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4" r:id="rId2"/>
    <p:sldId id="749" r:id="rId3"/>
    <p:sldId id="750" r:id="rId4"/>
    <p:sldId id="751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4BACC6"/>
    <a:srgbClr val="CCECFF"/>
    <a:srgbClr val="C3B996"/>
    <a:srgbClr val="F79646"/>
    <a:srgbClr val="9BBB59"/>
    <a:srgbClr val="D9D9D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3552" autoAdjust="0"/>
  </p:normalViewPr>
  <p:slideViewPr>
    <p:cSldViewPr>
      <p:cViewPr>
        <p:scale>
          <a:sx n="125" d="100"/>
          <a:sy n="125" d="100"/>
        </p:scale>
        <p:origin x="504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Malacca Map-1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D31685-87C0-ED9A-657C-A05A7C121475}"/>
              </a:ext>
            </a:extLst>
          </p:cNvPr>
          <p:cNvGrpSpPr/>
          <p:nvPr/>
        </p:nvGrpSpPr>
        <p:grpSpPr>
          <a:xfrm>
            <a:off x="1439862" y="1059582"/>
            <a:ext cx="6264275" cy="3802063"/>
            <a:chOff x="1439862" y="1059582"/>
            <a:chExt cx="6264275" cy="3802063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FA5A64E9-5D62-D282-E5CF-9437CF667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862" y="1059582"/>
              <a:ext cx="6264275" cy="380206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13BBCE0-C993-8482-AC64-070D42B553C8}"/>
                </a:ext>
              </a:extLst>
            </p:cNvPr>
            <p:cNvGrpSpPr/>
            <p:nvPr/>
          </p:nvGrpSpPr>
          <p:grpSpPr>
            <a:xfrm>
              <a:off x="1701800" y="1059582"/>
              <a:ext cx="5946775" cy="3802063"/>
              <a:chOff x="1701800" y="1059582"/>
              <a:chExt cx="5946775" cy="3802063"/>
            </a:xfrm>
          </p:grpSpPr>
          <p:sp>
            <p:nvSpPr>
              <p:cNvPr id="4" name="Freeform 6">
                <a:extLst>
                  <a:ext uri="{FF2B5EF4-FFF2-40B4-BE49-F238E27FC236}">
                    <a16:creationId xmlns:a16="http://schemas.microsoft.com/office/drawing/2014/main" id="{BA61FC94-5412-0A27-6E6A-4A860437EC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800" y="1327870"/>
                <a:ext cx="5946775" cy="3533775"/>
              </a:xfrm>
              <a:custGeom>
                <a:avLst/>
                <a:gdLst>
                  <a:gd name="T0" fmla="*/ 1200 w 3746"/>
                  <a:gd name="T1" fmla="*/ 2131 h 2226"/>
                  <a:gd name="T2" fmla="*/ 1083 w 3746"/>
                  <a:gd name="T3" fmla="*/ 2068 h 2226"/>
                  <a:gd name="T4" fmla="*/ 2767 w 3746"/>
                  <a:gd name="T5" fmla="*/ 1881 h 2226"/>
                  <a:gd name="T6" fmla="*/ 1039 w 3746"/>
                  <a:gd name="T7" fmla="*/ 1937 h 2226"/>
                  <a:gd name="T8" fmla="*/ 1024 w 3746"/>
                  <a:gd name="T9" fmla="*/ 1845 h 2226"/>
                  <a:gd name="T10" fmla="*/ 1056 w 3746"/>
                  <a:gd name="T11" fmla="*/ 1851 h 2226"/>
                  <a:gd name="T12" fmla="*/ 2894 w 3746"/>
                  <a:gd name="T13" fmla="*/ 1806 h 2226"/>
                  <a:gd name="T14" fmla="*/ 2831 w 3746"/>
                  <a:gd name="T15" fmla="*/ 1848 h 2226"/>
                  <a:gd name="T16" fmla="*/ 1047 w 3746"/>
                  <a:gd name="T17" fmla="*/ 1734 h 2226"/>
                  <a:gd name="T18" fmla="*/ 2871 w 3746"/>
                  <a:gd name="T19" fmla="*/ 1752 h 2226"/>
                  <a:gd name="T20" fmla="*/ 2775 w 3746"/>
                  <a:gd name="T21" fmla="*/ 1659 h 2226"/>
                  <a:gd name="T22" fmla="*/ 2531 w 3746"/>
                  <a:gd name="T23" fmla="*/ 1568 h 2226"/>
                  <a:gd name="T24" fmla="*/ 2407 w 3746"/>
                  <a:gd name="T25" fmla="*/ 1548 h 2226"/>
                  <a:gd name="T26" fmla="*/ 2731 w 3746"/>
                  <a:gd name="T27" fmla="*/ 1546 h 2226"/>
                  <a:gd name="T28" fmla="*/ 2503 w 3746"/>
                  <a:gd name="T29" fmla="*/ 1507 h 2226"/>
                  <a:gd name="T30" fmla="*/ 2504 w 3746"/>
                  <a:gd name="T31" fmla="*/ 1519 h 2226"/>
                  <a:gd name="T32" fmla="*/ 2729 w 3746"/>
                  <a:gd name="T33" fmla="*/ 1505 h 2226"/>
                  <a:gd name="T34" fmla="*/ 2631 w 3746"/>
                  <a:gd name="T35" fmla="*/ 1465 h 2226"/>
                  <a:gd name="T36" fmla="*/ 3745 w 3746"/>
                  <a:gd name="T37" fmla="*/ 1464 h 2226"/>
                  <a:gd name="T38" fmla="*/ 2300 w 3746"/>
                  <a:gd name="T39" fmla="*/ 1465 h 2226"/>
                  <a:gd name="T40" fmla="*/ 2224 w 3746"/>
                  <a:gd name="T41" fmla="*/ 1430 h 2226"/>
                  <a:gd name="T42" fmla="*/ 2343 w 3746"/>
                  <a:gd name="T43" fmla="*/ 1430 h 2226"/>
                  <a:gd name="T44" fmla="*/ 2661 w 3746"/>
                  <a:gd name="T45" fmla="*/ 1427 h 2226"/>
                  <a:gd name="T46" fmla="*/ 2857 w 3746"/>
                  <a:gd name="T47" fmla="*/ 1505 h 2226"/>
                  <a:gd name="T48" fmla="*/ 2747 w 3746"/>
                  <a:gd name="T49" fmla="*/ 1452 h 2226"/>
                  <a:gd name="T50" fmla="*/ 2145 w 3746"/>
                  <a:gd name="T51" fmla="*/ 1398 h 2226"/>
                  <a:gd name="T52" fmla="*/ 746 w 3746"/>
                  <a:gd name="T53" fmla="*/ 1340 h 2226"/>
                  <a:gd name="T54" fmla="*/ 816 w 3746"/>
                  <a:gd name="T55" fmla="*/ 1598 h 2226"/>
                  <a:gd name="T56" fmla="*/ 663 w 3746"/>
                  <a:gd name="T57" fmla="*/ 1388 h 2226"/>
                  <a:gd name="T58" fmla="*/ 2225 w 3746"/>
                  <a:gd name="T59" fmla="*/ 1323 h 2226"/>
                  <a:gd name="T60" fmla="*/ 1018 w 3746"/>
                  <a:gd name="T61" fmla="*/ 1263 h 2226"/>
                  <a:gd name="T62" fmla="*/ 1913 w 3746"/>
                  <a:gd name="T63" fmla="*/ 1229 h 2226"/>
                  <a:gd name="T64" fmla="*/ 688 w 3746"/>
                  <a:gd name="T65" fmla="*/ 1120 h 2226"/>
                  <a:gd name="T66" fmla="*/ 268 w 3746"/>
                  <a:gd name="T67" fmla="*/ 899 h 2226"/>
                  <a:gd name="T68" fmla="*/ 416 w 3746"/>
                  <a:gd name="T69" fmla="*/ 1019 h 2226"/>
                  <a:gd name="T70" fmla="*/ 258 w 3746"/>
                  <a:gd name="T71" fmla="*/ 982 h 2226"/>
                  <a:gd name="T72" fmla="*/ 3207 w 3746"/>
                  <a:gd name="T73" fmla="*/ 876 h 2226"/>
                  <a:gd name="T74" fmla="*/ 3178 w 3746"/>
                  <a:gd name="T75" fmla="*/ 857 h 2226"/>
                  <a:gd name="T76" fmla="*/ 3348 w 3746"/>
                  <a:gd name="T77" fmla="*/ 785 h 2226"/>
                  <a:gd name="T78" fmla="*/ 439 w 3746"/>
                  <a:gd name="T79" fmla="*/ 204 h 2226"/>
                  <a:gd name="T80" fmla="*/ 905 w 3746"/>
                  <a:gd name="T81" fmla="*/ 406 h 2226"/>
                  <a:gd name="T82" fmla="*/ 980 w 3746"/>
                  <a:gd name="T83" fmla="*/ 548 h 2226"/>
                  <a:gd name="T84" fmla="*/ 1362 w 3746"/>
                  <a:gd name="T85" fmla="*/ 803 h 2226"/>
                  <a:gd name="T86" fmla="*/ 1488 w 3746"/>
                  <a:gd name="T87" fmla="*/ 968 h 2226"/>
                  <a:gd name="T88" fmla="*/ 1577 w 3746"/>
                  <a:gd name="T89" fmla="*/ 1005 h 2226"/>
                  <a:gd name="T90" fmla="*/ 1879 w 3746"/>
                  <a:gd name="T91" fmla="*/ 1170 h 2226"/>
                  <a:gd name="T92" fmla="*/ 2341 w 3746"/>
                  <a:gd name="T93" fmla="*/ 1551 h 2226"/>
                  <a:gd name="T94" fmla="*/ 2277 w 3746"/>
                  <a:gd name="T95" fmla="*/ 1702 h 2226"/>
                  <a:gd name="T96" fmla="*/ 2617 w 3746"/>
                  <a:gd name="T97" fmla="*/ 1761 h 2226"/>
                  <a:gd name="T98" fmla="*/ 2462 w 3746"/>
                  <a:gd name="T99" fmla="*/ 1845 h 2226"/>
                  <a:gd name="T100" fmla="*/ 2500 w 3746"/>
                  <a:gd name="T101" fmla="*/ 1940 h 2226"/>
                  <a:gd name="T102" fmla="*/ 2603 w 3746"/>
                  <a:gd name="T103" fmla="*/ 2065 h 2226"/>
                  <a:gd name="T104" fmla="*/ 1657 w 3746"/>
                  <a:gd name="T105" fmla="*/ 2191 h 2226"/>
                  <a:gd name="T106" fmla="*/ 1607 w 3746"/>
                  <a:gd name="T107" fmla="*/ 2088 h 2226"/>
                  <a:gd name="T108" fmla="*/ 1333 w 3746"/>
                  <a:gd name="T109" fmla="*/ 1722 h 2226"/>
                  <a:gd name="T110" fmla="*/ 1198 w 3746"/>
                  <a:gd name="T111" fmla="*/ 1574 h 2226"/>
                  <a:gd name="T112" fmla="*/ 1134 w 3746"/>
                  <a:gd name="T113" fmla="*/ 1270 h 2226"/>
                  <a:gd name="T114" fmla="*/ 915 w 3746"/>
                  <a:gd name="T115" fmla="*/ 1112 h 2226"/>
                  <a:gd name="T116" fmla="*/ 597 w 3746"/>
                  <a:gd name="T117" fmla="*/ 715 h 2226"/>
                  <a:gd name="T118" fmla="*/ 192 w 3746"/>
                  <a:gd name="T119" fmla="*/ 399 h 2226"/>
                  <a:gd name="T120" fmla="*/ 70 w 3746"/>
                  <a:gd name="T121" fmla="*/ 200 h 2226"/>
                  <a:gd name="T122" fmla="*/ 53 w 3746"/>
                  <a:gd name="T123" fmla="*/ 90 h 2226"/>
                  <a:gd name="T124" fmla="*/ 0 w 3746"/>
                  <a:gd name="T125" fmla="*/ 52 h 2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46" h="2226">
                    <a:moveTo>
                      <a:pt x="3152" y="2226"/>
                    </a:moveTo>
                    <a:lnTo>
                      <a:pt x="3139" y="2226"/>
                    </a:lnTo>
                    <a:lnTo>
                      <a:pt x="3141" y="2226"/>
                    </a:lnTo>
                    <a:lnTo>
                      <a:pt x="3148" y="2224"/>
                    </a:lnTo>
                    <a:lnTo>
                      <a:pt x="3152" y="2226"/>
                    </a:lnTo>
                    <a:close/>
                    <a:moveTo>
                      <a:pt x="3232" y="2212"/>
                    </a:moveTo>
                    <a:lnTo>
                      <a:pt x="3238" y="2213"/>
                    </a:lnTo>
                    <a:lnTo>
                      <a:pt x="3243" y="2215"/>
                    </a:lnTo>
                    <a:lnTo>
                      <a:pt x="3246" y="2217"/>
                    </a:lnTo>
                    <a:lnTo>
                      <a:pt x="3248" y="2221"/>
                    </a:lnTo>
                    <a:lnTo>
                      <a:pt x="3251" y="2226"/>
                    </a:lnTo>
                    <a:lnTo>
                      <a:pt x="3180" y="2226"/>
                    </a:lnTo>
                    <a:lnTo>
                      <a:pt x="3179" y="2226"/>
                    </a:lnTo>
                    <a:lnTo>
                      <a:pt x="3186" y="2224"/>
                    </a:lnTo>
                    <a:lnTo>
                      <a:pt x="3213" y="2224"/>
                    </a:lnTo>
                    <a:lnTo>
                      <a:pt x="3220" y="2221"/>
                    </a:lnTo>
                    <a:lnTo>
                      <a:pt x="3232" y="2212"/>
                    </a:lnTo>
                    <a:close/>
                    <a:moveTo>
                      <a:pt x="1162" y="2049"/>
                    </a:moveTo>
                    <a:lnTo>
                      <a:pt x="1168" y="2054"/>
                    </a:lnTo>
                    <a:lnTo>
                      <a:pt x="1171" y="2062"/>
                    </a:lnTo>
                    <a:lnTo>
                      <a:pt x="1169" y="2068"/>
                    </a:lnTo>
                    <a:lnTo>
                      <a:pt x="1166" y="2066"/>
                    </a:lnTo>
                    <a:lnTo>
                      <a:pt x="1164" y="2065"/>
                    </a:lnTo>
                    <a:lnTo>
                      <a:pt x="1162" y="2064"/>
                    </a:lnTo>
                    <a:lnTo>
                      <a:pt x="1159" y="2064"/>
                    </a:lnTo>
                    <a:lnTo>
                      <a:pt x="1161" y="2068"/>
                    </a:lnTo>
                    <a:lnTo>
                      <a:pt x="1163" y="2071"/>
                    </a:lnTo>
                    <a:lnTo>
                      <a:pt x="1165" y="2076"/>
                    </a:lnTo>
                    <a:lnTo>
                      <a:pt x="1166" y="2082"/>
                    </a:lnTo>
                    <a:lnTo>
                      <a:pt x="1169" y="2086"/>
                    </a:lnTo>
                    <a:lnTo>
                      <a:pt x="1172" y="2090"/>
                    </a:lnTo>
                    <a:lnTo>
                      <a:pt x="1177" y="2092"/>
                    </a:lnTo>
                    <a:lnTo>
                      <a:pt x="1181" y="2094"/>
                    </a:lnTo>
                    <a:lnTo>
                      <a:pt x="1183" y="2100"/>
                    </a:lnTo>
                    <a:lnTo>
                      <a:pt x="1187" y="2110"/>
                    </a:lnTo>
                    <a:lnTo>
                      <a:pt x="1190" y="2115"/>
                    </a:lnTo>
                    <a:lnTo>
                      <a:pt x="1195" y="2119"/>
                    </a:lnTo>
                    <a:lnTo>
                      <a:pt x="1196" y="2121"/>
                    </a:lnTo>
                    <a:lnTo>
                      <a:pt x="1197" y="2124"/>
                    </a:lnTo>
                    <a:lnTo>
                      <a:pt x="1197" y="2128"/>
                    </a:lnTo>
                    <a:lnTo>
                      <a:pt x="1198" y="2129"/>
                    </a:lnTo>
                    <a:lnTo>
                      <a:pt x="1200" y="2131"/>
                    </a:lnTo>
                    <a:lnTo>
                      <a:pt x="1206" y="2136"/>
                    </a:lnTo>
                    <a:lnTo>
                      <a:pt x="1207" y="2138"/>
                    </a:lnTo>
                    <a:lnTo>
                      <a:pt x="1207" y="2142"/>
                    </a:lnTo>
                    <a:lnTo>
                      <a:pt x="1206" y="2142"/>
                    </a:lnTo>
                    <a:lnTo>
                      <a:pt x="1204" y="2145"/>
                    </a:lnTo>
                    <a:lnTo>
                      <a:pt x="1203" y="2148"/>
                    </a:lnTo>
                    <a:lnTo>
                      <a:pt x="1204" y="2150"/>
                    </a:lnTo>
                    <a:lnTo>
                      <a:pt x="1209" y="2151"/>
                    </a:lnTo>
                    <a:lnTo>
                      <a:pt x="1213" y="2155"/>
                    </a:lnTo>
                    <a:lnTo>
                      <a:pt x="1215" y="2166"/>
                    </a:lnTo>
                    <a:lnTo>
                      <a:pt x="1222" y="2176"/>
                    </a:lnTo>
                    <a:lnTo>
                      <a:pt x="1230" y="2183"/>
                    </a:lnTo>
                    <a:lnTo>
                      <a:pt x="1235" y="2191"/>
                    </a:lnTo>
                    <a:lnTo>
                      <a:pt x="1235" y="2203"/>
                    </a:lnTo>
                    <a:lnTo>
                      <a:pt x="1233" y="2201"/>
                    </a:lnTo>
                    <a:lnTo>
                      <a:pt x="1225" y="2195"/>
                    </a:lnTo>
                    <a:lnTo>
                      <a:pt x="1224" y="2195"/>
                    </a:lnTo>
                    <a:lnTo>
                      <a:pt x="1225" y="2201"/>
                    </a:lnTo>
                    <a:lnTo>
                      <a:pt x="1230" y="2207"/>
                    </a:lnTo>
                    <a:lnTo>
                      <a:pt x="1240" y="2218"/>
                    </a:lnTo>
                    <a:lnTo>
                      <a:pt x="1242" y="2219"/>
                    </a:lnTo>
                    <a:lnTo>
                      <a:pt x="1246" y="2220"/>
                    </a:lnTo>
                    <a:lnTo>
                      <a:pt x="1247" y="2221"/>
                    </a:lnTo>
                    <a:lnTo>
                      <a:pt x="1248" y="2225"/>
                    </a:lnTo>
                    <a:lnTo>
                      <a:pt x="1248" y="2226"/>
                    </a:lnTo>
                    <a:lnTo>
                      <a:pt x="1131" y="2226"/>
                    </a:lnTo>
                    <a:lnTo>
                      <a:pt x="1130" y="2225"/>
                    </a:lnTo>
                    <a:lnTo>
                      <a:pt x="1083" y="2155"/>
                    </a:lnTo>
                    <a:lnTo>
                      <a:pt x="1078" y="2153"/>
                    </a:lnTo>
                    <a:lnTo>
                      <a:pt x="1077" y="2152"/>
                    </a:lnTo>
                    <a:lnTo>
                      <a:pt x="1077" y="2150"/>
                    </a:lnTo>
                    <a:lnTo>
                      <a:pt x="1077" y="2148"/>
                    </a:lnTo>
                    <a:lnTo>
                      <a:pt x="1077" y="2145"/>
                    </a:lnTo>
                    <a:lnTo>
                      <a:pt x="1071" y="2135"/>
                    </a:lnTo>
                    <a:lnTo>
                      <a:pt x="1070" y="2133"/>
                    </a:lnTo>
                    <a:lnTo>
                      <a:pt x="1066" y="2126"/>
                    </a:lnTo>
                    <a:lnTo>
                      <a:pt x="1067" y="2119"/>
                    </a:lnTo>
                    <a:lnTo>
                      <a:pt x="1075" y="2107"/>
                    </a:lnTo>
                    <a:lnTo>
                      <a:pt x="1081" y="2094"/>
                    </a:lnTo>
                    <a:lnTo>
                      <a:pt x="1083" y="2088"/>
                    </a:lnTo>
                    <a:lnTo>
                      <a:pt x="1083" y="2082"/>
                    </a:lnTo>
                    <a:lnTo>
                      <a:pt x="1083" y="2068"/>
                    </a:lnTo>
                    <a:lnTo>
                      <a:pt x="1083" y="2061"/>
                    </a:lnTo>
                    <a:lnTo>
                      <a:pt x="1085" y="2056"/>
                    </a:lnTo>
                    <a:lnTo>
                      <a:pt x="1088" y="2053"/>
                    </a:lnTo>
                    <a:lnTo>
                      <a:pt x="1093" y="2051"/>
                    </a:lnTo>
                    <a:lnTo>
                      <a:pt x="1099" y="2050"/>
                    </a:lnTo>
                    <a:lnTo>
                      <a:pt x="1104" y="2050"/>
                    </a:lnTo>
                    <a:lnTo>
                      <a:pt x="1109" y="2051"/>
                    </a:lnTo>
                    <a:lnTo>
                      <a:pt x="1118" y="2053"/>
                    </a:lnTo>
                    <a:lnTo>
                      <a:pt x="1123" y="2053"/>
                    </a:lnTo>
                    <a:lnTo>
                      <a:pt x="1128" y="2052"/>
                    </a:lnTo>
                    <a:lnTo>
                      <a:pt x="1136" y="2045"/>
                    </a:lnTo>
                    <a:lnTo>
                      <a:pt x="1139" y="2043"/>
                    </a:lnTo>
                    <a:lnTo>
                      <a:pt x="1152" y="2041"/>
                    </a:lnTo>
                    <a:lnTo>
                      <a:pt x="1156" y="2042"/>
                    </a:lnTo>
                    <a:lnTo>
                      <a:pt x="1154" y="2048"/>
                    </a:lnTo>
                    <a:lnTo>
                      <a:pt x="1162" y="2049"/>
                    </a:lnTo>
                    <a:close/>
                    <a:moveTo>
                      <a:pt x="2837" y="1886"/>
                    </a:moveTo>
                    <a:lnTo>
                      <a:pt x="2851" y="1902"/>
                    </a:lnTo>
                    <a:lnTo>
                      <a:pt x="2852" y="1907"/>
                    </a:lnTo>
                    <a:lnTo>
                      <a:pt x="2850" y="1912"/>
                    </a:lnTo>
                    <a:lnTo>
                      <a:pt x="2844" y="1917"/>
                    </a:lnTo>
                    <a:lnTo>
                      <a:pt x="2833" y="1926"/>
                    </a:lnTo>
                    <a:lnTo>
                      <a:pt x="2831" y="1932"/>
                    </a:lnTo>
                    <a:lnTo>
                      <a:pt x="2829" y="1947"/>
                    </a:lnTo>
                    <a:lnTo>
                      <a:pt x="2826" y="1951"/>
                    </a:lnTo>
                    <a:lnTo>
                      <a:pt x="2816" y="1951"/>
                    </a:lnTo>
                    <a:lnTo>
                      <a:pt x="2807" y="1943"/>
                    </a:lnTo>
                    <a:lnTo>
                      <a:pt x="2799" y="1940"/>
                    </a:lnTo>
                    <a:lnTo>
                      <a:pt x="2791" y="1951"/>
                    </a:lnTo>
                    <a:lnTo>
                      <a:pt x="2789" y="1964"/>
                    </a:lnTo>
                    <a:lnTo>
                      <a:pt x="2786" y="1965"/>
                    </a:lnTo>
                    <a:lnTo>
                      <a:pt x="2781" y="1966"/>
                    </a:lnTo>
                    <a:lnTo>
                      <a:pt x="2777" y="1941"/>
                    </a:lnTo>
                    <a:lnTo>
                      <a:pt x="2774" y="1929"/>
                    </a:lnTo>
                    <a:lnTo>
                      <a:pt x="2772" y="1926"/>
                    </a:lnTo>
                    <a:lnTo>
                      <a:pt x="2767" y="1927"/>
                    </a:lnTo>
                    <a:lnTo>
                      <a:pt x="2750" y="1910"/>
                    </a:lnTo>
                    <a:lnTo>
                      <a:pt x="2750" y="1906"/>
                    </a:lnTo>
                    <a:lnTo>
                      <a:pt x="2753" y="1901"/>
                    </a:lnTo>
                    <a:lnTo>
                      <a:pt x="2757" y="1891"/>
                    </a:lnTo>
                    <a:lnTo>
                      <a:pt x="2758" y="1887"/>
                    </a:lnTo>
                    <a:lnTo>
                      <a:pt x="2767" y="1881"/>
                    </a:lnTo>
                    <a:lnTo>
                      <a:pt x="2771" y="1877"/>
                    </a:lnTo>
                    <a:lnTo>
                      <a:pt x="2773" y="1872"/>
                    </a:lnTo>
                    <a:lnTo>
                      <a:pt x="2775" y="1872"/>
                    </a:lnTo>
                    <a:lnTo>
                      <a:pt x="2777" y="1876"/>
                    </a:lnTo>
                    <a:lnTo>
                      <a:pt x="2774" y="1889"/>
                    </a:lnTo>
                    <a:lnTo>
                      <a:pt x="2775" y="1895"/>
                    </a:lnTo>
                    <a:lnTo>
                      <a:pt x="2777" y="1895"/>
                    </a:lnTo>
                    <a:lnTo>
                      <a:pt x="2777" y="1890"/>
                    </a:lnTo>
                    <a:lnTo>
                      <a:pt x="2780" y="1884"/>
                    </a:lnTo>
                    <a:lnTo>
                      <a:pt x="2781" y="1884"/>
                    </a:lnTo>
                    <a:lnTo>
                      <a:pt x="2788" y="1887"/>
                    </a:lnTo>
                    <a:lnTo>
                      <a:pt x="2798" y="1882"/>
                    </a:lnTo>
                    <a:lnTo>
                      <a:pt x="2814" y="1867"/>
                    </a:lnTo>
                    <a:lnTo>
                      <a:pt x="2819" y="1873"/>
                    </a:lnTo>
                    <a:lnTo>
                      <a:pt x="2822" y="1874"/>
                    </a:lnTo>
                    <a:lnTo>
                      <a:pt x="2828" y="1876"/>
                    </a:lnTo>
                    <a:lnTo>
                      <a:pt x="2831" y="1877"/>
                    </a:lnTo>
                    <a:lnTo>
                      <a:pt x="2832" y="1880"/>
                    </a:lnTo>
                    <a:lnTo>
                      <a:pt x="2835" y="1884"/>
                    </a:lnTo>
                    <a:lnTo>
                      <a:pt x="2837" y="1886"/>
                    </a:lnTo>
                    <a:close/>
                    <a:moveTo>
                      <a:pt x="2820" y="1860"/>
                    </a:moveTo>
                    <a:lnTo>
                      <a:pt x="2819" y="1860"/>
                    </a:lnTo>
                    <a:lnTo>
                      <a:pt x="2817" y="1860"/>
                    </a:lnTo>
                    <a:lnTo>
                      <a:pt x="2814" y="1861"/>
                    </a:lnTo>
                    <a:lnTo>
                      <a:pt x="2810" y="1864"/>
                    </a:lnTo>
                    <a:lnTo>
                      <a:pt x="2807" y="1864"/>
                    </a:lnTo>
                    <a:lnTo>
                      <a:pt x="2799" y="1864"/>
                    </a:lnTo>
                    <a:lnTo>
                      <a:pt x="2796" y="1861"/>
                    </a:lnTo>
                    <a:lnTo>
                      <a:pt x="2793" y="1857"/>
                    </a:lnTo>
                    <a:lnTo>
                      <a:pt x="2794" y="1852"/>
                    </a:lnTo>
                    <a:lnTo>
                      <a:pt x="2800" y="1851"/>
                    </a:lnTo>
                    <a:lnTo>
                      <a:pt x="2817" y="1849"/>
                    </a:lnTo>
                    <a:lnTo>
                      <a:pt x="2819" y="1850"/>
                    </a:lnTo>
                    <a:lnTo>
                      <a:pt x="2822" y="1852"/>
                    </a:lnTo>
                    <a:lnTo>
                      <a:pt x="2823" y="1855"/>
                    </a:lnTo>
                    <a:lnTo>
                      <a:pt x="2823" y="1857"/>
                    </a:lnTo>
                    <a:lnTo>
                      <a:pt x="2820" y="1860"/>
                    </a:lnTo>
                    <a:close/>
                    <a:moveTo>
                      <a:pt x="1034" y="1920"/>
                    </a:moveTo>
                    <a:lnTo>
                      <a:pt x="1036" y="1924"/>
                    </a:lnTo>
                    <a:lnTo>
                      <a:pt x="1039" y="1928"/>
                    </a:lnTo>
                    <a:lnTo>
                      <a:pt x="1040" y="1933"/>
                    </a:lnTo>
                    <a:lnTo>
                      <a:pt x="1039" y="1937"/>
                    </a:lnTo>
                    <a:lnTo>
                      <a:pt x="1036" y="1937"/>
                    </a:lnTo>
                    <a:lnTo>
                      <a:pt x="1036" y="1934"/>
                    </a:lnTo>
                    <a:lnTo>
                      <a:pt x="1035" y="1933"/>
                    </a:lnTo>
                    <a:lnTo>
                      <a:pt x="1034" y="1931"/>
                    </a:lnTo>
                    <a:lnTo>
                      <a:pt x="1032" y="1933"/>
                    </a:lnTo>
                    <a:lnTo>
                      <a:pt x="1030" y="1934"/>
                    </a:lnTo>
                    <a:lnTo>
                      <a:pt x="1028" y="1934"/>
                    </a:lnTo>
                    <a:lnTo>
                      <a:pt x="1026" y="1933"/>
                    </a:lnTo>
                    <a:lnTo>
                      <a:pt x="1028" y="1928"/>
                    </a:lnTo>
                    <a:lnTo>
                      <a:pt x="1026" y="1926"/>
                    </a:lnTo>
                    <a:lnTo>
                      <a:pt x="1023" y="1925"/>
                    </a:lnTo>
                    <a:lnTo>
                      <a:pt x="1017" y="1927"/>
                    </a:lnTo>
                    <a:lnTo>
                      <a:pt x="1016" y="1931"/>
                    </a:lnTo>
                    <a:lnTo>
                      <a:pt x="1015" y="1936"/>
                    </a:lnTo>
                    <a:lnTo>
                      <a:pt x="1014" y="1941"/>
                    </a:lnTo>
                    <a:lnTo>
                      <a:pt x="1015" y="1943"/>
                    </a:lnTo>
                    <a:lnTo>
                      <a:pt x="1006" y="1941"/>
                    </a:lnTo>
                    <a:lnTo>
                      <a:pt x="983" y="1928"/>
                    </a:lnTo>
                    <a:lnTo>
                      <a:pt x="971" y="1925"/>
                    </a:lnTo>
                    <a:lnTo>
                      <a:pt x="974" y="1924"/>
                    </a:lnTo>
                    <a:lnTo>
                      <a:pt x="976" y="1922"/>
                    </a:lnTo>
                    <a:lnTo>
                      <a:pt x="979" y="1920"/>
                    </a:lnTo>
                    <a:lnTo>
                      <a:pt x="982" y="1920"/>
                    </a:lnTo>
                    <a:lnTo>
                      <a:pt x="987" y="1923"/>
                    </a:lnTo>
                    <a:lnTo>
                      <a:pt x="989" y="1923"/>
                    </a:lnTo>
                    <a:lnTo>
                      <a:pt x="991" y="1919"/>
                    </a:lnTo>
                    <a:lnTo>
                      <a:pt x="998" y="1900"/>
                    </a:lnTo>
                    <a:lnTo>
                      <a:pt x="998" y="1894"/>
                    </a:lnTo>
                    <a:lnTo>
                      <a:pt x="997" y="1882"/>
                    </a:lnTo>
                    <a:lnTo>
                      <a:pt x="998" y="1875"/>
                    </a:lnTo>
                    <a:lnTo>
                      <a:pt x="999" y="1873"/>
                    </a:lnTo>
                    <a:lnTo>
                      <a:pt x="1005" y="1864"/>
                    </a:lnTo>
                    <a:lnTo>
                      <a:pt x="1008" y="1861"/>
                    </a:lnTo>
                    <a:lnTo>
                      <a:pt x="1010" y="1860"/>
                    </a:lnTo>
                    <a:lnTo>
                      <a:pt x="1013" y="1859"/>
                    </a:lnTo>
                    <a:lnTo>
                      <a:pt x="1015" y="1859"/>
                    </a:lnTo>
                    <a:lnTo>
                      <a:pt x="1016" y="1857"/>
                    </a:lnTo>
                    <a:lnTo>
                      <a:pt x="1016" y="1855"/>
                    </a:lnTo>
                    <a:lnTo>
                      <a:pt x="1014" y="1845"/>
                    </a:lnTo>
                    <a:lnTo>
                      <a:pt x="1017" y="1841"/>
                    </a:lnTo>
                    <a:lnTo>
                      <a:pt x="1021" y="1842"/>
                    </a:lnTo>
                    <a:lnTo>
                      <a:pt x="1024" y="1845"/>
                    </a:lnTo>
                    <a:lnTo>
                      <a:pt x="1036" y="1866"/>
                    </a:lnTo>
                    <a:lnTo>
                      <a:pt x="1040" y="1877"/>
                    </a:lnTo>
                    <a:lnTo>
                      <a:pt x="1039" y="1884"/>
                    </a:lnTo>
                    <a:lnTo>
                      <a:pt x="1041" y="1889"/>
                    </a:lnTo>
                    <a:lnTo>
                      <a:pt x="1042" y="1894"/>
                    </a:lnTo>
                    <a:lnTo>
                      <a:pt x="1041" y="1900"/>
                    </a:lnTo>
                    <a:lnTo>
                      <a:pt x="1039" y="1906"/>
                    </a:lnTo>
                    <a:lnTo>
                      <a:pt x="1040" y="1909"/>
                    </a:lnTo>
                    <a:lnTo>
                      <a:pt x="1039" y="1914"/>
                    </a:lnTo>
                    <a:lnTo>
                      <a:pt x="1036" y="1917"/>
                    </a:lnTo>
                    <a:lnTo>
                      <a:pt x="1034" y="1920"/>
                    </a:lnTo>
                    <a:close/>
                    <a:moveTo>
                      <a:pt x="2602" y="1872"/>
                    </a:moveTo>
                    <a:lnTo>
                      <a:pt x="2600" y="1873"/>
                    </a:lnTo>
                    <a:lnTo>
                      <a:pt x="2588" y="1872"/>
                    </a:lnTo>
                    <a:lnTo>
                      <a:pt x="2584" y="1873"/>
                    </a:lnTo>
                    <a:lnTo>
                      <a:pt x="2576" y="1876"/>
                    </a:lnTo>
                    <a:lnTo>
                      <a:pt x="2573" y="1877"/>
                    </a:lnTo>
                    <a:lnTo>
                      <a:pt x="2570" y="1878"/>
                    </a:lnTo>
                    <a:lnTo>
                      <a:pt x="2564" y="1883"/>
                    </a:lnTo>
                    <a:lnTo>
                      <a:pt x="2559" y="1884"/>
                    </a:lnTo>
                    <a:lnTo>
                      <a:pt x="2557" y="1883"/>
                    </a:lnTo>
                    <a:lnTo>
                      <a:pt x="2553" y="1881"/>
                    </a:lnTo>
                    <a:lnTo>
                      <a:pt x="2549" y="1880"/>
                    </a:lnTo>
                    <a:lnTo>
                      <a:pt x="2546" y="1881"/>
                    </a:lnTo>
                    <a:lnTo>
                      <a:pt x="2540" y="1883"/>
                    </a:lnTo>
                    <a:lnTo>
                      <a:pt x="2523" y="1876"/>
                    </a:lnTo>
                    <a:lnTo>
                      <a:pt x="2514" y="1877"/>
                    </a:lnTo>
                    <a:lnTo>
                      <a:pt x="2514" y="1868"/>
                    </a:lnTo>
                    <a:lnTo>
                      <a:pt x="2521" y="1853"/>
                    </a:lnTo>
                    <a:lnTo>
                      <a:pt x="2532" y="1841"/>
                    </a:lnTo>
                    <a:lnTo>
                      <a:pt x="2543" y="1835"/>
                    </a:lnTo>
                    <a:lnTo>
                      <a:pt x="2548" y="1835"/>
                    </a:lnTo>
                    <a:lnTo>
                      <a:pt x="2564" y="1837"/>
                    </a:lnTo>
                    <a:lnTo>
                      <a:pt x="2567" y="1840"/>
                    </a:lnTo>
                    <a:lnTo>
                      <a:pt x="2570" y="1844"/>
                    </a:lnTo>
                    <a:lnTo>
                      <a:pt x="2576" y="1847"/>
                    </a:lnTo>
                    <a:lnTo>
                      <a:pt x="2588" y="1849"/>
                    </a:lnTo>
                    <a:lnTo>
                      <a:pt x="2595" y="1852"/>
                    </a:lnTo>
                    <a:lnTo>
                      <a:pt x="2602" y="1858"/>
                    </a:lnTo>
                    <a:lnTo>
                      <a:pt x="2604" y="1865"/>
                    </a:lnTo>
                    <a:lnTo>
                      <a:pt x="2602" y="1872"/>
                    </a:lnTo>
                    <a:close/>
                    <a:moveTo>
                      <a:pt x="1056" y="1851"/>
                    </a:moveTo>
                    <a:lnTo>
                      <a:pt x="1054" y="1864"/>
                    </a:lnTo>
                    <a:lnTo>
                      <a:pt x="1054" y="1861"/>
                    </a:lnTo>
                    <a:lnTo>
                      <a:pt x="1053" y="1865"/>
                    </a:lnTo>
                    <a:lnTo>
                      <a:pt x="1051" y="1868"/>
                    </a:lnTo>
                    <a:lnTo>
                      <a:pt x="1050" y="1870"/>
                    </a:lnTo>
                    <a:lnTo>
                      <a:pt x="1051" y="1874"/>
                    </a:lnTo>
                    <a:lnTo>
                      <a:pt x="1052" y="1878"/>
                    </a:lnTo>
                    <a:lnTo>
                      <a:pt x="1052" y="1882"/>
                    </a:lnTo>
                    <a:lnTo>
                      <a:pt x="1050" y="1882"/>
                    </a:lnTo>
                    <a:lnTo>
                      <a:pt x="1042" y="1864"/>
                    </a:lnTo>
                    <a:lnTo>
                      <a:pt x="1010" y="1818"/>
                    </a:lnTo>
                    <a:lnTo>
                      <a:pt x="1005" y="1810"/>
                    </a:lnTo>
                    <a:lnTo>
                      <a:pt x="997" y="1790"/>
                    </a:lnTo>
                    <a:lnTo>
                      <a:pt x="991" y="1782"/>
                    </a:lnTo>
                    <a:lnTo>
                      <a:pt x="988" y="1778"/>
                    </a:lnTo>
                    <a:lnTo>
                      <a:pt x="983" y="1776"/>
                    </a:lnTo>
                    <a:lnTo>
                      <a:pt x="979" y="1774"/>
                    </a:lnTo>
                    <a:lnTo>
                      <a:pt x="978" y="1770"/>
                    </a:lnTo>
                    <a:lnTo>
                      <a:pt x="980" y="1768"/>
                    </a:lnTo>
                    <a:lnTo>
                      <a:pt x="985" y="1767"/>
                    </a:lnTo>
                    <a:lnTo>
                      <a:pt x="998" y="1765"/>
                    </a:lnTo>
                    <a:lnTo>
                      <a:pt x="1010" y="1770"/>
                    </a:lnTo>
                    <a:lnTo>
                      <a:pt x="1021" y="1783"/>
                    </a:lnTo>
                    <a:lnTo>
                      <a:pt x="1028" y="1800"/>
                    </a:lnTo>
                    <a:lnTo>
                      <a:pt x="1032" y="1815"/>
                    </a:lnTo>
                    <a:lnTo>
                      <a:pt x="1038" y="1827"/>
                    </a:lnTo>
                    <a:lnTo>
                      <a:pt x="1048" y="1840"/>
                    </a:lnTo>
                    <a:lnTo>
                      <a:pt x="1056" y="1851"/>
                    </a:lnTo>
                    <a:close/>
                    <a:moveTo>
                      <a:pt x="2849" y="1766"/>
                    </a:moveTo>
                    <a:lnTo>
                      <a:pt x="2859" y="1769"/>
                    </a:lnTo>
                    <a:lnTo>
                      <a:pt x="2875" y="1784"/>
                    </a:lnTo>
                    <a:lnTo>
                      <a:pt x="2877" y="1788"/>
                    </a:lnTo>
                    <a:lnTo>
                      <a:pt x="2867" y="1790"/>
                    </a:lnTo>
                    <a:lnTo>
                      <a:pt x="2867" y="1792"/>
                    </a:lnTo>
                    <a:lnTo>
                      <a:pt x="2868" y="1794"/>
                    </a:lnTo>
                    <a:lnTo>
                      <a:pt x="2870" y="1797"/>
                    </a:lnTo>
                    <a:lnTo>
                      <a:pt x="2872" y="1798"/>
                    </a:lnTo>
                    <a:lnTo>
                      <a:pt x="2875" y="1797"/>
                    </a:lnTo>
                    <a:lnTo>
                      <a:pt x="2877" y="1794"/>
                    </a:lnTo>
                    <a:lnTo>
                      <a:pt x="2880" y="1794"/>
                    </a:lnTo>
                    <a:lnTo>
                      <a:pt x="2884" y="1797"/>
                    </a:lnTo>
                    <a:lnTo>
                      <a:pt x="2894" y="1806"/>
                    </a:lnTo>
                    <a:lnTo>
                      <a:pt x="2898" y="1819"/>
                    </a:lnTo>
                    <a:lnTo>
                      <a:pt x="2902" y="1824"/>
                    </a:lnTo>
                    <a:lnTo>
                      <a:pt x="2909" y="1826"/>
                    </a:lnTo>
                    <a:lnTo>
                      <a:pt x="2917" y="1825"/>
                    </a:lnTo>
                    <a:lnTo>
                      <a:pt x="2919" y="1823"/>
                    </a:lnTo>
                    <a:lnTo>
                      <a:pt x="2918" y="1818"/>
                    </a:lnTo>
                    <a:lnTo>
                      <a:pt x="2920" y="1813"/>
                    </a:lnTo>
                    <a:lnTo>
                      <a:pt x="2927" y="1809"/>
                    </a:lnTo>
                    <a:lnTo>
                      <a:pt x="2936" y="1818"/>
                    </a:lnTo>
                    <a:lnTo>
                      <a:pt x="2950" y="1839"/>
                    </a:lnTo>
                    <a:lnTo>
                      <a:pt x="2975" y="1852"/>
                    </a:lnTo>
                    <a:lnTo>
                      <a:pt x="2972" y="1856"/>
                    </a:lnTo>
                    <a:lnTo>
                      <a:pt x="2966" y="1855"/>
                    </a:lnTo>
                    <a:lnTo>
                      <a:pt x="2958" y="1852"/>
                    </a:lnTo>
                    <a:lnTo>
                      <a:pt x="2953" y="1851"/>
                    </a:lnTo>
                    <a:lnTo>
                      <a:pt x="2947" y="1853"/>
                    </a:lnTo>
                    <a:lnTo>
                      <a:pt x="2948" y="1857"/>
                    </a:lnTo>
                    <a:lnTo>
                      <a:pt x="2952" y="1861"/>
                    </a:lnTo>
                    <a:lnTo>
                      <a:pt x="2953" y="1867"/>
                    </a:lnTo>
                    <a:lnTo>
                      <a:pt x="2937" y="1860"/>
                    </a:lnTo>
                    <a:lnTo>
                      <a:pt x="2931" y="1859"/>
                    </a:lnTo>
                    <a:lnTo>
                      <a:pt x="2928" y="1858"/>
                    </a:lnTo>
                    <a:lnTo>
                      <a:pt x="2922" y="1852"/>
                    </a:lnTo>
                    <a:lnTo>
                      <a:pt x="2905" y="1845"/>
                    </a:lnTo>
                    <a:lnTo>
                      <a:pt x="2902" y="1841"/>
                    </a:lnTo>
                    <a:lnTo>
                      <a:pt x="2897" y="1836"/>
                    </a:lnTo>
                    <a:lnTo>
                      <a:pt x="2893" y="1832"/>
                    </a:lnTo>
                    <a:lnTo>
                      <a:pt x="2886" y="1831"/>
                    </a:lnTo>
                    <a:lnTo>
                      <a:pt x="2874" y="1831"/>
                    </a:lnTo>
                    <a:lnTo>
                      <a:pt x="2869" y="1833"/>
                    </a:lnTo>
                    <a:lnTo>
                      <a:pt x="2865" y="1835"/>
                    </a:lnTo>
                    <a:lnTo>
                      <a:pt x="2858" y="1840"/>
                    </a:lnTo>
                    <a:lnTo>
                      <a:pt x="2854" y="1841"/>
                    </a:lnTo>
                    <a:lnTo>
                      <a:pt x="2853" y="1841"/>
                    </a:lnTo>
                    <a:lnTo>
                      <a:pt x="2849" y="1839"/>
                    </a:lnTo>
                    <a:lnTo>
                      <a:pt x="2846" y="1840"/>
                    </a:lnTo>
                    <a:lnTo>
                      <a:pt x="2844" y="1842"/>
                    </a:lnTo>
                    <a:lnTo>
                      <a:pt x="2842" y="1843"/>
                    </a:lnTo>
                    <a:lnTo>
                      <a:pt x="2839" y="1848"/>
                    </a:lnTo>
                    <a:lnTo>
                      <a:pt x="2835" y="1849"/>
                    </a:lnTo>
                    <a:lnTo>
                      <a:pt x="2832" y="1849"/>
                    </a:lnTo>
                    <a:lnTo>
                      <a:pt x="2831" y="1848"/>
                    </a:lnTo>
                    <a:lnTo>
                      <a:pt x="2829" y="1845"/>
                    </a:lnTo>
                    <a:lnTo>
                      <a:pt x="2828" y="1843"/>
                    </a:lnTo>
                    <a:lnTo>
                      <a:pt x="2825" y="1839"/>
                    </a:lnTo>
                    <a:lnTo>
                      <a:pt x="2823" y="1836"/>
                    </a:lnTo>
                    <a:lnTo>
                      <a:pt x="2818" y="1835"/>
                    </a:lnTo>
                    <a:lnTo>
                      <a:pt x="2811" y="1835"/>
                    </a:lnTo>
                    <a:lnTo>
                      <a:pt x="2807" y="1834"/>
                    </a:lnTo>
                    <a:lnTo>
                      <a:pt x="2806" y="1832"/>
                    </a:lnTo>
                    <a:lnTo>
                      <a:pt x="2805" y="1830"/>
                    </a:lnTo>
                    <a:lnTo>
                      <a:pt x="2803" y="1825"/>
                    </a:lnTo>
                    <a:lnTo>
                      <a:pt x="2805" y="1822"/>
                    </a:lnTo>
                    <a:lnTo>
                      <a:pt x="2806" y="1820"/>
                    </a:lnTo>
                    <a:lnTo>
                      <a:pt x="2810" y="1818"/>
                    </a:lnTo>
                    <a:lnTo>
                      <a:pt x="2822" y="1808"/>
                    </a:lnTo>
                    <a:lnTo>
                      <a:pt x="2826" y="1802"/>
                    </a:lnTo>
                    <a:lnTo>
                      <a:pt x="2828" y="1794"/>
                    </a:lnTo>
                    <a:lnTo>
                      <a:pt x="2831" y="1770"/>
                    </a:lnTo>
                    <a:lnTo>
                      <a:pt x="2834" y="1761"/>
                    </a:lnTo>
                    <a:lnTo>
                      <a:pt x="2841" y="1767"/>
                    </a:lnTo>
                    <a:lnTo>
                      <a:pt x="2841" y="1765"/>
                    </a:lnTo>
                    <a:lnTo>
                      <a:pt x="2842" y="1761"/>
                    </a:lnTo>
                    <a:lnTo>
                      <a:pt x="2842" y="1759"/>
                    </a:lnTo>
                    <a:lnTo>
                      <a:pt x="2844" y="1763"/>
                    </a:lnTo>
                    <a:lnTo>
                      <a:pt x="2849" y="1766"/>
                    </a:lnTo>
                    <a:close/>
                    <a:moveTo>
                      <a:pt x="1075" y="1716"/>
                    </a:moveTo>
                    <a:lnTo>
                      <a:pt x="1090" y="1717"/>
                    </a:lnTo>
                    <a:lnTo>
                      <a:pt x="1103" y="1716"/>
                    </a:lnTo>
                    <a:lnTo>
                      <a:pt x="1111" y="1718"/>
                    </a:lnTo>
                    <a:lnTo>
                      <a:pt x="1118" y="1718"/>
                    </a:lnTo>
                    <a:lnTo>
                      <a:pt x="1129" y="1719"/>
                    </a:lnTo>
                    <a:lnTo>
                      <a:pt x="1138" y="1726"/>
                    </a:lnTo>
                    <a:lnTo>
                      <a:pt x="1143" y="1735"/>
                    </a:lnTo>
                    <a:lnTo>
                      <a:pt x="1140" y="1742"/>
                    </a:lnTo>
                    <a:lnTo>
                      <a:pt x="1128" y="1742"/>
                    </a:lnTo>
                    <a:lnTo>
                      <a:pt x="1117" y="1742"/>
                    </a:lnTo>
                    <a:lnTo>
                      <a:pt x="1105" y="1745"/>
                    </a:lnTo>
                    <a:lnTo>
                      <a:pt x="1094" y="1747"/>
                    </a:lnTo>
                    <a:lnTo>
                      <a:pt x="1083" y="1744"/>
                    </a:lnTo>
                    <a:lnTo>
                      <a:pt x="1074" y="1742"/>
                    </a:lnTo>
                    <a:lnTo>
                      <a:pt x="1060" y="1742"/>
                    </a:lnTo>
                    <a:lnTo>
                      <a:pt x="1050" y="1741"/>
                    </a:lnTo>
                    <a:lnTo>
                      <a:pt x="1047" y="1734"/>
                    </a:lnTo>
                    <a:lnTo>
                      <a:pt x="1045" y="1725"/>
                    </a:lnTo>
                    <a:lnTo>
                      <a:pt x="1052" y="1721"/>
                    </a:lnTo>
                    <a:lnTo>
                      <a:pt x="1065" y="1717"/>
                    </a:lnTo>
                    <a:lnTo>
                      <a:pt x="1075" y="1716"/>
                    </a:lnTo>
                    <a:close/>
                    <a:moveTo>
                      <a:pt x="2805" y="1724"/>
                    </a:moveTo>
                    <a:lnTo>
                      <a:pt x="2820" y="1743"/>
                    </a:lnTo>
                    <a:lnTo>
                      <a:pt x="2823" y="1747"/>
                    </a:lnTo>
                    <a:lnTo>
                      <a:pt x="2819" y="1748"/>
                    </a:lnTo>
                    <a:lnTo>
                      <a:pt x="2817" y="1749"/>
                    </a:lnTo>
                    <a:lnTo>
                      <a:pt x="2814" y="1749"/>
                    </a:lnTo>
                    <a:lnTo>
                      <a:pt x="2817" y="1755"/>
                    </a:lnTo>
                    <a:lnTo>
                      <a:pt x="2818" y="1757"/>
                    </a:lnTo>
                    <a:lnTo>
                      <a:pt x="2818" y="1761"/>
                    </a:lnTo>
                    <a:lnTo>
                      <a:pt x="2816" y="1761"/>
                    </a:lnTo>
                    <a:lnTo>
                      <a:pt x="2811" y="1753"/>
                    </a:lnTo>
                    <a:lnTo>
                      <a:pt x="2797" y="1741"/>
                    </a:lnTo>
                    <a:lnTo>
                      <a:pt x="2793" y="1732"/>
                    </a:lnTo>
                    <a:lnTo>
                      <a:pt x="2796" y="1732"/>
                    </a:lnTo>
                    <a:lnTo>
                      <a:pt x="2797" y="1734"/>
                    </a:lnTo>
                    <a:lnTo>
                      <a:pt x="2798" y="1734"/>
                    </a:lnTo>
                    <a:lnTo>
                      <a:pt x="2802" y="1736"/>
                    </a:lnTo>
                    <a:lnTo>
                      <a:pt x="2800" y="1734"/>
                    </a:lnTo>
                    <a:lnTo>
                      <a:pt x="2796" y="1723"/>
                    </a:lnTo>
                    <a:lnTo>
                      <a:pt x="2796" y="1719"/>
                    </a:lnTo>
                    <a:lnTo>
                      <a:pt x="2796" y="1717"/>
                    </a:lnTo>
                    <a:lnTo>
                      <a:pt x="2798" y="1716"/>
                    </a:lnTo>
                    <a:lnTo>
                      <a:pt x="2800" y="1716"/>
                    </a:lnTo>
                    <a:lnTo>
                      <a:pt x="2801" y="1719"/>
                    </a:lnTo>
                    <a:lnTo>
                      <a:pt x="2805" y="1724"/>
                    </a:lnTo>
                    <a:close/>
                    <a:moveTo>
                      <a:pt x="2826" y="1699"/>
                    </a:moveTo>
                    <a:lnTo>
                      <a:pt x="2832" y="1703"/>
                    </a:lnTo>
                    <a:lnTo>
                      <a:pt x="2832" y="1702"/>
                    </a:lnTo>
                    <a:lnTo>
                      <a:pt x="2833" y="1701"/>
                    </a:lnTo>
                    <a:lnTo>
                      <a:pt x="2834" y="1700"/>
                    </a:lnTo>
                    <a:lnTo>
                      <a:pt x="2835" y="1700"/>
                    </a:lnTo>
                    <a:lnTo>
                      <a:pt x="2836" y="1700"/>
                    </a:lnTo>
                    <a:lnTo>
                      <a:pt x="2837" y="1701"/>
                    </a:lnTo>
                    <a:lnTo>
                      <a:pt x="2879" y="1747"/>
                    </a:lnTo>
                    <a:lnTo>
                      <a:pt x="2885" y="1755"/>
                    </a:lnTo>
                    <a:lnTo>
                      <a:pt x="2884" y="1758"/>
                    </a:lnTo>
                    <a:lnTo>
                      <a:pt x="2878" y="1757"/>
                    </a:lnTo>
                    <a:lnTo>
                      <a:pt x="2871" y="1752"/>
                    </a:lnTo>
                    <a:lnTo>
                      <a:pt x="2865" y="1747"/>
                    </a:lnTo>
                    <a:lnTo>
                      <a:pt x="2862" y="1744"/>
                    </a:lnTo>
                    <a:lnTo>
                      <a:pt x="2860" y="1738"/>
                    </a:lnTo>
                    <a:lnTo>
                      <a:pt x="2859" y="1736"/>
                    </a:lnTo>
                    <a:lnTo>
                      <a:pt x="2854" y="1741"/>
                    </a:lnTo>
                    <a:lnTo>
                      <a:pt x="2851" y="1738"/>
                    </a:lnTo>
                    <a:lnTo>
                      <a:pt x="2846" y="1731"/>
                    </a:lnTo>
                    <a:lnTo>
                      <a:pt x="2843" y="1727"/>
                    </a:lnTo>
                    <a:lnTo>
                      <a:pt x="2843" y="1725"/>
                    </a:lnTo>
                    <a:lnTo>
                      <a:pt x="2842" y="1721"/>
                    </a:lnTo>
                    <a:lnTo>
                      <a:pt x="2841" y="1719"/>
                    </a:lnTo>
                    <a:lnTo>
                      <a:pt x="2839" y="1719"/>
                    </a:lnTo>
                    <a:lnTo>
                      <a:pt x="2837" y="1719"/>
                    </a:lnTo>
                    <a:lnTo>
                      <a:pt x="2835" y="1718"/>
                    </a:lnTo>
                    <a:lnTo>
                      <a:pt x="2833" y="1717"/>
                    </a:lnTo>
                    <a:lnTo>
                      <a:pt x="2832" y="1715"/>
                    </a:lnTo>
                    <a:lnTo>
                      <a:pt x="2831" y="1711"/>
                    </a:lnTo>
                    <a:lnTo>
                      <a:pt x="2831" y="1709"/>
                    </a:lnTo>
                    <a:lnTo>
                      <a:pt x="2823" y="1701"/>
                    </a:lnTo>
                    <a:lnTo>
                      <a:pt x="2822" y="1699"/>
                    </a:lnTo>
                    <a:lnTo>
                      <a:pt x="2820" y="1696"/>
                    </a:lnTo>
                    <a:lnTo>
                      <a:pt x="2824" y="1697"/>
                    </a:lnTo>
                    <a:lnTo>
                      <a:pt x="2826" y="1699"/>
                    </a:lnTo>
                    <a:close/>
                    <a:moveTo>
                      <a:pt x="2340" y="1683"/>
                    </a:moveTo>
                    <a:lnTo>
                      <a:pt x="2332" y="1685"/>
                    </a:lnTo>
                    <a:lnTo>
                      <a:pt x="2329" y="1681"/>
                    </a:lnTo>
                    <a:lnTo>
                      <a:pt x="2334" y="1677"/>
                    </a:lnTo>
                    <a:lnTo>
                      <a:pt x="2342" y="1674"/>
                    </a:lnTo>
                    <a:lnTo>
                      <a:pt x="2351" y="1673"/>
                    </a:lnTo>
                    <a:lnTo>
                      <a:pt x="2355" y="1675"/>
                    </a:lnTo>
                    <a:lnTo>
                      <a:pt x="2350" y="1678"/>
                    </a:lnTo>
                    <a:lnTo>
                      <a:pt x="2340" y="1683"/>
                    </a:lnTo>
                    <a:close/>
                    <a:moveTo>
                      <a:pt x="2797" y="1680"/>
                    </a:moveTo>
                    <a:lnTo>
                      <a:pt x="2794" y="1681"/>
                    </a:lnTo>
                    <a:lnTo>
                      <a:pt x="2793" y="1680"/>
                    </a:lnTo>
                    <a:lnTo>
                      <a:pt x="2792" y="1678"/>
                    </a:lnTo>
                    <a:lnTo>
                      <a:pt x="2791" y="1674"/>
                    </a:lnTo>
                    <a:lnTo>
                      <a:pt x="2790" y="1673"/>
                    </a:lnTo>
                    <a:lnTo>
                      <a:pt x="2788" y="1673"/>
                    </a:lnTo>
                    <a:lnTo>
                      <a:pt x="2785" y="1671"/>
                    </a:lnTo>
                    <a:lnTo>
                      <a:pt x="2777" y="1660"/>
                    </a:lnTo>
                    <a:lnTo>
                      <a:pt x="2775" y="1659"/>
                    </a:lnTo>
                    <a:lnTo>
                      <a:pt x="2776" y="1658"/>
                    </a:lnTo>
                    <a:lnTo>
                      <a:pt x="2777" y="1657"/>
                    </a:lnTo>
                    <a:lnTo>
                      <a:pt x="2779" y="1657"/>
                    </a:lnTo>
                    <a:lnTo>
                      <a:pt x="2781" y="1658"/>
                    </a:lnTo>
                    <a:lnTo>
                      <a:pt x="2786" y="1663"/>
                    </a:lnTo>
                    <a:lnTo>
                      <a:pt x="2794" y="1667"/>
                    </a:lnTo>
                    <a:lnTo>
                      <a:pt x="2798" y="1669"/>
                    </a:lnTo>
                    <a:lnTo>
                      <a:pt x="2800" y="1673"/>
                    </a:lnTo>
                    <a:lnTo>
                      <a:pt x="2799" y="1676"/>
                    </a:lnTo>
                    <a:lnTo>
                      <a:pt x="2797" y="1680"/>
                    </a:lnTo>
                    <a:close/>
                    <a:moveTo>
                      <a:pt x="2401" y="1594"/>
                    </a:moveTo>
                    <a:lnTo>
                      <a:pt x="2400" y="1597"/>
                    </a:lnTo>
                    <a:lnTo>
                      <a:pt x="2398" y="1596"/>
                    </a:lnTo>
                    <a:lnTo>
                      <a:pt x="2396" y="1593"/>
                    </a:lnTo>
                    <a:lnTo>
                      <a:pt x="2394" y="1590"/>
                    </a:lnTo>
                    <a:lnTo>
                      <a:pt x="2391" y="1581"/>
                    </a:lnTo>
                    <a:lnTo>
                      <a:pt x="2389" y="1576"/>
                    </a:lnTo>
                    <a:lnTo>
                      <a:pt x="2389" y="1575"/>
                    </a:lnTo>
                    <a:lnTo>
                      <a:pt x="2388" y="1573"/>
                    </a:lnTo>
                    <a:lnTo>
                      <a:pt x="2387" y="1572"/>
                    </a:lnTo>
                    <a:lnTo>
                      <a:pt x="2389" y="1571"/>
                    </a:lnTo>
                    <a:lnTo>
                      <a:pt x="2393" y="1572"/>
                    </a:lnTo>
                    <a:lnTo>
                      <a:pt x="2396" y="1574"/>
                    </a:lnTo>
                    <a:lnTo>
                      <a:pt x="2398" y="1577"/>
                    </a:lnTo>
                    <a:lnTo>
                      <a:pt x="2401" y="1582"/>
                    </a:lnTo>
                    <a:lnTo>
                      <a:pt x="2402" y="1586"/>
                    </a:lnTo>
                    <a:lnTo>
                      <a:pt x="2402" y="1589"/>
                    </a:lnTo>
                    <a:lnTo>
                      <a:pt x="2402" y="1591"/>
                    </a:lnTo>
                    <a:lnTo>
                      <a:pt x="2401" y="1594"/>
                    </a:lnTo>
                    <a:close/>
                    <a:moveTo>
                      <a:pt x="2525" y="1581"/>
                    </a:moveTo>
                    <a:lnTo>
                      <a:pt x="2522" y="1583"/>
                    </a:lnTo>
                    <a:lnTo>
                      <a:pt x="2517" y="1582"/>
                    </a:lnTo>
                    <a:lnTo>
                      <a:pt x="2516" y="1577"/>
                    </a:lnTo>
                    <a:lnTo>
                      <a:pt x="2517" y="1573"/>
                    </a:lnTo>
                    <a:lnTo>
                      <a:pt x="2519" y="1571"/>
                    </a:lnTo>
                    <a:lnTo>
                      <a:pt x="2522" y="1568"/>
                    </a:lnTo>
                    <a:lnTo>
                      <a:pt x="2525" y="1560"/>
                    </a:lnTo>
                    <a:lnTo>
                      <a:pt x="2527" y="1558"/>
                    </a:lnTo>
                    <a:lnTo>
                      <a:pt x="2531" y="1559"/>
                    </a:lnTo>
                    <a:lnTo>
                      <a:pt x="2532" y="1562"/>
                    </a:lnTo>
                    <a:lnTo>
                      <a:pt x="2532" y="1565"/>
                    </a:lnTo>
                    <a:lnTo>
                      <a:pt x="2531" y="1568"/>
                    </a:lnTo>
                    <a:lnTo>
                      <a:pt x="2527" y="1576"/>
                    </a:lnTo>
                    <a:lnTo>
                      <a:pt x="2525" y="1581"/>
                    </a:lnTo>
                    <a:close/>
                    <a:moveTo>
                      <a:pt x="2431" y="1614"/>
                    </a:moveTo>
                    <a:lnTo>
                      <a:pt x="2428" y="1615"/>
                    </a:lnTo>
                    <a:lnTo>
                      <a:pt x="2422" y="1611"/>
                    </a:lnTo>
                    <a:lnTo>
                      <a:pt x="2419" y="1607"/>
                    </a:lnTo>
                    <a:lnTo>
                      <a:pt x="2418" y="1602"/>
                    </a:lnTo>
                    <a:lnTo>
                      <a:pt x="2418" y="1597"/>
                    </a:lnTo>
                    <a:lnTo>
                      <a:pt x="2424" y="1569"/>
                    </a:lnTo>
                    <a:lnTo>
                      <a:pt x="2430" y="1560"/>
                    </a:lnTo>
                    <a:lnTo>
                      <a:pt x="2440" y="1557"/>
                    </a:lnTo>
                    <a:lnTo>
                      <a:pt x="2445" y="1558"/>
                    </a:lnTo>
                    <a:lnTo>
                      <a:pt x="2450" y="1560"/>
                    </a:lnTo>
                    <a:lnTo>
                      <a:pt x="2455" y="1565"/>
                    </a:lnTo>
                    <a:lnTo>
                      <a:pt x="2458" y="1569"/>
                    </a:lnTo>
                    <a:lnTo>
                      <a:pt x="2462" y="1575"/>
                    </a:lnTo>
                    <a:lnTo>
                      <a:pt x="2464" y="1581"/>
                    </a:lnTo>
                    <a:lnTo>
                      <a:pt x="2465" y="1588"/>
                    </a:lnTo>
                    <a:lnTo>
                      <a:pt x="2466" y="1596"/>
                    </a:lnTo>
                    <a:lnTo>
                      <a:pt x="2465" y="1604"/>
                    </a:lnTo>
                    <a:lnTo>
                      <a:pt x="2461" y="1607"/>
                    </a:lnTo>
                    <a:lnTo>
                      <a:pt x="2435" y="1613"/>
                    </a:lnTo>
                    <a:lnTo>
                      <a:pt x="2431" y="1614"/>
                    </a:lnTo>
                    <a:close/>
                    <a:moveTo>
                      <a:pt x="2759" y="1574"/>
                    </a:moveTo>
                    <a:lnTo>
                      <a:pt x="2757" y="1581"/>
                    </a:lnTo>
                    <a:lnTo>
                      <a:pt x="2754" y="1579"/>
                    </a:lnTo>
                    <a:lnTo>
                      <a:pt x="2751" y="1576"/>
                    </a:lnTo>
                    <a:lnTo>
                      <a:pt x="2749" y="1568"/>
                    </a:lnTo>
                    <a:lnTo>
                      <a:pt x="2740" y="1560"/>
                    </a:lnTo>
                    <a:lnTo>
                      <a:pt x="2739" y="1557"/>
                    </a:lnTo>
                    <a:lnTo>
                      <a:pt x="2746" y="1560"/>
                    </a:lnTo>
                    <a:lnTo>
                      <a:pt x="2755" y="1566"/>
                    </a:lnTo>
                    <a:lnTo>
                      <a:pt x="2759" y="1574"/>
                    </a:lnTo>
                    <a:close/>
                    <a:moveTo>
                      <a:pt x="2897" y="1552"/>
                    </a:moveTo>
                    <a:lnTo>
                      <a:pt x="2894" y="1554"/>
                    </a:lnTo>
                    <a:lnTo>
                      <a:pt x="2892" y="1552"/>
                    </a:lnTo>
                    <a:lnTo>
                      <a:pt x="2888" y="1548"/>
                    </a:lnTo>
                    <a:lnTo>
                      <a:pt x="2889" y="1544"/>
                    </a:lnTo>
                    <a:lnTo>
                      <a:pt x="2895" y="1544"/>
                    </a:lnTo>
                    <a:lnTo>
                      <a:pt x="2898" y="1548"/>
                    </a:lnTo>
                    <a:lnTo>
                      <a:pt x="2897" y="1552"/>
                    </a:lnTo>
                    <a:close/>
                    <a:moveTo>
                      <a:pt x="2407" y="1548"/>
                    </a:moveTo>
                    <a:lnTo>
                      <a:pt x="2404" y="1552"/>
                    </a:lnTo>
                    <a:lnTo>
                      <a:pt x="2403" y="1551"/>
                    </a:lnTo>
                    <a:lnTo>
                      <a:pt x="2401" y="1549"/>
                    </a:lnTo>
                    <a:lnTo>
                      <a:pt x="2400" y="1546"/>
                    </a:lnTo>
                    <a:lnTo>
                      <a:pt x="2400" y="1543"/>
                    </a:lnTo>
                    <a:lnTo>
                      <a:pt x="2400" y="1541"/>
                    </a:lnTo>
                    <a:lnTo>
                      <a:pt x="2401" y="1539"/>
                    </a:lnTo>
                    <a:lnTo>
                      <a:pt x="2402" y="1537"/>
                    </a:lnTo>
                    <a:lnTo>
                      <a:pt x="2405" y="1533"/>
                    </a:lnTo>
                    <a:lnTo>
                      <a:pt x="2406" y="1532"/>
                    </a:lnTo>
                    <a:lnTo>
                      <a:pt x="2409" y="1531"/>
                    </a:lnTo>
                    <a:lnTo>
                      <a:pt x="2410" y="1531"/>
                    </a:lnTo>
                    <a:lnTo>
                      <a:pt x="2413" y="1535"/>
                    </a:lnTo>
                    <a:lnTo>
                      <a:pt x="2411" y="1541"/>
                    </a:lnTo>
                    <a:lnTo>
                      <a:pt x="2407" y="1548"/>
                    </a:lnTo>
                    <a:close/>
                    <a:moveTo>
                      <a:pt x="2859" y="1535"/>
                    </a:moveTo>
                    <a:lnTo>
                      <a:pt x="2857" y="1539"/>
                    </a:lnTo>
                    <a:lnTo>
                      <a:pt x="2853" y="1540"/>
                    </a:lnTo>
                    <a:lnTo>
                      <a:pt x="2844" y="1538"/>
                    </a:lnTo>
                    <a:lnTo>
                      <a:pt x="2839" y="1538"/>
                    </a:lnTo>
                    <a:lnTo>
                      <a:pt x="2835" y="1539"/>
                    </a:lnTo>
                    <a:lnTo>
                      <a:pt x="2826" y="1543"/>
                    </a:lnTo>
                    <a:lnTo>
                      <a:pt x="2826" y="1537"/>
                    </a:lnTo>
                    <a:lnTo>
                      <a:pt x="2829" y="1532"/>
                    </a:lnTo>
                    <a:lnTo>
                      <a:pt x="2835" y="1530"/>
                    </a:lnTo>
                    <a:lnTo>
                      <a:pt x="2842" y="1530"/>
                    </a:lnTo>
                    <a:lnTo>
                      <a:pt x="2854" y="1531"/>
                    </a:lnTo>
                    <a:lnTo>
                      <a:pt x="2859" y="1533"/>
                    </a:lnTo>
                    <a:lnTo>
                      <a:pt x="2859" y="1535"/>
                    </a:lnTo>
                    <a:close/>
                    <a:moveTo>
                      <a:pt x="2757" y="1533"/>
                    </a:moveTo>
                    <a:lnTo>
                      <a:pt x="2757" y="1540"/>
                    </a:lnTo>
                    <a:lnTo>
                      <a:pt x="2757" y="1544"/>
                    </a:lnTo>
                    <a:lnTo>
                      <a:pt x="2759" y="1550"/>
                    </a:lnTo>
                    <a:lnTo>
                      <a:pt x="2763" y="1557"/>
                    </a:lnTo>
                    <a:lnTo>
                      <a:pt x="2758" y="1557"/>
                    </a:lnTo>
                    <a:lnTo>
                      <a:pt x="2756" y="1558"/>
                    </a:lnTo>
                    <a:lnTo>
                      <a:pt x="2753" y="1558"/>
                    </a:lnTo>
                    <a:lnTo>
                      <a:pt x="2750" y="1557"/>
                    </a:lnTo>
                    <a:lnTo>
                      <a:pt x="2745" y="1554"/>
                    </a:lnTo>
                    <a:lnTo>
                      <a:pt x="2738" y="1552"/>
                    </a:lnTo>
                    <a:lnTo>
                      <a:pt x="2736" y="1551"/>
                    </a:lnTo>
                    <a:lnTo>
                      <a:pt x="2731" y="1546"/>
                    </a:lnTo>
                    <a:lnTo>
                      <a:pt x="2730" y="1540"/>
                    </a:lnTo>
                    <a:lnTo>
                      <a:pt x="2732" y="1535"/>
                    </a:lnTo>
                    <a:lnTo>
                      <a:pt x="2739" y="1532"/>
                    </a:lnTo>
                    <a:lnTo>
                      <a:pt x="2743" y="1533"/>
                    </a:lnTo>
                    <a:lnTo>
                      <a:pt x="2747" y="1533"/>
                    </a:lnTo>
                    <a:lnTo>
                      <a:pt x="2749" y="1531"/>
                    </a:lnTo>
                    <a:lnTo>
                      <a:pt x="2750" y="1530"/>
                    </a:lnTo>
                    <a:lnTo>
                      <a:pt x="2753" y="1530"/>
                    </a:lnTo>
                    <a:lnTo>
                      <a:pt x="2756" y="1530"/>
                    </a:lnTo>
                    <a:lnTo>
                      <a:pt x="2757" y="1533"/>
                    </a:lnTo>
                    <a:close/>
                    <a:moveTo>
                      <a:pt x="2592" y="1539"/>
                    </a:moveTo>
                    <a:lnTo>
                      <a:pt x="2588" y="1540"/>
                    </a:lnTo>
                    <a:lnTo>
                      <a:pt x="2585" y="1539"/>
                    </a:lnTo>
                    <a:lnTo>
                      <a:pt x="2584" y="1537"/>
                    </a:lnTo>
                    <a:lnTo>
                      <a:pt x="2582" y="1532"/>
                    </a:lnTo>
                    <a:lnTo>
                      <a:pt x="2575" y="1522"/>
                    </a:lnTo>
                    <a:lnTo>
                      <a:pt x="2575" y="1517"/>
                    </a:lnTo>
                    <a:lnTo>
                      <a:pt x="2586" y="1525"/>
                    </a:lnTo>
                    <a:lnTo>
                      <a:pt x="2591" y="1530"/>
                    </a:lnTo>
                    <a:lnTo>
                      <a:pt x="2593" y="1535"/>
                    </a:lnTo>
                    <a:lnTo>
                      <a:pt x="2592" y="1539"/>
                    </a:lnTo>
                    <a:close/>
                    <a:moveTo>
                      <a:pt x="2866" y="1527"/>
                    </a:moveTo>
                    <a:lnTo>
                      <a:pt x="2862" y="1527"/>
                    </a:lnTo>
                    <a:lnTo>
                      <a:pt x="2860" y="1526"/>
                    </a:lnTo>
                    <a:lnTo>
                      <a:pt x="2862" y="1524"/>
                    </a:lnTo>
                    <a:lnTo>
                      <a:pt x="2863" y="1521"/>
                    </a:lnTo>
                    <a:lnTo>
                      <a:pt x="2865" y="1515"/>
                    </a:lnTo>
                    <a:lnTo>
                      <a:pt x="2867" y="1512"/>
                    </a:lnTo>
                    <a:lnTo>
                      <a:pt x="2870" y="1515"/>
                    </a:lnTo>
                    <a:lnTo>
                      <a:pt x="2871" y="1518"/>
                    </a:lnTo>
                    <a:lnTo>
                      <a:pt x="2871" y="1521"/>
                    </a:lnTo>
                    <a:lnTo>
                      <a:pt x="2871" y="1523"/>
                    </a:lnTo>
                    <a:lnTo>
                      <a:pt x="2869" y="1525"/>
                    </a:lnTo>
                    <a:lnTo>
                      <a:pt x="2868" y="1526"/>
                    </a:lnTo>
                    <a:lnTo>
                      <a:pt x="2866" y="1527"/>
                    </a:lnTo>
                    <a:close/>
                    <a:moveTo>
                      <a:pt x="2533" y="1530"/>
                    </a:moveTo>
                    <a:lnTo>
                      <a:pt x="2532" y="1535"/>
                    </a:lnTo>
                    <a:lnTo>
                      <a:pt x="2523" y="1523"/>
                    </a:lnTo>
                    <a:lnTo>
                      <a:pt x="2518" y="1519"/>
                    </a:lnTo>
                    <a:lnTo>
                      <a:pt x="2508" y="1516"/>
                    </a:lnTo>
                    <a:lnTo>
                      <a:pt x="2504" y="1513"/>
                    </a:lnTo>
                    <a:lnTo>
                      <a:pt x="2503" y="1507"/>
                    </a:lnTo>
                    <a:lnTo>
                      <a:pt x="2505" y="1509"/>
                    </a:lnTo>
                    <a:lnTo>
                      <a:pt x="2522" y="1515"/>
                    </a:lnTo>
                    <a:lnTo>
                      <a:pt x="2525" y="1517"/>
                    </a:lnTo>
                    <a:lnTo>
                      <a:pt x="2527" y="1518"/>
                    </a:lnTo>
                    <a:lnTo>
                      <a:pt x="2530" y="1521"/>
                    </a:lnTo>
                    <a:lnTo>
                      <a:pt x="2531" y="1524"/>
                    </a:lnTo>
                    <a:lnTo>
                      <a:pt x="2532" y="1526"/>
                    </a:lnTo>
                    <a:lnTo>
                      <a:pt x="2533" y="1530"/>
                    </a:lnTo>
                    <a:close/>
                    <a:moveTo>
                      <a:pt x="2656" y="1537"/>
                    </a:moveTo>
                    <a:lnTo>
                      <a:pt x="2654" y="1538"/>
                    </a:lnTo>
                    <a:lnTo>
                      <a:pt x="2651" y="1538"/>
                    </a:lnTo>
                    <a:lnTo>
                      <a:pt x="2647" y="1534"/>
                    </a:lnTo>
                    <a:lnTo>
                      <a:pt x="2643" y="1526"/>
                    </a:lnTo>
                    <a:lnTo>
                      <a:pt x="2641" y="1524"/>
                    </a:lnTo>
                    <a:lnTo>
                      <a:pt x="2630" y="1518"/>
                    </a:lnTo>
                    <a:lnTo>
                      <a:pt x="2628" y="1516"/>
                    </a:lnTo>
                    <a:lnTo>
                      <a:pt x="2627" y="1514"/>
                    </a:lnTo>
                    <a:lnTo>
                      <a:pt x="2620" y="1505"/>
                    </a:lnTo>
                    <a:lnTo>
                      <a:pt x="2620" y="1504"/>
                    </a:lnTo>
                    <a:lnTo>
                      <a:pt x="2634" y="1506"/>
                    </a:lnTo>
                    <a:lnTo>
                      <a:pt x="2644" y="1513"/>
                    </a:lnTo>
                    <a:lnTo>
                      <a:pt x="2652" y="1522"/>
                    </a:lnTo>
                    <a:lnTo>
                      <a:pt x="2657" y="1532"/>
                    </a:lnTo>
                    <a:lnTo>
                      <a:pt x="2656" y="1537"/>
                    </a:lnTo>
                    <a:close/>
                    <a:moveTo>
                      <a:pt x="2514" y="1572"/>
                    </a:moveTo>
                    <a:lnTo>
                      <a:pt x="2506" y="1575"/>
                    </a:lnTo>
                    <a:lnTo>
                      <a:pt x="2500" y="1572"/>
                    </a:lnTo>
                    <a:lnTo>
                      <a:pt x="2497" y="1565"/>
                    </a:lnTo>
                    <a:lnTo>
                      <a:pt x="2493" y="1559"/>
                    </a:lnTo>
                    <a:lnTo>
                      <a:pt x="2491" y="1557"/>
                    </a:lnTo>
                    <a:lnTo>
                      <a:pt x="2480" y="1540"/>
                    </a:lnTo>
                    <a:lnTo>
                      <a:pt x="2478" y="1534"/>
                    </a:lnTo>
                    <a:lnTo>
                      <a:pt x="2478" y="1527"/>
                    </a:lnTo>
                    <a:lnTo>
                      <a:pt x="2479" y="1524"/>
                    </a:lnTo>
                    <a:lnTo>
                      <a:pt x="2481" y="1517"/>
                    </a:lnTo>
                    <a:lnTo>
                      <a:pt x="2483" y="1507"/>
                    </a:lnTo>
                    <a:lnTo>
                      <a:pt x="2487" y="1504"/>
                    </a:lnTo>
                    <a:lnTo>
                      <a:pt x="2491" y="1502"/>
                    </a:lnTo>
                    <a:lnTo>
                      <a:pt x="2496" y="1505"/>
                    </a:lnTo>
                    <a:lnTo>
                      <a:pt x="2499" y="1509"/>
                    </a:lnTo>
                    <a:lnTo>
                      <a:pt x="2501" y="1515"/>
                    </a:lnTo>
                    <a:lnTo>
                      <a:pt x="2504" y="1519"/>
                    </a:lnTo>
                    <a:lnTo>
                      <a:pt x="2514" y="1523"/>
                    </a:lnTo>
                    <a:lnTo>
                      <a:pt x="2517" y="1526"/>
                    </a:lnTo>
                    <a:lnTo>
                      <a:pt x="2522" y="1535"/>
                    </a:lnTo>
                    <a:lnTo>
                      <a:pt x="2526" y="1540"/>
                    </a:lnTo>
                    <a:lnTo>
                      <a:pt x="2527" y="1542"/>
                    </a:lnTo>
                    <a:lnTo>
                      <a:pt x="2529" y="1546"/>
                    </a:lnTo>
                    <a:lnTo>
                      <a:pt x="2519" y="1564"/>
                    </a:lnTo>
                    <a:lnTo>
                      <a:pt x="2514" y="1572"/>
                    </a:lnTo>
                    <a:close/>
                    <a:moveTo>
                      <a:pt x="2626" y="1538"/>
                    </a:moveTo>
                    <a:lnTo>
                      <a:pt x="2625" y="1539"/>
                    </a:lnTo>
                    <a:lnTo>
                      <a:pt x="2622" y="1539"/>
                    </a:lnTo>
                    <a:lnTo>
                      <a:pt x="2621" y="1539"/>
                    </a:lnTo>
                    <a:lnTo>
                      <a:pt x="2616" y="1534"/>
                    </a:lnTo>
                    <a:lnTo>
                      <a:pt x="2604" y="1527"/>
                    </a:lnTo>
                    <a:lnTo>
                      <a:pt x="2599" y="1522"/>
                    </a:lnTo>
                    <a:lnTo>
                      <a:pt x="2594" y="1515"/>
                    </a:lnTo>
                    <a:lnTo>
                      <a:pt x="2593" y="1507"/>
                    </a:lnTo>
                    <a:lnTo>
                      <a:pt x="2598" y="1501"/>
                    </a:lnTo>
                    <a:lnTo>
                      <a:pt x="2600" y="1502"/>
                    </a:lnTo>
                    <a:lnTo>
                      <a:pt x="2605" y="1504"/>
                    </a:lnTo>
                    <a:lnTo>
                      <a:pt x="2608" y="1505"/>
                    </a:lnTo>
                    <a:lnTo>
                      <a:pt x="2616" y="1514"/>
                    </a:lnTo>
                    <a:lnTo>
                      <a:pt x="2620" y="1516"/>
                    </a:lnTo>
                    <a:lnTo>
                      <a:pt x="2624" y="1524"/>
                    </a:lnTo>
                    <a:lnTo>
                      <a:pt x="2627" y="1532"/>
                    </a:lnTo>
                    <a:lnTo>
                      <a:pt x="2626" y="1538"/>
                    </a:lnTo>
                    <a:close/>
                    <a:moveTo>
                      <a:pt x="2519" y="1506"/>
                    </a:moveTo>
                    <a:lnTo>
                      <a:pt x="2516" y="1508"/>
                    </a:lnTo>
                    <a:lnTo>
                      <a:pt x="2513" y="1508"/>
                    </a:lnTo>
                    <a:lnTo>
                      <a:pt x="2509" y="1507"/>
                    </a:lnTo>
                    <a:lnTo>
                      <a:pt x="2506" y="1505"/>
                    </a:lnTo>
                    <a:lnTo>
                      <a:pt x="2504" y="1502"/>
                    </a:lnTo>
                    <a:lnTo>
                      <a:pt x="2503" y="1500"/>
                    </a:lnTo>
                    <a:lnTo>
                      <a:pt x="2499" y="1498"/>
                    </a:lnTo>
                    <a:lnTo>
                      <a:pt x="2498" y="1496"/>
                    </a:lnTo>
                    <a:lnTo>
                      <a:pt x="2512" y="1493"/>
                    </a:lnTo>
                    <a:lnTo>
                      <a:pt x="2514" y="1493"/>
                    </a:lnTo>
                    <a:lnTo>
                      <a:pt x="2517" y="1497"/>
                    </a:lnTo>
                    <a:lnTo>
                      <a:pt x="2519" y="1501"/>
                    </a:lnTo>
                    <a:lnTo>
                      <a:pt x="2519" y="1506"/>
                    </a:lnTo>
                    <a:close/>
                    <a:moveTo>
                      <a:pt x="2725" y="1504"/>
                    </a:moveTo>
                    <a:lnTo>
                      <a:pt x="2729" y="1505"/>
                    </a:lnTo>
                    <a:lnTo>
                      <a:pt x="2741" y="1505"/>
                    </a:lnTo>
                    <a:lnTo>
                      <a:pt x="2746" y="1506"/>
                    </a:lnTo>
                    <a:lnTo>
                      <a:pt x="2751" y="1508"/>
                    </a:lnTo>
                    <a:lnTo>
                      <a:pt x="2754" y="1513"/>
                    </a:lnTo>
                    <a:lnTo>
                      <a:pt x="2751" y="1517"/>
                    </a:lnTo>
                    <a:lnTo>
                      <a:pt x="2749" y="1519"/>
                    </a:lnTo>
                    <a:lnTo>
                      <a:pt x="2746" y="1522"/>
                    </a:lnTo>
                    <a:lnTo>
                      <a:pt x="2730" y="1530"/>
                    </a:lnTo>
                    <a:lnTo>
                      <a:pt x="2727" y="1530"/>
                    </a:lnTo>
                    <a:lnTo>
                      <a:pt x="2724" y="1527"/>
                    </a:lnTo>
                    <a:lnTo>
                      <a:pt x="2722" y="1523"/>
                    </a:lnTo>
                    <a:lnTo>
                      <a:pt x="2721" y="1515"/>
                    </a:lnTo>
                    <a:lnTo>
                      <a:pt x="2719" y="1512"/>
                    </a:lnTo>
                    <a:lnTo>
                      <a:pt x="2714" y="1509"/>
                    </a:lnTo>
                    <a:lnTo>
                      <a:pt x="2706" y="1507"/>
                    </a:lnTo>
                    <a:lnTo>
                      <a:pt x="2702" y="1505"/>
                    </a:lnTo>
                    <a:lnTo>
                      <a:pt x="2704" y="1500"/>
                    </a:lnTo>
                    <a:lnTo>
                      <a:pt x="2703" y="1489"/>
                    </a:lnTo>
                    <a:lnTo>
                      <a:pt x="2704" y="1484"/>
                    </a:lnTo>
                    <a:lnTo>
                      <a:pt x="2707" y="1483"/>
                    </a:lnTo>
                    <a:lnTo>
                      <a:pt x="2712" y="1487"/>
                    </a:lnTo>
                    <a:lnTo>
                      <a:pt x="2721" y="1496"/>
                    </a:lnTo>
                    <a:lnTo>
                      <a:pt x="2723" y="1499"/>
                    </a:lnTo>
                    <a:lnTo>
                      <a:pt x="2724" y="1501"/>
                    </a:lnTo>
                    <a:lnTo>
                      <a:pt x="2725" y="1504"/>
                    </a:lnTo>
                    <a:close/>
                    <a:moveTo>
                      <a:pt x="2647" y="1467"/>
                    </a:moveTo>
                    <a:lnTo>
                      <a:pt x="2657" y="1471"/>
                    </a:lnTo>
                    <a:lnTo>
                      <a:pt x="2660" y="1473"/>
                    </a:lnTo>
                    <a:lnTo>
                      <a:pt x="2663" y="1476"/>
                    </a:lnTo>
                    <a:lnTo>
                      <a:pt x="2664" y="1481"/>
                    </a:lnTo>
                    <a:lnTo>
                      <a:pt x="2664" y="1485"/>
                    </a:lnTo>
                    <a:lnTo>
                      <a:pt x="2662" y="1488"/>
                    </a:lnTo>
                    <a:lnTo>
                      <a:pt x="2659" y="1489"/>
                    </a:lnTo>
                    <a:lnTo>
                      <a:pt x="2654" y="1489"/>
                    </a:lnTo>
                    <a:lnTo>
                      <a:pt x="2651" y="1489"/>
                    </a:lnTo>
                    <a:lnTo>
                      <a:pt x="2647" y="1488"/>
                    </a:lnTo>
                    <a:lnTo>
                      <a:pt x="2631" y="1479"/>
                    </a:lnTo>
                    <a:lnTo>
                      <a:pt x="2628" y="1476"/>
                    </a:lnTo>
                    <a:lnTo>
                      <a:pt x="2627" y="1472"/>
                    </a:lnTo>
                    <a:lnTo>
                      <a:pt x="2626" y="1468"/>
                    </a:lnTo>
                    <a:lnTo>
                      <a:pt x="2628" y="1465"/>
                    </a:lnTo>
                    <a:lnTo>
                      <a:pt x="2631" y="1465"/>
                    </a:lnTo>
                    <a:lnTo>
                      <a:pt x="2637" y="1468"/>
                    </a:lnTo>
                    <a:lnTo>
                      <a:pt x="2637" y="1466"/>
                    </a:lnTo>
                    <a:lnTo>
                      <a:pt x="2638" y="1460"/>
                    </a:lnTo>
                    <a:lnTo>
                      <a:pt x="2643" y="1465"/>
                    </a:lnTo>
                    <a:lnTo>
                      <a:pt x="2647" y="1467"/>
                    </a:lnTo>
                    <a:close/>
                    <a:moveTo>
                      <a:pt x="2924" y="1482"/>
                    </a:moveTo>
                    <a:lnTo>
                      <a:pt x="2922" y="1483"/>
                    </a:lnTo>
                    <a:lnTo>
                      <a:pt x="2921" y="1480"/>
                    </a:lnTo>
                    <a:lnTo>
                      <a:pt x="2920" y="1476"/>
                    </a:lnTo>
                    <a:lnTo>
                      <a:pt x="2920" y="1472"/>
                    </a:lnTo>
                    <a:lnTo>
                      <a:pt x="2919" y="1470"/>
                    </a:lnTo>
                    <a:lnTo>
                      <a:pt x="2910" y="1462"/>
                    </a:lnTo>
                    <a:lnTo>
                      <a:pt x="2912" y="1460"/>
                    </a:lnTo>
                    <a:lnTo>
                      <a:pt x="2915" y="1462"/>
                    </a:lnTo>
                    <a:lnTo>
                      <a:pt x="2921" y="1463"/>
                    </a:lnTo>
                    <a:lnTo>
                      <a:pt x="2926" y="1464"/>
                    </a:lnTo>
                    <a:lnTo>
                      <a:pt x="2923" y="1468"/>
                    </a:lnTo>
                    <a:lnTo>
                      <a:pt x="2926" y="1470"/>
                    </a:lnTo>
                    <a:lnTo>
                      <a:pt x="2927" y="1472"/>
                    </a:lnTo>
                    <a:lnTo>
                      <a:pt x="2928" y="1474"/>
                    </a:lnTo>
                    <a:lnTo>
                      <a:pt x="2928" y="1476"/>
                    </a:lnTo>
                    <a:lnTo>
                      <a:pt x="2927" y="1479"/>
                    </a:lnTo>
                    <a:lnTo>
                      <a:pt x="2926" y="1480"/>
                    </a:lnTo>
                    <a:lnTo>
                      <a:pt x="2924" y="1482"/>
                    </a:lnTo>
                    <a:close/>
                    <a:moveTo>
                      <a:pt x="3746" y="1466"/>
                    </a:moveTo>
                    <a:lnTo>
                      <a:pt x="3738" y="1475"/>
                    </a:lnTo>
                    <a:lnTo>
                      <a:pt x="3733" y="1479"/>
                    </a:lnTo>
                    <a:lnTo>
                      <a:pt x="3730" y="1476"/>
                    </a:lnTo>
                    <a:lnTo>
                      <a:pt x="3730" y="1474"/>
                    </a:lnTo>
                    <a:lnTo>
                      <a:pt x="3731" y="1473"/>
                    </a:lnTo>
                    <a:lnTo>
                      <a:pt x="3733" y="1471"/>
                    </a:lnTo>
                    <a:lnTo>
                      <a:pt x="3733" y="1468"/>
                    </a:lnTo>
                    <a:lnTo>
                      <a:pt x="3731" y="1467"/>
                    </a:lnTo>
                    <a:lnTo>
                      <a:pt x="3729" y="1467"/>
                    </a:lnTo>
                    <a:lnTo>
                      <a:pt x="3727" y="1467"/>
                    </a:lnTo>
                    <a:lnTo>
                      <a:pt x="3724" y="1464"/>
                    </a:lnTo>
                    <a:lnTo>
                      <a:pt x="3724" y="1460"/>
                    </a:lnTo>
                    <a:lnTo>
                      <a:pt x="3728" y="1459"/>
                    </a:lnTo>
                    <a:lnTo>
                      <a:pt x="3730" y="1458"/>
                    </a:lnTo>
                    <a:lnTo>
                      <a:pt x="3734" y="1458"/>
                    </a:lnTo>
                    <a:lnTo>
                      <a:pt x="3741" y="1462"/>
                    </a:lnTo>
                    <a:lnTo>
                      <a:pt x="3745" y="1464"/>
                    </a:lnTo>
                    <a:lnTo>
                      <a:pt x="3746" y="1466"/>
                    </a:lnTo>
                    <a:close/>
                    <a:moveTo>
                      <a:pt x="2508" y="1465"/>
                    </a:moveTo>
                    <a:lnTo>
                      <a:pt x="2509" y="1467"/>
                    </a:lnTo>
                    <a:lnTo>
                      <a:pt x="2509" y="1470"/>
                    </a:lnTo>
                    <a:lnTo>
                      <a:pt x="2508" y="1471"/>
                    </a:lnTo>
                    <a:lnTo>
                      <a:pt x="2507" y="1472"/>
                    </a:lnTo>
                    <a:lnTo>
                      <a:pt x="2503" y="1472"/>
                    </a:lnTo>
                    <a:lnTo>
                      <a:pt x="2498" y="1471"/>
                    </a:lnTo>
                    <a:lnTo>
                      <a:pt x="2490" y="1466"/>
                    </a:lnTo>
                    <a:lnTo>
                      <a:pt x="2483" y="1468"/>
                    </a:lnTo>
                    <a:lnTo>
                      <a:pt x="2478" y="1464"/>
                    </a:lnTo>
                    <a:lnTo>
                      <a:pt x="2471" y="1451"/>
                    </a:lnTo>
                    <a:lnTo>
                      <a:pt x="2471" y="1448"/>
                    </a:lnTo>
                    <a:lnTo>
                      <a:pt x="2473" y="1441"/>
                    </a:lnTo>
                    <a:lnTo>
                      <a:pt x="2476" y="1435"/>
                    </a:lnTo>
                    <a:lnTo>
                      <a:pt x="2479" y="1433"/>
                    </a:lnTo>
                    <a:lnTo>
                      <a:pt x="2480" y="1433"/>
                    </a:lnTo>
                    <a:lnTo>
                      <a:pt x="2486" y="1430"/>
                    </a:lnTo>
                    <a:lnTo>
                      <a:pt x="2489" y="1430"/>
                    </a:lnTo>
                    <a:lnTo>
                      <a:pt x="2492" y="1431"/>
                    </a:lnTo>
                    <a:lnTo>
                      <a:pt x="2493" y="1433"/>
                    </a:lnTo>
                    <a:lnTo>
                      <a:pt x="2492" y="1435"/>
                    </a:lnTo>
                    <a:lnTo>
                      <a:pt x="2492" y="1440"/>
                    </a:lnTo>
                    <a:lnTo>
                      <a:pt x="2493" y="1447"/>
                    </a:lnTo>
                    <a:lnTo>
                      <a:pt x="2495" y="1450"/>
                    </a:lnTo>
                    <a:lnTo>
                      <a:pt x="2497" y="1452"/>
                    </a:lnTo>
                    <a:lnTo>
                      <a:pt x="2499" y="1454"/>
                    </a:lnTo>
                    <a:lnTo>
                      <a:pt x="2503" y="1455"/>
                    </a:lnTo>
                    <a:lnTo>
                      <a:pt x="2504" y="1455"/>
                    </a:lnTo>
                    <a:lnTo>
                      <a:pt x="2505" y="1457"/>
                    </a:lnTo>
                    <a:lnTo>
                      <a:pt x="2505" y="1458"/>
                    </a:lnTo>
                    <a:lnTo>
                      <a:pt x="2505" y="1459"/>
                    </a:lnTo>
                    <a:lnTo>
                      <a:pt x="2505" y="1460"/>
                    </a:lnTo>
                    <a:lnTo>
                      <a:pt x="2506" y="1462"/>
                    </a:lnTo>
                    <a:lnTo>
                      <a:pt x="2508" y="1464"/>
                    </a:lnTo>
                    <a:lnTo>
                      <a:pt x="2508" y="1465"/>
                    </a:lnTo>
                    <a:close/>
                    <a:moveTo>
                      <a:pt x="2272" y="1471"/>
                    </a:moveTo>
                    <a:lnTo>
                      <a:pt x="2276" y="1471"/>
                    </a:lnTo>
                    <a:lnTo>
                      <a:pt x="2281" y="1470"/>
                    </a:lnTo>
                    <a:lnTo>
                      <a:pt x="2289" y="1465"/>
                    </a:lnTo>
                    <a:lnTo>
                      <a:pt x="2293" y="1464"/>
                    </a:lnTo>
                    <a:lnTo>
                      <a:pt x="2300" y="1465"/>
                    </a:lnTo>
                    <a:lnTo>
                      <a:pt x="2307" y="1466"/>
                    </a:lnTo>
                    <a:lnTo>
                      <a:pt x="2312" y="1468"/>
                    </a:lnTo>
                    <a:lnTo>
                      <a:pt x="2327" y="1480"/>
                    </a:lnTo>
                    <a:lnTo>
                      <a:pt x="2350" y="1491"/>
                    </a:lnTo>
                    <a:lnTo>
                      <a:pt x="2384" y="1515"/>
                    </a:lnTo>
                    <a:lnTo>
                      <a:pt x="2387" y="1521"/>
                    </a:lnTo>
                    <a:lnTo>
                      <a:pt x="2388" y="1523"/>
                    </a:lnTo>
                    <a:lnTo>
                      <a:pt x="2392" y="1530"/>
                    </a:lnTo>
                    <a:lnTo>
                      <a:pt x="2392" y="1533"/>
                    </a:lnTo>
                    <a:lnTo>
                      <a:pt x="2393" y="1535"/>
                    </a:lnTo>
                    <a:lnTo>
                      <a:pt x="2394" y="1535"/>
                    </a:lnTo>
                    <a:lnTo>
                      <a:pt x="2392" y="1541"/>
                    </a:lnTo>
                    <a:lnTo>
                      <a:pt x="2389" y="1552"/>
                    </a:lnTo>
                    <a:lnTo>
                      <a:pt x="2387" y="1557"/>
                    </a:lnTo>
                    <a:lnTo>
                      <a:pt x="2385" y="1558"/>
                    </a:lnTo>
                    <a:lnTo>
                      <a:pt x="2381" y="1560"/>
                    </a:lnTo>
                    <a:lnTo>
                      <a:pt x="2379" y="1560"/>
                    </a:lnTo>
                    <a:lnTo>
                      <a:pt x="2378" y="1559"/>
                    </a:lnTo>
                    <a:lnTo>
                      <a:pt x="2377" y="1558"/>
                    </a:lnTo>
                    <a:lnTo>
                      <a:pt x="2371" y="1552"/>
                    </a:lnTo>
                    <a:lnTo>
                      <a:pt x="2355" y="1538"/>
                    </a:lnTo>
                    <a:lnTo>
                      <a:pt x="2345" y="1532"/>
                    </a:lnTo>
                    <a:lnTo>
                      <a:pt x="2333" y="1530"/>
                    </a:lnTo>
                    <a:lnTo>
                      <a:pt x="2308" y="1532"/>
                    </a:lnTo>
                    <a:lnTo>
                      <a:pt x="2301" y="1531"/>
                    </a:lnTo>
                    <a:lnTo>
                      <a:pt x="2288" y="1527"/>
                    </a:lnTo>
                    <a:lnTo>
                      <a:pt x="2282" y="1527"/>
                    </a:lnTo>
                    <a:lnTo>
                      <a:pt x="2257" y="1533"/>
                    </a:lnTo>
                    <a:lnTo>
                      <a:pt x="2246" y="1535"/>
                    </a:lnTo>
                    <a:lnTo>
                      <a:pt x="2233" y="1532"/>
                    </a:lnTo>
                    <a:lnTo>
                      <a:pt x="2219" y="1521"/>
                    </a:lnTo>
                    <a:lnTo>
                      <a:pt x="2215" y="1519"/>
                    </a:lnTo>
                    <a:lnTo>
                      <a:pt x="2200" y="1507"/>
                    </a:lnTo>
                    <a:lnTo>
                      <a:pt x="2202" y="1500"/>
                    </a:lnTo>
                    <a:lnTo>
                      <a:pt x="2205" y="1494"/>
                    </a:lnTo>
                    <a:lnTo>
                      <a:pt x="2212" y="1490"/>
                    </a:lnTo>
                    <a:lnTo>
                      <a:pt x="2225" y="1488"/>
                    </a:lnTo>
                    <a:lnTo>
                      <a:pt x="2228" y="1483"/>
                    </a:lnTo>
                    <a:lnTo>
                      <a:pt x="2229" y="1477"/>
                    </a:lnTo>
                    <a:lnTo>
                      <a:pt x="2219" y="1449"/>
                    </a:lnTo>
                    <a:lnTo>
                      <a:pt x="2219" y="1438"/>
                    </a:lnTo>
                    <a:lnTo>
                      <a:pt x="2224" y="1430"/>
                    </a:lnTo>
                    <a:lnTo>
                      <a:pt x="2237" y="1427"/>
                    </a:lnTo>
                    <a:lnTo>
                      <a:pt x="2245" y="1432"/>
                    </a:lnTo>
                    <a:lnTo>
                      <a:pt x="2260" y="1449"/>
                    </a:lnTo>
                    <a:lnTo>
                      <a:pt x="2263" y="1452"/>
                    </a:lnTo>
                    <a:lnTo>
                      <a:pt x="2263" y="1456"/>
                    </a:lnTo>
                    <a:lnTo>
                      <a:pt x="2260" y="1460"/>
                    </a:lnTo>
                    <a:lnTo>
                      <a:pt x="2259" y="1466"/>
                    </a:lnTo>
                    <a:lnTo>
                      <a:pt x="2264" y="1468"/>
                    </a:lnTo>
                    <a:lnTo>
                      <a:pt x="2272" y="1471"/>
                    </a:lnTo>
                    <a:close/>
                    <a:moveTo>
                      <a:pt x="2388" y="1456"/>
                    </a:moveTo>
                    <a:lnTo>
                      <a:pt x="2400" y="1468"/>
                    </a:lnTo>
                    <a:lnTo>
                      <a:pt x="2414" y="1491"/>
                    </a:lnTo>
                    <a:lnTo>
                      <a:pt x="2426" y="1499"/>
                    </a:lnTo>
                    <a:lnTo>
                      <a:pt x="2429" y="1505"/>
                    </a:lnTo>
                    <a:lnTo>
                      <a:pt x="2427" y="1512"/>
                    </a:lnTo>
                    <a:lnTo>
                      <a:pt x="2414" y="1518"/>
                    </a:lnTo>
                    <a:lnTo>
                      <a:pt x="2403" y="1517"/>
                    </a:lnTo>
                    <a:lnTo>
                      <a:pt x="2362" y="1492"/>
                    </a:lnTo>
                    <a:lnTo>
                      <a:pt x="2362" y="1491"/>
                    </a:lnTo>
                    <a:lnTo>
                      <a:pt x="2349" y="1479"/>
                    </a:lnTo>
                    <a:lnTo>
                      <a:pt x="2345" y="1476"/>
                    </a:lnTo>
                    <a:lnTo>
                      <a:pt x="2335" y="1473"/>
                    </a:lnTo>
                    <a:lnTo>
                      <a:pt x="2329" y="1472"/>
                    </a:lnTo>
                    <a:lnTo>
                      <a:pt x="2325" y="1471"/>
                    </a:lnTo>
                    <a:lnTo>
                      <a:pt x="2320" y="1467"/>
                    </a:lnTo>
                    <a:lnTo>
                      <a:pt x="2317" y="1463"/>
                    </a:lnTo>
                    <a:lnTo>
                      <a:pt x="2315" y="1460"/>
                    </a:lnTo>
                    <a:lnTo>
                      <a:pt x="2309" y="1458"/>
                    </a:lnTo>
                    <a:lnTo>
                      <a:pt x="2291" y="1460"/>
                    </a:lnTo>
                    <a:lnTo>
                      <a:pt x="2285" y="1462"/>
                    </a:lnTo>
                    <a:lnTo>
                      <a:pt x="2279" y="1465"/>
                    </a:lnTo>
                    <a:lnTo>
                      <a:pt x="2272" y="1467"/>
                    </a:lnTo>
                    <a:lnTo>
                      <a:pt x="2266" y="1466"/>
                    </a:lnTo>
                    <a:lnTo>
                      <a:pt x="2265" y="1463"/>
                    </a:lnTo>
                    <a:lnTo>
                      <a:pt x="2268" y="1457"/>
                    </a:lnTo>
                    <a:lnTo>
                      <a:pt x="2279" y="1447"/>
                    </a:lnTo>
                    <a:lnTo>
                      <a:pt x="2283" y="1441"/>
                    </a:lnTo>
                    <a:lnTo>
                      <a:pt x="2288" y="1429"/>
                    </a:lnTo>
                    <a:lnTo>
                      <a:pt x="2292" y="1423"/>
                    </a:lnTo>
                    <a:lnTo>
                      <a:pt x="2303" y="1420"/>
                    </a:lnTo>
                    <a:lnTo>
                      <a:pt x="2318" y="1421"/>
                    </a:lnTo>
                    <a:lnTo>
                      <a:pt x="2343" y="1430"/>
                    </a:lnTo>
                    <a:lnTo>
                      <a:pt x="2367" y="1442"/>
                    </a:lnTo>
                    <a:lnTo>
                      <a:pt x="2388" y="1456"/>
                    </a:lnTo>
                    <a:close/>
                    <a:moveTo>
                      <a:pt x="2720" y="1427"/>
                    </a:moveTo>
                    <a:lnTo>
                      <a:pt x="2720" y="1433"/>
                    </a:lnTo>
                    <a:lnTo>
                      <a:pt x="2713" y="1455"/>
                    </a:lnTo>
                    <a:lnTo>
                      <a:pt x="2711" y="1455"/>
                    </a:lnTo>
                    <a:lnTo>
                      <a:pt x="2706" y="1450"/>
                    </a:lnTo>
                    <a:lnTo>
                      <a:pt x="2705" y="1452"/>
                    </a:lnTo>
                    <a:lnTo>
                      <a:pt x="2705" y="1454"/>
                    </a:lnTo>
                    <a:lnTo>
                      <a:pt x="2706" y="1456"/>
                    </a:lnTo>
                    <a:lnTo>
                      <a:pt x="2707" y="1458"/>
                    </a:lnTo>
                    <a:lnTo>
                      <a:pt x="2705" y="1459"/>
                    </a:lnTo>
                    <a:lnTo>
                      <a:pt x="2704" y="1462"/>
                    </a:lnTo>
                    <a:lnTo>
                      <a:pt x="2704" y="1464"/>
                    </a:lnTo>
                    <a:lnTo>
                      <a:pt x="2702" y="1466"/>
                    </a:lnTo>
                    <a:lnTo>
                      <a:pt x="2702" y="1467"/>
                    </a:lnTo>
                    <a:lnTo>
                      <a:pt x="2702" y="1471"/>
                    </a:lnTo>
                    <a:lnTo>
                      <a:pt x="2702" y="1472"/>
                    </a:lnTo>
                    <a:lnTo>
                      <a:pt x="2700" y="1473"/>
                    </a:lnTo>
                    <a:lnTo>
                      <a:pt x="2697" y="1472"/>
                    </a:lnTo>
                    <a:lnTo>
                      <a:pt x="2696" y="1472"/>
                    </a:lnTo>
                    <a:lnTo>
                      <a:pt x="2689" y="1474"/>
                    </a:lnTo>
                    <a:lnTo>
                      <a:pt x="2684" y="1473"/>
                    </a:lnTo>
                    <a:lnTo>
                      <a:pt x="2673" y="1466"/>
                    </a:lnTo>
                    <a:lnTo>
                      <a:pt x="2671" y="1466"/>
                    </a:lnTo>
                    <a:lnTo>
                      <a:pt x="2664" y="1467"/>
                    </a:lnTo>
                    <a:lnTo>
                      <a:pt x="2661" y="1466"/>
                    </a:lnTo>
                    <a:lnTo>
                      <a:pt x="2660" y="1465"/>
                    </a:lnTo>
                    <a:lnTo>
                      <a:pt x="2650" y="1454"/>
                    </a:lnTo>
                    <a:lnTo>
                      <a:pt x="2646" y="1448"/>
                    </a:lnTo>
                    <a:lnTo>
                      <a:pt x="2645" y="1442"/>
                    </a:lnTo>
                    <a:lnTo>
                      <a:pt x="2648" y="1440"/>
                    </a:lnTo>
                    <a:lnTo>
                      <a:pt x="2652" y="1440"/>
                    </a:lnTo>
                    <a:lnTo>
                      <a:pt x="2656" y="1446"/>
                    </a:lnTo>
                    <a:lnTo>
                      <a:pt x="2659" y="1446"/>
                    </a:lnTo>
                    <a:lnTo>
                      <a:pt x="2661" y="1443"/>
                    </a:lnTo>
                    <a:lnTo>
                      <a:pt x="2661" y="1441"/>
                    </a:lnTo>
                    <a:lnTo>
                      <a:pt x="2660" y="1439"/>
                    </a:lnTo>
                    <a:lnTo>
                      <a:pt x="2659" y="1432"/>
                    </a:lnTo>
                    <a:lnTo>
                      <a:pt x="2657" y="1430"/>
                    </a:lnTo>
                    <a:lnTo>
                      <a:pt x="2657" y="1429"/>
                    </a:lnTo>
                    <a:lnTo>
                      <a:pt x="2661" y="1427"/>
                    </a:lnTo>
                    <a:lnTo>
                      <a:pt x="2664" y="1427"/>
                    </a:lnTo>
                    <a:lnTo>
                      <a:pt x="2671" y="1429"/>
                    </a:lnTo>
                    <a:lnTo>
                      <a:pt x="2673" y="1430"/>
                    </a:lnTo>
                    <a:lnTo>
                      <a:pt x="2678" y="1426"/>
                    </a:lnTo>
                    <a:lnTo>
                      <a:pt x="2680" y="1416"/>
                    </a:lnTo>
                    <a:lnTo>
                      <a:pt x="2684" y="1413"/>
                    </a:lnTo>
                    <a:lnTo>
                      <a:pt x="2687" y="1415"/>
                    </a:lnTo>
                    <a:lnTo>
                      <a:pt x="2695" y="1425"/>
                    </a:lnTo>
                    <a:lnTo>
                      <a:pt x="2699" y="1430"/>
                    </a:lnTo>
                    <a:lnTo>
                      <a:pt x="2702" y="1426"/>
                    </a:lnTo>
                    <a:lnTo>
                      <a:pt x="2702" y="1422"/>
                    </a:lnTo>
                    <a:lnTo>
                      <a:pt x="2700" y="1418"/>
                    </a:lnTo>
                    <a:lnTo>
                      <a:pt x="2697" y="1415"/>
                    </a:lnTo>
                    <a:lnTo>
                      <a:pt x="2702" y="1413"/>
                    </a:lnTo>
                    <a:lnTo>
                      <a:pt x="2705" y="1413"/>
                    </a:lnTo>
                    <a:lnTo>
                      <a:pt x="2708" y="1414"/>
                    </a:lnTo>
                    <a:lnTo>
                      <a:pt x="2712" y="1415"/>
                    </a:lnTo>
                    <a:lnTo>
                      <a:pt x="2715" y="1418"/>
                    </a:lnTo>
                    <a:lnTo>
                      <a:pt x="2716" y="1420"/>
                    </a:lnTo>
                    <a:lnTo>
                      <a:pt x="2717" y="1422"/>
                    </a:lnTo>
                    <a:lnTo>
                      <a:pt x="2720" y="1427"/>
                    </a:lnTo>
                    <a:close/>
                    <a:moveTo>
                      <a:pt x="2851" y="1409"/>
                    </a:moveTo>
                    <a:lnTo>
                      <a:pt x="2849" y="1421"/>
                    </a:lnTo>
                    <a:lnTo>
                      <a:pt x="2849" y="1426"/>
                    </a:lnTo>
                    <a:lnTo>
                      <a:pt x="2852" y="1432"/>
                    </a:lnTo>
                    <a:lnTo>
                      <a:pt x="2867" y="1438"/>
                    </a:lnTo>
                    <a:lnTo>
                      <a:pt x="2869" y="1440"/>
                    </a:lnTo>
                    <a:lnTo>
                      <a:pt x="2869" y="1446"/>
                    </a:lnTo>
                    <a:lnTo>
                      <a:pt x="2872" y="1460"/>
                    </a:lnTo>
                    <a:lnTo>
                      <a:pt x="2868" y="1466"/>
                    </a:lnTo>
                    <a:lnTo>
                      <a:pt x="2867" y="1471"/>
                    </a:lnTo>
                    <a:lnTo>
                      <a:pt x="2869" y="1476"/>
                    </a:lnTo>
                    <a:lnTo>
                      <a:pt x="2869" y="1485"/>
                    </a:lnTo>
                    <a:lnTo>
                      <a:pt x="2870" y="1487"/>
                    </a:lnTo>
                    <a:lnTo>
                      <a:pt x="2871" y="1488"/>
                    </a:lnTo>
                    <a:lnTo>
                      <a:pt x="2870" y="1491"/>
                    </a:lnTo>
                    <a:lnTo>
                      <a:pt x="2868" y="1493"/>
                    </a:lnTo>
                    <a:lnTo>
                      <a:pt x="2863" y="1494"/>
                    </a:lnTo>
                    <a:lnTo>
                      <a:pt x="2860" y="1496"/>
                    </a:lnTo>
                    <a:lnTo>
                      <a:pt x="2858" y="1497"/>
                    </a:lnTo>
                    <a:lnTo>
                      <a:pt x="2857" y="1500"/>
                    </a:lnTo>
                    <a:lnTo>
                      <a:pt x="2857" y="1505"/>
                    </a:lnTo>
                    <a:lnTo>
                      <a:pt x="2853" y="1518"/>
                    </a:lnTo>
                    <a:lnTo>
                      <a:pt x="2843" y="1521"/>
                    </a:lnTo>
                    <a:lnTo>
                      <a:pt x="2818" y="1512"/>
                    </a:lnTo>
                    <a:lnTo>
                      <a:pt x="2819" y="1507"/>
                    </a:lnTo>
                    <a:lnTo>
                      <a:pt x="2818" y="1501"/>
                    </a:lnTo>
                    <a:lnTo>
                      <a:pt x="2814" y="1497"/>
                    </a:lnTo>
                    <a:lnTo>
                      <a:pt x="2808" y="1494"/>
                    </a:lnTo>
                    <a:lnTo>
                      <a:pt x="2808" y="1492"/>
                    </a:lnTo>
                    <a:lnTo>
                      <a:pt x="2815" y="1493"/>
                    </a:lnTo>
                    <a:lnTo>
                      <a:pt x="2818" y="1492"/>
                    </a:lnTo>
                    <a:lnTo>
                      <a:pt x="2820" y="1491"/>
                    </a:lnTo>
                    <a:lnTo>
                      <a:pt x="2819" y="1488"/>
                    </a:lnTo>
                    <a:lnTo>
                      <a:pt x="2816" y="1488"/>
                    </a:lnTo>
                    <a:lnTo>
                      <a:pt x="2808" y="1487"/>
                    </a:lnTo>
                    <a:lnTo>
                      <a:pt x="2802" y="1484"/>
                    </a:lnTo>
                    <a:lnTo>
                      <a:pt x="2800" y="1482"/>
                    </a:lnTo>
                    <a:lnTo>
                      <a:pt x="2800" y="1479"/>
                    </a:lnTo>
                    <a:lnTo>
                      <a:pt x="2801" y="1476"/>
                    </a:lnTo>
                    <a:lnTo>
                      <a:pt x="2811" y="1474"/>
                    </a:lnTo>
                    <a:lnTo>
                      <a:pt x="2810" y="1471"/>
                    </a:lnTo>
                    <a:lnTo>
                      <a:pt x="2810" y="1468"/>
                    </a:lnTo>
                    <a:lnTo>
                      <a:pt x="2811" y="1464"/>
                    </a:lnTo>
                    <a:lnTo>
                      <a:pt x="2814" y="1464"/>
                    </a:lnTo>
                    <a:lnTo>
                      <a:pt x="2817" y="1462"/>
                    </a:lnTo>
                    <a:lnTo>
                      <a:pt x="2818" y="1459"/>
                    </a:lnTo>
                    <a:lnTo>
                      <a:pt x="2815" y="1458"/>
                    </a:lnTo>
                    <a:lnTo>
                      <a:pt x="2814" y="1457"/>
                    </a:lnTo>
                    <a:lnTo>
                      <a:pt x="2810" y="1452"/>
                    </a:lnTo>
                    <a:lnTo>
                      <a:pt x="2809" y="1451"/>
                    </a:lnTo>
                    <a:lnTo>
                      <a:pt x="2805" y="1452"/>
                    </a:lnTo>
                    <a:lnTo>
                      <a:pt x="2802" y="1454"/>
                    </a:lnTo>
                    <a:lnTo>
                      <a:pt x="2789" y="1460"/>
                    </a:lnTo>
                    <a:lnTo>
                      <a:pt x="2784" y="1462"/>
                    </a:lnTo>
                    <a:lnTo>
                      <a:pt x="2779" y="1462"/>
                    </a:lnTo>
                    <a:lnTo>
                      <a:pt x="2775" y="1463"/>
                    </a:lnTo>
                    <a:lnTo>
                      <a:pt x="2772" y="1467"/>
                    </a:lnTo>
                    <a:lnTo>
                      <a:pt x="2768" y="1468"/>
                    </a:lnTo>
                    <a:lnTo>
                      <a:pt x="2758" y="1468"/>
                    </a:lnTo>
                    <a:lnTo>
                      <a:pt x="2755" y="1468"/>
                    </a:lnTo>
                    <a:lnTo>
                      <a:pt x="2747" y="1464"/>
                    </a:lnTo>
                    <a:lnTo>
                      <a:pt x="2746" y="1458"/>
                    </a:lnTo>
                    <a:lnTo>
                      <a:pt x="2747" y="1452"/>
                    </a:lnTo>
                    <a:lnTo>
                      <a:pt x="2743" y="1447"/>
                    </a:lnTo>
                    <a:lnTo>
                      <a:pt x="2743" y="1441"/>
                    </a:lnTo>
                    <a:lnTo>
                      <a:pt x="2750" y="1437"/>
                    </a:lnTo>
                    <a:lnTo>
                      <a:pt x="2765" y="1432"/>
                    </a:lnTo>
                    <a:lnTo>
                      <a:pt x="2768" y="1430"/>
                    </a:lnTo>
                    <a:lnTo>
                      <a:pt x="2771" y="1427"/>
                    </a:lnTo>
                    <a:lnTo>
                      <a:pt x="2773" y="1423"/>
                    </a:lnTo>
                    <a:lnTo>
                      <a:pt x="2774" y="1420"/>
                    </a:lnTo>
                    <a:lnTo>
                      <a:pt x="2774" y="1417"/>
                    </a:lnTo>
                    <a:lnTo>
                      <a:pt x="2776" y="1416"/>
                    </a:lnTo>
                    <a:lnTo>
                      <a:pt x="2781" y="1415"/>
                    </a:lnTo>
                    <a:lnTo>
                      <a:pt x="2786" y="1416"/>
                    </a:lnTo>
                    <a:lnTo>
                      <a:pt x="2790" y="1416"/>
                    </a:lnTo>
                    <a:lnTo>
                      <a:pt x="2791" y="1412"/>
                    </a:lnTo>
                    <a:lnTo>
                      <a:pt x="2793" y="1408"/>
                    </a:lnTo>
                    <a:lnTo>
                      <a:pt x="2797" y="1409"/>
                    </a:lnTo>
                    <a:lnTo>
                      <a:pt x="2803" y="1413"/>
                    </a:lnTo>
                    <a:lnTo>
                      <a:pt x="2816" y="1416"/>
                    </a:lnTo>
                    <a:lnTo>
                      <a:pt x="2825" y="1416"/>
                    </a:lnTo>
                    <a:lnTo>
                      <a:pt x="2834" y="1413"/>
                    </a:lnTo>
                    <a:lnTo>
                      <a:pt x="2844" y="1407"/>
                    </a:lnTo>
                    <a:lnTo>
                      <a:pt x="2843" y="1404"/>
                    </a:lnTo>
                    <a:lnTo>
                      <a:pt x="2845" y="1401"/>
                    </a:lnTo>
                    <a:lnTo>
                      <a:pt x="2849" y="1404"/>
                    </a:lnTo>
                    <a:lnTo>
                      <a:pt x="2851" y="1409"/>
                    </a:lnTo>
                    <a:close/>
                    <a:moveTo>
                      <a:pt x="2217" y="1480"/>
                    </a:moveTo>
                    <a:lnTo>
                      <a:pt x="2215" y="1481"/>
                    </a:lnTo>
                    <a:lnTo>
                      <a:pt x="2212" y="1481"/>
                    </a:lnTo>
                    <a:lnTo>
                      <a:pt x="2210" y="1482"/>
                    </a:lnTo>
                    <a:lnTo>
                      <a:pt x="2200" y="1489"/>
                    </a:lnTo>
                    <a:lnTo>
                      <a:pt x="2198" y="1491"/>
                    </a:lnTo>
                    <a:lnTo>
                      <a:pt x="2189" y="1489"/>
                    </a:lnTo>
                    <a:lnTo>
                      <a:pt x="2179" y="1480"/>
                    </a:lnTo>
                    <a:lnTo>
                      <a:pt x="2159" y="1458"/>
                    </a:lnTo>
                    <a:lnTo>
                      <a:pt x="2154" y="1449"/>
                    </a:lnTo>
                    <a:lnTo>
                      <a:pt x="2151" y="1445"/>
                    </a:lnTo>
                    <a:lnTo>
                      <a:pt x="2148" y="1440"/>
                    </a:lnTo>
                    <a:lnTo>
                      <a:pt x="2148" y="1432"/>
                    </a:lnTo>
                    <a:lnTo>
                      <a:pt x="2152" y="1420"/>
                    </a:lnTo>
                    <a:lnTo>
                      <a:pt x="2152" y="1408"/>
                    </a:lnTo>
                    <a:lnTo>
                      <a:pt x="2151" y="1403"/>
                    </a:lnTo>
                    <a:lnTo>
                      <a:pt x="2145" y="1398"/>
                    </a:lnTo>
                    <a:lnTo>
                      <a:pt x="2143" y="1392"/>
                    </a:lnTo>
                    <a:lnTo>
                      <a:pt x="2141" y="1385"/>
                    </a:lnTo>
                    <a:lnTo>
                      <a:pt x="2139" y="1380"/>
                    </a:lnTo>
                    <a:lnTo>
                      <a:pt x="2139" y="1378"/>
                    </a:lnTo>
                    <a:lnTo>
                      <a:pt x="2143" y="1372"/>
                    </a:lnTo>
                    <a:lnTo>
                      <a:pt x="2143" y="1368"/>
                    </a:lnTo>
                    <a:lnTo>
                      <a:pt x="2142" y="1357"/>
                    </a:lnTo>
                    <a:lnTo>
                      <a:pt x="2142" y="1350"/>
                    </a:lnTo>
                    <a:lnTo>
                      <a:pt x="2144" y="1347"/>
                    </a:lnTo>
                    <a:lnTo>
                      <a:pt x="2148" y="1346"/>
                    </a:lnTo>
                    <a:lnTo>
                      <a:pt x="2154" y="1346"/>
                    </a:lnTo>
                    <a:lnTo>
                      <a:pt x="2165" y="1348"/>
                    </a:lnTo>
                    <a:lnTo>
                      <a:pt x="2176" y="1355"/>
                    </a:lnTo>
                    <a:lnTo>
                      <a:pt x="2191" y="1373"/>
                    </a:lnTo>
                    <a:lnTo>
                      <a:pt x="2214" y="1389"/>
                    </a:lnTo>
                    <a:lnTo>
                      <a:pt x="2219" y="1395"/>
                    </a:lnTo>
                    <a:lnTo>
                      <a:pt x="2220" y="1397"/>
                    </a:lnTo>
                    <a:lnTo>
                      <a:pt x="2222" y="1404"/>
                    </a:lnTo>
                    <a:lnTo>
                      <a:pt x="2221" y="1412"/>
                    </a:lnTo>
                    <a:lnTo>
                      <a:pt x="2213" y="1439"/>
                    </a:lnTo>
                    <a:lnTo>
                      <a:pt x="2212" y="1447"/>
                    </a:lnTo>
                    <a:lnTo>
                      <a:pt x="2213" y="1454"/>
                    </a:lnTo>
                    <a:lnTo>
                      <a:pt x="2217" y="1471"/>
                    </a:lnTo>
                    <a:lnTo>
                      <a:pt x="2219" y="1477"/>
                    </a:lnTo>
                    <a:lnTo>
                      <a:pt x="2217" y="1480"/>
                    </a:lnTo>
                    <a:close/>
                    <a:moveTo>
                      <a:pt x="703" y="1314"/>
                    </a:moveTo>
                    <a:lnTo>
                      <a:pt x="708" y="1317"/>
                    </a:lnTo>
                    <a:lnTo>
                      <a:pt x="713" y="1316"/>
                    </a:lnTo>
                    <a:lnTo>
                      <a:pt x="716" y="1314"/>
                    </a:lnTo>
                    <a:lnTo>
                      <a:pt x="717" y="1315"/>
                    </a:lnTo>
                    <a:lnTo>
                      <a:pt x="722" y="1322"/>
                    </a:lnTo>
                    <a:lnTo>
                      <a:pt x="722" y="1324"/>
                    </a:lnTo>
                    <a:lnTo>
                      <a:pt x="723" y="1326"/>
                    </a:lnTo>
                    <a:lnTo>
                      <a:pt x="725" y="1326"/>
                    </a:lnTo>
                    <a:lnTo>
                      <a:pt x="729" y="1326"/>
                    </a:lnTo>
                    <a:lnTo>
                      <a:pt x="732" y="1328"/>
                    </a:lnTo>
                    <a:lnTo>
                      <a:pt x="735" y="1326"/>
                    </a:lnTo>
                    <a:lnTo>
                      <a:pt x="737" y="1326"/>
                    </a:lnTo>
                    <a:lnTo>
                      <a:pt x="737" y="1328"/>
                    </a:lnTo>
                    <a:lnTo>
                      <a:pt x="738" y="1332"/>
                    </a:lnTo>
                    <a:lnTo>
                      <a:pt x="739" y="1333"/>
                    </a:lnTo>
                    <a:lnTo>
                      <a:pt x="746" y="1340"/>
                    </a:lnTo>
                    <a:lnTo>
                      <a:pt x="748" y="1341"/>
                    </a:lnTo>
                    <a:lnTo>
                      <a:pt x="749" y="1343"/>
                    </a:lnTo>
                    <a:lnTo>
                      <a:pt x="750" y="1350"/>
                    </a:lnTo>
                    <a:lnTo>
                      <a:pt x="752" y="1353"/>
                    </a:lnTo>
                    <a:lnTo>
                      <a:pt x="768" y="1367"/>
                    </a:lnTo>
                    <a:lnTo>
                      <a:pt x="772" y="1373"/>
                    </a:lnTo>
                    <a:lnTo>
                      <a:pt x="775" y="1385"/>
                    </a:lnTo>
                    <a:lnTo>
                      <a:pt x="798" y="1414"/>
                    </a:lnTo>
                    <a:lnTo>
                      <a:pt x="803" y="1417"/>
                    </a:lnTo>
                    <a:lnTo>
                      <a:pt x="817" y="1421"/>
                    </a:lnTo>
                    <a:lnTo>
                      <a:pt x="823" y="1423"/>
                    </a:lnTo>
                    <a:lnTo>
                      <a:pt x="827" y="1426"/>
                    </a:lnTo>
                    <a:lnTo>
                      <a:pt x="830" y="1430"/>
                    </a:lnTo>
                    <a:lnTo>
                      <a:pt x="835" y="1437"/>
                    </a:lnTo>
                    <a:lnTo>
                      <a:pt x="837" y="1440"/>
                    </a:lnTo>
                    <a:lnTo>
                      <a:pt x="838" y="1445"/>
                    </a:lnTo>
                    <a:lnTo>
                      <a:pt x="841" y="1448"/>
                    </a:lnTo>
                    <a:lnTo>
                      <a:pt x="845" y="1450"/>
                    </a:lnTo>
                    <a:lnTo>
                      <a:pt x="851" y="1450"/>
                    </a:lnTo>
                    <a:lnTo>
                      <a:pt x="857" y="1451"/>
                    </a:lnTo>
                    <a:lnTo>
                      <a:pt x="861" y="1456"/>
                    </a:lnTo>
                    <a:lnTo>
                      <a:pt x="866" y="1468"/>
                    </a:lnTo>
                    <a:lnTo>
                      <a:pt x="868" y="1471"/>
                    </a:lnTo>
                    <a:lnTo>
                      <a:pt x="871" y="1473"/>
                    </a:lnTo>
                    <a:lnTo>
                      <a:pt x="870" y="1480"/>
                    </a:lnTo>
                    <a:lnTo>
                      <a:pt x="864" y="1491"/>
                    </a:lnTo>
                    <a:lnTo>
                      <a:pt x="864" y="1489"/>
                    </a:lnTo>
                    <a:lnTo>
                      <a:pt x="860" y="1498"/>
                    </a:lnTo>
                    <a:lnTo>
                      <a:pt x="859" y="1507"/>
                    </a:lnTo>
                    <a:lnTo>
                      <a:pt x="861" y="1524"/>
                    </a:lnTo>
                    <a:lnTo>
                      <a:pt x="860" y="1529"/>
                    </a:lnTo>
                    <a:lnTo>
                      <a:pt x="858" y="1535"/>
                    </a:lnTo>
                    <a:lnTo>
                      <a:pt x="855" y="1554"/>
                    </a:lnTo>
                    <a:lnTo>
                      <a:pt x="854" y="1576"/>
                    </a:lnTo>
                    <a:lnTo>
                      <a:pt x="852" y="1582"/>
                    </a:lnTo>
                    <a:lnTo>
                      <a:pt x="837" y="1600"/>
                    </a:lnTo>
                    <a:lnTo>
                      <a:pt x="835" y="1601"/>
                    </a:lnTo>
                    <a:lnTo>
                      <a:pt x="833" y="1600"/>
                    </a:lnTo>
                    <a:lnTo>
                      <a:pt x="829" y="1599"/>
                    </a:lnTo>
                    <a:lnTo>
                      <a:pt x="823" y="1593"/>
                    </a:lnTo>
                    <a:lnTo>
                      <a:pt x="819" y="1599"/>
                    </a:lnTo>
                    <a:lnTo>
                      <a:pt x="816" y="1598"/>
                    </a:lnTo>
                    <a:lnTo>
                      <a:pt x="808" y="1593"/>
                    </a:lnTo>
                    <a:lnTo>
                      <a:pt x="808" y="1594"/>
                    </a:lnTo>
                    <a:lnTo>
                      <a:pt x="804" y="1597"/>
                    </a:lnTo>
                    <a:lnTo>
                      <a:pt x="801" y="1597"/>
                    </a:lnTo>
                    <a:lnTo>
                      <a:pt x="799" y="1593"/>
                    </a:lnTo>
                    <a:lnTo>
                      <a:pt x="797" y="1591"/>
                    </a:lnTo>
                    <a:lnTo>
                      <a:pt x="795" y="1590"/>
                    </a:lnTo>
                    <a:lnTo>
                      <a:pt x="793" y="1589"/>
                    </a:lnTo>
                    <a:lnTo>
                      <a:pt x="798" y="1582"/>
                    </a:lnTo>
                    <a:lnTo>
                      <a:pt x="795" y="1576"/>
                    </a:lnTo>
                    <a:lnTo>
                      <a:pt x="791" y="1572"/>
                    </a:lnTo>
                    <a:lnTo>
                      <a:pt x="788" y="1566"/>
                    </a:lnTo>
                    <a:lnTo>
                      <a:pt x="788" y="1563"/>
                    </a:lnTo>
                    <a:lnTo>
                      <a:pt x="788" y="1555"/>
                    </a:lnTo>
                    <a:lnTo>
                      <a:pt x="786" y="1551"/>
                    </a:lnTo>
                    <a:lnTo>
                      <a:pt x="784" y="1548"/>
                    </a:lnTo>
                    <a:lnTo>
                      <a:pt x="780" y="1538"/>
                    </a:lnTo>
                    <a:lnTo>
                      <a:pt x="780" y="1534"/>
                    </a:lnTo>
                    <a:lnTo>
                      <a:pt x="774" y="1522"/>
                    </a:lnTo>
                    <a:lnTo>
                      <a:pt x="763" y="1510"/>
                    </a:lnTo>
                    <a:lnTo>
                      <a:pt x="737" y="1494"/>
                    </a:lnTo>
                    <a:lnTo>
                      <a:pt x="738" y="1489"/>
                    </a:lnTo>
                    <a:lnTo>
                      <a:pt x="734" y="1487"/>
                    </a:lnTo>
                    <a:lnTo>
                      <a:pt x="728" y="1484"/>
                    </a:lnTo>
                    <a:lnTo>
                      <a:pt x="721" y="1484"/>
                    </a:lnTo>
                    <a:lnTo>
                      <a:pt x="709" y="1485"/>
                    </a:lnTo>
                    <a:lnTo>
                      <a:pt x="707" y="1483"/>
                    </a:lnTo>
                    <a:lnTo>
                      <a:pt x="707" y="1476"/>
                    </a:lnTo>
                    <a:lnTo>
                      <a:pt x="707" y="1464"/>
                    </a:lnTo>
                    <a:lnTo>
                      <a:pt x="703" y="1451"/>
                    </a:lnTo>
                    <a:lnTo>
                      <a:pt x="688" y="1427"/>
                    </a:lnTo>
                    <a:lnTo>
                      <a:pt x="685" y="1420"/>
                    </a:lnTo>
                    <a:lnTo>
                      <a:pt x="683" y="1417"/>
                    </a:lnTo>
                    <a:lnTo>
                      <a:pt x="680" y="1415"/>
                    </a:lnTo>
                    <a:lnTo>
                      <a:pt x="678" y="1413"/>
                    </a:lnTo>
                    <a:lnTo>
                      <a:pt x="674" y="1409"/>
                    </a:lnTo>
                    <a:lnTo>
                      <a:pt x="672" y="1403"/>
                    </a:lnTo>
                    <a:lnTo>
                      <a:pt x="668" y="1399"/>
                    </a:lnTo>
                    <a:lnTo>
                      <a:pt x="668" y="1396"/>
                    </a:lnTo>
                    <a:lnTo>
                      <a:pt x="666" y="1392"/>
                    </a:lnTo>
                    <a:lnTo>
                      <a:pt x="665" y="1390"/>
                    </a:lnTo>
                    <a:lnTo>
                      <a:pt x="663" y="1388"/>
                    </a:lnTo>
                    <a:lnTo>
                      <a:pt x="661" y="1387"/>
                    </a:lnTo>
                    <a:lnTo>
                      <a:pt x="659" y="1385"/>
                    </a:lnTo>
                    <a:lnTo>
                      <a:pt x="655" y="1384"/>
                    </a:lnTo>
                    <a:lnTo>
                      <a:pt x="652" y="1383"/>
                    </a:lnTo>
                    <a:lnTo>
                      <a:pt x="648" y="1380"/>
                    </a:lnTo>
                    <a:lnTo>
                      <a:pt x="647" y="1378"/>
                    </a:lnTo>
                    <a:lnTo>
                      <a:pt x="644" y="1370"/>
                    </a:lnTo>
                    <a:lnTo>
                      <a:pt x="642" y="1367"/>
                    </a:lnTo>
                    <a:lnTo>
                      <a:pt x="630" y="1355"/>
                    </a:lnTo>
                    <a:lnTo>
                      <a:pt x="623" y="1350"/>
                    </a:lnTo>
                    <a:lnTo>
                      <a:pt x="617" y="1348"/>
                    </a:lnTo>
                    <a:lnTo>
                      <a:pt x="612" y="1351"/>
                    </a:lnTo>
                    <a:lnTo>
                      <a:pt x="611" y="1346"/>
                    </a:lnTo>
                    <a:lnTo>
                      <a:pt x="616" y="1341"/>
                    </a:lnTo>
                    <a:lnTo>
                      <a:pt x="623" y="1339"/>
                    </a:lnTo>
                    <a:lnTo>
                      <a:pt x="630" y="1339"/>
                    </a:lnTo>
                    <a:lnTo>
                      <a:pt x="634" y="1340"/>
                    </a:lnTo>
                    <a:lnTo>
                      <a:pt x="637" y="1342"/>
                    </a:lnTo>
                    <a:lnTo>
                      <a:pt x="639" y="1345"/>
                    </a:lnTo>
                    <a:lnTo>
                      <a:pt x="640" y="1347"/>
                    </a:lnTo>
                    <a:lnTo>
                      <a:pt x="643" y="1345"/>
                    </a:lnTo>
                    <a:lnTo>
                      <a:pt x="646" y="1345"/>
                    </a:lnTo>
                    <a:lnTo>
                      <a:pt x="653" y="1346"/>
                    </a:lnTo>
                    <a:lnTo>
                      <a:pt x="662" y="1345"/>
                    </a:lnTo>
                    <a:lnTo>
                      <a:pt x="669" y="1342"/>
                    </a:lnTo>
                    <a:lnTo>
                      <a:pt x="674" y="1339"/>
                    </a:lnTo>
                    <a:lnTo>
                      <a:pt x="687" y="1328"/>
                    </a:lnTo>
                    <a:lnTo>
                      <a:pt x="690" y="1324"/>
                    </a:lnTo>
                    <a:lnTo>
                      <a:pt x="691" y="1320"/>
                    </a:lnTo>
                    <a:lnTo>
                      <a:pt x="690" y="1312"/>
                    </a:lnTo>
                    <a:lnTo>
                      <a:pt x="691" y="1308"/>
                    </a:lnTo>
                    <a:lnTo>
                      <a:pt x="696" y="1306"/>
                    </a:lnTo>
                    <a:lnTo>
                      <a:pt x="703" y="1314"/>
                    </a:lnTo>
                    <a:close/>
                    <a:moveTo>
                      <a:pt x="2150" y="1299"/>
                    </a:moveTo>
                    <a:lnTo>
                      <a:pt x="2168" y="1303"/>
                    </a:lnTo>
                    <a:lnTo>
                      <a:pt x="2177" y="1303"/>
                    </a:lnTo>
                    <a:lnTo>
                      <a:pt x="2180" y="1303"/>
                    </a:lnTo>
                    <a:lnTo>
                      <a:pt x="2183" y="1304"/>
                    </a:lnTo>
                    <a:lnTo>
                      <a:pt x="2189" y="1307"/>
                    </a:lnTo>
                    <a:lnTo>
                      <a:pt x="2193" y="1308"/>
                    </a:lnTo>
                    <a:lnTo>
                      <a:pt x="2217" y="1315"/>
                    </a:lnTo>
                    <a:lnTo>
                      <a:pt x="2225" y="1323"/>
                    </a:lnTo>
                    <a:lnTo>
                      <a:pt x="2226" y="1338"/>
                    </a:lnTo>
                    <a:lnTo>
                      <a:pt x="2226" y="1360"/>
                    </a:lnTo>
                    <a:lnTo>
                      <a:pt x="2231" y="1381"/>
                    </a:lnTo>
                    <a:lnTo>
                      <a:pt x="2231" y="1387"/>
                    </a:lnTo>
                    <a:lnTo>
                      <a:pt x="2222" y="1389"/>
                    </a:lnTo>
                    <a:lnTo>
                      <a:pt x="2208" y="1380"/>
                    </a:lnTo>
                    <a:lnTo>
                      <a:pt x="2190" y="1362"/>
                    </a:lnTo>
                    <a:lnTo>
                      <a:pt x="2178" y="1346"/>
                    </a:lnTo>
                    <a:lnTo>
                      <a:pt x="2173" y="1343"/>
                    </a:lnTo>
                    <a:lnTo>
                      <a:pt x="2170" y="1342"/>
                    </a:lnTo>
                    <a:lnTo>
                      <a:pt x="2164" y="1340"/>
                    </a:lnTo>
                    <a:lnTo>
                      <a:pt x="2119" y="1333"/>
                    </a:lnTo>
                    <a:lnTo>
                      <a:pt x="2108" y="1328"/>
                    </a:lnTo>
                    <a:lnTo>
                      <a:pt x="2096" y="1316"/>
                    </a:lnTo>
                    <a:lnTo>
                      <a:pt x="2087" y="1306"/>
                    </a:lnTo>
                    <a:lnTo>
                      <a:pt x="2081" y="1295"/>
                    </a:lnTo>
                    <a:lnTo>
                      <a:pt x="2082" y="1286"/>
                    </a:lnTo>
                    <a:lnTo>
                      <a:pt x="2095" y="1282"/>
                    </a:lnTo>
                    <a:lnTo>
                      <a:pt x="2101" y="1283"/>
                    </a:lnTo>
                    <a:lnTo>
                      <a:pt x="2114" y="1290"/>
                    </a:lnTo>
                    <a:lnTo>
                      <a:pt x="2120" y="1293"/>
                    </a:lnTo>
                    <a:lnTo>
                      <a:pt x="2125" y="1296"/>
                    </a:lnTo>
                    <a:lnTo>
                      <a:pt x="2131" y="1297"/>
                    </a:lnTo>
                    <a:lnTo>
                      <a:pt x="2150" y="1299"/>
                    </a:lnTo>
                    <a:close/>
                    <a:moveTo>
                      <a:pt x="1039" y="1271"/>
                    </a:moveTo>
                    <a:lnTo>
                      <a:pt x="1044" y="1273"/>
                    </a:lnTo>
                    <a:lnTo>
                      <a:pt x="1048" y="1272"/>
                    </a:lnTo>
                    <a:lnTo>
                      <a:pt x="1050" y="1268"/>
                    </a:lnTo>
                    <a:lnTo>
                      <a:pt x="1054" y="1265"/>
                    </a:lnTo>
                    <a:lnTo>
                      <a:pt x="1059" y="1268"/>
                    </a:lnTo>
                    <a:lnTo>
                      <a:pt x="1065" y="1274"/>
                    </a:lnTo>
                    <a:lnTo>
                      <a:pt x="1067" y="1281"/>
                    </a:lnTo>
                    <a:lnTo>
                      <a:pt x="1062" y="1282"/>
                    </a:lnTo>
                    <a:lnTo>
                      <a:pt x="1056" y="1283"/>
                    </a:lnTo>
                    <a:lnTo>
                      <a:pt x="1047" y="1283"/>
                    </a:lnTo>
                    <a:lnTo>
                      <a:pt x="1038" y="1282"/>
                    </a:lnTo>
                    <a:lnTo>
                      <a:pt x="1027" y="1276"/>
                    </a:lnTo>
                    <a:lnTo>
                      <a:pt x="1024" y="1276"/>
                    </a:lnTo>
                    <a:lnTo>
                      <a:pt x="1021" y="1275"/>
                    </a:lnTo>
                    <a:lnTo>
                      <a:pt x="1017" y="1272"/>
                    </a:lnTo>
                    <a:lnTo>
                      <a:pt x="1017" y="1267"/>
                    </a:lnTo>
                    <a:lnTo>
                      <a:pt x="1018" y="1263"/>
                    </a:lnTo>
                    <a:lnTo>
                      <a:pt x="1022" y="1259"/>
                    </a:lnTo>
                    <a:lnTo>
                      <a:pt x="1027" y="1257"/>
                    </a:lnTo>
                    <a:lnTo>
                      <a:pt x="1031" y="1259"/>
                    </a:lnTo>
                    <a:lnTo>
                      <a:pt x="1034" y="1263"/>
                    </a:lnTo>
                    <a:lnTo>
                      <a:pt x="1039" y="1271"/>
                    </a:lnTo>
                    <a:close/>
                    <a:moveTo>
                      <a:pt x="634" y="1142"/>
                    </a:moveTo>
                    <a:lnTo>
                      <a:pt x="636" y="1148"/>
                    </a:lnTo>
                    <a:lnTo>
                      <a:pt x="637" y="1153"/>
                    </a:lnTo>
                    <a:lnTo>
                      <a:pt x="635" y="1155"/>
                    </a:lnTo>
                    <a:lnTo>
                      <a:pt x="628" y="1158"/>
                    </a:lnTo>
                    <a:lnTo>
                      <a:pt x="627" y="1161"/>
                    </a:lnTo>
                    <a:lnTo>
                      <a:pt x="629" y="1164"/>
                    </a:lnTo>
                    <a:lnTo>
                      <a:pt x="626" y="1166"/>
                    </a:lnTo>
                    <a:lnTo>
                      <a:pt x="622" y="1165"/>
                    </a:lnTo>
                    <a:lnTo>
                      <a:pt x="612" y="1145"/>
                    </a:lnTo>
                    <a:lnTo>
                      <a:pt x="614" y="1145"/>
                    </a:lnTo>
                    <a:lnTo>
                      <a:pt x="618" y="1141"/>
                    </a:lnTo>
                    <a:lnTo>
                      <a:pt x="619" y="1139"/>
                    </a:lnTo>
                    <a:lnTo>
                      <a:pt x="621" y="1137"/>
                    </a:lnTo>
                    <a:lnTo>
                      <a:pt x="627" y="1137"/>
                    </a:lnTo>
                    <a:lnTo>
                      <a:pt x="631" y="1139"/>
                    </a:lnTo>
                    <a:lnTo>
                      <a:pt x="634" y="1142"/>
                    </a:lnTo>
                    <a:close/>
                    <a:moveTo>
                      <a:pt x="1997" y="1153"/>
                    </a:moveTo>
                    <a:lnTo>
                      <a:pt x="2007" y="1167"/>
                    </a:lnTo>
                    <a:lnTo>
                      <a:pt x="2010" y="1175"/>
                    </a:lnTo>
                    <a:lnTo>
                      <a:pt x="2013" y="1186"/>
                    </a:lnTo>
                    <a:lnTo>
                      <a:pt x="2010" y="1192"/>
                    </a:lnTo>
                    <a:lnTo>
                      <a:pt x="2000" y="1204"/>
                    </a:lnTo>
                    <a:lnTo>
                      <a:pt x="1999" y="1212"/>
                    </a:lnTo>
                    <a:lnTo>
                      <a:pt x="1999" y="1225"/>
                    </a:lnTo>
                    <a:lnTo>
                      <a:pt x="1999" y="1231"/>
                    </a:lnTo>
                    <a:lnTo>
                      <a:pt x="1995" y="1237"/>
                    </a:lnTo>
                    <a:lnTo>
                      <a:pt x="1980" y="1247"/>
                    </a:lnTo>
                    <a:lnTo>
                      <a:pt x="1978" y="1250"/>
                    </a:lnTo>
                    <a:lnTo>
                      <a:pt x="1975" y="1254"/>
                    </a:lnTo>
                    <a:lnTo>
                      <a:pt x="1967" y="1256"/>
                    </a:lnTo>
                    <a:lnTo>
                      <a:pt x="1960" y="1257"/>
                    </a:lnTo>
                    <a:lnTo>
                      <a:pt x="1954" y="1257"/>
                    </a:lnTo>
                    <a:lnTo>
                      <a:pt x="1939" y="1255"/>
                    </a:lnTo>
                    <a:lnTo>
                      <a:pt x="1928" y="1249"/>
                    </a:lnTo>
                    <a:lnTo>
                      <a:pt x="1919" y="1240"/>
                    </a:lnTo>
                    <a:lnTo>
                      <a:pt x="1913" y="1229"/>
                    </a:lnTo>
                    <a:lnTo>
                      <a:pt x="1910" y="1215"/>
                    </a:lnTo>
                    <a:lnTo>
                      <a:pt x="1907" y="1208"/>
                    </a:lnTo>
                    <a:lnTo>
                      <a:pt x="1900" y="1198"/>
                    </a:lnTo>
                    <a:lnTo>
                      <a:pt x="1898" y="1191"/>
                    </a:lnTo>
                    <a:lnTo>
                      <a:pt x="1903" y="1166"/>
                    </a:lnTo>
                    <a:lnTo>
                      <a:pt x="1906" y="1157"/>
                    </a:lnTo>
                    <a:lnTo>
                      <a:pt x="1913" y="1152"/>
                    </a:lnTo>
                    <a:lnTo>
                      <a:pt x="1924" y="1149"/>
                    </a:lnTo>
                    <a:lnTo>
                      <a:pt x="1929" y="1150"/>
                    </a:lnTo>
                    <a:lnTo>
                      <a:pt x="1939" y="1154"/>
                    </a:lnTo>
                    <a:lnTo>
                      <a:pt x="1946" y="1153"/>
                    </a:lnTo>
                    <a:lnTo>
                      <a:pt x="1950" y="1150"/>
                    </a:lnTo>
                    <a:lnTo>
                      <a:pt x="1965" y="1136"/>
                    </a:lnTo>
                    <a:lnTo>
                      <a:pt x="1975" y="1132"/>
                    </a:lnTo>
                    <a:lnTo>
                      <a:pt x="1984" y="1138"/>
                    </a:lnTo>
                    <a:lnTo>
                      <a:pt x="1992" y="1147"/>
                    </a:lnTo>
                    <a:lnTo>
                      <a:pt x="1997" y="1153"/>
                    </a:lnTo>
                    <a:close/>
                    <a:moveTo>
                      <a:pt x="485" y="1148"/>
                    </a:moveTo>
                    <a:lnTo>
                      <a:pt x="480" y="1149"/>
                    </a:lnTo>
                    <a:lnTo>
                      <a:pt x="475" y="1147"/>
                    </a:lnTo>
                    <a:lnTo>
                      <a:pt x="475" y="1139"/>
                    </a:lnTo>
                    <a:lnTo>
                      <a:pt x="476" y="1134"/>
                    </a:lnTo>
                    <a:lnTo>
                      <a:pt x="479" y="1132"/>
                    </a:lnTo>
                    <a:lnTo>
                      <a:pt x="481" y="1132"/>
                    </a:lnTo>
                    <a:lnTo>
                      <a:pt x="485" y="1132"/>
                    </a:lnTo>
                    <a:lnTo>
                      <a:pt x="490" y="1134"/>
                    </a:lnTo>
                    <a:lnTo>
                      <a:pt x="493" y="1137"/>
                    </a:lnTo>
                    <a:lnTo>
                      <a:pt x="495" y="1140"/>
                    </a:lnTo>
                    <a:lnTo>
                      <a:pt x="492" y="1145"/>
                    </a:lnTo>
                    <a:lnTo>
                      <a:pt x="485" y="1148"/>
                    </a:lnTo>
                    <a:close/>
                    <a:moveTo>
                      <a:pt x="648" y="1108"/>
                    </a:moveTo>
                    <a:lnTo>
                      <a:pt x="654" y="1108"/>
                    </a:lnTo>
                    <a:lnTo>
                      <a:pt x="657" y="1106"/>
                    </a:lnTo>
                    <a:lnTo>
                      <a:pt x="661" y="1104"/>
                    </a:lnTo>
                    <a:lnTo>
                      <a:pt x="665" y="1102"/>
                    </a:lnTo>
                    <a:lnTo>
                      <a:pt x="671" y="1102"/>
                    </a:lnTo>
                    <a:lnTo>
                      <a:pt x="676" y="1102"/>
                    </a:lnTo>
                    <a:lnTo>
                      <a:pt x="678" y="1104"/>
                    </a:lnTo>
                    <a:lnTo>
                      <a:pt x="676" y="1108"/>
                    </a:lnTo>
                    <a:lnTo>
                      <a:pt x="682" y="1115"/>
                    </a:lnTo>
                    <a:lnTo>
                      <a:pt x="687" y="1117"/>
                    </a:lnTo>
                    <a:lnTo>
                      <a:pt x="688" y="1120"/>
                    </a:lnTo>
                    <a:lnTo>
                      <a:pt x="689" y="1127"/>
                    </a:lnTo>
                    <a:lnTo>
                      <a:pt x="691" y="1132"/>
                    </a:lnTo>
                    <a:lnTo>
                      <a:pt x="694" y="1139"/>
                    </a:lnTo>
                    <a:lnTo>
                      <a:pt x="694" y="1146"/>
                    </a:lnTo>
                    <a:lnTo>
                      <a:pt x="694" y="1153"/>
                    </a:lnTo>
                    <a:lnTo>
                      <a:pt x="692" y="1156"/>
                    </a:lnTo>
                    <a:lnTo>
                      <a:pt x="691" y="1158"/>
                    </a:lnTo>
                    <a:lnTo>
                      <a:pt x="690" y="1159"/>
                    </a:lnTo>
                    <a:lnTo>
                      <a:pt x="688" y="1161"/>
                    </a:lnTo>
                    <a:lnTo>
                      <a:pt x="687" y="1156"/>
                    </a:lnTo>
                    <a:lnTo>
                      <a:pt x="688" y="1153"/>
                    </a:lnTo>
                    <a:lnTo>
                      <a:pt x="682" y="1154"/>
                    </a:lnTo>
                    <a:lnTo>
                      <a:pt x="680" y="1149"/>
                    </a:lnTo>
                    <a:lnTo>
                      <a:pt x="678" y="1145"/>
                    </a:lnTo>
                    <a:lnTo>
                      <a:pt x="674" y="1140"/>
                    </a:lnTo>
                    <a:lnTo>
                      <a:pt x="661" y="1127"/>
                    </a:lnTo>
                    <a:lnTo>
                      <a:pt x="660" y="1123"/>
                    </a:lnTo>
                    <a:lnTo>
                      <a:pt x="653" y="1119"/>
                    </a:lnTo>
                    <a:lnTo>
                      <a:pt x="622" y="1107"/>
                    </a:lnTo>
                    <a:lnTo>
                      <a:pt x="625" y="1105"/>
                    </a:lnTo>
                    <a:lnTo>
                      <a:pt x="629" y="1103"/>
                    </a:lnTo>
                    <a:lnTo>
                      <a:pt x="642" y="1100"/>
                    </a:lnTo>
                    <a:lnTo>
                      <a:pt x="643" y="1100"/>
                    </a:lnTo>
                    <a:lnTo>
                      <a:pt x="645" y="1102"/>
                    </a:lnTo>
                    <a:lnTo>
                      <a:pt x="646" y="1103"/>
                    </a:lnTo>
                    <a:lnTo>
                      <a:pt x="648" y="1108"/>
                    </a:lnTo>
                    <a:close/>
                    <a:moveTo>
                      <a:pt x="3341" y="949"/>
                    </a:moveTo>
                    <a:lnTo>
                      <a:pt x="3340" y="952"/>
                    </a:lnTo>
                    <a:lnTo>
                      <a:pt x="3339" y="948"/>
                    </a:lnTo>
                    <a:lnTo>
                      <a:pt x="3334" y="944"/>
                    </a:lnTo>
                    <a:lnTo>
                      <a:pt x="3333" y="937"/>
                    </a:lnTo>
                    <a:lnTo>
                      <a:pt x="3331" y="932"/>
                    </a:lnTo>
                    <a:lnTo>
                      <a:pt x="3328" y="929"/>
                    </a:lnTo>
                    <a:lnTo>
                      <a:pt x="3329" y="925"/>
                    </a:lnTo>
                    <a:lnTo>
                      <a:pt x="3334" y="924"/>
                    </a:lnTo>
                    <a:lnTo>
                      <a:pt x="3336" y="927"/>
                    </a:lnTo>
                    <a:lnTo>
                      <a:pt x="3339" y="929"/>
                    </a:lnTo>
                    <a:lnTo>
                      <a:pt x="3340" y="933"/>
                    </a:lnTo>
                    <a:lnTo>
                      <a:pt x="3342" y="944"/>
                    </a:lnTo>
                    <a:lnTo>
                      <a:pt x="3342" y="947"/>
                    </a:lnTo>
                    <a:lnTo>
                      <a:pt x="3341" y="949"/>
                    </a:lnTo>
                    <a:close/>
                    <a:moveTo>
                      <a:pt x="268" y="899"/>
                    </a:moveTo>
                    <a:lnTo>
                      <a:pt x="267" y="910"/>
                    </a:lnTo>
                    <a:lnTo>
                      <a:pt x="261" y="905"/>
                    </a:lnTo>
                    <a:lnTo>
                      <a:pt x="259" y="906"/>
                    </a:lnTo>
                    <a:lnTo>
                      <a:pt x="259" y="918"/>
                    </a:lnTo>
                    <a:lnTo>
                      <a:pt x="269" y="913"/>
                    </a:lnTo>
                    <a:lnTo>
                      <a:pt x="273" y="918"/>
                    </a:lnTo>
                    <a:lnTo>
                      <a:pt x="284" y="923"/>
                    </a:lnTo>
                    <a:lnTo>
                      <a:pt x="289" y="935"/>
                    </a:lnTo>
                    <a:lnTo>
                      <a:pt x="295" y="938"/>
                    </a:lnTo>
                    <a:lnTo>
                      <a:pt x="302" y="940"/>
                    </a:lnTo>
                    <a:lnTo>
                      <a:pt x="321" y="944"/>
                    </a:lnTo>
                    <a:lnTo>
                      <a:pt x="326" y="946"/>
                    </a:lnTo>
                    <a:lnTo>
                      <a:pt x="332" y="952"/>
                    </a:lnTo>
                    <a:lnTo>
                      <a:pt x="333" y="956"/>
                    </a:lnTo>
                    <a:lnTo>
                      <a:pt x="325" y="969"/>
                    </a:lnTo>
                    <a:lnTo>
                      <a:pt x="325" y="974"/>
                    </a:lnTo>
                    <a:lnTo>
                      <a:pt x="329" y="971"/>
                    </a:lnTo>
                    <a:lnTo>
                      <a:pt x="333" y="972"/>
                    </a:lnTo>
                    <a:lnTo>
                      <a:pt x="335" y="973"/>
                    </a:lnTo>
                    <a:lnTo>
                      <a:pt x="338" y="974"/>
                    </a:lnTo>
                    <a:lnTo>
                      <a:pt x="341" y="977"/>
                    </a:lnTo>
                    <a:lnTo>
                      <a:pt x="342" y="977"/>
                    </a:lnTo>
                    <a:lnTo>
                      <a:pt x="343" y="974"/>
                    </a:lnTo>
                    <a:lnTo>
                      <a:pt x="342" y="973"/>
                    </a:lnTo>
                    <a:lnTo>
                      <a:pt x="338" y="970"/>
                    </a:lnTo>
                    <a:lnTo>
                      <a:pt x="337" y="968"/>
                    </a:lnTo>
                    <a:lnTo>
                      <a:pt x="341" y="968"/>
                    </a:lnTo>
                    <a:lnTo>
                      <a:pt x="368" y="991"/>
                    </a:lnTo>
                    <a:lnTo>
                      <a:pt x="371" y="994"/>
                    </a:lnTo>
                    <a:lnTo>
                      <a:pt x="380" y="998"/>
                    </a:lnTo>
                    <a:lnTo>
                      <a:pt x="385" y="999"/>
                    </a:lnTo>
                    <a:lnTo>
                      <a:pt x="389" y="1002"/>
                    </a:lnTo>
                    <a:lnTo>
                      <a:pt x="394" y="1005"/>
                    </a:lnTo>
                    <a:lnTo>
                      <a:pt x="401" y="1014"/>
                    </a:lnTo>
                    <a:lnTo>
                      <a:pt x="403" y="1019"/>
                    </a:lnTo>
                    <a:lnTo>
                      <a:pt x="404" y="1024"/>
                    </a:lnTo>
                    <a:lnTo>
                      <a:pt x="406" y="1029"/>
                    </a:lnTo>
                    <a:lnTo>
                      <a:pt x="411" y="1030"/>
                    </a:lnTo>
                    <a:lnTo>
                      <a:pt x="412" y="1028"/>
                    </a:lnTo>
                    <a:lnTo>
                      <a:pt x="412" y="1023"/>
                    </a:lnTo>
                    <a:lnTo>
                      <a:pt x="412" y="1014"/>
                    </a:lnTo>
                    <a:lnTo>
                      <a:pt x="416" y="1019"/>
                    </a:lnTo>
                    <a:lnTo>
                      <a:pt x="419" y="1019"/>
                    </a:lnTo>
                    <a:lnTo>
                      <a:pt x="421" y="1017"/>
                    </a:lnTo>
                    <a:lnTo>
                      <a:pt x="427" y="1024"/>
                    </a:lnTo>
                    <a:lnTo>
                      <a:pt x="432" y="1039"/>
                    </a:lnTo>
                    <a:lnTo>
                      <a:pt x="437" y="1046"/>
                    </a:lnTo>
                    <a:lnTo>
                      <a:pt x="436" y="1052"/>
                    </a:lnTo>
                    <a:lnTo>
                      <a:pt x="437" y="1057"/>
                    </a:lnTo>
                    <a:lnTo>
                      <a:pt x="437" y="1062"/>
                    </a:lnTo>
                    <a:lnTo>
                      <a:pt x="430" y="1063"/>
                    </a:lnTo>
                    <a:lnTo>
                      <a:pt x="432" y="1063"/>
                    </a:lnTo>
                    <a:lnTo>
                      <a:pt x="422" y="1066"/>
                    </a:lnTo>
                    <a:lnTo>
                      <a:pt x="420" y="1067"/>
                    </a:lnTo>
                    <a:lnTo>
                      <a:pt x="416" y="1067"/>
                    </a:lnTo>
                    <a:lnTo>
                      <a:pt x="404" y="1061"/>
                    </a:lnTo>
                    <a:lnTo>
                      <a:pt x="398" y="1064"/>
                    </a:lnTo>
                    <a:lnTo>
                      <a:pt x="394" y="1064"/>
                    </a:lnTo>
                    <a:lnTo>
                      <a:pt x="389" y="1062"/>
                    </a:lnTo>
                    <a:lnTo>
                      <a:pt x="386" y="1058"/>
                    </a:lnTo>
                    <a:lnTo>
                      <a:pt x="387" y="1057"/>
                    </a:lnTo>
                    <a:lnTo>
                      <a:pt x="390" y="1054"/>
                    </a:lnTo>
                    <a:lnTo>
                      <a:pt x="392" y="1053"/>
                    </a:lnTo>
                    <a:lnTo>
                      <a:pt x="385" y="1049"/>
                    </a:lnTo>
                    <a:lnTo>
                      <a:pt x="379" y="1040"/>
                    </a:lnTo>
                    <a:lnTo>
                      <a:pt x="366" y="1037"/>
                    </a:lnTo>
                    <a:lnTo>
                      <a:pt x="313" y="997"/>
                    </a:lnTo>
                    <a:lnTo>
                      <a:pt x="307" y="994"/>
                    </a:lnTo>
                    <a:lnTo>
                      <a:pt x="300" y="991"/>
                    </a:lnTo>
                    <a:lnTo>
                      <a:pt x="298" y="991"/>
                    </a:lnTo>
                    <a:lnTo>
                      <a:pt x="290" y="991"/>
                    </a:lnTo>
                    <a:lnTo>
                      <a:pt x="289" y="990"/>
                    </a:lnTo>
                    <a:lnTo>
                      <a:pt x="286" y="988"/>
                    </a:lnTo>
                    <a:lnTo>
                      <a:pt x="284" y="987"/>
                    </a:lnTo>
                    <a:lnTo>
                      <a:pt x="283" y="989"/>
                    </a:lnTo>
                    <a:lnTo>
                      <a:pt x="282" y="990"/>
                    </a:lnTo>
                    <a:lnTo>
                      <a:pt x="281" y="991"/>
                    </a:lnTo>
                    <a:lnTo>
                      <a:pt x="278" y="991"/>
                    </a:lnTo>
                    <a:lnTo>
                      <a:pt x="276" y="993"/>
                    </a:lnTo>
                    <a:lnTo>
                      <a:pt x="274" y="993"/>
                    </a:lnTo>
                    <a:lnTo>
                      <a:pt x="268" y="988"/>
                    </a:lnTo>
                    <a:lnTo>
                      <a:pt x="263" y="987"/>
                    </a:lnTo>
                    <a:lnTo>
                      <a:pt x="259" y="985"/>
                    </a:lnTo>
                    <a:lnTo>
                      <a:pt x="258" y="982"/>
                    </a:lnTo>
                    <a:lnTo>
                      <a:pt x="258" y="980"/>
                    </a:lnTo>
                    <a:lnTo>
                      <a:pt x="257" y="978"/>
                    </a:lnTo>
                    <a:lnTo>
                      <a:pt x="254" y="974"/>
                    </a:lnTo>
                    <a:lnTo>
                      <a:pt x="232" y="974"/>
                    </a:lnTo>
                    <a:lnTo>
                      <a:pt x="230" y="973"/>
                    </a:lnTo>
                    <a:lnTo>
                      <a:pt x="231" y="969"/>
                    </a:lnTo>
                    <a:lnTo>
                      <a:pt x="233" y="962"/>
                    </a:lnTo>
                    <a:lnTo>
                      <a:pt x="231" y="960"/>
                    </a:lnTo>
                    <a:lnTo>
                      <a:pt x="223" y="954"/>
                    </a:lnTo>
                    <a:lnTo>
                      <a:pt x="223" y="949"/>
                    </a:lnTo>
                    <a:lnTo>
                      <a:pt x="220" y="946"/>
                    </a:lnTo>
                    <a:lnTo>
                      <a:pt x="215" y="944"/>
                    </a:lnTo>
                    <a:lnTo>
                      <a:pt x="215" y="941"/>
                    </a:lnTo>
                    <a:lnTo>
                      <a:pt x="217" y="938"/>
                    </a:lnTo>
                    <a:lnTo>
                      <a:pt x="213" y="938"/>
                    </a:lnTo>
                    <a:lnTo>
                      <a:pt x="208" y="938"/>
                    </a:lnTo>
                    <a:lnTo>
                      <a:pt x="204" y="938"/>
                    </a:lnTo>
                    <a:lnTo>
                      <a:pt x="203" y="933"/>
                    </a:lnTo>
                    <a:lnTo>
                      <a:pt x="203" y="928"/>
                    </a:lnTo>
                    <a:lnTo>
                      <a:pt x="205" y="922"/>
                    </a:lnTo>
                    <a:lnTo>
                      <a:pt x="209" y="920"/>
                    </a:lnTo>
                    <a:lnTo>
                      <a:pt x="225" y="919"/>
                    </a:lnTo>
                    <a:lnTo>
                      <a:pt x="229" y="918"/>
                    </a:lnTo>
                    <a:lnTo>
                      <a:pt x="229" y="915"/>
                    </a:lnTo>
                    <a:lnTo>
                      <a:pt x="228" y="913"/>
                    </a:lnTo>
                    <a:lnTo>
                      <a:pt x="225" y="912"/>
                    </a:lnTo>
                    <a:lnTo>
                      <a:pt x="224" y="911"/>
                    </a:lnTo>
                    <a:lnTo>
                      <a:pt x="225" y="908"/>
                    </a:lnTo>
                    <a:lnTo>
                      <a:pt x="226" y="903"/>
                    </a:lnTo>
                    <a:lnTo>
                      <a:pt x="226" y="899"/>
                    </a:lnTo>
                    <a:lnTo>
                      <a:pt x="230" y="894"/>
                    </a:lnTo>
                    <a:lnTo>
                      <a:pt x="231" y="891"/>
                    </a:lnTo>
                    <a:lnTo>
                      <a:pt x="232" y="889"/>
                    </a:lnTo>
                    <a:lnTo>
                      <a:pt x="235" y="890"/>
                    </a:lnTo>
                    <a:lnTo>
                      <a:pt x="238" y="894"/>
                    </a:lnTo>
                    <a:lnTo>
                      <a:pt x="239" y="895"/>
                    </a:lnTo>
                    <a:lnTo>
                      <a:pt x="259" y="896"/>
                    </a:lnTo>
                    <a:lnTo>
                      <a:pt x="268" y="899"/>
                    </a:lnTo>
                    <a:close/>
                    <a:moveTo>
                      <a:pt x="3203" y="878"/>
                    </a:moveTo>
                    <a:lnTo>
                      <a:pt x="3205" y="878"/>
                    </a:lnTo>
                    <a:lnTo>
                      <a:pt x="3207" y="877"/>
                    </a:lnTo>
                    <a:lnTo>
                      <a:pt x="3207" y="876"/>
                    </a:lnTo>
                    <a:lnTo>
                      <a:pt x="3208" y="873"/>
                    </a:lnTo>
                    <a:lnTo>
                      <a:pt x="3211" y="872"/>
                    </a:lnTo>
                    <a:lnTo>
                      <a:pt x="3214" y="873"/>
                    </a:lnTo>
                    <a:lnTo>
                      <a:pt x="3223" y="874"/>
                    </a:lnTo>
                    <a:lnTo>
                      <a:pt x="3225" y="877"/>
                    </a:lnTo>
                    <a:lnTo>
                      <a:pt x="3224" y="880"/>
                    </a:lnTo>
                    <a:lnTo>
                      <a:pt x="3222" y="880"/>
                    </a:lnTo>
                    <a:lnTo>
                      <a:pt x="3222" y="878"/>
                    </a:lnTo>
                    <a:lnTo>
                      <a:pt x="3220" y="878"/>
                    </a:lnTo>
                    <a:lnTo>
                      <a:pt x="3213" y="901"/>
                    </a:lnTo>
                    <a:lnTo>
                      <a:pt x="3211" y="902"/>
                    </a:lnTo>
                    <a:lnTo>
                      <a:pt x="3206" y="899"/>
                    </a:lnTo>
                    <a:lnTo>
                      <a:pt x="3204" y="899"/>
                    </a:lnTo>
                    <a:lnTo>
                      <a:pt x="3203" y="902"/>
                    </a:lnTo>
                    <a:lnTo>
                      <a:pt x="3189" y="907"/>
                    </a:lnTo>
                    <a:lnTo>
                      <a:pt x="3190" y="910"/>
                    </a:lnTo>
                    <a:lnTo>
                      <a:pt x="3191" y="911"/>
                    </a:lnTo>
                    <a:lnTo>
                      <a:pt x="3194" y="911"/>
                    </a:lnTo>
                    <a:lnTo>
                      <a:pt x="3196" y="911"/>
                    </a:lnTo>
                    <a:lnTo>
                      <a:pt x="3198" y="912"/>
                    </a:lnTo>
                    <a:lnTo>
                      <a:pt x="3199" y="914"/>
                    </a:lnTo>
                    <a:lnTo>
                      <a:pt x="3199" y="916"/>
                    </a:lnTo>
                    <a:lnTo>
                      <a:pt x="3198" y="918"/>
                    </a:lnTo>
                    <a:lnTo>
                      <a:pt x="3195" y="918"/>
                    </a:lnTo>
                    <a:lnTo>
                      <a:pt x="3191" y="919"/>
                    </a:lnTo>
                    <a:lnTo>
                      <a:pt x="3187" y="920"/>
                    </a:lnTo>
                    <a:lnTo>
                      <a:pt x="3184" y="919"/>
                    </a:lnTo>
                    <a:lnTo>
                      <a:pt x="3181" y="916"/>
                    </a:lnTo>
                    <a:lnTo>
                      <a:pt x="3180" y="913"/>
                    </a:lnTo>
                    <a:lnTo>
                      <a:pt x="3179" y="910"/>
                    </a:lnTo>
                    <a:lnTo>
                      <a:pt x="3179" y="906"/>
                    </a:lnTo>
                    <a:lnTo>
                      <a:pt x="3179" y="903"/>
                    </a:lnTo>
                    <a:lnTo>
                      <a:pt x="3182" y="895"/>
                    </a:lnTo>
                    <a:lnTo>
                      <a:pt x="3184" y="888"/>
                    </a:lnTo>
                    <a:lnTo>
                      <a:pt x="3187" y="881"/>
                    </a:lnTo>
                    <a:lnTo>
                      <a:pt x="3187" y="878"/>
                    </a:lnTo>
                    <a:lnTo>
                      <a:pt x="3185" y="874"/>
                    </a:lnTo>
                    <a:lnTo>
                      <a:pt x="3178" y="871"/>
                    </a:lnTo>
                    <a:lnTo>
                      <a:pt x="3174" y="868"/>
                    </a:lnTo>
                    <a:lnTo>
                      <a:pt x="3178" y="865"/>
                    </a:lnTo>
                    <a:lnTo>
                      <a:pt x="3179" y="861"/>
                    </a:lnTo>
                    <a:lnTo>
                      <a:pt x="3178" y="857"/>
                    </a:lnTo>
                    <a:lnTo>
                      <a:pt x="3177" y="854"/>
                    </a:lnTo>
                    <a:lnTo>
                      <a:pt x="3181" y="852"/>
                    </a:lnTo>
                    <a:lnTo>
                      <a:pt x="3184" y="857"/>
                    </a:lnTo>
                    <a:lnTo>
                      <a:pt x="3185" y="858"/>
                    </a:lnTo>
                    <a:lnTo>
                      <a:pt x="3189" y="861"/>
                    </a:lnTo>
                    <a:lnTo>
                      <a:pt x="3191" y="862"/>
                    </a:lnTo>
                    <a:lnTo>
                      <a:pt x="3191" y="866"/>
                    </a:lnTo>
                    <a:lnTo>
                      <a:pt x="3191" y="872"/>
                    </a:lnTo>
                    <a:lnTo>
                      <a:pt x="3191" y="876"/>
                    </a:lnTo>
                    <a:lnTo>
                      <a:pt x="3196" y="877"/>
                    </a:lnTo>
                    <a:lnTo>
                      <a:pt x="3198" y="877"/>
                    </a:lnTo>
                    <a:lnTo>
                      <a:pt x="3203" y="878"/>
                    </a:lnTo>
                    <a:close/>
                    <a:moveTo>
                      <a:pt x="3341" y="804"/>
                    </a:moveTo>
                    <a:lnTo>
                      <a:pt x="3346" y="807"/>
                    </a:lnTo>
                    <a:lnTo>
                      <a:pt x="3352" y="813"/>
                    </a:lnTo>
                    <a:lnTo>
                      <a:pt x="3354" y="818"/>
                    </a:lnTo>
                    <a:lnTo>
                      <a:pt x="3354" y="845"/>
                    </a:lnTo>
                    <a:lnTo>
                      <a:pt x="3352" y="845"/>
                    </a:lnTo>
                    <a:lnTo>
                      <a:pt x="3346" y="837"/>
                    </a:lnTo>
                    <a:lnTo>
                      <a:pt x="3341" y="839"/>
                    </a:lnTo>
                    <a:lnTo>
                      <a:pt x="3339" y="837"/>
                    </a:lnTo>
                    <a:lnTo>
                      <a:pt x="3336" y="834"/>
                    </a:lnTo>
                    <a:lnTo>
                      <a:pt x="3332" y="834"/>
                    </a:lnTo>
                    <a:lnTo>
                      <a:pt x="3333" y="831"/>
                    </a:lnTo>
                    <a:lnTo>
                      <a:pt x="3334" y="829"/>
                    </a:lnTo>
                    <a:lnTo>
                      <a:pt x="3334" y="828"/>
                    </a:lnTo>
                    <a:lnTo>
                      <a:pt x="3334" y="826"/>
                    </a:lnTo>
                    <a:lnTo>
                      <a:pt x="3331" y="810"/>
                    </a:lnTo>
                    <a:lnTo>
                      <a:pt x="3331" y="804"/>
                    </a:lnTo>
                    <a:lnTo>
                      <a:pt x="3336" y="805"/>
                    </a:lnTo>
                    <a:lnTo>
                      <a:pt x="3341" y="804"/>
                    </a:lnTo>
                    <a:close/>
                    <a:moveTo>
                      <a:pt x="3357" y="777"/>
                    </a:moveTo>
                    <a:lnTo>
                      <a:pt x="3357" y="787"/>
                    </a:lnTo>
                    <a:lnTo>
                      <a:pt x="3357" y="790"/>
                    </a:lnTo>
                    <a:lnTo>
                      <a:pt x="3354" y="793"/>
                    </a:lnTo>
                    <a:lnTo>
                      <a:pt x="3353" y="791"/>
                    </a:lnTo>
                    <a:lnTo>
                      <a:pt x="3352" y="788"/>
                    </a:lnTo>
                    <a:lnTo>
                      <a:pt x="3352" y="785"/>
                    </a:lnTo>
                    <a:lnTo>
                      <a:pt x="3352" y="784"/>
                    </a:lnTo>
                    <a:lnTo>
                      <a:pt x="3350" y="784"/>
                    </a:lnTo>
                    <a:lnTo>
                      <a:pt x="3349" y="784"/>
                    </a:lnTo>
                    <a:lnTo>
                      <a:pt x="3348" y="785"/>
                    </a:lnTo>
                    <a:lnTo>
                      <a:pt x="3349" y="787"/>
                    </a:lnTo>
                    <a:lnTo>
                      <a:pt x="3351" y="796"/>
                    </a:lnTo>
                    <a:lnTo>
                      <a:pt x="3352" y="797"/>
                    </a:lnTo>
                    <a:lnTo>
                      <a:pt x="3353" y="799"/>
                    </a:lnTo>
                    <a:lnTo>
                      <a:pt x="3352" y="803"/>
                    </a:lnTo>
                    <a:lnTo>
                      <a:pt x="3337" y="795"/>
                    </a:lnTo>
                    <a:lnTo>
                      <a:pt x="3340" y="793"/>
                    </a:lnTo>
                    <a:lnTo>
                      <a:pt x="3340" y="791"/>
                    </a:lnTo>
                    <a:lnTo>
                      <a:pt x="3340" y="786"/>
                    </a:lnTo>
                    <a:lnTo>
                      <a:pt x="3343" y="780"/>
                    </a:lnTo>
                    <a:lnTo>
                      <a:pt x="3343" y="773"/>
                    </a:lnTo>
                    <a:lnTo>
                      <a:pt x="3345" y="769"/>
                    </a:lnTo>
                    <a:lnTo>
                      <a:pt x="3350" y="763"/>
                    </a:lnTo>
                    <a:lnTo>
                      <a:pt x="3357" y="761"/>
                    </a:lnTo>
                    <a:lnTo>
                      <a:pt x="3358" y="764"/>
                    </a:lnTo>
                    <a:lnTo>
                      <a:pt x="3357" y="777"/>
                    </a:lnTo>
                    <a:close/>
                    <a:moveTo>
                      <a:pt x="146" y="91"/>
                    </a:moveTo>
                    <a:lnTo>
                      <a:pt x="148" y="92"/>
                    </a:lnTo>
                    <a:lnTo>
                      <a:pt x="152" y="90"/>
                    </a:lnTo>
                    <a:lnTo>
                      <a:pt x="155" y="86"/>
                    </a:lnTo>
                    <a:lnTo>
                      <a:pt x="168" y="83"/>
                    </a:lnTo>
                    <a:lnTo>
                      <a:pt x="179" y="85"/>
                    </a:lnTo>
                    <a:lnTo>
                      <a:pt x="223" y="100"/>
                    </a:lnTo>
                    <a:lnTo>
                      <a:pt x="247" y="115"/>
                    </a:lnTo>
                    <a:lnTo>
                      <a:pt x="251" y="116"/>
                    </a:lnTo>
                    <a:lnTo>
                      <a:pt x="256" y="117"/>
                    </a:lnTo>
                    <a:lnTo>
                      <a:pt x="260" y="119"/>
                    </a:lnTo>
                    <a:lnTo>
                      <a:pt x="263" y="125"/>
                    </a:lnTo>
                    <a:lnTo>
                      <a:pt x="266" y="137"/>
                    </a:lnTo>
                    <a:lnTo>
                      <a:pt x="274" y="149"/>
                    </a:lnTo>
                    <a:lnTo>
                      <a:pt x="310" y="178"/>
                    </a:lnTo>
                    <a:lnTo>
                      <a:pt x="320" y="184"/>
                    </a:lnTo>
                    <a:lnTo>
                      <a:pt x="332" y="188"/>
                    </a:lnTo>
                    <a:lnTo>
                      <a:pt x="380" y="195"/>
                    </a:lnTo>
                    <a:lnTo>
                      <a:pt x="385" y="196"/>
                    </a:lnTo>
                    <a:lnTo>
                      <a:pt x="396" y="203"/>
                    </a:lnTo>
                    <a:lnTo>
                      <a:pt x="402" y="205"/>
                    </a:lnTo>
                    <a:lnTo>
                      <a:pt x="415" y="208"/>
                    </a:lnTo>
                    <a:lnTo>
                      <a:pt x="422" y="208"/>
                    </a:lnTo>
                    <a:lnTo>
                      <a:pt x="428" y="204"/>
                    </a:lnTo>
                    <a:lnTo>
                      <a:pt x="433" y="202"/>
                    </a:lnTo>
                    <a:lnTo>
                      <a:pt x="439" y="204"/>
                    </a:lnTo>
                    <a:lnTo>
                      <a:pt x="445" y="207"/>
                    </a:lnTo>
                    <a:lnTo>
                      <a:pt x="452" y="209"/>
                    </a:lnTo>
                    <a:lnTo>
                      <a:pt x="463" y="210"/>
                    </a:lnTo>
                    <a:lnTo>
                      <a:pt x="488" y="208"/>
                    </a:lnTo>
                    <a:lnTo>
                      <a:pt x="498" y="205"/>
                    </a:lnTo>
                    <a:lnTo>
                      <a:pt x="527" y="195"/>
                    </a:lnTo>
                    <a:lnTo>
                      <a:pt x="541" y="188"/>
                    </a:lnTo>
                    <a:lnTo>
                      <a:pt x="547" y="190"/>
                    </a:lnTo>
                    <a:lnTo>
                      <a:pt x="560" y="194"/>
                    </a:lnTo>
                    <a:lnTo>
                      <a:pt x="565" y="194"/>
                    </a:lnTo>
                    <a:lnTo>
                      <a:pt x="569" y="192"/>
                    </a:lnTo>
                    <a:lnTo>
                      <a:pt x="584" y="191"/>
                    </a:lnTo>
                    <a:lnTo>
                      <a:pt x="601" y="197"/>
                    </a:lnTo>
                    <a:lnTo>
                      <a:pt x="613" y="201"/>
                    </a:lnTo>
                    <a:lnTo>
                      <a:pt x="625" y="209"/>
                    </a:lnTo>
                    <a:lnTo>
                      <a:pt x="636" y="213"/>
                    </a:lnTo>
                    <a:lnTo>
                      <a:pt x="642" y="220"/>
                    </a:lnTo>
                    <a:lnTo>
                      <a:pt x="644" y="225"/>
                    </a:lnTo>
                    <a:lnTo>
                      <a:pt x="649" y="226"/>
                    </a:lnTo>
                    <a:lnTo>
                      <a:pt x="659" y="229"/>
                    </a:lnTo>
                    <a:lnTo>
                      <a:pt x="671" y="226"/>
                    </a:lnTo>
                    <a:lnTo>
                      <a:pt x="740" y="197"/>
                    </a:lnTo>
                    <a:lnTo>
                      <a:pt x="748" y="200"/>
                    </a:lnTo>
                    <a:lnTo>
                      <a:pt x="790" y="251"/>
                    </a:lnTo>
                    <a:lnTo>
                      <a:pt x="838" y="291"/>
                    </a:lnTo>
                    <a:lnTo>
                      <a:pt x="852" y="297"/>
                    </a:lnTo>
                    <a:lnTo>
                      <a:pt x="858" y="301"/>
                    </a:lnTo>
                    <a:lnTo>
                      <a:pt x="862" y="305"/>
                    </a:lnTo>
                    <a:lnTo>
                      <a:pt x="876" y="330"/>
                    </a:lnTo>
                    <a:lnTo>
                      <a:pt x="878" y="336"/>
                    </a:lnTo>
                    <a:lnTo>
                      <a:pt x="881" y="361"/>
                    </a:lnTo>
                    <a:lnTo>
                      <a:pt x="885" y="369"/>
                    </a:lnTo>
                    <a:lnTo>
                      <a:pt x="892" y="383"/>
                    </a:lnTo>
                    <a:lnTo>
                      <a:pt x="892" y="385"/>
                    </a:lnTo>
                    <a:lnTo>
                      <a:pt x="892" y="393"/>
                    </a:lnTo>
                    <a:lnTo>
                      <a:pt x="888" y="402"/>
                    </a:lnTo>
                    <a:lnTo>
                      <a:pt x="887" y="406"/>
                    </a:lnTo>
                    <a:lnTo>
                      <a:pt x="888" y="409"/>
                    </a:lnTo>
                    <a:lnTo>
                      <a:pt x="897" y="406"/>
                    </a:lnTo>
                    <a:lnTo>
                      <a:pt x="901" y="406"/>
                    </a:lnTo>
                    <a:lnTo>
                      <a:pt x="904" y="411"/>
                    </a:lnTo>
                    <a:lnTo>
                      <a:pt x="905" y="406"/>
                    </a:lnTo>
                    <a:lnTo>
                      <a:pt x="907" y="406"/>
                    </a:lnTo>
                    <a:lnTo>
                      <a:pt x="912" y="409"/>
                    </a:lnTo>
                    <a:lnTo>
                      <a:pt x="913" y="410"/>
                    </a:lnTo>
                    <a:lnTo>
                      <a:pt x="914" y="412"/>
                    </a:lnTo>
                    <a:lnTo>
                      <a:pt x="915" y="412"/>
                    </a:lnTo>
                    <a:lnTo>
                      <a:pt x="918" y="412"/>
                    </a:lnTo>
                    <a:lnTo>
                      <a:pt x="921" y="411"/>
                    </a:lnTo>
                    <a:lnTo>
                      <a:pt x="923" y="411"/>
                    </a:lnTo>
                    <a:lnTo>
                      <a:pt x="930" y="412"/>
                    </a:lnTo>
                    <a:lnTo>
                      <a:pt x="937" y="416"/>
                    </a:lnTo>
                    <a:lnTo>
                      <a:pt x="941" y="421"/>
                    </a:lnTo>
                    <a:lnTo>
                      <a:pt x="945" y="427"/>
                    </a:lnTo>
                    <a:lnTo>
                      <a:pt x="946" y="427"/>
                    </a:lnTo>
                    <a:lnTo>
                      <a:pt x="947" y="426"/>
                    </a:lnTo>
                    <a:lnTo>
                      <a:pt x="949" y="425"/>
                    </a:lnTo>
                    <a:lnTo>
                      <a:pt x="950" y="424"/>
                    </a:lnTo>
                    <a:lnTo>
                      <a:pt x="954" y="427"/>
                    </a:lnTo>
                    <a:lnTo>
                      <a:pt x="961" y="436"/>
                    </a:lnTo>
                    <a:lnTo>
                      <a:pt x="965" y="439"/>
                    </a:lnTo>
                    <a:lnTo>
                      <a:pt x="969" y="443"/>
                    </a:lnTo>
                    <a:lnTo>
                      <a:pt x="971" y="445"/>
                    </a:lnTo>
                    <a:lnTo>
                      <a:pt x="972" y="447"/>
                    </a:lnTo>
                    <a:lnTo>
                      <a:pt x="973" y="463"/>
                    </a:lnTo>
                    <a:lnTo>
                      <a:pt x="969" y="485"/>
                    </a:lnTo>
                    <a:lnTo>
                      <a:pt x="969" y="486"/>
                    </a:lnTo>
                    <a:lnTo>
                      <a:pt x="969" y="509"/>
                    </a:lnTo>
                    <a:lnTo>
                      <a:pt x="967" y="511"/>
                    </a:lnTo>
                    <a:lnTo>
                      <a:pt x="961" y="515"/>
                    </a:lnTo>
                    <a:lnTo>
                      <a:pt x="947" y="520"/>
                    </a:lnTo>
                    <a:lnTo>
                      <a:pt x="945" y="521"/>
                    </a:lnTo>
                    <a:lnTo>
                      <a:pt x="942" y="525"/>
                    </a:lnTo>
                    <a:lnTo>
                      <a:pt x="942" y="530"/>
                    </a:lnTo>
                    <a:lnTo>
                      <a:pt x="942" y="539"/>
                    </a:lnTo>
                    <a:lnTo>
                      <a:pt x="949" y="533"/>
                    </a:lnTo>
                    <a:lnTo>
                      <a:pt x="954" y="529"/>
                    </a:lnTo>
                    <a:lnTo>
                      <a:pt x="959" y="528"/>
                    </a:lnTo>
                    <a:lnTo>
                      <a:pt x="961" y="526"/>
                    </a:lnTo>
                    <a:lnTo>
                      <a:pt x="965" y="521"/>
                    </a:lnTo>
                    <a:lnTo>
                      <a:pt x="967" y="520"/>
                    </a:lnTo>
                    <a:lnTo>
                      <a:pt x="967" y="519"/>
                    </a:lnTo>
                    <a:lnTo>
                      <a:pt x="979" y="546"/>
                    </a:lnTo>
                    <a:lnTo>
                      <a:pt x="980" y="548"/>
                    </a:lnTo>
                    <a:lnTo>
                      <a:pt x="997" y="546"/>
                    </a:lnTo>
                    <a:lnTo>
                      <a:pt x="1004" y="546"/>
                    </a:lnTo>
                    <a:lnTo>
                      <a:pt x="1010" y="548"/>
                    </a:lnTo>
                    <a:lnTo>
                      <a:pt x="1021" y="555"/>
                    </a:lnTo>
                    <a:lnTo>
                      <a:pt x="1027" y="556"/>
                    </a:lnTo>
                    <a:lnTo>
                      <a:pt x="1031" y="559"/>
                    </a:lnTo>
                    <a:lnTo>
                      <a:pt x="1038" y="568"/>
                    </a:lnTo>
                    <a:lnTo>
                      <a:pt x="1040" y="571"/>
                    </a:lnTo>
                    <a:lnTo>
                      <a:pt x="1045" y="571"/>
                    </a:lnTo>
                    <a:lnTo>
                      <a:pt x="1051" y="571"/>
                    </a:lnTo>
                    <a:lnTo>
                      <a:pt x="1056" y="572"/>
                    </a:lnTo>
                    <a:lnTo>
                      <a:pt x="1058" y="583"/>
                    </a:lnTo>
                    <a:lnTo>
                      <a:pt x="1061" y="586"/>
                    </a:lnTo>
                    <a:lnTo>
                      <a:pt x="1066" y="589"/>
                    </a:lnTo>
                    <a:lnTo>
                      <a:pt x="1070" y="592"/>
                    </a:lnTo>
                    <a:lnTo>
                      <a:pt x="1091" y="598"/>
                    </a:lnTo>
                    <a:lnTo>
                      <a:pt x="1097" y="610"/>
                    </a:lnTo>
                    <a:lnTo>
                      <a:pt x="1097" y="622"/>
                    </a:lnTo>
                    <a:lnTo>
                      <a:pt x="1101" y="631"/>
                    </a:lnTo>
                    <a:lnTo>
                      <a:pt x="1126" y="654"/>
                    </a:lnTo>
                    <a:lnTo>
                      <a:pt x="1156" y="668"/>
                    </a:lnTo>
                    <a:lnTo>
                      <a:pt x="1174" y="671"/>
                    </a:lnTo>
                    <a:lnTo>
                      <a:pt x="1180" y="674"/>
                    </a:lnTo>
                    <a:lnTo>
                      <a:pt x="1189" y="681"/>
                    </a:lnTo>
                    <a:lnTo>
                      <a:pt x="1195" y="684"/>
                    </a:lnTo>
                    <a:lnTo>
                      <a:pt x="1203" y="686"/>
                    </a:lnTo>
                    <a:lnTo>
                      <a:pt x="1208" y="689"/>
                    </a:lnTo>
                    <a:lnTo>
                      <a:pt x="1217" y="697"/>
                    </a:lnTo>
                    <a:lnTo>
                      <a:pt x="1240" y="709"/>
                    </a:lnTo>
                    <a:lnTo>
                      <a:pt x="1267" y="727"/>
                    </a:lnTo>
                    <a:lnTo>
                      <a:pt x="1297" y="749"/>
                    </a:lnTo>
                    <a:lnTo>
                      <a:pt x="1301" y="752"/>
                    </a:lnTo>
                    <a:lnTo>
                      <a:pt x="1312" y="754"/>
                    </a:lnTo>
                    <a:lnTo>
                      <a:pt x="1316" y="757"/>
                    </a:lnTo>
                    <a:lnTo>
                      <a:pt x="1321" y="763"/>
                    </a:lnTo>
                    <a:lnTo>
                      <a:pt x="1329" y="768"/>
                    </a:lnTo>
                    <a:lnTo>
                      <a:pt x="1333" y="771"/>
                    </a:lnTo>
                    <a:lnTo>
                      <a:pt x="1335" y="779"/>
                    </a:lnTo>
                    <a:lnTo>
                      <a:pt x="1337" y="784"/>
                    </a:lnTo>
                    <a:lnTo>
                      <a:pt x="1344" y="790"/>
                    </a:lnTo>
                    <a:lnTo>
                      <a:pt x="1353" y="798"/>
                    </a:lnTo>
                    <a:lnTo>
                      <a:pt x="1362" y="803"/>
                    </a:lnTo>
                    <a:lnTo>
                      <a:pt x="1390" y="811"/>
                    </a:lnTo>
                    <a:lnTo>
                      <a:pt x="1401" y="814"/>
                    </a:lnTo>
                    <a:lnTo>
                      <a:pt x="1406" y="815"/>
                    </a:lnTo>
                    <a:lnTo>
                      <a:pt x="1410" y="818"/>
                    </a:lnTo>
                    <a:lnTo>
                      <a:pt x="1419" y="836"/>
                    </a:lnTo>
                    <a:lnTo>
                      <a:pt x="1435" y="849"/>
                    </a:lnTo>
                    <a:lnTo>
                      <a:pt x="1440" y="857"/>
                    </a:lnTo>
                    <a:lnTo>
                      <a:pt x="1441" y="868"/>
                    </a:lnTo>
                    <a:lnTo>
                      <a:pt x="1452" y="866"/>
                    </a:lnTo>
                    <a:lnTo>
                      <a:pt x="1458" y="871"/>
                    </a:lnTo>
                    <a:lnTo>
                      <a:pt x="1464" y="879"/>
                    </a:lnTo>
                    <a:lnTo>
                      <a:pt x="1472" y="882"/>
                    </a:lnTo>
                    <a:lnTo>
                      <a:pt x="1478" y="887"/>
                    </a:lnTo>
                    <a:lnTo>
                      <a:pt x="1481" y="897"/>
                    </a:lnTo>
                    <a:lnTo>
                      <a:pt x="1483" y="931"/>
                    </a:lnTo>
                    <a:lnTo>
                      <a:pt x="1483" y="936"/>
                    </a:lnTo>
                    <a:lnTo>
                      <a:pt x="1481" y="939"/>
                    </a:lnTo>
                    <a:lnTo>
                      <a:pt x="1478" y="944"/>
                    </a:lnTo>
                    <a:lnTo>
                      <a:pt x="1475" y="947"/>
                    </a:lnTo>
                    <a:lnTo>
                      <a:pt x="1474" y="953"/>
                    </a:lnTo>
                    <a:lnTo>
                      <a:pt x="1474" y="955"/>
                    </a:lnTo>
                    <a:lnTo>
                      <a:pt x="1471" y="960"/>
                    </a:lnTo>
                    <a:lnTo>
                      <a:pt x="1471" y="962"/>
                    </a:lnTo>
                    <a:lnTo>
                      <a:pt x="1472" y="965"/>
                    </a:lnTo>
                    <a:lnTo>
                      <a:pt x="1474" y="966"/>
                    </a:lnTo>
                    <a:lnTo>
                      <a:pt x="1478" y="966"/>
                    </a:lnTo>
                    <a:lnTo>
                      <a:pt x="1480" y="968"/>
                    </a:lnTo>
                    <a:lnTo>
                      <a:pt x="1482" y="971"/>
                    </a:lnTo>
                    <a:lnTo>
                      <a:pt x="1482" y="972"/>
                    </a:lnTo>
                    <a:lnTo>
                      <a:pt x="1481" y="973"/>
                    </a:lnTo>
                    <a:lnTo>
                      <a:pt x="1481" y="974"/>
                    </a:lnTo>
                    <a:lnTo>
                      <a:pt x="1487" y="985"/>
                    </a:lnTo>
                    <a:lnTo>
                      <a:pt x="1485" y="988"/>
                    </a:lnTo>
                    <a:lnTo>
                      <a:pt x="1487" y="990"/>
                    </a:lnTo>
                    <a:lnTo>
                      <a:pt x="1489" y="990"/>
                    </a:lnTo>
                    <a:lnTo>
                      <a:pt x="1491" y="989"/>
                    </a:lnTo>
                    <a:lnTo>
                      <a:pt x="1492" y="986"/>
                    </a:lnTo>
                    <a:lnTo>
                      <a:pt x="1491" y="983"/>
                    </a:lnTo>
                    <a:lnTo>
                      <a:pt x="1490" y="982"/>
                    </a:lnTo>
                    <a:lnTo>
                      <a:pt x="1489" y="980"/>
                    </a:lnTo>
                    <a:lnTo>
                      <a:pt x="1489" y="970"/>
                    </a:lnTo>
                    <a:lnTo>
                      <a:pt x="1488" y="968"/>
                    </a:lnTo>
                    <a:lnTo>
                      <a:pt x="1479" y="962"/>
                    </a:lnTo>
                    <a:lnTo>
                      <a:pt x="1476" y="961"/>
                    </a:lnTo>
                    <a:lnTo>
                      <a:pt x="1480" y="956"/>
                    </a:lnTo>
                    <a:lnTo>
                      <a:pt x="1490" y="952"/>
                    </a:lnTo>
                    <a:lnTo>
                      <a:pt x="1500" y="953"/>
                    </a:lnTo>
                    <a:lnTo>
                      <a:pt x="1507" y="964"/>
                    </a:lnTo>
                    <a:lnTo>
                      <a:pt x="1507" y="969"/>
                    </a:lnTo>
                    <a:lnTo>
                      <a:pt x="1507" y="977"/>
                    </a:lnTo>
                    <a:lnTo>
                      <a:pt x="1507" y="981"/>
                    </a:lnTo>
                    <a:lnTo>
                      <a:pt x="1510" y="990"/>
                    </a:lnTo>
                    <a:lnTo>
                      <a:pt x="1512" y="994"/>
                    </a:lnTo>
                    <a:lnTo>
                      <a:pt x="1513" y="1000"/>
                    </a:lnTo>
                    <a:lnTo>
                      <a:pt x="1517" y="1007"/>
                    </a:lnTo>
                    <a:lnTo>
                      <a:pt x="1522" y="1012"/>
                    </a:lnTo>
                    <a:lnTo>
                      <a:pt x="1525" y="1010"/>
                    </a:lnTo>
                    <a:lnTo>
                      <a:pt x="1525" y="1005"/>
                    </a:lnTo>
                    <a:lnTo>
                      <a:pt x="1521" y="995"/>
                    </a:lnTo>
                    <a:lnTo>
                      <a:pt x="1519" y="990"/>
                    </a:lnTo>
                    <a:lnTo>
                      <a:pt x="1519" y="978"/>
                    </a:lnTo>
                    <a:lnTo>
                      <a:pt x="1521" y="972"/>
                    </a:lnTo>
                    <a:lnTo>
                      <a:pt x="1523" y="966"/>
                    </a:lnTo>
                    <a:lnTo>
                      <a:pt x="1527" y="963"/>
                    </a:lnTo>
                    <a:lnTo>
                      <a:pt x="1532" y="960"/>
                    </a:lnTo>
                    <a:lnTo>
                      <a:pt x="1538" y="958"/>
                    </a:lnTo>
                    <a:lnTo>
                      <a:pt x="1544" y="958"/>
                    </a:lnTo>
                    <a:lnTo>
                      <a:pt x="1547" y="960"/>
                    </a:lnTo>
                    <a:lnTo>
                      <a:pt x="1548" y="962"/>
                    </a:lnTo>
                    <a:lnTo>
                      <a:pt x="1548" y="965"/>
                    </a:lnTo>
                    <a:lnTo>
                      <a:pt x="1549" y="968"/>
                    </a:lnTo>
                    <a:lnTo>
                      <a:pt x="1551" y="969"/>
                    </a:lnTo>
                    <a:lnTo>
                      <a:pt x="1557" y="971"/>
                    </a:lnTo>
                    <a:lnTo>
                      <a:pt x="1558" y="972"/>
                    </a:lnTo>
                    <a:lnTo>
                      <a:pt x="1559" y="974"/>
                    </a:lnTo>
                    <a:lnTo>
                      <a:pt x="1560" y="983"/>
                    </a:lnTo>
                    <a:lnTo>
                      <a:pt x="1561" y="986"/>
                    </a:lnTo>
                    <a:lnTo>
                      <a:pt x="1564" y="990"/>
                    </a:lnTo>
                    <a:lnTo>
                      <a:pt x="1565" y="993"/>
                    </a:lnTo>
                    <a:lnTo>
                      <a:pt x="1566" y="994"/>
                    </a:lnTo>
                    <a:lnTo>
                      <a:pt x="1574" y="999"/>
                    </a:lnTo>
                    <a:lnTo>
                      <a:pt x="1576" y="1000"/>
                    </a:lnTo>
                    <a:lnTo>
                      <a:pt x="1577" y="1003"/>
                    </a:lnTo>
                    <a:lnTo>
                      <a:pt x="1577" y="1005"/>
                    </a:lnTo>
                    <a:lnTo>
                      <a:pt x="1597" y="1064"/>
                    </a:lnTo>
                    <a:lnTo>
                      <a:pt x="1604" y="1077"/>
                    </a:lnTo>
                    <a:lnTo>
                      <a:pt x="1613" y="1089"/>
                    </a:lnTo>
                    <a:lnTo>
                      <a:pt x="1635" y="1111"/>
                    </a:lnTo>
                    <a:lnTo>
                      <a:pt x="1651" y="1123"/>
                    </a:lnTo>
                    <a:lnTo>
                      <a:pt x="1668" y="1132"/>
                    </a:lnTo>
                    <a:lnTo>
                      <a:pt x="1682" y="1130"/>
                    </a:lnTo>
                    <a:lnTo>
                      <a:pt x="1719" y="1156"/>
                    </a:lnTo>
                    <a:lnTo>
                      <a:pt x="1726" y="1158"/>
                    </a:lnTo>
                    <a:lnTo>
                      <a:pt x="1732" y="1165"/>
                    </a:lnTo>
                    <a:lnTo>
                      <a:pt x="1734" y="1167"/>
                    </a:lnTo>
                    <a:lnTo>
                      <a:pt x="1739" y="1171"/>
                    </a:lnTo>
                    <a:lnTo>
                      <a:pt x="1743" y="1179"/>
                    </a:lnTo>
                    <a:lnTo>
                      <a:pt x="1748" y="1188"/>
                    </a:lnTo>
                    <a:lnTo>
                      <a:pt x="1749" y="1195"/>
                    </a:lnTo>
                    <a:lnTo>
                      <a:pt x="1750" y="1205"/>
                    </a:lnTo>
                    <a:lnTo>
                      <a:pt x="1754" y="1213"/>
                    </a:lnTo>
                    <a:lnTo>
                      <a:pt x="1759" y="1220"/>
                    </a:lnTo>
                    <a:lnTo>
                      <a:pt x="1766" y="1223"/>
                    </a:lnTo>
                    <a:lnTo>
                      <a:pt x="1765" y="1217"/>
                    </a:lnTo>
                    <a:lnTo>
                      <a:pt x="1766" y="1212"/>
                    </a:lnTo>
                    <a:lnTo>
                      <a:pt x="1766" y="1206"/>
                    </a:lnTo>
                    <a:lnTo>
                      <a:pt x="1763" y="1199"/>
                    </a:lnTo>
                    <a:lnTo>
                      <a:pt x="1759" y="1194"/>
                    </a:lnTo>
                    <a:lnTo>
                      <a:pt x="1757" y="1187"/>
                    </a:lnTo>
                    <a:lnTo>
                      <a:pt x="1754" y="1173"/>
                    </a:lnTo>
                    <a:lnTo>
                      <a:pt x="1748" y="1159"/>
                    </a:lnTo>
                    <a:lnTo>
                      <a:pt x="1729" y="1136"/>
                    </a:lnTo>
                    <a:lnTo>
                      <a:pt x="1723" y="1122"/>
                    </a:lnTo>
                    <a:lnTo>
                      <a:pt x="1722" y="1108"/>
                    </a:lnTo>
                    <a:lnTo>
                      <a:pt x="1726" y="1096"/>
                    </a:lnTo>
                    <a:lnTo>
                      <a:pt x="1734" y="1087"/>
                    </a:lnTo>
                    <a:lnTo>
                      <a:pt x="1748" y="1081"/>
                    </a:lnTo>
                    <a:lnTo>
                      <a:pt x="1755" y="1081"/>
                    </a:lnTo>
                    <a:lnTo>
                      <a:pt x="1797" y="1083"/>
                    </a:lnTo>
                    <a:lnTo>
                      <a:pt x="1799" y="1087"/>
                    </a:lnTo>
                    <a:lnTo>
                      <a:pt x="1799" y="1098"/>
                    </a:lnTo>
                    <a:lnTo>
                      <a:pt x="1802" y="1105"/>
                    </a:lnTo>
                    <a:lnTo>
                      <a:pt x="1836" y="1128"/>
                    </a:lnTo>
                    <a:lnTo>
                      <a:pt x="1871" y="1156"/>
                    </a:lnTo>
                    <a:lnTo>
                      <a:pt x="1876" y="1163"/>
                    </a:lnTo>
                    <a:lnTo>
                      <a:pt x="1879" y="1170"/>
                    </a:lnTo>
                    <a:lnTo>
                      <a:pt x="1879" y="1176"/>
                    </a:lnTo>
                    <a:lnTo>
                      <a:pt x="1878" y="1189"/>
                    </a:lnTo>
                    <a:lnTo>
                      <a:pt x="1879" y="1196"/>
                    </a:lnTo>
                    <a:lnTo>
                      <a:pt x="1886" y="1213"/>
                    </a:lnTo>
                    <a:lnTo>
                      <a:pt x="1894" y="1238"/>
                    </a:lnTo>
                    <a:lnTo>
                      <a:pt x="1900" y="1249"/>
                    </a:lnTo>
                    <a:lnTo>
                      <a:pt x="1909" y="1257"/>
                    </a:lnTo>
                    <a:lnTo>
                      <a:pt x="1929" y="1266"/>
                    </a:lnTo>
                    <a:lnTo>
                      <a:pt x="1939" y="1268"/>
                    </a:lnTo>
                    <a:lnTo>
                      <a:pt x="1950" y="1273"/>
                    </a:lnTo>
                    <a:lnTo>
                      <a:pt x="1957" y="1274"/>
                    </a:lnTo>
                    <a:lnTo>
                      <a:pt x="1982" y="1270"/>
                    </a:lnTo>
                    <a:lnTo>
                      <a:pt x="1993" y="1268"/>
                    </a:lnTo>
                    <a:lnTo>
                      <a:pt x="2005" y="1272"/>
                    </a:lnTo>
                    <a:lnTo>
                      <a:pt x="2014" y="1276"/>
                    </a:lnTo>
                    <a:lnTo>
                      <a:pt x="2085" y="1339"/>
                    </a:lnTo>
                    <a:lnTo>
                      <a:pt x="2114" y="1354"/>
                    </a:lnTo>
                    <a:lnTo>
                      <a:pt x="2122" y="1363"/>
                    </a:lnTo>
                    <a:lnTo>
                      <a:pt x="2125" y="1376"/>
                    </a:lnTo>
                    <a:lnTo>
                      <a:pt x="2122" y="1388"/>
                    </a:lnTo>
                    <a:lnTo>
                      <a:pt x="2124" y="1396"/>
                    </a:lnTo>
                    <a:lnTo>
                      <a:pt x="2126" y="1399"/>
                    </a:lnTo>
                    <a:lnTo>
                      <a:pt x="2130" y="1400"/>
                    </a:lnTo>
                    <a:lnTo>
                      <a:pt x="2135" y="1405"/>
                    </a:lnTo>
                    <a:lnTo>
                      <a:pt x="2138" y="1409"/>
                    </a:lnTo>
                    <a:lnTo>
                      <a:pt x="2139" y="1415"/>
                    </a:lnTo>
                    <a:lnTo>
                      <a:pt x="2137" y="1438"/>
                    </a:lnTo>
                    <a:lnTo>
                      <a:pt x="2137" y="1449"/>
                    </a:lnTo>
                    <a:lnTo>
                      <a:pt x="2142" y="1462"/>
                    </a:lnTo>
                    <a:lnTo>
                      <a:pt x="2151" y="1474"/>
                    </a:lnTo>
                    <a:lnTo>
                      <a:pt x="2174" y="1494"/>
                    </a:lnTo>
                    <a:lnTo>
                      <a:pt x="2206" y="1527"/>
                    </a:lnTo>
                    <a:lnTo>
                      <a:pt x="2217" y="1537"/>
                    </a:lnTo>
                    <a:lnTo>
                      <a:pt x="2231" y="1543"/>
                    </a:lnTo>
                    <a:lnTo>
                      <a:pt x="2238" y="1547"/>
                    </a:lnTo>
                    <a:lnTo>
                      <a:pt x="2243" y="1548"/>
                    </a:lnTo>
                    <a:lnTo>
                      <a:pt x="2256" y="1548"/>
                    </a:lnTo>
                    <a:lnTo>
                      <a:pt x="2263" y="1548"/>
                    </a:lnTo>
                    <a:lnTo>
                      <a:pt x="2272" y="1544"/>
                    </a:lnTo>
                    <a:lnTo>
                      <a:pt x="2277" y="1543"/>
                    </a:lnTo>
                    <a:lnTo>
                      <a:pt x="2311" y="1550"/>
                    </a:lnTo>
                    <a:lnTo>
                      <a:pt x="2341" y="1551"/>
                    </a:lnTo>
                    <a:lnTo>
                      <a:pt x="2352" y="1557"/>
                    </a:lnTo>
                    <a:lnTo>
                      <a:pt x="2363" y="1566"/>
                    </a:lnTo>
                    <a:lnTo>
                      <a:pt x="2394" y="1601"/>
                    </a:lnTo>
                    <a:lnTo>
                      <a:pt x="2402" y="1614"/>
                    </a:lnTo>
                    <a:lnTo>
                      <a:pt x="2404" y="1627"/>
                    </a:lnTo>
                    <a:lnTo>
                      <a:pt x="2398" y="1635"/>
                    </a:lnTo>
                    <a:lnTo>
                      <a:pt x="2388" y="1642"/>
                    </a:lnTo>
                    <a:lnTo>
                      <a:pt x="2366" y="1652"/>
                    </a:lnTo>
                    <a:lnTo>
                      <a:pt x="2353" y="1661"/>
                    </a:lnTo>
                    <a:lnTo>
                      <a:pt x="2346" y="1665"/>
                    </a:lnTo>
                    <a:lnTo>
                      <a:pt x="2335" y="1667"/>
                    </a:lnTo>
                    <a:lnTo>
                      <a:pt x="2301" y="1685"/>
                    </a:lnTo>
                    <a:lnTo>
                      <a:pt x="2297" y="1689"/>
                    </a:lnTo>
                    <a:lnTo>
                      <a:pt x="2292" y="1691"/>
                    </a:lnTo>
                    <a:lnTo>
                      <a:pt x="2272" y="1696"/>
                    </a:lnTo>
                    <a:lnTo>
                      <a:pt x="2266" y="1698"/>
                    </a:lnTo>
                    <a:lnTo>
                      <a:pt x="2264" y="1699"/>
                    </a:lnTo>
                    <a:lnTo>
                      <a:pt x="2262" y="1701"/>
                    </a:lnTo>
                    <a:lnTo>
                      <a:pt x="2255" y="1713"/>
                    </a:lnTo>
                    <a:lnTo>
                      <a:pt x="2253" y="1714"/>
                    </a:lnTo>
                    <a:lnTo>
                      <a:pt x="2245" y="1713"/>
                    </a:lnTo>
                    <a:lnTo>
                      <a:pt x="2239" y="1708"/>
                    </a:lnTo>
                    <a:lnTo>
                      <a:pt x="2229" y="1698"/>
                    </a:lnTo>
                    <a:lnTo>
                      <a:pt x="2224" y="1696"/>
                    </a:lnTo>
                    <a:lnTo>
                      <a:pt x="2216" y="1694"/>
                    </a:lnTo>
                    <a:lnTo>
                      <a:pt x="2210" y="1693"/>
                    </a:lnTo>
                    <a:lnTo>
                      <a:pt x="2207" y="1694"/>
                    </a:lnTo>
                    <a:lnTo>
                      <a:pt x="2210" y="1697"/>
                    </a:lnTo>
                    <a:lnTo>
                      <a:pt x="2213" y="1698"/>
                    </a:lnTo>
                    <a:lnTo>
                      <a:pt x="2220" y="1698"/>
                    </a:lnTo>
                    <a:lnTo>
                      <a:pt x="2222" y="1698"/>
                    </a:lnTo>
                    <a:lnTo>
                      <a:pt x="2224" y="1700"/>
                    </a:lnTo>
                    <a:lnTo>
                      <a:pt x="2226" y="1703"/>
                    </a:lnTo>
                    <a:lnTo>
                      <a:pt x="2233" y="1710"/>
                    </a:lnTo>
                    <a:lnTo>
                      <a:pt x="2241" y="1717"/>
                    </a:lnTo>
                    <a:lnTo>
                      <a:pt x="2251" y="1721"/>
                    </a:lnTo>
                    <a:lnTo>
                      <a:pt x="2262" y="1716"/>
                    </a:lnTo>
                    <a:lnTo>
                      <a:pt x="2264" y="1714"/>
                    </a:lnTo>
                    <a:lnTo>
                      <a:pt x="2266" y="1709"/>
                    </a:lnTo>
                    <a:lnTo>
                      <a:pt x="2267" y="1708"/>
                    </a:lnTo>
                    <a:lnTo>
                      <a:pt x="2271" y="1706"/>
                    </a:lnTo>
                    <a:lnTo>
                      <a:pt x="2277" y="1702"/>
                    </a:lnTo>
                    <a:lnTo>
                      <a:pt x="2281" y="1700"/>
                    </a:lnTo>
                    <a:lnTo>
                      <a:pt x="2286" y="1699"/>
                    </a:lnTo>
                    <a:lnTo>
                      <a:pt x="2300" y="1700"/>
                    </a:lnTo>
                    <a:lnTo>
                      <a:pt x="2307" y="1700"/>
                    </a:lnTo>
                    <a:lnTo>
                      <a:pt x="2323" y="1692"/>
                    </a:lnTo>
                    <a:lnTo>
                      <a:pt x="2343" y="1690"/>
                    </a:lnTo>
                    <a:lnTo>
                      <a:pt x="2348" y="1688"/>
                    </a:lnTo>
                    <a:lnTo>
                      <a:pt x="2369" y="1674"/>
                    </a:lnTo>
                    <a:lnTo>
                      <a:pt x="2375" y="1673"/>
                    </a:lnTo>
                    <a:lnTo>
                      <a:pt x="2379" y="1671"/>
                    </a:lnTo>
                    <a:lnTo>
                      <a:pt x="2394" y="1657"/>
                    </a:lnTo>
                    <a:lnTo>
                      <a:pt x="2400" y="1654"/>
                    </a:lnTo>
                    <a:lnTo>
                      <a:pt x="2406" y="1651"/>
                    </a:lnTo>
                    <a:lnTo>
                      <a:pt x="2413" y="1649"/>
                    </a:lnTo>
                    <a:lnTo>
                      <a:pt x="2420" y="1649"/>
                    </a:lnTo>
                    <a:lnTo>
                      <a:pt x="2427" y="1647"/>
                    </a:lnTo>
                    <a:lnTo>
                      <a:pt x="2431" y="1641"/>
                    </a:lnTo>
                    <a:lnTo>
                      <a:pt x="2437" y="1627"/>
                    </a:lnTo>
                    <a:lnTo>
                      <a:pt x="2444" y="1622"/>
                    </a:lnTo>
                    <a:lnTo>
                      <a:pt x="2460" y="1619"/>
                    </a:lnTo>
                    <a:lnTo>
                      <a:pt x="2469" y="1615"/>
                    </a:lnTo>
                    <a:lnTo>
                      <a:pt x="2476" y="1609"/>
                    </a:lnTo>
                    <a:lnTo>
                      <a:pt x="2484" y="1608"/>
                    </a:lnTo>
                    <a:lnTo>
                      <a:pt x="2492" y="1609"/>
                    </a:lnTo>
                    <a:lnTo>
                      <a:pt x="2503" y="1614"/>
                    </a:lnTo>
                    <a:lnTo>
                      <a:pt x="2519" y="1624"/>
                    </a:lnTo>
                    <a:lnTo>
                      <a:pt x="2538" y="1638"/>
                    </a:lnTo>
                    <a:lnTo>
                      <a:pt x="2551" y="1656"/>
                    </a:lnTo>
                    <a:lnTo>
                      <a:pt x="2557" y="1675"/>
                    </a:lnTo>
                    <a:lnTo>
                      <a:pt x="2560" y="1669"/>
                    </a:lnTo>
                    <a:lnTo>
                      <a:pt x="2562" y="1666"/>
                    </a:lnTo>
                    <a:lnTo>
                      <a:pt x="2566" y="1665"/>
                    </a:lnTo>
                    <a:lnTo>
                      <a:pt x="2569" y="1665"/>
                    </a:lnTo>
                    <a:lnTo>
                      <a:pt x="2572" y="1666"/>
                    </a:lnTo>
                    <a:lnTo>
                      <a:pt x="2575" y="1668"/>
                    </a:lnTo>
                    <a:lnTo>
                      <a:pt x="2582" y="1671"/>
                    </a:lnTo>
                    <a:lnTo>
                      <a:pt x="2588" y="1675"/>
                    </a:lnTo>
                    <a:lnTo>
                      <a:pt x="2594" y="1681"/>
                    </a:lnTo>
                    <a:lnTo>
                      <a:pt x="2598" y="1685"/>
                    </a:lnTo>
                    <a:lnTo>
                      <a:pt x="2603" y="1697"/>
                    </a:lnTo>
                    <a:lnTo>
                      <a:pt x="2615" y="1758"/>
                    </a:lnTo>
                    <a:lnTo>
                      <a:pt x="2617" y="1761"/>
                    </a:lnTo>
                    <a:lnTo>
                      <a:pt x="2619" y="1763"/>
                    </a:lnTo>
                    <a:lnTo>
                      <a:pt x="2618" y="1766"/>
                    </a:lnTo>
                    <a:lnTo>
                      <a:pt x="2616" y="1770"/>
                    </a:lnTo>
                    <a:lnTo>
                      <a:pt x="2612" y="1772"/>
                    </a:lnTo>
                    <a:lnTo>
                      <a:pt x="2609" y="1772"/>
                    </a:lnTo>
                    <a:lnTo>
                      <a:pt x="2602" y="1772"/>
                    </a:lnTo>
                    <a:lnTo>
                      <a:pt x="2576" y="1773"/>
                    </a:lnTo>
                    <a:lnTo>
                      <a:pt x="2574" y="1775"/>
                    </a:lnTo>
                    <a:lnTo>
                      <a:pt x="2575" y="1780"/>
                    </a:lnTo>
                    <a:lnTo>
                      <a:pt x="2573" y="1782"/>
                    </a:lnTo>
                    <a:lnTo>
                      <a:pt x="2568" y="1782"/>
                    </a:lnTo>
                    <a:lnTo>
                      <a:pt x="2566" y="1782"/>
                    </a:lnTo>
                    <a:lnTo>
                      <a:pt x="2564" y="1783"/>
                    </a:lnTo>
                    <a:lnTo>
                      <a:pt x="2561" y="1782"/>
                    </a:lnTo>
                    <a:lnTo>
                      <a:pt x="2559" y="1778"/>
                    </a:lnTo>
                    <a:lnTo>
                      <a:pt x="2556" y="1773"/>
                    </a:lnTo>
                    <a:lnTo>
                      <a:pt x="2553" y="1772"/>
                    </a:lnTo>
                    <a:lnTo>
                      <a:pt x="2551" y="1772"/>
                    </a:lnTo>
                    <a:lnTo>
                      <a:pt x="2549" y="1772"/>
                    </a:lnTo>
                    <a:lnTo>
                      <a:pt x="2546" y="1774"/>
                    </a:lnTo>
                    <a:lnTo>
                      <a:pt x="2544" y="1775"/>
                    </a:lnTo>
                    <a:lnTo>
                      <a:pt x="2546" y="1778"/>
                    </a:lnTo>
                    <a:lnTo>
                      <a:pt x="2548" y="1780"/>
                    </a:lnTo>
                    <a:lnTo>
                      <a:pt x="2550" y="1780"/>
                    </a:lnTo>
                    <a:lnTo>
                      <a:pt x="2551" y="1782"/>
                    </a:lnTo>
                    <a:lnTo>
                      <a:pt x="2550" y="1784"/>
                    </a:lnTo>
                    <a:lnTo>
                      <a:pt x="2549" y="1786"/>
                    </a:lnTo>
                    <a:lnTo>
                      <a:pt x="2549" y="1790"/>
                    </a:lnTo>
                    <a:lnTo>
                      <a:pt x="2551" y="1797"/>
                    </a:lnTo>
                    <a:lnTo>
                      <a:pt x="2548" y="1799"/>
                    </a:lnTo>
                    <a:lnTo>
                      <a:pt x="2543" y="1801"/>
                    </a:lnTo>
                    <a:lnTo>
                      <a:pt x="2539" y="1802"/>
                    </a:lnTo>
                    <a:lnTo>
                      <a:pt x="2527" y="1802"/>
                    </a:lnTo>
                    <a:lnTo>
                      <a:pt x="2524" y="1803"/>
                    </a:lnTo>
                    <a:lnTo>
                      <a:pt x="2522" y="1807"/>
                    </a:lnTo>
                    <a:lnTo>
                      <a:pt x="2521" y="1816"/>
                    </a:lnTo>
                    <a:lnTo>
                      <a:pt x="2516" y="1823"/>
                    </a:lnTo>
                    <a:lnTo>
                      <a:pt x="2508" y="1828"/>
                    </a:lnTo>
                    <a:lnTo>
                      <a:pt x="2500" y="1833"/>
                    </a:lnTo>
                    <a:lnTo>
                      <a:pt x="2466" y="1839"/>
                    </a:lnTo>
                    <a:lnTo>
                      <a:pt x="2457" y="1845"/>
                    </a:lnTo>
                    <a:lnTo>
                      <a:pt x="2462" y="1845"/>
                    </a:lnTo>
                    <a:lnTo>
                      <a:pt x="2471" y="1847"/>
                    </a:lnTo>
                    <a:lnTo>
                      <a:pt x="2475" y="1847"/>
                    </a:lnTo>
                    <a:lnTo>
                      <a:pt x="2481" y="1845"/>
                    </a:lnTo>
                    <a:lnTo>
                      <a:pt x="2490" y="1842"/>
                    </a:lnTo>
                    <a:lnTo>
                      <a:pt x="2495" y="1841"/>
                    </a:lnTo>
                    <a:lnTo>
                      <a:pt x="2504" y="1839"/>
                    </a:lnTo>
                    <a:lnTo>
                      <a:pt x="2514" y="1833"/>
                    </a:lnTo>
                    <a:lnTo>
                      <a:pt x="2522" y="1831"/>
                    </a:lnTo>
                    <a:lnTo>
                      <a:pt x="2526" y="1836"/>
                    </a:lnTo>
                    <a:lnTo>
                      <a:pt x="2524" y="1843"/>
                    </a:lnTo>
                    <a:lnTo>
                      <a:pt x="2513" y="1855"/>
                    </a:lnTo>
                    <a:lnTo>
                      <a:pt x="2510" y="1862"/>
                    </a:lnTo>
                    <a:lnTo>
                      <a:pt x="2507" y="1869"/>
                    </a:lnTo>
                    <a:lnTo>
                      <a:pt x="2499" y="1873"/>
                    </a:lnTo>
                    <a:lnTo>
                      <a:pt x="2480" y="1875"/>
                    </a:lnTo>
                    <a:lnTo>
                      <a:pt x="2480" y="1877"/>
                    </a:lnTo>
                    <a:lnTo>
                      <a:pt x="2490" y="1882"/>
                    </a:lnTo>
                    <a:lnTo>
                      <a:pt x="2496" y="1883"/>
                    </a:lnTo>
                    <a:lnTo>
                      <a:pt x="2501" y="1881"/>
                    </a:lnTo>
                    <a:lnTo>
                      <a:pt x="2505" y="1880"/>
                    </a:lnTo>
                    <a:lnTo>
                      <a:pt x="2521" y="1880"/>
                    </a:lnTo>
                    <a:lnTo>
                      <a:pt x="2523" y="1881"/>
                    </a:lnTo>
                    <a:lnTo>
                      <a:pt x="2526" y="1881"/>
                    </a:lnTo>
                    <a:lnTo>
                      <a:pt x="2529" y="1883"/>
                    </a:lnTo>
                    <a:lnTo>
                      <a:pt x="2532" y="1885"/>
                    </a:lnTo>
                    <a:lnTo>
                      <a:pt x="2534" y="1886"/>
                    </a:lnTo>
                    <a:lnTo>
                      <a:pt x="2541" y="1887"/>
                    </a:lnTo>
                    <a:lnTo>
                      <a:pt x="2552" y="1894"/>
                    </a:lnTo>
                    <a:lnTo>
                      <a:pt x="2555" y="1899"/>
                    </a:lnTo>
                    <a:lnTo>
                      <a:pt x="2553" y="1904"/>
                    </a:lnTo>
                    <a:lnTo>
                      <a:pt x="2548" y="1910"/>
                    </a:lnTo>
                    <a:lnTo>
                      <a:pt x="2540" y="1915"/>
                    </a:lnTo>
                    <a:lnTo>
                      <a:pt x="2530" y="1917"/>
                    </a:lnTo>
                    <a:lnTo>
                      <a:pt x="2501" y="1923"/>
                    </a:lnTo>
                    <a:lnTo>
                      <a:pt x="2496" y="1920"/>
                    </a:lnTo>
                    <a:lnTo>
                      <a:pt x="2492" y="1915"/>
                    </a:lnTo>
                    <a:lnTo>
                      <a:pt x="2488" y="1902"/>
                    </a:lnTo>
                    <a:lnTo>
                      <a:pt x="2490" y="1922"/>
                    </a:lnTo>
                    <a:lnTo>
                      <a:pt x="2491" y="1924"/>
                    </a:lnTo>
                    <a:lnTo>
                      <a:pt x="2498" y="1929"/>
                    </a:lnTo>
                    <a:lnTo>
                      <a:pt x="2500" y="1933"/>
                    </a:lnTo>
                    <a:lnTo>
                      <a:pt x="2500" y="1940"/>
                    </a:lnTo>
                    <a:lnTo>
                      <a:pt x="2498" y="1949"/>
                    </a:lnTo>
                    <a:lnTo>
                      <a:pt x="2493" y="1957"/>
                    </a:lnTo>
                    <a:lnTo>
                      <a:pt x="2488" y="1961"/>
                    </a:lnTo>
                    <a:lnTo>
                      <a:pt x="2488" y="1964"/>
                    </a:lnTo>
                    <a:lnTo>
                      <a:pt x="2492" y="1967"/>
                    </a:lnTo>
                    <a:lnTo>
                      <a:pt x="2491" y="1972"/>
                    </a:lnTo>
                    <a:lnTo>
                      <a:pt x="2487" y="1975"/>
                    </a:lnTo>
                    <a:lnTo>
                      <a:pt x="2480" y="1976"/>
                    </a:lnTo>
                    <a:lnTo>
                      <a:pt x="2483" y="1981"/>
                    </a:lnTo>
                    <a:lnTo>
                      <a:pt x="2489" y="1985"/>
                    </a:lnTo>
                    <a:lnTo>
                      <a:pt x="2496" y="1989"/>
                    </a:lnTo>
                    <a:lnTo>
                      <a:pt x="2506" y="1991"/>
                    </a:lnTo>
                    <a:lnTo>
                      <a:pt x="2507" y="1991"/>
                    </a:lnTo>
                    <a:lnTo>
                      <a:pt x="2510" y="1992"/>
                    </a:lnTo>
                    <a:lnTo>
                      <a:pt x="2515" y="1994"/>
                    </a:lnTo>
                    <a:lnTo>
                      <a:pt x="2516" y="1998"/>
                    </a:lnTo>
                    <a:lnTo>
                      <a:pt x="2515" y="2002"/>
                    </a:lnTo>
                    <a:lnTo>
                      <a:pt x="2510" y="2007"/>
                    </a:lnTo>
                    <a:lnTo>
                      <a:pt x="2508" y="2010"/>
                    </a:lnTo>
                    <a:lnTo>
                      <a:pt x="2521" y="2008"/>
                    </a:lnTo>
                    <a:lnTo>
                      <a:pt x="2527" y="2008"/>
                    </a:lnTo>
                    <a:lnTo>
                      <a:pt x="2533" y="2011"/>
                    </a:lnTo>
                    <a:lnTo>
                      <a:pt x="2536" y="2016"/>
                    </a:lnTo>
                    <a:lnTo>
                      <a:pt x="2541" y="2025"/>
                    </a:lnTo>
                    <a:lnTo>
                      <a:pt x="2544" y="2029"/>
                    </a:lnTo>
                    <a:lnTo>
                      <a:pt x="2546" y="2029"/>
                    </a:lnTo>
                    <a:lnTo>
                      <a:pt x="2550" y="2029"/>
                    </a:lnTo>
                    <a:lnTo>
                      <a:pt x="2551" y="2029"/>
                    </a:lnTo>
                    <a:lnTo>
                      <a:pt x="2552" y="2033"/>
                    </a:lnTo>
                    <a:lnTo>
                      <a:pt x="2553" y="2033"/>
                    </a:lnTo>
                    <a:lnTo>
                      <a:pt x="2555" y="2035"/>
                    </a:lnTo>
                    <a:lnTo>
                      <a:pt x="2557" y="2037"/>
                    </a:lnTo>
                    <a:lnTo>
                      <a:pt x="2559" y="2041"/>
                    </a:lnTo>
                    <a:lnTo>
                      <a:pt x="2566" y="2043"/>
                    </a:lnTo>
                    <a:lnTo>
                      <a:pt x="2567" y="2045"/>
                    </a:lnTo>
                    <a:lnTo>
                      <a:pt x="2568" y="2049"/>
                    </a:lnTo>
                    <a:lnTo>
                      <a:pt x="2570" y="2050"/>
                    </a:lnTo>
                    <a:lnTo>
                      <a:pt x="2582" y="2051"/>
                    </a:lnTo>
                    <a:lnTo>
                      <a:pt x="2586" y="2054"/>
                    </a:lnTo>
                    <a:lnTo>
                      <a:pt x="2593" y="2062"/>
                    </a:lnTo>
                    <a:lnTo>
                      <a:pt x="2596" y="2064"/>
                    </a:lnTo>
                    <a:lnTo>
                      <a:pt x="2603" y="2065"/>
                    </a:lnTo>
                    <a:lnTo>
                      <a:pt x="2609" y="2066"/>
                    </a:lnTo>
                    <a:lnTo>
                      <a:pt x="2613" y="2069"/>
                    </a:lnTo>
                    <a:lnTo>
                      <a:pt x="2617" y="2074"/>
                    </a:lnTo>
                    <a:lnTo>
                      <a:pt x="2621" y="2085"/>
                    </a:lnTo>
                    <a:lnTo>
                      <a:pt x="2624" y="2088"/>
                    </a:lnTo>
                    <a:lnTo>
                      <a:pt x="2626" y="2076"/>
                    </a:lnTo>
                    <a:lnTo>
                      <a:pt x="2631" y="2070"/>
                    </a:lnTo>
                    <a:lnTo>
                      <a:pt x="2638" y="2067"/>
                    </a:lnTo>
                    <a:lnTo>
                      <a:pt x="2645" y="2064"/>
                    </a:lnTo>
                    <a:lnTo>
                      <a:pt x="2657" y="2061"/>
                    </a:lnTo>
                    <a:lnTo>
                      <a:pt x="2661" y="2060"/>
                    </a:lnTo>
                    <a:lnTo>
                      <a:pt x="2681" y="2069"/>
                    </a:lnTo>
                    <a:lnTo>
                      <a:pt x="2687" y="2074"/>
                    </a:lnTo>
                    <a:lnTo>
                      <a:pt x="2691" y="2075"/>
                    </a:lnTo>
                    <a:lnTo>
                      <a:pt x="2706" y="2075"/>
                    </a:lnTo>
                    <a:lnTo>
                      <a:pt x="2712" y="2076"/>
                    </a:lnTo>
                    <a:lnTo>
                      <a:pt x="2731" y="2087"/>
                    </a:lnTo>
                    <a:lnTo>
                      <a:pt x="2738" y="2088"/>
                    </a:lnTo>
                    <a:lnTo>
                      <a:pt x="2750" y="2083"/>
                    </a:lnTo>
                    <a:lnTo>
                      <a:pt x="2753" y="2082"/>
                    </a:lnTo>
                    <a:lnTo>
                      <a:pt x="2769" y="2077"/>
                    </a:lnTo>
                    <a:lnTo>
                      <a:pt x="2786" y="2076"/>
                    </a:lnTo>
                    <a:lnTo>
                      <a:pt x="2788" y="2079"/>
                    </a:lnTo>
                    <a:lnTo>
                      <a:pt x="2797" y="2106"/>
                    </a:lnTo>
                    <a:lnTo>
                      <a:pt x="2792" y="2124"/>
                    </a:lnTo>
                    <a:lnTo>
                      <a:pt x="2793" y="2136"/>
                    </a:lnTo>
                    <a:lnTo>
                      <a:pt x="2797" y="2145"/>
                    </a:lnTo>
                    <a:lnTo>
                      <a:pt x="2798" y="2148"/>
                    </a:lnTo>
                    <a:lnTo>
                      <a:pt x="2807" y="2158"/>
                    </a:lnTo>
                    <a:lnTo>
                      <a:pt x="2808" y="2161"/>
                    </a:lnTo>
                    <a:lnTo>
                      <a:pt x="2810" y="2179"/>
                    </a:lnTo>
                    <a:lnTo>
                      <a:pt x="2809" y="2225"/>
                    </a:lnTo>
                    <a:lnTo>
                      <a:pt x="2809" y="2226"/>
                    </a:lnTo>
                    <a:lnTo>
                      <a:pt x="1673" y="2226"/>
                    </a:lnTo>
                    <a:lnTo>
                      <a:pt x="1672" y="2218"/>
                    </a:lnTo>
                    <a:lnTo>
                      <a:pt x="1670" y="2216"/>
                    </a:lnTo>
                    <a:lnTo>
                      <a:pt x="1659" y="2204"/>
                    </a:lnTo>
                    <a:lnTo>
                      <a:pt x="1654" y="2199"/>
                    </a:lnTo>
                    <a:lnTo>
                      <a:pt x="1655" y="2198"/>
                    </a:lnTo>
                    <a:lnTo>
                      <a:pt x="1656" y="2195"/>
                    </a:lnTo>
                    <a:lnTo>
                      <a:pt x="1659" y="2191"/>
                    </a:lnTo>
                    <a:lnTo>
                      <a:pt x="1657" y="2191"/>
                    </a:lnTo>
                    <a:lnTo>
                      <a:pt x="1655" y="2188"/>
                    </a:lnTo>
                    <a:lnTo>
                      <a:pt x="1654" y="2188"/>
                    </a:lnTo>
                    <a:lnTo>
                      <a:pt x="1654" y="2187"/>
                    </a:lnTo>
                    <a:lnTo>
                      <a:pt x="1656" y="2186"/>
                    </a:lnTo>
                    <a:lnTo>
                      <a:pt x="1657" y="2184"/>
                    </a:lnTo>
                    <a:lnTo>
                      <a:pt x="1659" y="2185"/>
                    </a:lnTo>
                    <a:lnTo>
                      <a:pt x="1656" y="2173"/>
                    </a:lnTo>
                    <a:lnTo>
                      <a:pt x="1654" y="2166"/>
                    </a:lnTo>
                    <a:lnTo>
                      <a:pt x="1651" y="2162"/>
                    </a:lnTo>
                    <a:lnTo>
                      <a:pt x="1645" y="2160"/>
                    </a:lnTo>
                    <a:lnTo>
                      <a:pt x="1633" y="2153"/>
                    </a:lnTo>
                    <a:lnTo>
                      <a:pt x="1627" y="2151"/>
                    </a:lnTo>
                    <a:lnTo>
                      <a:pt x="1625" y="2150"/>
                    </a:lnTo>
                    <a:lnTo>
                      <a:pt x="1622" y="2146"/>
                    </a:lnTo>
                    <a:lnTo>
                      <a:pt x="1620" y="2145"/>
                    </a:lnTo>
                    <a:lnTo>
                      <a:pt x="1620" y="2146"/>
                    </a:lnTo>
                    <a:lnTo>
                      <a:pt x="1619" y="2148"/>
                    </a:lnTo>
                    <a:lnTo>
                      <a:pt x="1618" y="2148"/>
                    </a:lnTo>
                    <a:lnTo>
                      <a:pt x="1611" y="2149"/>
                    </a:lnTo>
                    <a:lnTo>
                      <a:pt x="1608" y="2149"/>
                    </a:lnTo>
                    <a:lnTo>
                      <a:pt x="1605" y="2145"/>
                    </a:lnTo>
                    <a:lnTo>
                      <a:pt x="1607" y="2144"/>
                    </a:lnTo>
                    <a:lnTo>
                      <a:pt x="1611" y="2140"/>
                    </a:lnTo>
                    <a:lnTo>
                      <a:pt x="1612" y="2136"/>
                    </a:lnTo>
                    <a:lnTo>
                      <a:pt x="1613" y="2135"/>
                    </a:lnTo>
                    <a:lnTo>
                      <a:pt x="1613" y="2128"/>
                    </a:lnTo>
                    <a:lnTo>
                      <a:pt x="1611" y="2124"/>
                    </a:lnTo>
                    <a:lnTo>
                      <a:pt x="1599" y="2113"/>
                    </a:lnTo>
                    <a:lnTo>
                      <a:pt x="1594" y="2115"/>
                    </a:lnTo>
                    <a:lnTo>
                      <a:pt x="1593" y="2111"/>
                    </a:lnTo>
                    <a:lnTo>
                      <a:pt x="1594" y="2107"/>
                    </a:lnTo>
                    <a:lnTo>
                      <a:pt x="1594" y="2103"/>
                    </a:lnTo>
                    <a:lnTo>
                      <a:pt x="1595" y="2102"/>
                    </a:lnTo>
                    <a:lnTo>
                      <a:pt x="1596" y="2101"/>
                    </a:lnTo>
                    <a:lnTo>
                      <a:pt x="1599" y="2100"/>
                    </a:lnTo>
                    <a:lnTo>
                      <a:pt x="1599" y="2098"/>
                    </a:lnTo>
                    <a:lnTo>
                      <a:pt x="1599" y="2095"/>
                    </a:lnTo>
                    <a:lnTo>
                      <a:pt x="1594" y="2088"/>
                    </a:lnTo>
                    <a:lnTo>
                      <a:pt x="1597" y="2087"/>
                    </a:lnTo>
                    <a:lnTo>
                      <a:pt x="1601" y="2086"/>
                    </a:lnTo>
                    <a:lnTo>
                      <a:pt x="1604" y="2087"/>
                    </a:lnTo>
                    <a:lnTo>
                      <a:pt x="1607" y="2088"/>
                    </a:lnTo>
                    <a:lnTo>
                      <a:pt x="1608" y="2086"/>
                    </a:lnTo>
                    <a:lnTo>
                      <a:pt x="1609" y="2084"/>
                    </a:lnTo>
                    <a:lnTo>
                      <a:pt x="1608" y="2081"/>
                    </a:lnTo>
                    <a:lnTo>
                      <a:pt x="1607" y="2078"/>
                    </a:lnTo>
                    <a:lnTo>
                      <a:pt x="1601" y="2079"/>
                    </a:lnTo>
                    <a:lnTo>
                      <a:pt x="1597" y="2076"/>
                    </a:lnTo>
                    <a:lnTo>
                      <a:pt x="1590" y="2060"/>
                    </a:lnTo>
                    <a:lnTo>
                      <a:pt x="1586" y="2040"/>
                    </a:lnTo>
                    <a:lnTo>
                      <a:pt x="1582" y="2025"/>
                    </a:lnTo>
                    <a:lnTo>
                      <a:pt x="1574" y="2011"/>
                    </a:lnTo>
                    <a:lnTo>
                      <a:pt x="1532" y="1967"/>
                    </a:lnTo>
                    <a:lnTo>
                      <a:pt x="1524" y="1958"/>
                    </a:lnTo>
                    <a:lnTo>
                      <a:pt x="1512" y="1934"/>
                    </a:lnTo>
                    <a:lnTo>
                      <a:pt x="1495" y="1914"/>
                    </a:lnTo>
                    <a:lnTo>
                      <a:pt x="1484" y="1904"/>
                    </a:lnTo>
                    <a:lnTo>
                      <a:pt x="1464" y="1890"/>
                    </a:lnTo>
                    <a:lnTo>
                      <a:pt x="1461" y="1886"/>
                    </a:lnTo>
                    <a:lnTo>
                      <a:pt x="1457" y="1880"/>
                    </a:lnTo>
                    <a:lnTo>
                      <a:pt x="1452" y="1875"/>
                    </a:lnTo>
                    <a:lnTo>
                      <a:pt x="1438" y="1867"/>
                    </a:lnTo>
                    <a:lnTo>
                      <a:pt x="1432" y="1861"/>
                    </a:lnTo>
                    <a:lnTo>
                      <a:pt x="1429" y="1856"/>
                    </a:lnTo>
                    <a:lnTo>
                      <a:pt x="1428" y="1850"/>
                    </a:lnTo>
                    <a:lnTo>
                      <a:pt x="1428" y="1842"/>
                    </a:lnTo>
                    <a:lnTo>
                      <a:pt x="1427" y="1836"/>
                    </a:lnTo>
                    <a:lnTo>
                      <a:pt x="1424" y="1833"/>
                    </a:lnTo>
                    <a:lnTo>
                      <a:pt x="1421" y="1830"/>
                    </a:lnTo>
                    <a:lnTo>
                      <a:pt x="1418" y="1826"/>
                    </a:lnTo>
                    <a:lnTo>
                      <a:pt x="1414" y="1822"/>
                    </a:lnTo>
                    <a:lnTo>
                      <a:pt x="1413" y="1818"/>
                    </a:lnTo>
                    <a:lnTo>
                      <a:pt x="1412" y="1814"/>
                    </a:lnTo>
                    <a:lnTo>
                      <a:pt x="1411" y="1809"/>
                    </a:lnTo>
                    <a:lnTo>
                      <a:pt x="1412" y="1802"/>
                    </a:lnTo>
                    <a:lnTo>
                      <a:pt x="1414" y="1797"/>
                    </a:lnTo>
                    <a:lnTo>
                      <a:pt x="1415" y="1791"/>
                    </a:lnTo>
                    <a:lnTo>
                      <a:pt x="1413" y="1784"/>
                    </a:lnTo>
                    <a:lnTo>
                      <a:pt x="1409" y="1777"/>
                    </a:lnTo>
                    <a:lnTo>
                      <a:pt x="1392" y="1761"/>
                    </a:lnTo>
                    <a:lnTo>
                      <a:pt x="1375" y="1743"/>
                    </a:lnTo>
                    <a:lnTo>
                      <a:pt x="1369" y="1739"/>
                    </a:lnTo>
                    <a:lnTo>
                      <a:pt x="1345" y="1726"/>
                    </a:lnTo>
                    <a:lnTo>
                      <a:pt x="1333" y="1722"/>
                    </a:lnTo>
                    <a:lnTo>
                      <a:pt x="1320" y="1719"/>
                    </a:lnTo>
                    <a:lnTo>
                      <a:pt x="1314" y="1719"/>
                    </a:lnTo>
                    <a:lnTo>
                      <a:pt x="1308" y="1719"/>
                    </a:lnTo>
                    <a:lnTo>
                      <a:pt x="1303" y="1717"/>
                    </a:lnTo>
                    <a:lnTo>
                      <a:pt x="1299" y="1711"/>
                    </a:lnTo>
                    <a:lnTo>
                      <a:pt x="1293" y="1700"/>
                    </a:lnTo>
                    <a:lnTo>
                      <a:pt x="1289" y="1697"/>
                    </a:lnTo>
                    <a:lnTo>
                      <a:pt x="1281" y="1696"/>
                    </a:lnTo>
                    <a:lnTo>
                      <a:pt x="1275" y="1697"/>
                    </a:lnTo>
                    <a:lnTo>
                      <a:pt x="1264" y="1702"/>
                    </a:lnTo>
                    <a:lnTo>
                      <a:pt x="1259" y="1703"/>
                    </a:lnTo>
                    <a:lnTo>
                      <a:pt x="1256" y="1703"/>
                    </a:lnTo>
                    <a:lnTo>
                      <a:pt x="1252" y="1702"/>
                    </a:lnTo>
                    <a:lnTo>
                      <a:pt x="1249" y="1700"/>
                    </a:lnTo>
                    <a:lnTo>
                      <a:pt x="1247" y="1699"/>
                    </a:lnTo>
                    <a:lnTo>
                      <a:pt x="1245" y="1696"/>
                    </a:lnTo>
                    <a:lnTo>
                      <a:pt x="1243" y="1694"/>
                    </a:lnTo>
                    <a:lnTo>
                      <a:pt x="1241" y="1696"/>
                    </a:lnTo>
                    <a:lnTo>
                      <a:pt x="1237" y="1696"/>
                    </a:lnTo>
                    <a:lnTo>
                      <a:pt x="1235" y="1694"/>
                    </a:lnTo>
                    <a:lnTo>
                      <a:pt x="1229" y="1691"/>
                    </a:lnTo>
                    <a:lnTo>
                      <a:pt x="1228" y="1690"/>
                    </a:lnTo>
                    <a:lnTo>
                      <a:pt x="1229" y="1686"/>
                    </a:lnTo>
                    <a:lnTo>
                      <a:pt x="1232" y="1682"/>
                    </a:lnTo>
                    <a:lnTo>
                      <a:pt x="1234" y="1678"/>
                    </a:lnTo>
                    <a:lnTo>
                      <a:pt x="1234" y="1673"/>
                    </a:lnTo>
                    <a:lnTo>
                      <a:pt x="1231" y="1668"/>
                    </a:lnTo>
                    <a:lnTo>
                      <a:pt x="1225" y="1666"/>
                    </a:lnTo>
                    <a:lnTo>
                      <a:pt x="1220" y="1665"/>
                    </a:lnTo>
                    <a:lnTo>
                      <a:pt x="1225" y="1651"/>
                    </a:lnTo>
                    <a:lnTo>
                      <a:pt x="1226" y="1644"/>
                    </a:lnTo>
                    <a:lnTo>
                      <a:pt x="1224" y="1623"/>
                    </a:lnTo>
                    <a:lnTo>
                      <a:pt x="1223" y="1616"/>
                    </a:lnTo>
                    <a:lnTo>
                      <a:pt x="1220" y="1611"/>
                    </a:lnTo>
                    <a:lnTo>
                      <a:pt x="1216" y="1615"/>
                    </a:lnTo>
                    <a:lnTo>
                      <a:pt x="1215" y="1609"/>
                    </a:lnTo>
                    <a:lnTo>
                      <a:pt x="1217" y="1596"/>
                    </a:lnTo>
                    <a:lnTo>
                      <a:pt x="1216" y="1589"/>
                    </a:lnTo>
                    <a:lnTo>
                      <a:pt x="1214" y="1582"/>
                    </a:lnTo>
                    <a:lnTo>
                      <a:pt x="1208" y="1580"/>
                    </a:lnTo>
                    <a:lnTo>
                      <a:pt x="1202" y="1583"/>
                    </a:lnTo>
                    <a:lnTo>
                      <a:pt x="1198" y="1574"/>
                    </a:lnTo>
                    <a:lnTo>
                      <a:pt x="1200" y="1547"/>
                    </a:lnTo>
                    <a:lnTo>
                      <a:pt x="1199" y="1535"/>
                    </a:lnTo>
                    <a:lnTo>
                      <a:pt x="1188" y="1523"/>
                    </a:lnTo>
                    <a:lnTo>
                      <a:pt x="1186" y="1522"/>
                    </a:lnTo>
                    <a:lnTo>
                      <a:pt x="1181" y="1519"/>
                    </a:lnTo>
                    <a:lnTo>
                      <a:pt x="1180" y="1515"/>
                    </a:lnTo>
                    <a:lnTo>
                      <a:pt x="1181" y="1504"/>
                    </a:lnTo>
                    <a:lnTo>
                      <a:pt x="1180" y="1493"/>
                    </a:lnTo>
                    <a:lnTo>
                      <a:pt x="1162" y="1434"/>
                    </a:lnTo>
                    <a:lnTo>
                      <a:pt x="1143" y="1387"/>
                    </a:lnTo>
                    <a:lnTo>
                      <a:pt x="1139" y="1380"/>
                    </a:lnTo>
                    <a:lnTo>
                      <a:pt x="1138" y="1376"/>
                    </a:lnTo>
                    <a:lnTo>
                      <a:pt x="1138" y="1373"/>
                    </a:lnTo>
                    <a:lnTo>
                      <a:pt x="1140" y="1370"/>
                    </a:lnTo>
                    <a:lnTo>
                      <a:pt x="1140" y="1366"/>
                    </a:lnTo>
                    <a:lnTo>
                      <a:pt x="1139" y="1363"/>
                    </a:lnTo>
                    <a:lnTo>
                      <a:pt x="1127" y="1350"/>
                    </a:lnTo>
                    <a:lnTo>
                      <a:pt x="1123" y="1346"/>
                    </a:lnTo>
                    <a:lnTo>
                      <a:pt x="1120" y="1334"/>
                    </a:lnTo>
                    <a:lnTo>
                      <a:pt x="1118" y="1328"/>
                    </a:lnTo>
                    <a:lnTo>
                      <a:pt x="1118" y="1322"/>
                    </a:lnTo>
                    <a:lnTo>
                      <a:pt x="1117" y="1321"/>
                    </a:lnTo>
                    <a:lnTo>
                      <a:pt x="1114" y="1318"/>
                    </a:lnTo>
                    <a:lnTo>
                      <a:pt x="1111" y="1317"/>
                    </a:lnTo>
                    <a:lnTo>
                      <a:pt x="1109" y="1316"/>
                    </a:lnTo>
                    <a:lnTo>
                      <a:pt x="1107" y="1315"/>
                    </a:lnTo>
                    <a:lnTo>
                      <a:pt x="1105" y="1313"/>
                    </a:lnTo>
                    <a:lnTo>
                      <a:pt x="1103" y="1306"/>
                    </a:lnTo>
                    <a:lnTo>
                      <a:pt x="1101" y="1300"/>
                    </a:lnTo>
                    <a:lnTo>
                      <a:pt x="1101" y="1299"/>
                    </a:lnTo>
                    <a:lnTo>
                      <a:pt x="1105" y="1298"/>
                    </a:lnTo>
                    <a:lnTo>
                      <a:pt x="1108" y="1299"/>
                    </a:lnTo>
                    <a:lnTo>
                      <a:pt x="1110" y="1300"/>
                    </a:lnTo>
                    <a:lnTo>
                      <a:pt x="1111" y="1303"/>
                    </a:lnTo>
                    <a:lnTo>
                      <a:pt x="1111" y="1305"/>
                    </a:lnTo>
                    <a:lnTo>
                      <a:pt x="1113" y="1309"/>
                    </a:lnTo>
                    <a:lnTo>
                      <a:pt x="1117" y="1305"/>
                    </a:lnTo>
                    <a:lnTo>
                      <a:pt x="1123" y="1295"/>
                    </a:lnTo>
                    <a:lnTo>
                      <a:pt x="1127" y="1290"/>
                    </a:lnTo>
                    <a:lnTo>
                      <a:pt x="1133" y="1284"/>
                    </a:lnTo>
                    <a:lnTo>
                      <a:pt x="1134" y="1281"/>
                    </a:lnTo>
                    <a:lnTo>
                      <a:pt x="1134" y="1270"/>
                    </a:lnTo>
                    <a:lnTo>
                      <a:pt x="1133" y="1265"/>
                    </a:lnTo>
                    <a:lnTo>
                      <a:pt x="1129" y="1264"/>
                    </a:lnTo>
                    <a:lnTo>
                      <a:pt x="1123" y="1263"/>
                    </a:lnTo>
                    <a:lnTo>
                      <a:pt x="1122" y="1261"/>
                    </a:lnTo>
                    <a:lnTo>
                      <a:pt x="1122" y="1257"/>
                    </a:lnTo>
                    <a:lnTo>
                      <a:pt x="1122" y="1251"/>
                    </a:lnTo>
                    <a:lnTo>
                      <a:pt x="1119" y="1246"/>
                    </a:lnTo>
                    <a:lnTo>
                      <a:pt x="1116" y="1241"/>
                    </a:lnTo>
                    <a:lnTo>
                      <a:pt x="1105" y="1232"/>
                    </a:lnTo>
                    <a:lnTo>
                      <a:pt x="1102" y="1234"/>
                    </a:lnTo>
                    <a:lnTo>
                      <a:pt x="1101" y="1237"/>
                    </a:lnTo>
                    <a:lnTo>
                      <a:pt x="1101" y="1241"/>
                    </a:lnTo>
                    <a:lnTo>
                      <a:pt x="1102" y="1241"/>
                    </a:lnTo>
                    <a:lnTo>
                      <a:pt x="1105" y="1244"/>
                    </a:lnTo>
                    <a:lnTo>
                      <a:pt x="1105" y="1246"/>
                    </a:lnTo>
                    <a:lnTo>
                      <a:pt x="1104" y="1248"/>
                    </a:lnTo>
                    <a:lnTo>
                      <a:pt x="1103" y="1250"/>
                    </a:lnTo>
                    <a:lnTo>
                      <a:pt x="1101" y="1253"/>
                    </a:lnTo>
                    <a:lnTo>
                      <a:pt x="1095" y="1249"/>
                    </a:lnTo>
                    <a:lnTo>
                      <a:pt x="1085" y="1241"/>
                    </a:lnTo>
                    <a:lnTo>
                      <a:pt x="1060" y="1204"/>
                    </a:lnTo>
                    <a:lnTo>
                      <a:pt x="1049" y="1189"/>
                    </a:lnTo>
                    <a:lnTo>
                      <a:pt x="1022" y="1173"/>
                    </a:lnTo>
                    <a:lnTo>
                      <a:pt x="1016" y="1171"/>
                    </a:lnTo>
                    <a:lnTo>
                      <a:pt x="1010" y="1170"/>
                    </a:lnTo>
                    <a:lnTo>
                      <a:pt x="1005" y="1170"/>
                    </a:lnTo>
                    <a:lnTo>
                      <a:pt x="998" y="1170"/>
                    </a:lnTo>
                    <a:lnTo>
                      <a:pt x="995" y="1170"/>
                    </a:lnTo>
                    <a:lnTo>
                      <a:pt x="993" y="1169"/>
                    </a:lnTo>
                    <a:lnTo>
                      <a:pt x="993" y="1164"/>
                    </a:lnTo>
                    <a:lnTo>
                      <a:pt x="992" y="1162"/>
                    </a:lnTo>
                    <a:lnTo>
                      <a:pt x="991" y="1161"/>
                    </a:lnTo>
                    <a:lnTo>
                      <a:pt x="988" y="1159"/>
                    </a:lnTo>
                    <a:lnTo>
                      <a:pt x="982" y="1158"/>
                    </a:lnTo>
                    <a:lnTo>
                      <a:pt x="975" y="1159"/>
                    </a:lnTo>
                    <a:lnTo>
                      <a:pt x="970" y="1159"/>
                    </a:lnTo>
                    <a:lnTo>
                      <a:pt x="967" y="1156"/>
                    </a:lnTo>
                    <a:lnTo>
                      <a:pt x="965" y="1148"/>
                    </a:lnTo>
                    <a:lnTo>
                      <a:pt x="962" y="1145"/>
                    </a:lnTo>
                    <a:lnTo>
                      <a:pt x="952" y="1138"/>
                    </a:lnTo>
                    <a:lnTo>
                      <a:pt x="935" y="1123"/>
                    </a:lnTo>
                    <a:lnTo>
                      <a:pt x="915" y="1112"/>
                    </a:lnTo>
                    <a:lnTo>
                      <a:pt x="885" y="1097"/>
                    </a:lnTo>
                    <a:lnTo>
                      <a:pt x="876" y="1089"/>
                    </a:lnTo>
                    <a:lnTo>
                      <a:pt x="869" y="1090"/>
                    </a:lnTo>
                    <a:lnTo>
                      <a:pt x="854" y="1096"/>
                    </a:lnTo>
                    <a:lnTo>
                      <a:pt x="850" y="1097"/>
                    </a:lnTo>
                    <a:lnTo>
                      <a:pt x="845" y="1096"/>
                    </a:lnTo>
                    <a:lnTo>
                      <a:pt x="838" y="1091"/>
                    </a:lnTo>
                    <a:lnTo>
                      <a:pt x="835" y="1094"/>
                    </a:lnTo>
                    <a:lnTo>
                      <a:pt x="833" y="1091"/>
                    </a:lnTo>
                    <a:lnTo>
                      <a:pt x="830" y="1089"/>
                    </a:lnTo>
                    <a:lnTo>
                      <a:pt x="828" y="1088"/>
                    </a:lnTo>
                    <a:lnTo>
                      <a:pt x="826" y="1088"/>
                    </a:lnTo>
                    <a:lnTo>
                      <a:pt x="820" y="1089"/>
                    </a:lnTo>
                    <a:lnTo>
                      <a:pt x="817" y="1089"/>
                    </a:lnTo>
                    <a:lnTo>
                      <a:pt x="814" y="1087"/>
                    </a:lnTo>
                    <a:lnTo>
                      <a:pt x="802" y="1067"/>
                    </a:lnTo>
                    <a:lnTo>
                      <a:pt x="793" y="1058"/>
                    </a:lnTo>
                    <a:lnTo>
                      <a:pt x="789" y="1054"/>
                    </a:lnTo>
                    <a:lnTo>
                      <a:pt x="788" y="1047"/>
                    </a:lnTo>
                    <a:lnTo>
                      <a:pt x="789" y="1013"/>
                    </a:lnTo>
                    <a:lnTo>
                      <a:pt x="783" y="971"/>
                    </a:lnTo>
                    <a:lnTo>
                      <a:pt x="773" y="916"/>
                    </a:lnTo>
                    <a:lnTo>
                      <a:pt x="771" y="912"/>
                    </a:lnTo>
                    <a:lnTo>
                      <a:pt x="768" y="910"/>
                    </a:lnTo>
                    <a:lnTo>
                      <a:pt x="764" y="908"/>
                    </a:lnTo>
                    <a:lnTo>
                      <a:pt x="751" y="905"/>
                    </a:lnTo>
                    <a:lnTo>
                      <a:pt x="735" y="897"/>
                    </a:lnTo>
                    <a:lnTo>
                      <a:pt x="730" y="896"/>
                    </a:lnTo>
                    <a:lnTo>
                      <a:pt x="723" y="895"/>
                    </a:lnTo>
                    <a:lnTo>
                      <a:pt x="717" y="893"/>
                    </a:lnTo>
                    <a:lnTo>
                      <a:pt x="712" y="888"/>
                    </a:lnTo>
                    <a:lnTo>
                      <a:pt x="690" y="862"/>
                    </a:lnTo>
                    <a:lnTo>
                      <a:pt x="685" y="853"/>
                    </a:lnTo>
                    <a:lnTo>
                      <a:pt x="681" y="844"/>
                    </a:lnTo>
                    <a:lnTo>
                      <a:pt x="677" y="818"/>
                    </a:lnTo>
                    <a:lnTo>
                      <a:pt x="672" y="807"/>
                    </a:lnTo>
                    <a:lnTo>
                      <a:pt x="663" y="801"/>
                    </a:lnTo>
                    <a:lnTo>
                      <a:pt x="653" y="799"/>
                    </a:lnTo>
                    <a:lnTo>
                      <a:pt x="646" y="798"/>
                    </a:lnTo>
                    <a:lnTo>
                      <a:pt x="643" y="795"/>
                    </a:lnTo>
                    <a:lnTo>
                      <a:pt x="642" y="791"/>
                    </a:lnTo>
                    <a:lnTo>
                      <a:pt x="597" y="715"/>
                    </a:lnTo>
                    <a:lnTo>
                      <a:pt x="592" y="709"/>
                    </a:lnTo>
                    <a:lnTo>
                      <a:pt x="568" y="690"/>
                    </a:lnTo>
                    <a:lnTo>
                      <a:pt x="564" y="681"/>
                    </a:lnTo>
                    <a:lnTo>
                      <a:pt x="560" y="672"/>
                    </a:lnTo>
                    <a:lnTo>
                      <a:pt x="557" y="668"/>
                    </a:lnTo>
                    <a:lnTo>
                      <a:pt x="554" y="665"/>
                    </a:lnTo>
                    <a:lnTo>
                      <a:pt x="552" y="664"/>
                    </a:lnTo>
                    <a:lnTo>
                      <a:pt x="544" y="660"/>
                    </a:lnTo>
                    <a:lnTo>
                      <a:pt x="543" y="659"/>
                    </a:lnTo>
                    <a:lnTo>
                      <a:pt x="541" y="657"/>
                    </a:lnTo>
                    <a:lnTo>
                      <a:pt x="537" y="656"/>
                    </a:lnTo>
                    <a:lnTo>
                      <a:pt x="534" y="655"/>
                    </a:lnTo>
                    <a:lnTo>
                      <a:pt x="526" y="650"/>
                    </a:lnTo>
                    <a:lnTo>
                      <a:pt x="521" y="647"/>
                    </a:lnTo>
                    <a:lnTo>
                      <a:pt x="461" y="648"/>
                    </a:lnTo>
                    <a:lnTo>
                      <a:pt x="449" y="646"/>
                    </a:lnTo>
                    <a:lnTo>
                      <a:pt x="437" y="638"/>
                    </a:lnTo>
                    <a:lnTo>
                      <a:pt x="422" y="625"/>
                    </a:lnTo>
                    <a:lnTo>
                      <a:pt x="377" y="564"/>
                    </a:lnTo>
                    <a:lnTo>
                      <a:pt x="358" y="544"/>
                    </a:lnTo>
                    <a:lnTo>
                      <a:pt x="355" y="542"/>
                    </a:lnTo>
                    <a:lnTo>
                      <a:pt x="354" y="538"/>
                    </a:lnTo>
                    <a:lnTo>
                      <a:pt x="353" y="536"/>
                    </a:lnTo>
                    <a:lnTo>
                      <a:pt x="351" y="535"/>
                    </a:lnTo>
                    <a:lnTo>
                      <a:pt x="346" y="533"/>
                    </a:lnTo>
                    <a:lnTo>
                      <a:pt x="344" y="530"/>
                    </a:lnTo>
                    <a:lnTo>
                      <a:pt x="342" y="530"/>
                    </a:lnTo>
                    <a:lnTo>
                      <a:pt x="338" y="529"/>
                    </a:lnTo>
                    <a:lnTo>
                      <a:pt x="334" y="530"/>
                    </a:lnTo>
                    <a:lnTo>
                      <a:pt x="333" y="530"/>
                    </a:lnTo>
                    <a:lnTo>
                      <a:pt x="332" y="531"/>
                    </a:lnTo>
                    <a:lnTo>
                      <a:pt x="328" y="528"/>
                    </a:lnTo>
                    <a:lnTo>
                      <a:pt x="313" y="511"/>
                    </a:lnTo>
                    <a:lnTo>
                      <a:pt x="309" y="508"/>
                    </a:lnTo>
                    <a:lnTo>
                      <a:pt x="303" y="508"/>
                    </a:lnTo>
                    <a:lnTo>
                      <a:pt x="298" y="504"/>
                    </a:lnTo>
                    <a:lnTo>
                      <a:pt x="266" y="469"/>
                    </a:lnTo>
                    <a:lnTo>
                      <a:pt x="239" y="443"/>
                    </a:lnTo>
                    <a:lnTo>
                      <a:pt x="237" y="438"/>
                    </a:lnTo>
                    <a:lnTo>
                      <a:pt x="223" y="427"/>
                    </a:lnTo>
                    <a:lnTo>
                      <a:pt x="213" y="413"/>
                    </a:lnTo>
                    <a:lnTo>
                      <a:pt x="192" y="399"/>
                    </a:lnTo>
                    <a:lnTo>
                      <a:pt x="180" y="384"/>
                    </a:lnTo>
                    <a:lnTo>
                      <a:pt x="174" y="381"/>
                    </a:lnTo>
                    <a:lnTo>
                      <a:pt x="168" y="383"/>
                    </a:lnTo>
                    <a:lnTo>
                      <a:pt x="165" y="381"/>
                    </a:lnTo>
                    <a:lnTo>
                      <a:pt x="163" y="379"/>
                    </a:lnTo>
                    <a:lnTo>
                      <a:pt x="164" y="377"/>
                    </a:lnTo>
                    <a:lnTo>
                      <a:pt x="168" y="375"/>
                    </a:lnTo>
                    <a:lnTo>
                      <a:pt x="168" y="372"/>
                    </a:lnTo>
                    <a:lnTo>
                      <a:pt x="166" y="370"/>
                    </a:lnTo>
                    <a:lnTo>
                      <a:pt x="165" y="370"/>
                    </a:lnTo>
                    <a:lnTo>
                      <a:pt x="163" y="370"/>
                    </a:lnTo>
                    <a:lnTo>
                      <a:pt x="162" y="370"/>
                    </a:lnTo>
                    <a:lnTo>
                      <a:pt x="153" y="363"/>
                    </a:lnTo>
                    <a:lnTo>
                      <a:pt x="149" y="359"/>
                    </a:lnTo>
                    <a:lnTo>
                      <a:pt x="143" y="344"/>
                    </a:lnTo>
                    <a:lnTo>
                      <a:pt x="136" y="336"/>
                    </a:lnTo>
                    <a:lnTo>
                      <a:pt x="134" y="334"/>
                    </a:lnTo>
                    <a:lnTo>
                      <a:pt x="128" y="329"/>
                    </a:lnTo>
                    <a:lnTo>
                      <a:pt x="126" y="327"/>
                    </a:lnTo>
                    <a:lnTo>
                      <a:pt x="123" y="325"/>
                    </a:lnTo>
                    <a:lnTo>
                      <a:pt x="123" y="322"/>
                    </a:lnTo>
                    <a:lnTo>
                      <a:pt x="123" y="321"/>
                    </a:lnTo>
                    <a:lnTo>
                      <a:pt x="122" y="318"/>
                    </a:lnTo>
                    <a:lnTo>
                      <a:pt x="121" y="313"/>
                    </a:lnTo>
                    <a:lnTo>
                      <a:pt x="118" y="307"/>
                    </a:lnTo>
                    <a:lnTo>
                      <a:pt x="116" y="300"/>
                    </a:lnTo>
                    <a:lnTo>
                      <a:pt x="111" y="292"/>
                    </a:lnTo>
                    <a:lnTo>
                      <a:pt x="110" y="285"/>
                    </a:lnTo>
                    <a:lnTo>
                      <a:pt x="101" y="261"/>
                    </a:lnTo>
                    <a:lnTo>
                      <a:pt x="97" y="257"/>
                    </a:lnTo>
                    <a:lnTo>
                      <a:pt x="93" y="252"/>
                    </a:lnTo>
                    <a:lnTo>
                      <a:pt x="90" y="246"/>
                    </a:lnTo>
                    <a:lnTo>
                      <a:pt x="87" y="242"/>
                    </a:lnTo>
                    <a:lnTo>
                      <a:pt x="85" y="237"/>
                    </a:lnTo>
                    <a:lnTo>
                      <a:pt x="80" y="236"/>
                    </a:lnTo>
                    <a:lnTo>
                      <a:pt x="86" y="227"/>
                    </a:lnTo>
                    <a:lnTo>
                      <a:pt x="86" y="221"/>
                    </a:lnTo>
                    <a:lnTo>
                      <a:pt x="84" y="216"/>
                    </a:lnTo>
                    <a:lnTo>
                      <a:pt x="78" y="209"/>
                    </a:lnTo>
                    <a:lnTo>
                      <a:pt x="73" y="205"/>
                    </a:lnTo>
                    <a:lnTo>
                      <a:pt x="70" y="203"/>
                    </a:lnTo>
                    <a:lnTo>
                      <a:pt x="70" y="200"/>
                    </a:lnTo>
                    <a:lnTo>
                      <a:pt x="69" y="196"/>
                    </a:lnTo>
                    <a:lnTo>
                      <a:pt x="68" y="192"/>
                    </a:lnTo>
                    <a:lnTo>
                      <a:pt x="66" y="188"/>
                    </a:lnTo>
                    <a:lnTo>
                      <a:pt x="62" y="186"/>
                    </a:lnTo>
                    <a:lnTo>
                      <a:pt x="56" y="185"/>
                    </a:lnTo>
                    <a:lnTo>
                      <a:pt x="58" y="180"/>
                    </a:lnTo>
                    <a:lnTo>
                      <a:pt x="62" y="175"/>
                    </a:lnTo>
                    <a:lnTo>
                      <a:pt x="66" y="169"/>
                    </a:lnTo>
                    <a:lnTo>
                      <a:pt x="66" y="165"/>
                    </a:lnTo>
                    <a:lnTo>
                      <a:pt x="69" y="159"/>
                    </a:lnTo>
                    <a:lnTo>
                      <a:pt x="71" y="154"/>
                    </a:lnTo>
                    <a:lnTo>
                      <a:pt x="73" y="149"/>
                    </a:lnTo>
                    <a:lnTo>
                      <a:pt x="71" y="145"/>
                    </a:lnTo>
                    <a:lnTo>
                      <a:pt x="66" y="137"/>
                    </a:lnTo>
                    <a:lnTo>
                      <a:pt x="69" y="135"/>
                    </a:lnTo>
                    <a:lnTo>
                      <a:pt x="67" y="130"/>
                    </a:lnTo>
                    <a:lnTo>
                      <a:pt x="63" y="126"/>
                    </a:lnTo>
                    <a:lnTo>
                      <a:pt x="63" y="121"/>
                    </a:lnTo>
                    <a:lnTo>
                      <a:pt x="57" y="112"/>
                    </a:lnTo>
                    <a:lnTo>
                      <a:pt x="56" y="109"/>
                    </a:lnTo>
                    <a:lnTo>
                      <a:pt x="60" y="101"/>
                    </a:lnTo>
                    <a:lnTo>
                      <a:pt x="63" y="99"/>
                    </a:lnTo>
                    <a:lnTo>
                      <a:pt x="68" y="100"/>
                    </a:lnTo>
                    <a:lnTo>
                      <a:pt x="71" y="99"/>
                    </a:lnTo>
                    <a:lnTo>
                      <a:pt x="74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3" y="99"/>
                    </a:lnTo>
                    <a:lnTo>
                      <a:pt x="87" y="95"/>
                    </a:lnTo>
                    <a:lnTo>
                      <a:pt x="91" y="93"/>
                    </a:lnTo>
                    <a:lnTo>
                      <a:pt x="96" y="90"/>
                    </a:lnTo>
                    <a:lnTo>
                      <a:pt x="100" y="88"/>
                    </a:lnTo>
                    <a:lnTo>
                      <a:pt x="103" y="87"/>
                    </a:lnTo>
                    <a:lnTo>
                      <a:pt x="106" y="86"/>
                    </a:lnTo>
                    <a:lnTo>
                      <a:pt x="120" y="78"/>
                    </a:lnTo>
                    <a:lnTo>
                      <a:pt x="126" y="76"/>
                    </a:lnTo>
                    <a:lnTo>
                      <a:pt x="130" y="78"/>
                    </a:lnTo>
                    <a:lnTo>
                      <a:pt x="138" y="85"/>
                    </a:lnTo>
                    <a:lnTo>
                      <a:pt x="144" y="88"/>
                    </a:lnTo>
                    <a:lnTo>
                      <a:pt x="146" y="91"/>
                    </a:lnTo>
                    <a:close/>
                    <a:moveTo>
                      <a:pt x="50" y="84"/>
                    </a:moveTo>
                    <a:lnTo>
                      <a:pt x="53" y="90"/>
                    </a:lnTo>
                    <a:lnTo>
                      <a:pt x="50" y="90"/>
                    </a:lnTo>
                    <a:lnTo>
                      <a:pt x="48" y="91"/>
                    </a:lnTo>
                    <a:lnTo>
                      <a:pt x="45" y="92"/>
                    </a:lnTo>
                    <a:lnTo>
                      <a:pt x="43" y="94"/>
                    </a:lnTo>
                    <a:lnTo>
                      <a:pt x="40" y="92"/>
                    </a:lnTo>
                    <a:lnTo>
                      <a:pt x="36" y="91"/>
                    </a:lnTo>
                    <a:lnTo>
                      <a:pt x="33" y="91"/>
                    </a:lnTo>
                    <a:lnTo>
                      <a:pt x="30" y="90"/>
                    </a:lnTo>
                    <a:lnTo>
                      <a:pt x="30" y="86"/>
                    </a:lnTo>
                    <a:lnTo>
                      <a:pt x="32" y="83"/>
                    </a:lnTo>
                    <a:lnTo>
                      <a:pt x="35" y="81"/>
                    </a:lnTo>
                    <a:lnTo>
                      <a:pt x="37" y="78"/>
                    </a:lnTo>
                    <a:lnTo>
                      <a:pt x="39" y="74"/>
                    </a:lnTo>
                    <a:lnTo>
                      <a:pt x="43" y="76"/>
                    </a:lnTo>
                    <a:lnTo>
                      <a:pt x="50" y="84"/>
                    </a:lnTo>
                    <a:close/>
                    <a:moveTo>
                      <a:pt x="20" y="50"/>
                    </a:moveTo>
                    <a:lnTo>
                      <a:pt x="27" y="57"/>
                    </a:lnTo>
                    <a:lnTo>
                      <a:pt x="33" y="61"/>
                    </a:lnTo>
                    <a:lnTo>
                      <a:pt x="31" y="59"/>
                    </a:lnTo>
                    <a:lnTo>
                      <a:pt x="34" y="62"/>
                    </a:lnTo>
                    <a:lnTo>
                      <a:pt x="36" y="66"/>
                    </a:lnTo>
                    <a:lnTo>
                      <a:pt x="36" y="69"/>
                    </a:lnTo>
                    <a:lnTo>
                      <a:pt x="33" y="71"/>
                    </a:lnTo>
                    <a:lnTo>
                      <a:pt x="25" y="68"/>
                    </a:lnTo>
                    <a:lnTo>
                      <a:pt x="15" y="76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5" y="68"/>
                    </a:lnTo>
                    <a:lnTo>
                      <a:pt x="11" y="67"/>
                    </a:lnTo>
                    <a:lnTo>
                      <a:pt x="11" y="66"/>
                    </a:lnTo>
                    <a:lnTo>
                      <a:pt x="11" y="65"/>
                    </a:lnTo>
                    <a:lnTo>
                      <a:pt x="14" y="62"/>
                    </a:lnTo>
                    <a:lnTo>
                      <a:pt x="14" y="60"/>
                    </a:lnTo>
                    <a:lnTo>
                      <a:pt x="11" y="59"/>
                    </a:lnTo>
                    <a:lnTo>
                      <a:pt x="11" y="57"/>
                    </a:lnTo>
                    <a:lnTo>
                      <a:pt x="15" y="56"/>
                    </a:lnTo>
                    <a:lnTo>
                      <a:pt x="15" y="53"/>
                    </a:lnTo>
                    <a:lnTo>
                      <a:pt x="11" y="52"/>
                    </a:lnTo>
                    <a:lnTo>
                      <a:pt x="9" y="52"/>
                    </a:lnTo>
                    <a:lnTo>
                      <a:pt x="7" y="52"/>
                    </a:lnTo>
                    <a:lnTo>
                      <a:pt x="4" y="53"/>
                    </a:lnTo>
                    <a:lnTo>
                      <a:pt x="0" y="52"/>
                    </a:lnTo>
                    <a:lnTo>
                      <a:pt x="1" y="49"/>
                    </a:lnTo>
                    <a:lnTo>
                      <a:pt x="4" y="46"/>
                    </a:lnTo>
                    <a:lnTo>
                      <a:pt x="7" y="44"/>
                    </a:lnTo>
                    <a:lnTo>
                      <a:pt x="14" y="45"/>
                    </a:lnTo>
                    <a:lnTo>
                      <a:pt x="20" y="50"/>
                    </a:lnTo>
                    <a:close/>
                    <a:moveTo>
                      <a:pt x="78" y="11"/>
                    </a:moveTo>
                    <a:lnTo>
                      <a:pt x="82" y="16"/>
                    </a:lnTo>
                    <a:lnTo>
                      <a:pt x="85" y="15"/>
                    </a:lnTo>
                    <a:lnTo>
                      <a:pt x="88" y="11"/>
                    </a:lnTo>
                    <a:lnTo>
                      <a:pt x="91" y="7"/>
                    </a:lnTo>
                    <a:lnTo>
                      <a:pt x="93" y="3"/>
                    </a:lnTo>
                    <a:lnTo>
                      <a:pt x="99" y="3"/>
                    </a:lnTo>
                    <a:lnTo>
                      <a:pt x="101" y="7"/>
                    </a:lnTo>
                    <a:lnTo>
                      <a:pt x="111" y="20"/>
                    </a:lnTo>
                    <a:lnTo>
                      <a:pt x="111" y="31"/>
                    </a:lnTo>
                    <a:lnTo>
                      <a:pt x="109" y="31"/>
                    </a:lnTo>
                    <a:lnTo>
                      <a:pt x="108" y="28"/>
                    </a:lnTo>
                    <a:lnTo>
                      <a:pt x="106" y="27"/>
                    </a:lnTo>
                    <a:lnTo>
                      <a:pt x="102" y="25"/>
                    </a:lnTo>
                    <a:lnTo>
                      <a:pt x="102" y="34"/>
                    </a:lnTo>
                    <a:lnTo>
                      <a:pt x="101" y="37"/>
                    </a:lnTo>
                    <a:lnTo>
                      <a:pt x="97" y="38"/>
                    </a:lnTo>
                    <a:lnTo>
                      <a:pt x="92" y="38"/>
                    </a:lnTo>
                    <a:lnTo>
                      <a:pt x="87" y="37"/>
                    </a:lnTo>
                    <a:lnTo>
                      <a:pt x="82" y="34"/>
                    </a:lnTo>
                    <a:lnTo>
                      <a:pt x="78" y="31"/>
                    </a:lnTo>
                    <a:lnTo>
                      <a:pt x="76" y="26"/>
                    </a:lnTo>
                    <a:lnTo>
                      <a:pt x="74" y="20"/>
                    </a:lnTo>
                    <a:lnTo>
                      <a:pt x="71" y="16"/>
                    </a:lnTo>
                    <a:lnTo>
                      <a:pt x="66" y="12"/>
                    </a:lnTo>
                    <a:lnTo>
                      <a:pt x="62" y="7"/>
                    </a:lnTo>
                    <a:lnTo>
                      <a:pt x="60" y="2"/>
                    </a:lnTo>
                    <a:lnTo>
                      <a:pt x="60" y="0"/>
                    </a:lnTo>
                    <a:lnTo>
                      <a:pt x="67" y="0"/>
                    </a:lnTo>
                    <a:lnTo>
                      <a:pt x="70" y="1"/>
                    </a:lnTo>
                    <a:lnTo>
                      <a:pt x="74" y="3"/>
                    </a:lnTo>
                    <a:lnTo>
                      <a:pt x="78" y="11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4" name="Freeform 62">
                <a:extLst>
                  <a:ext uri="{FF2B5EF4-FFF2-40B4-BE49-F238E27FC236}">
                    <a16:creationId xmlns:a16="http://schemas.microsoft.com/office/drawing/2014/main" id="{BF539517-4558-0D50-389B-40745424D0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0962" y="1059582"/>
                <a:ext cx="2195513" cy="2473325"/>
              </a:xfrm>
              <a:custGeom>
                <a:avLst/>
                <a:gdLst>
                  <a:gd name="T0" fmla="*/ 1343 w 1383"/>
                  <a:gd name="T1" fmla="*/ 1094 h 1558"/>
                  <a:gd name="T2" fmla="*/ 1358 w 1383"/>
                  <a:gd name="T3" fmla="*/ 1092 h 1558"/>
                  <a:gd name="T4" fmla="*/ 480 w 1383"/>
                  <a:gd name="T5" fmla="*/ 1032 h 1558"/>
                  <a:gd name="T6" fmla="*/ 498 w 1383"/>
                  <a:gd name="T7" fmla="*/ 1041 h 1558"/>
                  <a:gd name="T8" fmla="*/ 191 w 1383"/>
                  <a:gd name="T9" fmla="*/ 363 h 1558"/>
                  <a:gd name="T10" fmla="*/ 162 w 1383"/>
                  <a:gd name="T11" fmla="*/ 319 h 1558"/>
                  <a:gd name="T12" fmla="*/ 172 w 1383"/>
                  <a:gd name="T13" fmla="*/ 306 h 1558"/>
                  <a:gd name="T14" fmla="*/ 42 w 1383"/>
                  <a:gd name="T15" fmla="*/ 69 h 1558"/>
                  <a:gd name="T16" fmla="*/ 66 w 1383"/>
                  <a:gd name="T17" fmla="*/ 12 h 1558"/>
                  <a:gd name="T18" fmla="*/ 70 w 1383"/>
                  <a:gd name="T19" fmla="*/ 47 h 1558"/>
                  <a:gd name="T20" fmla="*/ 21 w 1383"/>
                  <a:gd name="T21" fmla="*/ 48 h 1558"/>
                  <a:gd name="T22" fmla="*/ 37 w 1383"/>
                  <a:gd name="T23" fmla="*/ 16 h 1558"/>
                  <a:gd name="T24" fmla="*/ 329 w 1383"/>
                  <a:gd name="T25" fmla="*/ 6 h 1558"/>
                  <a:gd name="T26" fmla="*/ 350 w 1383"/>
                  <a:gd name="T27" fmla="*/ 63 h 1558"/>
                  <a:gd name="T28" fmla="*/ 423 w 1383"/>
                  <a:gd name="T29" fmla="*/ 67 h 1558"/>
                  <a:gd name="T30" fmla="*/ 429 w 1383"/>
                  <a:gd name="T31" fmla="*/ 145 h 1558"/>
                  <a:gd name="T32" fmla="*/ 401 w 1383"/>
                  <a:gd name="T33" fmla="*/ 220 h 1558"/>
                  <a:gd name="T34" fmla="*/ 470 w 1383"/>
                  <a:gd name="T35" fmla="*/ 231 h 1558"/>
                  <a:gd name="T36" fmla="*/ 582 w 1383"/>
                  <a:gd name="T37" fmla="*/ 179 h 1558"/>
                  <a:gd name="T38" fmla="*/ 619 w 1383"/>
                  <a:gd name="T39" fmla="*/ 205 h 1558"/>
                  <a:gd name="T40" fmla="*/ 661 w 1383"/>
                  <a:gd name="T41" fmla="*/ 195 h 1558"/>
                  <a:gd name="T42" fmla="*/ 746 w 1383"/>
                  <a:gd name="T43" fmla="*/ 80 h 1558"/>
                  <a:gd name="T44" fmla="*/ 861 w 1383"/>
                  <a:gd name="T45" fmla="*/ 185 h 1558"/>
                  <a:gd name="T46" fmla="*/ 1033 w 1383"/>
                  <a:gd name="T47" fmla="*/ 327 h 1558"/>
                  <a:gd name="T48" fmla="*/ 1137 w 1383"/>
                  <a:gd name="T49" fmla="*/ 577 h 1558"/>
                  <a:gd name="T50" fmla="*/ 1131 w 1383"/>
                  <a:gd name="T51" fmla="*/ 677 h 1558"/>
                  <a:gd name="T52" fmla="*/ 1127 w 1383"/>
                  <a:gd name="T53" fmla="*/ 756 h 1558"/>
                  <a:gd name="T54" fmla="*/ 1112 w 1383"/>
                  <a:gd name="T55" fmla="*/ 850 h 1558"/>
                  <a:gd name="T56" fmla="*/ 1129 w 1383"/>
                  <a:gd name="T57" fmla="*/ 1064 h 1558"/>
                  <a:gd name="T58" fmla="*/ 1225 w 1383"/>
                  <a:gd name="T59" fmla="*/ 1148 h 1558"/>
                  <a:gd name="T60" fmla="*/ 1282 w 1383"/>
                  <a:gd name="T61" fmla="*/ 1241 h 1558"/>
                  <a:gd name="T62" fmla="*/ 1319 w 1383"/>
                  <a:gd name="T63" fmla="*/ 1333 h 1558"/>
                  <a:gd name="T64" fmla="*/ 1357 w 1383"/>
                  <a:gd name="T65" fmla="*/ 1414 h 1558"/>
                  <a:gd name="T66" fmla="*/ 1381 w 1383"/>
                  <a:gd name="T67" fmla="*/ 1508 h 1558"/>
                  <a:gd name="T68" fmla="*/ 1327 w 1383"/>
                  <a:gd name="T69" fmla="*/ 1517 h 1558"/>
                  <a:gd name="T70" fmla="*/ 1311 w 1383"/>
                  <a:gd name="T71" fmla="*/ 1487 h 1558"/>
                  <a:gd name="T72" fmla="*/ 1299 w 1383"/>
                  <a:gd name="T73" fmla="*/ 1500 h 1558"/>
                  <a:gd name="T74" fmla="*/ 1165 w 1383"/>
                  <a:gd name="T75" fmla="*/ 1531 h 1558"/>
                  <a:gd name="T76" fmla="*/ 1133 w 1383"/>
                  <a:gd name="T77" fmla="*/ 1537 h 1558"/>
                  <a:gd name="T78" fmla="*/ 970 w 1383"/>
                  <a:gd name="T79" fmla="*/ 1403 h 1558"/>
                  <a:gd name="T80" fmla="*/ 866 w 1383"/>
                  <a:gd name="T81" fmla="*/ 1334 h 1558"/>
                  <a:gd name="T82" fmla="*/ 715 w 1383"/>
                  <a:gd name="T83" fmla="*/ 1238 h 1558"/>
                  <a:gd name="T84" fmla="*/ 657 w 1383"/>
                  <a:gd name="T85" fmla="*/ 1205 h 1558"/>
                  <a:gd name="T86" fmla="*/ 586 w 1383"/>
                  <a:gd name="T87" fmla="*/ 1149 h 1558"/>
                  <a:gd name="T88" fmla="*/ 487 w 1383"/>
                  <a:gd name="T89" fmla="*/ 1067 h 1558"/>
                  <a:gd name="T90" fmla="*/ 476 w 1383"/>
                  <a:gd name="T91" fmla="*/ 945 h 1558"/>
                  <a:gd name="T92" fmla="*/ 424 w 1383"/>
                  <a:gd name="T93" fmla="*/ 881 h 1558"/>
                  <a:gd name="T94" fmla="*/ 347 w 1383"/>
                  <a:gd name="T95" fmla="*/ 800 h 1558"/>
                  <a:gd name="T96" fmla="*/ 315 w 1383"/>
                  <a:gd name="T97" fmla="*/ 772 h 1558"/>
                  <a:gd name="T98" fmla="*/ 347 w 1383"/>
                  <a:gd name="T99" fmla="*/ 733 h 1558"/>
                  <a:gd name="T100" fmla="*/ 288 w 1383"/>
                  <a:gd name="T101" fmla="*/ 679 h 1558"/>
                  <a:gd name="T102" fmla="*/ 280 w 1383"/>
                  <a:gd name="T103" fmla="*/ 622 h 1558"/>
                  <a:gd name="T104" fmla="*/ 289 w 1383"/>
                  <a:gd name="T105" fmla="*/ 550 h 1558"/>
                  <a:gd name="T106" fmla="*/ 293 w 1383"/>
                  <a:gd name="T107" fmla="*/ 512 h 1558"/>
                  <a:gd name="T108" fmla="*/ 275 w 1383"/>
                  <a:gd name="T109" fmla="*/ 485 h 1558"/>
                  <a:gd name="T110" fmla="*/ 255 w 1383"/>
                  <a:gd name="T111" fmla="*/ 469 h 1558"/>
                  <a:gd name="T112" fmla="*/ 216 w 1383"/>
                  <a:gd name="T113" fmla="*/ 423 h 1558"/>
                  <a:gd name="T114" fmla="*/ 231 w 1383"/>
                  <a:gd name="T115" fmla="*/ 369 h 1558"/>
                  <a:gd name="T116" fmla="*/ 209 w 1383"/>
                  <a:gd name="T117" fmla="*/ 267 h 1558"/>
                  <a:gd name="T118" fmla="*/ 203 w 1383"/>
                  <a:gd name="T119" fmla="*/ 127 h 1558"/>
                  <a:gd name="T120" fmla="*/ 147 w 1383"/>
                  <a:gd name="T121" fmla="*/ 0 h 1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83" h="1558">
                    <a:moveTo>
                      <a:pt x="1352" y="1127"/>
                    </a:moveTo>
                    <a:lnTo>
                      <a:pt x="1346" y="1127"/>
                    </a:lnTo>
                    <a:lnTo>
                      <a:pt x="1342" y="1126"/>
                    </a:lnTo>
                    <a:lnTo>
                      <a:pt x="1336" y="1121"/>
                    </a:lnTo>
                    <a:lnTo>
                      <a:pt x="1334" y="1116"/>
                    </a:lnTo>
                    <a:lnTo>
                      <a:pt x="1334" y="1114"/>
                    </a:lnTo>
                    <a:lnTo>
                      <a:pt x="1334" y="1113"/>
                    </a:lnTo>
                    <a:lnTo>
                      <a:pt x="1333" y="1107"/>
                    </a:lnTo>
                    <a:lnTo>
                      <a:pt x="1333" y="1105"/>
                    </a:lnTo>
                    <a:lnTo>
                      <a:pt x="1334" y="1102"/>
                    </a:lnTo>
                    <a:lnTo>
                      <a:pt x="1338" y="1101"/>
                    </a:lnTo>
                    <a:lnTo>
                      <a:pt x="1340" y="1099"/>
                    </a:lnTo>
                    <a:lnTo>
                      <a:pt x="1343" y="1094"/>
                    </a:lnTo>
                    <a:lnTo>
                      <a:pt x="1343" y="1091"/>
                    </a:lnTo>
                    <a:lnTo>
                      <a:pt x="1342" y="1087"/>
                    </a:lnTo>
                    <a:lnTo>
                      <a:pt x="1341" y="1081"/>
                    </a:lnTo>
                    <a:lnTo>
                      <a:pt x="1342" y="1077"/>
                    </a:lnTo>
                    <a:lnTo>
                      <a:pt x="1343" y="1075"/>
                    </a:lnTo>
                    <a:lnTo>
                      <a:pt x="1346" y="1073"/>
                    </a:lnTo>
                    <a:lnTo>
                      <a:pt x="1350" y="1073"/>
                    </a:lnTo>
                    <a:lnTo>
                      <a:pt x="1351" y="1075"/>
                    </a:lnTo>
                    <a:lnTo>
                      <a:pt x="1351" y="1076"/>
                    </a:lnTo>
                    <a:lnTo>
                      <a:pt x="1352" y="1080"/>
                    </a:lnTo>
                    <a:lnTo>
                      <a:pt x="1352" y="1082"/>
                    </a:lnTo>
                    <a:lnTo>
                      <a:pt x="1357" y="1088"/>
                    </a:lnTo>
                    <a:lnTo>
                      <a:pt x="1358" y="1092"/>
                    </a:lnTo>
                    <a:lnTo>
                      <a:pt x="1361" y="1105"/>
                    </a:lnTo>
                    <a:lnTo>
                      <a:pt x="1362" y="1119"/>
                    </a:lnTo>
                    <a:lnTo>
                      <a:pt x="1361" y="1123"/>
                    </a:lnTo>
                    <a:lnTo>
                      <a:pt x="1358" y="1125"/>
                    </a:lnTo>
                    <a:lnTo>
                      <a:pt x="1352" y="1127"/>
                    </a:lnTo>
                    <a:close/>
                    <a:moveTo>
                      <a:pt x="480" y="1032"/>
                    </a:moveTo>
                    <a:lnTo>
                      <a:pt x="475" y="1033"/>
                    </a:lnTo>
                    <a:lnTo>
                      <a:pt x="473" y="1030"/>
                    </a:lnTo>
                    <a:lnTo>
                      <a:pt x="475" y="1026"/>
                    </a:lnTo>
                    <a:lnTo>
                      <a:pt x="481" y="1024"/>
                    </a:lnTo>
                    <a:lnTo>
                      <a:pt x="483" y="1026"/>
                    </a:lnTo>
                    <a:lnTo>
                      <a:pt x="482" y="1030"/>
                    </a:lnTo>
                    <a:lnTo>
                      <a:pt x="480" y="1032"/>
                    </a:lnTo>
                    <a:close/>
                    <a:moveTo>
                      <a:pt x="484" y="1050"/>
                    </a:moveTo>
                    <a:lnTo>
                      <a:pt x="482" y="1051"/>
                    </a:lnTo>
                    <a:lnTo>
                      <a:pt x="482" y="1049"/>
                    </a:lnTo>
                    <a:lnTo>
                      <a:pt x="482" y="1046"/>
                    </a:lnTo>
                    <a:lnTo>
                      <a:pt x="490" y="1027"/>
                    </a:lnTo>
                    <a:lnTo>
                      <a:pt x="493" y="1022"/>
                    </a:lnTo>
                    <a:lnTo>
                      <a:pt x="499" y="1020"/>
                    </a:lnTo>
                    <a:lnTo>
                      <a:pt x="502" y="1021"/>
                    </a:lnTo>
                    <a:lnTo>
                      <a:pt x="504" y="1025"/>
                    </a:lnTo>
                    <a:lnTo>
                      <a:pt x="502" y="1027"/>
                    </a:lnTo>
                    <a:lnTo>
                      <a:pt x="504" y="1031"/>
                    </a:lnTo>
                    <a:lnTo>
                      <a:pt x="502" y="1038"/>
                    </a:lnTo>
                    <a:lnTo>
                      <a:pt x="498" y="1041"/>
                    </a:lnTo>
                    <a:lnTo>
                      <a:pt x="492" y="1043"/>
                    </a:lnTo>
                    <a:lnTo>
                      <a:pt x="488" y="1047"/>
                    </a:lnTo>
                    <a:lnTo>
                      <a:pt x="487" y="1049"/>
                    </a:lnTo>
                    <a:lnTo>
                      <a:pt x="484" y="1050"/>
                    </a:lnTo>
                    <a:close/>
                    <a:moveTo>
                      <a:pt x="197" y="306"/>
                    </a:moveTo>
                    <a:lnTo>
                      <a:pt x="200" y="311"/>
                    </a:lnTo>
                    <a:lnTo>
                      <a:pt x="205" y="313"/>
                    </a:lnTo>
                    <a:lnTo>
                      <a:pt x="207" y="317"/>
                    </a:lnTo>
                    <a:lnTo>
                      <a:pt x="202" y="327"/>
                    </a:lnTo>
                    <a:lnTo>
                      <a:pt x="200" y="338"/>
                    </a:lnTo>
                    <a:lnTo>
                      <a:pt x="199" y="344"/>
                    </a:lnTo>
                    <a:lnTo>
                      <a:pt x="192" y="357"/>
                    </a:lnTo>
                    <a:lnTo>
                      <a:pt x="191" y="363"/>
                    </a:lnTo>
                    <a:lnTo>
                      <a:pt x="176" y="360"/>
                    </a:lnTo>
                    <a:lnTo>
                      <a:pt x="163" y="360"/>
                    </a:lnTo>
                    <a:lnTo>
                      <a:pt x="163" y="361"/>
                    </a:lnTo>
                    <a:lnTo>
                      <a:pt x="163" y="362"/>
                    </a:lnTo>
                    <a:lnTo>
                      <a:pt x="162" y="362"/>
                    </a:lnTo>
                    <a:lnTo>
                      <a:pt x="160" y="361"/>
                    </a:lnTo>
                    <a:lnTo>
                      <a:pt x="159" y="360"/>
                    </a:lnTo>
                    <a:lnTo>
                      <a:pt x="159" y="359"/>
                    </a:lnTo>
                    <a:lnTo>
                      <a:pt x="163" y="356"/>
                    </a:lnTo>
                    <a:lnTo>
                      <a:pt x="163" y="352"/>
                    </a:lnTo>
                    <a:lnTo>
                      <a:pt x="162" y="336"/>
                    </a:lnTo>
                    <a:lnTo>
                      <a:pt x="163" y="322"/>
                    </a:lnTo>
                    <a:lnTo>
                      <a:pt x="162" y="319"/>
                    </a:lnTo>
                    <a:lnTo>
                      <a:pt x="161" y="317"/>
                    </a:lnTo>
                    <a:lnTo>
                      <a:pt x="160" y="315"/>
                    </a:lnTo>
                    <a:lnTo>
                      <a:pt x="159" y="313"/>
                    </a:lnTo>
                    <a:lnTo>
                      <a:pt x="160" y="311"/>
                    </a:lnTo>
                    <a:lnTo>
                      <a:pt x="161" y="309"/>
                    </a:lnTo>
                    <a:lnTo>
                      <a:pt x="161" y="306"/>
                    </a:lnTo>
                    <a:lnTo>
                      <a:pt x="159" y="304"/>
                    </a:lnTo>
                    <a:lnTo>
                      <a:pt x="162" y="303"/>
                    </a:lnTo>
                    <a:lnTo>
                      <a:pt x="164" y="304"/>
                    </a:lnTo>
                    <a:lnTo>
                      <a:pt x="165" y="307"/>
                    </a:lnTo>
                    <a:lnTo>
                      <a:pt x="168" y="309"/>
                    </a:lnTo>
                    <a:lnTo>
                      <a:pt x="170" y="307"/>
                    </a:lnTo>
                    <a:lnTo>
                      <a:pt x="172" y="306"/>
                    </a:lnTo>
                    <a:lnTo>
                      <a:pt x="173" y="304"/>
                    </a:lnTo>
                    <a:lnTo>
                      <a:pt x="176" y="303"/>
                    </a:lnTo>
                    <a:lnTo>
                      <a:pt x="181" y="301"/>
                    </a:lnTo>
                    <a:lnTo>
                      <a:pt x="187" y="301"/>
                    </a:lnTo>
                    <a:lnTo>
                      <a:pt x="192" y="303"/>
                    </a:lnTo>
                    <a:lnTo>
                      <a:pt x="197" y="306"/>
                    </a:lnTo>
                    <a:close/>
                    <a:moveTo>
                      <a:pt x="51" y="88"/>
                    </a:moveTo>
                    <a:lnTo>
                      <a:pt x="48" y="91"/>
                    </a:lnTo>
                    <a:lnTo>
                      <a:pt x="43" y="86"/>
                    </a:lnTo>
                    <a:lnTo>
                      <a:pt x="41" y="81"/>
                    </a:lnTo>
                    <a:lnTo>
                      <a:pt x="39" y="80"/>
                    </a:lnTo>
                    <a:lnTo>
                      <a:pt x="36" y="75"/>
                    </a:lnTo>
                    <a:lnTo>
                      <a:pt x="42" y="69"/>
                    </a:lnTo>
                    <a:lnTo>
                      <a:pt x="45" y="60"/>
                    </a:lnTo>
                    <a:lnTo>
                      <a:pt x="53" y="56"/>
                    </a:lnTo>
                    <a:lnTo>
                      <a:pt x="57" y="53"/>
                    </a:lnTo>
                    <a:lnTo>
                      <a:pt x="58" y="59"/>
                    </a:lnTo>
                    <a:lnTo>
                      <a:pt x="56" y="61"/>
                    </a:lnTo>
                    <a:lnTo>
                      <a:pt x="53" y="64"/>
                    </a:lnTo>
                    <a:lnTo>
                      <a:pt x="53" y="68"/>
                    </a:lnTo>
                    <a:lnTo>
                      <a:pt x="52" y="70"/>
                    </a:lnTo>
                    <a:lnTo>
                      <a:pt x="53" y="75"/>
                    </a:lnTo>
                    <a:lnTo>
                      <a:pt x="54" y="80"/>
                    </a:lnTo>
                    <a:lnTo>
                      <a:pt x="53" y="85"/>
                    </a:lnTo>
                    <a:lnTo>
                      <a:pt x="51" y="88"/>
                    </a:lnTo>
                    <a:close/>
                    <a:moveTo>
                      <a:pt x="66" y="12"/>
                    </a:moveTo>
                    <a:lnTo>
                      <a:pt x="69" y="16"/>
                    </a:lnTo>
                    <a:lnTo>
                      <a:pt x="75" y="18"/>
                    </a:lnTo>
                    <a:lnTo>
                      <a:pt x="75" y="21"/>
                    </a:lnTo>
                    <a:lnTo>
                      <a:pt x="77" y="22"/>
                    </a:lnTo>
                    <a:lnTo>
                      <a:pt x="79" y="25"/>
                    </a:lnTo>
                    <a:lnTo>
                      <a:pt x="78" y="28"/>
                    </a:lnTo>
                    <a:lnTo>
                      <a:pt x="76" y="33"/>
                    </a:lnTo>
                    <a:lnTo>
                      <a:pt x="78" y="37"/>
                    </a:lnTo>
                    <a:lnTo>
                      <a:pt x="79" y="39"/>
                    </a:lnTo>
                    <a:lnTo>
                      <a:pt x="80" y="42"/>
                    </a:lnTo>
                    <a:lnTo>
                      <a:pt x="77" y="44"/>
                    </a:lnTo>
                    <a:lnTo>
                      <a:pt x="73" y="45"/>
                    </a:lnTo>
                    <a:lnTo>
                      <a:pt x="70" y="47"/>
                    </a:lnTo>
                    <a:lnTo>
                      <a:pt x="67" y="50"/>
                    </a:lnTo>
                    <a:lnTo>
                      <a:pt x="66" y="54"/>
                    </a:lnTo>
                    <a:lnTo>
                      <a:pt x="60" y="51"/>
                    </a:lnTo>
                    <a:lnTo>
                      <a:pt x="59" y="44"/>
                    </a:lnTo>
                    <a:lnTo>
                      <a:pt x="53" y="44"/>
                    </a:lnTo>
                    <a:lnTo>
                      <a:pt x="48" y="46"/>
                    </a:lnTo>
                    <a:lnTo>
                      <a:pt x="43" y="52"/>
                    </a:lnTo>
                    <a:lnTo>
                      <a:pt x="39" y="56"/>
                    </a:lnTo>
                    <a:lnTo>
                      <a:pt x="34" y="56"/>
                    </a:lnTo>
                    <a:lnTo>
                      <a:pt x="31" y="61"/>
                    </a:lnTo>
                    <a:lnTo>
                      <a:pt x="27" y="62"/>
                    </a:lnTo>
                    <a:lnTo>
                      <a:pt x="25" y="63"/>
                    </a:lnTo>
                    <a:lnTo>
                      <a:pt x="21" y="48"/>
                    </a:lnTo>
                    <a:lnTo>
                      <a:pt x="23" y="43"/>
                    </a:lnTo>
                    <a:lnTo>
                      <a:pt x="22" y="36"/>
                    </a:lnTo>
                    <a:lnTo>
                      <a:pt x="17" y="34"/>
                    </a:lnTo>
                    <a:lnTo>
                      <a:pt x="9" y="33"/>
                    </a:lnTo>
                    <a:lnTo>
                      <a:pt x="4" y="33"/>
                    </a:lnTo>
                    <a:lnTo>
                      <a:pt x="1" y="28"/>
                    </a:lnTo>
                    <a:lnTo>
                      <a:pt x="0" y="23"/>
                    </a:lnTo>
                    <a:lnTo>
                      <a:pt x="0" y="11"/>
                    </a:lnTo>
                    <a:lnTo>
                      <a:pt x="7" y="13"/>
                    </a:lnTo>
                    <a:lnTo>
                      <a:pt x="13" y="11"/>
                    </a:lnTo>
                    <a:lnTo>
                      <a:pt x="23" y="11"/>
                    </a:lnTo>
                    <a:lnTo>
                      <a:pt x="27" y="14"/>
                    </a:lnTo>
                    <a:lnTo>
                      <a:pt x="37" y="16"/>
                    </a:lnTo>
                    <a:lnTo>
                      <a:pt x="42" y="14"/>
                    </a:lnTo>
                    <a:lnTo>
                      <a:pt x="47" y="11"/>
                    </a:lnTo>
                    <a:lnTo>
                      <a:pt x="50" y="5"/>
                    </a:lnTo>
                    <a:lnTo>
                      <a:pt x="53" y="5"/>
                    </a:lnTo>
                    <a:lnTo>
                      <a:pt x="58" y="5"/>
                    </a:lnTo>
                    <a:lnTo>
                      <a:pt x="56" y="2"/>
                    </a:lnTo>
                    <a:lnTo>
                      <a:pt x="56" y="0"/>
                    </a:lnTo>
                    <a:lnTo>
                      <a:pt x="58" y="1"/>
                    </a:lnTo>
                    <a:lnTo>
                      <a:pt x="61" y="2"/>
                    </a:lnTo>
                    <a:lnTo>
                      <a:pt x="64" y="9"/>
                    </a:lnTo>
                    <a:lnTo>
                      <a:pt x="66" y="12"/>
                    </a:lnTo>
                    <a:close/>
                    <a:moveTo>
                      <a:pt x="326" y="6"/>
                    </a:moveTo>
                    <a:lnTo>
                      <a:pt x="329" y="6"/>
                    </a:lnTo>
                    <a:lnTo>
                      <a:pt x="332" y="6"/>
                    </a:lnTo>
                    <a:lnTo>
                      <a:pt x="335" y="8"/>
                    </a:lnTo>
                    <a:lnTo>
                      <a:pt x="342" y="11"/>
                    </a:lnTo>
                    <a:lnTo>
                      <a:pt x="345" y="17"/>
                    </a:lnTo>
                    <a:lnTo>
                      <a:pt x="345" y="31"/>
                    </a:lnTo>
                    <a:lnTo>
                      <a:pt x="346" y="35"/>
                    </a:lnTo>
                    <a:lnTo>
                      <a:pt x="347" y="38"/>
                    </a:lnTo>
                    <a:lnTo>
                      <a:pt x="351" y="44"/>
                    </a:lnTo>
                    <a:lnTo>
                      <a:pt x="352" y="46"/>
                    </a:lnTo>
                    <a:lnTo>
                      <a:pt x="351" y="50"/>
                    </a:lnTo>
                    <a:lnTo>
                      <a:pt x="350" y="52"/>
                    </a:lnTo>
                    <a:lnTo>
                      <a:pt x="350" y="55"/>
                    </a:lnTo>
                    <a:lnTo>
                      <a:pt x="350" y="63"/>
                    </a:lnTo>
                    <a:lnTo>
                      <a:pt x="351" y="66"/>
                    </a:lnTo>
                    <a:lnTo>
                      <a:pt x="353" y="70"/>
                    </a:lnTo>
                    <a:lnTo>
                      <a:pt x="354" y="70"/>
                    </a:lnTo>
                    <a:lnTo>
                      <a:pt x="357" y="68"/>
                    </a:lnTo>
                    <a:lnTo>
                      <a:pt x="360" y="67"/>
                    </a:lnTo>
                    <a:lnTo>
                      <a:pt x="363" y="68"/>
                    </a:lnTo>
                    <a:lnTo>
                      <a:pt x="376" y="71"/>
                    </a:lnTo>
                    <a:lnTo>
                      <a:pt x="381" y="69"/>
                    </a:lnTo>
                    <a:lnTo>
                      <a:pt x="389" y="61"/>
                    </a:lnTo>
                    <a:lnTo>
                      <a:pt x="395" y="60"/>
                    </a:lnTo>
                    <a:lnTo>
                      <a:pt x="405" y="68"/>
                    </a:lnTo>
                    <a:lnTo>
                      <a:pt x="410" y="69"/>
                    </a:lnTo>
                    <a:lnTo>
                      <a:pt x="423" y="67"/>
                    </a:lnTo>
                    <a:lnTo>
                      <a:pt x="427" y="68"/>
                    </a:lnTo>
                    <a:lnTo>
                      <a:pt x="429" y="71"/>
                    </a:lnTo>
                    <a:lnTo>
                      <a:pt x="430" y="78"/>
                    </a:lnTo>
                    <a:lnTo>
                      <a:pt x="429" y="85"/>
                    </a:lnTo>
                    <a:lnTo>
                      <a:pt x="427" y="87"/>
                    </a:lnTo>
                    <a:lnTo>
                      <a:pt x="422" y="89"/>
                    </a:lnTo>
                    <a:lnTo>
                      <a:pt x="419" y="94"/>
                    </a:lnTo>
                    <a:lnTo>
                      <a:pt x="419" y="101"/>
                    </a:lnTo>
                    <a:lnTo>
                      <a:pt x="423" y="105"/>
                    </a:lnTo>
                    <a:lnTo>
                      <a:pt x="429" y="110"/>
                    </a:lnTo>
                    <a:lnTo>
                      <a:pt x="431" y="115"/>
                    </a:lnTo>
                    <a:lnTo>
                      <a:pt x="429" y="128"/>
                    </a:lnTo>
                    <a:lnTo>
                      <a:pt x="429" y="145"/>
                    </a:lnTo>
                    <a:lnTo>
                      <a:pt x="427" y="154"/>
                    </a:lnTo>
                    <a:lnTo>
                      <a:pt x="427" y="160"/>
                    </a:lnTo>
                    <a:lnTo>
                      <a:pt x="424" y="165"/>
                    </a:lnTo>
                    <a:lnTo>
                      <a:pt x="419" y="168"/>
                    </a:lnTo>
                    <a:lnTo>
                      <a:pt x="412" y="169"/>
                    </a:lnTo>
                    <a:lnTo>
                      <a:pt x="407" y="172"/>
                    </a:lnTo>
                    <a:lnTo>
                      <a:pt x="395" y="197"/>
                    </a:lnTo>
                    <a:lnTo>
                      <a:pt x="393" y="201"/>
                    </a:lnTo>
                    <a:lnTo>
                      <a:pt x="393" y="204"/>
                    </a:lnTo>
                    <a:lnTo>
                      <a:pt x="393" y="207"/>
                    </a:lnTo>
                    <a:lnTo>
                      <a:pt x="395" y="210"/>
                    </a:lnTo>
                    <a:lnTo>
                      <a:pt x="397" y="213"/>
                    </a:lnTo>
                    <a:lnTo>
                      <a:pt x="401" y="220"/>
                    </a:lnTo>
                    <a:lnTo>
                      <a:pt x="402" y="222"/>
                    </a:lnTo>
                    <a:lnTo>
                      <a:pt x="405" y="223"/>
                    </a:lnTo>
                    <a:lnTo>
                      <a:pt x="411" y="223"/>
                    </a:lnTo>
                    <a:lnTo>
                      <a:pt x="414" y="225"/>
                    </a:lnTo>
                    <a:lnTo>
                      <a:pt x="421" y="229"/>
                    </a:lnTo>
                    <a:lnTo>
                      <a:pt x="427" y="236"/>
                    </a:lnTo>
                    <a:lnTo>
                      <a:pt x="431" y="243"/>
                    </a:lnTo>
                    <a:lnTo>
                      <a:pt x="435" y="251"/>
                    </a:lnTo>
                    <a:lnTo>
                      <a:pt x="439" y="253"/>
                    </a:lnTo>
                    <a:lnTo>
                      <a:pt x="447" y="250"/>
                    </a:lnTo>
                    <a:lnTo>
                      <a:pt x="462" y="242"/>
                    </a:lnTo>
                    <a:lnTo>
                      <a:pt x="466" y="237"/>
                    </a:lnTo>
                    <a:lnTo>
                      <a:pt x="470" y="231"/>
                    </a:lnTo>
                    <a:lnTo>
                      <a:pt x="472" y="226"/>
                    </a:lnTo>
                    <a:lnTo>
                      <a:pt x="473" y="219"/>
                    </a:lnTo>
                    <a:lnTo>
                      <a:pt x="476" y="205"/>
                    </a:lnTo>
                    <a:lnTo>
                      <a:pt x="485" y="201"/>
                    </a:lnTo>
                    <a:lnTo>
                      <a:pt x="498" y="198"/>
                    </a:lnTo>
                    <a:lnTo>
                      <a:pt x="509" y="193"/>
                    </a:lnTo>
                    <a:lnTo>
                      <a:pt x="519" y="186"/>
                    </a:lnTo>
                    <a:lnTo>
                      <a:pt x="551" y="173"/>
                    </a:lnTo>
                    <a:lnTo>
                      <a:pt x="561" y="170"/>
                    </a:lnTo>
                    <a:lnTo>
                      <a:pt x="569" y="168"/>
                    </a:lnTo>
                    <a:lnTo>
                      <a:pt x="575" y="170"/>
                    </a:lnTo>
                    <a:lnTo>
                      <a:pt x="579" y="176"/>
                    </a:lnTo>
                    <a:lnTo>
                      <a:pt x="582" y="179"/>
                    </a:lnTo>
                    <a:lnTo>
                      <a:pt x="583" y="181"/>
                    </a:lnTo>
                    <a:lnTo>
                      <a:pt x="585" y="184"/>
                    </a:lnTo>
                    <a:lnTo>
                      <a:pt x="588" y="184"/>
                    </a:lnTo>
                    <a:lnTo>
                      <a:pt x="592" y="185"/>
                    </a:lnTo>
                    <a:lnTo>
                      <a:pt x="592" y="187"/>
                    </a:lnTo>
                    <a:lnTo>
                      <a:pt x="591" y="190"/>
                    </a:lnTo>
                    <a:lnTo>
                      <a:pt x="591" y="193"/>
                    </a:lnTo>
                    <a:lnTo>
                      <a:pt x="596" y="206"/>
                    </a:lnTo>
                    <a:lnTo>
                      <a:pt x="601" y="212"/>
                    </a:lnTo>
                    <a:lnTo>
                      <a:pt x="607" y="213"/>
                    </a:lnTo>
                    <a:lnTo>
                      <a:pt x="610" y="212"/>
                    </a:lnTo>
                    <a:lnTo>
                      <a:pt x="616" y="206"/>
                    </a:lnTo>
                    <a:lnTo>
                      <a:pt x="619" y="205"/>
                    </a:lnTo>
                    <a:lnTo>
                      <a:pt x="622" y="207"/>
                    </a:lnTo>
                    <a:lnTo>
                      <a:pt x="626" y="210"/>
                    </a:lnTo>
                    <a:lnTo>
                      <a:pt x="627" y="213"/>
                    </a:lnTo>
                    <a:lnTo>
                      <a:pt x="629" y="217"/>
                    </a:lnTo>
                    <a:lnTo>
                      <a:pt x="636" y="220"/>
                    </a:lnTo>
                    <a:lnTo>
                      <a:pt x="640" y="220"/>
                    </a:lnTo>
                    <a:lnTo>
                      <a:pt x="644" y="215"/>
                    </a:lnTo>
                    <a:lnTo>
                      <a:pt x="647" y="210"/>
                    </a:lnTo>
                    <a:lnTo>
                      <a:pt x="648" y="207"/>
                    </a:lnTo>
                    <a:lnTo>
                      <a:pt x="657" y="202"/>
                    </a:lnTo>
                    <a:lnTo>
                      <a:pt x="659" y="200"/>
                    </a:lnTo>
                    <a:lnTo>
                      <a:pt x="660" y="197"/>
                    </a:lnTo>
                    <a:lnTo>
                      <a:pt x="661" y="195"/>
                    </a:lnTo>
                    <a:lnTo>
                      <a:pt x="664" y="193"/>
                    </a:lnTo>
                    <a:lnTo>
                      <a:pt x="674" y="184"/>
                    </a:lnTo>
                    <a:lnTo>
                      <a:pt x="677" y="172"/>
                    </a:lnTo>
                    <a:lnTo>
                      <a:pt x="677" y="160"/>
                    </a:lnTo>
                    <a:lnTo>
                      <a:pt x="681" y="147"/>
                    </a:lnTo>
                    <a:lnTo>
                      <a:pt x="688" y="138"/>
                    </a:lnTo>
                    <a:lnTo>
                      <a:pt x="711" y="121"/>
                    </a:lnTo>
                    <a:lnTo>
                      <a:pt x="719" y="113"/>
                    </a:lnTo>
                    <a:lnTo>
                      <a:pt x="722" y="103"/>
                    </a:lnTo>
                    <a:lnTo>
                      <a:pt x="720" y="80"/>
                    </a:lnTo>
                    <a:lnTo>
                      <a:pt x="722" y="64"/>
                    </a:lnTo>
                    <a:lnTo>
                      <a:pt x="730" y="70"/>
                    </a:lnTo>
                    <a:lnTo>
                      <a:pt x="746" y="80"/>
                    </a:lnTo>
                    <a:lnTo>
                      <a:pt x="749" y="83"/>
                    </a:lnTo>
                    <a:lnTo>
                      <a:pt x="756" y="80"/>
                    </a:lnTo>
                    <a:lnTo>
                      <a:pt x="757" y="77"/>
                    </a:lnTo>
                    <a:lnTo>
                      <a:pt x="755" y="75"/>
                    </a:lnTo>
                    <a:lnTo>
                      <a:pt x="750" y="76"/>
                    </a:lnTo>
                    <a:lnTo>
                      <a:pt x="754" y="71"/>
                    </a:lnTo>
                    <a:lnTo>
                      <a:pt x="759" y="71"/>
                    </a:lnTo>
                    <a:lnTo>
                      <a:pt x="794" y="85"/>
                    </a:lnTo>
                    <a:lnTo>
                      <a:pt x="801" y="88"/>
                    </a:lnTo>
                    <a:lnTo>
                      <a:pt x="814" y="102"/>
                    </a:lnTo>
                    <a:lnTo>
                      <a:pt x="849" y="172"/>
                    </a:lnTo>
                    <a:lnTo>
                      <a:pt x="855" y="180"/>
                    </a:lnTo>
                    <a:lnTo>
                      <a:pt x="861" y="185"/>
                    </a:lnTo>
                    <a:lnTo>
                      <a:pt x="864" y="187"/>
                    </a:lnTo>
                    <a:lnTo>
                      <a:pt x="879" y="197"/>
                    </a:lnTo>
                    <a:lnTo>
                      <a:pt x="887" y="203"/>
                    </a:lnTo>
                    <a:lnTo>
                      <a:pt x="893" y="210"/>
                    </a:lnTo>
                    <a:lnTo>
                      <a:pt x="896" y="220"/>
                    </a:lnTo>
                    <a:lnTo>
                      <a:pt x="900" y="225"/>
                    </a:lnTo>
                    <a:lnTo>
                      <a:pt x="907" y="228"/>
                    </a:lnTo>
                    <a:lnTo>
                      <a:pt x="961" y="270"/>
                    </a:lnTo>
                    <a:lnTo>
                      <a:pt x="973" y="277"/>
                    </a:lnTo>
                    <a:lnTo>
                      <a:pt x="985" y="279"/>
                    </a:lnTo>
                    <a:lnTo>
                      <a:pt x="990" y="282"/>
                    </a:lnTo>
                    <a:lnTo>
                      <a:pt x="1006" y="296"/>
                    </a:lnTo>
                    <a:lnTo>
                      <a:pt x="1033" y="327"/>
                    </a:lnTo>
                    <a:lnTo>
                      <a:pt x="1064" y="376"/>
                    </a:lnTo>
                    <a:lnTo>
                      <a:pt x="1074" y="401"/>
                    </a:lnTo>
                    <a:lnTo>
                      <a:pt x="1104" y="451"/>
                    </a:lnTo>
                    <a:lnTo>
                      <a:pt x="1121" y="482"/>
                    </a:lnTo>
                    <a:lnTo>
                      <a:pt x="1124" y="488"/>
                    </a:lnTo>
                    <a:lnTo>
                      <a:pt x="1125" y="490"/>
                    </a:lnTo>
                    <a:lnTo>
                      <a:pt x="1129" y="497"/>
                    </a:lnTo>
                    <a:lnTo>
                      <a:pt x="1131" y="499"/>
                    </a:lnTo>
                    <a:lnTo>
                      <a:pt x="1131" y="503"/>
                    </a:lnTo>
                    <a:lnTo>
                      <a:pt x="1129" y="512"/>
                    </a:lnTo>
                    <a:lnTo>
                      <a:pt x="1129" y="519"/>
                    </a:lnTo>
                    <a:lnTo>
                      <a:pt x="1133" y="531"/>
                    </a:lnTo>
                    <a:lnTo>
                      <a:pt x="1137" y="577"/>
                    </a:lnTo>
                    <a:lnTo>
                      <a:pt x="1137" y="583"/>
                    </a:lnTo>
                    <a:lnTo>
                      <a:pt x="1134" y="589"/>
                    </a:lnTo>
                    <a:lnTo>
                      <a:pt x="1133" y="595"/>
                    </a:lnTo>
                    <a:lnTo>
                      <a:pt x="1136" y="608"/>
                    </a:lnTo>
                    <a:lnTo>
                      <a:pt x="1135" y="613"/>
                    </a:lnTo>
                    <a:lnTo>
                      <a:pt x="1145" y="640"/>
                    </a:lnTo>
                    <a:lnTo>
                      <a:pt x="1145" y="649"/>
                    </a:lnTo>
                    <a:lnTo>
                      <a:pt x="1145" y="653"/>
                    </a:lnTo>
                    <a:lnTo>
                      <a:pt x="1140" y="663"/>
                    </a:lnTo>
                    <a:lnTo>
                      <a:pt x="1138" y="667"/>
                    </a:lnTo>
                    <a:lnTo>
                      <a:pt x="1136" y="669"/>
                    </a:lnTo>
                    <a:lnTo>
                      <a:pt x="1133" y="674"/>
                    </a:lnTo>
                    <a:lnTo>
                      <a:pt x="1131" y="677"/>
                    </a:lnTo>
                    <a:lnTo>
                      <a:pt x="1131" y="679"/>
                    </a:lnTo>
                    <a:lnTo>
                      <a:pt x="1133" y="687"/>
                    </a:lnTo>
                    <a:lnTo>
                      <a:pt x="1131" y="690"/>
                    </a:lnTo>
                    <a:lnTo>
                      <a:pt x="1129" y="690"/>
                    </a:lnTo>
                    <a:lnTo>
                      <a:pt x="1129" y="691"/>
                    </a:lnTo>
                    <a:lnTo>
                      <a:pt x="1127" y="692"/>
                    </a:lnTo>
                    <a:lnTo>
                      <a:pt x="1124" y="694"/>
                    </a:lnTo>
                    <a:lnTo>
                      <a:pt x="1118" y="702"/>
                    </a:lnTo>
                    <a:lnTo>
                      <a:pt x="1116" y="706"/>
                    </a:lnTo>
                    <a:lnTo>
                      <a:pt x="1114" y="712"/>
                    </a:lnTo>
                    <a:lnTo>
                      <a:pt x="1117" y="721"/>
                    </a:lnTo>
                    <a:lnTo>
                      <a:pt x="1128" y="749"/>
                    </a:lnTo>
                    <a:lnTo>
                      <a:pt x="1127" y="756"/>
                    </a:lnTo>
                    <a:lnTo>
                      <a:pt x="1120" y="752"/>
                    </a:lnTo>
                    <a:lnTo>
                      <a:pt x="1116" y="761"/>
                    </a:lnTo>
                    <a:lnTo>
                      <a:pt x="1112" y="774"/>
                    </a:lnTo>
                    <a:lnTo>
                      <a:pt x="1111" y="784"/>
                    </a:lnTo>
                    <a:lnTo>
                      <a:pt x="1111" y="795"/>
                    </a:lnTo>
                    <a:lnTo>
                      <a:pt x="1110" y="800"/>
                    </a:lnTo>
                    <a:lnTo>
                      <a:pt x="1105" y="800"/>
                    </a:lnTo>
                    <a:lnTo>
                      <a:pt x="1102" y="805"/>
                    </a:lnTo>
                    <a:lnTo>
                      <a:pt x="1100" y="809"/>
                    </a:lnTo>
                    <a:lnTo>
                      <a:pt x="1099" y="814"/>
                    </a:lnTo>
                    <a:lnTo>
                      <a:pt x="1099" y="820"/>
                    </a:lnTo>
                    <a:lnTo>
                      <a:pt x="1101" y="824"/>
                    </a:lnTo>
                    <a:lnTo>
                      <a:pt x="1112" y="850"/>
                    </a:lnTo>
                    <a:lnTo>
                      <a:pt x="1113" y="854"/>
                    </a:lnTo>
                    <a:lnTo>
                      <a:pt x="1118" y="861"/>
                    </a:lnTo>
                    <a:lnTo>
                      <a:pt x="1128" y="871"/>
                    </a:lnTo>
                    <a:lnTo>
                      <a:pt x="1135" y="881"/>
                    </a:lnTo>
                    <a:lnTo>
                      <a:pt x="1131" y="889"/>
                    </a:lnTo>
                    <a:lnTo>
                      <a:pt x="1142" y="888"/>
                    </a:lnTo>
                    <a:lnTo>
                      <a:pt x="1127" y="918"/>
                    </a:lnTo>
                    <a:lnTo>
                      <a:pt x="1125" y="931"/>
                    </a:lnTo>
                    <a:lnTo>
                      <a:pt x="1130" y="967"/>
                    </a:lnTo>
                    <a:lnTo>
                      <a:pt x="1133" y="974"/>
                    </a:lnTo>
                    <a:lnTo>
                      <a:pt x="1134" y="980"/>
                    </a:lnTo>
                    <a:lnTo>
                      <a:pt x="1127" y="1052"/>
                    </a:lnTo>
                    <a:lnTo>
                      <a:pt x="1129" y="1064"/>
                    </a:lnTo>
                    <a:lnTo>
                      <a:pt x="1138" y="1085"/>
                    </a:lnTo>
                    <a:lnTo>
                      <a:pt x="1153" y="1104"/>
                    </a:lnTo>
                    <a:lnTo>
                      <a:pt x="1188" y="1139"/>
                    </a:lnTo>
                    <a:lnTo>
                      <a:pt x="1191" y="1140"/>
                    </a:lnTo>
                    <a:lnTo>
                      <a:pt x="1196" y="1141"/>
                    </a:lnTo>
                    <a:lnTo>
                      <a:pt x="1202" y="1141"/>
                    </a:lnTo>
                    <a:lnTo>
                      <a:pt x="1203" y="1142"/>
                    </a:lnTo>
                    <a:lnTo>
                      <a:pt x="1207" y="1147"/>
                    </a:lnTo>
                    <a:lnTo>
                      <a:pt x="1211" y="1148"/>
                    </a:lnTo>
                    <a:lnTo>
                      <a:pt x="1214" y="1147"/>
                    </a:lnTo>
                    <a:lnTo>
                      <a:pt x="1221" y="1143"/>
                    </a:lnTo>
                    <a:lnTo>
                      <a:pt x="1225" y="1146"/>
                    </a:lnTo>
                    <a:lnTo>
                      <a:pt x="1225" y="1148"/>
                    </a:lnTo>
                    <a:lnTo>
                      <a:pt x="1225" y="1150"/>
                    </a:lnTo>
                    <a:lnTo>
                      <a:pt x="1226" y="1154"/>
                    </a:lnTo>
                    <a:lnTo>
                      <a:pt x="1237" y="1162"/>
                    </a:lnTo>
                    <a:lnTo>
                      <a:pt x="1240" y="1166"/>
                    </a:lnTo>
                    <a:lnTo>
                      <a:pt x="1248" y="1183"/>
                    </a:lnTo>
                    <a:lnTo>
                      <a:pt x="1245" y="1190"/>
                    </a:lnTo>
                    <a:lnTo>
                      <a:pt x="1245" y="1196"/>
                    </a:lnTo>
                    <a:lnTo>
                      <a:pt x="1247" y="1201"/>
                    </a:lnTo>
                    <a:lnTo>
                      <a:pt x="1268" y="1229"/>
                    </a:lnTo>
                    <a:lnTo>
                      <a:pt x="1272" y="1231"/>
                    </a:lnTo>
                    <a:lnTo>
                      <a:pt x="1278" y="1236"/>
                    </a:lnTo>
                    <a:lnTo>
                      <a:pt x="1280" y="1238"/>
                    </a:lnTo>
                    <a:lnTo>
                      <a:pt x="1282" y="1241"/>
                    </a:lnTo>
                    <a:lnTo>
                      <a:pt x="1282" y="1247"/>
                    </a:lnTo>
                    <a:lnTo>
                      <a:pt x="1282" y="1250"/>
                    </a:lnTo>
                    <a:lnTo>
                      <a:pt x="1284" y="1253"/>
                    </a:lnTo>
                    <a:lnTo>
                      <a:pt x="1290" y="1260"/>
                    </a:lnTo>
                    <a:lnTo>
                      <a:pt x="1291" y="1264"/>
                    </a:lnTo>
                    <a:lnTo>
                      <a:pt x="1290" y="1266"/>
                    </a:lnTo>
                    <a:lnTo>
                      <a:pt x="1286" y="1273"/>
                    </a:lnTo>
                    <a:lnTo>
                      <a:pt x="1286" y="1276"/>
                    </a:lnTo>
                    <a:lnTo>
                      <a:pt x="1289" y="1282"/>
                    </a:lnTo>
                    <a:lnTo>
                      <a:pt x="1302" y="1299"/>
                    </a:lnTo>
                    <a:lnTo>
                      <a:pt x="1310" y="1318"/>
                    </a:lnTo>
                    <a:lnTo>
                      <a:pt x="1315" y="1325"/>
                    </a:lnTo>
                    <a:lnTo>
                      <a:pt x="1319" y="1333"/>
                    </a:lnTo>
                    <a:lnTo>
                      <a:pt x="1320" y="1336"/>
                    </a:lnTo>
                    <a:lnTo>
                      <a:pt x="1327" y="1343"/>
                    </a:lnTo>
                    <a:lnTo>
                      <a:pt x="1328" y="1347"/>
                    </a:lnTo>
                    <a:lnTo>
                      <a:pt x="1332" y="1353"/>
                    </a:lnTo>
                    <a:lnTo>
                      <a:pt x="1332" y="1359"/>
                    </a:lnTo>
                    <a:lnTo>
                      <a:pt x="1331" y="1372"/>
                    </a:lnTo>
                    <a:lnTo>
                      <a:pt x="1332" y="1378"/>
                    </a:lnTo>
                    <a:lnTo>
                      <a:pt x="1335" y="1384"/>
                    </a:lnTo>
                    <a:lnTo>
                      <a:pt x="1340" y="1388"/>
                    </a:lnTo>
                    <a:lnTo>
                      <a:pt x="1343" y="1385"/>
                    </a:lnTo>
                    <a:lnTo>
                      <a:pt x="1345" y="1385"/>
                    </a:lnTo>
                    <a:lnTo>
                      <a:pt x="1353" y="1400"/>
                    </a:lnTo>
                    <a:lnTo>
                      <a:pt x="1357" y="1414"/>
                    </a:lnTo>
                    <a:lnTo>
                      <a:pt x="1361" y="1422"/>
                    </a:lnTo>
                    <a:lnTo>
                      <a:pt x="1363" y="1425"/>
                    </a:lnTo>
                    <a:lnTo>
                      <a:pt x="1363" y="1435"/>
                    </a:lnTo>
                    <a:lnTo>
                      <a:pt x="1366" y="1440"/>
                    </a:lnTo>
                    <a:lnTo>
                      <a:pt x="1369" y="1444"/>
                    </a:lnTo>
                    <a:lnTo>
                      <a:pt x="1371" y="1448"/>
                    </a:lnTo>
                    <a:lnTo>
                      <a:pt x="1370" y="1451"/>
                    </a:lnTo>
                    <a:lnTo>
                      <a:pt x="1371" y="1455"/>
                    </a:lnTo>
                    <a:lnTo>
                      <a:pt x="1374" y="1467"/>
                    </a:lnTo>
                    <a:lnTo>
                      <a:pt x="1379" y="1484"/>
                    </a:lnTo>
                    <a:lnTo>
                      <a:pt x="1383" y="1498"/>
                    </a:lnTo>
                    <a:lnTo>
                      <a:pt x="1383" y="1504"/>
                    </a:lnTo>
                    <a:lnTo>
                      <a:pt x="1381" y="1508"/>
                    </a:lnTo>
                    <a:lnTo>
                      <a:pt x="1378" y="1511"/>
                    </a:lnTo>
                    <a:lnTo>
                      <a:pt x="1379" y="1524"/>
                    </a:lnTo>
                    <a:lnTo>
                      <a:pt x="1378" y="1528"/>
                    </a:lnTo>
                    <a:lnTo>
                      <a:pt x="1367" y="1528"/>
                    </a:lnTo>
                    <a:lnTo>
                      <a:pt x="1366" y="1529"/>
                    </a:lnTo>
                    <a:lnTo>
                      <a:pt x="1362" y="1534"/>
                    </a:lnTo>
                    <a:lnTo>
                      <a:pt x="1360" y="1535"/>
                    </a:lnTo>
                    <a:lnTo>
                      <a:pt x="1348" y="1534"/>
                    </a:lnTo>
                    <a:lnTo>
                      <a:pt x="1341" y="1533"/>
                    </a:lnTo>
                    <a:lnTo>
                      <a:pt x="1329" y="1528"/>
                    </a:lnTo>
                    <a:lnTo>
                      <a:pt x="1327" y="1526"/>
                    </a:lnTo>
                    <a:lnTo>
                      <a:pt x="1326" y="1523"/>
                    </a:lnTo>
                    <a:lnTo>
                      <a:pt x="1327" y="1517"/>
                    </a:lnTo>
                    <a:lnTo>
                      <a:pt x="1325" y="1514"/>
                    </a:lnTo>
                    <a:lnTo>
                      <a:pt x="1321" y="1510"/>
                    </a:lnTo>
                    <a:lnTo>
                      <a:pt x="1317" y="1507"/>
                    </a:lnTo>
                    <a:lnTo>
                      <a:pt x="1315" y="1504"/>
                    </a:lnTo>
                    <a:lnTo>
                      <a:pt x="1312" y="1493"/>
                    </a:lnTo>
                    <a:lnTo>
                      <a:pt x="1320" y="1489"/>
                    </a:lnTo>
                    <a:lnTo>
                      <a:pt x="1332" y="1484"/>
                    </a:lnTo>
                    <a:lnTo>
                      <a:pt x="1340" y="1475"/>
                    </a:lnTo>
                    <a:lnTo>
                      <a:pt x="1334" y="1474"/>
                    </a:lnTo>
                    <a:lnTo>
                      <a:pt x="1328" y="1475"/>
                    </a:lnTo>
                    <a:lnTo>
                      <a:pt x="1324" y="1478"/>
                    </a:lnTo>
                    <a:lnTo>
                      <a:pt x="1314" y="1486"/>
                    </a:lnTo>
                    <a:lnTo>
                      <a:pt x="1311" y="1487"/>
                    </a:lnTo>
                    <a:lnTo>
                      <a:pt x="1310" y="1485"/>
                    </a:lnTo>
                    <a:lnTo>
                      <a:pt x="1308" y="1480"/>
                    </a:lnTo>
                    <a:lnTo>
                      <a:pt x="1299" y="1460"/>
                    </a:lnTo>
                    <a:lnTo>
                      <a:pt x="1292" y="1449"/>
                    </a:lnTo>
                    <a:lnTo>
                      <a:pt x="1285" y="1444"/>
                    </a:lnTo>
                    <a:lnTo>
                      <a:pt x="1283" y="1449"/>
                    </a:lnTo>
                    <a:lnTo>
                      <a:pt x="1286" y="1457"/>
                    </a:lnTo>
                    <a:lnTo>
                      <a:pt x="1298" y="1474"/>
                    </a:lnTo>
                    <a:lnTo>
                      <a:pt x="1298" y="1478"/>
                    </a:lnTo>
                    <a:lnTo>
                      <a:pt x="1297" y="1486"/>
                    </a:lnTo>
                    <a:lnTo>
                      <a:pt x="1297" y="1491"/>
                    </a:lnTo>
                    <a:lnTo>
                      <a:pt x="1298" y="1495"/>
                    </a:lnTo>
                    <a:lnTo>
                      <a:pt x="1299" y="1500"/>
                    </a:lnTo>
                    <a:lnTo>
                      <a:pt x="1298" y="1504"/>
                    </a:lnTo>
                    <a:lnTo>
                      <a:pt x="1288" y="1512"/>
                    </a:lnTo>
                    <a:lnTo>
                      <a:pt x="1273" y="1509"/>
                    </a:lnTo>
                    <a:lnTo>
                      <a:pt x="1248" y="1495"/>
                    </a:lnTo>
                    <a:lnTo>
                      <a:pt x="1240" y="1497"/>
                    </a:lnTo>
                    <a:lnTo>
                      <a:pt x="1228" y="1502"/>
                    </a:lnTo>
                    <a:lnTo>
                      <a:pt x="1222" y="1504"/>
                    </a:lnTo>
                    <a:lnTo>
                      <a:pt x="1209" y="1503"/>
                    </a:lnTo>
                    <a:lnTo>
                      <a:pt x="1205" y="1503"/>
                    </a:lnTo>
                    <a:lnTo>
                      <a:pt x="1200" y="1507"/>
                    </a:lnTo>
                    <a:lnTo>
                      <a:pt x="1186" y="1526"/>
                    </a:lnTo>
                    <a:lnTo>
                      <a:pt x="1177" y="1533"/>
                    </a:lnTo>
                    <a:lnTo>
                      <a:pt x="1165" y="1531"/>
                    </a:lnTo>
                    <a:lnTo>
                      <a:pt x="1165" y="1529"/>
                    </a:lnTo>
                    <a:lnTo>
                      <a:pt x="1163" y="1526"/>
                    </a:lnTo>
                    <a:lnTo>
                      <a:pt x="1161" y="1524"/>
                    </a:lnTo>
                    <a:lnTo>
                      <a:pt x="1160" y="1526"/>
                    </a:lnTo>
                    <a:lnTo>
                      <a:pt x="1160" y="1529"/>
                    </a:lnTo>
                    <a:lnTo>
                      <a:pt x="1161" y="1533"/>
                    </a:lnTo>
                    <a:lnTo>
                      <a:pt x="1162" y="1536"/>
                    </a:lnTo>
                    <a:lnTo>
                      <a:pt x="1161" y="1540"/>
                    </a:lnTo>
                    <a:lnTo>
                      <a:pt x="1155" y="1547"/>
                    </a:lnTo>
                    <a:lnTo>
                      <a:pt x="1152" y="1558"/>
                    </a:lnTo>
                    <a:lnTo>
                      <a:pt x="1147" y="1552"/>
                    </a:lnTo>
                    <a:lnTo>
                      <a:pt x="1137" y="1543"/>
                    </a:lnTo>
                    <a:lnTo>
                      <a:pt x="1133" y="1537"/>
                    </a:lnTo>
                    <a:lnTo>
                      <a:pt x="1130" y="1531"/>
                    </a:lnTo>
                    <a:lnTo>
                      <a:pt x="1121" y="1499"/>
                    </a:lnTo>
                    <a:lnTo>
                      <a:pt x="1116" y="1487"/>
                    </a:lnTo>
                    <a:lnTo>
                      <a:pt x="1107" y="1477"/>
                    </a:lnTo>
                    <a:lnTo>
                      <a:pt x="1094" y="1469"/>
                    </a:lnTo>
                    <a:lnTo>
                      <a:pt x="1059" y="1456"/>
                    </a:lnTo>
                    <a:lnTo>
                      <a:pt x="1009" y="1425"/>
                    </a:lnTo>
                    <a:lnTo>
                      <a:pt x="997" y="1418"/>
                    </a:lnTo>
                    <a:lnTo>
                      <a:pt x="990" y="1417"/>
                    </a:lnTo>
                    <a:lnTo>
                      <a:pt x="983" y="1416"/>
                    </a:lnTo>
                    <a:lnTo>
                      <a:pt x="979" y="1415"/>
                    </a:lnTo>
                    <a:lnTo>
                      <a:pt x="975" y="1411"/>
                    </a:lnTo>
                    <a:lnTo>
                      <a:pt x="970" y="1403"/>
                    </a:lnTo>
                    <a:lnTo>
                      <a:pt x="964" y="1397"/>
                    </a:lnTo>
                    <a:lnTo>
                      <a:pt x="957" y="1391"/>
                    </a:lnTo>
                    <a:lnTo>
                      <a:pt x="949" y="1385"/>
                    </a:lnTo>
                    <a:lnTo>
                      <a:pt x="939" y="1382"/>
                    </a:lnTo>
                    <a:lnTo>
                      <a:pt x="935" y="1383"/>
                    </a:lnTo>
                    <a:lnTo>
                      <a:pt x="920" y="1385"/>
                    </a:lnTo>
                    <a:lnTo>
                      <a:pt x="915" y="1385"/>
                    </a:lnTo>
                    <a:lnTo>
                      <a:pt x="909" y="1382"/>
                    </a:lnTo>
                    <a:lnTo>
                      <a:pt x="904" y="1376"/>
                    </a:lnTo>
                    <a:lnTo>
                      <a:pt x="898" y="1363"/>
                    </a:lnTo>
                    <a:lnTo>
                      <a:pt x="894" y="1357"/>
                    </a:lnTo>
                    <a:lnTo>
                      <a:pt x="869" y="1338"/>
                    </a:lnTo>
                    <a:lnTo>
                      <a:pt x="866" y="1334"/>
                    </a:lnTo>
                    <a:lnTo>
                      <a:pt x="864" y="1330"/>
                    </a:lnTo>
                    <a:lnTo>
                      <a:pt x="867" y="1330"/>
                    </a:lnTo>
                    <a:lnTo>
                      <a:pt x="867" y="1328"/>
                    </a:lnTo>
                    <a:lnTo>
                      <a:pt x="867" y="1327"/>
                    </a:lnTo>
                    <a:lnTo>
                      <a:pt x="866" y="1326"/>
                    </a:lnTo>
                    <a:lnTo>
                      <a:pt x="862" y="1323"/>
                    </a:lnTo>
                    <a:lnTo>
                      <a:pt x="857" y="1318"/>
                    </a:lnTo>
                    <a:lnTo>
                      <a:pt x="845" y="1311"/>
                    </a:lnTo>
                    <a:lnTo>
                      <a:pt x="804" y="1294"/>
                    </a:lnTo>
                    <a:lnTo>
                      <a:pt x="756" y="1275"/>
                    </a:lnTo>
                    <a:lnTo>
                      <a:pt x="746" y="1269"/>
                    </a:lnTo>
                    <a:lnTo>
                      <a:pt x="738" y="1263"/>
                    </a:lnTo>
                    <a:lnTo>
                      <a:pt x="715" y="1238"/>
                    </a:lnTo>
                    <a:lnTo>
                      <a:pt x="712" y="1236"/>
                    </a:lnTo>
                    <a:lnTo>
                      <a:pt x="706" y="1234"/>
                    </a:lnTo>
                    <a:lnTo>
                      <a:pt x="700" y="1232"/>
                    </a:lnTo>
                    <a:lnTo>
                      <a:pt x="696" y="1226"/>
                    </a:lnTo>
                    <a:lnTo>
                      <a:pt x="697" y="1222"/>
                    </a:lnTo>
                    <a:lnTo>
                      <a:pt x="692" y="1221"/>
                    </a:lnTo>
                    <a:lnTo>
                      <a:pt x="687" y="1218"/>
                    </a:lnTo>
                    <a:lnTo>
                      <a:pt x="679" y="1214"/>
                    </a:lnTo>
                    <a:lnTo>
                      <a:pt x="673" y="1217"/>
                    </a:lnTo>
                    <a:lnTo>
                      <a:pt x="664" y="1217"/>
                    </a:lnTo>
                    <a:lnTo>
                      <a:pt x="660" y="1222"/>
                    </a:lnTo>
                    <a:lnTo>
                      <a:pt x="659" y="1214"/>
                    </a:lnTo>
                    <a:lnTo>
                      <a:pt x="657" y="1205"/>
                    </a:lnTo>
                    <a:lnTo>
                      <a:pt x="656" y="1197"/>
                    </a:lnTo>
                    <a:lnTo>
                      <a:pt x="651" y="1193"/>
                    </a:lnTo>
                    <a:lnTo>
                      <a:pt x="648" y="1192"/>
                    </a:lnTo>
                    <a:lnTo>
                      <a:pt x="646" y="1190"/>
                    </a:lnTo>
                    <a:lnTo>
                      <a:pt x="642" y="1184"/>
                    </a:lnTo>
                    <a:lnTo>
                      <a:pt x="636" y="1167"/>
                    </a:lnTo>
                    <a:lnTo>
                      <a:pt x="634" y="1164"/>
                    </a:lnTo>
                    <a:lnTo>
                      <a:pt x="629" y="1163"/>
                    </a:lnTo>
                    <a:lnTo>
                      <a:pt x="614" y="1162"/>
                    </a:lnTo>
                    <a:lnTo>
                      <a:pt x="611" y="1159"/>
                    </a:lnTo>
                    <a:lnTo>
                      <a:pt x="609" y="1156"/>
                    </a:lnTo>
                    <a:lnTo>
                      <a:pt x="603" y="1152"/>
                    </a:lnTo>
                    <a:lnTo>
                      <a:pt x="586" y="1149"/>
                    </a:lnTo>
                    <a:lnTo>
                      <a:pt x="581" y="1147"/>
                    </a:lnTo>
                    <a:lnTo>
                      <a:pt x="570" y="1144"/>
                    </a:lnTo>
                    <a:lnTo>
                      <a:pt x="564" y="1142"/>
                    </a:lnTo>
                    <a:lnTo>
                      <a:pt x="552" y="1133"/>
                    </a:lnTo>
                    <a:lnTo>
                      <a:pt x="545" y="1125"/>
                    </a:lnTo>
                    <a:lnTo>
                      <a:pt x="531" y="1102"/>
                    </a:lnTo>
                    <a:lnTo>
                      <a:pt x="522" y="1094"/>
                    </a:lnTo>
                    <a:lnTo>
                      <a:pt x="508" y="1091"/>
                    </a:lnTo>
                    <a:lnTo>
                      <a:pt x="496" y="1090"/>
                    </a:lnTo>
                    <a:lnTo>
                      <a:pt x="488" y="1085"/>
                    </a:lnTo>
                    <a:lnTo>
                      <a:pt x="493" y="1072"/>
                    </a:lnTo>
                    <a:lnTo>
                      <a:pt x="487" y="1071"/>
                    </a:lnTo>
                    <a:lnTo>
                      <a:pt x="487" y="1067"/>
                    </a:lnTo>
                    <a:lnTo>
                      <a:pt x="501" y="1049"/>
                    </a:lnTo>
                    <a:lnTo>
                      <a:pt x="506" y="1045"/>
                    </a:lnTo>
                    <a:lnTo>
                      <a:pt x="510" y="1043"/>
                    </a:lnTo>
                    <a:lnTo>
                      <a:pt x="514" y="1040"/>
                    </a:lnTo>
                    <a:lnTo>
                      <a:pt x="514" y="1032"/>
                    </a:lnTo>
                    <a:lnTo>
                      <a:pt x="511" y="1017"/>
                    </a:lnTo>
                    <a:lnTo>
                      <a:pt x="509" y="1014"/>
                    </a:lnTo>
                    <a:lnTo>
                      <a:pt x="501" y="1007"/>
                    </a:lnTo>
                    <a:lnTo>
                      <a:pt x="499" y="1004"/>
                    </a:lnTo>
                    <a:lnTo>
                      <a:pt x="493" y="964"/>
                    </a:lnTo>
                    <a:lnTo>
                      <a:pt x="491" y="958"/>
                    </a:lnTo>
                    <a:lnTo>
                      <a:pt x="487" y="954"/>
                    </a:lnTo>
                    <a:lnTo>
                      <a:pt x="476" y="945"/>
                    </a:lnTo>
                    <a:lnTo>
                      <a:pt x="475" y="942"/>
                    </a:lnTo>
                    <a:lnTo>
                      <a:pt x="474" y="940"/>
                    </a:lnTo>
                    <a:lnTo>
                      <a:pt x="473" y="938"/>
                    </a:lnTo>
                    <a:lnTo>
                      <a:pt x="467" y="935"/>
                    </a:lnTo>
                    <a:lnTo>
                      <a:pt x="464" y="934"/>
                    </a:lnTo>
                    <a:lnTo>
                      <a:pt x="462" y="933"/>
                    </a:lnTo>
                    <a:lnTo>
                      <a:pt x="461" y="932"/>
                    </a:lnTo>
                    <a:lnTo>
                      <a:pt x="458" y="926"/>
                    </a:lnTo>
                    <a:lnTo>
                      <a:pt x="445" y="908"/>
                    </a:lnTo>
                    <a:lnTo>
                      <a:pt x="435" y="899"/>
                    </a:lnTo>
                    <a:lnTo>
                      <a:pt x="433" y="896"/>
                    </a:lnTo>
                    <a:lnTo>
                      <a:pt x="431" y="889"/>
                    </a:lnTo>
                    <a:lnTo>
                      <a:pt x="424" y="881"/>
                    </a:lnTo>
                    <a:lnTo>
                      <a:pt x="422" y="867"/>
                    </a:lnTo>
                    <a:lnTo>
                      <a:pt x="420" y="861"/>
                    </a:lnTo>
                    <a:lnTo>
                      <a:pt x="415" y="855"/>
                    </a:lnTo>
                    <a:lnTo>
                      <a:pt x="393" y="839"/>
                    </a:lnTo>
                    <a:lnTo>
                      <a:pt x="386" y="837"/>
                    </a:lnTo>
                    <a:lnTo>
                      <a:pt x="383" y="834"/>
                    </a:lnTo>
                    <a:lnTo>
                      <a:pt x="381" y="832"/>
                    </a:lnTo>
                    <a:lnTo>
                      <a:pt x="377" y="824"/>
                    </a:lnTo>
                    <a:lnTo>
                      <a:pt x="369" y="814"/>
                    </a:lnTo>
                    <a:lnTo>
                      <a:pt x="364" y="811"/>
                    </a:lnTo>
                    <a:lnTo>
                      <a:pt x="350" y="808"/>
                    </a:lnTo>
                    <a:lnTo>
                      <a:pt x="346" y="805"/>
                    </a:lnTo>
                    <a:lnTo>
                      <a:pt x="347" y="800"/>
                    </a:lnTo>
                    <a:lnTo>
                      <a:pt x="350" y="794"/>
                    </a:lnTo>
                    <a:lnTo>
                      <a:pt x="355" y="788"/>
                    </a:lnTo>
                    <a:lnTo>
                      <a:pt x="357" y="786"/>
                    </a:lnTo>
                    <a:lnTo>
                      <a:pt x="353" y="784"/>
                    </a:lnTo>
                    <a:lnTo>
                      <a:pt x="346" y="786"/>
                    </a:lnTo>
                    <a:lnTo>
                      <a:pt x="343" y="787"/>
                    </a:lnTo>
                    <a:lnTo>
                      <a:pt x="342" y="788"/>
                    </a:lnTo>
                    <a:lnTo>
                      <a:pt x="338" y="789"/>
                    </a:lnTo>
                    <a:lnTo>
                      <a:pt x="332" y="787"/>
                    </a:lnTo>
                    <a:lnTo>
                      <a:pt x="324" y="783"/>
                    </a:lnTo>
                    <a:lnTo>
                      <a:pt x="319" y="781"/>
                    </a:lnTo>
                    <a:lnTo>
                      <a:pt x="316" y="776"/>
                    </a:lnTo>
                    <a:lnTo>
                      <a:pt x="315" y="772"/>
                    </a:lnTo>
                    <a:lnTo>
                      <a:pt x="314" y="766"/>
                    </a:lnTo>
                    <a:lnTo>
                      <a:pt x="314" y="752"/>
                    </a:lnTo>
                    <a:lnTo>
                      <a:pt x="316" y="746"/>
                    </a:lnTo>
                    <a:lnTo>
                      <a:pt x="319" y="744"/>
                    </a:lnTo>
                    <a:lnTo>
                      <a:pt x="337" y="745"/>
                    </a:lnTo>
                    <a:lnTo>
                      <a:pt x="344" y="744"/>
                    </a:lnTo>
                    <a:lnTo>
                      <a:pt x="349" y="738"/>
                    </a:lnTo>
                    <a:lnTo>
                      <a:pt x="353" y="736"/>
                    </a:lnTo>
                    <a:lnTo>
                      <a:pt x="360" y="734"/>
                    </a:lnTo>
                    <a:lnTo>
                      <a:pt x="364" y="736"/>
                    </a:lnTo>
                    <a:lnTo>
                      <a:pt x="361" y="729"/>
                    </a:lnTo>
                    <a:lnTo>
                      <a:pt x="354" y="730"/>
                    </a:lnTo>
                    <a:lnTo>
                      <a:pt x="347" y="733"/>
                    </a:lnTo>
                    <a:lnTo>
                      <a:pt x="344" y="736"/>
                    </a:lnTo>
                    <a:lnTo>
                      <a:pt x="336" y="734"/>
                    </a:lnTo>
                    <a:lnTo>
                      <a:pt x="335" y="730"/>
                    </a:lnTo>
                    <a:lnTo>
                      <a:pt x="336" y="723"/>
                    </a:lnTo>
                    <a:lnTo>
                      <a:pt x="336" y="715"/>
                    </a:lnTo>
                    <a:lnTo>
                      <a:pt x="333" y="712"/>
                    </a:lnTo>
                    <a:lnTo>
                      <a:pt x="318" y="700"/>
                    </a:lnTo>
                    <a:lnTo>
                      <a:pt x="312" y="696"/>
                    </a:lnTo>
                    <a:lnTo>
                      <a:pt x="307" y="691"/>
                    </a:lnTo>
                    <a:lnTo>
                      <a:pt x="300" y="690"/>
                    </a:lnTo>
                    <a:lnTo>
                      <a:pt x="293" y="695"/>
                    </a:lnTo>
                    <a:lnTo>
                      <a:pt x="291" y="689"/>
                    </a:lnTo>
                    <a:lnTo>
                      <a:pt x="288" y="679"/>
                    </a:lnTo>
                    <a:lnTo>
                      <a:pt x="286" y="670"/>
                    </a:lnTo>
                    <a:lnTo>
                      <a:pt x="289" y="666"/>
                    </a:lnTo>
                    <a:lnTo>
                      <a:pt x="284" y="664"/>
                    </a:lnTo>
                    <a:lnTo>
                      <a:pt x="283" y="661"/>
                    </a:lnTo>
                    <a:lnTo>
                      <a:pt x="282" y="656"/>
                    </a:lnTo>
                    <a:lnTo>
                      <a:pt x="281" y="652"/>
                    </a:lnTo>
                    <a:lnTo>
                      <a:pt x="277" y="648"/>
                    </a:lnTo>
                    <a:lnTo>
                      <a:pt x="275" y="647"/>
                    </a:lnTo>
                    <a:lnTo>
                      <a:pt x="274" y="646"/>
                    </a:lnTo>
                    <a:lnTo>
                      <a:pt x="275" y="639"/>
                    </a:lnTo>
                    <a:lnTo>
                      <a:pt x="277" y="631"/>
                    </a:lnTo>
                    <a:lnTo>
                      <a:pt x="278" y="628"/>
                    </a:lnTo>
                    <a:lnTo>
                      <a:pt x="280" y="622"/>
                    </a:lnTo>
                    <a:lnTo>
                      <a:pt x="281" y="617"/>
                    </a:lnTo>
                    <a:lnTo>
                      <a:pt x="286" y="614"/>
                    </a:lnTo>
                    <a:lnTo>
                      <a:pt x="288" y="610"/>
                    </a:lnTo>
                    <a:lnTo>
                      <a:pt x="289" y="602"/>
                    </a:lnTo>
                    <a:lnTo>
                      <a:pt x="293" y="581"/>
                    </a:lnTo>
                    <a:lnTo>
                      <a:pt x="298" y="573"/>
                    </a:lnTo>
                    <a:lnTo>
                      <a:pt x="293" y="575"/>
                    </a:lnTo>
                    <a:lnTo>
                      <a:pt x="288" y="574"/>
                    </a:lnTo>
                    <a:lnTo>
                      <a:pt x="283" y="570"/>
                    </a:lnTo>
                    <a:lnTo>
                      <a:pt x="281" y="564"/>
                    </a:lnTo>
                    <a:lnTo>
                      <a:pt x="282" y="558"/>
                    </a:lnTo>
                    <a:lnTo>
                      <a:pt x="285" y="553"/>
                    </a:lnTo>
                    <a:lnTo>
                      <a:pt x="289" y="550"/>
                    </a:lnTo>
                    <a:lnTo>
                      <a:pt x="293" y="553"/>
                    </a:lnTo>
                    <a:lnTo>
                      <a:pt x="295" y="548"/>
                    </a:lnTo>
                    <a:lnTo>
                      <a:pt x="298" y="545"/>
                    </a:lnTo>
                    <a:lnTo>
                      <a:pt x="300" y="543"/>
                    </a:lnTo>
                    <a:lnTo>
                      <a:pt x="303" y="540"/>
                    </a:lnTo>
                    <a:lnTo>
                      <a:pt x="297" y="539"/>
                    </a:lnTo>
                    <a:lnTo>
                      <a:pt x="290" y="541"/>
                    </a:lnTo>
                    <a:lnTo>
                      <a:pt x="285" y="541"/>
                    </a:lnTo>
                    <a:lnTo>
                      <a:pt x="283" y="533"/>
                    </a:lnTo>
                    <a:lnTo>
                      <a:pt x="282" y="519"/>
                    </a:lnTo>
                    <a:lnTo>
                      <a:pt x="285" y="515"/>
                    </a:lnTo>
                    <a:lnTo>
                      <a:pt x="293" y="514"/>
                    </a:lnTo>
                    <a:lnTo>
                      <a:pt x="293" y="512"/>
                    </a:lnTo>
                    <a:lnTo>
                      <a:pt x="292" y="512"/>
                    </a:lnTo>
                    <a:lnTo>
                      <a:pt x="288" y="510"/>
                    </a:lnTo>
                    <a:lnTo>
                      <a:pt x="290" y="506"/>
                    </a:lnTo>
                    <a:lnTo>
                      <a:pt x="289" y="504"/>
                    </a:lnTo>
                    <a:lnTo>
                      <a:pt x="283" y="502"/>
                    </a:lnTo>
                    <a:lnTo>
                      <a:pt x="280" y="502"/>
                    </a:lnTo>
                    <a:lnTo>
                      <a:pt x="278" y="503"/>
                    </a:lnTo>
                    <a:lnTo>
                      <a:pt x="276" y="502"/>
                    </a:lnTo>
                    <a:lnTo>
                      <a:pt x="275" y="497"/>
                    </a:lnTo>
                    <a:lnTo>
                      <a:pt x="275" y="494"/>
                    </a:lnTo>
                    <a:lnTo>
                      <a:pt x="277" y="488"/>
                    </a:lnTo>
                    <a:lnTo>
                      <a:pt x="277" y="486"/>
                    </a:lnTo>
                    <a:lnTo>
                      <a:pt x="275" y="485"/>
                    </a:lnTo>
                    <a:lnTo>
                      <a:pt x="273" y="485"/>
                    </a:lnTo>
                    <a:lnTo>
                      <a:pt x="269" y="483"/>
                    </a:lnTo>
                    <a:lnTo>
                      <a:pt x="269" y="479"/>
                    </a:lnTo>
                    <a:lnTo>
                      <a:pt x="266" y="480"/>
                    </a:lnTo>
                    <a:lnTo>
                      <a:pt x="263" y="481"/>
                    </a:lnTo>
                    <a:lnTo>
                      <a:pt x="256" y="481"/>
                    </a:lnTo>
                    <a:lnTo>
                      <a:pt x="252" y="480"/>
                    </a:lnTo>
                    <a:lnTo>
                      <a:pt x="254" y="478"/>
                    </a:lnTo>
                    <a:lnTo>
                      <a:pt x="257" y="476"/>
                    </a:lnTo>
                    <a:lnTo>
                      <a:pt x="258" y="474"/>
                    </a:lnTo>
                    <a:lnTo>
                      <a:pt x="258" y="471"/>
                    </a:lnTo>
                    <a:lnTo>
                      <a:pt x="257" y="470"/>
                    </a:lnTo>
                    <a:lnTo>
                      <a:pt x="255" y="469"/>
                    </a:lnTo>
                    <a:lnTo>
                      <a:pt x="251" y="465"/>
                    </a:lnTo>
                    <a:lnTo>
                      <a:pt x="249" y="464"/>
                    </a:lnTo>
                    <a:lnTo>
                      <a:pt x="246" y="465"/>
                    </a:lnTo>
                    <a:lnTo>
                      <a:pt x="242" y="466"/>
                    </a:lnTo>
                    <a:lnTo>
                      <a:pt x="240" y="469"/>
                    </a:lnTo>
                    <a:lnTo>
                      <a:pt x="237" y="465"/>
                    </a:lnTo>
                    <a:lnTo>
                      <a:pt x="234" y="461"/>
                    </a:lnTo>
                    <a:lnTo>
                      <a:pt x="234" y="456"/>
                    </a:lnTo>
                    <a:lnTo>
                      <a:pt x="232" y="453"/>
                    </a:lnTo>
                    <a:lnTo>
                      <a:pt x="225" y="444"/>
                    </a:lnTo>
                    <a:lnTo>
                      <a:pt x="223" y="438"/>
                    </a:lnTo>
                    <a:lnTo>
                      <a:pt x="218" y="428"/>
                    </a:lnTo>
                    <a:lnTo>
                      <a:pt x="216" y="423"/>
                    </a:lnTo>
                    <a:lnTo>
                      <a:pt x="214" y="416"/>
                    </a:lnTo>
                    <a:lnTo>
                      <a:pt x="214" y="414"/>
                    </a:lnTo>
                    <a:lnTo>
                      <a:pt x="215" y="414"/>
                    </a:lnTo>
                    <a:lnTo>
                      <a:pt x="216" y="414"/>
                    </a:lnTo>
                    <a:lnTo>
                      <a:pt x="217" y="413"/>
                    </a:lnTo>
                    <a:lnTo>
                      <a:pt x="221" y="410"/>
                    </a:lnTo>
                    <a:lnTo>
                      <a:pt x="224" y="407"/>
                    </a:lnTo>
                    <a:lnTo>
                      <a:pt x="226" y="404"/>
                    </a:lnTo>
                    <a:lnTo>
                      <a:pt x="229" y="394"/>
                    </a:lnTo>
                    <a:lnTo>
                      <a:pt x="233" y="385"/>
                    </a:lnTo>
                    <a:lnTo>
                      <a:pt x="234" y="378"/>
                    </a:lnTo>
                    <a:lnTo>
                      <a:pt x="233" y="374"/>
                    </a:lnTo>
                    <a:lnTo>
                      <a:pt x="231" y="369"/>
                    </a:lnTo>
                    <a:lnTo>
                      <a:pt x="230" y="368"/>
                    </a:lnTo>
                    <a:lnTo>
                      <a:pt x="231" y="363"/>
                    </a:lnTo>
                    <a:lnTo>
                      <a:pt x="233" y="359"/>
                    </a:lnTo>
                    <a:lnTo>
                      <a:pt x="234" y="355"/>
                    </a:lnTo>
                    <a:lnTo>
                      <a:pt x="233" y="351"/>
                    </a:lnTo>
                    <a:lnTo>
                      <a:pt x="226" y="337"/>
                    </a:lnTo>
                    <a:lnTo>
                      <a:pt x="220" y="329"/>
                    </a:lnTo>
                    <a:lnTo>
                      <a:pt x="218" y="324"/>
                    </a:lnTo>
                    <a:lnTo>
                      <a:pt x="217" y="318"/>
                    </a:lnTo>
                    <a:lnTo>
                      <a:pt x="220" y="292"/>
                    </a:lnTo>
                    <a:lnTo>
                      <a:pt x="217" y="285"/>
                    </a:lnTo>
                    <a:lnTo>
                      <a:pt x="211" y="273"/>
                    </a:lnTo>
                    <a:lnTo>
                      <a:pt x="209" y="267"/>
                    </a:lnTo>
                    <a:lnTo>
                      <a:pt x="207" y="240"/>
                    </a:lnTo>
                    <a:lnTo>
                      <a:pt x="211" y="242"/>
                    </a:lnTo>
                    <a:lnTo>
                      <a:pt x="214" y="243"/>
                    </a:lnTo>
                    <a:lnTo>
                      <a:pt x="217" y="243"/>
                    </a:lnTo>
                    <a:lnTo>
                      <a:pt x="220" y="240"/>
                    </a:lnTo>
                    <a:lnTo>
                      <a:pt x="220" y="238"/>
                    </a:lnTo>
                    <a:lnTo>
                      <a:pt x="217" y="236"/>
                    </a:lnTo>
                    <a:lnTo>
                      <a:pt x="215" y="235"/>
                    </a:lnTo>
                    <a:lnTo>
                      <a:pt x="214" y="234"/>
                    </a:lnTo>
                    <a:lnTo>
                      <a:pt x="217" y="198"/>
                    </a:lnTo>
                    <a:lnTo>
                      <a:pt x="209" y="138"/>
                    </a:lnTo>
                    <a:lnTo>
                      <a:pt x="206" y="133"/>
                    </a:lnTo>
                    <a:lnTo>
                      <a:pt x="203" y="127"/>
                    </a:lnTo>
                    <a:lnTo>
                      <a:pt x="198" y="120"/>
                    </a:lnTo>
                    <a:lnTo>
                      <a:pt x="194" y="106"/>
                    </a:lnTo>
                    <a:lnTo>
                      <a:pt x="182" y="87"/>
                    </a:lnTo>
                    <a:lnTo>
                      <a:pt x="179" y="76"/>
                    </a:lnTo>
                    <a:lnTo>
                      <a:pt x="174" y="70"/>
                    </a:lnTo>
                    <a:lnTo>
                      <a:pt x="164" y="63"/>
                    </a:lnTo>
                    <a:lnTo>
                      <a:pt x="157" y="54"/>
                    </a:lnTo>
                    <a:lnTo>
                      <a:pt x="151" y="42"/>
                    </a:lnTo>
                    <a:lnTo>
                      <a:pt x="146" y="27"/>
                    </a:lnTo>
                    <a:lnTo>
                      <a:pt x="144" y="14"/>
                    </a:lnTo>
                    <a:lnTo>
                      <a:pt x="143" y="9"/>
                    </a:lnTo>
                    <a:lnTo>
                      <a:pt x="146" y="4"/>
                    </a:lnTo>
                    <a:lnTo>
                      <a:pt x="147" y="0"/>
                    </a:lnTo>
                    <a:lnTo>
                      <a:pt x="268" y="0"/>
                    </a:lnTo>
                    <a:lnTo>
                      <a:pt x="277" y="2"/>
                    </a:lnTo>
                    <a:lnTo>
                      <a:pt x="288" y="6"/>
                    </a:lnTo>
                    <a:lnTo>
                      <a:pt x="293" y="8"/>
                    </a:lnTo>
                    <a:lnTo>
                      <a:pt x="298" y="8"/>
                    </a:lnTo>
                    <a:lnTo>
                      <a:pt x="309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4" y="4"/>
                    </a:lnTo>
                    <a:lnTo>
                      <a:pt x="326" y="6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5" name="Freeform 63">
                <a:extLst>
                  <a:ext uri="{FF2B5EF4-FFF2-40B4-BE49-F238E27FC236}">
                    <a16:creationId xmlns:a16="http://schemas.microsoft.com/office/drawing/2014/main" id="{7F652742-72F5-744A-4672-B322258205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10037" y="1059582"/>
                <a:ext cx="927100" cy="401638"/>
              </a:xfrm>
              <a:custGeom>
                <a:avLst/>
                <a:gdLst>
                  <a:gd name="T0" fmla="*/ 2 w 584"/>
                  <a:gd name="T1" fmla="*/ 2 h 253"/>
                  <a:gd name="T2" fmla="*/ 8 w 584"/>
                  <a:gd name="T3" fmla="*/ 4 h 253"/>
                  <a:gd name="T4" fmla="*/ 150 w 584"/>
                  <a:gd name="T5" fmla="*/ 6 h 253"/>
                  <a:gd name="T6" fmla="*/ 171 w 584"/>
                  <a:gd name="T7" fmla="*/ 0 h 253"/>
                  <a:gd name="T8" fmla="*/ 535 w 584"/>
                  <a:gd name="T9" fmla="*/ 21 h 253"/>
                  <a:gd name="T10" fmla="*/ 584 w 584"/>
                  <a:gd name="T11" fmla="*/ 64 h 253"/>
                  <a:gd name="T12" fmla="*/ 581 w 584"/>
                  <a:gd name="T13" fmla="*/ 113 h 253"/>
                  <a:gd name="T14" fmla="*/ 543 w 584"/>
                  <a:gd name="T15" fmla="*/ 147 h 253"/>
                  <a:gd name="T16" fmla="*/ 536 w 584"/>
                  <a:gd name="T17" fmla="*/ 184 h 253"/>
                  <a:gd name="T18" fmla="*/ 522 w 584"/>
                  <a:gd name="T19" fmla="*/ 197 h 253"/>
                  <a:gd name="T20" fmla="*/ 510 w 584"/>
                  <a:gd name="T21" fmla="*/ 207 h 253"/>
                  <a:gd name="T22" fmla="*/ 502 w 584"/>
                  <a:gd name="T23" fmla="*/ 220 h 253"/>
                  <a:gd name="T24" fmla="*/ 489 w 584"/>
                  <a:gd name="T25" fmla="*/ 213 h 253"/>
                  <a:gd name="T26" fmla="*/ 481 w 584"/>
                  <a:gd name="T27" fmla="*/ 205 h 253"/>
                  <a:gd name="T28" fmla="*/ 472 w 584"/>
                  <a:gd name="T29" fmla="*/ 212 h 253"/>
                  <a:gd name="T30" fmla="*/ 458 w 584"/>
                  <a:gd name="T31" fmla="*/ 206 h 253"/>
                  <a:gd name="T32" fmla="*/ 454 w 584"/>
                  <a:gd name="T33" fmla="*/ 187 h 253"/>
                  <a:gd name="T34" fmla="*/ 447 w 584"/>
                  <a:gd name="T35" fmla="*/ 184 h 253"/>
                  <a:gd name="T36" fmla="*/ 441 w 584"/>
                  <a:gd name="T37" fmla="*/ 176 h 253"/>
                  <a:gd name="T38" fmla="*/ 423 w 584"/>
                  <a:gd name="T39" fmla="*/ 170 h 253"/>
                  <a:gd name="T40" fmla="*/ 371 w 584"/>
                  <a:gd name="T41" fmla="*/ 193 h 253"/>
                  <a:gd name="T42" fmla="*/ 338 w 584"/>
                  <a:gd name="T43" fmla="*/ 205 h 253"/>
                  <a:gd name="T44" fmla="*/ 332 w 584"/>
                  <a:gd name="T45" fmla="*/ 231 h 253"/>
                  <a:gd name="T46" fmla="*/ 309 w 584"/>
                  <a:gd name="T47" fmla="*/ 250 h 253"/>
                  <a:gd name="T48" fmla="*/ 293 w 584"/>
                  <a:gd name="T49" fmla="*/ 243 h 253"/>
                  <a:gd name="T50" fmla="*/ 276 w 584"/>
                  <a:gd name="T51" fmla="*/ 225 h 253"/>
                  <a:gd name="T52" fmla="*/ 264 w 584"/>
                  <a:gd name="T53" fmla="*/ 222 h 253"/>
                  <a:gd name="T54" fmla="*/ 257 w 584"/>
                  <a:gd name="T55" fmla="*/ 210 h 253"/>
                  <a:gd name="T56" fmla="*/ 255 w 584"/>
                  <a:gd name="T57" fmla="*/ 201 h 253"/>
                  <a:gd name="T58" fmla="*/ 274 w 584"/>
                  <a:gd name="T59" fmla="*/ 169 h 253"/>
                  <a:gd name="T60" fmla="*/ 289 w 584"/>
                  <a:gd name="T61" fmla="*/ 160 h 253"/>
                  <a:gd name="T62" fmla="*/ 291 w 584"/>
                  <a:gd name="T63" fmla="*/ 128 h 253"/>
                  <a:gd name="T64" fmla="*/ 285 w 584"/>
                  <a:gd name="T65" fmla="*/ 105 h 253"/>
                  <a:gd name="T66" fmla="*/ 284 w 584"/>
                  <a:gd name="T67" fmla="*/ 89 h 253"/>
                  <a:gd name="T68" fmla="*/ 292 w 584"/>
                  <a:gd name="T69" fmla="*/ 78 h 253"/>
                  <a:gd name="T70" fmla="*/ 285 w 584"/>
                  <a:gd name="T71" fmla="*/ 67 h 253"/>
                  <a:gd name="T72" fmla="*/ 257 w 584"/>
                  <a:gd name="T73" fmla="*/ 60 h 253"/>
                  <a:gd name="T74" fmla="*/ 238 w 584"/>
                  <a:gd name="T75" fmla="*/ 71 h 253"/>
                  <a:gd name="T76" fmla="*/ 219 w 584"/>
                  <a:gd name="T77" fmla="*/ 68 h 253"/>
                  <a:gd name="T78" fmla="*/ 213 w 584"/>
                  <a:gd name="T79" fmla="*/ 66 h 253"/>
                  <a:gd name="T80" fmla="*/ 212 w 584"/>
                  <a:gd name="T81" fmla="*/ 52 h 253"/>
                  <a:gd name="T82" fmla="*/ 214 w 584"/>
                  <a:gd name="T83" fmla="*/ 46 h 253"/>
                  <a:gd name="T84" fmla="*/ 208 w 584"/>
                  <a:gd name="T85" fmla="*/ 35 h 253"/>
                  <a:gd name="T86" fmla="*/ 204 w 584"/>
                  <a:gd name="T87" fmla="*/ 11 h 253"/>
                  <a:gd name="T88" fmla="*/ 191 w 584"/>
                  <a:gd name="T89" fmla="*/ 6 h 253"/>
                  <a:gd name="T90" fmla="*/ 185 w 584"/>
                  <a:gd name="T91" fmla="*/ 2 h 253"/>
                  <a:gd name="T92" fmla="*/ 505 w 584"/>
                  <a:gd name="T93" fmla="*/ 2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84" h="253">
                    <a:moveTo>
                      <a:pt x="8" y="4"/>
                    </a:moveTo>
                    <a:lnTo>
                      <a:pt x="5" y="9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8" y="4"/>
                    </a:lnTo>
                    <a:close/>
                    <a:moveTo>
                      <a:pt x="160" y="8"/>
                    </a:moveTo>
                    <a:lnTo>
                      <a:pt x="155" y="8"/>
                    </a:lnTo>
                    <a:lnTo>
                      <a:pt x="150" y="6"/>
                    </a:lnTo>
                    <a:lnTo>
                      <a:pt x="139" y="2"/>
                    </a:lnTo>
                    <a:lnTo>
                      <a:pt x="130" y="0"/>
                    </a:lnTo>
                    <a:lnTo>
                      <a:pt x="171" y="0"/>
                    </a:lnTo>
                    <a:lnTo>
                      <a:pt x="160" y="8"/>
                    </a:lnTo>
                    <a:close/>
                    <a:moveTo>
                      <a:pt x="505" y="2"/>
                    </a:moveTo>
                    <a:lnTo>
                      <a:pt x="535" y="21"/>
                    </a:lnTo>
                    <a:lnTo>
                      <a:pt x="568" y="53"/>
                    </a:lnTo>
                    <a:lnTo>
                      <a:pt x="584" y="64"/>
                    </a:lnTo>
                    <a:lnTo>
                      <a:pt x="584" y="64"/>
                    </a:lnTo>
                    <a:lnTo>
                      <a:pt x="582" y="80"/>
                    </a:lnTo>
                    <a:lnTo>
                      <a:pt x="584" y="103"/>
                    </a:lnTo>
                    <a:lnTo>
                      <a:pt x="581" y="113"/>
                    </a:lnTo>
                    <a:lnTo>
                      <a:pt x="573" y="121"/>
                    </a:lnTo>
                    <a:lnTo>
                      <a:pt x="550" y="138"/>
                    </a:lnTo>
                    <a:lnTo>
                      <a:pt x="543" y="147"/>
                    </a:lnTo>
                    <a:lnTo>
                      <a:pt x="539" y="160"/>
                    </a:lnTo>
                    <a:lnTo>
                      <a:pt x="539" y="172"/>
                    </a:lnTo>
                    <a:lnTo>
                      <a:pt x="536" y="184"/>
                    </a:lnTo>
                    <a:lnTo>
                      <a:pt x="526" y="193"/>
                    </a:lnTo>
                    <a:lnTo>
                      <a:pt x="523" y="195"/>
                    </a:lnTo>
                    <a:lnTo>
                      <a:pt x="522" y="197"/>
                    </a:lnTo>
                    <a:lnTo>
                      <a:pt x="521" y="200"/>
                    </a:lnTo>
                    <a:lnTo>
                      <a:pt x="519" y="202"/>
                    </a:lnTo>
                    <a:lnTo>
                      <a:pt x="510" y="207"/>
                    </a:lnTo>
                    <a:lnTo>
                      <a:pt x="509" y="210"/>
                    </a:lnTo>
                    <a:lnTo>
                      <a:pt x="506" y="215"/>
                    </a:lnTo>
                    <a:lnTo>
                      <a:pt x="502" y="220"/>
                    </a:lnTo>
                    <a:lnTo>
                      <a:pt x="498" y="220"/>
                    </a:lnTo>
                    <a:lnTo>
                      <a:pt x="491" y="217"/>
                    </a:lnTo>
                    <a:lnTo>
                      <a:pt x="489" y="213"/>
                    </a:lnTo>
                    <a:lnTo>
                      <a:pt x="488" y="210"/>
                    </a:lnTo>
                    <a:lnTo>
                      <a:pt x="484" y="207"/>
                    </a:lnTo>
                    <a:lnTo>
                      <a:pt x="481" y="205"/>
                    </a:lnTo>
                    <a:lnTo>
                      <a:pt x="478" y="206"/>
                    </a:lnTo>
                    <a:lnTo>
                      <a:pt x="472" y="212"/>
                    </a:lnTo>
                    <a:lnTo>
                      <a:pt x="472" y="212"/>
                    </a:lnTo>
                    <a:lnTo>
                      <a:pt x="469" y="213"/>
                    </a:lnTo>
                    <a:lnTo>
                      <a:pt x="463" y="212"/>
                    </a:lnTo>
                    <a:lnTo>
                      <a:pt x="458" y="206"/>
                    </a:lnTo>
                    <a:lnTo>
                      <a:pt x="453" y="193"/>
                    </a:lnTo>
                    <a:lnTo>
                      <a:pt x="453" y="190"/>
                    </a:lnTo>
                    <a:lnTo>
                      <a:pt x="454" y="187"/>
                    </a:lnTo>
                    <a:lnTo>
                      <a:pt x="454" y="185"/>
                    </a:lnTo>
                    <a:lnTo>
                      <a:pt x="450" y="184"/>
                    </a:lnTo>
                    <a:lnTo>
                      <a:pt x="447" y="184"/>
                    </a:lnTo>
                    <a:lnTo>
                      <a:pt x="445" y="181"/>
                    </a:lnTo>
                    <a:lnTo>
                      <a:pt x="444" y="179"/>
                    </a:lnTo>
                    <a:lnTo>
                      <a:pt x="441" y="176"/>
                    </a:lnTo>
                    <a:lnTo>
                      <a:pt x="437" y="170"/>
                    </a:lnTo>
                    <a:lnTo>
                      <a:pt x="431" y="168"/>
                    </a:lnTo>
                    <a:lnTo>
                      <a:pt x="423" y="170"/>
                    </a:lnTo>
                    <a:lnTo>
                      <a:pt x="413" y="173"/>
                    </a:lnTo>
                    <a:lnTo>
                      <a:pt x="381" y="186"/>
                    </a:lnTo>
                    <a:lnTo>
                      <a:pt x="371" y="193"/>
                    </a:lnTo>
                    <a:lnTo>
                      <a:pt x="360" y="198"/>
                    </a:lnTo>
                    <a:lnTo>
                      <a:pt x="347" y="201"/>
                    </a:lnTo>
                    <a:lnTo>
                      <a:pt x="338" y="205"/>
                    </a:lnTo>
                    <a:lnTo>
                      <a:pt x="335" y="219"/>
                    </a:lnTo>
                    <a:lnTo>
                      <a:pt x="334" y="226"/>
                    </a:lnTo>
                    <a:lnTo>
                      <a:pt x="332" y="231"/>
                    </a:lnTo>
                    <a:lnTo>
                      <a:pt x="328" y="237"/>
                    </a:lnTo>
                    <a:lnTo>
                      <a:pt x="324" y="242"/>
                    </a:lnTo>
                    <a:lnTo>
                      <a:pt x="309" y="250"/>
                    </a:lnTo>
                    <a:lnTo>
                      <a:pt x="301" y="253"/>
                    </a:lnTo>
                    <a:lnTo>
                      <a:pt x="297" y="251"/>
                    </a:lnTo>
                    <a:lnTo>
                      <a:pt x="293" y="243"/>
                    </a:lnTo>
                    <a:lnTo>
                      <a:pt x="289" y="236"/>
                    </a:lnTo>
                    <a:lnTo>
                      <a:pt x="283" y="229"/>
                    </a:lnTo>
                    <a:lnTo>
                      <a:pt x="276" y="225"/>
                    </a:lnTo>
                    <a:lnTo>
                      <a:pt x="273" y="223"/>
                    </a:lnTo>
                    <a:lnTo>
                      <a:pt x="267" y="223"/>
                    </a:lnTo>
                    <a:lnTo>
                      <a:pt x="264" y="222"/>
                    </a:lnTo>
                    <a:lnTo>
                      <a:pt x="263" y="220"/>
                    </a:lnTo>
                    <a:lnTo>
                      <a:pt x="259" y="213"/>
                    </a:lnTo>
                    <a:lnTo>
                      <a:pt x="257" y="210"/>
                    </a:lnTo>
                    <a:lnTo>
                      <a:pt x="255" y="207"/>
                    </a:lnTo>
                    <a:lnTo>
                      <a:pt x="255" y="204"/>
                    </a:lnTo>
                    <a:lnTo>
                      <a:pt x="255" y="201"/>
                    </a:lnTo>
                    <a:lnTo>
                      <a:pt x="257" y="197"/>
                    </a:lnTo>
                    <a:lnTo>
                      <a:pt x="269" y="172"/>
                    </a:lnTo>
                    <a:lnTo>
                      <a:pt x="274" y="169"/>
                    </a:lnTo>
                    <a:lnTo>
                      <a:pt x="281" y="168"/>
                    </a:lnTo>
                    <a:lnTo>
                      <a:pt x="286" y="165"/>
                    </a:lnTo>
                    <a:lnTo>
                      <a:pt x="289" y="160"/>
                    </a:lnTo>
                    <a:lnTo>
                      <a:pt x="289" y="154"/>
                    </a:lnTo>
                    <a:lnTo>
                      <a:pt x="291" y="145"/>
                    </a:lnTo>
                    <a:lnTo>
                      <a:pt x="291" y="128"/>
                    </a:lnTo>
                    <a:lnTo>
                      <a:pt x="293" y="115"/>
                    </a:lnTo>
                    <a:lnTo>
                      <a:pt x="291" y="110"/>
                    </a:lnTo>
                    <a:lnTo>
                      <a:pt x="285" y="105"/>
                    </a:lnTo>
                    <a:lnTo>
                      <a:pt x="281" y="101"/>
                    </a:lnTo>
                    <a:lnTo>
                      <a:pt x="281" y="94"/>
                    </a:lnTo>
                    <a:lnTo>
                      <a:pt x="284" y="89"/>
                    </a:lnTo>
                    <a:lnTo>
                      <a:pt x="289" y="87"/>
                    </a:lnTo>
                    <a:lnTo>
                      <a:pt x="291" y="85"/>
                    </a:lnTo>
                    <a:lnTo>
                      <a:pt x="292" y="78"/>
                    </a:lnTo>
                    <a:lnTo>
                      <a:pt x="291" y="71"/>
                    </a:lnTo>
                    <a:lnTo>
                      <a:pt x="289" y="68"/>
                    </a:lnTo>
                    <a:lnTo>
                      <a:pt x="285" y="67"/>
                    </a:lnTo>
                    <a:lnTo>
                      <a:pt x="272" y="69"/>
                    </a:lnTo>
                    <a:lnTo>
                      <a:pt x="267" y="68"/>
                    </a:lnTo>
                    <a:lnTo>
                      <a:pt x="257" y="60"/>
                    </a:lnTo>
                    <a:lnTo>
                      <a:pt x="251" y="61"/>
                    </a:lnTo>
                    <a:lnTo>
                      <a:pt x="243" y="69"/>
                    </a:lnTo>
                    <a:lnTo>
                      <a:pt x="238" y="71"/>
                    </a:lnTo>
                    <a:lnTo>
                      <a:pt x="225" y="68"/>
                    </a:lnTo>
                    <a:lnTo>
                      <a:pt x="222" y="67"/>
                    </a:lnTo>
                    <a:lnTo>
                      <a:pt x="219" y="68"/>
                    </a:lnTo>
                    <a:lnTo>
                      <a:pt x="216" y="70"/>
                    </a:lnTo>
                    <a:lnTo>
                      <a:pt x="215" y="70"/>
                    </a:lnTo>
                    <a:lnTo>
                      <a:pt x="213" y="66"/>
                    </a:lnTo>
                    <a:lnTo>
                      <a:pt x="212" y="63"/>
                    </a:lnTo>
                    <a:lnTo>
                      <a:pt x="212" y="55"/>
                    </a:lnTo>
                    <a:lnTo>
                      <a:pt x="212" y="52"/>
                    </a:lnTo>
                    <a:lnTo>
                      <a:pt x="212" y="52"/>
                    </a:lnTo>
                    <a:lnTo>
                      <a:pt x="213" y="50"/>
                    </a:lnTo>
                    <a:lnTo>
                      <a:pt x="214" y="46"/>
                    </a:lnTo>
                    <a:lnTo>
                      <a:pt x="213" y="44"/>
                    </a:lnTo>
                    <a:lnTo>
                      <a:pt x="209" y="38"/>
                    </a:lnTo>
                    <a:lnTo>
                      <a:pt x="208" y="35"/>
                    </a:lnTo>
                    <a:lnTo>
                      <a:pt x="207" y="31"/>
                    </a:lnTo>
                    <a:lnTo>
                      <a:pt x="207" y="17"/>
                    </a:lnTo>
                    <a:lnTo>
                      <a:pt x="204" y="11"/>
                    </a:lnTo>
                    <a:lnTo>
                      <a:pt x="197" y="8"/>
                    </a:lnTo>
                    <a:lnTo>
                      <a:pt x="194" y="6"/>
                    </a:lnTo>
                    <a:lnTo>
                      <a:pt x="191" y="6"/>
                    </a:lnTo>
                    <a:lnTo>
                      <a:pt x="188" y="6"/>
                    </a:lnTo>
                    <a:lnTo>
                      <a:pt x="186" y="4"/>
                    </a:lnTo>
                    <a:lnTo>
                      <a:pt x="185" y="2"/>
                    </a:lnTo>
                    <a:lnTo>
                      <a:pt x="185" y="0"/>
                    </a:lnTo>
                    <a:lnTo>
                      <a:pt x="502" y="0"/>
                    </a:lnTo>
                    <a:lnTo>
                      <a:pt x="505" y="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6" name="Freeform 64">
                <a:extLst>
                  <a:ext uri="{FF2B5EF4-FFF2-40B4-BE49-F238E27FC236}">
                    <a16:creationId xmlns:a16="http://schemas.microsoft.com/office/drawing/2014/main" id="{800861AE-0DD5-9670-3EF4-529DCD8AF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6912" y="3447182"/>
                <a:ext cx="173038" cy="87313"/>
              </a:xfrm>
              <a:custGeom>
                <a:avLst/>
                <a:gdLst>
                  <a:gd name="T0" fmla="*/ 64 w 109"/>
                  <a:gd name="T1" fmla="*/ 3 h 55"/>
                  <a:gd name="T2" fmla="*/ 87 w 109"/>
                  <a:gd name="T3" fmla="*/ 14 h 55"/>
                  <a:gd name="T4" fmla="*/ 95 w 109"/>
                  <a:gd name="T5" fmla="*/ 18 h 55"/>
                  <a:gd name="T6" fmla="*/ 103 w 109"/>
                  <a:gd name="T7" fmla="*/ 19 h 55"/>
                  <a:gd name="T8" fmla="*/ 107 w 109"/>
                  <a:gd name="T9" fmla="*/ 21 h 55"/>
                  <a:gd name="T10" fmla="*/ 109 w 109"/>
                  <a:gd name="T11" fmla="*/ 22 h 55"/>
                  <a:gd name="T12" fmla="*/ 105 w 109"/>
                  <a:gd name="T13" fmla="*/ 28 h 55"/>
                  <a:gd name="T14" fmla="*/ 100 w 109"/>
                  <a:gd name="T15" fmla="*/ 35 h 55"/>
                  <a:gd name="T16" fmla="*/ 94 w 109"/>
                  <a:gd name="T17" fmla="*/ 39 h 55"/>
                  <a:gd name="T18" fmla="*/ 87 w 109"/>
                  <a:gd name="T19" fmla="*/ 41 h 55"/>
                  <a:gd name="T20" fmla="*/ 79 w 109"/>
                  <a:gd name="T21" fmla="*/ 43 h 55"/>
                  <a:gd name="T22" fmla="*/ 74 w 109"/>
                  <a:gd name="T23" fmla="*/ 45 h 55"/>
                  <a:gd name="T24" fmla="*/ 63 w 109"/>
                  <a:gd name="T25" fmla="*/ 52 h 55"/>
                  <a:gd name="T26" fmla="*/ 62 w 109"/>
                  <a:gd name="T27" fmla="*/ 53 h 55"/>
                  <a:gd name="T28" fmla="*/ 61 w 109"/>
                  <a:gd name="T29" fmla="*/ 54 h 55"/>
                  <a:gd name="T30" fmla="*/ 59 w 109"/>
                  <a:gd name="T31" fmla="*/ 55 h 55"/>
                  <a:gd name="T32" fmla="*/ 55 w 109"/>
                  <a:gd name="T33" fmla="*/ 55 h 55"/>
                  <a:gd name="T34" fmla="*/ 49 w 109"/>
                  <a:gd name="T35" fmla="*/ 55 h 55"/>
                  <a:gd name="T36" fmla="*/ 44 w 109"/>
                  <a:gd name="T37" fmla="*/ 54 h 55"/>
                  <a:gd name="T38" fmla="*/ 43 w 109"/>
                  <a:gd name="T39" fmla="*/ 53 h 55"/>
                  <a:gd name="T40" fmla="*/ 41 w 109"/>
                  <a:gd name="T41" fmla="*/ 48 h 55"/>
                  <a:gd name="T42" fmla="*/ 34 w 109"/>
                  <a:gd name="T43" fmla="*/ 46 h 55"/>
                  <a:gd name="T44" fmla="*/ 27 w 109"/>
                  <a:gd name="T45" fmla="*/ 44 h 55"/>
                  <a:gd name="T46" fmla="*/ 20 w 109"/>
                  <a:gd name="T47" fmla="*/ 43 h 55"/>
                  <a:gd name="T48" fmla="*/ 8 w 109"/>
                  <a:gd name="T49" fmla="*/ 44 h 55"/>
                  <a:gd name="T50" fmla="*/ 2 w 109"/>
                  <a:gd name="T51" fmla="*/ 43 h 55"/>
                  <a:gd name="T52" fmla="*/ 0 w 109"/>
                  <a:gd name="T53" fmla="*/ 38 h 55"/>
                  <a:gd name="T54" fmla="*/ 1 w 109"/>
                  <a:gd name="T55" fmla="*/ 33 h 55"/>
                  <a:gd name="T56" fmla="*/ 10 w 109"/>
                  <a:gd name="T57" fmla="*/ 21 h 55"/>
                  <a:gd name="T58" fmla="*/ 11 w 109"/>
                  <a:gd name="T59" fmla="*/ 15 h 55"/>
                  <a:gd name="T60" fmla="*/ 14 w 109"/>
                  <a:gd name="T61" fmla="*/ 12 h 55"/>
                  <a:gd name="T62" fmla="*/ 17 w 109"/>
                  <a:gd name="T63" fmla="*/ 8 h 55"/>
                  <a:gd name="T64" fmla="*/ 20 w 109"/>
                  <a:gd name="T65" fmla="*/ 6 h 55"/>
                  <a:gd name="T66" fmla="*/ 24 w 109"/>
                  <a:gd name="T67" fmla="*/ 5 h 55"/>
                  <a:gd name="T68" fmla="*/ 29 w 109"/>
                  <a:gd name="T69" fmla="*/ 6 h 55"/>
                  <a:gd name="T70" fmla="*/ 36 w 109"/>
                  <a:gd name="T71" fmla="*/ 5 h 55"/>
                  <a:gd name="T72" fmla="*/ 45 w 109"/>
                  <a:gd name="T73" fmla="*/ 2 h 55"/>
                  <a:gd name="T74" fmla="*/ 50 w 109"/>
                  <a:gd name="T75" fmla="*/ 0 h 55"/>
                  <a:gd name="T76" fmla="*/ 58 w 109"/>
                  <a:gd name="T77" fmla="*/ 0 h 55"/>
                  <a:gd name="T78" fmla="*/ 64 w 109"/>
                  <a:gd name="T79" fmla="*/ 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9" h="55">
                    <a:moveTo>
                      <a:pt x="64" y="3"/>
                    </a:moveTo>
                    <a:lnTo>
                      <a:pt x="87" y="14"/>
                    </a:lnTo>
                    <a:lnTo>
                      <a:pt x="95" y="18"/>
                    </a:lnTo>
                    <a:lnTo>
                      <a:pt x="103" y="19"/>
                    </a:lnTo>
                    <a:lnTo>
                      <a:pt x="107" y="21"/>
                    </a:lnTo>
                    <a:lnTo>
                      <a:pt x="109" y="22"/>
                    </a:lnTo>
                    <a:lnTo>
                      <a:pt x="105" y="28"/>
                    </a:lnTo>
                    <a:lnTo>
                      <a:pt x="100" y="35"/>
                    </a:lnTo>
                    <a:lnTo>
                      <a:pt x="94" y="39"/>
                    </a:lnTo>
                    <a:lnTo>
                      <a:pt x="87" y="41"/>
                    </a:lnTo>
                    <a:lnTo>
                      <a:pt x="79" y="43"/>
                    </a:lnTo>
                    <a:lnTo>
                      <a:pt x="74" y="45"/>
                    </a:lnTo>
                    <a:lnTo>
                      <a:pt x="63" y="52"/>
                    </a:lnTo>
                    <a:lnTo>
                      <a:pt x="62" y="53"/>
                    </a:lnTo>
                    <a:lnTo>
                      <a:pt x="61" y="54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49" y="55"/>
                    </a:lnTo>
                    <a:lnTo>
                      <a:pt x="44" y="54"/>
                    </a:lnTo>
                    <a:lnTo>
                      <a:pt x="43" y="53"/>
                    </a:lnTo>
                    <a:lnTo>
                      <a:pt x="41" y="48"/>
                    </a:lnTo>
                    <a:lnTo>
                      <a:pt x="34" y="46"/>
                    </a:lnTo>
                    <a:lnTo>
                      <a:pt x="27" y="44"/>
                    </a:lnTo>
                    <a:lnTo>
                      <a:pt x="20" y="43"/>
                    </a:lnTo>
                    <a:lnTo>
                      <a:pt x="8" y="44"/>
                    </a:lnTo>
                    <a:lnTo>
                      <a:pt x="2" y="43"/>
                    </a:lnTo>
                    <a:lnTo>
                      <a:pt x="0" y="38"/>
                    </a:lnTo>
                    <a:lnTo>
                      <a:pt x="1" y="33"/>
                    </a:lnTo>
                    <a:lnTo>
                      <a:pt x="10" y="21"/>
                    </a:lnTo>
                    <a:lnTo>
                      <a:pt x="11" y="15"/>
                    </a:lnTo>
                    <a:lnTo>
                      <a:pt x="14" y="12"/>
                    </a:lnTo>
                    <a:lnTo>
                      <a:pt x="17" y="8"/>
                    </a:lnTo>
                    <a:lnTo>
                      <a:pt x="20" y="6"/>
                    </a:lnTo>
                    <a:lnTo>
                      <a:pt x="24" y="5"/>
                    </a:lnTo>
                    <a:lnTo>
                      <a:pt x="29" y="6"/>
                    </a:lnTo>
                    <a:lnTo>
                      <a:pt x="36" y="5"/>
                    </a:lnTo>
                    <a:lnTo>
                      <a:pt x="45" y="2"/>
                    </a:lnTo>
                    <a:lnTo>
                      <a:pt x="50" y="0"/>
                    </a:lnTo>
                    <a:lnTo>
                      <a:pt x="58" y="0"/>
                    </a:lnTo>
                    <a:lnTo>
                      <a:pt x="64" y="3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39B5B0DE-CA72-7073-36CA-8C963A89E69B}"/>
                </a:ext>
              </a:extLst>
            </p:cNvPr>
            <p:cNvGrpSpPr/>
            <p:nvPr/>
          </p:nvGrpSpPr>
          <p:grpSpPr>
            <a:xfrm>
              <a:off x="3958496" y="1153280"/>
              <a:ext cx="2370136" cy="2446303"/>
              <a:chOff x="3902884" y="1024692"/>
              <a:chExt cx="2370136" cy="2446303"/>
            </a:xfrm>
          </p:grpSpPr>
          <p:sp>
            <p:nvSpPr>
              <p:cNvPr id="67" name="Rectangle 65">
                <a:extLst>
                  <a:ext uri="{FF2B5EF4-FFF2-40B4-BE49-F238E27FC236}">
                    <a16:creationId xmlns:a16="http://schemas.microsoft.com/office/drawing/2014/main" id="{6FA3FEA2-CFA9-2C2B-8937-B302EDBD7F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2884" y="3347884"/>
                <a:ext cx="40876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zh-CN" sz="8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Indonesia</a:t>
                </a:r>
              </a:p>
            </p:txBody>
          </p:sp>
          <p:sp>
            <p:nvSpPr>
              <p:cNvPr id="68" name="Rectangle 66">
                <a:extLst>
                  <a:ext uri="{FF2B5EF4-FFF2-40B4-BE49-F238E27FC236}">
                    <a16:creationId xmlns:a16="http://schemas.microsoft.com/office/drawing/2014/main" id="{A0AC8631-2B42-A50D-A351-CC0B91670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3625" y="1998663"/>
                <a:ext cx="37189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zh-CN" sz="8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Malaysia</a:t>
                </a:r>
              </a:p>
            </p:txBody>
          </p:sp>
          <p:sp>
            <p:nvSpPr>
              <p:cNvPr id="69" name="Rectangle 67">
                <a:extLst>
                  <a:ext uri="{FF2B5EF4-FFF2-40B4-BE49-F238E27FC236}">
                    <a16:creationId xmlns:a16="http://schemas.microsoft.com/office/drawing/2014/main" id="{C8F8B4E6-5536-2761-3FC0-517FEAAE3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1147" y="1024692"/>
                <a:ext cx="36067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zh-CN" sz="8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Thailand</a:t>
                </a:r>
              </a:p>
            </p:txBody>
          </p:sp>
          <p:sp>
            <p:nvSpPr>
              <p:cNvPr id="70" name="Rectangle 68">
                <a:extLst>
                  <a:ext uri="{FF2B5EF4-FFF2-40B4-BE49-F238E27FC236}">
                    <a16:creationId xmlns:a16="http://schemas.microsoft.com/office/drawing/2014/main" id="{B26F9667-BD8B-10C5-3503-91EDEBAB26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4636" y="3220447"/>
                <a:ext cx="41838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zh-CN" sz="8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Singapore</a:t>
                </a:r>
              </a:p>
            </p:txBody>
          </p:sp>
        </p:grpSp>
        <p:sp>
          <p:nvSpPr>
            <p:cNvPr id="12" name="Rectangle 30">
              <a:extLst>
                <a:ext uri="{FF2B5EF4-FFF2-40B4-BE49-F238E27FC236}">
                  <a16:creationId xmlns:a16="http://schemas.microsoft.com/office/drawing/2014/main" id="{A932C5B9-5B27-3F61-D870-59F2A0061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4623" y="2510194"/>
              <a:ext cx="70211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8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Strait of Malacca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3" name="Rectangle 30">
              <a:extLst>
                <a:ext uri="{FF2B5EF4-FFF2-40B4-BE49-F238E27FC236}">
                  <a16:creationId xmlns:a16="http://schemas.microsoft.com/office/drawing/2014/main" id="{B1B5A24F-D445-430F-AF65-0688CBD34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728" y="4371950"/>
              <a:ext cx="55143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800" dirty="0">
                  <a:solidFill>
                    <a:srgbClr val="0070C0"/>
                  </a:solidFill>
                  <a:latin typeface="Calibri" panose="020F0502020204030204" pitchFamily="34" charset="0"/>
                </a:rPr>
                <a:t>Indian Ocean</a:t>
              </a:r>
              <a:endParaRPr lang="zh-CN" altLang="zh-CN" sz="800" dirty="0">
                <a:solidFill>
                  <a:srgbClr val="0070C0"/>
                </a:solidFill>
              </a:endParaRPr>
            </a:p>
          </p:txBody>
        </p:sp>
        <p:sp>
          <p:nvSpPr>
            <p:cNvPr id="17" name="Rectangle 30">
              <a:extLst>
                <a:ext uri="{FF2B5EF4-FFF2-40B4-BE49-F238E27FC236}">
                  <a16:creationId xmlns:a16="http://schemas.microsoft.com/office/drawing/2014/main" id="{707B4436-4BB7-47F9-3EF0-EEED0A78B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4851" y="3247504"/>
              <a:ext cx="55784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800" dirty="0">
                  <a:solidFill>
                    <a:srgbClr val="0070C0"/>
                  </a:solidFill>
                  <a:latin typeface="Calibri" panose="020F0502020204030204" pitchFamily="34" charset="0"/>
                </a:rPr>
                <a:t>Pacific Ocean</a:t>
              </a:r>
              <a:endParaRPr lang="zh-CN" altLang="zh-CN" sz="8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Malacca Map-2</a:t>
            </a:r>
          </a:p>
        </p:txBody>
      </p:sp>
      <p:sp>
        <p:nvSpPr>
          <p:cNvPr id="143" name="Rectangle 72">
            <a:extLst>
              <a:ext uri="{FF2B5EF4-FFF2-40B4-BE49-F238E27FC236}">
                <a16:creationId xmlns:a16="http://schemas.microsoft.com/office/drawing/2014/main" id="{AEE293E9-DF81-F919-333E-1CD5980D3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902" y="1018680"/>
            <a:ext cx="5353357" cy="3922438"/>
          </a:xfrm>
          <a:prstGeom prst="rect">
            <a:avLst/>
          </a:prstGeom>
          <a:solidFill>
            <a:srgbClr val="CCECFF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F5A7A9C-91E4-AC4E-7804-4009A4DF9FAF}"/>
              </a:ext>
            </a:extLst>
          </p:cNvPr>
          <p:cNvGrpSpPr/>
          <p:nvPr/>
        </p:nvGrpSpPr>
        <p:grpSpPr>
          <a:xfrm>
            <a:off x="2039207" y="1018680"/>
            <a:ext cx="5140053" cy="3805418"/>
            <a:chOff x="2039207" y="1018680"/>
            <a:chExt cx="5140053" cy="3805418"/>
          </a:xfrm>
          <a:solidFill>
            <a:srgbClr val="FFCC99"/>
          </a:solidFill>
        </p:grpSpPr>
        <p:sp>
          <p:nvSpPr>
            <p:cNvPr id="144" name="Freeform 73">
              <a:extLst>
                <a:ext uri="{FF2B5EF4-FFF2-40B4-BE49-F238E27FC236}">
                  <a16:creationId xmlns:a16="http://schemas.microsoft.com/office/drawing/2014/main" id="{B061F3E0-49CA-97E4-7EFB-58DAFDD666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9207" y="1830424"/>
              <a:ext cx="5140052" cy="2993674"/>
            </a:xfrm>
            <a:custGeom>
              <a:avLst/>
              <a:gdLst>
                <a:gd name="T0" fmla="*/ 3404 w 3470"/>
                <a:gd name="T1" fmla="*/ 1953 h 2021"/>
                <a:gd name="T2" fmla="*/ 2895 w 3470"/>
                <a:gd name="T3" fmla="*/ 1879 h 2021"/>
                <a:gd name="T4" fmla="*/ 2910 w 3470"/>
                <a:gd name="T5" fmla="*/ 1754 h 2021"/>
                <a:gd name="T6" fmla="*/ 2531 w 3470"/>
                <a:gd name="T7" fmla="*/ 1778 h 2021"/>
                <a:gd name="T8" fmla="*/ 3394 w 3470"/>
                <a:gd name="T9" fmla="*/ 1711 h 2021"/>
                <a:gd name="T10" fmla="*/ 2877 w 3470"/>
                <a:gd name="T11" fmla="*/ 1742 h 2021"/>
                <a:gd name="T12" fmla="*/ 2640 w 3470"/>
                <a:gd name="T13" fmla="*/ 1710 h 2021"/>
                <a:gd name="T14" fmla="*/ 3192 w 3470"/>
                <a:gd name="T15" fmla="*/ 1770 h 2021"/>
                <a:gd name="T16" fmla="*/ 3119 w 3470"/>
                <a:gd name="T17" fmla="*/ 1720 h 2021"/>
                <a:gd name="T18" fmla="*/ 2381 w 3470"/>
                <a:gd name="T19" fmla="*/ 1732 h 2021"/>
                <a:gd name="T20" fmla="*/ 3041 w 3470"/>
                <a:gd name="T21" fmla="*/ 1554 h 2021"/>
                <a:gd name="T22" fmla="*/ 1211 w 3470"/>
                <a:gd name="T23" fmla="*/ 1493 h 2021"/>
                <a:gd name="T24" fmla="*/ 1880 w 3470"/>
                <a:gd name="T25" fmla="*/ 1478 h 2021"/>
                <a:gd name="T26" fmla="*/ 2312 w 3470"/>
                <a:gd name="T27" fmla="*/ 1641 h 2021"/>
                <a:gd name="T28" fmla="*/ 1990 w 3470"/>
                <a:gd name="T29" fmla="*/ 1702 h 2021"/>
                <a:gd name="T30" fmla="*/ 1355 w 3470"/>
                <a:gd name="T31" fmla="*/ 1589 h 2021"/>
                <a:gd name="T32" fmla="*/ 3025 w 3470"/>
                <a:gd name="T33" fmla="*/ 1448 h 2021"/>
                <a:gd name="T34" fmla="*/ 3197 w 3470"/>
                <a:gd name="T35" fmla="*/ 1320 h 2021"/>
                <a:gd name="T36" fmla="*/ 3338 w 3470"/>
                <a:gd name="T37" fmla="*/ 1325 h 2021"/>
                <a:gd name="T38" fmla="*/ 3262 w 3470"/>
                <a:gd name="T39" fmla="*/ 1123 h 2021"/>
                <a:gd name="T40" fmla="*/ 1468 w 3470"/>
                <a:gd name="T41" fmla="*/ 1051 h 2021"/>
                <a:gd name="T42" fmla="*/ 1499 w 3470"/>
                <a:gd name="T43" fmla="*/ 1062 h 2021"/>
                <a:gd name="T44" fmla="*/ 3432 w 3470"/>
                <a:gd name="T45" fmla="*/ 939 h 2021"/>
                <a:gd name="T46" fmla="*/ 1357 w 3470"/>
                <a:gd name="T47" fmla="*/ 1062 h 2021"/>
                <a:gd name="T48" fmla="*/ 1681 w 3470"/>
                <a:gd name="T49" fmla="*/ 865 h 2021"/>
                <a:gd name="T50" fmla="*/ 1724 w 3470"/>
                <a:gd name="T51" fmla="*/ 862 h 2021"/>
                <a:gd name="T52" fmla="*/ 1114 w 3470"/>
                <a:gd name="T53" fmla="*/ 786 h 2021"/>
                <a:gd name="T54" fmla="*/ 3238 w 3470"/>
                <a:gd name="T55" fmla="*/ 737 h 2021"/>
                <a:gd name="T56" fmla="*/ 1118 w 3470"/>
                <a:gd name="T57" fmla="*/ 693 h 2021"/>
                <a:gd name="T58" fmla="*/ 1102 w 3470"/>
                <a:gd name="T59" fmla="*/ 612 h 2021"/>
                <a:gd name="T60" fmla="*/ 1493 w 3470"/>
                <a:gd name="T61" fmla="*/ 589 h 2021"/>
                <a:gd name="T62" fmla="*/ 1063 w 3470"/>
                <a:gd name="T63" fmla="*/ 578 h 2021"/>
                <a:gd name="T64" fmla="*/ 3266 w 3470"/>
                <a:gd name="T65" fmla="*/ 585 h 2021"/>
                <a:gd name="T66" fmla="*/ 3154 w 3470"/>
                <a:gd name="T67" fmla="*/ 646 h 2021"/>
                <a:gd name="T68" fmla="*/ 3207 w 3470"/>
                <a:gd name="T69" fmla="*/ 820 h 2021"/>
                <a:gd name="T70" fmla="*/ 3135 w 3470"/>
                <a:gd name="T71" fmla="*/ 921 h 2021"/>
                <a:gd name="T72" fmla="*/ 3304 w 3470"/>
                <a:gd name="T73" fmla="*/ 1202 h 2021"/>
                <a:gd name="T74" fmla="*/ 3101 w 3470"/>
                <a:gd name="T75" fmla="*/ 1067 h 2021"/>
                <a:gd name="T76" fmla="*/ 2956 w 3470"/>
                <a:gd name="T77" fmla="*/ 1381 h 2021"/>
                <a:gd name="T78" fmla="*/ 2828 w 3470"/>
                <a:gd name="T79" fmla="*/ 1036 h 2021"/>
                <a:gd name="T80" fmla="*/ 2976 w 3470"/>
                <a:gd name="T81" fmla="*/ 627 h 2021"/>
                <a:gd name="T82" fmla="*/ 312 w 3470"/>
                <a:gd name="T83" fmla="*/ 616 h 2021"/>
                <a:gd name="T84" fmla="*/ 268 w 3470"/>
                <a:gd name="T85" fmla="*/ 441 h 2021"/>
                <a:gd name="T86" fmla="*/ 89 w 3470"/>
                <a:gd name="T87" fmla="*/ 382 h 2021"/>
                <a:gd name="T88" fmla="*/ 2683 w 3470"/>
                <a:gd name="T89" fmla="*/ 309 h 2021"/>
                <a:gd name="T90" fmla="*/ 1545 w 3470"/>
                <a:gd name="T91" fmla="*/ 225 h 2021"/>
                <a:gd name="T92" fmla="*/ 2656 w 3470"/>
                <a:gd name="T93" fmla="*/ 321 h 2021"/>
                <a:gd name="T94" fmla="*/ 2856 w 3470"/>
                <a:gd name="T95" fmla="*/ 590 h 2021"/>
                <a:gd name="T96" fmla="*/ 2683 w 3470"/>
                <a:gd name="T97" fmla="*/ 768 h 2021"/>
                <a:gd name="T98" fmla="*/ 2553 w 3470"/>
                <a:gd name="T99" fmla="*/ 1010 h 2021"/>
                <a:gd name="T100" fmla="*/ 2180 w 3470"/>
                <a:gd name="T101" fmla="*/ 1088 h 2021"/>
                <a:gd name="T102" fmla="*/ 1795 w 3470"/>
                <a:gd name="T103" fmla="*/ 975 h 2021"/>
                <a:gd name="T104" fmla="*/ 1700 w 3470"/>
                <a:gd name="T105" fmla="*/ 707 h 2021"/>
                <a:gd name="T106" fmla="*/ 1878 w 3470"/>
                <a:gd name="T107" fmla="*/ 595 h 2021"/>
                <a:gd name="T108" fmla="*/ 2387 w 3470"/>
                <a:gd name="T109" fmla="*/ 398 h 2021"/>
                <a:gd name="T110" fmla="*/ 173 w 3470"/>
                <a:gd name="T111" fmla="*/ 81 h 2021"/>
                <a:gd name="T112" fmla="*/ 619 w 3470"/>
                <a:gd name="T113" fmla="*/ 384 h 2021"/>
                <a:gd name="T114" fmla="*/ 1045 w 3470"/>
                <a:gd name="T115" fmla="*/ 709 h 2021"/>
                <a:gd name="T116" fmla="*/ 1150 w 3470"/>
                <a:gd name="T117" fmla="*/ 952 h 2021"/>
                <a:gd name="T118" fmla="*/ 1293 w 3470"/>
                <a:gd name="T119" fmla="*/ 1287 h 2021"/>
                <a:gd name="T120" fmla="*/ 998 w 3470"/>
                <a:gd name="T121" fmla="*/ 1284 h 2021"/>
                <a:gd name="T122" fmla="*/ 492 w 3470"/>
                <a:gd name="T123" fmla="*/ 668 h 2021"/>
                <a:gd name="T124" fmla="*/ 67 w 3470"/>
                <a:gd name="T125" fmla="*/ 149 h 2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70" h="2021">
                  <a:moveTo>
                    <a:pt x="3164" y="1981"/>
                  </a:moveTo>
                  <a:lnTo>
                    <a:pt x="3166" y="1981"/>
                  </a:lnTo>
                  <a:lnTo>
                    <a:pt x="3169" y="1982"/>
                  </a:lnTo>
                  <a:lnTo>
                    <a:pt x="3167" y="1983"/>
                  </a:lnTo>
                  <a:lnTo>
                    <a:pt x="3166" y="1984"/>
                  </a:lnTo>
                  <a:lnTo>
                    <a:pt x="3164" y="1986"/>
                  </a:lnTo>
                  <a:lnTo>
                    <a:pt x="3161" y="1986"/>
                  </a:lnTo>
                  <a:lnTo>
                    <a:pt x="3158" y="1986"/>
                  </a:lnTo>
                  <a:lnTo>
                    <a:pt x="3156" y="1986"/>
                  </a:lnTo>
                  <a:lnTo>
                    <a:pt x="3155" y="1984"/>
                  </a:lnTo>
                  <a:lnTo>
                    <a:pt x="3157" y="1983"/>
                  </a:lnTo>
                  <a:lnTo>
                    <a:pt x="3160" y="1982"/>
                  </a:lnTo>
                  <a:lnTo>
                    <a:pt x="3164" y="1981"/>
                  </a:lnTo>
                  <a:close/>
                  <a:moveTo>
                    <a:pt x="3374" y="1978"/>
                  </a:moveTo>
                  <a:lnTo>
                    <a:pt x="3373" y="1979"/>
                  </a:lnTo>
                  <a:lnTo>
                    <a:pt x="3373" y="1980"/>
                  </a:lnTo>
                  <a:lnTo>
                    <a:pt x="3374" y="1980"/>
                  </a:lnTo>
                  <a:lnTo>
                    <a:pt x="3376" y="1980"/>
                  </a:lnTo>
                  <a:lnTo>
                    <a:pt x="3377" y="1980"/>
                  </a:lnTo>
                  <a:lnTo>
                    <a:pt x="3380" y="1982"/>
                  </a:lnTo>
                  <a:lnTo>
                    <a:pt x="3381" y="1983"/>
                  </a:lnTo>
                  <a:lnTo>
                    <a:pt x="3380" y="1989"/>
                  </a:lnTo>
                  <a:lnTo>
                    <a:pt x="3379" y="1991"/>
                  </a:lnTo>
                  <a:lnTo>
                    <a:pt x="3377" y="1991"/>
                  </a:lnTo>
                  <a:lnTo>
                    <a:pt x="3374" y="1990"/>
                  </a:lnTo>
                  <a:lnTo>
                    <a:pt x="3372" y="1990"/>
                  </a:lnTo>
                  <a:lnTo>
                    <a:pt x="3370" y="1991"/>
                  </a:lnTo>
                  <a:lnTo>
                    <a:pt x="3363" y="1997"/>
                  </a:lnTo>
                  <a:lnTo>
                    <a:pt x="3362" y="1997"/>
                  </a:lnTo>
                  <a:lnTo>
                    <a:pt x="3361" y="1997"/>
                  </a:lnTo>
                  <a:lnTo>
                    <a:pt x="3360" y="1998"/>
                  </a:lnTo>
                  <a:lnTo>
                    <a:pt x="3359" y="1999"/>
                  </a:lnTo>
                  <a:lnTo>
                    <a:pt x="3359" y="2001"/>
                  </a:lnTo>
                  <a:lnTo>
                    <a:pt x="3359" y="2003"/>
                  </a:lnTo>
                  <a:lnTo>
                    <a:pt x="3359" y="2004"/>
                  </a:lnTo>
                  <a:lnTo>
                    <a:pt x="3355" y="2007"/>
                  </a:lnTo>
                  <a:lnTo>
                    <a:pt x="3352" y="2008"/>
                  </a:lnTo>
                  <a:lnTo>
                    <a:pt x="3347" y="2008"/>
                  </a:lnTo>
                  <a:lnTo>
                    <a:pt x="3329" y="2014"/>
                  </a:lnTo>
                  <a:lnTo>
                    <a:pt x="3327" y="2015"/>
                  </a:lnTo>
                  <a:lnTo>
                    <a:pt x="3326" y="2016"/>
                  </a:lnTo>
                  <a:lnTo>
                    <a:pt x="3327" y="2017"/>
                  </a:lnTo>
                  <a:lnTo>
                    <a:pt x="3327" y="2018"/>
                  </a:lnTo>
                  <a:lnTo>
                    <a:pt x="3317" y="2021"/>
                  </a:lnTo>
                  <a:lnTo>
                    <a:pt x="3312" y="2021"/>
                  </a:lnTo>
                  <a:lnTo>
                    <a:pt x="3310" y="2017"/>
                  </a:lnTo>
                  <a:lnTo>
                    <a:pt x="3309" y="2006"/>
                  </a:lnTo>
                  <a:lnTo>
                    <a:pt x="3308" y="2004"/>
                  </a:lnTo>
                  <a:lnTo>
                    <a:pt x="3309" y="2003"/>
                  </a:lnTo>
                  <a:lnTo>
                    <a:pt x="3311" y="2003"/>
                  </a:lnTo>
                  <a:lnTo>
                    <a:pt x="3313" y="2000"/>
                  </a:lnTo>
                  <a:lnTo>
                    <a:pt x="3321" y="1998"/>
                  </a:lnTo>
                  <a:lnTo>
                    <a:pt x="3324" y="1998"/>
                  </a:lnTo>
                  <a:lnTo>
                    <a:pt x="3326" y="1998"/>
                  </a:lnTo>
                  <a:lnTo>
                    <a:pt x="3328" y="1998"/>
                  </a:lnTo>
                  <a:lnTo>
                    <a:pt x="3328" y="1997"/>
                  </a:lnTo>
                  <a:lnTo>
                    <a:pt x="3330" y="1996"/>
                  </a:lnTo>
                  <a:lnTo>
                    <a:pt x="3331" y="1996"/>
                  </a:lnTo>
                  <a:lnTo>
                    <a:pt x="3333" y="1996"/>
                  </a:lnTo>
                  <a:lnTo>
                    <a:pt x="3334" y="1996"/>
                  </a:lnTo>
                  <a:lnTo>
                    <a:pt x="3337" y="1995"/>
                  </a:lnTo>
                  <a:lnTo>
                    <a:pt x="3343" y="1989"/>
                  </a:lnTo>
                  <a:lnTo>
                    <a:pt x="3345" y="1988"/>
                  </a:lnTo>
                  <a:lnTo>
                    <a:pt x="3350" y="1986"/>
                  </a:lnTo>
                  <a:lnTo>
                    <a:pt x="3352" y="1983"/>
                  </a:lnTo>
                  <a:lnTo>
                    <a:pt x="3352" y="1982"/>
                  </a:lnTo>
                  <a:lnTo>
                    <a:pt x="3353" y="1980"/>
                  </a:lnTo>
                  <a:lnTo>
                    <a:pt x="3353" y="1979"/>
                  </a:lnTo>
                  <a:lnTo>
                    <a:pt x="3354" y="1978"/>
                  </a:lnTo>
                  <a:lnTo>
                    <a:pt x="3355" y="1979"/>
                  </a:lnTo>
                  <a:lnTo>
                    <a:pt x="3356" y="1978"/>
                  </a:lnTo>
                  <a:lnTo>
                    <a:pt x="3356" y="1976"/>
                  </a:lnTo>
                  <a:lnTo>
                    <a:pt x="3358" y="1974"/>
                  </a:lnTo>
                  <a:lnTo>
                    <a:pt x="3360" y="1973"/>
                  </a:lnTo>
                  <a:lnTo>
                    <a:pt x="3364" y="1970"/>
                  </a:lnTo>
                  <a:lnTo>
                    <a:pt x="3371" y="1967"/>
                  </a:lnTo>
                  <a:lnTo>
                    <a:pt x="3372" y="1966"/>
                  </a:lnTo>
                  <a:lnTo>
                    <a:pt x="3376" y="1962"/>
                  </a:lnTo>
                  <a:lnTo>
                    <a:pt x="3377" y="1961"/>
                  </a:lnTo>
                  <a:lnTo>
                    <a:pt x="3378" y="1963"/>
                  </a:lnTo>
                  <a:lnTo>
                    <a:pt x="3378" y="1965"/>
                  </a:lnTo>
                  <a:lnTo>
                    <a:pt x="3378" y="1966"/>
                  </a:lnTo>
                  <a:lnTo>
                    <a:pt x="3376" y="1968"/>
                  </a:lnTo>
                  <a:lnTo>
                    <a:pt x="3378" y="1970"/>
                  </a:lnTo>
                  <a:lnTo>
                    <a:pt x="3377" y="1973"/>
                  </a:lnTo>
                  <a:lnTo>
                    <a:pt x="3376" y="1975"/>
                  </a:lnTo>
                  <a:lnTo>
                    <a:pt x="3376" y="1976"/>
                  </a:lnTo>
                  <a:lnTo>
                    <a:pt x="3374" y="1978"/>
                  </a:lnTo>
                  <a:close/>
                  <a:moveTo>
                    <a:pt x="3205" y="1961"/>
                  </a:moveTo>
                  <a:lnTo>
                    <a:pt x="3207" y="1962"/>
                  </a:lnTo>
                  <a:lnTo>
                    <a:pt x="3209" y="1962"/>
                  </a:lnTo>
                  <a:lnTo>
                    <a:pt x="3212" y="1962"/>
                  </a:lnTo>
                  <a:lnTo>
                    <a:pt x="3213" y="1965"/>
                  </a:lnTo>
                  <a:lnTo>
                    <a:pt x="3212" y="1970"/>
                  </a:lnTo>
                  <a:lnTo>
                    <a:pt x="3210" y="1972"/>
                  </a:lnTo>
                  <a:lnTo>
                    <a:pt x="3206" y="1975"/>
                  </a:lnTo>
                  <a:lnTo>
                    <a:pt x="3204" y="1978"/>
                  </a:lnTo>
                  <a:lnTo>
                    <a:pt x="3203" y="1978"/>
                  </a:lnTo>
                  <a:lnTo>
                    <a:pt x="3201" y="1979"/>
                  </a:lnTo>
                  <a:lnTo>
                    <a:pt x="3200" y="1979"/>
                  </a:lnTo>
                  <a:lnTo>
                    <a:pt x="3199" y="1979"/>
                  </a:lnTo>
                  <a:lnTo>
                    <a:pt x="3198" y="1980"/>
                  </a:lnTo>
                  <a:lnTo>
                    <a:pt x="3198" y="1981"/>
                  </a:lnTo>
                  <a:lnTo>
                    <a:pt x="3195" y="1982"/>
                  </a:lnTo>
                  <a:lnTo>
                    <a:pt x="3188" y="1981"/>
                  </a:lnTo>
                  <a:lnTo>
                    <a:pt x="3182" y="1981"/>
                  </a:lnTo>
                  <a:lnTo>
                    <a:pt x="3180" y="1981"/>
                  </a:lnTo>
                  <a:lnTo>
                    <a:pt x="3178" y="1980"/>
                  </a:lnTo>
                  <a:lnTo>
                    <a:pt x="3175" y="1979"/>
                  </a:lnTo>
                  <a:lnTo>
                    <a:pt x="3175" y="1978"/>
                  </a:lnTo>
                  <a:lnTo>
                    <a:pt x="3175" y="1976"/>
                  </a:lnTo>
                  <a:lnTo>
                    <a:pt x="3177" y="1975"/>
                  </a:lnTo>
                  <a:lnTo>
                    <a:pt x="3191" y="1968"/>
                  </a:lnTo>
                  <a:lnTo>
                    <a:pt x="3196" y="1962"/>
                  </a:lnTo>
                  <a:lnTo>
                    <a:pt x="3197" y="1961"/>
                  </a:lnTo>
                  <a:lnTo>
                    <a:pt x="3200" y="1959"/>
                  </a:lnTo>
                  <a:lnTo>
                    <a:pt x="3203" y="1959"/>
                  </a:lnTo>
                  <a:lnTo>
                    <a:pt x="3205" y="1961"/>
                  </a:lnTo>
                  <a:close/>
                  <a:moveTo>
                    <a:pt x="3386" y="1934"/>
                  </a:moveTo>
                  <a:lnTo>
                    <a:pt x="3385" y="1936"/>
                  </a:lnTo>
                  <a:lnTo>
                    <a:pt x="3384" y="1938"/>
                  </a:lnTo>
                  <a:lnTo>
                    <a:pt x="3382" y="1938"/>
                  </a:lnTo>
                  <a:lnTo>
                    <a:pt x="3381" y="1937"/>
                  </a:lnTo>
                  <a:lnTo>
                    <a:pt x="3380" y="1936"/>
                  </a:lnTo>
                  <a:lnTo>
                    <a:pt x="3378" y="1936"/>
                  </a:lnTo>
                  <a:lnTo>
                    <a:pt x="3380" y="1941"/>
                  </a:lnTo>
                  <a:lnTo>
                    <a:pt x="3381" y="1945"/>
                  </a:lnTo>
                  <a:lnTo>
                    <a:pt x="3380" y="1946"/>
                  </a:lnTo>
                  <a:lnTo>
                    <a:pt x="3380" y="1948"/>
                  </a:lnTo>
                  <a:lnTo>
                    <a:pt x="3380" y="1949"/>
                  </a:lnTo>
                  <a:lnTo>
                    <a:pt x="3379" y="1949"/>
                  </a:lnTo>
                  <a:lnTo>
                    <a:pt x="3377" y="1948"/>
                  </a:lnTo>
                  <a:lnTo>
                    <a:pt x="3376" y="1946"/>
                  </a:lnTo>
                  <a:lnTo>
                    <a:pt x="3374" y="1945"/>
                  </a:lnTo>
                  <a:lnTo>
                    <a:pt x="3373" y="1946"/>
                  </a:lnTo>
                  <a:lnTo>
                    <a:pt x="3373" y="1947"/>
                  </a:lnTo>
                  <a:lnTo>
                    <a:pt x="3371" y="1949"/>
                  </a:lnTo>
                  <a:lnTo>
                    <a:pt x="3369" y="1949"/>
                  </a:lnTo>
                  <a:lnTo>
                    <a:pt x="3368" y="1946"/>
                  </a:lnTo>
                  <a:lnTo>
                    <a:pt x="3368" y="1942"/>
                  </a:lnTo>
                  <a:lnTo>
                    <a:pt x="3369" y="1941"/>
                  </a:lnTo>
                  <a:lnTo>
                    <a:pt x="3370" y="1939"/>
                  </a:lnTo>
                  <a:lnTo>
                    <a:pt x="3373" y="1937"/>
                  </a:lnTo>
                  <a:lnTo>
                    <a:pt x="3374" y="1934"/>
                  </a:lnTo>
                  <a:lnTo>
                    <a:pt x="3377" y="1930"/>
                  </a:lnTo>
                  <a:lnTo>
                    <a:pt x="3379" y="1928"/>
                  </a:lnTo>
                  <a:lnTo>
                    <a:pt x="3380" y="1926"/>
                  </a:lnTo>
                  <a:lnTo>
                    <a:pt x="3382" y="1925"/>
                  </a:lnTo>
                  <a:lnTo>
                    <a:pt x="3385" y="1925"/>
                  </a:lnTo>
                  <a:lnTo>
                    <a:pt x="3386" y="1926"/>
                  </a:lnTo>
                  <a:lnTo>
                    <a:pt x="3387" y="1928"/>
                  </a:lnTo>
                  <a:lnTo>
                    <a:pt x="3390" y="1929"/>
                  </a:lnTo>
                  <a:lnTo>
                    <a:pt x="3391" y="1931"/>
                  </a:lnTo>
                  <a:lnTo>
                    <a:pt x="3389" y="1932"/>
                  </a:lnTo>
                  <a:lnTo>
                    <a:pt x="3386" y="1934"/>
                  </a:lnTo>
                  <a:close/>
                  <a:moveTo>
                    <a:pt x="3460" y="1838"/>
                  </a:moveTo>
                  <a:lnTo>
                    <a:pt x="3464" y="1839"/>
                  </a:lnTo>
                  <a:lnTo>
                    <a:pt x="3466" y="1838"/>
                  </a:lnTo>
                  <a:lnTo>
                    <a:pt x="3468" y="1834"/>
                  </a:lnTo>
                  <a:lnTo>
                    <a:pt x="3470" y="1833"/>
                  </a:lnTo>
                  <a:lnTo>
                    <a:pt x="3470" y="1930"/>
                  </a:lnTo>
                  <a:lnTo>
                    <a:pt x="3468" y="1930"/>
                  </a:lnTo>
                  <a:lnTo>
                    <a:pt x="3466" y="1929"/>
                  </a:lnTo>
                  <a:lnTo>
                    <a:pt x="3464" y="1929"/>
                  </a:lnTo>
                  <a:lnTo>
                    <a:pt x="3463" y="1931"/>
                  </a:lnTo>
                  <a:lnTo>
                    <a:pt x="3460" y="1936"/>
                  </a:lnTo>
                  <a:lnTo>
                    <a:pt x="3459" y="1937"/>
                  </a:lnTo>
                  <a:lnTo>
                    <a:pt x="3457" y="1938"/>
                  </a:lnTo>
                  <a:lnTo>
                    <a:pt x="3456" y="1939"/>
                  </a:lnTo>
                  <a:lnTo>
                    <a:pt x="3455" y="1940"/>
                  </a:lnTo>
                  <a:lnTo>
                    <a:pt x="3454" y="1942"/>
                  </a:lnTo>
                  <a:lnTo>
                    <a:pt x="3453" y="1942"/>
                  </a:lnTo>
                  <a:lnTo>
                    <a:pt x="3441" y="1945"/>
                  </a:lnTo>
                  <a:lnTo>
                    <a:pt x="3429" y="1953"/>
                  </a:lnTo>
                  <a:lnTo>
                    <a:pt x="3425" y="1954"/>
                  </a:lnTo>
                  <a:lnTo>
                    <a:pt x="3424" y="1953"/>
                  </a:lnTo>
                  <a:lnTo>
                    <a:pt x="3423" y="1951"/>
                  </a:lnTo>
                  <a:lnTo>
                    <a:pt x="3421" y="1953"/>
                  </a:lnTo>
                  <a:lnTo>
                    <a:pt x="3416" y="1954"/>
                  </a:lnTo>
                  <a:lnTo>
                    <a:pt x="3414" y="1953"/>
                  </a:lnTo>
                  <a:lnTo>
                    <a:pt x="3412" y="1951"/>
                  </a:lnTo>
                  <a:lnTo>
                    <a:pt x="3410" y="1950"/>
                  </a:lnTo>
                  <a:lnTo>
                    <a:pt x="3407" y="1951"/>
                  </a:lnTo>
                  <a:lnTo>
                    <a:pt x="3404" y="1953"/>
                  </a:lnTo>
                  <a:lnTo>
                    <a:pt x="3403" y="1953"/>
                  </a:lnTo>
                  <a:lnTo>
                    <a:pt x="3399" y="1949"/>
                  </a:lnTo>
                  <a:lnTo>
                    <a:pt x="3397" y="1949"/>
                  </a:lnTo>
                  <a:lnTo>
                    <a:pt x="3395" y="1948"/>
                  </a:lnTo>
                  <a:lnTo>
                    <a:pt x="3393" y="1949"/>
                  </a:lnTo>
                  <a:lnTo>
                    <a:pt x="3390" y="1951"/>
                  </a:lnTo>
                  <a:lnTo>
                    <a:pt x="3389" y="1953"/>
                  </a:lnTo>
                  <a:lnTo>
                    <a:pt x="3388" y="1953"/>
                  </a:lnTo>
                  <a:lnTo>
                    <a:pt x="3387" y="1953"/>
                  </a:lnTo>
                  <a:lnTo>
                    <a:pt x="3387" y="1951"/>
                  </a:lnTo>
                  <a:lnTo>
                    <a:pt x="3387" y="1950"/>
                  </a:lnTo>
                  <a:lnTo>
                    <a:pt x="3388" y="1948"/>
                  </a:lnTo>
                  <a:lnTo>
                    <a:pt x="3389" y="1945"/>
                  </a:lnTo>
                  <a:lnTo>
                    <a:pt x="3389" y="1942"/>
                  </a:lnTo>
                  <a:lnTo>
                    <a:pt x="3389" y="1938"/>
                  </a:lnTo>
                  <a:lnTo>
                    <a:pt x="3390" y="1937"/>
                  </a:lnTo>
                  <a:lnTo>
                    <a:pt x="3393" y="1934"/>
                  </a:lnTo>
                  <a:lnTo>
                    <a:pt x="3396" y="1931"/>
                  </a:lnTo>
                  <a:lnTo>
                    <a:pt x="3402" y="1929"/>
                  </a:lnTo>
                  <a:lnTo>
                    <a:pt x="3404" y="1928"/>
                  </a:lnTo>
                  <a:lnTo>
                    <a:pt x="3405" y="1926"/>
                  </a:lnTo>
                  <a:lnTo>
                    <a:pt x="3408" y="1926"/>
                  </a:lnTo>
                  <a:lnTo>
                    <a:pt x="3410" y="1925"/>
                  </a:lnTo>
                  <a:lnTo>
                    <a:pt x="3420" y="1920"/>
                  </a:lnTo>
                  <a:lnTo>
                    <a:pt x="3422" y="1917"/>
                  </a:lnTo>
                  <a:lnTo>
                    <a:pt x="3420" y="1914"/>
                  </a:lnTo>
                  <a:lnTo>
                    <a:pt x="3417" y="1913"/>
                  </a:lnTo>
                  <a:lnTo>
                    <a:pt x="3415" y="1912"/>
                  </a:lnTo>
                  <a:lnTo>
                    <a:pt x="3412" y="1912"/>
                  </a:lnTo>
                  <a:lnTo>
                    <a:pt x="3410" y="1911"/>
                  </a:lnTo>
                  <a:lnTo>
                    <a:pt x="3406" y="1912"/>
                  </a:lnTo>
                  <a:lnTo>
                    <a:pt x="3403" y="1915"/>
                  </a:lnTo>
                  <a:lnTo>
                    <a:pt x="3401" y="1914"/>
                  </a:lnTo>
                  <a:lnTo>
                    <a:pt x="3399" y="1913"/>
                  </a:lnTo>
                  <a:lnTo>
                    <a:pt x="3399" y="1909"/>
                  </a:lnTo>
                  <a:lnTo>
                    <a:pt x="3401" y="1901"/>
                  </a:lnTo>
                  <a:lnTo>
                    <a:pt x="3402" y="1899"/>
                  </a:lnTo>
                  <a:lnTo>
                    <a:pt x="3406" y="1897"/>
                  </a:lnTo>
                  <a:lnTo>
                    <a:pt x="3408" y="1895"/>
                  </a:lnTo>
                  <a:lnTo>
                    <a:pt x="3410" y="1892"/>
                  </a:lnTo>
                  <a:lnTo>
                    <a:pt x="3410" y="1890"/>
                  </a:lnTo>
                  <a:lnTo>
                    <a:pt x="3410" y="1888"/>
                  </a:lnTo>
                  <a:lnTo>
                    <a:pt x="3410" y="1886"/>
                  </a:lnTo>
                  <a:lnTo>
                    <a:pt x="3407" y="1883"/>
                  </a:lnTo>
                  <a:lnTo>
                    <a:pt x="3407" y="1882"/>
                  </a:lnTo>
                  <a:lnTo>
                    <a:pt x="3407" y="1881"/>
                  </a:lnTo>
                  <a:lnTo>
                    <a:pt x="3408" y="1880"/>
                  </a:lnTo>
                  <a:lnTo>
                    <a:pt x="3410" y="1880"/>
                  </a:lnTo>
                  <a:lnTo>
                    <a:pt x="3411" y="1876"/>
                  </a:lnTo>
                  <a:lnTo>
                    <a:pt x="3411" y="1866"/>
                  </a:lnTo>
                  <a:lnTo>
                    <a:pt x="3412" y="1863"/>
                  </a:lnTo>
                  <a:lnTo>
                    <a:pt x="3413" y="1862"/>
                  </a:lnTo>
                  <a:lnTo>
                    <a:pt x="3415" y="1858"/>
                  </a:lnTo>
                  <a:lnTo>
                    <a:pt x="3420" y="1857"/>
                  </a:lnTo>
                  <a:lnTo>
                    <a:pt x="3421" y="1856"/>
                  </a:lnTo>
                  <a:lnTo>
                    <a:pt x="3424" y="1850"/>
                  </a:lnTo>
                  <a:lnTo>
                    <a:pt x="3425" y="1849"/>
                  </a:lnTo>
                  <a:lnTo>
                    <a:pt x="3427" y="1849"/>
                  </a:lnTo>
                  <a:lnTo>
                    <a:pt x="3429" y="1849"/>
                  </a:lnTo>
                  <a:lnTo>
                    <a:pt x="3429" y="1848"/>
                  </a:lnTo>
                  <a:lnTo>
                    <a:pt x="3430" y="1847"/>
                  </a:lnTo>
                  <a:lnTo>
                    <a:pt x="3431" y="1846"/>
                  </a:lnTo>
                  <a:lnTo>
                    <a:pt x="3433" y="1846"/>
                  </a:lnTo>
                  <a:lnTo>
                    <a:pt x="3438" y="1840"/>
                  </a:lnTo>
                  <a:lnTo>
                    <a:pt x="3439" y="1840"/>
                  </a:lnTo>
                  <a:lnTo>
                    <a:pt x="3439" y="1839"/>
                  </a:lnTo>
                  <a:lnTo>
                    <a:pt x="3445" y="1833"/>
                  </a:lnTo>
                  <a:lnTo>
                    <a:pt x="3447" y="1831"/>
                  </a:lnTo>
                  <a:lnTo>
                    <a:pt x="3449" y="1829"/>
                  </a:lnTo>
                  <a:lnTo>
                    <a:pt x="3451" y="1829"/>
                  </a:lnTo>
                  <a:lnTo>
                    <a:pt x="3454" y="1829"/>
                  </a:lnTo>
                  <a:lnTo>
                    <a:pt x="3457" y="1836"/>
                  </a:lnTo>
                  <a:lnTo>
                    <a:pt x="3460" y="1838"/>
                  </a:lnTo>
                  <a:close/>
                  <a:moveTo>
                    <a:pt x="2975" y="1830"/>
                  </a:moveTo>
                  <a:lnTo>
                    <a:pt x="2982" y="1840"/>
                  </a:lnTo>
                  <a:lnTo>
                    <a:pt x="2985" y="1842"/>
                  </a:lnTo>
                  <a:lnTo>
                    <a:pt x="2986" y="1845"/>
                  </a:lnTo>
                  <a:lnTo>
                    <a:pt x="2989" y="1845"/>
                  </a:lnTo>
                  <a:lnTo>
                    <a:pt x="2991" y="1845"/>
                  </a:lnTo>
                  <a:lnTo>
                    <a:pt x="2993" y="1845"/>
                  </a:lnTo>
                  <a:lnTo>
                    <a:pt x="2996" y="1844"/>
                  </a:lnTo>
                  <a:lnTo>
                    <a:pt x="2999" y="1845"/>
                  </a:lnTo>
                  <a:lnTo>
                    <a:pt x="3001" y="1847"/>
                  </a:lnTo>
                  <a:lnTo>
                    <a:pt x="3002" y="1849"/>
                  </a:lnTo>
                  <a:lnTo>
                    <a:pt x="3002" y="1854"/>
                  </a:lnTo>
                  <a:lnTo>
                    <a:pt x="3003" y="1857"/>
                  </a:lnTo>
                  <a:lnTo>
                    <a:pt x="3003" y="1862"/>
                  </a:lnTo>
                  <a:lnTo>
                    <a:pt x="3005" y="1864"/>
                  </a:lnTo>
                  <a:lnTo>
                    <a:pt x="3006" y="1865"/>
                  </a:lnTo>
                  <a:lnTo>
                    <a:pt x="3012" y="1869"/>
                  </a:lnTo>
                  <a:lnTo>
                    <a:pt x="3015" y="1869"/>
                  </a:lnTo>
                  <a:lnTo>
                    <a:pt x="3016" y="1866"/>
                  </a:lnTo>
                  <a:lnTo>
                    <a:pt x="3017" y="1865"/>
                  </a:lnTo>
                  <a:lnTo>
                    <a:pt x="3020" y="1864"/>
                  </a:lnTo>
                  <a:lnTo>
                    <a:pt x="3026" y="1864"/>
                  </a:lnTo>
                  <a:lnTo>
                    <a:pt x="3028" y="1864"/>
                  </a:lnTo>
                  <a:lnTo>
                    <a:pt x="3031" y="1865"/>
                  </a:lnTo>
                  <a:lnTo>
                    <a:pt x="3033" y="1866"/>
                  </a:lnTo>
                  <a:lnTo>
                    <a:pt x="3033" y="1870"/>
                  </a:lnTo>
                  <a:lnTo>
                    <a:pt x="3034" y="1872"/>
                  </a:lnTo>
                  <a:lnTo>
                    <a:pt x="3043" y="1876"/>
                  </a:lnTo>
                  <a:lnTo>
                    <a:pt x="3046" y="1880"/>
                  </a:lnTo>
                  <a:lnTo>
                    <a:pt x="3051" y="1890"/>
                  </a:lnTo>
                  <a:lnTo>
                    <a:pt x="3053" y="1895"/>
                  </a:lnTo>
                  <a:lnTo>
                    <a:pt x="3057" y="1897"/>
                  </a:lnTo>
                  <a:lnTo>
                    <a:pt x="3065" y="1900"/>
                  </a:lnTo>
                  <a:lnTo>
                    <a:pt x="3068" y="1904"/>
                  </a:lnTo>
                  <a:lnTo>
                    <a:pt x="3070" y="1906"/>
                  </a:lnTo>
                  <a:lnTo>
                    <a:pt x="3072" y="1911"/>
                  </a:lnTo>
                  <a:lnTo>
                    <a:pt x="3074" y="1914"/>
                  </a:lnTo>
                  <a:lnTo>
                    <a:pt x="3072" y="1920"/>
                  </a:lnTo>
                  <a:lnTo>
                    <a:pt x="3071" y="1921"/>
                  </a:lnTo>
                  <a:lnTo>
                    <a:pt x="3067" y="1923"/>
                  </a:lnTo>
                  <a:lnTo>
                    <a:pt x="3062" y="1929"/>
                  </a:lnTo>
                  <a:lnTo>
                    <a:pt x="3060" y="1932"/>
                  </a:lnTo>
                  <a:lnTo>
                    <a:pt x="3059" y="1933"/>
                  </a:lnTo>
                  <a:lnTo>
                    <a:pt x="3051" y="1936"/>
                  </a:lnTo>
                  <a:lnTo>
                    <a:pt x="3050" y="1937"/>
                  </a:lnTo>
                  <a:lnTo>
                    <a:pt x="3049" y="1937"/>
                  </a:lnTo>
                  <a:lnTo>
                    <a:pt x="3041" y="1936"/>
                  </a:lnTo>
                  <a:lnTo>
                    <a:pt x="3038" y="1937"/>
                  </a:lnTo>
                  <a:lnTo>
                    <a:pt x="3033" y="1939"/>
                  </a:lnTo>
                  <a:lnTo>
                    <a:pt x="3032" y="1940"/>
                  </a:lnTo>
                  <a:lnTo>
                    <a:pt x="3032" y="1942"/>
                  </a:lnTo>
                  <a:lnTo>
                    <a:pt x="3032" y="1945"/>
                  </a:lnTo>
                  <a:lnTo>
                    <a:pt x="3029" y="1946"/>
                  </a:lnTo>
                  <a:lnTo>
                    <a:pt x="3027" y="1946"/>
                  </a:lnTo>
                  <a:lnTo>
                    <a:pt x="3025" y="1945"/>
                  </a:lnTo>
                  <a:lnTo>
                    <a:pt x="3023" y="1941"/>
                  </a:lnTo>
                  <a:lnTo>
                    <a:pt x="3020" y="1940"/>
                  </a:lnTo>
                  <a:lnTo>
                    <a:pt x="3002" y="1938"/>
                  </a:lnTo>
                  <a:lnTo>
                    <a:pt x="3001" y="1938"/>
                  </a:lnTo>
                  <a:lnTo>
                    <a:pt x="3000" y="1938"/>
                  </a:lnTo>
                  <a:lnTo>
                    <a:pt x="2992" y="1936"/>
                  </a:lnTo>
                  <a:lnTo>
                    <a:pt x="2992" y="1934"/>
                  </a:lnTo>
                  <a:lnTo>
                    <a:pt x="2990" y="1932"/>
                  </a:lnTo>
                  <a:lnTo>
                    <a:pt x="2990" y="1931"/>
                  </a:lnTo>
                  <a:lnTo>
                    <a:pt x="2985" y="1929"/>
                  </a:lnTo>
                  <a:lnTo>
                    <a:pt x="2984" y="1928"/>
                  </a:lnTo>
                  <a:lnTo>
                    <a:pt x="2981" y="1923"/>
                  </a:lnTo>
                  <a:lnTo>
                    <a:pt x="2980" y="1922"/>
                  </a:lnTo>
                  <a:lnTo>
                    <a:pt x="2979" y="1922"/>
                  </a:lnTo>
                  <a:lnTo>
                    <a:pt x="2977" y="1922"/>
                  </a:lnTo>
                  <a:lnTo>
                    <a:pt x="2977" y="1916"/>
                  </a:lnTo>
                  <a:lnTo>
                    <a:pt x="2975" y="1914"/>
                  </a:lnTo>
                  <a:lnTo>
                    <a:pt x="2971" y="1907"/>
                  </a:lnTo>
                  <a:lnTo>
                    <a:pt x="2969" y="1906"/>
                  </a:lnTo>
                  <a:lnTo>
                    <a:pt x="2968" y="1906"/>
                  </a:lnTo>
                  <a:lnTo>
                    <a:pt x="2967" y="1905"/>
                  </a:lnTo>
                  <a:lnTo>
                    <a:pt x="2966" y="1905"/>
                  </a:lnTo>
                  <a:lnTo>
                    <a:pt x="2964" y="1905"/>
                  </a:lnTo>
                  <a:lnTo>
                    <a:pt x="2964" y="1904"/>
                  </a:lnTo>
                  <a:lnTo>
                    <a:pt x="2963" y="1901"/>
                  </a:lnTo>
                  <a:lnTo>
                    <a:pt x="2962" y="1903"/>
                  </a:lnTo>
                  <a:lnTo>
                    <a:pt x="2960" y="1903"/>
                  </a:lnTo>
                  <a:lnTo>
                    <a:pt x="2960" y="1901"/>
                  </a:lnTo>
                  <a:lnTo>
                    <a:pt x="2959" y="1900"/>
                  </a:lnTo>
                  <a:lnTo>
                    <a:pt x="2957" y="1899"/>
                  </a:lnTo>
                  <a:lnTo>
                    <a:pt x="2956" y="1898"/>
                  </a:lnTo>
                  <a:lnTo>
                    <a:pt x="2951" y="1898"/>
                  </a:lnTo>
                  <a:lnTo>
                    <a:pt x="2949" y="1897"/>
                  </a:lnTo>
                  <a:lnTo>
                    <a:pt x="2945" y="1895"/>
                  </a:lnTo>
                  <a:lnTo>
                    <a:pt x="2938" y="1890"/>
                  </a:lnTo>
                  <a:lnTo>
                    <a:pt x="2937" y="1889"/>
                  </a:lnTo>
                  <a:lnTo>
                    <a:pt x="2937" y="1886"/>
                  </a:lnTo>
                  <a:lnTo>
                    <a:pt x="2934" y="1884"/>
                  </a:lnTo>
                  <a:lnTo>
                    <a:pt x="2930" y="1883"/>
                  </a:lnTo>
                  <a:lnTo>
                    <a:pt x="2930" y="1882"/>
                  </a:lnTo>
                  <a:lnTo>
                    <a:pt x="2930" y="1881"/>
                  </a:lnTo>
                  <a:lnTo>
                    <a:pt x="2930" y="1880"/>
                  </a:lnTo>
                  <a:lnTo>
                    <a:pt x="2929" y="1881"/>
                  </a:lnTo>
                  <a:lnTo>
                    <a:pt x="2928" y="1881"/>
                  </a:lnTo>
                  <a:lnTo>
                    <a:pt x="2925" y="1880"/>
                  </a:lnTo>
                  <a:lnTo>
                    <a:pt x="2919" y="1880"/>
                  </a:lnTo>
                  <a:lnTo>
                    <a:pt x="2914" y="1879"/>
                  </a:lnTo>
                  <a:lnTo>
                    <a:pt x="2912" y="1878"/>
                  </a:lnTo>
                  <a:lnTo>
                    <a:pt x="2910" y="1878"/>
                  </a:lnTo>
                  <a:lnTo>
                    <a:pt x="2907" y="1879"/>
                  </a:lnTo>
                  <a:lnTo>
                    <a:pt x="2905" y="1880"/>
                  </a:lnTo>
                  <a:lnTo>
                    <a:pt x="2904" y="1881"/>
                  </a:lnTo>
                  <a:lnTo>
                    <a:pt x="2903" y="1883"/>
                  </a:lnTo>
                  <a:lnTo>
                    <a:pt x="2900" y="1882"/>
                  </a:lnTo>
                  <a:lnTo>
                    <a:pt x="2896" y="1879"/>
                  </a:lnTo>
                  <a:lnTo>
                    <a:pt x="2895" y="1879"/>
                  </a:lnTo>
                  <a:lnTo>
                    <a:pt x="2894" y="1880"/>
                  </a:lnTo>
                  <a:lnTo>
                    <a:pt x="2893" y="1880"/>
                  </a:lnTo>
                  <a:lnTo>
                    <a:pt x="2891" y="1879"/>
                  </a:lnTo>
                  <a:lnTo>
                    <a:pt x="2889" y="1876"/>
                  </a:lnTo>
                  <a:lnTo>
                    <a:pt x="2886" y="1878"/>
                  </a:lnTo>
                  <a:lnTo>
                    <a:pt x="2881" y="1878"/>
                  </a:lnTo>
                  <a:lnTo>
                    <a:pt x="2876" y="1876"/>
                  </a:lnTo>
                  <a:lnTo>
                    <a:pt x="2871" y="1875"/>
                  </a:lnTo>
                  <a:lnTo>
                    <a:pt x="2867" y="1874"/>
                  </a:lnTo>
                  <a:lnTo>
                    <a:pt x="2864" y="1873"/>
                  </a:lnTo>
                  <a:lnTo>
                    <a:pt x="2859" y="1869"/>
                  </a:lnTo>
                  <a:lnTo>
                    <a:pt x="2857" y="1867"/>
                  </a:lnTo>
                  <a:lnTo>
                    <a:pt x="2855" y="1863"/>
                  </a:lnTo>
                  <a:lnTo>
                    <a:pt x="2854" y="1862"/>
                  </a:lnTo>
                  <a:lnTo>
                    <a:pt x="2853" y="1861"/>
                  </a:lnTo>
                  <a:lnTo>
                    <a:pt x="2850" y="1858"/>
                  </a:lnTo>
                  <a:lnTo>
                    <a:pt x="2847" y="1856"/>
                  </a:lnTo>
                  <a:lnTo>
                    <a:pt x="2847" y="1854"/>
                  </a:lnTo>
                  <a:lnTo>
                    <a:pt x="2847" y="1850"/>
                  </a:lnTo>
                  <a:lnTo>
                    <a:pt x="2850" y="1848"/>
                  </a:lnTo>
                  <a:lnTo>
                    <a:pt x="2852" y="1845"/>
                  </a:lnTo>
                  <a:lnTo>
                    <a:pt x="2857" y="1840"/>
                  </a:lnTo>
                  <a:lnTo>
                    <a:pt x="2861" y="1839"/>
                  </a:lnTo>
                  <a:lnTo>
                    <a:pt x="2864" y="1838"/>
                  </a:lnTo>
                  <a:lnTo>
                    <a:pt x="2868" y="1837"/>
                  </a:lnTo>
                  <a:lnTo>
                    <a:pt x="2870" y="1837"/>
                  </a:lnTo>
                  <a:lnTo>
                    <a:pt x="2873" y="1834"/>
                  </a:lnTo>
                  <a:lnTo>
                    <a:pt x="2874" y="1833"/>
                  </a:lnTo>
                  <a:lnTo>
                    <a:pt x="2879" y="1833"/>
                  </a:lnTo>
                  <a:lnTo>
                    <a:pt x="2884" y="1833"/>
                  </a:lnTo>
                  <a:lnTo>
                    <a:pt x="2884" y="1832"/>
                  </a:lnTo>
                  <a:lnTo>
                    <a:pt x="2886" y="1831"/>
                  </a:lnTo>
                  <a:lnTo>
                    <a:pt x="2887" y="1831"/>
                  </a:lnTo>
                  <a:lnTo>
                    <a:pt x="2891" y="1831"/>
                  </a:lnTo>
                  <a:lnTo>
                    <a:pt x="2900" y="1833"/>
                  </a:lnTo>
                  <a:lnTo>
                    <a:pt x="2902" y="1832"/>
                  </a:lnTo>
                  <a:lnTo>
                    <a:pt x="2903" y="1831"/>
                  </a:lnTo>
                  <a:lnTo>
                    <a:pt x="2910" y="1830"/>
                  </a:lnTo>
                  <a:lnTo>
                    <a:pt x="2912" y="1831"/>
                  </a:lnTo>
                  <a:lnTo>
                    <a:pt x="2916" y="1832"/>
                  </a:lnTo>
                  <a:lnTo>
                    <a:pt x="2917" y="1832"/>
                  </a:lnTo>
                  <a:lnTo>
                    <a:pt x="2920" y="1831"/>
                  </a:lnTo>
                  <a:lnTo>
                    <a:pt x="2923" y="1830"/>
                  </a:lnTo>
                  <a:lnTo>
                    <a:pt x="2930" y="1829"/>
                  </a:lnTo>
                  <a:lnTo>
                    <a:pt x="2932" y="1829"/>
                  </a:lnTo>
                  <a:lnTo>
                    <a:pt x="2933" y="1829"/>
                  </a:lnTo>
                  <a:lnTo>
                    <a:pt x="2934" y="1831"/>
                  </a:lnTo>
                  <a:lnTo>
                    <a:pt x="2936" y="1832"/>
                  </a:lnTo>
                  <a:lnTo>
                    <a:pt x="2950" y="1833"/>
                  </a:lnTo>
                  <a:lnTo>
                    <a:pt x="2953" y="1833"/>
                  </a:lnTo>
                  <a:lnTo>
                    <a:pt x="2967" y="1822"/>
                  </a:lnTo>
                  <a:lnTo>
                    <a:pt x="2968" y="1822"/>
                  </a:lnTo>
                  <a:lnTo>
                    <a:pt x="2969" y="1825"/>
                  </a:lnTo>
                  <a:lnTo>
                    <a:pt x="2971" y="1827"/>
                  </a:lnTo>
                  <a:lnTo>
                    <a:pt x="2975" y="1830"/>
                  </a:lnTo>
                  <a:close/>
                  <a:moveTo>
                    <a:pt x="2447" y="1747"/>
                  </a:moveTo>
                  <a:lnTo>
                    <a:pt x="2449" y="1750"/>
                  </a:lnTo>
                  <a:lnTo>
                    <a:pt x="2450" y="1753"/>
                  </a:lnTo>
                  <a:lnTo>
                    <a:pt x="2452" y="1756"/>
                  </a:lnTo>
                  <a:lnTo>
                    <a:pt x="2452" y="1759"/>
                  </a:lnTo>
                  <a:lnTo>
                    <a:pt x="2451" y="1762"/>
                  </a:lnTo>
                  <a:lnTo>
                    <a:pt x="2449" y="1764"/>
                  </a:lnTo>
                  <a:lnTo>
                    <a:pt x="2446" y="1763"/>
                  </a:lnTo>
                  <a:lnTo>
                    <a:pt x="2439" y="1758"/>
                  </a:lnTo>
                  <a:lnTo>
                    <a:pt x="2437" y="1756"/>
                  </a:lnTo>
                  <a:lnTo>
                    <a:pt x="2436" y="1755"/>
                  </a:lnTo>
                  <a:lnTo>
                    <a:pt x="2434" y="1755"/>
                  </a:lnTo>
                  <a:lnTo>
                    <a:pt x="2434" y="1754"/>
                  </a:lnTo>
                  <a:lnTo>
                    <a:pt x="2439" y="1748"/>
                  </a:lnTo>
                  <a:lnTo>
                    <a:pt x="2440" y="1747"/>
                  </a:lnTo>
                  <a:lnTo>
                    <a:pt x="2442" y="1748"/>
                  </a:lnTo>
                  <a:lnTo>
                    <a:pt x="2445" y="1747"/>
                  </a:lnTo>
                  <a:lnTo>
                    <a:pt x="2447" y="1747"/>
                  </a:lnTo>
                  <a:close/>
                  <a:moveTo>
                    <a:pt x="2936" y="1746"/>
                  </a:moveTo>
                  <a:lnTo>
                    <a:pt x="2938" y="1747"/>
                  </a:lnTo>
                  <a:lnTo>
                    <a:pt x="2939" y="1746"/>
                  </a:lnTo>
                  <a:lnTo>
                    <a:pt x="2940" y="1744"/>
                  </a:lnTo>
                  <a:lnTo>
                    <a:pt x="2941" y="1741"/>
                  </a:lnTo>
                  <a:lnTo>
                    <a:pt x="2942" y="1741"/>
                  </a:lnTo>
                  <a:lnTo>
                    <a:pt x="2946" y="1741"/>
                  </a:lnTo>
                  <a:lnTo>
                    <a:pt x="2949" y="1741"/>
                  </a:lnTo>
                  <a:lnTo>
                    <a:pt x="2949" y="1744"/>
                  </a:lnTo>
                  <a:lnTo>
                    <a:pt x="2945" y="1746"/>
                  </a:lnTo>
                  <a:lnTo>
                    <a:pt x="2943" y="1747"/>
                  </a:lnTo>
                  <a:lnTo>
                    <a:pt x="2945" y="1749"/>
                  </a:lnTo>
                  <a:lnTo>
                    <a:pt x="2942" y="1749"/>
                  </a:lnTo>
                  <a:lnTo>
                    <a:pt x="2940" y="1749"/>
                  </a:lnTo>
                  <a:lnTo>
                    <a:pt x="2939" y="1750"/>
                  </a:lnTo>
                  <a:lnTo>
                    <a:pt x="2938" y="1752"/>
                  </a:lnTo>
                  <a:lnTo>
                    <a:pt x="2939" y="1754"/>
                  </a:lnTo>
                  <a:lnTo>
                    <a:pt x="2941" y="1756"/>
                  </a:lnTo>
                  <a:lnTo>
                    <a:pt x="2941" y="1758"/>
                  </a:lnTo>
                  <a:lnTo>
                    <a:pt x="2940" y="1759"/>
                  </a:lnTo>
                  <a:lnTo>
                    <a:pt x="2938" y="1762"/>
                  </a:lnTo>
                  <a:lnTo>
                    <a:pt x="2938" y="1763"/>
                  </a:lnTo>
                  <a:lnTo>
                    <a:pt x="2937" y="1763"/>
                  </a:lnTo>
                  <a:lnTo>
                    <a:pt x="2936" y="1762"/>
                  </a:lnTo>
                  <a:lnTo>
                    <a:pt x="2934" y="1761"/>
                  </a:lnTo>
                  <a:lnTo>
                    <a:pt x="2933" y="1759"/>
                  </a:lnTo>
                  <a:lnTo>
                    <a:pt x="2931" y="1759"/>
                  </a:lnTo>
                  <a:lnTo>
                    <a:pt x="2930" y="1761"/>
                  </a:lnTo>
                  <a:lnTo>
                    <a:pt x="2929" y="1761"/>
                  </a:lnTo>
                  <a:lnTo>
                    <a:pt x="2928" y="1761"/>
                  </a:lnTo>
                  <a:lnTo>
                    <a:pt x="2927" y="1759"/>
                  </a:lnTo>
                  <a:lnTo>
                    <a:pt x="2928" y="1756"/>
                  </a:lnTo>
                  <a:lnTo>
                    <a:pt x="2929" y="1755"/>
                  </a:lnTo>
                  <a:lnTo>
                    <a:pt x="2930" y="1754"/>
                  </a:lnTo>
                  <a:lnTo>
                    <a:pt x="2930" y="1753"/>
                  </a:lnTo>
                  <a:lnTo>
                    <a:pt x="2929" y="1753"/>
                  </a:lnTo>
                  <a:lnTo>
                    <a:pt x="2931" y="1752"/>
                  </a:lnTo>
                  <a:lnTo>
                    <a:pt x="2933" y="1750"/>
                  </a:lnTo>
                  <a:lnTo>
                    <a:pt x="2933" y="1749"/>
                  </a:lnTo>
                  <a:lnTo>
                    <a:pt x="2931" y="1748"/>
                  </a:lnTo>
                  <a:lnTo>
                    <a:pt x="2932" y="1746"/>
                  </a:lnTo>
                  <a:lnTo>
                    <a:pt x="2930" y="1741"/>
                  </a:lnTo>
                  <a:lnTo>
                    <a:pt x="2930" y="1738"/>
                  </a:lnTo>
                  <a:lnTo>
                    <a:pt x="2932" y="1740"/>
                  </a:lnTo>
                  <a:lnTo>
                    <a:pt x="2933" y="1741"/>
                  </a:lnTo>
                  <a:lnTo>
                    <a:pt x="2933" y="1742"/>
                  </a:lnTo>
                  <a:lnTo>
                    <a:pt x="2934" y="1745"/>
                  </a:lnTo>
                  <a:lnTo>
                    <a:pt x="2936" y="1746"/>
                  </a:lnTo>
                  <a:close/>
                  <a:moveTo>
                    <a:pt x="3260" y="1725"/>
                  </a:moveTo>
                  <a:lnTo>
                    <a:pt x="3257" y="1727"/>
                  </a:lnTo>
                  <a:lnTo>
                    <a:pt x="3253" y="1724"/>
                  </a:lnTo>
                  <a:lnTo>
                    <a:pt x="3252" y="1721"/>
                  </a:lnTo>
                  <a:lnTo>
                    <a:pt x="3255" y="1719"/>
                  </a:lnTo>
                  <a:lnTo>
                    <a:pt x="3258" y="1719"/>
                  </a:lnTo>
                  <a:lnTo>
                    <a:pt x="3260" y="1720"/>
                  </a:lnTo>
                  <a:lnTo>
                    <a:pt x="3261" y="1722"/>
                  </a:lnTo>
                  <a:lnTo>
                    <a:pt x="3260" y="1725"/>
                  </a:lnTo>
                  <a:close/>
                  <a:moveTo>
                    <a:pt x="2186" y="1727"/>
                  </a:moveTo>
                  <a:lnTo>
                    <a:pt x="2175" y="1727"/>
                  </a:lnTo>
                  <a:lnTo>
                    <a:pt x="2174" y="1725"/>
                  </a:lnTo>
                  <a:lnTo>
                    <a:pt x="2174" y="1723"/>
                  </a:lnTo>
                  <a:lnTo>
                    <a:pt x="2174" y="1722"/>
                  </a:lnTo>
                  <a:lnTo>
                    <a:pt x="2176" y="1720"/>
                  </a:lnTo>
                  <a:lnTo>
                    <a:pt x="2175" y="1720"/>
                  </a:lnTo>
                  <a:lnTo>
                    <a:pt x="2175" y="1719"/>
                  </a:lnTo>
                  <a:lnTo>
                    <a:pt x="2181" y="1720"/>
                  </a:lnTo>
                  <a:lnTo>
                    <a:pt x="2188" y="1720"/>
                  </a:lnTo>
                  <a:lnTo>
                    <a:pt x="2189" y="1721"/>
                  </a:lnTo>
                  <a:lnTo>
                    <a:pt x="2190" y="1723"/>
                  </a:lnTo>
                  <a:lnTo>
                    <a:pt x="2190" y="1724"/>
                  </a:lnTo>
                  <a:lnTo>
                    <a:pt x="2189" y="1725"/>
                  </a:lnTo>
                  <a:lnTo>
                    <a:pt x="2188" y="1725"/>
                  </a:lnTo>
                  <a:lnTo>
                    <a:pt x="2186" y="1727"/>
                  </a:lnTo>
                  <a:close/>
                  <a:moveTo>
                    <a:pt x="2911" y="1724"/>
                  </a:moveTo>
                  <a:lnTo>
                    <a:pt x="2912" y="1725"/>
                  </a:lnTo>
                  <a:lnTo>
                    <a:pt x="2917" y="1724"/>
                  </a:lnTo>
                  <a:lnTo>
                    <a:pt x="2920" y="1724"/>
                  </a:lnTo>
                  <a:lnTo>
                    <a:pt x="2921" y="1724"/>
                  </a:lnTo>
                  <a:lnTo>
                    <a:pt x="2921" y="1725"/>
                  </a:lnTo>
                  <a:lnTo>
                    <a:pt x="2922" y="1727"/>
                  </a:lnTo>
                  <a:lnTo>
                    <a:pt x="2923" y="1728"/>
                  </a:lnTo>
                  <a:lnTo>
                    <a:pt x="2922" y="1729"/>
                  </a:lnTo>
                  <a:lnTo>
                    <a:pt x="2921" y="1729"/>
                  </a:lnTo>
                  <a:lnTo>
                    <a:pt x="2922" y="1731"/>
                  </a:lnTo>
                  <a:lnTo>
                    <a:pt x="2923" y="1732"/>
                  </a:lnTo>
                  <a:lnTo>
                    <a:pt x="2924" y="1735"/>
                  </a:lnTo>
                  <a:lnTo>
                    <a:pt x="2923" y="1735"/>
                  </a:lnTo>
                  <a:lnTo>
                    <a:pt x="2923" y="1736"/>
                  </a:lnTo>
                  <a:lnTo>
                    <a:pt x="2923" y="1737"/>
                  </a:lnTo>
                  <a:lnTo>
                    <a:pt x="2922" y="1738"/>
                  </a:lnTo>
                  <a:lnTo>
                    <a:pt x="2919" y="1738"/>
                  </a:lnTo>
                  <a:lnTo>
                    <a:pt x="2917" y="1738"/>
                  </a:lnTo>
                  <a:lnTo>
                    <a:pt x="2916" y="1736"/>
                  </a:lnTo>
                  <a:lnTo>
                    <a:pt x="2915" y="1735"/>
                  </a:lnTo>
                  <a:lnTo>
                    <a:pt x="2914" y="1736"/>
                  </a:lnTo>
                  <a:lnTo>
                    <a:pt x="2912" y="1738"/>
                  </a:lnTo>
                  <a:lnTo>
                    <a:pt x="2911" y="1738"/>
                  </a:lnTo>
                  <a:lnTo>
                    <a:pt x="2910" y="1738"/>
                  </a:lnTo>
                  <a:lnTo>
                    <a:pt x="2910" y="1740"/>
                  </a:lnTo>
                  <a:lnTo>
                    <a:pt x="2911" y="1740"/>
                  </a:lnTo>
                  <a:lnTo>
                    <a:pt x="2912" y="1740"/>
                  </a:lnTo>
                  <a:lnTo>
                    <a:pt x="2912" y="1739"/>
                  </a:lnTo>
                  <a:lnTo>
                    <a:pt x="2913" y="1740"/>
                  </a:lnTo>
                  <a:lnTo>
                    <a:pt x="2912" y="1744"/>
                  </a:lnTo>
                  <a:lnTo>
                    <a:pt x="2911" y="1745"/>
                  </a:lnTo>
                  <a:lnTo>
                    <a:pt x="2908" y="1744"/>
                  </a:lnTo>
                  <a:lnTo>
                    <a:pt x="2908" y="1745"/>
                  </a:lnTo>
                  <a:lnTo>
                    <a:pt x="2907" y="1748"/>
                  </a:lnTo>
                  <a:lnTo>
                    <a:pt x="2907" y="1749"/>
                  </a:lnTo>
                  <a:lnTo>
                    <a:pt x="2908" y="1752"/>
                  </a:lnTo>
                  <a:lnTo>
                    <a:pt x="2910" y="1754"/>
                  </a:lnTo>
                  <a:lnTo>
                    <a:pt x="2911" y="1756"/>
                  </a:lnTo>
                  <a:lnTo>
                    <a:pt x="2908" y="1756"/>
                  </a:lnTo>
                  <a:lnTo>
                    <a:pt x="2903" y="1754"/>
                  </a:lnTo>
                  <a:lnTo>
                    <a:pt x="2900" y="1756"/>
                  </a:lnTo>
                  <a:lnTo>
                    <a:pt x="2899" y="1755"/>
                  </a:lnTo>
                  <a:lnTo>
                    <a:pt x="2900" y="1755"/>
                  </a:lnTo>
                  <a:lnTo>
                    <a:pt x="2899" y="1754"/>
                  </a:lnTo>
                  <a:lnTo>
                    <a:pt x="2900" y="1752"/>
                  </a:lnTo>
                  <a:lnTo>
                    <a:pt x="2903" y="1748"/>
                  </a:lnTo>
                  <a:lnTo>
                    <a:pt x="2903" y="1747"/>
                  </a:lnTo>
                  <a:lnTo>
                    <a:pt x="2903" y="1744"/>
                  </a:lnTo>
                  <a:lnTo>
                    <a:pt x="2902" y="1742"/>
                  </a:lnTo>
                  <a:lnTo>
                    <a:pt x="2900" y="1742"/>
                  </a:lnTo>
                  <a:lnTo>
                    <a:pt x="2900" y="1739"/>
                  </a:lnTo>
                  <a:lnTo>
                    <a:pt x="2899" y="1736"/>
                  </a:lnTo>
                  <a:lnTo>
                    <a:pt x="2899" y="1735"/>
                  </a:lnTo>
                  <a:lnTo>
                    <a:pt x="2900" y="1733"/>
                  </a:lnTo>
                  <a:lnTo>
                    <a:pt x="2902" y="1733"/>
                  </a:lnTo>
                  <a:lnTo>
                    <a:pt x="2904" y="1733"/>
                  </a:lnTo>
                  <a:lnTo>
                    <a:pt x="2905" y="1731"/>
                  </a:lnTo>
                  <a:lnTo>
                    <a:pt x="2905" y="1730"/>
                  </a:lnTo>
                  <a:lnTo>
                    <a:pt x="2905" y="1727"/>
                  </a:lnTo>
                  <a:lnTo>
                    <a:pt x="2905" y="1725"/>
                  </a:lnTo>
                  <a:lnTo>
                    <a:pt x="2905" y="1723"/>
                  </a:lnTo>
                  <a:lnTo>
                    <a:pt x="2904" y="1720"/>
                  </a:lnTo>
                  <a:lnTo>
                    <a:pt x="2905" y="1720"/>
                  </a:lnTo>
                  <a:lnTo>
                    <a:pt x="2910" y="1717"/>
                  </a:lnTo>
                  <a:lnTo>
                    <a:pt x="2910" y="1720"/>
                  </a:lnTo>
                  <a:lnTo>
                    <a:pt x="2910" y="1722"/>
                  </a:lnTo>
                  <a:lnTo>
                    <a:pt x="2911" y="1724"/>
                  </a:lnTo>
                  <a:close/>
                  <a:moveTo>
                    <a:pt x="3351" y="1719"/>
                  </a:moveTo>
                  <a:lnTo>
                    <a:pt x="3352" y="1720"/>
                  </a:lnTo>
                  <a:lnTo>
                    <a:pt x="3352" y="1722"/>
                  </a:lnTo>
                  <a:lnTo>
                    <a:pt x="3351" y="1723"/>
                  </a:lnTo>
                  <a:lnTo>
                    <a:pt x="3345" y="1725"/>
                  </a:lnTo>
                  <a:lnTo>
                    <a:pt x="3335" y="1725"/>
                  </a:lnTo>
                  <a:lnTo>
                    <a:pt x="3331" y="1728"/>
                  </a:lnTo>
                  <a:lnTo>
                    <a:pt x="3326" y="1737"/>
                  </a:lnTo>
                  <a:lnTo>
                    <a:pt x="3322" y="1739"/>
                  </a:lnTo>
                  <a:lnTo>
                    <a:pt x="3320" y="1740"/>
                  </a:lnTo>
                  <a:lnTo>
                    <a:pt x="3319" y="1739"/>
                  </a:lnTo>
                  <a:lnTo>
                    <a:pt x="3317" y="1737"/>
                  </a:lnTo>
                  <a:lnTo>
                    <a:pt x="3320" y="1729"/>
                  </a:lnTo>
                  <a:lnTo>
                    <a:pt x="3330" y="1721"/>
                  </a:lnTo>
                  <a:lnTo>
                    <a:pt x="3331" y="1721"/>
                  </a:lnTo>
                  <a:lnTo>
                    <a:pt x="3333" y="1721"/>
                  </a:lnTo>
                  <a:lnTo>
                    <a:pt x="3334" y="1721"/>
                  </a:lnTo>
                  <a:lnTo>
                    <a:pt x="3336" y="1721"/>
                  </a:lnTo>
                  <a:lnTo>
                    <a:pt x="3339" y="1720"/>
                  </a:lnTo>
                  <a:lnTo>
                    <a:pt x="3341" y="1720"/>
                  </a:lnTo>
                  <a:lnTo>
                    <a:pt x="3343" y="1720"/>
                  </a:lnTo>
                  <a:lnTo>
                    <a:pt x="3345" y="1720"/>
                  </a:lnTo>
                  <a:lnTo>
                    <a:pt x="3345" y="1719"/>
                  </a:lnTo>
                  <a:lnTo>
                    <a:pt x="3347" y="1717"/>
                  </a:lnTo>
                  <a:lnTo>
                    <a:pt x="3348" y="1717"/>
                  </a:lnTo>
                  <a:lnTo>
                    <a:pt x="3351" y="1719"/>
                  </a:lnTo>
                  <a:close/>
                  <a:moveTo>
                    <a:pt x="3470" y="1703"/>
                  </a:moveTo>
                  <a:lnTo>
                    <a:pt x="3470" y="1730"/>
                  </a:lnTo>
                  <a:lnTo>
                    <a:pt x="3467" y="1731"/>
                  </a:lnTo>
                  <a:lnTo>
                    <a:pt x="3465" y="1732"/>
                  </a:lnTo>
                  <a:lnTo>
                    <a:pt x="3463" y="1733"/>
                  </a:lnTo>
                  <a:lnTo>
                    <a:pt x="3459" y="1733"/>
                  </a:lnTo>
                  <a:lnTo>
                    <a:pt x="3457" y="1733"/>
                  </a:lnTo>
                  <a:lnTo>
                    <a:pt x="3456" y="1731"/>
                  </a:lnTo>
                  <a:lnTo>
                    <a:pt x="3456" y="1727"/>
                  </a:lnTo>
                  <a:lnTo>
                    <a:pt x="3456" y="1724"/>
                  </a:lnTo>
                  <a:lnTo>
                    <a:pt x="3454" y="1721"/>
                  </a:lnTo>
                  <a:lnTo>
                    <a:pt x="3453" y="1720"/>
                  </a:lnTo>
                  <a:lnTo>
                    <a:pt x="3453" y="1719"/>
                  </a:lnTo>
                  <a:lnTo>
                    <a:pt x="3449" y="1719"/>
                  </a:lnTo>
                  <a:lnTo>
                    <a:pt x="3447" y="1720"/>
                  </a:lnTo>
                  <a:lnTo>
                    <a:pt x="3442" y="1722"/>
                  </a:lnTo>
                  <a:lnTo>
                    <a:pt x="3441" y="1722"/>
                  </a:lnTo>
                  <a:lnTo>
                    <a:pt x="3440" y="1722"/>
                  </a:lnTo>
                  <a:lnTo>
                    <a:pt x="3439" y="1721"/>
                  </a:lnTo>
                  <a:lnTo>
                    <a:pt x="3439" y="1720"/>
                  </a:lnTo>
                  <a:lnTo>
                    <a:pt x="3441" y="1719"/>
                  </a:lnTo>
                  <a:lnTo>
                    <a:pt x="3441" y="1717"/>
                  </a:lnTo>
                  <a:lnTo>
                    <a:pt x="3446" y="1710"/>
                  </a:lnTo>
                  <a:lnTo>
                    <a:pt x="3448" y="1707"/>
                  </a:lnTo>
                  <a:lnTo>
                    <a:pt x="3453" y="1704"/>
                  </a:lnTo>
                  <a:lnTo>
                    <a:pt x="3455" y="1703"/>
                  </a:lnTo>
                  <a:lnTo>
                    <a:pt x="3457" y="1704"/>
                  </a:lnTo>
                  <a:lnTo>
                    <a:pt x="3458" y="1705"/>
                  </a:lnTo>
                  <a:lnTo>
                    <a:pt x="3459" y="1708"/>
                  </a:lnTo>
                  <a:lnTo>
                    <a:pt x="3459" y="1710"/>
                  </a:lnTo>
                  <a:lnTo>
                    <a:pt x="3462" y="1712"/>
                  </a:lnTo>
                  <a:lnTo>
                    <a:pt x="3462" y="1713"/>
                  </a:lnTo>
                  <a:lnTo>
                    <a:pt x="3463" y="1713"/>
                  </a:lnTo>
                  <a:lnTo>
                    <a:pt x="3463" y="1711"/>
                  </a:lnTo>
                  <a:lnTo>
                    <a:pt x="3464" y="1708"/>
                  </a:lnTo>
                  <a:lnTo>
                    <a:pt x="3467" y="1706"/>
                  </a:lnTo>
                  <a:lnTo>
                    <a:pt x="3470" y="1703"/>
                  </a:lnTo>
                  <a:close/>
                  <a:moveTo>
                    <a:pt x="3180" y="1708"/>
                  </a:moveTo>
                  <a:lnTo>
                    <a:pt x="3178" y="1710"/>
                  </a:lnTo>
                  <a:lnTo>
                    <a:pt x="3175" y="1708"/>
                  </a:lnTo>
                  <a:lnTo>
                    <a:pt x="3173" y="1704"/>
                  </a:lnTo>
                  <a:lnTo>
                    <a:pt x="3174" y="1703"/>
                  </a:lnTo>
                  <a:lnTo>
                    <a:pt x="3175" y="1703"/>
                  </a:lnTo>
                  <a:lnTo>
                    <a:pt x="3175" y="1702"/>
                  </a:lnTo>
                  <a:lnTo>
                    <a:pt x="3178" y="1702"/>
                  </a:lnTo>
                  <a:lnTo>
                    <a:pt x="3180" y="1702"/>
                  </a:lnTo>
                  <a:lnTo>
                    <a:pt x="3181" y="1704"/>
                  </a:lnTo>
                  <a:lnTo>
                    <a:pt x="3181" y="1707"/>
                  </a:lnTo>
                  <a:lnTo>
                    <a:pt x="3180" y="1708"/>
                  </a:lnTo>
                  <a:close/>
                  <a:moveTo>
                    <a:pt x="3365" y="1696"/>
                  </a:moveTo>
                  <a:lnTo>
                    <a:pt x="3368" y="1698"/>
                  </a:lnTo>
                  <a:lnTo>
                    <a:pt x="3369" y="1697"/>
                  </a:lnTo>
                  <a:lnTo>
                    <a:pt x="3370" y="1697"/>
                  </a:lnTo>
                  <a:lnTo>
                    <a:pt x="3371" y="1697"/>
                  </a:lnTo>
                  <a:lnTo>
                    <a:pt x="3372" y="1699"/>
                  </a:lnTo>
                  <a:lnTo>
                    <a:pt x="3372" y="1700"/>
                  </a:lnTo>
                  <a:lnTo>
                    <a:pt x="3372" y="1702"/>
                  </a:lnTo>
                  <a:lnTo>
                    <a:pt x="3371" y="1702"/>
                  </a:lnTo>
                  <a:lnTo>
                    <a:pt x="3371" y="1703"/>
                  </a:lnTo>
                  <a:lnTo>
                    <a:pt x="3370" y="1711"/>
                  </a:lnTo>
                  <a:lnTo>
                    <a:pt x="3369" y="1713"/>
                  </a:lnTo>
                  <a:lnTo>
                    <a:pt x="3365" y="1715"/>
                  </a:lnTo>
                  <a:lnTo>
                    <a:pt x="3360" y="1715"/>
                  </a:lnTo>
                  <a:lnTo>
                    <a:pt x="3351" y="1714"/>
                  </a:lnTo>
                  <a:lnTo>
                    <a:pt x="3341" y="1715"/>
                  </a:lnTo>
                  <a:lnTo>
                    <a:pt x="3336" y="1716"/>
                  </a:lnTo>
                  <a:lnTo>
                    <a:pt x="3333" y="1714"/>
                  </a:lnTo>
                  <a:lnTo>
                    <a:pt x="3334" y="1710"/>
                  </a:lnTo>
                  <a:lnTo>
                    <a:pt x="3335" y="1706"/>
                  </a:lnTo>
                  <a:lnTo>
                    <a:pt x="3346" y="1697"/>
                  </a:lnTo>
                  <a:lnTo>
                    <a:pt x="3347" y="1697"/>
                  </a:lnTo>
                  <a:lnTo>
                    <a:pt x="3350" y="1696"/>
                  </a:lnTo>
                  <a:lnTo>
                    <a:pt x="3353" y="1695"/>
                  </a:lnTo>
                  <a:lnTo>
                    <a:pt x="3355" y="1695"/>
                  </a:lnTo>
                  <a:lnTo>
                    <a:pt x="3359" y="1695"/>
                  </a:lnTo>
                  <a:lnTo>
                    <a:pt x="3362" y="1695"/>
                  </a:lnTo>
                  <a:lnTo>
                    <a:pt x="3365" y="1696"/>
                  </a:lnTo>
                  <a:close/>
                  <a:moveTo>
                    <a:pt x="2586" y="1714"/>
                  </a:moveTo>
                  <a:lnTo>
                    <a:pt x="2585" y="1715"/>
                  </a:lnTo>
                  <a:lnTo>
                    <a:pt x="2581" y="1722"/>
                  </a:lnTo>
                  <a:lnTo>
                    <a:pt x="2580" y="1723"/>
                  </a:lnTo>
                  <a:lnTo>
                    <a:pt x="2579" y="1724"/>
                  </a:lnTo>
                  <a:lnTo>
                    <a:pt x="2579" y="1733"/>
                  </a:lnTo>
                  <a:lnTo>
                    <a:pt x="2577" y="1736"/>
                  </a:lnTo>
                  <a:lnTo>
                    <a:pt x="2572" y="1740"/>
                  </a:lnTo>
                  <a:lnTo>
                    <a:pt x="2571" y="1742"/>
                  </a:lnTo>
                  <a:lnTo>
                    <a:pt x="2569" y="1747"/>
                  </a:lnTo>
                  <a:lnTo>
                    <a:pt x="2567" y="1750"/>
                  </a:lnTo>
                  <a:lnTo>
                    <a:pt x="2563" y="1756"/>
                  </a:lnTo>
                  <a:lnTo>
                    <a:pt x="2560" y="1761"/>
                  </a:lnTo>
                  <a:lnTo>
                    <a:pt x="2558" y="1763"/>
                  </a:lnTo>
                  <a:lnTo>
                    <a:pt x="2558" y="1767"/>
                  </a:lnTo>
                  <a:lnTo>
                    <a:pt x="2558" y="1769"/>
                  </a:lnTo>
                  <a:lnTo>
                    <a:pt x="2559" y="1770"/>
                  </a:lnTo>
                  <a:lnTo>
                    <a:pt x="2560" y="1770"/>
                  </a:lnTo>
                  <a:lnTo>
                    <a:pt x="2561" y="1769"/>
                  </a:lnTo>
                  <a:lnTo>
                    <a:pt x="2562" y="1767"/>
                  </a:lnTo>
                  <a:lnTo>
                    <a:pt x="2563" y="1769"/>
                  </a:lnTo>
                  <a:lnTo>
                    <a:pt x="2564" y="1769"/>
                  </a:lnTo>
                  <a:lnTo>
                    <a:pt x="2566" y="1770"/>
                  </a:lnTo>
                  <a:lnTo>
                    <a:pt x="2568" y="1771"/>
                  </a:lnTo>
                  <a:lnTo>
                    <a:pt x="2564" y="1774"/>
                  </a:lnTo>
                  <a:lnTo>
                    <a:pt x="2560" y="1775"/>
                  </a:lnTo>
                  <a:lnTo>
                    <a:pt x="2559" y="1774"/>
                  </a:lnTo>
                  <a:lnTo>
                    <a:pt x="2554" y="1778"/>
                  </a:lnTo>
                  <a:lnTo>
                    <a:pt x="2551" y="1778"/>
                  </a:lnTo>
                  <a:lnTo>
                    <a:pt x="2549" y="1777"/>
                  </a:lnTo>
                  <a:lnTo>
                    <a:pt x="2552" y="1773"/>
                  </a:lnTo>
                  <a:lnTo>
                    <a:pt x="2552" y="1771"/>
                  </a:lnTo>
                  <a:lnTo>
                    <a:pt x="2554" y="1767"/>
                  </a:lnTo>
                  <a:lnTo>
                    <a:pt x="2552" y="1767"/>
                  </a:lnTo>
                  <a:lnTo>
                    <a:pt x="2548" y="1767"/>
                  </a:lnTo>
                  <a:lnTo>
                    <a:pt x="2545" y="1770"/>
                  </a:lnTo>
                  <a:lnTo>
                    <a:pt x="2545" y="1773"/>
                  </a:lnTo>
                  <a:lnTo>
                    <a:pt x="2545" y="1777"/>
                  </a:lnTo>
                  <a:lnTo>
                    <a:pt x="2545" y="1781"/>
                  </a:lnTo>
                  <a:lnTo>
                    <a:pt x="2544" y="1781"/>
                  </a:lnTo>
                  <a:lnTo>
                    <a:pt x="2544" y="1780"/>
                  </a:lnTo>
                  <a:lnTo>
                    <a:pt x="2544" y="1778"/>
                  </a:lnTo>
                  <a:lnTo>
                    <a:pt x="2543" y="1777"/>
                  </a:lnTo>
                  <a:lnTo>
                    <a:pt x="2542" y="1777"/>
                  </a:lnTo>
                  <a:lnTo>
                    <a:pt x="2541" y="1778"/>
                  </a:lnTo>
                  <a:lnTo>
                    <a:pt x="2540" y="1778"/>
                  </a:lnTo>
                  <a:lnTo>
                    <a:pt x="2538" y="1777"/>
                  </a:lnTo>
                  <a:lnTo>
                    <a:pt x="2537" y="1775"/>
                  </a:lnTo>
                  <a:lnTo>
                    <a:pt x="2536" y="1775"/>
                  </a:lnTo>
                  <a:lnTo>
                    <a:pt x="2535" y="1775"/>
                  </a:lnTo>
                  <a:lnTo>
                    <a:pt x="2531" y="1778"/>
                  </a:lnTo>
                  <a:lnTo>
                    <a:pt x="2528" y="1778"/>
                  </a:lnTo>
                  <a:lnTo>
                    <a:pt x="2527" y="1778"/>
                  </a:lnTo>
                  <a:lnTo>
                    <a:pt x="2527" y="1777"/>
                  </a:lnTo>
                  <a:lnTo>
                    <a:pt x="2526" y="1775"/>
                  </a:lnTo>
                  <a:lnTo>
                    <a:pt x="2525" y="1777"/>
                  </a:lnTo>
                  <a:lnTo>
                    <a:pt x="2523" y="1778"/>
                  </a:lnTo>
                  <a:lnTo>
                    <a:pt x="2522" y="1777"/>
                  </a:lnTo>
                  <a:lnTo>
                    <a:pt x="2519" y="1773"/>
                  </a:lnTo>
                  <a:lnTo>
                    <a:pt x="2518" y="1772"/>
                  </a:lnTo>
                  <a:lnTo>
                    <a:pt x="2516" y="1772"/>
                  </a:lnTo>
                  <a:lnTo>
                    <a:pt x="2510" y="1772"/>
                  </a:lnTo>
                  <a:lnTo>
                    <a:pt x="2510" y="1774"/>
                  </a:lnTo>
                  <a:lnTo>
                    <a:pt x="2509" y="1774"/>
                  </a:lnTo>
                  <a:lnTo>
                    <a:pt x="2507" y="1774"/>
                  </a:lnTo>
                  <a:lnTo>
                    <a:pt x="2506" y="1773"/>
                  </a:lnTo>
                  <a:lnTo>
                    <a:pt x="2507" y="1773"/>
                  </a:lnTo>
                  <a:lnTo>
                    <a:pt x="2508" y="1772"/>
                  </a:lnTo>
                  <a:lnTo>
                    <a:pt x="2508" y="1771"/>
                  </a:lnTo>
                  <a:lnTo>
                    <a:pt x="2507" y="1770"/>
                  </a:lnTo>
                  <a:lnTo>
                    <a:pt x="2506" y="1770"/>
                  </a:lnTo>
                  <a:lnTo>
                    <a:pt x="2505" y="1770"/>
                  </a:lnTo>
                  <a:lnTo>
                    <a:pt x="2503" y="1771"/>
                  </a:lnTo>
                  <a:lnTo>
                    <a:pt x="2502" y="1771"/>
                  </a:lnTo>
                  <a:lnTo>
                    <a:pt x="2502" y="1772"/>
                  </a:lnTo>
                  <a:lnTo>
                    <a:pt x="2502" y="1773"/>
                  </a:lnTo>
                  <a:lnTo>
                    <a:pt x="2502" y="1775"/>
                  </a:lnTo>
                  <a:lnTo>
                    <a:pt x="2501" y="1777"/>
                  </a:lnTo>
                  <a:lnTo>
                    <a:pt x="2500" y="1777"/>
                  </a:lnTo>
                  <a:lnTo>
                    <a:pt x="2499" y="1775"/>
                  </a:lnTo>
                  <a:lnTo>
                    <a:pt x="2498" y="1775"/>
                  </a:lnTo>
                  <a:lnTo>
                    <a:pt x="2498" y="1774"/>
                  </a:lnTo>
                  <a:lnTo>
                    <a:pt x="2497" y="1771"/>
                  </a:lnTo>
                  <a:lnTo>
                    <a:pt x="2495" y="1770"/>
                  </a:lnTo>
                  <a:lnTo>
                    <a:pt x="2494" y="1769"/>
                  </a:lnTo>
                  <a:lnTo>
                    <a:pt x="2493" y="1769"/>
                  </a:lnTo>
                  <a:lnTo>
                    <a:pt x="2493" y="1770"/>
                  </a:lnTo>
                  <a:lnTo>
                    <a:pt x="2491" y="1770"/>
                  </a:lnTo>
                  <a:lnTo>
                    <a:pt x="2489" y="1770"/>
                  </a:lnTo>
                  <a:lnTo>
                    <a:pt x="2482" y="1765"/>
                  </a:lnTo>
                  <a:lnTo>
                    <a:pt x="2479" y="1765"/>
                  </a:lnTo>
                  <a:lnTo>
                    <a:pt x="2477" y="1762"/>
                  </a:lnTo>
                  <a:lnTo>
                    <a:pt x="2477" y="1759"/>
                  </a:lnTo>
                  <a:lnTo>
                    <a:pt x="2477" y="1757"/>
                  </a:lnTo>
                  <a:lnTo>
                    <a:pt x="2480" y="1754"/>
                  </a:lnTo>
                  <a:lnTo>
                    <a:pt x="2482" y="1755"/>
                  </a:lnTo>
                  <a:lnTo>
                    <a:pt x="2483" y="1754"/>
                  </a:lnTo>
                  <a:lnTo>
                    <a:pt x="2484" y="1755"/>
                  </a:lnTo>
                  <a:lnTo>
                    <a:pt x="2484" y="1756"/>
                  </a:lnTo>
                  <a:lnTo>
                    <a:pt x="2485" y="1757"/>
                  </a:lnTo>
                  <a:lnTo>
                    <a:pt x="2488" y="1757"/>
                  </a:lnTo>
                  <a:lnTo>
                    <a:pt x="2491" y="1757"/>
                  </a:lnTo>
                  <a:lnTo>
                    <a:pt x="2492" y="1757"/>
                  </a:lnTo>
                  <a:lnTo>
                    <a:pt x="2494" y="1756"/>
                  </a:lnTo>
                  <a:lnTo>
                    <a:pt x="2495" y="1755"/>
                  </a:lnTo>
                  <a:lnTo>
                    <a:pt x="2497" y="1756"/>
                  </a:lnTo>
                  <a:lnTo>
                    <a:pt x="2498" y="1756"/>
                  </a:lnTo>
                  <a:lnTo>
                    <a:pt x="2499" y="1756"/>
                  </a:lnTo>
                  <a:lnTo>
                    <a:pt x="2500" y="1757"/>
                  </a:lnTo>
                  <a:lnTo>
                    <a:pt x="2501" y="1756"/>
                  </a:lnTo>
                  <a:lnTo>
                    <a:pt x="2502" y="1756"/>
                  </a:lnTo>
                  <a:lnTo>
                    <a:pt x="2502" y="1755"/>
                  </a:lnTo>
                  <a:lnTo>
                    <a:pt x="2503" y="1755"/>
                  </a:lnTo>
                  <a:lnTo>
                    <a:pt x="2505" y="1756"/>
                  </a:lnTo>
                  <a:lnTo>
                    <a:pt x="2505" y="1757"/>
                  </a:lnTo>
                  <a:lnTo>
                    <a:pt x="2506" y="1758"/>
                  </a:lnTo>
                  <a:lnTo>
                    <a:pt x="2507" y="1756"/>
                  </a:lnTo>
                  <a:lnTo>
                    <a:pt x="2508" y="1755"/>
                  </a:lnTo>
                  <a:lnTo>
                    <a:pt x="2509" y="1754"/>
                  </a:lnTo>
                  <a:lnTo>
                    <a:pt x="2505" y="1753"/>
                  </a:lnTo>
                  <a:lnTo>
                    <a:pt x="2506" y="1748"/>
                  </a:lnTo>
                  <a:lnTo>
                    <a:pt x="2506" y="1744"/>
                  </a:lnTo>
                  <a:lnTo>
                    <a:pt x="2507" y="1736"/>
                  </a:lnTo>
                  <a:lnTo>
                    <a:pt x="2506" y="1729"/>
                  </a:lnTo>
                  <a:lnTo>
                    <a:pt x="2502" y="1727"/>
                  </a:lnTo>
                  <a:lnTo>
                    <a:pt x="2501" y="1720"/>
                  </a:lnTo>
                  <a:lnTo>
                    <a:pt x="2503" y="1716"/>
                  </a:lnTo>
                  <a:lnTo>
                    <a:pt x="2506" y="1715"/>
                  </a:lnTo>
                  <a:lnTo>
                    <a:pt x="2509" y="1715"/>
                  </a:lnTo>
                  <a:lnTo>
                    <a:pt x="2510" y="1715"/>
                  </a:lnTo>
                  <a:lnTo>
                    <a:pt x="2511" y="1714"/>
                  </a:lnTo>
                  <a:lnTo>
                    <a:pt x="2511" y="1713"/>
                  </a:lnTo>
                  <a:lnTo>
                    <a:pt x="2512" y="1712"/>
                  </a:lnTo>
                  <a:lnTo>
                    <a:pt x="2515" y="1711"/>
                  </a:lnTo>
                  <a:lnTo>
                    <a:pt x="2518" y="1708"/>
                  </a:lnTo>
                  <a:lnTo>
                    <a:pt x="2519" y="1707"/>
                  </a:lnTo>
                  <a:lnTo>
                    <a:pt x="2529" y="1696"/>
                  </a:lnTo>
                  <a:lnTo>
                    <a:pt x="2532" y="1695"/>
                  </a:lnTo>
                  <a:lnTo>
                    <a:pt x="2543" y="1690"/>
                  </a:lnTo>
                  <a:lnTo>
                    <a:pt x="2544" y="1690"/>
                  </a:lnTo>
                  <a:lnTo>
                    <a:pt x="2549" y="1692"/>
                  </a:lnTo>
                  <a:lnTo>
                    <a:pt x="2557" y="1695"/>
                  </a:lnTo>
                  <a:lnTo>
                    <a:pt x="2562" y="1696"/>
                  </a:lnTo>
                  <a:lnTo>
                    <a:pt x="2563" y="1697"/>
                  </a:lnTo>
                  <a:lnTo>
                    <a:pt x="2566" y="1698"/>
                  </a:lnTo>
                  <a:lnTo>
                    <a:pt x="2568" y="1699"/>
                  </a:lnTo>
                  <a:lnTo>
                    <a:pt x="2574" y="1699"/>
                  </a:lnTo>
                  <a:lnTo>
                    <a:pt x="2577" y="1702"/>
                  </a:lnTo>
                  <a:lnTo>
                    <a:pt x="2581" y="1705"/>
                  </a:lnTo>
                  <a:lnTo>
                    <a:pt x="2585" y="1708"/>
                  </a:lnTo>
                  <a:lnTo>
                    <a:pt x="2586" y="1714"/>
                  </a:lnTo>
                  <a:close/>
                  <a:moveTo>
                    <a:pt x="3442" y="1696"/>
                  </a:moveTo>
                  <a:lnTo>
                    <a:pt x="3442" y="1698"/>
                  </a:lnTo>
                  <a:lnTo>
                    <a:pt x="3441" y="1699"/>
                  </a:lnTo>
                  <a:lnTo>
                    <a:pt x="3440" y="1699"/>
                  </a:lnTo>
                  <a:lnTo>
                    <a:pt x="3436" y="1700"/>
                  </a:lnTo>
                  <a:lnTo>
                    <a:pt x="3428" y="1702"/>
                  </a:lnTo>
                  <a:lnTo>
                    <a:pt x="3424" y="1702"/>
                  </a:lnTo>
                  <a:lnTo>
                    <a:pt x="3423" y="1703"/>
                  </a:lnTo>
                  <a:lnTo>
                    <a:pt x="3422" y="1705"/>
                  </a:lnTo>
                  <a:lnTo>
                    <a:pt x="3420" y="1710"/>
                  </a:lnTo>
                  <a:lnTo>
                    <a:pt x="3417" y="1714"/>
                  </a:lnTo>
                  <a:lnTo>
                    <a:pt x="3413" y="1719"/>
                  </a:lnTo>
                  <a:lnTo>
                    <a:pt x="3412" y="1720"/>
                  </a:lnTo>
                  <a:lnTo>
                    <a:pt x="3411" y="1717"/>
                  </a:lnTo>
                  <a:lnTo>
                    <a:pt x="3410" y="1716"/>
                  </a:lnTo>
                  <a:lnTo>
                    <a:pt x="3408" y="1715"/>
                  </a:lnTo>
                  <a:lnTo>
                    <a:pt x="3407" y="1716"/>
                  </a:lnTo>
                  <a:lnTo>
                    <a:pt x="3405" y="1717"/>
                  </a:lnTo>
                  <a:lnTo>
                    <a:pt x="3403" y="1720"/>
                  </a:lnTo>
                  <a:lnTo>
                    <a:pt x="3403" y="1722"/>
                  </a:lnTo>
                  <a:lnTo>
                    <a:pt x="3402" y="1722"/>
                  </a:lnTo>
                  <a:lnTo>
                    <a:pt x="3401" y="1723"/>
                  </a:lnTo>
                  <a:lnTo>
                    <a:pt x="3399" y="1723"/>
                  </a:lnTo>
                  <a:lnTo>
                    <a:pt x="3398" y="1724"/>
                  </a:lnTo>
                  <a:lnTo>
                    <a:pt x="3399" y="1725"/>
                  </a:lnTo>
                  <a:lnTo>
                    <a:pt x="3403" y="1731"/>
                  </a:lnTo>
                  <a:lnTo>
                    <a:pt x="3402" y="1733"/>
                  </a:lnTo>
                  <a:lnTo>
                    <a:pt x="3401" y="1735"/>
                  </a:lnTo>
                  <a:lnTo>
                    <a:pt x="3398" y="1735"/>
                  </a:lnTo>
                  <a:lnTo>
                    <a:pt x="3396" y="1735"/>
                  </a:lnTo>
                  <a:lnTo>
                    <a:pt x="3394" y="1735"/>
                  </a:lnTo>
                  <a:lnTo>
                    <a:pt x="3391" y="1731"/>
                  </a:lnTo>
                  <a:lnTo>
                    <a:pt x="3390" y="1729"/>
                  </a:lnTo>
                  <a:lnTo>
                    <a:pt x="3385" y="1735"/>
                  </a:lnTo>
                  <a:lnTo>
                    <a:pt x="3384" y="1736"/>
                  </a:lnTo>
                  <a:lnTo>
                    <a:pt x="3382" y="1737"/>
                  </a:lnTo>
                  <a:lnTo>
                    <a:pt x="3381" y="1738"/>
                  </a:lnTo>
                  <a:lnTo>
                    <a:pt x="3379" y="1738"/>
                  </a:lnTo>
                  <a:lnTo>
                    <a:pt x="3378" y="1737"/>
                  </a:lnTo>
                  <a:lnTo>
                    <a:pt x="3377" y="1735"/>
                  </a:lnTo>
                  <a:lnTo>
                    <a:pt x="3372" y="1732"/>
                  </a:lnTo>
                  <a:lnTo>
                    <a:pt x="3369" y="1731"/>
                  </a:lnTo>
                  <a:lnTo>
                    <a:pt x="3368" y="1732"/>
                  </a:lnTo>
                  <a:lnTo>
                    <a:pt x="3367" y="1733"/>
                  </a:lnTo>
                  <a:lnTo>
                    <a:pt x="3365" y="1733"/>
                  </a:lnTo>
                  <a:lnTo>
                    <a:pt x="3364" y="1733"/>
                  </a:lnTo>
                  <a:lnTo>
                    <a:pt x="3362" y="1732"/>
                  </a:lnTo>
                  <a:lnTo>
                    <a:pt x="3361" y="1732"/>
                  </a:lnTo>
                  <a:lnTo>
                    <a:pt x="3360" y="1732"/>
                  </a:lnTo>
                  <a:lnTo>
                    <a:pt x="3359" y="1732"/>
                  </a:lnTo>
                  <a:lnTo>
                    <a:pt x="3358" y="1730"/>
                  </a:lnTo>
                  <a:lnTo>
                    <a:pt x="3361" y="1727"/>
                  </a:lnTo>
                  <a:lnTo>
                    <a:pt x="3368" y="1721"/>
                  </a:lnTo>
                  <a:lnTo>
                    <a:pt x="3373" y="1716"/>
                  </a:lnTo>
                  <a:lnTo>
                    <a:pt x="3376" y="1715"/>
                  </a:lnTo>
                  <a:lnTo>
                    <a:pt x="3377" y="1715"/>
                  </a:lnTo>
                  <a:lnTo>
                    <a:pt x="3387" y="1711"/>
                  </a:lnTo>
                  <a:lnTo>
                    <a:pt x="3388" y="1710"/>
                  </a:lnTo>
                  <a:lnTo>
                    <a:pt x="3388" y="1708"/>
                  </a:lnTo>
                  <a:lnTo>
                    <a:pt x="3388" y="1706"/>
                  </a:lnTo>
                  <a:lnTo>
                    <a:pt x="3387" y="1705"/>
                  </a:lnTo>
                  <a:lnTo>
                    <a:pt x="3382" y="1705"/>
                  </a:lnTo>
                  <a:lnTo>
                    <a:pt x="3374" y="1705"/>
                  </a:lnTo>
                  <a:lnTo>
                    <a:pt x="3374" y="1703"/>
                  </a:lnTo>
                  <a:lnTo>
                    <a:pt x="3376" y="1702"/>
                  </a:lnTo>
                  <a:lnTo>
                    <a:pt x="3378" y="1699"/>
                  </a:lnTo>
                  <a:lnTo>
                    <a:pt x="3380" y="1698"/>
                  </a:lnTo>
                  <a:lnTo>
                    <a:pt x="3381" y="1699"/>
                  </a:lnTo>
                  <a:lnTo>
                    <a:pt x="3384" y="1699"/>
                  </a:lnTo>
                  <a:lnTo>
                    <a:pt x="3385" y="1700"/>
                  </a:lnTo>
                  <a:lnTo>
                    <a:pt x="3386" y="1699"/>
                  </a:lnTo>
                  <a:lnTo>
                    <a:pt x="3388" y="1698"/>
                  </a:lnTo>
                  <a:lnTo>
                    <a:pt x="3390" y="1696"/>
                  </a:lnTo>
                  <a:lnTo>
                    <a:pt x="3393" y="1696"/>
                  </a:lnTo>
                  <a:lnTo>
                    <a:pt x="3395" y="1696"/>
                  </a:lnTo>
                  <a:lnTo>
                    <a:pt x="3398" y="1696"/>
                  </a:lnTo>
                  <a:lnTo>
                    <a:pt x="3397" y="1697"/>
                  </a:lnTo>
                  <a:lnTo>
                    <a:pt x="3398" y="1699"/>
                  </a:lnTo>
                  <a:lnTo>
                    <a:pt x="3397" y="1700"/>
                  </a:lnTo>
                  <a:lnTo>
                    <a:pt x="3397" y="1702"/>
                  </a:lnTo>
                  <a:lnTo>
                    <a:pt x="3394" y="1705"/>
                  </a:lnTo>
                  <a:lnTo>
                    <a:pt x="3393" y="1707"/>
                  </a:lnTo>
                  <a:lnTo>
                    <a:pt x="3393" y="1708"/>
                  </a:lnTo>
                  <a:lnTo>
                    <a:pt x="3394" y="1711"/>
                  </a:lnTo>
                  <a:lnTo>
                    <a:pt x="3396" y="1711"/>
                  </a:lnTo>
                  <a:lnTo>
                    <a:pt x="3398" y="1712"/>
                  </a:lnTo>
                  <a:lnTo>
                    <a:pt x="3401" y="1712"/>
                  </a:lnTo>
                  <a:lnTo>
                    <a:pt x="3403" y="1711"/>
                  </a:lnTo>
                  <a:lnTo>
                    <a:pt x="3403" y="1707"/>
                  </a:lnTo>
                  <a:lnTo>
                    <a:pt x="3403" y="1706"/>
                  </a:lnTo>
                  <a:lnTo>
                    <a:pt x="3401" y="1705"/>
                  </a:lnTo>
                  <a:lnTo>
                    <a:pt x="3401" y="1704"/>
                  </a:lnTo>
                  <a:lnTo>
                    <a:pt x="3403" y="1702"/>
                  </a:lnTo>
                  <a:lnTo>
                    <a:pt x="3404" y="1704"/>
                  </a:lnTo>
                  <a:lnTo>
                    <a:pt x="3405" y="1704"/>
                  </a:lnTo>
                  <a:lnTo>
                    <a:pt x="3407" y="1702"/>
                  </a:lnTo>
                  <a:lnTo>
                    <a:pt x="3407" y="1699"/>
                  </a:lnTo>
                  <a:lnTo>
                    <a:pt x="3407" y="1698"/>
                  </a:lnTo>
                  <a:lnTo>
                    <a:pt x="3406" y="1697"/>
                  </a:lnTo>
                  <a:lnTo>
                    <a:pt x="3405" y="1696"/>
                  </a:lnTo>
                  <a:lnTo>
                    <a:pt x="3406" y="1695"/>
                  </a:lnTo>
                  <a:lnTo>
                    <a:pt x="3406" y="1694"/>
                  </a:lnTo>
                  <a:lnTo>
                    <a:pt x="3407" y="1694"/>
                  </a:lnTo>
                  <a:lnTo>
                    <a:pt x="3408" y="1692"/>
                  </a:lnTo>
                  <a:lnTo>
                    <a:pt x="3410" y="1694"/>
                  </a:lnTo>
                  <a:lnTo>
                    <a:pt x="3411" y="1695"/>
                  </a:lnTo>
                  <a:lnTo>
                    <a:pt x="3411" y="1696"/>
                  </a:lnTo>
                  <a:lnTo>
                    <a:pt x="3412" y="1697"/>
                  </a:lnTo>
                  <a:lnTo>
                    <a:pt x="3414" y="1697"/>
                  </a:lnTo>
                  <a:lnTo>
                    <a:pt x="3415" y="1696"/>
                  </a:lnTo>
                  <a:lnTo>
                    <a:pt x="3414" y="1695"/>
                  </a:lnTo>
                  <a:lnTo>
                    <a:pt x="3414" y="1694"/>
                  </a:lnTo>
                  <a:lnTo>
                    <a:pt x="3417" y="1694"/>
                  </a:lnTo>
                  <a:lnTo>
                    <a:pt x="3420" y="1691"/>
                  </a:lnTo>
                  <a:lnTo>
                    <a:pt x="3422" y="1689"/>
                  </a:lnTo>
                  <a:lnTo>
                    <a:pt x="3424" y="1689"/>
                  </a:lnTo>
                  <a:lnTo>
                    <a:pt x="3425" y="1688"/>
                  </a:lnTo>
                  <a:lnTo>
                    <a:pt x="3427" y="1688"/>
                  </a:lnTo>
                  <a:lnTo>
                    <a:pt x="3428" y="1688"/>
                  </a:lnTo>
                  <a:lnTo>
                    <a:pt x="3428" y="1689"/>
                  </a:lnTo>
                  <a:lnTo>
                    <a:pt x="3428" y="1690"/>
                  </a:lnTo>
                  <a:lnTo>
                    <a:pt x="3429" y="1690"/>
                  </a:lnTo>
                  <a:lnTo>
                    <a:pt x="3431" y="1691"/>
                  </a:lnTo>
                  <a:lnTo>
                    <a:pt x="3432" y="1692"/>
                  </a:lnTo>
                  <a:lnTo>
                    <a:pt x="3433" y="1692"/>
                  </a:lnTo>
                  <a:lnTo>
                    <a:pt x="3436" y="1694"/>
                  </a:lnTo>
                  <a:lnTo>
                    <a:pt x="3441" y="1694"/>
                  </a:lnTo>
                  <a:lnTo>
                    <a:pt x="3442" y="1695"/>
                  </a:lnTo>
                  <a:lnTo>
                    <a:pt x="3442" y="1696"/>
                  </a:lnTo>
                  <a:close/>
                  <a:moveTo>
                    <a:pt x="2682" y="1712"/>
                  </a:moveTo>
                  <a:lnTo>
                    <a:pt x="2680" y="1713"/>
                  </a:lnTo>
                  <a:lnTo>
                    <a:pt x="2675" y="1710"/>
                  </a:lnTo>
                  <a:lnTo>
                    <a:pt x="2674" y="1708"/>
                  </a:lnTo>
                  <a:lnTo>
                    <a:pt x="2674" y="1707"/>
                  </a:lnTo>
                  <a:lnTo>
                    <a:pt x="2675" y="1706"/>
                  </a:lnTo>
                  <a:lnTo>
                    <a:pt x="2678" y="1702"/>
                  </a:lnTo>
                  <a:lnTo>
                    <a:pt x="2678" y="1700"/>
                  </a:lnTo>
                  <a:lnTo>
                    <a:pt x="2676" y="1698"/>
                  </a:lnTo>
                  <a:lnTo>
                    <a:pt x="2675" y="1697"/>
                  </a:lnTo>
                  <a:lnTo>
                    <a:pt x="2674" y="1697"/>
                  </a:lnTo>
                  <a:lnTo>
                    <a:pt x="2674" y="1691"/>
                  </a:lnTo>
                  <a:lnTo>
                    <a:pt x="2674" y="1690"/>
                  </a:lnTo>
                  <a:lnTo>
                    <a:pt x="2674" y="1688"/>
                  </a:lnTo>
                  <a:lnTo>
                    <a:pt x="2675" y="1688"/>
                  </a:lnTo>
                  <a:lnTo>
                    <a:pt x="2682" y="1685"/>
                  </a:lnTo>
                  <a:lnTo>
                    <a:pt x="2683" y="1683"/>
                  </a:lnTo>
                  <a:lnTo>
                    <a:pt x="2696" y="1685"/>
                  </a:lnTo>
                  <a:lnTo>
                    <a:pt x="2697" y="1685"/>
                  </a:lnTo>
                  <a:lnTo>
                    <a:pt x="2698" y="1686"/>
                  </a:lnTo>
                  <a:lnTo>
                    <a:pt x="2699" y="1686"/>
                  </a:lnTo>
                  <a:lnTo>
                    <a:pt x="2699" y="1688"/>
                  </a:lnTo>
                  <a:lnTo>
                    <a:pt x="2698" y="1689"/>
                  </a:lnTo>
                  <a:lnTo>
                    <a:pt x="2696" y="1690"/>
                  </a:lnTo>
                  <a:lnTo>
                    <a:pt x="2693" y="1694"/>
                  </a:lnTo>
                  <a:lnTo>
                    <a:pt x="2690" y="1697"/>
                  </a:lnTo>
                  <a:lnTo>
                    <a:pt x="2684" y="1711"/>
                  </a:lnTo>
                  <a:lnTo>
                    <a:pt x="2682" y="1712"/>
                  </a:lnTo>
                  <a:close/>
                  <a:moveTo>
                    <a:pt x="2867" y="1697"/>
                  </a:moveTo>
                  <a:lnTo>
                    <a:pt x="2864" y="1698"/>
                  </a:lnTo>
                  <a:lnTo>
                    <a:pt x="2861" y="1698"/>
                  </a:lnTo>
                  <a:lnTo>
                    <a:pt x="2857" y="1695"/>
                  </a:lnTo>
                  <a:lnTo>
                    <a:pt x="2857" y="1689"/>
                  </a:lnTo>
                  <a:lnTo>
                    <a:pt x="2860" y="1685"/>
                  </a:lnTo>
                  <a:lnTo>
                    <a:pt x="2865" y="1682"/>
                  </a:lnTo>
                  <a:lnTo>
                    <a:pt x="2868" y="1685"/>
                  </a:lnTo>
                  <a:lnTo>
                    <a:pt x="2870" y="1687"/>
                  </a:lnTo>
                  <a:lnTo>
                    <a:pt x="2871" y="1689"/>
                  </a:lnTo>
                  <a:lnTo>
                    <a:pt x="2870" y="1692"/>
                  </a:lnTo>
                  <a:lnTo>
                    <a:pt x="2869" y="1695"/>
                  </a:lnTo>
                  <a:lnTo>
                    <a:pt x="2867" y="1697"/>
                  </a:lnTo>
                  <a:close/>
                  <a:moveTo>
                    <a:pt x="2732" y="1679"/>
                  </a:moveTo>
                  <a:lnTo>
                    <a:pt x="2733" y="1680"/>
                  </a:lnTo>
                  <a:lnTo>
                    <a:pt x="2734" y="1679"/>
                  </a:lnTo>
                  <a:lnTo>
                    <a:pt x="2735" y="1679"/>
                  </a:lnTo>
                  <a:lnTo>
                    <a:pt x="2736" y="1679"/>
                  </a:lnTo>
                  <a:lnTo>
                    <a:pt x="2739" y="1679"/>
                  </a:lnTo>
                  <a:lnTo>
                    <a:pt x="2744" y="1679"/>
                  </a:lnTo>
                  <a:lnTo>
                    <a:pt x="2749" y="1680"/>
                  </a:lnTo>
                  <a:lnTo>
                    <a:pt x="2753" y="1682"/>
                  </a:lnTo>
                  <a:lnTo>
                    <a:pt x="2756" y="1687"/>
                  </a:lnTo>
                  <a:lnTo>
                    <a:pt x="2757" y="1692"/>
                  </a:lnTo>
                  <a:lnTo>
                    <a:pt x="2757" y="1695"/>
                  </a:lnTo>
                  <a:lnTo>
                    <a:pt x="2758" y="1696"/>
                  </a:lnTo>
                  <a:lnTo>
                    <a:pt x="2762" y="1702"/>
                  </a:lnTo>
                  <a:lnTo>
                    <a:pt x="2765" y="1706"/>
                  </a:lnTo>
                  <a:lnTo>
                    <a:pt x="2766" y="1707"/>
                  </a:lnTo>
                  <a:lnTo>
                    <a:pt x="2767" y="1707"/>
                  </a:lnTo>
                  <a:lnTo>
                    <a:pt x="2768" y="1707"/>
                  </a:lnTo>
                  <a:lnTo>
                    <a:pt x="2772" y="1711"/>
                  </a:lnTo>
                  <a:lnTo>
                    <a:pt x="2773" y="1711"/>
                  </a:lnTo>
                  <a:lnTo>
                    <a:pt x="2775" y="1711"/>
                  </a:lnTo>
                  <a:lnTo>
                    <a:pt x="2777" y="1710"/>
                  </a:lnTo>
                  <a:lnTo>
                    <a:pt x="2779" y="1708"/>
                  </a:lnTo>
                  <a:lnTo>
                    <a:pt x="2783" y="1705"/>
                  </a:lnTo>
                  <a:lnTo>
                    <a:pt x="2783" y="1704"/>
                  </a:lnTo>
                  <a:lnTo>
                    <a:pt x="2784" y="1703"/>
                  </a:lnTo>
                  <a:lnTo>
                    <a:pt x="2784" y="1702"/>
                  </a:lnTo>
                  <a:lnTo>
                    <a:pt x="2785" y="1702"/>
                  </a:lnTo>
                  <a:lnTo>
                    <a:pt x="2787" y="1700"/>
                  </a:lnTo>
                  <a:lnTo>
                    <a:pt x="2788" y="1697"/>
                  </a:lnTo>
                  <a:lnTo>
                    <a:pt x="2791" y="1696"/>
                  </a:lnTo>
                  <a:lnTo>
                    <a:pt x="2793" y="1696"/>
                  </a:lnTo>
                  <a:lnTo>
                    <a:pt x="2795" y="1696"/>
                  </a:lnTo>
                  <a:lnTo>
                    <a:pt x="2796" y="1697"/>
                  </a:lnTo>
                  <a:lnTo>
                    <a:pt x="2799" y="1698"/>
                  </a:lnTo>
                  <a:lnTo>
                    <a:pt x="2800" y="1699"/>
                  </a:lnTo>
                  <a:lnTo>
                    <a:pt x="2805" y="1699"/>
                  </a:lnTo>
                  <a:lnTo>
                    <a:pt x="2807" y="1699"/>
                  </a:lnTo>
                  <a:lnTo>
                    <a:pt x="2808" y="1700"/>
                  </a:lnTo>
                  <a:lnTo>
                    <a:pt x="2812" y="1700"/>
                  </a:lnTo>
                  <a:lnTo>
                    <a:pt x="2812" y="1702"/>
                  </a:lnTo>
                  <a:lnTo>
                    <a:pt x="2815" y="1703"/>
                  </a:lnTo>
                  <a:lnTo>
                    <a:pt x="2819" y="1711"/>
                  </a:lnTo>
                  <a:lnTo>
                    <a:pt x="2818" y="1713"/>
                  </a:lnTo>
                  <a:lnTo>
                    <a:pt x="2817" y="1716"/>
                  </a:lnTo>
                  <a:lnTo>
                    <a:pt x="2817" y="1722"/>
                  </a:lnTo>
                  <a:lnTo>
                    <a:pt x="2813" y="1730"/>
                  </a:lnTo>
                  <a:lnTo>
                    <a:pt x="2813" y="1732"/>
                  </a:lnTo>
                  <a:lnTo>
                    <a:pt x="2816" y="1732"/>
                  </a:lnTo>
                  <a:lnTo>
                    <a:pt x="2817" y="1731"/>
                  </a:lnTo>
                  <a:lnTo>
                    <a:pt x="2819" y="1729"/>
                  </a:lnTo>
                  <a:lnTo>
                    <a:pt x="2819" y="1728"/>
                  </a:lnTo>
                  <a:lnTo>
                    <a:pt x="2819" y="1727"/>
                  </a:lnTo>
                  <a:lnTo>
                    <a:pt x="2821" y="1723"/>
                  </a:lnTo>
                  <a:lnTo>
                    <a:pt x="2822" y="1721"/>
                  </a:lnTo>
                  <a:lnTo>
                    <a:pt x="2822" y="1720"/>
                  </a:lnTo>
                  <a:lnTo>
                    <a:pt x="2821" y="1719"/>
                  </a:lnTo>
                  <a:lnTo>
                    <a:pt x="2821" y="1717"/>
                  </a:lnTo>
                  <a:lnTo>
                    <a:pt x="2821" y="1712"/>
                  </a:lnTo>
                  <a:lnTo>
                    <a:pt x="2822" y="1708"/>
                  </a:lnTo>
                  <a:lnTo>
                    <a:pt x="2826" y="1706"/>
                  </a:lnTo>
                  <a:lnTo>
                    <a:pt x="2828" y="1704"/>
                  </a:lnTo>
                  <a:lnTo>
                    <a:pt x="2833" y="1702"/>
                  </a:lnTo>
                  <a:lnTo>
                    <a:pt x="2838" y="1702"/>
                  </a:lnTo>
                  <a:lnTo>
                    <a:pt x="2844" y="1702"/>
                  </a:lnTo>
                  <a:lnTo>
                    <a:pt x="2848" y="1702"/>
                  </a:lnTo>
                  <a:lnTo>
                    <a:pt x="2852" y="1703"/>
                  </a:lnTo>
                  <a:lnTo>
                    <a:pt x="2853" y="1704"/>
                  </a:lnTo>
                  <a:lnTo>
                    <a:pt x="2854" y="1705"/>
                  </a:lnTo>
                  <a:lnTo>
                    <a:pt x="2855" y="1707"/>
                  </a:lnTo>
                  <a:lnTo>
                    <a:pt x="2855" y="1712"/>
                  </a:lnTo>
                  <a:lnTo>
                    <a:pt x="2857" y="1717"/>
                  </a:lnTo>
                  <a:lnTo>
                    <a:pt x="2861" y="1723"/>
                  </a:lnTo>
                  <a:lnTo>
                    <a:pt x="2860" y="1728"/>
                  </a:lnTo>
                  <a:lnTo>
                    <a:pt x="2859" y="1732"/>
                  </a:lnTo>
                  <a:lnTo>
                    <a:pt x="2860" y="1737"/>
                  </a:lnTo>
                  <a:lnTo>
                    <a:pt x="2860" y="1740"/>
                  </a:lnTo>
                  <a:lnTo>
                    <a:pt x="2860" y="1742"/>
                  </a:lnTo>
                  <a:lnTo>
                    <a:pt x="2861" y="1745"/>
                  </a:lnTo>
                  <a:lnTo>
                    <a:pt x="2864" y="1745"/>
                  </a:lnTo>
                  <a:lnTo>
                    <a:pt x="2865" y="1745"/>
                  </a:lnTo>
                  <a:lnTo>
                    <a:pt x="2868" y="1744"/>
                  </a:lnTo>
                  <a:lnTo>
                    <a:pt x="2870" y="1742"/>
                  </a:lnTo>
                  <a:lnTo>
                    <a:pt x="2871" y="1741"/>
                  </a:lnTo>
                  <a:lnTo>
                    <a:pt x="2871" y="1740"/>
                  </a:lnTo>
                  <a:lnTo>
                    <a:pt x="2871" y="1739"/>
                  </a:lnTo>
                  <a:lnTo>
                    <a:pt x="2873" y="1738"/>
                  </a:lnTo>
                  <a:lnTo>
                    <a:pt x="2873" y="1737"/>
                  </a:lnTo>
                  <a:lnTo>
                    <a:pt x="2874" y="1736"/>
                  </a:lnTo>
                  <a:lnTo>
                    <a:pt x="2874" y="1735"/>
                  </a:lnTo>
                  <a:lnTo>
                    <a:pt x="2874" y="1733"/>
                  </a:lnTo>
                  <a:lnTo>
                    <a:pt x="2877" y="1736"/>
                  </a:lnTo>
                  <a:lnTo>
                    <a:pt x="2878" y="1738"/>
                  </a:lnTo>
                  <a:lnTo>
                    <a:pt x="2879" y="1740"/>
                  </a:lnTo>
                  <a:lnTo>
                    <a:pt x="2878" y="1740"/>
                  </a:lnTo>
                  <a:lnTo>
                    <a:pt x="2877" y="1741"/>
                  </a:lnTo>
                  <a:lnTo>
                    <a:pt x="2878" y="1742"/>
                  </a:lnTo>
                  <a:lnTo>
                    <a:pt x="2877" y="1742"/>
                  </a:lnTo>
                  <a:lnTo>
                    <a:pt x="2877" y="1744"/>
                  </a:lnTo>
                  <a:lnTo>
                    <a:pt x="2876" y="1745"/>
                  </a:lnTo>
                  <a:lnTo>
                    <a:pt x="2876" y="1746"/>
                  </a:lnTo>
                  <a:lnTo>
                    <a:pt x="2876" y="1748"/>
                  </a:lnTo>
                  <a:lnTo>
                    <a:pt x="2877" y="1749"/>
                  </a:lnTo>
                  <a:lnTo>
                    <a:pt x="2877" y="1750"/>
                  </a:lnTo>
                  <a:lnTo>
                    <a:pt x="2877" y="1752"/>
                  </a:lnTo>
                  <a:lnTo>
                    <a:pt x="2876" y="1752"/>
                  </a:lnTo>
                  <a:lnTo>
                    <a:pt x="2876" y="1753"/>
                  </a:lnTo>
                  <a:lnTo>
                    <a:pt x="2877" y="1754"/>
                  </a:lnTo>
                  <a:lnTo>
                    <a:pt x="2874" y="1755"/>
                  </a:lnTo>
                  <a:lnTo>
                    <a:pt x="2873" y="1756"/>
                  </a:lnTo>
                  <a:lnTo>
                    <a:pt x="2871" y="1756"/>
                  </a:lnTo>
                  <a:lnTo>
                    <a:pt x="2869" y="1755"/>
                  </a:lnTo>
                  <a:lnTo>
                    <a:pt x="2869" y="1756"/>
                  </a:lnTo>
                  <a:lnTo>
                    <a:pt x="2868" y="1757"/>
                  </a:lnTo>
                  <a:lnTo>
                    <a:pt x="2867" y="1757"/>
                  </a:lnTo>
                  <a:lnTo>
                    <a:pt x="2865" y="1756"/>
                  </a:lnTo>
                  <a:lnTo>
                    <a:pt x="2864" y="1756"/>
                  </a:lnTo>
                  <a:lnTo>
                    <a:pt x="2862" y="1756"/>
                  </a:lnTo>
                  <a:lnTo>
                    <a:pt x="2861" y="1756"/>
                  </a:lnTo>
                  <a:lnTo>
                    <a:pt x="2854" y="1757"/>
                  </a:lnTo>
                  <a:lnTo>
                    <a:pt x="2852" y="1757"/>
                  </a:lnTo>
                  <a:lnTo>
                    <a:pt x="2848" y="1755"/>
                  </a:lnTo>
                  <a:lnTo>
                    <a:pt x="2846" y="1750"/>
                  </a:lnTo>
                  <a:lnTo>
                    <a:pt x="2845" y="1750"/>
                  </a:lnTo>
                  <a:lnTo>
                    <a:pt x="2843" y="1749"/>
                  </a:lnTo>
                  <a:lnTo>
                    <a:pt x="2842" y="1750"/>
                  </a:lnTo>
                  <a:lnTo>
                    <a:pt x="2842" y="1752"/>
                  </a:lnTo>
                  <a:lnTo>
                    <a:pt x="2841" y="1753"/>
                  </a:lnTo>
                  <a:lnTo>
                    <a:pt x="2838" y="1754"/>
                  </a:lnTo>
                  <a:lnTo>
                    <a:pt x="2833" y="1752"/>
                  </a:lnTo>
                  <a:lnTo>
                    <a:pt x="2830" y="1754"/>
                  </a:lnTo>
                  <a:lnTo>
                    <a:pt x="2827" y="1753"/>
                  </a:lnTo>
                  <a:lnTo>
                    <a:pt x="2825" y="1753"/>
                  </a:lnTo>
                  <a:lnTo>
                    <a:pt x="2822" y="1755"/>
                  </a:lnTo>
                  <a:lnTo>
                    <a:pt x="2819" y="1757"/>
                  </a:lnTo>
                  <a:lnTo>
                    <a:pt x="2820" y="1757"/>
                  </a:lnTo>
                  <a:lnTo>
                    <a:pt x="2822" y="1759"/>
                  </a:lnTo>
                  <a:lnTo>
                    <a:pt x="2824" y="1759"/>
                  </a:lnTo>
                  <a:lnTo>
                    <a:pt x="2825" y="1761"/>
                  </a:lnTo>
                  <a:lnTo>
                    <a:pt x="2834" y="1761"/>
                  </a:lnTo>
                  <a:lnTo>
                    <a:pt x="2844" y="1762"/>
                  </a:lnTo>
                  <a:lnTo>
                    <a:pt x="2846" y="1763"/>
                  </a:lnTo>
                  <a:lnTo>
                    <a:pt x="2847" y="1764"/>
                  </a:lnTo>
                  <a:lnTo>
                    <a:pt x="2848" y="1766"/>
                  </a:lnTo>
                  <a:lnTo>
                    <a:pt x="2848" y="1767"/>
                  </a:lnTo>
                  <a:lnTo>
                    <a:pt x="2846" y="1769"/>
                  </a:lnTo>
                  <a:lnTo>
                    <a:pt x="2844" y="1769"/>
                  </a:lnTo>
                  <a:lnTo>
                    <a:pt x="2843" y="1769"/>
                  </a:lnTo>
                  <a:lnTo>
                    <a:pt x="2841" y="1769"/>
                  </a:lnTo>
                  <a:lnTo>
                    <a:pt x="2839" y="1769"/>
                  </a:lnTo>
                  <a:lnTo>
                    <a:pt x="2837" y="1767"/>
                  </a:lnTo>
                  <a:lnTo>
                    <a:pt x="2836" y="1767"/>
                  </a:lnTo>
                  <a:lnTo>
                    <a:pt x="2836" y="1769"/>
                  </a:lnTo>
                  <a:lnTo>
                    <a:pt x="2835" y="1769"/>
                  </a:lnTo>
                  <a:lnTo>
                    <a:pt x="2833" y="1769"/>
                  </a:lnTo>
                  <a:lnTo>
                    <a:pt x="2828" y="1764"/>
                  </a:lnTo>
                  <a:lnTo>
                    <a:pt x="2826" y="1763"/>
                  </a:lnTo>
                  <a:lnTo>
                    <a:pt x="2820" y="1763"/>
                  </a:lnTo>
                  <a:lnTo>
                    <a:pt x="2816" y="1764"/>
                  </a:lnTo>
                  <a:lnTo>
                    <a:pt x="2791" y="1771"/>
                  </a:lnTo>
                  <a:lnTo>
                    <a:pt x="2785" y="1770"/>
                  </a:lnTo>
                  <a:lnTo>
                    <a:pt x="2782" y="1763"/>
                  </a:lnTo>
                  <a:lnTo>
                    <a:pt x="2783" y="1759"/>
                  </a:lnTo>
                  <a:lnTo>
                    <a:pt x="2784" y="1757"/>
                  </a:lnTo>
                  <a:lnTo>
                    <a:pt x="2786" y="1755"/>
                  </a:lnTo>
                  <a:lnTo>
                    <a:pt x="2787" y="1752"/>
                  </a:lnTo>
                  <a:lnTo>
                    <a:pt x="2788" y="1749"/>
                  </a:lnTo>
                  <a:lnTo>
                    <a:pt x="2788" y="1748"/>
                  </a:lnTo>
                  <a:lnTo>
                    <a:pt x="2787" y="1746"/>
                  </a:lnTo>
                  <a:lnTo>
                    <a:pt x="2787" y="1745"/>
                  </a:lnTo>
                  <a:lnTo>
                    <a:pt x="2786" y="1742"/>
                  </a:lnTo>
                  <a:lnTo>
                    <a:pt x="2786" y="1740"/>
                  </a:lnTo>
                  <a:lnTo>
                    <a:pt x="2785" y="1739"/>
                  </a:lnTo>
                  <a:lnTo>
                    <a:pt x="2785" y="1737"/>
                  </a:lnTo>
                  <a:lnTo>
                    <a:pt x="2783" y="1738"/>
                  </a:lnTo>
                  <a:lnTo>
                    <a:pt x="2783" y="1741"/>
                  </a:lnTo>
                  <a:lnTo>
                    <a:pt x="2784" y="1746"/>
                  </a:lnTo>
                  <a:lnTo>
                    <a:pt x="2783" y="1748"/>
                  </a:lnTo>
                  <a:lnTo>
                    <a:pt x="2781" y="1748"/>
                  </a:lnTo>
                  <a:lnTo>
                    <a:pt x="2778" y="1749"/>
                  </a:lnTo>
                  <a:lnTo>
                    <a:pt x="2776" y="1750"/>
                  </a:lnTo>
                  <a:lnTo>
                    <a:pt x="2773" y="1754"/>
                  </a:lnTo>
                  <a:lnTo>
                    <a:pt x="2772" y="1758"/>
                  </a:lnTo>
                  <a:lnTo>
                    <a:pt x="2770" y="1758"/>
                  </a:lnTo>
                  <a:lnTo>
                    <a:pt x="2770" y="1759"/>
                  </a:lnTo>
                  <a:lnTo>
                    <a:pt x="2768" y="1759"/>
                  </a:lnTo>
                  <a:lnTo>
                    <a:pt x="2755" y="1771"/>
                  </a:lnTo>
                  <a:lnTo>
                    <a:pt x="2752" y="1772"/>
                  </a:lnTo>
                  <a:lnTo>
                    <a:pt x="2750" y="1771"/>
                  </a:lnTo>
                  <a:lnTo>
                    <a:pt x="2748" y="1769"/>
                  </a:lnTo>
                  <a:lnTo>
                    <a:pt x="2745" y="1769"/>
                  </a:lnTo>
                  <a:lnTo>
                    <a:pt x="2744" y="1769"/>
                  </a:lnTo>
                  <a:lnTo>
                    <a:pt x="2740" y="1770"/>
                  </a:lnTo>
                  <a:lnTo>
                    <a:pt x="2739" y="1769"/>
                  </a:lnTo>
                  <a:lnTo>
                    <a:pt x="2738" y="1771"/>
                  </a:lnTo>
                  <a:lnTo>
                    <a:pt x="2736" y="1771"/>
                  </a:lnTo>
                  <a:lnTo>
                    <a:pt x="2735" y="1773"/>
                  </a:lnTo>
                  <a:lnTo>
                    <a:pt x="2723" y="1780"/>
                  </a:lnTo>
                  <a:lnTo>
                    <a:pt x="2722" y="1779"/>
                  </a:lnTo>
                  <a:lnTo>
                    <a:pt x="2721" y="1779"/>
                  </a:lnTo>
                  <a:lnTo>
                    <a:pt x="2719" y="1779"/>
                  </a:lnTo>
                  <a:lnTo>
                    <a:pt x="2718" y="1779"/>
                  </a:lnTo>
                  <a:lnTo>
                    <a:pt x="2717" y="1777"/>
                  </a:lnTo>
                  <a:lnTo>
                    <a:pt x="2716" y="1775"/>
                  </a:lnTo>
                  <a:lnTo>
                    <a:pt x="2715" y="1775"/>
                  </a:lnTo>
                  <a:lnTo>
                    <a:pt x="2714" y="1777"/>
                  </a:lnTo>
                  <a:lnTo>
                    <a:pt x="2714" y="1778"/>
                  </a:lnTo>
                  <a:lnTo>
                    <a:pt x="2713" y="1778"/>
                  </a:lnTo>
                  <a:lnTo>
                    <a:pt x="2712" y="1779"/>
                  </a:lnTo>
                  <a:lnTo>
                    <a:pt x="2710" y="1779"/>
                  </a:lnTo>
                  <a:lnTo>
                    <a:pt x="2709" y="1779"/>
                  </a:lnTo>
                  <a:lnTo>
                    <a:pt x="2708" y="1779"/>
                  </a:lnTo>
                  <a:lnTo>
                    <a:pt x="2707" y="1779"/>
                  </a:lnTo>
                  <a:lnTo>
                    <a:pt x="2706" y="1778"/>
                  </a:lnTo>
                  <a:lnTo>
                    <a:pt x="2705" y="1777"/>
                  </a:lnTo>
                  <a:lnTo>
                    <a:pt x="2703" y="1777"/>
                  </a:lnTo>
                  <a:lnTo>
                    <a:pt x="2701" y="1778"/>
                  </a:lnTo>
                  <a:lnTo>
                    <a:pt x="2696" y="1780"/>
                  </a:lnTo>
                  <a:lnTo>
                    <a:pt x="2683" y="1788"/>
                  </a:lnTo>
                  <a:lnTo>
                    <a:pt x="2679" y="1789"/>
                  </a:lnTo>
                  <a:lnTo>
                    <a:pt x="2673" y="1791"/>
                  </a:lnTo>
                  <a:lnTo>
                    <a:pt x="2663" y="1794"/>
                  </a:lnTo>
                  <a:lnTo>
                    <a:pt x="2656" y="1795"/>
                  </a:lnTo>
                  <a:lnTo>
                    <a:pt x="2653" y="1792"/>
                  </a:lnTo>
                  <a:lnTo>
                    <a:pt x="2649" y="1792"/>
                  </a:lnTo>
                  <a:lnTo>
                    <a:pt x="2644" y="1790"/>
                  </a:lnTo>
                  <a:lnTo>
                    <a:pt x="2639" y="1790"/>
                  </a:lnTo>
                  <a:lnTo>
                    <a:pt x="2637" y="1791"/>
                  </a:lnTo>
                  <a:lnTo>
                    <a:pt x="2635" y="1795"/>
                  </a:lnTo>
                  <a:lnTo>
                    <a:pt x="2634" y="1796"/>
                  </a:lnTo>
                  <a:lnTo>
                    <a:pt x="2632" y="1798"/>
                  </a:lnTo>
                  <a:lnTo>
                    <a:pt x="2626" y="1799"/>
                  </a:lnTo>
                  <a:lnTo>
                    <a:pt x="2618" y="1800"/>
                  </a:lnTo>
                  <a:lnTo>
                    <a:pt x="2615" y="1797"/>
                  </a:lnTo>
                  <a:lnTo>
                    <a:pt x="2613" y="1796"/>
                  </a:lnTo>
                  <a:lnTo>
                    <a:pt x="2611" y="1795"/>
                  </a:lnTo>
                  <a:lnTo>
                    <a:pt x="2609" y="1795"/>
                  </a:lnTo>
                  <a:lnTo>
                    <a:pt x="2605" y="1795"/>
                  </a:lnTo>
                  <a:lnTo>
                    <a:pt x="2598" y="1792"/>
                  </a:lnTo>
                  <a:lnTo>
                    <a:pt x="2596" y="1792"/>
                  </a:lnTo>
                  <a:lnTo>
                    <a:pt x="2594" y="1791"/>
                  </a:lnTo>
                  <a:lnTo>
                    <a:pt x="2589" y="1789"/>
                  </a:lnTo>
                  <a:lnTo>
                    <a:pt x="2588" y="1789"/>
                  </a:lnTo>
                  <a:lnTo>
                    <a:pt x="2588" y="1788"/>
                  </a:lnTo>
                  <a:lnTo>
                    <a:pt x="2586" y="1786"/>
                  </a:lnTo>
                  <a:lnTo>
                    <a:pt x="2585" y="1782"/>
                  </a:lnTo>
                  <a:lnTo>
                    <a:pt x="2585" y="1781"/>
                  </a:lnTo>
                  <a:lnTo>
                    <a:pt x="2587" y="1778"/>
                  </a:lnTo>
                  <a:lnTo>
                    <a:pt x="2586" y="1775"/>
                  </a:lnTo>
                  <a:lnTo>
                    <a:pt x="2585" y="1773"/>
                  </a:lnTo>
                  <a:lnTo>
                    <a:pt x="2585" y="1772"/>
                  </a:lnTo>
                  <a:lnTo>
                    <a:pt x="2588" y="1769"/>
                  </a:lnTo>
                  <a:lnTo>
                    <a:pt x="2591" y="1766"/>
                  </a:lnTo>
                  <a:lnTo>
                    <a:pt x="2595" y="1765"/>
                  </a:lnTo>
                  <a:lnTo>
                    <a:pt x="2596" y="1763"/>
                  </a:lnTo>
                  <a:lnTo>
                    <a:pt x="2595" y="1762"/>
                  </a:lnTo>
                  <a:lnTo>
                    <a:pt x="2595" y="1761"/>
                  </a:lnTo>
                  <a:lnTo>
                    <a:pt x="2594" y="1759"/>
                  </a:lnTo>
                  <a:lnTo>
                    <a:pt x="2593" y="1758"/>
                  </a:lnTo>
                  <a:lnTo>
                    <a:pt x="2593" y="1757"/>
                  </a:lnTo>
                  <a:lnTo>
                    <a:pt x="2592" y="1756"/>
                  </a:lnTo>
                  <a:lnTo>
                    <a:pt x="2589" y="1756"/>
                  </a:lnTo>
                  <a:lnTo>
                    <a:pt x="2588" y="1755"/>
                  </a:lnTo>
                  <a:lnTo>
                    <a:pt x="2589" y="1752"/>
                  </a:lnTo>
                  <a:lnTo>
                    <a:pt x="2589" y="1748"/>
                  </a:lnTo>
                  <a:lnTo>
                    <a:pt x="2587" y="1747"/>
                  </a:lnTo>
                  <a:lnTo>
                    <a:pt x="2592" y="1737"/>
                  </a:lnTo>
                  <a:lnTo>
                    <a:pt x="2596" y="1736"/>
                  </a:lnTo>
                  <a:lnTo>
                    <a:pt x="2597" y="1733"/>
                  </a:lnTo>
                  <a:lnTo>
                    <a:pt x="2597" y="1728"/>
                  </a:lnTo>
                  <a:lnTo>
                    <a:pt x="2600" y="1730"/>
                  </a:lnTo>
                  <a:lnTo>
                    <a:pt x="2601" y="1730"/>
                  </a:lnTo>
                  <a:lnTo>
                    <a:pt x="2603" y="1730"/>
                  </a:lnTo>
                  <a:lnTo>
                    <a:pt x="2604" y="1730"/>
                  </a:lnTo>
                  <a:lnTo>
                    <a:pt x="2615" y="1727"/>
                  </a:lnTo>
                  <a:lnTo>
                    <a:pt x="2621" y="1723"/>
                  </a:lnTo>
                  <a:lnTo>
                    <a:pt x="2628" y="1717"/>
                  </a:lnTo>
                  <a:lnTo>
                    <a:pt x="2631" y="1715"/>
                  </a:lnTo>
                  <a:lnTo>
                    <a:pt x="2631" y="1713"/>
                  </a:lnTo>
                  <a:lnTo>
                    <a:pt x="2634" y="1712"/>
                  </a:lnTo>
                  <a:lnTo>
                    <a:pt x="2637" y="1711"/>
                  </a:lnTo>
                  <a:lnTo>
                    <a:pt x="2640" y="1710"/>
                  </a:lnTo>
                  <a:lnTo>
                    <a:pt x="2643" y="1713"/>
                  </a:lnTo>
                  <a:lnTo>
                    <a:pt x="2644" y="1713"/>
                  </a:lnTo>
                  <a:lnTo>
                    <a:pt x="2648" y="1713"/>
                  </a:lnTo>
                  <a:lnTo>
                    <a:pt x="2649" y="1714"/>
                  </a:lnTo>
                  <a:lnTo>
                    <a:pt x="2650" y="1715"/>
                  </a:lnTo>
                  <a:lnTo>
                    <a:pt x="2654" y="1717"/>
                  </a:lnTo>
                  <a:lnTo>
                    <a:pt x="2658" y="1720"/>
                  </a:lnTo>
                  <a:lnTo>
                    <a:pt x="2669" y="1724"/>
                  </a:lnTo>
                  <a:lnTo>
                    <a:pt x="2667" y="1722"/>
                  </a:lnTo>
                  <a:lnTo>
                    <a:pt x="2669" y="1721"/>
                  </a:lnTo>
                  <a:lnTo>
                    <a:pt x="2669" y="1720"/>
                  </a:lnTo>
                  <a:lnTo>
                    <a:pt x="2670" y="1719"/>
                  </a:lnTo>
                  <a:lnTo>
                    <a:pt x="2670" y="1716"/>
                  </a:lnTo>
                  <a:lnTo>
                    <a:pt x="2670" y="1715"/>
                  </a:lnTo>
                  <a:lnTo>
                    <a:pt x="2671" y="1716"/>
                  </a:lnTo>
                  <a:lnTo>
                    <a:pt x="2672" y="1717"/>
                  </a:lnTo>
                  <a:lnTo>
                    <a:pt x="2679" y="1716"/>
                  </a:lnTo>
                  <a:lnTo>
                    <a:pt x="2681" y="1716"/>
                  </a:lnTo>
                  <a:lnTo>
                    <a:pt x="2683" y="1715"/>
                  </a:lnTo>
                  <a:lnTo>
                    <a:pt x="2684" y="1717"/>
                  </a:lnTo>
                  <a:lnTo>
                    <a:pt x="2686" y="1725"/>
                  </a:lnTo>
                  <a:lnTo>
                    <a:pt x="2687" y="1729"/>
                  </a:lnTo>
                  <a:lnTo>
                    <a:pt x="2688" y="1725"/>
                  </a:lnTo>
                  <a:lnTo>
                    <a:pt x="2688" y="1720"/>
                  </a:lnTo>
                  <a:lnTo>
                    <a:pt x="2690" y="1719"/>
                  </a:lnTo>
                  <a:lnTo>
                    <a:pt x="2691" y="1720"/>
                  </a:lnTo>
                  <a:lnTo>
                    <a:pt x="2691" y="1722"/>
                  </a:lnTo>
                  <a:lnTo>
                    <a:pt x="2692" y="1730"/>
                  </a:lnTo>
                  <a:lnTo>
                    <a:pt x="2692" y="1731"/>
                  </a:lnTo>
                  <a:lnTo>
                    <a:pt x="2693" y="1733"/>
                  </a:lnTo>
                  <a:lnTo>
                    <a:pt x="2700" y="1736"/>
                  </a:lnTo>
                  <a:lnTo>
                    <a:pt x="2701" y="1736"/>
                  </a:lnTo>
                  <a:lnTo>
                    <a:pt x="2703" y="1735"/>
                  </a:lnTo>
                  <a:lnTo>
                    <a:pt x="2704" y="1735"/>
                  </a:lnTo>
                  <a:lnTo>
                    <a:pt x="2705" y="1735"/>
                  </a:lnTo>
                  <a:lnTo>
                    <a:pt x="2705" y="1736"/>
                  </a:lnTo>
                  <a:lnTo>
                    <a:pt x="2705" y="1737"/>
                  </a:lnTo>
                  <a:lnTo>
                    <a:pt x="2706" y="1737"/>
                  </a:lnTo>
                  <a:lnTo>
                    <a:pt x="2707" y="1738"/>
                  </a:lnTo>
                  <a:lnTo>
                    <a:pt x="2708" y="1738"/>
                  </a:lnTo>
                  <a:lnTo>
                    <a:pt x="2708" y="1739"/>
                  </a:lnTo>
                  <a:lnTo>
                    <a:pt x="2708" y="1740"/>
                  </a:lnTo>
                  <a:lnTo>
                    <a:pt x="2708" y="1741"/>
                  </a:lnTo>
                  <a:lnTo>
                    <a:pt x="2709" y="1741"/>
                  </a:lnTo>
                  <a:lnTo>
                    <a:pt x="2710" y="1742"/>
                  </a:lnTo>
                  <a:lnTo>
                    <a:pt x="2710" y="1744"/>
                  </a:lnTo>
                  <a:lnTo>
                    <a:pt x="2709" y="1744"/>
                  </a:lnTo>
                  <a:lnTo>
                    <a:pt x="2708" y="1744"/>
                  </a:lnTo>
                  <a:lnTo>
                    <a:pt x="2707" y="1745"/>
                  </a:lnTo>
                  <a:lnTo>
                    <a:pt x="2708" y="1746"/>
                  </a:lnTo>
                  <a:lnTo>
                    <a:pt x="2709" y="1750"/>
                  </a:lnTo>
                  <a:lnTo>
                    <a:pt x="2710" y="1752"/>
                  </a:lnTo>
                  <a:lnTo>
                    <a:pt x="2713" y="1754"/>
                  </a:lnTo>
                  <a:lnTo>
                    <a:pt x="2715" y="1753"/>
                  </a:lnTo>
                  <a:lnTo>
                    <a:pt x="2722" y="1750"/>
                  </a:lnTo>
                  <a:lnTo>
                    <a:pt x="2723" y="1750"/>
                  </a:lnTo>
                  <a:lnTo>
                    <a:pt x="2724" y="1752"/>
                  </a:lnTo>
                  <a:lnTo>
                    <a:pt x="2724" y="1753"/>
                  </a:lnTo>
                  <a:lnTo>
                    <a:pt x="2724" y="1754"/>
                  </a:lnTo>
                  <a:lnTo>
                    <a:pt x="2726" y="1754"/>
                  </a:lnTo>
                  <a:lnTo>
                    <a:pt x="2727" y="1755"/>
                  </a:lnTo>
                  <a:lnTo>
                    <a:pt x="2730" y="1755"/>
                  </a:lnTo>
                  <a:lnTo>
                    <a:pt x="2732" y="1757"/>
                  </a:lnTo>
                  <a:lnTo>
                    <a:pt x="2734" y="1755"/>
                  </a:lnTo>
                  <a:lnTo>
                    <a:pt x="2740" y="1749"/>
                  </a:lnTo>
                  <a:lnTo>
                    <a:pt x="2741" y="1748"/>
                  </a:lnTo>
                  <a:lnTo>
                    <a:pt x="2742" y="1747"/>
                  </a:lnTo>
                  <a:lnTo>
                    <a:pt x="2743" y="1747"/>
                  </a:lnTo>
                  <a:lnTo>
                    <a:pt x="2743" y="1746"/>
                  </a:lnTo>
                  <a:lnTo>
                    <a:pt x="2744" y="1746"/>
                  </a:lnTo>
                  <a:lnTo>
                    <a:pt x="2744" y="1745"/>
                  </a:lnTo>
                  <a:lnTo>
                    <a:pt x="2745" y="1745"/>
                  </a:lnTo>
                  <a:lnTo>
                    <a:pt x="2750" y="1745"/>
                  </a:lnTo>
                  <a:lnTo>
                    <a:pt x="2755" y="1745"/>
                  </a:lnTo>
                  <a:lnTo>
                    <a:pt x="2756" y="1745"/>
                  </a:lnTo>
                  <a:lnTo>
                    <a:pt x="2758" y="1746"/>
                  </a:lnTo>
                  <a:lnTo>
                    <a:pt x="2759" y="1746"/>
                  </a:lnTo>
                  <a:lnTo>
                    <a:pt x="2765" y="1746"/>
                  </a:lnTo>
                  <a:lnTo>
                    <a:pt x="2767" y="1745"/>
                  </a:lnTo>
                  <a:lnTo>
                    <a:pt x="2769" y="1744"/>
                  </a:lnTo>
                  <a:lnTo>
                    <a:pt x="2770" y="1741"/>
                  </a:lnTo>
                  <a:lnTo>
                    <a:pt x="2770" y="1739"/>
                  </a:lnTo>
                  <a:lnTo>
                    <a:pt x="2769" y="1737"/>
                  </a:lnTo>
                  <a:lnTo>
                    <a:pt x="2768" y="1736"/>
                  </a:lnTo>
                  <a:lnTo>
                    <a:pt x="2766" y="1735"/>
                  </a:lnTo>
                  <a:lnTo>
                    <a:pt x="2765" y="1733"/>
                  </a:lnTo>
                  <a:lnTo>
                    <a:pt x="2764" y="1732"/>
                  </a:lnTo>
                  <a:lnTo>
                    <a:pt x="2762" y="1733"/>
                  </a:lnTo>
                  <a:lnTo>
                    <a:pt x="2762" y="1735"/>
                  </a:lnTo>
                  <a:lnTo>
                    <a:pt x="2760" y="1736"/>
                  </a:lnTo>
                  <a:lnTo>
                    <a:pt x="2759" y="1732"/>
                  </a:lnTo>
                  <a:lnTo>
                    <a:pt x="2753" y="1728"/>
                  </a:lnTo>
                  <a:lnTo>
                    <a:pt x="2751" y="1725"/>
                  </a:lnTo>
                  <a:lnTo>
                    <a:pt x="2750" y="1727"/>
                  </a:lnTo>
                  <a:lnTo>
                    <a:pt x="2748" y="1725"/>
                  </a:lnTo>
                  <a:lnTo>
                    <a:pt x="2744" y="1722"/>
                  </a:lnTo>
                  <a:lnTo>
                    <a:pt x="2742" y="1721"/>
                  </a:lnTo>
                  <a:lnTo>
                    <a:pt x="2740" y="1722"/>
                  </a:lnTo>
                  <a:lnTo>
                    <a:pt x="2736" y="1723"/>
                  </a:lnTo>
                  <a:lnTo>
                    <a:pt x="2734" y="1723"/>
                  </a:lnTo>
                  <a:lnTo>
                    <a:pt x="2732" y="1722"/>
                  </a:lnTo>
                  <a:lnTo>
                    <a:pt x="2731" y="1721"/>
                  </a:lnTo>
                  <a:lnTo>
                    <a:pt x="2729" y="1719"/>
                  </a:lnTo>
                  <a:lnTo>
                    <a:pt x="2722" y="1714"/>
                  </a:lnTo>
                  <a:lnTo>
                    <a:pt x="2715" y="1710"/>
                  </a:lnTo>
                  <a:lnTo>
                    <a:pt x="2713" y="1707"/>
                  </a:lnTo>
                  <a:lnTo>
                    <a:pt x="2710" y="1703"/>
                  </a:lnTo>
                  <a:lnTo>
                    <a:pt x="2708" y="1702"/>
                  </a:lnTo>
                  <a:lnTo>
                    <a:pt x="2705" y="1699"/>
                  </a:lnTo>
                  <a:lnTo>
                    <a:pt x="2704" y="1697"/>
                  </a:lnTo>
                  <a:lnTo>
                    <a:pt x="2703" y="1696"/>
                  </a:lnTo>
                  <a:lnTo>
                    <a:pt x="2701" y="1696"/>
                  </a:lnTo>
                  <a:lnTo>
                    <a:pt x="2700" y="1694"/>
                  </a:lnTo>
                  <a:lnTo>
                    <a:pt x="2701" y="1691"/>
                  </a:lnTo>
                  <a:lnTo>
                    <a:pt x="2703" y="1688"/>
                  </a:lnTo>
                  <a:lnTo>
                    <a:pt x="2704" y="1686"/>
                  </a:lnTo>
                  <a:lnTo>
                    <a:pt x="2705" y="1685"/>
                  </a:lnTo>
                  <a:lnTo>
                    <a:pt x="2706" y="1683"/>
                  </a:lnTo>
                  <a:lnTo>
                    <a:pt x="2707" y="1683"/>
                  </a:lnTo>
                  <a:lnTo>
                    <a:pt x="2710" y="1682"/>
                  </a:lnTo>
                  <a:lnTo>
                    <a:pt x="2712" y="1681"/>
                  </a:lnTo>
                  <a:lnTo>
                    <a:pt x="2714" y="1681"/>
                  </a:lnTo>
                  <a:lnTo>
                    <a:pt x="2723" y="1678"/>
                  </a:lnTo>
                  <a:lnTo>
                    <a:pt x="2726" y="1677"/>
                  </a:lnTo>
                  <a:lnTo>
                    <a:pt x="2731" y="1677"/>
                  </a:lnTo>
                  <a:lnTo>
                    <a:pt x="2732" y="1677"/>
                  </a:lnTo>
                  <a:lnTo>
                    <a:pt x="2732" y="1679"/>
                  </a:lnTo>
                  <a:close/>
                  <a:moveTo>
                    <a:pt x="3329" y="1686"/>
                  </a:moveTo>
                  <a:lnTo>
                    <a:pt x="3328" y="1690"/>
                  </a:lnTo>
                  <a:lnTo>
                    <a:pt x="3331" y="1698"/>
                  </a:lnTo>
                  <a:lnTo>
                    <a:pt x="3334" y="1700"/>
                  </a:lnTo>
                  <a:lnTo>
                    <a:pt x="3334" y="1702"/>
                  </a:lnTo>
                  <a:lnTo>
                    <a:pt x="3334" y="1703"/>
                  </a:lnTo>
                  <a:lnTo>
                    <a:pt x="3334" y="1705"/>
                  </a:lnTo>
                  <a:lnTo>
                    <a:pt x="3333" y="1706"/>
                  </a:lnTo>
                  <a:lnTo>
                    <a:pt x="3330" y="1707"/>
                  </a:lnTo>
                  <a:lnTo>
                    <a:pt x="3324" y="1708"/>
                  </a:lnTo>
                  <a:lnTo>
                    <a:pt x="3321" y="1708"/>
                  </a:lnTo>
                  <a:lnTo>
                    <a:pt x="3319" y="1711"/>
                  </a:lnTo>
                  <a:lnTo>
                    <a:pt x="3319" y="1713"/>
                  </a:lnTo>
                  <a:lnTo>
                    <a:pt x="3319" y="1717"/>
                  </a:lnTo>
                  <a:lnTo>
                    <a:pt x="3319" y="1720"/>
                  </a:lnTo>
                  <a:lnTo>
                    <a:pt x="3319" y="1722"/>
                  </a:lnTo>
                  <a:lnTo>
                    <a:pt x="3317" y="1722"/>
                  </a:lnTo>
                  <a:lnTo>
                    <a:pt x="3313" y="1721"/>
                  </a:lnTo>
                  <a:lnTo>
                    <a:pt x="3311" y="1720"/>
                  </a:lnTo>
                  <a:lnTo>
                    <a:pt x="3310" y="1719"/>
                  </a:lnTo>
                  <a:lnTo>
                    <a:pt x="3309" y="1717"/>
                  </a:lnTo>
                  <a:lnTo>
                    <a:pt x="3308" y="1719"/>
                  </a:lnTo>
                  <a:lnTo>
                    <a:pt x="3308" y="1720"/>
                  </a:lnTo>
                  <a:lnTo>
                    <a:pt x="3307" y="1721"/>
                  </a:lnTo>
                  <a:lnTo>
                    <a:pt x="3307" y="1723"/>
                  </a:lnTo>
                  <a:lnTo>
                    <a:pt x="3308" y="1724"/>
                  </a:lnTo>
                  <a:lnTo>
                    <a:pt x="3308" y="1725"/>
                  </a:lnTo>
                  <a:lnTo>
                    <a:pt x="3312" y="1733"/>
                  </a:lnTo>
                  <a:lnTo>
                    <a:pt x="3312" y="1737"/>
                  </a:lnTo>
                  <a:lnTo>
                    <a:pt x="3308" y="1740"/>
                  </a:lnTo>
                  <a:lnTo>
                    <a:pt x="3307" y="1740"/>
                  </a:lnTo>
                  <a:lnTo>
                    <a:pt x="3301" y="1741"/>
                  </a:lnTo>
                  <a:lnTo>
                    <a:pt x="3300" y="1741"/>
                  </a:lnTo>
                  <a:lnTo>
                    <a:pt x="3299" y="1742"/>
                  </a:lnTo>
                  <a:lnTo>
                    <a:pt x="3298" y="1744"/>
                  </a:lnTo>
                  <a:lnTo>
                    <a:pt x="3293" y="1742"/>
                  </a:lnTo>
                  <a:lnTo>
                    <a:pt x="3290" y="1745"/>
                  </a:lnTo>
                  <a:lnTo>
                    <a:pt x="3289" y="1745"/>
                  </a:lnTo>
                  <a:lnTo>
                    <a:pt x="3287" y="1745"/>
                  </a:lnTo>
                  <a:lnTo>
                    <a:pt x="3279" y="1747"/>
                  </a:lnTo>
                  <a:lnTo>
                    <a:pt x="3278" y="1748"/>
                  </a:lnTo>
                  <a:lnTo>
                    <a:pt x="3274" y="1752"/>
                  </a:lnTo>
                  <a:lnTo>
                    <a:pt x="3273" y="1753"/>
                  </a:lnTo>
                  <a:lnTo>
                    <a:pt x="3265" y="1755"/>
                  </a:lnTo>
                  <a:lnTo>
                    <a:pt x="3260" y="1756"/>
                  </a:lnTo>
                  <a:lnTo>
                    <a:pt x="3248" y="1756"/>
                  </a:lnTo>
                  <a:lnTo>
                    <a:pt x="3246" y="1756"/>
                  </a:lnTo>
                  <a:lnTo>
                    <a:pt x="3243" y="1757"/>
                  </a:lnTo>
                  <a:lnTo>
                    <a:pt x="3242" y="1757"/>
                  </a:lnTo>
                  <a:lnTo>
                    <a:pt x="3239" y="1755"/>
                  </a:lnTo>
                  <a:lnTo>
                    <a:pt x="3231" y="1754"/>
                  </a:lnTo>
                  <a:lnTo>
                    <a:pt x="3225" y="1755"/>
                  </a:lnTo>
                  <a:lnTo>
                    <a:pt x="3221" y="1757"/>
                  </a:lnTo>
                  <a:lnTo>
                    <a:pt x="3217" y="1761"/>
                  </a:lnTo>
                  <a:lnTo>
                    <a:pt x="3213" y="1763"/>
                  </a:lnTo>
                  <a:lnTo>
                    <a:pt x="3197" y="1767"/>
                  </a:lnTo>
                  <a:lnTo>
                    <a:pt x="3192" y="1770"/>
                  </a:lnTo>
                  <a:lnTo>
                    <a:pt x="3187" y="1773"/>
                  </a:lnTo>
                  <a:lnTo>
                    <a:pt x="3186" y="1773"/>
                  </a:lnTo>
                  <a:lnTo>
                    <a:pt x="3184" y="1773"/>
                  </a:lnTo>
                  <a:lnTo>
                    <a:pt x="3183" y="1773"/>
                  </a:lnTo>
                  <a:lnTo>
                    <a:pt x="3182" y="1773"/>
                  </a:lnTo>
                  <a:lnTo>
                    <a:pt x="3180" y="1773"/>
                  </a:lnTo>
                  <a:lnTo>
                    <a:pt x="3178" y="1772"/>
                  </a:lnTo>
                  <a:lnTo>
                    <a:pt x="3175" y="1770"/>
                  </a:lnTo>
                  <a:lnTo>
                    <a:pt x="3175" y="1769"/>
                  </a:lnTo>
                  <a:lnTo>
                    <a:pt x="3173" y="1771"/>
                  </a:lnTo>
                  <a:lnTo>
                    <a:pt x="3171" y="1775"/>
                  </a:lnTo>
                  <a:lnTo>
                    <a:pt x="3170" y="1775"/>
                  </a:lnTo>
                  <a:lnTo>
                    <a:pt x="3169" y="1774"/>
                  </a:lnTo>
                  <a:lnTo>
                    <a:pt x="3167" y="1770"/>
                  </a:lnTo>
                  <a:lnTo>
                    <a:pt x="3166" y="1767"/>
                  </a:lnTo>
                  <a:lnTo>
                    <a:pt x="3162" y="1765"/>
                  </a:lnTo>
                  <a:lnTo>
                    <a:pt x="3157" y="1765"/>
                  </a:lnTo>
                  <a:lnTo>
                    <a:pt x="3153" y="1765"/>
                  </a:lnTo>
                  <a:lnTo>
                    <a:pt x="3147" y="1764"/>
                  </a:lnTo>
                  <a:lnTo>
                    <a:pt x="3143" y="1763"/>
                  </a:lnTo>
                  <a:lnTo>
                    <a:pt x="3140" y="1762"/>
                  </a:lnTo>
                  <a:lnTo>
                    <a:pt x="3138" y="1763"/>
                  </a:lnTo>
                  <a:lnTo>
                    <a:pt x="3137" y="1765"/>
                  </a:lnTo>
                  <a:lnTo>
                    <a:pt x="3137" y="1769"/>
                  </a:lnTo>
                  <a:lnTo>
                    <a:pt x="3138" y="1771"/>
                  </a:lnTo>
                  <a:lnTo>
                    <a:pt x="3137" y="1773"/>
                  </a:lnTo>
                  <a:lnTo>
                    <a:pt x="3134" y="1778"/>
                  </a:lnTo>
                  <a:lnTo>
                    <a:pt x="3128" y="1778"/>
                  </a:lnTo>
                  <a:lnTo>
                    <a:pt x="3118" y="1774"/>
                  </a:lnTo>
                  <a:lnTo>
                    <a:pt x="3112" y="1774"/>
                  </a:lnTo>
                  <a:lnTo>
                    <a:pt x="3108" y="1777"/>
                  </a:lnTo>
                  <a:lnTo>
                    <a:pt x="3101" y="1780"/>
                  </a:lnTo>
                  <a:lnTo>
                    <a:pt x="3098" y="1780"/>
                  </a:lnTo>
                  <a:lnTo>
                    <a:pt x="3092" y="1780"/>
                  </a:lnTo>
                  <a:lnTo>
                    <a:pt x="3088" y="1779"/>
                  </a:lnTo>
                  <a:lnTo>
                    <a:pt x="3088" y="1778"/>
                  </a:lnTo>
                  <a:lnTo>
                    <a:pt x="3085" y="1779"/>
                  </a:lnTo>
                  <a:lnTo>
                    <a:pt x="3084" y="1778"/>
                  </a:lnTo>
                  <a:lnTo>
                    <a:pt x="3081" y="1777"/>
                  </a:lnTo>
                  <a:lnTo>
                    <a:pt x="3077" y="1771"/>
                  </a:lnTo>
                  <a:lnTo>
                    <a:pt x="3076" y="1770"/>
                  </a:lnTo>
                  <a:lnTo>
                    <a:pt x="3075" y="1766"/>
                  </a:lnTo>
                  <a:lnTo>
                    <a:pt x="3072" y="1765"/>
                  </a:lnTo>
                  <a:lnTo>
                    <a:pt x="3070" y="1765"/>
                  </a:lnTo>
                  <a:lnTo>
                    <a:pt x="3068" y="1766"/>
                  </a:lnTo>
                  <a:lnTo>
                    <a:pt x="3067" y="1767"/>
                  </a:lnTo>
                  <a:lnTo>
                    <a:pt x="3066" y="1770"/>
                  </a:lnTo>
                  <a:lnTo>
                    <a:pt x="3065" y="1771"/>
                  </a:lnTo>
                  <a:lnTo>
                    <a:pt x="3062" y="1772"/>
                  </a:lnTo>
                  <a:lnTo>
                    <a:pt x="3060" y="1771"/>
                  </a:lnTo>
                  <a:lnTo>
                    <a:pt x="3059" y="1770"/>
                  </a:lnTo>
                  <a:lnTo>
                    <a:pt x="3057" y="1769"/>
                  </a:lnTo>
                  <a:lnTo>
                    <a:pt x="3055" y="1769"/>
                  </a:lnTo>
                  <a:lnTo>
                    <a:pt x="3054" y="1769"/>
                  </a:lnTo>
                  <a:lnTo>
                    <a:pt x="3051" y="1769"/>
                  </a:lnTo>
                  <a:lnTo>
                    <a:pt x="3050" y="1769"/>
                  </a:lnTo>
                  <a:lnTo>
                    <a:pt x="3048" y="1766"/>
                  </a:lnTo>
                  <a:lnTo>
                    <a:pt x="3045" y="1763"/>
                  </a:lnTo>
                  <a:lnTo>
                    <a:pt x="3044" y="1763"/>
                  </a:lnTo>
                  <a:lnTo>
                    <a:pt x="3043" y="1762"/>
                  </a:lnTo>
                  <a:lnTo>
                    <a:pt x="3040" y="1762"/>
                  </a:lnTo>
                  <a:lnTo>
                    <a:pt x="3037" y="1762"/>
                  </a:lnTo>
                  <a:lnTo>
                    <a:pt x="3033" y="1763"/>
                  </a:lnTo>
                  <a:lnTo>
                    <a:pt x="3029" y="1763"/>
                  </a:lnTo>
                  <a:lnTo>
                    <a:pt x="3026" y="1763"/>
                  </a:lnTo>
                  <a:lnTo>
                    <a:pt x="3025" y="1763"/>
                  </a:lnTo>
                  <a:lnTo>
                    <a:pt x="3023" y="1763"/>
                  </a:lnTo>
                  <a:lnTo>
                    <a:pt x="3022" y="1763"/>
                  </a:lnTo>
                  <a:lnTo>
                    <a:pt x="3020" y="1763"/>
                  </a:lnTo>
                  <a:lnTo>
                    <a:pt x="3019" y="1763"/>
                  </a:lnTo>
                  <a:lnTo>
                    <a:pt x="3012" y="1766"/>
                  </a:lnTo>
                  <a:lnTo>
                    <a:pt x="3007" y="1766"/>
                  </a:lnTo>
                  <a:lnTo>
                    <a:pt x="3002" y="1766"/>
                  </a:lnTo>
                  <a:lnTo>
                    <a:pt x="3000" y="1764"/>
                  </a:lnTo>
                  <a:lnTo>
                    <a:pt x="2996" y="1759"/>
                  </a:lnTo>
                  <a:lnTo>
                    <a:pt x="2993" y="1759"/>
                  </a:lnTo>
                  <a:lnTo>
                    <a:pt x="2991" y="1759"/>
                  </a:lnTo>
                  <a:lnTo>
                    <a:pt x="2990" y="1759"/>
                  </a:lnTo>
                  <a:lnTo>
                    <a:pt x="2985" y="1762"/>
                  </a:lnTo>
                  <a:lnTo>
                    <a:pt x="2981" y="1763"/>
                  </a:lnTo>
                  <a:lnTo>
                    <a:pt x="2971" y="1765"/>
                  </a:lnTo>
                  <a:lnTo>
                    <a:pt x="2967" y="1767"/>
                  </a:lnTo>
                  <a:lnTo>
                    <a:pt x="2967" y="1766"/>
                  </a:lnTo>
                  <a:lnTo>
                    <a:pt x="2966" y="1767"/>
                  </a:lnTo>
                  <a:lnTo>
                    <a:pt x="2966" y="1769"/>
                  </a:lnTo>
                  <a:lnTo>
                    <a:pt x="2967" y="1770"/>
                  </a:lnTo>
                  <a:lnTo>
                    <a:pt x="2966" y="1771"/>
                  </a:lnTo>
                  <a:lnTo>
                    <a:pt x="2964" y="1772"/>
                  </a:lnTo>
                  <a:lnTo>
                    <a:pt x="2963" y="1772"/>
                  </a:lnTo>
                  <a:lnTo>
                    <a:pt x="2962" y="1771"/>
                  </a:lnTo>
                  <a:lnTo>
                    <a:pt x="2960" y="1764"/>
                  </a:lnTo>
                  <a:lnTo>
                    <a:pt x="2960" y="1763"/>
                  </a:lnTo>
                  <a:lnTo>
                    <a:pt x="2958" y="1763"/>
                  </a:lnTo>
                  <a:lnTo>
                    <a:pt x="2957" y="1763"/>
                  </a:lnTo>
                  <a:lnTo>
                    <a:pt x="2955" y="1762"/>
                  </a:lnTo>
                  <a:lnTo>
                    <a:pt x="2953" y="1761"/>
                  </a:lnTo>
                  <a:lnTo>
                    <a:pt x="2951" y="1758"/>
                  </a:lnTo>
                  <a:lnTo>
                    <a:pt x="2950" y="1756"/>
                  </a:lnTo>
                  <a:lnTo>
                    <a:pt x="2950" y="1738"/>
                  </a:lnTo>
                  <a:lnTo>
                    <a:pt x="2951" y="1736"/>
                  </a:lnTo>
                  <a:lnTo>
                    <a:pt x="2953" y="1732"/>
                  </a:lnTo>
                  <a:lnTo>
                    <a:pt x="2958" y="1725"/>
                  </a:lnTo>
                  <a:lnTo>
                    <a:pt x="2958" y="1723"/>
                  </a:lnTo>
                  <a:lnTo>
                    <a:pt x="2958" y="1721"/>
                  </a:lnTo>
                  <a:lnTo>
                    <a:pt x="2958" y="1716"/>
                  </a:lnTo>
                  <a:lnTo>
                    <a:pt x="2962" y="1720"/>
                  </a:lnTo>
                  <a:lnTo>
                    <a:pt x="2964" y="1722"/>
                  </a:lnTo>
                  <a:lnTo>
                    <a:pt x="2965" y="1722"/>
                  </a:lnTo>
                  <a:lnTo>
                    <a:pt x="2966" y="1721"/>
                  </a:lnTo>
                  <a:lnTo>
                    <a:pt x="2969" y="1720"/>
                  </a:lnTo>
                  <a:lnTo>
                    <a:pt x="2971" y="1719"/>
                  </a:lnTo>
                  <a:lnTo>
                    <a:pt x="2972" y="1720"/>
                  </a:lnTo>
                  <a:lnTo>
                    <a:pt x="2973" y="1720"/>
                  </a:lnTo>
                  <a:lnTo>
                    <a:pt x="2974" y="1720"/>
                  </a:lnTo>
                  <a:lnTo>
                    <a:pt x="2975" y="1717"/>
                  </a:lnTo>
                  <a:lnTo>
                    <a:pt x="2975" y="1715"/>
                  </a:lnTo>
                  <a:lnTo>
                    <a:pt x="2976" y="1715"/>
                  </a:lnTo>
                  <a:lnTo>
                    <a:pt x="2976" y="1713"/>
                  </a:lnTo>
                  <a:lnTo>
                    <a:pt x="2977" y="1713"/>
                  </a:lnTo>
                  <a:lnTo>
                    <a:pt x="2979" y="1713"/>
                  </a:lnTo>
                  <a:lnTo>
                    <a:pt x="2980" y="1713"/>
                  </a:lnTo>
                  <a:lnTo>
                    <a:pt x="2981" y="1714"/>
                  </a:lnTo>
                  <a:lnTo>
                    <a:pt x="2981" y="1713"/>
                  </a:lnTo>
                  <a:lnTo>
                    <a:pt x="2982" y="1713"/>
                  </a:lnTo>
                  <a:lnTo>
                    <a:pt x="2983" y="1713"/>
                  </a:lnTo>
                  <a:lnTo>
                    <a:pt x="2984" y="1713"/>
                  </a:lnTo>
                  <a:lnTo>
                    <a:pt x="2984" y="1714"/>
                  </a:lnTo>
                  <a:lnTo>
                    <a:pt x="2985" y="1714"/>
                  </a:lnTo>
                  <a:lnTo>
                    <a:pt x="2986" y="1714"/>
                  </a:lnTo>
                  <a:lnTo>
                    <a:pt x="2988" y="1712"/>
                  </a:lnTo>
                  <a:lnTo>
                    <a:pt x="2988" y="1711"/>
                  </a:lnTo>
                  <a:lnTo>
                    <a:pt x="2988" y="1708"/>
                  </a:lnTo>
                  <a:lnTo>
                    <a:pt x="2989" y="1710"/>
                  </a:lnTo>
                  <a:lnTo>
                    <a:pt x="2990" y="1711"/>
                  </a:lnTo>
                  <a:lnTo>
                    <a:pt x="2991" y="1711"/>
                  </a:lnTo>
                  <a:lnTo>
                    <a:pt x="2993" y="1708"/>
                  </a:lnTo>
                  <a:lnTo>
                    <a:pt x="2997" y="1705"/>
                  </a:lnTo>
                  <a:lnTo>
                    <a:pt x="2998" y="1703"/>
                  </a:lnTo>
                  <a:lnTo>
                    <a:pt x="2999" y="1702"/>
                  </a:lnTo>
                  <a:lnTo>
                    <a:pt x="3007" y="1699"/>
                  </a:lnTo>
                  <a:lnTo>
                    <a:pt x="3019" y="1699"/>
                  </a:lnTo>
                  <a:lnTo>
                    <a:pt x="3020" y="1698"/>
                  </a:lnTo>
                  <a:lnTo>
                    <a:pt x="3023" y="1695"/>
                  </a:lnTo>
                  <a:lnTo>
                    <a:pt x="3024" y="1694"/>
                  </a:lnTo>
                  <a:lnTo>
                    <a:pt x="3026" y="1695"/>
                  </a:lnTo>
                  <a:lnTo>
                    <a:pt x="3027" y="1696"/>
                  </a:lnTo>
                  <a:lnTo>
                    <a:pt x="3027" y="1698"/>
                  </a:lnTo>
                  <a:lnTo>
                    <a:pt x="3028" y="1699"/>
                  </a:lnTo>
                  <a:lnTo>
                    <a:pt x="3032" y="1700"/>
                  </a:lnTo>
                  <a:lnTo>
                    <a:pt x="3036" y="1697"/>
                  </a:lnTo>
                  <a:lnTo>
                    <a:pt x="3038" y="1698"/>
                  </a:lnTo>
                  <a:lnTo>
                    <a:pt x="3040" y="1699"/>
                  </a:lnTo>
                  <a:lnTo>
                    <a:pt x="3041" y="1700"/>
                  </a:lnTo>
                  <a:lnTo>
                    <a:pt x="3043" y="1700"/>
                  </a:lnTo>
                  <a:lnTo>
                    <a:pt x="3044" y="1700"/>
                  </a:lnTo>
                  <a:lnTo>
                    <a:pt x="3045" y="1699"/>
                  </a:lnTo>
                  <a:lnTo>
                    <a:pt x="3045" y="1697"/>
                  </a:lnTo>
                  <a:lnTo>
                    <a:pt x="3044" y="1695"/>
                  </a:lnTo>
                  <a:lnTo>
                    <a:pt x="3050" y="1697"/>
                  </a:lnTo>
                  <a:lnTo>
                    <a:pt x="3052" y="1698"/>
                  </a:lnTo>
                  <a:lnTo>
                    <a:pt x="3052" y="1700"/>
                  </a:lnTo>
                  <a:lnTo>
                    <a:pt x="3054" y="1702"/>
                  </a:lnTo>
                  <a:lnTo>
                    <a:pt x="3060" y="1705"/>
                  </a:lnTo>
                  <a:lnTo>
                    <a:pt x="3062" y="1706"/>
                  </a:lnTo>
                  <a:lnTo>
                    <a:pt x="3070" y="1705"/>
                  </a:lnTo>
                  <a:lnTo>
                    <a:pt x="3072" y="1706"/>
                  </a:lnTo>
                  <a:lnTo>
                    <a:pt x="3075" y="1706"/>
                  </a:lnTo>
                  <a:lnTo>
                    <a:pt x="3077" y="1707"/>
                  </a:lnTo>
                  <a:lnTo>
                    <a:pt x="3081" y="1707"/>
                  </a:lnTo>
                  <a:lnTo>
                    <a:pt x="3087" y="1707"/>
                  </a:lnTo>
                  <a:lnTo>
                    <a:pt x="3089" y="1707"/>
                  </a:lnTo>
                  <a:lnTo>
                    <a:pt x="3092" y="1708"/>
                  </a:lnTo>
                  <a:lnTo>
                    <a:pt x="3095" y="1712"/>
                  </a:lnTo>
                  <a:lnTo>
                    <a:pt x="3096" y="1714"/>
                  </a:lnTo>
                  <a:lnTo>
                    <a:pt x="3100" y="1715"/>
                  </a:lnTo>
                  <a:lnTo>
                    <a:pt x="3105" y="1717"/>
                  </a:lnTo>
                  <a:lnTo>
                    <a:pt x="3108" y="1717"/>
                  </a:lnTo>
                  <a:lnTo>
                    <a:pt x="3110" y="1717"/>
                  </a:lnTo>
                  <a:lnTo>
                    <a:pt x="3111" y="1719"/>
                  </a:lnTo>
                  <a:lnTo>
                    <a:pt x="3112" y="1719"/>
                  </a:lnTo>
                  <a:lnTo>
                    <a:pt x="3113" y="1720"/>
                  </a:lnTo>
                  <a:lnTo>
                    <a:pt x="3117" y="1720"/>
                  </a:lnTo>
                  <a:lnTo>
                    <a:pt x="3118" y="1720"/>
                  </a:lnTo>
                  <a:lnTo>
                    <a:pt x="3119" y="1720"/>
                  </a:lnTo>
                  <a:lnTo>
                    <a:pt x="3119" y="1721"/>
                  </a:lnTo>
                  <a:lnTo>
                    <a:pt x="3120" y="1722"/>
                  </a:lnTo>
                  <a:lnTo>
                    <a:pt x="3121" y="1722"/>
                  </a:lnTo>
                  <a:lnTo>
                    <a:pt x="3122" y="1722"/>
                  </a:lnTo>
                  <a:lnTo>
                    <a:pt x="3124" y="1722"/>
                  </a:lnTo>
                  <a:lnTo>
                    <a:pt x="3126" y="1723"/>
                  </a:lnTo>
                  <a:lnTo>
                    <a:pt x="3128" y="1724"/>
                  </a:lnTo>
                  <a:lnTo>
                    <a:pt x="3130" y="1729"/>
                  </a:lnTo>
                  <a:lnTo>
                    <a:pt x="3132" y="1730"/>
                  </a:lnTo>
                  <a:lnTo>
                    <a:pt x="3138" y="1736"/>
                  </a:lnTo>
                  <a:lnTo>
                    <a:pt x="3141" y="1737"/>
                  </a:lnTo>
                  <a:lnTo>
                    <a:pt x="3144" y="1737"/>
                  </a:lnTo>
                  <a:lnTo>
                    <a:pt x="3145" y="1736"/>
                  </a:lnTo>
                  <a:lnTo>
                    <a:pt x="3146" y="1735"/>
                  </a:lnTo>
                  <a:lnTo>
                    <a:pt x="3148" y="1735"/>
                  </a:lnTo>
                  <a:lnTo>
                    <a:pt x="3150" y="1736"/>
                  </a:lnTo>
                  <a:lnTo>
                    <a:pt x="3152" y="1737"/>
                  </a:lnTo>
                  <a:lnTo>
                    <a:pt x="3152" y="1738"/>
                  </a:lnTo>
                  <a:lnTo>
                    <a:pt x="3153" y="1739"/>
                  </a:lnTo>
                  <a:lnTo>
                    <a:pt x="3154" y="1739"/>
                  </a:lnTo>
                  <a:lnTo>
                    <a:pt x="3155" y="1738"/>
                  </a:lnTo>
                  <a:lnTo>
                    <a:pt x="3160" y="1735"/>
                  </a:lnTo>
                  <a:lnTo>
                    <a:pt x="3161" y="1735"/>
                  </a:lnTo>
                  <a:lnTo>
                    <a:pt x="3161" y="1732"/>
                  </a:lnTo>
                  <a:lnTo>
                    <a:pt x="3161" y="1731"/>
                  </a:lnTo>
                  <a:lnTo>
                    <a:pt x="3162" y="1731"/>
                  </a:lnTo>
                  <a:lnTo>
                    <a:pt x="3165" y="1732"/>
                  </a:lnTo>
                  <a:lnTo>
                    <a:pt x="3164" y="1729"/>
                  </a:lnTo>
                  <a:lnTo>
                    <a:pt x="3164" y="1727"/>
                  </a:lnTo>
                  <a:lnTo>
                    <a:pt x="3165" y="1724"/>
                  </a:lnTo>
                  <a:lnTo>
                    <a:pt x="3167" y="1723"/>
                  </a:lnTo>
                  <a:lnTo>
                    <a:pt x="3169" y="1723"/>
                  </a:lnTo>
                  <a:lnTo>
                    <a:pt x="3174" y="1728"/>
                  </a:lnTo>
                  <a:lnTo>
                    <a:pt x="3175" y="1728"/>
                  </a:lnTo>
                  <a:lnTo>
                    <a:pt x="3182" y="1725"/>
                  </a:lnTo>
                  <a:lnTo>
                    <a:pt x="3184" y="1725"/>
                  </a:lnTo>
                  <a:lnTo>
                    <a:pt x="3186" y="1725"/>
                  </a:lnTo>
                  <a:lnTo>
                    <a:pt x="3187" y="1725"/>
                  </a:lnTo>
                  <a:lnTo>
                    <a:pt x="3188" y="1727"/>
                  </a:lnTo>
                  <a:lnTo>
                    <a:pt x="3189" y="1727"/>
                  </a:lnTo>
                  <a:lnTo>
                    <a:pt x="3190" y="1725"/>
                  </a:lnTo>
                  <a:lnTo>
                    <a:pt x="3192" y="1723"/>
                  </a:lnTo>
                  <a:lnTo>
                    <a:pt x="3195" y="1724"/>
                  </a:lnTo>
                  <a:lnTo>
                    <a:pt x="3197" y="1725"/>
                  </a:lnTo>
                  <a:lnTo>
                    <a:pt x="3199" y="1725"/>
                  </a:lnTo>
                  <a:lnTo>
                    <a:pt x="3204" y="1723"/>
                  </a:lnTo>
                  <a:lnTo>
                    <a:pt x="3205" y="1723"/>
                  </a:lnTo>
                  <a:lnTo>
                    <a:pt x="3205" y="1722"/>
                  </a:lnTo>
                  <a:lnTo>
                    <a:pt x="3206" y="1721"/>
                  </a:lnTo>
                  <a:lnTo>
                    <a:pt x="3210" y="1720"/>
                  </a:lnTo>
                  <a:lnTo>
                    <a:pt x="3212" y="1719"/>
                  </a:lnTo>
                  <a:lnTo>
                    <a:pt x="3213" y="1717"/>
                  </a:lnTo>
                  <a:lnTo>
                    <a:pt x="3214" y="1717"/>
                  </a:lnTo>
                  <a:lnTo>
                    <a:pt x="3215" y="1719"/>
                  </a:lnTo>
                  <a:lnTo>
                    <a:pt x="3216" y="1720"/>
                  </a:lnTo>
                  <a:lnTo>
                    <a:pt x="3216" y="1721"/>
                  </a:lnTo>
                  <a:lnTo>
                    <a:pt x="3215" y="1722"/>
                  </a:lnTo>
                  <a:lnTo>
                    <a:pt x="3214" y="1724"/>
                  </a:lnTo>
                  <a:lnTo>
                    <a:pt x="3215" y="1727"/>
                  </a:lnTo>
                  <a:lnTo>
                    <a:pt x="3216" y="1729"/>
                  </a:lnTo>
                  <a:lnTo>
                    <a:pt x="3217" y="1729"/>
                  </a:lnTo>
                  <a:lnTo>
                    <a:pt x="3221" y="1729"/>
                  </a:lnTo>
                  <a:lnTo>
                    <a:pt x="3222" y="1729"/>
                  </a:lnTo>
                  <a:lnTo>
                    <a:pt x="3223" y="1729"/>
                  </a:lnTo>
                  <a:lnTo>
                    <a:pt x="3225" y="1731"/>
                  </a:lnTo>
                  <a:lnTo>
                    <a:pt x="3226" y="1731"/>
                  </a:lnTo>
                  <a:lnTo>
                    <a:pt x="3229" y="1732"/>
                  </a:lnTo>
                  <a:lnTo>
                    <a:pt x="3239" y="1741"/>
                  </a:lnTo>
                  <a:lnTo>
                    <a:pt x="3242" y="1742"/>
                  </a:lnTo>
                  <a:lnTo>
                    <a:pt x="3246" y="1742"/>
                  </a:lnTo>
                  <a:lnTo>
                    <a:pt x="3266" y="1739"/>
                  </a:lnTo>
                  <a:lnTo>
                    <a:pt x="3268" y="1738"/>
                  </a:lnTo>
                  <a:lnTo>
                    <a:pt x="3272" y="1736"/>
                  </a:lnTo>
                  <a:lnTo>
                    <a:pt x="3273" y="1733"/>
                  </a:lnTo>
                  <a:lnTo>
                    <a:pt x="3273" y="1730"/>
                  </a:lnTo>
                  <a:lnTo>
                    <a:pt x="3272" y="1730"/>
                  </a:lnTo>
                  <a:lnTo>
                    <a:pt x="3270" y="1729"/>
                  </a:lnTo>
                  <a:lnTo>
                    <a:pt x="3269" y="1729"/>
                  </a:lnTo>
                  <a:lnTo>
                    <a:pt x="3269" y="1728"/>
                  </a:lnTo>
                  <a:lnTo>
                    <a:pt x="3269" y="1727"/>
                  </a:lnTo>
                  <a:lnTo>
                    <a:pt x="3269" y="1724"/>
                  </a:lnTo>
                  <a:lnTo>
                    <a:pt x="3270" y="1723"/>
                  </a:lnTo>
                  <a:lnTo>
                    <a:pt x="3277" y="1721"/>
                  </a:lnTo>
                  <a:lnTo>
                    <a:pt x="3278" y="1720"/>
                  </a:lnTo>
                  <a:lnTo>
                    <a:pt x="3283" y="1714"/>
                  </a:lnTo>
                  <a:lnTo>
                    <a:pt x="3285" y="1713"/>
                  </a:lnTo>
                  <a:lnTo>
                    <a:pt x="3290" y="1713"/>
                  </a:lnTo>
                  <a:lnTo>
                    <a:pt x="3292" y="1712"/>
                  </a:lnTo>
                  <a:lnTo>
                    <a:pt x="3294" y="1713"/>
                  </a:lnTo>
                  <a:lnTo>
                    <a:pt x="3295" y="1712"/>
                  </a:lnTo>
                  <a:lnTo>
                    <a:pt x="3298" y="1711"/>
                  </a:lnTo>
                  <a:lnTo>
                    <a:pt x="3300" y="1711"/>
                  </a:lnTo>
                  <a:lnTo>
                    <a:pt x="3302" y="1710"/>
                  </a:lnTo>
                  <a:lnTo>
                    <a:pt x="3303" y="1708"/>
                  </a:lnTo>
                  <a:lnTo>
                    <a:pt x="3307" y="1705"/>
                  </a:lnTo>
                  <a:lnTo>
                    <a:pt x="3309" y="1703"/>
                  </a:lnTo>
                  <a:lnTo>
                    <a:pt x="3317" y="1700"/>
                  </a:lnTo>
                  <a:lnTo>
                    <a:pt x="3324" y="1692"/>
                  </a:lnTo>
                  <a:lnTo>
                    <a:pt x="3325" y="1691"/>
                  </a:lnTo>
                  <a:lnTo>
                    <a:pt x="3324" y="1690"/>
                  </a:lnTo>
                  <a:lnTo>
                    <a:pt x="3321" y="1689"/>
                  </a:lnTo>
                  <a:lnTo>
                    <a:pt x="3316" y="1689"/>
                  </a:lnTo>
                  <a:lnTo>
                    <a:pt x="3313" y="1689"/>
                  </a:lnTo>
                  <a:lnTo>
                    <a:pt x="3310" y="1690"/>
                  </a:lnTo>
                  <a:lnTo>
                    <a:pt x="3308" y="1692"/>
                  </a:lnTo>
                  <a:lnTo>
                    <a:pt x="3305" y="1694"/>
                  </a:lnTo>
                  <a:lnTo>
                    <a:pt x="3301" y="1695"/>
                  </a:lnTo>
                  <a:lnTo>
                    <a:pt x="3300" y="1694"/>
                  </a:lnTo>
                  <a:lnTo>
                    <a:pt x="3301" y="1691"/>
                  </a:lnTo>
                  <a:lnTo>
                    <a:pt x="3304" y="1686"/>
                  </a:lnTo>
                  <a:lnTo>
                    <a:pt x="3304" y="1685"/>
                  </a:lnTo>
                  <a:lnTo>
                    <a:pt x="3305" y="1681"/>
                  </a:lnTo>
                  <a:lnTo>
                    <a:pt x="3307" y="1680"/>
                  </a:lnTo>
                  <a:lnTo>
                    <a:pt x="3311" y="1677"/>
                  </a:lnTo>
                  <a:lnTo>
                    <a:pt x="3313" y="1675"/>
                  </a:lnTo>
                  <a:lnTo>
                    <a:pt x="3315" y="1674"/>
                  </a:lnTo>
                  <a:lnTo>
                    <a:pt x="3316" y="1674"/>
                  </a:lnTo>
                  <a:lnTo>
                    <a:pt x="3317" y="1675"/>
                  </a:lnTo>
                  <a:lnTo>
                    <a:pt x="3318" y="1678"/>
                  </a:lnTo>
                  <a:lnTo>
                    <a:pt x="3319" y="1678"/>
                  </a:lnTo>
                  <a:lnTo>
                    <a:pt x="3321" y="1679"/>
                  </a:lnTo>
                  <a:lnTo>
                    <a:pt x="3324" y="1680"/>
                  </a:lnTo>
                  <a:lnTo>
                    <a:pt x="3327" y="1682"/>
                  </a:lnTo>
                  <a:lnTo>
                    <a:pt x="3328" y="1685"/>
                  </a:lnTo>
                  <a:lnTo>
                    <a:pt x="3329" y="1686"/>
                  </a:lnTo>
                  <a:close/>
                  <a:moveTo>
                    <a:pt x="2439" y="1687"/>
                  </a:moveTo>
                  <a:lnTo>
                    <a:pt x="2442" y="1690"/>
                  </a:lnTo>
                  <a:lnTo>
                    <a:pt x="2446" y="1694"/>
                  </a:lnTo>
                  <a:lnTo>
                    <a:pt x="2452" y="1702"/>
                  </a:lnTo>
                  <a:lnTo>
                    <a:pt x="2456" y="1705"/>
                  </a:lnTo>
                  <a:lnTo>
                    <a:pt x="2460" y="1708"/>
                  </a:lnTo>
                  <a:lnTo>
                    <a:pt x="2464" y="1712"/>
                  </a:lnTo>
                  <a:lnTo>
                    <a:pt x="2463" y="1717"/>
                  </a:lnTo>
                  <a:lnTo>
                    <a:pt x="2460" y="1719"/>
                  </a:lnTo>
                  <a:lnTo>
                    <a:pt x="2457" y="1721"/>
                  </a:lnTo>
                  <a:lnTo>
                    <a:pt x="2455" y="1723"/>
                  </a:lnTo>
                  <a:lnTo>
                    <a:pt x="2452" y="1725"/>
                  </a:lnTo>
                  <a:lnTo>
                    <a:pt x="2450" y="1727"/>
                  </a:lnTo>
                  <a:lnTo>
                    <a:pt x="2442" y="1728"/>
                  </a:lnTo>
                  <a:lnTo>
                    <a:pt x="2441" y="1728"/>
                  </a:lnTo>
                  <a:lnTo>
                    <a:pt x="2440" y="1731"/>
                  </a:lnTo>
                  <a:lnTo>
                    <a:pt x="2438" y="1732"/>
                  </a:lnTo>
                  <a:lnTo>
                    <a:pt x="2422" y="1738"/>
                  </a:lnTo>
                  <a:lnTo>
                    <a:pt x="2417" y="1741"/>
                  </a:lnTo>
                  <a:lnTo>
                    <a:pt x="2413" y="1746"/>
                  </a:lnTo>
                  <a:lnTo>
                    <a:pt x="2411" y="1750"/>
                  </a:lnTo>
                  <a:lnTo>
                    <a:pt x="2408" y="1753"/>
                  </a:lnTo>
                  <a:lnTo>
                    <a:pt x="2406" y="1754"/>
                  </a:lnTo>
                  <a:lnTo>
                    <a:pt x="2404" y="1754"/>
                  </a:lnTo>
                  <a:lnTo>
                    <a:pt x="2403" y="1756"/>
                  </a:lnTo>
                  <a:lnTo>
                    <a:pt x="2403" y="1759"/>
                  </a:lnTo>
                  <a:lnTo>
                    <a:pt x="2405" y="1762"/>
                  </a:lnTo>
                  <a:lnTo>
                    <a:pt x="2406" y="1761"/>
                  </a:lnTo>
                  <a:lnTo>
                    <a:pt x="2405" y="1761"/>
                  </a:lnTo>
                  <a:lnTo>
                    <a:pt x="2404" y="1758"/>
                  </a:lnTo>
                  <a:lnTo>
                    <a:pt x="2406" y="1757"/>
                  </a:lnTo>
                  <a:lnTo>
                    <a:pt x="2407" y="1759"/>
                  </a:lnTo>
                  <a:lnTo>
                    <a:pt x="2407" y="1765"/>
                  </a:lnTo>
                  <a:lnTo>
                    <a:pt x="2406" y="1766"/>
                  </a:lnTo>
                  <a:lnTo>
                    <a:pt x="2404" y="1767"/>
                  </a:lnTo>
                  <a:lnTo>
                    <a:pt x="2402" y="1769"/>
                  </a:lnTo>
                  <a:lnTo>
                    <a:pt x="2400" y="1769"/>
                  </a:lnTo>
                  <a:lnTo>
                    <a:pt x="2397" y="1770"/>
                  </a:lnTo>
                  <a:lnTo>
                    <a:pt x="2395" y="1769"/>
                  </a:lnTo>
                  <a:lnTo>
                    <a:pt x="2393" y="1769"/>
                  </a:lnTo>
                  <a:lnTo>
                    <a:pt x="2390" y="1767"/>
                  </a:lnTo>
                  <a:lnTo>
                    <a:pt x="2390" y="1765"/>
                  </a:lnTo>
                  <a:lnTo>
                    <a:pt x="2393" y="1763"/>
                  </a:lnTo>
                  <a:lnTo>
                    <a:pt x="2398" y="1761"/>
                  </a:lnTo>
                  <a:lnTo>
                    <a:pt x="2399" y="1759"/>
                  </a:lnTo>
                  <a:lnTo>
                    <a:pt x="2400" y="1756"/>
                  </a:lnTo>
                  <a:lnTo>
                    <a:pt x="2400" y="1754"/>
                  </a:lnTo>
                  <a:lnTo>
                    <a:pt x="2399" y="1752"/>
                  </a:lnTo>
                  <a:lnTo>
                    <a:pt x="2399" y="1750"/>
                  </a:lnTo>
                  <a:lnTo>
                    <a:pt x="2397" y="1746"/>
                  </a:lnTo>
                  <a:lnTo>
                    <a:pt x="2396" y="1746"/>
                  </a:lnTo>
                  <a:lnTo>
                    <a:pt x="2395" y="1746"/>
                  </a:lnTo>
                  <a:lnTo>
                    <a:pt x="2395" y="1745"/>
                  </a:lnTo>
                  <a:lnTo>
                    <a:pt x="2391" y="1742"/>
                  </a:lnTo>
                  <a:lnTo>
                    <a:pt x="2389" y="1740"/>
                  </a:lnTo>
                  <a:lnTo>
                    <a:pt x="2389" y="1739"/>
                  </a:lnTo>
                  <a:lnTo>
                    <a:pt x="2388" y="1737"/>
                  </a:lnTo>
                  <a:lnTo>
                    <a:pt x="2386" y="1736"/>
                  </a:lnTo>
                  <a:lnTo>
                    <a:pt x="2381" y="1732"/>
                  </a:lnTo>
                  <a:lnTo>
                    <a:pt x="2373" y="1725"/>
                  </a:lnTo>
                  <a:lnTo>
                    <a:pt x="2370" y="1723"/>
                  </a:lnTo>
                  <a:lnTo>
                    <a:pt x="2354" y="1715"/>
                  </a:lnTo>
                  <a:lnTo>
                    <a:pt x="2350" y="1714"/>
                  </a:lnTo>
                  <a:lnTo>
                    <a:pt x="2336" y="1714"/>
                  </a:lnTo>
                  <a:lnTo>
                    <a:pt x="2331" y="1713"/>
                  </a:lnTo>
                  <a:lnTo>
                    <a:pt x="2328" y="1711"/>
                  </a:lnTo>
                  <a:lnTo>
                    <a:pt x="2325" y="1707"/>
                  </a:lnTo>
                  <a:lnTo>
                    <a:pt x="2316" y="1692"/>
                  </a:lnTo>
                  <a:lnTo>
                    <a:pt x="2313" y="1681"/>
                  </a:lnTo>
                  <a:lnTo>
                    <a:pt x="2313" y="1678"/>
                  </a:lnTo>
                  <a:lnTo>
                    <a:pt x="2317" y="1677"/>
                  </a:lnTo>
                  <a:lnTo>
                    <a:pt x="2320" y="1678"/>
                  </a:lnTo>
                  <a:lnTo>
                    <a:pt x="2321" y="1679"/>
                  </a:lnTo>
                  <a:lnTo>
                    <a:pt x="2322" y="1680"/>
                  </a:lnTo>
                  <a:lnTo>
                    <a:pt x="2324" y="1682"/>
                  </a:lnTo>
                  <a:lnTo>
                    <a:pt x="2326" y="1682"/>
                  </a:lnTo>
                  <a:lnTo>
                    <a:pt x="2328" y="1682"/>
                  </a:lnTo>
                  <a:lnTo>
                    <a:pt x="2330" y="1680"/>
                  </a:lnTo>
                  <a:lnTo>
                    <a:pt x="2333" y="1681"/>
                  </a:lnTo>
                  <a:lnTo>
                    <a:pt x="2335" y="1681"/>
                  </a:lnTo>
                  <a:lnTo>
                    <a:pt x="2339" y="1682"/>
                  </a:lnTo>
                  <a:lnTo>
                    <a:pt x="2342" y="1682"/>
                  </a:lnTo>
                  <a:lnTo>
                    <a:pt x="2362" y="1690"/>
                  </a:lnTo>
                  <a:lnTo>
                    <a:pt x="2367" y="1688"/>
                  </a:lnTo>
                  <a:lnTo>
                    <a:pt x="2377" y="1688"/>
                  </a:lnTo>
                  <a:lnTo>
                    <a:pt x="2381" y="1687"/>
                  </a:lnTo>
                  <a:lnTo>
                    <a:pt x="2386" y="1683"/>
                  </a:lnTo>
                  <a:lnTo>
                    <a:pt x="2395" y="1675"/>
                  </a:lnTo>
                  <a:lnTo>
                    <a:pt x="2399" y="1673"/>
                  </a:lnTo>
                  <a:lnTo>
                    <a:pt x="2402" y="1673"/>
                  </a:lnTo>
                  <a:lnTo>
                    <a:pt x="2404" y="1673"/>
                  </a:lnTo>
                  <a:lnTo>
                    <a:pt x="2407" y="1674"/>
                  </a:lnTo>
                  <a:lnTo>
                    <a:pt x="2408" y="1675"/>
                  </a:lnTo>
                  <a:lnTo>
                    <a:pt x="2411" y="1677"/>
                  </a:lnTo>
                  <a:lnTo>
                    <a:pt x="2419" y="1679"/>
                  </a:lnTo>
                  <a:lnTo>
                    <a:pt x="2439" y="1687"/>
                  </a:lnTo>
                  <a:close/>
                  <a:moveTo>
                    <a:pt x="1659" y="1632"/>
                  </a:moveTo>
                  <a:lnTo>
                    <a:pt x="1666" y="1636"/>
                  </a:lnTo>
                  <a:lnTo>
                    <a:pt x="1667" y="1637"/>
                  </a:lnTo>
                  <a:lnTo>
                    <a:pt x="1667" y="1638"/>
                  </a:lnTo>
                  <a:lnTo>
                    <a:pt x="1670" y="1638"/>
                  </a:lnTo>
                  <a:lnTo>
                    <a:pt x="1671" y="1638"/>
                  </a:lnTo>
                  <a:lnTo>
                    <a:pt x="1670" y="1639"/>
                  </a:lnTo>
                  <a:lnTo>
                    <a:pt x="1669" y="1640"/>
                  </a:lnTo>
                  <a:lnTo>
                    <a:pt x="1667" y="1639"/>
                  </a:lnTo>
                  <a:lnTo>
                    <a:pt x="1665" y="1639"/>
                  </a:lnTo>
                  <a:lnTo>
                    <a:pt x="1658" y="1637"/>
                  </a:lnTo>
                  <a:lnTo>
                    <a:pt x="1652" y="1636"/>
                  </a:lnTo>
                  <a:lnTo>
                    <a:pt x="1649" y="1635"/>
                  </a:lnTo>
                  <a:lnTo>
                    <a:pt x="1648" y="1635"/>
                  </a:lnTo>
                  <a:lnTo>
                    <a:pt x="1643" y="1635"/>
                  </a:lnTo>
                  <a:lnTo>
                    <a:pt x="1641" y="1635"/>
                  </a:lnTo>
                  <a:lnTo>
                    <a:pt x="1640" y="1632"/>
                  </a:lnTo>
                  <a:lnTo>
                    <a:pt x="1640" y="1630"/>
                  </a:lnTo>
                  <a:lnTo>
                    <a:pt x="1641" y="1629"/>
                  </a:lnTo>
                  <a:lnTo>
                    <a:pt x="1644" y="1628"/>
                  </a:lnTo>
                  <a:lnTo>
                    <a:pt x="1649" y="1630"/>
                  </a:lnTo>
                  <a:lnTo>
                    <a:pt x="1656" y="1631"/>
                  </a:lnTo>
                  <a:lnTo>
                    <a:pt x="1659" y="1632"/>
                  </a:lnTo>
                  <a:close/>
                  <a:moveTo>
                    <a:pt x="3189" y="1595"/>
                  </a:moveTo>
                  <a:lnTo>
                    <a:pt x="3186" y="1596"/>
                  </a:lnTo>
                  <a:lnTo>
                    <a:pt x="3183" y="1596"/>
                  </a:lnTo>
                  <a:lnTo>
                    <a:pt x="3182" y="1594"/>
                  </a:lnTo>
                  <a:lnTo>
                    <a:pt x="3182" y="1591"/>
                  </a:lnTo>
                  <a:lnTo>
                    <a:pt x="3183" y="1589"/>
                  </a:lnTo>
                  <a:lnTo>
                    <a:pt x="3184" y="1588"/>
                  </a:lnTo>
                  <a:lnTo>
                    <a:pt x="3186" y="1587"/>
                  </a:lnTo>
                  <a:lnTo>
                    <a:pt x="3190" y="1586"/>
                  </a:lnTo>
                  <a:lnTo>
                    <a:pt x="3192" y="1589"/>
                  </a:lnTo>
                  <a:lnTo>
                    <a:pt x="3192" y="1593"/>
                  </a:lnTo>
                  <a:lnTo>
                    <a:pt x="3189" y="1595"/>
                  </a:lnTo>
                  <a:close/>
                  <a:moveTo>
                    <a:pt x="3077" y="1579"/>
                  </a:moveTo>
                  <a:lnTo>
                    <a:pt x="3088" y="1580"/>
                  </a:lnTo>
                  <a:lnTo>
                    <a:pt x="3095" y="1580"/>
                  </a:lnTo>
                  <a:lnTo>
                    <a:pt x="3098" y="1580"/>
                  </a:lnTo>
                  <a:lnTo>
                    <a:pt x="3101" y="1582"/>
                  </a:lnTo>
                  <a:lnTo>
                    <a:pt x="3100" y="1585"/>
                  </a:lnTo>
                  <a:lnTo>
                    <a:pt x="3096" y="1586"/>
                  </a:lnTo>
                  <a:lnTo>
                    <a:pt x="3092" y="1586"/>
                  </a:lnTo>
                  <a:lnTo>
                    <a:pt x="3091" y="1585"/>
                  </a:lnTo>
                  <a:lnTo>
                    <a:pt x="3088" y="1583"/>
                  </a:lnTo>
                  <a:lnTo>
                    <a:pt x="3080" y="1582"/>
                  </a:lnTo>
                  <a:lnTo>
                    <a:pt x="3078" y="1581"/>
                  </a:lnTo>
                  <a:lnTo>
                    <a:pt x="3077" y="1582"/>
                  </a:lnTo>
                  <a:lnTo>
                    <a:pt x="3074" y="1582"/>
                  </a:lnTo>
                  <a:lnTo>
                    <a:pt x="3071" y="1582"/>
                  </a:lnTo>
                  <a:lnTo>
                    <a:pt x="3069" y="1581"/>
                  </a:lnTo>
                  <a:lnTo>
                    <a:pt x="3068" y="1580"/>
                  </a:lnTo>
                  <a:lnTo>
                    <a:pt x="3068" y="1579"/>
                  </a:lnTo>
                  <a:lnTo>
                    <a:pt x="3069" y="1578"/>
                  </a:lnTo>
                  <a:lnTo>
                    <a:pt x="3071" y="1577"/>
                  </a:lnTo>
                  <a:lnTo>
                    <a:pt x="3074" y="1577"/>
                  </a:lnTo>
                  <a:lnTo>
                    <a:pt x="3077" y="1579"/>
                  </a:lnTo>
                  <a:close/>
                  <a:moveTo>
                    <a:pt x="2334" y="1564"/>
                  </a:moveTo>
                  <a:lnTo>
                    <a:pt x="2334" y="1565"/>
                  </a:lnTo>
                  <a:lnTo>
                    <a:pt x="2334" y="1566"/>
                  </a:lnTo>
                  <a:lnTo>
                    <a:pt x="2324" y="1565"/>
                  </a:lnTo>
                  <a:lnTo>
                    <a:pt x="2320" y="1565"/>
                  </a:lnTo>
                  <a:lnTo>
                    <a:pt x="2319" y="1565"/>
                  </a:lnTo>
                  <a:lnTo>
                    <a:pt x="2319" y="1564"/>
                  </a:lnTo>
                  <a:lnTo>
                    <a:pt x="2319" y="1563"/>
                  </a:lnTo>
                  <a:lnTo>
                    <a:pt x="2319" y="1562"/>
                  </a:lnTo>
                  <a:lnTo>
                    <a:pt x="2320" y="1562"/>
                  </a:lnTo>
                  <a:lnTo>
                    <a:pt x="2324" y="1560"/>
                  </a:lnTo>
                  <a:lnTo>
                    <a:pt x="2325" y="1560"/>
                  </a:lnTo>
                  <a:lnTo>
                    <a:pt x="2326" y="1560"/>
                  </a:lnTo>
                  <a:lnTo>
                    <a:pt x="2329" y="1561"/>
                  </a:lnTo>
                  <a:lnTo>
                    <a:pt x="2330" y="1562"/>
                  </a:lnTo>
                  <a:lnTo>
                    <a:pt x="2331" y="1562"/>
                  </a:lnTo>
                  <a:lnTo>
                    <a:pt x="2333" y="1562"/>
                  </a:lnTo>
                  <a:lnTo>
                    <a:pt x="2334" y="1562"/>
                  </a:lnTo>
                  <a:lnTo>
                    <a:pt x="2334" y="1564"/>
                  </a:lnTo>
                  <a:close/>
                  <a:moveTo>
                    <a:pt x="2485" y="1561"/>
                  </a:moveTo>
                  <a:lnTo>
                    <a:pt x="2485" y="1565"/>
                  </a:lnTo>
                  <a:lnTo>
                    <a:pt x="2483" y="1569"/>
                  </a:lnTo>
                  <a:lnTo>
                    <a:pt x="2479" y="1570"/>
                  </a:lnTo>
                  <a:lnTo>
                    <a:pt x="2474" y="1569"/>
                  </a:lnTo>
                  <a:lnTo>
                    <a:pt x="2468" y="1566"/>
                  </a:lnTo>
                  <a:lnTo>
                    <a:pt x="2467" y="1564"/>
                  </a:lnTo>
                  <a:lnTo>
                    <a:pt x="2468" y="1563"/>
                  </a:lnTo>
                  <a:lnTo>
                    <a:pt x="2469" y="1563"/>
                  </a:lnTo>
                  <a:lnTo>
                    <a:pt x="2471" y="1563"/>
                  </a:lnTo>
                  <a:lnTo>
                    <a:pt x="2472" y="1560"/>
                  </a:lnTo>
                  <a:lnTo>
                    <a:pt x="2473" y="1561"/>
                  </a:lnTo>
                  <a:lnTo>
                    <a:pt x="2473" y="1562"/>
                  </a:lnTo>
                  <a:lnTo>
                    <a:pt x="2474" y="1563"/>
                  </a:lnTo>
                  <a:lnTo>
                    <a:pt x="2475" y="1564"/>
                  </a:lnTo>
                  <a:lnTo>
                    <a:pt x="2476" y="1564"/>
                  </a:lnTo>
                  <a:lnTo>
                    <a:pt x="2479" y="1565"/>
                  </a:lnTo>
                  <a:lnTo>
                    <a:pt x="2482" y="1565"/>
                  </a:lnTo>
                  <a:lnTo>
                    <a:pt x="2483" y="1565"/>
                  </a:lnTo>
                  <a:lnTo>
                    <a:pt x="2484" y="1564"/>
                  </a:lnTo>
                  <a:lnTo>
                    <a:pt x="2483" y="1564"/>
                  </a:lnTo>
                  <a:lnTo>
                    <a:pt x="2482" y="1563"/>
                  </a:lnTo>
                  <a:lnTo>
                    <a:pt x="2482" y="1562"/>
                  </a:lnTo>
                  <a:lnTo>
                    <a:pt x="2483" y="1561"/>
                  </a:lnTo>
                  <a:lnTo>
                    <a:pt x="2484" y="1561"/>
                  </a:lnTo>
                  <a:lnTo>
                    <a:pt x="2484" y="1562"/>
                  </a:lnTo>
                  <a:lnTo>
                    <a:pt x="2484" y="1561"/>
                  </a:lnTo>
                  <a:lnTo>
                    <a:pt x="2484" y="1560"/>
                  </a:lnTo>
                  <a:lnTo>
                    <a:pt x="2484" y="1558"/>
                  </a:lnTo>
                  <a:lnTo>
                    <a:pt x="2485" y="1560"/>
                  </a:lnTo>
                  <a:lnTo>
                    <a:pt x="2485" y="1561"/>
                  </a:lnTo>
                  <a:close/>
                  <a:moveTo>
                    <a:pt x="2307" y="1562"/>
                  </a:moveTo>
                  <a:lnTo>
                    <a:pt x="2307" y="1565"/>
                  </a:lnTo>
                  <a:lnTo>
                    <a:pt x="2307" y="1568"/>
                  </a:lnTo>
                  <a:lnTo>
                    <a:pt x="2304" y="1568"/>
                  </a:lnTo>
                  <a:lnTo>
                    <a:pt x="2302" y="1566"/>
                  </a:lnTo>
                  <a:lnTo>
                    <a:pt x="2299" y="1565"/>
                  </a:lnTo>
                  <a:lnTo>
                    <a:pt x="2299" y="1564"/>
                  </a:lnTo>
                  <a:lnTo>
                    <a:pt x="2296" y="1564"/>
                  </a:lnTo>
                  <a:lnTo>
                    <a:pt x="2294" y="1563"/>
                  </a:lnTo>
                  <a:lnTo>
                    <a:pt x="2294" y="1561"/>
                  </a:lnTo>
                  <a:lnTo>
                    <a:pt x="2292" y="1558"/>
                  </a:lnTo>
                  <a:lnTo>
                    <a:pt x="2292" y="1555"/>
                  </a:lnTo>
                  <a:lnTo>
                    <a:pt x="2295" y="1553"/>
                  </a:lnTo>
                  <a:lnTo>
                    <a:pt x="2298" y="1552"/>
                  </a:lnTo>
                  <a:lnTo>
                    <a:pt x="2301" y="1553"/>
                  </a:lnTo>
                  <a:lnTo>
                    <a:pt x="2302" y="1554"/>
                  </a:lnTo>
                  <a:lnTo>
                    <a:pt x="2303" y="1556"/>
                  </a:lnTo>
                  <a:lnTo>
                    <a:pt x="2305" y="1560"/>
                  </a:lnTo>
                  <a:lnTo>
                    <a:pt x="2307" y="1562"/>
                  </a:lnTo>
                  <a:close/>
                  <a:moveTo>
                    <a:pt x="3062" y="1555"/>
                  </a:moveTo>
                  <a:lnTo>
                    <a:pt x="3063" y="1555"/>
                  </a:lnTo>
                  <a:lnTo>
                    <a:pt x="3066" y="1553"/>
                  </a:lnTo>
                  <a:lnTo>
                    <a:pt x="3067" y="1553"/>
                  </a:lnTo>
                  <a:lnTo>
                    <a:pt x="3067" y="1555"/>
                  </a:lnTo>
                  <a:lnTo>
                    <a:pt x="3067" y="1556"/>
                  </a:lnTo>
                  <a:lnTo>
                    <a:pt x="3066" y="1560"/>
                  </a:lnTo>
                  <a:lnTo>
                    <a:pt x="3066" y="1562"/>
                  </a:lnTo>
                  <a:lnTo>
                    <a:pt x="3062" y="1562"/>
                  </a:lnTo>
                  <a:lnTo>
                    <a:pt x="3058" y="1562"/>
                  </a:lnTo>
                  <a:lnTo>
                    <a:pt x="3055" y="1561"/>
                  </a:lnTo>
                  <a:lnTo>
                    <a:pt x="3054" y="1563"/>
                  </a:lnTo>
                  <a:lnTo>
                    <a:pt x="3053" y="1564"/>
                  </a:lnTo>
                  <a:lnTo>
                    <a:pt x="3049" y="1562"/>
                  </a:lnTo>
                  <a:lnTo>
                    <a:pt x="3048" y="1558"/>
                  </a:lnTo>
                  <a:lnTo>
                    <a:pt x="3048" y="1557"/>
                  </a:lnTo>
                  <a:lnTo>
                    <a:pt x="3045" y="1557"/>
                  </a:lnTo>
                  <a:lnTo>
                    <a:pt x="3043" y="1557"/>
                  </a:lnTo>
                  <a:lnTo>
                    <a:pt x="3041" y="1557"/>
                  </a:lnTo>
                  <a:lnTo>
                    <a:pt x="3040" y="1555"/>
                  </a:lnTo>
                  <a:lnTo>
                    <a:pt x="3041" y="1554"/>
                  </a:lnTo>
                  <a:lnTo>
                    <a:pt x="3044" y="1555"/>
                  </a:lnTo>
                  <a:lnTo>
                    <a:pt x="3046" y="1554"/>
                  </a:lnTo>
                  <a:lnTo>
                    <a:pt x="3048" y="1552"/>
                  </a:lnTo>
                  <a:lnTo>
                    <a:pt x="3048" y="1548"/>
                  </a:lnTo>
                  <a:lnTo>
                    <a:pt x="3048" y="1546"/>
                  </a:lnTo>
                  <a:lnTo>
                    <a:pt x="3050" y="1547"/>
                  </a:lnTo>
                  <a:lnTo>
                    <a:pt x="3052" y="1547"/>
                  </a:lnTo>
                  <a:lnTo>
                    <a:pt x="3054" y="1552"/>
                  </a:lnTo>
                  <a:lnTo>
                    <a:pt x="3061" y="1554"/>
                  </a:lnTo>
                  <a:lnTo>
                    <a:pt x="3062" y="1555"/>
                  </a:lnTo>
                  <a:close/>
                  <a:moveTo>
                    <a:pt x="2259" y="1531"/>
                  </a:moveTo>
                  <a:lnTo>
                    <a:pt x="2261" y="1532"/>
                  </a:lnTo>
                  <a:lnTo>
                    <a:pt x="2264" y="1533"/>
                  </a:lnTo>
                  <a:lnTo>
                    <a:pt x="2265" y="1536"/>
                  </a:lnTo>
                  <a:lnTo>
                    <a:pt x="2267" y="1537"/>
                  </a:lnTo>
                  <a:lnTo>
                    <a:pt x="2270" y="1538"/>
                  </a:lnTo>
                  <a:lnTo>
                    <a:pt x="2273" y="1539"/>
                  </a:lnTo>
                  <a:lnTo>
                    <a:pt x="2275" y="1544"/>
                  </a:lnTo>
                  <a:lnTo>
                    <a:pt x="2271" y="1544"/>
                  </a:lnTo>
                  <a:lnTo>
                    <a:pt x="2266" y="1547"/>
                  </a:lnTo>
                  <a:lnTo>
                    <a:pt x="2258" y="1548"/>
                  </a:lnTo>
                  <a:lnTo>
                    <a:pt x="2255" y="1552"/>
                  </a:lnTo>
                  <a:lnTo>
                    <a:pt x="2252" y="1552"/>
                  </a:lnTo>
                  <a:lnTo>
                    <a:pt x="2249" y="1552"/>
                  </a:lnTo>
                  <a:lnTo>
                    <a:pt x="2247" y="1553"/>
                  </a:lnTo>
                  <a:lnTo>
                    <a:pt x="2244" y="1557"/>
                  </a:lnTo>
                  <a:lnTo>
                    <a:pt x="2247" y="1557"/>
                  </a:lnTo>
                  <a:lnTo>
                    <a:pt x="2248" y="1558"/>
                  </a:lnTo>
                  <a:lnTo>
                    <a:pt x="2248" y="1561"/>
                  </a:lnTo>
                  <a:lnTo>
                    <a:pt x="2244" y="1562"/>
                  </a:lnTo>
                  <a:lnTo>
                    <a:pt x="2240" y="1562"/>
                  </a:lnTo>
                  <a:lnTo>
                    <a:pt x="2233" y="1561"/>
                  </a:lnTo>
                  <a:lnTo>
                    <a:pt x="2225" y="1560"/>
                  </a:lnTo>
                  <a:lnTo>
                    <a:pt x="2223" y="1560"/>
                  </a:lnTo>
                  <a:lnTo>
                    <a:pt x="2219" y="1560"/>
                  </a:lnTo>
                  <a:lnTo>
                    <a:pt x="2217" y="1562"/>
                  </a:lnTo>
                  <a:lnTo>
                    <a:pt x="2214" y="1562"/>
                  </a:lnTo>
                  <a:lnTo>
                    <a:pt x="2212" y="1563"/>
                  </a:lnTo>
                  <a:lnTo>
                    <a:pt x="2210" y="1564"/>
                  </a:lnTo>
                  <a:lnTo>
                    <a:pt x="2209" y="1566"/>
                  </a:lnTo>
                  <a:lnTo>
                    <a:pt x="2208" y="1568"/>
                  </a:lnTo>
                  <a:lnTo>
                    <a:pt x="2208" y="1569"/>
                  </a:lnTo>
                  <a:lnTo>
                    <a:pt x="2207" y="1571"/>
                  </a:lnTo>
                  <a:lnTo>
                    <a:pt x="2206" y="1574"/>
                  </a:lnTo>
                  <a:lnTo>
                    <a:pt x="2205" y="1574"/>
                  </a:lnTo>
                  <a:lnTo>
                    <a:pt x="2201" y="1576"/>
                  </a:lnTo>
                  <a:lnTo>
                    <a:pt x="2201" y="1574"/>
                  </a:lnTo>
                  <a:lnTo>
                    <a:pt x="2199" y="1573"/>
                  </a:lnTo>
                  <a:lnTo>
                    <a:pt x="2197" y="1572"/>
                  </a:lnTo>
                  <a:lnTo>
                    <a:pt x="2191" y="1573"/>
                  </a:lnTo>
                  <a:lnTo>
                    <a:pt x="2173" y="1572"/>
                  </a:lnTo>
                  <a:lnTo>
                    <a:pt x="2171" y="1571"/>
                  </a:lnTo>
                  <a:lnTo>
                    <a:pt x="2169" y="1571"/>
                  </a:lnTo>
                  <a:lnTo>
                    <a:pt x="2163" y="1573"/>
                  </a:lnTo>
                  <a:lnTo>
                    <a:pt x="2161" y="1572"/>
                  </a:lnTo>
                  <a:lnTo>
                    <a:pt x="2159" y="1569"/>
                  </a:lnTo>
                  <a:lnTo>
                    <a:pt x="2159" y="1568"/>
                  </a:lnTo>
                  <a:lnTo>
                    <a:pt x="2158" y="1566"/>
                  </a:lnTo>
                  <a:lnTo>
                    <a:pt x="2158" y="1565"/>
                  </a:lnTo>
                  <a:lnTo>
                    <a:pt x="2159" y="1565"/>
                  </a:lnTo>
                  <a:lnTo>
                    <a:pt x="2159" y="1564"/>
                  </a:lnTo>
                  <a:lnTo>
                    <a:pt x="2158" y="1564"/>
                  </a:lnTo>
                  <a:lnTo>
                    <a:pt x="2155" y="1563"/>
                  </a:lnTo>
                  <a:lnTo>
                    <a:pt x="2154" y="1563"/>
                  </a:lnTo>
                  <a:lnTo>
                    <a:pt x="2154" y="1564"/>
                  </a:lnTo>
                  <a:lnTo>
                    <a:pt x="2154" y="1566"/>
                  </a:lnTo>
                  <a:lnTo>
                    <a:pt x="2153" y="1568"/>
                  </a:lnTo>
                  <a:lnTo>
                    <a:pt x="2155" y="1569"/>
                  </a:lnTo>
                  <a:lnTo>
                    <a:pt x="2157" y="1570"/>
                  </a:lnTo>
                  <a:lnTo>
                    <a:pt x="2158" y="1572"/>
                  </a:lnTo>
                  <a:lnTo>
                    <a:pt x="2158" y="1573"/>
                  </a:lnTo>
                  <a:lnTo>
                    <a:pt x="2156" y="1573"/>
                  </a:lnTo>
                  <a:lnTo>
                    <a:pt x="2119" y="1565"/>
                  </a:lnTo>
                  <a:lnTo>
                    <a:pt x="2114" y="1565"/>
                  </a:lnTo>
                  <a:lnTo>
                    <a:pt x="2110" y="1565"/>
                  </a:lnTo>
                  <a:lnTo>
                    <a:pt x="2109" y="1565"/>
                  </a:lnTo>
                  <a:lnTo>
                    <a:pt x="2107" y="1564"/>
                  </a:lnTo>
                  <a:lnTo>
                    <a:pt x="2107" y="1560"/>
                  </a:lnTo>
                  <a:lnTo>
                    <a:pt x="2107" y="1558"/>
                  </a:lnTo>
                  <a:lnTo>
                    <a:pt x="2109" y="1556"/>
                  </a:lnTo>
                  <a:lnTo>
                    <a:pt x="2107" y="1556"/>
                  </a:lnTo>
                  <a:lnTo>
                    <a:pt x="2106" y="1557"/>
                  </a:lnTo>
                  <a:lnTo>
                    <a:pt x="2105" y="1557"/>
                  </a:lnTo>
                  <a:lnTo>
                    <a:pt x="2104" y="1555"/>
                  </a:lnTo>
                  <a:lnTo>
                    <a:pt x="2104" y="1553"/>
                  </a:lnTo>
                  <a:lnTo>
                    <a:pt x="2104" y="1551"/>
                  </a:lnTo>
                  <a:lnTo>
                    <a:pt x="2105" y="1549"/>
                  </a:lnTo>
                  <a:lnTo>
                    <a:pt x="2106" y="1549"/>
                  </a:lnTo>
                  <a:lnTo>
                    <a:pt x="2109" y="1549"/>
                  </a:lnTo>
                  <a:lnTo>
                    <a:pt x="2113" y="1547"/>
                  </a:lnTo>
                  <a:lnTo>
                    <a:pt x="2117" y="1544"/>
                  </a:lnTo>
                  <a:lnTo>
                    <a:pt x="2122" y="1537"/>
                  </a:lnTo>
                  <a:lnTo>
                    <a:pt x="2122" y="1535"/>
                  </a:lnTo>
                  <a:lnTo>
                    <a:pt x="2126" y="1533"/>
                  </a:lnTo>
                  <a:lnTo>
                    <a:pt x="2130" y="1532"/>
                  </a:lnTo>
                  <a:lnTo>
                    <a:pt x="2133" y="1532"/>
                  </a:lnTo>
                  <a:lnTo>
                    <a:pt x="2138" y="1532"/>
                  </a:lnTo>
                  <a:lnTo>
                    <a:pt x="2148" y="1531"/>
                  </a:lnTo>
                  <a:lnTo>
                    <a:pt x="2158" y="1533"/>
                  </a:lnTo>
                  <a:lnTo>
                    <a:pt x="2173" y="1533"/>
                  </a:lnTo>
                  <a:lnTo>
                    <a:pt x="2193" y="1531"/>
                  </a:lnTo>
                  <a:lnTo>
                    <a:pt x="2204" y="1533"/>
                  </a:lnTo>
                  <a:lnTo>
                    <a:pt x="2221" y="1531"/>
                  </a:lnTo>
                  <a:lnTo>
                    <a:pt x="2235" y="1531"/>
                  </a:lnTo>
                  <a:lnTo>
                    <a:pt x="2251" y="1530"/>
                  </a:lnTo>
                  <a:lnTo>
                    <a:pt x="2256" y="1530"/>
                  </a:lnTo>
                  <a:lnTo>
                    <a:pt x="2259" y="1531"/>
                  </a:lnTo>
                  <a:close/>
                  <a:moveTo>
                    <a:pt x="2424" y="1526"/>
                  </a:moveTo>
                  <a:lnTo>
                    <a:pt x="2433" y="1527"/>
                  </a:lnTo>
                  <a:lnTo>
                    <a:pt x="2437" y="1528"/>
                  </a:lnTo>
                  <a:lnTo>
                    <a:pt x="2445" y="1532"/>
                  </a:lnTo>
                  <a:lnTo>
                    <a:pt x="2447" y="1535"/>
                  </a:lnTo>
                  <a:lnTo>
                    <a:pt x="2447" y="1538"/>
                  </a:lnTo>
                  <a:lnTo>
                    <a:pt x="2445" y="1539"/>
                  </a:lnTo>
                  <a:lnTo>
                    <a:pt x="2440" y="1538"/>
                  </a:lnTo>
                  <a:lnTo>
                    <a:pt x="2439" y="1538"/>
                  </a:lnTo>
                  <a:lnTo>
                    <a:pt x="2437" y="1537"/>
                  </a:lnTo>
                  <a:lnTo>
                    <a:pt x="2434" y="1537"/>
                  </a:lnTo>
                  <a:lnTo>
                    <a:pt x="2433" y="1536"/>
                  </a:lnTo>
                  <a:lnTo>
                    <a:pt x="2432" y="1536"/>
                  </a:lnTo>
                  <a:lnTo>
                    <a:pt x="2431" y="1535"/>
                  </a:lnTo>
                  <a:lnTo>
                    <a:pt x="2431" y="1536"/>
                  </a:lnTo>
                  <a:lnTo>
                    <a:pt x="2430" y="1536"/>
                  </a:lnTo>
                  <a:lnTo>
                    <a:pt x="2429" y="1537"/>
                  </a:lnTo>
                  <a:lnTo>
                    <a:pt x="2428" y="1537"/>
                  </a:lnTo>
                  <a:lnTo>
                    <a:pt x="2426" y="1537"/>
                  </a:lnTo>
                  <a:lnTo>
                    <a:pt x="2426" y="1536"/>
                  </a:lnTo>
                  <a:lnTo>
                    <a:pt x="2425" y="1536"/>
                  </a:lnTo>
                  <a:lnTo>
                    <a:pt x="2424" y="1535"/>
                  </a:lnTo>
                  <a:lnTo>
                    <a:pt x="2421" y="1537"/>
                  </a:lnTo>
                  <a:lnTo>
                    <a:pt x="2420" y="1537"/>
                  </a:lnTo>
                  <a:lnTo>
                    <a:pt x="2420" y="1539"/>
                  </a:lnTo>
                  <a:lnTo>
                    <a:pt x="2421" y="1539"/>
                  </a:lnTo>
                  <a:lnTo>
                    <a:pt x="2422" y="1539"/>
                  </a:lnTo>
                  <a:lnTo>
                    <a:pt x="2424" y="1540"/>
                  </a:lnTo>
                  <a:lnTo>
                    <a:pt x="2425" y="1541"/>
                  </a:lnTo>
                  <a:lnTo>
                    <a:pt x="2426" y="1543"/>
                  </a:lnTo>
                  <a:lnTo>
                    <a:pt x="2424" y="1545"/>
                  </a:lnTo>
                  <a:lnTo>
                    <a:pt x="2421" y="1544"/>
                  </a:lnTo>
                  <a:lnTo>
                    <a:pt x="2416" y="1540"/>
                  </a:lnTo>
                  <a:lnTo>
                    <a:pt x="2415" y="1541"/>
                  </a:lnTo>
                  <a:lnTo>
                    <a:pt x="2414" y="1543"/>
                  </a:lnTo>
                  <a:lnTo>
                    <a:pt x="2414" y="1544"/>
                  </a:lnTo>
                  <a:lnTo>
                    <a:pt x="2415" y="1544"/>
                  </a:lnTo>
                  <a:lnTo>
                    <a:pt x="2416" y="1545"/>
                  </a:lnTo>
                  <a:lnTo>
                    <a:pt x="2415" y="1546"/>
                  </a:lnTo>
                  <a:lnTo>
                    <a:pt x="2414" y="1547"/>
                  </a:lnTo>
                  <a:lnTo>
                    <a:pt x="2413" y="1546"/>
                  </a:lnTo>
                  <a:lnTo>
                    <a:pt x="2411" y="1544"/>
                  </a:lnTo>
                  <a:lnTo>
                    <a:pt x="2411" y="1543"/>
                  </a:lnTo>
                  <a:lnTo>
                    <a:pt x="2412" y="1538"/>
                  </a:lnTo>
                  <a:lnTo>
                    <a:pt x="2407" y="1539"/>
                  </a:lnTo>
                  <a:lnTo>
                    <a:pt x="2405" y="1538"/>
                  </a:lnTo>
                  <a:lnTo>
                    <a:pt x="2404" y="1537"/>
                  </a:lnTo>
                  <a:lnTo>
                    <a:pt x="2405" y="1535"/>
                  </a:lnTo>
                  <a:lnTo>
                    <a:pt x="2406" y="1532"/>
                  </a:lnTo>
                  <a:lnTo>
                    <a:pt x="2407" y="1531"/>
                  </a:lnTo>
                  <a:lnTo>
                    <a:pt x="2410" y="1529"/>
                  </a:lnTo>
                  <a:lnTo>
                    <a:pt x="2407" y="1528"/>
                  </a:lnTo>
                  <a:lnTo>
                    <a:pt x="2410" y="1527"/>
                  </a:lnTo>
                  <a:lnTo>
                    <a:pt x="2412" y="1526"/>
                  </a:lnTo>
                  <a:lnTo>
                    <a:pt x="2414" y="1526"/>
                  </a:lnTo>
                  <a:lnTo>
                    <a:pt x="2424" y="1526"/>
                  </a:lnTo>
                  <a:close/>
                  <a:moveTo>
                    <a:pt x="1221" y="1489"/>
                  </a:moveTo>
                  <a:lnTo>
                    <a:pt x="1221" y="1493"/>
                  </a:lnTo>
                  <a:lnTo>
                    <a:pt x="1221" y="1497"/>
                  </a:lnTo>
                  <a:lnTo>
                    <a:pt x="1219" y="1501"/>
                  </a:lnTo>
                  <a:lnTo>
                    <a:pt x="1217" y="1503"/>
                  </a:lnTo>
                  <a:lnTo>
                    <a:pt x="1215" y="1504"/>
                  </a:lnTo>
                  <a:lnTo>
                    <a:pt x="1213" y="1506"/>
                  </a:lnTo>
                  <a:lnTo>
                    <a:pt x="1211" y="1507"/>
                  </a:lnTo>
                  <a:lnTo>
                    <a:pt x="1210" y="1506"/>
                  </a:lnTo>
                  <a:lnTo>
                    <a:pt x="1210" y="1504"/>
                  </a:lnTo>
                  <a:lnTo>
                    <a:pt x="1211" y="1502"/>
                  </a:lnTo>
                  <a:lnTo>
                    <a:pt x="1213" y="1501"/>
                  </a:lnTo>
                  <a:lnTo>
                    <a:pt x="1211" y="1499"/>
                  </a:lnTo>
                  <a:lnTo>
                    <a:pt x="1210" y="1498"/>
                  </a:lnTo>
                  <a:lnTo>
                    <a:pt x="1209" y="1496"/>
                  </a:lnTo>
                  <a:lnTo>
                    <a:pt x="1205" y="1501"/>
                  </a:lnTo>
                  <a:lnTo>
                    <a:pt x="1202" y="1502"/>
                  </a:lnTo>
                  <a:lnTo>
                    <a:pt x="1202" y="1499"/>
                  </a:lnTo>
                  <a:lnTo>
                    <a:pt x="1205" y="1496"/>
                  </a:lnTo>
                  <a:lnTo>
                    <a:pt x="1211" y="1491"/>
                  </a:lnTo>
                  <a:lnTo>
                    <a:pt x="1211" y="1493"/>
                  </a:lnTo>
                  <a:lnTo>
                    <a:pt x="1213" y="1491"/>
                  </a:lnTo>
                  <a:lnTo>
                    <a:pt x="1215" y="1490"/>
                  </a:lnTo>
                  <a:lnTo>
                    <a:pt x="1216" y="1490"/>
                  </a:lnTo>
                  <a:lnTo>
                    <a:pt x="1216" y="1489"/>
                  </a:lnTo>
                  <a:lnTo>
                    <a:pt x="1217" y="1489"/>
                  </a:lnTo>
                  <a:lnTo>
                    <a:pt x="1218" y="1489"/>
                  </a:lnTo>
                  <a:lnTo>
                    <a:pt x="1221" y="1489"/>
                  </a:lnTo>
                  <a:close/>
                  <a:moveTo>
                    <a:pt x="1327" y="1427"/>
                  </a:moveTo>
                  <a:lnTo>
                    <a:pt x="1329" y="1427"/>
                  </a:lnTo>
                  <a:lnTo>
                    <a:pt x="1333" y="1426"/>
                  </a:lnTo>
                  <a:lnTo>
                    <a:pt x="1335" y="1422"/>
                  </a:lnTo>
                  <a:lnTo>
                    <a:pt x="1338" y="1419"/>
                  </a:lnTo>
                  <a:lnTo>
                    <a:pt x="1343" y="1419"/>
                  </a:lnTo>
                  <a:lnTo>
                    <a:pt x="1351" y="1424"/>
                  </a:lnTo>
                  <a:lnTo>
                    <a:pt x="1354" y="1426"/>
                  </a:lnTo>
                  <a:lnTo>
                    <a:pt x="1356" y="1426"/>
                  </a:lnTo>
                  <a:lnTo>
                    <a:pt x="1363" y="1430"/>
                  </a:lnTo>
                  <a:lnTo>
                    <a:pt x="1366" y="1430"/>
                  </a:lnTo>
                  <a:lnTo>
                    <a:pt x="1369" y="1429"/>
                  </a:lnTo>
                  <a:lnTo>
                    <a:pt x="1371" y="1427"/>
                  </a:lnTo>
                  <a:lnTo>
                    <a:pt x="1373" y="1427"/>
                  </a:lnTo>
                  <a:lnTo>
                    <a:pt x="1387" y="1427"/>
                  </a:lnTo>
                  <a:lnTo>
                    <a:pt x="1389" y="1427"/>
                  </a:lnTo>
                  <a:lnTo>
                    <a:pt x="1391" y="1428"/>
                  </a:lnTo>
                  <a:lnTo>
                    <a:pt x="1394" y="1429"/>
                  </a:lnTo>
                  <a:lnTo>
                    <a:pt x="1395" y="1431"/>
                  </a:lnTo>
                  <a:lnTo>
                    <a:pt x="1395" y="1432"/>
                  </a:lnTo>
                  <a:lnTo>
                    <a:pt x="1395" y="1434"/>
                  </a:lnTo>
                  <a:lnTo>
                    <a:pt x="1396" y="1436"/>
                  </a:lnTo>
                  <a:lnTo>
                    <a:pt x="1397" y="1437"/>
                  </a:lnTo>
                  <a:lnTo>
                    <a:pt x="1402" y="1438"/>
                  </a:lnTo>
                  <a:lnTo>
                    <a:pt x="1407" y="1438"/>
                  </a:lnTo>
                  <a:lnTo>
                    <a:pt x="1425" y="1435"/>
                  </a:lnTo>
                  <a:lnTo>
                    <a:pt x="1426" y="1435"/>
                  </a:lnTo>
                  <a:lnTo>
                    <a:pt x="1428" y="1435"/>
                  </a:lnTo>
                  <a:lnTo>
                    <a:pt x="1428" y="1432"/>
                  </a:lnTo>
                  <a:lnTo>
                    <a:pt x="1429" y="1430"/>
                  </a:lnTo>
                  <a:lnTo>
                    <a:pt x="1429" y="1429"/>
                  </a:lnTo>
                  <a:lnTo>
                    <a:pt x="1428" y="1427"/>
                  </a:lnTo>
                  <a:lnTo>
                    <a:pt x="1426" y="1426"/>
                  </a:lnTo>
                  <a:lnTo>
                    <a:pt x="1428" y="1424"/>
                  </a:lnTo>
                  <a:lnTo>
                    <a:pt x="1430" y="1421"/>
                  </a:lnTo>
                  <a:lnTo>
                    <a:pt x="1429" y="1417"/>
                  </a:lnTo>
                  <a:lnTo>
                    <a:pt x="1432" y="1415"/>
                  </a:lnTo>
                  <a:lnTo>
                    <a:pt x="1437" y="1417"/>
                  </a:lnTo>
                  <a:lnTo>
                    <a:pt x="1440" y="1418"/>
                  </a:lnTo>
                  <a:lnTo>
                    <a:pt x="1441" y="1420"/>
                  </a:lnTo>
                  <a:lnTo>
                    <a:pt x="1443" y="1421"/>
                  </a:lnTo>
                  <a:lnTo>
                    <a:pt x="1445" y="1422"/>
                  </a:lnTo>
                  <a:lnTo>
                    <a:pt x="1447" y="1423"/>
                  </a:lnTo>
                  <a:lnTo>
                    <a:pt x="1449" y="1423"/>
                  </a:lnTo>
                  <a:lnTo>
                    <a:pt x="1451" y="1423"/>
                  </a:lnTo>
                  <a:lnTo>
                    <a:pt x="1460" y="1420"/>
                  </a:lnTo>
                  <a:lnTo>
                    <a:pt x="1465" y="1421"/>
                  </a:lnTo>
                  <a:lnTo>
                    <a:pt x="1468" y="1422"/>
                  </a:lnTo>
                  <a:lnTo>
                    <a:pt x="1472" y="1427"/>
                  </a:lnTo>
                  <a:lnTo>
                    <a:pt x="1476" y="1434"/>
                  </a:lnTo>
                  <a:lnTo>
                    <a:pt x="1480" y="1438"/>
                  </a:lnTo>
                  <a:lnTo>
                    <a:pt x="1483" y="1443"/>
                  </a:lnTo>
                  <a:lnTo>
                    <a:pt x="1488" y="1445"/>
                  </a:lnTo>
                  <a:lnTo>
                    <a:pt x="1493" y="1447"/>
                  </a:lnTo>
                  <a:lnTo>
                    <a:pt x="1501" y="1448"/>
                  </a:lnTo>
                  <a:lnTo>
                    <a:pt x="1504" y="1453"/>
                  </a:lnTo>
                  <a:lnTo>
                    <a:pt x="1508" y="1454"/>
                  </a:lnTo>
                  <a:lnTo>
                    <a:pt x="1510" y="1453"/>
                  </a:lnTo>
                  <a:lnTo>
                    <a:pt x="1511" y="1454"/>
                  </a:lnTo>
                  <a:lnTo>
                    <a:pt x="1514" y="1454"/>
                  </a:lnTo>
                  <a:lnTo>
                    <a:pt x="1516" y="1453"/>
                  </a:lnTo>
                  <a:lnTo>
                    <a:pt x="1518" y="1452"/>
                  </a:lnTo>
                  <a:lnTo>
                    <a:pt x="1519" y="1451"/>
                  </a:lnTo>
                  <a:lnTo>
                    <a:pt x="1520" y="1451"/>
                  </a:lnTo>
                  <a:lnTo>
                    <a:pt x="1521" y="1451"/>
                  </a:lnTo>
                  <a:lnTo>
                    <a:pt x="1523" y="1451"/>
                  </a:lnTo>
                  <a:lnTo>
                    <a:pt x="1524" y="1449"/>
                  </a:lnTo>
                  <a:lnTo>
                    <a:pt x="1524" y="1448"/>
                  </a:lnTo>
                  <a:lnTo>
                    <a:pt x="1525" y="1448"/>
                  </a:lnTo>
                  <a:lnTo>
                    <a:pt x="1527" y="1448"/>
                  </a:lnTo>
                  <a:lnTo>
                    <a:pt x="1528" y="1451"/>
                  </a:lnTo>
                  <a:lnTo>
                    <a:pt x="1529" y="1451"/>
                  </a:lnTo>
                  <a:lnTo>
                    <a:pt x="1532" y="1448"/>
                  </a:lnTo>
                  <a:lnTo>
                    <a:pt x="1533" y="1451"/>
                  </a:lnTo>
                  <a:lnTo>
                    <a:pt x="1533" y="1453"/>
                  </a:lnTo>
                  <a:lnTo>
                    <a:pt x="1540" y="1457"/>
                  </a:lnTo>
                  <a:lnTo>
                    <a:pt x="1544" y="1460"/>
                  </a:lnTo>
                  <a:lnTo>
                    <a:pt x="1552" y="1463"/>
                  </a:lnTo>
                  <a:lnTo>
                    <a:pt x="1554" y="1464"/>
                  </a:lnTo>
                  <a:lnTo>
                    <a:pt x="1557" y="1465"/>
                  </a:lnTo>
                  <a:lnTo>
                    <a:pt x="1559" y="1465"/>
                  </a:lnTo>
                  <a:lnTo>
                    <a:pt x="1561" y="1464"/>
                  </a:lnTo>
                  <a:lnTo>
                    <a:pt x="1562" y="1464"/>
                  </a:lnTo>
                  <a:lnTo>
                    <a:pt x="1564" y="1463"/>
                  </a:lnTo>
                  <a:lnTo>
                    <a:pt x="1568" y="1461"/>
                  </a:lnTo>
                  <a:lnTo>
                    <a:pt x="1569" y="1460"/>
                  </a:lnTo>
                  <a:lnTo>
                    <a:pt x="1570" y="1459"/>
                  </a:lnTo>
                  <a:lnTo>
                    <a:pt x="1570" y="1457"/>
                  </a:lnTo>
                  <a:lnTo>
                    <a:pt x="1570" y="1455"/>
                  </a:lnTo>
                  <a:lnTo>
                    <a:pt x="1569" y="1454"/>
                  </a:lnTo>
                  <a:lnTo>
                    <a:pt x="1568" y="1453"/>
                  </a:lnTo>
                  <a:lnTo>
                    <a:pt x="1569" y="1453"/>
                  </a:lnTo>
                  <a:lnTo>
                    <a:pt x="1571" y="1454"/>
                  </a:lnTo>
                  <a:lnTo>
                    <a:pt x="1576" y="1455"/>
                  </a:lnTo>
                  <a:lnTo>
                    <a:pt x="1583" y="1455"/>
                  </a:lnTo>
                  <a:lnTo>
                    <a:pt x="1585" y="1457"/>
                  </a:lnTo>
                  <a:lnTo>
                    <a:pt x="1586" y="1456"/>
                  </a:lnTo>
                  <a:lnTo>
                    <a:pt x="1588" y="1455"/>
                  </a:lnTo>
                  <a:lnTo>
                    <a:pt x="1589" y="1459"/>
                  </a:lnTo>
                  <a:lnTo>
                    <a:pt x="1590" y="1466"/>
                  </a:lnTo>
                  <a:lnTo>
                    <a:pt x="1600" y="1479"/>
                  </a:lnTo>
                  <a:lnTo>
                    <a:pt x="1602" y="1480"/>
                  </a:lnTo>
                  <a:lnTo>
                    <a:pt x="1604" y="1480"/>
                  </a:lnTo>
                  <a:lnTo>
                    <a:pt x="1610" y="1485"/>
                  </a:lnTo>
                  <a:lnTo>
                    <a:pt x="1614" y="1506"/>
                  </a:lnTo>
                  <a:lnTo>
                    <a:pt x="1618" y="1518"/>
                  </a:lnTo>
                  <a:lnTo>
                    <a:pt x="1624" y="1518"/>
                  </a:lnTo>
                  <a:lnTo>
                    <a:pt x="1630" y="1521"/>
                  </a:lnTo>
                  <a:lnTo>
                    <a:pt x="1635" y="1523"/>
                  </a:lnTo>
                  <a:lnTo>
                    <a:pt x="1640" y="1523"/>
                  </a:lnTo>
                  <a:lnTo>
                    <a:pt x="1645" y="1520"/>
                  </a:lnTo>
                  <a:lnTo>
                    <a:pt x="1646" y="1521"/>
                  </a:lnTo>
                  <a:lnTo>
                    <a:pt x="1648" y="1522"/>
                  </a:lnTo>
                  <a:lnTo>
                    <a:pt x="1650" y="1522"/>
                  </a:lnTo>
                  <a:lnTo>
                    <a:pt x="1652" y="1523"/>
                  </a:lnTo>
                  <a:lnTo>
                    <a:pt x="1653" y="1523"/>
                  </a:lnTo>
                  <a:lnTo>
                    <a:pt x="1653" y="1524"/>
                  </a:lnTo>
                  <a:lnTo>
                    <a:pt x="1654" y="1526"/>
                  </a:lnTo>
                  <a:lnTo>
                    <a:pt x="1656" y="1527"/>
                  </a:lnTo>
                  <a:lnTo>
                    <a:pt x="1658" y="1528"/>
                  </a:lnTo>
                  <a:lnTo>
                    <a:pt x="1661" y="1528"/>
                  </a:lnTo>
                  <a:lnTo>
                    <a:pt x="1663" y="1527"/>
                  </a:lnTo>
                  <a:lnTo>
                    <a:pt x="1664" y="1526"/>
                  </a:lnTo>
                  <a:lnTo>
                    <a:pt x="1664" y="1522"/>
                  </a:lnTo>
                  <a:lnTo>
                    <a:pt x="1665" y="1521"/>
                  </a:lnTo>
                  <a:lnTo>
                    <a:pt x="1667" y="1520"/>
                  </a:lnTo>
                  <a:lnTo>
                    <a:pt x="1670" y="1521"/>
                  </a:lnTo>
                  <a:lnTo>
                    <a:pt x="1671" y="1522"/>
                  </a:lnTo>
                  <a:lnTo>
                    <a:pt x="1675" y="1526"/>
                  </a:lnTo>
                  <a:lnTo>
                    <a:pt x="1679" y="1527"/>
                  </a:lnTo>
                  <a:lnTo>
                    <a:pt x="1682" y="1529"/>
                  </a:lnTo>
                  <a:lnTo>
                    <a:pt x="1685" y="1529"/>
                  </a:lnTo>
                  <a:lnTo>
                    <a:pt x="1707" y="1531"/>
                  </a:lnTo>
                  <a:lnTo>
                    <a:pt x="1717" y="1529"/>
                  </a:lnTo>
                  <a:lnTo>
                    <a:pt x="1723" y="1522"/>
                  </a:lnTo>
                  <a:lnTo>
                    <a:pt x="1728" y="1526"/>
                  </a:lnTo>
                  <a:lnTo>
                    <a:pt x="1751" y="1529"/>
                  </a:lnTo>
                  <a:lnTo>
                    <a:pt x="1771" y="1536"/>
                  </a:lnTo>
                  <a:lnTo>
                    <a:pt x="1777" y="1537"/>
                  </a:lnTo>
                  <a:lnTo>
                    <a:pt x="1782" y="1537"/>
                  </a:lnTo>
                  <a:lnTo>
                    <a:pt x="1797" y="1535"/>
                  </a:lnTo>
                  <a:lnTo>
                    <a:pt x="1800" y="1533"/>
                  </a:lnTo>
                  <a:lnTo>
                    <a:pt x="1802" y="1532"/>
                  </a:lnTo>
                  <a:lnTo>
                    <a:pt x="1802" y="1531"/>
                  </a:lnTo>
                  <a:lnTo>
                    <a:pt x="1804" y="1529"/>
                  </a:lnTo>
                  <a:lnTo>
                    <a:pt x="1807" y="1529"/>
                  </a:lnTo>
                  <a:lnTo>
                    <a:pt x="1807" y="1530"/>
                  </a:lnTo>
                  <a:lnTo>
                    <a:pt x="1807" y="1531"/>
                  </a:lnTo>
                  <a:lnTo>
                    <a:pt x="1808" y="1532"/>
                  </a:lnTo>
                  <a:lnTo>
                    <a:pt x="1809" y="1533"/>
                  </a:lnTo>
                  <a:lnTo>
                    <a:pt x="1814" y="1537"/>
                  </a:lnTo>
                  <a:lnTo>
                    <a:pt x="1819" y="1538"/>
                  </a:lnTo>
                  <a:lnTo>
                    <a:pt x="1824" y="1541"/>
                  </a:lnTo>
                  <a:lnTo>
                    <a:pt x="1826" y="1543"/>
                  </a:lnTo>
                  <a:lnTo>
                    <a:pt x="1829" y="1543"/>
                  </a:lnTo>
                  <a:lnTo>
                    <a:pt x="1831" y="1541"/>
                  </a:lnTo>
                  <a:lnTo>
                    <a:pt x="1833" y="1540"/>
                  </a:lnTo>
                  <a:lnTo>
                    <a:pt x="1836" y="1540"/>
                  </a:lnTo>
                  <a:lnTo>
                    <a:pt x="1838" y="1540"/>
                  </a:lnTo>
                  <a:lnTo>
                    <a:pt x="1840" y="1539"/>
                  </a:lnTo>
                  <a:lnTo>
                    <a:pt x="1842" y="1538"/>
                  </a:lnTo>
                  <a:lnTo>
                    <a:pt x="1846" y="1533"/>
                  </a:lnTo>
                  <a:lnTo>
                    <a:pt x="1852" y="1527"/>
                  </a:lnTo>
                  <a:lnTo>
                    <a:pt x="1861" y="1508"/>
                  </a:lnTo>
                  <a:lnTo>
                    <a:pt x="1862" y="1503"/>
                  </a:lnTo>
                  <a:lnTo>
                    <a:pt x="1863" y="1498"/>
                  </a:lnTo>
                  <a:lnTo>
                    <a:pt x="1863" y="1494"/>
                  </a:lnTo>
                  <a:lnTo>
                    <a:pt x="1863" y="1491"/>
                  </a:lnTo>
                  <a:lnTo>
                    <a:pt x="1864" y="1490"/>
                  </a:lnTo>
                  <a:lnTo>
                    <a:pt x="1865" y="1488"/>
                  </a:lnTo>
                  <a:lnTo>
                    <a:pt x="1863" y="1486"/>
                  </a:lnTo>
                  <a:lnTo>
                    <a:pt x="1866" y="1485"/>
                  </a:lnTo>
                  <a:lnTo>
                    <a:pt x="1868" y="1485"/>
                  </a:lnTo>
                  <a:lnTo>
                    <a:pt x="1869" y="1481"/>
                  </a:lnTo>
                  <a:lnTo>
                    <a:pt x="1871" y="1480"/>
                  </a:lnTo>
                  <a:lnTo>
                    <a:pt x="1877" y="1478"/>
                  </a:lnTo>
                  <a:lnTo>
                    <a:pt x="1880" y="1478"/>
                  </a:lnTo>
                  <a:lnTo>
                    <a:pt x="1881" y="1477"/>
                  </a:lnTo>
                  <a:lnTo>
                    <a:pt x="1883" y="1477"/>
                  </a:lnTo>
                  <a:lnTo>
                    <a:pt x="1883" y="1476"/>
                  </a:lnTo>
                  <a:lnTo>
                    <a:pt x="1891" y="1474"/>
                  </a:lnTo>
                  <a:lnTo>
                    <a:pt x="1894" y="1474"/>
                  </a:lnTo>
                  <a:lnTo>
                    <a:pt x="1895" y="1474"/>
                  </a:lnTo>
                  <a:lnTo>
                    <a:pt x="1898" y="1477"/>
                  </a:lnTo>
                  <a:lnTo>
                    <a:pt x="1899" y="1478"/>
                  </a:lnTo>
                  <a:lnTo>
                    <a:pt x="1902" y="1478"/>
                  </a:lnTo>
                  <a:lnTo>
                    <a:pt x="1903" y="1478"/>
                  </a:lnTo>
                  <a:lnTo>
                    <a:pt x="1904" y="1477"/>
                  </a:lnTo>
                  <a:lnTo>
                    <a:pt x="1905" y="1477"/>
                  </a:lnTo>
                  <a:lnTo>
                    <a:pt x="1906" y="1478"/>
                  </a:lnTo>
                  <a:lnTo>
                    <a:pt x="1907" y="1479"/>
                  </a:lnTo>
                  <a:lnTo>
                    <a:pt x="1908" y="1480"/>
                  </a:lnTo>
                  <a:lnTo>
                    <a:pt x="1909" y="1482"/>
                  </a:lnTo>
                  <a:lnTo>
                    <a:pt x="1911" y="1487"/>
                  </a:lnTo>
                  <a:lnTo>
                    <a:pt x="1913" y="1491"/>
                  </a:lnTo>
                  <a:lnTo>
                    <a:pt x="1917" y="1504"/>
                  </a:lnTo>
                  <a:lnTo>
                    <a:pt x="1919" y="1508"/>
                  </a:lnTo>
                  <a:lnTo>
                    <a:pt x="1920" y="1508"/>
                  </a:lnTo>
                  <a:lnTo>
                    <a:pt x="1921" y="1508"/>
                  </a:lnTo>
                  <a:lnTo>
                    <a:pt x="1922" y="1508"/>
                  </a:lnTo>
                  <a:lnTo>
                    <a:pt x="1943" y="1511"/>
                  </a:lnTo>
                  <a:lnTo>
                    <a:pt x="1947" y="1511"/>
                  </a:lnTo>
                  <a:lnTo>
                    <a:pt x="1951" y="1510"/>
                  </a:lnTo>
                  <a:lnTo>
                    <a:pt x="1954" y="1510"/>
                  </a:lnTo>
                  <a:lnTo>
                    <a:pt x="1956" y="1508"/>
                  </a:lnTo>
                  <a:lnTo>
                    <a:pt x="1959" y="1503"/>
                  </a:lnTo>
                  <a:lnTo>
                    <a:pt x="1962" y="1501"/>
                  </a:lnTo>
                  <a:lnTo>
                    <a:pt x="1965" y="1503"/>
                  </a:lnTo>
                  <a:lnTo>
                    <a:pt x="1972" y="1504"/>
                  </a:lnTo>
                  <a:lnTo>
                    <a:pt x="1975" y="1505"/>
                  </a:lnTo>
                  <a:lnTo>
                    <a:pt x="1976" y="1506"/>
                  </a:lnTo>
                  <a:lnTo>
                    <a:pt x="1981" y="1512"/>
                  </a:lnTo>
                  <a:lnTo>
                    <a:pt x="1983" y="1514"/>
                  </a:lnTo>
                  <a:lnTo>
                    <a:pt x="1985" y="1516"/>
                  </a:lnTo>
                  <a:lnTo>
                    <a:pt x="1988" y="1519"/>
                  </a:lnTo>
                  <a:lnTo>
                    <a:pt x="1991" y="1520"/>
                  </a:lnTo>
                  <a:lnTo>
                    <a:pt x="1999" y="1522"/>
                  </a:lnTo>
                  <a:lnTo>
                    <a:pt x="2003" y="1522"/>
                  </a:lnTo>
                  <a:lnTo>
                    <a:pt x="2006" y="1523"/>
                  </a:lnTo>
                  <a:lnTo>
                    <a:pt x="2008" y="1523"/>
                  </a:lnTo>
                  <a:lnTo>
                    <a:pt x="2010" y="1522"/>
                  </a:lnTo>
                  <a:lnTo>
                    <a:pt x="2015" y="1520"/>
                  </a:lnTo>
                  <a:lnTo>
                    <a:pt x="2017" y="1520"/>
                  </a:lnTo>
                  <a:lnTo>
                    <a:pt x="2019" y="1520"/>
                  </a:lnTo>
                  <a:lnTo>
                    <a:pt x="2023" y="1524"/>
                  </a:lnTo>
                  <a:lnTo>
                    <a:pt x="2029" y="1533"/>
                  </a:lnTo>
                  <a:lnTo>
                    <a:pt x="2032" y="1535"/>
                  </a:lnTo>
                  <a:lnTo>
                    <a:pt x="2034" y="1535"/>
                  </a:lnTo>
                  <a:lnTo>
                    <a:pt x="2040" y="1535"/>
                  </a:lnTo>
                  <a:lnTo>
                    <a:pt x="2044" y="1535"/>
                  </a:lnTo>
                  <a:lnTo>
                    <a:pt x="2049" y="1533"/>
                  </a:lnTo>
                  <a:lnTo>
                    <a:pt x="2050" y="1532"/>
                  </a:lnTo>
                  <a:lnTo>
                    <a:pt x="2054" y="1532"/>
                  </a:lnTo>
                  <a:lnTo>
                    <a:pt x="2058" y="1532"/>
                  </a:lnTo>
                  <a:lnTo>
                    <a:pt x="2062" y="1530"/>
                  </a:lnTo>
                  <a:lnTo>
                    <a:pt x="2064" y="1530"/>
                  </a:lnTo>
                  <a:lnTo>
                    <a:pt x="2069" y="1531"/>
                  </a:lnTo>
                  <a:lnTo>
                    <a:pt x="2071" y="1531"/>
                  </a:lnTo>
                  <a:lnTo>
                    <a:pt x="2072" y="1531"/>
                  </a:lnTo>
                  <a:lnTo>
                    <a:pt x="2072" y="1530"/>
                  </a:lnTo>
                  <a:lnTo>
                    <a:pt x="2074" y="1530"/>
                  </a:lnTo>
                  <a:lnTo>
                    <a:pt x="2076" y="1531"/>
                  </a:lnTo>
                  <a:lnTo>
                    <a:pt x="2078" y="1532"/>
                  </a:lnTo>
                  <a:lnTo>
                    <a:pt x="2079" y="1533"/>
                  </a:lnTo>
                  <a:lnTo>
                    <a:pt x="2081" y="1535"/>
                  </a:lnTo>
                  <a:lnTo>
                    <a:pt x="2084" y="1536"/>
                  </a:lnTo>
                  <a:lnTo>
                    <a:pt x="2086" y="1536"/>
                  </a:lnTo>
                  <a:lnTo>
                    <a:pt x="2088" y="1535"/>
                  </a:lnTo>
                  <a:lnTo>
                    <a:pt x="2088" y="1532"/>
                  </a:lnTo>
                  <a:lnTo>
                    <a:pt x="2088" y="1531"/>
                  </a:lnTo>
                  <a:lnTo>
                    <a:pt x="2088" y="1530"/>
                  </a:lnTo>
                  <a:lnTo>
                    <a:pt x="2089" y="1530"/>
                  </a:lnTo>
                  <a:lnTo>
                    <a:pt x="2090" y="1530"/>
                  </a:lnTo>
                  <a:lnTo>
                    <a:pt x="2092" y="1531"/>
                  </a:lnTo>
                  <a:lnTo>
                    <a:pt x="2093" y="1532"/>
                  </a:lnTo>
                  <a:lnTo>
                    <a:pt x="2093" y="1533"/>
                  </a:lnTo>
                  <a:lnTo>
                    <a:pt x="2094" y="1535"/>
                  </a:lnTo>
                  <a:lnTo>
                    <a:pt x="2094" y="1537"/>
                  </a:lnTo>
                  <a:lnTo>
                    <a:pt x="2092" y="1541"/>
                  </a:lnTo>
                  <a:lnTo>
                    <a:pt x="2090" y="1545"/>
                  </a:lnTo>
                  <a:lnTo>
                    <a:pt x="2092" y="1546"/>
                  </a:lnTo>
                  <a:lnTo>
                    <a:pt x="2094" y="1549"/>
                  </a:lnTo>
                  <a:lnTo>
                    <a:pt x="2095" y="1551"/>
                  </a:lnTo>
                  <a:lnTo>
                    <a:pt x="2096" y="1552"/>
                  </a:lnTo>
                  <a:lnTo>
                    <a:pt x="2098" y="1551"/>
                  </a:lnTo>
                  <a:lnTo>
                    <a:pt x="2100" y="1551"/>
                  </a:lnTo>
                  <a:lnTo>
                    <a:pt x="2101" y="1553"/>
                  </a:lnTo>
                  <a:lnTo>
                    <a:pt x="2097" y="1554"/>
                  </a:lnTo>
                  <a:lnTo>
                    <a:pt x="2095" y="1554"/>
                  </a:lnTo>
                  <a:lnTo>
                    <a:pt x="2094" y="1555"/>
                  </a:lnTo>
                  <a:lnTo>
                    <a:pt x="2095" y="1557"/>
                  </a:lnTo>
                  <a:lnTo>
                    <a:pt x="2096" y="1558"/>
                  </a:lnTo>
                  <a:lnTo>
                    <a:pt x="2097" y="1561"/>
                  </a:lnTo>
                  <a:lnTo>
                    <a:pt x="2098" y="1562"/>
                  </a:lnTo>
                  <a:lnTo>
                    <a:pt x="2100" y="1562"/>
                  </a:lnTo>
                  <a:lnTo>
                    <a:pt x="2102" y="1564"/>
                  </a:lnTo>
                  <a:lnTo>
                    <a:pt x="2103" y="1566"/>
                  </a:lnTo>
                  <a:lnTo>
                    <a:pt x="2103" y="1569"/>
                  </a:lnTo>
                  <a:lnTo>
                    <a:pt x="2101" y="1570"/>
                  </a:lnTo>
                  <a:lnTo>
                    <a:pt x="2094" y="1569"/>
                  </a:lnTo>
                  <a:lnTo>
                    <a:pt x="2095" y="1572"/>
                  </a:lnTo>
                  <a:lnTo>
                    <a:pt x="2098" y="1573"/>
                  </a:lnTo>
                  <a:lnTo>
                    <a:pt x="2105" y="1577"/>
                  </a:lnTo>
                  <a:lnTo>
                    <a:pt x="2107" y="1574"/>
                  </a:lnTo>
                  <a:lnTo>
                    <a:pt x="2109" y="1572"/>
                  </a:lnTo>
                  <a:lnTo>
                    <a:pt x="2111" y="1571"/>
                  </a:lnTo>
                  <a:lnTo>
                    <a:pt x="2113" y="1570"/>
                  </a:lnTo>
                  <a:lnTo>
                    <a:pt x="2115" y="1571"/>
                  </a:lnTo>
                  <a:lnTo>
                    <a:pt x="2117" y="1572"/>
                  </a:lnTo>
                  <a:lnTo>
                    <a:pt x="2118" y="1574"/>
                  </a:lnTo>
                  <a:lnTo>
                    <a:pt x="2120" y="1578"/>
                  </a:lnTo>
                  <a:lnTo>
                    <a:pt x="2120" y="1579"/>
                  </a:lnTo>
                  <a:lnTo>
                    <a:pt x="2120" y="1581"/>
                  </a:lnTo>
                  <a:lnTo>
                    <a:pt x="2119" y="1586"/>
                  </a:lnTo>
                  <a:lnTo>
                    <a:pt x="2119" y="1588"/>
                  </a:lnTo>
                  <a:lnTo>
                    <a:pt x="2119" y="1593"/>
                  </a:lnTo>
                  <a:lnTo>
                    <a:pt x="2118" y="1595"/>
                  </a:lnTo>
                  <a:lnTo>
                    <a:pt x="2113" y="1598"/>
                  </a:lnTo>
                  <a:lnTo>
                    <a:pt x="2112" y="1599"/>
                  </a:lnTo>
                  <a:lnTo>
                    <a:pt x="2112" y="1610"/>
                  </a:lnTo>
                  <a:lnTo>
                    <a:pt x="2122" y="1618"/>
                  </a:lnTo>
                  <a:lnTo>
                    <a:pt x="2137" y="1624"/>
                  </a:lnTo>
                  <a:lnTo>
                    <a:pt x="2139" y="1624"/>
                  </a:lnTo>
                  <a:lnTo>
                    <a:pt x="2143" y="1624"/>
                  </a:lnTo>
                  <a:lnTo>
                    <a:pt x="2145" y="1624"/>
                  </a:lnTo>
                  <a:lnTo>
                    <a:pt x="2147" y="1625"/>
                  </a:lnTo>
                  <a:lnTo>
                    <a:pt x="2149" y="1628"/>
                  </a:lnTo>
                  <a:lnTo>
                    <a:pt x="2154" y="1632"/>
                  </a:lnTo>
                  <a:lnTo>
                    <a:pt x="2156" y="1633"/>
                  </a:lnTo>
                  <a:lnTo>
                    <a:pt x="2161" y="1635"/>
                  </a:lnTo>
                  <a:lnTo>
                    <a:pt x="2163" y="1636"/>
                  </a:lnTo>
                  <a:lnTo>
                    <a:pt x="2164" y="1636"/>
                  </a:lnTo>
                  <a:lnTo>
                    <a:pt x="2165" y="1636"/>
                  </a:lnTo>
                  <a:lnTo>
                    <a:pt x="2169" y="1635"/>
                  </a:lnTo>
                  <a:lnTo>
                    <a:pt x="2170" y="1635"/>
                  </a:lnTo>
                  <a:lnTo>
                    <a:pt x="2172" y="1636"/>
                  </a:lnTo>
                  <a:lnTo>
                    <a:pt x="2174" y="1640"/>
                  </a:lnTo>
                  <a:lnTo>
                    <a:pt x="2176" y="1641"/>
                  </a:lnTo>
                  <a:lnTo>
                    <a:pt x="2179" y="1640"/>
                  </a:lnTo>
                  <a:lnTo>
                    <a:pt x="2181" y="1639"/>
                  </a:lnTo>
                  <a:lnTo>
                    <a:pt x="2186" y="1637"/>
                  </a:lnTo>
                  <a:lnTo>
                    <a:pt x="2190" y="1635"/>
                  </a:lnTo>
                  <a:lnTo>
                    <a:pt x="2192" y="1633"/>
                  </a:lnTo>
                  <a:lnTo>
                    <a:pt x="2195" y="1633"/>
                  </a:lnTo>
                  <a:lnTo>
                    <a:pt x="2197" y="1632"/>
                  </a:lnTo>
                  <a:lnTo>
                    <a:pt x="2200" y="1631"/>
                  </a:lnTo>
                  <a:lnTo>
                    <a:pt x="2204" y="1630"/>
                  </a:lnTo>
                  <a:lnTo>
                    <a:pt x="2219" y="1632"/>
                  </a:lnTo>
                  <a:lnTo>
                    <a:pt x="2221" y="1632"/>
                  </a:lnTo>
                  <a:lnTo>
                    <a:pt x="2223" y="1631"/>
                  </a:lnTo>
                  <a:lnTo>
                    <a:pt x="2224" y="1631"/>
                  </a:lnTo>
                  <a:lnTo>
                    <a:pt x="2226" y="1631"/>
                  </a:lnTo>
                  <a:lnTo>
                    <a:pt x="2232" y="1633"/>
                  </a:lnTo>
                  <a:lnTo>
                    <a:pt x="2234" y="1633"/>
                  </a:lnTo>
                  <a:lnTo>
                    <a:pt x="2236" y="1632"/>
                  </a:lnTo>
                  <a:lnTo>
                    <a:pt x="2238" y="1631"/>
                  </a:lnTo>
                  <a:lnTo>
                    <a:pt x="2240" y="1629"/>
                  </a:lnTo>
                  <a:lnTo>
                    <a:pt x="2242" y="1628"/>
                  </a:lnTo>
                  <a:lnTo>
                    <a:pt x="2244" y="1628"/>
                  </a:lnTo>
                  <a:lnTo>
                    <a:pt x="2247" y="1628"/>
                  </a:lnTo>
                  <a:lnTo>
                    <a:pt x="2249" y="1629"/>
                  </a:lnTo>
                  <a:lnTo>
                    <a:pt x="2251" y="1628"/>
                  </a:lnTo>
                  <a:lnTo>
                    <a:pt x="2253" y="1628"/>
                  </a:lnTo>
                  <a:lnTo>
                    <a:pt x="2261" y="1620"/>
                  </a:lnTo>
                  <a:lnTo>
                    <a:pt x="2265" y="1620"/>
                  </a:lnTo>
                  <a:lnTo>
                    <a:pt x="2269" y="1622"/>
                  </a:lnTo>
                  <a:lnTo>
                    <a:pt x="2274" y="1628"/>
                  </a:lnTo>
                  <a:lnTo>
                    <a:pt x="2276" y="1630"/>
                  </a:lnTo>
                  <a:lnTo>
                    <a:pt x="2281" y="1632"/>
                  </a:lnTo>
                  <a:lnTo>
                    <a:pt x="2283" y="1632"/>
                  </a:lnTo>
                  <a:lnTo>
                    <a:pt x="2287" y="1630"/>
                  </a:lnTo>
                  <a:lnTo>
                    <a:pt x="2291" y="1630"/>
                  </a:lnTo>
                  <a:lnTo>
                    <a:pt x="2292" y="1631"/>
                  </a:lnTo>
                  <a:lnTo>
                    <a:pt x="2296" y="1635"/>
                  </a:lnTo>
                  <a:lnTo>
                    <a:pt x="2299" y="1636"/>
                  </a:lnTo>
                  <a:lnTo>
                    <a:pt x="2300" y="1637"/>
                  </a:lnTo>
                  <a:lnTo>
                    <a:pt x="2301" y="1637"/>
                  </a:lnTo>
                  <a:lnTo>
                    <a:pt x="2303" y="1637"/>
                  </a:lnTo>
                  <a:lnTo>
                    <a:pt x="2305" y="1637"/>
                  </a:lnTo>
                  <a:lnTo>
                    <a:pt x="2308" y="1639"/>
                  </a:lnTo>
                  <a:lnTo>
                    <a:pt x="2312" y="1641"/>
                  </a:lnTo>
                  <a:lnTo>
                    <a:pt x="2314" y="1644"/>
                  </a:lnTo>
                  <a:lnTo>
                    <a:pt x="2316" y="1646"/>
                  </a:lnTo>
                  <a:lnTo>
                    <a:pt x="2316" y="1648"/>
                  </a:lnTo>
                  <a:lnTo>
                    <a:pt x="2314" y="1654"/>
                  </a:lnTo>
                  <a:lnTo>
                    <a:pt x="2314" y="1655"/>
                  </a:lnTo>
                  <a:lnTo>
                    <a:pt x="2312" y="1657"/>
                  </a:lnTo>
                  <a:lnTo>
                    <a:pt x="2312" y="1658"/>
                  </a:lnTo>
                  <a:lnTo>
                    <a:pt x="2312" y="1660"/>
                  </a:lnTo>
                  <a:lnTo>
                    <a:pt x="2312" y="1661"/>
                  </a:lnTo>
                  <a:lnTo>
                    <a:pt x="2312" y="1662"/>
                  </a:lnTo>
                  <a:lnTo>
                    <a:pt x="2313" y="1662"/>
                  </a:lnTo>
                  <a:lnTo>
                    <a:pt x="2313" y="1667"/>
                  </a:lnTo>
                  <a:lnTo>
                    <a:pt x="2308" y="1686"/>
                  </a:lnTo>
                  <a:lnTo>
                    <a:pt x="2303" y="1710"/>
                  </a:lnTo>
                  <a:lnTo>
                    <a:pt x="2303" y="1713"/>
                  </a:lnTo>
                  <a:lnTo>
                    <a:pt x="2302" y="1715"/>
                  </a:lnTo>
                  <a:lnTo>
                    <a:pt x="2302" y="1717"/>
                  </a:lnTo>
                  <a:lnTo>
                    <a:pt x="2302" y="1719"/>
                  </a:lnTo>
                  <a:lnTo>
                    <a:pt x="2304" y="1721"/>
                  </a:lnTo>
                  <a:lnTo>
                    <a:pt x="2304" y="1727"/>
                  </a:lnTo>
                  <a:lnTo>
                    <a:pt x="2304" y="1729"/>
                  </a:lnTo>
                  <a:lnTo>
                    <a:pt x="2305" y="1730"/>
                  </a:lnTo>
                  <a:lnTo>
                    <a:pt x="2308" y="1729"/>
                  </a:lnTo>
                  <a:lnTo>
                    <a:pt x="2308" y="1725"/>
                  </a:lnTo>
                  <a:lnTo>
                    <a:pt x="2308" y="1720"/>
                  </a:lnTo>
                  <a:lnTo>
                    <a:pt x="2310" y="1722"/>
                  </a:lnTo>
                  <a:lnTo>
                    <a:pt x="2311" y="1727"/>
                  </a:lnTo>
                  <a:lnTo>
                    <a:pt x="2310" y="1735"/>
                  </a:lnTo>
                  <a:lnTo>
                    <a:pt x="2311" y="1737"/>
                  </a:lnTo>
                  <a:lnTo>
                    <a:pt x="2312" y="1739"/>
                  </a:lnTo>
                  <a:lnTo>
                    <a:pt x="2314" y="1741"/>
                  </a:lnTo>
                  <a:lnTo>
                    <a:pt x="2317" y="1741"/>
                  </a:lnTo>
                  <a:lnTo>
                    <a:pt x="2319" y="1741"/>
                  </a:lnTo>
                  <a:lnTo>
                    <a:pt x="2320" y="1742"/>
                  </a:lnTo>
                  <a:lnTo>
                    <a:pt x="2324" y="1745"/>
                  </a:lnTo>
                  <a:lnTo>
                    <a:pt x="2330" y="1747"/>
                  </a:lnTo>
                  <a:lnTo>
                    <a:pt x="2330" y="1748"/>
                  </a:lnTo>
                  <a:lnTo>
                    <a:pt x="2331" y="1749"/>
                  </a:lnTo>
                  <a:lnTo>
                    <a:pt x="2333" y="1750"/>
                  </a:lnTo>
                  <a:lnTo>
                    <a:pt x="2334" y="1753"/>
                  </a:lnTo>
                  <a:lnTo>
                    <a:pt x="2334" y="1756"/>
                  </a:lnTo>
                  <a:lnTo>
                    <a:pt x="2330" y="1759"/>
                  </a:lnTo>
                  <a:lnTo>
                    <a:pt x="2326" y="1761"/>
                  </a:lnTo>
                  <a:lnTo>
                    <a:pt x="2316" y="1757"/>
                  </a:lnTo>
                  <a:lnTo>
                    <a:pt x="2312" y="1756"/>
                  </a:lnTo>
                  <a:lnTo>
                    <a:pt x="2305" y="1757"/>
                  </a:lnTo>
                  <a:lnTo>
                    <a:pt x="2303" y="1756"/>
                  </a:lnTo>
                  <a:lnTo>
                    <a:pt x="2303" y="1754"/>
                  </a:lnTo>
                  <a:lnTo>
                    <a:pt x="2307" y="1750"/>
                  </a:lnTo>
                  <a:lnTo>
                    <a:pt x="2305" y="1747"/>
                  </a:lnTo>
                  <a:lnTo>
                    <a:pt x="2301" y="1742"/>
                  </a:lnTo>
                  <a:lnTo>
                    <a:pt x="2295" y="1740"/>
                  </a:lnTo>
                  <a:lnTo>
                    <a:pt x="2291" y="1740"/>
                  </a:lnTo>
                  <a:lnTo>
                    <a:pt x="2286" y="1744"/>
                  </a:lnTo>
                  <a:lnTo>
                    <a:pt x="2283" y="1745"/>
                  </a:lnTo>
                  <a:lnTo>
                    <a:pt x="2282" y="1742"/>
                  </a:lnTo>
                  <a:lnTo>
                    <a:pt x="2281" y="1741"/>
                  </a:lnTo>
                  <a:lnTo>
                    <a:pt x="2277" y="1741"/>
                  </a:lnTo>
                  <a:lnTo>
                    <a:pt x="2273" y="1744"/>
                  </a:lnTo>
                  <a:lnTo>
                    <a:pt x="2271" y="1744"/>
                  </a:lnTo>
                  <a:lnTo>
                    <a:pt x="2267" y="1742"/>
                  </a:lnTo>
                  <a:lnTo>
                    <a:pt x="2266" y="1742"/>
                  </a:lnTo>
                  <a:lnTo>
                    <a:pt x="2265" y="1740"/>
                  </a:lnTo>
                  <a:lnTo>
                    <a:pt x="2264" y="1739"/>
                  </a:lnTo>
                  <a:lnTo>
                    <a:pt x="2261" y="1740"/>
                  </a:lnTo>
                  <a:lnTo>
                    <a:pt x="2259" y="1741"/>
                  </a:lnTo>
                  <a:lnTo>
                    <a:pt x="2257" y="1741"/>
                  </a:lnTo>
                  <a:lnTo>
                    <a:pt x="2256" y="1739"/>
                  </a:lnTo>
                  <a:lnTo>
                    <a:pt x="2256" y="1738"/>
                  </a:lnTo>
                  <a:lnTo>
                    <a:pt x="2257" y="1737"/>
                  </a:lnTo>
                  <a:lnTo>
                    <a:pt x="2257" y="1735"/>
                  </a:lnTo>
                  <a:lnTo>
                    <a:pt x="2256" y="1735"/>
                  </a:lnTo>
                  <a:lnTo>
                    <a:pt x="2255" y="1735"/>
                  </a:lnTo>
                  <a:lnTo>
                    <a:pt x="2252" y="1736"/>
                  </a:lnTo>
                  <a:lnTo>
                    <a:pt x="2250" y="1736"/>
                  </a:lnTo>
                  <a:lnTo>
                    <a:pt x="2249" y="1736"/>
                  </a:lnTo>
                  <a:lnTo>
                    <a:pt x="2245" y="1735"/>
                  </a:lnTo>
                  <a:lnTo>
                    <a:pt x="2242" y="1733"/>
                  </a:lnTo>
                  <a:lnTo>
                    <a:pt x="2240" y="1732"/>
                  </a:lnTo>
                  <a:lnTo>
                    <a:pt x="2239" y="1733"/>
                  </a:lnTo>
                  <a:lnTo>
                    <a:pt x="2239" y="1732"/>
                  </a:lnTo>
                  <a:lnTo>
                    <a:pt x="2238" y="1728"/>
                  </a:lnTo>
                  <a:lnTo>
                    <a:pt x="2236" y="1727"/>
                  </a:lnTo>
                  <a:lnTo>
                    <a:pt x="2235" y="1727"/>
                  </a:lnTo>
                  <a:lnTo>
                    <a:pt x="2233" y="1728"/>
                  </a:lnTo>
                  <a:lnTo>
                    <a:pt x="2231" y="1729"/>
                  </a:lnTo>
                  <a:lnTo>
                    <a:pt x="2231" y="1730"/>
                  </a:lnTo>
                  <a:lnTo>
                    <a:pt x="2230" y="1730"/>
                  </a:lnTo>
                  <a:lnTo>
                    <a:pt x="2229" y="1730"/>
                  </a:lnTo>
                  <a:lnTo>
                    <a:pt x="2227" y="1730"/>
                  </a:lnTo>
                  <a:lnTo>
                    <a:pt x="2226" y="1730"/>
                  </a:lnTo>
                  <a:lnTo>
                    <a:pt x="2226" y="1728"/>
                  </a:lnTo>
                  <a:lnTo>
                    <a:pt x="2226" y="1727"/>
                  </a:lnTo>
                  <a:lnTo>
                    <a:pt x="2225" y="1725"/>
                  </a:lnTo>
                  <a:lnTo>
                    <a:pt x="2224" y="1725"/>
                  </a:lnTo>
                  <a:lnTo>
                    <a:pt x="2223" y="1727"/>
                  </a:lnTo>
                  <a:lnTo>
                    <a:pt x="2221" y="1727"/>
                  </a:lnTo>
                  <a:lnTo>
                    <a:pt x="2219" y="1725"/>
                  </a:lnTo>
                  <a:lnTo>
                    <a:pt x="2217" y="1722"/>
                  </a:lnTo>
                  <a:lnTo>
                    <a:pt x="2215" y="1721"/>
                  </a:lnTo>
                  <a:lnTo>
                    <a:pt x="2212" y="1720"/>
                  </a:lnTo>
                  <a:lnTo>
                    <a:pt x="2209" y="1719"/>
                  </a:lnTo>
                  <a:lnTo>
                    <a:pt x="2209" y="1717"/>
                  </a:lnTo>
                  <a:lnTo>
                    <a:pt x="2205" y="1719"/>
                  </a:lnTo>
                  <a:lnTo>
                    <a:pt x="2204" y="1719"/>
                  </a:lnTo>
                  <a:lnTo>
                    <a:pt x="2199" y="1715"/>
                  </a:lnTo>
                  <a:lnTo>
                    <a:pt x="2198" y="1715"/>
                  </a:lnTo>
                  <a:lnTo>
                    <a:pt x="2198" y="1714"/>
                  </a:lnTo>
                  <a:lnTo>
                    <a:pt x="2197" y="1713"/>
                  </a:lnTo>
                  <a:lnTo>
                    <a:pt x="2196" y="1712"/>
                  </a:lnTo>
                  <a:lnTo>
                    <a:pt x="2193" y="1712"/>
                  </a:lnTo>
                  <a:lnTo>
                    <a:pt x="2192" y="1713"/>
                  </a:lnTo>
                  <a:lnTo>
                    <a:pt x="2190" y="1713"/>
                  </a:lnTo>
                  <a:lnTo>
                    <a:pt x="2188" y="1713"/>
                  </a:lnTo>
                  <a:lnTo>
                    <a:pt x="2182" y="1705"/>
                  </a:lnTo>
                  <a:lnTo>
                    <a:pt x="2179" y="1704"/>
                  </a:lnTo>
                  <a:lnTo>
                    <a:pt x="2174" y="1702"/>
                  </a:lnTo>
                  <a:lnTo>
                    <a:pt x="2170" y="1700"/>
                  </a:lnTo>
                  <a:lnTo>
                    <a:pt x="2164" y="1699"/>
                  </a:lnTo>
                  <a:lnTo>
                    <a:pt x="2149" y="1702"/>
                  </a:lnTo>
                  <a:lnTo>
                    <a:pt x="2144" y="1703"/>
                  </a:lnTo>
                  <a:lnTo>
                    <a:pt x="2139" y="1705"/>
                  </a:lnTo>
                  <a:lnTo>
                    <a:pt x="2133" y="1713"/>
                  </a:lnTo>
                  <a:lnTo>
                    <a:pt x="2129" y="1715"/>
                  </a:lnTo>
                  <a:lnTo>
                    <a:pt x="2126" y="1714"/>
                  </a:lnTo>
                  <a:lnTo>
                    <a:pt x="2123" y="1714"/>
                  </a:lnTo>
                  <a:lnTo>
                    <a:pt x="2121" y="1712"/>
                  </a:lnTo>
                  <a:lnTo>
                    <a:pt x="2120" y="1713"/>
                  </a:lnTo>
                  <a:lnTo>
                    <a:pt x="2119" y="1714"/>
                  </a:lnTo>
                  <a:lnTo>
                    <a:pt x="2118" y="1714"/>
                  </a:lnTo>
                  <a:lnTo>
                    <a:pt x="2117" y="1714"/>
                  </a:lnTo>
                  <a:lnTo>
                    <a:pt x="2115" y="1713"/>
                  </a:lnTo>
                  <a:lnTo>
                    <a:pt x="2113" y="1714"/>
                  </a:lnTo>
                  <a:lnTo>
                    <a:pt x="2112" y="1715"/>
                  </a:lnTo>
                  <a:lnTo>
                    <a:pt x="2111" y="1716"/>
                  </a:lnTo>
                  <a:lnTo>
                    <a:pt x="2109" y="1716"/>
                  </a:lnTo>
                  <a:lnTo>
                    <a:pt x="2107" y="1717"/>
                  </a:lnTo>
                  <a:lnTo>
                    <a:pt x="2105" y="1717"/>
                  </a:lnTo>
                  <a:lnTo>
                    <a:pt x="2104" y="1719"/>
                  </a:lnTo>
                  <a:lnTo>
                    <a:pt x="2102" y="1720"/>
                  </a:lnTo>
                  <a:lnTo>
                    <a:pt x="2100" y="1719"/>
                  </a:lnTo>
                  <a:lnTo>
                    <a:pt x="2095" y="1716"/>
                  </a:lnTo>
                  <a:lnTo>
                    <a:pt x="2090" y="1716"/>
                  </a:lnTo>
                  <a:lnTo>
                    <a:pt x="2084" y="1714"/>
                  </a:lnTo>
                  <a:lnTo>
                    <a:pt x="2075" y="1714"/>
                  </a:lnTo>
                  <a:lnTo>
                    <a:pt x="2072" y="1713"/>
                  </a:lnTo>
                  <a:lnTo>
                    <a:pt x="2071" y="1712"/>
                  </a:lnTo>
                  <a:lnTo>
                    <a:pt x="2069" y="1711"/>
                  </a:lnTo>
                  <a:lnTo>
                    <a:pt x="2067" y="1711"/>
                  </a:lnTo>
                  <a:lnTo>
                    <a:pt x="2067" y="1710"/>
                  </a:lnTo>
                  <a:lnTo>
                    <a:pt x="2068" y="1710"/>
                  </a:lnTo>
                  <a:lnTo>
                    <a:pt x="2066" y="1707"/>
                  </a:lnTo>
                  <a:lnTo>
                    <a:pt x="2062" y="1706"/>
                  </a:lnTo>
                  <a:lnTo>
                    <a:pt x="2059" y="1706"/>
                  </a:lnTo>
                  <a:lnTo>
                    <a:pt x="2057" y="1706"/>
                  </a:lnTo>
                  <a:lnTo>
                    <a:pt x="2055" y="1706"/>
                  </a:lnTo>
                  <a:lnTo>
                    <a:pt x="2052" y="1707"/>
                  </a:lnTo>
                  <a:lnTo>
                    <a:pt x="2051" y="1707"/>
                  </a:lnTo>
                  <a:lnTo>
                    <a:pt x="2050" y="1707"/>
                  </a:lnTo>
                  <a:lnTo>
                    <a:pt x="2050" y="1706"/>
                  </a:lnTo>
                  <a:lnTo>
                    <a:pt x="2049" y="1706"/>
                  </a:lnTo>
                  <a:lnTo>
                    <a:pt x="2046" y="1705"/>
                  </a:lnTo>
                  <a:lnTo>
                    <a:pt x="2025" y="1703"/>
                  </a:lnTo>
                  <a:lnTo>
                    <a:pt x="2021" y="1703"/>
                  </a:lnTo>
                  <a:lnTo>
                    <a:pt x="2018" y="1699"/>
                  </a:lnTo>
                  <a:lnTo>
                    <a:pt x="2017" y="1700"/>
                  </a:lnTo>
                  <a:lnTo>
                    <a:pt x="2014" y="1702"/>
                  </a:lnTo>
                  <a:lnTo>
                    <a:pt x="2014" y="1703"/>
                  </a:lnTo>
                  <a:lnTo>
                    <a:pt x="2012" y="1703"/>
                  </a:lnTo>
                  <a:lnTo>
                    <a:pt x="2010" y="1702"/>
                  </a:lnTo>
                  <a:lnTo>
                    <a:pt x="2007" y="1699"/>
                  </a:lnTo>
                  <a:lnTo>
                    <a:pt x="2005" y="1699"/>
                  </a:lnTo>
                  <a:lnTo>
                    <a:pt x="2002" y="1699"/>
                  </a:lnTo>
                  <a:lnTo>
                    <a:pt x="2001" y="1699"/>
                  </a:lnTo>
                  <a:lnTo>
                    <a:pt x="1999" y="1698"/>
                  </a:lnTo>
                  <a:lnTo>
                    <a:pt x="1998" y="1697"/>
                  </a:lnTo>
                  <a:lnTo>
                    <a:pt x="1997" y="1697"/>
                  </a:lnTo>
                  <a:lnTo>
                    <a:pt x="1995" y="1698"/>
                  </a:lnTo>
                  <a:lnTo>
                    <a:pt x="1994" y="1700"/>
                  </a:lnTo>
                  <a:lnTo>
                    <a:pt x="1994" y="1703"/>
                  </a:lnTo>
                  <a:lnTo>
                    <a:pt x="1994" y="1705"/>
                  </a:lnTo>
                  <a:lnTo>
                    <a:pt x="1992" y="1705"/>
                  </a:lnTo>
                  <a:lnTo>
                    <a:pt x="1991" y="1704"/>
                  </a:lnTo>
                  <a:lnTo>
                    <a:pt x="1990" y="1702"/>
                  </a:lnTo>
                  <a:lnTo>
                    <a:pt x="1989" y="1702"/>
                  </a:lnTo>
                  <a:lnTo>
                    <a:pt x="1988" y="1702"/>
                  </a:lnTo>
                  <a:lnTo>
                    <a:pt x="1988" y="1703"/>
                  </a:lnTo>
                  <a:lnTo>
                    <a:pt x="1986" y="1705"/>
                  </a:lnTo>
                  <a:lnTo>
                    <a:pt x="1986" y="1706"/>
                  </a:lnTo>
                  <a:lnTo>
                    <a:pt x="1985" y="1707"/>
                  </a:lnTo>
                  <a:lnTo>
                    <a:pt x="1985" y="1708"/>
                  </a:lnTo>
                  <a:lnTo>
                    <a:pt x="1988" y="1710"/>
                  </a:lnTo>
                  <a:lnTo>
                    <a:pt x="1986" y="1711"/>
                  </a:lnTo>
                  <a:lnTo>
                    <a:pt x="1985" y="1711"/>
                  </a:lnTo>
                  <a:lnTo>
                    <a:pt x="1983" y="1711"/>
                  </a:lnTo>
                  <a:lnTo>
                    <a:pt x="1981" y="1710"/>
                  </a:lnTo>
                  <a:lnTo>
                    <a:pt x="1978" y="1707"/>
                  </a:lnTo>
                  <a:lnTo>
                    <a:pt x="1977" y="1705"/>
                  </a:lnTo>
                  <a:lnTo>
                    <a:pt x="1975" y="1707"/>
                  </a:lnTo>
                  <a:lnTo>
                    <a:pt x="1974" y="1707"/>
                  </a:lnTo>
                  <a:lnTo>
                    <a:pt x="1969" y="1705"/>
                  </a:lnTo>
                  <a:lnTo>
                    <a:pt x="1968" y="1705"/>
                  </a:lnTo>
                  <a:lnTo>
                    <a:pt x="1966" y="1706"/>
                  </a:lnTo>
                  <a:lnTo>
                    <a:pt x="1964" y="1706"/>
                  </a:lnTo>
                  <a:lnTo>
                    <a:pt x="1956" y="1704"/>
                  </a:lnTo>
                  <a:lnTo>
                    <a:pt x="1955" y="1703"/>
                  </a:lnTo>
                  <a:lnTo>
                    <a:pt x="1956" y="1700"/>
                  </a:lnTo>
                  <a:lnTo>
                    <a:pt x="1956" y="1699"/>
                  </a:lnTo>
                  <a:lnTo>
                    <a:pt x="1954" y="1699"/>
                  </a:lnTo>
                  <a:lnTo>
                    <a:pt x="1952" y="1699"/>
                  </a:lnTo>
                  <a:lnTo>
                    <a:pt x="1950" y="1699"/>
                  </a:lnTo>
                  <a:lnTo>
                    <a:pt x="1949" y="1699"/>
                  </a:lnTo>
                  <a:lnTo>
                    <a:pt x="1948" y="1699"/>
                  </a:lnTo>
                  <a:lnTo>
                    <a:pt x="1947" y="1698"/>
                  </a:lnTo>
                  <a:lnTo>
                    <a:pt x="1946" y="1698"/>
                  </a:lnTo>
                  <a:lnTo>
                    <a:pt x="1940" y="1698"/>
                  </a:lnTo>
                  <a:lnTo>
                    <a:pt x="1939" y="1698"/>
                  </a:lnTo>
                  <a:lnTo>
                    <a:pt x="1938" y="1698"/>
                  </a:lnTo>
                  <a:lnTo>
                    <a:pt x="1937" y="1697"/>
                  </a:lnTo>
                  <a:lnTo>
                    <a:pt x="1936" y="1696"/>
                  </a:lnTo>
                  <a:lnTo>
                    <a:pt x="1934" y="1696"/>
                  </a:lnTo>
                  <a:lnTo>
                    <a:pt x="1933" y="1697"/>
                  </a:lnTo>
                  <a:lnTo>
                    <a:pt x="1923" y="1700"/>
                  </a:lnTo>
                  <a:lnTo>
                    <a:pt x="1922" y="1700"/>
                  </a:lnTo>
                  <a:lnTo>
                    <a:pt x="1922" y="1699"/>
                  </a:lnTo>
                  <a:lnTo>
                    <a:pt x="1921" y="1698"/>
                  </a:lnTo>
                  <a:lnTo>
                    <a:pt x="1921" y="1697"/>
                  </a:lnTo>
                  <a:lnTo>
                    <a:pt x="1920" y="1696"/>
                  </a:lnTo>
                  <a:lnTo>
                    <a:pt x="1917" y="1696"/>
                  </a:lnTo>
                  <a:lnTo>
                    <a:pt x="1916" y="1696"/>
                  </a:lnTo>
                  <a:lnTo>
                    <a:pt x="1916" y="1694"/>
                  </a:lnTo>
                  <a:lnTo>
                    <a:pt x="1916" y="1692"/>
                  </a:lnTo>
                  <a:lnTo>
                    <a:pt x="1915" y="1691"/>
                  </a:lnTo>
                  <a:lnTo>
                    <a:pt x="1914" y="1691"/>
                  </a:lnTo>
                  <a:lnTo>
                    <a:pt x="1914" y="1692"/>
                  </a:lnTo>
                  <a:lnTo>
                    <a:pt x="1913" y="1694"/>
                  </a:lnTo>
                  <a:lnTo>
                    <a:pt x="1913" y="1695"/>
                  </a:lnTo>
                  <a:lnTo>
                    <a:pt x="1912" y="1696"/>
                  </a:lnTo>
                  <a:lnTo>
                    <a:pt x="1911" y="1697"/>
                  </a:lnTo>
                  <a:lnTo>
                    <a:pt x="1909" y="1697"/>
                  </a:lnTo>
                  <a:lnTo>
                    <a:pt x="1905" y="1697"/>
                  </a:lnTo>
                  <a:lnTo>
                    <a:pt x="1903" y="1697"/>
                  </a:lnTo>
                  <a:lnTo>
                    <a:pt x="1895" y="1692"/>
                  </a:lnTo>
                  <a:lnTo>
                    <a:pt x="1885" y="1690"/>
                  </a:lnTo>
                  <a:lnTo>
                    <a:pt x="1869" y="1690"/>
                  </a:lnTo>
                  <a:lnTo>
                    <a:pt x="1868" y="1689"/>
                  </a:lnTo>
                  <a:lnTo>
                    <a:pt x="1866" y="1688"/>
                  </a:lnTo>
                  <a:lnTo>
                    <a:pt x="1864" y="1687"/>
                  </a:lnTo>
                  <a:lnTo>
                    <a:pt x="1862" y="1687"/>
                  </a:lnTo>
                  <a:lnTo>
                    <a:pt x="1860" y="1686"/>
                  </a:lnTo>
                  <a:lnTo>
                    <a:pt x="1855" y="1683"/>
                  </a:lnTo>
                  <a:lnTo>
                    <a:pt x="1855" y="1685"/>
                  </a:lnTo>
                  <a:lnTo>
                    <a:pt x="1850" y="1682"/>
                  </a:lnTo>
                  <a:lnTo>
                    <a:pt x="1846" y="1681"/>
                  </a:lnTo>
                  <a:lnTo>
                    <a:pt x="1843" y="1680"/>
                  </a:lnTo>
                  <a:lnTo>
                    <a:pt x="1840" y="1680"/>
                  </a:lnTo>
                  <a:lnTo>
                    <a:pt x="1833" y="1675"/>
                  </a:lnTo>
                  <a:lnTo>
                    <a:pt x="1831" y="1675"/>
                  </a:lnTo>
                  <a:lnTo>
                    <a:pt x="1830" y="1675"/>
                  </a:lnTo>
                  <a:lnTo>
                    <a:pt x="1829" y="1675"/>
                  </a:lnTo>
                  <a:lnTo>
                    <a:pt x="1828" y="1674"/>
                  </a:lnTo>
                  <a:lnTo>
                    <a:pt x="1826" y="1671"/>
                  </a:lnTo>
                  <a:lnTo>
                    <a:pt x="1825" y="1671"/>
                  </a:lnTo>
                  <a:lnTo>
                    <a:pt x="1822" y="1669"/>
                  </a:lnTo>
                  <a:lnTo>
                    <a:pt x="1821" y="1669"/>
                  </a:lnTo>
                  <a:lnTo>
                    <a:pt x="1818" y="1669"/>
                  </a:lnTo>
                  <a:lnTo>
                    <a:pt x="1787" y="1653"/>
                  </a:lnTo>
                  <a:lnTo>
                    <a:pt x="1776" y="1649"/>
                  </a:lnTo>
                  <a:lnTo>
                    <a:pt x="1773" y="1647"/>
                  </a:lnTo>
                  <a:lnTo>
                    <a:pt x="1770" y="1647"/>
                  </a:lnTo>
                  <a:lnTo>
                    <a:pt x="1766" y="1647"/>
                  </a:lnTo>
                  <a:lnTo>
                    <a:pt x="1761" y="1645"/>
                  </a:lnTo>
                  <a:lnTo>
                    <a:pt x="1755" y="1644"/>
                  </a:lnTo>
                  <a:lnTo>
                    <a:pt x="1743" y="1640"/>
                  </a:lnTo>
                  <a:lnTo>
                    <a:pt x="1723" y="1638"/>
                  </a:lnTo>
                  <a:lnTo>
                    <a:pt x="1718" y="1639"/>
                  </a:lnTo>
                  <a:lnTo>
                    <a:pt x="1715" y="1639"/>
                  </a:lnTo>
                  <a:lnTo>
                    <a:pt x="1715" y="1638"/>
                  </a:lnTo>
                  <a:lnTo>
                    <a:pt x="1714" y="1637"/>
                  </a:lnTo>
                  <a:lnTo>
                    <a:pt x="1713" y="1637"/>
                  </a:lnTo>
                  <a:lnTo>
                    <a:pt x="1712" y="1636"/>
                  </a:lnTo>
                  <a:lnTo>
                    <a:pt x="1713" y="1633"/>
                  </a:lnTo>
                  <a:lnTo>
                    <a:pt x="1712" y="1633"/>
                  </a:lnTo>
                  <a:lnTo>
                    <a:pt x="1708" y="1632"/>
                  </a:lnTo>
                  <a:lnTo>
                    <a:pt x="1688" y="1630"/>
                  </a:lnTo>
                  <a:lnTo>
                    <a:pt x="1676" y="1629"/>
                  </a:lnTo>
                  <a:lnTo>
                    <a:pt x="1671" y="1630"/>
                  </a:lnTo>
                  <a:lnTo>
                    <a:pt x="1669" y="1632"/>
                  </a:lnTo>
                  <a:lnTo>
                    <a:pt x="1667" y="1635"/>
                  </a:lnTo>
                  <a:lnTo>
                    <a:pt x="1666" y="1635"/>
                  </a:lnTo>
                  <a:lnTo>
                    <a:pt x="1663" y="1631"/>
                  </a:lnTo>
                  <a:lnTo>
                    <a:pt x="1662" y="1630"/>
                  </a:lnTo>
                  <a:lnTo>
                    <a:pt x="1661" y="1630"/>
                  </a:lnTo>
                  <a:lnTo>
                    <a:pt x="1657" y="1630"/>
                  </a:lnTo>
                  <a:lnTo>
                    <a:pt x="1655" y="1630"/>
                  </a:lnTo>
                  <a:lnTo>
                    <a:pt x="1653" y="1629"/>
                  </a:lnTo>
                  <a:lnTo>
                    <a:pt x="1652" y="1628"/>
                  </a:lnTo>
                  <a:lnTo>
                    <a:pt x="1650" y="1622"/>
                  </a:lnTo>
                  <a:lnTo>
                    <a:pt x="1649" y="1620"/>
                  </a:lnTo>
                  <a:lnTo>
                    <a:pt x="1648" y="1620"/>
                  </a:lnTo>
                  <a:lnTo>
                    <a:pt x="1647" y="1621"/>
                  </a:lnTo>
                  <a:lnTo>
                    <a:pt x="1644" y="1622"/>
                  </a:lnTo>
                  <a:lnTo>
                    <a:pt x="1644" y="1623"/>
                  </a:lnTo>
                  <a:lnTo>
                    <a:pt x="1641" y="1625"/>
                  </a:lnTo>
                  <a:lnTo>
                    <a:pt x="1640" y="1625"/>
                  </a:lnTo>
                  <a:lnTo>
                    <a:pt x="1639" y="1627"/>
                  </a:lnTo>
                  <a:lnTo>
                    <a:pt x="1636" y="1629"/>
                  </a:lnTo>
                  <a:lnTo>
                    <a:pt x="1633" y="1628"/>
                  </a:lnTo>
                  <a:lnTo>
                    <a:pt x="1632" y="1628"/>
                  </a:lnTo>
                  <a:lnTo>
                    <a:pt x="1631" y="1627"/>
                  </a:lnTo>
                  <a:lnTo>
                    <a:pt x="1631" y="1625"/>
                  </a:lnTo>
                  <a:lnTo>
                    <a:pt x="1629" y="1625"/>
                  </a:lnTo>
                  <a:lnTo>
                    <a:pt x="1628" y="1627"/>
                  </a:lnTo>
                  <a:lnTo>
                    <a:pt x="1627" y="1628"/>
                  </a:lnTo>
                  <a:lnTo>
                    <a:pt x="1626" y="1629"/>
                  </a:lnTo>
                  <a:lnTo>
                    <a:pt x="1627" y="1631"/>
                  </a:lnTo>
                  <a:lnTo>
                    <a:pt x="1627" y="1632"/>
                  </a:lnTo>
                  <a:lnTo>
                    <a:pt x="1626" y="1632"/>
                  </a:lnTo>
                  <a:lnTo>
                    <a:pt x="1623" y="1632"/>
                  </a:lnTo>
                  <a:lnTo>
                    <a:pt x="1622" y="1629"/>
                  </a:lnTo>
                  <a:lnTo>
                    <a:pt x="1620" y="1629"/>
                  </a:lnTo>
                  <a:lnTo>
                    <a:pt x="1612" y="1629"/>
                  </a:lnTo>
                  <a:lnTo>
                    <a:pt x="1610" y="1629"/>
                  </a:lnTo>
                  <a:lnTo>
                    <a:pt x="1606" y="1632"/>
                  </a:lnTo>
                  <a:lnTo>
                    <a:pt x="1605" y="1638"/>
                  </a:lnTo>
                  <a:lnTo>
                    <a:pt x="1605" y="1641"/>
                  </a:lnTo>
                  <a:lnTo>
                    <a:pt x="1600" y="1645"/>
                  </a:lnTo>
                  <a:lnTo>
                    <a:pt x="1585" y="1645"/>
                  </a:lnTo>
                  <a:lnTo>
                    <a:pt x="1562" y="1640"/>
                  </a:lnTo>
                  <a:lnTo>
                    <a:pt x="1541" y="1635"/>
                  </a:lnTo>
                  <a:lnTo>
                    <a:pt x="1534" y="1635"/>
                  </a:lnTo>
                  <a:lnTo>
                    <a:pt x="1529" y="1636"/>
                  </a:lnTo>
                  <a:lnTo>
                    <a:pt x="1526" y="1633"/>
                  </a:lnTo>
                  <a:lnTo>
                    <a:pt x="1525" y="1630"/>
                  </a:lnTo>
                  <a:lnTo>
                    <a:pt x="1523" y="1629"/>
                  </a:lnTo>
                  <a:lnTo>
                    <a:pt x="1519" y="1628"/>
                  </a:lnTo>
                  <a:lnTo>
                    <a:pt x="1511" y="1627"/>
                  </a:lnTo>
                  <a:lnTo>
                    <a:pt x="1508" y="1625"/>
                  </a:lnTo>
                  <a:lnTo>
                    <a:pt x="1508" y="1623"/>
                  </a:lnTo>
                  <a:lnTo>
                    <a:pt x="1506" y="1620"/>
                  </a:lnTo>
                  <a:lnTo>
                    <a:pt x="1501" y="1618"/>
                  </a:lnTo>
                  <a:lnTo>
                    <a:pt x="1497" y="1614"/>
                  </a:lnTo>
                  <a:lnTo>
                    <a:pt x="1493" y="1613"/>
                  </a:lnTo>
                  <a:lnTo>
                    <a:pt x="1490" y="1612"/>
                  </a:lnTo>
                  <a:lnTo>
                    <a:pt x="1484" y="1611"/>
                  </a:lnTo>
                  <a:lnTo>
                    <a:pt x="1483" y="1608"/>
                  </a:lnTo>
                  <a:lnTo>
                    <a:pt x="1481" y="1607"/>
                  </a:lnTo>
                  <a:lnTo>
                    <a:pt x="1478" y="1607"/>
                  </a:lnTo>
                  <a:lnTo>
                    <a:pt x="1477" y="1607"/>
                  </a:lnTo>
                  <a:lnTo>
                    <a:pt x="1476" y="1606"/>
                  </a:lnTo>
                  <a:lnTo>
                    <a:pt x="1475" y="1605"/>
                  </a:lnTo>
                  <a:lnTo>
                    <a:pt x="1469" y="1606"/>
                  </a:lnTo>
                  <a:lnTo>
                    <a:pt x="1463" y="1605"/>
                  </a:lnTo>
                  <a:lnTo>
                    <a:pt x="1456" y="1605"/>
                  </a:lnTo>
                  <a:lnTo>
                    <a:pt x="1452" y="1604"/>
                  </a:lnTo>
                  <a:lnTo>
                    <a:pt x="1448" y="1603"/>
                  </a:lnTo>
                  <a:lnTo>
                    <a:pt x="1445" y="1602"/>
                  </a:lnTo>
                  <a:lnTo>
                    <a:pt x="1439" y="1600"/>
                  </a:lnTo>
                  <a:lnTo>
                    <a:pt x="1412" y="1598"/>
                  </a:lnTo>
                  <a:lnTo>
                    <a:pt x="1402" y="1598"/>
                  </a:lnTo>
                  <a:lnTo>
                    <a:pt x="1380" y="1596"/>
                  </a:lnTo>
                  <a:lnTo>
                    <a:pt x="1370" y="1595"/>
                  </a:lnTo>
                  <a:lnTo>
                    <a:pt x="1365" y="1591"/>
                  </a:lnTo>
                  <a:lnTo>
                    <a:pt x="1362" y="1590"/>
                  </a:lnTo>
                  <a:lnTo>
                    <a:pt x="1360" y="1589"/>
                  </a:lnTo>
                  <a:lnTo>
                    <a:pt x="1356" y="1591"/>
                  </a:lnTo>
                  <a:lnTo>
                    <a:pt x="1355" y="1591"/>
                  </a:lnTo>
                  <a:lnTo>
                    <a:pt x="1355" y="1589"/>
                  </a:lnTo>
                  <a:lnTo>
                    <a:pt x="1355" y="1586"/>
                  </a:lnTo>
                  <a:lnTo>
                    <a:pt x="1353" y="1583"/>
                  </a:lnTo>
                  <a:lnTo>
                    <a:pt x="1353" y="1578"/>
                  </a:lnTo>
                  <a:lnTo>
                    <a:pt x="1353" y="1576"/>
                  </a:lnTo>
                  <a:lnTo>
                    <a:pt x="1354" y="1573"/>
                  </a:lnTo>
                  <a:lnTo>
                    <a:pt x="1355" y="1571"/>
                  </a:lnTo>
                  <a:lnTo>
                    <a:pt x="1357" y="1569"/>
                  </a:lnTo>
                  <a:lnTo>
                    <a:pt x="1360" y="1568"/>
                  </a:lnTo>
                  <a:lnTo>
                    <a:pt x="1361" y="1568"/>
                  </a:lnTo>
                  <a:lnTo>
                    <a:pt x="1363" y="1568"/>
                  </a:lnTo>
                  <a:lnTo>
                    <a:pt x="1364" y="1566"/>
                  </a:lnTo>
                  <a:lnTo>
                    <a:pt x="1362" y="1563"/>
                  </a:lnTo>
                  <a:lnTo>
                    <a:pt x="1364" y="1561"/>
                  </a:lnTo>
                  <a:lnTo>
                    <a:pt x="1369" y="1555"/>
                  </a:lnTo>
                  <a:lnTo>
                    <a:pt x="1372" y="1553"/>
                  </a:lnTo>
                  <a:lnTo>
                    <a:pt x="1372" y="1548"/>
                  </a:lnTo>
                  <a:lnTo>
                    <a:pt x="1372" y="1544"/>
                  </a:lnTo>
                  <a:lnTo>
                    <a:pt x="1369" y="1541"/>
                  </a:lnTo>
                  <a:lnTo>
                    <a:pt x="1365" y="1541"/>
                  </a:lnTo>
                  <a:lnTo>
                    <a:pt x="1362" y="1540"/>
                  </a:lnTo>
                  <a:lnTo>
                    <a:pt x="1359" y="1541"/>
                  </a:lnTo>
                  <a:lnTo>
                    <a:pt x="1356" y="1545"/>
                  </a:lnTo>
                  <a:lnTo>
                    <a:pt x="1355" y="1545"/>
                  </a:lnTo>
                  <a:lnTo>
                    <a:pt x="1353" y="1546"/>
                  </a:lnTo>
                  <a:lnTo>
                    <a:pt x="1350" y="1546"/>
                  </a:lnTo>
                  <a:lnTo>
                    <a:pt x="1347" y="1546"/>
                  </a:lnTo>
                  <a:lnTo>
                    <a:pt x="1346" y="1545"/>
                  </a:lnTo>
                  <a:lnTo>
                    <a:pt x="1345" y="1545"/>
                  </a:lnTo>
                  <a:lnTo>
                    <a:pt x="1344" y="1545"/>
                  </a:lnTo>
                  <a:lnTo>
                    <a:pt x="1342" y="1544"/>
                  </a:lnTo>
                  <a:lnTo>
                    <a:pt x="1340" y="1543"/>
                  </a:lnTo>
                  <a:lnTo>
                    <a:pt x="1339" y="1541"/>
                  </a:lnTo>
                  <a:lnTo>
                    <a:pt x="1338" y="1541"/>
                  </a:lnTo>
                  <a:lnTo>
                    <a:pt x="1337" y="1541"/>
                  </a:lnTo>
                  <a:lnTo>
                    <a:pt x="1337" y="1540"/>
                  </a:lnTo>
                  <a:lnTo>
                    <a:pt x="1337" y="1539"/>
                  </a:lnTo>
                  <a:lnTo>
                    <a:pt x="1336" y="1539"/>
                  </a:lnTo>
                  <a:lnTo>
                    <a:pt x="1331" y="1536"/>
                  </a:lnTo>
                  <a:lnTo>
                    <a:pt x="1328" y="1536"/>
                  </a:lnTo>
                  <a:lnTo>
                    <a:pt x="1322" y="1533"/>
                  </a:lnTo>
                  <a:lnTo>
                    <a:pt x="1314" y="1527"/>
                  </a:lnTo>
                  <a:lnTo>
                    <a:pt x="1309" y="1524"/>
                  </a:lnTo>
                  <a:lnTo>
                    <a:pt x="1305" y="1524"/>
                  </a:lnTo>
                  <a:lnTo>
                    <a:pt x="1303" y="1524"/>
                  </a:lnTo>
                  <a:lnTo>
                    <a:pt x="1301" y="1524"/>
                  </a:lnTo>
                  <a:lnTo>
                    <a:pt x="1299" y="1524"/>
                  </a:lnTo>
                  <a:lnTo>
                    <a:pt x="1296" y="1526"/>
                  </a:lnTo>
                  <a:lnTo>
                    <a:pt x="1295" y="1527"/>
                  </a:lnTo>
                  <a:lnTo>
                    <a:pt x="1294" y="1528"/>
                  </a:lnTo>
                  <a:lnTo>
                    <a:pt x="1293" y="1526"/>
                  </a:lnTo>
                  <a:lnTo>
                    <a:pt x="1291" y="1527"/>
                  </a:lnTo>
                  <a:lnTo>
                    <a:pt x="1286" y="1527"/>
                  </a:lnTo>
                  <a:lnTo>
                    <a:pt x="1283" y="1528"/>
                  </a:lnTo>
                  <a:lnTo>
                    <a:pt x="1280" y="1528"/>
                  </a:lnTo>
                  <a:lnTo>
                    <a:pt x="1278" y="1527"/>
                  </a:lnTo>
                  <a:lnTo>
                    <a:pt x="1275" y="1527"/>
                  </a:lnTo>
                  <a:lnTo>
                    <a:pt x="1273" y="1526"/>
                  </a:lnTo>
                  <a:lnTo>
                    <a:pt x="1260" y="1528"/>
                  </a:lnTo>
                  <a:lnTo>
                    <a:pt x="1254" y="1529"/>
                  </a:lnTo>
                  <a:lnTo>
                    <a:pt x="1252" y="1530"/>
                  </a:lnTo>
                  <a:lnTo>
                    <a:pt x="1248" y="1529"/>
                  </a:lnTo>
                  <a:lnTo>
                    <a:pt x="1247" y="1530"/>
                  </a:lnTo>
                  <a:lnTo>
                    <a:pt x="1244" y="1528"/>
                  </a:lnTo>
                  <a:lnTo>
                    <a:pt x="1243" y="1527"/>
                  </a:lnTo>
                  <a:lnTo>
                    <a:pt x="1241" y="1527"/>
                  </a:lnTo>
                  <a:lnTo>
                    <a:pt x="1241" y="1528"/>
                  </a:lnTo>
                  <a:lnTo>
                    <a:pt x="1240" y="1528"/>
                  </a:lnTo>
                  <a:lnTo>
                    <a:pt x="1239" y="1529"/>
                  </a:lnTo>
                  <a:lnTo>
                    <a:pt x="1239" y="1528"/>
                  </a:lnTo>
                  <a:lnTo>
                    <a:pt x="1238" y="1528"/>
                  </a:lnTo>
                  <a:lnTo>
                    <a:pt x="1238" y="1527"/>
                  </a:lnTo>
                  <a:lnTo>
                    <a:pt x="1236" y="1526"/>
                  </a:lnTo>
                  <a:lnTo>
                    <a:pt x="1231" y="1523"/>
                  </a:lnTo>
                  <a:lnTo>
                    <a:pt x="1226" y="1523"/>
                  </a:lnTo>
                  <a:lnTo>
                    <a:pt x="1225" y="1523"/>
                  </a:lnTo>
                  <a:lnTo>
                    <a:pt x="1224" y="1526"/>
                  </a:lnTo>
                  <a:lnTo>
                    <a:pt x="1223" y="1527"/>
                  </a:lnTo>
                  <a:lnTo>
                    <a:pt x="1223" y="1528"/>
                  </a:lnTo>
                  <a:lnTo>
                    <a:pt x="1222" y="1528"/>
                  </a:lnTo>
                  <a:lnTo>
                    <a:pt x="1219" y="1527"/>
                  </a:lnTo>
                  <a:lnTo>
                    <a:pt x="1218" y="1524"/>
                  </a:lnTo>
                  <a:lnTo>
                    <a:pt x="1217" y="1520"/>
                  </a:lnTo>
                  <a:lnTo>
                    <a:pt x="1215" y="1519"/>
                  </a:lnTo>
                  <a:lnTo>
                    <a:pt x="1215" y="1518"/>
                  </a:lnTo>
                  <a:lnTo>
                    <a:pt x="1216" y="1518"/>
                  </a:lnTo>
                  <a:lnTo>
                    <a:pt x="1219" y="1518"/>
                  </a:lnTo>
                  <a:lnTo>
                    <a:pt x="1222" y="1518"/>
                  </a:lnTo>
                  <a:lnTo>
                    <a:pt x="1224" y="1515"/>
                  </a:lnTo>
                  <a:lnTo>
                    <a:pt x="1226" y="1512"/>
                  </a:lnTo>
                  <a:lnTo>
                    <a:pt x="1227" y="1510"/>
                  </a:lnTo>
                  <a:lnTo>
                    <a:pt x="1228" y="1507"/>
                  </a:lnTo>
                  <a:lnTo>
                    <a:pt x="1230" y="1506"/>
                  </a:lnTo>
                  <a:lnTo>
                    <a:pt x="1232" y="1505"/>
                  </a:lnTo>
                  <a:lnTo>
                    <a:pt x="1233" y="1506"/>
                  </a:lnTo>
                  <a:lnTo>
                    <a:pt x="1235" y="1507"/>
                  </a:lnTo>
                  <a:lnTo>
                    <a:pt x="1236" y="1510"/>
                  </a:lnTo>
                  <a:lnTo>
                    <a:pt x="1238" y="1511"/>
                  </a:lnTo>
                  <a:lnTo>
                    <a:pt x="1238" y="1512"/>
                  </a:lnTo>
                  <a:lnTo>
                    <a:pt x="1238" y="1513"/>
                  </a:lnTo>
                  <a:lnTo>
                    <a:pt x="1238" y="1514"/>
                  </a:lnTo>
                  <a:lnTo>
                    <a:pt x="1241" y="1519"/>
                  </a:lnTo>
                  <a:lnTo>
                    <a:pt x="1241" y="1521"/>
                  </a:lnTo>
                  <a:lnTo>
                    <a:pt x="1243" y="1523"/>
                  </a:lnTo>
                  <a:lnTo>
                    <a:pt x="1244" y="1523"/>
                  </a:lnTo>
                  <a:lnTo>
                    <a:pt x="1247" y="1523"/>
                  </a:lnTo>
                  <a:lnTo>
                    <a:pt x="1249" y="1521"/>
                  </a:lnTo>
                  <a:lnTo>
                    <a:pt x="1250" y="1515"/>
                  </a:lnTo>
                  <a:lnTo>
                    <a:pt x="1251" y="1513"/>
                  </a:lnTo>
                  <a:lnTo>
                    <a:pt x="1261" y="1504"/>
                  </a:lnTo>
                  <a:lnTo>
                    <a:pt x="1262" y="1502"/>
                  </a:lnTo>
                  <a:lnTo>
                    <a:pt x="1264" y="1499"/>
                  </a:lnTo>
                  <a:lnTo>
                    <a:pt x="1262" y="1489"/>
                  </a:lnTo>
                  <a:lnTo>
                    <a:pt x="1266" y="1484"/>
                  </a:lnTo>
                  <a:lnTo>
                    <a:pt x="1267" y="1482"/>
                  </a:lnTo>
                  <a:lnTo>
                    <a:pt x="1269" y="1482"/>
                  </a:lnTo>
                  <a:lnTo>
                    <a:pt x="1270" y="1487"/>
                  </a:lnTo>
                  <a:lnTo>
                    <a:pt x="1271" y="1488"/>
                  </a:lnTo>
                  <a:lnTo>
                    <a:pt x="1274" y="1490"/>
                  </a:lnTo>
                  <a:lnTo>
                    <a:pt x="1277" y="1489"/>
                  </a:lnTo>
                  <a:lnTo>
                    <a:pt x="1282" y="1487"/>
                  </a:lnTo>
                  <a:lnTo>
                    <a:pt x="1285" y="1482"/>
                  </a:lnTo>
                  <a:lnTo>
                    <a:pt x="1287" y="1478"/>
                  </a:lnTo>
                  <a:lnTo>
                    <a:pt x="1286" y="1473"/>
                  </a:lnTo>
                  <a:lnTo>
                    <a:pt x="1287" y="1453"/>
                  </a:lnTo>
                  <a:lnTo>
                    <a:pt x="1288" y="1448"/>
                  </a:lnTo>
                  <a:lnTo>
                    <a:pt x="1292" y="1439"/>
                  </a:lnTo>
                  <a:lnTo>
                    <a:pt x="1294" y="1434"/>
                  </a:lnTo>
                  <a:lnTo>
                    <a:pt x="1303" y="1426"/>
                  </a:lnTo>
                  <a:lnTo>
                    <a:pt x="1304" y="1424"/>
                  </a:lnTo>
                  <a:lnTo>
                    <a:pt x="1305" y="1423"/>
                  </a:lnTo>
                  <a:lnTo>
                    <a:pt x="1308" y="1415"/>
                  </a:lnTo>
                  <a:lnTo>
                    <a:pt x="1310" y="1413"/>
                  </a:lnTo>
                  <a:lnTo>
                    <a:pt x="1314" y="1411"/>
                  </a:lnTo>
                  <a:lnTo>
                    <a:pt x="1318" y="1412"/>
                  </a:lnTo>
                  <a:lnTo>
                    <a:pt x="1320" y="1415"/>
                  </a:lnTo>
                  <a:lnTo>
                    <a:pt x="1321" y="1422"/>
                  </a:lnTo>
                  <a:lnTo>
                    <a:pt x="1321" y="1424"/>
                  </a:lnTo>
                  <a:lnTo>
                    <a:pt x="1323" y="1424"/>
                  </a:lnTo>
                  <a:lnTo>
                    <a:pt x="1327" y="1427"/>
                  </a:lnTo>
                  <a:close/>
                  <a:moveTo>
                    <a:pt x="3458" y="1427"/>
                  </a:moveTo>
                  <a:lnTo>
                    <a:pt x="3457" y="1429"/>
                  </a:lnTo>
                  <a:lnTo>
                    <a:pt x="3455" y="1428"/>
                  </a:lnTo>
                  <a:lnTo>
                    <a:pt x="3454" y="1427"/>
                  </a:lnTo>
                  <a:lnTo>
                    <a:pt x="3454" y="1424"/>
                  </a:lnTo>
                  <a:lnTo>
                    <a:pt x="3454" y="1422"/>
                  </a:lnTo>
                  <a:lnTo>
                    <a:pt x="3451" y="1422"/>
                  </a:lnTo>
                  <a:lnTo>
                    <a:pt x="3449" y="1421"/>
                  </a:lnTo>
                  <a:lnTo>
                    <a:pt x="3448" y="1420"/>
                  </a:lnTo>
                  <a:lnTo>
                    <a:pt x="3446" y="1418"/>
                  </a:lnTo>
                  <a:lnTo>
                    <a:pt x="3446" y="1415"/>
                  </a:lnTo>
                  <a:lnTo>
                    <a:pt x="3446" y="1413"/>
                  </a:lnTo>
                  <a:lnTo>
                    <a:pt x="3447" y="1410"/>
                  </a:lnTo>
                  <a:lnTo>
                    <a:pt x="3448" y="1411"/>
                  </a:lnTo>
                  <a:lnTo>
                    <a:pt x="3454" y="1415"/>
                  </a:lnTo>
                  <a:lnTo>
                    <a:pt x="3455" y="1417"/>
                  </a:lnTo>
                  <a:lnTo>
                    <a:pt x="3457" y="1420"/>
                  </a:lnTo>
                  <a:lnTo>
                    <a:pt x="3457" y="1421"/>
                  </a:lnTo>
                  <a:lnTo>
                    <a:pt x="3458" y="1423"/>
                  </a:lnTo>
                  <a:lnTo>
                    <a:pt x="3458" y="1427"/>
                  </a:lnTo>
                  <a:close/>
                  <a:moveTo>
                    <a:pt x="1837" y="1411"/>
                  </a:moveTo>
                  <a:lnTo>
                    <a:pt x="1836" y="1411"/>
                  </a:lnTo>
                  <a:lnTo>
                    <a:pt x="1835" y="1411"/>
                  </a:lnTo>
                  <a:lnTo>
                    <a:pt x="1835" y="1409"/>
                  </a:lnTo>
                  <a:lnTo>
                    <a:pt x="1834" y="1407"/>
                  </a:lnTo>
                  <a:lnTo>
                    <a:pt x="1834" y="1406"/>
                  </a:lnTo>
                  <a:lnTo>
                    <a:pt x="1835" y="1406"/>
                  </a:lnTo>
                  <a:lnTo>
                    <a:pt x="1838" y="1405"/>
                  </a:lnTo>
                  <a:lnTo>
                    <a:pt x="1839" y="1406"/>
                  </a:lnTo>
                  <a:lnTo>
                    <a:pt x="1839" y="1409"/>
                  </a:lnTo>
                  <a:lnTo>
                    <a:pt x="1837" y="1411"/>
                  </a:lnTo>
                  <a:close/>
                  <a:moveTo>
                    <a:pt x="3032" y="1482"/>
                  </a:moveTo>
                  <a:lnTo>
                    <a:pt x="3031" y="1484"/>
                  </a:lnTo>
                  <a:lnTo>
                    <a:pt x="3031" y="1478"/>
                  </a:lnTo>
                  <a:lnTo>
                    <a:pt x="3029" y="1474"/>
                  </a:lnTo>
                  <a:lnTo>
                    <a:pt x="3029" y="1472"/>
                  </a:lnTo>
                  <a:lnTo>
                    <a:pt x="3029" y="1459"/>
                  </a:lnTo>
                  <a:lnTo>
                    <a:pt x="3029" y="1457"/>
                  </a:lnTo>
                  <a:lnTo>
                    <a:pt x="3028" y="1456"/>
                  </a:lnTo>
                  <a:lnTo>
                    <a:pt x="3027" y="1456"/>
                  </a:lnTo>
                  <a:lnTo>
                    <a:pt x="3027" y="1455"/>
                  </a:lnTo>
                  <a:lnTo>
                    <a:pt x="3027" y="1454"/>
                  </a:lnTo>
                  <a:lnTo>
                    <a:pt x="3026" y="1453"/>
                  </a:lnTo>
                  <a:lnTo>
                    <a:pt x="3025" y="1449"/>
                  </a:lnTo>
                  <a:lnTo>
                    <a:pt x="3025" y="1448"/>
                  </a:lnTo>
                  <a:lnTo>
                    <a:pt x="3025" y="1446"/>
                  </a:lnTo>
                  <a:lnTo>
                    <a:pt x="3027" y="1444"/>
                  </a:lnTo>
                  <a:lnTo>
                    <a:pt x="3027" y="1443"/>
                  </a:lnTo>
                  <a:lnTo>
                    <a:pt x="3027" y="1436"/>
                  </a:lnTo>
                  <a:lnTo>
                    <a:pt x="3026" y="1423"/>
                  </a:lnTo>
                  <a:lnTo>
                    <a:pt x="3027" y="1406"/>
                  </a:lnTo>
                  <a:lnTo>
                    <a:pt x="3028" y="1402"/>
                  </a:lnTo>
                  <a:lnTo>
                    <a:pt x="3029" y="1397"/>
                  </a:lnTo>
                  <a:lnTo>
                    <a:pt x="3031" y="1397"/>
                  </a:lnTo>
                  <a:lnTo>
                    <a:pt x="3032" y="1397"/>
                  </a:lnTo>
                  <a:lnTo>
                    <a:pt x="3033" y="1398"/>
                  </a:lnTo>
                  <a:lnTo>
                    <a:pt x="3033" y="1399"/>
                  </a:lnTo>
                  <a:lnTo>
                    <a:pt x="3033" y="1403"/>
                  </a:lnTo>
                  <a:lnTo>
                    <a:pt x="3034" y="1404"/>
                  </a:lnTo>
                  <a:lnTo>
                    <a:pt x="3035" y="1406"/>
                  </a:lnTo>
                  <a:lnTo>
                    <a:pt x="3035" y="1407"/>
                  </a:lnTo>
                  <a:lnTo>
                    <a:pt x="3036" y="1411"/>
                  </a:lnTo>
                  <a:lnTo>
                    <a:pt x="3038" y="1418"/>
                  </a:lnTo>
                  <a:lnTo>
                    <a:pt x="3040" y="1423"/>
                  </a:lnTo>
                  <a:lnTo>
                    <a:pt x="3041" y="1428"/>
                  </a:lnTo>
                  <a:lnTo>
                    <a:pt x="3041" y="1434"/>
                  </a:lnTo>
                  <a:lnTo>
                    <a:pt x="3040" y="1439"/>
                  </a:lnTo>
                  <a:lnTo>
                    <a:pt x="3036" y="1446"/>
                  </a:lnTo>
                  <a:lnTo>
                    <a:pt x="3036" y="1449"/>
                  </a:lnTo>
                  <a:lnTo>
                    <a:pt x="3037" y="1455"/>
                  </a:lnTo>
                  <a:lnTo>
                    <a:pt x="3037" y="1460"/>
                  </a:lnTo>
                  <a:lnTo>
                    <a:pt x="3036" y="1466"/>
                  </a:lnTo>
                  <a:lnTo>
                    <a:pt x="3035" y="1468"/>
                  </a:lnTo>
                  <a:lnTo>
                    <a:pt x="3034" y="1471"/>
                  </a:lnTo>
                  <a:lnTo>
                    <a:pt x="3033" y="1473"/>
                  </a:lnTo>
                  <a:lnTo>
                    <a:pt x="3034" y="1478"/>
                  </a:lnTo>
                  <a:lnTo>
                    <a:pt x="3033" y="1480"/>
                  </a:lnTo>
                  <a:lnTo>
                    <a:pt x="3032" y="1482"/>
                  </a:lnTo>
                  <a:close/>
                  <a:moveTo>
                    <a:pt x="1171" y="1403"/>
                  </a:moveTo>
                  <a:lnTo>
                    <a:pt x="1170" y="1404"/>
                  </a:lnTo>
                  <a:lnTo>
                    <a:pt x="1167" y="1403"/>
                  </a:lnTo>
                  <a:lnTo>
                    <a:pt x="1164" y="1401"/>
                  </a:lnTo>
                  <a:lnTo>
                    <a:pt x="1162" y="1398"/>
                  </a:lnTo>
                  <a:lnTo>
                    <a:pt x="1162" y="1397"/>
                  </a:lnTo>
                  <a:lnTo>
                    <a:pt x="1162" y="1396"/>
                  </a:lnTo>
                  <a:lnTo>
                    <a:pt x="1162" y="1395"/>
                  </a:lnTo>
                  <a:lnTo>
                    <a:pt x="1163" y="1395"/>
                  </a:lnTo>
                  <a:lnTo>
                    <a:pt x="1166" y="1396"/>
                  </a:lnTo>
                  <a:lnTo>
                    <a:pt x="1169" y="1396"/>
                  </a:lnTo>
                  <a:lnTo>
                    <a:pt x="1169" y="1397"/>
                  </a:lnTo>
                  <a:lnTo>
                    <a:pt x="1171" y="1398"/>
                  </a:lnTo>
                  <a:lnTo>
                    <a:pt x="1171" y="1399"/>
                  </a:lnTo>
                  <a:lnTo>
                    <a:pt x="1171" y="1403"/>
                  </a:lnTo>
                  <a:close/>
                  <a:moveTo>
                    <a:pt x="2106" y="1394"/>
                  </a:moveTo>
                  <a:lnTo>
                    <a:pt x="2109" y="1395"/>
                  </a:lnTo>
                  <a:lnTo>
                    <a:pt x="2110" y="1397"/>
                  </a:lnTo>
                  <a:lnTo>
                    <a:pt x="2110" y="1401"/>
                  </a:lnTo>
                  <a:lnTo>
                    <a:pt x="2110" y="1403"/>
                  </a:lnTo>
                  <a:lnTo>
                    <a:pt x="2109" y="1405"/>
                  </a:lnTo>
                  <a:lnTo>
                    <a:pt x="2107" y="1406"/>
                  </a:lnTo>
                  <a:lnTo>
                    <a:pt x="2105" y="1407"/>
                  </a:lnTo>
                  <a:lnTo>
                    <a:pt x="2104" y="1407"/>
                  </a:lnTo>
                  <a:lnTo>
                    <a:pt x="2101" y="1407"/>
                  </a:lnTo>
                  <a:lnTo>
                    <a:pt x="2100" y="1407"/>
                  </a:lnTo>
                  <a:lnTo>
                    <a:pt x="2100" y="1406"/>
                  </a:lnTo>
                  <a:lnTo>
                    <a:pt x="2098" y="1406"/>
                  </a:lnTo>
                  <a:lnTo>
                    <a:pt x="2097" y="1407"/>
                  </a:lnTo>
                  <a:lnTo>
                    <a:pt x="2094" y="1407"/>
                  </a:lnTo>
                  <a:lnTo>
                    <a:pt x="2093" y="1406"/>
                  </a:lnTo>
                  <a:lnTo>
                    <a:pt x="2093" y="1404"/>
                  </a:lnTo>
                  <a:lnTo>
                    <a:pt x="2090" y="1401"/>
                  </a:lnTo>
                  <a:lnTo>
                    <a:pt x="2092" y="1399"/>
                  </a:lnTo>
                  <a:lnTo>
                    <a:pt x="2095" y="1397"/>
                  </a:lnTo>
                  <a:lnTo>
                    <a:pt x="2096" y="1396"/>
                  </a:lnTo>
                  <a:lnTo>
                    <a:pt x="2098" y="1394"/>
                  </a:lnTo>
                  <a:lnTo>
                    <a:pt x="2100" y="1394"/>
                  </a:lnTo>
                  <a:lnTo>
                    <a:pt x="2102" y="1394"/>
                  </a:lnTo>
                  <a:lnTo>
                    <a:pt x="2103" y="1393"/>
                  </a:lnTo>
                  <a:lnTo>
                    <a:pt x="2105" y="1393"/>
                  </a:lnTo>
                  <a:lnTo>
                    <a:pt x="2106" y="1394"/>
                  </a:lnTo>
                  <a:close/>
                  <a:moveTo>
                    <a:pt x="3427" y="1374"/>
                  </a:moveTo>
                  <a:lnTo>
                    <a:pt x="3428" y="1377"/>
                  </a:lnTo>
                  <a:lnTo>
                    <a:pt x="3425" y="1377"/>
                  </a:lnTo>
                  <a:lnTo>
                    <a:pt x="3423" y="1374"/>
                  </a:lnTo>
                  <a:lnTo>
                    <a:pt x="3421" y="1370"/>
                  </a:lnTo>
                  <a:lnTo>
                    <a:pt x="3419" y="1368"/>
                  </a:lnTo>
                  <a:lnTo>
                    <a:pt x="3416" y="1367"/>
                  </a:lnTo>
                  <a:lnTo>
                    <a:pt x="3414" y="1364"/>
                  </a:lnTo>
                  <a:lnTo>
                    <a:pt x="3413" y="1362"/>
                  </a:lnTo>
                  <a:lnTo>
                    <a:pt x="3414" y="1362"/>
                  </a:lnTo>
                  <a:lnTo>
                    <a:pt x="3417" y="1363"/>
                  </a:lnTo>
                  <a:lnTo>
                    <a:pt x="3420" y="1364"/>
                  </a:lnTo>
                  <a:lnTo>
                    <a:pt x="3421" y="1367"/>
                  </a:lnTo>
                  <a:lnTo>
                    <a:pt x="3423" y="1368"/>
                  </a:lnTo>
                  <a:lnTo>
                    <a:pt x="3427" y="1369"/>
                  </a:lnTo>
                  <a:lnTo>
                    <a:pt x="3427" y="1371"/>
                  </a:lnTo>
                  <a:lnTo>
                    <a:pt x="3427" y="1374"/>
                  </a:lnTo>
                  <a:close/>
                  <a:moveTo>
                    <a:pt x="877" y="1362"/>
                  </a:moveTo>
                  <a:lnTo>
                    <a:pt x="878" y="1363"/>
                  </a:lnTo>
                  <a:lnTo>
                    <a:pt x="877" y="1363"/>
                  </a:lnTo>
                  <a:lnTo>
                    <a:pt x="871" y="1362"/>
                  </a:lnTo>
                  <a:lnTo>
                    <a:pt x="870" y="1362"/>
                  </a:lnTo>
                  <a:lnTo>
                    <a:pt x="869" y="1362"/>
                  </a:lnTo>
                  <a:lnTo>
                    <a:pt x="868" y="1362"/>
                  </a:lnTo>
                  <a:lnTo>
                    <a:pt x="866" y="1363"/>
                  </a:lnTo>
                  <a:lnTo>
                    <a:pt x="865" y="1365"/>
                  </a:lnTo>
                  <a:lnTo>
                    <a:pt x="864" y="1364"/>
                  </a:lnTo>
                  <a:lnTo>
                    <a:pt x="862" y="1361"/>
                  </a:lnTo>
                  <a:lnTo>
                    <a:pt x="861" y="1359"/>
                  </a:lnTo>
                  <a:lnTo>
                    <a:pt x="847" y="1347"/>
                  </a:lnTo>
                  <a:lnTo>
                    <a:pt x="844" y="1346"/>
                  </a:lnTo>
                  <a:lnTo>
                    <a:pt x="849" y="1340"/>
                  </a:lnTo>
                  <a:lnTo>
                    <a:pt x="852" y="1339"/>
                  </a:lnTo>
                  <a:lnTo>
                    <a:pt x="855" y="1340"/>
                  </a:lnTo>
                  <a:lnTo>
                    <a:pt x="859" y="1342"/>
                  </a:lnTo>
                  <a:lnTo>
                    <a:pt x="861" y="1343"/>
                  </a:lnTo>
                  <a:lnTo>
                    <a:pt x="863" y="1343"/>
                  </a:lnTo>
                  <a:lnTo>
                    <a:pt x="864" y="1343"/>
                  </a:lnTo>
                  <a:lnTo>
                    <a:pt x="865" y="1344"/>
                  </a:lnTo>
                  <a:lnTo>
                    <a:pt x="868" y="1346"/>
                  </a:lnTo>
                  <a:lnTo>
                    <a:pt x="876" y="1348"/>
                  </a:lnTo>
                  <a:lnTo>
                    <a:pt x="879" y="1351"/>
                  </a:lnTo>
                  <a:lnTo>
                    <a:pt x="880" y="1354"/>
                  </a:lnTo>
                  <a:lnTo>
                    <a:pt x="879" y="1356"/>
                  </a:lnTo>
                  <a:lnTo>
                    <a:pt x="878" y="1357"/>
                  </a:lnTo>
                  <a:lnTo>
                    <a:pt x="876" y="1359"/>
                  </a:lnTo>
                  <a:lnTo>
                    <a:pt x="876" y="1360"/>
                  </a:lnTo>
                  <a:lnTo>
                    <a:pt x="877" y="1362"/>
                  </a:lnTo>
                  <a:close/>
                  <a:moveTo>
                    <a:pt x="3406" y="1349"/>
                  </a:moveTo>
                  <a:lnTo>
                    <a:pt x="3404" y="1351"/>
                  </a:lnTo>
                  <a:lnTo>
                    <a:pt x="3401" y="1351"/>
                  </a:lnTo>
                  <a:lnTo>
                    <a:pt x="3399" y="1349"/>
                  </a:lnTo>
                  <a:lnTo>
                    <a:pt x="3397" y="1347"/>
                  </a:lnTo>
                  <a:lnTo>
                    <a:pt x="3393" y="1339"/>
                  </a:lnTo>
                  <a:lnTo>
                    <a:pt x="3393" y="1336"/>
                  </a:lnTo>
                  <a:lnTo>
                    <a:pt x="3395" y="1335"/>
                  </a:lnTo>
                  <a:lnTo>
                    <a:pt x="3398" y="1336"/>
                  </a:lnTo>
                  <a:lnTo>
                    <a:pt x="3402" y="1336"/>
                  </a:lnTo>
                  <a:lnTo>
                    <a:pt x="3405" y="1337"/>
                  </a:lnTo>
                  <a:lnTo>
                    <a:pt x="3406" y="1340"/>
                  </a:lnTo>
                  <a:lnTo>
                    <a:pt x="3406" y="1347"/>
                  </a:lnTo>
                  <a:lnTo>
                    <a:pt x="3406" y="1349"/>
                  </a:lnTo>
                  <a:close/>
                  <a:moveTo>
                    <a:pt x="3203" y="1317"/>
                  </a:moveTo>
                  <a:lnTo>
                    <a:pt x="3205" y="1317"/>
                  </a:lnTo>
                  <a:lnTo>
                    <a:pt x="3207" y="1314"/>
                  </a:lnTo>
                  <a:lnTo>
                    <a:pt x="3208" y="1313"/>
                  </a:lnTo>
                  <a:lnTo>
                    <a:pt x="3209" y="1314"/>
                  </a:lnTo>
                  <a:lnTo>
                    <a:pt x="3209" y="1315"/>
                  </a:lnTo>
                  <a:lnTo>
                    <a:pt x="3212" y="1322"/>
                  </a:lnTo>
                  <a:lnTo>
                    <a:pt x="3213" y="1325"/>
                  </a:lnTo>
                  <a:lnTo>
                    <a:pt x="3216" y="1323"/>
                  </a:lnTo>
                  <a:lnTo>
                    <a:pt x="3217" y="1326"/>
                  </a:lnTo>
                  <a:lnTo>
                    <a:pt x="3218" y="1327"/>
                  </a:lnTo>
                  <a:lnTo>
                    <a:pt x="3220" y="1328"/>
                  </a:lnTo>
                  <a:lnTo>
                    <a:pt x="3220" y="1331"/>
                  </a:lnTo>
                  <a:lnTo>
                    <a:pt x="3220" y="1332"/>
                  </a:lnTo>
                  <a:lnTo>
                    <a:pt x="3218" y="1332"/>
                  </a:lnTo>
                  <a:lnTo>
                    <a:pt x="3217" y="1334"/>
                  </a:lnTo>
                  <a:lnTo>
                    <a:pt x="3217" y="1335"/>
                  </a:lnTo>
                  <a:lnTo>
                    <a:pt x="3218" y="1338"/>
                  </a:lnTo>
                  <a:lnTo>
                    <a:pt x="3218" y="1357"/>
                  </a:lnTo>
                  <a:lnTo>
                    <a:pt x="3217" y="1360"/>
                  </a:lnTo>
                  <a:lnTo>
                    <a:pt x="3216" y="1361"/>
                  </a:lnTo>
                  <a:lnTo>
                    <a:pt x="3214" y="1361"/>
                  </a:lnTo>
                  <a:lnTo>
                    <a:pt x="3212" y="1361"/>
                  </a:lnTo>
                  <a:lnTo>
                    <a:pt x="3209" y="1362"/>
                  </a:lnTo>
                  <a:lnTo>
                    <a:pt x="3208" y="1362"/>
                  </a:lnTo>
                  <a:lnTo>
                    <a:pt x="3205" y="1356"/>
                  </a:lnTo>
                  <a:lnTo>
                    <a:pt x="3203" y="1354"/>
                  </a:lnTo>
                  <a:lnTo>
                    <a:pt x="3201" y="1354"/>
                  </a:lnTo>
                  <a:lnTo>
                    <a:pt x="3200" y="1353"/>
                  </a:lnTo>
                  <a:lnTo>
                    <a:pt x="3199" y="1353"/>
                  </a:lnTo>
                  <a:lnTo>
                    <a:pt x="3198" y="1353"/>
                  </a:lnTo>
                  <a:lnTo>
                    <a:pt x="3197" y="1352"/>
                  </a:lnTo>
                  <a:lnTo>
                    <a:pt x="3196" y="1348"/>
                  </a:lnTo>
                  <a:lnTo>
                    <a:pt x="3191" y="1342"/>
                  </a:lnTo>
                  <a:lnTo>
                    <a:pt x="3189" y="1337"/>
                  </a:lnTo>
                  <a:lnTo>
                    <a:pt x="3190" y="1336"/>
                  </a:lnTo>
                  <a:lnTo>
                    <a:pt x="3189" y="1332"/>
                  </a:lnTo>
                  <a:lnTo>
                    <a:pt x="3190" y="1330"/>
                  </a:lnTo>
                  <a:lnTo>
                    <a:pt x="3191" y="1329"/>
                  </a:lnTo>
                  <a:lnTo>
                    <a:pt x="3192" y="1328"/>
                  </a:lnTo>
                  <a:lnTo>
                    <a:pt x="3192" y="1327"/>
                  </a:lnTo>
                  <a:lnTo>
                    <a:pt x="3192" y="1325"/>
                  </a:lnTo>
                  <a:lnTo>
                    <a:pt x="3193" y="1323"/>
                  </a:lnTo>
                  <a:lnTo>
                    <a:pt x="3197" y="1323"/>
                  </a:lnTo>
                  <a:lnTo>
                    <a:pt x="3198" y="1322"/>
                  </a:lnTo>
                  <a:lnTo>
                    <a:pt x="3198" y="1321"/>
                  </a:lnTo>
                  <a:lnTo>
                    <a:pt x="3197" y="1320"/>
                  </a:lnTo>
                  <a:lnTo>
                    <a:pt x="3195" y="1318"/>
                  </a:lnTo>
                  <a:lnTo>
                    <a:pt x="3196" y="1315"/>
                  </a:lnTo>
                  <a:lnTo>
                    <a:pt x="3198" y="1314"/>
                  </a:lnTo>
                  <a:lnTo>
                    <a:pt x="3199" y="1313"/>
                  </a:lnTo>
                  <a:lnTo>
                    <a:pt x="3201" y="1312"/>
                  </a:lnTo>
                  <a:lnTo>
                    <a:pt x="3201" y="1314"/>
                  </a:lnTo>
                  <a:lnTo>
                    <a:pt x="3201" y="1315"/>
                  </a:lnTo>
                  <a:lnTo>
                    <a:pt x="3203" y="1317"/>
                  </a:lnTo>
                  <a:close/>
                  <a:moveTo>
                    <a:pt x="2475" y="1285"/>
                  </a:moveTo>
                  <a:lnTo>
                    <a:pt x="2473" y="1285"/>
                  </a:lnTo>
                  <a:lnTo>
                    <a:pt x="2471" y="1284"/>
                  </a:lnTo>
                  <a:lnTo>
                    <a:pt x="2473" y="1280"/>
                  </a:lnTo>
                  <a:lnTo>
                    <a:pt x="2480" y="1275"/>
                  </a:lnTo>
                  <a:lnTo>
                    <a:pt x="2480" y="1277"/>
                  </a:lnTo>
                  <a:lnTo>
                    <a:pt x="2480" y="1278"/>
                  </a:lnTo>
                  <a:lnTo>
                    <a:pt x="2480" y="1279"/>
                  </a:lnTo>
                  <a:lnTo>
                    <a:pt x="2481" y="1279"/>
                  </a:lnTo>
                  <a:lnTo>
                    <a:pt x="2475" y="1285"/>
                  </a:lnTo>
                  <a:close/>
                  <a:moveTo>
                    <a:pt x="3304" y="1300"/>
                  </a:moveTo>
                  <a:lnTo>
                    <a:pt x="3303" y="1301"/>
                  </a:lnTo>
                  <a:lnTo>
                    <a:pt x="3301" y="1300"/>
                  </a:lnTo>
                  <a:lnTo>
                    <a:pt x="3300" y="1300"/>
                  </a:lnTo>
                  <a:lnTo>
                    <a:pt x="3300" y="1301"/>
                  </a:lnTo>
                  <a:lnTo>
                    <a:pt x="3299" y="1303"/>
                  </a:lnTo>
                  <a:lnTo>
                    <a:pt x="3298" y="1304"/>
                  </a:lnTo>
                  <a:lnTo>
                    <a:pt x="3291" y="1312"/>
                  </a:lnTo>
                  <a:lnTo>
                    <a:pt x="3289" y="1315"/>
                  </a:lnTo>
                  <a:lnTo>
                    <a:pt x="3284" y="1325"/>
                  </a:lnTo>
                  <a:lnTo>
                    <a:pt x="3283" y="1327"/>
                  </a:lnTo>
                  <a:lnTo>
                    <a:pt x="3284" y="1328"/>
                  </a:lnTo>
                  <a:lnTo>
                    <a:pt x="3285" y="1329"/>
                  </a:lnTo>
                  <a:lnTo>
                    <a:pt x="3286" y="1328"/>
                  </a:lnTo>
                  <a:lnTo>
                    <a:pt x="3287" y="1329"/>
                  </a:lnTo>
                  <a:lnTo>
                    <a:pt x="3287" y="1330"/>
                  </a:lnTo>
                  <a:lnTo>
                    <a:pt x="3286" y="1331"/>
                  </a:lnTo>
                  <a:lnTo>
                    <a:pt x="3286" y="1332"/>
                  </a:lnTo>
                  <a:lnTo>
                    <a:pt x="3283" y="1332"/>
                  </a:lnTo>
                  <a:lnTo>
                    <a:pt x="3284" y="1334"/>
                  </a:lnTo>
                  <a:lnTo>
                    <a:pt x="3286" y="1335"/>
                  </a:lnTo>
                  <a:lnTo>
                    <a:pt x="3289" y="1336"/>
                  </a:lnTo>
                  <a:lnTo>
                    <a:pt x="3290" y="1337"/>
                  </a:lnTo>
                  <a:lnTo>
                    <a:pt x="3290" y="1338"/>
                  </a:lnTo>
                  <a:lnTo>
                    <a:pt x="3290" y="1342"/>
                  </a:lnTo>
                  <a:lnTo>
                    <a:pt x="3290" y="1344"/>
                  </a:lnTo>
                  <a:lnTo>
                    <a:pt x="3289" y="1347"/>
                  </a:lnTo>
                  <a:lnTo>
                    <a:pt x="3287" y="1348"/>
                  </a:lnTo>
                  <a:lnTo>
                    <a:pt x="3286" y="1346"/>
                  </a:lnTo>
                  <a:lnTo>
                    <a:pt x="3285" y="1348"/>
                  </a:lnTo>
                  <a:lnTo>
                    <a:pt x="3284" y="1352"/>
                  </a:lnTo>
                  <a:lnTo>
                    <a:pt x="3284" y="1354"/>
                  </a:lnTo>
                  <a:lnTo>
                    <a:pt x="3284" y="1355"/>
                  </a:lnTo>
                  <a:lnTo>
                    <a:pt x="3283" y="1356"/>
                  </a:lnTo>
                  <a:lnTo>
                    <a:pt x="3282" y="1356"/>
                  </a:lnTo>
                  <a:lnTo>
                    <a:pt x="3282" y="1355"/>
                  </a:lnTo>
                  <a:lnTo>
                    <a:pt x="3281" y="1355"/>
                  </a:lnTo>
                  <a:lnTo>
                    <a:pt x="3278" y="1356"/>
                  </a:lnTo>
                  <a:lnTo>
                    <a:pt x="3276" y="1357"/>
                  </a:lnTo>
                  <a:lnTo>
                    <a:pt x="3276" y="1352"/>
                  </a:lnTo>
                  <a:lnTo>
                    <a:pt x="3276" y="1346"/>
                  </a:lnTo>
                  <a:lnTo>
                    <a:pt x="3276" y="1344"/>
                  </a:lnTo>
                  <a:lnTo>
                    <a:pt x="3275" y="1343"/>
                  </a:lnTo>
                  <a:lnTo>
                    <a:pt x="3274" y="1340"/>
                  </a:lnTo>
                  <a:lnTo>
                    <a:pt x="3273" y="1340"/>
                  </a:lnTo>
                  <a:lnTo>
                    <a:pt x="3272" y="1343"/>
                  </a:lnTo>
                  <a:lnTo>
                    <a:pt x="3270" y="1344"/>
                  </a:lnTo>
                  <a:lnTo>
                    <a:pt x="3272" y="1346"/>
                  </a:lnTo>
                  <a:lnTo>
                    <a:pt x="3272" y="1347"/>
                  </a:lnTo>
                  <a:lnTo>
                    <a:pt x="3269" y="1352"/>
                  </a:lnTo>
                  <a:lnTo>
                    <a:pt x="3267" y="1353"/>
                  </a:lnTo>
                  <a:lnTo>
                    <a:pt x="3265" y="1353"/>
                  </a:lnTo>
                  <a:lnTo>
                    <a:pt x="3264" y="1353"/>
                  </a:lnTo>
                  <a:lnTo>
                    <a:pt x="3261" y="1351"/>
                  </a:lnTo>
                  <a:lnTo>
                    <a:pt x="3260" y="1348"/>
                  </a:lnTo>
                  <a:lnTo>
                    <a:pt x="3261" y="1346"/>
                  </a:lnTo>
                  <a:lnTo>
                    <a:pt x="3266" y="1344"/>
                  </a:lnTo>
                  <a:lnTo>
                    <a:pt x="3264" y="1344"/>
                  </a:lnTo>
                  <a:lnTo>
                    <a:pt x="3261" y="1343"/>
                  </a:lnTo>
                  <a:lnTo>
                    <a:pt x="3260" y="1343"/>
                  </a:lnTo>
                  <a:lnTo>
                    <a:pt x="3259" y="1344"/>
                  </a:lnTo>
                  <a:lnTo>
                    <a:pt x="3258" y="1345"/>
                  </a:lnTo>
                  <a:lnTo>
                    <a:pt x="3257" y="1346"/>
                  </a:lnTo>
                  <a:lnTo>
                    <a:pt x="3257" y="1351"/>
                  </a:lnTo>
                  <a:lnTo>
                    <a:pt x="3257" y="1352"/>
                  </a:lnTo>
                  <a:lnTo>
                    <a:pt x="3255" y="1352"/>
                  </a:lnTo>
                  <a:lnTo>
                    <a:pt x="3249" y="1352"/>
                  </a:lnTo>
                  <a:lnTo>
                    <a:pt x="3248" y="1352"/>
                  </a:lnTo>
                  <a:lnTo>
                    <a:pt x="3247" y="1352"/>
                  </a:lnTo>
                  <a:lnTo>
                    <a:pt x="3246" y="1349"/>
                  </a:lnTo>
                  <a:lnTo>
                    <a:pt x="3244" y="1347"/>
                  </a:lnTo>
                  <a:lnTo>
                    <a:pt x="3244" y="1345"/>
                  </a:lnTo>
                  <a:lnTo>
                    <a:pt x="3246" y="1343"/>
                  </a:lnTo>
                  <a:lnTo>
                    <a:pt x="3248" y="1337"/>
                  </a:lnTo>
                  <a:lnTo>
                    <a:pt x="3249" y="1335"/>
                  </a:lnTo>
                  <a:lnTo>
                    <a:pt x="3250" y="1331"/>
                  </a:lnTo>
                  <a:lnTo>
                    <a:pt x="3250" y="1323"/>
                  </a:lnTo>
                  <a:lnTo>
                    <a:pt x="3251" y="1320"/>
                  </a:lnTo>
                  <a:lnTo>
                    <a:pt x="3252" y="1319"/>
                  </a:lnTo>
                  <a:lnTo>
                    <a:pt x="3253" y="1318"/>
                  </a:lnTo>
                  <a:lnTo>
                    <a:pt x="3257" y="1318"/>
                  </a:lnTo>
                  <a:lnTo>
                    <a:pt x="3257" y="1317"/>
                  </a:lnTo>
                  <a:lnTo>
                    <a:pt x="3258" y="1317"/>
                  </a:lnTo>
                  <a:lnTo>
                    <a:pt x="3259" y="1313"/>
                  </a:lnTo>
                  <a:lnTo>
                    <a:pt x="3259" y="1311"/>
                  </a:lnTo>
                  <a:lnTo>
                    <a:pt x="3258" y="1310"/>
                  </a:lnTo>
                  <a:lnTo>
                    <a:pt x="3258" y="1303"/>
                  </a:lnTo>
                  <a:lnTo>
                    <a:pt x="3256" y="1301"/>
                  </a:lnTo>
                  <a:lnTo>
                    <a:pt x="3256" y="1295"/>
                  </a:lnTo>
                  <a:lnTo>
                    <a:pt x="3253" y="1292"/>
                  </a:lnTo>
                  <a:lnTo>
                    <a:pt x="3252" y="1288"/>
                  </a:lnTo>
                  <a:lnTo>
                    <a:pt x="3251" y="1287"/>
                  </a:lnTo>
                  <a:lnTo>
                    <a:pt x="3251" y="1286"/>
                  </a:lnTo>
                  <a:lnTo>
                    <a:pt x="3252" y="1284"/>
                  </a:lnTo>
                  <a:lnTo>
                    <a:pt x="3256" y="1278"/>
                  </a:lnTo>
                  <a:lnTo>
                    <a:pt x="3257" y="1275"/>
                  </a:lnTo>
                  <a:lnTo>
                    <a:pt x="3260" y="1275"/>
                  </a:lnTo>
                  <a:lnTo>
                    <a:pt x="3268" y="1273"/>
                  </a:lnTo>
                  <a:lnTo>
                    <a:pt x="3272" y="1272"/>
                  </a:lnTo>
                  <a:lnTo>
                    <a:pt x="3275" y="1271"/>
                  </a:lnTo>
                  <a:lnTo>
                    <a:pt x="3283" y="1264"/>
                  </a:lnTo>
                  <a:lnTo>
                    <a:pt x="3290" y="1261"/>
                  </a:lnTo>
                  <a:lnTo>
                    <a:pt x="3294" y="1259"/>
                  </a:lnTo>
                  <a:lnTo>
                    <a:pt x="3296" y="1260"/>
                  </a:lnTo>
                  <a:lnTo>
                    <a:pt x="3299" y="1261"/>
                  </a:lnTo>
                  <a:lnTo>
                    <a:pt x="3300" y="1263"/>
                  </a:lnTo>
                  <a:lnTo>
                    <a:pt x="3301" y="1278"/>
                  </a:lnTo>
                  <a:lnTo>
                    <a:pt x="3301" y="1287"/>
                  </a:lnTo>
                  <a:lnTo>
                    <a:pt x="3302" y="1288"/>
                  </a:lnTo>
                  <a:lnTo>
                    <a:pt x="3303" y="1290"/>
                  </a:lnTo>
                  <a:lnTo>
                    <a:pt x="3303" y="1292"/>
                  </a:lnTo>
                  <a:lnTo>
                    <a:pt x="3304" y="1292"/>
                  </a:lnTo>
                  <a:lnTo>
                    <a:pt x="3304" y="1294"/>
                  </a:lnTo>
                  <a:lnTo>
                    <a:pt x="3304" y="1296"/>
                  </a:lnTo>
                  <a:lnTo>
                    <a:pt x="3304" y="1298"/>
                  </a:lnTo>
                  <a:lnTo>
                    <a:pt x="3304" y="1300"/>
                  </a:lnTo>
                  <a:close/>
                  <a:moveTo>
                    <a:pt x="3356" y="1267"/>
                  </a:moveTo>
                  <a:lnTo>
                    <a:pt x="3356" y="1271"/>
                  </a:lnTo>
                  <a:lnTo>
                    <a:pt x="3356" y="1284"/>
                  </a:lnTo>
                  <a:lnTo>
                    <a:pt x="3356" y="1287"/>
                  </a:lnTo>
                  <a:lnTo>
                    <a:pt x="3354" y="1286"/>
                  </a:lnTo>
                  <a:lnTo>
                    <a:pt x="3353" y="1284"/>
                  </a:lnTo>
                  <a:lnTo>
                    <a:pt x="3353" y="1279"/>
                  </a:lnTo>
                  <a:lnTo>
                    <a:pt x="3352" y="1278"/>
                  </a:lnTo>
                  <a:lnTo>
                    <a:pt x="3351" y="1277"/>
                  </a:lnTo>
                  <a:lnTo>
                    <a:pt x="3351" y="1276"/>
                  </a:lnTo>
                  <a:lnTo>
                    <a:pt x="3350" y="1276"/>
                  </a:lnTo>
                  <a:lnTo>
                    <a:pt x="3350" y="1275"/>
                  </a:lnTo>
                  <a:lnTo>
                    <a:pt x="3348" y="1272"/>
                  </a:lnTo>
                  <a:lnTo>
                    <a:pt x="3345" y="1271"/>
                  </a:lnTo>
                  <a:lnTo>
                    <a:pt x="3343" y="1278"/>
                  </a:lnTo>
                  <a:lnTo>
                    <a:pt x="3341" y="1275"/>
                  </a:lnTo>
                  <a:lnTo>
                    <a:pt x="3339" y="1276"/>
                  </a:lnTo>
                  <a:lnTo>
                    <a:pt x="3338" y="1276"/>
                  </a:lnTo>
                  <a:lnTo>
                    <a:pt x="3337" y="1275"/>
                  </a:lnTo>
                  <a:lnTo>
                    <a:pt x="3336" y="1276"/>
                  </a:lnTo>
                  <a:lnTo>
                    <a:pt x="3336" y="1281"/>
                  </a:lnTo>
                  <a:lnTo>
                    <a:pt x="3336" y="1282"/>
                  </a:lnTo>
                  <a:lnTo>
                    <a:pt x="3334" y="1284"/>
                  </a:lnTo>
                  <a:lnTo>
                    <a:pt x="3333" y="1285"/>
                  </a:lnTo>
                  <a:lnTo>
                    <a:pt x="3333" y="1288"/>
                  </a:lnTo>
                  <a:lnTo>
                    <a:pt x="3333" y="1290"/>
                  </a:lnTo>
                  <a:lnTo>
                    <a:pt x="3333" y="1295"/>
                  </a:lnTo>
                  <a:lnTo>
                    <a:pt x="3333" y="1297"/>
                  </a:lnTo>
                  <a:lnTo>
                    <a:pt x="3329" y="1300"/>
                  </a:lnTo>
                  <a:lnTo>
                    <a:pt x="3328" y="1301"/>
                  </a:lnTo>
                  <a:lnTo>
                    <a:pt x="3327" y="1303"/>
                  </a:lnTo>
                  <a:lnTo>
                    <a:pt x="3327" y="1305"/>
                  </a:lnTo>
                  <a:lnTo>
                    <a:pt x="3327" y="1306"/>
                  </a:lnTo>
                  <a:lnTo>
                    <a:pt x="3327" y="1307"/>
                  </a:lnTo>
                  <a:lnTo>
                    <a:pt x="3328" y="1307"/>
                  </a:lnTo>
                  <a:lnTo>
                    <a:pt x="3328" y="1309"/>
                  </a:lnTo>
                  <a:lnTo>
                    <a:pt x="3329" y="1312"/>
                  </a:lnTo>
                  <a:lnTo>
                    <a:pt x="3329" y="1313"/>
                  </a:lnTo>
                  <a:lnTo>
                    <a:pt x="3329" y="1317"/>
                  </a:lnTo>
                  <a:lnTo>
                    <a:pt x="3328" y="1318"/>
                  </a:lnTo>
                  <a:lnTo>
                    <a:pt x="3326" y="1323"/>
                  </a:lnTo>
                  <a:lnTo>
                    <a:pt x="3325" y="1326"/>
                  </a:lnTo>
                  <a:lnTo>
                    <a:pt x="3325" y="1328"/>
                  </a:lnTo>
                  <a:lnTo>
                    <a:pt x="3327" y="1329"/>
                  </a:lnTo>
                  <a:lnTo>
                    <a:pt x="3329" y="1328"/>
                  </a:lnTo>
                  <a:lnTo>
                    <a:pt x="3331" y="1326"/>
                  </a:lnTo>
                  <a:lnTo>
                    <a:pt x="3333" y="1322"/>
                  </a:lnTo>
                  <a:lnTo>
                    <a:pt x="3336" y="1322"/>
                  </a:lnTo>
                  <a:lnTo>
                    <a:pt x="3338" y="1323"/>
                  </a:lnTo>
                  <a:lnTo>
                    <a:pt x="3338" y="1325"/>
                  </a:lnTo>
                  <a:lnTo>
                    <a:pt x="3338" y="1326"/>
                  </a:lnTo>
                  <a:lnTo>
                    <a:pt x="3343" y="1327"/>
                  </a:lnTo>
                  <a:lnTo>
                    <a:pt x="3344" y="1329"/>
                  </a:lnTo>
                  <a:lnTo>
                    <a:pt x="3345" y="1330"/>
                  </a:lnTo>
                  <a:lnTo>
                    <a:pt x="3348" y="1332"/>
                  </a:lnTo>
                  <a:lnTo>
                    <a:pt x="3353" y="1335"/>
                  </a:lnTo>
                  <a:lnTo>
                    <a:pt x="3355" y="1337"/>
                  </a:lnTo>
                  <a:lnTo>
                    <a:pt x="3356" y="1339"/>
                  </a:lnTo>
                  <a:lnTo>
                    <a:pt x="3356" y="1342"/>
                  </a:lnTo>
                  <a:lnTo>
                    <a:pt x="3355" y="1344"/>
                  </a:lnTo>
                  <a:lnTo>
                    <a:pt x="3352" y="1346"/>
                  </a:lnTo>
                  <a:lnTo>
                    <a:pt x="3350" y="1351"/>
                  </a:lnTo>
                  <a:lnTo>
                    <a:pt x="3348" y="1352"/>
                  </a:lnTo>
                  <a:lnTo>
                    <a:pt x="3343" y="1353"/>
                  </a:lnTo>
                  <a:lnTo>
                    <a:pt x="3338" y="1356"/>
                  </a:lnTo>
                  <a:lnTo>
                    <a:pt x="3336" y="1356"/>
                  </a:lnTo>
                  <a:lnTo>
                    <a:pt x="3335" y="1356"/>
                  </a:lnTo>
                  <a:lnTo>
                    <a:pt x="3331" y="1353"/>
                  </a:lnTo>
                  <a:lnTo>
                    <a:pt x="3330" y="1353"/>
                  </a:lnTo>
                  <a:lnTo>
                    <a:pt x="3328" y="1353"/>
                  </a:lnTo>
                  <a:lnTo>
                    <a:pt x="3318" y="1359"/>
                  </a:lnTo>
                  <a:lnTo>
                    <a:pt x="3316" y="1361"/>
                  </a:lnTo>
                  <a:lnTo>
                    <a:pt x="3315" y="1365"/>
                  </a:lnTo>
                  <a:lnTo>
                    <a:pt x="3315" y="1367"/>
                  </a:lnTo>
                  <a:lnTo>
                    <a:pt x="3315" y="1368"/>
                  </a:lnTo>
                  <a:lnTo>
                    <a:pt x="3316" y="1367"/>
                  </a:lnTo>
                  <a:lnTo>
                    <a:pt x="3319" y="1365"/>
                  </a:lnTo>
                  <a:lnTo>
                    <a:pt x="3320" y="1365"/>
                  </a:lnTo>
                  <a:lnTo>
                    <a:pt x="3321" y="1369"/>
                  </a:lnTo>
                  <a:lnTo>
                    <a:pt x="3318" y="1374"/>
                  </a:lnTo>
                  <a:lnTo>
                    <a:pt x="3312" y="1382"/>
                  </a:lnTo>
                  <a:lnTo>
                    <a:pt x="3310" y="1387"/>
                  </a:lnTo>
                  <a:lnTo>
                    <a:pt x="3309" y="1388"/>
                  </a:lnTo>
                  <a:lnTo>
                    <a:pt x="3305" y="1388"/>
                  </a:lnTo>
                  <a:lnTo>
                    <a:pt x="3305" y="1385"/>
                  </a:lnTo>
                  <a:lnTo>
                    <a:pt x="3305" y="1384"/>
                  </a:lnTo>
                  <a:lnTo>
                    <a:pt x="3303" y="1382"/>
                  </a:lnTo>
                  <a:lnTo>
                    <a:pt x="3303" y="1384"/>
                  </a:lnTo>
                  <a:lnTo>
                    <a:pt x="3301" y="1386"/>
                  </a:lnTo>
                  <a:lnTo>
                    <a:pt x="3301" y="1387"/>
                  </a:lnTo>
                  <a:lnTo>
                    <a:pt x="3300" y="1386"/>
                  </a:lnTo>
                  <a:lnTo>
                    <a:pt x="3300" y="1385"/>
                  </a:lnTo>
                  <a:lnTo>
                    <a:pt x="3300" y="1382"/>
                  </a:lnTo>
                  <a:lnTo>
                    <a:pt x="3300" y="1381"/>
                  </a:lnTo>
                  <a:lnTo>
                    <a:pt x="3298" y="1381"/>
                  </a:lnTo>
                  <a:lnTo>
                    <a:pt x="3294" y="1386"/>
                  </a:lnTo>
                  <a:lnTo>
                    <a:pt x="3292" y="1387"/>
                  </a:lnTo>
                  <a:lnTo>
                    <a:pt x="3290" y="1387"/>
                  </a:lnTo>
                  <a:lnTo>
                    <a:pt x="3287" y="1385"/>
                  </a:lnTo>
                  <a:lnTo>
                    <a:pt x="3279" y="1367"/>
                  </a:lnTo>
                  <a:lnTo>
                    <a:pt x="3289" y="1359"/>
                  </a:lnTo>
                  <a:lnTo>
                    <a:pt x="3290" y="1356"/>
                  </a:lnTo>
                  <a:lnTo>
                    <a:pt x="3290" y="1355"/>
                  </a:lnTo>
                  <a:lnTo>
                    <a:pt x="3286" y="1354"/>
                  </a:lnTo>
                  <a:lnTo>
                    <a:pt x="3287" y="1353"/>
                  </a:lnTo>
                  <a:lnTo>
                    <a:pt x="3291" y="1348"/>
                  </a:lnTo>
                  <a:lnTo>
                    <a:pt x="3292" y="1345"/>
                  </a:lnTo>
                  <a:lnTo>
                    <a:pt x="3293" y="1344"/>
                  </a:lnTo>
                  <a:lnTo>
                    <a:pt x="3294" y="1344"/>
                  </a:lnTo>
                  <a:lnTo>
                    <a:pt x="3295" y="1342"/>
                  </a:lnTo>
                  <a:lnTo>
                    <a:pt x="3298" y="1337"/>
                  </a:lnTo>
                  <a:lnTo>
                    <a:pt x="3299" y="1336"/>
                  </a:lnTo>
                  <a:lnTo>
                    <a:pt x="3301" y="1335"/>
                  </a:lnTo>
                  <a:lnTo>
                    <a:pt x="3304" y="1335"/>
                  </a:lnTo>
                  <a:lnTo>
                    <a:pt x="3308" y="1334"/>
                  </a:lnTo>
                  <a:lnTo>
                    <a:pt x="3309" y="1331"/>
                  </a:lnTo>
                  <a:lnTo>
                    <a:pt x="3309" y="1329"/>
                  </a:lnTo>
                  <a:lnTo>
                    <a:pt x="3308" y="1328"/>
                  </a:lnTo>
                  <a:lnTo>
                    <a:pt x="3302" y="1330"/>
                  </a:lnTo>
                  <a:lnTo>
                    <a:pt x="3303" y="1328"/>
                  </a:lnTo>
                  <a:lnTo>
                    <a:pt x="3302" y="1327"/>
                  </a:lnTo>
                  <a:lnTo>
                    <a:pt x="3302" y="1326"/>
                  </a:lnTo>
                  <a:lnTo>
                    <a:pt x="3303" y="1322"/>
                  </a:lnTo>
                  <a:lnTo>
                    <a:pt x="3304" y="1321"/>
                  </a:lnTo>
                  <a:lnTo>
                    <a:pt x="3304" y="1318"/>
                  </a:lnTo>
                  <a:lnTo>
                    <a:pt x="3304" y="1317"/>
                  </a:lnTo>
                  <a:lnTo>
                    <a:pt x="3307" y="1313"/>
                  </a:lnTo>
                  <a:lnTo>
                    <a:pt x="3308" y="1311"/>
                  </a:lnTo>
                  <a:lnTo>
                    <a:pt x="3307" y="1309"/>
                  </a:lnTo>
                  <a:lnTo>
                    <a:pt x="3305" y="1309"/>
                  </a:lnTo>
                  <a:lnTo>
                    <a:pt x="3304" y="1309"/>
                  </a:lnTo>
                  <a:lnTo>
                    <a:pt x="3303" y="1310"/>
                  </a:lnTo>
                  <a:lnTo>
                    <a:pt x="3301" y="1310"/>
                  </a:lnTo>
                  <a:lnTo>
                    <a:pt x="3302" y="1307"/>
                  </a:lnTo>
                  <a:lnTo>
                    <a:pt x="3309" y="1302"/>
                  </a:lnTo>
                  <a:lnTo>
                    <a:pt x="3310" y="1300"/>
                  </a:lnTo>
                  <a:lnTo>
                    <a:pt x="3311" y="1297"/>
                  </a:lnTo>
                  <a:lnTo>
                    <a:pt x="3311" y="1294"/>
                  </a:lnTo>
                  <a:lnTo>
                    <a:pt x="3311" y="1292"/>
                  </a:lnTo>
                  <a:lnTo>
                    <a:pt x="3311" y="1290"/>
                  </a:lnTo>
                  <a:lnTo>
                    <a:pt x="3310" y="1289"/>
                  </a:lnTo>
                  <a:lnTo>
                    <a:pt x="3309" y="1288"/>
                  </a:lnTo>
                  <a:lnTo>
                    <a:pt x="3310" y="1287"/>
                  </a:lnTo>
                  <a:lnTo>
                    <a:pt x="3310" y="1286"/>
                  </a:lnTo>
                  <a:lnTo>
                    <a:pt x="3312" y="1286"/>
                  </a:lnTo>
                  <a:lnTo>
                    <a:pt x="3313" y="1285"/>
                  </a:lnTo>
                  <a:lnTo>
                    <a:pt x="3313" y="1284"/>
                  </a:lnTo>
                  <a:lnTo>
                    <a:pt x="3312" y="1263"/>
                  </a:lnTo>
                  <a:lnTo>
                    <a:pt x="3313" y="1259"/>
                  </a:lnTo>
                  <a:lnTo>
                    <a:pt x="3316" y="1254"/>
                  </a:lnTo>
                  <a:lnTo>
                    <a:pt x="3319" y="1247"/>
                  </a:lnTo>
                  <a:lnTo>
                    <a:pt x="3319" y="1244"/>
                  </a:lnTo>
                  <a:lnTo>
                    <a:pt x="3320" y="1243"/>
                  </a:lnTo>
                  <a:lnTo>
                    <a:pt x="3321" y="1240"/>
                  </a:lnTo>
                  <a:lnTo>
                    <a:pt x="3333" y="1233"/>
                  </a:lnTo>
                  <a:lnTo>
                    <a:pt x="3336" y="1231"/>
                  </a:lnTo>
                  <a:lnTo>
                    <a:pt x="3339" y="1231"/>
                  </a:lnTo>
                  <a:lnTo>
                    <a:pt x="3341" y="1233"/>
                  </a:lnTo>
                  <a:lnTo>
                    <a:pt x="3338" y="1236"/>
                  </a:lnTo>
                  <a:lnTo>
                    <a:pt x="3339" y="1238"/>
                  </a:lnTo>
                  <a:lnTo>
                    <a:pt x="3341" y="1240"/>
                  </a:lnTo>
                  <a:lnTo>
                    <a:pt x="3348" y="1246"/>
                  </a:lnTo>
                  <a:lnTo>
                    <a:pt x="3351" y="1248"/>
                  </a:lnTo>
                  <a:lnTo>
                    <a:pt x="3353" y="1254"/>
                  </a:lnTo>
                  <a:lnTo>
                    <a:pt x="3354" y="1256"/>
                  </a:lnTo>
                  <a:lnTo>
                    <a:pt x="3355" y="1259"/>
                  </a:lnTo>
                  <a:lnTo>
                    <a:pt x="3355" y="1260"/>
                  </a:lnTo>
                  <a:lnTo>
                    <a:pt x="3354" y="1262"/>
                  </a:lnTo>
                  <a:lnTo>
                    <a:pt x="3353" y="1264"/>
                  </a:lnTo>
                  <a:lnTo>
                    <a:pt x="3354" y="1265"/>
                  </a:lnTo>
                  <a:lnTo>
                    <a:pt x="3355" y="1267"/>
                  </a:lnTo>
                  <a:lnTo>
                    <a:pt x="3356" y="1267"/>
                  </a:lnTo>
                  <a:close/>
                  <a:moveTo>
                    <a:pt x="3341" y="1186"/>
                  </a:moveTo>
                  <a:lnTo>
                    <a:pt x="3343" y="1187"/>
                  </a:lnTo>
                  <a:lnTo>
                    <a:pt x="3345" y="1187"/>
                  </a:lnTo>
                  <a:lnTo>
                    <a:pt x="3347" y="1186"/>
                  </a:lnTo>
                  <a:lnTo>
                    <a:pt x="3350" y="1185"/>
                  </a:lnTo>
                  <a:lnTo>
                    <a:pt x="3353" y="1185"/>
                  </a:lnTo>
                  <a:lnTo>
                    <a:pt x="3355" y="1185"/>
                  </a:lnTo>
                  <a:lnTo>
                    <a:pt x="3359" y="1187"/>
                  </a:lnTo>
                  <a:lnTo>
                    <a:pt x="3361" y="1192"/>
                  </a:lnTo>
                  <a:lnTo>
                    <a:pt x="3361" y="1196"/>
                  </a:lnTo>
                  <a:lnTo>
                    <a:pt x="3359" y="1201"/>
                  </a:lnTo>
                  <a:lnTo>
                    <a:pt x="3354" y="1209"/>
                  </a:lnTo>
                  <a:lnTo>
                    <a:pt x="3351" y="1212"/>
                  </a:lnTo>
                  <a:lnTo>
                    <a:pt x="3347" y="1214"/>
                  </a:lnTo>
                  <a:lnTo>
                    <a:pt x="3341" y="1214"/>
                  </a:lnTo>
                  <a:lnTo>
                    <a:pt x="3336" y="1211"/>
                  </a:lnTo>
                  <a:lnTo>
                    <a:pt x="3331" y="1206"/>
                  </a:lnTo>
                  <a:lnTo>
                    <a:pt x="3328" y="1201"/>
                  </a:lnTo>
                  <a:lnTo>
                    <a:pt x="3327" y="1198"/>
                  </a:lnTo>
                  <a:lnTo>
                    <a:pt x="3326" y="1194"/>
                  </a:lnTo>
                  <a:lnTo>
                    <a:pt x="3325" y="1192"/>
                  </a:lnTo>
                  <a:lnTo>
                    <a:pt x="3326" y="1189"/>
                  </a:lnTo>
                  <a:lnTo>
                    <a:pt x="3329" y="1188"/>
                  </a:lnTo>
                  <a:lnTo>
                    <a:pt x="3330" y="1186"/>
                  </a:lnTo>
                  <a:lnTo>
                    <a:pt x="3333" y="1184"/>
                  </a:lnTo>
                  <a:lnTo>
                    <a:pt x="3334" y="1183"/>
                  </a:lnTo>
                  <a:lnTo>
                    <a:pt x="3336" y="1184"/>
                  </a:lnTo>
                  <a:lnTo>
                    <a:pt x="3338" y="1184"/>
                  </a:lnTo>
                  <a:lnTo>
                    <a:pt x="3341" y="1186"/>
                  </a:lnTo>
                  <a:close/>
                  <a:moveTo>
                    <a:pt x="3352" y="1138"/>
                  </a:moveTo>
                  <a:lnTo>
                    <a:pt x="3350" y="1138"/>
                  </a:lnTo>
                  <a:lnTo>
                    <a:pt x="3347" y="1138"/>
                  </a:lnTo>
                  <a:lnTo>
                    <a:pt x="3346" y="1141"/>
                  </a:lnTo>
                  <a:lnTo>
                    <a:pt x="3345" y="1142"/>
                  </a:lnTo>
                  <a:lnTo>
                    <a:pt x="3343" y="1141"/>
                  </a:lnTo>
                  <a:lnTo>
                    <a:pt x="3341" y="1138"/>
                  </a:lnTo>
                  <a:lnTo>
                    <a:pt x="3338" y="1137"/>
                  </a:lnTo>
                  <a:lnTo>
                    <a:pt x="3338" y="1136"/>
                  </a:lnTo>
                  <a:lnTo>
                    <a:pt x="3338" y="1135"/>
                  </a:lnTo>
                  <a:lnTo>
                    <a:pt x="3339" y="1134"/>
                  </a:lnTo>
                  <a:lnTo>
                    <a:pt x="3341" y="1134"/>
                  </a:lnTo>
                  <a:lnTo>
                    <a:pt x="3347" y="1130"/>
                  </a:lnTo>
                  <a:lnTo>
                    <a:pt x="3350" y="1131"/>
                  </a:lnTo>
                  <a:lnTo>
                    <a:pt x="3351" y="1133"/>
                  </a:lnTo>
                  <a:lnTo>
                    <a:pt x="3352" y="1135"/>
                  </a:lnTo>
                  <a:lnTo>
                    <a:pt x="3352" y="1138"/>
                  </a:lnTo>
                  <a:close/>
                  <a:moveTo>
                    <a:pt x="3248" y="1135"/>
                  </a:moveTo>
                  <a:lnTo>
                    <a:pt x="3247" y="1136"/>
                  </a:lnTo>
                  <a:lnTo>
                    <a:pt x="3246" y="1134"/>
                  </a:lnTo>
                  <a:lnTo>
                    <a:pt x="3247" y="1130"/>
                  </a:lnTo>
                  <a:lnTo>
                    <a:pt x="3248" y="1128"/>
                  </a:lnTo>
                  <a:lnTo>
                    <a:pt x="3250" y="1127"/>
                  </a:lnTo>
                  <a:lnTo>
                    <a:pt x="3251" y="1128"/>
                  </a:lnTo>
                  <a:lnTo>
                    <a:pt x="3252" y="1129"/>
                  </a:lnTo>
                  <a:lnTo>
                    <a:pt x="3253" y="1131"/>
                  </a:lnTo>
                  <a:lnTo>
                    <a:pt x="3255" y="1133"/>
                  </a:lnTo>
                  <a:lnTo>
                    <a:pt x="3253" y="1133"/>
                  </a:lnTo>
                  <a:lnTo>
                    <a:pt x="3251" y="1134"/>
                  </a:lnTo>
                  <a:lnTo>
                    <a:pt x="3248" y="1135"/>
                  </a:lnTo>
                  <a:close/>
                  <a:moveTo>
                    <a:pt x="3265" y="1123"/>
                  </a:moveTo>
                  <a:lnTo>
                    <a:pt x="3264" y="1125"/>
                  </a:lnTo>
                  <a:lnTo>
                    <a:pt x="3262" y="1123"/>
                  </a:lnTo>
                  <a:lnTo>
                    <a:pt x="3261" y="1121"/>
                  </a:lnTo>
                  <a:lnTo>
                    <a:pt x="3259" y="1118"/>
                  </a:lnTo>
                  <a:lnTo>
                    <a:pt x="3259" y="1117"/>
                  </a:lnTo>
                  <a:lnTo>
                    <a:pt x="3260" y="1114"/>
                  </a:lnTo>
                  <a:lnTo>
                    <a:pt x="3260" y="1113"/>
                  </a:lnTo>
                  <a:lnTo>
                    <a:pt x="3261" y="1112"/>
                  </a:lnTo>
                  <a:lnTo>
                    <a:pt x="3262" y="1112"/>
                  </a:lnTo>
                  <a:lnTo>
                    <a:pt x="3262" y="1113"/>
                  </a:lnTo>
                  <a:lnTo>
                    <a:pt x="3264" y="1116"/>
                  </a:lnTo>
                  <a:lnTo>
                    <a:pt x="3264" y="1117"/>
                  </a:lnTo>
                  <a:lnTo>
                    <a:pt x="3267" y="1118"/>
                  </a:lnTo>
                  <a:lnTo>
                    <a:pt x="3267" y="1119"/>
                  </a:lnTo>
                  <a:lnTo>
                    <a:pt x="3267" y="1120"/>
                  </a:lnTo>
                  <a:lnTo>
                    <a:pt x="3266" y="1122"/>
                  </a:lnTo>
                  <a:lnTo>
                    <a:pt x="3265" y="1123"/>
                  </a:lnTo>
                  <a:close/>
                  <a:moveTo>
                    <a:pt x="2544" y="1142"/>
                  </a:moveTo>
                  <a:lnTo>
                    <a:pt x="2544" y="1143"/>
                  </a:lnTo>
                  <a:lnTo>
                    <a:pt x="2542" y="1141"/>
                  </a:lnTo>
                  <a:lnTo>
                    <a:pt x="2537" y="1134"/>
                  </a:lnTo>
                  <a:lnTo>
                    <a:pt x="2536" y="1131"/>
                  </a:lnTo>
                  <a:lnTo>
                    <a:pt x="2536" y="1130"/>
                  </a:lnTo>
                  <a:lnTo>
                    <a:pt x="2537" y="1127"/>
                  </a:lnTo>
                  <a:lnTo>
                    <a:pt x="2540" y="1121"/>
                  </a:lnTo>
                  <a:lnTo>
                    <a:pt x="2541" y="1119"/>
                  </a:lnTo>
                  <a:lnTo>
                    <a:pt x="2541" y="1118"/>
                  </a:lnTo>
                  <a:lnTo>
                    <a:pt x="2544" y="1114"/>
                  </a:lnTo>
                  <a:lnTo>
                    <a:pt x="2545" y="1113"/>
                  </a:lnTo>
                  <a:lnTo>
                    <a:pt x="2546" y="1111"/>
                  </a:lnTo>
                  <a:lnTo>
                    <a:pt x="2548" y="1112"/>
                  </a:lnTo>
                  <a:lnTo>
                    <a:pt x="2550" y="1116"/>
                  </a:lnTo>
                  <a:lnTo>
                    <a:pt x="2549" y="1120"/>
                  </a:lnTo>
                  <a:lnTo>
                    <a:pt x="2546" y="1128"/>
                  </a:lnTo>
                  <a:lnTo>
                    <a:pt x="2546" y="1135"/>
                  </a:lnTo>
                  <a:lnTo>
                    <a:pt x="2545" y="1139"/>
                  </a:lnTo>
                  <a:lnTo>
                    <a:pt x="2544" y="1142"/>
                  </a:lnTo>
                  <a:close/>
                  <a:moveTo>
                    <a:pt x="2512" y="1189"/>
                  </a:moveTo>
                  <a:lnTo>
                    <a:pt x="2511" y="1190"/>
                  </a:lnTo>
                  <a:lnTo>
                    <a:pt x="2509" y="1193"/>
                  </a:lnTo>
                  <a:lnTo>
                    <a:pt x="2509" y="1194"/>
                  </a:lnTo>
                  <a:lnTo>
                    <a:pt x="2508" y="1192"/>
                  </a:lnTo>
                  <a:lnTo>
                    <a:pt x="2508" y="1190"/>
                  </a:lnTo>
                  <a:lnTo>
                    <a:pt x="2506" y="1189"/>
                  </a:lnTo>
                  <a:lnTo>
                    <a:pt x="2505" y="1190"/>
                  </a:lnTo>
                  <a:lnTo>
                    <a:pt x="2503" y="1188"/>
                  </a:lnTo>
                  <a:lnTo>
                    <a:pt x="2505" y="1186"/>
                  </a:lnTo>
                  <a:lnTo>
                    <a:pt x="2505" y="1183"/>
                  </a:lnTo>
                  <a:lnTo>
                    <a:pt x="2506" y="1180"/>
                  </a:lnTo>
                  <a:lnTo>
                    <a:pt x="2507" y="1179"/>
                  </a:lnTo>
                  <a:lnTo>
                    <a:pt x="2508" y="1179"/>
                  </a:lnTo>
                  <a:lnTo>
                    <a:pt x="2509" y="1178"/>
                  </a:lnTo>
                  <a:lnTo>
                    <a:pt x="2508" y="1177"/>
                  </a:lnTo>
                  <a:lnTo>
                    <a:pt x="2507" y="1175"/>
                  </a:lnTo>
                  <a:lnTo>
                    <a:pt x="2506" y="1175"/>
                  </a:lnTo>
                  <a:lnTo>
                    <a:pt x="2506" y="1172"/>
                  </a:lnTo>
                  <a:lnTo>
                    <a:pt x="2507" y="1164"/>
                  </a:lnTo>
                  <a:lnTo>
                    <a:pt x="2507" y="1162"/>
                  </a:lnTo>
                  <a:lnTo>
                    <a:pt x="2506" y="1160"/>
                  </a:lnTo>
                  <a:lnTo>
                    <a:pt x="2503" y="1158"/>
                  </a:lnTo>
                  <a:lnTo>
                    <a:pt x="2501" y="1154"/>
                  </a:lnTo>
                  <a:lnTo>
                    <a:pt x="2500" y="1153"/>
                  </a:lnTo>
                  <a:lnTo>
                    <a:pt x="2499" y="1144"/>
                  </a:lnTo>
                  <a:lnTo>
                    <a:pt x="2500" y="1142"/>
                  </a:lnTo>
                  <a:lnTo>
                    <a:pt x="2502" y="1134"/>
                  </a:lnTo>
                  <a:lnTo>
                    <a:pt x="2503" y="1126"/>
                  </a:lnTo>
                  <a:lnTo>
                    <a:pt x="2503" y="1123"/>
                  </a:lnTo>
                  <a:lnTo>
                    <a:pt x="2509" y="1114"/>
                  </a:lnTo>
                  <a:lnTo>
                    <a:pt x="2511" y="1106"/>
                  </a:lnTo>
                  <a:lnTo>
                    <a:pt x="2512" y="1105"/>
                  </a:lnTo>
                  <a:lnTo>
                    <a:pt x="2512" y="1104"/>
                  </a:lnTo>
                  <a:lnTo>
                    <a:pt x="2517" y="1102"/>
                  </a:lnTo>
                  <a:lnTo>
                    <a:pt x="2518" y="1102"/>
                  </a:lnTo>
                  <a:lnTo>
                    <a:pt x="2525" y="1095"/>
                  </a:lnTo>
                  <a:lnTo>
                    <a:pt x="2527" y="1094"/>
                  </a:lnTo>
                  <a:lnTo>
                    <a:pt x="2528" y="1094"/>
                  </a:lnTo>
                  <a:lnTo>
                    <a:pt x="2528" y="1093"/>
                  </a:lnTo>
                  <a:lnTo>
                    <a:pt x="2529" y="1092"/>
                  </a:lnTo>
                  <a:lnTo>
                    <a:pt x="2531" y="1094"/>
                  </a:lnTo>
                  <a:lnTo>
                    <a:pt x="2531" y="1095"/>
                  </a:lnTo>
                  <a:lnTo>
                    <a:pt x="2531" y="1096"/>
                  </a:lnTo>
                  <a:lnTo>
                    <a:pt x="2531" y="1098"/>
                  </a:lnTo>
                  <a:lnTo>
                    <a:pt x="2528" y="1110"/>
                  </a:lnTo>
                  <a:lnTo>
                    <a:pt x="2529" y="1114"/>
                  </a:lnTo>
                  <a:lnTo>
                    <a:pt x="2532" y="1119"/>
                  </a:lnTo>
                  <a:lnTo>
                    <a:pt x="2534" y="1121"/>
                  </a:lnTo>
                  <a:lnTo>
                    <a:pt x="2536" y="1123"/>
                  </a:lnTo>
                  <a:lnTo>
                    <a:pt x="2536" y="1126"/>
                  </a:lnTo>
                  <a:lnTo>
                    <a:pt x="2531" y="1128"/>
                  </a:lnTo>
                  <a:lnTo>
                    <a:pt x="2531" y="1130"/>
                  </a:lnTo>
                  <a:lnTo>
                    <a:pt x="2532" y="1133"/>
                  </a:lnTo>
                  <a:lnTo>
                    <a:pt x="2532" y="1134"/>
                  </a:lnTo>
                  <a:lnTo>
                    <a:pt x="2533" y="1136"/>
                  </a:lnTo>
                  <a:lnTo>
                    <a:pt x="2533" y="1138"/>
                  </a:lnTo>
                  <a:lnTo>
                    <a:pt x="2533" y="1143"/>
                  </a:lnTo>
                  <a:lnTo>
                    <a:pt x="2534" y="1146"/>
                  </a:lnTo>
                  <a:lnTo>
                    <a:pt x="2534" y="1147"/>
                  </a:lnTo>
                  <a:lnTo>
                    <a:pt x="2534" y="1152"/>
                  </a:lnTo>
                  <a:lnTo>
                    <a:pt x="2535" y="1153"/>
                  </a:lnTo>
                  <a:lnTo>
                    <a:pt x="2536" y="1154"/>
                  </a:lnTo>
                  <a:lnTo>
                    <a:pt x="2537" y="1154"/>
                  </a:lnTo>
                  <a:lnTo>
                    <a:pt x="2537" y="1155"/>
                  </a:lnTo>
                  <a:lnTo>
                    <a:pt x="2536" y="1156"/>
                  </a:lnTo>
                  <a:lnTo>
                    <a:pt x="2535" y="1160"/>
                  </a:lnTo>
                  <a:lnTo>
                    <a:pt x="2533" y="1162"/>
                  </a:lnTo>
                  <a:lnTo>
                    <a:pt x="2532" y="1163"/>
                  </a:lnTo>
                  <a:lnTo>
                    <a:pt x="2532" y="1167"/>
                  </a:lnTo>
                  <a:lnTo>
                    <a:pt x="2533" y="1168"/>
                  </a:lnTo>
                  <a:lnTo>
                    <a:pt x="2534" y="1171"/>
                  </a:lnTo>
                  <a:lnTo>
                    <a:pt x="2535" y="1173"/>
                  </a:lnTo>
                  <a:lnTo>
                    <a:pt x="2534" y="1175"/>
                  </a:lnTo>
                  <a:lnTo>
                    <a:pt x="2533" y="1175"/>
                  </a:lnTo>
                  <a:lnTo>
                    <a:pt x="2532" y="1175"/>
                  </a:lnTo>
                  <a:lnTo>
                    <a:pt x="2531" y="1175"/>
                  </a:lnTo>
                  <a:lnTo>
                    <a:pt x="2529" y="1176"/>
                  </a:lnTo>
                  <a:lnTo>
                    <a:pt x="2529" y="1177"/>
                  </a:lnTo>
                  <a:lnTo>
                    <a:pt x="2528" y="1178"/>
                  </a:lnTo>
                  <a:lnTo>
                    <a:pt x="2527" y="1178"/>
                  </a:lnTo>
                  <a:lnTo>
                    <a:pt x="2525" y="1178"/>
                  </a:lnTo>
                  <a:lnTo>
                    <a:pt x="2524" y="1178"/>
                  </a:lnTo>
                  <a:lnTo>
                    <a:pt x="2524" y="1179"/>
                  </a:lnTo>
                  <a:lnTo>
                    <a:pt x="2523" y="1180"/>
                  </a:lnTo>
                  <a:lnTo>
                    <a:pt x="2523" y="1183"/>
                  </a:lnTo>
                  <a:lnTo>
                    <a:pt x="2522" y="1184"/>
                  </a:lnTo>
                  <a:lnTo>
                    <a:pt x="2519" y="1184"/>
                  </a:lnTo>
                  <a:lnTo>
                    <a:pt x="2519" y="1185"/>
                  </a:lnTo>
                  <a:lnTo>
                    <a:pt x="2518" y="1186"/>
                  </a:lnTo>
                  <a:lnTo>
                    <a:pt x="2516" y="1188"/>
                  </a:lnTo>
                  <a:lnTo>
                    <a:pt x="2515" y="1188"/>
                  </a:lnTo>
                  <a:lnTo>
                    <a:pt x="2512" y="1189"/>
                  </a:lnTo>
                  <a:close/>
                  <a:moveTo>
                    <a:pt x="657" y="1087"/>
                  </a:moveTo>
                  <a:lnTo>
                    <a:pt x="656" y="1088"/>
                  </a:lnTo>
                  <a:lnTo>
                    <a:pt x="654" y="1087"/>
                  </a:lnTo>
                  <a:lnTo>
                    <a:pt x="653" y="1085"/>
                  </a:lnTo>
                  <a:lnTo>
                    <a:pt x="653" y="1083"/>
                  </a:lnTo>
                  <a:lnTo>
                    <a:pt x="654" y="1080"/>
                  </a:lnTo>
                  <a:lnTo>
                    <a:pt x="654" y="1083"/>
                  </a:lnTo>
                  <a:lnTo>
                    <a:pt x="655" y="1085"/>
                  </a:lnTo>
                  <a:lnTo>
                    <a:pt x="657" y="1087"/>
                  </a:lnTo>
                  <a:close/>
                  <a:moveTo>
                    <a:pt x="1411" y="1069"/>
                  </a:moveTo>
                  <a:lnTo>
                    <a:pt x="1405" y="1068"/>
                  </a:lnTo>
                  <a:lnTo>
                    <a:pt x="1403" y="1068"/>
                  </a:lnTo>
                  <a:lnTo>
                    <a:pt x="1398" y="1063"/>
                  </a:lnTo>
                  <a:lnTo>
                    <a:pt x="1394" y="1062"/>
                  </a:lnTo>
                  <a:lnTo>
                    <a:pt x="1394" y="1061"/>
                  </a:lnTo>
                  <a:lnTo>
                    <a:pt x="1395" y="1060"/>
                  </a:lnTo>
                  <a:lnTo>
                    <a:pt x="1396" y="1059"/>
                  </a:lnTo>
                  <a:lnTo>
                    <a:pt x="1396" y="1058"/>
                  </a:lnTo>
                  <a:lnTo>
                    <a:pt x="1397" y="1056"/>
                  </a:lnTo>
                  <a:lnTo>
                    <a:pt x="1399" y="1055"/>
                  </a:lnTo>
                  <a:lnTo>
                    <a:pt x="1402" y="1053"/>
                  </a:lnTo>
                  <a:lnTo>
                    <a:pt x="1404" y="1053"/>
                  </a:lnTo>
                  <a:lnTo>
                    <a:pt x="1406" y="1054"/>
                  </a:lnTo>
                  <a:lnTo>
                    <a:pt x="1408" y="1055"/>
                  </a:lnTo>
                  <a:lnTo>
                    <a:pt x="1414" y="1056"/>
                  </a:lnTo>
                  <a:lnTo>
                    <a:pt x="1416" y="1058"/>
                  </a:lnTo>
                  <a:lnTo>
                    <a:pt x="1416" y="1060"/>
                  </a:lnTo>
                  <a:lnTo>
                    <a:pt x="1414" y="1066"/>
                  </a:lnTo>
                  <a:lnTo>
                    <a:pt x="1414" y="1068"/>
                  </a:lnTo>
                  <a:lnTo>
                    <a:pt x="1411" y="1069"/>
                  </a:lnTo>
                  <a:close/>
                  <a:moveTo>
                    <a:pt x="1438" y="1054"/>
                  </a:moveTo>
                  <a:lnTo>
                    <a:pt x="1437" y="1055"/>
                  </a:lnTo>
                  <a:lnTo>
                    <a:pt x="1435" y="1055"/>
                  </a:lnTo>
                  <a:lnTo>
                    <a:pt x="1433" y="1054"/>
                  </a:lnTo>
                  <a:lnTo>
                    <a:pt x="1432" y="1054"/>
                  </a:lnTo>
                  <a:lnTo>
                    <a:pt x="1431" y="1053"/>
                  </a:lnTo>
                  <a:lnTo>
                    <a:pt x="1429" y="1052"/>
                  </a:lnTo>
                  <a:lnTo>
                    <a:pt x="1431" y="1050"/>
                  </a:lnTo>
                  <a:lnTo>
                    <a:pt x="1432" y="1047"/>
                  </a:lnTo>
                  <a:lnTo>
                    <a:pt x="1433" y="1046"/>
                  </a:lnTo>
                  <a:lnTo>
                    <a:pt x="1434" y="1045"/>
                  </a:lnTo>
                  <a:lnTo>
                    <a:pt x="1435" y="1044"/>
                  </a:lnTo>
                  <a:lnTo>
                    <a:pt x="1435" y="1045"/>
                  </a:lnTo>
                  <a:lnTo>
                    <a:pt x="1437" y="1047"/>
                  </a:lnTo>
                  <a:lnTo>
                    <a:pt x="1439" y="1050"/>
                  </a:lnTo>
                  <a:lnTo>
                    <a:pt x="1438" y="1052"/>
                  </a:lnTo>
                  <a:lnTo>
                    <a:pt x="1438" y="1054"/>
                  </a:lnTo>
                  <a:close/>
                  <a:moveTo>
                    <a:pt x="1485" y="1051"/>
                  </a:moveTo>
                  <a:lnTo>
                    <a:pt x="1484" y="1054"/>
                  </a:lnTo>
                  <a:lnTo>
                    <a:pt x="1482" y="1056"/>
                  </a:lnTo>
                  <a:lnTo>
                    <a:pt x="1477" y="1058"/>
                  </a:lnTo>
                  <a:lnTo>
                    <a:pt x="1475" y="1060"/>
                  </a:lnTo>
                  <a:lnTo>
                    <a:pt x="1474" y="1059"/>
                  </a:lnTo>
                  <a:lnTo>
                    <a:pt x="1471" y="1054"/>
                  </a:lnTo>
                  <a:lnTo>
                    <a:pt x="1467" y="1052"/>
                  </a:lnTo>
                  <a:lnTo>
                    <a:pt x="1468" y="1051"/>
                  </a:lnTo>
                  <a:lnTo>
                    <a:pt x="1471" y="1052"/>
                  </a:lnTo>
                  <a:lnTo>
                    <a:pt x="1472" y="1051"/>
                  </a:lnTo>
                  <a:lnTo>
                    <a:pt x="1474" y="1051"/>
                  </a:lnTo>
                  <a:lnTo>
                    <a:pt x="1474" y="1049"/>
                  </a:lnTo>
                  <a:lnTo>
                    <a:pt x="1477" y="1046"/>
                  </a:lnTo>
                  <a:lnTo>
                    <a:pt x="1481" y="1045"/>
                  </a:lnTo>
                  <a:lnTo>
                    <a:pt x="1484" y="1044"/>
                  </a:lnTo>
                  <a:lnTo>
                    <a:pt x="1485" y="1045"/>
                  </a:lnTo>
                  <a:lnTo>
                    <a:pt x="1485" y="1046"/>
                  </a:lnTo>
                  <a:lnTo>
                    <a:pt x="1486" y="1047"/>
                  </a:lnTo>
                  <a:lnTo>
                    <a:pt x="1486" y="1049"/>
                  </a:lnTo>
                  <a:lnTo>
                    <a:pt x="1485" y="1051"/>
                  </a:lnTo>
                  <a:close/>
                  <a:moveTo>
                    <a:pt x="649" y="1074"/>
                  </a:moveTo>
                  <a:lnTo>
                    <a:pt x="650" y="1077"/>
                  </a:lnTo>
                  <a:lnTo>
                    <a:pt x="650" y="1079"/>
                  </a:lnTo>
                  <a:lnTo>
                    <a:pt x="649" y="1081"/>
                  </a:lnTo>
                  <a:lnTo>
                    <a:pt x="647" y="1081"/>
                  </a:lnTo>
                  <a:lnTo>
                    <a:pt x="646" y="1083"/>
                  </a:lnTo>
                  <a:lnTo>
                    <a:pt x="645" y="1083"/>
                  </a:lnTo>
                  <a:lnTo>
                    <a:pt x="644" y="1083"/>
                  </a:lnTo>
                  <a:lnTo>
                    <a:pt x="642" y="1081"/>
                  </a:lnTo>
                  <a:lnTo>
                    <a:pt x="640" y="1084"/>
                  </a:lnTo>
                  <a:lnTo>
                    <a:pt x="639" y="1084"/>
                  </a:lnTo>
                  <a:lnTo>
                    <a:pt x="640" y="1085"/>
                  </a:lnTo>
                  <a:lnTo>
                    <a:pt x="641" y="1085"/>
                  </a:lnTo>
                  <a:lnTo>
                    <a:pt x="641" y="1086"/>
                  </a:lnTo>
                  <a:lnTo>
                    <a:pt x="641" y="1087"/>
                  </a:lnTo>
                  <a:lnTo>
                    <a:pt x="641" y="1088"/>
                  </a:lnTo>
                  <a:lnTo>
                    <a:pt x="642" y="1092"/>
                  </a:lnTo>
                  <a:lnTo>
                    <a:pt x="645" y="1094"/>
                  </a:lnTo>
                  <a:lnTo>
                    <a:pt x="649" y="1101"/>
                  </a:lnTo>
                  <a:lnTo>
                    <a:pt x="650" y="1104"/>
                  </a:lnTo>
                  <a:lnTo>
                    <a:pt x="648" y="1106"/>
                  </a:lnTo>
                  <a:lnTo>
                    <a:pt x="647" y="1105"/>
                  </a:lnTo>
                  <a:lnTo>
                    <a:pt x="645" y="1102"/>
                  </a:lnTo>
                  <a:lnTo>
                    <a:pt x="644" y="1101"/>
                  </a:lnTo>
                  <a:lnTo>
                    <a:pt x="642" y="1101"/>
                  </a:lnTo>
                  <a:lnTo>
                    <a:pt x="639" y="1100"/>
                  </a:lnTo>
                  <a:lnTo>
                    <a:pt x="639" y="1098"/>
                  </a:lnTo>
                  <a:lnTo>
                    <a:pt x="639" y="1096"/>
                  </a:lnTo>
                  <a:lnTo>
                    <a:pt x="638" y="1095"/>
                  </a:lnTo>
                  <a:lnTo>
                    <a:pt x="637" y="1095"/>
                  </a:lnTo>
                  <a:lnTo>
                    <a:pt x="637" y="1094"/>
                  </a:lnTo>
                  <a:lnTo>
                    <a:pt x="633" y="1093"/>
                  </a:lnTo>
                  <a:lnTo>
                    <a:pt x="633" y="1092"/>
                  </a:lnTo>
                  <a:lnTo>
                    <a:pt x="633" y="1089"/>
                  </a:lnTo>
                  <a:lnTo>
                    <a:pt x="635" y="1091"/>
                  </a:lnTo>
                  <a:lnTo>
                    <a:pt x="635" y="1092"/>
                  </a:lnTo>
                  <a:lnTo>
                    <a:pt x="636" y="1092"/>
                  </a:lnTo>
                  <a:lnTo>
                    <a:pt x="637" y="1091"/>
                  </a:lnTo>
                  <a:lnTo>
                    <a:pt x="636" y="1089"/>
                  </a:lnTo>
                  <a:lnTo>
                    <a:pt x="635" y="1088"/>
                  </a:lnTo>
                  <a:lnTo>
                    <a:pt x="633" y="1085"/>
                  </a:lnTo>
                  <a:lnTo>
                    <a:pt x="635" y="1083"/>
                  </a:lnTo>
                  <a:lnTo>
                    <a:pt x="635" y="1081"/>
                  </a:lnTo>
                  <a:lnTo>
                    <a:pt x="629" y="1076"/>
                  </a:lnTo>
                  <a:lnTo>
                    <a:pt x="627" y="1075"/>
                  </a:lnTo>
                  <a:lnTo>
                    <a:pt x="624" y="1075"/>
                  </a:lnTo>
                  <a:lnTo>
                    <a:pt x="623" y="1075"/>
                  </a:lnTo>
                  <a:lnTo>
                    <a:pt x="624" y="1072"/>
                  </a:lnTo>
                  <a:lnTo>
                    <a:pt x="623" y="1071"/>
                  </a:lnTo>
                  <a:lnTo>
                    <a:pt x="619" y="1067"/>
                  </a:lnTo>
                  <a:lnTo>
                    <a:pt x="619" y="1066"/>
                  </a:lnTo>
                  <a:lnTo>
                    <a:pt x="618" y="1064"/>
                  </a:lnTo>
                  <a:lnTo>
                    <a:pt x="616" y="1062"/>
                  </a:lnTo>
                  <a:lnTo>
                    <a:pt x="615" y="1061"/>
                  </a:lnTo>
                  <a:lnTo>
                    <a:pt x="616" y="1059"/>
                  </a:lnTo>
                  <a:lnTo>
                    <a:pt x="618" y="1058"/>
                  </a:lnTo>
                  <a:lnTo>
                    <a:pt x="618" y="1056"/>
                  </a:lnTo>
                  <a:lnTo>
                    <a:pt x="618" y="1053"/>
                  </a:lnTo>
                  <a:lnTo>
                    <a:pt x="615" y="1045"/>
                  </a:lnTo>
                  <a:lnTo>
                    <a:pt x="615" y="1043"/>
                  </a:lnTo>
                  <a:lnTo>
                    <a:pt x="616" y="1041"/>
                  </a:lnTo>
                  <a:lnTo>
                    <a:pt x="621" y="1038"/>
                  </a:lnTo>
                  <a:lnTo>
                    <a:pt x="622" y="1039"/>
                  </a:lnTo>
                  <a:lnTo>
                    <a:pt x="623" y="1041"/>
                  </a:lnTo>
                  <a:lnTo>
                    <a:pt x="624" y="1041"/>
                  </a:lnTo>
                  <a:lnTo>
                    <a:pt x="627" y="1044"/>
                  </a:lnTo>
                  <a:lnTo>
                    <a:pt x="627" y="1045"/>
                  </a:lnTo>
                  <a:lnTo>
                    <a:pt x="628" y="1045"/>
                  </a:lnTo>
                  <a:lnTo>
                    <a:pt x="628" y="1046"/>
                  </a:lnTo>
                  <a:lnTo>
                    <a:pt x="629" y="1046"/>
                  </a:lnTo>
                  <a:lnTo>
                    <a:pt x="636" y="1053"/>
                  </a:lnTo>
                  <a:lnTo>
                    <a:pt x="639" y="1055"/>
                  </a:lnTo>
                  <a:lnTo>
                    <a:pt x="644" y="1062"/>
                  </a:lnTo>
                  <a:lnTo>
                    <a:pt x="649" y="1068"/>
                  </a:lnTo>
                  <a:lnTo>
                    <a:pt x="649" y="1070"/>
                  </a:lnTo>
                  <a:lnTo>
                    <a:pt x="650" y="1072"/>
                  </a:lnTo>
                  <a:lnTo>
                    <a:pt x="649" y="1074"/>
                  </a:lnTo>
                  <a:close/>
                  <a:moveTo>
                    <a:pt x="1527" y="1012"/>
                  </a:moveTo>
                  <a:lnTo>
                    <a:pt x="1532" y="1014"/>
                  </a:lnTo>
                  <a:lnTo>
                    <a:pt x="1536" y="1014"/>
                  </a:lnTo>
                  <a:lnTo>
                    <a:pt x="1538" y="1013"/>
                  </a:lnTo>
                  <a:lnTo>
                    <a:pt x="1544" y="1016"/>
                  </a:lnTo>
                  <a:lnTo>
                    <a:pt x="1546" y="1016"/>
                  </a:lnTo>
                  <a:lnTo>
                    <a:pt x="1547" y="1017"/>
                  </a:lnTo>
                  <a:lnTo>
                    <a:pt x="1550" y="1024"/>
                  </a:lnTo>
                  <a:lnTo>
                    <a:pt x="1551" y="1024"/>
                  </a:lnTo>
                  <a:lnTo>
                    <a:pt x="1551" y="1020"/>
                  </a:lnTo>
                  <a:lnTo>
                    <a:pt x="1552" y="1019"/>
                  </a:lnTo>
                  <a:lnTo>
                    <a:pt x="1553" y="1018"/>
                  </a:lnTo>
                  <a:lnTo>
                    <a:pt x="1558" y="1019"/>
                  </a:lnTo>
                  <a:lnTo>
                    <a:pt x="1558" y="1020"/>
                  </a:lnTo>
                  <a:lnTo>
                    <a:pt x="1559" y="1022"/>
                  </a:lnTo>
                  <a:lnTo>
                    <a:pt x="1560" y="1022"/>
                  </a:lnTo>
                  <a:lnTo>
                    <a:pt x="1562" y="1022"/>
                  </a:lnTo>
                  <a:lnTo>
                    <a:pt x="1563" y="1025"/>
                  </a:lnTo>
                  <a:lnTo>
                    <a:pt x="1564" y="1026"/>
                  </a:lnTo>
                  <a:lnTo>
                    <a:pt x="1566" y="1028"/>
                  </a:lnTo>
                  <a:lnTo>
                    <a:pt x="1568" y="1027"/>
                  </a:lnTo>
                  <a:lnTo>
                    <a:pt x="1569" y="1028"/>
                  </a:lnTo>
                  <a:lnTo>
                    <a:pt x="1578" y="1037"/>
                  </a:lnTo>
                  <a:lnTo>
                    <a:pt x="1578" y="1042"/>
                  </a:lnTo>
                  <a:lnTo>
                    <a:pt x="1580" y="1045"/>
                  </a:lnTo>
                  <a:lnTo>
                    <a:pt x="1580" y="1047"/>
                  </a:lnTo>
                  <a:lnTo>
                    <a:pt x="1580" y="1050"/>
                  </a:lnTo>
                  <a:lnTo>
                    <a:pt x="1579" y="1052"/>
                  </a:lnTo>
                  <a:lnTo>
                    <a:pt x="1578" y="1053"/>
                  </a:lnTo>
                  <a:lnTo>
                    <a:pt x="1577" y="1054"/>
                  </a:lnTo>
                  <a:lnTo>
                    <a:pt x="1576" y="1058"/>
                  </a:lnTo>
                  <a:lnTo>
                    <a:pt x="1571" y="1063"/>
                  </a:lnTo>
                  <a:lnTo>
                    <a:pt x="1570" y="1067"/>
                  </a:lnTo>
                  <a:lnTo>
                    <a:pt x="1570" y="1068"/>
                  </a:lnTo>
                  <a:lnTo>
                    <a:pt x="1571" y="1070"/>
                  </a:lnTo>
                  <a:lnTo>
                    <a:pt x="1571" y="1071"/>
                  </a:lnTo>
                  <a:lnTo>
                    <a:pt x="1570" y="1072"/>
                  </a:lnTo>
                  <a:lnTo>
                    <a:pt x="1569" y="1075"/>
                  </a:lnTo>
                  <a:lnTo>
                    <a:pt x="1569" y="1076"/>
                  </a:lnTo>
                  <a:lnTo>
                    <a:pt x="1568" y="1077"/>
                  </a:lnTo>
                  <a:lnTo>
                    <a:pt x="1568" y="1078"/>
                  </a:lnTo>
                  <a:lnTo>
                    <a:pt x="1568" y="1079"/>
                  </a:lnTo>
                  <a:lnTo>
                    <a:pt x="1570" y="1081"/>
                  </a:lnTo>
                  <a:lnTo>
                    <a:pt x="1571" y="1083"/>
                  </a:lnTo>
                  <a:lnTo>
                    <a:pt x="1568" y="1083"/>
                  </a:lnTo>
                  <a:lnTo>
                    <a:pt x="1563" y="1084"/>
                  </a:lnTo>
                  <a:lnTo>
                    <a:pt x="1561" y="1085"/>
                  </a:lnTo>
                  <a:lnTo>
                    <a:pt x="1559" y="1085"/>
                  </a:lnTo>
                  <a:lnTo>
                    <a:pt x="1557" y="1085"/>
                  </a:lnTo>
                  <a:lnTo>
                    <a:pt x="1555" y="1087"/>
                  </a:lnTo>
                  <a:lnTo>
                    <a:pt x="1554" y="1088"/>
                  </a:lnTo>
                  <a:lnTo>
                    <a:pt x="1554" y="1093"/>
                  </a:lnTo>
                  <a:lnTo>
                    <a:pt x="1553" y="1094"/>
                  </a:lnTo>
                  <a:lnTo>
                    <a:pt x="1550" y="1094"/>
                  </a:lnTo>
                  <a:lnTo>
                    <a:pt x="1547" y="1094"/>
                  </a:lnTo>
                  <a:lnTo>
                    <a:pt x="1545" y="1095"/>
                  </a:lnTo>
                  <a:lnTo>
                    <a:pt x="1543" y="1095"/>
                  </a:lnTo>
                  <a:lnTo>
                    <a:pt x="1542" y="1092"/>
                  </a:lnTo>
                  <a:lnTo>
                    <a:pt x="1542" y="1087"/>
                  </a:lnTo>
                  <a:lnTo>
                    <a:pt x="1542" y="1084"/>
                  </a:lnTo>
                  <a:lnTo>
                    <a:pt x="1538" y="1083"/>
                  </a:lnTo>
                  <a:lnTo>
                    <a:pt x="1533" y="1077"/>
                  </a:lnTo>
                  <a:lnTo>
                    <a:pt x="1533" y="1076"/>
                  </a:lnTo>
                  <a:lnTo>
                    <a:pt x="1533" y="1075"/>
                  </a:lnTo>
                  <a:lnTo>
                    <a:pt x="1532" y="1074"/>
                  </a:lnTo>
                  <a:lnTo>
                    <a:pt x="1531" y="1072"/>
                  </a:lnTo>
                  <a:lnTo>
                    <a:pt x="1529" y="1072"/>
                  </a:lnTo>
                  <a:lnTo>
                    <a:pt x="1527" y="1074"/>
                  </a:lnTo>
                  <a:lnTo>
                    <a:pt x="1525" y="1074"/>
                  </a:lnTo>
                  <a:lnTo>
                    <a:pt x="1525" y="1076"/>
                  </a:lnTo>
                  <a:lnTo>
                    <a:pt x="1527" y="1079"/>
                  </a:lnTo>
                  <a:lnTo>
                    <a:pt x="1527" y="1084"/>
                  </a:lnTo>
                  <a:lnTo>
                    <a:pt x="1524" y="1086"/>
                  </a:lnTo>
                  <a:lnTo>
                    <a:pt x="1516" y="1089"/>
                  </a:lnTo>
                  <a:lnTo>
                    <a:pt x="1508" y="1089"/>
                  </a:lnTo>
                  <a:lnTo>
                    <a:pt x="1506" y="1094"/>
                  </a:lnTo>
                  <a:lnTo>
                    <a:pt x="1502" y="1095"/>
                  </a:lnTo>
                  <a:lnTo>
                    <a:pt x="1499" y="1094"/>
                  </a:lnTo>
                  <a:lnTo>
                    <a:pt x="1498" y="1091"/>
                  </a:lnTo>
                  <a:lnTo>
                    <a:pt x="1499" y="1087"/>
                  </a:lnTo>
                  <a:lnTo>
                    <a:pt x="1503" y="1081"/>
                  </a:lnTo>
                  <a:lnTo>
                    <a:pt x="1503" y="1080"/>
                  </a:lnTo>
                  <a:lnTo>
                    <a:pt x="1502" y="1080"/>
                  </a:lnTo>
                  <a:lnTo>
                    <a:pt x="1502" y="1079"/>
                  </a:lnTo>
                  <a:lnTo>
                    <a:pt x="1501" y="1079"/>
                  </a:lnTo>
                  <a:lnTo>
                    <a:pt x="1498" y="1076"/>
                  </a:lnTo>
                  <a:lnTo>
                    <a:pt x="1498" y="1075"/>
                  </a:lnTo>
                  <a:lnTo>
                    <a:pt x="1498" y="1074"/>
                  </a:lnTo>
                  <a:lnTo>
                    <a:pt x="1498" y="1072"/>
                  </a:lnTo>
                  <a:lnTo>
                    <a:pt x="1498" y="1071"/>
                  </a:lnTo>
                  <a:lnTo>
                    <a:pt x="1497" y="1069"/>
                  </a:lnTo>
                  <a:lnTo>
                    <a:pt x="1495" y="1068"/>
                  </a:lnTo>
                  <a:lnTo>
                    <a:pt x="1495" y="1066"/>
                  </a:lnTo>
                  <a:lnTo>
                    <a:pt x="1497" y="1064"/>
                  </a:lnTo>
                  <a:lnTo>
                    <a:pt x="1499" y="1062"/>
                  </a:lnTo>
                  <a:lnTo>
                    <a:pt x="1499" y="1061"/>
                  </a:lnTo>
                  <a:lnTo>
                    <a:pt x="1499" y="1056"/>
                  </a:lnTo>
                  <a:lnTo>
                    <a:pt x="1499" y="1055"/>
                  </a:lnTo>
                  <a:lnTo>
                    <a:pt x="1497" y="1056"/>
                  </a:lnTo>
                  <a:lnTo>
                    <a:pt x="1493" y="1058"/>
                  </a:lnTo>
                  <a:lnTo>
                    <a:pt x="1492" y="1058"/>
                  </a:lnTo>
                  <a:lnTo>
                    <a:pt x="1492" y="1056"/>
                  </a:lnTo>
                  <a:lnTo>
                    <a:pt x="1492" y="1054"/>
                  </a:lnTo>
                  <a:lnTo>
                    <a:pt x="1493" y="1053"/>
                  </a:lnTo>
                  <a:lnTo>
                    <a:pt x="1494" y="1052"/>
                  </a:lnTo>
                  <a:lnTo>
                    <a:pt x="1497" y="1052"/>
                  </a:lnTo>
                  <a:lnTo>
                    <a:pt x="1499" y="1051"/>
                  </a:lnTo>
                  <a:lnTo>
                    <a:pt x="1499" y="1047"/>
                  </a:lnTo>
                  <a:lnTo>
                    <a:pt x="1499" y="1044"/>
                  </a:lnTo>
                  <a:lnTo>
                    <a:pt x="1498" y="1041"/>
                  </a:lnTo>
                  <a:lnTo>
                    <a:pt x="1499" y="1039"/>
                  </a:lnTo>
                  <a:lnTo>
                    <a:pt x="1501" y="1038"/>
                  </a:lnTo>
                  <a:lnTo>
                    <a:pt x="1502" y="1037"/>
                  </a:lnTo>
                  <a:lnTo>
                    <a:pt x="1503" y="1036"/>
                  </a:lnTo>
                  <a:lnTo>
                    <a:pt x="1502" y="1028"/>
                  </a:lnTo>
                  <a:lnTo>
                    <a:pt x="1504" y="1017"/>
                  </a:lnTo>
                  <a:lnTo>
                    <a:pt x="1507" y="1013"/>
                  </a:lnTo>
                  <a:lnTo>
                    <a:pt x="1511" y="1012"/>
                  </a:lnTo>
                  <a:lnTo>
                    <a:pt x="1514" y="1012"/>
                  </a:lnTo>
                  <a:lnTo>
                    <a:pt x="1517" y="1013"/>
                  </a:lnTo>
                  <a:lnTo>
                    <a:pt x="1519" y="1013"/>
                  </a:lnTo>
                  <a:lnTo>
                    <a:pt x="1520" y="1012"/>
                  </a:lnTo>
                  <a:lnTo>
                    <a:pt x="1524" y="1010"/>
                  </a:lnTo>
                  <a:lnTo>
                    <a:pt x="1526" y="1009"/>
                  </a:lnTo>
                  <a:lnTo>
                    <a:pt x="1527" y="1012"/>
                  </a:lnTo>
                  <a:close/>
                  <a:moveTo>
                    <a:pt x="618" y="1037"/>
                  </a:moveTo>
                  <a:lnTo>
                    <a:pt x="614" y="1038"/>
                  </a:lnTo>
                  <a:lnTo>
                    <a:pt x="613" y="1038"/>
                  </a:lnTo>
                  <a:lnTo>
                    <a:pt x="612" y="1041"/>
                  </a:lnTo>
                  <a:lnTo>
                    <a:pt x="611" y="1044"/>
                  </a:lnTo>
                  <a:lnTo>
                    <a:pt x="610" y="1044"/>
                  </a:lnTo>
                  <a:lnTo>
                    <a:pt x="607" y="1045"/>
                  </a:lnTo>
                  <a:lnTo>
                    <a:pt x="604" y="1045"/>
                  </a:lnTo>
                  <a:lnTo>
                    <a:pt x="602" y="1044"/>
                  </a:lnTo>
                  <a:lnTo>
                    <a:pt x="599" y="1043"/>
                  </a:lnTo>
                  <a:lnTo>
                    <a:pt x="599" y="1045"/>
                  </a:lnTo>
                  <a:lnTo>
                    <a:pt x="598" y="1046"/>
                  </a:lnTo>
                  <a:lnTo>
                    <a:pt x="597" y="1047"/>
                  </a:lnTo>
                  <a:lnTo>
                    <a:pt x="596" y="1046"/>
                  </a:lnTo>
                  <a:lnTo>
                    <a:pt x="595" y="1044"/>
                  </a:lnTo>
                  <a:lnTo>
                    <a:pt x="595" y="1039"/>
                  </a:lnTo>
                  <a:lnTo>
                    <a:pt x="594" y="1038"/>
                  </a:lnTo>
                  <a:lnTo>
                    <a:pt x="592" y="1038"/>
                  </a:lnTo>
                  <a:lnTo>
                    <a:pt x="593" y="1036"/>
                  </a:lnTo>
                  <a:lnTo>
                    <a:pt x="594" y="1028"/>
                  </a:lnTo>
                  <a:lnTo>
                    <a:pt x="594" y="1025"/>
                  </a:lnTo>
                  <a:lnTo>
                    <a:pt x="593" y="1022"/>
                  </a:lnTo>
                  <a:lnTo>
                    <a:pt x="592" y="1021"/>
                  </a:lnTo>
                  <a:lnTo>
                    <a:pt x="589" y="1020"/>
                  </a:lnTo>
                  <a:lnTo>
                    <a:pt x="590" y="1019"/>
                  </a:lnTo>
                  <a:lnTo>
                    <a:pt x="590" y="1018"/>
                  </a:lnTo>
                  <a:lnTo>
                    <a:pt x="589" y="1016"/>
                  </a:lnTo>
                  <a:lnTo>
                    <a:pt x="589" y="1013"/>
                  </a:lnTo>
                  <a:lnTo>
                    <a:pt x="589" y="1012"/>
                  </a:lnTo>
                  <a:lnTo>
                    <a:pt x="589" y="1008"/>
                  </a:lnTo>
                  <a:lnTo>
                    <a:pt x="590" y="1005"/>
                  </a:lnTo>
                  <a:lnTo>
                    <a:pt x="592" y="1004"/>
                  </a:lnTo>
                  <a:lnTo>
                    <a:pt x="594" y="1005"/>
                  </a:lnTo>
                  <a:lnTo>
                    <a:pt x="595" y="1007"/>
                  </a:lnTo>
                  <a:lnTo>
                    <a:pt x="596" y="1009"/>
                  </a:lnTo>
                  <a:lnTo>
                    <a:pt x="597" y="1009"/>
                  </a:lnTo>
                  <a:lnTo>
                    <a:pt x="604" y="1016"/>
                  </a:lnTo>
                  <a:lnTo>
                    <a:pt x="606" y="1018"/>
                  </a:lnTo>
                  <a:lnTo>
                    <a:pt x="607" y="1019"/>
                  </a:lnTo>
                  <a:lnTo>
                    <a:pt x="612" y="1020"/>
                  </a:lnTo>
                  <a:lnTo>
                    <a:pt x="613" y="1021"/>
                  </a:lnTo>
                  <a:lnTo>
                    <a:pt x="614" y="1024"/>
                  </a:lnTo>
                  <a:lnTo>
                    <a:pt x="615" y="1025"/>
                  </a:lnTo>
                  <a:lnTo>
                    <a:pt x="618" y="1028"/>
                  </a:lnTo>
                  <a:lnTo>
                    <a:pt x="619" y="1029"/>
                  </a:lnTo>
                  <a:lnTo>
                    <a:pt x="619" y="1031"/>
                  </a:lnTo>
                  <a:lnTo>
                    <a:pt x="619" y="1033"/>
                  </a:lnTo>
                  <a:lnTo>
                    <a:pt x="620" y="1035"/>
                  </a:lnTo>
                  <a:lnTo>
                    <a:pt x="619" y="1036"/>
                  </a:lnTo>
                  <a:lnTo>
                    <a:pt x="618" y="1037"/>
                  </a:lnTo>
                  <a:close/>
                  <a:moveTo>
                    <a:pt x="559" y="962"/>
                  </a:moveTo>
                  <a:lnTo>
                    <a:pt x="561" y="966"/>
                  </a:lnTo>
                  <a:lnTo>
                    <a:pt x="567" y="975"/>
                  </a:lnTo>
                  <a:lnTo>
                    <a:pt x="567" y="976"/>
                  </a:lnTo>
                  <a:lnTo>
                    <a:pt x="567" y="977"/>
                  </a:lnTo>
                  <a:lnTo>
                    <a:pt x="568" y="978"/>
                  </a:lnTo>
                  <a:lnTo>
                    <a:pt x="571" y="980"/>
                  </a:lnTo>
                  <a:lnTo>
                    <a:pt x="572" y="982"/>
                  </a:lnTo>
                  <a:lnTo>
                    <a:pt x="576" y="986"/>
                  </a:lnTo>
                  <a:lnTo>
                    <a:pt x="577" y="989"/>
                  </a:lnTo>
                  <a:lnTo>
                    <a:pt x="577" y="992"/>
                  </a:lnTo>
                  <a:lnTo>
                    <a:pt x="577" y="991"/>
                  </a:lnTo>
                  <a:lnTo>
                    <a:pt x="576" y="992"/>
                  </a:lnTo>
                  <a:lnTo>
                    <a:pt x="575" y="992"/>
                  </a:lnTo>
                  <a:lnTo>
                    <a:pt x="573" y="988"/>
                  </a:lnTo>
                  <a:lnTo>
                    <a:pt x="572" y="988"/>
                  </a:lnTo>
                  <a:lnTo>
                    <a:pt x="570" y="988"/>
                  </a:lnTo>
                  <a:lnTo>
                    <a:pt x="569" y="987"/>
                  </a:lnTo>
                  <a:lnTo>
                    <a:pt x="568" y="987"/>
                  </a:lnTo>
                  <a:lnTo>
                    <a:pt x="567" y="986"/>
                  </a:lnTo>
                  <a:lnTo>
                    <a:pt x="566" y="985"/>
                  </a:lnTo>
                  <a:lnTo>
                    <a:pt x="564" y="985"/>
                  </a:lnTo>
                  <a:lnTo>
                    <a:pt x="561" y="984"/>
                  </a:lnTo>
                  <a:lnTo>
                    <a:pt x="560" y="984"/>
                  </a:lnTo>
                  <a:lnTo>
                    <a:pt x="558" y="983"/>
                  </a:lnTo>
                  <a:lnTo>
                    <a:pt x="556" y="980"/>
                  </a:lnTo>
                  <a:lnTo>
                    <a:pt x="554" y="979"/>
                  </a:lnTo>
                  <a:lnTo>
                    <a:pt x="552" y="978"/>
                  </a:lnTo>
                  <a:lnTo>
                    <a:pt x="547" y="978"/>
                  </a:lnTo>
                  <a:lnTo>
                    <a:pt x="546" y="978"/>
                  </a:lnTo>
                  <a:lnTo>
                    <a:pt x="546" y="977"/>
                  </a:lnTo>
                  <a:lnTo>
                    <a:pt x="547" y="976"/>
                  </a:lnTo>
                  <a:lnTo>
                    <a:pt x="549" y="975"/>
                  </a:lnTo>
                  <a:lnTo>
                    <a:pt x="546" y="974"/>
                  </a:lnTo>
                  <a:lnTo>
                    <a:pt x="545" y="974"/>
                  </a:lnTo>
                  <a:lnTo>
                    <a:pt x="545" y="972"/>
                  </a:lnTo>
                  <a:lnTo>
                    <a:pt x="545" y="971"/>
                  </a:lnTo>
                  <a:lnTo>
                    <a:pt x="544" y="971"/>
                  </a:lnTo>
                  <a:lnTo>
                    <a:pt x="543" y="974"/>
                  </a:lnTo>
                  <a:lnTo>
                    <a:pt x="542" y="972"/>
                  </a:lnTo>
                  <a:lnTo>
                    <a:pt x="541" y="968"/>
                  </a:lnTo>
                  <a:lnTo>
                    <a:pt x="538" y="966"/>
                  </a:lnTo>
                  <a:lnTo>
                    <a:pt x="537" y="963"/>
                  </a:lnTo>
                  <a:lnTo>
                    <a:pt x="538" y="962"/>
                  </a:lnTo>
                  <a:lnTo>
                    <a:pt x="541" y="962"/>
                  </a:lnTo>
                  <a:lnTo>
                    <a:pt x="542" y="962"/>
                  </a:lnTo>
                  <a:lnTo>
                    <a:pt x="542" y="961"/>
                  </a:lnTo>
                  <a:lnTo>
                    <a:pt x="540" y="959"/>
                  </a:lnTo>
                  <a:lnTo>
                    <a:pt x="540" y="954"/>
                  </a:lnTo>
                  <a:lnTo>
                    <a:pt x="542" y="950"/>
                  </a:lnTo>
                  <a:lnTo>
                    <a:pt x="545" y="949"/>
                  </a:lnTo>
                  <a:lnTo>
                    <a:pt x="550" y="949"/>
                  </a:lnTo>
                  <a:lnTo>
                    <a:pt x="551" y="950"/>
                  </a:lnTo>
                  <a:lnTo>
                    <a:pt x="552" y="952"/>
                  </a:lnTo>
                  <a:lnTo>
                    <a:pt x="553" y="953"/>
                  </a:lnTo>
                  <a:lnTo>
                    <a:pt x="555" y="953"/>
                  </a:lnTo>
                  <a:lnTo>
                    <a:pt x="558" y="954"/>
                  </a:lnTo>
                  <a:lnTo>
                    <a:pt x="558" y="957"/>
                  </a:lnTo>
                  <a:lnTo>
                    <a:pt x="559" y="962"/>
                  </a:lnTo>
                  <a:close/>
                  <a:moveTo>
                    <a:pt x="3437" y="952"/>
                  </a:moveTo>
                  <a:lnTo>
                    <a:pt x="3437" y="954"/>
                  </a:lnTo>
                  <a:lnTo>
                    <a:pt x="3437" y="955"/>
                  </a:lnTo>
                  <a:lnTo>
                    <a:pt x="3436" y="954"/>
                  </a:lnTo>
                  <a:lnTo>
                    <a:pt x="3434" y="953"/>
                  </a:lnTo>
                  <a:lnTo>
                    <a:pt x="3433" y="953"/>
                  </a:lnTo>
                  <a:lnTo>
                    <a:pt x="3432" y="953"/>
                  </a:lnTo>
                  <a:lnTo>
                    <a:pt x="3431" y="952"/>
                  </a:lnTo>
                  <a:lnTo>
                    <a:pt x="3431" y="951"/>
                  </a:lnTo>
                  <a:lnTo>
                    <a:pt x="3433" y="947"/>
                  </a:lnTo>
                  <a:lnTo>
                    <a:pt x="3434" y="947"/>
                  </a:lnTo>
                  <a:lnTo>
                    <a:pt x="3436" y="949"/>
                  </a:lnTo>
                  <a:lnTo>
                    <a:pt x="3436" y="951"/>
                  </a:lnTo>
                  <a:lnTo>
                    <a:pt x="3437" y="952"/>
                  </a:lnTo>
                  <a:close/>
                  <a:moveTo>
                    <a:pt x="3410" y="942"/>
                  </a:moveTo>
                  <a:lnTo>
                    <a:pt x="3408" y="942"/>
                  </a:lnTo>
                  <a:lnTo>
                    <a:pt x="3408" y="941"/>
                  </a:lnTo>
                  <a:lnTo>
                    <a:pt x="3408" y="938"/>
                  </a:lnTo>
                  <a:lnTo>
                    <a:pt x="3408" y="935"/>
                  </a:lnTo>
                  <a:lnTo>
                    <a:pt x="3408" y="936"/>
                  </a:lnTo>
                  <a:lnTo>
                    <a:pt x="3410" y="941"/>
                  </a:lnTo>
                  <a:lnTo>
                    <a:pt x="3410" y="942"/>
                  </a:lnTo>
                  <a:close/>
                  <a:moveTo>
                    <a:pt x="3419" y="939"/>
                  </a:moveTo>
                  <a:lnTo>
                    <a:pt x="3415" y="942"/>
                  </a:lnTo>
                  <a:lnTo>
                    <a:pt x="3415" y="938"/>
                  </a:lnTo>
                  <a:lnTo>
                    <a:pt x="3415" y="936"/>
                  </a:lnTo>
                  <a:lnTo>
                    <a:pt x="3417" y="935"/>
                  </a:lnTo>
                  <a:lnTo>
                    <a:pt x="3419" y="935"/>
                  </a:lnTo>
                  <a:lnTo>
                    <a:pt x="3419" y="936"/>
                  </a:lnTo>
                  <a:lnTo>
                    <a:pt x="3420" y="938"/>
                  </a:lnTo>
                  <a:lnTo>
                    <a:pt x="3419" y="939"/>
                  </a:lnTo>
                  <a:close/>
                  <a:moveTo>
                    <a:pt x="3433" y="945"/>
                  </a:moveTo>
                  <a:lnTo>
                    <a:pt x="3434" y="946"/>
                  </a:lnTo>
                  <a:lnTo>
                    <a:pt x="3432" y="945"/>
                  </a:lnTo>
                  <a:lnTo>
                    <a:pt x="3432" y="946"/>
                  </a:lnTo>
                  <a:lnTo>
                    <a:pt x="3431" y="946"/>
                  </a:lnTo>
                  <a:lnTo>
                    <a:pt x="3430" y="947"/>
                  </a:lnTo>
                  <a:lnTo>
                    <a:pt x="3427" y="946"/>
                  </a:lnTo>
                  <a:lnTo>
                    <a:pt x="3425" y="945"/>
                  </a:lnTo>
                  <a:lnTo>
                    <a:pt x="3424" y="944"/>
                  </a:lnTo>
                  <a:lnTo>
                    <a:pt x="3423" y="937"/>
                  </a:lnTo>
                  <a:lnTo>
                    <a:pt x="3423" y="934"/>
                  </a:lnTo>
                  <a:lnTo>
                    <a:pt x="3424" y="932"/>
                  </a:lnTo>
                  <a:lnTo>
                    <a:pt x="3431" y="938"/>
                  </a:lnTo>
                  <a:lnTo>
                    <a:pt x="3432" y="939"/>
                  </a:lnTo>
                  <a:lnTo>
                    <a:pt x="3433" y="941"/>
                  </a:lnTo>
                  <a:lnTo>
                    <a:pt x="3433" y="945"/>
                  </a:lnTo>
                  <a:close/>
                  <a:moveTo>
                    <a:pt x="3343" y="934"/>
                  </a:moveTo>
                  <a:lnTo>
                    <a:pt x="3341" y="935"/>
                  </a:lnTo>
                  <a:lnTo>
                    <a:pt x="3339" y="935"/>
                  </a:lnTo>
                  <a:lnTo>
                    <a:pt x="3338" y="934"/>
                  </a:lnTo>
                  <a:lnTo>
                    <a:pt x="3339" y="927"/>
                  </a:lnTo>
                  <a:lnTo>
                    <a:pt x="3339" y="925"/>
                  </a:lnTo>
                  <a:lnTo>
                    <a:pt x="3342" y="920"/>
                  </a:lnTo>
                  <a:lnTo>
                    <a:pt x="3342" y="919"/>
                  </a:lnTo>
                  <a:lnTo>
                    <a:pt x="3342" y="917"/>
                  </a:lnTo>
                  <a:lnTo>
                    <a:pt x="3343" y="917"/>
                  </a:lnTo>
                  <a:lnTo>
                    <a:pt x="3345" y="917"/>
                  </a:lnTo>
                  <a:lnTo>
                    <a:pt x="3346" y="918"/>
                  </a:lnTo>
                  <a:lnTo>
                    <a:pt x="3347" y="919"/>
                  </a:lnTo>
                  <a:lnTo>
                    <a:pt x="3348" y="922"/>
                  </a:lnTo>
                  <a:lnTo>
                    <a:pt x="3348" y="926"/>
                  </a:lnTo>
                  <a:lnTo>
                    <a:pt x="3347" y="927"/>
                  </a:lnTo>
                  <a:lnTo>
                    <a:pt x="3346" y="928"/>
                  </a:lnTo>
                  <a:lnTo>
                    <a:pt x="3345" y="929"/>
                  </a:lnTo>
                  <a:lnTo>
                    <a:pt x="3344" y="932"/>
                  </a:lnTo>
                  <a:lnTo>
                    <a:pt x="3343" y="933"/>
                  </a:lnTo>
                  <a:lnTo>
                    <a:pt x="3343" y="934"/>
                  </a:lnTo>
                  <a:close/>
                  <a:moveTo>
                    <a:pt x="1636" y="912"/>
                  </a:moveTo>
                  <a:lnTo>
                    <a:pt x="1632" y="913"/>
                  </a:lnTo>
                  <a:lnTo>
                    <a:pt x="1627" y="912"/>
                  </a:lnTo>
                  <a:lnTo>
                    <a:pt x="1628" y="910"/>
                  </a:lnTo>
                  <a:lnTo>
                    <a:pt x="1631" y="910"/>
                  </a:lnTo>
                  <a:lnTo>
                    <a:pt x="1636" y="910"/>
                  </a:lnTo>
                  <a:lnTo>
                    <a:pt x="1638" y="911"/>
                  </a:lnTo>
                  <a:lnTo>
                    <a:pt x="1636" y="912"/>
                  </a:lnTo>
                  <a:close/>
                  <a:moveTo>
                    <a:pt x="3369" y="919"/>
                  </a:moveTo>
                  <a:lnTo>
                    <a:pt x="3367" y="921"/>
                  </a:lnTo>
                  <a:lnTo>
                    <a:pt x="3364" y="921"/>
                  </a:lnTo>
                  <a:lnTo>
                    <a:pt x="3363" y="919"/>
                  </a:lnTo>
                  <a:lnTo>
                    <a:pt x="3364" y="917"/>
                  </a:lnTo>
                  <a:lnTo>
                    <a:pt x="3370" y="910"/>
                  </a:lnTo>
                  <a:lnTo>
                    <a:pt x="3373" y="908"/>
                  </a:lnTo>
                  <a:lnTo>
                    <a:pt x="3374" y="908"/>
                  </a:lnTo>
                  <a:lnTo>
                    <a:pt x="3376" y="908"/>
                  </a:lnTo>
                  <a:lnTo>
                    <a:pt x="3377" y="909"/>
                  </a:lnTo>
                  <a:lnTo>
                    <a:pt x="3377" y="911"/>
                  </a:lnTo>
                  <a:lnTo>
                    <a:pt x="3376" y="912"/>
                  </a:lnTo>
                  <a:lnTo>
                    <a:pt x="3374" y="913"/>
                  </a:lnTo>
                  <a:lnTo>
                    <a:pt x="3372" y="915"/>
                  </a:lnTo>
                  <a:lnTo>
                    <a:pt x="3371" y="916"/>
                  </a:lnTo>
                  <a:lnTo>
                    <a:pt x="3369" y="919"/>
                  </a:lnTo>
                  <a:close/>
                  <a:moveTo>
                    <a:pt x="1661" y="895"/>
                  </a:moveTo>
                  <a:lnTo>
                    <a:pt x="1661" y="897"/>
                  </a:lnTo>
                  <a:lnTo>
                    <a:pt x="1661" y="899"/>
                  </a:lnTo>
                  <a:lnTo>
                    <a:pt x="1659" y="901"/>
                  </a:lnTo>
                  <a:lnTo>
                    <a:pt x="1658" y="902"/>
                  </a:lnTo>
                  <a:lnTo>
                    <a:pt x="1657" y="903"/>
                  </a:lnTo>
                  <a:lnTo>
                    <a:pt x="1649" y="907"/>
                  </a:lnTo>
                  <a:lnTo>
                    <a:pt x="1648" y="907"/>
                  </a:lnTo>
                  <a:lnTo>
                    <a:pt x="1645" y="907"/>
                  </a:lnTo>
                  <a:lnTo>
                    <a:pt x="1645" y="905"/>
                  </a:lnTo>
                  <a:lnTo>
                    <a:pt x="1644" y="904"/>
                  </a:lnTo>
                  <a:lnTo>
                    <a:pt x="1644" y="902"/>
                  </a:lnTo>
                  <a:lnTo>
                    <a:pt x="1645" y="901"/>
                  </a:lnTo>
                  <a:lnTo>
                    <a:pt x="1645" y="900"/>
                  </a:lnTo>
                  <a:lnTo>
                    <a:pt x="1645" y="897"/>
                  </a:lnTo>
                  <a:lnTo>
                    <a:pt x="1644" y="897"/>
                  </a:lnTo>
                  <a:lnTo>
                    <a:pt x="1644" y="896"/>
                  </a:lnTo>
                  <a:lnTo>
                    <a:pt x="1641" y="896"/>
                  </a:lnTo>
                  <a:lnTo>
                    <a:pt x="1640" y="896"/>
                  </a:lnTo>
                  <a:lnTo>
                    <a:pt x="1641" y="894"/>
                  </a:lnTo>
                  <a:lnTo>
                    <a:pt x="1645" y="893"/>
                  </a:lnTo>
                  <a:lnTo>
                    <a:pt x="1650" y="892"/>
                  </a:lnTo>
                  <a:lnTo>
                    <a:pt x="1652" y="892"/>
                  </a:lnTo>
                  <a:lnTo>
                    <a:pt x="1652" y="891"/>
                  </a:lnTo>
                  <a:lnTo>
                    <a:pt x="1653" y="891"/>
                  </a:lnTo>
                  <a:lnTo>
                    <a:pt x="1655" y="892"/>
                  </a:lnTo>
                  <a:lnTo>
                    <a:pt x="1656" y="892"/>
                  </a:lnTo>
                  <a:lnTo>
                    <a:pt x="1659" y="894"/>
                  </a:lnTo>
                  <a:lnTo>
                    <a:pt x="1661" y="895"/>
                  </a:lnTo>
                  <a:close/>
                  <a:moveTo>
                    <a:pt x="1293" y="885"/>
                  </a:moveTo>
                  <a:lnTo>
                    <a:pt x="1295" y="886"/>
                  </a:lnTo>
                  <a:lnTo>
                    <a:pt x="1297" y="886"/>
                  </a:lnTo>
                  <a:lnTo>
                    <a:pt x="1299" y="887"/>
                  </a:lnTo>
                  <a:lnTo>
                    <a:pt x="1299" y="888"/>
                  </a:lnTo>
                  <a:lnTo>
                    <a:pt x="1301" y="891"/>
                  </a:lnTo>
                  <a:lnTo>
                    <a:pt x="1302" y="892"/>
                  </a:lnTo>
                  <a:lnTo>
                    <a:pt x="1303" y="892"/>
                  </a:lnTo>
                  <a:lnTo>
                    <a:pt x="1305" y="892"/>
                  </a:lnTo>
                  <a:lnTo>
                    <a:pt x="1307" y="892"/>
                  </a:lnTo>
                  <a:lnTo>
                    <a:pt x="1312" y="895"/>
                  </a:lnTo>
                  <a:lnTo>
                    <a:pt x="1312" y="896"/>
                  </a:lnTo>
                  <a:lnTo>
                    <a:pt x="1313" y="897"/>
                  </a:lnTo>
                  <a:lnTo>
                    <a:pt x="1313" y="899"/>
                  </a:lnTo>
                  <a:lnTo>
                    <a:pt x="1312" y="900"/>
                  </a:lnTo>
                  <a:lnTo>
                    <a:pt x="1311" y="902"/>
                  </a:lnTo>
                  <a:lnTo>
                    <a:pt x="1311" y="907"/>
                  </a:lnTo>
                  <a:lnTo>
                    <a:pt x="1312" y="908"/>
                  </a:lnTo>
                  <a:lnTo>
                    <a:pt x="1313" y="909"/>
                  </a:lnTo>
                  <a:lnTo>
                    <a:pt x="1314" y="910"/>
                  </a:lnTo>
                  <a:lnTo>
                    <a:pt x="1316" y="911"/>
                  </a:lnTo>
                  <a:lnTo>
                    <a:pt x="1316" y="913"/>
                  </a:lnTo>
                  <a:lnTo>
                    <a:pt x="1317" y="915"/>
                  </a:lnTo>
                  <a:lnTo>
                    <a:pt x="1318" y="916"/>
                  </a:lnTo>
                  <a:lnTo>
                    <a:pt x="1319" y="916"/>
                  </a:lnTo>
                  <a:lnTo>
                    <a:pt x="1319" y="917"/>
                  </a:lnTo>
                  <a:lnTo>
                    <a:pt x="1319" y="919"/>
                  </a:lnTo>
                  <a:lnTo>
                    <a:pt x="1319" y="920"/>
                  </a:lnTo>
                  <a:lnTo>
                    <a:pt x="1320" y="920"/>
                  </a:lnTo>
                  <a:lnTo>
                    <a:pt x="1321" y="921"/>
                  </a:lnTo>
                  <a:lnTo>
                    <a:pt x="1322" y="921"/>
                  </a:lnTo>
                  <a:lnTo>
                    <a:pt x="1322" y="922"/>
                  </a:lnTo>
                  <a:lnTo>
                    <a:pt x="1322" y="924"/>
                  </a:lnTo>
                  <a:lnTo>
                    <a:pt x="1322" y="925"/>
                  </a:lnTo>
                  <a:lnTo>
                    <a:pt x="1328" y="932"/>
                  </a:lnTo>
                  <a:lnTo>
                    <a:pt x="1329" y="933"/>
                  </a:lnTo>
                  <a:lnTo>
                    <a:pt x="1328" y="934"/>
                  </a:lnTo>
                  <a:lnTo>
                    <a:pt x="1327" y="942"/>
                  </a:lnTo>
                  <a:lnTo>
                    <a:pt x="1327" y="947"/>
                  </a:lnTo>
                  <a:lnTo>
                    <a:pt x="1331" y="968"/>
                  </a:lnTo>
                  <a:lnTo>
                    <a:pt x="1339" y="988"/>
                  </a:lnTo>
                  <a:lnTo>
                    <a:pt x="1342" y="994"/>
                  </a:lnTo>
                  <a:lnTo>
                    <a:pt x="1346" y="999"/>
                  </a:lnTo>
                  <a:lnTo>
                    <a:pt x="1350" y="1002"/>
                  </a:lnTo>
                  <a:lnTo>
                    <a:pt x="1352" y="1003"/>
                  </a:lnTo>
                  <a:lnTo>
                    <a:pt x="1355" y="1004"/>
                  </a:lnTo>
                  <a:lnTo>
                    <a:pt x="1357" y="1004"/>
                  </a:lnTo>
                  <a:lnTo>
                    <a:pt x="1359" y="1003"/>
                  </a:lnTo>
                  <a:lnTo>
                    <a:pt x="1360" y="1003"/>
                  </a:lnTo>
                  <a:lnTo>
                    <a:pt x="1373" y="1008"/>
                  </a:lnTo>
                  <a:lnTo>
                    <a:pt x="1389" y="1010"/>
                  </a:lnTo>
                  <a:lnTo>
                    <a:pt x="1397" y="1013"/>
                  </a:lnTo>
                  <a:lnTo>
                    <a:pt x="1399" y="1013"/>
                  </a:lnTo>
                  <a:lnTo>
                    <a:pt x="1405" y="1013"/>
                  </a:lnTo>
                  <a:lnTo>
                    <a:pt x="1407" y="1014"/>
                  </a:lnTo>
                  <a:lnTo>
                    <a:pt x="1407" y="1016"/>
                  </a:lnTo>
                  <a:lnTo>
                    <a:pt x="1406" y="1017"/>
                  </a:lnTo>
                  <a:lnTo>
                    <a:pt x="1405" y="1017"/>
                  </a:lnTo>
                  <a:lnTo>
                    <a:pt x="1404" y="1017"/>
                  </a:lnTo>
                  <a:lnTo>
                    <a:pt x="1403" y="1017"/>
                  </a:lnTo>
                  <a:lnTo>
                    <a:pt x="1399" y="1019"/>
                  </a:lnTo>
                  <a:lnTo>
                    <a:pt x="1397" y="1019"/>
                  </a:lnTo>
                  <a:lnTo>
                    <a:pt x="1396" y="1020"/>
                  </a:lnTo>
                  <a:lnTo>
                    <a:pt x="1394" y="1021"/>
                  </a:lnTo>
                  <a:lnTo>
                    <a:pt x="1388" y="1030"/>
                  </a:lnTo>
                  <a:lnTo>
                    <a:pt x="1380" y="1051"/>
                  </a:lnTo>
                  <a:lnTo>
                    <a:pt x="1380" y="1055"/>
                  </a:lnTo>
                  <a:lnTo>
                    <a:pt x="1381" y="1059"/>
                  </a:lnTo>
                  <a:lnTo>
                    <a:pt x="1385" y="1062"/>
                  </a:lnTo>
                  <a:lnTo>
                    <a:pt x="1386" y="1062"/>
                  </a:lnTo>
                  <a:lnTo>
                    <a:pt x="1388" y="1062"/>
                  </a:lnTo>
                  <a:lnTo>
                    <a:pt x="1389" y="1062"/>
                  </a:lnTo>
                  <a:lnTo>
                    <a:pt x="1390" y="1063"/>
                  </a:lnTo>
                  <a:lnTo>
                    <a:pt x="1390" y="1064"/>
                  </a:lnTo>
                  <a:lnTo>
                    <a:pt x="1391" y="1066"/>
                  </a:lnTo>
                  <a:lnTo>
                    <a:pt x="1394" y="1066"/>
                  </a:lnTo>
                  <a:lnTo>
                    <a:pt x="1396" y="1067"/>
                  </a:lnTo>
                  <a:lnTo>
                    <a:pt x="1396" y="1069"/>
                  </a:lnTo>
                  <a:lnTo>
                    <a:pt x="1396" y="1070"/>
                  </a:lnTo>
                  <a:lnTo>
                    <a:pt x="1396" y="1072"/>
                  </a:lnTo>
                  <a:lnTo>
                    <a:pt x="1397" y="1075"/>
                  </a:lnTo>
                  <a:lnTo>
                    <a:pt x="1396" y="1076"/>
                  </a:lnTo>
                  <a:lnTo>
                    <a:pt x="1395" y="1075"/>
                  </a:lnTo>
                  <a:lnTo>
                    <a:pt x="1395" y="1076"/>
                  </a:lnTo>
                  <a:lnTo>
                    <a:pt x="1394" y="1077"/>
                  </a:lnTo>
                  <a:lnTo>
                    <a:pt x="1391" y="1077"/>
                  </a:lnTo>
                  <a:lnTo>
                    <a:pt x="1390" y="1077"/>
                  </a:lnTo>
                  <a:lnTo>
                    <a:pt x="1389" y="1077"/>
                  </a:lnTo>
                  <a:lnTo>
                    <a:pt x="1388" y="1078"/>
                  </a:lnTo>
                  <a:lnTo>
                    <a:pt x="1387" y="1077"/>
                  </a:lnTo>
                  <a:lnTo>
                    <a:pt x="1387" y="1076"/>
                  </a:lnTo>
                  <a:lnTo>
                    <a:pt x="1386" y="1076"/>
                  </a:lnTo>
                  <a:lnTo>
                    <a:pt x="1379" y="1075"/>
                  </a:lnTo>
                  <a:lnTo>
                    <a:pt x="1376" y="1075"/>
                  </a:lnTo>
                  <a:lnTo>
                    <a:pt x="1376" y="1078"/>
                  </a:lnTo>
                  <a:lnTo>
                    <a:pt x="1374" y="1078"/>
                  </a:lnTo>
                  <a:lnTo>
                    <a:pt x="1373" y="1077"/>
                  </a:lnTo>
                  <a:lnTo>
                    <a:pt x="1371" y="1079"/>
                  </a:lnTo>
                  <a:lnTo>
                    <a:pt x="1369" y="1077"/>
                  </a:lnTo>
                  <a:lnTo>
                    <a:pt x="1368" y="1075"/>
                  </a:lnTo>
                  <a:lnTo>
                    <a:pt x="1368" y="1072"/>
                  </a:lnTo>
                  <a:lnTo>
                    <a:pt x="1368" y="1071"/>
                  </a:lnTo>
                  <a:lnTo>
                    <a:pt x="1365" y="1070"/>
                  </a:lnTo>
                  <a:lnTo>
                    <a:pt x="1363" y="1068"/>
                  </a:lnTo>
                  <a:lnTo>
                    <a:pt x="1362" y="1067"/>
                  </a:lnTo>
                  <a:lnTo>
                    <a:pt x="1361" y="1063"/>
                  </a:lnTo>
                  <a:lnTo>
                    <a:pt x="1360" y="1062"/>
                  </a:lnTo>
                  <a:lnTo>
                    <a:pt x="1357" y="1062"/>
                  </a:lnTo>
                  <a:lnTo>
                    <a:pt x="1352" y="1062"/>
                  </a:lnTo>
                  <a:lnTo>
                    <a:pt x="1350" y="1061"/>
                  </a:lnTo>
                  <a:lnTo>
                    <a:pt x="1344" y="1055"/>
                  </a:lnTo>
                  <a:lnTo>
                    <a:pt x="1319" y="1047"/>
                  </a:lnTo>
                  <a:lnTo>
                    <a:pt x="1317" y="1046"/>
                  </a:lnTo>
                  <a:lnTo>
                    <a:pt x="1308" y="1046"/>
                  </a:lnTo>
                  <a:lnTo>
                    <a:pt x="1307" y="1045"/>
                  </a:lnTo>
                  <a:lnTo>
                    <a:pt x="1299" y="1031"/>
                  </a:lnTo>
                  <a:lnTo>
                    <a:pt x="1296" y="1027"/>
                  </a:lnTo>
                  <a:lnTo>
                    <a:pt x="1296" y="1021"/>
                  </a:lnTo>
                  <a:lnTo>
                    <a:pt x="1297" y="1017"/>
                  </a:lnTo>
                  <a:lnTo>
                    <a:pt x="1300" y="1011"/>
                  </a:lnTo>
                  <a:lnTo>
                    <a:pt x="1301" y="1007"/>
                  </a:lnTo>
                  <a:lnTo>
                    <a:pt x="1300" y="1001"/>
                  </a:lnTo>
                  <a:lnTo>
                    <a:pt x="1295" y="999"/>
                  </a:lnTo>
                  <a:lnTo>
                    <a:pt x="1291" y="996"/>
                  </a:lnTo>
                  <a:lnTo>
                    <a:pt x="1287" y="994"/>
                  </a:lnTo>
                  <a:lnTo>
                    <a:pt x="1286" y="988"/>
                  </a:lnTo>
                  <a:lnTo>
                    <a:pt x="1287" y="985"/>
                  </a:lnTo>
                  <a:lnTo>
                    <a:pt x="1287" y="983"/>
                  </a:lnTo>
                  <a:lnTo>
                    <a:pt x="1286" y="982"/>
                  </a:lnTo>
                  <a:lnTo>
                    <a:pt x="1286" y="980"/>
                  </a:lnTo>
                  <a:lnTo>
                    <a:pt x="1285" y="978"/>
                  </a:lnTo>
                  <a:lnTo>
                    <a:pt x="1284" y="976"/>
                  </a:lnTo>
                  <a:lnTo>
                    <a:pt x="1284" y="975"/>
                  </a:lnTo>
                  <a:lnTo>
                    <a:pt x="1284" y="970"/>
                  </a:lnTo>
                  <a:lnTo>
                    <a:pt x="1284" y="967"/>
                  </a:lnTo>
                  <a:lnTo>
                    <a:pt x="1283" y="966"/>
                  </a:lnTo>
                  <a:lnTo>
                    <a:pt x="1282" y="964"/>
                  </a:lnTo>
                  <a:lnTo>
                    <a:pt x="1279" y="963"/>
                  </a:lnTo>
                  <a:lnTo>
                    <a:pt x="1277" y="962"/>
                  </a:lnTo>
                  <a:lnTo>
                    <a:pt x="1270" y="962"/>
                  </a:lnTo>
                  <a:lnTo>
                    <a:pt x="1270" y="961"/>
                  </a:lnTo>
                  <a:lnTo>
                    <a:pt x="1269" y="960"/>
                  </a:lnTo>
                  <a:lnTo>
                    <a:pt x="1268" y="960"/>
                  </a:lnTo>
                  <a:lnTo>
                    <a:pt x="1266" y="961"/>
                  </a:lnTo>
                  <a:lnTo>
                    <a:pt x="1262" y="960"/>
                  </a:lnTo>
                  <a:lnTo>
                    <a:pt x="1261" y="960"/>
                  </a:lnTo>
                  <a:lnTo>
                    <a:pt x="1259" y="959"/>
                  </a:lnTo>
                  <a:lnTo>
                    <a:pt x="1258" y="955"/>
                  </a:lnTo>
                  <a:lnTo>
                    <a:pt x="1256" y="954"/>
                  </a:lnTo>
                  <a:lnTo>
                    <a:pt x="1253" y="957"/>
                  </a:lnTo>
                  <a:lnTo>
                    <a:pt x="1248" y="958"/>
                  </a:lnTo>
                  <a:lnTo>
                    <a:pt x="1244" y="959"/>
                  </a:lnTo>
                  <a:lnTo>
                    <a:pt x="1242" y="961"/>
                  </a:lnTo>
                  <a:lnTo>
                    <a:pt x="1241" y="961"/>
                  </a:lnTo>
                  <a:lnTo>
                    <a:pt x="1239" y="961"/>
                  </a:lnTo>
                  <a:lnTo>
                    <a:pt x="1231" y="961"/>
                  </a:lnTo>
                  <a:lnTo>
                    <a:pt x="1225" y="962"/>
                  </a:lnTo>
                  <a:lnTo>
                    <a:pt x="1224" y="962"/>
                  </a:lnTo>
                  <a:lnTo>
                    <a:pt x="1224" y="961"/>
                  </a:lnTo>
                  <a:lnTo>
                    <a:pt x="1221" y="958"/>
                  </a:lnTo>
                  <a:lnTo>
                    <a:pt x="1221" y="957"/>
                  </a:lnTo>
                  <a:lnTo>
                    <a:pt x="1216" y="954"/>
                  </a:lnTo>
                  <a:lnTo>
                    <a:pt x="1214" y="954"/>
                  </a:lnTo>
                  <a:lnTo>
                    <a:pt x="1210" y="954"/>
                  </a:lnTo>
                  <a:lnTo>
                    <a:pt x="1208" y="955"/>
                  </a:lnTo>
                  <a:lnTo>
                    <a:pt x="1206" y="957"/>
                  </a:lnTo>
                  <a:lnTo>
                    <a:pt x="1204" y="952"/>
                  </a:lnTo>
                  <a:lnTo>
                    <a:pt x="1204" y="947"/>
                  </a:lnTo>
                  <a:lnTo>
                    <a:pt x="1205" y="942"/>
                  </a:lnTo>
                  <a:lnTo>
                    <a:pt x="1207" y="938"/>
                  </a:lnTo>
                  <a:lnTo>
                    <a:pt x="1210" y="936"/>
                  </a:lnTo>
                  <a:lnTo>
                    <a:pt x="1224" y="932"/>
                  </a:lnTo>
                  <a:lnTo>
                    <a:pt x="1233" y="925"/>
                  </a:lnTo>
                  <a:lnTo>
                    <a:pt x="1236" y="920"/>
                  </a:lnTo>
                  <a:lnTo>
                    <a:pt x="1235" y="916"/>
                  </a:lnTo>
                  <a:lnTo>
                    <a:pt x="1231" y="912"/>
                  </a:lnTo>
                  <a:lnTo>
                    <a:pt x="1228" y="910"/>
                  </a:lnTo>
                  <a:lnTo>
                    <a:pt x="1230" y="910"/>
                  </a:lnTo>
                  <a:lnTo>
                    <a:pt x="1231" y="909"/>
                  </a:lnTo>
                  <a:lnTo>
                    <a:pt x="1231" y="908"/>
                  </a:lnTo>
                  <a:lnTo>
                    <a:pt x="1230" y="905"/>
                  </a:lnTo>
                  <a:lnTo>
                    <a:pt x="1231" y="904"/>
                  </a:lnTo>
                  <a:lnTo>
                    <a:pt x="1232" y="904"/>
                  </a:lnTo>
                  <a:lnTo>
                    <a:pt x="1233" y="903"/>
                  </a:lnTo>
                  <a:lnTo>
                    <a:pt x="1234" y="903"/>
                  </a:lnTo>
                  <a:lnTo>
                    <a:pt x="1234" y="902"/>
                  </a:lnTo>
                  <a:lnTo>
                    <a:pt x="1235" y="900"/>
                  </a:lnTo>
                  <a:lnTo>
                    <a:pt x="1236" y="900"/>
                  </a:lnTo>
                  <a:lnTo>
                    <a:pt x="1238" y="900"/>
                  </a:lnTo>
                  <a:lnTo>
                    <a:pt x="1239" y="899"/>
                  </a:lnTo>
                  <a:lnTo>
                    <a:pt x="1243" y="894"/>
                  </a:lnTo>
                  <a:lnTo>
                    <a:pt x="1244" y="894"/>
                  </a:lnTo>
                  <a:lnTo>
                    <a:pt x="1250" y="894"/>
                  </a:lnTo>
                  <a:lnTo>
                    <a:pt x="1252" y="893"/>
                  </a:lnTo>
                  <a:lnTo>
                    <a:pt x="1253" y="893"/>
                  </a:lnTo>
                  <a:lnTo>
                    <a:pt x="1254" y="892"/>
                  </a:lnTo>
                  <a:lnTo>
                    <a:pt x="1256" y="891"/>
                  </a:lnTo>
                  <a:lnTo>
                    <a:pt x="1259" y="890"/>
                  </a:lnTo>
                  <a:lnTo>
                    <a:pt x="1261" y="892"/>
                  </a:lnTo>
                  <a:lnTo>
                    <a:pt x="1262" y="894"/>
                  </a:lnTo>
                  <a:lnTo>
                    <a:pt x="1262" y="897"/>
                  </a:lnTo>
                  <a:lnTo>
                    <a:pt x="1264" y="900"/>
                  </a:lnTo>
                  <a:lnTo>
                    <a:pt x="1266" y="903"/>
                  </a:lnTo>
                  <a:lnTo>
                    <a:pt x="1269" y="904"/>
                  </a:lnTo>
                  <a:lnTo>
                    <a:pt x="1273" y="905"/>
                  </a:lnTo>
                  <a:lnTo>
                    <a:pt x="1271" y="908"/>
                  </a:lnTo>
                  <a:lnTo>
                    <a:pt x="1266" y="911"/>
                  </a:lnTo>
                  <a:lnTo>
                    <a:pt x="1266" y="913"/>
                  </a:lnTo>
                  <a:lnTo>
                    <a:pt x="1268" y="916"/>
                  </a:lnTo>
                  <a:lnTo>
                    <a:pt x="1270" y="917"/>
                  </a:lnTo>
                  <a:lnTo>
                    <a:pt x="1271" y="918"/>
                  </a:lnTo>
                  <a:lnTo>
                    <a:pt x="1274" y="919"/>
                  </a:lnTo>
                  <a:lnTo>
                    <a:pt x="1275" y="919"/>
                  </a:lnTo>
                  <a:lnTo>
                    <a:pt x="1277" y="919"/>
                  </a:lnTo>
                  <a:lnTo>
                    <a:pt x="1279" y="918"/>
                  </a:lnTo>
                  <a:lnTo>
                    <a:pt x="1279" y="919"/>
                  </a:lnTo>
                  <a:lnTo>
                    <a:pt x="1280" y="921"/>
                  </a:lnTo>
                  <a:lnTo>
                    <a:pt x="1282" y="921"/>
                  </a:lnTo>
                  <a:lnTo>
                    <a:pt x="1285" y="921"/>
                  </a:lnTo>
                  <a:lnTo>
                    <a:pt x="1284" y="919"/>
                  </a:lnTo>
                  <a:lnTo>
                    <a:pt x="1283" y="917"/>
                  </a:lnTo>
                  <a:lnTo>
                    <a:pt x="1279" y="913"/>
                  </a:lnTo>
                  <a:lnTo>
                    <a:pt x="1278" y="911"/>
                  </a:lnTo>
                  <a:lnTo>
                    <a:pt x="1278" y="909"/>
                  </a:lnTo>
                  <a:lnTo>
                    <a:pt x="1279" y="904"/>
                  </a:lnTo>
                  <a:lnTo>
                    <a:pt x="1278" y="903"/>
                  </a:lnTo>
                  <a:lnTo>
                    <a:pt x="1276" y="901"/>
                  </a:lnTo>
                  <a:lnTo>
                    <a:pt x="1276" y="900"/>
                  </a:lnTo>
                  <a:lnTo>
                    <a:pt x="1276" y="897"/>
                  </a:lnTo>
                  <a:lnTo>
                    <a:pt x="1276" y="896"/>
                  </a:lnTo>
                  <a:lnTo>
                    <a:pt x="1275" y="894"/>
                  </a:lnTo>
                  <a:lnTo>
                    <a:pt x="1274" y="893"/>
                  </a:lnTo>
                  <a:lnTo>
                    <a:pt x="1273" y="892"/>
                  </a:lnTo>
                  <a:lnTo>
                    <a:pt x="1271" y="891"/>
                  </a:lnTo>
                  <a:lnTo>
                    <a:pt x="1275" y="890"/>
                  </a:lnTo>
                  <a:lnTo>
                    <a:pt x="1285" y="890"/>
                  </a:lnTo>
                  <a:lnTo>
                    <a:pt x="1288" y="888"/>
                  </a:lnTo>
                  <a:lnTo>
                    <a:pt x="1293" y="885"/>
                  </a:lnTo>
                  <a:close/>
                  <a:moveTo>
                    <a:pt x="3398" y="899"/>
                  </a:moveTo>
                  <a:lnTo>
                    <a:pt x="3399" y="899"/>
                  </a:lnTo>
                  <a:lnTo>
                    <a:pt x="3401" y="899"/>
                  </a:lnTo>
                  <a:lnTo>
                    <a:pt x="3403" y="899"/>
                  </a:lnTo>
                  <a:lnTo>
                    <a:pt x="3404" y="900"/>
                  </a:lnTo>
                  <a:lnTo>
                    <a:pt x="3404" y="902"/>
                  </a:lnTo>
                  <a:lnTo>
                    <a:pt x="3404" y="903"/>
                  </a:lnTo>
                  <a:lnTo>
                    <a:pt x="3404" y="905"/>
                  </a:lnTo>
                  <a:lnTo>
                    <a:pt x="3403" y="908"/>
                  </a:lnTo>
                  <a:lnTo>
                    <a:pt x="3403" y="909"/>
                  </a:lnTo>
                  <a:lnTo>
                    <a:pt x="3403" y="911"/>
                  </a:lnTo>
                  <a:lnTo>
                    <a:pt x="3401" y="912"/>
                  </a:lnTo>
                  <a:lnTo>
                    <a:pt x="3399" y="912"/>
                  </a:lnTo>
                  <a:lnTo>
                    <a:pt x="3399" y="913"/>
                  </a:lnTo>
                  <a:lnTo>
                    <a:pt x="3398" y="913"/>
                  </a:lnTo>
                  <a:lnTo>
                    <a:pt x="3397" y="913"/>
                  </a:lnTo>
                  <a:lnTo>
                    <a:pt x="3396" y="913"/>
                  </a:lnTo>
                  <a:lnTo>
                    <a:pt x="3395" y="912"/>
                  </a:lnTo>
                  <a:lnTo>
                    <a:pt x="3393" y="911"/>
                  </a:lnTo>
                  <a:lnTo>
                    <a:pt x="3391" y="912"/>
                  </a:lnTo>
                  <a:lnTo>
                    <a:pt x="3390" y="912"/>
                  </a:lnTo>
                  <a:lnTo>
                    <a:pt x="3389" y="912"/>
                  </a:lnTo>
                  <a:lnTo>
                    <a:pt x="3389" y="911"/>
                  </a:lnTo>
                  <a:lnTo>
                    <a:pt x="3388" y="910"/>
                  </a:lnTo>
                  <a:lnTo>
                    <a:pt x="3388" y="907"/>
                  </a:lnTo>
                  <a:lnTo>
                    <a:pt x="3387" y="904"/>
                  </a:lnTo>
                  <a:lnTo>
                    <a:pt x="3388" y="903"/>
                  </a:lnTo>
                  <a:lnTo>
                    <a:pt x="3388" y="901"/>
                  </a:lnTo>
                  <a:lnTo>
                    <a:pt x="3388" y="900"/>
                  </a:lnTo>
                  <a:lnTo>
                    <a:pt x="3389" y="899"/>
                  </a:lnTo>
                  <a:lnTo>
                    <a:pt x="3389" y="897"/>
                  </a:lnTo>
                  <a:lnTo>
                    <a:pt x="3389" y="896"/>
                  </a:lnTo>
                  <a:lnTo>
                    <a:pt x="3388" y="896"/>
                  </a:lnTo>
                  <a:lnTo>
                    <a:pt x="3388" y="895"/>
                  </a:lnTo>
                  <a:lnTo>
                    <a:pt x="3387" y="894"/>
                  </a:lnTo>
                  <a:lnTo>
                    <a:pt x="3388" y="894"/>
                  </a:lnTo>
                  <a:lnTo>
                    <a:pt x="3388" y="892"/>
                  </a:lnTo>
                  <a:lnTo>
                    <a:pt x="3389" y="890"/>
                  </a:lnTo>
                  <a:lnTo>
                    <a:pt x="3390" y="887"/>
                  </a:lnTo>
                  <a:lnTo>
                    <a:pt x="3391" y="887"/>
                  </a:lnTo>
                  <a:lnTo>
                    <a:pt x="3393" y="887"/>
                  </a:lnTo>
                  <a:lnTo>
                    <a:pt x="3394" y="886"/>
                  </a:lnTo>
                  <a:lnTo>
                    <a:pt x="3393" y="885"/>
                  </a:lnTo>
                  <a:lnTo>
                    <a:pt x="3394" y="884"/>
                  </a:lnTo>
                  <a:lnTo>
                    <a:pt x="3395" y="885"/>
                  </a:lnTo>
                  <a:lnTo>
                    <a:pt x="3396" y="886"/>
                  </a:lnTo>
                  <a:lnTo>
                    <a:pt x="3397" y="892"/>
                  </a:lnTo>
                  <a:lnTo>
                    <a:pt x="3397" y="893"/>
                  </a:lnTo>
                  <a:lnTo>
                    <a:pt x="3397" y="894"/>
                  </a:lnTo>
                  <a:lnTo>
                    <a:pt x="3397" y="896"/>
                  </a:lnTo>
                  <a:lnTo>
                    <a:pt x="3398" y="899"/>
                  </a:lnTo>
                  <a:close/>
                  <a:moveTo>
                    <a:pt x="1685" y="860"/>
                  </a:moveTo>
                  <a:lnTo>
                    <a:pt x="1682" y="865"/>
                  </a:lnTo>
                  <a:lnTo>
                    <a:pt x="1681" y="865"/>
                  </a:lnTo>
                  <a:lnTo>
                    <a:pt x="1681" y="863"/>
                  </a:lnTo>
                  <a:lnTo>
                    <a:pt x="1681" y="862"/>
                  </a:lnTo>
                  <a:lnTo>
                    <a:pt x="1680" y="862"/>
                  </a:lnTo>
                  <a:lnTo>
                    <a:pt x="1679" y="862"/>
                  </a:lnTo>
                  <a:lnTo>
                    <a:pt x="1679" y="863"/>
                  </a:lnTo>
                  <a:lnTo>
                    <a:pt x="1678" y="863"/>
                  </a:lnTo>
                  <a:lnTo>
                    <a:pt x="1676" y="862"/>
                  </a:lnTo>
                  <a:lnTo>
                    <a:pt x="1678" y="861"/>
                  </a:lnTo>
                  <a:lnTo>
                    <a:pt x="1679" y="860"/>
                  </a:lnTo>
                  <a:lnTo>
                    <a:pt x="1680" y="860"/>
                  </a:lnTo>
                  <a:lnTo>
                    <a:pt x="1681" y="860"/>
                  </a:lnTo>
                  <a:lnTo>
                    <a:pt x="1682" y="860"/>
                  </a:lnTo>
                  <a:lnTo>
                    <a:pt x="1684" y="858"/>
                  </a:lnTo>
                  <a:lnTo>
                    <a:pt x="1685" y="858"/>
                  </a:lnTo>
                  <a:lnTo>
                    <a:pt x="1687" y="859"/>
                  </a:lnTo>
                  <a:lnTo>
                    <a:pt x="1685" y="860"/>
                  </a:lnTo>
                  <a:close/>
                  <a:moveTo>
                    <a:pt x="1692" y="854"/>
                  </a:moveTo>
                  <a:lnTo>
                    <a:pt x="1691" y="854"/>
                  </a:lnTo>
                  <a:lnTo>
                    <a:pt x="1691" y="853"/>
                  </a:lnTo>
                  <a:lnTo>
                    <a:pt x="1691" y="852"/>
                  </a:lnTo>
                  <a:lnTo>
                    <a:pt x="1691" y="851"/>
                  </a:lnTo>
                  <a:lnTo>
                    <a:pt x="1691" y="850"/>
                  </a:lnTo>
                  <a:lnTo>
                    <a:pt x="1693" y="847"/>
                  </a:lnTo>
                  <a:lnTo>
                    <a:pt x="1695" y="847"/>
                  </a:lnTo>
                  <a:lnTo>
                    <a:pt x="1696" y="847"/>
                  </a:lnTo>
                  <a:lnTo>
                    <a:pt x="1697" y="850"/>
                  </a:lnTo>
                  <a:lnTo>
                    <a:pt x="1696" y="851"/>
                  </a:lnTo>
                  <a:lnTo>
                    <a:pt x="1695" y="852"/>
                  </a:lnTo>
                  <a:lnTo>
                    <a:pt x="1693" y="853"/>
                  </a:lnTo>
                  <a:lnTo>
                    <a:pt x="1692" y="854"/>
                  </a:lnTo>
                  <a:close/>
                  <a:moveTo>
                    <a:pt x="3354" y="845"/>
                  </a:moveTo>
                  <a:lnTo>
                    <a:pt x="3360" y="853"/>
                  </a:lnTo>
                  <a:lnTo>
                    <a:pt x="3359" y="854"/>
                  </a:lnTo>
                  <a:lnTo>
                    <a:pt x="3359" y="855"/>
                  </a:lnTo>
                  <a:lnTo>
                    <a:pt x="3358" y="857"/>
                  </a:lnTo>
                  <a:lnTo>
                    <a:pt x="3355" y="857"/>
                  </a:lnTo>
                  <a:lnTo>
                    <a:pt x="3355" y="858"/>
                  </a:lnTo>
                  <a:lnTo>
                    <a:pt x="3354" y="859"/>
                  </a:lnTo>
                  <a:lnTo>
                    <a:pt x="3354" y="862"/>
                  </a:lnTo>
                  <a:lnTo>
                    <a:pt x="3355" y="863"/>
                  </a:lnTo>
                  <a:lnTo>
                    <a:pt x="3355" y="865"/>
                  </a:lnTo>
                  <a:lnTo>
                    <a:pt x="3356" y="866"/>
                  </a:lnTo>
                  <a:lnTo>
                    <a:pt x="3358" y="867"/>
                  </a:lnTo>
                  <a:lnTo>
                    <a:pt x="3358" y="869"/>
                  </a:lnTo>
                  <a:lnTo>
                    <a:pt x="3358" y="872"/>
                  </a:lnTo>
                  <a:lnTo>
                    <a:pt x="3359" y="874"/>
                  </a:lnTo>
                  <a:lnTo>
                    <a:pt x="3361" y="872"/>
                  </a:lnTo>
                  <a:lnTo>
                    <a:pt x="3363" y="869"/>
                  </a:lnTo>
                  <a:lnTo>
                    <a:pt x="3367" y="863"/>
                  </a:lnTo>
                  <a:lnTo>
                    <a:pt x="3369" y="862"/>
                  </a:lnTo>
                  <a:lnTo>
                    <a:pt x="3371" y="859"/>
                  </a:lnTo>
                  <a:lnTo>
                    <a:pt x="3372" y="855"/>
                  </a:lnTo>
                  <a:lnTo>
                    <a:pt x="3372" y="854"/>
                  </a:lnTo>
                  <a:lnTo>
                    <a:pt x="3374" y="853"/>
                  </a:lnTo>
                  <a:lnTo>
                    <a:pt x="3377" y="853"/>
                  </a:lnTo>
                  <a:lnTo>
                    <a:pt x="3378" y="853"/>
                  </a:lnTo>
                  <a:lnTo>
                    <a:pt x="3379" y="853"/>
                  </a:lnTo>
                  <a:lnTo>
                    <a:pt x="3379" y="854"/>
                  </a:lnTo>
                  <a:lnTo>
                    <a:pt x="3380" y="855"/>
                  </a:lnTo>
                  <a:lnTo>
                    <a:pt x="3380" y="857"/>
                  </a:lnTo>
                  <a:lnTo>
                    <a:pt x="3381" y="858"/>
                  </a:lnTo>
                  <a:lnTo>
                    <a:pt x="3382" y="857"/>
                  </a:lnTo>
                  <a:lnTo>
                    <a:pt x="3384" y="855"/>
                  </a:lnTo>
                  <a:lnTo>
                    <a:pt x="3385" y="854"/>
                  </a:lnTo>
                  <a:lnTo>
                    <a:pt x="3386" y="855"/>
                  </a:lnTo>
                  <a:lnTo>
                    <a:pt x="3389" y="858"/>
                  </a:lnTo>
                  <a:lnTo>
                    <a:pt x="3390" y="859"/>
                  </a:lnTo>
                  <a:lnTo>
                    <a:pt x="3393" y="859"/>
                  </a:lnTo>
                  <a:lnTo>
                    <a:pt x="3395" y="860"/>
                  </a:lnTo>
                  <a:lnTo>
                    <a:pt x="3396" y="861"/>
                  </a:lnTo>
                  <a:lnTo>
                    <a:pt x="3397" y="863"/>
                  </a:lnTo>
                  <a:lnTo>
                    <a:pt x="3396" y="866"/>
                  </a:lnTo>
                  <a:lnTo>
                    <a:pt x="3395" y="870"/>
                  </a:lnTo>
                  <a:lnTo>
                    <a:pt x="3394" y="872"/>
                  </a:lnTo>
                  <a:lnTo>
                    <a:pt x="3395" y="876"/>
                  </a:lnTo>
                  <a:lnTo>
                    <a:pt x="3394" y="877"/>
                  </a:lnTo>
                  <a:lnTo>
                    <a:pt x="3394" y="878"/>
                  </a:lnTo>
                  <a:lnTo>
                    <a:pt x="3390" y="882"/>
                  </a:lnTo>
                  <a:lnTo>
                    <a:pt x="3386" y="886"/>
                  </a:lnTo>
                  <a:lnTo>
                    <a:pt x="3385" y="886"/>
                  </a:lnTo>
                  <a:lnTo>
                    <a:pt x="3382" y="887"/>
                  </a:lnTo>
                  <a:lnTo>
                    <a:pt x="3381" y="887"/>
                  </a:lnTo>
                  <a:lnTo>
                    <a:pt x="3379" y="888"/>
                  </a:lnTo>
                  <a:lnTo>
                    <a:pt x="3376" y="886"/>
                  </a:lnTo>
                  <a:lnTo>
                    <a:pt x="3373" y="888"/>
                  </a:lnTo>
                  <a:lnTo>
                    <a:pt x="3373" y="884"/>
                  </a:lnTo>
                  <a:lnTo>
                    <a:pt x="3372" y="882"/>
                  </a:lnTo>
                  <a:lnTo>
                    <a:pt x="3370" y="880"/>
                  </a:lnTo>
                  <a:lnTo>
                    <a:pt x="3370" y="878"/>
                  </a:lnTo>
                  <a:lnTo>
                    <a:pt x="3370" y="877"/>
                  </a:lnTo>
                  <a:lnTo>
                    <a:pt x="3369" y="877"/>
                  </a:lnTo>
                  <a:lnTo>
                    <a:pt x="3367" y="877"/>
                  </a:lnTo>
                  <a:lnTo>
                    <a:pt x="3365" y="877"/>
                  </a:lnTo>
                  <a:lnTo>
                    <a:pt x="3364" y="878"/>
                  </a:lnTo>
                  <a:lnTo>
                    <a:pt x="3362" y="883"/>
                  </a:lnTo>
                  <a:lnTo>
                    <a:pt x="3361" y="888"/>
                  </a:lnTo>
                  <a:lnTo>
                    <a:pt x="3361" y="899"/>
                  </a:lnTo>
                  <a:lnTo>
                    <a:pt x="3361" y="901"/>
                  </a:lnTo>
                  <a:lnTo>
                    <a:pt x="3360" y="902"/>
                  </a:lnTo>
                  <a:lnTo>
                    <a:pt x="3359" y="902"/>
                  </a:lnTo>
                  <a:lnTo>
                    <a:pt x="3359" y="899"/>
                  </a:lnTo>
                  <a:lnTo>
                    <a:pt x="3358" y="897"/>
                  </a:lnTo>
                  <a:lnTo>
                    <a:pt x="3356" y="899"/>
                  </a:lnTo>
                  <a:lnTo>
                    <a:pt x="3352" y="901"/>
                  </a:lnTo>
                  <a:lnTo>
                    <a:pt x="3351" y="901"/>
                  </a:lnTo>
                  <a:lnTo>
                    <a:pt x="3351" y="900"/>
                  </a:lnTo>
                  <a:lnTo>
                    <a:pt x="3350" y="899"/>
                  </a:lnTo>
                  <a:lnTo>
                    <a:pt x="3345" y="897"/>
                  </a:lnTo>
                  <a:lnTo>
                    <a:pt x="3344" y="896"/>
                  </a:lnTo>
                  <a:lnTo>
                    <a:pt x="3344" y="894"/>
                  </a:lnTo>
                  <a:lnTo>
                    <a:pt x="3344" y="893"/>
                  </a:lnTo>
                  <a:lnTo>
                    <a:pt x="3345" y="893"/>
                  </a:lnTo>
                  <a:lnTo>
                    <a:pt x="3346" y="892"/>
                  </a:lnTo>
                  <a:lnTo>
                    <a:pt x="3352" y="888"/>
                  </a:lnTo>
                  <a:lnTo>
                    <a:pt x="3353" y="885"/>
                  </a:lnTo>
                  <a:lnTo>
                    <a:pt x="3351" y="869"/>
                  </a:lnTo>
                  <a:lnTo>
                    <a:pt x="3351" y="866"/>
                  </a:lnTo>
                  <a:lnTo>
                    <a:pt x="3351" y="865"/>
                  </a:lnTo>
                  <a:lnTo>
                    <a:pt x="3350" y="863"/>
                  </a:lnTo>
                  <a:lnTo>
                    <a:pt x="3348" y="862"/>
                  </a:lnTo>
                  <a:lnTo>
                    <a:pt x="3347" y="866"/>
                  </a:lnTo>
                  <a:lnTo>
                    <a:pt x="3345" y="867"/>
                  </a:lnTo>
                  <a:lnTo>
                    <a:pt x="3344" y="867"/>
                  </a:lnTo>
                  <a:lnTo>
                    <a:pt x="3342" y="868"/>
                  </a:lnTo>
                  <a:lnTo>
                    <a:pt x="3339" y="874"/>
                  </a:lnTo>
                  <a:lnTo>
                    <a:pt x="3338" y="875"/>
                  </a:lnTo>
                  <a:lnTo>
                    <a:pt x="3337" y="876"/>
                  </a:lnTo>
                  <a:lnTo>
                    <a:pt x="3336" y="878"/>
                  </a:lnTo>
                  <a:lnTo>
                    <a:pt x="3335" y="882"/>
                  </a:lnTo>
                  <a:lnTo>
                    <a:pt x="3333" y="885"/>
                  </a:lnTo>
                  <a:lnTo>
                    <a:pt x="3330" y="887"/>
                  </a:lnTo>
                  <a:lnTo>
                    <a:pt x="3321" y="895"/>
                  </a:lnTo>
                  <a:lnTo>
                    <a:pt x="3318" y="897"/>
                  </a:lnTo>
                  <a:lnTo>
                    <a:pt x="3316" y="896"/>
                  </a:lnTo>
                  <a:lnTo>
                    <a:pt x="3309" y="880"/>
                  </a:lnTo>
                  <a:lnTo>
                    <a:pt x="3308" y="875"/>
                  </a:lnTo>
                  <a:lnTo>
                    <a:pt x="3308" y="870"/>
                  </a:lnTo>
                  <a:lnTo>
                    <a:pt x="3309" y="865"/>
                  </a:lnTo>
                  <a:lnTo>
                    <a:pt x="3311" y="860"/>
                  </a:lnTo>
                  <a:lnTo>
                    <a:pt x="3319" y="849"/>
                  </a:lnTo>
                  <a:lnTo>
                    <a:pt x="3320" y="847"/>
                  </a:lnTo>
                  <a:lnTo>
                    <a:pt x="3324" y="849"/>
                  </a:lnTo>
                  <a:lnTo>
                    <a:pt x="3327" y="850"/>
                  </a:lnTo>
                  <a:lnTo>
                    <a:pt x="3329" y="851"/>
                  </a:lnTo>
                  <a:lnTo>
                    <a:pt x="3330" y="850"/>
                  </a:lnTo>
                  <a:lnTo>
                    <a:pt x="3333" y="847"/>
                  </a:lnTo>
                  <a:lnTo>
                    <a:pt x="3334" y="847"/>
                  </a:lnTo>
                  <a:lnTo>
                    <a:pt x="3339" y="846"/>
                  </a:lnTo>
                  <a:lnTo>
                    <a:pt x="3344" y="846"/>
                  </a:lnTo>
                  <a:lnTo>
                    <a:pt x="3345" y="846"/>
                  </a:lnTo>
                  <a:lnTo>
                    <a:pt x="3346" y="847"/>
                  </a:lnTo>
                  <a:lnTo>
                    <a:pt x="3346" y="849"/>
                  </a:lnTo>
                  <a:lnTo>
                    <a:pt x="3348" y="849"/>
                  </a:lnTo>
                  <a:lnTo>
                    <a:pt x="3350" y="849"/>
                  </a:lnTo>
                  <a:lnTo>
                    <a:pt x="3350" y="847"/>
                  </a:lnTo>
                  <a:lnTo>
                    <a:pt x="3351" y="846"/>
                  </a:lnTo>
                  <a:lnTo>
                    <a:pt x="3351" y="844"/>
                  </a:lnTo>
                  <a:lnTo>
                    <a:pt x="3353" y="844"/>
                  </a:lnTo>
                  <a:lnTo>
                    <a:pt x="3354" y="845"/>
                  </a:lnTo>
                  <a:close/>
                  <a:moveTo>
                    <a:pt x="1736" y="824"/>
                  </a:moveTo>
                  <a:lnTo>
                    <a:pt x="1741" y="826"/>
                  </a:lnTo>
                  <a:lnTo>
                    <a:pt x="1743" y="827"/>
                  </a:lnTo>
                  <a:lnTo>
                    <a:pt x="1745" y="827"/>
                  </a:lnTo>
                  <a:lnTo>
                    <a:pt x="1747" y="827"/>
                  </a:lnTo>
                  <a:lnTo>
                    <a:pt x="1748" y="826"/>
                  </a:lnTo>
                  <a:lnTo>
                    <a:pt x="1749" y="825"/>
                  </a:lnTo>
                  <a:lnTo>
                    <a:pt x="1751" y="826"/>
                  </a:lnTo>
                  <a:lnTo>
                    <a:pt x="1752" y="827"/>
                  </a:lnTo>
                  <a:lnTo>
                    <a:pt x="1755" y="828"/>
                  </a:lnTo>
                  <a:lnTo>
                    <a:pt x="1756" y="830"/>
                  </a:lnTo>
                  <a:lnTo>
                    <a:pt x="1756" y="840"/>
                  </a:lnTo>
                  <a:lnTo>
                    <a:pt x="1757" y="841"/>
                  </a:lnTo>
                  <a:lnTo>
                    <a:pt x="1757" y="842"/>
                  </a:lnTo>
                  <a:lnTo>
                    <a:pt x="1758" y="843"/>
                  </a:lnTo>
                  <a:lnTo>
                    <a:pt x="1757" y="844"/>
                  </a:lnTo>
                  <a:lnTo>
                    <a:pt x="1756" y="844"/>
                  </a:lnTo>
                  <a:lnTo>
                    <a:pt x="1753" y="845"/>
                  </a:lnTo>
                  <a:lnTo>
                    <a:pt x="1748" y="850"/>
                  </a:lnTo>
                  <a:lnTo>
                    <a:pt x="1747" y="851"/>
                  </a:lnTo>
                  <a:lnTo>
                    <a:pt x="1745" y="851"/>
                  </a:lnTo>
                  <a:lnTo>
                    <a:pt x="1736" y="854"/>
                  </a:lnTo>
                  <a:lnTo>
                    <a:pt x="1733" y="857"/>
                  </a:lnTo>
                  <a:lnTo>
                    <a:pt x="1728" y="858"/>
                  </a:lnTo>
                  <a:lnTo>
                    <a:pt x="1724" y="862"/>
                  </a:lnTo>
                  <a:lnTo>
                    <a:pt x="1722" y="862"/>
                  </a:lnTo>
                  <a:lnTo>
                    <a:pt x="1721" y="862"/>
                  </a:lnTo>
                  <a:lnTo>
                    <a:pt x="1717" y="860"/>
                  </a:lnTo>
                  <a:lnTo>
                    <a:pt x="1715" y="859"/>
                  </a:lnTo>
                  <a:lnTo>
                    <a:pt x="1715" y="858"/>
                  </a:lnTo>
                  <a:lnTo>
                    <a:pt x="1715" y="854"/>
                  </a:lnTo>
                  <a:lnTo>
                    <a:pt x="1717" y="847"/>
                  </a:lnTo>
                  <a:lnTo>
                    <a:pt x="1718" y="827"/>
                  </a:lnTo>
                  <a:lnTo>
                    <a:pt x="1719" y="825"/>
                  </a:lnTo>
                  <a:lnTo>
                    <a:pt x="1722" y="824"/>
                  </a:lnTo>
                  <a:lnTo>
                    <a:pt x="1723" y="825"/>
                  </a:lnTo>
                  <a:lnTo>
                    <a:pt x="1727" y="826"/>
                  </a:lnTo>
                  <a:lnTo>
                    <a:pt x="1730" y="826"/>
                  </a:lnTo>
                  <a:lnTo>
                    <a:pt x="1731" y="826"/>
                  </a:lnTo>
                  <a:lnTo>
                    <a:pt x="1733" y="824"/>
                  </a:lnTo>
                  <a:lnTo>
                    <a:pt x="1734" y="824"/>
                  </a:lnTo>
                  <a:lnTo>
                    <a:pt x="1736" y="824"/>
                  </a:lnTo>
                  <a:close/>
                  <a:moveTo>
                    <a:pt x="465" y="820"/>
                  </a:moveTo>
                  <a:lnTo>
                    <a:pt x="467" y="823"/>
                  </a:lnTo>
                  <a:lnTo>
                    <a:pt x="468" y="825"/>
                  </a:lnTo>
                  <a:lnTo>
                    <a:pt x="467" y="827"/>
                  </a:lnTo>
                  <a:lnTo>
                    <a:pt x="466" y="826"/>
                  </a:lnTo>
                  <a:lnTo>
                    <a:pt x="465" y="826"/>
                  </a:lnTo>
                  <a:lnTo>
                    <a:pt x="464" y="826"/>
                  </a:lnTo>
                  <a:lnTo>
                    <a:pt x="465" y="828"/>
                  </a:lnTo>
                  <a:lnTo>
                    <a:pt x="465" y="829"/>
                  </a:lnTo>
                  <a:lnTo>
                    <a:pt x="466" y="830"/>
                  </a:lnTo>
                  <a:lnTo>
                    <a:pt x="467" y="833"/>
                  </a:lnTo>
                  <a:lnTo>
                    <a:pt x="467" y="835"/>
                  </a:lnTo>
                  <a:lnTo>
                    <a:pt x="469" y="836"/>
                  </a:lnTo>
                  <a:lnTo>
                    <a:pt x="471" y="837"/>
                  </a:lnTo>
                  <a:lnTo>
                    <a:pt x="473" y="838"/>
                  </a:lnTo>
                  <a:lnTo>
                    <a:pt x="474" y="841"/>
                  </a:lnTo>
                  <a:lnTo>
                    <a:pt x="475" y="844"/>
                  </a:lnTo>
                  <a:lnTo>
                    <a:pt x="476" y="846"/>
                  </a:lnTo>
                  <a:lnTo>
                    <a:pt x="477" y="847"/>
                  </a:lnTo>
                  <a:lnTo>
                    <a:pt x="478" y="849"/>
                  </a:lnTo>
                  <a:lnTo>
                    <a:pt x="478" y="850"/>
                  </a:lnTo>
                  <a:lnTo>
                    <a:pt x="478" y="851"/>
                  </a:lnTo>
                  <a:lnTo>
                    <a:pt x="480" y="852"/>
                  </a:lnTo>
                  <a:lnTo>
                    <a:pt x="481" y="852"/>
                  </a:lnTo>
                  <a:lnTo>
                    <a:pt x="482" y="855"/>
                  </a:lnTo>
                  <a:lnTo>
                    <a:pt x="483" y="855"/>
                  </a:lnTo>
                  <a:lnTo>
                    <a:pt x="483" y="857"/>
                  </a:lnTo>
                  <a:lnTo>
                    <a:pt x="482" y="858"/>
                  </a:lnTo>
                  <a:lnTo>
                    <a:pt x="481" y="860"/>
                  </a:lnTo>
                  <a:lnTo>
                    <a:pt x="482" y="860"/>
                  </a:lnTo>
                  <a:lnTo>
                    <a:pt x="484" y="861"/>
                  </a:lnTo>
                  <a:lnTo>
                    <a:pt x="485" y="862"/>
                  </a:lnTo>
                  <a:lnTo>
                    <a:pt x="486" y="867"/>
                  </a:lnTo>
                  <a:lnTo>
                    <a:pt x="489" y="870"/>
                  </a:lnTo>
                  <a:lnTo>
                    <a:pt x="492" y="874"/>
                  </a:lnTo>
                  <a:lnTo>
                    <a:pt x="494" y="876"/>
                  </a:lnTo>
                  <a:lnTo>
                    <a:pt x="494" y="882"/>
                  </a:lnTo>
                  <a:lnTo>
                    <a:pt x="493" y="880"/>
                  </a:lnTo>
                  <a:lnTo>
                    <a:pt x="490" y="878"/>
                  </a:lnTo>
                  <a:lnTo>
                    <a:pt x="490" y="880"/>
                  </a:lnTo>
                  <a:lnTo>
                    <a:pt x="492" y="883"/>
                  </a:lnTo>
                  <a:lnTo>
                    <a:pt x="495" y="887"/>
                  </a:lnTo>
                  <a:lnTo>
                    <a:pt x="497" y="888"/>
                  </a:lnTo>
                  <a:lnTo>
                    <a:pt x="498" y="888"/>
                  </a:lnTo>
                  <a:lnTo>
                    <a:pt x="499" y="888"/>
                  </a:lnTo>
                  <a:lnTo>
                    <a:pt x="499" y="891"/>
                  </a:lnTo>
                  <a:lnTo>
                    <a:pt x="499" y="893"/>
                  </a:lnTo>
                  <a:lnTo>
                    <a:pt x="500" y="895"/>
                  </a:lnTo>
                  <a:lnTo>
                    <a:pt x="501" y="896"/>
                  </a:lnTo>
                  <a:lnTo>
                    <a:pt x="502" y="896"/>
                  </a:lnTo>
                  <a:lnTo>
                    <a:pt x="504" y="896"/>
                  </a:lnTo>
                  <a:lnTo>
                    <a:pt x="506" y="897"/>
                  </a:lnTo>
                  <a:lnTo>
                    <a:pt x="507" y="899"/>
                  </a:lnTo>
                  <a:lnTo>
                    <a:pt x="508" y="901"/>
                  </a:lnTo>
                  <a:lnTo>
                    <a:pt x="508" y="903"/>
                  </a:lnTo>
                  <a:lnTo>
                    <a:pt x="509" y="905"/>
                  </a:lnTo>
                  <a:lnTo>
                    <a:pt x="510" y="909"/>
                  </a:lnTo>
                  <a:lnTo>
                    <a:pt x="509" y="913"/>
                  </a:lnTo>
                  <a:lnTo>
                    <a:pt x="508" y="916"/>
                  </a:lnTo>
                  <a:lnTo>
                    <a:pt x="506" y="907"/>
                  </a:lnTo>
                  <a:lnTo>
                    <a:pt x="504" y="905"/>
                  </a:lnTo>
                  <a:lnTo>
                    <a:pt x="502" y="901"/>
                  </a:lnTo>
                  <a:lnTo>
                    <a:pt x="500" y="901"/>
                  </a:lnTo>
                  <a:lnTo>
                    <a:pt x="500" y="902"/>
                  </a:lnTo>
                  <a:lnTo>
                    <a:pt x="499" y="902"/>
                  </a:lnTo>
                  <a:lnTo>
                    <a:pt x="500" y="903"/>
                  </a:lnTo>
                  <a:lnTo>
                    <a:pt x="503" y="912"/>
                  </a:lnTo>
                  <a:lnTo>
                    <a:pt x="504" y="917"/>
                  </a:lnTo>
                  <a:lnTo>
                    <a:pt x="504" y="919"/>
                  </a:lnTo>
                  <a:lnTo>
                    <a:pt x="503" y="920"/>
                  </a:lnTo>
                  <a:lnTo>
                    <a:pt x="502" y="920"/>
                  </a:lnTo>
                  <a:lnTo>
                    <a:pt x="500" y="919"/>
                  </a:lnTo>
                  <a:lnTo>
                    <a:pt x="497" y="919"/>
                  </a:lnTo>
                  <a:lnTo>
                    <a:pt x="494" y="920"/>
                  </a:lnTo>
                  <a:lnTo>
                    <a:pt x="492" y="921"/>
                  </a:lnTo>
                  <a:lnTo>
                    <a:pt x="491" y="922"/>
                  </a:lnTo>
                  <a:lnTo>
                    <a:pt x="489" y="922"/>
                  </a:lnTo>
                  <a:lnTo>
                    <a:pt x="486" y="922"/>
                  </a:lnTo>
                  <a:lnTo>
                    <a:pt x="473" y="916"/>
                  </a:lnTo>
                  <a:lnTo>
                    <a:pt x="469" y="912"/>
                  </a:lnTo>
                  <a:lnTo>
                    <a:pt x="463" y="909"/>
                  </a:lnTo>
                  <a:lnTo>
                    <a:pt x="461" y="908"/>
                  </a:lnTo>
                  <a:lnTo>
                    <a:pt x="456" y="901"/>
                  </a:lnTo>
                  <a:lnTo>
                    <a:pt x="454" y="900"/>
                  </a:lnTo>
                  <a:lnTo>
                    <a:pt x="455" y="895"/>
                  </a:lnTo>
                  <a:lnTo>
                    <a:pt x="452" y="891"/>
                  </a:lnTo>
                  <a:lnTo>
                    <a:pt x="433" y="862"/>
                  </a:lnTo>
                  <a:lnTo>
                    <a:pt x="431" y="861"/>
                  </a:lnTo>
                  <a:lnTo>
                    <a:pt x="431" y="860"/>
                  </a:lnTo>
                  <a:lnTo>
                    <a:pt x="431" y="859"/>
                  </a:lnTo>
                  <a:lnTo>
                    <a:pt x="429" y="854"/>
                  </a:lnTo>
                  <a:lnTo>
                    <a:pt x="428" y="853"/>
                  </a:lnTo>
                  <a:lnTo>
                    <a:pt x="426" y="851"/>
                  </a:lnTo>
                  <a:lnTo>
                    <a:pt x="426" y="847"/>
                  </a:lnTo>
                  <a:lnTo>
                    <a:pt x="430" y="843"/>
                  </a:lnTo>
                  <a:lnTo>
                    <a:pt x="432" y="838"/>
                  </a:lnTo>
                  <a:lnTo>
                    <a:pt x="433" y="835"/>
                  </a:lnTo>
                  <a:lnTo>
                    <a:pt x="433" y="833"/>
                  </a:lnTo>
                  <a:lnTo>
                    <a:pt x="433" y="827"/>
                  </a:lnTo>
                  <a:lnTo>
                    <a:pt x="433" y="825"/>
                  </a:lnTo>
                  <a:lnTo>
                    <a:pt x="434" y="823"/>
                  </a:lnTo>
                  <a:lnTo>
                    <a:pt x="435" y="821"/>
                  </a:lnTo>
                  <a:lnTo>
                    <a:pt x="438" y="820"/>
                  </a:lnTo>
                  <a:lnTo>
                    <a:pt x="440" y="820"/>
                  </a:lnTo>
                  <a:lnTo>
                    <a:pt x="442" y="820"/>
                  </a:lnTo>
                  <a:lnTo>
                    <a:pt x="443" y="820"/>
                  </a:lnTo>
                  <a:lnTo>
                    <a:pt x="447" y="821"/>
                  </a:lnTo>
                  <a:lnTo>
                    <a:pt x="449" y="821"/>
                  </a:lnTo>
                  <a:lnTo>
                    <a:pt x="451" y="821"/>
                  </a:lnTo>
                  <a:lnTo>
                    <a:pt x="455" y="818"/>
                  </a:lnTo>
                  <a:lnTo>
                    <a:pt x="456" y="818"/>
                  </a:lnTo>
                  <a:lnTo>
                    <a:pt x="460" y="817"/>
                  </a:lnTo>
                  <a:lnTo>
                    <a:pt x="463" y="817"/>
                  </a:lnTo>
                  <a:lnTo>
                    <a:pt x="461" y="819"/>
                  </a:lnTo>
                  <a:lnTo>
                    <a:pt x="465" y="820"/>
                  </a:lnTo>
                  <a:close/>
                  <a:moveTo>
                    <a:pt x="3195" y="756"/>
                  </a:moveTo>
                  <a:lnTo>
                    <a:pt x="3199" y="759"/>
                  </a:lnTo>
                  <a:lnTo>
                    <a:pt x="3200" y="760"/>
                  </a:lnTo>
                  <a:lnTo>
                    <a:pt x="3201" y="762"/>
                  </a:lnTo>
                  <a:lnTo>
                    <a:pt x="3201" y="763"/>
                  </a:lnTo>
                  <a:lnTo>
                    <a:pt x="3201" y="766"/>
                  </a:lnTo>
                  <a:lnTo>
                    <a:pt x="3200" y="767"/>
                  </a:lnTo>
                  <a:lnTo>
                    <a:pt x="3199" y="768"/>
                  </a:lnTo>
                  <a:lnTo>
                    <a:pt x="3197" y="768"/>
                  </a:lnTo>
                  <a:lnTo>
                    <a:pt x="3193" y="766"/>
                  </a:lnTo>
                  <a:lnTo>
                    <a:pt x="3192" y="765"/>
                  </a:lnTo>
                  <a:lnTo>
                    <a:pt x="3193" y="767"/>
                  </a:lnTo>
                  <a:lnTo>
                    <a:pt x="3193" y="768"/>
                  </a:lnTo>
                  <a:lnTo>
                    <a:pt x="3191" y="768"/>
                  </a:lnTo>
                  <a:lnTo>
                    <a:pt x="3190" y="768"/>
                  </a:lnTo>
                  <a:lnTo>
                    <a:pt x="3188" y="767"/>
                  </a:lnTo>
                  <a:lnTo>
                    <a:pt x="3187" y="766"/>
                  </a:lnTo>
                  <a:lnTo>
                    <a:pt x="3181" y="766"/>
                  </a:lnTo>
                  <a:lnTo>
                    <a:pt x="3180" y="765"/>
                  </a:lnTo>
                  <a:lnTo>
                    <a:pt x="3179" y="765"/>
                  </a:lnTo>
                  <a:lnTo>
                    <a:pt x="3177" y="771"/>
                  </a:lnTo>
                  <a:lnTo>
                    <a:pt x="3174" y="773"/>
                  </a:lnTo>
                  <a:lnTo>
                    <a:pt x="3173" y="774"/>
                  </a:lnTo>
                  <a:lnTo>
                    <a:pt x="3171" y="774"/>
                  </a:lnTo>
                  <a:lnTo>
                    <a:pt x="3170" y="773"/>
                  </a:lnTo>
                  <a:lnTo>
                    <a:pt x="3169" y="771"/>
                  </a:lnTo>
                  <a:lnTo>
                    <a:pt x="3170" y="769"/>
                  </a:lnTo>
                  <a:lnTo>
                    <a:pt x="3173" y="763"/>
                  </a:lnTo>
                  <a:lnTo>
                    <a:pt x="3174" y="762"/>
                  </a:lnTo>
                  <a:lnTo>
                    <a:pt x="3177" y="761"/>
                  </a:lnTo>
                  <a:lnTo>
                    <a:pt x="3180" y="759"/>
                  </a:lnTo>
                  <a:lnTo>
                    <a:pt x="3181" y="759"/>
                  </a:lnTo>
                  <a:lnTo>
                    <a:pt x="3182" y="756"/>
                  </a:lnTo>
                  <a:lnTo>
                    <a:pt x="3186" y="758"/>
                  </a:lnTo>
                  <a:lnTo>
                    <a:pt x="3188" y="758"/>
                  </a:lnTo>
                  <a:lnTo>
                    <a:pt x="3190" y="756"/>
                  </a:lnTo>
                  <a:lnTo>
                    <a:pt x="3195" y="756"/>
                  </a:lnTo>
                  <a:close/>
                  <a:moveTo>
                    <a:pt x="1135" y="756"/>
                  </a:moveTo>
                  <a:lnTo>
                    <a:pt x="1140" y="761"/>
                  </a:lnTo>
                  <a:lnTo>
                    <a:pt x="1141" y="762"/>
                  </a:lnTo>
                  <a:lnTo>
                    <a:pt x="1140" y="766"/>
                  </a:lnTo>
                  <a:lnTo>
                    <a:pt x="1138" y="767"/>
                  </a:lnTo>
                  <a:lnTo>
                    <a:pt x="1133" y="770"/>
                  </a:lnTo>
                  <a:lnTo>
                    <a:pt x="1132" y="773"/>
                  </a:lnTo>
                  <a:lnTo>
                    <a:pt x="1132" y="778"/>
                  </a:lnTo>
                  <a:lnTo>
                    <a:pt x="1130" y="780"/>
                  </a:lnTo>
                  <a:lnTo>
                    <a:pt x="1127" y="780"/>
                  </a:lnTo>
                  <a:lnTo>
                    <a:pt x="1123" y="778"/>
                  </a:lnTo>
                  <a:lnTo>
                    <a:pt x="1120" y="776"/>
                  </a:lnTo>
                  <a:lnTo>
                    <a:pt x="1116" y="780"/>
                  </a:lnTo>
                  <a:lnTo>
                    <a:pt x="1115" y="785"/>
                  </a:lnTo>
                  <a:lnTo>
                    <a:pt x="1114" y="786"/>
                  </a:lnTo>
                  <a:lnTo>
                    <a:pt x="1112" y="786"/>
                  </a:lnTo>
                  <a:lnTo>
                    <a:pt x="1111" y="777"/>
                  </a:lnTo>
                  <a:lnTo>
                    <a:pt x="1110" y="773"/>
                  </a:lnTo>
                  <a:lnTo>
                    <a:pt x="1109" y="770"/>
                  </a:lnTo>
                  <a:lnTo>
                    <a:pt x="1106" y="771"/>
                  </a:lnTo>
                  <a:lnTo>
                    <a:pt x="1101" y="765"/>
                  </a:lnTo>
                  <a:lnTo>
                    <a:pt x="1099" y="762"/>
                  </a:lnTo>
                  <a:lnTo>
                    <a:pt x="1101" y="761"/>
                  </a:lnTo>
                  <a:lnTo>
                    <a:pt x="1103" y="757"/>
                  </a:lnTo>
                  <a:lnTo>
                    <a:pt x="1104" y="756"/>
                  </a:lnTo>
                  <a:lnTo>
                    <a:pt x="1106" y="752"/>
                  </a:lnTo>
                  <a:lnTo>
                    <a:pt x="1109" y="751"/>
                  </a:lnTo>
                  <a:lnTo>
                    <a:pt x="1110" y="749"/>
                  </a:lnTo>
                  <a:lnTo>
                    <a:pt x="1111" y="751"/>
                  </a:lnTo>
                  <a:lnTo>
                    <a:pt x="1110" y="756"/>
                  </a:lnTo>
                  <a:lnTo>
                    <a:pt x="1110" y="759"/>
                  </a:lnTo>
                  <a:lnTo>
                    <a:pt x="1111" y="759"/>
                  </a:lnTo>
                  <a:lnTo>
                    <a:pt x="1111" y="757"/>
                  </a:lnTo>
                  <a:lnTo>
                    <a:pt x="1112" y="753"/>
                  </a:lnTo>
                  <a:lnTo>
                    <a:pt x="1115" y="756"/>
                  </a:lnTo>
                  <a:lnTo>
                    <a:pt x="1119" y="753"/>
                  </a:lnTo>
                  <a:lnTo>
                    <a:pt x="1126" y="748"/>
                  </a:lnTo>
                  <a:lnTo>
                    <a:pt x="1128" y="749"/>
                  </a:lnTo>
                  <a:lnTo>
                    <a:pt x="1129" y="750"/>
                  </a:lnTo>
                  <a:lnTo>
                    <a:pt x="1131" y="751"/>
                  </a:lnTo>
                  <a:lnTo>
                    <a:pt x="1132" y="751"/>
                  </a:lnTo>
                  <a:lnTo>
                    <a:pt x="1132" y="752"/>
                  </a:lnTo>
                  <a:lnTo>
                    <a:pt x="1135" y="754"/>
                  </a:lnTo>
                  <a:lnTo>
                    <a:pt x="1135" y="756"/>
                  </a:lnTo>
                  <a:close/>
                  <a:moveTo>
                    <a:pt x="3217" y="748"/>
                  </a:moveTo>
                  <a:lnTo>
                    <a:pt x="3218" y="749"/>
                  </a:lnTo>
                  <a:lnTo>
                    <a:pt x="3218" y="750"/>
                  </a:lnTo>
                  <a:lnTo>
                    <a:pt x="3218" y="752"/>
                  </a:lnTo>
                  <a:lnTo>
                    <a:pt x="3217" y="754"/>
                  </a:lnTo>
                  <a:lnTo>
                    <a:pt x="3215" y="756"/>
                  </a:lnTo>
                  <a:lnTo>
                    <a:pt x="3213" y="757"/>
                  </a:lnTo>
                  <a:lnTo>
                    <a:pt x="3210" y="756"/>
                  </a:lnTo>
                  <a:lnTo>
                    <a:pt x="3207" y="757"/>
                  </a:lnTo>
                  <a:lnTo>
                    <a:pt x="3204" y="757"/>
                  </a:lnTo>
                  <a:lnTo>
                    <a:pt x="3199" y="757"/>
                  </a:lnTo>
                  <a:lnTo>
                    <a:pt x="3197" y="754"/>
                  </a:lnTo>
                  <a:lnTo>
                    <a:pt x="3196" y="752"/>
                  </a:lnTo>
                  <a:lnTo>
                    <a:pt x="3195" y="751"/>
                  </a:lnTo>
                  <a:lnTo>
                    <a:pt x="3196" y="750"/>
                  </a:lnTo>
                  <a:lnTo>
                    <a:pt x="3196" y="749"/>
                  </a:lnTo>
                  <a:lnTo>
                    <a:pt x="3197" y="748"/>
                  </a:lnTo>
                  <a:lnTo>
                    <a:pt x="3198" y="746"/>
                  </a:lnTo>
                  <a:lnTo>
                    <a:pt x="3200" y="748"/>
                  </a:lnTo>
                  <a:lnTo>
                    <a:pt x="3201" y="748"/>
                  </a:lnTo>
                  <a:lnTo>
                    <a:pt x="3203" y="748"/>
                  </a:lnTo>
                  <a:lnTo>
                    <a:pt x="3203" y="745"/>
                  </a:lnTo>
                  <a:lnTo>
                    <a:pt x="3208" y="745"/>
                  </a:lnTo>
                  <a:lnTo>
                    <a:pt x="3209" y="745"/>
                  </a:lnTo>
                  <a:lnTo>
                    <a:pt x="3213" y="746"/>
                  </a:lnTo>
                  <a:lnTo>
                    <a:pt x="3214" y="748"/>
                  </a:lnTo>
                  <a:lnTo>
                    <a:pt x="3215" y="748"/>
                  </a:lnTo>
                  <a:lnTo>
                    <a:pt x="3217" y="748"/>
                  </a:lnTo>
                  <a:close/>
                  <a:moveTo>
                    <a:pt x="1128" y="744"/>
                  </a:moveTo>
                  <a:lnTo>
                    <a:pt x="1127" y="744"/>
                  </a:lnTo>
                  <a:lnTo>
                    <a:pt x="1126" y="745"/>
                  </a:lnTo>
                  <a:lnTo>
                    <a:pt x="1124" y="745"/>
                  </a:lnTo>
                  <a:lnTo>
                    <a:pt x="1123" y="745"/>
                  </a:lnTo>
                  <a:lnTo>
                    <a:pt x="1120" y="745"/>
                  </a:lnTo>
                  <a:lnTo>
                    <a:pt x="1118" y="744"/>
                  </a:lnTo>
                  <a:lnTo>
                    <a:pt x="1118" y="743"/>
                  </a:lnTo>
                  <a:lnTo>
                    <a:pt x="1118" y="741"/>
                  </a:lnTo>
                  <a:lnTo>
                    <a:pt x="1120" y="741"/>
                  </a:lnTo>
                  <a:lnTo>
                    <a:pt x="1127" y="740"/>
                  </a:lnTo>
                  <a:lnTo>
                    <a:pt x="1128" y="741"/>
                  </a:lnTo>
                  <a:lnTo>
                    <a:pt x="1129" y="741"/>
                  </a:lnTo>
                  <a:lnTo>
                    <a:pt x="1129" y="742"/>
                  </a:lnTo>
                  <a:lnTo>
                    <a:pt x="1129" y="743"/>
                  </a:lnTo>
                  <a:lnTo>
                    <a:pt x="1128" y="744"/>
                  </a:lnTo>
                  <a:close/>
                  <a:moveTo>
                    <a:pt x="3229" y="752"/>
                  </a:moveTo>
                  <a:lnTo>
                    <a:pt x="3229" y="753"/>
                  </a:lnTo>
                  <a:lnTo>
                    <a:pt x="3226" y="754"/>
                  </a:lnTo>
                  <a:lnTo>
                    <a:pt x="3225" y="754"/>
                  </a:lnTo>
                  <a:lnTo>
                    <a:pt x="3224" y="753"/>
                  </a:lnTo>
                  <a:lnTo>
                    <a:pt x="3223" y="753"/>
                  </a:lnTo>
                  <a:lnTo>
                    <a:pt x="3223" y="754"/>
                  </a:lnTo>
                  <a:lnTo>
                    <a:pt x="3222" y="756"/>
                  </a:lnTo>
                  <a:lnTo>
                    <a:pt x="3222" y="757"/>
                  </a:lnTo>
                  <a:lnTo>
                    <a:pt x="3221" y="756"/>
                  </a:lnTo>
                  <a:lnTo>
                    <a:pt x="3218" y="750"/>
                  </a:lnTo>
                  <a:lnTo>
                    <a:pt x="3218" y="746"/>
                  </a:lnTo>
                  <a:lnTo>
                    <a:pt x="3220" y="743"/>
                  </a:lnTo>
                  <a:lnTo>
                    <a:pt x="3221" y="740"/>
                  </a:lnTo>
                  <a:lnTo>
                    <a:pt x="3223" y="738"/>
                  </a:lnTo>
                  <a:lnTo>
                    <a:pt x="3224" y="745"/>
                  </a:lnTo>
                  <a:lnTo>
                    <a:pt x="3227" y="748"/>
                  </a:lnTo>
                  <a:lnTo>
                    <a:pt x="3229" y="749"/>
                  </a:lnTo>
                  <a:lnTo>
                    <a:pt x="3229" y="751"/>
                  </a:lnTo>
                  <a:lnTo>
                    <a:pt x="3229" y="752"/>
                  </a:lnTo>
                  <a:close/>
                  <a:moveTo>
                    <a:pt x="414" y="768"/>
                  </a:moveTo>
                  <a:lnTo>
                    <a:pt x="415" y="769"/>
                  </a:lnTo>
                  <a:lnTo>
                    <a:pt x="415" y="771"/>
                  </a:lnTo>
                  <a:lnTo>
                    <a:pt x="416" y="774"/>
                  </a:lnTo>
                  <a:lnTo>
                    <a:pt x="415" y="775"/>
                  </a:lnTo>
                  <a:lnTo>
                    <a:pt x="414" y="775"/>
                  </a:lnTo>
                  <a:lnTo>
                    <a:pt x="414" y="774"/>
                  </a:lnTo>
                  <a:lnTo>
                    <a:pt x="414" y="773"/>
                  </a:lnTo>
                  <a:lnTo>
                    <a:pt x="413" y="774"/>
                  </a:lnTo>
                  <a:lnTo>
                    <a:pt x="412" y="774"/>
                  </a:lnTo>
                  <a:lnTo>
                    <a:pt x="411" y="774"/>
                  </a:lnTo>
                  <a:lnTo>
                    <a:pt x="412" y="771"/>
                  </a:lnTo>
                  <a:lnTo>
                    <a:pt x="411" y="770"/>
                  </a:lnTo>
                  <a:lnTo>
                    <a:pt x="409" y="770"/>
                  </a:lnTo>
                  <a:lnTo>
                    <a:pt x="407" y="771"/>
                  </a:lnTo>
                  <a:lnTo>
                    <a:pt x="406" y="773"/>
                  </a:lnTo>
                  <a:lnTo>
                    <a:pt x="406" y="775"/>
                  </a:lnTo>
                  <a:lnTo>
                    <a:pt x="406" y="777"/>
                  </a:lnTo>
                  <a:lnTo>
                    <a:pt x="403" y="776"/>
                  </a:lnTo>
                  <a:lnTo>
                    <a:pt x="394" y="771"/>
                  </a:lnTo>
                  <a:lnTo>
                    <a:pt x="388" y="770"/>
                  </a:lnTo>
                  <a:lnTo>
                    <a:pt x="389" y="770"/>
                  </a:lnTo>
                  <a:lnTo>
                    <a:pt x="391" y="769"/>
                  </a:lnTo>
                  <a:lnTo>
                    <a:pt x="391" y="768"/>
                  </a:lnTo>
                  <a:lnTo>
                    <a:pt x="392" y="769"/>
                  </a:lnTo>
                  <a:lnTo>
                    <a:pt x="395" y="769"/>
                  </a:lnTo>
                  <a:lnTo>
                    <a:pt x="396" y="769"/>
                  </a:lnTo>
                  <a:lnTo>
                    <a:pt x="396" y="768"/>
                  </a:lnTo>
                  <a:lnTo>
                    <a:pt x="399" y="760"/>
                  </a:lnTo>
                  <a:lnTo>
                    <a:pt x="399" y="758"/>
                  </a:lnTo>
                  <a:lnTo>
                    <a:pt x="399" y="753"/>
                  </a:lnTo>
                  <a:lnTo>
                    <a:pt x="399" y="751"/>
                  </a:lnTo>
                  <a:lnTo>
                    <a:pt x="399" y="749"/>
                  </a:lnTo>
                  <a:lnTo>
                    <a:pt x="401" y="745"/>
                  </a:lnTo>
                  <a:lnTo>
                    <a:pt x="403" y="745"/>
                  </a:lnTo>
                  <a:lnTo>
                    <a:pt x="404" y="744"/>
                  </a:lnTo>
                  <a:lnTo>
                    <a:pt x="405" y="744"/>
                  </a:lnTo>
                  <a:lnTo>
                    <a:pt x="406" y="744"/>
                  </a:lnTo>
                  <a:lnTo>
                    <a:pt x="406" y="743"/>
                  </a:lnTo>
                  <a:lnTo>
                    <a:pt x="406" y="742"/>
                  </a:lnTo>
                  <a:lnTo>
                    <a:pt x="406" y="738"/>
                  </a:lnTo>
                  <a:lnTo>
                    <a:pt x="407" y="736"/>
                  </a:lnTo>
                  <a:lnTo>
                    <a:pt x="408" y="737"/>
                  </a:lnTo>
                  <a:lnTo>
                    <a:pt x="409" y="738"/>
                  </a:lnTo>
                  <a:lnTo>
                    <a:pt x="414" y="746"/>
                  </a:lnTo>
                  <a:lnTo>
                    <a:pt x="416" y="751"/>
                  </a:lnTo>
                  <a:lnTo>
                    <a:pt x="415" y="753"/>
                  </a:lnTo>
                  <a:lnTo>
                    <a:pt x="416" y="756"/>
                  </a:lnTo>
                  <a:lnTo>
                    <a:pt x="416" y="758"/>
                  </a:lnTo>
                  <a:lnTo>
                    <a:pt x="416" y="760"/>
                  </a:lnTo>
                  <a:lnTo>
                    <a:pt x="415" y="762"/>
                  </a:lnTo>
                  <a:lnTo>
                    <a:pt x="416" y="763"/>
                  </a:lnTo>
                  <a:lnTo>
                    <a:pt x="415" y="766"/>
                  </a:lnTo>
                  <a:lnTo>
                    <a:pt x="415" y="767"/>
                  </a:lnTo>
                  <a:lnTo>
                    <a:pt x="414" y="768"/>
                  </a:lnTo>
                  <a:close/>
                  <a:moveTo>
                    <a:pt x="1041" y="749"/>
                  </a:moveTo>
                  <a:lnTo>
                    <a:pt x="1040" y="749"/>
                  </a:lnTo>
                  <a:lnTo>
                    <a:pt x="1035" y="749"/>
                  </a:lnTo>
                  <a:lnTo>
                    <a:pt x="1034" y="749"/>
                  </a:lnTo>
                  <a:lnTo>
                    <a:pt x="1030" y="751"/>
                  </a:lnTo>
                  <a:lnTo>
                    <a:pt x="1029" y="751"/>
                  </a:lnTo>
                  <a:lnTo>
                    <a:pt x="1028" y="752"/>
                  </a:lnTo>
                  <a:lnTo>
                    <a:pt x="1025" y="753"/>
                  </a:lnTo>
                  <a:lnTo>
                    <a:pt x="1024" y="753"/>
                  </a:lnTo>
                  <a:lnTo>
                    <a:pt x="1023" y="753"/>
                  </a:lnTo>
                  <a:lnTo>
                    <a:pt x="1021" y="752"/>
                  </a:lnTo>
                  <a:lnTo>
                    <a:pt x="1019" y="752"/>
                  </a:lnTo>
                  <a:lnTo>
                    <a:pt x="1018" y="752"/>
                  </a:lnTo>
                  <a:lnTo>
                    <a:pt x="1016" y="753"/>
                  </a:lnTo>
                  <a:lnTo>
                    <a:pt x="1009" y="751"/>
                  </a:lnTo>
                  <a:lnTo>
                    <a:pt x="1006" y="751"/>
                  </a:lnTo>
                  <a:lnTo>
                    <a:pt x="1006" y="748"/>
                  </a:lnTo>
                  <a:lnTo>
                    <a:pt x="1008" y="742"/>
                  </a:lnTo>
                  <a:lnTo>
                    <a:pt x="1012" y="736"/>
                  </a:lnTo>
                  <a:lnTo>
                    <a:pt x="1017" y="734"/>
                  </a:lnTo>
                  <a:lnTo>
                    <a:pt x="1019" y="734"/>
                  </a:lnTo>
                  <a:lnTo>
                    <a:pt x="1026" y="735"/>
                  </a:lnTo>
                  <a:lnTo>
                    <a:pt x="1027" y="736"/>
                  </a:lnTo>
                  <a:lnTo>
                    <a:pt x="1028" y="737"/>
                  </a:lnTo>
                  <a:lnTo>
                    <a:pt x="1030" y="738"/>
                  </a:lnTo>
                  <a:lnTo>
                    <a:pt x="1035" y="740"/>
                  </a:lnTo>
                  <a:lnTo>
                    <a:pt x="1038" y="741"/>
                  </a:lnTo>
                  <a:lnTo>
                    <a:pt x="1041" y="743"/>
                  </a:lnTo>
                  <a:lnTo>
                    <a:pt x="1042" y="746"/>
                  </a:lnTo>
                  <a:lnTo>
                    <a:pt x="1041" y="749"/>
                  </a:lnTo>
                  <a:close/>
                  <a:moveTo>
                    <a:pt x="3234" y="732"/>
                  </a:moveTo>
                  <a:lnTo>
                    <a:pt x="3233" y="735"/>
                  </a:lnTo>
                  <a:lnTo>
                    <a:pt x="3234" y="735"/>
                  </a:lnTo>
                  <a:lnTo>
                    <a:pt x="3235" y="735"/>
                  </a:lnTo>
                  <a:lnTo>
                    <a:pt x="3238" y="736"/>
                  </a:lnTo>
                  <a:lnTo>
                    <a:pt x="3238" y="737"/>
                  </a:lnTo>
                  <a:lnTo>
                    <a:pt x="3240" y="738"/>
                  </a:lnTo>
                  <a:lnTo>
                    <a:pt x="3240" y="740"/>
                  </a:lnTo>
                  <a:lnTo>
                    <a:pt x="3239" y="741"/>
                  </a:lnTo>
                  <a:lnTo>
                    <a:pt x="3239" y="740"/>
                  </a:lnTo>
                  <a:lnTo>
                    <a:pt x="3238" y="738"/>
                  </a:lnTo>
                  <a:lnTo>
                    <a:pt x="3236" y="738"/>
                  </a:lnTo>
                  <a:lnTo>
                    <a:pt x="3235" y="740"/>
                  </a:lnTo>
                  <a:lnTo>
                    <a:pt x="3231" y="737"/>
                  </a:lnTo>
                  <a:lnTo>
                    <a:pt x="3230" y="736"/>
                  </a:lnTo>
                  <a:lnTo>
                    <a:pt x="3229" y="735"/>
                  </a:lnTo>
                  <a:lnTo>
                    <a:pt x="3231" y="733"/>
                  </a:lnTo>
                  <a:lnTo>
                    <a:pt x="3233" y="731"/>
                  </a:lnTo>
                  <a:lnTo>
                    <a:pt x="3234" y="732"/>
                  </a:lnTo>
                  <a:close/>
                  <a:moveTo>
                    <a:pt x="3251" y="735"/>
                  </a:moveTo>
                  <a:lnTo>
                    <a:pt x="3252" y="736"/>
                  </a:lnTo>
                  <a:lnTo>
                    <a:pt x="3255" y="737"/>
                  </a:lnTo>
                  <a:lnTo>
                    <a:pt x="3256" y="738"/>
                  </a:lnTo>
                  <a:lnTo>
                    <a:pt x="3256" y="741"/>
                  </a:lnTo>
                  <a:lnTo>
                    <a:pt x="3256" y="744"/>
                  </a:lnTo>
                  <a:lnTo>
                    <a:pt x="3257" y="746"/>
                  </a:lnTo>
                  <a:lnTo>
                    <a:pt x="3257" y="748"/>
                  </a:lnTo>
                  <a:lnTo>
                    <a:pt x="3257" y="749"/>
                  </a:lnTo>
                  <a:lnTo>
                    <a:pt x="3253" y="746"/>
                  </a:lnTo>
                  <a:lnTo>
                    <a:pt x="3250" y="738"/>
                  </a:lnTo>
                  <a:lnTo>
                    <a:pt x="3247" y="736"/>
                  </a:lnTo>
                  <a:lnTo>
                    <a:pt x="3246" y="736"/>
                  </a:lnTo>
                  <a:lnTo>
                    <a:pt x="3244" y="736"/>
                  </a:lnTo>
                  <a:lnTo>
                    <a:pt x="3243" y="736"/>
                  </a:lnTo>
                  <a:lnTo>
                    <a:pt x="3241" y="734"/>
                  </a:lnTo>
                  <a:lnTo>
                    <a:pt x="3239" y="733"/>
                  </a:lnTo>
                  <a:lnTo>
                    <a:pt x="3239" y="732"/>
                  </a:lnTo>
                  <a:lnTo>
                    <a:pt x="3240" y="731"/>
                  </a:lnTo>
                  <a:lnTo>
                    <a:pt x="3243" y="732"/>
                  </a:lnTo>
                  <a:lnTo>
                    <a:pt x="3244" y="732"/>
                  </a:lnTo>
                  <a:lnTo>
                    <a:pt x="3244" y="733"/>
                  </a:lnTo>
                  <a:lnTo>
                    <a:pt x="3246" y="734"/>
                  </a:lnTo>
                  <a:lnTo>
                    <a:pt x="3251" y="735"/>
                  </a:lnTo>
                  <a:close/>
                  <a:moveTo>
                    <a:pt x="3167" y="732"/>
                  </a:moveTo>
                  <a:lnTo>
                    <a:pt x="3164" y="732"/>
                  </a:lnTo>
                  <a:lnTo>
                    <a:pt x="3161" y="729"/>
                  </a:lnTo>
                  <a:lnTo>
                    <a:pt x="3161" y="725"/>
                  </a:lnTo>
                  <a:lnTo>
                    <a:pt x="3164" y="723"/>
                  </a:lnTo>
                  <a:lnTo>
                    <a:pt x="3169" y="723"/>
                  </a:lnTo>
                  <a:lnTo>
                    <a:pt x="3170" y="725"/>
                  </a:lnTo>
                  <a:lnTo>
                    <a:pt x="3170" y="728"/>
                  </a:lnTo>
                  <a:lnTo>
                    <a:pt x="3167" y="732"/>
                  </a:lnTo>
                  <a:close/>
                  <a:moveTo>
                    <a:pt x="422" y="741"/>
                  </a:moveTo>
                  <a:lnTo>
                    <a:pt x="422" y="745"/>
                  </a:lnTo>
                  <a:lnTo>
                    <a:pt x="422" y="746"/>
                  </a:lnTo>
                  <a:lnTo>
                    <a:pt x="421" y="748"/>
                  </a:lnTo>
                  <a:lnTo>
                    <a:pt x="420" y="749"/>
                  </a:lnTo>
                  <a:lnTo>
                    <a:pt x="421" y="750"/>
                  </a:lnTo>
                  <a:lnTo>
                    <a:pt x="421" y="752"/>
                  </a:lnTo>
                  <a:lnTo>
                    <a:pt x="421" y="753"/>
                  </a:lnTo>
                  <a:lnTo>
                    <a:pt x="420" y="753"/>
                  </a:lnTo>
                  <a:lnTo>
                    <a:pt x="416" y="745"/>
                  </a:lnTo>
                  <a:lnTo>
                    <a:pt x="404" y="727"/>
                  </a:lnTo>
                  <a:lnTo>
                    <a:pt x="401" y="724"/>
                  </a:lnTo>
                  <a:lnTo>
                    <a:pt x="399" y="717"/>
                  </a:lnTo>
                  <a:lnTo>
                    <a:pt x="397" y="712"/>
                  </a:lnTo>
                  <a:lnTo>
                    <a:pt x="395" y="712"/>
                  </a:lnTo>
                  <a:lnTo>
                    <a:pt x="394" y="711"/>
                  </a:lnTo>
                  <a:lnTo>
                    <a:pt x="391" y="710"/>
                  </a:lnTo>
                  <a:lnTo>
                    <a:pt x="391" y="708"/>
                  </a:lnTo>
                  <a:lnTo>
                    <a:pt x="395" y="707"/>
                  </a:lnTo>
                  <a:lnTo>
                    <a:pt x="399" y="707"/>
                  </a:lnTo>
                  <a:lnTo>
                    <a:pt x="404" y="708"/>
                  </a:lnTo>
                  <a:lnTo>
                    <a:pt x="408" y="713"/>
                  </a:lnTo>
                  <a:lnTo>
                    <a:pt x="412" y="720"/>
                  </a:lnTo>
                  <a:lnTo>
                    <a:pt x="413" y="726"/>
                  </a:lnTo>
                  <a:lnTo>
                    <a:pt x="415" y="732"/>
                  </a:lnTo>
                  <a:lnTo>
                    <a:pt x="418" y="736"/>
                  </a:lnTo>
                  <a:lnTo>
                    <a:pt x="422" y="741"/>
                  </a:lnTo>
                  <a:close/>
                  <a:moveTo>
                    <a:pt x="1139" y="707"/>
                  </a:moveTo>
                  <a:lnTo>
                    <a:pt x="1144" y="708"/>
                  </a:lnTo>
                  <a:lnTo>
                    <a:pt x="1150" y="713"/>
                  </a:lnTo>
                  <a:lnTo>
                    <a:pt x="1150" y="716"/>
                  </a:lnTo>
                  <a:lnTo>
                    <a:pt x="1147" y="716"/>
                  </a:lnTo>
                  <a:lnTo>
                    <a:pt x="1147" y="717"/>
                  </a:lnTo>
                  <a:lnTo>
                    <a:pt x="1147" y="718"/>
                  </a:lnTo>
                  <a:lnTo>
                    <a:pt x="1148" y="719"/>
                  </a:lnTo>
                  <a:lnTo>
                    <a:pt x="1149" y="719"/>
                  </a:lnTo>
                  <a:lnTo>
                    <a:pt x="1150" y="719"/>
                  </a:lnTo>
                  <a:lnTo>
                    <a:pt x="1150" y="718"/>
                  </a:lnTo>
                  <a:lnTo>
                    <a:pt x="1152" y="718"/>
                  </a:lnTo>
                  <a:lnTo>
                    <a:pt x="1154" y="719"/>
                  </a:lnTo>
                  <a:lnTo>
                    <a:pt x="1157" y="723"/>
                  </a:lnTo>
                  <a:lnTo>
                    <a:pt x="1159" y="728"/>
                  </a:lnTo>
                  <a:lnTo>
                    <a:pt x="1161" y="729"/>
                  </a:lnTo>
                  <a:lnTo>
                    <a:pt x="1164" y="731"/>
                  </a:lnTo>
                  <a:lnTo>
                    <a:pt x="1166" y="731"/>
                  </a:lnTo>
                  <a:lnTo>
                    <a:pt x="1167" y="729"/>
                  </a:lnTo>
                  <a:lnTo>
                    <a:pt x="1167" y="728"/>
                  </a:lnTo>
                  <a:lnTo>
                    <a:pt x="1169" y="725"/>
                  </a:lnTo>
                  <a:lnTo>
                    <a:pt x="1171" y="724"/>
                  </a:lnTo>
                  <a:lnTo>
                    <a:pt x="1174" y="727"/>
                  </a:lnTo>
                  <a:lnTo>
                    <a:pt x="1180" y="736"/>
                  </a:lnTo>
                  <a:lnTo>
                    <a:pt x="1190" y="741"/>
                  </a:lnTo>
                  <a:lnTo>
                    <a:pt x="1189" y="743"/>
                  </a:lnTo>
                  <a:lnTo>
                    <a:pt x="1187" y="742"/>
                  </a:lnTo>
                  <a:lnTo>
                    <a:pt x="1183" y="741"/>
                  </a:lnTo>
                  <a:lnTo>
                    <a:pt x="1181" y="741"/>
                  </a:lnTo>
                  <a:lnTo>
                    <a:pt x="1179" y="742"/>
                  </a:lnTo>
                  <a:lnTo>
                    <a:pt x="1179" y="743"/>
                  </a:lnTo>
                  <a:lnTo>
                    <a:pt x="1181" y="745"/>
                  </a:lnTo>
                  <a:lnTo>
                    <a:pt x="1181" y="748"/>
                  </a:lnTo>
                  <a:lnTo>
                    <a:pt x="1174" y="744"/>
                  </a:lnTo>
                  <a:lnTo>
                    <a:pt x="1172" y="744"/>
                  </a:lnTo>
                  <a:lnTo>
                    <a:pt x="1171" y="743"/>
                  </a:lnTo>
                  <a:lnTo>
                    <a:pt x="1169" y="741"/>
                  </a:lnTo>
                  <a:lnTo>
                    <a:pt x="1162" y="738"/>
                  </a:lnTo>
                  <a:lnTo>
                    <a:pt x="1161" y="736"/>
                  </a:lnTo>
                  <a:lnTo>
                    <a:pt x="1159" y="735"/>
                  </a:lnTo>
                  <a:lnTo>
                    <a:pt x="1157" y="733"/>
                  </a:lnTo>
                  <a:lnTo>
                    <a:pt x="1155" y="733"/>
                  </a:lnTo>
                  <a:lnTo>
                    <a:pt x="1149" y="733"/>
                  </a:lnTo>
                  <a:lnTo>
                    <a:pt x="1148" y="733"/>
                  </a:lnTo>
                  <a:lnTo>
                    <a:pt x="1146" y="734"/>
                  </a:lnTo>
                  <a:lnTo>
                    <a:pt x="1144" y="736"/>
                  </a:lnTo>
                  <a:lnTo>
                    <a:pt x="1141" y="736"/>
                  </a:lnTo>
                  <a:lnTo>
                    <a:pt x="1139" y="736"/>
                  </a:lnTo>
                  <a:lnTo>
                    <a:pt x="1138" y="737"/>
                  </a:lnTo>
                  <a:lnTo>
                    <a:pt x="1137" y="737"/>
                  </a:lnTo>
                  <a:lnTo>
                    <a:pt x="1136" y="740"/>
                  </a:lnTo>
                  <a:lnTo>
                    <a:pt x="1135" y="740"/>
                  </a:lnTo>
                  <a:lnTo>
                    <a:pt x="1132" y="740"/>
                  </a:lnTo>
                  <a:lnTo>
                    <a:pt x="1132" y="738"/>
                  </a:lnTo>
                  <a:lnTo>
                    <a:pt x="1131" y="737"/>
                  </a:lnTo>
                  <a:lnTo>
                    <a:pt x="1130" y="736"/>
                  </a:lnTo>
                  <a:lnTo>
                    <a:pt x="1129" y="735"/>
                  </a:lnTo>
                  <a:lnTo>
                    <a:pt x="1128" y="734"/>
                  </a:lnTo>
                  <a:lnTo>
                    <a:pt x="1124" y="734"/>
                  </a:lnTo>
                  <a:lnTo>
                    <a:pt x="1123" y="734"/>
                  </a:lnTo>
                  <a:lnTo>
                    <a:pt x="1122" y="733"/>
                  </a:lnTo>
                  <a:lnTo>
                    <a:pt x="1122" y="732"/>
                  </a:lnTo>
                  <a:lnTo>
                    <a:pt x="1121" y="731"/>
                  </a:lnTo>
                  <a:lnTo>
                    <a:pt x="1122" y="729"/>
                  </a:lnTo>
                  <a:lnTo>
                    <a:pt x="1122" y="728"/>
                  </a:lnTo>
                  <a:lnTo>
                    <a:pt x="1124" y="727"/>
                  </a:lnTo>
                  <a:lnTo>
                    <a:pt x="1129" y="724"/>
                  </a:lnTo>
                  <a:lnTo>
                    <a:pt x="1130" y="721"/>
                  </a:lnTo>
                  <a:lnTo>
                    <a:pt x="1131" y="718"/>
                  </a:lnTo>
                  <a:lnTo>
                    <a:pt x="1132" y="708"/>
                  </a:lnTo>
                  <a:lnTo>
                    <a:pt x="1133" y="704"/>
                  </a:lnTo>
                  <a:lnTo>
                    <a:pt x="1136" y="707"/>
                  </a:lnTo>
                  <a:lnTo>
                    <a:pt x="1137" y="707"/>
                  </a:lnTo>
                  <a:lnTo>
                    <a:pt x="1137" y="704"/>
                  </a:lnTo>
                  <a:lnTo>
                    <a:pt x="1137" y="703"/>
                  </a:lnTo>
                  <a:lnTo>
                    <a:pt x="1138" y="706"/>
                  </a:lnTo>
                  <a:lnTo>
                    <a:pt x="1139" y="707"/>
                  </a:lnTo>
                  <a:close/>
                  <a:moveTo>
                    <a:pt x="430" y="686"/>
                  </a:moveTo>
                  <a:lnTo>
                    <a:pt x="435" y="687"/>
                  </a:lnTo>
                  <a:lnTo>
                    <a:pt x="441" y="686"/>
                  </a:lnTo>
                  <a:lnTo>
                    <a:pt x="444" y="687"/>
                  </a:lnTo>
                  <a:lnTo>
                    <a:pt x="447" y="687"/>
                  </a:lnTo>
                  <a:lnTo>
                    <a:pt x="451" y="688"/>
                  </a:lnTo>
                  <a:lnTo>
                    <a:pt x="455" y="691"/>
                  </a:lnTo>
                  <a:lnTo>
                    <a:pt x="457" y="694"/>
                  </a:lnTo>
                  <a:lnTo>
                    <a:pt x="456" y="698"/>
                  </a:lnTo>
                  <a:lnTo>
                    <a:pt x="451" y="698"/>
                  </a:lnTo>
                  <a:lnTo>
                    <a:pt x="447" y="698"/>
                  </a:lnTo>
                  <a:lnTo>
                    <a:pt x="442" y="699"/>
                  </a:lnTo>
                  <a:lnTo>
                    <a:pt x="438" y="699"/>
                  </a:lnTo>
                  <a:lnTo>
                    <a:pt x="433" y="698"/>
                  </a:lnTo>
                  <a:lnTo>
                    <a:pt x="430" y="698"/>
                  </a:lnTo>
                  <a:lnTo>
                    <a:pt x="424" y="698"/>
                  </a:lnTo>
                  <a:lnTo>
                    <a:pt x="420" y="696"/>
                  </a:lnTo>
                  <a:lnTo>
                    <a:pt x="418" y="694"/>
                  </a:lnTo>
                  <a:lnTo>
                    <a:pt x="418" y="690"/>
                  </a:lnTo>
                  <a:lnTo>
                    <a:pt x="421" y="688"/>
                  </a:lnTo>
                  <a:lnTo>
                    <a:pt x="426" y="687"/>
                  </a:lnTo>
                  <a:lnTo>
                    <a:pt x="430" y="686"/>
                  </a:lnTo>
                  <a:close/>
                  <a:moveTo>
                    <a:pt x="1122" y="690"/>
                  </a:moveTo>
                  <a:lnTo>
                    <a:pt x="1128" y="698"/>
                  </a:lnTo>
                  <a:lnTo>
                    <a:pt x="1129" y="699"/>
                  </a:lnTo>
                  <a:lnTo>
                    <a:pt x="1128" y="700"/>
                  </a:lnTo>
                  <a:lnTo>
                    <a:pt x="1127" y="700"/>
                  </a:lnTo>
                  <a:lnTo>
                    <a:pt x="1126" y="700"/>
                  </a:lnTo>
                  <a:lnTo>
                    <a:pt x="1127" y="702"/>
                  </a:lnTo>
                  <a:lnTo>
                    <a:pt x="1127" y="703"/>
                  </a:lnTo>
                  <a:lnTo>
                    <a:pt x="1127" y="704"/>
                  </a:lnTo>
                  <a:lnTo>
                    <a:pt x="1124" y="702"/>
                  </a:lnTo>
                  <a:lnTo>
                    <a:pt x="1119" y="696"/>
                  </a:lnTo>
                  <a:lnTo>
                    <a:pt x="1118" y="693"/>
                  </a:lnTo>
                  <a:lnTo>
                    <a:pt x="1119" y="693"/>
                  </a:lnTo>
                  <a:lnTo>
                    <a:pt x="1119" y="694"/>
                  </a:lnTo>
                  <a:lnTo>
                    <a:pt x="1121" y="695"/>
                  </a:lnTo>
                  <a:lnTo>
                    <a:pt x="1120" y="694"/>
                  </a:lnTo>
                  <a:lnTo>
                    <a:pt x="1119" y="690"/>
                  </a:lnTo>
                  <a:lnTo>
                    <a:pt x="1118" y="688"/>
                  </a:lnTo>
                  <a:lnTo>
                    <a:pt x="1119" y="687"/>
                  </a:lnTo>
                  <a:lnTo>
                    <a:pt x="1119" y="686"/>
                  </a:lnTo>
                  <a:lnTo>
                    <a:pt x="1120" y="687"/>
                  </a:lnTo>
                  <a:lnTo>
                    <a:pt x="1121" y="687"/>
                  </a:lnTo>
                  <a:lnTo>
                    <a:pt x="1122" y="690"/>
                  </a:lnTo>
                  <a:close/>
                  <a:moveTo>
                    <a:pt x="1130" y="679"/>
                  </a:moveTo>
                  <a:lnTo>
                    <a:pt x="1133" y="682"/>
                  </a:lnTo>
                  <a:lnTo>
                    <a:pt x="1132" y="682"/>
                  </a:lnTo>
                  <a:lnTo>
                    <a:pt x="1133" y="681"/>
                  </a:lnTo>
                  <a:lnTo>
                    <a:pt x="1135" y="681"/>
                  </a:lnTo>
                  <a:lnTo>
                    <a:pt x="1152" y="699"/>
                  </a:lnTo>
                  <a:lnTo>
                    <a:pt x="1154" y="702"/>
                  </a:lnTo>
                  <a:lnTo>
                    <a:pt x="1154" y="703"/>
                  </a:lnTo>
                  <a:lnTo>
                    <a:pt x="1152" y="703"/>
                  </a:lnTo>
                  <a:lnTo>
                    <a:pt x="1148" y="701"/>
                  </a:lnTo>
                  <a:lnTo>
                    <a:pt x="1146" y="699"/>
                  </a:lnTo>
                  <a:lnTo>
                    <a:pt x="1145" y="698"/>
                  </a:lnTo>
                  <a:lnTo>
                    <a:pt x="1145" y="695"/>
                  </a:lnTo>
                  <a:lnTo>
                    <a:pt x="1144" y="695"/>
                  </a:lnTo>
                  <a:lnTo>
                    <a:pt x="1141" y="696"/>
                  </a:lnTo>
                  <a:lnTo>
                    <a:pt x="1140" y="695"/>
                  </a:lnTo>
                  <a:lnTo>
                    <a:pt x="1139" y="693"/>
                  </a:lnTo>
                  <a:lnTo>
                    <a:pt x="1137" y="691"/>
                  </a:lnTo>
                  <a:lnTo>
                    <a:pt x="1137" y="688"/>
                  </a:lnTo>
                  <a:lnTo>
                    <a:pt x="1136" y="688"/>
                  </a:lnTo>
                  <a:lnTo>
                    <a:pt x="1135" y="688"/>
                  </a:lnTo>
                  <a:lnTo>
                    <a:pt x="1135" y="687"/>
                  </a:lnTo>
                  <a:lnTo>
                    <a:pt x="1133" y="687"/>
                  </a:lnTo>
                  <a:lnTo>
                    <a:pt x="1132" y="686"/>
                  </a:lnTo>
                  <a:lnTo>
                    <a:pt x="1132" y="685"/>
                  </a:lnTo>
                  <a:lnTo>
                    <a:pt x="1132" y="684"/>
                  </a:lnTo>
                  <a:lnTo>
                    <a:pt x="1129" y="681"/>
                  </a:lnTo>
                  <a:lnTo>
                    <a:pt x="1129" y="679"/>
                  </a:lnTo>
                  <a:lnTo>
                    <a:pt x="1128" y="678"/>
                  </a:lnTo>
                  <a:lnTo>
                    <a:pt x="1129" y="679"/>
                  </a:lnTo>
                  <a:lnTo>
                    <a:pt x="1130" y="679"/>
                  </a:lnTo>
                  <a:close/>
                  <a:moveTo>
                    <a:pt x="935" y="674"/>
                  </a:moveTo>
                  <a:lnTo>
                    <a:pt x="932" y="674"/>
                  </a:lnTo>
                  <a:lnTo>
                    <a:pt x="932" y="673"/>
                  </a:lnTo>
                  <a:lnTo>
                    <a:pt x="933" y="671"/>
                  </a:lnTo>
                  <a:lnTo>
                    <a:pt x="937" y="670"/>
                  </a:lnTo>
                  <a:lnTo>
                    <a:pt x="940" y="669"/>
                  </a:lnTo>
                  <a:lnTo>
                    <a:pt x="942" y="670"/>
                  </a:lnTo>
                  <a:lnTo>
                    <a:pt x="940" y="671"/>
                  </a:lnTo>
                  <a:lnTo>
                    <a:pt x="935" y="674"/>
                  </a:lnTo>
                  <a:close/>
                  <a:moveTo>
                    <a:pt x="1119" y="673"/>
                  </a:moveTo>
                  <a:lnTo>
                    <a:pt x="1118" y="673"/>
                  </a:lnTo>
                  <a:lnTo>
                    <a:pt x="1116" y="671"/>
                  </a:lnTo>
                  <a:lnTo>
                    <a:pt x="1116" y="669"/>
                  </a:lnTo>
                  <a:lnTo>
                    <a:pt x="1115" y="669"/>
                  </a:lnTo>
                  <a:lnTo>
                    <a:pt x="1114" y="669"/>
                  </a:lnTo>
                  <a:lnTo>
                    <a:pt x="1111" y="665"/>
                  </a:lnTo>
                  <a:lnTo>
                    <a:pt x="1110" y="664"/>
                  </a:lnTo>
                  <a:lnTo>
                    <a:pt x="1111" y="664"/>
                  </a:lnTo>
                  <a:lnTo>
                    <a:pt x="1112" y="664"/>
                  </a:lnTo>
                  <a:lnTo>
                    <a:pt x="1114" y="665"/>
                  </a:lnTo>
                  <a:lnTo>
                    <a:pt x="1118" y="667"/>
                  </a:lnTo>
                  <a:lnTo>
                    <a:pt x="1119" y="668"/>
                  </a:lnTo>
                  <a:lnTo>
                    <a:pt x="1120" y="669"/>
                  </a:lnTo>
                  <a:lnTo>
                    <a:pt x="1120" y="670"/>
                  </a:lnTo>
                  <a:lnTo>
                    <a:pt x="1119" y="673"/>
                  </a:lnTo>
                  <a:close/>
                  <a:moveTo>
                    <a:pt x="960" y="639"/>
                  </a:moveTo>
                  <a:lnTo>
                    <a:pt x="959" y="639"/>
                  </a:lnTo>
                  <a:lnTo>
                    <a:pt x="958" y="637"/>
                  </a:lnTo>
                  <a:lnTo>
                    <a:pt x="958" y="636"/>
                  </a:lnTo>
                  <a:lnTo>
                    <a:pt x="956" y="633"/>
                  </a:lnTo>
                  <a:lnTo>
                    <a:pt x="956" y="631"/>
                  </a:lnTo>
                  <a:lnTo>
                    <a:pt x="955" y="629"/>
                  </a:lnTo>
                  <a:lnTo>
                    <a:pt x="956" y="628"/>
                  </a:lnTo>
                  <a:lnTo>
                    <a:pt x="957" y="628"/>
                  </a:lnTo>
                  <a:lnTo>
                    <a:pt x="958" y="629"/>
                  </a:lnTo>
                  <a:lnTo>
                    <a:pt x="959" y="632"/>
                  </a:lnTo>
                  <a:lnTo>
                    <a:pt x="960" y="633"/>
                  </a:lnTo>
                  <a:lnTo>
                    <a:pt x="960" y="635"/>
                  </a:lnTo>
                  <a:lnTo>
                    <a:pt x="960" y="636"/>
                  </a:lnTo>
                  <a:lnTo>
                    <a:pt x="960" y="639"/>
                  </a:lnTo>
                  <a:close/>
                  <a:moveTo>
                    <a:pt x="1010" y="633"/>
                  </a:moveTo>
                  <a:lnTo>
                    <a:pt x="1009" y="633"/>
                  </a:lnTo>
                  <a:lnTo>
                    <a:pt x="1007" y="633"/>
                  </a:lnTo>
                  <a:lnTo>
                    <a:pt x="1007" y="632"/>
                  </a:lnTo>
                  <a:lnTo>
                    <a:pt x="1007" y="629"/>
                  </a:lnTo>
                  <a:lnTo>
                    <a:pt x="1008" y="628"/>
                  </a:lnTo>
                  <a:lnTo>
                    <a:pt x="1009" y="627"/>
                  </a:lnTo>
                  <a:lnTo>
                    <a:pt x="1010" y="625"/>
                  </a:lnTo>
                  <a:lnTo>
                    <a:pt x="1011" y="624"/>
                  </a:lnTo>
                  <a:lnTo>
                    <a:pt x="1012" y="624"/>
                  </a:lnTo>
                  <a:lnTo>
                    <a:pt x="1012" y="625"/>
                  </a:lnTo>
                  <a:lnTo>
                    <a:pt x="1012" y="626"/>
                  </a:lnTo>
                  <a:lnTo>
                    <a:pt x="1012" y="627"/>
                  </a:lnTo>
                  <a:lnTo>
                    <a:pt x="1011" y="631"/>
                  </a:lnTo>
                  <a:lnTo>
                    <a:pt x="1010" y="633"/>
                  </a:lnTo>
                  <a:close/>
                  <a:moveTo>
                    <a:pt x="973" y="646"/>
                  </a:moveTo>
                  <a:lnTo>
                    <a:pt x="971" y="646"/>
                  </a:lnTo>
                  <a:lnTo>
                    <a:pt x="969" y="645"/>
                  </a:lnTo>
                  <a:lnTo>
                    <a:pt x="967" y="643"/>
                  </a:lnTo>
                  <a:lnTo>
                    <a:pt x="967" y="641"/>
                  </a:lnTo>
                  <a:lnTo>
                    <a:pt x="967" y="639"/>
                  </a:lnTo>
                  <a:lnTo>
                    <a:pt x="969" y="628"/>
                  </a:lnTo>
                  <a:lnTo>
                    <a:pt x="972" y="625"/>
                  </a:lnTo>
                  <a:lnTo>
                    <a:pt x="976" y="623"/>
                  </a:lnTo>
                  <a:lnTo>
                    <a:pt x="978" y="624"/>
                  </a:lnTo>
                  <a:lnTo>
                    <a:pt x="980" y="625"/>
                  </a:lnTo>
                  <a:lnTo>
                    <a:pt x="982" y="626"/>
                  </a:lnTo>
                  <a:lnTo>
                    <a:pt x="983" y="628"/>
                  </a:lnTo>
                  <a:lnTo>
                    <a:pt x="984" y="631"/>
                  </a:lnTo>
                  <a:lnTo>
                    <a:pt x="985" y="633"/>
                  </a:lnTo>
                  <a:lnTo>
                    <a:pt x="986" y="635"/>
                  </a:lnTo>
                  <a:lnTo>
                    <a:pt x="986" y="639"/>
                  </a:lnTo>
                  <a:lnTo>
                    <a:pt x="986" y="642"/>
                  </a:lnTo>
                  <a:lnTo>
                    <a:pt x="984" y="643"/>
                  </a:lnTo>
                  <a:lnTo>
                    <a:pt x="974" y="645"/>
                  </a:lnTo>
                  <a:lnTo>
                    <a:pt x="973" y="646"/>
                  </a:lnTo>
                  <a:close/>
                  <a:moveTo>
                    <a:pt x="1104" y="629"/>
                  </a:moveTo>
                  <a:lnTo>
                    <a:pt x="1103" y="633"/>
                  </a:lnTo>
                  <a:lnTo>
                    <a:pt x="1102" y="632"/>
                  </a:lnTo>
                  <a:lnTo>
                    <a:pt x="1101" y="631"/>
                  </a:lnTo>
                  <a:lnTo>
                    <a:pt x="1099" y="627"/>
                  </a:lnTo>
                  <a:lnTo>
                    <a:pt x="1096" y="624"/>
                  </a:lnTo>
                  <a:lnTo>
                    <a:pt x="1095" y="623"/>
                  </a:lnTo>
                  <a:lnTo>
                    <a:pt x="1098" y="625"/>
                  </a:lnTo>
                  <a:lnTo>
                    <a:pt x="1102" y="627"/>
                  </a:lnTo>
                  <a:lnTo>
                    <a:pt x="1104" y="629"/>
                  </a:lnTo>
                  <a:close/>
                  <a:moveTo>
                    <a:pt x="1158" y="621"/>
                  </a:moveTo>
                  <a:lnTo>
                    <a:pt x="1157" y="621"/>
                  </a:lnTo>
                  <a:lnTo>
                    <a:pt x="1155" y="619"/>
                  </a:lnTo>
                  <a:lnTo>
                    <a:pt x="1156" y="618"/>
                  </a:lnTo>
                  <a:lnTo>
                    <a:pt x="1158" y="618"/>
                  </a:lnTo>
                  <a:lnTo>
                    <a:pt x="1159" y="619"/>
                  </a:lnTo>
                  <a:lnTo>
                    <a:pt x="1158" y="621"/>
                  </a:lnTo>
                  <a:close/>
                  <a:moveTo>
                    <a:pt x="963" y="619"/>
                  </a:moveTo>
                  <a:lnTo>
                    <a:pt x="961" y="621"/>
                  </a:lnTo>
                  <a:lnTo>
                    <a:pt x="961" y="620"/>
                  </a:lnTo>
                  <a:lnTo>
                    <a:pt x="960" y="619"/>
                  </a:lnTo>
                  <a:lnTo>
                    <a:pt x="960" y="618"/>
                  </a:lnTo>
                  <a:lnTo>
                    <a:pt x="959" y="617"/>
                  </a:lnTo>
                  <a:lnTo>
                    <a:pt x="960" y="617"/>
                  </a:lnTo>
                  <a:lnTo>
                    <a:pt x="960" y="616"/>
                  </a:lnTo>
                  <a:lnTo>
                    <a:pt x="960" y="615"/>
                  </a:lnTo>
                  <a:lnTo>
                    <a:pt x="961" y="614"/>
                  </a:lnTo>
                  <a:lnTo>
                    <a:pt x="963" y="614"/>
                  </a:lnTo>
                  <a:lnTo>
                    <a:pt x="964" y="612"/>
                  </a:lnTo>
                  <a:lnTo>
                    <a:pt x="965" y="615"/>
                  </a:lnTo>
                  <a:lnTo>
                    <a:pt x="965" y="617"/>
                  </a:lnTo>
                  <a:lnTo>
                    <a:pt x="963" y="619"/>
                  </a:lnTo>
                  <a:close/>
                  <a:moveTo>
                    <a:pt x="1144" y="615"/>
                  </a:moveTo>
                  <a:lnTo>
                    <a:pt x="1142" y="616"/>
                  </a:lnTo>
                  <a:lnTo>
                    <a:pt x="1141" y="616"/>
                  </a:lnTo>
                  <a:lnTo>
                    <a:pt x="1138" y="616"/>
                  </a:lnTo>
                  <a:lnTo>
                    <a:pt x="1136" y="616"/>
                  </a:lnTo>
                  <a:lnTo>
                    <a:pt x="1135" y="616"/>
                  </a:lnTo>
                  <a:lnTo>
                    <a:pt x="1130" y="618"/>
                  </a:lnTo>
                  <a:lnTo>
                    <a:pt x="1130" y="615"/>
                  </a:lnTo>
                  <a:lnTo>
                    <a:pt x="1132" y="614"/>
                  </a:lnTo>
                  <a:lnTo>
                    <a:pt x="1135" y="612"/>
                  </a:lnTo>
                  <a:lnTo>
                    <a:pt x="1137" y="612"/>
                  </a:lnTo>
                  <a:lnTo>
                    <a:pt x="1141" y="612"/>
                  </a:lnTo>
                  <a:lnTo>
                    <a:pt x="1144" y="614"/>
                  </a:lnTo>
                  <a:lnTo>
                    <a:pt x="1144" y="615"/>
                  </a:lnTo>
                  <a:close/>
                  <a:moveTo>
                    <a:pt x="1103" y="614"/>
                  </a:moveTo>
                  <a:lnTo>
                    <a:pt x="1103" y="616"/>
                  </a:lnTo>
                  <a:lnTo>
                    <a:pt x="1103" y="618"/>
                  </a:lnTo>
                  <a:lnTo>
                    <a:pt x="1104" y="620"/>
                  </a:lnTo>
                  <a:lnTo>
                    <a:pt x="1105" y="623"/>
                  </a:lnTo>
                  <a:lnTo>
                    <a:pt x="1104" y="623"/>
                  </a:lnTo>
                  <a:lnTo>
                    <a:pt x="1103" y="624"/>
                  </a:lnTo>
                  <a:lnTo>
                    <a:pt x="1101" y="624"/>
                  </a:lnTo>
                  <a:lnTo>
                    <a:pt x="1097" y="621"/>
                  </a:lnTo>
                  <a:lnTo>
                    <a:pt x="1095" y="621"/>
                  </a:lnTo>
                  <a:lnTo>
                    <a:pt x="1094" y="620"/>
                  </a:lnTo>
                  <a:lnTo>
                    <a:pt x="1093" y="618"/>
                  </a:lnTo>
                  <a:lnTo>
                    <a:pt x="1092" y="616"/>
                  </a:lnTo>
                  <a:lnTo>
                    <a:pt x="1093" y="615"/>
                  </a:lnTo>
                  <a:lnTo>
                    <a:pt x="1095" y="612"/>
                  </a:lnTo>
                  <a:lnTo>
                    <a:pt x="1097" y="614"/>
                  </a:lnTo>
                  <a:lnTo>
                    <a:pt x="1098" y="614"/>
                  </a:lnTo>
                  <a:lnTo>
                    <a:pt x="1099" y="612"/>
                  </a:lnTo>
                  <a:lnTo>
                    <a:pt x="1101" y="612"/>
                  </a:lnTo>
                  <a:lnTo>
                    <a:pt x="1102" y="612"/>
                  </a:lnTo>
                  <a:lnTo>
                    <a:pt x="1103" y="614"/>
                  </a:lnTo>
                  <a:close/>
                  <a:moveTo>
                    <a:pt x="1037" y="616"/>
                  </a:moveTo>
                  <a:lnTo>
                    <a:pt x="1035" y="616"/>
                  </a:lnTo>
                  <a:lnTo>
                    <a:pt x="1034" y="616"/>
                  </a:lnTo>
                  <a:lnTo>
                    <a:pt x="1034" y="615"/>
                  </a:lnTo>
                  <a:lnTo>
                    <a:pt x="1033" y="612"/>
                  </a:lnTo>
                  <a:lnTo>
                    <a:pt x="1030" y="609"/>
                  </a:lnTo>
                  <a:lnTo>
                    <a:pt x="1030" y="607"/>
                  </a:lnTo>
                  <a:lnTo>
                    <a:pt x="1034" y="610"/>
                  </a:lnTo>
                  <a:lnTo>
                    <a:pt x="1036" y="612"/>
                  </a:lnTo>
                  <a:lnTo>
                    <a:pt x="1037" y="615"/>
                  </a:lnTo>
                  <a:lnTo>
                    <a:pt x="1037" y="616"/>
                  </a:lnTo>
                  <a:close/>
                  <a:moveTo>
                    <a:pt x="1146" y="611"/>
                  </a:moveTo>
                  <a:lnTo>
                    <a:pt x="1145" y="611"/>
                  </a:lnTo>
                  <a:lnTo>
                    <a:pt x="1144" y="610"/>
                  </a:lnTo>
                  <a:lnTo>
                    <a:pt x="1145" y="610"/>
                  </a:lnTo>
                  <a:lnTo>
                    <a:pt x="1145" y="609"/>
                  </a:lnTo>
                  <a:lnTo>
                    <a:pt x="1146" y="606"/>
                  </a:lnTo>
                  <a:lnTo>
                    <a:pt x="1147" y="604"/>
                  </a:lnTo>
                  <a:lnTo>
                    <a:pt x="1148" y="607"/>
                  </a:lnTo>
                  <a:lnTo>
                    <a:pt x="1148" y="608"/>
                  </a:lnTo>
                  <a:lnTo>
                    <a:pt x="1148" y="609"/>
                  </a:lnTo>
                  <a:lnTo>
                    <a:pt x="1148" y="610"/>
                  </a:lnTo>
                  <a:lnTo>
                    <a:pt x="1147" y="610"/>
                  </a:lnTo>
                  <a:lnTo>
                    <a:pt x="1146" y="611"/>
                  </a:lnTo>
                  <a:close/>
                  <a:moveTo>
                    <a:pt x="1014" y="612"/>
                  </a:moveTo>
                  <a:lnTo>
                    <a:pt x="1014" y="615"/>
                  </a:lnTo>
                  <a:lnTo>
                    <a:pt x="1009" y="609"/>
                  </a:lnTo>
                  <a:lnTo>
                    <a:pt x="1008" y="608"/>
                  </a:lnTo>
                  <a:lnTo>
                    <a:pt x="1003" y="607"/>
                  </a:lnTo>
                  <a:lnTo>
                    <a:pt x="1001" y="606"/>
                  </a:lnTo>
                  <a:lnTo>
                    <a:pt x="1001" y="603"/>
                  </a:lnTo>
                  <a:lnTo>
                    <a:pt x="1002" y="603"/>
                  </a:lnTo>
                  <a:lnTo>
                    <a:pt x="1009" y="607"/>
                  </a:lnTo>
                  <a:lnTo>
                    <a:pt x="1010" y="607"/>
                  </a:lnTo>
                  <a:lnTo>
                    <a:pt x="1011" y="608"/>
                  </a:lnTo>
                  <a:lnTo>
                    <a:pt x="1011" y="609"/>
                  </a:lnTo>
                  <a:lnTo>
                    <a:pt x="1012" y="610"/>
                  </a:lnTo>
                  <a:lnTo>
                    <a:pt x="1012" y="611"/>
                  </a:lnTo>
                  <a:lnTo>
                    <a:pt x="1014" y="612"/>
                  </a:lnTo>
                  <a:close/>
                  <a:moveTo>
                    <a:pt x="1062" y="615"/>
                  </a:moveTo>
                  <a:lnTo>
                    <a:pt x="1062" y="616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8" y="610"/>
                  </a:lnTo>
                  <a:lnTo>
                    <a:pt x="1057" y="610"/>
                  </a:lnTo>
                  <a:lnTo>
                    <a:pt x="1052" y="608"/>
                  </a:lnTo>
                  <a:lnTo>
                    <a:pt x="1051" y="607"/>
                  </a:lnTo>
                  <a:lnTo>
                    <a:pt x="1051" y="606"/>
                  </a:lnTo>
                  <a:lnTo>
                    <a:pt x="1049" y="602"/>
                  </a:lnTo>
                  <a:lnTo>
                    <a:pt x="1049" y="601"/>
                  </a:lnTo>
                  <a:lnTo>
                    <a:pt x="1053" y="602"/>
                  </a:lnTo>
                  <a:lnTo>
                    <a:pt x="1058" y="606"/>
                  </a:lnTo>
                  <a:lnTo>
                    <a:pt x="1061" y="609"/>
                  </a:lnTo>
                  <a:lnTo>
                    <a:pt x="1063" y="612"/>
                  </a:lnTo>
                  <a:lnTo>
                    <a:pt x="1062" y="615"/>
                  </a:lnTo>
                  <a:close/>
                  <a:moveTo>
                    <a:pt x="1006" y="628"/>
                  </a:moveTo>
                  <a:lnTo>
                    <a:pt x="1002" y="631"/>
                  </a:lnTo>
                  <a:lnTo>
                    <a:pt x="1000" y="629"/>
                  </a:lnTo>
                  <a:lnTo>
                    <a:pt x="999" y="626"/>
                  </a:lnTo>
                  <a:lnTo>
                    <a:pt x="998" y="624"/>
                  </a:lnTo>
                  <a:lnTo>
                    <a:pt x="997" y="623"/>
                  </a:lnTo>
                  <a:lnTo>
                    <a:pt x="992" y="616"/>
                  </a:lnTo>
                  <a:lnTo>
                    <a:pt x="991" y="614"/>
                  </a:lnTo>
                  <a:lnTo>
                    <a:pt x="991" y="611"/>
                  </a:lnTo>
                  <a:lnTo>
                    <a:pt x="991" y="610"/>
                  </a:lnTo>
                  <a:lnTo>
                    <a:pt x="992" y="607"/>
                  </a:lnTo>
                  <a:lnTo>
                    <a:pt x="993" y="603"/>
                  </a:lnTo>
                  <a:lnTo>
                    <a:pt x="994" y="601"/>
                  </a:lnTo>
                  <a:lnTo>
                    <a:pt x="997" y="601"/>
                  </a:lnTo>
                  <a:lnTo>
                    <a:pt x="999" y="602"/>
                  </a:lnTo>
                  <a:lnTo>
                    <a:pt x="1000" y="604"/>
                  </a:lnTo>
                  <a:lnTo>
                    <a:pt x="1000" y="607"/>
                  </a:lnTo>
                  <a:lnTo>
                    <a:pt x="1001" y="608"/>
                  </a:lnTo>
                  <a:lnTo>
                    <a:pt x="1006" y="609"/>
                  </a:lnTo>
                  <a:lnTo>
                    <a:pt x="1007" y="611"/>
                  </a:lnTo>
                  <a:lnTo>
                    <a:pt x="1009" y="615"/>
                  </a:lnTo>
                  <a:lnTo>
                    <a:pt x="1010" y="616"/>
                  </a:lnTo>
                  <a:lnTo>
                    <a:pt x="1011" y="617"/>
                  </a:lnTo>
                  <a:lnTo>
                    <a:pt x="1011" y="619"/>
                  </a:lnTo>
                  <a:lnTo>
                    <a:pt x="1008" y="626"/>
                  </a:lnTo>
                  <a:lnTo>
                    <a:pt x="1006" y="628"/>
                  </a:lnTo>
                  <a:close/>
                  <a:moveTo>
                    <a:pt x="1051" y="616"/>
                  </a:moveTo>
                  <a:lnTo>
                    <a:pt x="1050" y="616"/>
                  </a:lnTo>
                  <a:lnTo>
                    <a:pt x="1049" y="616"/>
                  </a:lnTo>
                  <a:lnTo>
                    <a:pt x="1046" y="614"/>
                  </a:lnTo>
                  <a:lnTo>
                    <a:pt x="1042" y="611"/>
                  </a:lnTo>
                  <a:lnTo>
                    <a:pt x="1040" y="609"/>
                  </a:lnTo>
                  <a:lnTo>
                    <a:pt x="1037" y="607"/>
                  </a:lnTo>
                  <a:lnTo>
                    <a:pt x="1037" y="603"/>
                  </a:lnTo>
                  <a:lnTo>
                    <a:pt x="1040" y="601"/>
                  </a:lnTo>
                  <a:lnTo>
                    <a:pt x="1042" y="602"/>
                  </a:lnTo>
                  <a:lnTo>
                    <a:pt x="1043" y="602"/>
                  </a:lnTo>
                  <a:lnTo>
                    <a:pt x="1046" y="606"/>
                  </a:lnTo>
                  <a:lnTo>
                    <a:pt x="1047" y="607"/>
                  </a:lnTo>
                  <a:lnTo>
                    <a:pt x="1050" y="610"/>
                  </a:lnTo>
                  <a:lnTo>
                    <a:pt x="1051" y="614"/>
                  </a:lnTo>
                  <a:lnTo>
                    <a:pt x="1051" y="616"/>
                  </a:lnTo>
                  <a:close/>
                  <a:moveTo>
                    <a:pt x="1008" y="602"/>
                  </a:moveTo>
                  <a:lnTo>
                    <a:pt x="1007" y="603"/>
                  </a:lnTo>
                  <a:lnTo>
                    <a:pt x="1006" y="603"/>
                  </a:lnTo>
                  <a:lnTo>
                    <a:pt x="1003" y="603"/>
                  </a:lnTo>
                  <a:lnTo>
                    <a:pt x="1002" y="602"/>
                  </a:lnTo>
                  <a:lnTo>
                    <a:pt x="1001" y="601"/>
                  </a:lnTo>
                  <a:lnTo>
                    <a:pt x="1001" y="600"/>
                  </a:lnTo>
                  <a:lnTo>
                    <a:pt x="1000" y="599"/>
                  </a:lnTo>
                  <a:lnTo>
                    <a:pt x="999" y="599"/>
                  </a:lnTo>
                  <a:lnTo>
                    <a:pt x="1004" y="598"/>
                  </a:lnTo>
                  <a:lnTo>
                    <a:pt x="1006" y="598"/>
                  </a:lnTo>
                  <a:lnTo>
                    <a:pt x="1007" y="599"/>
                  </a:lnTo>
                  <a:lnTo>
                    <a:pt x="1008" y="601"/>
                  </a:lnTo>
                  <a:lnTo>
                    <a:pt x="1008" y="602"/>
                  </a:lnTo>
                  <a:close/>
                  <a:moveTo>
                    <a:pt x="1090" y="602"/>
                  </a:moveTo>
                  <a:lnTo>
                    <a:pt x="1092" y="602"/>
                  </a:lnTo>
                  <a:lnTo>
                    <a:pt x="1096" y="602"/>
                  </a:lnTo>
                  <a:lnTo>
                    <a:pt x="1098" y="602"/>
                  </a:lnTo>
                  <a:lnTo>
                    <a:pt x="1101" y="603"/>
                  </a:lnTo>
                  <a:lnTo>
                    <a:pt x="1102" y="606"/>
                  </a:lnTo>
                  <a:lnTo>
                    <a:pt x="1101" y="607"/>
                  </a:lnTo>
                  <a:lnTo>
                    <a:pt x="1099" y="608"/>
                  </a:lnTo>
                  <a:lnTo>
                    <a:pt x="1098" y="609"/>
                  </a:lnTo>
                  <a:lnTo>
                    <a:pt x="1092" y="612"/>
                  </a:lnTo>
                  <a:lnTo>
                    <a:pt x="1090" y="612"/>
                  </a:lnTo>
                  <a:lnTo>
                    <a:pt x="1089" y="611"/>
                  </a:lnTo>
                  <a:lnTo>
                    <a:pt x="1089" y="610"/>
                  </a:lnTo>
                  <a:lnTo>
                    <a:pt x="1088" y="607"/>
                  </a:lnTo>
                  <a:lnTo>
                    <a:pt x="1087" y="604"/>
                  </a:lnTo>
                  <a:lnTo>
                    <a:pt x="1086" y="603"/>
                  </a:lnTo>
                  <a:lnTo>
                    <a:pt x="1083" y="603"/>
                  </a:lnTo>
                  <a:lnTo>
                    <a:pt x="1080" y="602"/>
                  </a:lnTo>
                  <a:lnTo>
                    <a:pt x="1081" y="601"/>
                  </a:lnTo>
                  <a:lnTo>
                    <a:pt x="1081" y="597"/>
                  </a:lnTo>
                  <a:lnTo>
                    <a:pt x="1081" y="594"/>
                  </a:lnTo>
                  <a:lnTo>
                    <a:pt x="1083" y="593"/>
                  </a:lnTo>
                  <a:lnTo>
                    <a:pt x="1085" y="595"/>
                  </a:lnTo>
                  <a:lnTo>
                    <a:pt x="1088" y="599"/>
                  </a:lnTo>
                  <a:lnTo>
                    <a:pt x="1089" y="600"/>
                  </a:lnTo>
                  <a:lnTo>
                    <a:pt x="1089" y="601"/>
                  </a:lnTo>
                  <a:lnTo>
                    <a:pt x="1090" y="602"/>
                  </a:lnTo>
                  <a:close/>
                  <a:moveTo>
                    <a:pt x="1059" y="587"/>
                  </a:moveTo>
                  <a:lnTo>
                    <a:pt x="1063" y="589"/>
                  </a:lnTo>
                  <a:lnTo>
                    <a:pt x="1064" y="590"/>
                  </a:lnTo>
                  <a:lnTo>
                    <a:pt x="1066" y="591"/>
                  </a:lnTo>
                  <a:lnTo>
                    <a:pt x="1066" y="593"/>
                  </a:lnTo>
                  <a:lnTo>
                    <a:pt x="1066" y="594"/>
                  </a:lnTo>
                  <a:lnTo>
                    <a:pt x="1064" y="595"/>
                  </a:lnTo>
                  <a:lnTo>
                    <a:pt x="1063" y="595"/>
                  </a:lnTo>
                  <a:lnTo>
                    <a:pt x="1062" y="595"/>
                  </a:lnTo>
                  <a:lnTo>
                    <a:pt x="1060" y="595"/>
                  </a:lnTo>
                  <a:lnTo>
                    <a:pt x="1059" y="595"/>
                  </a:lnTo>
                  <a:lnTo>
                    <a:pt x="1053" y="592"/>
                  </a:lnTo>
                  <a:lnTo>
                    <a:pt x="1051" y="591"/>
                  </a:lnTo>
                  <a:lnTo>
                    <a:pt x="1051" y="590"/>
                  </a:lnTo>
                  <a:lnTo>
                    <a:pt x="1051" y="587"/>
                  </a:lnTo>
                  <a:lnTo>
                    <a:pt x="1051" y="586"/>
                  </a:lnTo>
                  <a:lnTo>
                    <a:pt x="1053" y="586"/>
                  </a:lnTo>
                  <a:lnTo>
                    <a:pt x="1054" y="587"/>
                  </a:lnTo>
                  <a:lnTo>
                    <a:pt x="1054" y="586"/>
                  </a:lnTo>
                  <a:lnTo>
                    <a:pt x="1055" y="584"/>
                  </a:lnTo>
                  <a:lnTo>
                    <a:pt x="1057" y="586"/>
                  </a:lnTo>
                  <a:lnTo>
                    <a:pt x="1059" y="587"/>
                  </a:lnTo>
                  <a:close/>
                  <a:moveTo>
                    <a:pt x="1170" y="593"/>
                  </a:moveTo>
                  <a:lnTo>
                    <a:pt x="1169" y="593"/>
                  </a:lnTo>
                  <a:lnTo>
                    <a:pt x="1169" y="592"/>
                  </a:lnTo>
                  <a:lnTo>
                    <a:pt x="1169" y="591"/>
                  </a:lnTo>
                  <a:lnTo>
                    <a:pt x="1169" y="589"/>
                  </a:lnTo>
                  <a:lnTo>
                    <a:pt x="1167" y="589"/>
                  </a:lnTo>
                  <a:lnTo>
                    <a:pt x="1164" y="585"/>
                  </a:lnTo>
                  <a:lnTo>
                    <a:pt x="1165" y="584"/>
                  </a:lnTo>
                  <a:lnTo>
                    <a:pt x="1166" y="585"/>
                  </a:lnTo>
                  <a:lnTo>
                    <a:pt x="1169" y="585"/>
                  </a:lnTo>
                  <a:lnTo>
                    <a:pt x="1170" y="586"/>
                  </a:lnTo>
                  <a:lnTo>
                    <a:pt x="1170" y="587"/>
                  </a:lnTo>
                  <a:lnTo>
                    <a:pt x="1171" y="589"/>
                  </a:lnTo>
                  <a:lnTo>
                    <a:pt x="1171" y="590"/>
                  </a:lnTo>
                  <a:lnTo>
                    <a:pt x="1171" y="591"/>
                  </a:lnTo>
                  <a:lnTo>
                    <a:pt x="1171" y="592"/>
                  </a:lnTo>
                  <a:lnTo>
                    <a:pt x="1170" y="593"/>
                  </a:lnTo>
                  <a:close/>
                  <a:moveTo>
                    <a:pt x="1499" y="586"/>
                  </a:moveTo>
                  <a:lnTo>
                    <a:pt x="1495" y="591"/>
                  </a:lnTo>
                  <a:lnTo>
                    <a:pt x="1493" y="592"/>
                  </a:lnTo>
                  <a:lnTo>
                    <a:pt x="1492" y="591"/>
                  </a:lnTo>
                  <a:lnTo>
                    <a:pt x="1492" y="590"/>
                  </a:lnTo>
                  <a:lnTo>
                    <a:pt x="1493" y="589"/>
                  </a:lnTo>
                  <a:lnTo>
                    <a:pt x="1493" y="587"/>
                  </a:lnTo>
                  <a:lnTo>
                    <a:pt x="1492" y="587"/>
                  </a:lnTo>
                  <a:lnTo>
                    <a:pt x="1491" y="587"/>
                  </a:lnTo>
                  <a:lnTo>
                    <a:pt x="1490" y="586"/>
                  </a:lnTo>
                  <a:lnTo>
                    <a:pt x="1490" y="585"/>
                  </a:lnTo>
                  <a:lnTo>
                    <a:pt x="1491" y="584"/>
                  </a:lnTo>
                  <a:lnTo>
                    <a:pt x="1492" y="584"/>
                  </a:lnTo>
                  <a:lnTo>
                    <a:pt x="1493" y="584"/>
                  </a:lnTo>
                  <a:lnTo>
                    <a:pt x="1497" y="585"/>
                  </a:lnTo>
                  <a:lnTo>
                    <a:pt x="1498" y="586"/>
                  </a:lnTo>
                  <a:lnTo>
                    <a:pt x="1499" y="586"/>
                  </a:lnTo>
                  <a:close/>
                  <a:moveTo>
                    <a:pt x="3055" y="583"/>
                  </a:moveTo>
                  <a:lnTo>
                    <a:pt x="3053" y="583"/>
                  </a:lnTo>
                  <a:lnTo>
                    <a:pt x="3049" y="579"/>
                  </a:lnTo>
                  <a:lnTo>
                    <a:pt x="3046" y="579"/>
                  </a:lnTo>
                  <a:lnTo>
                    <a:pt x="3048" y="578"/>
                  </a:lnTo>
                  <a:lnTo>
                    <a:pt x="3049" y="578"/>
                  </a:lnTo>
                  <a:lnTo>
                    <a:pt x="3050" y="578"/>
                  </a:lnTo>
                  <a:lnTo>
                    <a:pt x="3051" y="579"/>
                  </a:lnTo>
                  <a:lnTo>
                    <a:pt x="3052" y="579"/>
                  </a:lnTo>
                  <a:lnTo>
                    <a:pt x="3053" y="581"/>
                  </a:lnTo>
                  <a:lnTo>
                    <a:pt x="3055" y="583"/>
                  </a:lnTo>
                  <a:close/>
                  <a:moveTo>
                    <a:pt x="3019" y="585"/>
                  </a:moveTo>
                  <a:lnTo>
                    <a:pt x="3018" y="584"/>
                  </a:lnTo>
                  <a:lnTo>
                    <a:pt x="3017" y="582"/>
                  </a:lnTo>
                  <a:lnTo>
                    <a:pt x="3018" y="579"/>
                  </a:lnTo>
                  <a:lnTo>
                    <a:pt x="3018" y="578"/>
                  </a:lnTo>
                  <a:lnTo>
                    <a:pt x="3020" y="577"/>
                  </a:lnTo>
                  <a:lnTo>
                    <a:pt x="3022" y="578"/>
                  </a:lnTo>
                  <a:lnTo>
                    <a:pt x="3023" y="581"/>
                  </a:lnTo>
                  <a:lnTo>
                    <a:pt x="3022" y="583"/>
                  </a:lnTo>
                  <a:lnTo>
                    <a:pt x="3022" y="584"/>
                  </a:lnTo>
                  <a:lnTo>
                    <a:pt x="3020" y="584"/>
                  </a:lnTo>
                  <a:lnTo>
                    <a:pt x="3019" y="585"/>
                  </a:lnTo>
                  <a:close/>
                  <a:moveTo>
                    <a:pt x="1003" y="586"/>
                  </a:moveTo>
                  <a:lnTo>
                    <a:pt x="1003" y="587"/>
                  </a:lnTo>
                  <a:lnTo>
                    <a:pt x="1003" y="589"/>
                  </a:lnTo>
                  <a:lnTo>
                    <a:pt x="1002" y="589"/>
                  </a:lnTo>
                  <a:lnTo>
                    <a:pt x="1001" y="590"/>
                  </a:lnTo>
                  <a:lnTo>
                    <a:pt x="999" y="589"/>
                  </a:lnTo>
                  <a:lnTo>
                    <a:pt x="995" y="586"/>
                  </a:lnTo>
                  <a:lnTo>
                    <a:pt x="993" y="587"/>
                  </a:lnTo>
                  <a:lnTo>
                    <a:pt x="991" y="585"/>
                  </a:lnTo>
                  <a:lnTo>
                    <a:pt x="989" y="581"/>
                  </a:lnTo>
                  <a:lnTo>
                    <a:pt x="989" y="579"/>
                  </a:lnTo>
                  <a:lnTo>
                    <a:pt x="989" y="577"/>
                  </a:lnTo>
                  <a:lnTo>
                    <a:pt x="991" y="575"/>
                  </a:lnTo>
                  <a:lnTo>
                    <a:pt x="991" y="574"/>
                  </a:lnTo>
                  <a:lnTo>
                    <a:pt x="992" y="574"/>
                  </a:lnTo>
                  <a:lnTo>
                    <a:pt x="994" y="573"/>
                  </a:lnTo>
                  <a:lnTo>
                    <a:pt x="995" y="572"/>
                  </a:lnTo>
                  <a:lnTo>
                    <a:pt x="997" y="573"/>
                  </a:lnTo>
                  <a:lnTo>
                    <a:pt x="998" y="574"/>
                  </a:lnTo>
                  <a:lnTo>
                    <a:pt x="997" y="575"/>
                  </a:lnTo>
                  <a:lnTo>
                    <a:pt x="997" y="576"/>
                  </a:lnTo>
                  <a:lnTo>
                    <a:pt x="998" y="578"/>
                  </a:lnTo>
                  <a:lnTo>
                    <a:pt x="998" y="581"/>
                  </a:lnTo>
                  <a:lnTo>
                    <a:pt x="999" y="582"/>
                  </a:lnTo>
                  <a:lnTo>
                    <a:pt x="1000" y="582"/>
                  </a:lnTo>
                  <a:lnTo>
                    <a:pt x="1001" y="582"/>
                  </a:lnTo>
                  <a:lnTo>
                    <a:pt x="1002" y="583"/>
                  </a:lnTo>
                  <a:lnTo>
                    <a:pt x="1002" y="584"/>
                  </a:lnTo>
                  <a:lnTo>
                    <a:pt x="1002" y="585"/>
                  </a:lnTo>
                  <a:lnTo>
                    <a:pt x="1003" y="586"/>
                  </a:lnTo>
                  <a:close/>
                  <a:moveTo>
                    <a:pt x="908" y="589"/>
                  </a:moveTo>
                  <a:lnTo>
                    <a:pt x="911" y="589"/>
                  </a:lnTo>
                  <a:lnTo>
                    <a:pt x="913" y="589"/>
                  </a:lnTo>
                  <a:lnTo>
                    <a:pt x="915" y="586"/>
                  </a:lnTo>
                  <a:lnTo>
                    <a:pt x="917" y="586"/>
                  </a:lnTo>
                  <a:lnTo>
                    <a:pt x="920" y="586"/>
                  </a:lnTo>
                  <a:lnTo>
                    <a:pt x="923" y="586"/>
                  </a:lnTo>
                  <a:lnTo>
                    <a:pt x="925" y="587"/>
                  </a:lnTo>
                  <a:lnTo>
                    <a:pt x="931" y="592"/>
                  </a:lnTo>
                  <a:lnTo>
                    <a:pt x="940" y="597"/>
                  </a:lnTo>
                  <a:lnTo>
                    <a:pt x="954" y="607"/>
                  </a:lnTo>
                  <a:lnTo>
                    <a:pt x="955" y="609"/>
                  </a:lnTo>
                  <a:lnTo>
                    <a:pt x="956" y="609"/>
                  </a:lnTo>
                  <a:lnTo>
                    <a:pt x="957" y="612"/>
                  </a:lnTo>
                  <a:lnTo>
                    <a:pt x="957" y="614"/>
                  </a:lnTo>
                  <a:lnTo>
                    <a:pt x="957" y="615"/>
                  </a:lnTo>
                  <a:lnTo>
                    <a:pt x="958" y="615"/>
                  </a:lnTo>
                  <a:lnTo>
                    <a:pt x="957" y="617"/>
                  </a:lnTo>
                  <a:lnTo>
                    <a:pt x="956" y="621"/>
                  </a:lnTo>
                  <a:lnTo>
                    <a:pt x="955" y="624"/>
                  </a:lnTo>
                  <a:lnTo>
                    <a:pt x="954" y="624"/>
                  </a:lnTo>
                  <a:lnTo>
                    <a:pt x="952" y="624"/>
                  </a:lnTo>
                  <a:lnTo>
                    <a:pt x="951" y="625"/>
                  </a:lnTo>
                  <a:lnTo>
                    <a:pt x="951" y="624"/>
                  </a:lnTo>
                  <a:lnTo>
                    <a:pt x="950" y="624"/>
                  </a:lnTo>
                  <a:lnTo>
                    <a:pt x="949" y="621"/>
                  </a:lnTo>
                  <a:lnTo>
                    <a:pt x="942" y="616"/>
                  </a:lnTo>
                  <a:lnTo>
                    <a:pt x="938" y="614"/>
                  </a:lnTo>
                  <a:lnTo>
                    <a:pt x="933" y="612"/>
                  </a:lnTo>
                  <a:lnTo>
                    <a:pt x="923" y="612"/>
                  </a:lnTo>
                  <a:lnTo>
                    <a:pt x="921" y="612"/>
                  </a:lnTo>
                  <a:lnTo>
                    <a:pt x="915" y="611"/>
                  </a:lnTo>
                  <a:lnTo>
                    <a:pt x="913" y="611"/>
                  </a:lnTo>
                  <a:lnTo>
                    <a:pt x="903" y="614"/>
                  </a:lnTo>
                  <a:lnTo>
                    <a:pt x="898" y="615"/>
                  </a:lnTo>
                  <a:lnTo>
                    <a:pt x="894" y="612"/>
                  </a:lnTo>
                  <a:lnTo>
                    <a:pt x="887" y="609"/>
                  </a:lnTo>
                  <a:lnTo>
                    <a:pt x="886" y="608"/>
                  </a:lnTo>
                  <a:lnTo>
                    <a:pt x="880" y="603"/>
                  </a:lnTo>
                  <a:lnTo>
                    <a:pt x="880" y="601"/>
                  </a:lnTo>
                  <a:lnTo>
                    <a:pt x="882" y="598"/>
                  </a:lnTo>
                  <a:lnTo>
                    <a:pt x="885" y="597"/>
                  </a:lnTo>
                  <a:lnTo>
                    <a:pt x="890" y="595"/>
                  </a:lnTo>
                  <a:lnTo>
                    <a:pt x="891" y="593"/>
                  </a:lnTo>
                  <a:lnTo>
                    <a:pt x="891" y="591"/>
                  </a:lnTo>
                  <a:lnTo>
                    <a:pt x="888" y="579"/>
                  </a:lnTo>
                  <a:lnTo>
                    <a:pt x="887" y="575"/>
                  </a:lnTo>
                  <a:lnTo>
                    <a:pt x="890" y="572"/>
                  </a:lnTo>
                  <a:lnTo>
                    <a:pt x="895" y="572"/>
                  </a:lnTo>
                  <a:lnTo>
                    <a:pt x="898" y="573"/>
                  </a:lnTo>
                  <a:lnTo>
                    <a:pt x="904" y="579"/>
                  </a:lnTo>
                  <a:lnTo>
                    <a:pt x="905" y="581"/>
                  </a:lnTo>
                  <a:lnTo>
                    <a:pt x="905" y="583"/>
                  </a:lnTo>
                  <a:lnTo>
                    <a:pt x="904" y="585"/>
                  </a:lnTo>
                  <a:lnTo>
                    <a:pt x="904" y="586"/>
                  </a:lnTo>
                  <a:lnTo>
                    <a:pt x="906" y="587"/>
                  </a:lnTo>
                  <a:lnTo>
                    <a:pt x="908" y="589"/>
                  </a:lnTo>
                  <a:close/>
                  <a:moveTo>
                    <a:pt x="955" y="583"/>
                  </a:moveTo>
                  <a:lnTo>
                    <a:pt x="960" y="587"/>
                  </a:lnTo>
                  <a:lnTo>
                    <a:pt x="966" y="597"/>
                  </a:lnTo>
                  <a:lnTo>
                    <a:pt x="971" y="600"/>
                  </a:lnTo>
                  <a:lnTo>
                    <a:pt x="972" y="602"/>
                  </a:lnTo>
                  <a:lnTo>
                    <a:pt x="971" y="604"/>
                  </a:lnTo>
                  <a:lnTo>
                    <a:pt x="966" y="608"/>
                  </a:lnTo>
                  <a:lnTo>
                    <a:pt x="961" y="607"/>
                  </a:lnTo>
                  <a:lnTo>
                    <a:pt x="945" y="597"/>
                  </a:lnTo>
                  <a:lnTo>
                    <a:pt x="940" y="592"/>
                  </a:lnTo>
                  <a:lnTo>
                    <a:pt x="938" y="591"/>
                  </a:lnTo>
                  <a:lnTo>
                    <a:pt x="934" y="590"/>
                  </a:lnTo>
                  <a:lnTo>
                    <a:pt x="932" y="590"/>
                  </a:lnTo>
                  <a:lnTo>
                    <a:pt x="930" y="589"/>
                  </a:lnTo>
                  <a:lnTo>
                    <a:pt x="929" y="587"/>
                  </a:lnTo>
                  <a:lnTo>
                    <a:pt x="928" y="585"/>
                  </a:lnTo>
                  <a:lnTo>
                    <a:pt x="925" y="584"/>
                  </a:lnTo>
                  <a:lnTo>
                    <a:pt x="924" y="584"/>
                  </a:lnTo>
                  <a:lnTo>
                    <a:pt x="916" y="584"/>
                  </a:lnTo>
                  <a:lnTo>
                    <a:pt x="914" y="585"/>
                  </a:lnTo>
                  <a:lnTo>
                    <a:pt x="912" y="586"/>
                  </a:lnTo>
                  <a:lnTo>
                    <a:pt x="908" y="587"/>
                  </a:lnTo>
                  <a:lnTo>
                    <a:pt x="906" y="586"/>
                  </a:lnTo>
                  <a:lnTo>
                    <a:pt x="906" y="585"/>
                  </a:lnTo>
                  <a:lnTo>
                    <a:pt x="907" y="583"/>
                  </a:lnTo>
                  <a:lnTo>
                    <a:pt x="912" y="579"/>
                  </a:lnTo>
                  <a:lnTo>
                    <a:pt x="913" y="576"/>
                  </a:lnTo>
                  <a:lnTo>
                    <a:pt x="915" y="572"/>
                  </a:lnTo>
                  <a:lnTo>
                    <a:pt x="917" y="569"/>
                  </a:lnTo>
                  <a:lnTo>
                    <a:pt x="922" y="568"/>
                  </a:lnTo>
                  <a:lnTo>
                    <a:pt x="928" y="568"/>
                  </a:lnTo>
                  <a:lnTo>
                    <a:pt x="937" y="572"/>
                  </a:lnTo>
                  <a:lnTo>
                    <a:pt x="947" y="577"/>
                  </a:lnTo>
                  <a:lnTo>
                    <a:pt x="955" y="583"/>
                  </a:lnTo>
                  <a:close/>
                  <a:moveTo>
                    <a:pt x="1088" y="572"/>
                  </a:moveTo>
                  <a:lnTo>
                    <a:pt x="1088" y="574"/>
                  </a:lnTo>
                  <a:lnTo>
                    <a:pt x="1085" y="582"/>
                  </a:lnTo>
                  <a:lnTo>
                    <a:pt x="1083" y="581"/>
                  </a:lnTo>
                  <a:lnTo>
                    <a:pt x="1083" y="582"/>
                  </a:lnTo>
                  <a:lnTo>
                    <a:pt x="1083" y="583"/>
                  </a:lnTo>
                  <a:lnTo>
                    <a:pt x="1084" y="584"/>
                  </a:lnTo>
                  <a:lnTo>
                    <a:pt x="1083" y="584"/>
                  </a:lnTo>
                  <a:lnTo>
                    <a:pt x="1081" y="585"/>
                  </a:lnTo>
                  <a:lnTo>
                    <a:pt x="1080" y="586"/>
                  </a:lnTo>
                  <a:lnTo>
                    <a:pt x="1080" y="587"/>
                  </a:lnTo>
                  <a:lnTo>
                    <a:pt x="1080" y="589"/>
                  </a:lnTo>
                  <a:lnTo>
                    <a:pt x="1080" y="590"/>
                  </a:lnTo>
                  <a:lnTo>
                    <a:pt x="1079" y="589"/>
                  </a:lnTo>
                  <a:lnTo>
                    <a:pt x="1078" y="590"/>
                  </a:lnTo>
                  <a:lnTo>
                    <a:pt x="1076" y="590"/>
                  </a:lnTo>
                  <a:lnTo>
                    <a:pt x="1073" y="590"/>
                  </a:lnTo>
                  <a:lnTo>
                    <a:pt x="1069" y="586"/>
                  </a:lnTo>
                  <a:lnTo>
                    <a:pt x="1068" y="586"/>
                  </a:lnTo>
                  <a:lnTo>
                    <a:pt x="1066" y="587"/>
                  </a:lnTo>
                  <a:lnTo>
                    <a:pt x="1064" y="586"/>
                  </a:lnTo>
                  <a:lnTo>
                    <a:pt x="1063" y="586"/>
                  </a:lnTo>
                  <a:lnTo>
                    <a:pt x="1060" y="582"/>
                  </a:lnTo>
                  <a:lnTo>
                    <a:pt x="1059" y="579"/>
                  </a:lnTo>
                  <a:lnTo>
                    <a:pt x="1058" y="577"/>
                  </a:lnTo>
                  <a:lnTo>
                    <a:pt x="1060" y="576"/>
                  </a:lnTo>
                  <a:lnTo>
                    <a:pt x="1061" y="576"/>
                  </a:lnTo>
                  <a:lnTo>
                    <a:pt x="1062" y="578"/>
                  </a:lnTo>
                  <a:lnTo>
                    <a:pt x="1063" y="578"/>
                  </a:lnTo>
                  <a:lnTo>
                    <a:pt x="1064" y="578"/>
                  </a:lnTo>
                  <a:lnTo>
                    <a:pt x="1064" y="577"/>
                  </a:lnTo>
                  <a:lnTo>
                    <a:pt x="1064" y="576"/>
                  </a:lnTo>
                  <a:lnTo>
                    <a:pt x="1063" y="573"/>
                  </a:lnTo>
                  <a:lnTo>
                    <a:pt x="1063" y="572"/>
                  </a:lnTo>
                  <a:lnTo>
                    <a:pt x="1064" y="572"/>
                  </a:lnTo>
                  <a:lnTo>
                    <a:pt x="1066" y="572"/>
                  </a:lnTo>
                  <a:lnTo>
                    <a:pt x="1068" y="572"/>
                  </a:lnTo>
                  <a:lnTo>
                    <a:pt x="1069" y="572"/>
                  </a:lnTo>
                  <a:lnTo>
                    <a:pt x="1071" y="570"/>
                  </a:lnTo>
                  <a:lnTo>
                    <a:pt x="1072" y="567"/>
                  </a:lnTo>
                  <a:lnTo>
                    <a:pt x="1073" y="566"/>
                  </a:lnTo>
                  <a:lnTo>
                    <a:pt x="1075" y="566"/>
                  </a:lnTo>
                  <a:lnTo>
                    <a:pt x="1078" y="570"/>
                  </a:lnTo>
                  <a:lnTo>
                    <a:pt x="1080" y="572"/>
                  </a:lnTo>
                  <a:lnTo>
                    <a:pt x="1080" y="570"/>
                  </a:lnTo>
                  <a:lnTo>
                    <a:pt x="1080" y="569"/>
                  </a:lnTo>
                  <a:lnTo>
                    <a:pt x="1080" y="567"/>
                  </a:lnTo>
                  <a:lnTo>
                    <a:pt x="1079" y="566"/>
                  </a:lnTo>
                  <a:lnTo>
                    <a:pt x="1080" y="566"/>
                  </a:lnTo>
                  <a:lnTo>
                    <a:pt x="1081" y="566"/>
                  </a:lnTo>
                  <a:lnTo>
                    <a:pt x="1084" y="566"/>
                  </a:lnTo>
                  <a:lnTo>
                    <a:pt x="1085" y="566"/>
                  </a:lnTo>
                  <a:lnTo>
                    <a:pt x="1086" y="567"/>
                  </a:lnTo>
                  <a:lnTo>
                    <a:pt x="1087" y="568"/>
                  </a:lnTo>
                  <a:lnTo>
                    <a:pt x="1087" y="569"/>
                  </a:lnTo>
                  <a:lnTo>
                    <a:pt x="1088" y="572"/>
                  </a:lnTo>
                  <a:close/>
                  <a:moveTo>
                    <a:pt x="1140" y="565"/>
                  </a:moveTo>
                  <a:lnTo>
                    <a:pt x="1139" y="568"/>
                  </a:lnTo>
                  <a:lnTo>
                    <a:pt x="1140" y="570"/>
                  </a:lnTo>
                  <a:lnTo>
                    <a:pt x="1141" y="573"/>
                  </a:lnTo>
                  <a:lnTo>
                    <a:pt x="1147" y="575"/>
                  </a:lnTo>
                  <a:lnTo>
                    <a:pt x="1147" y="576"/>
                  </a:lnTo>
                  <a:lnTo>
                    <a:pt x="1148" y="578"/>
                  </a:lnTo>
                  <a:lnTo>
                    <a:pt x="1149" y="584"/>
                  </a:lnTo>
                  <a:lnTo>
                    <a:pt x="1147" y="587"/>
                  </a:lnTo>
                  <a:lnTo>
                    <a:pt x="1147" y="589"/>
                  </a:lnTo>
                  <a:lnTo>
                    <a:pt x="1147" y="591"/>
                  </a:lnTo>
                  <a:lnTo>
                    <a:pt x="1148" y="594"/>
                  </a:lnTo>
                  <a:lnTo>
                    <a:pt x="1148" y="595"/>
                  </a:lnTo>
                  <a:lnTo>
                    <a:pt x="1148" y="597"/>
                  </a:lnTo>
                  <a:lnTo>
                    <a:pt x="1147" y="598"/>
                  </a:lnTo>
                  <a:lnTo>
                    <a:pt x="1146" y="599"/>
                  </a:lnTo>
                  <a:lnTo>
                    <a:pt x="1144" y="599"/>
                  </a:lnTo>
                  <a:lnTo>
                    <a:pt x="1142" y="599"/>
                  </a:lnTo>
                  <a:lnTo>
                    <a:pt x="1142" y="600"/>
                  </a:lnTo>
                  <a:lnTo>
                    <a:pt x="1142" y="602"/>
                  </a:lnTo>
                  <a:lnTo>
                    <a:pt x="1141" y="608"/>
                  </a:lnTo>
                  <a:lnTo>
                    <a:pt x="1137" y="608"/>
                  </a:lnTo>
                  <a:lnTo>
                    <a:pt x="1127" y="604"/>
                  </a:lnTo>
                  <a:lnTo>
                    <a:pt x="1128" y="603"/>
                  </a:lnTo>
                  <a:lnTo>
                    <a:pt x="1128" y="601"/>
                  </a:lnTo>
                  <a:lnTo>
                    <a:pt x="1126" y="599"/>
                  </a:lnTo>
                  <a:lnTo>
                    <a:pt x="1123" y="599"/>
                  </a:lnTo>
                  <a:lnTo>
                    <a:pt x="1123" y="598"/>
                  </a:lnTo>
                  <a:lnTo>
                    <a:pt x="1126" y="598"/>
                  </a:lnTo>
                  <a:lnTo>
                    <a:pt x="1128" y="598"/>
                  </a:lnTo>
                  <a:lnTo>
                    <a:pt x="1128" y="597"/>
                  </a:lnTo>
                  <a:lnTo>
                    <a:pt x="1128" y="595"/>
                  </a:lnTo>
                  <a:lnTo>
                    <a:pt x="1127" y="595"/>
                  </a:lnTo>
                  <a:lnTo>
                    <a:pt x="1123" y="595"/>
                  </a:lnTo>
                  <a:lnTo>
                    <a:pt x="1121" y="594"/>
                  </a:lnTo>
                  <a:lnTo>
                    <a:pt x="1120" y="593"/>
                  </a:lnTo>
                  <a:lnTo>
                    <a:pt x="1120" y="592"/>
                  </a:lnTo>
                  <a:lnTo>
                    <a:pt x="1121" y="591"/>
                  </a:lnTo>
                  <a:lnTo>
                    <a:pt x="1124" y="590"/>
                  </a:lnTo>
                  <a:lnTo>
                    <a:pt x="1124" y="589"/>
                  </a:lnTo>
                  <a:lnTo>
                    <a:pt x="1124" y="587"/>
                  </a:lnTo>
                  <a:lnTo>
                    <a:pt x="1124" y="586"/>
                  </a:lnTo>
                  <a:lnTo>
                    <a:pt x="1126" y="586"/>
                  </a:lnTo>
                  <a:lnTo>
                    <a:pt x="1127" y="585"/>
                  </a:lnTo>
                  <a:lnTo>
                    <a:pt x="1128" y="584"/>
                  </a:lnTo>
                  <a:lnTo>
                    <a:pt x="1126" y="584"/>
                  </a:lnTo>
                  <a:lnTo>
                    <a:pt x="1126" y="583"/>
                  </a:lnTo>
                  <a:lnTo>
                    <a:pt x="1124" y="582"/>
                  </a:lnTo>
                  <a:lnTo>
                    <a:pt x="1123" y="581"/>
                  </a:lnTo>
                  <a:lnTo>
                    <a:pt x="1122" y="581"/>
                  </a:lnTo>
                  <a:lnTo>
                    <a:pt x="1121" y="582"/>
                  </a:lnTo>
                  <a:lnTo>
                    <a:pt x="1115" y="584"/>
                  </a:lnTo>
                  <a:lnTo>
                    <a:pt x="1114" y="585"/>
                  </a:lnTo>
                  <a:lnTo>
                    <a:pt x="1111" y="585"/>
                  </a:lnTo>
                  <a:lnTo>
                    <a:pt x="1110" y="585"/>
                  </a:lnTo>
                  <a:lnTo>
                    <a:pt x="1109" y="587"/>
                  </a:lnTo>
                  <a:lnTo>
                    <a:pt x="1107" y="587"/>
                  </a:lnTo>
                  <a:lnTo>
                    <a:pt x="1103" y="587"/>
                  </a:lnTo>
                  <a:lnTo>
                    <a:pt x="1102" y="587"/>
                  </a:lnTo>
                  <a:lnTo>
                    <a:pt x="1098" y="586"/>
                  </a:lnTo>
                  <a:lnTo>
                    <a:pt x="1098" y="584"/>
                  </a:lnTo>
                  <a:lnTo>
                    <a:pt x="1098" y="582"/>
                  </a:lnTo>
                  <a:lnTo>
                    <a:pt x="1097" y="579"/>
                  </a:lnTo>
                  <a:lnTo>
                    <a:pt x="1097" y="577"/>
                  </a:lnTo>
                  <a:lnTo>
                    <a:pt x="1101" y="575"/>
                  </a:lnTo>
                  <a:lnTo>
                    <a:pt x="1106" y="573"/>
                  </a:lnTo>
                  <a:lnTo>
                    <a:pt x="1107" y="572"/>
                  </a:lnTo>
                  <a:lnTo>
                    <a:pt x="1109" y="572"/>
                  </a:lnTo>
                  <a:lnTo>
                    <a:pt x="1110" y="569"/>
                  </a:lnTo>
                  <a:lnTo>
                    <a:pt x="1110" y="568"/>
                  </a:lnTo>
                  <a:lnTo>
                    <a:pt x="1110" y="567"/>
                  </a:lnTo>
                  <a:lnTo>
                    <a:pt x="1111" y="567"/>
                  </a:lnTo>
                  <a:lnTo>
                    <a:pt x="1112" y="566"/>
                  </a:lnTo>
                  <a:lnTo>
                    <a:pt x="1114" y="567"/>
                  </a:lnTo>
                  <a:lnTo>
                    <a:pt x="1116" y="567"/>
                  </a:lnTo>
                  <a:lnTo>
                    <a:pt x="1116" y="565"/>
                  </a:lnTo>
                  <a:lnTo>
                    <a:pt x="1118" y="564"/>
                  </a:lnTo>
                  <a:lnTo>
                    <a:pt x="1119" y="564"/>
                  </a:lnTo>
                  <a:lnTo>
                    <a:pt x="1121" y="566"/>
                  </a:lnTo>
                  <a:lnTo>
                    <a:pt x="1127" y="567"/>
                  </a:lnTo>
                  <a:lnTo>
                    <a:pt x="1130" y="567"/>
                  </a:lnTo>
                  <a:lnTo>
                    <a:pt x="1133" y="565"/>
                  </a:lnTo>
                  <a:lnTo>
                    <a:pt x="1138" y="562"/>
                  </a:lnTo>
                  <a:lnTo>
                    <a:pt x="1137" y="561"/>
                  </a:lnTo>
                  <a:lnTo>
                    <a:pt x="1138" y="561"/>
                  </a:lnTo>
                  <a:lnTo>
                    <a:pt x="1139" y="561"/>
                  </a:lnTo>
                  <a:lnTo>
                    <a:pt x="1140" y="565"/>
                  </a:lnTo>
                  <a:close/>
                  <a:moveTo>
                    <a:pt x="3081" y="545"/>
                  </a:moveTo>
                  <a:lnTo>
                    <a:pt x="3081" y="549"/>
                  </a:lnTo>
                  <a:lnTo>
                    <a:pt x="3081" y="551"/>
                  </a:lnTo>
                  <a:lnTo>
                    <a:pt x="3083" y="550"/>
                  </a:lnTo>
                  <a:lnTo>
                    <a:pt x="3085" y="548"/>
                  </a:lnTo>
                  <a:lnTo>
                    <a:pt x="3087" y="547"/>
                  </a:lnTo>
                  <a:lnTo>
                    <a:pt x="3089" y="547"/>
                  </a:lnTo>
                  <a:lnTo>
                    <a:pt x="3100" y="549"/>
                  </a:lnTo>
                  <a:lnTo>
                    <a:pt x="3102" y="549"/>
                  </a:lnTo>
                  <a:lnTo>
                    <a:pt x="3109" y="550"/>
                  </a:lnTo>
                  <a:lnTo>
                    <a:pt x="3112" y="552"/>
                  </a:lnTo>
                  <a:lnTo>
                    <a:pt x="3114" y="556"/>
                  </a:lnTo>
                  <a:lnTo>
                    <a:pt x="3124" y="560"/>
                  </a:lnTo>
                  <a:lnTo>
                    <a:pt x="3130" y="558"/>
                  </a:lnTo>
                  <a:lnTo>
                    <a:pt x="3132" y="557"/>
                  </a:lnTo>
                  <a:lnTo>
                    <a:pt x="3138" y="557"/>
                  </a:lnTo>
                  <a:lnTo>
                    <a:pt x="3140" y="557"/>
                  </a:lnTo>
                  <a:lnTo>
                    <a:pt x="3143" y="554"/>
                  </a:lnTo>
                  <a:lnTo>
                    <a:pt x="3145" y="552"/>
                  </a:lnTo>
                  <a:lnTo>
                    <a:pt x="3146" y="552"/>
                  </a:lnTo>
                  <a:lnTo>
                    <a:pt x="3148" y="553"/>
                  </a:lnTo>
                  <a:lnTo>
                    <a:pt x="3148" y="554"/>
                  </a:lnTo>
                  <a:lnTo>
                    <a:pt x="3149" y="556"/>
                  </a:lnTo>
                  <a:lnTo>
                    <a:pt x="3149" y="557"/>
                  </a:lnTo>
                  <a:lnTo>
                    <a:pt x="3148" y="558"/>
                  </a:lnTo>
                  <a:lnTo>
                    <a:pt x="3147" y="559"/>
                  </a:lnTo>
                  <a:lnTo>
                    <a:pt x="3145" y="560"/>
                  </a:lnTo>
                  <a:lnTo>
                    <a:pt x="3144" y="560"/>
                  </a:lnTo>
                  <a:lnTo>
                    <a:pt x="3144" y="561"/>
                  </a:lnTo>
                  <a:lnTo>
                    <a:pt x="3145" y="562"/>
                  </a:lnTo>
                  <a:lnTo>
                    <a:pt x="3146" y="564"/>
                  </a:lnTo>
                  <a:lnTo>
                    <a:pt x="3146" y="565"/>
                  </a:lnTo>
                  <a:lnTo>
                    <a:pt x="3146" y="566"/>
                  </a:lnTo>
                  <a:lnTo>
                    <a:pt x="3146" y="567"/>
                  </a:lnTo>
                  <a:lnTo>
                    <a:pt x="3146" y="568"/>
                  </a:lnTo>
                  <a:lnTo>
                    <a:pt x="3148" y="570"/>
                  </a:lnTo>
                  <a:lnTo>
                    <a:pt x="3148" y="572"/>
                  </a:lnTo>
                  <a:lnTo>
                    <a:pt x="3150" y="574"/>
                  </a:lnTo>
                  <a:lnTo>
                    <a:pt x="3156" y="578"/>
                  </a:lnTo>
                  <a:lnTo>
                    <a:pt x="3157" y="579"/>
                  </a:lnTo>
                  <a:lnTo>
                    <a:pt x="3163" y="581"/>
                  </a:lnTo>
                  <a:lnTo>
                    <a:pt x="3167" y="581"/>
                  </a:lnTo>
                  <a:lnTo>
                    <a:pt x="3203" y="576"/>
                  </a:lnTo>
                  <a:lnTo>
                    <a:pt x="3205" y="577"/>
                  </a:lnTo>
                  <a:lnTo>
                    <a:pt x="3206" y="583"/>
                  </a:lnTo>
                  <a:lnTo>
                    <a:pt x="3208" y="584"/>
                  </a:lnTo>
                  <a:lnTo>
                    <a:pt x="3210" y="585"/>
                  </a:lnTo>
                  <a:lnTo>
                    <a:pt x="3213" y="585"/>
                  </a:lnTo>
                  <a:lnTo>
                    <a:pt x="3215" y="584"/>
                  </a:lnTo>
                  <a:lnTo>
                    <a:pt x="3217" y="581"/>
                  </a:lnTo>
                  <a:lnTo>
                    <a:pt x="3220" y="581"/>
                  </a:lnTo>
                  <a:lnTo>
                    <a:pt x="3222" y="581"/>
                  </a:lnTo>
                  <a:lnTo>
                    <a:pt x="3230" y="584"/>
                  </a:lnTo>
                  <a:lnTo>
                    <a:pt x="3233" y="584"/>
                  </a:lnTo>
                  <a:lnTo>
                    <a:pt x="3234" y="584"/>
                  </a:lnTo>
                  <a:lnTo>
                    <a:pt x="3235" y="585"/>
                  </a:lnTo>
                  <a:lnTo>
                    <a:pt x="3239" y="586"/>
                  </a:lnTo>
                  <a:lnTo>
                    <a:pt x="3240" y="586"/>
                  </a:lnTo>
                  <a:lnTo>
                    <a:pt x="3241" y="586"/>
                  </a:lnTo>
                  <a:lnTo>
                    <a:pt x="3243" y="586"/>
                  </a:lnTo>
                  <a:lnTo>
                    <a:pt x="3244" y="586"/>
                  </a:lnTo>
                  <a:lnTo>
                    <a:pt x="3246" y="586"/>
                  </a:lnTo>
                  <a:lnTo>
                    <a:pt x="3247" y="586"/>
                  </a:lnTo>
                  <a:lnTo>
                    <a:pt x="3248" y="586"/>
                  </a:lnTo>
                  <a:lnTo>
                    <a:pt x="3249" y="585"/>
                  </a:lnTo>
                  <a:lnTo>
                    <a:pt x="3251" y="585"/>
                  </a:lnTo>
                  <a:lnTo>
                    <a:pt x="3257" y="586"/>
                  </a:lnTo>
                  <a:lnTo>
                    <a:pt x="3259" y="586"/>
                  </a:lnTo>
                  <a:lnTo>
                    <a:pt x="3265" y="585"/>
                  </a:lnTo>
                  <a:lnTo>
                    <a:pt x="3266" y="585"/>
                  </a:lnTo>
                  <a:lnTo>
                    <a:pt x="3269" y="589"/>
                  </a:lnTo>
                  <a:lnTo>
                    <a:pt x="3274" y="591"/>
                  </a:lnTo>
                  <a:lnTo>
                    <a:pt x="3279" y="591"/>
                  </a:lnTo>
                  <a:lnTo>
                    <a:pt x="3286" y="592"/>
                  </a:lnTo>
                  <a:lnTo>
                    <a:pt x="3289" y="593"/>
                  </a:lnTo>
                  <a:lnTo>
                    <a:pt x="3291" y="594"/>
                  </a:lnTo>
                  <a:lnTo>
                    <a:pt x="3292" y="597"/>
                  </a:lnTo>
                  <a:lnTo>
                    <a:pt x="3293" y="598"/>
                  </a:lnTo>
                  <a:lnTo>
                    <a:pt x="3295" y="599"/>
                  </a:lnTo>
                  <a:lnTo>
                    <a:pt x="3300" y="601"/>
                  </a:lnTo>
                  <a:lnTo>
                    <a:pt x="3301" y="601"/>
                  </a:lnTo>
                  <a:lnTo>
                    <a:pt x="3301" y="602"/>
                  </a:lnTo>
                  <a:lnTo>
                    <a:pt x="3302" y="603"/>
                  </a:lnTo>
                  <a:lnTo>
                    <a:pt x="3303" y="603"/>
                  </a:lnTo>
                  <a:lnTo>
                    <a:pt x="3304" y="603"/>
                  </a:lnTo>
                  <a:lnTo>
                    <a:pt x="3304" y="606"/>
                  </a:lnTo>
                  <a:lnTo>
                    <a:pt x="3308" y="606"/>
                  </a:lnTo>
                  <a:lnTo>
                    <a:pt x="3311" y="609"/>
                  </a:lnTo>
                  <a:lnTo>
                    <a:pt x="3312" y="610"/>
                  </a:lnTo>
                  <a:lnTo>
                    <a:pt x="3318" y="606"/>
                  </a:lnTo>
                  <a:lnTo>
                    <a:pt x="3320" y="606"/>
                  </a:lnTo>
                  <a:lnTo>
                    <a:pt x="3321" y="604"/>
                  </a:lnTo>
                  <a:lnTo>
                    <a:pt x="3324" y="599"/>
                  </a:lnTo>
                  <a:lnTo>
                    <a:pt x="3325" y="598"/>
                  </a:lnTo>
                  <a:lnTo>
                    <a:pt x="3326" y="597"/>
                  </a:lnTo>
                  <a:lnTo>
                    <a:pt x="3326" y="594"/>
                  </a:lnTo>
                  <a:lnTo>
                    <a:pt x="3326" y="593"/>
                  </a:lnTo>
                  <a:lnTo>
                    <a:pt x="3327" y="592"/>
                  </a:lnTo>
                  <a:lnTo>
                    <a:pt x="3329" y="592"/>
                  </a:lnTo>
                  <a:lnTo>
                    <a:pt x="3331" y="593"/>
                  </a:lnTo>
                  <a:lnTo>
                    <a:pt x="3339" y="595"/>
                  </a:lnTo>
                  <a:lnTo>
                    <a:pt x="3342" y="597"/>
                  </a:lnTo>
                  <a:lnTo>
                    <a:pt x="3343" y="597"/>
                  </a:lnTo>
                  <a:lnTo>
                    <a:pt x="3344" y="597"/>
                  </a:lnTo>
                  <a:lnTo>
                    <a:pt x="3346" y="595"/>
                  </a:lnTo>
                  <a:lnTo>
                    <a:pt x="3352" y="598"/>
                  </a:lnTo>
                  <a:lnTo>
                    <a:pt x="3353" y="597"/>
                  </a:lnTo>
                  <a:lnTo>
                    <a:pt x="3353" y="595"/>
                  </a:lnTo>
                  <a:lnTo>
                    <a:pt x="3353" y="593"/>
                  </a:lnTo>
                  <a:lnTo>
                    <a:pt x="3353" y="591"/>
                  </a:lnTo>
                  <a:lnTo>
                    <a:pt x="3355" y="593"/>
                  </a:lnTo>
                  <a:lnTo>
                    <a:pt x="3358" y="594"/>
                  </a:lnTo>
                  <a:lnTo>
                    <a:pt x="3361" y="593"/>
                  </a:lnTo>
                  <a:lnTo>
                    <a:pt x="3363" y="594"/>
                  </a:lnTo>
                  <a:lnTo>
                    <a:pt x="3364" y="595"/>
                  </a:lnTo>
                  <a:lnTo>
                    <a:pt x="3364" y="597"/>
                  </a:lnTo>
                  <a:lnTo>
                    <a:pt x="3364" y="598"/>
                  </a:lnTo>
                  <a:lnTo>
                    <a:pt x="3365" y="599"/>
                  </a:lnTo>
                  <a:lnTo>
                    <a:pt x="3367" y="599"/>
                  </a:lnTo>
                  <a:lnTo>
                    <a:pt x="3370" y="599"/>
                  </a:lnTo>
                  <a:lnTo>
                    <a:pt x="3371" y="599"/>
                  </a:lnTo>
                  <a:lnTo>
                    <a:pt x="3372" y="598"/>
                  </a:lnTo>
                  <a:lnTo>
                    <a:pt x="3373" y="598"/>
                  </a:lnTo>
                  <a:lnTo>
                    <a:pt x="3374" y="597"/>
                  </a:lnTo>
                  <a:lnTo>
                    <a:pt x="3377" y="597"/>
                  </a:lnTo>
                  <a:lnTo>
                    <a:pt x="3378" y="598"/>
                  </a:lnTo>
                  <a:lnTo>
                    <a:pt x="3379" y="598"/>
                  </a:lnTo>
                  <a:lnTo>
                    <a:pt x="3380" y="598"/>
                  </a:lnTo>
                  <a:lnTo>
                    <a:pt x="3384" y="600"/>
                  </a:lnTo>
                  <a:lnTo>
                    <a:pt x="3393" y="601"/>
                  </a:lnTo>
                  <a:lnTo>
                    <a:pt x="3396" y="603"/>
                  </a:lnTo>
                  <a:lnTo>
                    <a:pt x="3398" y="603"/>
                  </a:lnTo>
                  <a:lnTo>
                    <a:pt x="3402" y="602"/>
                  </a:lnTo>
                  <a:lnTo>
                    <a:pt x="3404" y="601"/>
                  </a:lnTo>
                  <a:lnTo>
                    <a:pt x="3406" y="602"/>
                  </a:lnTo>
                  <a:lnTo>
                    <a:pt x="3411" y="604"/>
                  </a:lnTo>
                  <a:lnTo>
                    <a:pt x="3413" y="606"/>
                  </a:lnTo>
                  <a:lnTo>
                    <a:pt x="3430" y="608"/>
                  </a:lnTo>
                  <a:lnTo>
                    <a:pt x="3438" y="607"/>
                  </a:lnTo>
                  <a:lnTo>
                    <a:pt x="3439" y="608"/>
                  </a:lnTo>
                  <a:lnTo>
                    <a:pt x="3441" y="608"/>
                  </a:lnTo>
                  <a:lnTo>
                    <a:pt x="3442" y="608"/>
                  </a:lnTo>
                  <a:lnTo>
                    <a:pt x="3443" y="607"/>
                  </a:lnTo>
                  <a:lnTo>
                    <a:pt x="3443" y="606"/>
                  </a:lnTo>
                  <a:lnTo>
                    <a:pt x="3442" y="604"/>
                  </a:lnTo>
                  <a:lnTo>
                    <a:pt x="3445" y="603"/>
                  </a:lnTo>
                  <a:lnTo>
                    <a:pt x="3449" y="602"/>
                  </a:lnTo>
                  <a:lnTo>
                    <a:pt x="3450" y="600"/>
                  </a:lnTo>
                  <a:lnTo>
                    <a:pt x="3464" y="595"/>
                  </a:lnTo>
                  <a:lnTo>
                    <a:pt x="3468" y="594"/>
                  </a:lnTo>
                  <a:lnTo>
                    <a:pt x="3470" y="593"/>
                  </a:lnTo>
                  <a:lnTo>
                    <a:pt x="3470" y="664"/>
                  </a:lnTo>
                  <a:lnTo>
                    <a:pt x="3467" y="664"/>
                  </a:lnTo>
                  <a:lnTo>
                    <a:pt x="3463" y="661"/>
                  </a:lnTo>
                  <a:lnTo>
                    <a:pt x="3462" y="662"/>
                  </a:lnTo>
                  <a:lnTo>
                    <a:pt x="3458" y="666"/>
                  </a:lnTo>
                  <a:lnTo>
                    <a:pt x="3455" y="665"/>
                  </a:lnTo>
                  <a:lnTo>
                    <a:pt x="3454" y="665"/>
                  </a:lnTo>
                  <a:lnTo>
                    <a:pt x="3453" y="665"/>
                  </a:lnTo>
                  <a:lnTo>
                    <a:pt x="3450" y="667"/>
                  </a:lnTo>
                  <a:lnTo>
                    <a:pt x="3449" y="667"/>
                  </a:lnTo>
                  <a:lnTo>
                    <a:pt x="3441" y="667"/>
                  </a:lnTo>
                  <a:lnTo>
                    <a:pt x="3439" y="668"/>
                  </a:lnTo>
                  <a:lnTo>
                    <a:pt x="3434" y="669"/>
                  </a:lnTo>
                  <a:lnTo>
                    <a:pt x="3433" y="669"/>
                  </a:lnTo>
                  <a:lnTo>
                    <a:pt x="3429" y="669"/>
                  </a:lnTo>
                  <a:lnTo>
                    <a:pt x="3427" y="670"/>
                  </a:lnTo>
                  <a:lnTo>
                    <a:pt x="3424" y="671"/>
                  </a:lnTo>
                  <a:lnTo>
                    <a:pt x="3422" y="671"/>
                  </a:lnTo>
                  <a:lnTo>
                    <a:pt x="3421" y="670"/>
                  </a:lnTo>
                  <a:lnTo>
                    <a:pt x="3420" y="670"/>
                  </a:lnTo>
                  <a:lnTo>
                    <a:pt x="3417" y="670"/>
                  </a:lnTo>
                  <a:lnTo>
                    <a:pt x="3413" y="673"/>
                  </a:lnTo>
                  <a:lnTo>
                    <a:pt x="3408" y="673"/>
                  </a:lnTo>
                  <a:lnTo>
                    <a:pt x="3407" y="674"/>
                  </a:lnTo>
                  <a:lnTo>
                    <a:pt x="3406" y="676"/>
                  </a:lnTo>
                  <a:lnTo>
                    <a:pt x="3405" y="676"/>
                  </a:lnTo>
                  <a:lnTo>
                    <a:pt x="3404" y="675"/>
                  </a:lnTo>
                  <a:lnTo>
                    <a:pt x="3401" y="671"/>
                  </a:lnTo>
                  <a:lnTo>
                    <a:pt x="3398" y="671"/>
                  </a:lnTo>
                  <a:lnTo>
                    <a:pt x="3386" y="670"/>
                  </a:lnTo>
                  <a:lnTo>
                    <a:pt x="3384" y="670"/>
                  </a:lnTo>
                  <a:lnTo>
                    <a:pt x="3379" y="671"/>
                  </a:lnTo>
                  <a:lnTo>
                    <a:pt x="3377" y="671"/>
                  </a:lnTo>
                  <a:lnTo>
                    <a:pt x="3365" y="670"/>
                  </a:lnTo>
                  <a:lnTo>
                    <a:pt x="3362" y="669"/>
                  </a:lnTo>
                  <a:lnTo>
                    <a:pt x="3360" y="669"/>
                  </a:lnTo>
                  <a:lnTo>
                    <a:pt x="3359" y="669"/>
                  </a:lnTo>
                  <a:lnTo>
                    <a:pt x="3359" y="668"/>
                  </a:lnTo>
                  <a:lnTo>
                    <a:pt x="3358" y="667"/>
                  </a:lnTo>
                  <a:lnTo>
                    <a:pt x="3358" y="666"/>
                  </a:lnTo>
                  <a:lnTo>
                    <a:pt x="3356" y="666"/>
                  </a:lnTo>
                  <a:lnTo>
                    <a:pt x="3353" y="661"/>
                  </a:lnTo>
                  <a:lnTo>
                    <a:pt x="3353" y="660"/>
                  </a:lnTo>
                  <a:lnTo>
                    <a:pt x="3351" y="660"/>
                  </a:lnTo>
                  <a:lnTo>
                    <a:pt x="3350" y="659"/>
                  </a:lnTo>
                  <a:lnTo>
                    <a:pt x="3346" y="654"/>
                  </a:lnTo>
                  <a:lnTo>
                    <a:pt x="3342" y="649"/>
                  </a:lnTo>
                  <a:lnTo>
                    <a:pt x="3339" y="645"/>
                  </a:lnTo>
                  <a:lnTo>
                    <a:pt x="3338" y="645"/>
                  </a:lnTo>
                  <a:lnTo>
                    <a:pt x="3337" y="648"/>
                  </a:lnTo>
                  <a:lnTo>
                    <a:pt x="3335" y="649"/>
                  </a:lnTo>
                  <a:lnTo>
                    <a:pt x="3328" y="650"/>
                  </a:lnTo>
                  <a:lnTo>
                    <a:pt x="3311" y="649"/>
                  </a:lnTo>
                  <a:lnTo>
                    <a:pt x="3300" y="650"/>
                  </a:lnTo>
                  <a:lnTo>
                    <a:pt x="3294" y="650"/>
                  </a:lnTo>
                  <a:lnTo>
                    <a:pt x="3293" y="649"/>
                  </a:lnTo>
                  <a:lnTo>
                    <a:pt x="3291" y="645"/>
                  </a:lnTo>
                  <a:lnTo>
                    <a:pt x="3289" y="645"/>
                  </a:lnTo>
                  <a:lnTo>
                    <a:pt x="3290" y="649"/>
                  </a:lnTo>
                  <a:lnTo>
                    <a:pt x="3290" y="650"/>
                  </a:lnTo>
                  <a:lnTo>
                    <a:pt x="3287" y="651"/>
                  </a:lnTo>
                  <a:lnTo>
                    <a:pt x="3286" y="651"/>
                  </a:lnTo>
                  <a:lnTo>
                    <a:pt x="3284" y="650"/>
                  </a:lnTo>
                  <a:lnTo>
                    <a:pt x="3283" y="649"/>
                  </a:lnTo>
                  <a:lnTo>
                    <a:pt x="3281" y="649"/>
                  </a:lnTo>
                  <a:lnTo>
                    <a:pt x="3279" y="648"/>
                  </a:lnTo>
                  <a:lnTo>
                    <a:pt x="3250" y="648"/>
                  </a:lnTo>
                  <a:lnTo>
                    <a:pt x="3249" y="649"/>
                  </a:lnTo>
                  <a:lnTo>
                    <a:pt x="3247" y="650"/>
                  </a:lnTo>
                  <a:lnTo>
                    <a:pt x="3246" y="650"/>
                  </a:lnTo>
                  <a:lnTo>
                    <a:pt x="3236" y="650"/>
                  </a:lnTo>
                  <a:lnTo>
                    <a:pt x="3235" y="650"/>
                  </a:lnTo>
                  <a:lnTo>
                    <a:pt x="3234" y="650"/>
                  </a:lnTo>
                  <a:lnTo>
                    <a:pt x="3232" y="651"/>
                  </a:lnTo>
                  <a:lnTo>
                    <a:pt x="3229" y="651"/>
                  </a:lnTo>
                  <a:lnTo>
                    <a:pt x="3224" y="650"/>
                  </a:lnTo>
                  <a:lnTo>
                    <a:pt x="3216" y="650"/>
                  </a:lnTo>
                  <a:lnTo>
                    <a:pt x="3214" y="650"/>
                  </a:lnTo>
                  <a:lnTo>
                    <a:pt x="3213" y="653"/>
                  </a:lnTo>
                  <a:lnTo>
                    <a:pt x="3210" y="654"/>
                  </a:lnTo>
                  <a:lnTo>
                    <a:pt x="3199" y="656"/>
                  </a:lnTo>
                  <a:lnTo>
                    <a:pt x="3192" y="656"/>
                  </a:lnTo>
                  <a:lnTo>
                    <a:pt x="3188" y="657"/>
                  </a:lnTo>
                  <a:lnTo>
                    <a:pt x="3187" y="657"/>
                  </a:lnTo>
                  <a:lnTo>
                    <a:pt x="3186" y="656"/>
                  </a:lnTo>
                  <a:lnTo>
                    <a:pt x="3180" y="648"/>
                  </a:lnTo>
                  <a:lnTo>
                    <a:pt x="3178" y="645"/>
                  </a:lnTo>
                  <a:lnTo>
                    <a:pt x="3175" y="645"/>
                  </a:lnTo>
                  <a:lnTo>
                    <a:pt x="3173" y="645"/>
                  </a:lnTo>
                  <a:lnTo>
                    <a:pt x="3170" y="645"/>
                  </a:lnTo>
                  <a:lnTo>
                    <a:pt x="3169" y="645"/>
                  </a:lnTo>
                  <a:lnTo>
                    <a:pt x="3167" y="645"/>
                  </a:lnTo>
                  <a:lnTo>
                    <a:pt x="3166" y="644"/>
                  </a:lnTo>
                  <a:lnTo>
                    <a:pt x="3165" y="643"/>
                  </a:lnTo>
                  <a:lnTo>
                    <a:pt x="3164" y="642"/>
                  </a:lnTo>
                  <a:lnTo>
                    <a:pt x="3164" y="643"/>
                  </a:lnTo>
                  <a:lnTo>
                    <a:pt x="3163" y="644"/>
                  </a:lnTo>
                  <a:lnTo>
                    <a:pt x="3161" y="644"/>
                  </a:lnTo>
                  <a:lnTo>
                    <a:pt x="3160" y="644"/>
                  </a:lnTo>
                  <a:lnTo>
                    <a:pt x="3157" y="644"/>
                  </a:lnTo>
                  <a:lnTo>
                    <a:pt x="3156" y="643"/>
                  </a:lnTo>
                  <a:lnTo>
                    <a:pt x="3155" y="645"/>
                  </a:lnTo>
                  <a:lnTo>
                    <a:pt x="3154" y="646"/>
                  </a:lnTo>
                  <a:lnTo>
                    <a:pt x="3154" y="648"/>
                  </a:lnTo>
                  <a:lnTo>
                    <a:pt x="3153" y="649"/>
                  </a:lnTo>
                  <a:lnTo>
                    <a:pt x="3152" y="650"/>
                  </a:lnTo>
                  <a:lnTo>
                    <a:pt x="3149" y="650"/>
                  </a:lnTo>
                  <a:lnTo>
                    <a:pt x="3148" y="650"/>
                  </a:lnTo>
                  <a:lnTo>
                    <a:pt x="3147" y="651"/>
                  </a:lnTo>
                  <a:lnTo>
                    <a:pt x="3146" y="651"/>
                  </a:lnTo>
                  <a:lnTo>
                    <a:pt x="3144" y="650"/>
                  </a:lnTo>
                  <a:lnTo>
                    <a:pt x="3141" y="650"/>
                  </a:lnTo>
                  <a:lnTo>
                    <a:pt x="3140" y="650"/>
                  </a:lnTo>
                  <a:lnTo>
                    <a:pt x="3136" y="651"/>
                  </a:lnTo>
                  <a:lnTo>
                    <a:pt x="3134" y="652"/>
                  </a:lnTo>
                  <a:lnTo>
                    <a:pt x="3132" y="652"/>
                  </a:lnTo>
                  <a:lnTo>
                    <a:pt x="3131" y="652"/>
                  </a:lnTo>
                  <a:lnTo>
                    <a:pt x="3128" y="650"/>
                  </a:lnTo>
                  <a:lnTo>
                    <a:pt x="3127" y="650"/>
                  </a:lnTo>
                  <a:lnTo>
                    <a:pt x="3123" y="650"/>
                  </a:lnTo>
                  <a:lnTo>
                    <a:pt x="3119" y="652"/>
                  </a:lnTo>
                  <a:lnTo>
                    <a:pt x="3117" y="652"/>
                  </a:lnTo>
                  <a:lnTo>
                    <a:pt x="3114" y="652"/>
                  </a:lnTo>
                  <a:lnTo>
                    <a:pt x="3112" y="653"/>
                  </a:lnTo>
                  <a:lnTo>
                    <a:pt x="3111" y="653"/>
                  </a:lnTo>
                  <a:lnTo>
                    <a:pt x="3109" y="656"/>
                  </a:lnTo>
                  <a:lnTo>
                    <a:pt x="3108" y="658"/>
                  </a:lnTo>
                  <a:lnTo>
                    <a:pt x="3106" y="658"/>
                  </a:lnTo>
                  <a:lnTo>
                    <a:pt x="3105" y="659"/>
                  </a:lnTo>
                  <a:lnTo>
                    <a:pt x="3104" y="659"/>
                  </a:lnTo>
                  <a:lnTo>
                    <a:pt x="3101" y="658"/>
                  </a:lnTo>
                  <a:lnTo>
                    <a:pt x="3098" y="658"/>
                  </a:lnTo>
                  <a:lnTo>
                    <a:pt x="3095" y="654"/>
                  </a:lnTo>
                  <a:lnTo>
                    <a:pt x="3093" y="653"/>
                  </a:lnTo>
                  <a:lnTo>
                    <a:pt x="3092" y="654"/>
                  </a:lnTo>
                  <a:lnTo>
                    <a:pt x="3087" y="656"/>
                  </a:lnTo>
                  <a:lnTo>
                    <a:pt x="3080" y="657"/>
                  </a:lnTo>
                  <a:lnTo>
                    <a:pt x="3078" y="657"/>
                  </a:lnTo>
                  <a:lnTo>
                    <a:pt x="3076" y="656"/>
                  </a:lnTo>
                  <a:lnTo>
                    <a:pt x="3076" y="654"/>
                  </a:lnTo>
                  <a:lnTo>
                    <a:pt x="3075" y="653"/>
                  </a:lnTo>
                  <a:lnTo>
                    <a:pt x="3075" y="652"/>
                  </a:lnTo>
                  <a:lnTo>
                    <a:pt x="3074" y="652"/>
                  </a:lnTo>
                  <a:lnTo>
                    <a:pt x="3070" y="651"/>
                  </a:lnTo>
                  <a:lnTo>
                    <a:pt x="3069" y="651"/>
                  </a:lnTo>
                  <a:lnTo>
                    <a:pt x="3069" y="650"/>
                  </a:lnTo>
                  <a:lnTo>
                    <a:pt x="3068" y="649"/>
                  </a:lnTo>
                  <a:lnTo>
                    <a:pt x="3067" y="649"/>
                  </a:lnTo>
                  <a:lnTo>
                    <a:pt x="3065" y="650"/>
                  </a:lnTo>
                  <a:lnTo>
                    <a:pt x="3063" y="650"/>
                  </a:lnTo>
                  <a:lnTo>
                    <a:pt x="3061" y="649"/>
                  </a:lnTo>
                  <a:lnTo>
                    <a:pt x="3057" y="645"/>
                  </a:lnTo>
                  <a:lnTo>
                    <a:pt x="3054" y="644"/>
                  </a:lnTo>
                  <a:lnTo>
                    <a:pt x="3034" y="644"/>
                  </a:lnTo>
                  <a:lnTo>
                    <a:pt x="3032" y="645"/>
                  </a:lnTo>
                  <a:lnTo>
                    <a:pt x="3023" y="650"/>
                  </a:lnTo>
                  <a:lnTo>
                    <a:pt x="3020" y="650"/>
                  </a:lnTo>
                  <a:lnTo>
                    <a:pt x="3018" y="650"/>
                  </a:lnTo>
                  <a:lnTo>
                    <a:pt x="3017" y="652"/>
                  </a:lnTo>
                  <a:lnTo>
                    <a:pt x="3016" y="653"/>
                  </a:lnTo>
                  <a:lnTo>
                    <a:pt x="3015" y="654"/>
                  </a:lnTo>
                  <a:lnTo>
                    <a:pt x="3011" y="657"/>
                  </a:lnTo>
                  <a:lnTo>
                    <a:pt x="3006" y="662"/>
                  </a:lnTo>
                  <a:lnTo>
                    <a:pt x="2999" y="673"/>
                  </a:lnTo>
                  <a:lnTo>
                    <a:pt x="2992" y="681"/>
                  </a:lnTo>
                  <a:lnTo>
                    <a:pt x="2990" y="685"/>
                  </a:lnTo>
                  <a:lnTo>
                    <a:pt x="2989" y="686"/>
                  </a:lnTo>
                  <a:lnTo>
                    <a:pt x="2989" y="690"/>
                  </a:lnTo>
                  <a:lnTo>
                    <a:pt x="2988" y="691"/>
                  </a:lnTo>
                  <a:lnTo>
                    <a:pt x="2986" y="693"/>
                  </a:lnTo>
                  <a:lnTo>
                    <a:pt x="2985" y="695"/>
                  </a:lnTo>
                  <a:lnTo>
                    <a:pt x="2985" y="701"/>
                  </a:lnTo>
                  <a:lnTo>
                    <a:pt x="2984" y="707"/>
                  </a:lnTo>
                  <a:lnTo>
                    <a:pt x="2983" y="709"/>
                  </a:lnTo>
                  <a:lnTo>
                    <a:pt x="2981" y="711"/>
                  </a:lnTo>
                  <a:lnTo>
                    <a:pt x="2977" y="715"/>
                  </a:lnTo>
                  <a:lnTo>
                    <a:pt x="2976" y="716"/>
                  </a:lnTo>
                  <a:lnTo>
                    <a:pt x="2976" y="717"/>
                  </a:lnTo>
                  <a:lnTo>
                    <a:pt x="2976" y="720"/>
                  </a:lnTo>
                  <a:lnTo>
                    <a:pt x="2976" y="726"/>
                  </a:lnTo>
                  <a:lnTo>
                    <a:pt x="2975" y="728"/>
                  </a:lnTo>
                  <a:lnTo>
                    <a:pt x="2974" y="731"/>
                  </a:lnTo>
                  <a:lnTo>
                    <a:pt x="2973" y="733"/>
                  </a:lnTo>
                  <a:lnTo>
                    <a:pt x="2973" y="735"/>
                  </a:lnTo>
                  <a:lnTo>
                    <a:pt x="2976" y="751"/>
                  </a:lnTo>
                  <a:lnTo>
                    <a:pt x="2976" y="753"/>
                  </a:lnTo>
                  <a:lnTo>
                    <a:pt x="2980" y="758"/>
                  </a:lnTo>
                  <a:lnTo>
                    <a:pt x="2981" y="760"/>
                  </a:lnTo>
                  <a:lnTo>
                    <a:pt x="2981" y="761"/>
                  </a:lnTo>
                  <a:lnTo>
                    <a:pt x="2980" y="763"/>
                  </a:lnTo>
                  <a:lnTo>
                    <a:pt x="2980" y="765"/>
                  </a:lnTo>
                  <a:lnTo>
                    <a:pt x="2980" y="767"/>
                  </a:lnTo>
                  <a:lnTo>
                    <a:pt x="2981" y="769"/>
                  </a:lnTo>
                  <a:lnTo>
                    <a:pt x="2982" y="780"/>
                  </a:lnTo>
                  <a:lnTo>
                    <a:pt x="2984" y="786"/>
                  </a:lnTo>
                  <a:lnTo>
                    <a:pt x="3002" y="813"/>
                  </a:lnTo>
                  <a:lnTo>
                    <a:pt x="3005" y="815"/>
                  </a:lnTo>
                  <a:lnTo>
                    <a:pt x="3010" y="819"/>
                  </a:lnTo>
                  <a:lnTo>
                    <a:pt x="3012" y="819"/>
                  </a:lnTo>
                  <a:lnTo>
                    <a:pt x="3015" y="818"/>
                  </a:lnTo>
                  <a:lnTo>
                    <a:pt x="3018" y="817"/>
                  </a:lnTo>
                  <a:lnTo>
                    <a:pt x="3020" y="815"/>
                  </a:lnTo>
                  <a:lnTo>
                    <a:pt x="3023" y="816"/>
                  </a:lnTo>
                  <a:lnTo>
                    <a:pt x="3025" y="817"/>
                  </a:lnTo>
                  <a:lnTo>
                    <a:pt x="3025" y="820"/>
                  </a:lnTo>
                  <a:lnTo>
                    <a:pt x="3027" y="823"/>
                  </a:lnTo>
                  <a:lnTo>
                    <a:pt x="3028" y="823"/>
                  </a:lnTo>
                  <a:lnTo>
                    <a:pt x="3029" y="824"/>
                  </a:lnTo>
                  <a:lnTo>
                    <a:pt x="3032" y="824"/>
                  </a:lnTo>
                  <a:lnTo>
                    <a:pt x="3033" y="824"/>
                  </a:lnTo>
                  <a:lnTo>
                    <a:pt x="3034" y="826"/>
                  </a:lnTo>
                  <a:lnTo>
                    <a:pt x="3035" y="828"/>
                  </a:lnTo>
                  <a:lnTo>
                    <a:pt x="3043" y="840"/>
                  </a:lnTo>
                  <a:lnTo>
                    <a:pt x="3043" y="841"/>
                  </a:lnTo>
                  <a:lnTo>
                    <a:pt x="3044" y="842"/>
                  </a:lnTo>
                  <a:lnTo>
                    <a:pt x="3043" y="843"/>
                  </a:lnTo>
                  <a:lnTo>
                    <a:pt x="3042" y="844"/>
                  </a:lnTo>
                  <a:lnTo>
                    <a:pt x="3042" y="845"/>
                  </a:lnTo>
                  <a:lnTo>
                    <a:pt x="3042" y="846"/>
                  </a:lnTo>
                  <a:lnTo>
                    <a:pt x="3042" y="847"/>
                  </a:lnTo>
                  <a:lnTo>
                    <a:pt x="3041" y="851"/>
                  </a:lnTo>
                  <a:lnTo>
                    <a:pt x="3041" y="853"/>
                  </a:lnTo>
                  <a:lnTo>
                    <a:pt x="3042" y="854"/>
                  </a:lnTo>
                  <a:lnTo>
                    <a:pt x="3048" y="860"/>
                  </a:lnTo>
                  <a:lnTo>
                    <a:pt x="3049" y="862"/>
                  </a:lnTo>
                  <a:lnTo>
                    <a:pt x="3050" y="868"/>
                  </a:lnTo>
                  <a:lnTo>
                    <a:pt x="3051" y="870"/>
                  </a:lnTo>
                  <a:lnTo>
                    <a:pt x="3052" y="872"/>
                  </a:lnTo>
                  <a:lnTo>
                    <a:pt x="3054" y="874"/>
                  </a:lnTo>
                  <a:lnTo>
                    <a:pt x="3061" y="871"/>
                  </a:lnTo>
                  <a:lnTo>
                    <a:pt x="3061" y="870"/>
                  </a:lnTo>
                  <a:lnTo>
                    <a:pt x="3069" y="868"/>
                  </a:lnTo>
                  <a:lnTo>
                    <a:pt x="3072" y="868"/>
                  </a:lnTo>
                  <a:lnTo>
                    <a:pt x="3072" y="872"/>
                  </a:lnTo>
                  <a:lnTo>
                    <a:pt x="3075" y="874"/>
                  </a:lnTo>
                  <a:lnTo>
                    <a:pt x="3077" y="874"/>
                  </a:lnTo>
                  <a:lnTo>
                    <a:pt x="3079" y="874"/>
                  </a:lnTo>
                  <a:lnTo>
                    <a:pt x="3088" y="874"/>
                  </a:lnTo>
                  <a:lnTo>
                    <a:pt x="3089" y="872"/>
                  </a:lnTo>
                  <a:lnTo>
                    <a:pt x="3092" y="872"/>
                  </a:lnTo>
                  <a:lnTo>
                    <a:pt x="3093" y="872"/>
                  </a:lnTo>
                  <a:lnTo>
                    <a:pt x="3095" y="876"/>
                  </a:lnTo>
                  <a:lnTo>
                    <a:pt x="3096" y="877"/>
                  </a:lnTo>
                  <a:lnTo>
                    <a:pt x="3102" y="877"/>
                  </a:lnTo>
                  <a:lnTo>
                    <a:pt x="3105" y="876"/>
                  </a:lnTo>
                  <a:lnTo>
                    <a:pt x="3109" y="872"/>
                  </a:lnTo>
                  <a:lnTo>
                    <a:pt x="3113" y="866"/>
                  </a:lnTo>
                  <a:lnTo>
                    <a:pt x="3113" y="863"/>
                  </a:lnTo>
                  <a:lnTo>
                    <a:pt x="3114" y="859"/>
                  </a:lnTo>
                  <a:lnTo>
                    <a:pt x="3115" y="853"/>
                  </a:lnTo>
                  <a:lnTo>
                    <a:pt x="3117" y="851"/>
                  </a:lnTo>
                  <a:lnTo>
                    <a:pt x="3118" y="850"/>
                  </a:lnTo>
                  <a:lnTo>
                    <a:pt x="3119" y="847"/>
                  </a:lnTo>
                  <a:lnTo>
                    <a:pt x="3121" y="846"/>
                  </a:lnTo>
                  <a:lnTo>
                    <a:pt x="3123" y="845"/>
                  </a:lnTo>
                  <a:lnTo>
                    <a:pt x="3124" y="845"/>
                  </a:lnTo>
                  <a:lnTo>
                    <a:pt x="3126" y="843"/>
                  </a:lnTo>
                  <a:lnTo>
                    <a:pt x="3128" y="838"/>
                  </a:lnTo>
                  <a:lnTo>
                    <a:pt x="3130" y="835"/>
                  </a:lnTo>
                  <a:lnTo>
                    <a:pt x="3137" y="829"/>
                  </a:lnTo>
                  <a:lnTo>
                    <a:pt x="3144" y="819"/>
                  </a:lnTo>
                  <a:lnTo>
                    <a:pt x="3147" y="816"/>
                  </a:lnTo>
                  <a:lnTo>
                    <a:pt x="3153" y="810"/>
                  </a:lnTo>
                  <a:lnTo>
                    <a:pt x="3154" y="809"/>
                  </a:lnTo>
                  <a:lnTo>
                    <a:pt x="3156" y="809"/>
                  </a:lnTo>
                  <a:lnTo>
                    <a:pt x="3162" y="809"/>
                  </a:lnTo>
                  <a:lnTo>
                    <a:pt x="3163" y="808"/>
                  </a:lnTo>
                  <a:lnTo>
                    <a:pt x="3163" y="807"/>
                  </a:lnTo>
                  <a:lnTo>
                    <a:pt x="3162" y="805"/>
                  </a:lnTo>
                  <a:lnTo>
                    <a:pt x="3163" y="804"/>
                  </a:lnTo>
                  <a:lnTo>
                    <a:pt x="3164" y="804"/>
                  </a:lnTo>
                  <a:lnTo>
                    <a:pt x="3166" y="803"/>
                  </a:lnTo>
                  <a:lnTo>
                    <a:pt x="3167" y="803"/>
                  </a:lnTo>
                  <a:lnTo>
                    <a:pt x="3169" y="803"/>
                  </a:lnTo>
                  <a:lnTo>
                    <a:pt x="3170" y="803"/>
                  </a:lnTo>
                  <a:lnTo>
                    <a:pt x="3171" y="804"/>
                  </a:lnTo>
                  <a:lnTo>
                    <a:pt x="3171" y="812"/>
                  </a:lnTo>
                  <a:lnTo>
                    <a:pt x="3172" y="813"/>
                  </a:lnTo>
                  <a:lnTo>
                    <a:pt x="3175" y="816"/>
                  </a:lnTo>
                  <a:lnTo>
                    <a:pt x="3177" y="818"/>
                  </a:lnTo>
                  <a:lnTo>
                    <a:pt x="3177" y="819"/>
                  </a:lnTo>
                  <a:lnTo>
                    <a:pt x="3178" y="819"/>
                  </a:lnTo>
                  <a:lnTo>
                    <a:pt x="3188" y="819"/>
                  </a:lnTo>
                  <a:lnTo>
                    <a:pt x="3193" y="820"/>
                  </a:lnTo>
                  <a:lnTo>
                    <a:pt x="3198" y="821"/>
                  </a:lnTo>
                  <a:lnTo>
                    <a:pt x="3203" y="821"/>
                  </a:lnTo>
                  <a:lnTo>
                    <a:pt x="3207" y="820"/>
                  </a:lnTo>
                  <a:lnTo>
                    <a:pt x="3212" y="818"/>
                  </a:lnTo>
                  <a:lnTo>
                    <a:pt x="3214" y="817"/>
                  </a:lnTo>
                  <a:lnTo>
                    <a:pt x="3217" y="817"/>
                  </a:lnTo>
                  <a:lnTo>
                    <a:pt x="3220" y="817"/>
                  </a:lnTo>
                  <a:lnTo>
                    <a:pt x="3222" y="818"/>
                  </a:lnTo>
                  <a:lnTo>
                    <a:pt x="3224" y="818"/>
                  </a:lnTo>
                  <a:lnTo>
                    <a:pt x="3227" y="816"/>
                  </a:lnTo>
                  <a:lnTo>
                    <a:pt x="3229" y="813"/>
                  </a:lnTo>
                  <a:lnTo>
                    <a:pt x="3230" y="809"/>
                  </a:lnTo>
                  <a:lnTo>
                    <a:pt x="3231" y="805"/>
                  </a:lnTo>
                  <a:lnTo>
                    <a:pt x="3231" y="803"/>
                  </a:lnTo>
                  <a:lnTo>
                    <a:pt x="3235" y="800"/>
                  </a:lnTo>
                  <a:lnTo>
                    <a:pt x="3236" y="799"/>
                  </a:lnTo>
                  <a:lnTo>
                    <a:pt x="3260" y="798"/>
                  </a:lnTo>
                  <a:lnTo>
                    <a:pt x="3266" y="798"/>
                  </a:lnTo>
                  <a:lnTo>
                    <a:pt x="3269" y="798"/>
                  </a:lnTo>
                  <a:lnTo>
                    <a:pt x="3278" y="799"/>
                  </a:lnTo>
                  <a:lnTo>
                    <a:pt x="3283" y="799"/>
                  </a:lnTo>
                  <a:lnTo>
                    <a:pt x="3284" y="798"/>
                  </a:lnTo>
                  <a:lnTo>
                    <a:pt x="3285" y="798"/>
                  </a:lnTo>
                  <a:lnTo>
                    <a:pt x="3286" y="798"/>
                  </a:lnTo>
                  <a:lnTo>
                    <a:pt x="3287" y="798"/>
                  </a:lnTo>
                  <a:lnTo>
                    <a:pt x="3290" y="799"/>
                  </a:lnTo>
                  <a:lnTo>
                    <a:pt x="3293" y="800"/>
                  </a:lnTo>
                  <a:lnTo>
                    <a:pt x="3295" y="801"/>
                  </a:lnTo>
                  <a:lnTo>
                    <a:pt x="3298" y="802"/>
                  </a:lnTo>
                  <a:lnTo>
                    <a:pt x="3300" y="802"/>
                  </a:lnTo>
                  <a:lnTo>
                    <a:pt x="3305" y="800"/>
                  </a:lnTo>
                  <a:lnTo>
                    <a:pt x="3320" y="799"/>
                  </a:lnTo>
                  <a:lnTo>
                    <a:pt x="3322" y="799"/>
                  </a:lnTo>
                  <a:lnTo>
                    <a:pt x="3324" y="798"/>
                  </a:lnTo>
                  <a:lnTo>
                    <a:pt x="3326" y="795"/>
                  </a:lnTo>
                  <a:lnTo>
                    <a:pt x="3319" y="793"/>
                  </a:lnTo>
                  <a:lnTo>
                    <a:pt x="3318" y="793"/>
                  </a:lnTo>
                  <a:lnTo>
                    <a:pt x="3317" y="791"/>
                  </a:lnTo>
                  <a:lnTo>
                    <a:pt x="3315" y="791"/>
                  </a:lnTo>
                  <a:lnTo>
                    <a:pt x="3304" y="790"/>
                  </a:lnTo>
                  <a:lnTo>
                    <a:pt x="3303" y="790"/>
                  </a:lnTo>
                  <a:lnTo>
                    <a:pt x="3301" y="788"/>
                  </a:lnTo>
                  <a:lnTo>
                    <a:pt x="3300" y="787"/>
                  </a:lnTo>
                  <a:lnTo>
                    <a:pt x="3299" y="786"/>
                  </a:lnTo>
                  <a:lnTo>
                    <a:pt x="3299" y="785"/>
                  </a:lnTo>
                  <a:lnTo>
                    <a:pt x="3301" y="784"/>
                  </a:lnTo>
                  <a:lnTo>
                    <a:pt x="3303" y="785"/>
                  </a:lnTo>
                  <a:lnTo>
                    <a:pt x="3304" y="785"/>
                  </a:lnTo>
                  <a:lnTo>
                    <a:pt x="3308" y="783"/>
                  </a:lnTo>
                  <a:lnTo>
                    <a:pt x="3309" y="782"/>
                  </a:lnTo>
                  <a:lnTo>
                    <a:pt x="3309" y="780"/>
                  </a:lnTo>
                  <a:lnTo>
                    <a:pt x="3310" y="780"/>
                  </a:lnTo>
                  <a:lnTo>
                    <a:pt x="3311" y="782"/>
                  </a:lnTo>
                  <a:lnTo>
                    <a:pt x="3312" y="782"/>
                  </a:lnTo>
                  <a:lnTo>
                    <a:pt x="3313" y="780"/>
                  </a:lnTo>
                  <a:lnTo>
                    <a:pt x="3324" y="779"/>
                  </a:lnTo>
                  <a:lnTo>
                    <a:pt x="3327" y="779"/>
                  </a:lnTo>
                  <a:lnTo>
                    <a:pt x="3328" y="780"/>
                  </a:lnTo>
                  <a:lnTo>
                    <a:pt x="3330" y="780"/>
                  </a:lnTo>
                  <a:lnTo>
                    <a:pt x="3333" y="779"/>
                  </a:lnTo>
                  <a:lnTo>
                    <a:pt x="3334" y="779"/>
                  </a:lnTo>
                  <a:lnTo>
                    <a:pt x="3335" y="778"/>
                  </a:lnTo>
                  <a:lnTo>
                    <a:pt x="3337" y="775"/>
                  </a:lnTo>
                  <a:lnTo>
                    <a:pt x="3338" y="774"/>
                  </a:lnTo>
                  <a:lnTo>
                    <a:pt x="3339" y="774"/>
                  </a:lnTo>
                  <a:lnTo>
                    <a:pt x="3360" y="776"/>
                  </a:lnTo>
                  <a:lnTo>
                    <a:pt x="3363" y="777"/>
                  </a:lnTo>
                  <a:lnTo>
                    <a:pt x="3371" y="782"/>
                  </a:lnTo>
                  <a:lnTo>
                    <a:pt x="3379" y="784"/>
                  </a:lnTo>
                  <a:lnTo>
                    <a:pt x="3380" y="786"/>
                  </a:lnTo>
                  <a:lnTo>
                    <a:pt x="3379" y="787"/>
                  </a:lnTo>
                  <a:lnTo>
                    <a:pt x="3379" y="788"/>
                  </a:lnTo>
                  <a:lnTo>
                    <a:pt x="3380" y="790"/>
                  </a:lnTo>
                  <a:lnTo>
                    <a:pt x="3380" y="791"/>
                  </a:lnTo>
                  <a:lnTo>
                    <a:pt x="3380" y="792"/>
                  </a:lnTo>
                  <a:lnTo>
                    <a:pt x="3381" y="792"/>
                  </a:lnTo>
                  <a:lnTo>
                    <a:pt x="3382" y="792"/>
                  </a:lnTo>
                  <a:lnTo>
                    <a:pt x="3384" y="792"/>
                  </a:lnTo>
                  <a:lnTo>
                    <a:pt x="3382" y="795"/>
                  </a:lnTo>
                  <a:lnTo>
                    <a:pt x="3385" y="798"/>
                  </a:lnTo>
                  <a:lnTo>
                    <a:pt x="3384" y="802"/>
                  </a:lnTo>
                  <a:lnTo>
                    <a:pt x="3384" y="807"/>
                  </a:lnTo>
                  <a:lnTo>
                    <a:pt x="3382" y="809"/>
                  </a:lnTo>
                  <a:lnTo>
                    <a:pt x="3379" y="812"/>
                  </a:lnTo>
                  <a:lnTo>
                    <a:pt x="3378" y="815"/>
                  </a:lnTo>
                  <a:lnTo>
                    <a:pt x="3377" y="825"/>
                  </a:lnTo>
                  <a:lnTo>
                    <a:pt x="3377" y="827"/>
                  </a:lnTo>
                  <a:lnTo>
                    <a:pt x="3372" y="832"/>
                  </a:lnTo>
                  <a:lnTo>
                    <a:pt x="3368" y="833"/>
                  </a:lnTo>
                  <a:lnTo>
                    <a:pt x="3363" y="833"/>
                  </a:lnTo>
                  <a:lnTo>
                    <a:pt x="3359" y="829"/>
                  </a:lnTo>
                  <a:lnTo>
                    <a:pt x="3356" y="825"/>
                  </a:lnTo>
                  <a:lnTo>
                    <a:pt x="3354" y="824"/>
                  </a:lnTo>
                  <a:lnTo>
                    <a:pt x="3348" y="819"/>
                  </a:lnTo>
                  <a:lnTo>
                    <a:pt x="3348" y="818"/>
                  </a:lnTo>
                  <a:lnTo>
                    <a:pt x="3350" y="815"/>
                  </a:lnTo>
                  <a:lnTo>
                    <a:pt x="3350" y="813"/>
                  </a:lnTo>
                  <a:lnTo>
                    <a:pt x="3348" y="812"/>
                  </a:lnTo>
                  <a:lnTo>
                    <a:pt x="3347" y="810"/>
                  </a:lnTo>
                  <a:lnTo>
                    <a:pt x="3345" y="808"/>
                  </a:lnTo>
                  <a:lnTo>
                    <a:pt x="3342" y="808"/>
                  </a:lnTo>
                  <a:lnTo>
                    <a:pt x="3338" y="812"/>
                  </a:lnTo>
                  <a:lnTo>
                    <a:pt x="3336" y="812"/>
                  </a:lnTo>
                  <a:lnTo>
                    <a:pt x="3331" y="815"/>
                  </a:lnTo>
                  <a:lnTo>
                    <a:pt x="3321" y="815"/>
                  </a:lnTo>
                  <a:lnTo>
                    <a:pt x="3316" y="816"/>
                  </a:lnTo>
                  <a:lnTo>
                    <a:pt x="3311" y="815"/>
                  </a:lnTo>
                  <a:lnTo>
                    <a:pt x="3309" y="818"/>
                  </a:lnTo>
                  <a:lnTo>
                    <a:pt x="3303" y="829"/>
                  </a:lnTo>
                  <a:lnTo>
                    <a:pt x="3302" y="830"/>
                  </a:lnTo>
                  <a:lnTo>
                    <a:pt x="3300" y="834"/>
                  </a:lnTo>
                  <a:lnTo>
                    <a:pt x="3299" y="835"/>
                  </a:lnTo>
                  <a:lnTo>
                    <a:pt x="3299" y="836"/>
                  </a:lnTo>
                  <a:lnTo>
                    <a:pt x="3298" y="837"/>
                  </a:lnTo>
                  <a:lnTo>
                    <a:pt x="3298" y="838"/>
                  </a:lnTo>
                  <a:lnTo>
                    <a:pt x="3298" y="840"/>
                  </a:lnTo>
                  <a:lnTo>
                    <a:pt x="3296" y="841"/>
                  </a:lnTo>
                  <a:lnTo>
                    <a:pt x="3295" y="841"/>
                  </a:lnTo>
                  <a:lnTo>
                    <a:pt x="3294" y="842"/>
                  </a:lnTo>
                  <a:lnTo>
                    <a:pt x="3291" y="844"/>
                  </a:lnTo>
                  <a:lnTo>
                    <a:pt x="3289" y="846"/>
                  </a:lnTo>
                  <a:lnTo>
                    <a:pt x="3287" y="852"/>
                  </a:lnTo>
                  <a:lnTo>
                    <a:pt x="3286" y="853"/>
                  </a:lnTo>
                  <a:lnTo>
                    <a:pt x="3282" y="855"/>
                  </a:lnTo>
                  <a:lnTo>
                    <a:pt x="3279" y="858"/>
                  </a:lnTo>
                  <a:lnTo>
                    <a:pt x="3275" y="865"/>
                  </a:lnTo>
                  <a:lnTo>
                    <a:pt x="3273" y="866"/>
                  </a:lnTo>
                  <a:lnTo>
                    <a:pt x="3272" y="867"/>
                  </a:lnTo>
                  <a:lnTo>
                    <a:pt x="3272" y="868"/>
                  </a:lnTo>
                  <a:lnTo>
                    <a:pt x="3270" y="869"/>
                  </a:lnTo>
                  <a:lnTo>
                    <a:pt x="3269" y="871"/>
                  </a:lnTo>
                  <a:lnTo>
                    <a:pt x="3268" y="872"/>
                  </a:lnTo>
                  <a:lnTo>
                    <a:pt x="3260" y="880"/>
                  </a:lnTo>
                  <a:lnTo>
                    <a:pt x="3257" y="884"/>
                  </a:lnTo>
                  <a:lnTo>
                    <a:pt x="3256" y="886"/>
                  </a:lnTo>
                  <a:lnTo>
                    <a:pt x="3248" y="890"/>
                  </a:lnTo>
                  <a:lnTo>
                    <a:pt x="3240" y="895"/>
                  </a:lnTo>
                  <a:lnTo>
                    <a:pt x="3235" y="899"/>
                  </a:lnTo>
                  <a:lnTo>
                    <a:pt x="3233" y="901"/>
                  </a:lnTo>
                  <a:lnTo>
                    <a:pt x="3232" y="900"/>
                  </a:lnTo>
                  <a:lnTo>
                    <a:pt x="3231" y="899"/>
                  </a:lnTo>
                  <a:lnTo>
                    <a:pt x="3229" y="897"/>
                  </a:lnTo>
                  <a:lnTo>
                    <a:pt x="3226" y="899"/>
                  </a:lnTo>
                  <a:lnTo>
                    <a:pt x="3222" y="901"/>
                  </a:lnTo>
                  <a:lnTo>
                    <a:pt x="3220" y="901"/>
                  </a:lnTo>
                  <a:lnTo>
                    <a:pt x="3218" y="901"/>
                  </a:lnTo>
                  <a:lnTo>
                    <a:pt x="3216" y="900"/>
                  </a:lnTo>
                  <a:lnTo>
                    <a:pt x="3215" y="901"/>
                  </a:lnTo>
                  <a:lnTo>
                    <a:pt x="3214" y="901"/>
                  </a:lnTo>
                  <a:lnTo>
                    <a:pt x="3213" y="902"/>
                  </a:lnTo>
                  <a:lnTo>
                    <a:pt x="3213" y="903"/>
                  </a:lnTo>
                  <a:lnTo>
                    <a:pt x="3208" y="905"/>
                  </a:lnTo>
                  <a:lnTo>
                    <a:pt x="3206" y="907"/>
                  </a:lnTo>
                  <a:lnTo>
                    <a:pt x="3205" y="907"/>
                  </a:lnTo>
                  <a:lnTo>
                    <a:pt x="3203" y="908"/>
                  </a:lnTo>
                  <a:lnTo>
                    <a:pt x="3200" y="908"/>
                  </a:lnTo>
                  <a:lnTo>
                    <a:pt x="3196" y="907"/>
                  </a:lnTo>
                  <a:lnTo>
                    <a:pt x="3195" y="909"/>
                  </a:lnTo>
                  <a:lnTo>
                    <a:pt x="3193" y="910"/>
                  </a:lnTo>
                  <a:lnTo>
                    <a:pt x="3191" y="911"/>
                  </a:lnTo>
                  <a:lnTo>
                    <a:pt x="3190" y="911"/>
                  </a:lnTo>
                  <a:lnTo>
                    <a:pt x="3189" y="912"/>
                  </a:lnTo>
                  <a:lnTo>
                    <a:pt x="3188" y="912"/>
                  </a:lnTo>
                  <a:lnTo>
                    <a:pt x="3187" y="915"/>
                  </a:lnTo>
                  <a:lnTo>
                    <a:pt x="3186" y="919"/>
                  </a:lnTo>
                  <a:lnTo>
                    <a:pt x="3182" y="927"/>
                  </a:lnTo>
                  <a:lnTo>
                    <a:pt x="3181" y="930"/>
                  </a:lnTo>
                  <a:lnTo>
                    <a:pt x="3178" y="933"/>
                  </a:lnTo>
                  <a:lnTo>
                    <a:pt x="3175" y="935"/>
                  </a:lnTo>
                  <a:lnTo>
                    <a:pt x="3171" y="937"/>
                  </a:lnTo>
                  <a:lnTo>
                    <a:pt x="3167" y="937"/>
                  </a:lnTo>
                  <a:lnTo>
                    <a:pt x="3160" y="938"/>
                  </a:lnTo>
                  <a:lnTo>
                    <a:pt x="3158" y="938"/>
                  </a:lnTo>
                  <a:lnTo>
                    <a:pt x="3157" y="937"/>
                  </a:lnTo>
                  <a:lnTo>
                    <a:pt x="3156" y="936"/>
                  </a:lnTo>
                  <a:lnTo>
                    <a:pt x="3156" y="935"/>
                  </a:lnTo>
                  <a:lnTo>
                    <a:pt x="3154" y="933"/>
                  </a:lnTo>
                  <a:lnTo>
                    <a:pt x="3153" y="932"/>
                  </a:lnTo>
                  <a:lnTo>
                    <a:pt x="3152" y="932"/>
                  </a:lnTo>
                  <a:lnTo>
                    <a:pt x="3147" y="929"/>
                  </a:lnTo>
                  <a:lnTo>
                    <a:pt x="3146" y="927"/>
                  </a:lnTo>
                  <a:lnTo>
                    <a:pt x="3146" y="926"/>
                  </a:lnTo>
                  <a:lnTo>
                    <a:pt x="3145" y="924"/>
                  </a:lnTo>
                  <a:lnTo>
                    <a:pt x="3143" y="924"/>
                  </a:lnTo>
                  <a:lnTo>
                    <a:pt x="3137" y="924"/>
                  </a:lnTo>
                  <a:lnTo>
                    <a:pt x="3136" y="922"/>
                  </a:lnTo>
                  <a:lnTo>
                    <a:pt x="3135" y="921"/>
                  </a:lnTo>
                  <a:lnTo>
                    <a:pt x="3134" y="920"/>
                  </a:lnTo>
                  <a:lnTo>
                    <a:pt x="3130" y="920"/>
                  </a:lnTo>
                  <a:lnTo>
                    <a:pt x="3128" y="925"/>
                  </a:lnTo>
                  <a:lnTo>
                    <a:pt x="3129" y="928"/>
                  </a:lnTo>
                  <a:lnTo>
                    <a:pt x="3134" y="927"/>
                  </a:lnTo>
                  <a:lnTo>
                    <a:pt x="3134" y="929"/>
                  </a:lnTo>
                  <a:lnTo>
                    <a:pt x="3134" y="932"/>
                  </a:lnTo>
                  <a:lnTo>
                    <a:pt x="3132" y="934"/>
                  </a:lnTo>
                  <a:lnTo>
                    <a:pt x="3131" y="937"/>
                  </a:lnTo>
                  <a:lnTo>
                    <a:pt x="3132" y="938"/>
                  </a:lnTo>
                  <a:lnTo>
                    <a:pt x="3134" y="939"/>
                  </a:lnTo>
                  <a:lnTo>
                    <a:pt x="3134" y="945"/>
                  </a:lnTo>
                  <a:lnTo>
                    <a:pt x="3135" y="944"/>
                  </a:lnTo>
                  <a:lnTo>
                    <a:pt x="3136" y="944"/>
                  </a:lnTo>
                  <a:lnTo>
                    <a:pt x="3137" y="943"/>
                  </a:lnTo>
                  <a:lnTo>
                    <a:pt x="3137" y="942"/>
                  </a:lnTo>
                  <a:lnTo>
                    <a:pt x="3138" y="939"/>
                  </a:lnTo>
                  <a:lnTo>
                    <a:pt x="3138" y="938"/>
                  </a:lnTo>
                  <a:lnTo>
                    <a:pt x="3139" y="936"/>
                  </a:lnTo>
                  <a:lnTo>
                    <a:pt x="3140" y="936"/>
                  </a:lnTo>
                  <a:lnTo>
                    <a:pt x="3143" y="937"/>
                  </a:lnTo>
                  <a:lnTo>
                    <a:pt x="3145" y="944"/>
                  </a:lnTo>
                  <a:lnTo>
                    <a:pt x="3148" y="946"/>
                  </a:lnTo>
                  <a:lnTo>
                    <a:pt x="3149" y="949"/>
                  </a:lnTo>
                  <a:lnTo>
                    <a:pt x="3152" y="951"/>
                  </a:lnTo>
                  <a:lnTo>
                    <a:pt x="3154" y="951"/>
                  </a:lnTo>
                  <a:lnTo>
                    <a:pt x="3156" y="953"/>
                  </a:lnTo>
                  <a:lnTo>
                    <a:pt x="3158" y="962"/>
                  </a:lnTo>
                  <a:lnTo>
                    <a:pt x="3161" y="966"/>
                  </a:lnTo>
                  <a:lnTo>
                    <a:pt x="3166" y="968"/>
                  </a:lnTo>
                  <a:lnTo>
                    <a:pt x="3171" y="968"/>
                  </a:lnTo>
                  <a:lnTo>
                    <a:pt x="3177" y="968"/>
                  </a:lnTo>
                  <a:lnTo>
                    <a:pt x="3181" y="971"/>
                  </a:lnTo>
                  <a:lnTo>
                    <a:pt x="3184" y="976"/>
                  </a:lnTo>
                  <a:lnTo>
                    <a:pt x="3191" y="980"/>
                  </a:lnTo>
                  <a:lnTo>
                    <a:pt x="3193" y="985"/>
                  </a:lnTo>
                  <a:lnTo>
                    <a:pt x="3196" y="989"/>
                  </a:lnTo>
                  <a:lnTo>
                    <a:pt x="3197" y="992"/>
                  </a:lnTo>
                  <a:lnTo>
                    <a:pt x="3197" y="994"/>
                  </a:lnTo>
                  <a:lnTo>
                    <a:pt x="3198" y="996"/>
                  </a:lnTo>
                  <a:lnTo>
                    <a:pt x="3204" y="1002"/>
                  </a:lnTo>
                  <a:lnTo>
                    <a:pt x="3208" y="1009"/>
                  </a:lnTo>
                  <a:lnTo>
                    <a:pt x="3209" y="1012"/>
                  </a:lnTo>
                  <a:lnTo>
                    <a:pt x="3213" y="1018"/>
                  </a:lnTo>
                  <a:lnTo>
                    <a:pt x="3214" y="1020"/>
                  </a:lnTo>
                  <a:lnTo>
                    <a:pt x="3214" y="1022"/>
                  </a:lnTo>
                  <a:lnTo>
                    <a:pt x="3214" y="1028"/>
                  </a:lnTo>
                  <a:lnTo>
                    <a:pt x="3214" y="1029"/>
                  </a:lnTo>
                  <a:lnTo>
                    <a:pt x="3218" y="1036"/>
                  </a:lnTo>
                  <a:lnTo>
                    <a:pt x="3222" y="1038"/>
                  </a:lnTo>
                  <a:lnTo>
                    <a:pt x="3224" y="1038"/>
                  </a:lnTo>
                  <a:lnTo>
                    <a:pt x="3229" y="1039"/>
                  </a:lnTo>
                  <a:lnTo>
                    <a:pt x="3230" y="1041"/>
                  </a:lnTo>
                  <a:lnTo>
                    <a:pt x="3230" y="1042"/>
                  </a:lnTo>
                  <a:lnTo>
                    <a:pt x="3231" y="1042"/>
                  </a:lnTo>
                  <a:lnTo>
                    <a:pt x="3232" y="1042"/>
                  </a:lnTo>
                  <a:lnTo>
                    <a:pt x="3233" y="1043"/>
                  </a:lnTo>
                  <a:lnTo>
                    <a:pt x="3233" y="1045"/>
                  </a:lnTo>
                  <a:lnTo>
                    <a:pt x="3234" y="1047"/>
                  </a:lnTo>
                  <a:lnTo>
                    <a:pt x="3234" y="1050"/>
                  </a:lnTo>
                  <a:lnTo>
                    <a:pt x="3236" y="1051"/>
                  </a:lnTo>
                  <a:lnTo>
                    <a:pt x="3241" y="1051"/>
                  </a:lnTo>
                  <a:lnTo>
                    <a:pt x="3243" y="1052"/>
                  </a:lnTo>
                  <a:lnTo>
                    <a:pt x="3246" y="1053"/>
                  </a:lnTo>
                  <a:lnTo>
                    <a:pt x="3249" y="1058"/>
                  </a:lnTo>
                  <a:lnTo>
                    <a:pt x="3247" y="1062"/>
                  </a:lnTo>
                  <a:lnTo>
                    <a:pt x="3244" y="1067"/>
                  </a:lnTo>
                  <a:lnTo>
                    <a:pt x="3246" y="1071"/>
                  </a:lnTo>
                  <a:lnTo>
                    <a:pt x="3249" y="1074"/>
                  </a:lnTo>
                  <a:lnTo>
                    <a:pt x="3258" y="1081"/>
                  </a:lnTo>
                  <a:lnTo>
                    <a:pt x="3259" y="1081"/>
                  </a:lnTo>
                  <a:lnTo>
                    <a:pt x="3260" y="1081"/>
                  </a:lnTo>
                  <a:lnTo>
                    <a:pt x="3261" y="1080"/>
                  </a:lnTo>
                  <a:lnTo>
                    <a:pt x="3262" y="1079"/>
                  </a:lnTo>
                  <a:lnTo>
                    <a:pt x="3264" y="1081"/>
                  </a:lnTo>
                  <a:lnTo>
                    <a:pt x="3264" y="1083"/>
                  </a:lnTo>
                  <a:lnTo>
                    <a:pt x="3265" y="1084"/>
                  </a:lnTo>
                  <a:lnTo>
                    <a:pt x="3266" y="1085"/>
                  </a:lnTo>
                  <a:lnTo>
                    <a:pt x="3267" y="1084"/>
                  </a:lnTo>
                  <a:lnTo>
                    <a:pt x="3268" y="1084"/>
                  </a:lnTo>
                  <a:lnTo>
                    <a:pt x="3268" y="1085"/>
                  </a:lnTo>
                  <a:lnTo>
                    <a:pt x="3267" y="1087"/>
                  </a:lnTo>
                  <a:lnTo>
                    <a:pt x="3266" y="1087"/>
                  </a:lnTo>
                  <a:lnTo>
                    <a:pt x="3265" y="1088"/>
                  </a:lnTo>
                  <a:lnTo>
                    <a:pt x="3264" y="1088"/>
                  </a:lnTo>
                  <a:lnTo>
                    <a:pt x="3264" y="1089"/>
                  </a:lnTo>
                  <a:lnTo>
                    <a:pt x="3264" y="1092"/>
                  </a:lnTo>
                  <a:lnTo>
                    <a:pt x="3264" y="1094"/>
                  </a:lnTo>
                  <a:lnTo>
                    <a:pt x="3264" y="1095"/>
                  </a:lnTo>
                  <a:lnTo>
                    <a:pt x="3262" y="1095"/>
                  </a:lnTo>
                  <a:lnTo>
                    <a:pt x="3261" y="1095"/>
                  </a:lnTo>
                  <a:lnTo>
                    <a:pt x="3259" y="1094"/>
                  </a:lnTo>
                  <a:lnTo>
                    <a:pt x="3258" y="1094"/>
                  </a:lnTo>
                  <a:lnTo>
                    <a:pt x="3257" y="1094"/>
                  </a:lnTo>
                  <a:lnTo>
                    <a:pt x="3255" y="1092"/>
                  </a:lnTo>
                  <a:lnTo>
                    <a:pt x="3252" y="1094"/>
                  </a:lnTo>
                  <a:lnTo>
                    <a:pt x="3250" y="1096"/>
                  </a:lnTo>
                  <a:lnTo>
                    <a:pt x="3247" y="1103"/>
                  </a:lnTo>
                  <a:lnTo>
                    <a:pt x="3248" y="1106"/>
                  </a:lnTo>
                  <a:lnTo>
                    <a:pt x="3249" y="1108"/>
                  </a:lnTo>
                  <a:lnTo>
                    <a:pt x="3255" y="1110"/>
                  </a:lnTo>
                  <a:lnTo>
                    <a:pt x="3256" y="1111"/>
                  </a:lnTo>
                  <a:lnTo>
                    <a:pt x="3257" y="1113"/>
                  </a:lnTo>
                  <a:lnTo>
                    <a:pt x="3257" y="1117"/>
                  </a:lnTo>
                  <a:lnTo>
                    <a:pt x="3257" y="1119"/>
                  </a:lnTo>
                  <a:lnTo>
                    <a:pt x="3255" y="1118"/>
                  </a:lnTo>
                  <a:lnTo>
                    <a:pt x="3256" y="1117"/>
                  </a:lnTo>
                  <a:lnTo>
                    <a:pt x="3255" y="1116"/>
                  </a:lnTo>
                  <a:lnTo>
                    <a:pt x="3253" y="1114"/>
                  </a:lnTo>
                  <a:lnTo>
                    <a:pt x="3251" y="1114"/>
                  </a:lnTo>
                  <a:lnTo>
                    <a:pt x="3251" y="1113"/>
                  </a:lnTo>
                  <a:lnTo>
                    <a:pt x="3251" y="1112"/>
                  </a:lnTo>
                  <a:lnTo>
                    <a:pt x="3250" y="1111"/>
                  </a:lnTo>
                  <a:lnTo>
                    <a:pt x="3249" y="1110"/>
                  </a:lnTo>
                  <a:lnTo>
                    <a:pt x="3247" y="1110"/>
                  </a:lnTo>
                  <a:lnTo>
                    <a:pt x="3246" y="1109"/>
                  </a:lnTo>
                  <a:lnTo>
                    <a:pt x="3244" y="1110"/>
                  </a:lnTo>
                  <a:lnTo>
                    <a:pt x="3244" y="1111"/>
                  </a:lnTo>
                  <a:lnTo>
                    <a:pt x="3243" y="1112"/>
                  </a:lnTo>
                  <a:lnTo>
                    <a:pt x="3242" y="1111"/>
                  </a:lnTo>
                  <a:lnTo>
                    <a:pt x="3242" y="1113"/>
                  </a:lnTo>
                  <a:lnTo>
                    <a:pt x="3243" y="1116"/>
                  </a:lnTo>
                  <a:lnTo>
                    <a:pt x="3244" y="1117"/>
                  </a:lnTo>
                  <a:lnTo>
                    <a:pt x="3246" y="1118"/>
                  </a:lnTo>
                  <a:lnTo>
                    <a:pt x="3247" y="1120"/>
                  </a:lnTo>
                  <a:lnTo>
                    <a:pt x="3247" y="1122"/>
                  </a:lnTo>
                  <a:lnTo>
                    <a:pt x="3246" y="1125"/>
                  </a:lnTo>
                  <a:lnTo>
                    <a:pt x="3243" y="1128"/>
                  </a:lnTo>
                  <a:lnTo>
                    <a:pt x="3243" y="1129"/>
                  </a:lnTo>
                  <a:lnTo>
                    <a:pt x="3242" y="1130"/>
                  </a:lnTo>
                  <a:lnTo>
                    <a:pt x="3241" y="1130"/>
                  </a:lnTo>
                  <a:lnTo>
                    <a:pt x="3240" y="1131"/>
                  </a:lnTo>
                  <a:lnTo>
                    <a:pt x="3236" y="1131"/>
                  </a:lnTo>
                  <a:lnTo>
                    <a:pt x="3235" y="1133"/>
                  </a:lnTo>
                  <a:lnTo>
                    <a:pt x="3235" y="1135"/>
                  </a:lnTo>
                  <a:lnTo>
                    <a:pt x="3236" y="1137"/>
                  </a:lnTo>
                  <a:lnTo>
                    <a:pt x="3239" y="1142"/>
                  </a:lnTo>
                  <a:lnTo>
                    <a:pt x="3240" y="1143"/>
                  </a:lnTo>
                  <a:lnTo>
                    <a:pt x="3241" y="1145"/>
                  </a:lnTo>
                  <a:lnTo>
                    <a:pt x="3243" y="1146"/>
                  </a:lnTo>
                  <a:lnTo>
                    <a:pt x="3247" y="1146"/>
                  </a:lnTo>
                  <a:lnTo>
                    <a:pt x="3248" y="1147"/>
                  </a:lnTo>
                  <a:lnTo>
                    <a:pt x="3249" y="1148"/>
                  </a:lnTo>
                  <a:lnTo>
                    <a:pt x="3250" y="1151"/>
                  </a:lnTo>
                  <a:lnTo>
                    <a:pt x="3251" y="1152"/>
                  </a:lnTo>
                  <a:lnTo>
                    <a:pt x="3255" y="1153"/>
                  </a:lnTo>
                  <a:lnTo>
                    <a:pt x="3257" y="1153"/>
                  </a:lnTo>
                  <a:lnTo>
                    <a:pt x="3261" y="1153"/>
                  </a:lnTo>
                  <a:lnTo>
                    <a:pt x="3265" y="1153"/>
                  </a:lnTo>
                  <a:lnTo>
                    <a:pt x="3266" y="1155"/>
                  </a:lnTo>
                  <a:lnTo>
                    <a:pt x="3268" y="1160"/>
                  </a:lnTo>
                  <a:lnTo>
                    <a:pt x="3275" y="1170"/>
                  </a:lnTo>
                  <a:lnTo>
                    <a:pt x="3277" y="1171"/>
                  </a:lnTo>
                  <a:lnTo>
                    <a:pt x="3279" y="1171"/>
                  </a:lnTo>
                  <a:lnTo>
                    <a:pt x="3287" y="1172"/>
                  </a:lnTo>
                  <a:lnTo>
                    <a:pt x="3289" y="1172"/>
                  </a:lnTo>
                  <a:lnTo>
                    <a:pt x="3290" y="1172"/>
                  </a:lnTo>
                  <a:lnTo>
                    <a:pt x="3291" y="1173"/>
                  </a:lnTo>
                  <a:lnTo>
                    <a:pt x="3292" y="1175"/>
                  </a:lnTo>
                  <a:lnTo>
                    <a:pt x="3291" y="1176"/>
                  </a:lnTo>
                  <a:lnTo>
                    <a:pt x="3289" y="1177"/>
                  </a:lnTo>
                  <a:lnTo>
                    <a:pt x="3287" y="1177"/>
                  </a:lnTo>
                  <a:lnTo>
                    <a:pt x="3287" y="1178"/>
                  </a:lnTo>
                  <a:lnTo>
                    <a:pt x="3286" y="1180"/>
                  </a:lnTo>
                  <a:lnTo>
                    <a:pt x="3285" y="1180"/>
                  </a:lnTo>
                  <a:lnTo>
                    <a:pt x="3282" y="1180"/>
                  </a:lnTo>
                  <a:lnTo>
                    <a:pt x="3279" y="1181"/>
                  </a:lnTo>
                  <a:lnTo>
                    <a:pt x="3277" y="1183"/>
                  </a:lnTo>
                  <a:lnTo>
                    <a:pt x="3283" y="1184"/>
                  </a:lnTo>
                  <a:lnTo>
                    <a:pt x="3286" y="1184"/>
                  </a:lnTo>
                  <a:lnTo>
                    <a:pt x="3289" y="1185"/>
                  </a:lnTo>
                  <a:lnTo>
                    <a:pt x="3290" y="1186"/>
                  </a:lnTo>
                  <a:lnTo>
                    <a:pt x="3291" y="1188"/>
                  </a:lnTo>
                  <a:lnTo>
                    <a:pt x="3291" y="1190"/>
                  </a:lnTo>
                  <a:lnTo>
                    <a:pt x="3291" y="1196"/>
                  </a:lnTo>
                  <a:lnTo>
                    <a:pt x="3291" y="1198"/>
                  </a:lnTo>
                  <a:lnTo>
                    <a:pt x="3292" y="1201"/>
                  </a:lnTo>
                  <a:lnTo>
                    <a:pt x="3294" y="1202"/>
                  </a:lnTo>
                  <a:lnTo>
                    <a:pt x="3295" y="1203"/>
                  </a:lnTo>
                  <a:lnTo>
                    <a:pt x="3296" y="1202"/>
                  </a:lnTo>
                  <a:lnTo>
                    <a:pt x="3296" y="1201"/>
                  </a:lnTo>
                  <a:lnTo>
                    <a:pt x="3296" y="1200"/>
                  </a:lnTo>
                  <a:lnTo>
                    <a:pt x="3300" y="1201"/>
                  </a:lnTo>
                  <a:lnTo>
                    <a:pt x="3304" y="1202"/>
                  </a:lnTo>
                  <a:lnTo>
                    <a:pt x="3309" y="1202"/>
                  </a:lnTo>
                  <a:lnTo>
                    <a:pt x="3312" y="1201"/>
                  </a:lnTo>
                  <a:lnTo>
                    <a:pt x="3305" y="1195"/>
                  </a:lnTo>
                  <a:lnTo>
                    <a:pt x="3304" y="1192"/>
                  </a:lnTo>
                  <a:lnTo>
                    <a:pt x="3308" y="1190"/>
                  </a:lnTo>
                  <a:lnTo>
                    <a:pt x="3312" y="1193"/>
                  </a:lnTo>
                  <a:lnTo>
                    <a:pt x="3316" y="1197"/>
                  </a:lnTo>
                  <a:lnTo>
                    <a:pt x="3318" y="1202"/>
                  </a:lnTo>
                  <a:lnTo>
                    <a:pt x="3320" y="1209"/>
                  </a:lnTo>
                  <a:lnTo>
                    <a:pt x="3320" y="1212"/>
                  </a:lnTo>
                  <a:lnTo>
                    <a:pt x="3320" y="1214"/>
                  </a:lnTo>
                  <a:lnTo>
                    <a:pt x="3318" y="1218"/>
                  </a:lnTo>
                  <a:lnTo>
                    <a:pt x="3318" y="1220"/>
                  </a:lnTo>
                  <a:lnTo>
                    <a:pt x="3319" y="1225"/>
                  </a:lnTo>
                  <a:lnTo>
                    <a:pt x="3319" y="1230"/>
                  </a:lnTo>
                  <a:lnTo>
                    <a:pt x="3319" y="1233"/>
                  </a:lnTo>
                  <a:lnTo>
                    <a:pt x="3317" y="1234"/>
                  </a:lnTo>
                  <a:lnTo>
                    <a:pt x="3315" y="1234"/>
                  </a:lnTo>
                  <a:lnTo>
                    <a:pt x="3315" y="1235"/>
                  </a:lnTo>
                  <a:lnTo>
                    <a:pt x="3313" y="1237"/>
                  </a:lnTo>
                  <a:lnTo>
                    <a:pt x="3312" y="1238"/>
                  </a:lnTo>
                  <a:lnTo>
                    <a:pt x="3310" y="1236"/>
                  </a:lnTo>
                  <a:lnTo>
                    <a:pt x="3302" y="1230"/>
                  </a:lnTo>
                  <a:lnTo>
                    <a:pt x="3298" y="1226"/>
                  </a:lnTo>
                  <a:lnTo>
                    <a:pt x="3295" y="1223"/>
                  </a:lnTo>
                  <a:lnTo>
                    <a:pt x="3292" y="1223"/>
                  </a:lnTo>
                  <a:lnTo>
                    <a:pt x="3293" y="1226"/>
                  </a:lnTo>
                  <a:lnTo>
                    <a:pt x="3298" y="1230"/>
                  </a:lnTo>
                  <a:lnTo>
                    <a:pt x="3299" y="1231"/>
                  </a:lnTo>
                  <a:lnTo>
                    <a:pt x="3300" y="1234"/>
                  </a:lnTo>
                  <a:lnTo>
                    <a:pt x="3301" y="1235"/>
                  </a:lnTo>
                  <a:lnTo>
                    <a:pt x="3302" y="1235"/>
                  </a:lnTo>
                  <a:lnTo>
                    <a:pt x="3303" y="1235"/>
                  </a:lnTo>
                  <a:lnTo>
                    <a:pt x="3303" y="1236"/>
                  </a:lnTo>
                  <a:lnTo>
                    <a:pt x="3303" y="1237"/>
                  </a:lnTo>
                  <a:lnTo>
                    <a:pt x="3303" y="1238"/>
                  </a:lnTo>
                  <a:lnTo>
                    <a:pt x="3303" y="1239"/>
                  </a:lnTo>
                  <a:lnTo>
                    <a:pt x="3303" y="1242"/>
                  </a:lnTo>
                  <a:lnTo>
                    <a:pt x="3303" y="1243"/>
                  </a:lnTo>
                  <a:lnTo>
                    <a:pt x="3302" y="1244"/>
                  </a:lnTo>
                  <a:lnTo>
                    <a:pt x="3301" y="1244"/>
                  </a:lnTo>
                  <a:lnTo>
                    <a:pt x="3300" y="1244"/>
                  </a:lnTo>
                  <a:lnTo>
                    <a:pt x="3296" y="1239"/>
                  </a:lnTo>
                  <a:lnTo>
                    <a:pt x="3295" y="1239"/>
                  </a:lnTo>
                  <a:lnTo>
                    <a:pt x="3294" y="1240"/>
                  </a:lnTo>
                  <a:lnTo>
                    <a:pt x="3295" y="1242"/>
                  </a:lnTo>
                  <a:lnTo>
                    <a:pt x="3295" y="1243"/>
                  </a:lnTo>
                  <a:lnTo>
                    <a:pt x="3294" y="1244"/>
                  </a:lnTo>
                  <a:lnTo>
                    <a:pt x="3293" y="1243"/>
                  </a:lnTo>
                  <a:lnTo>
                    <a:pt x="3292" y="1240"/>
                  </a:lnTo>
                  <a:lnTo>
                    <a:pt x="3292" y="1237"/>
                  </a:lnTo>
                  <a:lnTo>
                    <a:pt x="3289" y="1235"/>
                  </a:lnTo>
                  <a:lnTo>
                    <a:pt x="3283" y="1234"/>
                  </a:lnTo>
                  <a:lnTo>
                    <a:pt x="3278" y="1235"/>
                  </a:lnTo>
                  <a:lnTo>
                    <a:pt x="3275" y="1237"/>
                  </a:lnTo>
                  <a:lnTo>
                    <a:pt x="3270" y="1238"/>
                  </a:lnTo>
                  <a:lnTo>
                    <a:pt x="3267" y="1237"/>
                  </a:lnTo>
                  <a:lnTo>
                    <a:pt x="3262" y="1236"/>
                  </a:lnTo>
                  <a:lnTo>
                    <a:pt x="3258" y="1238"/>
                  </a:lnTo>
                  <a:lnTo>
                    <a:pt x="3253" y="1240"/>
                  </a:lnTo>
                  <a:lnTo>
                    <a:pt x="3248" y="1240"/>
                  </a:lnTo>
                  <a:lnTo>
                    <a:pt x="3240" y="1242"/>
                  </a:lnTo>
                  <a:lnTo>
                    <a:pt x="3239" y="1243"/>
                  </a:lnTo>
                  <a:lnTo>
                    <a:pt x="3236" y="1244"/>
                  </a:lnTo>
                  <a:lnTo>
                    <a:pt x="3235" y="1245"/>
                  </a:lnTo>
                  <a:lnTo>
                    <a:pt x="3233" y="1245"/>
                  </a:lnTo>
                  <a:lnTo>
                    <a:pt x="3231" y="1247"/>
                  </a:lnTo>
                  <a:lnTo>
                    <a:pt x="3230" y="1247"/>
                  </a:lnTo>
                  <a:lnTo>
                    <a:pt x="3225" y="1247"/>
                  </a:lnTo>
                  <a:lnTo>
                    <a:pt x="3224" y="1248"/>
                  </a:lnTo>
                  <a:lnTo>
                    <a:pt x="3222" y="1251"/>
                  </a:lnTo>
                  <a:lnTo>
                    <a:pt x="3220" y="1255"/>
                  </a:lnTo>
                  <a:lnTo>
                    <a:pt x="3217" y="1261"/>
                  </a:lnTo>
                  <a:lnTo>
                    <a:pt x="3216" y="1265"/>
                  </a:lnTo>
                  <a:lnTo>
                    <a:pt x="3217" y="1270"/>
                  </a:lnTo>
                  <a:lnTo>
                    <a:pt x="3218" y="1275"/>
                  </a:lnTo>
                  <a:lnTo>
                    <a:pt x="3222" y="1278"/>
                  </a:lnTo>
                  <a:lnTo>
                    <a:pt x="3224" y="1281"/>
                  </a:lnTo>
                  <a:lnTo>
                    <a:pt x="3225" y="1281"/>
                  </a:lnTo>
                  <a:lnTo>
                    <a:pt x="3227" y="1281"/>
                  </a:lnTo>
                  <a:lnTo>
                    <a:pt x="3227" y="1282"/>
                  </a:lnTo>
                  <a:lnTo>
                    <a:pt x="3225" y="1284"/>
                  </a:lnTo>
                  <a:lnTo>
                    <a:pt x="3223" y="1286"/>
                  </a:lnTo>
                  <a:lnTo>
                    <a:pt x="3221" y="1287"/>
                  </a:lnTo>
                  <a:lnTo>
                    <a:pt x="3218" y="1287"/>
                  </a:lnTo>
                  <a:lnTo>
                    <a:pt x="3213" y="1288"/>
                  </a:lnTo>
                  <a:lnTo>
                    <a:pt x="3210" y="1288"/>
                  </a:lnTo>
                  <a:lnTo>
                    <a:pt x="3198" y="1287"/>
                  </a:lnTo>
                  <a:lnTo>
                    <a:pt x="3196" y="1287"/>
                  </a:lnTo>
                  <a:lnTo>
                    <a:pt x="3192" y="1284"/>
                  </a:lnTo>
                  <a:lnTo>
                    <a:pt x="3191" y="1284"/>
                  </a:lnTo>
                  <a:lnTo>
                    <a:pt x="3189" y="1284"/>
                  </a:lnTo>
                  <a:lnTo>
                    <a:pt x="3187" y="1284"/>
                  </a:lnTo>
                  <a:lnTo>
                    <a:pt x="3184" y="1284"/>
                  </a:lnTo>
                  <a:lnTo>
                    <a:pt x="3182" y="1284"/>
                  </a:lnTo>
                  <a:lnTo>
                    <a:pt x="3181" y="1284"/>
                  </a:lnTo>
                  <a:lnTo>
                    <a:pt x="3181" y="1285"/>
                  </a:lnTo>
                  <a:lnTo>
                    <a:pt x="3180" y="1285"/>
                  </a:lnTo>
                  <a:lnTo>
                    <a:pt x="3179" y="1286"/>
                  </a:lnTo>
                  <a:lnTo>
                    <a:pt x="3178" y="1286"/>
                  </a:lnTo>
                  <a:lnTo>
                    <a:pt x="3177" y="1286"/>
                  </a:lnTo>
                  <a:lnTo>
                    <a:pt x="3174" y="1285"/>
                  </a:lnTo>
                  <a:lnTo>
                    <a:pt x="3171" y="1280"/>
                  </a:lnTo>
                  <a:lnTo>
                    <a:pt x="3169" y="1279"/>
                  </a:lnTo>
                  <a:lnTo>
                    <a:pt x="3167" y="1279"/>
                  </a:lnTo>
                  <a:lnTo>
                    <a:pt x="3161" y="1276"/>
                  </a:lnTo>
                  <a:lnTo>
                    <a:pt x="3158" y="1275"/>
                  </a:lnTo>
                  <a:lnTo>
                    <a:pt x="3153" y="1267"/>
                  </a:lnTo>
                  <a:lnTo>
                    <a:pt x="3152" y="1265"/>
                  </a:lnTo>
                  <a:lnTo>
                    <a:pt x="3150" y="1265"/>
                  </a:lnTo>
                  <a:lnTo>
                    <a:pt x="3150" y="1264"/>
                  </a:lnTo>
                  <a:lnTo>
                    <a:pt x="3149" y="1261"/>
                  </a:lnTo>
                  <a:lnTo>
                    <a:pt x="3149" y="1255"/>
                  </a:lnTo>
                  <a:lnTo>
                    <a:pt x="3152" y="1246"/>
                  </a:lnTo>
                  <a:lnTo>
                    <a:pt x="3155" y="1238"/>
                  </a:lnTo>
                  <a:lnTo>
                    <a:pt x="3156" y="1234"/>
                  </a:lnTo>
                  <a:lnTo>
                    <a:pt x="3156" y="1228"/>
                  </a:lnTo>
                  <a:lnTo>
                    <a:pt x="3156" y="1219"/>
                  </a:lnTo>
                  <a:lnTo>
                    <a:pt x="3156" y="1215"/>
                  </a:lnTo>
                  <a:lnTo>
                    <a:pt x="3156" y="1214"/>
                  </a:lnTo>
                  <a:lnTo>
                    <a:pt x="3156" y="1213"/>
                  </a:lnTo>
                  <a:lnTo>
                    <a:pt x="3157" y="1213"/>
                  </a:lnTo>
                  <a:lnTo>
                    <a:pt x="3160" y="1213"/>
                  </a:lnTo>
                  <a:lnTo>
                    <a:pt x="3160" y="1214"/>
                  </a:lnTo>
                  <a:lnTo>
                    <a:pt x="3158" y="1215"/>
                  </a:lnTo>
                  <a:lnTo>
                    <a:pt x="3162" y="1214"/>
                  </a:lnTo>
                  <a:lnTo>
                    <a:pt x="3166" y="1205"/>
                  </a:lnTo>
                  <a:lnTo>
                    <a:pt x="3167" y="1196"/>
                  </a:lnTo>
                  <a:lnTo>
                    <a:pt x="3163" y="1190"/>
                  </a:lnTo>
                  <a:lnTo>
                    <a:pt x="3158" y="1188"/>
                  </a:lnTo>
                  <a:lnTo>
                    <a:pt x="3144" y="1186"/>
                  </a:lnTo>
                  <a:lnTo>
                    <a:pt x="3135" y="1181"/>
                  </a:lnTo>
                  <a:lnTo>
                    <a:pt x="3135" y="1180"/>
                  </a:lnTo>
                  <a:lnTo>
                    <a:pt x="3132" y="1179"/>
                  </a:lnTo>
                  <a:lnTo>
                    <a:pt x="3132" y="1178"/>
                  </a:lnTo>
                  <a:lnTo>
                    <a:pt x="3132" y="1177"/>
                  </a:lnTo>
                  <a:lnTo>
                    <a:pt x="3131" y="1176"/>
                  </a:lnTo>
                  <a:lnTo>
                    <a:pt x="3130" y="1173"/>
                  </a:lnTo>
                  <a:lnTo>
                    <a:pt x="3128" y="1172"/>
                  </a:lnTo>
                  <a:lnTo>
                    <a:pt x="3127" y="1172"/>
                  </a:lnTo>
                  <a:lnTo>
                    <a:pt x="3126" y="1173"/>
                  </a:lnTo>
                  <a:lnTo>
                    <a:pt x="3123" y="1175"/>
                  </a:lnTo>
                  <a:lnTo>
                    <a:pt x="3122" y="1173"/>
                  </a:lnTo>
                  <a:lnTo>
                    <a:pt x="3122" y="1171"/>
                  </a:lnTo>
                  <a:lnTo>
                    <a:pt x="3123" y="1168"/>
                  </a:lnTo>
                  <a:lnTo>
                    <a:pt x="3124" y="1166"/>
                  </a:lnTo>
                  <a:lnTo>
                    <a:pt x="3123" y="1163"/>
                  </a:lnTo>
                  <a:lnTo>
                    <a:pt x="3121" y="1163"/>
                  </a:lnTo>
                  <a:lnTo>
                    <a:pt x="3117" y="1162"/>
                  </a:lnTo>
                  <a:lnTo>
                    <a:pt x="3113" y="1162"/>
                  </a:lnTo>
                  <a:lnTo>
                    <a:pt x="3112" y="1161"/>
                  </a:lnTo>
                  <a:lnTo>
                    <a:pt x="3105" y="1153"/>
                  </a:lnTo>
                  <a:lnTo>
                    <a:pt x="3080" y="1130"/>
                  </a:lnTo>
                  <a:lnTo>
                    <a:pt x="3078" y="1126"/>
                  </a:lnTo>
                  <a:lnTo>
                    <a:pt x="3077" y="1122"/>
                  </a:lnTo>
                  <a:lnTo>
                    <a:pt x="3077" y="1121"/>
                  </a:lnTo>
                  <a:lnTo>
                    <a:pt x="3077" y="1119"/>
                  </a:lnTo>
                  <a:lnTo>
                    <a:pt x="3078" y="1117"/>
                  </a:lnTo>
                  <a:lnTo>
                    <a:pt x="3078" y="1116"/>
                  </a:lnTo>
                  <a:lnTo>
                    <a:pt x="3079" y="1112"/>
                  </a:lnTo>
                  <a:lnTo>
                    <a:pt x="3081" y="1110"/>
                  </a:lnTo>
                  <a:lnTo>
                    <a:pt x="3085" y="1108"/>
                  </a:lnTo>
                  <a:lnTo>
                    <a:pt x="3087" y="1105"/>
                  </a:lnTo>
                  <a:lnTo>
                    <a:pt x="3089" y="1101"/>
                  </a:lnTo>
                  <a:lnTo>
                    <a:pt x="3091" y="1098"/>
                  </a:lnTo>
                  <a:lnTo>
                    <a:pt x="3092" y="1097"/>
                  </a:lnTo>
                  <a:lnTo>
                    <a:pt x="3094" y="1097"/>
                  </a:lnTo>
                  <a:lnTo>
                    <a:pt x="3095" y="1096"/>
                  </a:lnTo>
                  <a:lnTo>
                    <a:pt x="3095" y="1095"/>
                  </a:lnTo>
                  <a:lnTo>
                    <a:pt x="3096" y="1094"/>
                  </a:lnTo>
                  <a:lnTo>
                    <a:pt x="3096" y="1093"/>
                  </a:lnTo>
                  <a:lnTo>
                    <a:pt x="3097" y="1093"/>
                  </a:lnTo>
                  <a:lnTo>
                    <a:pt x="3098" y="1092"/>
                  </a:lnTo>
                  <a:lnTo>
                    <a:pt x="3100" y="1092"/>
                  </a:lnTo>
                  <a:lnTo>
                    <a:pt x="3101" y="1089"/>
                  </a:lnTo>
                  <a:lnTo>
                    <a:pt x="3102" y="1083"/>
                  </a:lnTo>
                  <a:lnTo>
                    <a:pt x="3102" y="1079"/>
                  </a:lnTo>
                  <a:lnTo>
                    <a:pt x="3101" y="1077"/>
                  </a:lnTo>
                  <a:lnTo>
                    <a:pt x="3101" y="1076"/>
                  </a:lnTo>
                  <a:lnTo>
                    <a:pt x="3100" y="1075"/>
                  </a:lnTo>
                  <a:lnTo>
                    <a:pt x="3098" y="1074"/>
                  </a:lnTo>
                  <a:lnTo>
                    <a:pt x="3100" y="1072"/>
                  </a:lnTo>
                  <a:lnTo>
                    <a:pt x="3101" y="1069"/>
                  </a:lnTo>
                  <a:lnTo>
                    <a:pt x="3101" y="1067"/>
                  </a:lnTo>
                  <a:lnTo>
                    <a:pt x="3102" y="1064"/>
                  </a:lnTo>
                  <a:lnTo>
                    <a:pt x="3102" y="1063"/>
                  </a:lnTo>
                  <a:lnTo>
                    <a:pt x="3102" y="1059"/>
                  </a:lnTo>
                  <a:lnTo>
                    <a:pt x="3103" y="1058"/>
                  </a:lnTo>
                  <a:lnTo>
                    <a:pt x="3103" y="1054"/>
                  </a:lnTo>
                  <a:lnTo>
                    <a:pt x="3103" y="1051"/>
                  </a:lnTo>
                  <a:lnTo>
                    <a:pt x="3101" y="1049"/>
                  </a:lnTo>
                  <a:lnTo>
                    <a:pt x="3100" y="1050"/>
                  </a:lnTo>
                  <a:lnTo>
                    <a:pt x="3098" y="1049"/>
                  </a:lnTo>
                  <a:lnTo>
                    <a:pt x="3097" y="1045"/>
                  </a:lnTo>
                  <a:lnTo>
                    <a:pt x="3096" y="1044"/>
                  </a:lnTo>
                  <a:lnTo>
                    <a:pt x="3096" y="1045"/>
                  </a:lnTo>
                  <a:lnTo>
                    <a:pt x="3095" y="1047"/>
                  </a:lnTo>
                  <a:lnTo>
                    <a:pt x="3094" y="1047"/>
                  </a:lnTo>
                  <a:lnTo>
                    <a:pt x="3093" y="1047"/>
                  </a:lnTo>
                  <a:lnTo>
                    <a:pt x="3092" y="1047"/>
                  </a:lnTo>
                  <a:lnTo>
                    <a:pt x="3092" y="1046"/>
                  </a:lnTo>
                  <a:lnTo>
                    <a:pt x="3091" y="1045"/>
                  </a:lnTo>
                  <a:lnTo>
                    <a:pt x="3092" y="1044"/>
                  </a:lnTo>
                  <a:lnTo>
                    <a:pt x="3093" y="1043"/>
                  </a:lnTo>
                  <a:lnTo>
                    <a:pt x="3095" y="1043"/>
                  </a:lnTo>
                  <a:lnTo>
                    <a:pt x="3096" y="1039"/>
                  </a:lnTo>
                  <a:lnTo>
                    <a:pt x="3097" y="1041"/>
                  </a:lnTo>
                  <a:lnTo>
                    <a:pt x="3098" y="1039"/>
                  </a:lnTo>
                  <a:lnTo>
                    <a:pt x="3101" y="1036"/>
                  </a:lnTo>
                  <a:lnTo>
                    <a:pt x="3101" y="1037"/>
                  </a:lnTo>
                  <a:lnTo>
                    <a:pt x="3102" y="1037"/>
                  </a:lnTo>
                  <a:lnTo>
                    <a:pt x="3098" y="1030"/>
                  </a:lnTo>
                  <a:lnTo>
                    <a:pt x="3097" y="1029"/>
                  </a:lnTo>
                  <a:lnTo>
                    <a:pt x="3097" y="1028"/>
                  </a:lnTo>
                  <a:lnTo>
                    <a:pt x="3096" y="1028"/>
                  </a:lnTo>
                  <a:lnTo>
                    <a:pt x="3095" y="1026"/>
                  </a:lnTo>
                  <a:lnTo>
                    <a:pt x="3094" y="1026"/>
                  </a:lnTo>
                  <a:lnTo>
                    <a:pt x="3079" y="1024"/>
                  </a:lnTo>
                  <a:lnTo>
                    <a:pt x="3078" y="1024"/>
                  </a:lnTo>
                  <a:lnTo>
                    <a:pt x="3076" y="1024"/>
                  </a:lnTo>
                  <a:lnTo>
                    <a:pt x="3075" y="1022"/>
                  </a:lnTo>
                  <a:lnTo>
                    <a:pt x="3072" y="1021"/>
                  </a:lnTo>
                  <a:lnTo>
                    <a:pt x="3071" y="1021"/>
                  </a:lnTo>
                  <a:lnTo>
                    <a:pt x="3070" y="1020"/>
                  </a:lnTo>
                  <a:lnTo>
                    <a:pt x="3069" y="1020"/>
                  </a:lnTo>
                  <a:lnTo>
                    <a:pt x="3066" y="1020"/>
                  </a:lnTo>
                  <a:lnTo>
                    <a:pt x="3065" y="1021"/>
                  </a:lnTo>
                  <a:lnTo>
                    <a:pt x="3063" y="1022"/>
                  </a:lnTo>
                  <a:lnTo>
                    <a:pt x="3061" y="1022"/>
                  </a:lnTo>
                  <a:lnTo>
                    <a:pt x="3059" y="1022"/>
                  </a:lnTo>
                  <a:lnTo>
                    <a:pt x="3057" y="1024"/>
                  </a:lnTo>
                  <a:lnTo>
                    <a:pt x="3050" y="1027"/>
                  </a:lnTo>
                  <a:lnTo>
                    <a:pt x="3049" y="1027"/>
                  </a:lnTo>
                  <a:lnTo>
                    <a:pt x="3045" y="1027"/>
                  </a:lnTo>
                  <a:lnTo>
                    <a:pt x="3043" y="1028"/>
                  </a:lnTo>
                  <a:lnTo>
                    <a:pt x="3042" y="1029"/>
                  </a:lnTo>
                  <a:lnTo>
                    <a:pt x="3042" y="1031"/>
                  </a:lnTo>
                  <a:lnTo>
                    <a:pt x="3041" y="1034"/>
                  </a:lnTo>
                  <a:lnTo>
                    <a:pt x="3038" y="1036"/>
                  </a:lnTo>
                  <a:lnTo>
                    <a:pt x="3008" y="1054"/>
                  </a:lnTo>
                  <a:lnTo>
                    <a:pt x="3003" y="1059"/>
                  </a:lnTo>
                  <a:lnTo>
                    <a:pt x="3001" y="1060"/>
                  </a:lnTo>
                  <a:lnTo>
                    <a:pt x="2998" y="1061"/>
                  </a:lnTo>
                  <a:lnTo>
                    <a:pt x="2999" y="1062"/>
                  </a:lnTo>
                  <a:lnTo>
                    <a:pt x="3001" y="1064"/>
                  </a:lnTo>
                  <a:lnTo>
                    <a:pt x="3001" y="1067"/>
                  </a:lnTo>
                  <a:lnTo>
                    <a:pt x="3001" y="1068"/>
                  </a:lnTo>
                  <a:lnTo>
                    <a:pt x="3001" y="1069"/>
                  </a:lnTo>
                  <a:lnTo>
                    <a:pt x="3002" y="1070"/>
                  </a:lnTo>
                  <a:lnTo>
                    <a:pt x="3003" y="1071"/>
                  </a:lnTo>
                  <a:lnTo>
                    <a:pt x="3005" y="1072"/>
                  </a:lnTo>
                  <a:lnTo>
                    <a:pt x="3007" y="1078"/>
                  </a:lnTo>
                  <a:lnTo>
                    <a:pt x="3008" y="1080"/>
                  </a:lnTo>
                  <a:lnTo>
                    <a:pt x="3007" y="1081"/>
                  </a:lnTo>
                  <a:lnTo>
                    <a:pt x="3006" y="1083"/>
                  </a:lnTo>
                  <a:lnTo>
                    <a:pt x="3008" y="1086"/>
                  </a:lnTo>
                  <a:lnTo>
                    <a:pt x="3010" y="1087"/>
                  </a:lnTo>
                  <a:lnTo>
                    <a:pt x="3016" y="1088"/>
                  </a:lnTo>
                  <a:lnTo>
                    <a:pt x="3019" y="1091"/>
                  </a:lnTo>
                  <a:lnTo>
                    <a:pt x="3020" y="1092"/>
                  </a:lnTo>
                  <a:lnTo>
                    <a:pt x="3020" y="1093"/>
                  </a:lnTo>
                  <a:lnTo>
                    <a:pt x="3020" y="1094"/>
                  </a:lnTo>
                  <a:lnTo>
                    <a:pt x="3022" y="1096"/>
                  </a:lnTo>
                  <a:lnTo>
                    <a:pt x="3023" y="1097"/>
                  </a:lnTo>
                  <a:lnTo>
                    <a:pt x="3025" y="1096"/>
                  </a:lnTo>
                  <a:lnTo>
                    <a:pt x="3024" y="1098"/>
                  </a:lnTo>
                  <a:lnTo>
                    <a:pt x="3023" y="1100"/>
                  </a:lnTo>
                  <a:lnTo>
                    <a:pt x="3022" y="1102"/>
                  </a:lnTo>
                  <a:lnTo>
                    <a:pt x="3022" y="1103"/>
                  </a:lnTo>
                  <a:lnTo>
                    <a:pt x="3023" y="1104"/>
                  </a:lnTo>
                  <a:lnTo>
                    <a:pt x="3023" y="1105"/>
                  </a:lnTo>
                  <a:lnTo>
                    <a:pt x="3022" y="1108"/>
                  </a:lnTo>
                  <a:lnTo>
                    <a:pt x="3020" y="1112"/>
                  </a:lnTo>
                  <a:lnTo>
                    <a:pt x="3022" y="1113"/>
                  </a:lnTo>
                  <a:lnTo>
                    <a:pt x="3022" y="1116"/>
                  </a:lnTo>
                  <a:lnTo>
                    <a:pt x="3023" y="1117"/>
                  </a:lnTo>
                  <a:lnTo>
                    <a:pt x="3023" y="1118"/>
                  </a:lnTo>
                  <a:lnTo>
                    <a:pt x="3022" y="1120"/>
                  </a:lnTo>
                  <a:lnTo>
                    <a:pt x="3022" y="1126"/>
                  </a:lnTo>
                  <a:lnTo>
                    <a:pt x="3022" y="1128"/>
                  </a:lnTo>
                  <a:lnTo>
                    <a:pt x="3024" y="1134"/>
                  </a:lnTo>
                  <a:lnTo>
                    <a:pt x="3024" y="1136"/>
                  </a:lnTo>
                  <a:lnTo>
                    <a:pt x="3024" y="1146"/>
                  </a:lnTo>
                  <a:lnTo>
                    <a:pt x="3026" y="1148"/>
                  </a:lnTo>
                  <a:lnTo>
                    <a:pt x="3027" y="1153"/>
                  </a:lnTo>
                  <a:lnTo>
                    <a:pt x="3025" y="1158"/>
                  </a:lnTo>
                  <a:lnTo>
                    <a:pt x="3020" y="1166"/>
                  </a:lnTo>
                  <a:lnTo>
                    <a:pt x="3018" y="1169"/>
                  </a:lnTo>
                  <a:lnTo>
                    <a:pt x="3017" y="1173"/>
                  </a:lnTo>
                  <a:lnTo>
                    <a:pt x="3016" y="1178"/>
                  </a:lnTo>
                  <a:lnTo>
                    <a:pt x="3016" y="1197"/>
                  </a:lnTo>
                  <a:lnTo>
                    <a:pt x="3016" y="1200"/>
                  </a:lnTo>
                  <a:lnTo>
                    <a:pt x="3018" y="1204"/>
                  </a:lnTo>
                  <a:lnTo>
                    <a:pt x="3019" y="1205"/>
                  </a:lnTo>
                  <a:lnTo>
                    <a:pt x="3019" y="1211"/>
                  </a:lnTo>
                  <a:lnTo>
                    <a:pt x="3019" y="1212"/>
                  </a:lnTo>
                  <a:lnTo>
                    <a:pt x="3018" y="1214"/>
                  </a:lnTo>
                  <a:lnTo>
                    <a:pt x="3018" y="1215"/>
                  </a:lnTo>
                  <a:lnTo>
                    <a:pt x="3018" y="1218"/>
                  </a:lnTo>
                  <a:lnTo>
                    <a:pt x="3020" y="1221"/>
                  </a:lnTo>
                  <a:lnTo>
                    <a:pt x="3019" y="1226"/>
                  </a:lnTo>
                  <a:lnTo>
                    <a:pt x="3017" y="1233"/>
                  </a:lnTo>
                  <a:lnTo>
                    <a:pt x="3017" y="1237"/>
                  </a:lnTo>
                  <a:lnTo>
                    <a:pt x="3020" y="1240"/>
                  </a:lnTo>
                  <a:lnTo>
                    <a:pt x="3022" y="1243"/>
                  </a:lnTo>
                  <a:lnTo>
                    <a:pt x="3022" y="1244"/>
                  </a:lnTo>
                  <a:lnTo>
                    <a:pt x="3020" y="1246"/>
                  </a:lnTo>
                  <a:lnTo>
                    <a:pt x="3020" y="1250"/>
                  </a:lnTo>
                  <a:lnTo>
                    <a:pt x="3022" y="1253"/>
                  </a:lnTo>
                  <a:lnTo>
                    <a:pt x="3022" y="1254"/>
                  </a:lnTo>
                  <a:lnTo>
                    <a:pt x="3023" y="1256"/>
                  </a:lnTo>
                  <a:lnTo>
                    <a:pt x="3026" y="1261"/>
                  </a:lnTo>
                  <a:lnTo>
                    <a:pt x="3027" y="1263"/>
                  </a:lnTo>
                  <a:lnTo>
                    <a:pt x="3027" y="1264"/>
                  </a:lnTo>
                  <a:lnTo>
                    <a:pt x="3026" y="1265"/>
                  </a:lnTo>
                  <a:lnTo>
                    <a:pt x="3024" y="1268"/>
                  </a:lnTo>
                  <a:lnTo>
                    <a:pt x="3023" y="1268"/>
                  </a:lnTo>
                  <a:lnTo>
                    <a:pt x="3020" y="1280"/>
                  </a:lnTo>
                  <a:lnTo>
                    <a:pt x="3020" y="1282"/>
                  </a:lnTo>
                  <a:lnTo>
                    <a:pt x="3019" y="1285"/>
                  </a:lnTo>
                  <a:lnTo>
                    <a:pt x="3017" y="1286"/>
                  </a:lnTo>
                  <a:lnTo>
                    <a:pt x="3015" y="1286"/>
                  </a:lnTo>
                  <a:lnTo>
                    <a:pt x="3012" y="1287"/>
                  </a:lnTo>
                  <a:lnTo>
                    <a:pt x="3010" y="1290"/>
                  </a:lnTo>
                  <a:lnTo>
                    <a:pt x="3010" y="1305"/>
                  </a:lnTo>
                  <a:lnTo>
                    <a:pt x="3008" y="1319"/>
                  </a:lnTo>
                  <a:lnTo>
                    <a:pt x="3007" y="1321"/>
                  </a:lnTo>
                  <a:lnTo>
                    <a:pt x="3006" y="1323"/>
                  </a:lnTo>
                  <a:lnTo>
                    <a:pt x="3010" y="1331"/>
                  </a:lnTo>
                  <a:lnTo>
                    <a:pt x="3011" y="1332"/>
                  </a:lnTo>
                  <a:lnTo>
                    <a:pt x="3012" y="1338"/>
                  </a:lnTo>
                  <a:lnTo>
                    <a:pt x="3014" y="1339"/>
                  </a:lnTo>
                  <a:lnTo>
                    <a:pt x="3019" y="1346"/>
                  </a:lnTo>
                  <a:lnTo>
                    <a:pt x="3020" y="1348"/>
                  </a:lnTo>
                  <a:lnTo>
                    <a:pt x="3020" y="1351"/>
                  </a:lnTo>
                  <a:lnTo>
                    <a:pt x="3025" y="1369"/>
                  </a:lnTo>
                  <a:lnTo>
                    <a:pt x="3026" y="1373"/>
                  </a:lnTo>
                  <a:lnTo>
                    <a:pt x="3026" y="1374"/>
                  </a:lnTo>
                  <a:lnTo>
                    <a:pt x="3028" y="1378"/>
                  </a:lnTo>
                  <a:lnTo>
                    <a:pt x="3029" y="1380"/>
                  </a:lnTo>
                  <a:lnTo>
                    <a:pt x="3028" y="1380"/>
                  </a:lnTo>
                  <a:lnTo>
                    <a:pt x="3025" y="1379"/>
                  </a:lnTo>
                  <a:lnTo>
                    <a:pt x="3024" y="1379"/>
                  </a:lnTo>
                  <a:lnTo>
                    <a:pt x="3019" y="1374"/>
                  </a:lnTo>
                  <a:lnTo>
                    <a:pt x="3018" y="1373"/>
                  </a:lnTo>
                  <a:lnTo>
                    <a:pt x="3018" y="1372"/>
                  </a:lnTo>
                  <a:lnTo>
                    <a:pt x="3016" y="1369"/>
                  </a:lnTo>
                  <a:lnTo>
                    <a:pt x="3015" y="1368"/>
                  </a:lnTo>
                  <a:lnTo>
                    <a:pt x="3012" y="1367"/>
                  </a:lnTo>
                  <a:lnTo>
                    <a:pt x="3009" y="1368"/>
                  </a:lnTo>
                  <a:lnTo>
                    <a:pt x="3007" y="1370"/>
                  </a:lnTo>
                  <a:lnTo>
                    <a:pt x="3003" y="1370"/>
                  </a:lnTo>
                  <a:lnTo>
                    <a:pt x="2998" y="1371"/>
                  </a:lnTo>
                  <a:lnTo>
                    <a:pt x="2994" y="1373"/>
                  </a:lnTo>
                  <a:lnTo>
                    <a:pt x="2992" y="1374"/>
                  </a:lnTo>
                  <a:lnTo>
                    <a:pt x="2988" y="1376"/>
                  </a:lnTo>
                  <a:lnTo>
                    <a:pt x="2985" y="1377"/>
                  </a:lnTo>
                  <a:lnTo>
                    <a:pt x="2984" y="1377"/>
                  </a:lnTo>
                  <a:lnTo>
                    <a:pt x="2982" y="1377"/>
                  </a:lnTo>
                  <a:lnTo>
                    <a:pt x="2975" y="1374"/>
                  </a:lnTo>
                  <a:lnTo>
                    <a:pt x="2974" y="1374"/>
                  </a:lnTo>
                  <a:lnTo>
                    <a:pt x="2972" y="1373"/>
                  </a:lnTo>
                  <a:lnTo>
                    <a:pt x="2969" y="1373"/>
                  </a:lnTo>
                  <a:lnTo>
                    <a:pt x="2966" y="1373"/>
                  </a:lnTo>
                  <a:lnTo>
                    <a:pt x="2964" y="1373"/>
                  </a:lnTo>
                  <a:lnTo>
                    <a:pt x="2962" y="1376"/>
                  </a:lnTo>
                  <a:lnTo>
                    <a:pt x="2957" y="1380"/>
                  </a:lnTo>
                  <a:lnTo>
                    <a:pt x="2956" y="1381"/>
                  </a:lnTo>
                  <a:lnTo>
                    <a:pt x="2956" y="1384"/>
                  </a:lnTo>
                  <a:lnTo>
                    <a:pt x="2955" y="1385"/>
                  </a:lnTo>
                  <a:lnTo>
                    <a:pt x="2953" y="1387"/>
                  </a:lnTo>
                  <a:lnTo>
                    <a:pt x="2950" y="1388"/>
                  </a:lnTo>
                  <a:lnTo>
                    <a:pt x="2947" y="1389"/>
                  </a:lnTo>
                  <a:lnTo>
                    <a:pt x="2941" y="1390"/>
                  </a:lnTo>
                  <a:lnTo>
                    <a:pt x="2936" y="1389"/>
                  </a:lnTo>
                  <a:lnTo>
                    <a:pt x="2932" y="1387"/>
                  </a:lnTo>
                  <a:lnTo>
                    <a:pt x="2931" y="1385"/>
                  </a:lnTo>
                  <a:lnTo>
                    <a:pt x="2931" y="1382"/>
                  </a:lnTo>
                  <a:lnTo>
                    <a:pt x="2930" y="1380"/>
                  </a:lnTo>
                  <a:lnTo>
                    <a:pt x="2928" y="1379"/>
                  </a:lnTo>
                  <a:lnTo>
                    <a:pt x="2925" y="1380"/>
                  </a:lnTo>
                  <a:lnTo>
                    <a:pt x="2924" y="1382"/>
                  </a:lnTo>
                  <a:lnTo>
                    <a:pt x="2923" y="1385"/>
                  </a:lnTo>
                  <a:lnTo>
                    <a:pt x="2921" y="1382"/>
                  </a:lnTo>
                  <a:lnTo>
                    <a:pt x="2920" y="1381"/>
                  </a:lnTo>
                  <a:lnTo>
                    <a:pt x="2920" y="1379"/>
                  </a:lnTo>
                  <a:lnTo>
                    <a:pt x="2920" y="1377"/>
                  </a:lnTo>
                  <a:lnTo>
                    <a:pt x="2919" y="1376"/>
                  </a:lnTo>
                  <a:lnTo>
                    <a:pt x="2917" y="1376"/>
                  </a:lnTo>
                  <a:lnTo>
                    <a:pt x="2916" y="1374"/>
                  </a:lnTo>
                  <a:lnTo>
                    <a:pt x="2916" y="1372"/>
                  </a:lnTo>
                  <a:lnTo>
                    <a:pt x="2914" y="1372"/>
                  </a:lnTo>
                  <a:lnTo>
                    <a:pt x="2911" y="1373"/>
                  </a:lnTo>
                  <a:lnTo>
                    <a:pt x="2908" y="1374"/>
                  </a:lnTo>
                  <a:lnTo>
                    <a:pt x="2911" y="1377"/>
                  </a:lnTo>
                  <a:lnTo>
                    <a:pt x="2908" y="1377"/>
                  </a:lnTo>
                  <a:lnTo>
                    <a:pt x="2906" y="1376"/>
                  </a:lnTo>
                  <a:lnTo>
                    <a:pt x="2905" y="1374"/>
                  </a:lnTo>
                  <a:lnTo>
                    <a:pt x="2905" y="1372"/>
                  </a:lnTo>
                  <a:lnTo>
                    <a:pt x="2905" y="1371"/>
                  </a:lnTo>
                  <a:lnTo>
                    <a:pt x="2906" y="1370"/>
                  </a:lnTo>
                  <a:lnTo>
                    <a:pt x="2907" y="1368"/>
                  </a:lnTo>
                  <a:lnTo>
                    <a:pt x="2906" y="1367"/>
                  </a:lnTo>
                  <a:lnTo>
                    <a:pt x="2905" y="1365"/>
                  </a:lnTo>
                  <a:lnTo>
                    <a:pt x="2904" y="1363"/>
                  </a:lnTo>
                  <a:lnTo>
                    <a:pt x="2900" y="1357"/>
                  </a:lnTo>
                  <a:lnTo>
                    <a:pt x="2897" y="1353"/>
                  </a:lnTo>
                  <a:lnTo>
                    <a:pt x="2897" y="1348"/>
                  </a:lnTo>
                  <a:lnTo>
                    <a:pt x="2897" y="1343"/>
                  </a:lnTo>
                  <a:lnTo>
                    <a:pt x="2898" y="1339"/>
                  </a:lnTo>
                  <a:lnTo>
                    <a:pt x="2899" y="1331"/>
                  </a:lnTo>
                  <a:lnTo>
                    <a:pt x="2900" y="1329"/>
                  </a:lnTo>
                  <a:lnTo>
                    <a:pt x="2902" y="1325"/>
                  </a:lnTo>
                  <a:lnTo>
                    <a:pt x="2903" y="1320"/>
                  </a:lnTo>
                  <a:lnTo>
                    <a:pt x="2904" y="1320"/>
                  </a:lnTo>
                  <a:lnTo>
                    <a:pt x="2904" y="1319"/>
                  </a:lnTo>
                  <a:lnTo>
                    <a:pt x="2907" y="1318"/>
                  </a:lnTo>
                  <a:lnTo>
                    <a:pt x="2907" y="1317"/>
                  </a:lnTo>
                  <a:lnTo>
                    <a:pt x="2910" y="1314"/>
                  </a:lnTo>
                  <a:lnTo>
                    <a:pt x="2911" y="1312"/>
                  </a:lnTo>
                  <a:lnTo>
                    <a:pt x="2911" y="1307"/>
                  </a:lnTo>
                  <a:lnTo>
                    <a:pt x="2912" y="1304"/>
                  </a:lnTo>
                  <a:lnTo>
                    <a:pt x="2916" y="1296"/>
                  </a:lnTo>
                  <a:lnTo>
                    <a:pt x="2917" y="1292"/>
                  </a:lnTo>
                  <a:lnTo>
                    <a:pt x="2913" y="1276"/>
                  </a:lnTo>
                  <a:lnTo>
                    <a:pt x="2914" y="1272"/>
                  </a:lnTo>
                  <a:lnTo>
                    <a:pt x="2914" y="1271"/>
                  </a:lnTo>
                  <a:lnTo>
                    <a:pt x="2916" y="1270"/>
                  </a:lnTo>
                  <a:lnTo>
                    <a:pt x="2917" y="1269"/>
                  </a:lnTo>
                  <a:lnTo>
                    <a:pt x="2919" y="1265"/>
                  </a:lnTo>
                  <a:lnTo>
                    <a:pt x="2920" y="1264"/>
                  </a:lnTo>
                  <a:lnTo>
                    <a:pt x="2924" y="1255"/>
                  </a:lnTo>
                  <a:lnTo>
                    <a:pt x="2925" y="1253"/>
                  </a:lnTo>
                  <a:lnTo>
                    <a:pt x="2927" y="1236"/>
                  </a:lnTo>
                  <a:lnTo>
                    <a:pt x="2929" y="1228"/>
                  </a:lnTo>
                  <a:lnTo>
                    <a:pt x="2929" y="1223"/>
                  </a:lnTo>
                  <a:lnTo>
                    <a:pt x="2929" y="1222"/>
                  </a:lnTo>
                  <a:lnTo>
                    <a:pt x="2929" y="1220"/>
                  </a:lnTo>
                  <a:lnTo>
                    <a:pt x="2929" y="1219"/>
                  </a:lnTo>
                  <a:lnTo>
                    <a:pt x="2929" y="1218"/>
                  </a:lnTo>
                  <a:lnTo>
                    <a:pt x="2927" y="1215"/>
                  </a:lnTo>
                  <a:lnTo>
                    <a:pt x="2927" y="1214"/>
                  </a:lnTo>
                  <a:lnTo>
                    <a:pt x="2927" y="1212"/>
                  </a:lnTo>
                  <a:lnTo>
                    <a:pt x="2929" y="1208"/>
                  </a:lnTo>
                  <a:lnTo>
                    <a:pt x="2929" y="1205"/>
                  </a:lnTo>
                  <a:lnTo>
                    <a:pt x="2929" y="1201"/>
                  </a:lnTo>
                  <a:lnTo>
                    <a:pt x="2928" y="1200"/>
                  </a:lnTo>
                  <a:lnTo>
                    <a:pt x="2928" y="1198"/>
                  </a:lnTo>
                  <a:lnTo>
                    <a:pt x="2927" y="1198"/>
                  </a:lnTo>
                  <a:lnTo>
                    <a:pt x="2928" y="1197"/>
                  </a:lnTo>
                  <a:lnTo>
                    <a:pt x="2928" y="1195"/>
                  </a:lnTo>
                  <a:lnTo>
                    <a:pt x="2929" y="1194"/>
                  </a:lnTo>
                  <a:lnTo>
                    <a:pt x="2929" y="1193"/>
                  </a:lnTo>
                  <a:lnTo>
                    <a:pt x="2929" y="1190"/>
                  </a:lnTo>
                  <a:lnTo>
                    <a:pt x="2929" y="1189"/>
                  </a:lnTo>
                  <a:lnTo>
                    <a:pt x="2931" y="1185"/>
                  </a:lnTo>
                  <a:lnTo>
                    <a:pt x="2932" y="1183"/>
                  </a:lnTo>
                  <a:lnTo>
                    <a:pt x="2930" y="1183"/>
                  </a:lnTo>
                  <a:lnTo>
                    <a:pt x="2927" y="1183"/>
                  </a:lnTo>
                  <a:lnTo>
                    <a:pt x="2927" y="1184"/>
                  </a:lnTo>
                  <a:lnTo>
                    <a:pt x="2927" y="1186"/>
                  </a:lnTo>
                  <a:lnTo>
                    <a:pt x="2925" y="1189"/>
                  </a:lnTo>
                  <a:lnTo>
                    <a:pt x="2924" y="1187"/>
                  </a:lnTo>
                  <a:lnTo>
                    <a:pt x="2924" y="1183"/>
                  </a:lnTo>
                  <a:lnTo>
                    <a:pt x="2922" y="1178"/>
                  </a:lnTo>
                  <a:lnTo>
                    <a:pt x="2916" y="1164"/>
                  </a:lnTo>
                  <a:lnTo>
                    <a:pt x="2914" y="1161"/>
                  </a:lnTo>
                  <a:lnTo>
                    <a:pt x="2913" y="1156"/>
                  </a:lnTo>
                  <a:lnTo>
                    <a:pt x="2910" y="1152"/>
                  </a:lnTo>
                  <a:lnTo>
                    <a:pt x="2908" y="1150"/>
                  </a:lnTo>
                  <a:lnTo>
                    <a:pt x="2911" y="1146"/>
                  </a:lnTo>
                  <a:lnTo>
                    <a:pt x="2912" y="1139"/>
                  </a:lnTo>
                  <a:lnTo>
                    <a:pt x="2914" y="1137"/>
                  </a:lnTo>
                  <a:lnTo>
                    <a:pt x="2915" y="1135"/>
                  </a:lnTo>
                  <a:lnTo>
                    <a:pt x="2916" y="1134"/>
                  </a:lnTo>
                  <a:lnTo>
                    <a:pt x="2915" y="1131"/>
                  </a:lnTo>
                  <a:lnTo>
                    <a:pt x="2914" y="1126"/>
                  </a:lnTo>
                  <a:lnTo>
                    <a:pt x="2914" y="1125"/>
                  </a:lnTo>
                  <a:lnTo>
                    <a:pt x="2913" y="1123"/>
                  </a:lnTo>
                  <a:lnTo>
                    <a:pt x="2911" y="1123"/>
                  </a:lnTo>
                  <a:lnTo>
                    <a:pt x="2910" y="1122"/>
                  </a:lnTo>
                  <a:lnTo>
                    <a:pt x="2906" y="1122"/>
                  </a:lnTo>
                  <a:lnTo>
                    <a:pt x="2903" y="1121"/>
                  </a:lnTo>
                  <a:lnTo>
                    <a:pt x="2899" y="1119"/>
                  </a:lnTo>
                  <a:lnTo>
                    <a:pt x="2896" y="1118"/>
                  </a:lnTo>
                  <a:lnTo>
                    <a:pt x="2891" y="1117"/>
                  </a:lnTo>
                  <a:lnTo>
                    <a:pt x="2890" y="1117"/>
                  </a:lnTo>
                  <a:lnTo>
                    <a:pt x="2889" y="1118"/>
                  </a:lnTo>
                  <a:lnTo>
                    <a:pt x="2888" y="1119"/>
                  </a:lnTo>
                  <a:lnTo>
                    <a:pt x="2884" y="1123"/>
                  </a:lnTo>
                  <a:lnTo>
                    <a:pt x="2882" y="1125"/>
                  </a:lnTo>
                  <a:lnTo>
                    <a:pt x="2880" y="1125"/>
                  </a:lnTo>
                  <a:lnTo>
                    <a:pt x="2878" y="1125"/>
                  </a:lnTo>
                  <a:lnTo>
                    <a:pt x="2876" y="1123"/>
                  </a:lnTo>
                  <a:lnTo>
                    <a:pt x="2873" y="1123"/>
                  </a:lnTo>
                  <a:lnTo>
                    <a:pt x="2871" y="1123"/>
                  </a:lnTo>
                  <a:lnTo>
                    <a:pt x="2869" y="1126"/>
                  </a:lnTo>
                  <a:lnTo>
                    <a:pt x="2867" y="1127"/>
                  </a:lnTo>
                  <a:lnTo>
                    <a:pt x="2857" y="1127"/>
                  </a:lnTo>
                  <a:lnTo>
                    <a:pt x="2854" y="1129"/>
                  </a:lnTo>
                  <a:lnTo>
                    <a:pt x="2855" y="1133"/>
                  </a:lnTo>
                  <a:lnTo>
                    <a:pt x="2854" y="1133"/>
                  </a:lnTo>
                  <a:lnTo>
                    <a:pt x="2852" y="1131"/>
                  </a:lnTo>
                  <a:lnTo>
                    <a:pt x="2851" y="1130"/>
                  </a:lnTo>
                  <a:lnTo>
                    <a:pt x="2851" y="1131"/>
                  </a:lnTo>
                  <a:lnTo>
                    <a:pt x="2848" y="1134"/>
                  </a:lnTo>
                  <a:lnTo>
                    <a:pt x="2847" y="1135"/>
                  </a:lnTo>
                  <a:lnTo>
                    <a:pt x="2846" y="1134"/>
                  </a:lnTo>
                  <a:lnTo>
                    <a:pt x="2845" y="1131"/>
                  </a:lnTo>
                  <a:lnTo>
                    <a:pt x="2841" y="1119"/>
                  </a:lnTo>
                  <a:lnTo>
                    <a:pt x="2838" y="1116"/>
                  </a:lnTo>
                  <a:lnTo>
                    <a:pt x="2837" y="1113"/>
                  </a:lnTo>
                  <a:lnTo>
                    <a:pt x="2836" y="1110"/>
                  </a:lnTo>
                  <a:lnTo>
                    <a:pt x="2836" y="1108"/>
                  </a:lnTo>
                  <a:lnTo>
                    <a:pt x="2836" y="1105"/>
                  </a:lnTo>
                  <a:lnTo>
                    <a:pt x="2837" y="1103"/>
                  </a:lnTo>
                  <a:lnTo>
                    <a:pt x="2837" y="1102"/>
                  </a:lnTo>
                  <a:lnTo>
                    <a:pt x="2835" y="1097"/>
                  </a:lnTo>
                  <a:lnTo>
                    <a:pt x="2834" y="1089"/>
                  </a:lnTo>
                  <a:lnTo>
                    <a:pt x="2833" y="1087"/>
                  </a:lnTo>
                  <a:lnTo>
                    <a:pt x="2833" y="1086"/>
                  </a:lnTo>
                  <a:lnTo>
                    <a:pt x="2831" y="1085"/>
                  </a:lnTo>
                  <a:lnTo>
                    <a:pt x="2830" y="1084"/>
                  </a:lnTo>
                  <a:lnTo>
                    <a:pt x="2829" y="1084"/>
                  </a:lnTo>
                  <a:lnTo>
                    <a:pt x="2828" y="1081"/>
                  </a:lnTo>
                  <a:lnTo>
                    <a:pt x="2828" y="1080"/>
                  </a:lnTo>
                  <a:lnTo>
                    <a:pt x="2827" y="1078"/>
                  </a:lnTo>
                  <a:lnTo>
                    <a:pt x="2827" y="1077"/>
                  </a:lnTo>
                  <a:lnTo>
                    <a:pt x="2827" y="1076"/>
                  </a:lnTo>
                  <a:lnTo>
                    <a:pt x="2829" y="1074"/>
                  </a:lnTo>
                  <a:lnTo>
                    <a:pt x="2830" y="1074"/>
                  </a:lnTo>
                  <a:lnTo>
                    <a:pt x="2834" y="1075"/>
                  </a:lnTo>
                  <a:lnTo>
                    <a:pt x="2835" y="1075"/>
                  </a:lnTo>
                  <a:lnTo>
                    <a:pt x="2837" y="1075"/>
                  </a:lnTo>
                  <a:lnTo>
                    <a:pt x="2837" y="1072"/>
                  </a:lnTo>
                  <a:lnTo>
                    <a:pt x="2838" y="1063"/>
                  </a:lnTo>
                  <a:lnTo>
                    <a:pt x="2838" y="1059"/>
                  </a:lnTo>
                  <a:lnTo>
                    <a:pt x="2841" y="1056"/>
                  </a:lnTo>
                  <a:lnTo>
                    <a:pt x="2842" y="1055"/>
                  </a:lnTo>
                  <a:lnTo>
                    <a:pt x="2842" y="1052"/>
                  </a:lnTo>
                  <a:lnTo>
                    <a:pt x="2842" y="1051"/>
                  </a:lnTo>
                  <a:lnTo>
                    <a:pt x="2841" y="1050"/>
                  </a:lnTo>
                  <a:lnTo>
                    <a:pt x="2839" y="1049"/>
                  </a:lnTo>
                  <a:lnTo>
                    <a:pt x="2838" y="1047"/>
                  </a:lnTo>
                  <a:lnTo>
                    <a:pt x="2835" y="1047"/>
                  </a:lnTo>
                  <a:lnTo>
                    <a:pt x="2833" y="1047"/>
                  </a:lnTo>
                  <a:lnTo>
                    <a:pt x="2828" y="1050"/>
                  </a:lnTo>
                  <a:lnTo>
                    <a:pt x="2827" y="1046"/>
                  </a:lnTo>
                  <a:lnTo>
                    <a:pt x="2826" y="1042"/>
                  </a:lnTo>
                  <a:lnTo>
                    <a:pt x="2826" y="1039"/>
                  </a:lnTo>
                  <a:lnTo>
                    <a:pt x="2826" y="1038"/>
                  </a:lnTo>
                  <a:lnTo>
                    <a:pt x="2828" y="1036"/>
                  </a:lnTo>
                  <a:lnTo>
                    <a:pt x="2828" y="1034"/>
                  </a:lnTo>
                  <a:lnTo>
                    <a:pt x="2828" y="1029"/>
                  </a:lnTo>
                  <a:lnTo>
                    <a:pt x="2829" y="1027"/>
                  </a:lnTo>
                  <a:lnTo>
                    <a:pt x="2830" y="1025"/>
                  </a:lnTo>
                  <a:lnTo>
                    <a:pt x="2831" y="1021"/>
                  </a:lnTo>
                  <a:lnTo>
                    <a:pt x="2834" y="1021"/>
                  </a:lnTo>
                  <a:lnTo>
                    <a:pt x="2836" y="1021"/>
                  </a:lnTo>
                  <a:lnTo>
                    <a:pt x="2837" y="1024"/>
                  </a:lnTo>
                  <a:lnTo>
                    <a:pt x="2839" y="1025"/>
                  </a:lnTo>
                  <a:lnTo>
                    <a:pt x="2842" y="1025"/>
                  </a:lnTo>
                  <a:lnTo>
                    <a:pt x="2845" y="1024"/>
                  </a:lnTo>
                  <a:lnTo>
                    <a:pt x="2850" y="1020"/>
                  </a:lnTo>
                  <a:lnTo>
                    <a:pt x="2853" y="1018"/>
                  </a:lnTo>
                  <a:lnTo>
                    <a:pt x="2855" y="1017"/>
                  </a:lnTo>
                  <a:lnTo>
                    <a:pt x="2856" y="1016"/>
                  </a:lnTo>
                  <a:lnTo>
                    <a:pt x="2857" y="1014"/>
                  </a:lnTo>
                  <a:lnTo>
                    <a:pt x="2859" y="1010"/>
                  </a:lnTo>
                  <a:lnTo>
                    <a:pt x="2861" y="1008"/>
                  </a:lnTo>
                  <a:lnTo>
                    <a:pt x="2862" y="1007"/>
                  </a:lnTo>
                  <a:lnTo>
                    <a:pt x="2864" y="1005"/>
                  </a:lnTo>
                  <a:lnTo>
                    <a:pt x="2871" y="1001"/>
                  </a:lnTo>
                  <a:lnTo>
                    <a:pt x="2871" y="1000"/>
                  </a:lnTo>
                  <a:lnTo>
                    <a:pt x="2871" y="992"/>
                  </a:lnTo>
                  <a:lnTo>
                    <a:pt x="2870" y="988"/>
                  </a:lnTo>
                  <a:lnTo>
                    <a:pt x="2870" y="977"/>
                  </a:lnTo>
                  <a:lnTo>
                    <a:pt x="2870" y="976"/>
                  </a:lnTo>
                  <a:lnTo>
                    <a:pt x="2871" y="974"/>
                  </a:lnTo>
                  <a:lnTo>
                    <a:pt x="2871" y="972"/>
                  </a:lnTo>
                  <a:lnTo>
                    <a:pt x="2871" y="971"/>
                  </a:lnTo>
                  <a:lnTo>
                    <a:pt x="2876" y="964"/>
                  </a:lnTo>
                  <a:lnTo>
                    <a:pt x="2877" y="961"/>
                  </a:lnTo>
                  <a:lnTo>
                    <a:pt x="2880" y="947"/>
                  </a:lnTo>
                  <a:lnTo>
                    <a:pt x="2882" y="944"/>
                  </a:lnTo>
                  <a:lnTo>
                    <a:pt x="2886" y="942"/>
                  </a:lnTo>
                  <a:lnTo>
                    <a:pt x="2889" y="942"/>
                  </a:lnTo>
                  <a:lnTo>
                    <a:pt x="2891" y="942"/>
                  </a:lnTo>
                  <a:lnTo>
                    <a:pt x="2893" y="943"/>
                  </a:lnTo>
                  <a:lnTo>
                    <a:pt x="2895" y="943"/>
                  </a:lnTo>
                  <a:lnTo>
                    <a:pt x="2896" y="942"/>
                  </a:lnTo>
                  <a:lnTo>
                    <a:pt x="2897" y="938"/>
                  </a:lnTo>
                  <a:lnTo>
                    <a:pt x="2898" y="928"/>
                  </a:lnTo>
                  <a:lnTo>
                    <a:pt x="2898" y="927"/>
                  </a:lnTo>
                  <a:lnTo>
                    <a:pt x="2898" y="926"/>
                  </a:lnTo>
                  <a:lnTo>
                    <a:pt x="2897" y="926"/>
                  </a:lnTo>
                  <a:lnTo>
                    <a:pt x="2896" y="925"/>
                  </a:lnTo>
                  <a:lnTo>
                    <a:pt x="2895" y="922"/>
                  </a:lnTo>
                  <a:lnTo>
                    <a:pt x="2894" y="920"/>
                  </a:lnTo>
                  <a:lnTo>
                    <a:pt x="2891" y="910"/>
                  </a:lnTo>
                  <a:lnTo>
                    <a:pt x="2891" y="904"/>
                  </a:lnTo>
                  <a:lnTo>
                    <a:pt x="2891" y="902"/>
                  </a:lnTo>
                  <a:lnTo>
                    <a:pt x="2894" y="897"/>
                  </a:lnTo>
                  <a:lnTo>
                    <a:pt x="2895" y="895"/>
                  </a:lnTo>
                  <a:lnTo>
                    <a:pt x="2891" y="887"/>
                  </a:lnTo>
                  <a:lnTo>
                    <a:pt x="2890" y="886"/>
                  </a:lnTo>
                  <a:lnTo>
                    <a:pt x="2890" y="876"/>
                  </a:lnTo>
                  <a:lnTo>
                    <a:pt x="2890" y="875"/>
                  </a:lnTo>
                  <a:lnTo>
                    <a:pt x="2890" y="874"/>
                  </a:lnTo>
                  <a:lnTo>
                    <a:pt x="2891" y="872"/>
                  </a:lnTo>
                  <a:lnTo>
                    <a:pt x="2894" y="870"/>
                  </a:lnTo>
                  <a:lnTo>
                    <a:pt x="2895" y="869"/>
                  </a:lnTo>
                  <a:lnTo>
                    <a:pt x="2894" y="867"/>
                  </a:lnTo>
                  <a:lnTo>
                    <a:pt x="2891" y="861"/>
                  </a:lnTo>
                  <a:lnTo>
                    <a:pt x="2893" y="857"/>
                  </a:lnTo>
                  <a:lnTo>
                    <a:pt x="2894" y="852"/>
                  </a:lnTo>
                  <a:lnTo>
                    <a:pt x="2896" y="850"/>
                  </a:lnTo>
                  <a:lnTo>
                    <a:pt x="2899" y="847"/>
                  </a:lnTo>
                  <a:lnTo>
                    <a:pt x="2900" y="846"/>
                  </a:lnTo>
                  <a:lnTo>
                    <a:pt x="2902" y="844"/>
                  </a:lnTo>
                  <a:lnTo>
                    <a:pt x="2903" y="843"/>
                  </a:lnTo>
                  <a:lnTo>
                    <a:pt x="2904" y="842"/>
                  </a:lnTo>
                  <a:lnTo>
                    <a:pt x="2906" y="842"/>
                  </a:lnTo>
                  <a:lnTo>
                    <a:pt x="2907" y="841"/>
                  </a:lnTo>
                  <a:lnTo>
                    <a:pt x="2908" y="838"/>
                  </a:lnTo>
                  <a:lnTo>
                    <a:pt x="2910" y="834"/>
                  </a:lnTo>
                  <a:lnTo>
                    <a:pt x="2911" y="829"/>
                  </a:lnTo>
                  <a:lnTo>
                    <a:pt x="2912" y="823"/>
                  </a:lnTo>
                  <a:lnTo>
                    <a:pt x="2913" y="820"/>
                  </a:lnTo>
                  <a:lnTo>
                    <a:pt x="2914" y="819"/>
                  </a:lnTo>
                  <a:lnTo>
                    <a:pt x="2915" y="817"/>
                  </a:lnTo>
                  <a:lnTo>
                    <a:pt x="2916" y="812"/>
                  </a:lnTo>
                  <a:lnTo>
                    <a:pt x="2917" y="810"/>
                  </a:lnTo>
                  <a:lnTo>
                    <a:pt x="2919" y="809"/>
                  </a:lnTo>
                  <a:lnTo>
                    <a:pt x="2922" y="807"/>
                  </a:lnTo>
                  <a:lnTo>
                    <a:pt x="2923" y="807"/>
                  </a:lnTo>
                  <a:lnTo>
                    <a:pt x="2924" y="805"/>
                  </a:lnTo>
                  <a:lnTo>
                    <a:pt x="2927" y="802"/>
                  </a:lnTo>
                  <a:lnTo>
                    <a:pt x="2930" y="801"/>
                  </a:lnTo>
                  <a:lnTo>
                    <a:pt x="2936" y="795"/>
                  </a:lnTo>
                  <a:lnTo>
                    <a:pt x="2933" y="793"/>
                  </a:lnTo>
                  <a:lnTo>
                    <a:pt x="2932" y="792"/>
                  </a:lnTo>
                  <a:lnTo>
                    <a:pt x="2933" y="791"/>
                  </a:lnTo>
                  <a:lnTo>
                    <a:pt x="2934" y="790"/>
                  </a:lnTo>
                  <a:lnTo>
                    <a:pt x="2937" y="788"/>
                  </a:lnTo>
                  <a:lnTo>
                    <a:pt x="2939" y="787"/>
                  </a:lnTo>
                  <a:lnTo>
                    <a:pt x="2941" y="784"/>
                  </a:lnTo>
                  <a:lnTo>
                    <a:pt x="2942" y="783"/>
                  </a:lnTo>
                  <a:lnTo>
                    <a:pt x="2942" y="784"/>
                  </a:lnTo>
                  <a:lnTo>
                    <a:pt x="2945" y="788"/>
                  </a:lnTo>
                  <a:lnTo>
                    <a:pt x="2945" y="792"/>
                  </a:lnTo>
                  <a:lnTo>
                    <a:pt x="2949" y="801"/>
                  </a:lnTo>
                  <a:lnTo>
                    <a:pt x="2951" y="807"/>
                  </a:lnTo>
                  <a:lnTo>
                    <a:pt x="2953" y="810"/>
                  </a:lnTo>
                  <a:lnTo>
                    <a:pt x="2956" y="812"/>
                  </a:lnTo>
                  <a:lnTo>
                    <a:pt x="2957" y="807"/>
                  </a:lnTo>
                  <a:lnTo>
                    <a:pt x="2958" y="804"/>
                  </a:lnTo>
                  <a:lnTo>
                    <a:pt x="2958" y="802"/>
                  </a:lnTo>
                  <a:lnTo>
                    <a:pt x="2958" y="801"/>
                  </a:lnTo>
                  <a:lnTo>
                    <a:pt x="2957" y="800"/>
                  </a:lnTo>
                  <a:lnTo>
                    <a:pt x="2956" y="799"/>
                  </a:lnTo>
                  <a:lnTo>
                    <a:pt x="2957" y="794"/>
                  </a:lnTo>
                  <a:lnTo>
                    <a:pt x="2956" y="793"/>
                  </a:lnTo>
                  <a:lnTo>
                    <a:pt x="2956" y="791"/>
                  </a:lnTo>
                  <a:lnTo>
                    <a:pt x="2953" y="788"/>
                  </a:lnTo>
                  <a:lnTo>
                    <a:pt x="2953" y="787"/>
                  </a:lnTo>
                  <a:lnTo>
                    <a:pt x="2951" y="785"/>
                  </a:lnTo>
                  <a:lnTo>
                    <a:pt x="2949" y="780"/>
                  </a:lnTo>
                  <a:lnTo>
                    <a:pt x="2948" y="776"/>
                  </a:lnTo>
                  <a:lnTo>
                    <a:pt x="2947" y="771"/>
                  </a:lnTo>
                  <a:lnTo>
                    <a:pt x="2947" y="770"/>
                  </a:lnTo>
                  <a:lnTo>
                    <a:pt x="2946" y="766"/>
                  </a:lnTo>
                  <a:lnTo>
                    <a:pt x="2945" y="763"/>
                  </a:lnTo>
                  <a:lnTo>
                    <a:pt x="2948" y="736"/>
                  </a:lnTo>
                  <a:lnTo>
                    <a:pt x="2949" y="733"/>
                  </a:lnTo>
                  <a:lnTo>
                    <a:pt x="2950" y="731"/>
                  </a:lnTo>
                  <a:lnTo>
                    <a:pt x="2951" y="729"/>
                  </a:lnTo>
                  <a:lnTo>
                    <a:pt x="2950" y="726"/>
                  </a:lnTo>
                  <a:lnTo>
                    <a:pt x="2950" y="723"/>
                  </a:lnTo>
                  <a:lnTo>
                    <a:pt x="2949" y="720"/>
                  </a:lnTo>
                  <a:lnTo>
                    <a:pt x="2946" y="721"/>
                  </a:lnTo>
                  <a:lnTo>
                    <a:pt x="2941" y="721"/>
                  </a:lnTo>
                  <a:lnTo>
                    <a:pt x="2938" y="721"/>
                  </a:lnTo>
                  <a:lnTo>
                    <a:pt x="2936" y="719"/>
                  </a:lnTo>
                  <a:lnTo>
                    <a:pt x="2933" y="717"/>
                  </a:lnTo>
                  <a:lnTo>
                    <a:pt x="2931" y="713"/>
                  </a:lnTo>
                  <a:lnTo>
                    <a:pt x="2930" y="710"/>
                  </a:lnTo>
                  <a:lnTo>
                    <a:pt x="2930" y="707"/>
                  </a:lnTo>
                  <a:lnTo>
                    <a:pt x="2932" y="708"/>
                  </a:lnTo>
                  <a:lnTo>
                    <a:pt x="2933" y="708"/>
                  </a:lnTo>
                  <a:lnTo>
                    <a:pt x="2934" y="708"/>
                  </a:lnTo>
                  <a:lnTo>
                    <a:pt x="2934" y="707"/>
                  </a:lnTo>
                  <a:lnTo>
                    <a:pt x="2934" y="706"/>
                  </a:lnTo>
                  <a:lnTo>
                    <a:pt x="2934" y="704"/>
                  </a:lnTo>
                  <a:lnTo>
                    <a:pt x="2936" y="703"/>
                  </a:lnTo>
                  <a:lnTo>
                    <a:pt x="2938" y="706"/>
                  </a:lnTo>
                  <a:lnTo>
                    <a:pt x="2940" y="708"/>
                  </a:lnTo>
                  <a:lnTo>
                    <a:pt x="2943" y="711"/>
                  </a:lnTo>
                  <a:lnTo>
                    <a:pt x="2946" y="715"/>
                  </a:lnTo>
                  <a:lnTo>
                    <a:pt x="2947" y="717"/>
                  </a:lnTo>
                  <a:lnTo>
                    <a:pt x="2950" y="718"/>
                  </a:lnTo>
                  <a:lnTo>
                    <a:pt x="2951" y="718"/>
                  </a:lnTo>
                  <a:lnTo>
                    <a:pt x="2953" y="718"/>
                  </a:lnTo>
                  <a:lnTo>
                    <a:pt x="2954" y="718"/>
                  </a:lnTo>
                  <a:lnTo>
                    <a:pt x="2956" y="715"/>
                  </a:lnTo>
                  <a:lnTo>
                    <a:pt x="2957" y="712"/>
                  </a:lnTo>
                  <a:lnTo>
                    <a:pt x="2959" y="702"/>
                  </a:lnTo>
                  <a:lnTo>
                    <a:pt x="2960" y="699"/>
                  </a:lnTo>
                  <a:lnTo>
                    <a:pt x="2958" y="695"/>
                  </a:lnTo>
                  <a:lnTo>
                    <a:pt x="2949" y="684"/>
                  </a:lnTo>
                  <a:lnTo>
                    <a:pt x="2948" y="683"/>
                  </a:lnTo>
                  <a:lnTo>
                    <a:pt x="2948" y="681"/>
                  </a:lnTo>
                  <a:lnTo>
                    <a:pt x="2948" y="678"/>
                  </a:lnTo>
                  <a:lnTo>
                    <a:pt x="2949" y="677"/>
                  </a:lnTo>
                  <a:lnTo>
                    <a:pt x="2956" y="675"/>
                  </a:lnTo>
                  <a:lnTo>
                    <a:pt x="2958" y="673"/>
                  </a:lnTo>
                  <a:lnTo>
                    <a:pt x="2958" y="671"/>
                  </a:lnTo>
                  <a:lnTo>
                    <a:pt x="2957" y="669"/>
                  </a:lnTo>
                  <a:lnTo>
                    <a:pt x="2956" y="667"/>
                  </a:lnTo>
                  <a:lnTo>
                    <a:pt x="2957" y="664"/>
                  </a:lnTo>
                  <a:lnTo>
                    <a:pt x="2960" y="660"/>
                  </a:lnTo>
                  <a:lnTo>
                    <a:pt x="2962" y="657"/>
                  </a:lnTo>
                  <a:lnTo>
                    <a:pt x="2962" y="656"/>
                  </a:lnTo>
                  <a:lnTo>
                    <a:pt x="2962" y="653"/>
                  </a:lnTo>
                  <a:lnTo>
                    <a:pt x="2962" y="652"/>
                  </a:lnTo>
                  <a:lnTo>
                    <a:pt x="2963" y="651"/>
                  </a:lnTo>
                  <a:lnTo>
                    <a:pt x="2965" y="650"/>
                  </a:lnTo>
                  <a:lnTo>
                    <a:pt x="2966" y="650"/>
                  </a:lnTo>
                  <a:lnTo>
                    <a:pt x="2967" y="649"/>
                  </a:lnTo>
                  <a:lnTo>
                    <a:pt x="2969" y="648"/>
                  </a:lnTo>
                  <a:lnTo>
                    <a:pt x="2975" y="648"/>
                  </a:lnTo>
                  <a:lnTo>
                    <a:pt x="2977" y="645"/>
                  </a:lnTo>
                  <a:lnTo>
                    <a:pt x="2980" y="642"/>
                  </a:lnTo>
                  <a:lnTo>
                    <a:pt x="2979" y="637"/>
                  </a:lnTo>
                  <a:lnTo>
                    <a:pt x="2977" y="633"/>
                  </a:lnTo>
                  <a:lnTo>
                    <a:pt x="2976" y="627"/>
                  </a:lnTo>
                  <a:lnTo>
                    <a:pt x="2977" y="625"/>
                  </a:lnTo>
                  <a:lnTo>
                    <a:pt x="2977" y="623"/>
                  </a:lnTo>
                  <a:lnTo>
                    <a:pt x="2980" y="619"/>
                  </a:lnTo>
                  <a:lnTo>
                    <a:pt x="2981" y="619"/>
                  </a:lnTo>
                  <a:lnTo>
                    <a:pt x="2982" y="618"/>
                  </a:lnTo>
                  <a:lnTo>
                    <a:pt x="2985" y="618"/>
                  </a:lnTo>
                  <a:lnTo>
                    <a:pt x="2986" y="618"/>
                  </a:lnTo>
                  <a:lnTo>
                    <a:pt x="2988" y="617"/>
                  </a:lnTo>
                  <a:lnTo>
                    <a:pt x="2996" y="614"/>
                  </a:lnTo>
                  <a:lnTo>
                    <a:pt x="2999" y="612"/>
                  </a:lnTo>
                  <a:lnTo>
                    <a:pt x="3001" y="610"/>
                  </a:lnTo>
                  <a:lnTo>
                    <a:pt x="3002" y="608"/>
                  </a:lnTo>
                  <a:lnTo>
                    <a:pt x="3003" y="595"/>
                  </a:lnTo>
                  <a:lnTo>
                    <a:pt x="3005" y="592"/>
                  </a:lnTo>
                  <a:lnTo>
                    <a:pt x="3007" y="589"/>
                  </a:lnTo>
                  <a:lnTo>
                    <a:pt x="3011" y="589"/>
                  </a:lnTo>
                  <a:lnTo>
                    <a:pt x="3015" y="590"/>
                  </a:lnTo>
                  <a:lnTo>
                    <a:pt x="3015" y="592"/>
                  </a:lnTo>
                  <a:lnTo>
                    <a:pt x="3015" y="598"/>
                  </a:lnTo>
                  <a:lnTo>
                    <a:pt x="3015" y="603"/>
                  </a:lnTo>
                  <a:lnTo>
                    <a:pt x="3015" y="606"/>
                  </a:lnTo>
                  <a:lnTo>
                    <a:pt x="3017" y="604"/>
                  </a:lnTo>
                  <a:lnTo>
                    <a:pt x="3018" y="606"/>
                  </a:lnTo>
                  <a:lnTo>
                    <a:pt x="3019" y="608"/>
                  </a:lnTo>
                  <a:lnTo>
                    <a:pt x="3022" y="609"/>
                  </a:lnTo>
                  <a:lnTo>
                    <a:pt x="3024" y="610"/>
                  </a:lnTo>
                  <a:lnTo>
                    <a:pt x="3027" y="611"/>
                  </a:lnTo>
                  <a:lnTo>
                    <a:pt x="3029" y="612"/>
                  </a:lnTo>
                  <a:lnTo>
                    <a:pt x="3031" y="611"/>
                  </a:lnTo>
                  <a:lnTo>
                    <a:pt x="3032" y="611"/>
                  </a:lnTo>
                  <a:lnTo>
                    <a:pt x="3032" y="610"/>
                  </a:lnTo>
                  <a:lnTo>
                    <a:pt x="3035" y="610"/>
                  </a:lnTo>
                  <a:lnTo>
                    <a:pt x="3036" y="611"/>
                  </a:lnTo>
                  <a:lnTo>
                    <a:pt x="3038" y="612"/>
                  </a:lnTo>
                  <a:lnTo>
                    <a:pt x="3040" y="615"/>
                  </a:lnTo>
                  <a:lnTo>
                    <a:pt x="3042" y="614"/>
                  </a:lnTo>
                  <a:lnTo>
                    <a:pt x="3043" y="612"/>
                  </a:lnTo>
                  <a:lnTo>
                    <a:pt x="3046" y="608"/>
                  </a:lnTo>
                  <a:lnTo>
                    <a:pt x="3045" y="606"/>
                  </a:lnTo>
                  <a:lnTo>
                    <a:pt x="3048" y="600"/>
                  </a:lnTo>
                  <a:lnTo>
                    <a:pt x="3052" y="592"/>
                  </a:lnTo>
                  <a:lnTo>
                    <a:pt x="3055" y="589"/>
                  </a:lnTo>
                  <a:lnTo>
                    <a:pt x="3057" y="589"/>
                  </a:lnTo>
                  <a:lnTo>
                    <a:pt x="3059" y="590"/>
                  </a:lnTo>
                  <a:lnTo>
                    <a:pt x="3060" y="591"/>
                  </a:lnTo>
                  <a:lnTo>
                    <a:pt x="3061" y="591"/>
                  </a:lnTo>
                  <a:lnTo>
                    <a:pt x="3062" y="590"/>
                  </a:lnTo>
                  <a:lnTo>
                    <a:pt x="3062" y="586"/>
                  </a:lnTo>
                  <a:lnTo>
                    <a:pt x="3063" y="585"/>
                  </a:lnTo>
                  <a:lnTo>
                    <a:pt x="3065" y="585"/>
                  </a:lnTo>
                  <a:lnTo>
                    <a:pt x="3067" y="584"/>
                  </a:lnTo>
                  <a:lnTo>
                    <a:pt x="3068" y="584"/>
                  </a:lnTo>
                  <a:lnTo>
                    <a:pt x="3069" y="582"/>
                  </a:lnTo>
                  <a:lnTo>
                    <a:pt x="3069" y="579"/>
                  </a:lnTo>
                  <a:lnTo>
                    <a:pt x="3069" y="573"/>
                  </a:lnTo>
                  <a:lnTo>
                    <a:pt x="3069" y="572"/>
                  </a:lnTo>
                  <a:lnTo>
                    <a:pt x="3069" y="570"/>
                  </a:lnTo>
                  <a:lnTo>
                    <a:pt x="3069" y="569"/>
                  </a:lnTo>
                  <a:lnTo>
                    <a:pt x="3070" y="568"/>
                  </a:lnTo>
                  <a:lnTo>
                    <a:pt x="3071" y="567"/>
                  </a:lnTo>
                  <a:lnTo>
                    <a:pt x="3072" y="565"/>
                  </a:lnTo>
                  <a:lnTo>
                    <a:pt x="3072" y="562"/>
                  </a:lnTo>
                  <a:lnTo>
                    <a:pt x="3072" y="558"/>
                  </a:lnTo>
                  <a:lnTo>
                    <a:pt x="3071" y="553"/>
                  </a:lnTo>
                  <a:lnTo>
                    <a:pt x="3071" y="551"/>
                  </a:lnTo>
                  <a:lnTo>
                    <a:pt x="3072" y="549"/>
                  </a:lnTo>
                  <a:lnTo>
                    <a:pt x="3074" y="549"/>
                  </a:lnTo>
                  <a:lnTo>
                    <a:pt x="3077" y="549"/>
                  </a:lnTo>
                  <a:lnTo>
                    <a:pt x="3078" y="549"/>
                  </a:lnTo>
                  <a:lnTo>
                    <a:pt x="3079" y="549"/>
                  </a:lnTo>
                  <a:lnTo>
                    <a:pt x="3081" y="545"/>
                  </a:lnTo>
                  <a:close/>
                  <a:moveTo>
                    <a:pt x="887" y="592"/>
                  </a:moveTo>
                  <a:lnTo>
                    <a:pt x="886" y="592"/>
                  </a:lnTo>
                  <a:lnTo>
                    <a:pt x="885" y="592"/>
                  </a:lnTo>
                  <a:lnTo>
                    <a:pt x="883" y="593"/>
                  </a:lnTo>
                  <a:lnTo>
                    <a:pt x="880" y="597"/>
                  </a:lnTo>
                  <a:lnTo>
                    <a:pt x="879" y="597"/>
                  </a:lnTo>
                  <a:lnTo>
                    <a:pt x="876" y="595"/>
                  </a:lnTo>
                  <a:lnTo>
                    <a:pt x="871" y="592"/>
                  </a:lnTo>
                  <a:lnTo>
                    <a:pt x="863" y="584"/>
                  </a:lnTo>
                  <a:lnTo>
                    <a:pt x="862" y="579"/>
                  </a:lnTo>
                  <a:lnTo>
                    <a:pt x="860" y="578"/>
                  </a:lnTo>
                  <a:lnTo>
                    <a:pt x="860" y="576"/>
                  </a:lnTo>
                  <a:lnTo>
                    <a:pt x="860" y="573"/>
                  </a:lnTo>
                  <a:lnTo>
                    <a:pt x="861" y="568"/>
                  </a:lnTo>
                  <a:lnTo>
                    <a:pt x="861" y="564"/>
                  </a:lnTo>
                  <a:lnTo>
                    <a:pt x="861" y="561"/>
                  </a:lnTo>
                  <a:lnTo>
                    <a:pt x="859" y="559"/>
                  </a:lnTo>
                  <a:lnTo>
                    <a:pt x="857" y="557"/>
                  </a:lnTo>
                  <a:lnTo>
                    <a:pt x="856" y="554"/>
                  </a:lnTo>
                  <a:lnTo>
                    <a:pt x="855" y="552"/>
                  </a:lnTo>
                  <a:lnTo>
                    <a:pt x="856" y="551"/>
                  </a:lnTo>
                  <a:lnTo>
                    <a:pt x="857" y="549"/>
                  </a:lnTo>
                  <a:lnTo>
                    <a:pt x="857" y="548"/>
                  </a:lnTo>
                  <a:lnTo>
                    <a:pt x="856" y="543"/>
                  </a:lnTo>
                  <a:lnTo>
                    <a:pt x="856" y="541"/>
                  </a:lnTo>
                  <a:lnTo>
                    <a:pt x="857" y="539"/>
                  </a:lnTo>
                  <a:lnTo>
                    <a:pt x="860" y="539"/>
                  </a:lnTo>
                  <a:lnTo>
                    <a:pt x="862" y="539"/>
                  </a:lnTo>
                  <a:lnTo>
                    <a:pt x="866" y="540"/>
                  </a:lnTo>
                  <a:lnTo>
                    <a:pt x="870" y="542"/>
                  </a:lnTo>
                  <a:lnTo>
                    <a:pt x="877" y="550"/>
                  </a:lnTo>
                  <a:lnTo>
                    <a:pt x="886" y="556"/>
                  </a:lnTo>
                  <a:lnTo>
                    <a:pt x="887" y="558"/>
                  </a:lnTo>
                  <a:lnTo>
                    <a:pt x="888" y="559"/>
                  </a:lnTo>
                  <a:lnTo>
                    <a:pt x="889" y="561"/>
                  </a:lnTo>
                  <a:lnTo>
                    <a:pt x="888" y="565"/>
                  </a:lnTo>
                  <a:lnTo>
                    <a:pt x="885" y="576"/>
                  </a:lnTo>
                  <a:lnTo>
                    <a:pt x="885" y="578"/>
                  </a:lnTo>
                  <a:lnTo>
                    <a:pt x="885" y="582"/>
                  </a:lnTo>
                  <a:lnTo>
                    <a:pt x="887" y="589"/>
                  </a:lnTo>
                  <a:lnTo>
                    <a:pt x="887" y="591"/>
                  </a:lnTo>
                  <a:lnTo>
                    <a:pt x="887" y="592"/>
                  </a:lnTo>
                  <a:close/>
                  <a:moveTo>
                    <a:pt x="282" y="526"/>
                  </a:moveTo>
                  <a:lnTo>
                    <a:pt x="283" y="527"/>
                  </a:lnTo>
                  <a:lnTo>
                    <a:pt x="285" y="526"/>
                  </a:lnTo>
                  <a:lnTo>
                    <a:pt x="286" y="526"/>
                  </a:lnTo>
                  <a:lnTo>
                    <a:pt x="287" y="526"/>
                  </a:lnTo>
                  <a:lnTo>
                    <a:pt x="288" y="528"/>
                  </a:lnTo>
                  <a:lnTo>
                    <a:pt x="288" y="529"/>
                  </a:lnTo>
                  <a:lnTo>
                    <a:pt x="289" y="531"/>
                  </a:lnTo>
                  <a:lnTo>
                    <a:pt x="292" y="531"/>
                  </a:lnTo>
                  <a:lnTo>
                    <a:pt x="293" y="531"/>
                  </a:lnTo>
                  <a:lnTo>
                    <a:pt x="294" y="531"/>
                  </a:lnTo>
                  <a:lnTo>
                    <a:pt x="295" y="532"/>
                  </a:lnTo>
                  <a:lnTo>
                    <a:pt x="295" y="533"/>
                  </a:lnTo>
                  <a:lnTo>
                    <a:pt x="299" y="536"/>
                  </a:lnTo>
                  <a:lnTo>
                    <a:pt x="300" y="537"/>
                  </a:lnTo>
                  <a:lnTo>
                    <a:pt x="300" y="540"/>
                  </a:lnTo>
                  <a:lnTo>
                    <a:pt x="301" y="541"/>
                  </a:lnTo>
                  <a:lnTo>
                    <a:pt x="308" y="548"/>
                  </a:lnTo>
                  <a:lnTo>
                    <a:pt x="309" y="550"/>
                  </a:lnTo>
                  <a:lnTo>
                    <a:pt x="310" y="554"/>
                  </a:lnTo>
                  <a:lnTo>
                    <a:pt x="319" y="566"/>
                  </a:lnTo>
                  <a:lnTo>
                    <a:pt x="321" y="567"/>
                  </a:lnTo>
                  <a:lnTo>
                    <a:pt x="327" y="568"/>
                  </a:lnTo>
                  <a:lnTo>
                    <a:pt x="329" y="569"/>
                  </a:lnTo>
                  <a:lnTo>
                    <a:pt x="331" y="570"/>
                  </a:lnTo>
                  <a:lnTo>
                    <a:pt x="332" y="572"/>
                  </a:lnTo>
                  <a:lnTo>
                    <a:pt x="334" y="575"/>
                  </a:lnTo>
                  <a:lnTo>
                    <a:pt x="335" y="576"/>
                  </a:lnTo>
                  <a:lnTo>
                    <a:pt x="336" y="578"/>
                  </a:lnTo>
                  <a:lnTo>
                    <a:pt x="336" y="579"/>
                  </a:lnTo>
                  <a:lnTo>
                    <a:pt x="338" y="581"/>
                  </a:lnTo>
                  <a:lnTo>
                    <a:pt x="340" y="581"/>
                  </a:lnTo>
                  <a:lnTo>
                    <a:pt x="343" y="581"/>
                  </a:lnTo>
                  <a:lnTo>
                    <a:pt x="344" y="583"/>
                  </a:lnTo>
                  <a:lnTo>
                    <a:pt x="346" y="587"/>
                  </a:lnTo>
                  <a:lnTo>
                    <a:pt x="347" y="589"/>
                  </a:lnTo>
                  <a:lnTo>
                    <a:pt x="348" y="590"/>
                  </a:lnTo>
                  <a:lnTo>
                    <a:pt x="348" y="592"/>
                  </a:lnTo>
                  <a:lnTo>
                    <a:pt x="346" y="597"/>
                  </a:lnTo>
                  <a:lnTo>
                    <a:pt x="346" y="595"/>
                  </a:lnTo>
                  <a:lnTo>
                    <a:pt x="344" y="599"/>
                  </a:lnTo>
                  <a:lnTo>
                    <a:pt x="344" y="603"/>
                  </a:lnTo>
                  <a:lnTo>
                    <a:pt x="344" y="610"/>
                  </a:lnTo>
                  <a:lnTo>
                    <a:pt x="344" y="611"/>
                  </a:lnTo>
                  <a:lnTo>
                    <a:pt x="343" y="615"/>
                  </a:lnTo>
                  <a:lnTo>
                    <a:pt x="342" y="621"/>
                  </a:lnTo>
                  <a:lnTo>
                    <a:pt x="342" y="631"/>
                  </a:lnTo>
                  <a:lnTo>
                    <a:pt x="340" y="633"/>
                  </a:lnTo>
                  <a:lnTo>
                    <a:pt x="335" y="640"/>
                  </a:lnTo>
                  <a:lnTo>
                    <a:pt x="334" y="641"/>
                  </a:lnTo>
                  <a:lnTo>
                    <a:pt x="332" y="641"/>
                  </a:lnTo>
                  <a:lnTo>
                    <a:pt x="331" y="640"/>
                  </a:lnTo>
                  <a:lnTo>
                    <a:pt x="329" y="637"/>
                  </a:lnTo>
                  <a:lnTo>
                    <a:pt x="328" y="640"/>
                  </a:lnTo>
                  <a:lnTo>
                    <a:pt x="326" y="640"/>
                  </a:lnTo>
                  <a:lnTo>
                    <a:pt x="323" y="637"/>
                  </a:lnTo>
                  <a:lnTo>
                    <a:pt x="323" y="639"/>
                  </a:lnTo>
                  <a:lnTo>
                    <a:pt x="322" y="639"/>
                  </a:lnTo>
                  <a:lnTo>
                    <a:pt x="320" y="639"/>
                  </a:lnTo>
                  <a:lnTo>
                    <a:pt x="320" y="637"/>
                  </a:lnTo>
                  <a:lnTo>
                    <a:pt x="319" y="636"/>
                  </a:lnTo>
                  <a:lnTo>
                    <a:pt x="318" y="636"/>
                  </a:lnTo>
                  <a:lnTo>
                    <a:pt x="319" y="633"/>
                  </a:lnTo>
                  <a:lnTo>
                    <a:pt x="318" y="631"/>
                  </a:lnTo>
                  <a:lnTo>
                    <a:pt x="317" y="628"/>
                  </a:lnTo>
                  <a:lnTo>
                    <a:pt x="316" y="627"/>
                  </a:lnTo>
                  <a:lnTo>
                    <a:pt x="314" y="625"/>
                  </a:lnTo>
                  <a:lnTo>
                    <a:pt x="316" y="621"/>
                  </a:lnTo>
                  <a:lnTo>
                    <a:pt x="314" y="620"/>
                  </a:lnTo>
                  <a:lnTo>
                    <a:pt x="313" y="619"/>
                  </a:lnTo>
                  <a:lnTo>
                    <a:pt x="312" y="616"/>
                  </a:lnTo>
                  <a:lnTo>
                    <a:pt x="312" y="615"/>
                  </a:lnTo>
                  <a:lnTo>
                    <a:pt x="310" y="609"/>
                  </a:lnTo>
                  <a:lnTo>
                    <a:pt x="305" y="604"/>
                  </a:lnTo>
                  <a:lnTo>
                    <a:pt x="294" y="599"/>
                  </a:lnTo>
                  <a:lnTo>
                    <a:pt x="295" y="597"/>
                  </a:lnTo>
                  <a:lnTo>
                    <a:pt x="294" y="594"/>
                  </a:lnTo>
                  <a:lnTo>
                    <a:pt x="291" y="594"/>
                  </a:lnTo>
                  <a:lnTo>
                    <a:pt x="288" y="594"/>
                  </a:lnTo>
                  <a:lnTo>
                    <a:pt x="284" y="594"/>
                  </a:lnTo>
                  <a:lnTo>
                    <a:pt x="283" y="594"/>
                  </a:lnTo>
                  <a:lnTo>
                    <a:pt x="283" y="591"/>
                  </a:lnTo>
                  <a:lnTo>
                    <a:pt x="283" y="585"/>
                  </a:lnTo>
                  <a:lnTo>
                    <a:pt x="280" y="581"/>
                  </a:lnTo>
                  <a:lnTo>
                    <a:pt x="275" y="572"/>
                  </a:lnTo>
                  <a:lnTo>
                    <a:pt x="274" y="568"/>
                  </a:lnTo>
                  <a:lnTo>
                    <a:pt x="274" y="567"/>
                  </a:lnTo>
                  <a:lnTo>
                    <a:pt x="273" y="566"/>
                  </a:lnTo>
                  <a:lnTo>
                    <a:pt x="271" y="565"/>
                  </a:lnTo>
                  <a:lnTo>
                    <a:pt x="270" y="564"/>
                  </a:lnTo>
                  <a:lnTo>
                    <a:pt x="269" y="561"/>
                  </a:lnTo>
                  <a:lnTo>
                    <a:pt x="267" y="560"/>
                  </a:lnTo>
                  <a:lnTo>
                    <a:pt x="267" y="558"/>
                  </a:lnTo>
                  <a:lnTo>
                    <a:pt x="267" y="557"/>
                  </a:lnTo>
                  <a:lnTo>
                    <a:pt x="266" y="556"/>
                  </a:lnTo>
                  <a:lnTo>
                    <a:pt x="265" y="554"/>
                  </a:lnTo>
                  <a:lnTo>
                    <a:pt x="263" y="554"/>
                  </a:lnTo>
                  <a:lnTo>
                    <a:pt x="262" y="554"/>
                  </a:lnTo>
                  <a:lnTo>
                    <a:pt x="261" y="553"/>
                  </a:lnTo>
                  <a:lnTo>
                    <a:pt x="259" y="552"/>
                  </a:lnTo>
                  <a:lnTo>
                    <a:pt x="259" y="551"/>
                  </a:lnTo>
                  <a:lnTo>
                    <a:pt x="258" y="549"/>
                  </a:lnTo>
                  <a:lnTo>
                    <a:pt x="257" y="547"/>
                  </a:lnTo>
                  <a:lnTo>
                    <a:pt x="252" y="542"/>
                  </a:lnTo>
                  <a:lnTo>
                    <a:pt x="250" y="541"/>
                  </a:lnTo>
                  <a:lnTo>
                    <a:pt x="247" y="540"/>
                  </a:lnTo>
                  <a:lnTo>
                    <a:pt x="244" y="541"/>
                  </a:lnTo>
                  <a:lnTo>
                    <a:pt x="244" y="539"/>
                  </a:lnTo>
                  <a:lnTo>
                    <a:pt x="247" y="536"/>
                  </a:lnTo>
                  <a:lnTo>
                    <a:pt x="250" y="536"/>
                  </a:lnTo>
                  <a:lnTo>
                    <a:pt x="252" y="536"/>
                  </a:lnTo>
                  <a:lnTo>
                    <a:pt x="253" y="536"/>
                  </a:lnTo>
                  <a:lnTo>
                    <a:pt x="254" y="537"/>
                  </a:lnTo>
                  <a:lnTo>
                    <a:pt x="256" y="537"/>
                  </a:lnTo>
                  <a:lnTo>
                    <a:pt x="257" y="539"/>
                  </a:lnTo>
                  <a:lnTo>
                    <a:pt x="258" y="539"/>
                  </a:lnTo>
                  <a:lnTo>
                    <a:pt x="261" y="539"/>
                  </a:lnTo>
                  <a:lnTo>
                    <a:pt x="265" y="539"/>
                  </a:lnTo>
                  <a:lnTo>
                    <a:pt x="267" y="537"/>
                  </a:lnTo>
                  <a:lnTo>
                    <a:pt x="269" y="536"/>
                  </a:lnTo>
                  <a:lnTo>
                    <a:pt x="275" y="532"/>
                  </a:lnTo>
                  <a:lnTo>
                    <a:pt x="276" y="529"/>
                  </a:lnTo>
                  <a:lnTo>
                    <a:pt x="276" y="528"/>
                  </a:lnTo>
                  <a:lnTo>
                    <a:pt x="276" y="525"/>
                  </a:lnTo>
                  <a:lnTo>
                    <a:pt x="277" y="524"/>
                  </a:lnTo>
                  <a:lnTo>
                    <a:pt x="278" y="523"/>
                  </a:lnTo>
                  <a:lnTo>
                    <a:pt x="282" y="526"/>
                  </a:lnTo>
                  <a:close/>
                  <a:moveTo>
                    <a:pt x="860" y="519"/>
                  </a:moveTo>
                  <a:lnTo>
                    <a:pt x="868" y="522"/>
                  </a:lnTo>
                  <a:lnTo>
                    <a:pt x="871" y="522"/>
                  </a:lnTo>
                  <a:lnTo>
                    <a:pt x="872" y="522"/>
                  </a:lnTo>
                  <a:lnTo>
                    <a:pt x="873" y="522"/>
                  </a:lnTo>
                  <a:lnTo>
                    <a:pt x="876" y="523"/>
                  </a:lnTo>
                  <a:lnTo>
                    <a:pt x="877" y="524"/>
                  </a:lnTo>
                  <a:lnTo>
                    <a:pt x="887" y="526"/>
                  </a:lnTo>
                  <a:lnTo>
                    <a:pt x="890" y="529"/>
                  </a:lnTo>
                  <a:lnTo>
                    <a:pt x="890" y="535"/>
                  </a:lnTo>
                  <a:lnTo>
                    <a:pt x="890" y="544"/>
                  </a:lnTo>
                  <a:lnTo>
                    <a:pt x="892" y="552"/>
                  </a:lnTo>
                  <a:lnTo>
                    <a:pt x="892" y="554"/>
                  </a:lnTo>
                  <a:lnTo>
                    <a:pt x="889" y="556"/>
                  </a:lnTo>
                  <a:lnTo>
                    <a:pt x="883" y="552"/>
                  </a:lnTo>
                  <a:lnTo>
                    <a:pt x="876" y="545"/>
                  </a:lnTo>
                  <a:lnTo>
                    <a:pt x="871" y="539"/>
                  </a:lnTo>
                  <a:lnTo>
                    <a:pt x="869" y="537"/>
                  </a:lnTo>
                  <a:lnTo>
                    <a:pt x="868" y="537"/>
                  </a:lnTo>
                  <a:lnTo>
                    <a:pt x="865" y="536"/>
                  </a:lnTo>
                  <a:lnTo>
                    <a:pt x="847" y="534"/>
                  </a:lnTo>
                  <a:lnTo>
                    <a:pt x="843" y="531"/>
                  </a:lnTo>
                  <a:lnTo>
                    <a:pt x="838" y="527"/>
                  </a:lnTo>
                  <a:lnTo>
                    <a:pt x="835" y="523"/>
                  </a:lnTo>
                  <a:lnTo>
                    <a:pt x="833" y="518"/>
                  </a:lnTo>
                  <a:lnTo>
                    <a:pt x="833" y="515"/>
                  </a:lnTo>
                  <a:lnTo>
                    <a:pt x="838" y="512"/>
                  </a:lnTo>
                  <a:lnTo>
                    <a:pt x="840" y="514"/>
                  </a:lnTo>
                  <a:lnTo>
                    <a:pt x="846" y="516"/>
                  </a:lnTo>
                  <a:lnTo>
                    <a:pt x="848" y="517"/>
                  </a:lnTo>
                  <a:lnTo>
                    <a:pt x="849" y="518"/>
                  </a:lnTo>
                  <a:lnTo>
                    <a:pt x="853" y="519"/>
                  </a:lnTo>
                  <a:lnTo>
                    <a:pt x="860" y="519"/>
                  </a:lnTo>
                  <a:close/>
                  <a:moveTo>
                    <a:pt x="416" y="509"/>
                  </a:moveTo>
                  <a:lnTo>
                    <a:pt x="417" y="509"/>
                  </a:lnTo>
                  <a:lnTo>
                    <a:pt x="418" y="509"/>
                  </a:lnTo>
                  <a:lnTo>
                    <a:pt x="420" y="508"/>
                  </a:lnTo>
                  <a:lnTo>
                    <a:pt x="422" y="507"/>
                  </a:lnTo>
                  <a:lnTo>
                    <a:pt x="424" y="508"/>
                  </a:lnTo>
                  <a:lnTo>
                    <a:pt x="426" y="510"/>
                  </a:lnTo>
                  <a:lnTo>
                    <a:pt x="426" y="512"/>
                  </a:lnTo>
                  <a:lnTo>
                    <a:pt x="425" y="514"/>
                  </a:lnTo>
                  <a:lnTo>
                    <a:pt x="422" y="514"/>
                  </a:lnTo>
                  <a:lnTo>
                    <a:pt x="418" y="514"/>
                  </a:lnTo>
                  <a:lnTo>
                    <a:pt x="415" y="512"/>
                  </a:lnTo>
                  <a:lnTo>
                    <a:pt x="411" y="511"/>
                  </a:lnTo>
                  <a:lnTo>
                    <a:pt x="409" y="510"/>
                  </a:lnTo>
                  <a:lnTo>
                    <a:pt x="408" y="510"/>
                  </a:lnTo>
                  <a:lnTo>
                    <a:pt x="407" y="509"/>
                  </a:lnTo>
                  <a:lnTo>
                    <a:pt x="407" y="507"/>
                  </a:lnTo>
                  <a:lnTo>
                    <a:pt x="407" y="506"/>
                  </a:lnTo>
                  <a:lnTo>
                    <a:pt x="408" y="503"/>
                  </a:lnTo>
                  <a:lnTo>
                    <a:pt x="411" y="503"/>
                  </a:lnTo>
                  <a:lnTo>
                    <a:pt x="413" y="503"/>
                  </a:lnTo>
                  <a:lnTo>
                    <a:pt x="414" y="506"/>
                  </a:lnTo>
                  <a:lnTo>
                    <a:pt x="416" y="509"/>
                  </a:lnTo>
                  <a:close/>
                  <a:moveTo>
                    <a:pt x="253" y="458"/>
                  </a:moveTo>
                  <a:lnTo>
                    <a:pt x="254" y="459"/>
                  </a:lnTo>
                  <a:lnTo>
                    <a:pt x="254" y="461"/>
                  </a:lnTo>
                  <a:lnTo>
                    <a:pt x="254" y="462"/>
                  </a:lnTo>
                  <a:lnTo>
                    <a:pt x="251" y="464"/>
                  </a:lnTo>
                  <a:lnTo>
                    <a:pt x="251" y="465"/>
                  </a:lnTo>
                  <a:lnTo>
                    <a:pt x="251" y="466"/>
                  </a:lnTo>
                  <a:lnTo>
                    <a:pt x="250" y="467"/>
                  </a:lnTo>
                  <a:lnTo>
                    <a:pt x="249" y="467"/>
                  </a:lnTo>
                  <a:lnTo>
                    <a:pt x="245" y="458"/>
                  </a:lnTo>
                  <a:lnTo>
                    <a:pt x="247" y="457"/>
                  </a:lnTo>
                  <a:lnTo>
                    <a:pt x="248" y="456"/>
                  </a:lnTo>
                  <a:lnTo>
                    <a:pt x="249" y="456"/>
                  </a:lnTo>
                  <a:lnTo>
                    <a:pt x="251" y="455"/>
                  </a:lnTo>
                  <a:lnTo>
                    <a:pt x="252" y="456"/>
                  </a:lnTo>
                  <a:lnTo>
                    <a:pt x="253" y="458"/>
                  </a:lnTo>
                  <a:close/>
                  <a:moveTo>
                    <a:pt x="799" y="461"/>
                  </a:moveTo>
                  <a:lnTo>
                    <a:pt x="803" y="467"/>
                  </a:lnTo>
                  <a:lnTo>
                    <a:pt x="804" y="470"/>
                  </a:lnTo>
                  <a:lnTo>
                    <a:pt x="805" y="475"/>
                  </a:lnTo>
                  <a:lnTo>
                    <a:pt x="804" y="477"/>
                  </a:lnTo>
                  <a:lnTo>
                    <a:pt x="800" y="482"/>
                  </a:lnTo>
                  <a:lnTo>
                    <a:pt x="800" y="485"/>
                  </a:lnTo>
                  <a:lnTo>
                    <a:pt x="800" y="490"/>
                  </a:lnTo>
                  <a:lnTo>
                    <a:pt x="800" y="492"/>
                  </a:lnTo>
                  <a:lnTo>
                    <a:pt x="797" y="495"/>
                  </a:lnTo>
                  <a:lnTo>
                    <a:pt x="792" y="499"/>
                  </a:lnTo>
                  <a:lnTo>
                    <a:pt x="791" y="500"/>
                  </a:lnTo>
                  <a:lnTo>
                    <a:pt x="790" y="501"/>
                  </a:lnTo>
                  <a:lnTo>
                    <a:pt x="787" y="502"/>
                  </a:lnTo>
                  <a:lnTo>
                    <a:pt x="784" y="503"/>
                  </a:lnTo>
                  <a:lnTo>
                    <a:pt x="782" y="503"/>
                  </a:lnTo>
                  <a:lnTo>
                    <a:pt x="776" y="502"/>
                  </a:lnTo>
                  <a:lnTo>
                    <a:pt x="771" y="500"/>
                  </a:lnTo>
                  <a:lnTo>
                    <a:pt x="767" y="497"/>
                  </a:lnTo>
                  <a:lnTo>
                    <a:pt x="765" y="492"/>
                  </a:lnTo>
                  <a:lnTo>
                    <a:pt x="764" y="486"/>
                  </a:lnTo>
                  <a:lnTo>
                    <a:pt x="762" y="484"/>
                  </a:lnTo>
                  <a:lnTo>
                    <a:pt x="760" y="480"/>
                  </a:lnTo>
                  <a:lnTo>
                    <a:pt x="759" y="477"/>
                  </a:lnTo>
                  <a:lnTo>
                    <a:pt x="761" y="467"/>
                  </a:lnTo>
                  <a:lnTo>
                    <a:pt x="762" y="464"/>
                  </a:lnTo>
                  <a:lnTo>
                    <a:pt x="765" y="460"/>
                  </a:lnTo>
                  <a:lnTo>
                    <a:pt x="769" y="460"/>
                  </a:lnTo>
                  <a:lnTo>
                    <a:pt x="771" y="460"/>
                  </a:lnTo>
                  <a:lnTo>
                    <a:pt x="776" y="461"/>
                  </a:lnTo>
                  <a:lnTo>
                    <a:pt x="778" y="461"/>
                  </a:lnTo>
                  <a:lnTo>
                    <a:pt x="780" y="460"/>
                  </a:lnTo>
                  <a:lnTo>
                    <a:pt x="786" y="455"/>
                  </a:lnTo>
                  <a:lnTo>
                    <a:pt x="790" y="453"/>
                  </a:lnTo>
                  <a:lnTo>
                    <a:pt x="794" y="456"/>
                  </a:lnTo>
                  <a:lnTo>
                    <a:pt x="796" y="459"/>
                  </a:lnTo>
                  <a:lnTo>
                    <a:pt x="799" y="461"/>
                  </a:lnTo>
                  <a:close/>
                  <a:moveTo>
                    <a:pt x="194" y="459"/>
                  </a:moveTo>
                  <a:lnTo>
                    <a:pt x="192" y="460"/>
                  </a:lnTo>
                  <a:lnTo>
                    <a:pt x="190" y="459"/>
                  </a:lnTo>
                  <a:lnTo>
                    <a:pt x="190" y="456"/>
                  </a:lnTo>
                  <a:lnTo>
                    <a:pt x="191" y="455"/>
                  </a:lnTo>
                  <a:lnTo>
                    <a:pt x="191" y="453"/>
                  </a:lnTo>
                  <a:lnTo>
                    <a:pt x="192" y="453"/>
                  </a:lnTo>
                  <a:lnTo>
                    <a:pt x="194" y="453"/>
                  </a:lnTo>
                  <a:lnTo>
                    <a:pt x="196" y="453"/>
                  </a:lnTo>
                  <a:lnTo>
                    <a:pt x="197" y="455"/>
                  </a:lnTo>
                  <a:lnTo>
                    <a:pt x="198" y="457"/>
                  </a:lnTo>
                  <a:lnTo>
                    <a:pt x="197" y="458"/>
                  </a:lnTo>
                  <a:lnTo>
                    <a:pt x="194" y="459"/>
                  </a:lnTo>
                  <a:close/>
                  <a:moveTo>
                    <a:pt x="259" y="443"/>
                  </a:moveTo>
                  <a:lnTo>
                    <a:pt x="261" y="443"/>
                  </a:lnTo>
                  <a:lnTo>
                    <a:pt x="262" y="443"/>
                  </a:lnTo>
                  <a:lnTo>
                    <a:pt x="265" y="442"/>
                  </a:lnTo>
                  <a:lnTo>
                    <a:pt x="266" y="441"/>
                  </a:lnTo>
                  <a:lnTo>
                    <a:pt x="268" y="441"/>
                  </a:lnTo>
                  <a:lnTo>
                    <a:pt x="270" y="441"/>
                  </a:lnTo>
                  <a:lnTo>
                    <a:pt x="271" y="442"/>
                  </a:lnTo>
                  <a:lnTo>
                    <a:pt x="270" y="443"/>
                  </a:lnTo>
                  <a:lnTo>
                    <a:pt x="273" y="447"/>
                  </a:lnTo>
                  <a:lnTo>
                    <a:pt x="275" y="447"/>
                  </a:lnTo>
                  <a:lnTo>
                    <a:pt x="275" y="448"/>
                  </a:lnTo>
                  <a:lnTo>
                    <a:pt x="276" y="451"/>
                  </a:lnTo>
                  <a:lnTo>
                    <a:pt x="277" y="453"/>
                  </a:lnTo>
                  <a:lnTo>
                    <a:pt x="277" y="456"/>
                  </a:lnTo>
                  <a:lnTo>
                    <a:pt x="277" y="458"/>
                  </a:lnTo>
                  <a:lnTo>
                    <a:pt x="277" y="461"/>
                  </a:lnTo>
                  <a:lnTo>
                    <a:pt x="277" y="462"/>
                  </a:lnTo>
                  <a:lnTo>
                    <a:pt x="277" y="464"/>
                  </a:lnTo>
                  <a:lnTo>
                    <a:pt x="276" y="464"/>
                  </a:lnTo>
                  <a:lnTo>
                    <a:pt x="275" y="465"/>
                  </a:lnTo>
                  <a:lnTo>
                    <a:pt x="275" y="462"/>
                  </a:lnTo>
                  <a:lnTo>
                    <a:pt x="275" y="461"/>
                  </a:lnTo>
                  <a:lnTo>
                    <a:pt x="273" y="461"/>
                  </a:lnTo>
                  <a:lnTo>
                    <a:pt x="271" y="460"/>
                  </a:lnTo>
                  <a:lnTo>
                    <a:pt x="271" y="458"/>
                  </a:lnTo>
                  <a:lnTo>
                    <a:pt x="270" y="456"/>
                  </a:lnTo>
                  <a:lnTo>
                    <a:pt x="265" y="451"/>
                  </a:lnTo>
                  <a:lnTo>
                    <a:pt x="263" y="450"/>
                  </a:lnTo>
                  <a:lnTo>
                    <a:pt x="261" y="448"/>
                  </a:lnTo>
                  <a:lnTo>
                    <a:pt x="249" y="443"/>
                  </a:lnTo>
                  <a:lnTo>
                    <a:pt x="250" y="442"/>
                  </a:lnTo>
                  <a:lnTo>
                    <a:pt x="251" y="442"/>
                  </a:lnTo>
                  <a:lnTo>
                    <a:pt x="257" y="441"/>
                  </a:lnTo>
                  <a:lnTo>
                    <a:pt x="258" y="441"/>
                  </a:lnTo>
                  <a:lnTo>
                    <a:pt x="259" y="441"/>
                  </a:lnTo>
                  <a:lnTo>
                    <a:pt x="259" y="443"/>
                  </a:lnTo>
                  <a:close/>
                  <a:moveTo>
                    <a:pt x="2805" y="432"/>
                  </a:moveTo>
                  <a:lnTo>
                    <a:pt x="2810" y="434"/>
                  </a:lnTo>
                  <a:lnTo>
                    <a:pt x="2811" y="436"/>
                  </a:lnTo>
                  <a:lnTo>
                    <a:pt x="2811" y="437"/>
                  </a:lnTo>
                  <a:lnTo>
                    <a:pt x="2809" y="436"/>
                  </a:lnTo>
                  <a:lnTo>
                    <a:pt x="2805" y="434"/>
                  </a:lnTo>
                  <a:lnTo>
                    <a:pt x="2804" y="433"/>
                  </a:lnTo>
                  <a:lnTo>
                    <a:pt x="2804" y="434"/>
                  </a:lnTo>
                  <a:lnTo>
                    <a:pt x="2805" y="435"/>
                  </a:lnTo>
                  <a:lnTo>
                    <a:pt x="2807" y="440"/>
                  </a:lnTo>
                  <a:lnTo>
                    <a:pt x="2810" y="443"/>
                  </a:lnTo>
                  <a:lnTo>
                    <a:pt x="2812" y="444"/>
                  </a:lnTo>
                  <a:lnTo>
                    <a:pt x="2813" y="445"/>
                  </a:lnTo>
                  <a:lnTo>
                    <a:pt x="2813" y="447"/>
                  </a:lnTo>
                  <a:lnTo>
                    <a:pt x="2811" y="447"/>
                  </a:lnTo>
                  <a:lnTo>
                    <a:pt x="2809" y="444"/>
                  </a:lnTo>
                  <a:lnTo>
                    <a:pt x="2807" y="442"/>
                  </a:lnTo>
                  <a:lnTo>
                    <a:pt x="2804" y="440"/>
                  </a:lnTo>
                  <a:lnTo>
                    <a:pt x="2803" y="437"/>
                  </a:lnTo>
                  <a:lnTo>
                    <a:pt x="2802" y="434"/>
                  </a:lnTo>
                  <a:lnTo>
                    <a:pt x="2802" y="431"/>
                  </a:lnTo>
                  <a:lnTo>
                    <a:pt x="2804" y="431"/>
                  </a:lnTo>
                  <a:lnTo>
                    <a:pt x="2805" y="432"/>
                  </a:lnTo>
                  <a:close/>
                  <a:moveTo>
                    <a:pt x="1671" y="405"/>
                  </a:moveTo>
                  <a:lnTo>
                    <a:pt x="1676" y="405"/>
                  </a:lnTo>
                  <a:lnTo>
                    <a:pt x="1678" y="405"/>
                  </a:lnTo>
                  <a:lnTo>
                    <a:pt x="1679" y="406"/>
                  </a:lnTo>
                  <a:lnTo>
                    <a:pt x="1678" y="407"/>
                  </a:lnTo>
                  <a:lnTo>
                    <a:pt x="1676" y="408"/>
                  </a:lnTo>
                  <a:lnTo>
                    <a:pt x="1674" y="409"/>
                  </a:lnTo>
                  <a:lnTo>
                    <a:pt x="1671" y="410"/>
                  </a:lnTo>
                  <a:lnTo>
                    <a:pt x="1667" y="410"/>
                  </a:lnTo>
                  <a:lnTo>
                    <a:pt x="1666" y="409"/>
                  </a:lnTo>
                  <a:lnTo>
                    <a:pt x="1666" y="407"/>
                  </a:lnTo>
                  <a:lnTo>
                    <a:pt x="1667" y="406"/>
                  </a:lnTo>
                  <a:lnTo>
                    <a:pt x="1665" y="405"/>
                  </a:lnTo>
                  <a:lnTo>
                    <a:pt x="1664" y="405"/>
                  </a:lnTo>
                  <a:lnTo>
                    <a:pt x="1663" y="406"/>
                  </a:lnTo>
                  <a:lnTo>
                    <a:pt x="1662" y="406"/>
                  </a:lnTo>
                  <a:lnTo>
                    <a:pt x="1662" y="405"/>
                  </a:lnTo>
                  <a:lnTo>
                    <a:pt x="1661" y="405"/>
                  </a:lnTo>
                  <a:lnTo>
                    <a:pt x="1661" y="403"/>
                  </a:lnTo>
                  <a:lnTo>
                    <a:pt x="1662" y="402"/>
                  </a:lnTo>
                  <a:lnTo>
                    <a:pt x="1663" y="401"/>
                  </a:lnTo>
                  <a:lnTo>
                    <a:pt x="1664" y="401"/>
                  </a:lnTo>
                  <a:lnTo>
                    <a:pt x="1665" y="401"/>
                  </a:lnTo>
                  <a:lnTo>
                    <a:pt x="1667" y="402"/>
                  </a:lnTo>
                  <a:lnTo>
                    <a:pt x="1670" y="403"/>
                  </a:lnTo>
                  <a:lnTo>
                    <a:pt x="1671" y="405"/>
                  </a:lnTo>
                  <a:close/>
                  <a:moveTo>
                    <a:pt x="1336" y="381"/>
                  </a:moveTo>
                  <a:lnTo>
                    <a:pt x="1335" y="380"/>
                  </a:lnTo>
                  <a:lnTo>
                    <a:pt x="1334" y="377"/>
                  </a:lnTo>
                  <a:lnTo>
                    <a:pt x="1333" y="375"/>
                  </a:lnTo>
                  <a:lnTo>
                    <a:pt x="1333" y="373"/>
                  </a:lnTo>
                  <a:lnTo>
                    <a:pt x="1331" y="372"/>
                  </a:lnTo>
                  <a:lnTo>
                    <a:pt x="1331" y="370"/>
                  </a:lnTo>
                  <a:lnTo>
                    <a:pt x="1334" y="370"/>
                  </a:lnTo>
                  <a:lnTo>
                    <a:pt x="1335" y="370"/>
                  </a:lnTo>
                  <a:lnTo>
                    <a:pt x="1336" y="372"/>
                  </a:lnTo>
                  <a:lnTo>
                    <a:pt x="1336" y="374"/>
                  </a:lnTo>
                  <a:lnTo>
                    <a:pt x="1337" y="377"/>
                  </a:lnTo>
                  <a:lnTo>
                    <a:pt x="1337" y="380"/>
                  </a:lnTo>
                  <a:lnTo>
                    <a:pt x="1336" y="381"/>
                  </a:lnTo>
                  <a:close/>
                  <a:moveTo>
                    <a:pt x="107" y="360"/>
                  </a:moveTo>
                  <a:lnTo>
                    <a:pt x="107" y="364"/>
                  </a:lnTo>
                  <a:lnTo>
                    <a:pt x="105" y="363"/>
                  </a:lnTo>
                  <a:lnTo>
                    <a:pt x="104" y="363"/>
                  </a:lnTo>
                  <a:lnTo>
                    <a:pt x="104" y="367"/>
                  </a:lnTo>
                  <a:lnTo>
                    <a:pt x="107" y="366"/>
                  </a:lnTo>
                  <a:lnTo>
                    <a:pt x="108" y="367"/>
                  </a:lnTo>
                  <a:lnTo>
                    <a:pt x="113" y="369"/>
                  </a:lnTo>
                  <a:lnTo>
                    <a:pt x="115" y="374"/>
                  </a:lnTo>
                  <a:lnTo>
                    <a:pt x="118" y="375"/>
                  </a:lnTo>
                  <a:lnTo>
                    <a:pt x="121" y="376"/>
                  </a:lnTo>
                  <a:lnTo>
                    <a:pt x="129" y="377"/>
                  </a:lnTo>
                  <a:lnTo>
                    <a:pt x="130" y="378"/>
                  </a:lnTo>
                  <a:lnTo>
                    <a:pt x="132" y="381"/>
                  </a:lnTo>
                  <a:lnTo>
                    <a:pt x="133" y="383"/>
                  </a:lnTo>
                  <a:lnTo>
                    <a:pt x="130" y="388"/>
                  </a:lnTo>
                  <a:lnTo>
                    <a:pt x="130" y="390"/>
                  </a:lnTo>
                  <a:lnTo>
                    <a:pt x="132" y="389"/>
                  </a:lnTo>
                  <a:lnTo>
                    <a:pt x="133" y="389"/>
                  </a:lnTo>
                  <a:lnTo>
                    <a:pt x="135" y="390"/>
                  </a:lnTo>
                  <a:lnTo>
                    <a:pt x="136" y="390"/>
                  </a:lnTo>
                  <a:lnTo>
                    <a:pt x="137" y="391"/>
                  </a:lnTo>
                  <a:lnTo>
                    <a:pt x="137" y="390"/>
                  </a:lnTo>
                  <a:lnTo>
                    <a:pt x="136" y="389"/>
                  </a:lnTo>
                  <a:lnTo>
                    <a:pt x="135" y="388"/>
                  </a:lnTo>
                  <a:lnTo>
                    <a:pt x="137" y="388"/>
                  </a:lnTo>
                  <a:lnTo>
                    <a:pt x="147" y="397"/>
                  </a:lnTo>
                  <a:lnTo>
                    <a:pt x="148" y="398"/>
                  </a:lnTo>
                  <a:lnTo>
                    <a:pt x="153" y="400"/>
                  </a:lnTo>
                  <a:lnTo>
                    <a:pt x="154" y="400"/>
                  </a:lnTo>
                  <a:lnTo>
                    <a:pt x="156" y="401"/>
                  </a:lnTo>
                  <a:lnTo>
                    <a:pt x="157" y="402"/>
                  </a:lnTo>
                  <a:lnTo>
                    <a:pt x="161" y="406"/>
                  </a:lnTo>
                  <a:lnTo>
                    <a:pt x="161" y="408"/>
                  </a:lnTo>
                  <a:lnTo>
                    <a:pt x="162" y="410"/>
                  </a:lnTo>
                  <a:lnTo>
                    <a:pt x="163" y="411"/>
                  </a:lnTo>
                  <a:lnTo>
                    <a:pt x="164" y="413"/>
                  </a:lnTo>
                  <a:lnTo>
                    <a:pt x="165" y="411"/>
                  </a:lnTo>
                  <a:lnTo>
                    <a:pt x="165" y="409"/>
                  </a:lnTo>
                  <a:lnTo>
                    <a:pt x="165" y="406"/>
                  </a:lnTo>
                  <a:lnTo>
                    <a:pt x="166" y="408"/>
                  </a:lnTo>
                  <a:lnTo>
                    <a:pt x="167" y="408"/>
                  </a:lnTo>
                  <a:lnTo>
                    <a:pt x="168" y="407"/>
                  </a:lnTo>
                  <a:lnTo>
                    <a:pt x="171" y="410"/>
                  </a:lnTo>
                  <a:lnTo>
                    <a:pt x="173" y="416"/>
                  </a:lnTo>
                  <a:lnTo>
                    <a:pt x="175" y="419"/>
                  </a:lnTo>
                  <a:lnTo>
                    <a:pt x="174" y="420"/>
                  </a:lnTo>
                  <a:lnTo>
                    <a:pt x="175" y="423"/>
                  </a:lnTo>
                  <a:lnTo>
                    <a:pt x="175" y="425"/>
                  </a:lnTo>
                  <a:lnTo>
                    <a:pt x="172" y="425"/>
                  </a:lnTo>
                  <a:lnTo>
                    <a:pt x="173" y="425"/>
                  </a:lnTo>
                  <a:lnTo>
                    <a:pt x="168" y="427"/>
                  </a:lnTo>
                  <a:lnTo>
                    <a:pt x="167" y="427"/>
                  </a:lnTo>
                  <a:lnTo>
                    <a:pt x="166" y="427"/>
                  </a:lnTo>
                  <a:lnTo>
                    <a:pt x="162" y="425"/>
                  </a:lnTo>
                  <a:lnTo>
                    <a:pt x="159" y="426"/>
                  </a:lnTo>
                  <a:lnTo>
                    <a:pt x="157" y="426"/>
                  </a:lnTo>
                  <a:lnTo>
                    <a:pt x="156" y="425"/>
                  </a:lnTo>
                  <a:lnTo>
                    <a:pt x="154" y="424"/>
                  </a:lnTo>
                  <a:lnTo>
                    <a:pt x="155" y="423"/>
                  </a:lnTo>
                  <a:lnTo>
                    <a:pt x="156" y="422"/>
                  </a:lnTo>
                  <a:lnTo>
                    <a:pt x="157" y="422"/>
                  </a:lnTo>
                  <a:lnTo>
                    <a:pt x="154" y="420"/>
                  </a:lnTo>
                  <a:lnTo>
                    <a:pt x="151" y="416"/>
                  </a:lnTo>
                  <a:lnTo>
                    <a:pt x="146" y="415"/>
                  </a:lnTo>
                  <a:lnTo>
                    <a:pt x="125" y="399"/>
                  </a:lnTo>
                  <a:lnTo>
                    <a:pt x="123" y="398"/>
                  </a:lnTo>
                  <a:lnTo>
                    <a:pt x="120" y="397"/>
                  </a:lnTo>
                  <a:lnTo>
                    <a:pt x="119" y="397"/>
                  </a:lnTo>
                  <a:lnTo>
                    <a:pt x="116" y="397"/>
                  </a:lnTo>
                  <a:lnTo>
                    <a:pt x="115" y="397"/>
                  </a:lnTo>
                  <a:lnTo>
                    <a:pt x="114" y="395"/>
                  </a:lnTo>
                  <a:lnTo>
                    <a:pt x="113" y="395"/>
                  </a:lnTo>
                  <a:lnTo>
                    <a:pt x="113" y="397"/>
                  </a:lnTo>
                  <a:lnTo>
                    <a:pt x="112" y="397"/>
                  </a:lnTo>
                  <a:lnTo>
                    <a:pt x="111" y="398"/>
                  </a:lnTo>
                  <a:lnTo>
                    <a:pt x="110" y="398"/>
                  </a:lnTo>
                  <a:lnTo>
                    <a:pt x="107" y="395"/>
                  </a:lnTo>
                  <a:lnTo>
                    <a:pt x="105" y="394"/>
                  </a:lnTo>
                  <a:lnTo>
                    <a:pt x="104" y="394"/>
                  </a:lnTo>
                  <a:lnTo>
                    <a:pt x="103" y="393"/>
                  </a:lnTo>
                  <a:lnTo>
                    <a:pt x="103" y="392"/>
                  </a:lnTo>
                  <a:lnTo>
                    <a:pt x="103" y="391"/>
                  </a:lnTo>
                  <a:lnTo>
                    <a:pt x="102" y="390"/>
                  </a:lnTo>
                  <a:lnTo>
                    <a:pt x="93" y="390"/>
                  </a:lnTo>
                  <a:lnTo>
                    <a:pt x="92" y="390"/>
                  </a:lnTo>
                  <a:lnTo>
                    <a:pt x="93" y="388"/>
                  </a:lnTo>
                  <a:lnTo>
                    <a:pt x="93" y="385"/>
                  </a:lnTo>
                  <a:lnTo>
                    <a:pt x="93" y="384"/>
                  </a:lnTo>
                  <a:lnTo>
                    <a:pt x="89" y="382"/>
                  </a:lnTo>
                  <a:lnTo>
                    <a:pt x="89" y="380"/>
                  </a:lnTo>
                  <a:lnTo>
                    <a:pt x="88" y="378"/>
                  </a:lnTo>
                  <a:lnTo>
                    <a:pt x="86" y="377"/>
                  </a:lnTo>
                  <a:lnTo>
                    <a:pt x="86" y="376"/>
                  </a:lnTo>
                  <a:lnTo>
                    <a:pt x="87" y="375"/>
                  </a:lnTo>
                  <a:lnTo>
                    <a:pt x="85" y="375"/>
                  </a:lnTo>
                  <a:lnTo>
                    <a:pt x="84" y="375"/>
                  </a:lnTo>
                  <a:lnTo>
                    <a:pt x="81" y="375"/>
                  </a:lnTo>
                  <a:lnTo>
                    <a:pt x="81" y="374"/>
                  </a:lnTo>
                  <a:lnTo>
                    <a:pt x="81" y="372"/>
                  </a:lnTo>
                  <a:lnTo>
                    <a:pt x="81" y="369"/>
                  </a:lnTo>
                  <a:lnTo>
                    <a:pt x="84" y="368"/>
                  </a:lnTo>
                  <a:lnTo>
                    <a:pt x="90" y="368"/>
                  </a:lnTo>
                  <a:lnTo>
                    <a:pt x="92" y="367"/>
                  </a:lnTo>
                  <a:lnTo>
                    <a:pt x="92" y="366"/>
                  </a:lnTo>
                  <a:lnTo>
                    <a:pt x="90" y="365"/>
                  </a:lnTo>
                  <a:lnTo>
                    <a:pt x="90" y="364"/>
                  </a:lnTo>
                  <a:lnTo>
                    <a:pt x="90" y="361"/>
                  </a:lnTo>
                  <a:lnTo>
                    <a:pt x="90" y="360"/>
                  </a:lnTo>
                  <a:lnTo>
                    <a:pt x="92" y="358"/>
                  </a:lnTo>
                  <a:lnTo>
                    <a:pt x="93" y="357"/>
                  </a:lnTo>
                  <a:lnTo>
                    <a:pt x="93" y="356"/>
                  </a:lnTo>
                  <a:lnTo>
                    <a:pt x="94" y="357"/>
                  </a:lnTo>
                  <a:lnTo>
                    <a:pt x="95" y="358"/>
                  </a:lnTo>
                  <a:lnTo>
                    <a:pt x="96" y="358"/>
                  </a:lnTo>
                  <a:lnTo>
                    <a:pt x="104" y="358"/>
                  </a:lnTo>
                  <a:lnTo>
                    <a:pt x="107" y="360"/>
                  </a:lnTo>
                  <a:close/>
                  <a:moveTo>
                    <a:pt x="1646" y="367"/>
                  </a:moveTo>
                  <a:lnTo>
                    <a:pt x="1645" y="367"/>
                  </a:lnTo>
                  <a:lnTo>
                    <a:pt x="1643" y="366"/>
                  </a:lnTo>
                  <a:lnTo>
                    <a:pt x="1641" y="364"/>
                  </a:lnTo>
                  <a:lnTo>
                    <a:pt x="1639" y="363"/>
                  </a:lnTo>
                  <a:lnTo>
                    <a:pt x="1638" y="363"/>
                  </a:lnTo>
                  <a:lnTo>
                    <a:pt x="1638" y="361"/>
                  </a:lnTo>
                  <a:lnTo>
                    <a:pt x="1640" y="360"/>
                  </a:lnTo>
                  <a:lnTo>
                    <a:pt x="1643" y="358"/>
                  </a:lnTo>
                  <a:lnTo>
                    <a:pt x="1645" y="357"/>
                  </a:lnTo>
                  <a:lnTo>
                    <a:pt x="1645" y="355"/>
                  </a:lnTo>
                  <a:lnTo>
                    <a:pt x="1646" y="353"/>
                  </a:lnTo>
                  <a:lnTo>
                    <a:pt x="1646" y="352"/>
                  </a:lnTo>
                  <a:lnTo>
                    <a:pt x="1647" y="349"/>
                  </a:lnTo>
                  <a:lnTo>
                    <a:pt x="1650" y="349"/>
                  </a:lnTo>
                  <a:lnTo>
                    <a:pt x="1653" y="351"/>
                  </a:lnTo>
                  <a:lnTo>
                    <a:pt x="1652" y="355"/>
                  </a:lnTo>
                  <a:lnTo>
                    <a:pt x="1650" y="356"/>
                  </a:lnTo>
                  <a:lnTo>
                    <a:pt x="1652" y="360"/>
                  </a:lnTo>
                  <a:lnTo>
                    <a:pt x="1652" y="363"/>
                  </a:lnTo>
                  <a:lnTo>
                    <a:pt x="1650" y="363"/>
                  </a:lnTo>
                  <a:lnTo>
                    <a:pt x="1648" y="364"/>
                  </a:lnTo>
                  <a:lnTo>
                    <a:pt x="1647" y="364"/>
                  </a:lnTo>
                  <a:lnTo>
                    <a:pt x="1647" y="365"/>
                  </a:lnTo>
                  <a:lnTo>
                    <a:pt x="1646" y="367"/>
                  </a:lnTo>
                  <a:close/>
                  <a:moveTo>
                    <a:pt x="1518" y="351"/>
                  </a:moveTo>
                  <a:lnTo>
                    <a:pt x="1517" y="351"/>
                  </a:lnTo>
                  <a:lnTo>
                    <a:pt x="1516" y="351"/>
                  </a:lnTo>
                  <a:lnTo>
                    <a:pt x="1516" y="348"/>
                  </a:lnTo>
                  <a:lnTo>
                    <a:pt x="1519" y="346"/>
                  </a:lnTo>
                  <a:lnTo>
                    <a:pt x="1521" y="346"/>
                  </a:lnTo>
                  <a:lnTo>
                    <a:pt x="1523" y="347"/>
                  </a:lnTo>
                  <a:lnTo>
                    <a:pt x="1524" y="349"/>
                  </a:lnTo>
                  <a:lnTo>
                    <a:pt x="1524" y="350"/>
                  </a:lnTo>
                  <a:lnTo>
                    <a:pt x="1518" y="351"/>
                  </a:lnTo>
                  <a:close/>
                  <a:moveTo>
                    <a:pt x="1282" y="351"/>
                  </a:moveTo>
                  <a:lnTo>
                    <a:pt x="1283" y="351"/>
                  </a:lnTo>
                  <a:lnTo>
                    <a:pt x="1283" y="350"/>
                  </a:lnTo>
                  <a:lnTo>
                    <a:pt x="1284" y="349"/>
                  </a:lnTo>
                  <a:lnTo>
                    <a:pt x="1285" y="349"/>
                  </a:lnTo>
                  <a:lnTo>
                    <a:pt x="1290" y="350"/>
                  </a:lnTo>
                  <a:lnTo>
                    <a:pt x="1291" y="351"/>
                  </a:lnTo>
                  <a:lnTo>
                    <a:pt x="1290" y="352"/>
                  </a:lnTo>
                  <a:lnTo>
                    <a:pt x="1288" y="352"/>
                  </a:lnTo>
                  <a:lnTo>
                    <a:pt x="1288" y="351"/>
                  </a:lnTo>
                  <a:lnTo>
                    <a:pt x="1287" y="351"/>
                  </a:lnTo>
                  <a:lnTo>
                    <a:pt x="1285" y="360"/>
                  </a:lnTo>
                  <a:lnTo>
                    <a:pt x="1284" y="361"/>
                  </a:lnTo>
                  <a:lnTo>
                    <a:pt x="1283" y="360"/>
                  </a:lnTo>
                  <a:lnTo>
                    <a:pt x="1282" y="360"/>
                  </a:lnTo>
                  <a:lnTo>
                    <a:pt x="1280" y="361"/>
                  </a:lnTo>
                  <a:lnTo>
                    <a:pt x="1276" y="363"/>
                  </a:lnTo>
                  <a:lnTo>
                    <a:pt x="1276" y="364"/>
                  </a:lnTo>
                  <a:lnTo>
                    <a:pt x="1277" y="365"/>
                  </a:lnTo>
                  <a:lnTo>
                    <a:pt x="1278" y="365"/>
                  </a:lnTo>
                  <a:lnTo>
                    <a:pt x="1279" y="365"/>
                  </a:lnTo>
                  <a:lnTo>
                    <a:pt x="1279" y="366"/>
                  </a:lnTo>
                  <a:lnTo>
                    <a:pt x="1279" y="367"/>
                  </a:lnTo>
                  <a:lnTo>
                    <a:pt x="1278" y="367"/>
                  </a:lnTo>
                  <a:lnTo>
                    <a:pt x="1276" y="368"/>
                  </a:lnTo>
                  <a:lnTo>
                    <a:pt x="1275" y="368"/>
                  </a:lnTo>
                  <a:lnTo>
                    <a:pt x="1274" y="367"/>
                  </a:lnTo>
                  <a:lnTo>
                    <a:pt x="1273" y="367"/>
                  </a:lnTo>
                  <a:lnTo>
                    <a:pt x="1271" y="366"/>
                  </a:lnTo>
                  <a:lnTo>
                    <a:pt x="1271" y="364"/>
                  </a:lnTo>
                  <a:lnTo>
                    <a:pt x="1271" y="363"/>
                  </a:lnTo>
                  <a:lnTo>
                    <a:pt x="1271" y="361"/>
                  </a:lnTo>
                  <a:lnTo>
                    <a:pt x="1273" y="358"/>
                  </a:lnTo>
                  <a:lnTo>
                    <a:pt x="1274" y="356"/>
                  </a:lnTo>
                  <a:lnTo>
                    <a:pt x="1275" y="352"/>
                  </a:lnTo>
                  <a:lnTo>
                    <a:pt x="1275" y="351"/>
                  </a:lnTo>
                  <a:lnTo>
                    <a:pt x="1274" y="350"/>
                  </a:lnTo>
                  <a:lnTo>
                    <a:pt x="1271" y="349"/>
                  </a:lnTo>
                  <a:lnTo>
                    <a:pt x="1270" y="348"/>
                  </a:lnTo>
                  <a:lnTo>
                    <a:pt x="1271" y="347"/>
                  </a:lnTo>
                  <a:lnTo>
                    <a:pt x="1271" y="344"/>
                  </a:lnTo>
                  <a:lnTo>
                    <a:pt x="1271" y="343"/>
                  </a:lnTo>
                  <a:lnTo>
                    <a:pt x="1270" y="342"/>
                  </a:lnTo>
                  <a:lnTo>
                    <a:pt x="1273" y="341"/>
                  </a:lnTo>
                  <a:lnTo>
                    <a:pt x="1274" y="343"/>
                  </a:lnTo>
                  <a:lnTo>
                    <a:pt x="1276" y="344"/>
                  </a:lnTo>
                  <a:lnTo>
                    <a:pt x="1276" y="346"/>
                  </a:lnTo>
                  <a:lnTo>
                    <a:pt x="1277" y="347"/>
                  </a:lnTo>
                  <a:lnTo>
                    <a:pt x="1276" y="349"/>
                  </a:lnTo>
                  <a:lnTo>
                    <a:pt x="1277" y="350"/>
                  </a:lnTo>
                  <a:lnTo>
                    <a:pt x="1278" y="351"/>
                  </a:lnTo>
                  <a:lnTo>
                    <a:pt x="1279" y="351"/>
                  </a:lnTo>
                  <a:lnTo>
                    <a:pt x="1282" y="351"/>
                  </a:lnTo>
                  <a:close/>
                  <a:moveTo>
                    <a:pt x="1336" y="322"/>
                  </a:moveTo>
                  <a:lnTo>
                    <a:pt x="1338" y="323"/>
                  </a:lnTo>
                  <a:lnTo>
                    <a:pt x="1340" y="325"/>
                  </a:lnTo>
                  <a:lnTo>
                    <a:pt x="1342" y="327"/>
                  </a:lnTo>
                  <a:lnTo>
                    <a:pt x="1342" y="339"/>
                  </a:lnTo>
                  <a:lnTo>
                    <a:pt x="1340" y="339"/>
                  </a:lnTo>
                  <a:lnTo>
                    <a:pt x="1338" y="335"/>
                  </a:lnTo>
                  <a:lnTo>
                    <a:pt x="1336" y="336"/>
                  </a:lnTo>
                  <a:lnTo>
                    <a:pt x="1336" y="335"/>
                  </a:lnTo>
                  <a:lnTo>
                    <a:pt x="1335" y="334"/>
                  </a:lnTo>
                  <a:lnTo>
                    <a:pt x="1333" y="333"/>
                  </a:lnTo>
                  <a:lnTo>
                    <a:pt x="1334" y="333"/>
                  </a:lnTo>
                  <a:lnTo>
                    <a:pt x="1334" y="332"/>
                  </a:lnTo>
                  <a:lnTo>
                    <a:pt x="1334" y="331"/>
                  </a:lnTo>
                  <a:lnTo>
                    <a:pt x="1333" y="324"/>
                  </a:lnTo>
                  <a:lnTo>
                    <a:pt x="1333" y="322"/>
                  </a:lnTo>
                  <a:lnTo>
                    <a:pt x="1335" y="322"/>
                  </a:lnTo>
                  <a:lnTo>
                    <a:pt x="1336" y="322"/>
                  </a:lnTo>
                  <a:close/>
                  <a:moveTo>
                    <a:pt x="2680" y="313"/>
                  </a:moveTo>
                  <a:lnTo>
                    <a:pt x="2680" y="314"/>
                  </a:lnTo>
                  <a:lnTo>
                    <a:pt x="2679" y="315"/>
                  </a:lnTo>
                  <a:lnTo>
                    <a:pt x="2678" y="314"/>
                  </a:lnTo>
                  <a:lnTo>
                    <a:pt x="2676" y="314"/>
                  </a:lnTo>
                  <a:lnTo>
                    <a:pt x="2673" y="314"/>
                  </a:lnTo>
                  <a:lnTo>
                    <a:pt x="2672" y="314"/>
                  </a:lnTo>
                  <a:lnTo>
                    <a:pt x="2671" y="314"/>
                  </a:lnTo>
                  <a:lnTo>
                    <a:pt x="2669" y="315"/>
                  </a:lnTo>
                  <a:lnTo>
                    <a:pt x="2669" y="316"/>
                  </a:lnTo>
                  <a:lnTo>
                    <a:pt x="2666" y="315"/>
                  </a:lnTo>
                  <a:lnTo>
                    <a:pt x="2666" y="313"/>
                  </a:lnTo>
                  <a:lnTo>
                    <a:pt x="2666" y="310"/>
                  </a:lnTo>
                  <a:lnTo>
                    <a:pt x="2669" y="309"/>
                  </a:lnTo>
                  <a:lnTo>
                    <a:pt x="2670" y="308"/>
                  </a:lnTo>
                  <a:lnTo>
                    <a:pt x="2672" y="308"/>
                  </a:lnTo>
                  <a:lnTo>
                    <a:pt x="2674" y="308"/>
                  </a:lnTo>
                  <a:lnTo>
                    <a:pt x="2676" y="309"/>
                  </a:lnTo>
                  <a:lnTo>
                    <a:pt x="2679" y="310"/>
                  </a:lnTo>
                  <a:lnTo>
                    <a:pt x="2680" y="311"/>
                  </a:lnTo>
                  <a:lnTo>
                    <a:pt x="2680" y="313"/>
                  </a:lnTo>
                  <a:close/>
                  <a:moveTo>
                    <a:pt x="1343" y="311"/>
                  </a:moveTo>
                  <a:lnTo>
                    <a:pt x="1343" y="315"/>
                  </a:lnTo>
                  <a:lnTo>
                    <a:pt x="1343" y="316"/>
                  </a:lnTo>
                  <a:lnTo>
                    <a:pt x="1342" y="317"/>
                  </a:lnTo>
                  <a:lnTo>
                    <a:pt x="1340" y="316"/>
                  </a:lnTo>
                  <a:lnTo>
                    <a:pt x="1340" y="315"/>
                  </a:lnTo>
                  <a:lnTo>
                    <a:pt x="1340" y="314"/>
                  </a:lnTo>
                  <a:lnTo>
                    <a:pt x="1339" y="314"/>
                  </a:lnTo>
                  <a:lnTo>
                    <a:pt x="1339" y="315"/>
                  </a:lnTo>
                  <a:lnTo>
                    <a:pt x="1340" y="318"/>
                  </a:lnTo>
                  <a:lnTo>
                    <a:pt x="1342" y="319"/>
                  </a:lnTo>
                  <a:lnTo>
                    <a:pt x="1342" y="321"/>
                  </a:lnTo>
                  <a:lnTo>
                    <a:pt x="1340" y="322"/>
                  </a:lnTo>
                  <a:lnTo>
                    <a:pt x="1335" y="318"/>
                  </a:lnTo>
                  <a:lnTo>
                    <a:pt x="1336" y="317"/>
                  </a:lnTo>
                  <a:lnTo>
                    <a:pt x="1336" y="315"/>
                  </a:lnTo>
                  <a:lnTo>
                    <a:pt x="1337" y="313"/>
                  </a:lnTo>
                  <a:lnTo>
                    <a:pt x="1337" y="310"/>
                  </a:lnTo>
                  <a:lnTo>
                    <a:pt x="1338" y="308"/>
                  </a:lnTo>
                  <a:lnTo>
                    <a:pt x="1340" y="306"/>
                  </a:lnTo>
                  <a:lnTo>
                    <a:pt x="1343" y="305"/>
                  </a:lnTo>
                  <a:lnTo>
                    <a:pt x="1343" y="306"/>
                  </a:lnTo>
                  <a:lnTo>
                    <a:pt x="1343" y="311"/>
                  </a:lnTo>
                  <a:close/>
                  <a:moveTo>
                    <a:pt x="2696" y="318"/>
                  </a:moveTo>
                  <a:lnTo>
                    <a:pt x="2693" y="319"/>
                  </a:lnTo>
                  <a:lnTo>
                    <a:pt x="2692" y="319"/>
                  </a:lnTo>
                  <a:lnTo>
                    <a:pt x="2692" y="317"/>
                  </a:lnTo>
                  <a:lnTo>
                    <a:pt x="2691" y="315"/>
                  </a:lnTo>
                  <a:lnTo>
                    <a:pt x="2684" y="311"/>
                  </a:lnTo>
                  <a:lnTo>
                    <a:pt x="2683" y="309"/>
                  </a:lnTo>
                  <a:lnTo>
                    <a:pt x="2681" y="307"/>
                  </a:lnTo>
                  <a:lnTo>
                    <a:pt x="2680" y="303"/>
                  </a:lnTo>
                  <a:lnTo>
                    <a:pt x="2680" y="300"/>
                  </a:lnTo>
                  <a:lnTo>
                    <a:pt x="2681" y="298"/>
                  </a:lnTo>
                  <a:lnTo>
                    <a:pt x="2684" y="297"/>
                  </a:lnTo>
                  <a:lnTo>
                    <a:pt x="2691" y="297"/>
                  </a:lnTo>
                  <a:lnTo>
                    <a:pt x="2693" y="297"/>
                  </a:lnTo>
                  <a:lnTo>
                    <a:pt x="2695" y="297"/>
                  </a:lnTo>
                  <a:lnTo>
                    <a:pt x="2697" y="298"/>
                  </a:lnTo>
                  <a:lnTo>
                    <a:pt x="2698" y="299"/>
                  </a:lnTo>
                  <a:lnTo>
                    <a:pt x="2698" y="301"/>
                  </a:lnTo>
                  <a:lnTo>
                    <a:pt x="2698" y="303"/>
                  </a:lnTo>
                  <a:lnTo>
                    <a:pt x="2697" y="306"/>
                  </a:lnTo>
                  <a:lnTo>
                    <a:pt x="2696" y="309"/>
                  </a:lnTo>
                  <a:lnTo>
                    <a:pt x="2696" y="316"/>
                  </a:lnTo>
                  <a:lnTo>
                    <a:pt x="2696" y="318"/>
                  </a:lnTo>
                  <a:close/>
                  <a:moveTo>
                    <a:pt x="2723" y="293"/>
                  </a:moveTo>
                  <a:lnTo>
                    <a:pt x="2723" y="294"/>
                  </a:lnTo>
                  <a:lnTo>
                    <a:pt x="2721" y="293"/>
                  </a:lnTo>
                  <a:lnTo>
                    <a:pt x="2715" y="290"/>
                  </a:lnTo>
                  <a:lnTo>
                    <a:pt x="2714" y="288"/>
                  </a:lnTo>
                  <a:lnTo>
                    <a:pt x="2710" y="284"/>
                  </a:lnTo>
                  <a:lnTo>
                    <a:pt x="2709" y="282"/>
                  </a:lnTo>
                  <a:lnTo>
                    <a:pt x="2710" y="280"/>
                  </a:lnTo>
                  <a:lnTo>
                    <a:pt x="2713" y="278"/>
                  </a:lnTo>
                  <a:lnTo>
                    <a:pt x="2715" y="278"/>
                  </a:lnTo>
                  <a:lnTo>
                    <a:pt x="2717" y="280"/>
                  </a:lnTo>
                  <a:lnTo>
                    <a:pt x="2719" y="282"/>
                  </a:lnTo>
                  <a:lnTo>
                    <a:pt x="2721" y="284"/>
                  </a:lnTo>
                  <a:lnTo>
                    <a:pt x="2722" y="286"/>
                  </a:lnTo>
                  <a:lnTo>
                    <a:pt x="2723" y="290"/>
                  </a:lnTo>
                  <a:lnTo>
                    <a:pt x="2723" y="291"/>
                  </a:lnTo>
                  <a:lnTo>
                    <a:pt x="2723" y="293"/>
                  </a:lnTo>
                  <a:close/>
                  <a:moveTo>
                    <a:pt x="2676" y="289"/>
                  </a:moveTo>
                  <a:lnTo>
                    <a:pt x="2678" y="290"/>
                  </a:lnTo>
                  <a:lnTo>
                    <a:pt x="2679" y="291"/>
                  </a:lnTo>
                  <a:lnTo>
                    <a:pt x="2679" y="292"/>
                  </a:lnTo>
                  <a:lnTo>
                    <a:pt x="2675" y="294"/>
                  </a:lnTo>
                  <a:lnTo>
                    <a:pt x="2671" y="293"/>
                  </a:lnTo>
                  <a:lnTo>
                    <a:pt x="2661" y="290"/>
                  </a:lnTo>
                  <a:lnTo>
                    <a:pt x="2650" y="290"/>
                  </a:lnTo>
                  <a:lnTo>
                    <a:pt x="2649" y="289"/>
                  </a:lnTo>
                  <a:lnTo>
                    <a:pt x="2647" y="289"/>
                  </a:lnTo>
                  <a:lnTo>
                    <a:pt x="2646" y="288"/>
                  </a:lnTo>
                  <a:lnTo>
                    <a:pt x="2644" y="286"/>
                  </a:lnTo>
                  <a:lnTo>
                    <a:pt x="2644" y="285"/>
                  </a:lnTo>
                  <a:lnTo>
                    <a:pt x="2643" y="283"/>
                  </a:lnTo>
                  <a:lnTo>
                    <a:pt x="2643" y="282"/>
                  </a:lnTo>
                  <a:lnTo>
                    <a:pt x="2644" y="281"/>
                  </a:lnTo>
                  <a:lnTo>
                    <a:pt x="2645" y="280"/>
                  </a:lnTo>
                  <a:lnTo>
                    <a:pt x="2646" y="278"/>
                  </a:lnTo>
                  <a:lnTo>
                    <a:pt x="2647" y="278"/>
                  </a:lnTo>
                  <a:lnTo>
                    <a:pt x="2648" y="277"/>
                  </a:lnTo>
                  <a:lnTo>
                    <a:pt x="2649" y="278"/>
                  </a:lnTo>
                  <a:lnTo>
                    <a:pt x="2652" y="280"/>
                  </a:lnTo>
                  <a:lnTo>
                    <a:pt x="2654" y="281"/>
                  </a:lnTo>
                  <a:lnTo>
                    <a:pt x="2664" y="281"/>
                  </a:lnTo>
                  <a:lnTo>
                    <a:pt x="2665" y="282"/>
                  </a:lnTo>
                  <a:lnTo>
                    <a:pt x="2669" y="286"/>
                  </a:lnTo>
                  <a:lnTo>
                    <a:pt x="2671" y="286"/>
                  </a:lnTo>
                  <a:lnTo>
                    <a:pt x="2672" y="288"/>
                  </a:lnTo>
                  <a:lnTo>
                    <a:pt x="2674" y="289"/>
                  </a:lnTo>
                  <a:lnTo>
                    <a:pt x="2676" y="289"/>
                  </a:lnTo>
                  <a:close/>
                  <a:moveTo>
                    <a:pt x="2708" y="244"/>
                  </a:moveTo>
                  <a:lnTo>
                    <a:pt x="2710" y="246"/>
                  </a:lnTo>
                  <a:lnTo>
                    <a:pt x="2713" y="247"/>
                  </a:lnTo>
                  <a:lnTo>
                    <a:pt x="2715" y="248"/>
                  </a:lnTo>
                  <a:lnTo>
                    <a:pt x="2717" y="250"/>
                  </a:lnTo>
                  <a:lnTo>
                    <a:pt x="2718" y="251"/>
                  </a:lnTo>
                  <a:lnTo>
                    <a:pt x="2717" y="254"/>
                  </a:lnTo>
                  <a:lnTo>
                    <a:pt x="2716" y="254"/>
                  </a:lnTo>
                  <a:lnTo>
                    <a:pt x="2714" y="252"/>
                  </a:lnTo>
                  <a:lnTo>
                    <a:pt x="2710" y="251"/>
                  </a:lnTo>
                  <a:lnTo>
                    <a:pt x="2708" y="249"/>
                  </a:lnTo>
                  <a:lnTo>
                    <a:pt x="2705" y="247"/>
                  </a:lnTo>
                  <a:lnTo>
                    <a:pt x="2704" y="244"/>
                  </a:lnTo>
                  <a:lnTo>
                    <a:pt x="2705" y="244"/>
                  </a:lnTo>
                  <a:lnTo>
                    <a:pt x="2707" y="244"/>
                  </a:lnTo>
                  <a:lnTo>
                    <a:pt x="2708" y="244"/>
                  </a:lnTo>
                  <a:close/>
                  <a:moveTo>
                    <a:pt x="2700" y="231"/>
                  </a:moveTo>
                  <a:lnTo>
                    <a:pt x="2696" y="231"/>
                  </a:lnTo>
                  <a:lnTo>
                    <a:pt x="2690" y="227"/>
                  </a:lnTo>
                  <a:lnTo>
                    <a:pt x="2688" y="222"/>
                  </a:lnTo>
                  <a:lnTo>
                    <a:pt x="2690" y="216"/>
                  </a:lnTo>
                  <a:lnTo>
                    <a:pt x="2693" y="213"/>
                  </a:lnTo>
                  <a:lnTo>
                    <a:pt x="2696" y="211"/>
                  </a:lnTo>
                  <a:lnTo>
                    <a:pt x="2697" y="213"/>
                  </a:lnTo>
                  <a:lnTo>
                    <a:pt x="2700" y="216"/>
                  </a:lnTo>
                  <a:lnTo>
                    <a:pt x="2705" y="218"/>
                  </a:lnTo>
                  <a:lnTo>
                    <a:pt x="2706" y="219"/>
                  </a:lnTo>
                  <a:lnTo>
                    <a:pt x="2706" y="223"/>
                  </a:lnTo>
                  <a:lnTo>
                    <a:pt x="2705" y="226"/>
                  </a:lnTo>
                  <a:lnTo>
                    <a:pt x="2700" y="231"/>
                  </a:lnTo>
                  <a:close/>
                  <a:moveTo>
                    <a:pt x="2700" y="209"/>
                  </a:moveTo>
                  <a:lnTo>
                    <a:pt x="2705" y="210"/>
                  </a:lnTo>
                  <a:lnTo>
                    <a:pt x="2710" y="210"/>
                  </a:lnTo>
                  <a:lnTo>
                    <a:pt x="2718" y="210"/>
                  </a:lnTo>
                  <a:lnTo>
                    <a:pt x="2725" y="210"/>
                  </a:lnTo>
                  <a:lnTo>
                    <a:pt x="2725" y="211"/>
                  </a:lnTo>
                  <a:lnTo>
                    <a:pt x="2726" y="217"/>
                  </a:lnTo>
                  <a:lnTo>
                    <a:pt x="2729" y="222"/>
                  </a:lnTo>
                  <a:lnTo>
                    <a:pt x="2724" y="225"/>
                  </a:lnTo>
                  <a:lnTo>
                    <a:pt x="2722" y="225"/>
                  </a:lnTo>
                  <a:lnTo>
                    <a:pt x="2721" y="225"/>
                  </a:lnTo>
                  <a:lnTo>
                    <a:pt x="2716" y="224"/>
                  </a:lnTo>
                  <a:lnTo>
                    <a:pt x="2714" y="221"/>
                  </a:lnTo>
                  <a:lnTo>
                    <a:pt x="2707" y="217"/>
                  </a:lnTo>
                  <a:lnTo>
                    <a:pt x="2705" y="214"/>
                  </a:lnTo>
                  <a:lnTo>
                    <a:pt x="2700" y="209"/>
                  </a:lnTo>
                  <a:close/>
                  <a:moveTo>
                    <a:pt x="1583" y="218"/>
                  </a:moveTo>
                  <a:lnTo>
                    <a:pt x="1589" y="227"/>
                  </a:lnTo>
                  <a:lnTo>
                    <a:pt x="1593" y="230"/>
                  </a:lnTo>
                  <a:lnTo>
                    <a:pt x="1593" y="231"/>
                  </a:lnTo>
                  <a:lnTo>
                    <a:pt x="1593" y="232"/>
                  </a:lnTo>
                  <a:lnTo>
                    <a:pt x="1593" y="235"/>
                  </a:lnTo>
                  <a:lnTo>
                    <a:pt x="1594" y="236"/>
                  </a:lnTo>
                  <a:lnTo>
                    <a:pt x="1593" y="239"/>
                  </a:lnTo>
                  <a:lnTo>
                    <a:pt x="1590" y="239"/>
                  </a:lnTo>
                  <a:lnTo>
                    <a:pt x="1589" y="241"/>
                  </a:lnTo>
                  <a:lnTo>
                    <a:pt x="1589" y="242"/>
                  </a:lnTo>
                  <a:lnTo>
                    <a:pt x="1590" y="242"/>
                  </a:lnTo>
                  <a:lnTo>
                    <a:pt x="1593" y="244"/>
                  </a:lnTo>
                  <a:lnTo>
                    <a:pt x="1594" y="243"/>
                  </a:lnTo>
                  <a:lnTo>
                    <a:pt x="1594" y="244"/>
                  </a:lnTo>
                  <a:lnTo>
                    <a:pt x="1592" y="250"/>
                  </a:lnTo>
                  <a:lnTo>
                    <a:pt x="1592" y="252"/>
                  </a:lnTo>
                  <a:lnTo>
                    <a:pt x="1586" y="258"/>
                  </a:lnTo>
                  <a:lnTo>
                    <a:pt x="1585" y="260"/>
                  </a:lnTo>
                  <a:lnTo>
                    <a:pt x="1585" y="263"/>
                  </a:lnTo>
                  <a:lnTo>
                    <a:pt x="1584" y="266"/>
                  </a:lnTo>
                  <a:lnTo>
                    <a:pt x="1584" y="267"/>
                  </a:lnTo>
                  <a:lnTo>
                    <a:pt x="1581" y="268"/>
                  </a:lnTo>
                  <a:lnTo>
                    <a:pt x="1579" y="268"/>
                  </a:lnTo>
                  <a:lnTo>
                    <a:pt x="1576" y="268"/>
                  </a:lnTo>
                  <a:lnTo>
                    <a:pt x="1575" y="268"/>
                  </a:lnTo>
                  <a:lnTo>
                    <a:pt x="1572" y="268"/>
                  </a:lnTo>
                  <a:lnTo>
                    <a:pt x="1569" y="271"/>
                  </a:lnTo>
                  <a:lnTo>
                    <a:pt x="1568" y="272"/>
                  </a:lnTo>
                  <a:lnTo>
                    <a:pt x="1567" y="271"/>
                  </a:lnTo>
                  <a:lnTo>
                    <a:pt x="1562" y="268"/>
                  </a:lnTo>
                  <a:lnTo>
                    <a:pt x="1558" y="266"/>
                  </a:lnTo>
                  <a:lnTo>
                    <a:pt x="1557" y="266"/>
                  </a:lnTo>
                  <a:lnTo>
                    <a:pt x="1560" y="261"/>
                  </a:lnTo>
                  <a:lnTo>
                    <a:pt x="1561" y="259"/>
                  </a:lnTo>
                  <a:lnTo>
                    <a:pt x="1562" y="259"/>
                  </a:lnTo>
                  <a:lnTo>
                    <a:pt x="1563" y="259"/>
                  </a:lnTo>
                  <a:lnTo>
                    <a:pt x="1566" y="258"/>
                  </a:lnTo>
                  <a:lnTo>
                    <a:pt x="1566" y="257"/>
                  </a:lnTo>
                  <a:lnTo>
                    <a:pt x="1567" y="255"/>
                  </a:lnTo>
                  <a:lnTo>
                    <a:pt x="1568" y="254"/>
                  </a:lnTo>
                  <a:lnTo>
                    <a:pt x="1570" y="254"/>
                  </a:lnTo>
                  <a:lnTo>
                    <a:pt x="1571" y="255"/>
                  </a:lnTo>
                  <a:lnTo>
                    <a:pt x="1572" y="255"/>
                  </a:lnTo>
                  <a:lnTo>
                    <a:pt x="1575" y="257"/>
                  </a:lnTo>
                  <a:lnTo>
                    <a:pt x="1577" y="260"/>
                  </a:lnTo>
                  <a:lnTo>
                    <a:pt x="1579" y="261"/>
                  </a:lnTo>
                  <a:lnTo>
                    <a:pt x="1579" y="259"/>
                  </a:lnTo>
                  <a:lnTo>
                    <a:pt x="1577" y="254"/>
                  </a:lnTo>
                  <a:lnTo>
                    <a:pt x="1576" y="254"/>
                  </a:lnTo>
                  <a:lnTo>
                    <a:pt x="1576" y="252"/>
                  </a:lnTo>
                  <a:lnTo>
                    <a:pt x="1575" y="251"/>
                  </a:lnTo>
                  <a:lnTo>
                    <a:pt x="1573" y="251"/>
                  </a:lnTo>
                  <a:lnTo>
                    <a:pt x="1570" y="251"/>
                  </a:lnTo>
                  <a:lnTo>
                    <a:pt x="1567" y="251"/>
                  </a:lnTo>
                  <a:lnTo>
                    <a:pt x="1558" y="248"/>
                  </a:lnTo>
                  <a:lnTo>
                    <a:pt x="1554" y="247"/>
                  </a:lnTo>
                  <a:lnTo>
                    <a:pt x="1553" y="247"/>
                  </a:lnTo>
                  <a:lnTo>
                    <a:pt x="1552" y="246"/>
                  </a:lnTo>
                  <a:lnTo>
                    <a:pt x="1551" y="244"/>
                  </a:lnTo>
                  <a:lnTo>
                    <a:pt x="1550" y="240"/>
                  </a:lnTo>
                  <a:lnTo>
                    <a:pt x="1549" y="239"/>
                  </a:lnTo>
                  <a:lnTo>
                    <a:pt x="1549" y="238"/>
                  </a:lnTo>
                  <a:lnTo>
                    <a:pt x="1549" y="236"/>
                  </a:lnTo>
                  <a:lnTo>
                    <a:pt x="1547" y="235"/>
                  </a:lnTo>
                  <a:lnTo>
                    <a:pt x="1546" y="235"/>
                  </a:lnTo>
                  <a:lnTo>
                    <a:pt x="1546" y="234"/>
                  </a:lnTo>
                  <a:lnTo>
                    <a:pt x="1546" y="233"/>
                  </a:lnTo>
                  <a:lnTo>
                    <a:pt x="1546" y="231"/>
                  </a:lnTo>
                  <a:lnTo>
                    <a:pt x="1546" y="230"/>
                  </a:lnTo>
                  <a:lnTo>
                    <a:pt x="1545" y="229"/>
                  </a:lnTo>
                  <a:lnTo>
                    <a:pt x="1544" y="229"/>
                  </a:lnTo>
                  <a:lnTo>
                    <a:pt x="1544" y="227"/>
                  </a:lnTo>
                  <a:lnTo>
                    <a:pt x="1544" y="226"/>
                  </a:lnTo>
                  <a:lnTo>
                    <a:pt x="1545" y="225"/>
                  </a:lnTo>
                  <a:lnTo>
                    <a:pt x="1549" y="222"/>
                  </a:lnTo>
                  <a:lnTo>
                    <a:pt x="1550" y="221"/>
                  </a:lnTo>
                  <a:lnTo>
                    <a:pt x="1551" y="221"/>
                  </a:lnTo>
                  <a:lnTo>
                    <a:pt x="1552" y="221"/>
                  </a:lnTo>
                  <a:lnTo>
                    <a:pt x="1553" y="221"/>
                  </a:lnTo>
                  <a:lnTo>
                    <a:pt x="1553" y="219"/>
                  </a:lnTo>
                  <a:lnTo>
                    <a:pt x="1555" y="217"/>
                  </a:lnTo>
                  <a:lnTo>
                    <a:pt x="1557" y="216"/>
                  </a:lnTo>
                  <a:lnTo>
                    <a:pt x="1566" y="208"/>
                  </a:lnTo>
                  <a:lnTo>
                    <a:pt x="1568" y="205"/>
                  </a:lnTo>
                  <a:lnTo>
                    <a:pt x="1569" y="202"/>
                  </a:lnTo>
                  <a:lnTo>
                    <a:pt x="1571" y="201"/>
                  </a:lnTo>
                  <a:lnTo>
                    <a:pt x="1572" y="200"/>
                  </a:lnTo>
                  <a:lnTo>
                    <a:pt x="1575" y="201"/>
                  </a:lnTo>
                  <a:lnTo>
                    <a:pt x="1576" y="204"/>
                  </a:lnTo>
                  <a:lnTo>
                    <a:pt x="1576" y="210"/>
                  </a:lnTo>
                  <a:lnTo>
                    <a:pt x="1576" y="214"/>
                  </a:lnTo>
                  <a:lnTo>
                    <a:pt x="1578" y="216"/>
                  </a:lnTo>
                  <a:lnTo>
                    <a:pt x="1583" y="218"/>
                  </a:lnTo>
                  <a:close/>
                  <a:moveTo>
                    <a:pt x="2567" y="190"/>
                  </a:moveTo>
                  <a:lnTo>
                    <a:pt x="2568" y="190"/>
                  </a:lnTo>
                  <a:lnTo>
                    <a:pt x="2571" y="188"/>
                  </a:lnTo>
                  <a:lnTo>
                    <a:pt x="2574" y="189"/>
                  </a:lnTo>
                  <a:lnTo>
                    <a:pt x="2577" y="189"/>
                  </a:lnTo>
                  <a:lnTo>
                    <a:pt x="2579" y="189"/>
                  </a:lnTo>
                  <a:lnTo>
                    <a:pt x="2583" y="185"/>
                  </a:lnTo>
                  <a:lnTo>
                    <a:pt x="2585" y="185"/>
                  </a:lnTo>
                  <a:lnTo>
                    <a:pt x="2589" y="189"/>
                  </a:lnTo>
                  <a:lnTo>
                    <a:pt x="2594" y="190"/>
                  </a:lnTo>
                  <a:lnTo>
                    <a:pt x="2603" y="188"/>
                  </a:lnTo>
                  <a:lnTo>
                    <a:pt x="2607" y="188"/>
                  </a:lnTo>
                  <a:lnTo>
                    <a:pt x="2614" y="190"/>
                  </a:lnTo>
                  <a:lnTo>
                    <a:pt x="2636" y="189"/>
                  </a:lnTo>
                  <a:lnTo>
                    <a:pt x="2638" y="189"/>
                  </a:lnTo>
                  <a:lnTo>
                    <a:pt x="2639" y="187"/>
                  </a:lnTo>
                  <a:lnTo>
                    <a:pt x="2640" y="187"/>
                  </a:lnTo>
                  <a:lnTo>
                    <a:pt x="2643" y="187"/>
                  </a:lnTo>
                  <a:lnTo>
                    <a:pt x="2644" y="188"/>
                  </a:lnTo>
                  <a:lnTo>
                    <a:pt x="2644" y="189"/>
                  </a:lnTo>
                  <a:lnTo>
                    <a:pt x="2645" y="190"/>
                  </a:lnTo>
                  <a:lnTo>
                    <a:pt x="2649" y="193"/>
                  </a:lnTo>
                  <a:lnTo>
                    <a:pt x="2660" y="198"/>
                  </a:lnTo>
                  <a:lnTo>
                    <a:pt x="2666" y="205"/>
                  </a:lnTo>
                  <a:lnTo>
                    <a:pt x="2669" y="207"/>
                  </a:lnTo>
                  <a:lnTo>
                    <a:pt x="2672" y="208"/>
                  </a:lnTo>
                  <a:lnTo>
                    <a:pt x="2676" y="208"/>
                  </a:lnTo>
                  <a:lnTo>
                    <a:pt x="2678" y="208"/>
                  </a:lnTo>
                  <a:lnTo>
                    <a:pt x="2681" y="208"/>
                  </a:lnTo>
                  <a:lnTo>
                    <a:pt x="2683" y="209"/>
                  </a:lnTo>
                  <a:lnTo>
                    <a:pt x="2684" y="210"/>
                  </a:lnTo>
                  <a:lnTo>
                    <a:pt x="2683" y="211"/>
                  </a:lnTo>
                  <a:lnTo>
                    <a:pt x="2680" y="214"/>
                  </a:lnTo>
                  <a:lnTo>
                    <a:pt x="2679" y="215"/>
                  </a:lnTo>
                  <a:lnTo>
                    <a:pt x="2678" y="215"/>
                  </a:lnTo>
                  <a:lnTo>
                    <a:pt x="2661" y="209"/>
                  </a:lnTo>
                  <a:lnTo>
                    <a:pt x="2662" y="210"/>
                  </a:lnTo>
                  <a:lnTo>
                    <a:pt x="2662" y="211"/>
                  </a:lnTo>
                  <a:lnTo>
                    <a:pt x="2663" y="213"/>
                  </a:lnTo>
                  <a:lnTo>
                    <a:pt x="2664" y="213"/>
                  </a:lnTo>
                  <a:lnTo>
                    <a:pt x="2665" y="213"/>
                  </a:lnTo>
                  <a:lnTo>
                    <a:pt x="2665" y="214"/>
                  </a:lnTo>
                  <a:lnTo>
                    <a:pt x="2665" y="215"/>
                  </a:lnTo>
                  <a:lnTo>
                    <a:pt x="2664" y="216"/>
                  </a:lnTo>
                  <a:lnTo>
                    <a:pt x="2664" y="217"/>
                  </a:lnTo>
                  <a:lnTo>
                    <a:pt x="2665" y="218"/>
                  </a:lnTo>
                  <a:lnTo>
                    <a:pt x="2669" y="218"/>
                  </a:lnTo>
                  <a:lnTo>
                    <a:pt x="2671" y="218"/>
                  </a:lnTo>
                  <a:lnTo>
                    <a:pt x="2672" y="219"/>
                  </a:lnTo>
                  <a:lnTo>
                    <a:pt x="2673" y="221"/>
                  </a:lnTo>
                  <a:lnTo>
                    <a:pt x="2672" y="223"/>
                  </a:lnTo>
                  <a:lnTo>
                    <a:pt x="2672" y="224"/>
                  </a:lnTo>
                  <a:lnTo>
                    <a:pt x="2674" y="224"/>
                  </a:lnTo>
                  <a:lnTo>
                    <a:pt x="2675" y="224"/>
                  </a:lnTo>
                  <a:lnTo>
                    <a:pt x="2676" y="223"/>
                  </a:lnTo>
                  <a:lnTo>
                    <a:pt x="2678" y="223"/>
                  </a:lnTo>
                  <a:lnTo>
                    <a:pt x="2679" y="223"/>
                  </a:lnTo>
                  <a:lnTo>
                    <a:pt x="2690" y="234"/>
                  </a:lnTo>
                  <a:lnTo>
                    <a:pt x="2691" y="235"/>
                  </a:lnTo>
                  <a:lnTo>
                    <a:pt x="2696" y="236"/>
                  </a:lnTo>
                  <a:lnTo>
                    <a:pt x="2698" y="238"/>
                  </a:lnTo>
                  <a:lnTo>
                    <a:pt x="2699" y="239"/>
                  </a:lnTo>
                  <a:lnTo>
                    <a:pt x="2699" y="240"/>
                  </a:lnTo>
                  <a:lnTo>
                    <a:pt x="2697" y="241"/>
                  </a:lnTo>
                  <a:lnTo>
                    <a:pt x="2695" y="242"/>
                  </a:lnTo>
                  <a:lnTo>
                    <a:pt x="2691" y="241"/>
                  </a:lnTo>
                  <a:lnTo>
                    <a:pt x="2687" y="238"/>
                  </a:lnTo>
                  <a:lnTo>
                    <a:pt x="2684" y="238"/>
                  </a:lnTo>
                  <a:lnTo>
                    <a:pt x="2679" y="236"/>
                  </a:lnTo>
                  <a:lnTo>
                    <a:pt x="2679" y="238"/>
                  </a:lnTo>
                  <a:lnTo>
                    <a:pt x="2682" y="238"/>
                  </a:lnTo>
                  <a:lnTo>
                    <a:pt x="2686" y="240"/>
                  </a:lnTo>
                  <a:lnTo>
                    <a:pt x="2689" y="241"/>
                  </a:lnTo>
                  <a:lnTo>
                    <a:pt x="2691" y="243"/>
                  </a:lnTo>
                  <a:lnTo>
                    <a:pt x="2692" y="244"/>
                  </a:lnTo>
                  <a:lnTo>
                    <a:pt x="2695" y="244"/>
                  </a:lnTo>
                  <a:lnTo>
                    <a:pt x="2696" y="243"/>
                  </a:lnTo>
                  <a:lnTo>
                    <a:pt x="2698" y="243"/>
                  </a:lnTo>
                  <a:lnTo>
                    <a:pt x="2699" y="243"/>
                  </a:lnTo>
                  <a:lnTo>
                    <a:pt x="2703" y="246"/>
                  </a:lnTo>
                  <a:lnTo>
                    <a:pt x="2703" y="247"/>
                  </a:lnTo>
                  <a:lnTo>
                    <a:pt x="2709" y="254"/>
                  </a:lnTo>
                  <a:lnTo>
                    <a:pt x="2709" y="255"/>
                  </a:lnTo>
                  <a:lnTo>
                    <a:pt x="2710" y="256"/>
                  </a:lnTo>
                  <a:lnTo>
                    <a:pt x="2709" y="256"/>
                  </a:lnTo>
                  <a:lnTo>
                    <a:pt x="2707" y="257"/>
                  </a:lnTo>
                  <a:lnTo>
                    <a:pt x="2700" y="256"/>
                  </a:lnTo>
                  <a:lnTo>
                    <a:pt x="2701" y="257"/>
                  </a:lnTo>
                  <a:lnTo>
                    <a:pt x="2704" y="259"/>
                  </a:lnTo>
                  <a:lnTo>
                    <a:pt x="2709" y="260"/>
                  </a:lnTo>
                  <a:lnTo>
                    <a:pt x="2714" y="261"/>
                  </a:lnTo>
                  <a:lnTo>
                    <a:pt x="2715" y="263"/>
                  </a:lnTo>
                  <a:lnTo>
                    <a:pt x="2715" y="265"/>
                  </a:lnTo>
                  <a:lnTo>
                    <a:pt x="2714" y="266"/>
                  </a:lnTo>
                  <a:lnTo>
                    <a:pt x="2710" y="267"/>
                  </a:lnTo>
                  <a:lnTo>
                    <a:pt x="2709" y="268"/>
                  </a:lnTo>
                  <a:lnTo>
                    <a:pt x="2707" y="272"/>
                  </a:lnTo>
                  <a:lnTo>
                    <a:pt x="2706" y="273"/>
                  </a:lnTo>
                  <a:lnTo>
                    <a:pt x="2695" y="274"/>
                  </a:lnTo>
                  <a:lnTo>
                    <a:pt x="2691" y="273"/>
                  </a:lnTo>
                  <a:lnTo>
                    <a:pt x="2687" y="271"/>
                  </a:lnTo>
                  <a:lnTo>
                    <a:pt x="2684" y="271"/>
                  </a:lnTo>
                  <a:lnTo>
                    <a:pt x="2682" y="269"/>
                  </a:lnTo>
                  <a:lnTo>
                    <a:pt x="2680" y="267"/>
                  </a:lnTo>
                  <a:lnTo>
                    <a:pt x="2679" y="264"/>
                  </a:lnTo>
                  <a:lnTo>
                    <a:pt x="2678" y="260"/>
                  </a:lnTo>
                  <a:lnTo>
                    <a:pt x="2676" y="259"/>
                  </a:lnTo>
                  <a:lnTo>
                    <a:pt x="2676" y="257"/>
                  </a:lnTo>
                  <a:lnTo>
                    <a:pt x="2676" y="256"/>
                  </a:lnTo>
                  <a:lnTo>
                    <a:pt x="2675" y="256"/>
                  </a:lnTo>
                  <a:lnTo>
                    <a:pt x="2672" y="254"/>
                  </a:lnTo>
                  <a:lnTo>
                    <a:pt x="2674" y="257"/>
                  </a:lnTo>
                  <a:lnTo>
                    <a:pt x="2675" y="264"/>
                  </a:lnTo>
                  <a:lnTo>
                    <a:pt x="2676" y="266"/>
                  </a:lnTo>
                  <a:lnTo>
                    <a:pt x="2678" y="268"/>
                  </a:lnTo>
                  <a:lnTo>
                    <a:pt x="2679" y="271"/>
                  </a:lnTo>
                  <a:lnTo>
                    <a:pt x="2679" y="274"/>
                  </a:lnTo>
                  <a:lnTo>
                    <a:pt x="2678" y="276"/>
                  </a:lnTo>
                  <a:lnTo>
                    <a:pt x="2675" y="276"/>
                  </a:lnTo>
                  <a:lnTo>
                    <a:pt x="2671" y="274"/>
                  </a:lnTo>
                  <a:lnTo>
                    <a:pt x="2667" y="273"/>
                  </a:lnTo>
                  <a:lnTo>
                    <a:pt x="2653" y="273"/>
                  </a:lnTo>
                  <a:lnTo>
                    <a:pt x="2643" y="272"/>
                  </a:lnTo>
                  <a:lnTo>
                    <a:pt x="2628" y="272"/>
                  </a:lnTo>
                  <a:lnTo>
                    <a:pt x="2623" y="273"/>
                  </a:lnTo>
                  <a:lnTo>
                    <a:pt x="2620" y="277"/>
                  </a:lnTo>
                  <a:lnTo>
                    <a:pt x="2623" y="276"/>
                  </a:lnTo>
                  <a:lnTo>
                    <a:pt x="2627" y="275"/>
                  </a:lnTo>
                  <a:lnTo>
                    <a:pt x="2630" y="275"/>
                  </a:lnTo>
                  <a:lnTo>
                    <a:pt x="2637" y="275"/>
                  </a:lnTo>
                  <a:lnTo>
                    <a:pt x="2640" y="275"/>
                  </a:lnTo>
                  <a:lnTo>
                    <a:pt x="2643" y="276"/>
                  </a:lnTo>
                  <a:lnTo>
                    <a:pt x="2641" y="280"/>
                  </a:lnTo>
                  <a:lnTo>
                    <a:pt x="2640" y="282"/>
                  </a:lnTo>
                  <a:lnTo>
                    <a:pt x="2641" y="285"/>
                  </a:lnTo>
                  <a:lnTo>
                    <a:pt x="2644" y="289"/>
                  </a:lnTo>
                  <a:lnTo>
                    <a:pt x="2646" y="290"/>
                  </a:lnTo>
                  <a:lnTo>
                    <a:pt x="2647" y="291"/>
                  </a:lnTo>
                  <a:lnTo>
                    <a:pt x="2652" y="292"/>
                  </a:lnTo>
                  <a:lnTo>
                    <a:pt x="2653" y="292"/>
                  </a:lnTo>
                  <a:lnTo>
                    <a:pt x="2654" y="293"/>
                  </a:lnTo>
                  <a:lnTo>
                    <a:pt x="2655" y="297"/>
                  </a:lnTo>
                  <a:lnTo>
                    <a:pt x="2657" y="296"/>
                  </a:lnTo>
                  <a:lnTo>
                    <a:pt x="2662" y="296"/>
                  </a:lnTo>
                  <a:lnTo>
                    <a:pt x="2665" y="296"/>
                  </a:lnTo>
                  <a:lnTo>
                    <a:pt x="2667" y="297"/>
                  </a:lnTo>
                  <a:lnTo>
                    <a:pt x="2669" y="297"/>
                  </a:lnTo>
                  <a:lnTo>
                    <a:pt x="2670" y="297"/>
                  </a:lnTo>
                  <a:lnTo>
                    <a:pt x="2670" y="298"/>
                  </a:lnTo>
                  <a:lnTo>
                    <a:pt x="2670" y="301"/>
                  </a:lnTo>
                  <a:lnTo>
                    <a:pt x="2670" y="302"/>
                  </a:lnTo>
                  <a:lnTo>
                    <a:pt x="2670" y="305"/>
                  </a:lnTo>
                  <a:lnTo>
                    <a:pt x="2669" y="306"/>
                  </a:lnTo>
                  <a:lnTo>
                    <a:pt x="2667" y="306"/>
                  </a:lnTo>
                  <a:lnTo>
                    <a:pt x="2666" y="306"/>
                  </a:lnTo>
                  <a:lnTo>
                    <a:pt x="2665" y="308"/>
                  </a:lnTo>
                  <a:lnTo>
                    <a:pt x="2664" y="310"/>
                  </a:lnTo>
                  <a:lnTo>
                    <a:pt x="2663" y="310"/>
                  </a:lnTo>
                  <a:lnTo>
                    <a:pt x="2662" y="311"/>
                  </a:lnTo>
                  <a:lnTo>
                    <a:pt x="2661" y="313"/>
                  </a:lnTo>
                  <a:lnTo>
                    <a:pt x="2661" y="314"/>
                  </a:lnTo>
                  <a:lnTo>
                    <a:pt x="2660" y="318"/>
                  </a:lnTo>
                  <a:lnTo>
                    <a:pt x="2660" y="319"/>
                  </a:lnTo>
                  <a:lnTo>
                    <a:pt x="2657" y="322"/>
                  </a:lnTo>
                  <a:lnTo>
                    <a:pt x="2656" y="321"/>
                  </a:lnTo>
                  <a:lnTo>
                    <a:pt x="2654" y="318"/>
                  </a:lnTo>
                  <a:lnTo>
                    <a:pt x="2650" y="317"/>
                  </a:lnTo>
                  <a:lnTo>
                    <a:pt x="2649" y="317"/>
                  </a:lnTo>
                  <a:lnTo>
                    <a:pt x="2648" y="317"/>
                  </a:lnTo>
                  <a:lnTo>
                    <a:pt x="2648" y="318"/>
                  </a:lnTo>
                  <a:lnTo>
                    <a:pt x="2648" y="319"/>
                  </a:lnTo>
                  <a:lnTo>
                    <a:pt x="2649" y="321"/>
                  </a:lnTo>
                  <a:lnTo>
                    <a:pt x="2650" y="322"/>
                  </a:lnTo>
                  <a:lnTo>
                    <a:pt x="2658" y="327"/>
                  </a:lnTo>
                  <a:lnTo>
                    <a:pt x="2661" y="327"/>
                  </a:lnTo>
                  <a:lnTo>
                    <a:pt x="2663" y="327"/>
                  </a:lnTo>
                  <a:lnTo>
                    <a:pt x="2667" y="327"/>
                  </a:lnTo>
                  <a:lnTo>
                    <a:pt x="2671" y="328"/>
                  </a:lnTo>
                  <a:lnTo>
                    <a:pt x="2671" y="330"/>
                  </a:lnTo>
                  <a:lnTo>
                    <a:pt x="2671" y="332"/>
                  </a:lnTo>
                  <a:lnTo>
                    <a:pt x="2671" y="333"/>
                  </a:lnTo>
                  <a:lnTo>
                    <a:pt x="2674" y="336"/>
                  </a:lnTo>
                  <a:lnTo>
                    <a:pt x="2679" y="338"/>
                  </a:lnTo>
                  <a:lnTo>
                    <a:pt x="2683" y="336"/>
                  </a:lnTo>
                  <a:lnTo>
                    <a:pt x="2689" y="338"/>
                  </a:lnTo>
                  <a:lnTo>
                    <a:pt x="2690" y="339"/>
                  </a:lnTo>
                  <a:lnTo>
                    <a:pt x="2690" y="340"/>
                  </a:lnTo>
                  <a:lnTo>
                    <a:pt x="2691" y="340"/>
                  </a:lnTo>
                  <a:lnTo>
                    <a:pt x="2691" y="341"/>
                  </a:lnTo>
                  <a:lnTo>
                    <a:pt x="2692" y="342"/>
                  </a:lnTo>
                  <a:lnTo>
                    <a:pt x="2691" y="343"/>
                  </a:lnTo>
                  <a:lnTo>
                    <a:pt x="2690" y="344"/>
                  </a:lnTo>
                  <a:lnTo>
                    <a:pt x="2689" y="346"/>
                  </a:lnTo>
                  <a:lnTo>
                    <a:pt x="2688" y="346"/>
                  </a:lnTo>
                  <a:lnTo>
                    <a:pt x="2686" y="350"/>
                  </a:lnTo>
                  <a:lnTo>
                    <a:pt x="2684" y="351"/>
                  </a:lnTo>
                  <a:lnTo>
                    <a:pt x="2686" y="351"/>
                  </a:lnTo>
                  <a:lnTo>
                    <a:pt x="2688" y="351"/>
                  </a:lnTo>
                  <a:lnTo>
                    <a:pt x="2691" y="350"/>
                  </a:lnTo>
                  <a:lnTo>
                    <a:pt x="2692" y="350"/>
                  </a:lnTo>
                  <a:lnTo>
                    <a:pt x="2695" y="349"/>
                  </a:lnTo>
                  <a:lnTo>
                    <a:pt x="2697" y="350"/>
                  </a:lnTo>
                  <a:lnTo>
                    <a:pt x="2699" y="352"/>
                  </a:lnTo>
                  <a:lnTo>
                    <a:pt x="2698" y="353"/>
                  </a:lnTo>
                  <a:lnTo>
                    <a:pt x="2696" y="353"/>
                  </a:lnTo>
                  <a:lnTo>
                    <a:pt x="2691" y="356"/>
                  </a:lnTo>
                  <a:lnTo>
                    <a:pt x="2690" y="357"/>
                  </a:lnTo>
                  <a:lnTo>
                    <a:pt x="2681" y="357"/>
                  </a:lnTo>
                  <a:lnTo>
                    <a:pt x="2681" y="358"/>
                  </a:lnTo>
                  <a:lnTo>
                    <a:pt x="2684" y="358"/>
                  </a:lnTo>
                  <a:lnTo>
                    <a:pt x="2693" y="360"/>
                  </a:lnTo>
                  <a:lnTo>
                    <a:pt x="2705" y="360"/>
                  </a:lnTo>
                  <a:lnTo>
                    <a:pt x="2703" y="363"/>
                  </a:lnTo>
                  <a:lnTo>
                    <a:pt x="2700" y="364"/>
                  </a:lnTo>
                  <a:lnTo>
                    <a:pt x="2698" y="364"/>
                  </a:lnTo>
                  <a:lnTo>
                    <a:pt x="2696" y="365"/>
                  </a:lnTo>
                  <a:lnTo>
                    <a:pt x="2691" y="368"/>
                  </a:lnTo>
                  <a:lnTo>
                    <a:pt x="2690" y="369"/>
                  </a:lnTo>
                  <a:lnTo>
                    <a:pt x="2692" y="372"/>
                  </a:lnTo>
                  <a:lnTo>
                    <a:pt x="2697" y="373"/>
                  </a:lnTo>
                  <a:lnTo>
                    <a:pt x="2701" y="374"/>
                  </a:lnTo>
                  <a:lnTo>
                    <a:pt x="2706" y="375"/>
                  </a:lnTo>
                  <a:lnTo>
                    <a:pt x="2710" y="377"/>
                  </a:lnTo>
                  <a:lnTo>
                    <a:pt x="2710" y="380"/>
                  </a:lnTo>
                  <a:lnTo>
                    <a:pt x="2712" y="382"/>
                  </a:lnTo>
                  <a:lnTo>
                    <a:pt x="2712" y="390"/>
                  </a:lnTo>
                  <a:lnTo>
                    <a:pt x="2713" y="392"/>
                  </a:lnTo>
                  <a:lnTo>
                    <a:pt x="2714" y="394"/>
                  </a:lnTo>
                  <a:lnTo>
                    <a:pt x="2715" y="395"/>
                  </a:lnTo>
                  <a:lnTo>
                    <a:pt x="2719" y="400"/>
                  </a:lnTo>
                  <a:lnTo>
                    <a:pt x="2722" y="402"/>
                  </a:lnTo>
                  <a:lnTo>
                    <a:pt x="2733" y="413"/>
                  </a:lnTo>
                  <a:lnTo>
                    <a:pt x="2734" y="414"/>
                  </a:lnTo>
                  <a:lnTo>
                    <a:pt x="2735" y="417"/>
                  </a:lnTo>
                  <a:lnTo>
                    <a:pt x="2736" y="417"/>
                  </a:lnTo>
                  <a:lnTo>
                    <a:pt x="2739" y="423"/>
                  </a:lnTo>
                  <a:lnTo>
                    <a:pt x="2740" y="425"/>
                  </a:lnTo>
                  <a:lnTo>
                    <a:pt x="2741" y="423"/>
                  </a:lnTo>
                  <a:lnTo>
                    <a:pt x="2743" y="425"/>
                  </a:lnTo>
                  <a:lnTo>
                    <a:pt x="2745" y="428"/>
                  </a:lnTo>
                  <a:lnTo>
                    <a:pt x="2747" y="432"/>
                  </a:lnTo>
                  <a:lnTo>
                    <a:pt x="2748" y="435"/>
                  </a:lnTo>
                  <a:lnTo>
                    <a:pt x="2747" y="437"/>
                  </a:lnTo>
                  <a:lnTo>
                    <a:pt x="2742" y="442"/>
                  </a:lnTo>
                  <a:lnTo>
                    <a:pt x="2741" y="443"/>
                  </a:lnTo>
                  <a:lnTo>
                    <a:pt x="2733" y="445"/>
                  </a:lnTo>
                  <a:lnTo>
                    <a:pt x="2731" y="447"/>
                  </a:lnTo>
                  <a:lnTo>
                    <a:pt x="2729" y="449"/>
                  </a:lnTo>
                  <a:lnTo>
                    <a:pt x="2729" y="451"/>
                  </a:lnTo>
                  <a:lnTo>
                    <a:pt x="2729" y="453"/>
                  </a:lnTo>
                  <a:lnTo>
                    <a:pt x="2725" y="456"/>
                  </a:lnTo>
                  <a:lnTo>
                    <a:pt x="2725" y="457"/>
                  </a:lnTo>
                  <a:lnTo>
                    <a:pt x="2722" y="457"/>
                  </a:lnTo>
                  <a:lnTo>
                    <a:pt x="2715" y="456"/>
                  </a:lnTo>
                  <a:lnTo>
                    <a:pt x="2717" y="458"/>
                  </a:lnTo>
                  <a:lnTo>
                    <a:pt x="2722" y="460"/>
                  </a:lnTo>
                  <a:lnTo>
                    <a:pt x="2724" y="462"/>
                  </a:lnTo>
                  <a:lnTo>
                    <a:pt x="2719" y="464"/>
                  </a:lnTo>
                  <a:lnTo>
                    <a:pt x="2715" y="464"/>
                  </a:lnTo>
                  <a:lnTo>
                    <a:pt x="2710" y="464"/>
                  </a:lnTo>
                  <a:lnTo>
                    <a:pt x="2707" y="462"/>
                  </a:lnTo>
                  <a:lnTo>
                    <a:pt x="2705" y="464"/>
                  </a:lnTo>
                  <a:lnTo>
                    <a:pt x="2706" y="465"/>
                  </a:lnTo>
                  <a:lnTo>
                    <a:pt x="2708" y="466"/>
                  </a:lnTo>
                  <a:lnTo>
                    <a:pt x="2713" y="466"/>
                  </a:lnTo>
                  <a:lnTo>
                    <a:pt x="2714" y="466"/>
                  </a:lnTo>
                  <a:lnTo>
                    <a:pt x="2716" y="468"/>
                  </a:lnTo>
                  <a:lnTo>
                    <a:pt x="2717" y="469"/>
                  </a:lnTo>
                  <a:lnTo>
                    <a:pt x="2718" y="470"/>
                  </a:lnTo>
                  <a:lnTo>
                    <a:pt x="2719" y="469"/>
                  </a:lnTo>
                  <a:lnTo>
                    <a:pt x="2721" y="469"/>
                  </a:lnTo>
                  <a:lnTo>
                    <a:pt x="2721" y="475"/>
                  </a:lnTo>
                  <a:lnTo>
                    <a:pt x="2721" y="477"/>
                  </a:lnTo>
                  <a:lnTo>
                    <a:pt x="2719" y="478"/>
                  </a:lnTo>
                  <a:lnTo>
                    <a:pt x="2718" y="480"/>
                  </a:lnTo>
                  <a:lnTo>
                    <a:pt x="2718" y="481"/>
                  </a:lnTo>
                  <a:lnTo>
                    <a:pt x="2719" y="482"/>
                  </a:lnTo>
                  <a:lnTo>
                    <a:pt x="2721" y="483"/>
                  </a:lnTo>
                  <a:lnTo>
                    <a:pt x="2722" y="483"/>
                  </a:lnTo>
                  <a:lnTo>
                    <a:pt x="2722" y="482"/>
                  </a:lnTo>
                  <a:lnTo>
                    <a:pt x="2722" y="483"/>
                  </a:lnTo>
                  <a:lnTo>
                    <a:pt x="2723" y="484"/>
                  </a:lnTo>
                  <a:lnTo>
                    <a:pt x="2724" y="485"/>
                  </a:lnTo>
                  <a:lnTo>
                    <a:pt x="2725" y="487"/>
                  </a:lnTo>
                  <a:lnTo>
                    <a:pt x="2726" y="490"/>
                  </a:lnTo>
                  <a:lnTo>
                    <a:pt x="2730" y="491"/>
                  </a:lnTo>
                  <a:lnTo>
                    <a:pt x="2732" y="491"/>
                  </a:lnTo>
                  <a:lnTo>
                    <a:pt x="2733" y="492"/>
                  </a:lnTo>
                  <a:lnTo>
                    <a:pt x="2735" y="493"/>
                  </a:lnTo>
                  <a:lnTo>
                    <a:pt x="2736" y="494"/>
                  </a:lnTo>
                  <a:lnTo>
                    <a:pt x="2740" y="494"/>
                  </a:lnTo>
                  <a:lnTo>
                    <a:pt x="2741" y="494"/>
                  </a:lnTo>
                  <a:lnTo>
                    <a:pt x="2742" y="495"/>
                  </a:lnTo>
                  <a:lnTo>
                    <a:pt x="2742" y="497"/>
                  </a:lnTo>
                  <a:lnTo>
                    <a:pt x="2741" y="498"/>
                  </a:lnTo>
                  <a:lnTo>
                    <a:pt x="2741" y="499"/>
                  </a:lnTo>
                  <a:lnTo>
                    <a:pt x="2742" y="500"/>
                  </a:lnTo>
                  <a:lnTo>
                    <a:pt x="2751" y="510"/>
                  </a:lnTo>
                  <a:lnTo>
                    <a:pt x="2758" y="512"/>
                  </a:lnTo>
                  <a:lnTo>
                    <a:pt x="2768" y="520"/>
                  </a:lnTo>
                  <a:lnTo>
                    <a:pt x="2773" y="523"/>
                  </a:lnTo>
                  <a:lnTo>
                    <a:pt x="2777" y="524"/>
                  </a:lnTo>
                  <a:lnTo>
                    <a:pt x="2779" y="525"/>
                  </a:lnTo>
                  <a:lnTo>
                    <a:pt x="2783" y="528"/>
                  </a:lnTo>
                  <a:lnTo>
                    <a:pt x="2785" y="529"/>
                  </a:lnTo>
                  <a:lnTo>
                    <a:pt x="2786" y="529"/>
                  </a:lnTo>
                  <a:lnTo>
                    <a:pt x="2785" y="532"/>
                  </a:lnTo>
                  <a:lnTo>
                    <a:pt x="2784" y="533"/>
                  </a:lnTo>
                  <a:lnTo>
                    <a:pt x="2783" y="534"/>
                  </a:lnTo>
                  <a:lnTo>
                    <a:pt x="2784" y="535"/>
                  </a:lnTo>
                  <a:lnTo>
                    <a:pt x="2785" y="535"/>
                  </a:lnTo>
                  <a:lnTo>
                    <a:pt x="2787" y="535"/>
                  </a:lnTo>
                  <a:lnTo>
                    <a:pt x="2790" y="536"/>
                  </a:lnTo>
                  <a:lnTo>
                    <a:pt x="2790" y="540"/>
                  </a:lnTo>
                  <a:lnTo>
                    <a:pt x="2790" y="541"/>
                  </a:lnTo>
                  <a:lnTo>
                    <a:pt x="2791" y="541"/>
                  </a:lnTo>
                  <a:lnTo>
                    <a:pt x="2792" y="540"/>
                  </a:lnTo>
                  <a:lnTo>
                    <a:pt x="2794" y="541"/>
                  </a:lnTo>
                  <a:lnTo>
                    <a:pt x="2798" y="543"/>
                  </a:lnTo>
                  <a:lnTo>
                    <a:pt x="2800" y="543"/>
                  </a:lnTo>
                  <a:lnTo>
                    <a:pt x="2805" y="544"/>
                  </a:lnTo>
                  <a:lnTo>
                    <a:pt x="2809" y="547"/>
                  </a:lnTo>
                  <a:lnTo>
                    <a:pt x="2816" y="554"/>
                  </a:lnTo>
                  <a:lnTo>
                    <a:pt x="2820" y="557"/>
                  </a:lnTo>
                  <a:lnTo>
                    <a:pt x="2822" y="558"/>
                  </a:lnTo>
                  <a:lnTo>
                    <a:pt x="2826" y="560"/>
                  </a:lnTo>
                  <a:lnTo>
                    <a:pt x="2828" y="564"/>
                  </a:lnTo>
                  <a:lnTo>
                    <a:pt x="2829" y="566"/>
                  </a:lnTo>
                  <a:lnTo>
                    <a:pt x="2828" y="567"/>
                  </a:lnTo>
                  <a:lnTo>
                    <a:pt x="2827" y="567"/>
                  </a:lnTo>
                  <a:lnTo>
                    <a:pt x="2827" y="568"/>
                  </a:lnTo>
                  <a:lnTo>
                    <a:pt x="2830" y="570"/>
                  </a:lnTo>
                  <a:lnTo>
                    <a:pt x="2831" y="572"/>
                  </a:lnTo>
                  <a:lnTo>
                    <a:pt x="2834" y="574"/>
                  </a:lnTo>
                  <a:lnTo>
                    <a:pt x="2838" y="581"/>
                  </a:lnTo>
                  <a:lnTo>
                    <a:pt x="2839" y="582"/>
                  </a:lnTo>
                  <a:lnTo>
                    <a:pt x="2841" y="582"/>
                  </a:lnTo>
                  <a:lnTo>
                    <a:pt x="2842" y="581"/>
                  </a:lnTo>
                  <a:lnTo>
                    <a:pt x="2844" y="579"/>
                  </a:lnTo>
                  <a:lnTo>
                    <a:pt x="2845" y="578"/>
                  </a:lnTo>
                  <a:lnTo>
                    <a:pt x="2847" y="578"/>
                  </a:lnTo>
                  <a:lnTo>
                    <a:pt x="2853" y="581"/>
                  </a:lnTo>
                  <a:lnTo>
                    <a:pt x="2855" y="582"/>
                  </a:lnTo>
                  <a:lnTo>
                    <a:pt x="2855" y="584"/>
                  </a:lnTo>
                  <a:lnTo>
                    <a:pt x="2855" y="585"/>
                  </a:lnTo>
                  <a:lnTo>
                    <a:pt x="2854" y="586"/>
                  </a:lnTo>
                  <a:lnTo>
                    <a:pt x="2854" y="587"/>
                  </a:lnTo>
                  <a:lnTo>
                    <a:pt x="2855" y="589"/>
                  </a:lnTo>
                  <a:lnTo>
                    <a:pt x="2856" y="590"/>
                  </a:lnTo>
                  <a:lnTo>
                    <a:pt x="2856" y="591"/>
                  </a:lnTo>
                  <a:lnTo>
                    <a:pt x="2855" y="592"/>
                  </a:lnTo>
                  <a:lnTo>
                    <a:pt x="2851" y="595"/>
                  </a:lnTo>
                  <a:lnTo>
                    <a:pt x="2850" y="599"/>
                  </a:lnTo>
                  <a:lnTo>
                    <a:pt x="2847" y="600"/>
                  </a:lnTo>
                  <a:lnTo>
                    <a:pt x="2838" y="603"/>
                  </a:lnTo>
                  <a:lnTo>
                    <a:pt x="2837" y="606"/>
                  </a:lnTo>
                  <a:lnTo>
                    <a:pt x="2836" y="608"/>
                  </a:lnTo>
                  <a:lnTo>
                    <a:pt x="2835" y="610"/>
                  </a:lnTo>
                  <a:lnTo>
                    <a:pt x="2833" y="611"/>
                  </a:lnTo>
                  <a:lnTo>
                    <a:pt x="2830" y="611"/>
                  </a:lnTo>
                  <a:lnTo>
                    <a:pt x="2829" y="611"/>
                  </a:lnTo>
                  <a:lnTo>
                    <a:pt x="2828" y="611"/>
                  </a:lnTo>
                  <a:lnTo>
                    <a:pt x="2827" y="611"/>
                  </a:lnTo>
                  <a:lnTo>
                    <a:pt x="2824" y="609"/>
                  </a:lnTo>
                  <a:lnTo>
                    <a:pt x="2821" y="609"/>
                  </a:lnTo>
                  <a:lnTo>
                    <a:pt x="2820" y="608"/>
                  </a:lnTo>
                  <a:lnTo>
                    <a:pt x="2818" y="607"/>
                  </a:lnTo>
                  <a:lnTo>
                    <a:pt x="2815" y="607"/>
                  </a:lnTo>
                  <a:lnTo>
                    <a:pt x="2812" y="607"/>
                  </a:lnTo>
                  <a:lnTo>
                    <a:pt x="2805" y="610"/>
                  </a:lnTo>
                  <a:lnTo>
                    <a:pt x="2804" y="611"/>
                  </a:lnTo>
                  <a:lnTo>
                    <a:pt x="2803" y="611"/>
                  </a:lnTo>
                  <a:lnTo>
                    <a:pt x="2802" y="611"/>
                  </a:lnTo>
                  <a:lnTo>
                    <a:pt x="2801" y="610"/>
                  </a:lnTo>
                  <a:lnTo>
                    <a:pt x="2800" y="610"/>
                  </a:lnTo>
                  <a:lnTo>
                    <a:pt x="2796" y="609"/>
                  </a:lnTo>
                  <a:lnTo>
                    <a:pt x="2792" y="607"/>
                  </a:lnTo>
                  <a:lnTo>
                    <a:pt x="2786" y="607"/>
                  </a:lnTo>
                  <a:lnTo>
                    <a:pt x="2785" y="608"/>
                  </a:lnTo>
                  <a:lnTo>
                    <a:pt x="2785" y="609"/>
                  </a:lnTo>
                  <a:lnTo>
                    <a:pt x="2784" y="610"/>
                  </a:lnTo>
                  <a:lnTo>
                    <a:pt x="2783" y="611"/>
                  </a:lnTo>
                  <a:lnTo>
                    <a:pt x="2782" y="611"/>
                  </a:lnTo>
                  <a:lnTo>
                    <a:pt x="2779" y="610"/>
                  </a:lnTo>
                  <a:lnTo>
                    <a:pt x="2778" y="609"/>
                  </a:lnTo>
                  <a:lnTo>
                    <a:pt x="2777" y="607"/>
                  </a:lnTo>
                  <a:lnTo>
                    <a:pt x="2775" y="606"/>
                  </a:lnTo>
                  <a:lnTo>
                    <a:pt x="2774" y="604"/>
                  </a:lnTo>
                  <a:lnTo>
                    <a:pt x="2758" y="603"/>
                  </a:lnTo>
                  <a:lnTo>
                    <a:pt x="2751" y="601"/>
                  </a:lnTo>
                  <a:lnTo>
                    <a:pt x="2748" y="599"/>
                  </a:lnTo>
                  <a:lnTo>
                    <a:pt x="2744" y="597"/>
                  </a:lnTo>
                  <a:lnTo>
                    <a:pt x="2741" y="593"/>
                  </a:lnTo>
                  <a:lnTo>
                    <a:pt x="2739" y="590"/>
                  </a:lnTo>
                  <a:lnTo>
                    <a:pt x="2736" y="582"/>
                  </a:lnTo>
                  <a:lnTo>
                    <a:pt x="2734" y="578"/>
                  </a:lnTo>
                  <a:lnTo>
                    <a:pt x="2733" y="577"/>
                  </a:lnTo>
                  <a:lnTo>
                    <a:pt x="2729" y="575"/>
                  </a:lnTo>
                  <a:lnTo>
                    <a:pt x="2727" y="574"/>
                  </a:lnTo>
                  <a:lnTo>
                    <a:pt x="2726" y="573"/>
                  </a:lnTo>
                  <a:lnTo>
                    <a:pt x="2725" y="573"/>
                  </a:lnTo>
                  <a:lnTo>
                    <a:pt x="2724" y="574"/>
                  </a:lnTo>
                  <a:lnTo>
                    <a:pt x="2723" y="575"/>
                  </a:lnTo>
                  <a:lnTo>
                    <a:pt x="2723" y="576"/>
                  </a:lnTo>
                  <a:lnTo>
                    <a:pt x="2724" y="578"/>
                  </a:lnTo>
                  <a:lnTo>
                    <a:pt x="2727" y="583"/>
                  </a:lnTo>
                  <a:lnTo>
                    <a:pt x="2729" y="584"/>
                  </a:lnTo>
                  <a:lnTo>
                    <a:pt x="2733" y="590"/>
                  </a:lnTo>
                  <a:lnTo>
                    <a:pt x="2733" y="592"/>
                  </a:lnTo>
                  <a:lnTo>
                    <a:pt x="2734" y="597"/>
                  </a:lnTo>
                  <a:lnTo>
                    <a:pt x="2735" y="599"/>
                  </a:lnTo>
                  <a:lnTo>
                    <a:pt x="2736" y="601"/>
                  </a:lnTo>
                  <a:lnTo>
                    <a:pt x="2738" y="601"/>
                  </a:lnTo>
                  <a:lnTo>
                    <a:pt x="2739" y="603"/>
                  </a:lnTo>
                  <a:lnTo>
                    <a:pt x="2740" y="604"/>
                  </a:lnTo>
                  <a:lnTo>
                    <a:pt x="2740" y="607"/>
                  </a:lnTo>
                  <a:lnTo>
                    <a:pt x="2740" y="609"/>
                  </a:lnTo>
                  <a:lnTo>
                    <a:pt x="2740" y="611"/>
                  </a:lnTo>
                  <a:lnTo>
                    <a:pt x="2739" y="612"/>
                  </a:lnTo>
                  <a:lnTo>
                    <a:pt x="2736" y="614"/>
                  </a:lnTo>
                  <a:lnTo>
                    <a:pt x="2735" y="614"/>
                  </a:lnTo>
                  <a:lnTo>
                    <a:pt x="2734" y="612"/>
                  </a:lnTo>
                  <a:lnTo>
                    <a:pt x="2733" y="612"/>
                  </a:lnTo>
                  <a:lnTo>
                    <a:pt x="2731" y="610"/>
                  </a:lnTo>
                  <a:lnTo>
                    <a:pt x="2731" y="609"/>
                  </a:lnTo>
                  <a:lnTo>
                    <a:pt x="2730" y="608"/>
                  </a:lnTo>
                  <a:lnTo>
                    <a:pt x="2729" y="608"/>
                  </a:lnTo>
                  <a:lnTo>
                    <a:pt x="2727" y="607"/>
                  </a:lnTo>
                  <a:lnTo>
                    <a:pt x="2725" y="607"/>
                  </a:lnTo>
                  <a:lnTo>
                    <a:pt x="2724" y="608"/>
                  </a:lnTo>
                  <a:lnTo>
                    <a:pt x="2723" y="608"/>
                  </a:lnTo>
                  <a:lnTo>
                    <a:pt x="2723" y="609"/>
                  </a:lnTo>
                  <a:lnTo>
                    <a:pt x="2722" y="609"/>
                  </a:lnTo>
                  <a:lnTo>
                    <a:pt x="2718" y="609"/>
                  </a:lnTo>
                  <a:lnTo>
                    <a:pt x="2715" y="609"/>
                  </a:lnTo>
                  <a:lnTo>
                    <a:pt x="2714" y="610"/>
                  </a:lnTo>
                  <a:lnTo>
                    <a:pt x="2710" y="612"/>
                  </a:lnTo>
                  <a:lnTo>
                    <a:pt x="2705" y="619"/>
                  </a:lnTo>
                  <a:lnTo>
                    <a:pt x="2704" y="621"/>
                  </a:lnTo>
                  <a:lnTo>
                    <a:pt x="2703" y="629"/>
                  </a:lnTo>
                  <a:lnTo>
                    <a:pt x="2703" y="632"/>
                  </a:lnTo>
                  <a:lnTo>
                    <a:pt x="2699" y="634"/>
                  </a:lnTo>
                  <a:lnTo>
                    <a:pt x="2699" y="635"/>
                  </a:lnTo>
                  <a:lnTo>
                    <a:pt x="2698" y="636"/>
                  </a:lnTo>
                  <a:lnTo>
                    <a:pt x="2698" y="639"/>
                  </a:lnTo>
                  <a:lnTo>
                    <a:pt x="2697" y="640"/>
                  </a:lnTo>
                  <a:lnTo>
                    <a:pt x="2690" y="648"/>
                  </a:lnTo>
                  <a:lnTo>
                    <a:pt x="2690" y="650"/>
                  </a:lnTo>
                  <a:lnTo>
                    <a:pt x="2690" y="651"/>
                  </a:lnTo>
                  <a:lnTo>
                    <a:pt x="2691" y="654"/>
                  </a:lnTo>
                  <a:lnTo>
                    <a:pt x="2691" y="656"/>
                  </a:lnTo>
                  <a:lnTo>
                    <a:pt x="2690" y="657"/>
                  </a:lnTo>
                  <a:lnTo>
                    <a:pt x="2689" y="658"/>
                  </a:lnTo>
                  <a:lnTo>
                    <a:pt x="2688" y="658"/>
                  </a:lnTo>
                  <a:lnTo>
                    <a:pt x="2687" y="659"/>
                  </a:lnTo>
                  <a:lnTo>
                    <a:pt x="2684" y="661"/>
                  </a:lnTo>
                  <a:lnTo>
                    <a:pt x="2682" y="666"/>
                  </a:lnTo>
                  <a:lnTo>
                    <a:pt x="2679" y="673"/>
                  </a:lnTo>
                  <a:lnTo>
                    <a:pt x="2678" y="674"/>
                  </a:lnTo>
                  <a:lnTo>
                    <a:pt x="2678" y="675"/>
                  </a:lnTo>
                  <a:lnTo>
                    <a:pt x="2679" y="675"/>
                  </a:lnTo>
                  <a:lnTo>
                    <a:pt x="2679" y="676"/>
                  </a:lnTo>
                  <a:lnTo>
                    <a:pt x="2680" y="678"/>
                  </a:lnTo>
                  <a:lnTo>
                    <a:pt x="2679" y="681"/>
                  </a:lnTo>
                  <a:lnTo>
                    <a:pt x="2678" y="682"/>
                  </a:lnTo>
                  <a:lnTo>
                    <a:pt x="2675" y="685"/>
                  </a:lnTo>
                  <a:lnTo>
                    <a:pt x="2674" y="686"/>
                  </a:lnTo>
                  <a:lnTo>
                    <a:pt x="2674" y="687"/>
                  </a:lnTo>
                  <a:lnTo>
                    <a:pt x="2674" y="688"/>
                  </a:lnTo>
                  <a:lnTo>
                    <a:pt x="2675" y="690"/>
                  </a:lnTo>
                  <a:lnTo>
                    <a:pt x="2676" y="690"/>
                  </a:lnTo>
                  <a:lnTo>
                    <a:pt x="2678" y="690"/>
                  </a:lnTo>
                  <a:lnTo>
                    <a:pt x="2679" y="691"/>
                  </a:lnTo>
                  <a:lnTo>
                    <a:pt x="2676" y="692"/>
                  </a:lnTo>
                  <a:lnTo>
                    <a:pt x="2674" y="693"/>
                  </a:lnTo>
                  <a:lnTo>
                    <a:pt x="2673" y="693"/>
                  </a:lnTo>
                  <a:lnTo>
                    <a:pt x="2673" y="694"/>
                  </a:lnTo>
                  <a:lnTo>
                    <a:pt x="2673" y="695"/>
                  </a:lnTo>
                  <a:lnTo>
                    <a:pt x="2673" y="696"/>
                  </a:lnTo>
                  <a:lnTo>
                    <a:pt x="2673" y="698"/>
                  </a:lnTo>
                  <a:lnTo>
                    <a:pt x="2673" y="699"/>
                  </a:lnTo>
                  <a:lnTo>
                    <a:pt x="2673" y="700"/>
                  </a:lnTo>
                  <a:lnTo>
                    <a:pt x="2673" y="701"/>
                  </a:lnTo>
                  <a:lnTo>
                    <a:pt x="2674" y="701"/>
                  </a:lnTo>
                  <a:lnTo>
                    <a:pt x="2675" y="701"/>
                  </a:lnTo>
                  <a:lnTo>
                    <a:pt x="2675" y="703"/>
                  </a:lnTo>
                  <a:lnTo>
                    <a:pt x="2676" y="703"/>
                  </a:lnTo>
                  <a:lnTo>
                    <a:pt x="2678" y="704"/>
                  </a:lnTo>
                  <a:lnTo>
                    <a:pt x="2679" y="706"/>
                  </a:lnTo>
                  <a:lnTo>
                    <a:pt x="2679" y="707"/>
                  </a:lnTo>
                  <a:lnTo>
                    <a:pt x="2680" y="710"/>
                  </a:lnTo>
                  <a:lnTo>
                    <a:pt x="2680" y="711"/>
                  </a:lnTo>
                  <a:lnTo>
                    <a:pt x="2680" y="712"/>
                  </a:lnTo>
                  <a:lnTo>
                    <a:pt x="2679" y="712"/>
                  </a:lnTo>
                  <a:lnTo>
                    <a:pt x="2678" y="715"/>
                  </a:lnTo>
                  <a:lnTo>
                    <a:pt x="2678" y="716"/>
                  </a:lnTo>
                  <a:lnTo>
                    <a:pt x="2675" y="717"/>
                  </a:lnTo>
                  <a:lnTo>
                    <a:pt x="2675" y="718"/>
                  </a:lnTo>
                  <a:lnTo>
                    <a:pt x="2674" y="718"/>
                  </a:lnTo>
                  <a:lnTo>
                    <a:pt x="2673" y="723"/>
                  </a:lnTo>
                  <a:lnTo>
                    <a:pt x="2672" y="725"/>
                  </a:lnTo>
                  <a:lnTo>
                    <a:pt x="2672" y="729"/>
                  </a:lnTo>
                  <a:lnTo>
                    <a:pt x="2671" y="732"/>
                  </a:lnTo>
                  <a:lnTo>
                    <a:pt x="2669" y="736"/>
                  </a:lnTo>
                  <a:lnTo>
                    <a:pt x="2669" y="738"/>
                  </a:lnTo>
                  <a:lnTo>
                    <a:pt x="2670" y="741"/>
                  </a:lnTo>
                  <a:lnTo>
                    <a:pt x="2671" y="744"/>
                  </a:lnTo>
                  <a:lnTo>
                    <a:pt x="2673" y="746"/>
                  </a:lnTo>
                  <a:lnTo>
                    <a:pt x="2674" y="748"/>
                  </a:lnTo>
                  <a:lnTo>
                    <a:pt x="2675" y="748"/>
                  </a:lnTo>
                  <a:lnTo>
                    <a:pt x="2675" y="750"/>
                  </a:lnTo>
                  <a:lnTo>
                    <a:pt x="2675" y="752"/>
                  </a:lnTo>
                  <a:lnTo>
                    <a:pt x="2675" y="753"/>
                  </a:lnTo>
                  <a:lnTo>
                    <a:pt x="2672" y="757"/>
                  </a:lnTo>
                  <a:lnTo>
                    <a:pt x="2671" y="759"/>
                  </a:lnTo>
                  <a:lnTo>
                    <a:pt x="2671" y="760"/>
                  </a:lnTo>
                  <a:lnTo>
                    <a:pt x="2672" y="762"/>
                  </a:lnTo>
                  <a:lnTo>
                    <a:pt x="2672" y="765"/>
                  </a:lnTo>
                  <a:lnTo>
                    <a:pt x="2671" y="767"/>
                  </a:lnTo>
                  <a:lnTo>
                    <a:pt x="2670" y="769"/>
                  </a:lnTo>
                  <a:lnTo>
                    <a:pt x="2670" y="770"/>
                  </a:lnTo>
                  <a:lnTo>
                    <a:pt x="2673" y="768"/>
                  </a:lnTo>
                  <a:lnTo>
                    <a:pt x="2688" y="758"/>
                  </a:lnTo>
                  <a:lnTo>
                    <a:pt x="2690" y="757"/>
                  </a:lnTo>
                  <a:lnTo>
                    <a:pt x="2691" y="758"/>
                  </a:lnTo>
                  <a:lnTo>
                    <a:pt x="2692" y="760"/>
                  </a:lnTo>
                  <a:lnTo>
                    <a:pt x="2692" y="761"/>
                  </a:lnTo>
                  <a:lnTo>
                    <a:pt x="2690" y="762"/>
                  </a:lnTo>
                  <a:lnTo>
                    <a:pt x="2690" y="763"/>
                  </a:lnTo>
                  <a:lnTo>
                    <a:pt x="2689" y="765"/>
                  </a:lnTo>
                  <a:lnTo>
                    <a:pt x="2684" y="766"/>
                  </a:lnTo>
                  <a:lnTo>
                    <a:pt x="2683" y="766"/>
                  </a:lnTo>
                  <a:lnTo>
                    <a:pt x="2683" y="768"/>
                  </a:lnTo>
                  <a:lnTo>
                    <a:pt x="2687" y="768"/>
                  </a:lnTo>
                  <a:lnTo>
                    <a:pt x="2688" y="770"/>
                  </a:lnTo>
                  <a:lnTo>
                    <a:pt x="2688" y="775"/>
                  </a:lnTo>
                  <a:lnTo>
                    <a:pt x="2688" y="776"/>
                  </a:lnTo>
                  <a:lnTo>
                    <a:pt x="2686" y="778"/>
                  </a:lnTo>
                  <a:lnTo>
                    <a:pt x="2686" y="779"/>
                  </a:lnTo>
                  <a:lnTo>
                    <a:pt x="2681" y="779"/>
                  </a:lnTo>
                  <a:lnTo>
                    <a:pt x="2680" y="780"/>
                  </a:lnTo>
                  <a:lnTo>
                    <a:pt x="2682" y="782"/>
                  </a:lnTo>
                  <a:lnTo>
                    <a:pt x="2684" y="782"/>
                  </a:lnTo>
                  <a:lnTo>
                    <a:pt x="2686" y="783"/>
                  </a:lnTo>
                  <a:lnTo>
                    <a:pt x="2684" y="785"/>
                  </a:lnTo>
                  <a:lnTo>
                    <a:pt x="2683" y="786"/>
                  </a:lnTo>
                  <a:lnTo>
                    <a:pt x="2682" y="787"/>
                  </a:lnTo>
                  <a:lnTo>
                    <a:pt x="2681" y="788"/>
                  </a:lnTo>
                  <a:lnTo>
                    <a:pt x="2682" y="790"/>
                  </a:lnTo>
                  <a:lnTo>
                    <a:pt x="2681" y="791"/>
                  </a:lnTo>
                  <a:lnTo>
                    <a:pt x="2680" y="791"/>
                  </a:lnTo>
                  <a:lnTo>
                    <a:pt x="2676" y="790"/>
                  </a:lnTo>
                  <a:lnTo>
                    <a:pt x="2674" y="791"/>
                  </a:lnTo>
                  <a:lnTo>
                    <a:pt x="2675" y="792"/>
                  </a:lnTo>
                  <a:lnTo>
                    <a:pt x="2676" y="792"/>
                  </a:lnTo>
                  <a:lnTo>
                    <a:pt x="2679" y="793"/>
                  </a:lnTo>
                  <a:lnTo>
                    <a:pt x="2686" y="794"/>
                  </a:lnTo>
                  <a:lnTo>
                    <a:pt x="2689" y="795"/>
                  </a:lnTo>
                  <a:lnTo>
                    <a:pt x="2690" y="795"/>
                  </a:lnTo>
                  <a:lnTo>
                    <a:pt x="2691" y="796"/>
                  </a:lnTo>
                  <a:lnTo>
                    <a:pt x="2691" y="798"/>
                  </a:lnTo>
                  <a:lnTo>
                    <a:pt x="2691" y="800"/>
                  </a:lnTo>
                  <a:lnTo>
                    <a:pt x="2691" y="801"/>
                  </a:lnTo>
                  <a:lnTo>
                    <a:pt x="2690" y="801"/>
                  </a:lnTo>
                  <a:lnTo>
                    <a:pt x="2687" y="802"/>
                  </a:lnTo>
                  <a:lnTo>
                    <a:pt x="2684" y="802"/>
                  </a:lnTo>
                  <a:lnTo>
                    <a:pt x="2683" y="802"/>
                  </a:lnTo>
                  <a:lnTo>
                    <a:pt x="2681" y="804"/>
                  </a:lnTo>
                  <a:lnTo>
                    <a:pt x="2675" y="803"/>
                  </a:lnTo>
                  <a:lnTo>
                    <a:pt x="2675" y="807"/>
                  </a:lnTo>
                  <a:lnTo>
                    <a:pt x="2671" y="805"/>
                  </a:lnTo>
                  <a:lnTo>
                    <a:pt x="2670" y="808"/>
                  </a:lnTo>
                  <a:lnTo>
                    <a:pt x="2671" y="811"/>
                  </a:lnTo>
                  <a:lnTo>
                    <a:pt x="2670" y="812"/>
                  </a:lnTo>
                  <a:lnTo>
                    <a:pt x="2667" y="812"/>
                  </a:lnTo>
                  <a:lnTo>
                    <a:pt x="2666" y="812"/>
                  </a:lnTo>
                  <a:lnTo>
                    <a:pt x="2663" y="809"/>
                  </a:lnTo>
                  <a:lnTo>
                    <a:pt x="2662" y="808"/>
                  </a:lnTo>
                  <a:lnTo>
                    <a:pt x="2662" y="810"/>
                  </a:lnTo>
                  <a:lnTo>
                    <a:pt x="2660" y="812"/>
                  </a:lnTo>
                  <a:lnTo>
                    <a:pt x="2658" y="815"/>
                  </a:lnTo>
                  <a:lnTo>
                    <a:pt x="2657" y="815"/>
                  </a:lnTo>
                  <a:lnTo>
                    <a:pt x="2656" y="813"/>
                  </a:lnTo>
                  <a:lnTo>
                    <a:pt x="2656" y="812"/>
                  </a:lnTo>
                  <a:lnTo>
                    <a:pt x="2656" y="809"/>
                  </a:lnTo>
                  <a:lnTo>
                    <a:pt x="2656" y="808"/>
                  </a:lnTo>
                  <a:lnTo>
                    <a:pt x="2653" y="805"/>
                  </a:lnTo>
                  <a:lnTo>
                    <a:pt x="2650" y="804"/>
                  </a:lnTo>
                  <a:lnTo>
                    <a:pt x="2648" y="807"/>
                  </a:lnTo>
                  <a:lnTo>
                    <a:pt x="2647" y="810"/>
                  </a:lnTo>
                  <a:lnTo>
                    <a:pt x="2647" y="813"/>
                  </a:lnTo>
                  <a:lnTo>
                    <a:pt x="2647" y="816"/>
                  </a:lnTo>
                  <a:lnTo>
                    <a:pt x="2645" y="818"/>
                  </a:lnTo>
                  <a:lnTo>
                    <a:pt x="2640" y="821"/>
                  </a:lnTo>
                  <a:lnTo>
                    <a:pt x="2636" y="825"/>
                  </a:lnTo>
                  <a:lnTo>
                    <a:pt x="2624" y="842"/>
                  </a:lnTo>
                  <a:lnTo>
                    <a:pt x="2621" y="843"/>
                  </a:lnTo>
                  <a:lnTo>
                    <a:pt x="2621" y="846"/>
                  </a:lnTo>
                  <a:lnTo>
                    <a:pt x="2620" y="849"/>
                  </a:lnTo>
                  <a:lnTo>
                    <a:pt x="2620" y="851"/>
                  </a:lnTo>
                  <a:lnTo>
                    <a:pt x="2618" y="853"/>
                  </a:lnTo>
                  <a:lnTo>
                    <a:pt x="2614" y="854"/>
                  </a:lnTo>
                  <a:lnTo>
                    <a:pt x="2612" y="855"/>
                  </a:lnTo>
                  <a:lnTo>
                    <a:pt x="2600" y="859"/>
                  </a:lnTo>
                  <a:lnTo>
                    <a:pt x="2596" y="859"/>
                  </a:lnTo>
                  <a:lnTo>
                    <a:pt x="2595" y="858"/>
                  </a:lnTo>
                  <a:lnTo>
                    <a:pt x="2595" y="857"/>
                  </a:lnTo>
                  <a:lnTo>
                    <a:pt x="2595" y="853"/>
                  </a:lnTo>
                  <a:lnTo>
                    <a:pt x="2596" y="851"/>
                  </a:lnTo>
                  <a:lnTo>
                    <a:pt x="2596" y="850"/>
                  </a:lnTo>
                  <a:lnTo>
                    <a:pt x="2595" y="850"/>
                  </a:lnTo>
                  <a:lnTo>
                    <a:pt x="2594" y="850"/>
                  </a:lnTo>
                  <a:lnTo>
                    <a:pt x="2594" y="851"/>
                  </a:lnTo>
                  <a:lnTo>
                    <a:pt x="2593" y="853"/>
                  </a:lnTo>
                  <a:lnTo>
                    <a:pt x="2592" y="851"/>
                  </a:lnTo>
                  <a:lnTo>
                    <a:pt x="2592" y="847"/>
                  </a:lnTo>
                  <a:lnTo>
                    <a:pt x="2592" y="846"/>
                  </a:lnTo>
                  <a:lnTo>
                    <a:pt x="2586" y="841"/>
                  </a:lnTo>
                  <a:lnTo>
                    <a:pt x="2586" y="837"/>
                  </a:lnTo>
                  <a:lnTo>
                    <a:pt x="2588" y="829"/>
                  </a:lnTo>
                  <a:lnTo>
                    <a:pt x="2586" y="829"/>
                  </a:lnTo>
                  <a:lnTo>
                    <a:pt x="2585" y="833"/>
                  </a:lnTo>
                  <a:lnTo>
                    <a:pt x="2584" y="835"/>
                  </a:lnTo>
                  <a:lnTo>
                    <a:pt x="2583" y="842"/>
                  </a:lnTo>
                  <a:lnTo>
                    <a:pt x="2584" y="843"/>
                  </a:lnTo>
                  <a:lnTo>
                    <a:pt x="2587" y="847"/>
                  </a:lnTo>
                  <a:lnTo>
                    <a:pt x="2588" y="849"/>
                  </a:lnTo>
                  <a:lnTo>
                    <a:pt x="2588" y="850"/>
                  </a:lnTo>
                  <a:lnTo>
                    <a:pt x="2587" y="850"/>
                  </a:lnTo>
                  <a:lnTo>
                    <a:pt x="2587" y="851"/>
                  </a:lnTo>
                  <a:lnTo>
                    <a:pt x="2586" y="852"/>
                  </a:lnTo>
                  <a:lnTo>
                    <a:pt x="2585" y="853"/>
                  </a:lnTo>
                  <a:lnTo>
                    <a:pt x="2591" y="854"/>
                  </a:lnTo>
                  <a:lnTo>
                    <a:pt x="2591" y="855"/>
                  </a:lnTo>
                  <a:lnTo>
                    <a:pt x="2592" y="855"/>
                  </a:lnTo>
                  <a:lnTo>
                    <a:pt x="2592" y="857"/>
                  </a:lnTo>
                  <a:lnTo>
                    <a:pt x="2592" y="858"/>
                  </a:lnTo>
                  <a:lnTo>
                    <a:pt x="2591" y="860"/>
                  </a:lnTo>
                  <a:lnTo>
                    <a:pt x="2589" y="861"/>
                  </a:lnTo>
                  <a:lnTo>
                    <a:pt x="2588" y="862"/>
                  </a:lnTo>
                  <a:lnTo>
                    <a:pt x="2589" y="868"/>
                  </a:lnTo>
                  <a:lnTo>
                    <a:pt x="2588" y="870"/>
                  </a:lnTo>
                  <a:lnTo>
                    <a:pt x="2586" y="871"/>
                  </a:lnTo>
                  <a:lnTo>
                    <a:pt x="2584" y="872"/>
                  </a:lnTo>
                  <a:lnTo>
                    <a:pt x="2570" y="877"/>
                  </a:lnTo>
                  <a:lnTo>
                    <a:pt x="2566" y="880"/>
                  </a:lnTo>
                  <a:lnTo>
                    <a:pt x="2562" y="885"/>
                  </a:lnTo>
                  <a:lnTo>
                    <a:pt x="2561" y="890"/>
                  </a:lnTo>
                  <a:lnTo>
                    <a:pt x="2562" y="892"/>
                  </a:lnTo>
                  <a:lnTo>
                    <a:pt x="2563" y="893"/>
                  </a:lnTo>
                  <a:lnTo>
                    <a:pt x="2564" y="894"/>
                  </a:lnTo>
                  <a:lnTo>
                    <a:pt x="2564" y="896"/>
                  </a:lnTo>
                  <a:lnTo>
                    <a:pt x="2564" y="900"/>
                  </a:lnTo>
                  <a:lnTo>
                    <a:pt x="2562" y="901"/>
                  </a:lnTo>
                  <a:lnTo>
                    <a:pt x="2559" y="903"/>
                  </a:lnTo>
                  <a:lnTo>
                    <a:pt x="2549" y="905"/>
                  </a:lnTo>
                  <a:lnTo>
                    <a:pt x="2544" y="909"/>
                  </a:lnTo>
                  <a:lnTo>
                    <a:pt x="2538" y="910"/>
                  </a:lnTo>
                  <a:lnTo>
                    <a:pt x="2536" y="911"/>
                  </a:lnTo>
                  <a:lnTo>
                    <a:pt x="2531" y="917"/>
                  </a:lnTo>
                  <a:lnTo>
                    <a:pt x="2529" y="918"/>
                  </a:lnTo>
                  <a:lnTo>
                    <a:pt x="2525" y="920"/>
                  </a:lnTo>
                  <a:lnTo>
                    <a:pt x="2524" y="921"/>
                  </a:lnTo>
                  <a:lnTo>
                    <a:pt x="2527" y="924"/>
                  </a:lnTo>
                  <a:lnTo>
                    <a:pt x="2528" y="924"/>
                  </a:lnTo>
                  <a:lnTo>
                    <a:pt x="2532" y="924"/>
                  </a:lnTo>
                  <a:lnTo>
                    <a:pt x="2534" y="922"/>
                  </a:lnTo>
                  <a:lnTo>
                    <a:pt x="2535" y="921"/>
                  </a:lnTo>
                  <a:lnTo>
                    <a:pt x="2536" y="920"/>
                  </a:lnTo>
                  <a:lnTo>
                    <a:pt x="2537" y="920"/>
                  </a:lnTo>
                  <a:lnTo>
                    <a:pt x="2540" y="919"/>
                  </a:lnTo>
                  <a:lnTo>
                    <a:pt x="2541" y="919"/>
                  </a:lnTo>
                  <a:lnTo>
                    <a:pt x="2542" y="920"/>
                  </a:lnTo>
                  <a:lnTo>
                    <a:pt x="2543" y="919"/>
                  </a:lnTo>
                  <a:lnTo>
                    <a:pt x="2543" y="918"/>
                  </a:lnTo>
                  <a:lnTo>
                    <a:pt x="2545" y="918"/>
                  </a:lnTo>
                  <a:lnTo>
                    <a:pt x="2549" y="919"/>
                  </a:lnTo>
                  <a:lnTo>
                    <a:pt x="2550" y="920"/>
                  </a:lnTo>
                  <a:lnTo>
                    <a:pt x="2551" y="922"/>
                  </a:lnTo>
                  <a:lnTo>
                    <a:pt x="2550" y="925"/>
                  </a:lnTo>
                  <a:lnTo>
                    <a:pt x="2546" y="928"/>
                  </a:lnTo>
                  <a:lnTo>
                    <a:pt x="2552" y="933"/>
                  </a:lnTo>
                  <a:lnTo>
                    <a:pt x="2553" y="935"/>
                  </a:lnTo>
                  <a:lnTo>
                    <a:pt x="2551" y="942"/>
                  </a:lnTo>
                  <a:lnTo>
                    <a:pt x="2553" y="949"/>
                  </a:lnTo>
                  <a:lnTo>
                    <a:pt x="2552" y="952"/>
                  </a:lnTo>
                  <a:lnTo>
                    <a:pt x="2550" y="954"/>
                  </a:lnTo>
                  <a:lnTo>
                    <a:pt x="2549" y="955"/>
                  </a:lnTo>
                  <a:lnTo>
                    <a:pt x="2541" y="958"/>
                  </a:lnTo>
                  <a:lnTo>
                    <a:pt x="2537" y="959"/>
                  </a:lnTo>
                  <a:lnTo>
                    <a:pt x="2535" y="962"/>
                  </a:lnTo>
                  <a:lnTo>
                    <a:pt x="2533" y="964"/>
                  </a:lnTo>
                  <a:lnTo>
                    <a:pt x="2532" y="967"/>
                  </a:lnTo>
                  <a:lnTo>
                    <a:pt x="2537" y="963"/>
                  </a:lnTo>
                  <a:lnTo>
                    <a:pt x="2542" y="963"/>
                  </a:lnTo>
                  <a:lnTo>
                    <a:pt x="2544" y="964"/>
                  </a:lnTo>
                  <a:lnTo>
                    <a:pt x="2544" y="969"/>
                  </a:lnTo>
                  <a:lnTo>
                    <a:pt x="2546" y="971"/>
                  </a:lnTo>
                  <a:lnTo>
                    <a:pt x="2550" y="970"/>
                  </a:lnTo>
                  <a:lnTo>
                    <a:pt x="2558" y="967"/>
                  </a:lnTo>
                  <a:lnTo>
                    <a:pt x="2559" y="967"/>
                  </a:lnTo>
                  <a:lnTo>
                    <a:pt x="2561" y="967"/>
                  </a:lnTo>
                  <a:lnTo>
                    <a:pt x="2561" y="968"/>
                  </a:lnTo>
                  <a:lnTo>
                    <a:pt x="2561" y="970"/>
                  </a:lnTo>
                  <a:lnTo>
                    <a:pt x="2562" y="971"/>
                  </a:lnTo>
                  <a:lnTo>
                    <a:pt x="2563" y="971"/>
                  </a:lnTo>
                  <a:lnTo>
                    <a:pt x="2566" y="970"/>
                  </a:lnTo>
                  <a:lnTo>
                    <a:pt x="2567" y="969"/>
                  </a:lnTo>
                  <a:lnTo>
                    <a:pt x="2569" y="968"/>
                  </a:lnTo>
                  <a:lnTo>
                    <a:pt x="2570" y="969"/>
                  </a:lnTo>
                  <a:lnTo>
                    <a:pt x="2569" y="974"/>
                  </a:lnTo>
                  <a:lnTo>
                    <a:pt x="2566" y="989"/>
                  </a:lnTo>
                  <a:lnTo>
                    <a:pt x="2562" y="1008"/>
                  </a:lnTo>
                  <a:lnTo>
                    <a:pt x="2559" y="1012"/>
                  </a:lnTo>
                  <a:lnTo>
                    <a:pt x="2555" y="1013"/>
                  </a:lnTo>
                  <a:lnTo>
                    <a:pt x="2554" y="1012"/>
                  </a:lnTo>
                  <a:lnTo>
                    <a:pt x="2553" y="1010"/>
                  </a:lnTo>
                  <a:lnTo>
                    <a:pt x="2552" y="1007"/>
                  </a:lnTo>
                  <a:lnTo>
                    <a:pt x="2551" y="1007"/>
                  </a:lnTo>
                  <a:lnTo>
                    <a:pt x="2548" y="1005"/>
                  </a:lnTo>
                  <a:lnTo>
                    <a:pt x="2546" y="1007"/>
                  </a:lnTo>
                  <a:lnTo>
                    <a:pt x="2545" y="1007"/>
                  </a:lnTo>
                  <a:lnTo>
                    <a:pt x="2544" y="1008"/>
                  </a:lnTo>
                  <a:lnTo>
                    <a:pt x="2543" y="1008"/>
                  </a:lnTo>
                  <a:lnTo>
                    <a:pt x="2542" y="1008"/>
                  </a:lnTo>
                  <a:lnTo>
                    <a:pt x="2542" y="1007"/>
                  </a:lnTo>
                  <a:lnTo>
                    <a:pt x="2541" y="1007"/>
                  </a:lnTo>
                  <a:lnTo>
                    <a:pt x="2537" y="1008"/>
                  </a:lnTo>
                  <a:lnTo>
                    <a:pt x="2536" y="1008"/>
                  </a:lnTo>
                  <a:lnTo>
                    <a:pt x="2535" y="1008"/>
                  </a:lnTo>
                  <a:lnTo>
                    <a:pt x="2534" y="1009"/>
                  </a:lnTo>
                  <a:lnTo>
                    <a:pt x="2534" y="1010"/>
                  </a:lnTo>
                  <a:lnTo>
                    <a:pt x="2534" y="1011"/>
                  </a:lnTo>
                  <a:lnTo>
                    <a:pt x="2536" y="1012"/>
                  </a:lnTo>
                  <a:lnTo>
                    <a:pt x="2536" y="1014"/>
                  </a:lnTo>
                  <a:lnTo>
                    <a:pt x="2533" y="1019"/>
                  </a:lnTo>
                  <a:lnTo>
                    <a:pt x="2535" y="1020"/>
                  </a:lnTo>
                  <a:lnTo>
                    <a:pt x="2538" y="1014"/>
                  </a:lnTo>
                  <a:lnTo>
                    <a:pt x="2541" y="1013"/>
                  </a:lnTo>
                  <a:lnTo>
                    <a:pt x="2543" y="1013"/>
                  </a:lnTo>
                  <a:lnTo>
                    <a:pt x="2544" y="1016"/>
                  </a:lnTo>
                  <a:lnTo>
                    <a:pt x="2544" y="1017"/>
                  </a:lnTo>
                  <a:lnTo>
                    <a:pt x="2542" y="1022"/>
                  </a:lnTo>
                  <a:lnTo>
                    <a:pt x="2541" y="1025"/>
                  </a:lnTo>
                  <a:lnTo>
                    <a:pt x="2542" y="1045"/>
                  </a:lnTo>
                  <a:lnTo>
                    <a:pt x="2541" y="1050"/>
                  </a:lnTo>
                  <a:lnTo>
                    <a:pt x="2540" y="1053"/>
                  </a:lnTo>
                  <a:lnTo>
                    <a:pt x="2537" y="1058"/>
                  </a:lnTo>
                  <a:lnTo>
                    <a:pt x="2532" y="1064"/>
                  </a:lnTo>
                  <a:lnTo>
                    <a:pt x="2529" y="1067"/>
                  </a:lnTo>
                  <a:lnTo>
                    <a:pt x="2527" y="1067"/>
                  </a:lnTo>
                  <a:lnTo>
                    <a:pt x="2525" y="1067"/>
                  </a:lnTo>
                  <a:lnTo>
                    <a:pt x="2524" y="1064"/>
                  </a:lnTo>
                  <a:lnTo>
                    <a:pt x="2524" y="1059"/>
                  </a:lnTo>
                  <a:lnTo>
                    <a:pt x="2523" y="1058"/>
                  </a:lnTo>
                  <a:lnTo>
                    <a:pt x="2523" y="1056"/>
                  </a:lnTo>
                  <a:lnTo>
                    <a:pt x="2522" y="1055"/>
                  </a:lnTo>
                  <a:lnTo>
                    <a:pt x="2519" y="1055"/>
                  </a:lnTo>
                  <a:lnTo>
                    <a:pt x="2518" y="1054"/>
                  </a:lnTo>
                  <a:lnTo>
                    <a:pt x="2517" y="1053"/>
                  </a:lnTo>
                  <a:lnTo>
                    <a:pt x="2517" y="1050"/>
                  </a:lnTo>
                  <a:lnTo>
                    <a:pt x="2516" y="1047"/>
                  </a:lnTo>
                  <a:lnTo>
                    <a:pt x="2516" y="1045"/>
                  </a:lnTo>
                  <a:lnTo>
                    <a:pt x="2516" y="1044"/>
                  </a:lnTo>
                  <a:lnTo>
                    <a:pt x="2515" y="1044"/>
                  </a:lnTo>
                  <a:lnTo>
                    <a:pt x="2514" y="1045"/>
                  </a:lnTo>
                  <a:lnTo>
                    <a:pt x="2514" y="1046"/>
                  </a:lnTo>
                  <a:lnTo>
                    <a:pt x="2514" y="1047"/>
                  </a:lnTo>
                  <a:lnTo>
                    <a:pt x="2515" y="1049"/>
                  </a:lnTo>
                  <a:lnTo>
                    <a:pt x="2515" y="1051"/>
                  </a:lnTo>
                  <a:lnTo>
                    <a:pt x="2514" y="1053"/>
                  </a:lnTo>
                  <a:lnTo>
                    <a:pt x="2511" y="1055"/>
                  </a:lnTo>
                  <a:lnTo>
                    <a:pt x="2511" y="1058"/>
                  </a:lnTo>
                  <a:lnTo>
                    <a:pt x="2512" y="1061"/>
                  </a:lnTo>
                  <a:lnTo>
                    <a:pt x="2512" y="1062"/>
                  </a:lnTo>
                  <a:lnTo>
                    <a:pt x="2512" y="1063"/>
                  </a:lnTo>
                  <a:lnTo>
                    <a:pt x="2511" y="1064"/>
                  </a:lnTo>
                  <a:lnTo>
                    <a:pt x="2510" y="1066"/>
                  </a:lnTo>
                  <a:lnTo>
                    <a:pt x="2511" y="1067"/>
                  </a:lnTo>
                  <a:lnTo>
                    <a:pt x="2514" y="1066"/>
                  </a:lnTo>
                  <a:lnTo>
                    <a:pt x="2517" y="1067"/>
                  </a:lnTo>
                  <a:lnTo>
                    <a:pt x="2518" y="1068"/>
                  </a:lnTo>
                  <a:lnTo>
                    <a:pt x="2518" y="1070"/>
                  </a:lnTo>
                  <a:lnTo>
                    <a:pt x="2519" y="1072"/>
                  </a:lnTo>
                  <a:lnTo>
                    <a:pt x="2520" y="1074"/>
                  </a:lnTo>
                  <a:lnTo>
                    <a:pt x="2528" y="1079"/>
                  </a:lnTo>
                  <a:lnTo>
                    <a:pt x="2529" y="1080"/>
                  </a:lnTo>
                  <a:lnTo>
                    <a:pt x="2529" y="1083"/>
                  </a:lnTo>
                  <a:lnTo>
                    <a:pt x="2524" y="1084"/>
                  </a:lnTo>
                  <a:lnTo>
                    <a:pt x="2519" y="1085"/>
                  </a:lnTo>
                  <a:lnTo>
                    <a:pt x="2518" y="1085"/>
                  </a:lnTo>
                  <a:lnTo>
                    <a:pt x="2517" y="1087"/>
                  </a:lnTo>
                  <a:lnTo>
                    <a:pt x="2519" y="1091"/>
                  </a:lnTo>
                  <a:lnTo>
                    <a:pt x="2520" y="1094"/>
                  </a:lnTo>
                  <a:lnTo>
                    <a:pt x="2519" y="1096"/>
                  </a:lnTo>
                  <a:lnTo>
                    <a:pt x="2518" y="1097"/>
                  </a:lnTo>
                  <a:lnTo>
                    <a:pt x="2516" y="1098"/>
                  </a:lnTo>
                  <a:lnTo>
                    <a:pt x="2512" y="1100"/>
                  </a:lnTo>
                  <a:lnTo>
                    <a:pt x="2512" y="1097"/>
                  </a:lnTo>
                  <a:lnTo>
                    <a:pt x="2514" y="1096"/>
                  </a:lnTo>
                  <a:lnTo>
                    <a:pt x="2515" y="1096"/>
                  </a:lnTo>
                  <a:lnTo>
                    <a:pt x="2516" y="1097"/>
                  </a:lnTo>
                  <a:lnTo>
                    <a:pt x="2517" y="1096"/>
                  </a:lnTo>
                  <a:lnTo>
                    <a:pt x="2518" y="1095"/>
                  </a:lnTo>
                  <a:lnTo>
                    <a:pt x="2518" y="1093"/>
                  </a:lnTo>
                  <a:lnTo>
                    <a:pt x="2516" y="1093"/>
                  </a:lnTo>
                  <a:lnTo>
                    <a:pt x="2512" y="1094"/>
                  </a:lnTo>
                  <a:lnTo>
                    <a:pt x="2511" y="1095"/>
                  </a:lnTo>
                  <a:lnTo>
                    <a:pt x="2510" y="1097"/>
                  </a:lnTo>
                  <a:lnTo>
                    <a:pt x="2508" y="1103"/>
                  </a:lnTo>
                  <a:lnTo>
                    <a:pt x="2500" y="1116"/>
                  </a:lnTo>
                  <a:lnTo>
                    <a:pt x="2499" y="1120"/>
                  </a:lnTo>
                  <a:lnTo>
                    <a:pt x="2498" y="1130"/>
                  </a:lnTo>
                  <a:lnTo>
                    <a:pt x="2497" y="1136"/>
                  </a:lnTo>
                  <a:lnTo>
                    <a:pt x="2494" y="1139"/>
                  </a:lnTo>
                  <a:lnTo>
                    <a:pt x="2492" y="1139"/>
                  </a:lnTo>
                  <a:lnTo>
                    <a:pt x="2484" y="1139"/>
                  </a:lnTo>
                  <a:lnTo>
                    <a:pt x="2481" y="1141"/>
                  </a:lnTo>
                  <a:lnTo>
                    <a:pt x="2479" y="1142"/>
                  </a:lnTo>
                  <a:lnTo>
                    <a:pt x="2474" y="1146"/>
                  </a:lnTo>
                  <a:lnTo>
                    <a:pt x="2469" y="1150"/>
                  </a:lnTo>
                  <a:lnTo>
                    <a:pt x="2448" y="1160"/>
                  </a:lnTo>
                  <a:lnTo>
                    <a:pt x="2416" y="1171"/>
                  </a:lnTo>
                  <a:lnTo>
                    <a:pt x="2386" y="1184"/>
                  </a:lnTo>
                  <a:lnTo>
                    <a:pt x="2364" y="1194"/>
                  </a:lnTo>
                  <a:lnTo>
                    <a:pt x="2345" y="1206"/>
                  </a:lnTo>
                  <a:lnTo>
                    <a:pt x="2338" y="1208"/>
                  </a:lnTo>
                  <a:lnTo>
                    <a:pt x="2334" y="1206"/>
                  </a:lnTo>
                  <a:lnTo>
                    <a:pt x="2331" y="1202"/>
                  </a:lnTo>
                  <a:lnTo>
                    <a:pt x="2333" y="1196"/>
                  </a:lnTo>
                  <a:lnTo>
                    <a:pt x="2335" y="1187"/>
                  </a:lnTo>
                  <a:lnTo>
                    <a:pt x="2333" y="1177"/>
                  </a:lnTo>
                  <a:lnTo>
                    <a:pt x="2331" y="1169"/>
                  </a:lnTo>
                  <a:lnTo>
                    <a:pt x="2333" y="1147"/>
                  </a:lnTo>
                  <a:lnTo>
                    <a:pt x="2330" y="1143"/>
                  </a:lnTo>
                  <a:lnTo>
                    <a:pt x="2324" y="1134"/>
                  </a:lnTo>
                  <a:lnTo>
                    <a:pt x="2322" y="1128"/>
                  </a:lnTo>
                  <a:lnTo>
                    <a:pt x="2322" y="1123"/>
                  </a:lnTo>
                  <a:lnTo>
                    <a:pt x="2325" y="1108"/>
                  </a:lnTo>
                  <a:lnTo>
                    <a:pt x="2322" y="1109"/>
                  </a:lnTo>
                  <a:lnTo>
                    <a:pt x="2320" y="1110"/>
                  </a:lnTo>
                  <a:lnTo>
                    <a:pt x="2319" y="1112"/>
                  </a:lnTo>
                  <a:lnTo>
                    <a:pt x="2318" y="1125"/>
                  </a:lnTo>
                  <a:lnTo>
                    <a:pt x="2317" y="1126"/>
                  </a:lnTo>
                  <a:lnTo>
                    <a:pt x="2313" y="1126"/>
                  </a:lnTo>
                  <a:lnTo>
                    <a:pt x="2309" y="1125"/>
                  </a:lnTo>
                  <a:lnTo>
                    <a:pt x="2303" y="1121"/>
                  </a:lnTo>
                  <a:lnTo>
                    <a:pt x="2294" y="1117"/>
                  </a:lnTo>
                  <a:lnTo>
                    <a:pt x="2292" y="1116"/>
                  </a:lnTo>
                  <a:lnTo>
                    <a:pt x="2291" y="1113"/>
                  </a:lnTo>
                  <a:lnTo>
                    <a:pt x="2291" y="1111"/>
                  </a:lnTo>
                  <a:lnTo>
                    <a:pt x="2293" y="1110"/>
                  </a:lnTo>
                  <a:lnTo>
                    <a:pt x="2294" y="1109"/>
                  </a:lnTo>
                  <a:lnTo>
                    <a:pt x="2295" y="1108"/>
                  </a:lnTo>
                  <a:lnTo>
                    <a:pt x="2299" y="1100"/>
                  </a:lnTo>
                  <a:lnTo>
                    <a:pt x="2301" y="1096"/>
                  </a:lnTo>
                  <a:lnTo>
                    <a:pt x="2302" y="1094"/>
                  </a:lnTo>
                  <a:lnTo>
                    <a:pt x="2303" y="1092"/>
                  </a:lnTo>
                  <a:lnTo>
                    <a:pt x="2299" y="1096"/>
                  </a:lnTo>
                  <a:lnTo>
                    <a:pt x="2294" y="1103"/>
                  </a:lnTo>
                  <a:lnTo>
                    <a:pt x="2290" y="1109"/>
                  </a:lnTo>
                  <a:lnTo>
                    <a:pt x="2282" y="1112"/>
                  </a:lnTo>
                  <a:lnTo>
                    <a:pt x="2278" y="1111"/>
                  </a:lnTo>
                  <a:lnTo>
                    <a:pt x="2275" y="1110"/>
                  </a:lnTo>
                  <a:lnTo>
                    <a:pt x="2273" y="1108"/>
                  </a:lnTo>
                  <a:lnTo>
                    <a:pt x="2273" y="1103"/>
                  </a:lnTo>
                  <a:lnTo>
                    <a:pt x="2274" y="1092"/>
                  </a:lnTo>
                  <a:lnTo>
                    <a:pt x="2274" y="1088"/>
                  </a:lnTo>
                  <a:lnTo>
                    <a:pt x="2273" y="1089"/>
                  </a:lnTo>
                  <a:lnTo>
                    <a:pt x="2273" y="1091"/>
                  </a:lnTo>
                  <a:lnTo>
                    <a:pt x="2271" y="1096"/>
                  </a:lnTo>
                  <a:lnTo>
                    <a:pt x="2271" y="1098"/>
                  </a:lnTo>
                  <a:lnTo>
                    <a:pt x="2270" y="1100"/>
                  </a:lnTo>
                  <a:lnTo>
                    <a:pt x="2269" y="1101"/>
                  </a:lnTo>
                  <a:lnTo>
                    <a:pt x="2265" y="1109"/>
                  </a:lnTo>
                  <a:lnTo>
                    <a:pt x="2258" y="1112"/>
                  </a:lnTo>
                  <a:lnTo>
                    <a:pt x="2253" y="1113"/>
                  </a:lnTo>
                  <a:lnTo>
                    <a:pt x="2247" y="1118"/>
                  </a:lnTo>
                  <a:lnTo>
                    <a:pt x="2238" y="1120"/>
                  </a:lnTo>
                  <a:lnTo>
                    <a:pt x="2225" y="1122"/>
                  </a:lnTo>
                  <a:lnTo>
                    <a:pt x="2216" y="1121"/>
                  </a:lnTo>
                  <a:lnTo>
                    <a:pt x="2215" y="1112"/>
                  </a:lnTo>
                  <a:lnTo>
                    <a:pt x="2216" y="1106"/>
                  </a:lnTo>
                  <a:lnTo>
                    <a:pt x="2217" y="1102"/>
                  </a:lnTo>
                  <a:lnTo>
                    <a:pt x="2217" y="1096"/>
                  </a:lnTo>
                  <a:lnTo>
                    <a:pt x="2215" y="1088"/>
                  </a:lnTo>
                  <a:lnTo>
                    <a:pt x="2214" y="1087"/>
                  </a:lnTo>
                  <a:lnTo>
                    <a:pt x="2212" y="1086"/>
                  </a:lnTo>
                  <a:lnTo>
                    <a:pt x="2201" y="1086"/>
                  </a:lnTo>
                  <a:lnTo>
                    <a:pt x="2199" y="1087"/>
                  </a:lnTo>
                  <a:lnTo>
                    <a:pt x="2196" y="1088"/>
                  </a:lnTo>
                  <a:lnTo>
                    <a:pt x="2195" y="1089"/>
                  </a:lnTo>
                  <a:lnTo>
                    <a:pt x="2193" y="1093"/>
                  </a:lnTo>
                  <a:lnTo>
                    <a:pt x="2193" y="1095"/>
                  </a:lnTo>
                  <a:lnTo>
                    <a:pt x="2191" y="1095"/>
                  </a:lnTo>
                  <a:lnTo>
                    <a:pt x="2184" y="1096"/>
                  </a:lnTo>
                  <a:lnTo>
                    <a:pt x="2183" y="1096"/>
                  </a:lnTo>
                  <a:lnTo>
                    <a:pt x="2182" y="1094"/>
                  </a:lnTo>
                  <a:lnTo>
                    <a:pt x="2182" y="1092"/>
                  </a:lnTo>
                  <a:lnTo>
                    <a:pt x="2181" y="1091"/>
                  </a:lnTo>
                  <a:lnTo>
                    <a:pt x="2180" y="1088"/>
                  </a:lnTo>
                  <a:lnTo>
                    <a:pt x="2179" y="1086"/>
                  </a:lnTo>
                  <a:lnTo>
                    <a:pt x="2176" y="1086"/>
                  </a:lnTo>
                  <a:lnTo>
                    <a:pt x="2182" y="1095"/>
                  </a:lnTo>
                  <a:lnTo>
                    <a:pt x="2182" y="1098"/>
                  </a:lnTo>
                  <a:lnTo>
                    <a:pt x="2176" y="1092"/>
                  </a:lnTo>
                  <a:lnTo>
                    <a:pt x="2174" y="1091"/>
                  </a:lnTo>
                  <a:lnTo>
                    <a:pt x="2171" y="1088"/>
                  </a:lnTo>
                  <a:lnTo>
                    <a:pt x="2170" y="1087"/>
                  </a:lnTo>
                  <a:lnTo>
                    <a:pt x="2169" y="1086"/>
                  </a:lnTo>
                  <a:lnTo>
                    <a:pt x="2167" y="1084"/>
                  </a:lnTo>
                  <a:lnTo>
                    <a:pt x="2166" y="1083"/>
                  </a:lnTo>
                  <a:lnTo>
                    <a:pt x="2165" y="1078"/>
                  </a:lnTo>
                  <a:lnTo>
                    <a:pt x="2165" y="1077"/>
                  </a:lnTo>
                  <a:lnTo>
                    <a:pt x="2163" y="1076"/>
                  </a:lnTo>
                  <a:lnTo>
                    <a:pt x="2159" y="1074"/>
                  </a:lnTo>
                  <a:lnTo>
                    <a:pt x="2156" y="1072"/>
                  </a:lnTo>
                  <a:lnTo>
                    <a:pt x="2153" y="1071"/>
                  </a:lnTo>
                  <a:lnTo>
                    <a:pt x="2145" y="1056"/>
                  </a:lnTo>
                  <a:lnTo>
                    <a:pt x="2145" y="1066"/>
                  </a:lnTo>
                  <a:lnTo>
                    <a:pt x="2145" y="1067"/>
                  </a:lnTo>
                  <a:lnTo>
                    <a:pt x="2144" y="1068"/>
                  </a:lnTo>
                  <a:lnTo>
                    <a:pt x="2143" y="1070"/>
                  </a:lnTo>
                  <a:lnTo>
                    <a:pt x="2141" y="1071"/>
                  </a:lnTo>
                  <a:lnTo>
                    <a:pt x="2140" y="1071"/>
                  </a:lnTo>
                  <a:lnTo>
                    <a:pt x="2139" y="1071"/>
                  </a:lnTo>
                  <a:lnTo>
                    <a:pt x="2139" y="1072"/>
                  </a:lnTo>
                  <a:lnTo>
                    <a:pt x="2138" y="1072"/>
                  </a:lnTo>
                  <a:lnTo>
                    <a:pt x="2137" y="1075"/>
                  </a:lnTo>
                  <a:lnTo>
                    <a:pt x="2135" y="1076"/>
                  </a:lnTo>
                  <a:lnTo>
                    <a:pt x="2133" y="1079"/>
                  </a:lnTo>
                  <a:lnTo>
                    <a:pt x="2135" y="1081"/>
                  </a:lnTo>
                  <a:lnTo>
                    <a:pt x="2136" y="1083"/>
                  </a:lnTo>
                  <a:lnTo>
                    <a:pt x="2137" y="1084"/>
                  </a:lnTo>
                  <a:lnTo>
                    <a:pt x="2138" y="1084"/>
                  </a:lnTo>
                  <a:lnTo>
                    <a:pt x="2139" y="1084"/>
                  </a:lnTo>
                  <a:lnTo>
                    <a:pt x="2143" y="1085"/>
                  </a:lnTo>
                  <a:lnTo>
                    <a:pt x="2144" y="1085"/>
                  </a:lnTo>
                  <a:lnTo>
                    <a:pt x="2144" y="1086"/>
                  </a:lnTo>
                  <a:lnTo>
                    <a:pt x="2102" y="1112"/>
                  </a:lnTo>
                  <a:lnTo>
                    <a:pt x="2097" y="1116"/>
                  </a:lnTo>
                  <a:lnTo>
                    <a:pt x="2095" y="1117"/>
                  </a:lnTo>
                  <a:lnTo>
                    <a:pt x="2090" y="1116"/>
                  </a:lnTo>
                  <a:lnTo>
                    <a:pt x="2090" y="1117"/>
                  </a:lnTo>
                  <a:lnTo>
                    <a:pt x="2089" y="1118"/>
                  </a:lnTo>
                  <a:lnTo>
                    <a:pt x="2089" y="1119"/>
                  </a:lnTo>
                  <a:lnTo>
                    <a:pt x="2088" y="1119"/>
                  </a:lnTo>
                  <a:lnTo>
                    <a:pt x="2087" y="1119"/>
                  </a:lnTo>
                  <a:lnTo>
                    <a:pt x="2084" y="1119"/>
                  </a:lnTo>
                  <a:lnTo>
                    <a:pt x="2068" y="1106"/>
                  </a:lnTo>
                  <a:lnTo>
                    <a:pt x="2063" y="1104"/>
                  </a:lnTo>
                  <a:lnTo>
                    <a:pt x="2058" y="1103"/>
                  </a:lnTo>
                  <a:lnTo>
                    <a:pt x="2046" y="1105"/>
                  </a:lnTo>
                  <a:lnTo>
                    <a:pt x="2035" y="1112"/>
                  </a:lnTo>
                  <a:lnTo>
                    <a:pt x="2018" y="1129"/>
                  </a:lnTo>
                  <a:lnTo>
                    <a:pt x="2014" y="1133"/>
                  </a:lnTo>
                  <a:lnTo>
                    <a:pt x="2010" y="1135"/>
                  </a:lnTo>
                  <a:lnTo>
                    <a:pt x="2008" y="1134"/>
                  </a:lnTo>
                  <a:lnTo>
                    <a:pt x="2006" y="1133"/>
                  </a:lnTo>
                  <a:lnTo>
                    <a:pt x="2000" y="1131"/>
                  </a:lnTo>
                  <a:lnTo>
                    <a:pt x="1999" y="1130"/>
                  </a:lnTo>
                  <a:lnTo>
                    <a:pt x="1999" y="1127"/>
                  </a:lnTo>
                  <a:lnTo>
                    <a:pt x="2001" y="1122"/>
                  </a:lnTo>
                  <a:lnTo>
                    <a:pt x="2002" y="1120"/>
                  </a:lnTo>
                  <a:lnTo>
                    <a:pt x="2003" y="1112"/>
                  </a:lnTo>
                  <a:lnTo>
                    <a:pt x="2003" y="1110"/>
                  </a:lnTo>
                  <a:lnTo>
                    <a:pt x="2000" y="1088"/>
                  </a:lnTo>
                  <a:lnTo>
                    <a:pt x="2000" y="1084"/>
                  </a:lnTo>
                  <a:lnTo>
                    <a:pt x="2002" y="1074"/>
                  </a:lnTo>
                  <a:lnTo>
                    <a:pt x="2001" y="1068"/>
                  </a:lnTo>
                  <a:lnTo>
                    <a:pt x="1993" y="1055"/>
                  </a:lnTo>
                  <a:lnTo>
                    <a:pt x="1992" y="1051"/>
                  </a:lnTo>
                  <a:lnTo>
                    <a:pt x="1992" y="1045"/>
                  </a:lnTo>
                  <a:lnTo>
                    <a:pt x="1992" y="1044"/>
                  </a:lnTo>
                  <a:lnTo>
                    <a:pt x="1991" y="1044"/>
                  </a:lnTo>
                  <a:lnTo>
                    <a:pt x="1990" y="1043"/>
                  </a:lnTo>
                  <a:lnTo>
                    <a:pt x="1991" y="1041"/>
                  </a:lnTo>
                  <a:lnTo>
                    <a:pt x="1992" y="1037"/>
                  </a:lnTo>
                  <a:lnTo>
                    <a:pt x="1992" y="1035"/>
                  </a:lnTo>
                  <a:lnTo>
                    <a:pt x="1991" y="1036"/>
                  </a:lnTo>
                  <a:lnTo>
                    <a:pt x="1989" y="1037"/>
                  </a:lnTo>
                  <a:lnTo>
                    <a:pt x="1988" y="1039"/>
                  </a:lnTo>
                  <a:lnTo>
                    <a:pt x="1986" y="1041"/>
                  </a:lnTo>
                  <a:lnTo>
                    <a:pt x="1988" y="1046"/>
                  </a:lnTo>
                  <a:lnTo>
                    <a:pt x="1988" y="1047"/>
                  </a:lnTo>
                  <a:lnTo>
                    <a:pt x="1986" y="1050"/>
                  </a:lnTo>
                  <a:lnTo>
                    <a:pt x="1986" y="1051"/>
                  </a:lnTo>
                  <a:lnTo>
                    <a:pt x="1985" y="1051"/>
                  </a:lnTo>
                  <a:lnTo>
                    <a:pt x="1984" y="1052"/>
                  </a:lnTo>
                  <a:lnTo>
                    <a:pt x="1983" y="1053"/>
                  </a:lnTo>
                  <a:lnTo>
                    <a:pt x="1983" y="1054"/>
                  </a:lnTo>
                  <a:lnTo>
                    <a:pt x="1983" y="1055"/>
                  </a:lnTo>
                  <a:lnTo>
                    <a:pt x="1984" y="1055"/>
                  </a:lnTo>
                  <a:lnTo>
                    <a:pt x="1984" y="1056"/>
                  </a:lnTo>
                  <a:lnTo>
                    <a:pt x="1985" y="1058"/>
                  </a:lnTo>
                  <a:lnTo>
                    <a:pt x="1986" y="1058"/>
                  </a:lnTo>
                  <a:lnTo>
                    <a:pt x="1986" y="1059"/>
                  </a:lnTo>
                  <a:lnTo>
                    <a:pt x="1985" y="1059"/>
                  </a:lnTo>
                  <a:lnTo>
                    <a:pt x="1985" y="1060"/>
                  </a:lnTo>
                  <a:lnTo>
                    <a:pt x="1980" y="1061"/>
                  </a:lnTo>
                  <a:lnTo>
                    <a:pt x="1972" y="1067"/>
                  </a:lnTo>
                  <a:lnTo>
                    <a:pt x="1971" y="1068"/>
                  </a:lnTo>
                  <a:lnTo>
                    <a:pt x="1968" y="1068"/>
                  </a:lnTo>
                  <a:lnTo>
                    <a:pt x="1966" y="1068"/>
                  </a:lnTo>
                  <a:lnTo>
                    <a:pt x="1965" y="1066"/>
                  </a:lnTo>
                  <a:lnTo>
                    <a:pt x="1965" y="1063"/>
                  </a:lnTo>
                  <a:lnTo>
                    <a:pt x="1964" y="1062"/>
                  </a:lnTo>
                  <a:lnTo>
                    <a:pt x="1960" y="1059"/>
                  </a:lnTo>
                  <a:lnTo>
                    <a:pt x="1956" y="1058"/>
                  </a:lnTo>
                  <a:lnTo>
                    <a:pt x="1946" y="1056"/>
                  </a:lnTo>
                  <a:lnTo>
                    <a:pt x="1941" y="1058"/>
                  </a:lnTo>
                  <a:lnTo>
                    <a:pt x="1938" y="1059"/>
                  </a:lnTo>
                  <a:lnTo>
                    <a:pt x="1909" y="1074"/>
                  </a:lnTo>
                  <a:lnTo>
                    <a:pt x="1902" y="1077"/>
                  </a:lnTo>
                  <a:lnTo>
                    <a:pt x="1896" y="1077"/>
                  </a:lnTo>
                  <a:lnTo>
                    <a:pt x="1891" y="1076"/>
                  </a:lnTo>
                  <a:lnTo>
                    <a:pt x="1881" y="1070"/>
                  </a:lnTo>
                  <a:lnTo>
                    <a:pt x="1880" y="1070"/>
                  </a:lnTo>
                  <a:lnTo>
                    <a:pt x="1876" y="1070"/>
                  </a:lnTo>
                  <a:lnTo>
                    <a:pt x="1873" y="1069"/>
                  </a:lnTo>
                  <a:lnTo>
                    <a:pt x="1873" y="1068"/>
                  </a:lnTo>
                  <a:lnTo>
                    <a:pt x="1874" y="1066"/>
                  </a:lnTo>
                  <a:lnTo>
                    <a:pt x="1876" y="1064"/>
                  </a:lnTo>
                  <a:lnTo>
                    <a:pt x="1879" y="1061"/>
                  </a:lnTo>
                  <a:lnTo>
                    <a:pt x="1883" y="1060"/>
                  </a:lnTo>
                  <a:lnTo>
                    <a:pt x="1888" y="1059"/>
                  </a:lnTo>
                  <a:lnTo>
                    <a:pt x="1897" y="1054"/>
                  </a:lnTo>
                  <a:lnTo>
                    <a:pt x="1898" y="1054"/>
                  </a:lnTo>
                  <a:lnTo>
                    <a:pt x="1897" y="1052"/>
                  </a:lnTo>
                  <a:lnTo>
                    <a:pt x="1895" y="1052"/>
                  </a:lnTo>
                  <a:lnTo>
                    <a:pt x="1890" y="1055"/>
                  </a:lnTo>
                  <a:lnTo>
                    <a:pt x="1888" y="1056"/>
                  </a:lnTo>
                  <a:lnTo>
                    <a:pt x="1882" y="1058"/>
                  </a:lnTo>
                  <a:lnTo>
                    <a:pt x="1880" y="1059"/>
                  </a:lnTo>
                  <a:lnTo>
                    <a:pt x="1878" y="1059"/>
                  </a:lnTo>
                  <a:lnTo>
                    <a:pt x="1877" y="1061"/>
                  </a:lnTo>
                  <a:lnTo>
                    <a:pt x="1866" y="1074"/>
                  </a:lnTo>
                  <a:lnTo>
                    <a:pt x="1862" y="1076"/>
                  </a:lnTo>
                  <a:lnTo>
                    <a:pt x="1859" y="1072"/>
                  </a:lnTo>
                  <a:lnTo>
                    <a:pt x="1859" y="1071"/>
                  </a:lnTo>
                  <a:lnTo>
                    <a:pt x="1860" y="1070"/>
                  </a:lnTo>
                  <a:lnTo>
                    <a:pt x="1861" y="1069"/>
                  </a:lnTo>
                  <a:lnTo>
                    <a:pt x="1860" y="1068"/>
                  </a:lnTo>
                  <a:lnTo>
                    <a:pt x="1860" y="1066"/>
                  </a:lnTo>
                  <a:lnTo>
                    <a:pt x="1860" y="1063"/>
                  </a:lnTo>
                  <a:lnTo>
                    <a:pt x="1859" y="1060"/>
                  </a:lnTo>
                  <a:lnTo>
                    <a:pt x="1857" y="1055"/>
                  </a:lnTo>
                  <a:lnTo>
                    <a:pt x="1854" y="1051"/>
                  </a:lnTo>
                  <a:lnTo>
                    <a:pt x="1850" y="1050"/>
                  </a:lnTo>
                  <a:lnTo>
                    <a:pt x="1844" y="1051"/>
                  </a:lnTo>
                  <a:lnTo>
                    <a:pt x="1831" y="1056"/>
                  </a:lnTo>
                  <a:lnTo>
                    <a:pt x="1819" y="1066"/>
                  </a:lnTo>
                  <a:lnTo>
                    <a:pt x="1814" y="1067"/>
                  </a:lnTo>
                  <a:lnTo>
                    <a:pt x="1812" y="1063"/>
                  </a:lnTo>
                  <a:lnTo>
                    <a:pt x="1810" y="1058"/>
                  </a:lnTo>
                  <a:lnTo>
                    <a:pt x="1808" y="1053"/>
                  </a:lnTo>
                  <a:lnTo>
                    <a:pt x="1810" y="1051"/>
                  </a:lnTo>
                  <a:lnTo>
                    <a:pt x="1812" y="1047"/>
                  </a:lnTo>
                  <a:lnTo>
                    <a:pt x="1813" y="1044"/>
                  </a:lnTo>
                  <a:lnTo>
                    <a:pt x="1813" y="1041"/>
                  </a:lnTo>
                  <a:lnTo>
                    <a:pt x="1811" y="1035"/>
                  </a:lnTo>
                  <a:lnTo>
                    <a:pt x="1810" y="1030"/>
                  </a:lnTo>
                  <a:lnTo>
                    <a:pt x="1809" y="1027"/>
                  </a:lnTo>
                  <a:lnTo>
                    <a:pt x="1809" y="1025"/>
                  </a:lnTo>
                  <a:lnTo>
                    <a:pt x="1808" y="1022"/>
                  </a:lnTo>
                  <a:lnTo>
                    <a:pt x="1803" y="1022"/>
                  </a:lnTo>
                  <a:lnTo>
                    <a:pt x="1802" y="1021"/>
                  </a:lnTo>
                  <a:lnTo>
                    <a:pt x="1803" y="1020"/>
                  </a:lnTo>
                  <a:lnTo>
                    <a:pt x="1805" y="1017"/>
                  </a:lnTo>
                  <a:lnTo>
                    <a:pt x="1805" y="1016"/>
                  </a:lnTo>
                  <a:lnTo>
                    <a:pt x="1808" y="1012"/>
                  </a:lnTo>
                  <a:lnTo>
                    <a:pt x="1811" y="1013"/>
                  </a:lnTo>
                  <a:lnTo>
                    <a:pt x="1816" y="1013"/>
                  </a:lnTo>
                  <a:lnTo>
                    <a:pt x="1817" y="1009"/>
                  </a:lnTo>
                  <a:lnTo>
                    <a:pt x="1813" y="1011"/>
                  </a:lnTo>
                  <a:lnTo>
                    <a:pt x="1810" y="1010"/>
                  </a:lnTo>
                  <a:lnTo>
                    <a:pt x="1808" y="1008"/>
                  </a:lnTo>
                  <a:lnTo>
                    <a:pt x="1803" y="999"/>
                  </a:lnTo>
                  <a:lnTo>
                    <a:pt x="1802" y="996"/>
                  </a:lnTo>
                  <a:lnTo>
                    <a:pt x="1802" y="992"/>
                  </a:lnTo>
                  <a:lnTo>
                    <a:pt x="1801" y="982"/>
                  </a:lnTo>
                  <a:lnTo>
                    <a:pt x="1800" y="978"/>
                  </a:lnTo>
                  <a:lnTo>
                    <a:pt x="1797" y="977"/>
                  </a:lnTo>
                  <a:lnTo>
                    <a:pt x="1796" y="977"/>
                  </a:lnTo>
                  <a:lnTo>
                    <a:pt x="1795" y="975"/>
                  </a:lnTo>
                  <a:lnTo>
                    <a:pt x="1795" y="972"/>
                  </a:lnTo>
                  <a:lnTo>
                    <a:pt x="1795" y="970"/>
                  </a:lnTo>
                  <a:lnTo>
                    <a:pt x="1796" y="964"/>
                  </a:lnTo>
                  <a:lnTo>
                    <a:pt x="1797" y="960"/>
                  </a:lnTo>
                  <a:lnTo>
                    <a:pt x="1799" y="954"/>
                  </a:lnTo>
                  <a:lnTo>
                    <a:pt x="1799" y="950"/>
                  </a:lnTo>
                  <a:lnTo>
                    <a:pt x="1795" y="942"/>
                  </a:lnTo>
                  <a:lnTo>
                    <a:pt x="1795" y="941"/>
                  </a:lnTo>
                  <a:lnTo>
                    <a:pt x="1793" y="937"/>
                  </a:lnTo>
                  <a:lnTo>
                    <a:pt x="1792" y="936"/>
                  </a:lnTo>
                  <a:lnTo>
                    <a:pt x="1787" y="936"/>
                  </a:lnTo>
                  <a:lnTo>
                    <a:pt x="1782" y="933"/>
                  </a:lnTo>
                  <a:lnTo>
                    <a:pt x="1781" y="933"/>
                  </a:lnTo>
                  <a:lnTo>
                    <a:pt x="1778" y="932"/>
                  </a:lnTo>
                  <a:lnTo>
                    <a:pt x="1773" y="926"/>
                  </a:lnTo>
                  <a:lnTo>
                    <a:pt x="1774" y="925"/>
                  </a:lnTo>
                  <a:lnTo>
                    <a:pt x="1775" y="924"/>
                  </a:lnTo>
                  <a:lnTo>
                    <a:pt x="1774" y="924"/>
                  </a:lnTo>
                  <a:lnTo>
                    <a:pt x="1773" y="922"/>
                  </a:lnTo>
                  <a:lnTo>
                    <a:pt x="1773" y="921"/>
                  </a:lnTo>
                  <a:lnTo>
                    <a:pt x="1773" y="920"/>
                  </a:lnTo>
                  <a:lnTo>
                    <a:pt x="1775" y="919"/>
                  </a:lnTo>
                  <a:lnTo>
                    <a:pt x="1779" y="916"/>
                  </a:lnTo>
                  <a:lnTo>
                    <a:pt x="1782" y="916"/>
                  </a:lnTo>
                  <a:lnTo>
                    <a:pt x="1783" y="915"/>
                  </a:lnTo>
                  <a:lnTo>
                    <a:pt x="1784" y="912"/>
                  </a:lnTo>
                  <a:lnTo>
                    <a:pt x="1787" y="904"/>
                  </a:lnTo>
                  <a:lnTo>
                    <a:pt x="1788" y="902"/>
                  </a:lnTo>
                  <a:lnTo>
                    <a:pt x="1788" y="894"/>
                  </a:lnTo>
                  <a:lnTo>
                    <a:pt x="1792" y="878"/>
                  </a:lnTo>
                  <a:lnTo>
                    <a:pt x="1792" y="874"/>
                  </a:lnTo>
                  <a:lnTo>
                    <a:pt x="1791" y="868"/>
                  </a:lnTo>
                  <a:lnTo>
                    <a:pt x="1788" y="863"/>
                  </a:lnTo>
                  <a:lnTo>
                    <a:pt x="1787" y="861"/>
                  </a:lnTo>
                  <a:lnTo>
                    <a:pt x="1785" y="860"/>
                  </a:lnTo>
                  <a:lnTo>
                    <a:pt x="1783" y="860"/>
                  </a:lnTo>
                  <a:lnTo>
                    <a:pt x="1779" y="859"/>
                  </a:lnTo>
                  <a:lnTo>
                    <a:pt x="1777" y="857"/>
                  </a:lnTo>
                  <a:lnTo>
                    <a:pt x="1778" y="854"/>
                  </a:lnTo>
                  <a:lnTo>
                    <a:pt x="1775" y="853"/>
                  </a:lnTo>
                  <a:lnTo>
                    <a:pt x="1775" y="851"/>
                  </a:lnTo>
                  <a:lnTo>
                    <a:pt x="1775" y="847"/>
                  </a:lnTo>
                  <a:lnTo>
                    <a:pt x="1776" y="842"/>
                  </a:lnTo>
                  <a:lnTo>
                    <a:pt x="1776" y="841"/>
                  </a:lnTo>
                  <a:lnTo>
                    <a:pt x="1775" y="840"/>
                  </a:lnTo>
                  <a:lnTo>
                    <a:pt x="1771" y="838"/>
                  </a:lnTo>
                  <a:lnTo>
                    <a:pt x="1768" y="837"/>
                  </a:lnTo>
                  <a:lnTo>
                    <a:pt x="1767" y="837"/>
                  </a:lnTo>
                  <a:lnTo>
                    <a:pt x="1764" y="837"/>
                  </a:lnTo>
                  <a:lnTo>
                    <a:pt x="1762" y="836"/>
                  </a:lnTo>
                  <a:lnTo>
                    <a:pt x="1761" y="833"/>
                  </a:lnTo>
                  <a:lnTo>
                    <a:pt x="1758" y="830"/>
                  </a:lnTo>
                  <a:lnTo>
                    <a:pt x="1757" y="829"/>
                  </a:lnTo>
                  <a:lnTo>
                    <a:pt x="1756" y="826"/>
                  </a:lnTo>
                  <a:lnTo>
                    <a:pt x="1753" y="823"/>
                  </a:lnTo>
                  <a:lnTo>
                    <a:pt x="1752" y="821"/>
                  </a:lnTo>
                  <a:lnTo>
                    <a:pt x="1752" y="819"/>
                  </a:lnTo>
                  <a:lnTo>
                    <a:pt x="1752" y="817"/>
                  </a:lnTo>
                  <a:lnTo>
                    <a:pt x="1753" y="816"/>
                  </a:lnTo>
                  <a:lnTo>
                    <a:pt x="1755" y="815"/>
                  </a:lnTo>
                  <a:lnTo>
                    <a:pt x="1756" y="813"/>
                  </a:lnTo>
                  <a:lnTo>
                    <a:pt x="1756" y="812"/>
                  </a:lnTo>
                  <a:lnTo>
                    <a:pt x="1756" y="811"/>
                  </a:lnTo>
                  <a:lnTo>
                    <a:pt x="1752" y="812"/>
                  </a:lnTo>
                  <a:lnTo>
                    <a:pt x="1751" y="813"/>
                  </a:lnTo>
                  <a:lnTo>
                    <a:pt x="1750" y="816"/>
                  </a:lnTo>
                  <a:lnTo>
                    <a:pt x="1750" y="818"/>
                  </a:lnTo>
                  <a:lnTo>
                    <a:pt x="1750" y="820"/>
                  </a:lnTo>
                  <a:lnTo>
                    <a:pt x="1749" y="823"/>
                  </a:lnTo>
                  <a:lnTo>
                    <a:pt x="1745" y="825"/>
                  </a:lnTo>
                  <a:lnTo>
                    <a:pt x="1742" y="823"/>
                  </a:lnTo>
                  <a:lnTo>
                    <a:pt x="1740" y="821"/>
                  </a:lnTo>
                  <a:lnTo>
                    <a:pt x="1739" y="821"/>
                  </a:lnTo>
                  <a:lnTo>
                    <a:pt x="1738" y="821"/>
                  </a:lnTo>
                  <a:lnTo>
                    <a:pt x="1736" y="821"/>
                  </a:lnTo>
                  <a:lnTo>
                    <a:pt x="1736" y="820"/>
                  </a:lnTo>
                  <a:lnTo>
                    <a:pt x="1734" y="815"/>
                  </a:lnTo>
                  <a:lnTo>
                    <a:pt x="1732" y="812"/>
                  </a:lnTo>
                  <a:lnTo>
                    <a:pt x="1727" y="810"/>
                  </a:lnTo>
                  <a:lnTo>
                    <a:pt x="1723" y="809"/>
                  </a:lnTo>
                  <a:lnTo>
                    <a:pt x="1717" y="809"/>
                  </a:lnTo>
                  <a:lnTo>
                    <a:pt x="1716" y="809"/>
                  </a:lnTo>
                  <a:lnTo>
                    <a:pt x="1715" y="809"/>
                  </a:lnTo>
                  <a:lnTo>
                    <a:pt x="1714" y="810"/>
                  </a:lnTo>
                  <a:lnTo>
                    <a:pt x="1714" y="811"/>
                  </a:lnTo>
                  <a:lnTo>
                    <a:pt x="1715" y="812"/>
                  </a:lnTo>
                  <a:lnTo>
                    <a:pt x="1715" y="813"/>
                  </a:lnTo>
                  <a:lnTo>
                    <a:pt x="1715" y="816"/>
                  </a:lnTo>
                  <a:lnTo>
                    <a:pt x="1713" y="817"/>
                  </a:lnTo>
                  <a:lnTo>
                    <a:pt x="1712" y="817"/>
                  </a:lnTo>
                  <a:lnTo>
                    <a:pt x="1709" y="816"/>
                  </a:lnTo>
                  <a:lnTo>
                    <a:pt x="1705" y="813"/>
                  </a:lnTo>
                  <a:lnTo>
                    <a:pt x="1704" y="813"/>
                  </a:lnTo>
                  <a:lnTo>
                    <a:pt x="1702" y="813"/>
                  </a:lnTo>
                  <a:lnTo>
                    <a:pt x="1698" y="810"/>
                  </a:lnTo>
                  <a:lnTo>
                    <a:pt x="1697" y="809"/>
                  </a:lnTo>
                  <a:lnTo>
                    <a:pt x="1693" y="791"/>
                  </a:lnTo>
                  <a:lnTo>
                    <a:pt x="1695" y="788"/>
                  </a:lnTo>
                  <a:lnTo>
                    <a:pt x="1696" y="787"/>
                  </a:lnTo>
                  <a:lnTo>
                    <a:pt x="1698" y="787"/>
                  </a:lnTo>
                  <a:lnTo>
                    <a:pt x="1700" y="790"/>
                  </a:lnTo>
                  <a:lnTo>
                    <a:pt x="1702" y="791"/>
                  </a:lnTo>
                  <a:lnTo>
                    <a:pt x="1710" y="791"/>
                  </a:lnTo>
                  <a:lnTo>
                    <a:pt x="1712" y="792"/>
                  </a:lnTo>
                  <a:lnTo>
                    <a:pt x="1716" y="794"/>
                  </a:lnTo>
                  <a:lnTo>
                    <a:pt x="1719" y="795"/>
                  </a:lnTo>
                  <a:lnTo>
                    <a:pt x="1721" y="795"/>
                  </a:lnTo>
                  <a:lnTo>
                    <a:pt x="1722" y="795"/>
                  </a:lnTo>
                  <a:lnTo>
                    <a:pt x="1724" y="795"/>
                  </a:lnTo>
                  <a:lnTo>
                    <a:pt x="1725" y="794"/>
                  </a:lnTo>
                  <a:lnTo>
                    <a:pt x="1725" y="793"/>
                  </a:lnTo>
                  <a:lnTo>
                    <a:pt x="1724" y="793"/>
                  </a:lnTo>
                  <a:lnTo>
                    <a:pt x="1721" y="793"/>
                  </a:lnTo>
                  <a:lnTo>
                    <a:pt x="1719" y="793"/>
                  </a:lnTo>
                  <a:lnTo>
                    <a:pt x="1717" y="790"/>
                  </a:lnTo>
                  <a:lnTo>
                    <a:pt x="1716" y="788"/>
                  </a:lnTo>
                  <a:lnTo>
                    <a:pt x="1714" y="787"/>
                  </a:lnTo>
                  <a:lnTo>
                    <a:pt x="1712" y="786"/>
                  </a:lnTo>
                  <a:lnTo>
                    <a:pt x="1709" y="785"/>
                  </a:lnTo>
                  <a:lnTo>
                    <a:pt x="1708" y="785"/>
                  </a:lnTo>
                  <a:lnTo>
                    <a:pt x="1707" y="785"/>
                  </a:lnTo>
                  <a:lnTo>
                    <a:pt x="1707" y="784"/>
                  </a:lnTo>
                  <a:lnTo>
                    <a:pt x="1708" y="783"/>
                  </a:lnTo>
                  <a:lnTo>
                    <a:pt x="1707" y="782"/>
                  </a:lnTo>
                  <a:lnTo>
                    <a:pt x="1707" y="780"/>
                  </a:lnTo>
                  <a:lnTo>
                    <a:pt x="1709" y="780"/>
                  </a:lnTo>
                  <a:lnTo>
                    <a:pt x="1713" y="782"/>
                  </a:lnTo>
                  <a:lnTo>
                    <a:pt x="1715" y="782"/>
                  </a:lnTo>
                  <a:lnTo>
                    <a:pt x="1715" y="780"/>
                  </a:lnTo>
                  <a:lnTo>
                    <a:pt x="1713" y="779"/>
                  </a:lnTo>
                  <a:lnTo>
                    <a:pt x="1709" y="777"/>
                  </a:lnTo>
                  <a:lnTo>
                    <a:pt x="1706" y="777"/>
                  </a:lnTo>
                  <a:lnTo>
                    <a:pt x="1698" y="777"/>
                  </a:lnTo>
                  <a:lnTo>
                    <a:pt x="1696" y="778"/>
                  </a:lnTo>
                  <a:lnTo>
                    <a:pt x="1695" y="777"/>
                  </a:lnTo>
                  <a:lnTo>
                    <a:pt x="1692" y="776"/>
                  </a:lnTo>
                  <a:lnTo>
                    <a:pt x="1692" y="775"/>
                  </a:lnTo>
                  <a:lnTo>
                    <a:pt x="1691" y="774"/>
                  </a:lnTo>
                  <a:lnTo>
                    <a:pt x="1690" y="774"/>
                  </a:lnTo>
                  <a:lnTo>
                    <a:pt x="1689" y="774"/>
                  </a:lnTo>
                  <a:lnTo>
                    <a:pt x="1688" y="774"/>
                  </a:lnTo>
                  <a:lnTo>
                    <a:pt x="1687" y="774"/>
                  </a:lnTo>
                  <a:lnTo>
                    <a:pt x="1685" y="774"/>
                  </a:lnTo>
                  <a:lnTo>
                    <a:pt x="1683" y="773"/>
                  </a:lnTo>
                  <a:lnTo>
                    <a:pt x="1681" y="770"/>
                  </a:lnTo>
                  <a:lnTo>
                    <a:pt x="1680" y="769"/>
                  </a:lnTo>
                  <a:lnTo>
                    <a:pt x="1680" y="767"/>
                  </a:lnTo>
                  <a:lnTo>
                    <a:pt x="1676" y="757"/>
                  </a:lnTo>
                  <a:lnTo>
                    <a:pt x="1676" y="752"/>
                  </a:lnTo>
                  <a:lnTo>
                    <a:pt x="1676" y="751"/>
                  </a:lnTo>
                  <a:lnTo>
                    <a:pt x="1678" y="751"/>
                  </a:lnTo>
                  <a:lnTo>
                    <a:pt x="1681" y="751"/>
                  </a:lnTo>
                  <a:lnTo>
                    <a:pt x="1676" y="745"/>
                  </a:lnTo>
                  <a:lnTo>
                    <a:pt x="1675" y="742"/>
                  </a:lnTo>
                  <a:lnTo>
                    <a:pt x="1676" y="738"/>
                  </a:lnTo>
                  <a:lnTo>
                    <a:pt x="1675" y="737"/>
                  </a:lnTo>
                  <a:lnTo>
                    <a:pt x="1674" y="737"/>
                  </a:lnTo>
                  <a:lnTo>
                    <a:pt x="1673" y="738"/>
                  </a:lnTo>
                  <a:lnTo>
                    <a:pt x="1673" y="740"/>
                  </a:lnTo>
                  <a:lnTo>
                    <a:pt x="1671" y="738"/>
                  </a:lnTo>
                  <a:lnTo>
                    <a:pt x="1670" y="737"/>
                  </a:lnTo>
                  <a:lnTo>
                    <a:pt x="1671" y="735"/>
                  </a:lnTo>
                  <a:lnTo>
                    <a:pt x="1672" y="733"/>
                  </a:lnTo>
                  <a:lnTo>
                    <a:pt x="1673" y="733"/>
                  </a:lnTo>
                  <a:lnTo>
                    <a:pt x="1675" y="732"/>
                  </a:lnTo>
                  <a:lnTo>
                    <a:pt x="1679" y="732"/>
                  </a:lnTo>
                  <a:lnTo>
                    <a:pt x="1682" y="732"/>
                  </a:lnTo>
                  <a:lnTo>
                    <a:pt x="1685" y="733"/>
                  </a:lnTo>
                  <a:lnTo>
                    <a:pt x="1689" y="734"/>
                  </a:lnTo>
                  <a:lnTo>
                    <a:pt x="1691" y="736"/>
                  </a:lnTo>
                  <a:lnTo>
                    <a:pt x="1691" y="734"/>
                  </a:lnTo>
                  <a:lnTo>
                    <a:pt x="1688" y="732"/>
                  </a:lnTo>
                  <a:lnTo>
                    <a:pt x="1688" y="731"/>
                  </a:lnTo>
                  <a:lnTo>
                    <a:pt x="1687" y="728"/>
                  </a:lnTo>
                  <a:lnTo>
                    <a:pt x="1688" y="724"/>
                  </a:lnTo>
                  <a:lnTo>
                    <a:pt x="1687" y="717"/>
                  </a:lnTo>
                  <a:lnTo>
                    <a:pt x="1687" y="715"/>
                  </a:lnTo>
                  <a:lnTo>
                    <a:pt x="1683" y="710"/>
                  </a:lnTo>
                  <a:lnTo>
                    <a:pt x="1683" y="709"/>
                  </a:lnTo>
                  <a:lnTo>
                    <a:pt x="1683" y="706"/>
                  </a:lnTo>
                  <a:lnTo>
                    <a:pt x="1684" y="703"/>
                  </a:lnTo>
                  <a:lnTo>
                    <a:pt x="1685" y="703"/>
                  </a:lnTo>
                  <a:lnTo>
                    <a:pt x="1688" y="704"/>
                  </a:lnTo>
                  <a:lnTo>
                    <a:pt x="1700" y="707"/>
                  </a:lnTo>
                  <a:lnTo>
                    <a:pt x="1698" y="704"/>
                  </a:lnTo>
                  <a:lnTo>
                    <a:pt x="1693" y="701"/>
                  </a:lnTo>
                  <a:lnTo>
                    <a:pt x="1685" y="694"/>
                  </a:lnTo>
                  <a:lnTo>
                    <a:pt x="1684" y="694"/>
                  </a:lnTo>
                  <a:lnTo>
                    <a:pt x="1676" y="678"/>
                  </a:lnTo>
                  <a:lnTo>
                    <a:pt x="1671" y="673"/>
                  </a:lnTo>
                  <a:lnTo>
                    <a:pt x="1669" y="673"/>
                  </a:lnTo>
                  <a:lnTo>
                    <a:pt x="1666" y="671"/>
                  </a:lnTo>
                  <a:lnTo>
                    <a:pt x="1659" y="671"/>
                  </a:lnTo>
                  <a:lnTo>
                    <a:pt x="1656" y="670"/>
                  </a:lnTo>
                  <a:lnTo>
                    <a:pt x="1655" y="667"/>
                  </a:lnTo>
                  <a:lnTo>
                    <a:pt x="1656" y="662"/>
                  </a:lnTo>
                  <a:lnTo>
                    <a:pt x="1658" y="659"/>
                  </a:lnTo>
                  <a:lnTo>
                    <a:pt x="1658" y="657"/>
                  </a:lnTo>
                  <a:lnTo>
                    <a:pt x="1658" y="654"/>
                  </a:lnTo>
                  <a:lnTo>
                    <a:pt x="1657" y="652"/>
                  </a:lnTo>
                  <a:lnTo>
                    <a:pt x="1654" y="648"/>
                  </a:lnTo>
                  <a:lnTo>
                    <a:pt x="1654" y="644"/>
                  </a:lnTo>
                  <a:lnTo>
                    <a:pt x="1655" y="643"/>
                  </a:lnTo>
                  <a:lnTo>
                    <a:pt x="1656" y="640"/>
                  </a:lnTo>
                  <a:lnTo>
                    <a:pt x="1656" y="639"/>
                  </a:lnTo>
                  <a:lnTo>
                    <a:pt x="1656" y="634"/>
                  </a:lnTo>
                  <a:lnTo>
                    <a:pt x="1656" y="631"/>
                  </a:lnTo>
                  <a:lnTo>
                    <a:pt x="1655" y="628"/>
                  </a:lnTo>
                  <a:lnTo>
                    <a:pt x="1650" y="621"/>
                  </a:lnTo>
                  <a:lnTo>
                    <a:pt x="1652" y="620"/>
                  </a:lnTo>
                  <a:lnTo>
                    <a:pt x="1652" y="617"/>
                  </a:lnTo>
                  <a:lnTo>
                    <a:pt x="1650" y="615"/>
                  </a:lnTo>
                  <a:lnTo>
                    <a:pt x="1647" y="610"/>
                  </a:lnTo>
                  <a:lnTo>
                    <a:pt x="1647" y="608"/>
                  </a:lnTo>
                  <a:lnTo>
                    <a:pt x="1648" y="607"/>
                  </a:lnTo>
                  <a:lnTo>
                    <a:pt x="1650" y="606"/>
                  </a:lnTo>
                  <a:lnTo>
                    <a:pt x="1652" y="603"/>
                  </a:lnTo>
                  <a:lnTo>
                    <a:pt x="1654" y="603"/>
                  </a:lnTo>
                  <a:lnTo>
                    <a:pt x="1656" y="603"/>
                  </a:lnTo>
                  <a:lnTo>
                    <a:pt x="1657" y="602"/>
                  </a:lnTo>
                  <a:lnTo>
                    <a:pt x="1659" y="600"/>
                  </a:lnTo>
                  <a:lnTo>
                    <a:pt x="1661" y="599"/>
                  </a:lnTo>
                  <a:lnTo>
                    <a:pt x="1663" y="593"/>
                  </a:lnTo>
                  <a:lnTo>
                    <a:pt x="1663" y="589"/>
                  </a:lnTo>
                  <a:lnTo>
                    <a:pt x="1656" y="572"/>
                  </a:lnTo>
                  <a:lnTo>
                    <a:pt x="1656" y="568"/>
                  </a:lnTo>
                  <a:lnTo>
                    <a:pt x="1657" y="567"/>
                  </a:lnTo>
                  <a:lnTo>
                    <a:pt x="1659" y="566"/>
                  </a:lnTo>
                  <a:lnTo>
                    <a:pt x="1664" y="566"/>
                  </a:lnTo>
                  <a:lnTo>
                    <a:pt x="1669" y="565"/>
                  </a:lnTo>
                  <a:lnTo>
                    <a:pt x="1678" y="560"/>
                  </a:lnTo>
                  <a:lnTo>
                    <a:pt x="1682" y="558"/>
                  </a:lnTo>
                  <a:lnTo>
                    <a:pt x="1683" y="557"/>
                  </a:lnTo>
                  <a:lnTo>
                    <a:pt x="1690" y="548"/>
                  </a:lnTo>
                  <a:lnTo>
                    <a:pt x="1692" y="545"/>
                  </a:lnTo>
                  <a:lnTo>
                    <a:pt x="1693" y="543"/>
                  </a:lnTo>
                  <a:lnTo>
                    <a:pt x="1697" y="541"/>
                  </a:lnTo>
                  <a:lnTo>
                    <a:pt x="1697" y="540"/>
                  </a:lnTo>
                  <a:lnTo>
                    <a:pt x="1693" y="540"/>
                  </a:lnTo>
                  <a:lnTo>
                    <a:pt x="1692" y="542"/>
                  </a:lnTo>
                  <a:lnTo>
                    <a:pt x="1690" y="544"/>
                  </a:lnTo>
                  <a:lnTo>
                    <a:pt x="1689" y="545"/>
                  </a:lnTo>
                  <a:lnTo>
                    <a:pt x="1687" y="547"/>
                  </a:lnTo>
                  <a:lnTo>
                    <a:pt x="1684" y="552"/>
                  </a:lnTo>
                  <a:lnTo>
                    <a:pt x="1683" y="553"/>
                  </a:lnTo>
                  <a:lnTo>
                    <a:pt x="1682" y="553"/>
                  </a:lnTo>
                  <a:lnTo>
                    <a:pt x="1682" y="556"/>
                  </a:lnTo>
                  <a:lnTo>
                    <a:pt x="1681" y="557"/>
                  </a:lnTo>
                  <a:lnTo>
                    <a:pt x="1680" y="557"/>
                  </a:lnTo>
                  <a:lnTo>
                    <a:pt x="1679" y="558"/>
                  </a:lnTo>
                  <a:lnTo>
                    <a:pt x="1678" y="558"/>
                  </a:lnTo>
                  <a:lnTo>
                    <a:pt x="1675" y="560"/>
                  </a:lnTo>
                  <a:lnTo>
                    <a:pt x="1673" y="560"/>
                  </a:lnTo>
                  <a:lnTo>
                    <a:pt x="1666" y="561"/>
                  </a:lnTo>
                  <a:lnTo>
                    <a:pt x="1663" y="562"/>
                  </a:lnTo>
                  <a:lnTo>
                    <a:pt x="1664" y="558"/>
                  </a:lnTo>
                  <a:lnTo>
                    <a:pt x="1665" y="556"/>
                  </a:lnTo>
                  <a:lnTo>
                    <a:pt x="1670" y="550"/>
                  </a:lnTo>
                  <a:lnTo>
                    <a:pt x="1671" y="545"/>
                  </a:lnTo>
                  <a:lnTo>
                    <a:pt x="1672" y="542"/>
                  </a:lnTo>
                  <a:lnTo>
                    <a:pt x="1672" y="528"/>
                  </a:lnTo>
                  <a:lnTo>
                    <a:pt x="1673" y="524"/>
                  </a:lnTo>
                  <a:lnTo>
                    <a:pt x="1676" y="520"/>
                  </a:lnTo>
                  <a:lnTo>
                    <a:pt x="1695" y="508"/>
                  </a:lnTo>
                  <a:lnTo>
                    <a:pt x="1697" y="505"/>
                  </a:lnTo>
                  <a:lnTo>
                    <a:pt x="1701" y="498"/>
                  </a:lnTo>
                  <a:lnTo>
                    <a:pt x="1702" y="495"/>
                  </a:lnTo>
                  <a:lnTo>
                    <a:pt x="1705" y="493"/>
                  </a:lnTo>
                  <a:lnTo>
                    <a:pt x="1706" y="492"/>
                  </a:lnTo>
                  <a:lnTo>
                    <a:pt x="1706" y="491"/>
                  </a:lnTo>
                  <a:lnTo>
                    <a:pt x="1706" y="490"/>
                  </a:lnTo>
                  <a:lnTo>
                    <a:pt x="1705" y="490"/>
                  </a:lnTo>
                  <a:lnTo>
                    <a:pt x="1705" y="491"/>
                  </a:lnTo>
                  <a:lnTo>
                    <a:pt x="1699" y="495"/>
                  </a:lnTo>
                  <a:lnTo>
                    <a:pt x="1699" y="493"/>
                  </a:lnTo>
                  <a:lnTo>
                    <a:pt x="1700" y="492"/>
                  </a:lnTo>
                  <a:lnTo>
                    <a:pt x="1702" y="490"/>
                  </a:lnTo>
                  <a:lnTo>
                    <a:pt x="1704" y="489"/>
                  </a:lnTo>
                  <a:lnTo>
                    <a:pt x="1705" y="486"/>
                  </a:lnTo>
                  <a:lnTo>
                    <a:pt x="1705" y="484"/>
                  </a:lnTo>
                  <a:lnTo>
                    <a:pt x="1705" y="481"/>
                  </a:lnTo>
                  <a:lnTo>
                    <a:pt x="1705" y="476"/>
                  </a:lnTo>
                  <a:lnTo>
                    <a:pt x="1707" y="475"/>
                  </a:lnTo>
                  <a:lnTo>
                    <a:pt x="1715" y="474"/>
                  </a:lnTo>
                  <a:lnTo>
                    <a:pt x="1732" y="469"/>
                  </a:lnTo>
                  <a:lnTo>
                    <a:pt x="1734" y="468"/>
                  </a:lnTo>
                  <a:lnTo>
                    <a:pt x="1735" y="467"/>
                  </a:lnTo>
                  <a:lnTo>
                    <a:pt x="1736" y="466"/>
                  </a:lnTo>
                  <a:lnTo>
                    <a:pt x="1740" y="459"/>
                  </a:lnTo>
                  <a:lnTo>
                    <a:pt x="1741" y="458"/>
                  </a:lnTo>
                  <a:lnTo>
                    <a:pt x="1740" y="465"/>
                  </a:lnTo>
                  <a:lnTo>
                    <a:pt x="1736" y="470"/>
                  </a:lnTo>
                  <a:lnTo>
                    <a:pt x="1734" y="473"/>
                  </a:lnTo>
                  <a:lnTo>
                    <a:pt x="1733" y="475"/>
                  </a:lnTo>
                  <a:lnTo>
                    <a:pt x="1728" y="478"/>
                  </a:lnTo>
                  <a:lnTo>
                    <a:pt x="1727" y="480"/>
                  </a:lnTo>
                  <a:lnTo>
                    <a:pt x="1727" y="482"/>
                  </a:lnTo>
                  <a:lnTo>
                    <a:pt x="1728" y="486"/>
                  </a:lnTo>
                  <a:lnTo>
                    <a:pt x="1728" y="487"/>
                  </a:lnTo>
                  <a:lnTo>
                    <a:pt x="1728" y="489"/>
                  </a:lnTo>
                  <a:lnTo>
                    <a:pt x="1730" y="491"/>
                  </a:lnTo>
                  <a:lnTo>
                    <a:pt x="1731" y="492"/>
                  </a:lnTo>
                  <a:lnTo>
                    <a:pt x="1732" y="493"/>
                  </a:lnTo>
                  <a:lnTo>
                    <a:pt x="1734" y="494"/>
                  </a:lnTo>
                  <a:lnTo>
                    <a:pt x="1739" y="494"/>
                  </a:lnTo>
                  <a:lnTo>
                    <a:pt x="1741" y="494"/>
                  </a:lnTo>
                  <a:lnTo>
                    <a:pt x="1742" y="497"/>
                  </a:lnTo>
                  <a:lnTo>
                    <a:pt x="1741" y="507"/>
                  </a:lnTo>
                  <a:lnTo>
                    <a:pt x="1741" y="511"/>
                  </a:lnTo>
                  <a:lnTo>
                    <a:pt x="1742" y="514"/>
                  </a:lnTo>
                  <a:lnTo>
                    <a:pt x="1743" y="517"/>
                  </a:lnTo>
                  <a:lnTo>
                    <a:pt x="1745" y="519"/>
                  </a:lnTo>
                  <a:lnTo>
                    <a:pt x="1756" y="528"/>
                  </a:lnTo>
                  <a:lnTo>
                    <a:pt x="1757" y="529"/>
                  </a:lnTo>
                  <a:lnTo>
                    <a:pt x="1757" y="533"/>
                  </a:lnTo>
                  <a:lnTo>
                    <a:pt x="1758" y="533"/>
                  </a:lnTo>
                  <a:lnTo>
                    <a:pt x="1760" y="532"/>
                  </a:lnTo>
                  <a:lnTo>
                    <a:pt x="1761" y="533"/>
                  </a:lnTo>
                  <a:lnTo>
                    <a:pt x="1762" y="539"/>
                  </a:lnTo>
                  <a:lnTo>
                    <a:pt x="1765" y="540"/>
                  </a:lnTo>
                  <a:lnTo>
                    <a:pt x="1767" y="540"/>
                  </a:lnTo>
                  <a:lnTo>
                    <a:pt x="1769" y="540"/>
                  </a:lnTo>
                  <a:lnTo>
                    <a:pt x="1773" y="540"/>
                  </a:lnTo>
                  <a:lnTo>
                    <a:pt x="1774" y="541"/>
                  </a:lnTo>
                  <a:lnTo>
                    <a:pt x="1776" y="543"/>
                  </a:lnTo>
                  <a:lnTo>
                    <a:pt x="1778" y="550"/>
                  </a:lnTo>
                  <a:lnTo>
                    <a:pt x="1779" y="552"/>
                  </a:lnTo>
                  <a:lnTo>
                    <a:pt x="1781" y="553"/>
                  </a:lnTo>
                  <a:lnTo>
                    <a:pt x="1785" y="556"/>
                  </a:lnTo>
                  <a:lnTo>
                    <a:pt x="1787" y="558"/>
                  </a:lnTo>
                  <a:lnTo>
                    <a:pt x="1790" y="562"/>
                  </a:lnTo>
                  <a:lnTo>
                    <a:pt x="1793" y="565"/>
                  </a:lnTo>
                  <a:lnTo>
                    <a:pt x="1795" y="565"/>
                  </a:lnTo>
                  <a:lnTo>
                    <a:pt x="1802" y="566"/>
                  </a:lnTo>
                  <a:lnTo>
                    <a:pt x="1804" y="567"/>
                  </a:lnTo>
                  <a:lnTo>
                    <a:pt x="1805" y="569"/>
                  </a:lnTo>
                  <a:lnTo>
                    <a:pt x="1809" y="575"/>
                  </a:lnTo>
                  <a:lnTo>
                    <a:pt x="1814" y="583"/>
                  </a:lnTo>
                  <a:lnTo>
                    <a:pt x="1814" y="586"/>
                  </a:lnTo>
                  <a:lnTo>
                    <a:pt x="1816" y="589"/>
                  </a:lnTo>
                  <a:lnTo>
                    <a:pt x="1818" y="589"/>
                  </a:lnTo>
                  <a:lnTo>
                    <a:pt x="1819" y="589"/>
                  </a:lnTo>
                  <a:lnTo>
                    <a:pt x="1826" y="590"/>
                  </a:lnTo>
                  <a:lnTo>
                    <a:pt x="1827" y="590"/>
                  </a:lnTo>
                  <a:lnTo>
                    <a:pt x="1829" y="592"/>
                  </a:lnTo>
                  <a:lnTo>
                    <a:pt x="1834" y="599"/>
                  </a:lnTo>
                  <a:lnTo>
                    <a:pt x="1838" y="602"/>
                  </a:lnTo>
                  <a:lnTo>
                    <a:pt x="1844" y="604"/>
                  </a:lnTo>
                  <a:lnTo>
                    <a:pt x="1850" y="606"/>
                  </a:lnTo>
                  <a:lnTo>
                    <a:pt x="1855" y="603"/>
                  </a:lnTo>
                  <a:lnTo>
                    <a:pt x="1856" y="602"/>
                  </a:lnTo>
                  <a:lnTo>
                    <a:pt x="1856" y="601"/>
                  </a:lnTo>
                  <a:lnTo>
                    <a:pt x="1859" y="601"/>
                  </a:lnTo>
                  <a:lnTo>
                    <a:pt x="1860" y="602"/>
                  </a:lnTo>
                  <a:lnTo>
                    <a:pt x="1861" y="603"/>
                  </a:lnTo>
                  <a:lnTo>
                    <a:pt x="1862" y="603"/>
                  </a:lnTo>
                  <a:lnTo>
                    <a:pt x="1864" y="602"/>
                  </a:lnTo>
                  <a:lnTo>
                    <a:pt x="1866" y="601"/>
                  </a:lnTo>
                  <a:lnTo>
                    <a:pt x="1868" y="600"/>
                  </a:lnTo>
                  <a:lnTo>
                    <a:pt x="1870" y="600"/>
                  </a:lnTo>
                  <a:lnTo>
                    <a:pt x="1872" y="599"/>
                  </a:lnTo>
                  <a:lnTo>
                    <a:pt x="1874" y="598"/>
                  </a:lnTo>
                  <a:lnTo>
                    <a:pt x="1874" y="599"/>
                  </a:lnTo>
                  <a:lnTo>
                    <a:pt x="1876" y="600"/>
                  </a:lnTo>
                  <a:lnTo>
                    <a:pt x="1877" y="600"/>
                  </a:lnTo>
                  <a:lnTo>
                    <a:pt x="1877" y="599"/>
                  </a:lnTo>
                  <a:lnTo>
                    <a:pt x="1878" y="598"/>
                  </a:lnTo>
                  <a:lnTo>
                    <a:pt x="1878" y="595"/>
                  </a:lnTo>
                  <a:lnTo>
                    <a:pt x="1879" y="594"/>
                  </a:lnTo>
                  <a:lnTo>
                    <a:pt x="1886" y="589"/>
                  </a:lnTo>
                  <a:lnTo>
                    <a:pt x="1888" y="586"/>
                  </a:lnTo>
                  <a:lnTo>
                    <a:pt x="1893" y="586"/>
                  </a:lnTo>
                  <a:lnTo>
                    <a:pt x="1899" y="586"/>
                  </a:lnTo>
                  <a:lnTo>
                    <a:pt x="1926" y="579"/>
                  </a:lnTo>
                  <a:lnTo>
                    <a:pt x="1929" y="579"/>
                  </a:lnTo>
                  <a:lnTo>
                    <a:pt x="1945" y="586"/>
                  </a:lnTo>
                  <a:lnTo>
                    <a:pt x="1947" y="587"/>
                  </a:lnTo>
                  <a:lnTo>
                    <a:pt x="1950" y="587"/>
                  </a:lnTo>
                  <a:lnTo>
                    <a:pt x="1952" y="586"/>
                  </a:lnTo>
                  <a:lnTo>
                    <a:pt x="1957" y="585"/>
                  </a:lnTo>
                  <a:lnTo>
                    <a:pt x="1959" y="585"/>
                  </a:lnTo>
                  <a:lnTo>
                    <a:pt x="1960" y="586"/>
                  </a:lnTo>
                  <a:lnTo>
                    <a:pt x="1960" y="589"/>
                  </a:lnTo>
                  <a:lnTo>
                    <a:pt x="1962" y="590"/>
                  </a:lnTo>
                  <a:lnTo>
                    <a:pt x="1963" y="593"/>
                  </a:lnTo>
                  <a:lnTo>
                    <a:pt x="1964" y="592"/>
                  </a:lnTo>
                  <a:lnTo>
                    <a:pt x="1967" y="589"/>
                  </a:lnTo>
                  <a:lnTo>
                    <a:pt x="1977" y="584"/>
                  </a:lnTo>
                  <a:lnTo>
                    <a:pt x="1978" y="584"/>
                  </a:lnTo>
                  <a:lnTo>
                    <a:pt x="1981" y="584"/>
                  </a:lnTo>
                  <a:lnTo>
                    <a:pt x="1984" y="585"/>
                  </a:lnTo>
                  <a:lnTo>
                    <a:pt x="1990" y="587"/>
                  </a:lnTo>
                  <a:lnTo>
                    <a:pt x="1993" y="589"/>
                  </a:lnTo>
                  <a:lnTo>
                    <a:pt x="2001" y="587"/>
                  </a:lnTo>
                  <a:lnTo>
                    <a:pt x="2011" y="574"/>
                  </a:lnTo>
                  <a:lnTo>
                    <a:pt x="2018" y="572"/>
                  </a:lnTo>
                  <a:lnTo>
                    <a:pt x="2028" y="572"/>
                  </a:lnTo>
                  <a:lnTo>
                    <a:pt x="2032" y="572"/>
                  </a:lnTo>
                  <a:lnTo>
                    <a:pt x="2033" y="570"/>
                  </a:lnTo>
                  <a:lnTo>
                    <a:pt x="2034" y="569"/>
                  </a:lnTo>
                  <a:lnTo>
                    <a:pt x="2040" y="551"/>
                  </a:lnTo>
                  <a:lnTo>
                    <a:pt x="2044" y="544"/>
                  </a:lnTo>
                  <a:lnTo>
                    <a:pt x="2044" y="543"/>
                  </a:lnTo>
                  <a:lnTo>
                    <a:pt x="2044" y="541"/>
                  </a:lnTo>
                  <a:lnTo>
                    <a:pt x="2043" y="540"/>
                  </a:lnTo>
                  <a:lnTo>
                    <a:pt x="2041" y="540"/>
                  </a:lnTo>
                  <a:lnTo>
                    <a:pt x="2040" y="539"/>
                  </a:lnTo>
                  <a:lnTo>
                    <a:pt x="2041" y="536"/>
                  </a:lnTo>
                  <a:lnTo>
                    <a:pt x="2043" y="534"/>
                  </a:lnTo>
                  <a:lnTo>
                    <a:pt x="2057" y="527"/>
                  </a:lnTo>
                  <a:lnTo>
                    <a:pt x="2060" y="527"/>
                  </a:lnTo>
                  <a:lnTo>
                    <a:pt x="2067" y="526"/>
                  </a:lnTo>
                  <a:lnTo>
                    <a:pt x="2069" y="525"/>
                  </a:lnTo>
                  <a:lnTo>
                    <a:pt x="2071" y="524"/>
                  </a:lnTo>
                  <a:lnTo>
                    <a:pt x="2072" y="523"/>
                  </a:lnTo>
                  <a:lnTo>
                    <a:pt x="2075" y="520"/>
                  </a:lnTo>
                  <a:lnTo>
                    <a:pt x="2078" y="520"/>
                  </a:lnTo>
                  <a:lnTo>
                    <a:pt x="2113" y="522"/>
                  </a:lnTo>
                  <a:lnTo>
                    <a:pt x="2117" y="523"/>
                  </a:lnTo>
                  <a:lnTo>
                    <a:pt x="2118" y="523"/>
                  </a:lnTo>
                  <a:lnTo>
                    <a:pt x="2119" y="523"/>
                  </a:lnTo>
                  <a:lnTo>
                    <a:pt x="2120" y="522"/>
                  </a:lnTo>
                  <a:lnTo>
                    <a:pt x="2120" y="520"/>
                  </a:lnTo>
                  <a:lnTo>
                    <a:pt x="2121" y="519"/>
                  </a:lnTo>
                  <a:lnTo>
                    <a:pt x="2123" y="518"/>
                  </a:lnTo>
                  <a:lnTo>
                    <a:pt x="2126" y="518"/>
                  </a:lnTo>
                  <a:lnTo>
                    <a:pt x="2128" y="519"/>
                  </a:lnTo>
                  <a:lnTo>
                    <a:pt x="2130" y="519"/>
                  </a:lnTo>
                  <a:lnTo>
                    <a:pt x="2136" y="519"/>
                  </a:lnTo>
                  <a:lnTo>
                    <a:pt x="2138" y="520"/>
                  </a:lnTo>
                  <a:lnTo>
                    <a:pt x="2140" y="522"/>
                  </a:lnTo>
                  <a:lnTo>
                    <a:pt x="2143" y="523"/>
                  </a:lnTo>
                  <a:lnTo>
                    <a:pt x="2144" y="524"/>
                  </a:lnTo>
                  <a:lnTo>
                    <a:pt x="2144" y="526"/>
                  </a:lnTo>
                  <a:lnTo>
                    <a:pt x="2143" y="529"/>
                  </a:lnTo>
                  <a:lnTo>
                    <a:pt x="2141" y="532"/>
                  </a:lnTo>
                  <a:lnTo>
                    <a:pt x="2140" y="533"/>
                  </a:lnTo>
                  <a:lnTo>
                    <a:pt x="2136" y="536"/>
                  </a:lnTo>
                  <a:lnTo>
                    <a:pt x="2136" y="537"/>
                  </a:lnTo>
                  <a:lnTo>
                    <a:pt x="2136" y="539"/>
                  </a:lnTo>
                  <a:lnTo>
                    <a:pt x="2138" y="539"/>
                  </a:lnTo>
                  <a:lnTo>
                    <a:pt x="2143" y="536"/>
                  </a:lnTo>
                  <a:lnTo>
                    <a:pt x="2147" y="536"/>
                  </a:lnTo>
                  <a:lnTo>
                    <a:pt x="2152" y="536"/>
                  </a:lnTo>
                  <a:lnTo>
                    <a:pt x="2156" y="539"/>
                  </a:lnTo>
                  <a:lnTo>
                    <a:pt x="2159" y="542"/>
                  </a:lnTo>
                  <a:lnTo>
                    <a:pt x="2162" y="542"/>
                  </a:lnTo>
                  <a:lnTo>
                    <a:pt x="2166" y="542"/>
                  </a:lnTo>
                  <a:lnTo>
                    <a:pt x="2173" y="544"/>
                  </a:lnTo>
                  <a:lnTo>
                    <a:pt x="2179" y="547"/>
                  </a:lnTo>
                  <a:lnTo>
                    <a:pt x="2188" y="553"/>
                  </a:lnTo>
                  <a:lnTo>
                    <a:pt x="2193" y="553"/>
                  </a:lnTo>
                  <a:lnTo>
                    <a:pt x="2198" y="551"/>
                  </a:lnTo>
                  <a:lnTo>
                    <a:pt x="2200" y="550"/>
                  </a:lnTo>
                  <a:lnTo>
                    <a:pt x="2204" y="550"/>
                  </a:lnTo>
                  <a:lnTo>
                    <a:pt x="2206" y="552"/>
                  </a:lnTo>
                  <a:lnTo>
                    <a:pt x="2212" y="559"/>
                  </a:lnTo>
                  <a:lnTo>
                    <a:pt x="2215" y="561"/>
                  </a:lnTo>
                  <a:lnTo>
                    <a:pt x="2218" y="560"/>
                  </a:lnTo>
                  <a:lnTo>
                    <a:pt x="2236" y="548"/>
                  </a:lnTo>
                  <a:lnTo>
                    <a:pt x="2244" y="539"/>
                  </a:lnTo>
                  <a:lnTo>
                    <a:pt x="2247" y="536"/>
                  </a:lnTo>
                  <a:lnTo>
                    <a:pt x="2249" y="535"/>
                  </a:lnTo>
                  <a:lnTo>
                    <a:pt x="2266" y="533"/>
                  </a:lnTo>
                  <a:lnTo>
                    <a:pt x="2270" y="532"/>
                  </a:lnTo>
                  <a:lnTo>
                    <a:pt x="2275" y="534"/>
                  </a:lnTo>
                  <a:lnTo>
                    <a:pt x="2276" y="535"/>
                  </a:lnTo>
                  <a:lnTo>
                    <a:pt x="2277" y="536"/>
                  </a:lnTo>
                  <a:lnTo>
                    <a:pt x="2278" y="537"/>
                  </a:lnTo>
                  <a:lnTo>
                    <a:pt x="2281" y="537"/>
                  </a:lnTo>
                  <a:lnTo>
                    <a:pt x="2282" y="537"/>
                  </a:lnTo>
                  <a:lnTo>
                    <a:pt x="2284" y="535"/>
                  </a:lnTo>
                  <a:lnTo>
                    <a:pt x="2302" y="528"/>
                  </a:lnTo>
                  <a:lnTo>
                    <a:pt x="2304" y="527"/>
                  </a:lnTo>
                  <a:lnTo>
                    <a:pt x="2307" y="527"/>
                  </a:lnTo>
                  <a:lnTo>
                    <a:pt x="2310" y="529"/>
                  </a:lnTo>
                  <a:lnTo>
                    <a:pt x="2319" y="536"/>
                  </a:lnTo>
                  <a:lnTo>
                    <a:pt x="2322" y="536"/>
                  </a:lnTo>
                  <a:lnTo>
                    <a:pt x="2325" y="536"/>
                  </a:lnTo>
                  <a:lnTo>
                    <a:pt x="2327" y="534"/>
                  </a:lnTo>
                  <a:lnTo>
                    <a:pt x="2327" y="532"/>
                  </a:lnTo>
                  <a:lnTo>
                    <a:pt x="2327" y="529"/>
                  </a:lnTo>
                  <a:lnTo>
                    <a:pt x="2327" y="527"/>
                  </a:lnTo>
                  <a:lnTo>
                    <a:pt x="2327" y="524"/>
                  </a:lnTo>
                  <a:lnTo>
                    <a:pt x="2328" y="522"/>
                  </a:lnTo>
                  <a:lnTo>
                    <a:pt x="2333" y="518"/>
                  </a:lnTo>
                  <a:lnTo>
                    <a:pt x="2334" y="516"/>
                  </a:lnTo>
                  <a:lnTo>
                    <a:pt x="2337" y="511"/>
                  </a:lnTo>
                  <a:lnTo>
                    <a:pt x="2339" y="505"/>
                  </a:lnTo>
                  <a:lnTo>
                    <a:pt x="2341" y="497"/>
                  </a:lnTo>
                  <a:lnTo>
                    <a:pt x="2341" y="493"/>
                  </a:lnTo>
                  <a:lnTo>
                    <a:pt x="2341" y="492"/>
                  </a:lnTo>
                  <a:lnTo>
                    <a:pt x="2339" y="491"/>
                  </a:lnTo>
                  <a:lnTo>
                    <a:pt x="2339" y="490"/>
                  </a:lnTo>
                  <a:lnTo>
                    <a:pt x="2341" y="489"/>
                  </a:lnTo>
                  <a:lnTo>
                    <a:pt x="2341" y="487"/>
                  </a:lnTo>
                  <a:lnTo>
                    <a:pt x="2342" y="486"/>
                  </a:lnTo>
                  <a:lnTo>
                    <a:pt x="2343" y="485"/>
                  </a:lnTo>
                  <a:lnTo>
                    <a:pt x="2344" y="485"/>
                  </a:lnTo>
                  <a:lnTo>
                    <a:pt x="2351" y="484"/>
                  </a:lnTo>
                  <a:lnTo>
                    <a:pt x="2357" y="482"/>
                  </a:lnTo>
                  <a:lnTo>
                    <a:pt x="2359" y="481"/>
                  </a:lnTo>
                  <a:lnTo>
                    <a:pt x="2359" y="478"/>
                  </a:lnTo>
                  <a:lnTo>
                    <a:pt x="2359" y="475"/>
                  </a:lnTo>
                  <a:lnTo>
                    <a:pt x="2359" y="473"/>
                  </a:lnTo>
                  <a:lnTo>
                    <a:pt x="2359" y="472"/>
                  </a:lnTo>
                  <a:lnTo>
                    <a:pt x="2360" y="469"/>
                  </a:lnTo>
                  <a:lnTo>
                    <a:pt x="2360" y="467"/>
                  </a:lnTo>
                  <a:lnTo>
                    <a:pt x="2361" y="466"/>
                  </a:lnTo>
                  <a:lnTo>
                    <a:pt x="2360" y="464"/>
                  </a:lnTo>
                  <a:lnTo>
                    <a:pt x="2359" y="464"/>
                  </a:lnTo>
                  <a:lnTo>
                    <a:pt x="2356" y="464"/>
                  </a:lnTo>
                  <a:lnTo>
                    <a:pt x="2354" y="465"/>
                  </a:lnTo>
                  <a:lnTo>
                    <a:pt x="2353" y="464"/>
                  </a:lnTo>
                  <a:lnTo>
                    <a:pt x="2352" y="461"/>
                  </a:lnTo>
                  <a:lnTo>
                    <a:pt x="2352" y="460"/>
                  </a:lnTo>
                  <a:lnTo>
                    <a:pt x="2352" y="457"/>
                  </a:lnTo>
                  <a:lnTo>
                    <a:pt x="2351" y="456"/>
                  </a:lnTo>
                  <a:lnTo>
                    <a:pt x="2350" y="453"/>
                  </a:lnTo>
                  <a:lnTo>
                    <a:pt x="2350" y="452"/>
                  </a:lnTo>
                  <a:lnTo>
                    <a:pt x="2350" y="450"/>
                  </a:lnTo>
                  <a:lnTo>
                    <a:pt x="2351" y="443"/>
                  </a:lnTo>
                  <a:lnTo>
                    <a:pt x="2353" y="439"/>
                  </a:lnTo>
                  <a:lnTo>
                    <a:pt x="2356" y="436"/>
                  </a:lnTo>
                  <a:lnTo>
                    <a:pt x="2365" y="435"/>
                  </a:lnTo>
                  <a:lnTo>
                    <a:pt x="2369" y="434"/>
                  </a:lnTo>
                  <a:lnTo>
                    <a:pt x="2369" y="433"/>
                  </a:lnTo>
                  <a:lnTo>
                    <a:pt x="2369" y="431"/>
                  </a:lnTo>
                  <a:lnTo>
                    <a:pt x="2369" y="428"/>
                  </a:lnTo>
                  <a:lnTo>
                    <a:pt x="2370" y="426"/>
                  </a:lnTo>
                  <a:lnTo>
                    <a:pt x="2371" y="425"/>
                  </a:lnTo>
                  <a:lnTo>
                    <a:pt x="2376" y="426"/>
                  </a:lnTo>
                  <a:lnTo>
                    <a:pt x="2378" y="424"/>
                  </a:lnTo>
                  <a:lnTo>
                    <a:pt x="2382" y="419"/>
                  </a:lnTo>
                  <a:lnTo>
                    <a:pt x="2385" y="419"/>
                  </a:lnTo>
                  <a:lnTo>
                    <a:pt x="2387" y="418"/>
                  </a:lnTo>
                  <a:lnTo>
                    <a:pt x="2391" y="413"/>
                  </a:lnTo>
                  <a:lnTo>
                    <a:pt x="2394" y="411"/>
                  </a:lnTo>
                  <a:lnTo>
                    <a:pt x="2399" y="410"/>
                  </a:lnTo>
                  <a:lnTo>
                    <a:pt x="2402" y="410"/>
                  </a:lnTo>
                  <a:lnTo>
                    <a:pt x="2403" y="408"/>
                  </a:lnTo>
                  <a:lnTo>
                    <a:pt x="2403" y="406"/>
                  </a:lnTo>
                  <a:lnTo>
                    <a:pt x="2402" y="402"/>
                  </a:lnTo>
                  <a:lnTo>
                    <a:pt x="2399" y="400"/>
                  </a:lnTo>
                  <a:lnTo>
                    <a:pt x="2398" y="398"/>
                  </a:lnTo>
                  <a:lnTo>
                    <a:pt x="2397" y="397"/>
                  </a:lnTo>
                  <a:lnTo>
                    <a:pt x="2395" y="397"/>
                  </a:lnTo>
                  <a:lnTo>
                    <a:pt x="2394" y="395"/>
                  </a:lnTo>
                  <a:lnTo>
                    <a:pt x="2393" y="395"/>
                  </a:lnTo>
                  <a:lnTo>
                    <a:pt x="2391" y="397"/>
                  </a:lnTo>
                  <a:lnTo>
                    <a:pt x="2388" y="398"/>
                  </a:lnTo>
                  <a:lnTo>
                    <a:pt x="2387" y="398"/>
                  </a:lnTo>
                  <a:lnTo>
                    <a:pt x="2386" y="395"/>
                  </a:lnTo>
                  <a:lnTo>
                    <a:pt x="2386" y="393"/>
                  </a:lnTo>
                  <a:lnTo>
                    <a:pt x="2387" y="391"/>
                  </a:lnTo>
                  <a:lnTo>
                    <a:pt x="2387" y="389"/>
                  </a:lnTo>
                  <a:lnTo>
                    <a:pt x="2387" y="386"/>
                  </a:lnTo>
                  <a:lnTo>
                    <a:pt x="2386" y="384"/>
                  </a:lnTo>
                  <a:lnTo>
                    <a:pt x="2386" y="383"/>
                  </a:lnTo>
                  <a:lnTo>
                    <a:pt x="2386" y="382"/>
                  </a:lnTo>
                  <a:lnTo>
                    <a:pt x="2387" y="382"/>
                  </a:lnTo>
                  <a:lnTo>
                    <a:pt x="2388" y="381"/>
                  </a:lnTo>
                  <a:lnTo>
                    <a:pt x="2390" y="381"/>
                  </a:lnTo>
                  <a:lnTo>
                    <a:pt x="2391" y="377"/>
                  </a:lnTo>
                  <a:lnTo>
                    <a:pt x="2390" y="375"/>
                  </a:lnTo>
                  <a:lnTo>
                    <a:pt x="2387" y="370"/>
                  </a:lnTo>
                  <a:lnTo>
                    <a:pt x="2387" y="369"/>
                  </a:lnTo>
                  <a:lnTo>
                    <a:pt x="2388" y="368"/>
                  </a:lnTo>
                  <a:lnTo>
                    <a:pt x="2389" y="367"/>
                  </a:lnTo>
                  <a:lnTo>
                    <a:pt x="2390" y="366"/>
                  </a:lnTo>
                  <a:lnTo>
                    <a:pt x="2391" y="365"/>
                  </a:lnTo>
                  <a:lnTo>
                    <a:pt x="2391" y="364"/>
                  </a:lnTo>
                  <a:lnTo>
                    <a:pt x="2391" y="361"/>
                  </a:lnTo>
                  <a:lnTo>
                    <a:pt x="2394" y="359"/>
                  </a:lnTo>
                  <a:lnTo>
                    <a:pt x="2395" y="357"/>
                  </a:lnTo>
                  <a:lnTo>
                    <a:pt x="2402" y="352"/>
                  </a:lnTo>
                  <a:lnTo>
                    <a:pt x="2404" y="351"/>
                  </a:lnTo>
                  <a:lnTo>
                    <a:pt x="2405" y="347"/>
                  </a:lnTo>
                  <a:lnTo>
                    <a:pt x="2407" y="344"/>
                  </a:lnTo>
                  <a:lnTo>
                    <a:pt x="2410" y="344"/>
                  </a:lnTo>
                  <a:lnTo>
                    <a:pt x="2412" y="349"/>
                  </a:lnTo>
                  <a:lnTo>
                    <a:pt x="2415" y="350"/>
                  </a:lnTo>
                  <a:lnTo>
                    <a:pt x="2420" y="350"/>
                  </a:lnTo>
                  <a:lnTo>
                    <a:pt x="2428" y="347"/>
                  </a:lnTo>
                  <a:lnTo>
                    <a:pt x="2432" y="346"/>
                  </a:lnTo>
                  <a:lnTo>
                    <a:pt x="2434" y="346"/>
                  </a:lnTo>
                  <a:lnTo>
                    <a:pt x="2434" y="343"/>
                  </a:lnTo>
                  <a:lnTo>
                    <a:pt x="2436" y="338"/>
                  </a:lnTo>
                  <a:lnTo>
                    <a:pt x="2436" y="335"/>
                  </a:lnTo>
                  <a:lnTo>
                    <a:pt x="2440" y="330"/>
                  </a:lnTo>
                  <a:lnTo>
                    <a:pt x="2438" y="328"/>
                  </a:lnTo>
                  <a:lnTo>
                    <a:pt x="2437" y="326"/>
                  </a:lnTo>
                  <a:lnTo>
                    <a:pt x="2437" y="324"/>
                  </a:lnTo>
                  <a:lnTo>
                    <a:pt x="2440" y="306"/>
                  </a:lnTo>
                  <a:lnTo>
                    <a:pt x="2442" y="300"/>
                  </a:lnTo>
                  <a:lnTo>
                    <a:pt x="2445" y="298"/>
                  </a:lnTo>
                  <a:lnTo>
                    <a:pt x="2446" y="298"/>
                  </a:lnTo>
                  <a:lnTo>
                    <a:pt x="2447" y="299"/>
                  </a:lnTo>
                  <a:lnTo>
                    <a:pt x="2448" y="299"/>
                  </a:lnTo>
                  <a:lnTo>
                    <a:pt x="2449" y="299"/>
                  </a:lnTo>
                  <a:lnTo>
                    <a:pt x="2450" y="298"/>
                  </a:lnTo>
                  <a:lnTo>
                    <a:pt x="2450" y="296"/>
                  </a:lnTo>
                  <a:lnTo>
                    <a:pt x="2449" y="293"/>
                  </a:lnTo>
                  <a:lnTo>
                    <a:pt x="2447" y="290"/>
                  </a:lnTo>
                  <a:lnTo>
                    <a:pt x="2447" y="289"/>
                  </a:lnTo>
                  <a:lnTo>
                    <a:pt x="2447" y="288"/>
                  </a:lnTo>
                  <a:lnTo>
                    <a:pt x="2447" y="285"/>
                  </a:lnTo>
                  <a:lnTo>
                    <a:pt x="2447" y="284"/>
                  </a:lnTo>
                  <a:lnTo>
                    <a:pt x="2443" y="276"/>
                  </a:lnTo>
                  <a:lnTo>
                    <a:pt x="2443" y="274"/>
                  </a:lnTo>
                  <a:lnTo>
                    <a:pt x="2443" y="268"/>
                  </a:lnTo>
                  <a:lnTo>
                    <a:pt x="2445" y="264"/>
                  </a:lnTo>
                  <a:lnTo>
                    <a:pt x="2449" y="250"/>
                  </a:lnTo>
                  <a:lnTo>
                    <a:pt x="2449" y="247"/>
                  </a:lnTo>
                  <a:lnTo>
                    <a:pt x="2447" y="244"/>
                  </a:lnTo>
                  <a:lnTo>
                    <a:pt x="2445" y="243"/>
                  </a:lnTo>
                  <a:lnTo>
                    <a:pt x="2442" y="241"/>
                  </a:lnTo>
                  <a:lnTo>
                    <a:pt x="2442" y="239"/>
                  </a:lnTo>
                  <a:lnTo>
                    <a:pt x="2443" y="238"/>
                  </a:lnTo>
                  <a:lnTo>
                    <a:pt x="2448" y="235"/>
                  </a:lnTo>
                  <a:lnTo>
                    <a:pt x="2449" y="234"/>
                  </a:lnTo>
                  <a:lnTo>
                    <a:pt x="2451" y="230"/>
                  </a:lnTo>
                  <a:lnTo>
                    <a:pt x="2452" y="224"/>
                  </a:lnTo>
                  <a:lnTo>
                    <a:pt x="2454" y="214"/>
                  </a:lnTo>
                  <a:lnTo>
                    <a:pt x="2455" y="211"/>
                  </a:lnTo>
                  <a:lnTo>
                    <a:pt x="2456" y="209"/>
                  </a:lnTo>
                  <a:lnTo>
                    <a:pt x="2457" y="208"/>
                  </a:lnTo>
                  <a:lnTo>
                    <a:pt x="2459" y="207"/>
                  </a:lnTo>
                  <a:lnTo>
                    <a:pt x="2460" y="206"/>
                  </a:lnTo>
                  <a:lnTo>
                    <a:pt x="2460" y="205"/>
                  </a:lnTo>
                  <a:lnTo>
                    <a:pt x="2466" y="200"/>
                  </a:lnTo>
                  <a:lnTo>
                    <a:pt x="2467" y="201"/>
                  </a:lnTo>
                  <a:lnTo>
                    <a:pt x="2467" y="202"/>
                  </a:lnTo>
                  <a:lnTo>
                    <a:pt x="2468" y="202"/>
                  </a:lnTo>
                  <a:lnTo>
                    <a:pt x="2471" y="202"/>
                  </a:lnTo>
                  <a:lnTo>
                    <a:pt x="2471" y="201"/>
                  </a:lnTo>
                  <a:lnTo>
                    <a:pt x="2472" y="199"/>
                  </a:lnTo>
                  <a:lnTo>
                    <a:pt x="2476" y="196"/>
                  </a:lnTo>
                  <a:lnTo>
                    <a:pt x="2476" y="192"/>
                  </a:lnTo>
                  <a:lnTo>
                    <a:pt x="2476" y="188"/>
                  </a:lnTo>
                  <a:lnTo>
                    <a:pt x="2477" y="184"/>
                  </a:lnTo>
                  <a:lnTo>
                    <a:pt x="2480" y="183"/>
                  </a:lnTo>
                  <a:lnTo>
                    <a:pt x="2481" y="182"/>
                  </a:lnTo>
                  <a:lnTo>
                    <a:pt x="2482" y="183"/>
                  </a:lnTo>
                  <a:lnTo>
                    <a:pt x="2482" y="185"/>
                  </a:lnTo>
                  <a:lnTo>
                    <a:pt x="2483" y="187"/>
                  </a:lnTo>
                  <a:lnTo>
                    <a:pt x="2485" y="188"/>
                  </a:lnTo>
                  <a:lnTo>
                    <a:pt x="2491" y="188"/>
                  </a:lnTo>
                  <a:lnTo>
                    <a:pt x="2493" y="189"/>
                  </a:lnTo>
                  <a:lnTo>
                    <a:pt x="2495" y="190"/>
                  </a:lnTo>
                  <a:lnTo>
                    <a:pt x="2495" y="191"/>
                  </a:lnTo>
                  <a:lnTo>
                    <a:pt x="2497" y="192"/>
                  </a:lnTo>
                  <a:lnTo>
                    <a:pt x="2497" y="194"/>
                  </a:lnTo>
                  <a:lnTo>
                    <a:pt x="2498" y="196"/>
                  </a:lnTo>
                  <a:lnTo>
                    <a:pt x="2500" y="197"/>
                  </a:lnTo>
                  <a:lnTo>
                    <a:pt x="2501" y="196"/>
                  </a:lnTo>
                  <a:lnTo>
                    <a:pt x="2508" y="190"/>
                  </a:lnTo>
                  <a:lnTo>
                    <a:pt x="2509" y="189"/>
                  </a:lnTo>
                  <a:lnTo>
                    <a:pt x="2511" y="188"/>
                  </a:lnTo>
                  <a:lnTo>
                    <a:pt x="2511" y="187"/>
                  </a:lnTo>
                  <a:lnTo>
                    <a:pt x="2512" y="184"/>
                  </a:lnTo>
                  <a:lnTo>
                    <a:pt x="2514" y="184"/>
                  </a:lnTo>
                  <a:lnTo>
                    <a:pt x="2515" y="184"/>
                  </a:lnTo>
                  <a:lnTo>
                    <a:pt x="2518" y="185"/>
                  </a:lnTo>
                  <a:lnTo>
                    <a:pt x="2524" y="187"/>
                  </a:lnTo>
                  <a:lnTo>
                    <a:pt x="2525" y="187"/>
                  </a:lnTo>
                  <a:lnTo>
                    <a:pt x="2528" y="185"/>
                  </a:lnTo>
                  <a:lnTo>
                    <a:pt x="2532" y="184"/>
                  </a:lnTo>
                  <a:lnTo>
                    <a:pt x="2535" y="183"/>
                  </a:lnTo>
                  <a:lnTo>
                    <a:pt x="2537" y="187"/>
                  </a:lnTo>
                  <a:lnTo>
                    <a:pt x="2538" y="187"/>
                  </a:lnTo>
                  <a:lnTo>
                    <a:pt x="2540" y="187"/>
                  </a:lnTo>
                  <a:lnTo>
                    <a:pt x="2541" y="187"/>
                  </a:lnTo>
                  <a:lnTo>
                    <a:pt x="2541" y="188"/>
                  </a:lnTo>
                  <a:lnTo>
                    <a:pt x="2541" y="189"/>
                  </a:lnTo>
                  <a:lnTo>
                    <a:pt x="2544" y="193"/>
                  </a:lnTo>
                  <a:lnTo>
                    <a:pt x="2545" y="194"/>
                  </a:lnTo>
                  <a:lnTo>
                    <a:pt x="2546" y="194"/>
                  </a:lnTo>
                  <a:lnTo>
                    <a:pt x="2548" y="194"/>
                  </a:lnTo>
                  <a:lnTo>
                    <a:pt x="2551" y="191"/>
                  </a:lnTo>
                  <a:lnTo>
                    <a:pt x="2552" y="191"/>
                  </a:lnTo>
                  <a:lnTo>
                    <a:pt x="2553" y="192"/>
                  </a:lnTo>
                  <a:lnTo>
                    <a:pt x="2555" y="191"/>
                  </a:lnTo>
                  <a:lnTo>
                    <a:pt x="2557" y="190"/>
                  </a:lnTo>
                  <a:lnTo>
                    <a:pt x="2555" y="189"/>
                  </a:lnTo>
                  <a:lnTo>
                    <a:pt x="2555" y="188"/>
                  </a:lnTo>
                  <a:lnTo>
                    <a:pt x="2557" y="185"/>
                  </a:lnTo>
                  <a:lnTo>
                    <a:pt x="2559" y="183"/>
                  </a:lnTo>
                  <a:lnTo>
                    <a:pt x="2560" y="182"/>
                  </a:lnTo>
                  <a:lnTo>
                    <a:pt x="2561" y="182"/>
                  </a:lnTo>
                  <a:lnTo>
                    <a:pt x="2567" y="190"/>
                  </a:lnTo>
                  <a:close/>
                  <a:moveTo>
                    <a:pt x="1545" y="147"/>
                  </a:moveTo>
                  <a:lnTo>
                    <a:pt x="1543" y="147"/>
                  </a:lnTo>
                  <a:lnTo>
                    <a:pt x="1541" y="147"/>
                  </a:lnTo>
                  <a:lnTo>
                    <a:pt x="1540" y="147"/>
                  </a:lnTo>
                  <a:lnTo>
                    <a:pt x="1538" y="147"/>
                  </a:lnTo>
                  <a:lnTo>
                    <a:pt x="1538" y="146"/>
                  </a:lnTo>
                  <a:lnTo>
                    <a:pt x="1538" y="144"/>
                  </a:lnTo>
                  <a:lnTo>
                    <a:pt x="1540" y="143"/>
                  </a:lnTo>
                  <a:lnTo>
                    <a:pt x="1542" y="142"/>
                  </a:lnTo>
                  <a:lnTo>
                    <a:pt x="1543" y="141"/>
                  </a:lnTo>
                  <a:lnTo>
                    <a:pt x="1544" y="140"/>
                  </a:lnTo>
                  <a:lnTo>
                    <a:pt x="1544" y="139"/>
                  </a:lnTo>
                  <a:lnTo>
                    <a:pt x="1544" y="138"/>
                  </a:lnTo>
                  <a:lnTo>
                    <a:pt x="1545" y="137"/>
                  </a:lnTo>
                  <a:lnTo>
                    <a:pt x="1546" y="137"/>
                  </a:lnTo>
                  <a:lnTo>
                    <a:pt x="1547" y="138"/>
                  </a:lnTo>
                  <a:lnTo>
                    <a:pt x="1546" y="139"/>
                  </a:lnTo>
                  <a:lnTo>
                    <a:pt x="1546" y="140"/>
                  </a:lnTo>
                  <a:lnTo>
                    <a:pt x="1545" y="144"/>
                  </a:lnTo>
                  <a:lnTo>
                    <a:pt x="1545" y="147"/>
                  </a:lnTo>
                  <a:close/>
                  <a:moveTo>
                    <a:pt x="59" y="37"/>
                  </a:moveTo>
                  <a:lnTo>
                    <a:pt x="60" y="37"/>
                  </a:lnTo>
                  <a:lnTo>
                    <a:pt x="61" y="37"/>
                  </a:lnTo>
                  <a:lnTo>
                    <a:pt x="62" y="34"/>
                  </a:lnTo>
                  <a:lnTo>
                    <a:pt x="67" y="33"/>
                  </a:lnTo>
                  <a:lnTo>
                    <a:pt x="71" y="34"/>
                  </a:lnTo>
                  <a:lnTo>
                    <a:pt x="89" y="40"/>
                  </a:lnTo>
                  <a:lnTo>
                    <a:pt x="98" y="46"/>
                  </a:lnTo>
                  <a:lnTo>
                    <a:pt x="101" y="47"/>
                  </a:lnTo>
                  <a:lnTo>
                    <a:pt x="103" y="47"/>
                  </a:lnTo>
                  <a:lnTo>
                    <a:pt x="104" y="48"/>
                  </a:lnTo>
                  <a:lnTo>
                    <a:pt x="105" y="50"/>
                  </a:lnTo>
                  <a:lnTo>
                    <a:pt x="106" y="55"/>
                  </a:lnTo>
                  <a:lnTo>
                    <a:pt x="110" y="59"/>
                  </a:lnTo>
                  <a:lnTo>
                    <a:pt x="124" y="72"/>
                  </a:lnTo>
                  <a:lnTo>
                    <a:pt x="128" y="74"/>
                  </a:lnTo>
                  <a:lnTo>
                    <a:pt x="132" y="75"/>
                  </a:lnTo>
                  <a:lnTo>
                    <a:pt x="153" y="79"/>
                  </a:lnTo>
                  <a:lnTo>
                    <a:pt x="154" y="79"/>
                  </a:lnTo>
                  <a:lnTo>
                    <a:pt x="158" y="81"/>
                  </a:lnTo>
                  <a:lnTo>
                    <a:pt x="161" y="82"/>
                  </a:lnTo>
                  <a:lnTo>
                    <a:pt x="166" y="83"/>
                  </a:lnTo>
                  <a:lnTo>
                    <a:pt x="168" y="83"/>
                  </a:lnTo>
                  <a:lnTo>
                    <a:pt x="171" y="82"/>
                  </a:lnTo>
                  <a:lnTo>
                    <a:pt x="173" y="81"/>
                  </a:lnTo>
                  <a:lnTo>
                    <a:pt x="175" y="82"/>
                  </a:lnTo>
                  <a:lnTo>
                    <a:pt x="178" y="83"/>
                  </a:lnTo>
                  <a:lnTo>
                    <a:pt x="181" y="84"/>
                  </a:lnTo>
                  <a:lnTo>
                    <a:pt x="185" y="84"/>
                  </a:lnTo>
                  <a:lnTo>
                    <a:pt x="196" y="83"/>
                  </a:lnTo>
                  <a:lnTo>
                    <a:pt x="199" y="82"/>
                  </a:lnTo>
                  <a:lnTo>
                    <a:pt x="211" y="79"/>
                  </a:lnTo>
                  <a:lnTo>
                    <a:pt x="216" y="75"/>
                  </a:lnTo>
                  <a:lnTo>
                    <a:pt x="218" y="76"/>
                  </a:lnTo>
                  <a:lnTo>
                    <a:pt x="224" y="77"/>
                  </a:lnTo>
                  <a:lnTo>
                    <a:pt x="226" y="77"/>
                  </a:lnTo>
                  <a:lnTo>
                    <a:pt x="227" y="77"/>
                  </a:lnTo>
                  <a:lnTo>
                    <a:pt x="233" y="76"/>
                  </a:lnTo>
                  <a:lnTo>
                    <a:pt x="240" y="79"/>
                  </a:lnTo>
                  <a:lnTo>
                    <a:pt x="245" y="81"/>
                  </a:lnTo>
                  <a:lnTo>
                    <a:pt x="250" y="83"/>
                  </a:lnTo>
                  <a:lnTo>
                    <a:pt x="254" y="85"/>
                  </a:lnTo>
                  <a:lnTo>
                    <a:pt x="257" y="89"/>
                  </a:lnTo>
                  <a:lnTo>
                    <a:pt x="258" y="90"/>
                  </a:lnTo>
                  <a:lnTo>
                    <a:pt x="260" y="90"/>
                  </a:lnTo>
                  <a:lnTo>
                    <a:pt x="263" y="92"/>
                  </a:lnTo>
                  <a:lnTo>
                    <a:pt x="269" y="91"/>
                  </a:lnTo>
                  <a:lnTo>
                    <a:pt x="296" y="79"/>
                  </a:lnTo>
                  <a:lnTo>
                    <a:pt x="300" y="80"/>
                  </a:lnTo>
                  <a:lnTo>
                    <a:pt x="316" y="100"/>
                  </a:lnTo>
                  <a:lnTo>
                    <a:pt x="336" y="116"/>
                  </a:lnTo>
                  <a:lnTo>
                    <a:pt x="340" y="119"/>
                  </a:lnTo>
                  <a:lnTo>
                    <a:pt x="343" y="121"/>
                  </a:lnTo>
                  <a:lnTo>
                    <a:pt x="345" y="123"/>
                  </a:lnTo>
                  <a:lnTo>
                    <a:pt x="351" y="132"/>
                  </a:lnTo>
                  <a:lnTo>
                    <a:pt x="352" y="134"/>
                  </a:lnTo>
                  <a:lnTo>
                    <a:pt x="353" y="144"/>
                  </a:lnTo>
                  <a:lnTo>
                    <a:pt x="354" y="148"/>
                  </a:lnTo>
                  <a:lnTo>
                    <a:pt x="356" y="154"/>
                  </a:lnTo>
                  <a:lnTo>
                    <a:pt x="356" y="155"/>
                  </a:lnTo>
                  <a:lnTo>
                    <a:pt x="356" y="158"/>
                  </a:lnTo>
                  <a:lnTo>
                    <a:pt x="355" y="160"/>
                  </a:lnTo>
                  <a:lnTo>
                    <a:pt x="355" y="163"/>
                  </a:lnTo>
                  <a:lnTo>
                    <a:pt x="355" y="164"/>
                  </a:lnTo>
                  <a:lnTo>
                    <a:pt x="359" y="163"/>
                  </a:lnTo>
                  <a:lnTo>
                    <a:pt x="361" y="163"/>
                  </a:lnTo>
                  <a:lnTo>
                    <a:pt x="362" y="165"/>
                  </a:lnTo>
                  <a:lnTo>
                    <a:pt x="362" y="163"/>
                  </a:lnTo>
                  <a:lnTo>
                    <a:pt x="363" y="163"/>
                  </a:lnTo>
                  <a:lnTo>
                    <a:pt x="364" y="164"/>
                  </a:lnTo>
                  <a:lnTo>
                    <a:pt x="365" y="165"/>
                  </a:lnTo>
                  <a:lnTo>
                    <a:pt x="366" y="165"/>
                  </a:lnTo>
                  <a:lnTo>
                    <a:pt x="369" y="165"/>
                  </a:lnTo>
                  <a:lnTo>
                    <a:pt x="372" y="165"/>
                  </a:lnTo>
                  <a:lnTo>
                    <a:pt x="374" y="166"/>
                  </a:lnTo>
                  <a:lnTo>
                    <a:pt x="377" y="168"/>
                  </a:lnTo>
                  <a:lnTo>
                    <a:pt x="378" y="171"/>
                  </a:lnTo>
                  <a:lnTo>
                    <a:pt x="379" y="171"/>
                  </a:lnTo>
                  <a:lnTo>
                    <a:pt x="380" y="169"/>
                  </a:lnTo>
                  <a:lnTo>
                    <a:pt x="382" y="171"/>
                  </a:lnTo>
                  <a:lnTo>
                    <a:pt x="385" y="174"/>
                  </a:lnTo>
                  <a:lnTo>
                    <a:pt x="386" y="176"/>
                  </a:lnTo>
                  <a:lnTo>
                    <a:pt x="388" y="177"/>
                  </a:lnTo>
                  <a:lnTo>
                    <a:pt x="388" y="179"/>
                  </a:lnTo>
                  <a:lnTo>
                    <a:pt x="389" y="180"/>
                  </a:lnTo>
                  <a:lnTo>
                    <a:pt x="389" y="185"/>
                  </a:lnTo>
                  <a:lnTo>
                    <a:pt x="388" y="194"/>
                  </a:lnTo>
                  <a:lnTo>
                    <a:pt x="387" y="204"/>
                  </a:lnTo>
                  <a:lnTo>
                    <a:pt x="387" y="205"/>
                  </a:lnTo>
                  <a:lnTo>
                    <a:pt x="385" y="206"/>
                  </a:lnTo>
                  <a:lnTo>
                    <a:pt x="379" y="208"/>
                  </a:lnTo>
                  <a:lnTo>
                    <a:pt x="378" y="209"/>
                  </a:lnTo>
                  <a:lnTo>
                    <a:pt x="377" y="210"/>
                  </a:lnTo>
                  <a:lnTo>
                    <a:pt x="377" y="213"/>
                  </a:lnTo>
                  <a:lnTo>
                    <a:pt x="377" y="216"/>
                  </a:lnTo>
                  <a:lnTo>
                    <a:pt x="380" y="214"/>
                  </a:lnTo>
                  <a:lnTo>
                    <a:pt x="381" y="211"/>
                  </a:lnTo>
                  <a:lnTo>
                    <a:pt x="383" y="211"/>
                  </a:lnTo>
                  <a:lnTo>
                    <a:pt x="385" y="210"/>
                  </a:lnTo>
                  <a:lnTo>
                    <a:pt x="386" y="208"/>
                  </a:lnTo>
                  <a:lnTo>
                    <a:pt x="387" y="208"/>
                  </a:lnTo>
                  <a:lnTo>
                    <a:pt x="391" y="218"/>
                  </a:lnTo>
                  <a:lnTo>
                    <a:pt x="392" y="219"/>
                  </a:lnTo>
                  <a:lnTo>
                    <a:pt x="399" y="218"/>
                  </a:lnTo>
                  <a:lnTo>
                    <a:pt x="401" y="218"/>
                  </a:lnTo>
                  <a:lnTo>
                    <a:pt x="404" y="219"/>
                  </a:lnTo>
                  <a:lnTo>
                    <a:pt x="408" y="222"/>
                  </a:lnTo>
                  <a:lnTo>
                    <a:pt x="411" y="223"/>
                  </a:lnTo>
                  <a:lnTo>
                    <a:pt x="413" y="224"/>
                  </a:lnTo>
                  <a:lnTo>
                    <a:pt x="415" y="227"/>
                  </a:lnTo>
                  <a:lnTo>
                    <a:pt x="416" y="229"/>
                  </a:lnTo>
                  <a:lnTo>
                    <a:pt x="418" y="229"/>
                  </a:lnTo>
                  <a:lnTo>
                    <a:pt x="421" y="229"/>
                  </a:lnTo>
                  <a:lnTo>
                    <a:pt x="422" y="229"/>
                  </a:lnTo>
                  <a:lnTo>
                    <a:pt x="423" y="233"/>
                  </a:lnTo>
                  <a:lnTo>
                    <a:pt x="424" y="234"/>
                  </a:lnTo>
                  <a:lnTo>
                    <a:pt x="426" y="235"/>
                  </a:lnTo>
                  <a:lnTo>
                    <a:pt x="429" y="236"/>
                  </a:lnTo>
                  <a:lnTo>
                    <a:pt x="437" y="240"/>
                  </a:lnTo>
                  <a:lnTo>
                    <a:pt x="439" y="244"/>
                  </a:lnTo>
                  <a:lnTo>
                    <a:pt x="439" y="249"/>
                  </a:lnTo>
                  <a:lnTo>
                    <a:pt x="440" y="252"/>
                  </a:lnTo>
                  <a:lnTo>
                    <a:pt x="450" y="263"/>
                  </a:lnTo>
                  <a:lnTo>
                    <a:pt x="463" y="267"/>
                  </a:lnTo>
                  <a:lnTo>
                    <a:pt x="469" y="268"/>
                  </a:lnTo>
                  <a:lnTo>
                    <a:pt x="472" y="271"/>
                  </a:lnTo>
                  <a:lnTo>
                    <a:pt x="476" y="273"/>
                  </a:lnTo>
                  <a:lnTo>
                    <a:pt x="477" y="274"/>
                  </a:lnTo>
                  <a:lnTo>
                    <a:pt x="481" y="274"/>
                  </a:lnTo>
                  <a:lnTo>
                    <a:pt x="483" y="276"/>
                  </a:lnTo>
                  <a:lnTo>
                    <a:pt x="486" y="280"/>
                  </a:lnTo>
                  <a:lnTo>
                    <a:pt x="497" y="283"/>
                  </a:lnTo>
                  <a:lnTo>
                    <a:pt x="507" y="291"/>
                  </a:lnTo>
                  <a:lnTo>
                    <a:pt x="518" y="300"/>
                  </a:lnTo>
                  <a:lnTo>
                    <a:pt x="520" y="301"/>
                  </a:lnTo>
                  <a:lnTo>
                    <a:pt x="525" y="302"/>
                  </a:lnTo>
                  <a:lnTo>
                    <a:pt x="526" y="303"/>
                  </a:lnTo>
                  <a:lnTo>
                    <a:pt x="528" y="306"/>
                  </a:lnTo>
                  <a:lnTo>
                    <a:pt x="532" y="307"/>
                  </a:lnTo>
                  <a:lnTo>
                    <a:pt x="533" y="309"/>
                  </a:lnTo>
                  <a:lnTo>
                    <a:pt x="534" y="311"/>
                  </a:lnTo>
                  <a:lnTo>
                    <a:pt x="535" y="314"/>
                  </a:lnTo>
                  <a:lnTo>
                    <a:pt x="537" y="316"/>
                  </a:lnTo>
                  <a:lnTo>
                    <a:pt x="541" y="319"/>
                  </a:lnTo>
                  <a:lnTo>
                    <a:pt x="545" y="322"/>
                  </a:lnTo>
                  <a:lnTo>
                    <a:pt x="556" y="324"/>
                  </a:lnTo>
                  <a:lnTo>
                    <a:pt x="560" y="326"/>
                  </a:lnTo>
                  <a:lnTo>
                    <a:pt x="562" y="326"/>
                  </a:lnTo>
                  <a:lnTo>
                    <a:pt x="564" y="327"/>
                  </a:lnTo>
                  <a:lnTo>
                    <a:pt x="568" y="334"/>
                  </a:lnTo>
                  <a:lnTo>
                    <a:pt x="573" y="340"/>
                  </a:lnTo>
                  <a:lnTo>
                    <a:pt x="576" y="343"/>
                  </a:lnTo>
                  <a:lnTo>
                    <a:pt x="577" y="348"/>
                  </a:lnTo>
                  <a:lnTo>
                    <a:pt x="580" y="347"/>
                  </a:lnTo>
                  <a:lnTo>
                    <a:pt x="584" y="349"/>
                  </a:lnTo>
                  <a:lnTo>
                    <a:pt x="586" y="352"/>
                  </a:lnTo>
                  <a:lnTo>
                    <a:pt x="588" y="353"/>
                  </a:lnTo>
                  <a:lnTo>
                    <a:pt x="592" y="355"/>
                  </a:lnTo>
                  <a:lnTo>
                    <a:pt x="593" y="359"/>
                  </a:lnTo>
                  <a:lnTo>
                    <a:pt x="594" y="373"/>
                  </a:lnTo>
                  <a:lnTo>
                    <a:pt x="593" y="375"/>
                  </a:lnTo>
                  <a:lnTo>
                    <a:pt x="593" y="376"/>
                  </a:lnTo>
                  <a:lnTo>
                    <a:pt x="592" y="377"/>
                  </a:lnTo>
                  <a:lnTo>
                    <a:pt x="590" y="380"/>
                  </a:lnTo>
                  <a:lnTo>
                    <a:pt x="589" y="382"/>
                  </a:lnTo>
                  <a:lnTo>
                    <a:pt x="589" y="383"/>
                  </a:lnTo>
                  <a:lnTo>
                    <a:pt x="588" y="384"/>
                  </a:lnTo>
                  <a:lnTo>
                    <a:pt x="588" y="385"/>
                  </a:lnTo>
                  <a:lnTo>
                    <a:pt x="589" y="386"/>
                  </a:lnTo>
                  <a:lnTo>
                    <a:pt x="590" y="386"/>
                  </a:lnTo>
                  <a:lnTo>
                    <a:pt x="592" y="388"/>
                  </a:lnTo>
                  <a:lnTo>
                    <a:pt x="593" y="389"/>
                  </a:lnTo>
                  <a:lnTo>
                    <a:pt x="593" y="390"/>
                  </a:lnTo>
                  <a:lnTo>
                    <a:pt x="595" y="394"/>
                  </a:lnTo>
                  <a:lnTo>
                    <a:pt x="594" y="395"/>
                  </a:lnTo>
                  <a:lnTo>
                    <a:pt x="595" y="397"/>
                  </a:lnTo>
                  <a:lnTo>
                    <a:pt x="596" y="395"/>
                  </a:lnTo>
                  <a:lnTo>
                    <a:pt x="597" y="394"/>
                  </a:lnTo>
                  <a:lnTo>
                    <a:pt x="597" y="393"/>
                  </a:lnTo>
                  <a:lnTo>
                    <a:pt x="596" y="393"/>
                  </a:lnTo>
                  <a:lnTo>
                    <a:pt x="596" y="392"/>
                  </a:lnTo>
                  <a:lnTo>
                    <a:pt x="595" y="389"/>
                  </a:lnTo>
                  <a:lnTo>
                    <a:pt x="595" y="388"/>
                  </a:lnTo>
                  <a:lnTo>
                    <a:pt x="592" y="385"/>
                  </a:lnTo>
                  <a:lnTo>
                    <a:pt x="590" y="384"/>
                  </a:lnTo>
                  <a:lnTo>
                    <a:pt x="592" y="383"/>
                  </a:lnTo>
                  <a:lnTo>
                    <a:pt x="596" y="381"/>
                  </a:lnTo>
                  <a:lnTo>
                    <a:pt x="601" y="382"/>
                  </a:lnTo>
                  <a:lnTo>
                    <a:pt x="603" y="386"/>
                  </a:lnTo>
                  <a:lnTo>
                    <a:pt x="603" y="388"/>
                  </a:lnTo>
                  <a:lnTo>
                    <a:pt x="603" y="391"/>
                  </a:lnTo>
                  <a:lnTo>
                    <a:pt x="603" y="392"/>
                  </a:lnTo>
                  <a:lnTo>
                    <a:pt x="604" y="397"/>
                  </a:lnTo>
                  <a:lnTo>
                    <a:pt x="604" y="398"/>
                  </a:lnTo>
                  <a:lnTo>
                    <a:pt x="605" y="400"/>
                  </a:lnTo>
                  <a:lnTo>
                    <a:pt x="606" y="403"/>
                  </a:lnTo>
                  <a:lnTo>
                    <a:pt x="609" y="405"/>
                  </a:lnTo>
                  <a:lnTo>
                    <a:pt x="610" y="405"/>
                  </a:lnTo>
                  <a:lnTo>
                    <a:pt x="610" y="402"/>
                  </a:lnTo>
                  <a:lnTo>
                    <a:pt x="609" y="398"/>
                  </a:lnTo>
                  <a:lnTo>
                    <a:pt x="607" y="397"/>
                  </a:lnTo>
                  <a:lnTo>
                    <a:pt x="607" y="391"/>
                  </a:lnTo>
                  <a:lnTo>
                    <a:pt x="609" y="389"/>
                  </a:lnTo>
                  <a:lnTo>
                    <a:pt x="610" y="386"/>
                  </a:lnTo>
                  <a:lnTo>
                    <a:pt x="611" y="385"/>
                  </a:lnTo>
                  <a:lnTo>
                    <a:pt x="613" y="384"/>
                  </a:lnTo>
                  <a:lnTo>
                    <a:pt x="615" y="384"/>
                  </a:lnTo>
                  <a:lnTo>
                    <a:pt x="618" y="384"/>
                  </a:lnTo>
                  <a:lnTo>
                    <a:pt x="619" y="384"/>
                  </a:lnTo>
                  <a:lnTo>
                    <a:pt x="619" y="385"/>
                  </a:lnTo>
                  <a:lnTo>
                    <a:pt x="619" y="386"/>
                  </a:lnTo>
                  <a:lnTo>
                    <a:pt x="620" y="388"/>
                  </a:lnTo>
                  <a:lnTo>
                    <a:pt x="621" y="388"/>
                  </a:lnTo>
                  <a:lnTo>
                    <a:pt x="622" y="389"/>
                  </a:lnTo>
                  <a:lnTo>
                    <a:pt x="623" y="390"/>
                  </a:lnTo>
                  <a:lnTo>
                    <a:pt x="624" y="393"/>
                  </a:lnTo>
                  <a:lnTo>
                    <a:pt x="624" y="394"/>
                  </a:lnTo>
                  <a:lnTo>
                    <a:pt x="625" y="397"/>
                  </a:lnTo>
                  <a:lnTo>
                    <a:pt x="627" y="398"/>
                  </a:lnTo>
                  <a:lnTo>
                    <a:pt x="629" y="400"/>
                  </a:lnTo>
                  <a:lnTo>
                    <a:pt x="630" y="400"/>
                  </a:lnTo>
                  <a:lnTo>
                    <a:pt x="631" y="401"/>
                  </a:lnTo>
                  <a:lnTo>
                    <a:pt x="631" y="402"/>
                  </a:lnTo>
                  <a:lnTo>
                    <a:pt x="639" y="426"/>
                  </a:lnTo>
                  <a:lnTo>
                    <a:pt x="641" y="431"/>
                  </a:lnTo>
                  <a:lnTo>
                    <a:pt x="646" y="435"/>
                  </a:lnTo>
                  <a:lnTo>
                    <a:pt x="654" y="444"/>
                  </a:lnTo>
                  <a:lnTo>
                    <a:pt x="661" y="450"/>
                  </a:lnTo>
                  <a:lnTo>
                    <a:pt x="667" y="453"/>
                  </a:lnTo>
                  <a:lnTo>
                    <a:pt x="673" y="452"/>
                  </a:lnTo>
                  <a:lnTo>
                    <a:pt x="688" y="462"/>
                  </a:lnTo>
                  <a:lnTo>
                    <a:pt x="690" y="464"/>
                  </a:lnTo>
                  <a:lnTo>
                    <a:pt x="692" y="467"/>
                  </a:lnTo>
                  <a:lnTo>
                    <a:pt x="693" y="467"/>
                  </a:lnTo>
                  <a:lnTo>
                    <a:pt x="696" y="468"/>
                  </a:lnTo>
                  <a:lnTo>
                    <a:pt x="698" y="472"/>
                  </a:lnTo>
                  <a:lnTo>
                    <a:pt x="699" y="475"/>
                  </a:lnTo>
                  <a:lnTo>
                    <a:pt x="700" y="478"/>
                  </a:lnTo>
                  <a:lnTo>
                    <a:pt x="700" y="482"/>
                  </a:lnTo>
                  <a:lnTo>
                    <a:pt x="701" y="485"/>
                  </a:lnTo>
                  <a:lnTo>
                    <a:pt x="704" y="489"/>
                  </a:lnTo>
                  <a:lnTo>
                    <a:pt x="707" y="490"/>
                  </a:lnTo>
                  <a:lnTo>
                    <a:pt x="706" y="487"/>
                  </a:lnTo>
                  <a:lnTo>
                    <a:pt x="706" y="485"/>
                  </a:lnTo>
                  <a:lnTo>
                    <a:pt x="707" y="483"/>
                  </a:lnTo>
                  <a:lnTo>
                    <a:pt x="705" y="480"/>
                  </a:lnTo>
                  <a:lnTo>
                    <a:pt x="704" y="477"/>
                  </a:lnTo>
                  <a:lnTo>
                    <a:pt x="702" y="475"/>
                  </a:lnTo>
                  <a:lnTo>
                    <a:pt x="701" y="469"/>
                  </a:lnTo>
                  <a:lnTo>
                    <a:pt x="699" y="464"/>
                  </a:lnTo>
                  <a:lnTo>
                    <a:pt x="691" y="455"/>
                  </a:lnTo>
                  <a:lnTo>
                    <a:pt x="689" y="449"/>
                  </a:lnTo>
                  <a:lnTo>
                    <a:pt x="689" y="443"/>
                  </a:lnTo>
                  <a:lnTo>
                    <a:pt x="690" y="439"/>
                  </a:lnTo>
                  <a:lnTo>
                    <a:pt x="693" y="435"/>
                  </a:lnTo>
                  <a:lnTo>
                    <a:pt x="699" y="433"/>
                  </a:lnTo>
                  <a:lnTo>
                    <a:pt x="701" y="433"/>
                  </a:lnTo>
                  <a:lnTo>
                    <a:pt x="718" y="434"/>
                  </a:lnTo>
                  <a:lnTo>
                    <a:pt x="719" y="435"/>
                  </a:lnTo>
                  <a:lnTo>
                    <a:pt x="719" y="440"/>
                  </a:lnTo>
                  <a:lnTo>
                    <a:pt x="721" y="442"/>
                  </a:lnTo>
                  <a:lnTo>
                    <a:pt x="734" y="451"/>
                  </a:lnTo>
                  <a:lnTo>
                    <a:pt x="749" y="462"/>
                  </a:lnTo>
                  <a:lnTo>
                    <a:pt x="750" y="466"/>
                  </a:lnTo>
                  <a:lnTo>
                    <a:pt x="751" y="468"/>
                  </a:lnTo>
                  <a:lnTo>
                    <a:pt x="751" y="470"/>
                  </a:lnTo>
                  <a:lnTo>
                    <a:pt x="751" y="476"/>
                  </a:lnTo>
                  <a:lnTo>
                    <a:pt x="751" y="478"/>
                  </a:lnTo>
                  <a:lnTo>
                    <a:pt x="754" y="485"/>
                  </a:lnTo>
                  <a:lnTo>
                    <a:pt x="758" y="495"/>
                  </a:lnTo>
                  <a:lnTo>
                    <a:pt x="760" y="500"/>
                  </a:lnTo>
                  <a:lnTo>
                    <a:pt x="764" y="503"/>
                  </a:lnTo>
                  <a:lnTo>
                    <a:pt x="771" y="507"/>
                  </a:lnTo>
                  <a:lnTo>
                    <a:pt x="776" y="508"/>
                  </a:lnTo>
                  <a:lnTo>
                    <a:pt x="780" y="509"/>
                  </a:lnTo>
                  <a:lnTo>
                    <a:pt x="783" y="510"/>
                  </a:lnTo>
                  <a:lnTo>
                    <a:pt x="793" y="508"/>
                  </a:lnTo>
                  <a:lnTo>
                    <a:pt x="797" y="508"/>
                  </a:lnTo>
                  <a:lnTo>
                    <a:pt x="802" y="509"/>
                  </a:lnTo>
                  <a:lnTo>
                    <a:pt x="805" y="511"/>
                  </a:lnTo>
                  <a:lnTo>
                    <a:pt x="835" y="535"/>
                  </a:lnTo>
                  <a:lnTo>
                    <a:pt x="846" y="542"/>
                  </a:lnTo>
                  <a:lnTo>
                    <a:pt x="848" y="545"/>
                  </a:lnTo>
                  <a:lnTo>
                    <a:pt x="849" y="551"/>
                  </a:lnTo>
                  <a:lnTo>
                    <a:pt x="849" y="556"/>
                  </a:lnTo>
                  <a:lnTo>
                    <a:pt x="849" y="558"/>
                  </a:lnTo>
                  <a:lnTo>
                    <a:pt x="851" y="560"/>
                  </a:lnTo>
                  <a:lnTo>
                    <a:pt x="852" y="560"/>
                  </a:lnTo>
                  <a:lnTo>
                    <a:pt x="854" y="562"/>
                  </a:lnTo>
                  <a:lnTo>
                    <a:pt x="855" y="564"/>
                  </a:lnTo>
                  <a:lnTo>
                    <a:pt x="855" y="566"/>
                  </a:lnTo>
                  <a:lnTo>
                    <a:pt x="855" y="576"/>
                  </a:lnTo>
                  <a:lnTo>
                    <a:pt x="855" y="581"/>
                  </a:lnTo>
                  <a:lnTo>
                    <a:pt x="856" y="585"/>
                  </a:lnTo>
                  <a:lnTo>
                    <a:pt x="861" y="590"/>
                  </a:lnTo>
                  <a:lnTo>
                    <a:pt x="870" y="598"/>
                  </a:lnTo>
                  <a:lnTo>
                    <a:pt x="882" y="611"/>
                  </a:lnTo>
                  <a:lnTo>
                    <a:pt x="887" y="615"/>
                  </a:lnTo>
                  <a:lnTo>
                    <a:pt x="892" y="618"/>
                  </a:lnTo>
                  <a:lnTo>
                    <a:pt x="895" y="619"/>
                  </a:lnTo>
                  <a:lnTo>
                    <a:pt x="897" y="619"/>
                  </a:lnTo>
                  <a:lnTo>
                    <a:pt x="903" y="619"/>
                  </a:lnTo>
                  <a:lnTo>
                    <a:pt x="905" y="619"/>
                  </a:lnTo>
                  <a:lnTo>
                    <a:pt x="908" y="618"/>
                  </a:lnTo>
                  <a:lnTo>
                    <a:pt x="911" y="618"/>
                  </a:lnTo>
                  <a:lnTo>
                    <a:pt x="924" y="620"/>
                  </a:lnTo>
                  <a:lnTo>
                    <a:pt x="937" y="620"/>
                  </a:lnTo>
                  <a:lnTo>
                    <a:pt x="941" y="623"/>
                  </a:lnTo>
                  <a:lnTo>
                    <a:pt x="946" y="627"/>
                  </a:lnTo>
                  <a:lnTo>
                    <a:pt x="957" y="641"/>
                  </a:lnTo>
                  <a:lnTo>
                    <a:pt x="960" y="645"/>
                  </a:lnTo>
                  <a:lnTo>
                    <a:pt x="961" y="651"/>
                  </a:lnTo>
                  <a:lnTo>
                    <a:pt x="959" y="654"/>
                  </a:lnTo>
                  <a:lnTo>
                    <a:pt x="955" y="657"/>
                  </a:lnTo>
                  <a:lnTo>
                    <a:pt x="946" y="661"/>
                  </a:lnTo>
                  <a:lnTo>
                    <a:pt x="941" y="665"/>
                  </a:lnTo>
                  <a:lnTo>
                    <a:pt x="939" y="666"/>
                  </a:lnTo>
                  <a:lnTo>
                    <a:pt x="934" y="667"/>
                  </a:lnTo>
                  <a:lnTo>
                    <a:pt x="921" y="674"/>
                  </a:lnTo>
                  <a:lnTo>
                    <a:pt x="918" y="676"/>
                  </a:lnTo>
                  <a:lnTo>
                    <a:pt x="917" y="677"/>
                  </a:lnTo>
                  <a:lnTo>
                    <a:pt x="908" y="678"/>
                  </a:lnTo>
                  <a:lnTo>
                    <a:pt x="906" y="679"/>
                  </a:lnTo>
                  <a:lnTo>
                    <a:pt x="905" y="681"/>
                  </a:lnTo>
                  <a:lnTo>
                    <a:pt x="903" y="685"/>
                  </a:lnTo>
                  <a:lnTo>
                    <a:pt x="900" y="686"/>
                  </a:lnTo>
                  <a:lnTo>
                    <a:pt x="898" y="685"/>
                  </a:lnTo>
                  <a:lnTo>
                    <a:pt x="896" y="684"/>
                  </a:lnTo>
                  <a:lnTo>
                    <a:pt x="891" y="679"/>
                  </a:lnTo>
                  <a:lnTo>
                    <a:pt x="889" y="678"/>
                  </a:lnTo>
                  <a:lnTo>
                    <a:pt x="887" y="678"/>
                  </a:lnTo>
                  <a:lnTo>
                    <a:pt x="883" y="677"/>
                  </a:lnTo>
                  <a:lnTo>
                    <a:pt x="883" y="678"/>
                  </a:lnTo>
                  <a:lnTo>
                    <a:pt x="883" y="679"/>
                  </a:lnTo>
                  <a:lnTo>
                    <a:pt x="886" y="679"/>
                  </a:lnTo>
                  <a:lnTo>
                    <a:pt x="888" y="679"/>
                  </a:lnTo>
                  <a:lnTo>
                    <a:pt x="889" y="679"/>
                  </a:lnTo>
                  <a:lnTo>
                    <a:pt x="889" y="681"/>
                  </a:lnTo>
                  <a:lnTo>
                    <a:pt x="890" y="682"/>
                  </a:lnTo>
                  <a:lnTo>
                    <a:pt x="894" y="684"/>
                  </a:lnTo>
                  <a:lnTo>
                    <a:pt x="897" y="687"/>
                  </a:lnTo>
                  <a:lnTo>
                    <a:pt x="900" y="688"/>
                  </a:lnTo>
                  <a:lnTo>
                    <a:pt x="905" y="686"/>
                  </a:lnTo>
                  <a:lnTo>
                    <a:pt x="906" y="684"/>
                  </a:lnTo>
                  <a:lnTo>
                    <a:pt x="907" y="683"/>
                  </a:lnTo>
                  <a:lnTo>
                    <a:pt x="908" y="683"/>
                  </a:lnTo>
                  <a:lnTo>
                    <a:pt x="911" y="682"/>
                  </a:lnTo>
                  <a:lnTo>
                    <a:pt x="913" y="681"/>
                  </a:lnTo>
                  <a:lnTo>
                    <a:pt x="914" y="679"/>
                  </a:lnTo>
                  <a:lnTo>
                    <a:pt x="920" y="681"/>
                  </a:lnTo>
                  <a:lnTo>
                    <a:pt x="923" y="681"/>
                  </a:lnTo>
                  <a:lnTo>
                    <a:pt x="929" y="677"/>
                  </a:lnTo>
                  <a:lnTo>
                    <a:pt x="937" y="676"/>
                  </a:lnTo>
                  <a:lnTo>
                    <a:pt x="939" y="676"/>
                  </a:lnTo>
                  <a:lnTo>
                    <a:pt x="948" y="670"/>
                  </a:lnTo>
                  <a:lnTo>
                    <a:pt x="950" y="669"/>
                  </a:lnTo>
                  <a:lnTo>
                    <a:pt x="951" y="669"/>
                  </a:lnTo>
                  <a:lnTo>
                    <a:pt x="958" y="662"/>
                  </a:lnTo>
                  <a:lnTo>
                    <a:pt x="959" y="661"/>
                  </a:lnTo>
                  <a:lnTo>
                    <a:pt x="963" y="660"/>
                  </a:lnTo>
                  <a:lnTo>
                    <a:pt x="965" y="660"/>
                  </a:lnTo>
                  <a:lnTo>
                    <a:pt x="968" y="660"/>
                  </a:lnTo>
                  <a:lnTo>
                    <a:pt x="971" y="659"/>
                  </a:lnTo>
                  <a:lnTo>
                    <a:pt x="973" y="657"/>
                  </a:lnTo>
                  <a:lnTo>
                    <a:pt x="975" y="651"/>
                  </a:lnTo>
                  <a:lnTo>
                    <a:pt x="977" y="649"/>
                  </a:lnTo>
                  <a:lnTo>
                    <a:pt x="984" y="648"/>
                  </a:lnTo>
                  <a:lnTo>
                    <a:pt x="987" y="646"/>
                  </a:lnTo>
                  <a:lnTo>
                    <a:pt x="991" y="644"/>
                  </a:lnTo>
                  <a:lnTo>
                    <a:pt x="994" y="643"/>
                  </a:lnTo>
                  <a:lnTo>
                    <a:pt x="997" y="644"/>
                  </a:lnTo>
                  <a:lnTo>
                    <a:pt x="1001" y="645"/>
                  </a:lnTo>
                  <a:lnTo>
                    <a:pt x="1008" y="650"/>
                  </a:lnTo>
                  <a:lnTo>
                    <a:pt x="1015" y="656"/>
                  </a:lnTo>
                  <a:lnTo>
                    <a:pt x="1020" y="662"/>
                  </a:lnTo>
                  <a:lnTo>
                    <a:pt x="1023" y="670"/>
                  </a:lnTo>
                  <a:lnTo>
                    <a:pt x="1024" y="668"/>
                  </a:lnTo>
                  <a:lnTo>
                    <a:pt x="1025" y="667"/>
                  </a:lnTo>
                  <a:lnTo>
                    <a:pt x="1026" y="666"/>
                  </a:lnTo>
                  <a:lnTo>
                    <a:pt x="1027" y="666"/>
                  </a:lnTo>
                  <a:lnTo>
                    <a:pt x="1028" y="667"/>
                  </a:lnTo>
                  <a:lnTo>
                    <a:pt x="1029" y="667"/>
                  </a:lnTo>
                  <a:lnTo>
                    <a:pt x="1033" y="668"/>
                  </a:lnTo>
                  <a:lnTo>
                    <a:pt x="1035" y="670"/>
                  </a:lnTo>
                  <a:lnTo>
                    <a:pt x="1037" y="673"/>
                  </a:lnTo>
                  <a:lnTo>
                    <a:pt x="1040" y="675"/>
                  </a:lnTo>
                  <a:lnTo>
                    <a:pt x="1041" y="678"/>
                  </a:lnTo>
                  <a:lnTo>
                    <a:pt x="1046" y="703"/>
                  </a:lnTo>
                  <a:lnTo>
                    <a:pt x="1046" y="704"/>
                  </a:lnTo>
                  <a:lnTo>
                    <a:pt x="1047" y="706"/>
                  </a:lnTo>
                  <a:lnTo>
                    <a:pt x="1047" y="707"/>
                  </a:lnTo>
                  <a:lnTo>
                    <a:pt x="1046" y="708"/>
                  </a:lnTo>
                  <a:lnTo>
                    <a:pt x="1045" y="709"/>
                  </a:lnTo>
                  <a:lnTo>
                    <a:pt x="1043" y="709"/>
                  </a:lnTo>
                  <a:lnTo>
                    <a:pt x="1041" y="709"/>
                  </a:lnTo>
                  <a:lnTo>
                    <a:pt x="1030" y="710"/>
                  </a:lnTo>
                  <a:lnTo>
                    <a:pt x="1029" y="710"/>
                  </a:lnTo>
                  <a:lnTo>
                    <a:pt x="1029" y="712"/>
                  </a:lnTo>
                  <a:lnTo>
                    <a:pt x="1027" y="713"/>
                  </a:lnTo>
                  <a:lnTo>
                    <a:pt x="1026" y="713"/>
                  </a:lnTo>
                  <a:lnTo>
                    <a:pt x="1025" y="712"/>
                  </a:lnTo>
                  <a:lnTo>
                    <a:pt x="1024" y="712"/>
                  </a:lnTo>
                  <a:lnTo>
                    <a:pt x="1023" y="709"/>
                  </a:lnTo>
                  <a:lnTo>
                    <a:pt x="1021" y="709"/>
                  </a:lnTo>
                  <a:lnTo>
                    <a:pt x="1020" y="709"/>
                  </a:lnTo>
                  <a:lnTo>
                    <a:pt x="1019" y="709"/>
                  </a:lnTo>
                  <a:lnTo>
                    <a:pt x="1018" y="710"/>
                  </a:lnTo>
                  <a:lnTo>
                    <a:pt x="1018" y="711"/>
                  </a:lnTo>
                  <a:lnTo>
                    <a:pt x="1019" y="712"/>
                  </a:lnTo>
                  <a:lnTo>
                    <a:pt x="1020" y="712"/>
                  </a:lnTo>
                  <a:lnTo>
                    <a:pt x="1020" y="713"/>
                  </a:lnTo>
                  <a:lnTo>
                    <a:pt x="1019" y="715"/>
                  </a:lnTo>
                  <a:lnTo>
                    <a:pt x="1019" y="716"/>
                  </a:lnTo>
                  <a:lnTo>
                    <a:pt x="1020" y="719"/>
                  </a:lnTo>
                  <a:lnTo>
                    <a:pt x="1019" y="720"/>
                  </a:lnTo>
                  <a:lnTo>
                    <a:pt x="1017" y="720"/>
                  </a:lnTo>
                  <a:lnTo>
                    <a:pt x="1016" y="721"/>
                  </a:lnTo>
                  <a:lnTo>
                    <a:pt x="1011" y="721"/>
                  </a:lnTo>
                  <a:lnTo>
                    <a:pt x="1009" y="721"/>
                  </a:lnTo>
                  <a:lnTo>
                    <a:pt x="1009" y="723"/>
                  </a:lnTo>
                  <a:lnTo>
                    <a:pt x="1008" y="726"/>
                  </a:lnTo>
                  <a:lnTo>
                    <a:pt x="1007" y="729"/>
                  </a:lnTo>
                  <a:lnTo>
                    <a:pt x="1003" y="732"/>
                  </a:lnTo>
                  <a:lnTo>
                    <a:pt x="1000" y="733"/>
                  </a:lnTo>
                  <a:lnTo>
                    <a:pt x="986" y="736"/>
                  </a:lnTo>
                  <a:lnTo>
                    <a:pt x="983" y="738"/>
                  </a:lnTo>
                  <a:lnTo>
                    <a:pt x="985" y="738"/>
                  </a:lnTo>
                  <a:lnTo>
                    <a:pt x="989" y="738"/>
                  </a:lnTo>
                  <a:lnTo>
                    <a:pt x="990" y="738"/>
                  </a:lnTo>
                  <a:lnTo>
                    <a:pt x="992" y="738"/>
                  </a:lnTo>
                  <a:lnTo>
                    <a:pt x="995" y="737"/>
                  </a:lnTo>
                  <a:lnTo>
                    <a:pt x="998" y="736"/>
                  </a:lnTo>
                  <a:lnTo>
                    <a:pt x="1001" y="735"/>
                  </a:lnTo>
                  <a:lnTo>
                    <a:pt x="1006" y="734"/>
                  </a:lnTo>
                  <a:lnTo>
                    <a:pt x="1009" y="733"/>
                  </a:lnTo>
                  <a:lnTo>
                    <a:pt x="1010" y="735"/>
                  </a:lnTo>
                  <a:lnTo>
                    <a:pt x="1009" y="737"/>
                  </a:lnTo>
                  <a:lnTo>
                    <a:pt x="1004" y="742"/>
                  </a:lnTo>
                  <a:lnTo>
                    <a:pt x="1004" y="745"/>
                  </a:lnTo>
                  <a:lnTo>
                    <a:pt x="1002" y="748"/>
                  </a:lnTo>
                  <a:lnTo>
                    <a:pt x="1000" y="749"/>
                  </a:lnTo>
                  <a:lnTo>
                    <a:pt x="992" y="751"/>
                  </a:lnTo>
                  <a:lnTo>
                    <a:pt x="995" y="753"/>
                  </a:lnTo>
                  <a:lnTo>
                    <a:pt x="999" y="753"/>
                  </a:lnTo>
                  <a:lnTo>
                    <a:pt x="1000" y="752"/>
                  </a:lnTo>
                  <a:lnTo>
                    <a:pt x="1002" y="752"/>
                  </a:lnTo>
                  <a:lnTo>
                    <a:pt x="1008" y="752"/>
                  </a:lnTo>
                  <a:lnTo>
                    <a:pt x="1009" y="752"/>
                  </a:lnTo>
                  <a:lnTo>
                    <a:pt x="1010" y="752"/>
                  </a:lnTo>
                  <a:lnTo>
                    <a:pt x="1011" y="753"/>
                  </a:lnTo>
                  <a:lnTo>
                    <a:pt x="1012" y="754"/>
                  </a:lnTo>
                  <a:lnTo>
                    <a:pt x="1014" y="754"/>
                  </a:lnTo>
                  <a:lnTo>
                    <a:pt x="1017" y="756"/>
                  </a:lnTo>
                  <a:lnTo>
                    <a:pt x="1021" y="758"/>
                  </a:lnTo>
                  <a:lnTo>
                    <a:pt x="1021" y="760"/>
                  </a:lnTo>
                  <a:lnTo>
                    <a:pt x="1021" y="762"/>
                  </a:lnTo>
                  <a:lnTo>
                    <a:pt x="1019" y="765"/>
                  </a:lnTo>
                  <a:lnTo>
                    <a:pt x="1016" y="766"/>
                  </a:lnTo>
                  <a:lnTo>
                    <a:pt x="1012" y="767"/>
                  </a:lnTo>
                  <a:lnTo>
                    <a:pt x="1000" y="769"/>
                  </a:lnTo>
                  <a:lnTo>
                    <a:pt x="999" y="768"/>
                  </a:lnTo>
                  <a:lnTo>
                    <a:pt x="997" y="766"/>
                  </a:lnTo>
                  <a:lnTo>
                    <a:pt x="995" y="761"/>
                  </a:lnTo>
                  <a:lnTo>
                    <a:pt x="995" y="769"/>
                  </a:lnTo>
                  <a:lnTo>
                    <a:pt x="997" y="770"/>
                  </a:lnTo>
                  <a:lnTo>
                    <a:pt x="999" y="773"/>
                  </a:lnTo>
                  <a:lnTo>
                    <a:pt x="1000" y="774"/>
                  </a:lnTo>
                  <a:lnTo>
                    <a:pt x="1000" y="776"/>
                  </a:lnTo>
                  <a:lnTo>
                    <a:pt x="999" y="779"/>
                  </a:lnTo>
                  <a:lnTo>
                    <a:pt x="998" y="783"/>
                  </a:lnTo>
                  <a:lnTo>
                    <a:pt x="995" y="785"/>
                  </a:lnTo>
                  <a:lnTo>
                    <a:pt x="995" y="786"/>
                  </a:lnTo>
                  <a:lnTo>
                    <a:pt x="997" y="787"/>
                  </a:lnTo>
                  <a:lnTo>
                    <a:pt x="997" y="788"/>
                  </a:lnTo>
                  <a:lnTo>
                    <a:pt x="994" y="791"/>
                  </a:lnTo>
                  <a:lnTo>
                    <a:pt x="992" y="791"/>
                  </a:lnTo>
                  <a:lnTo>
                    <a:pt x="993" y="793"/>
                  </a:lnTo>
                  <a:lnTo>
                    <a:pt x="995" y="794"/>
                  </a:lnTo>
                  <a:lnTo>
                    <a:pt x="999" y="795"/>
                  </a:lnTo>
                  <a:lnTo>
                    <a:pt x="1002" y="796"/>
                  </a:lnTo>
                  <a:lnTo>
                    <a:pt x="1003" y="796"/>
                  </a:lnTo>
                  <a:lnTo>
                    <a:pt x="1004" y="798"/>
                  </a:lnTo>
                  <a:lnTo>
                    <a:pt x="1006" y="798"/>
                  </a:lnTo>
                  <a:lnTo>
                    <a:pt x="1007" y="799"/>
                  </a:lnTo>
                  <a:lnTo>
                    <a:pt x="1006" y="801"/>
                  </a:lnTo>
                  <a:lnTo>
                    <a:pt x="1004" y="803"/>
                  </a:lnTo>
                  <a:lnTo>
                    <a:pt x="1003" y="804"/>
                  </a:lnTo>
                  <a:lnTo>
                    <a:pt x="1009" y="803"/>
                  </a:lnTo>
                  <a:lnTo>
                    <a:pt x="1011" y="803"/>
                  </a:lnTo>
                  <a:lnTo>
                    <a:pt x="1014" y="805"/>
                  </a:lnTo>
                  <a:lnTo>
                    <a:pt x="1015" y="807"/>
                  </a:lnTo>
                  <a:lnTo>
                    <a:pt x="1017" y="810"/>
                  </a:lnTo>
                  <a:lnTo>
                    <a:pt x="1018" y="812"/>
                  </a:lnTo>
                  <a:lnTo>
                    <a:pt x="1020" y="812"/>
                  </a:lnTo>
                  <a:lnTo>
                    <a:pt x="1021" y="813"/>
                  </a:lnTo>
                  <a:lnTo>
                    <a:pt x="1021" y="815"/>
                  </a:lnTo>
                  <a:lnTo>
                    <a:pt x="1023" y="816"/>
                  </a:lnTo>
                  <a:lnTo>
                    <a:pt x="1024" y="817"/>
                  </a:lnTo>
                  <a:lnTo>
                    <a:pt x="1026" y="817"/>
                  </a:lnTo>
                  <a:lnTo>
                    <a:pt x="1027" y="818"/>
                  </a:lnTo>
                  <a:lnTo>
                    <a:pt x="1027" y="819"/>
                  </a:lnTo>
                  <a:lnTo>
                    <a:pt x="1028" y="820"/>
                  </a:lnTo>
                  <a:lnTo>
                    <a:pt x="1033" y="821"/>
                  </a:lnTo>
                  <a:lnTo>
                    <a:pt x="1034" y="823"/>
                  </a:lnTo>
                  <a:lnTo>
                    <a:pt x="1037" y="825"/>
                  </a:lnTo>
                  <a:lnTo>
                    <a:pt x="1038" y="826"/>
                  </a:lnTo>
                  <a:lnTo>
                    <a:pt x="1042" y="826"/>
                  </a:lnTo>
                  <a:lnTo>
                    <a:pt x="1043" y="827"/>
                  </a:lnTo>
                  <a:lnTo>
                    <a:pt x="1045" y="828"/>
                  </a:lnTo>
                  <a:lnTo>
                    <a:pt x="1046" y="829"/>
                  </a:lnTo>
                  <a:lnTo>
                    <a:pt x="1049" y="835"/>
                  </a:lnTo>
                  <a:lnTo>
                    <a:pt x="1050" y="836"/>
                  </a:lnTo>
                  <a:lnTo>
                    <a:pt x="1051" y="830"/>
                  </a:lnTo>
                  <a:lnTo>
                    <a:pt x="1053" y="828"/>
                  </a:lnTo>
                  <a:lnTo>
                    <a:pt x="1055" y="827"/>
                  </a:lnTo>
                  <a:lnTo>
                    <a:pt x="1058" y="826"/>
                  </a:lnTo>
                  <a:lnTo>
                    <a:pt x="1063" y="825"/>
                  </a:lnTo>
                  <a:lnTo>
                    <a:pt x="1064" y="824"/>
                  </a:lnTo>
                  <a:lnTo>
                    <a:pt x="1072" y="828"/>
                  </a:lnTo>
                  <a:lnTo>
                    <a:pt x="1075" y="829"/>
                  </a:lnTo>
                  <a:lnTo>
                    <a:pt x="1077" y="830"/>
                  </a:lnTo>
                  <a:lnTo>
                    <a:pt x="1083" y="830"/>
                  </a:lnTo>
                  <a:lnTo>
                    <a:pt x="1085" y="830"/>
                  </a:lnTo>
                  <a:lnTo>
                    <a:pt x="1093" y="835"/>
                  </a:lnTo>
                  <a:lnTo>
                    <a:pt x="1095" y="836"/>
                  </a:lnTo>
                  <a:lnTo>
                    <a:pt x="1099" y="834"/>
                  </a:lnTo>
                  <a:lnTo>
                    <a:pt x="1101" y="833"/>
                  </a:lnTo>
                  <a:lnTo>
                    <a:pt x="1107" y="830"/>
                  </a:lnTo>
                  <a:lnTo>
                    <a:pt x="1114" y="830"/>
                  </a:lnTo>
                  <a:lnTo>
                    <a:pt x="1115" y="832"/>
                  </a:lnTo>
                  <a:lnTo>
                    <a:pt x="1119" y="842"/>
                  </a:lnTo>
                  <a:lnTo>
                    <a:pt x="1116" y="850"/>
                  </a:lnTo>
                  <a:lnTo>
                    <a:pt x="1118" y="854"/>
                  </a:lnTo>
                  <a:lnTo>
                    <a:pt x="1119" y="858"/>
                  </a:lnTo>
                  <a:lnTo>
                    <a:pt x="1119" y="859"/>
                  </a:lnTo>
                  <a:lnTo>
                    <a:pt x="1122" y="863"/>
                  </a:lnTo>
                  <a:lnTo>
                    <a:pt x="1123" y="865"/>
                  </a:lnTo>
                  <a:lnTo>
                    <a:pt x="1124" y="872"/>
                  </a:lnTo>
                  <a:lnTo>
                    <a:pt x="1123" y="891"/>
                  </a:lnTo>
                  <a:lnTo>
                    <a:pt x="1124" y="895"/>
                  </a:lnTo>
                  <a:lnTo>
                    <a:pt x="1127" y="901"/>
                  </a:lnTo>
                  <a:lnTo>
                    <a:pt x="1131" y="909"/>
                  </a:lnTo>
                  <a:lnTo>
                    <a:pt x="1133" y="915"/>
                  </a:lnTo>
                  <a:lnTo>
                    <a:pt x="1133" y="916"/>
                  </a:lnTo>
                  <a:lnTo>
                    <a:pt x="1133" y="918"/>
                  </a:lnTo>
                  <a:lnTo>
                    <a:pt x="1133" y="919"/>
                  </a:lnTo>
                  <a:lnTo>
                    <a:pt x="1133" y="920"/>
                  </a:lnTo>
                  <a:lnTo>
                    <a:pt x="1131" y="924"/>
                  </a:lnTo>
                  <a:lnTo>
                    <a:pt x="1131" y="925"/>
                  </a:lnTo>
                  <a:lnTo>
                    <a:pt x="1128" y="929"/>
                  </a:lnTo>
                  <a:lnTo>
                    <a:pt x="1127" y="933"/>
                  </a:lnTo>
                  <a:lnTo>
                    <a:pt x="1128" y="934"/>
                  </a:lnTo>
                  <a:lnTo>
                    <a:pt x="1128" y="936"/>
                  </a:lnTo>
                  <a:lnTo>
                    <a:pt x="1129" y="938"/>
                  </a:lnTo>
                  <a:lnTo>
                    <a:pt x="1131" y="937"/>
                  </a:lnTo>
                  <a:lnTo>
                    <a:pt x="1132" y="930"/>
                  </a:lnTo>
                  <a:lnTo>
                    <a:pt x="1133" y="929"/>
                  </a:lnTo>
                  <a:lnTo>
                    <a:pt x="1137" y="929"/>
                  </a:lnTo>
                  <a:lnTo>
                    <a:pt x="1139" y="932"/>
                  </a:lnTo>
                  <a:lnTo>
                    <a:pt x="1141" y="934"/>
                  </a:lnTo>
                  <a:lnTo>
                    <a:pt x="1144" y="936"/>
                  </a:lnTo>
                  <a:lnTo>
                    <a:pt x="1146" y="937"/>
                  </a:lnTo>
                  <a:lnTo>
                    <a:pt x="1145" y="941"/>
                  </a:lnTo>
                  <a:lnTo>
                    <a:pt x="1142" y="944"/>
                  </a:lnTo>
                  <a:lnTo>
                    <a:pt x="1141" y="946"/>
                  </a:lnTo>
                  <a:lnTo>
                    <a:pt x="1140" y="946"/>
                  </a:lnTo>
                  <a:lnTo>
                    <a:pt x="1139" y="947"/>
                  </a:lnTo>
                  <a:lnTo>
                    <a:pt x="1140" y="949"/>
                  </a:lnTo>
                  <a:lnTo>
                    <a:pt x="1141" y="949"/>
                  </a:lnTo>
                  <a:lnTo>
                    <a:pt x="1144" y="947"/>
                  </a:lnTo>
                  <a:lnTo>
                    <a:pt x="1146" y="944"/>
                  </a:lnTo>
                  <a:lnTo>
                    <a:pt x="1147" y="943"/>
                  </a:lnTo>
                  <a:lnTo>
                    <a:pt x="1148" y="945"/>
                  </a:lnTo>
                  <a:lnTo>
                    <a:pt x="1148" y="947"/>
                  </a:lnTo>
                  <a:lnTo>
                    <a:pt x="1148" y="950"/>
                  </a:lnTo>
                  <a:lnTo>
                    <a:pt x="1150" y="951"/>
                  </a:lnTo>
                  <a:lnTo>
                    <a:pt x="1150" y="952"/>
                  </a:lnTo>
                  <a:lnTo>
                    <a:pt x="1152" y="952"/>
                  </a:lnTo>
                  <a:lnTo>
                    <a:pt x="1153" y="952"/>
                  </a:lnTo>
                  <a:lnTo>
                    <a:pt x="1153" y="951"/>
                  </a:lnTo>
                  <a:lnTo>
                    <a:pt x="1154" y="951"/>
                  </a:lnTo>
                  <a:lnTo>
                    <a:pt x="1154" y="950"/>
                  </a:lnTo>
                  <a:lnTo>
                    <a:pt x="1156" y="947"/>
                  </a:lnTo>
                  <a:lnTo>
                    <a:pt x="1162" y="946"/>
                  </a:lnTo>
                  <a:lnTo>
                    <a:pt x="1166" y="947"/>
                  </a:lnTo>
                  <a:lnTo>
                    <a:pt x="1171" y="951"/>
                  </a:lnTo>
                  <a:lnTo>
                    <a:pt x="1174" y="957"/>
                  </a:lnTo>
                  <a:lnTo>
                    <a:pt x="1175" y="961"/>
                  </a:lnTo>
                  <a:lnTo>
                    <a:pt x="1174" y="966"/>
                  </a:lnTo>
                  <a:lnTo>
                    <a:pt x="1172" y="970"/>
                  </a:lnTo>
                  <a:lnTo>
                    <a:pt x="1169" y="976"/>
                  </a:lnTo>
                  <a:lnTo>
                    <a:pt x="1159" y="986"/>
                  </a:lnTo>
                  <a:lnTo>
                    <a:pt x="1158" y="987"/>
                  </a:lnTo>
                  <a:lnTo>
                    <a:pt x="1156" y="987"/>
                  </a:lnTo>
                  <a:lnTo>
                    <a:pt x="1152" y="988"/>
                  </a:lnTo>
                  <a:lnTo>
                    <a:pt x="1149" y="988"/>
                  </a:lnTo>
                  <a:lnTo>
                    <a:pt x="1148" y="989"/>
                  </a:lnTo>
                  <a:lnTo>
                    <a:pt x="1144" y="993"/>
                  </a:lnTo>
                  <a:lnTo>
                    <a:pt x="1141" y="994"/>
                  </a:lnTo>
                  <a:lnTo>
                    <a:pt x="1150" y="991"/>
                  </a:lnTo>
                  <a:lnTo>
                    <a:pt x="1154" y="991"/>
                  </a:lnTo>
                  <a:lnTo>
                    <a:pt x="1156" y="995"/>
                  </a:lnTo>
                  <a:lnTo>
                    <a:pt x="1156" y="1001"/>
                  </a:lnTo>
                  <a:lnTo>
                    <a:pt x="1156" y="1003"/>
                  </a:lnTo>
                  <a:lnTo>
                    <a:pt x="1155" y="1008"/>
                  </a:lnTo>
                  <a:lnTo>
                    <a:pt x="1155" y="1013"/>
                  </a:lnTo>
                  <a:lnTo>
                    <a:pt x="1154" y="1016"/>
                  </a:lnTo>
                  <a:lnTo>
                    <a:pt x="1153" y="1016"/>
                  </a:lnTo>
                  <a:lnTo>
                    <a:pt x="1150" y="1017"/>
                  </a:lnTo>
                  <a:lnTo>
                    <a:pt x="1148" y="1018"/>
                  </a:lnTo>
                  <a:lnTo>
                    <a:pt x="1146" y="1018"/>
                  </a:lnTo>
                  <a:lnTo>
                    <a:pt x="1145" y="1019"/>
                  </a:lnTo>
                  <a:lnTo>
                    <a:pt x="1141" y="1021"/>
                  </a:lnTo>
                  <a:lnTo>
                    <a:pt x="1138" y="1025"/>
                  </a:lnTo>
                  <a:lnTo>
                    <a:pt x="1135" y="1028"/>
                  </a:lnTo>
                  <a:lnTo>
                    <a:pt x="1133" y="1033"/>
                  </a:lnTo>
                  <a:lnTo>
                    <a:pt x="1133" y="1037"/>
                  </a:lnTo>
                  <a:lnTo>
                    <a:pt x="1133" y="1038"/>
                  </a:lnTo>
                  <a:lnTo>
                    <a:pt x="1135" y="1037"/>
                  </a:lnTo>
                  <a:lnTo>
                    <a:pt x="1137" y="1035"/>
                  </a:lnTo>
                  <a:lnTo>
                    <a:pt x="1138" y="1031"/>
                  </a:lnTo>
                  <a:lnTo>
                    <a:pt x="1139" y="1029"/>
                  </a:lnTo>
                  <a:lnTo>
                    <a:pt x="1139" y="1027"/>
                  </a:lnTo>
                  <a:lnTo>
                    <a:pt x="1141" y="1026"/>
                  </a:lnTo>
                  <a:lnTo>
                    <a:pt x="1145" y="1024"/>
                  </a:lnTo>
                  <a:lnTo>
                    <a:pt x="1154" y="1019"/>
                  </a:lnTo>
                  <a:lnTo>
                    <a:pt x="1157" y="1017"/>
                  </a:lnTo>
                  <a:lnTo>
                    <a:pt x="1159" y="1013"/>
                  </a:lnTo>
                  <a:lnTo>
                    <a:pt x="1161" y="1005"/>
                  </a:lnTo>
                  <a:lnTo>
                    <a:pt x="1162" y="1003"/>
                  </a:lnTo>
                  <a:lnTo>
                    <a:pt x="1161" y="997"/>
                  </a:lnTo>
                  <a:lnTo>
                    <a:pt x="1162" y="996"/>
                  </a:lnTo>
                  <a:lnTo>
                    <a:pt x="1163" y="994"/>
                  </a:lnTo>
                  <a:lnTo>
                    <a:pt x="1167" y="991"/>
                  </a:lnTo>
                  <a:lnTo>
                    <a:pt x="1169" y="987"/>
                  </a:lnTo>
                  <a:lnTo>
                    <a:pt x="1171" y="983"/>
                  </a:lnTo>
                  <a:lnTo>
                    <a:pt x="1172" y="982"/>
                  </a:lnTo>
                  <a:lnTo>
                    <a:pt x="1175" y="980"/>
                  </a:lnTo>
                  <a:lnTo>
                    <a:pt x="1176" y="982"/>
                  </a:lnTo>
                  <a:lnTo>
                    <a:pt x="1178" y="984"/>
                  </a:lnTo>
                  <a:lnTo>
                    <a:pt x="1178" y="987"/>
                  </a:lnTo>
                  <a:lnTo>
                    <a:pt x="1179" y="989"/>
                  </a:lnTo>
                  <a:lnTo>
                    <a:pt x="1180" y="992"/>
                  </a:lnTo>
                  <a:lnTo>
                    <a:pt x="1181" y="988"/>
                  </a:lnTo>
                  <a:lnTo>
                    <a:pt x="1182" y="986"/>
                  </a:lnTo>
                  <a:lnTo>
                    <a:pt x="1183" y="986"/>
                  </a:lnTo>
                  <a:lnTo>
                    <a:pt x="1187" y="985"/>
                  </a:lnTo>
                  <a:lnTo>
                    <a:pt x="1189" y="986"/>
                  </a:lnTo>
                  <a:lnTo>
                    <a:pt x="1191" y="987"/>
                  </a:lnTo>
                  <a:lnTo>
                    <a:pt x="1192" y="989"/>
                  </a:lnTo>
                  <a:lnTo>
                    <a:pt x="1195" y="991"/>
                  </a:lnTo>
                  <a:lnTo>
                    <a:pt x="1196" y="991"/>
                  </a:lnTo>
                  <a:lnTo>
                    <a:pt x="1198" y="989"/>
                  </a:lnTo>
                  <a:lnTo>
                    <a:pt x="1199" y="989"/>
                  </a:lnTo>
                  <a:lnTo>
                    <a:pt x="1200" y="991"/>
                  </a:lnTo>
                  <a:lnTo>
                    <a:pt x="1202" y="992"/>
                  </a:lnTo>
                  <a:lnTo>
                    <a:pt x="1205" y="992"/>
                  </a:lnTo>
                  <a:lnTo>
                    <a:pt x="1213" y="988"/>
                  </a:lnTo>
                  <a:lnTo>
                    <a:pt x="1215" y="987"/>
                  </a:lnTo>
                  <a:lnTo>
                    <a:pt x="1218" y="987"/>
                  </a:lnTo>
                  <a:lnTo>
                    <a:pt x="1221" y="988"/>
                  </a:lnTo>
                  <a:lnTo>
                    <a:pt x="1225" y="991"/>
                  </a:lnTo>
                  <a:lnTo>
                    <a:pt x="1228" y="991"/>
                  </a:lnTo>
                  <a:lnTo>
                    <a:pt x="1234" y="992"/>
                  </a:lnTo>
                  <a:lnTo>
                    <a:pt x="1244" y="993"/>
                  </a:lnTo>
                  <a:lnTo>
                    <a:pt x="1250" y="993"/>
                  </a:lnTo>
                  <a:lnTo>
                    <a:pt x="1252" y="994"/>
                  </a:lnTo>
                  <a:lnTo>
                    <a:pt x="1254" y="994"/>
                  </a:lnTo>
                  <a:lnTo>
                    <a:pt x="1254" y="995"/>
                  </a:lnTo>
                  <a:lnTo>
                    <a:pt x="1253" y="995"/>
                  </a:lnTo>
                  <a:lnTo>
                    <a:pt x="1252" y="995"/>
                  </a:lnTo>
                  <a:lnTo>
                    <a:pt x="1254" y="996"/>
                  </a:lnTo>
                  <a:lnTo>
                    <a:pt x="1256" y="996"/>
                  </a:lnTo>
                  <a:lnTo>
                    <a:pt x="1258" y="994"/>
                  </a:lnTo>
                  <a:lnTo>
                    <a:pt x="1259" y="994"/>
                  </a:lnTo>
                  <a:lnTo>
                    <a:pt x="1261" y="994"/>
                  </a:lnTo>
                  <a:lnTo>
                    <a:pt x="1262" y="994"/>
                  </a:lnTo>
                  <a:lnTo>
                    <a:pt x="1264" y="996"/>
                  </a:lnTo>
                  <a:lnTo>
                    <a:pt x="1265" y="1000"/>
                  </a:lnTo>
                  <a:lnTo>
                    <a:pt x="1264" y="1002"/>
                  </a:lnTo>
                  <a:lnTo>
                    <a:pt x="1261" y="1007"/>
                  </a:lnTo>
                  <a:lnTo>
                    <a:pt x="1261" y="1010"/>
                  </a:lnTo>
                  <a:lnTo>
                    <a:pt x="1261" y="1012"/>
                  </a:lnTo>
                  <a:lnTo>
                    <a:pt x="1261" y="1016"/>
                  </a:lnTo>
                  <a:lnTo>
                    <a:pt x="1262" y="1018"/>
                  </a:lnTo>
                  <a:lnTo>
                    <a:pt x="1264" y="1020"/>
                  </a:lnTo>
                  <a:lnTo>
                    <a:pt x="1265" y="1022"/>
                  </a:lnTo>
                  <a:lnTo>
                    <a:pt x="1267" y="1024"/>
                  </a:lnTo>
                  <a:lnTo>
                    <a:pt x="1269" y="1026"/>
                  </a:lnTo>
                  <a:lnTo>
                    <a:pt x="1273" y="1027"/>
                  </a:lnTo>
                  <a:lnTo>
                    <a:pt x="1275" y="1028"/>
                  </a:lnTo>
                  <a:lnTo>
                    <a:pt x="1276" y="1028"/>
                  </a:lnTo>
                  <a:lnTo>
                    <a:pt x="1278" y="1028"/>
                  </a:lnTo>
                  <a:lnTo>
                    <a:pt x="1280" y="1028"/>
                  </a:lnTo>
                  <a:lnTo>
                    <a:pt x="1282" y="1029"/>
                  </a:lnTo>
                  <a:lnTo>
                    <a:pt x="1283" y="1033"/>
                  </a:lnTo>
                  <a:lnTo>
                    <a:pt x="1283" y="1050"/>
                  </a:lnTo>
                  <a:lnTo>
                    <a:pt x="1285" y="1054"/>
                  </a:lnTo>
                  <a:lnTo>
                    <a:pt x="1288" y="1058"/>
                  </a:lnTo>
                  <a:lnTo>
                    <a:pt x="1293" y="1060"/>
                  </a:lnTo>
                  <a:lnTo>
                    <a:pt x="1299" y="1061"/>
                  </a:lnTo>
                  <a:lnTo>
                    <a:pt x="1300" y="1061"/>
                  </a:lnTo>
                  <a:lnTo>
                    <a:pt x="1302" y="1060"/>
                  </a:lnTo>
                  <a:lnTo>
                    <a:pt x="1303" y="1060"/>
                  </a:lnTo>
                  <a:lnTo>
                    <a:pt x="1304" y="1060"/>
                  </a:lnTo>
                  <a:lnTo>
                    <a:pt x="1307" y="1061"/>
                  </a:lnTo>
                  <a:lnTo>
                    <a:pt x="1308" y="1062"/>
                  </a:lnTo>
                  <a:lnTo>
                    <a:pt x="1310" y="1062"/>
                  </a:lnTo>
                  <a:lnTo>
                    <a:pt x="1311" y="1064"/>
                  </a:lnTo>
                  <a:lnTo>
                    <a:pt x="1313" y="1068"/>
                  </a:lnTo>
                  <a:lnTo>
                    <a:pt x="1314" y="1071"/>
                  </a:lnTo>
                  <a:lnTo>
                    <a:pt x="1314" y="1081"/>
                  </a:lnTo>
                  <a:lnTo>
                    <a:pt x="1314" y="1086"/>
                  </a:lnTo>
                  <a:lnTo>
                    <a:pt x="1316" y="1087"/>
                  </a:lnTo>
                  <a:lnTo>
                    <a:pt x="1317" y="1091"/>
                  </a:lnTo>
                  <a:lnTo>
                    <a:pt x="1317" y="1092"/>
                  </a:lnTo>
                  <a:lnTo>
                    <a:pt x="1317" y="1093"/>
                  </a:lnTo>
                  <a:lnTo>
                    <a:pt x="1317" y="1095"/>
                  </a:lnTo>
                  <a:lnTo>
                    <a:pt x="1317" y="1096"/>
                  </a:lnTo>
                  <a:lnTo>
                    <a:pt x="1316" y="1098"/>
                  </a:lnTo>
                  <a:lnTo>
                    <a:pt x="1308" y="1102"/>
                  </a:lnTo>
                  <a:lnTo>
                    <a:pt x="1303" y="1105"/>
                  </a:lnTo>
                  <a:lnTo>
                    <a:pt x="1300" y="1110"/>
                  </a:lnTo>
                  <a:lnTo>
                    <a:pt x="1296" y="1114"/>
                  </a:lnTo>
                  <a:lnTo>
                    <a:pt x="1294" y="1120"/>
                  </a:lnTo>
                  <a:lnTo>
                    <a:pt x="1286" y="1146"/>
                  </a:lnTo>
                  <a:lnTo>
                    <a:pt x="1287" y="1151"/>
                  </a:lnTo>
                  <a:lnTo>
                    <a:pt x="1290" y="1155"/>
                  </a:lnTo>
                  <a:lnTo>
                    <a:pt x="1300" y="1162"/>
                  </a:lnTo>
                  <a:lnTo>
                    <a:pt x="1302" y="1166"/>
                  </a:lnTo>
                  <a:lnTo>
                    <a:pt x="1302" y="1170"/>
                  </a:lnTo>
                  <a:lnTo>
                    <a:pt x="1300" y="1175"/>
                  </a:lnTo>
                  <a:lnTo>
                    <a:pt x="1292" y="1186"/>
                  </a:lnTo>
                  <a:lnTo>
                    <a:pt x="1291" y="1190"/>
                  </a:lnTo>
                  <a:lnTo>
                    <a:pt x="1291" y="1194"/>
                  </a:lnTo>
                  <a:lnTo>
                    <a:pt x="1287" y="1203"/>
                  </a:lnTo>
                  <a:lnTo>
                    <a:pt x="1287" y="1204"/>
                  </a:lnTo>
                  <a:lnTo>
                    <a:pt x="1285" y="1214"/>
                  </a:lnTo>
                  <a:lnTo>
                    <a:pt x="1285" y="1219"/>
                  </a:lnTo>
                  <a:lnTo>
                    <a:pt x="1286" y="1221"/>
                  </a:lnTo>
                  <a:lnTo>
                    <a:pt x="1287" y="1225"/>
                  </a:lnTo>
                  <a:lnTo>
                    <a:pt x="1290" y="1228"/>
                  </a:lnTo>
                  <a:lnTo>
                    <a:pt x="1291" y="1231"/>
                  </a:lnTo>
                  <a:lnTo>
                    <a:pt x="1291" y="1234"/>
                  </a:lnTo>
                  <a:lnTo>
                    <a:pt x="1292" y="1235"/>
                  </a:lnTo>
                  <a:lnTo>
                    <a:pt x="1293" y="1237"/>
                  </a:lnTo>
                  <a:lnTo>
                    <a:pt x="1295" y="1240"/>
                  </a:lnTo>
                  <a:lnTo>
                    <a:pt x="1296" y="1239"/>
                  </a:lnTo>
                  <a:lnTo>
                    <a:pt x="1296" y="1242"/>
                  </a:lnTo>
                  <a:lnTo>
                    <a:pt x="1295" y="1247"/>
                  </a:lnTo>
                  <a:lnTo>
                    <a:pt x="1296" y="1251"/>
                  </a:lnTo>
                  <a:lnTo>
                    <a:pt x="1296" y="1253"/>
                  </a:lnTo>
                  <a:lnTo>
                    <a:pt x="1295" y="1256"/>
                  </a:lnTo>
                  <a:lnTo>
                    <a:pt x="1294" y="1257"/>
                  </a:lnTo>
                  <a:lnTo>
                    <a:pt x="1295" y="1260"/>
                  </a:lnTo>
                  <a:lnTo>
                    <a:pt x="1296" y="1265"/>
                  </a:lnTo>
                  <a:lnTo>
                    <a:pt x="1295" y="1267"/>
                  </a:lnTo>
                  <a:lnTo>
                    <a:pt x="1294" y="1269"/>
                  </a:lnTo>
                  <a:lnTo>
                    <a:pt x="1292" y="1279"/>
                  </a:lnTo>
                  <a:lnTo>
                    <a:pt x="1292" y="1285"/>
                  </a:lnTo>
                  <a:lnTo>
                    <a:pt x="1293" y="1287"/>
                  </a:lnTo>
                  <a:lnTo>
                    <a:pt x="1296" y="1295"/>
                  </a:lnTo>
                  <a:lnTo>
                    <a:pt x="1297" y="1298"/>
                  </a:lnTo>
                  <a:lnTo>
                    <a:pt x="1295" y="1303"/>
                  </a:lnTo>
                  <a:lnTo>
                    <a:pt x="1293" y="1306"/>
                  </a:lnTo>
                  <a:lnTo>
                    <a:pt x="1292" y="1311"/>
                  </a:lnTo>
                  <a:lnTo>
                    <a:pt x="1291" y="1321"/>
                  </a:lnTo>
                  <a:lnTo>
                    <a:pt x="1292" y="1331"/>
                  </a:lnTo>
                  <a:lnTo>
                    <a:pt x="1292" y="1336"/>
                  </a:lnTo>
                  <a:lnTo>
                    <a:pt x="1288" y="1346"/>
                  </a:lnTo>
                  <a:lnTo>
                    <a:pt x="1287" y="1352"/>
                  </a:lnTo>
                  <a:lnTo>
                    <a:pt x="1288" y="1362"/>
                  </a:lnTo>
                  <a:lnTo>
                    <a:pt x="1288" y="1364"/>
                  </a:lnTo>
                  <a:lnTo>
                    <a:pt x="1287" y="1369"/>
                  </a:lnTo>
                  <a:lnTo>
                    <a:pt x="1287" y="1377"/>
                  </a:lnTo>
                  <a:lnTo>
                    <a:pt x="1287" y="1381"/>
                  </a:lnTo>
                  <a:lnTo>
                    <a:pt x="1287" y="1384"/>
                  </a:lnTo>
                  <a:lnTo>
                    <a:pt x="1285" y="1389"/>
                  </a:lnTo>
                  <a:lnTo>
                    <a:pt x="1285" y="1392"/>
                  </a:lnTo>
                  <a:lnTo>
                    <a:pt x="1283" y="1401"/>
                  </a:lnTo>
                  <a:lnTo>
                    <a:pt x="1282" y="1405"/>
                  </a:lnTo>
                  <a:lnTo>
                    <a:pt x="1279" y="1409"/>
                  </a:lnTo>
                  <a:lnTo>
                    <a:pt x="1276" y="1412"/>
                  </a:lnTo>
                  <a:lnTo>
                    <a:pt x="1276" y="1413"/>
                  </a:lnTo>
                  <a:lnTo>
                    <a:pt x="1275" y="1412"/>
                  </a:lnTo>
                  <a:lnTo>
                    <a:pt x="1275" y="1407"/>
                  </a:lnTo>
                  <a:lnTo>
                    <a:pt x="1274" y="1405"/>
                  </a:lnTo>
                  <a:lnTo>
                    <a:pt x="1269" y="1404"/>
                  </a:lnTo>
                  <a:lnTo>
                    <a:pt x="1260" y="1403"/>
                  </a:lnTo>
                  <a:lnTo>
                    <a:pt x="1258" y="1401"/>
                  </a:lnTo>
                  <a:lnTo>
                    <a:pt x="1258" y="1392"/>
                  </a:lnTo>
                  <a:lnTo>
                    <a:pt x="1257" y="1387"/>
                  </a:lnTo>
                  <a:lnTo>
                    <a:pt x="1253" y="1385"/>
                  </a:lnTo>
                  <a:lnTo>
                    <a:pt x="1252" y="1387"/>
                  </a:lnTo>
                  <a:lnTo>
                    <a:pt x="1251" y="1387"/>
                  </a:lnTo>
                  <a:lnTo>
                    <a:pt x="1250" y="1387"/>
                  </a:lnTo>
                  <a:lnTo>
                    <a:pt x="1249" y="1386"/>
                  </a:lnTo>
                  <a:lnTo>
                    <a:pt x="1248" y="1386"/>
                  </a:lnTo>
                  <a:lnTo>
                    <a:pt x="1247" y="1385"/>
                  </a:lnTo>
                  <a:lnTo>
                    <a:pt x="1242" y="1380"/>
                  </a:lnTo>
                  <a:lnTo>
                    <a:pt x="1236" y="1376"/>
                  </a:lnTo>
                  <a:lnTo>
                    <a:pt x="1233" y="1372"/>
                  </a:lnTo>
                  <a:lnTo>
                    <a:pt x="1226" y="1362"/>
                  </a:lnTo>
                  <a:lnTo>
                    <a:pt x="1222" y="1359"/>
                  </a:lnTo>
                  <a:lnTo>
                    <a:pt x="1218" y="1361"/>
                  </a:lnTo>
                  <a:lnTo>
                    <a:pt x="1218" y="1363"/>
                  </a:lnTo>
                  <a:lnTo>
                    <a:pt x="1219" y="1368"/>
                  </a:lnTo>
                  <a:lnTo>
                    <a:pt x="1218" y="1370"/>
                  </a:lnTo>
                  <a:lnTo>
                    <a:pt x="1217" y="1373"/>
                  </a:lnTo>
                  <a:lnTo>
                    <a:pt x="1217" y="1374"/>
                  </a:lnTo>
                  <a:lnTo>
                    <a:pt x="1216" y="1374"/>
                  </a:lnTo>
                  <a:lnTo>
                    <a:pt x="1215" y="1374"/>
                  </a:lnTo>
                  <a:lnTo>
                    <a:pt x="1213" y="1373"/>
                  </a:lnTo>
                  <a:lnTo>
                    <a:pt x="1210" y="1376"/>
                  </a:lnTo>
                  <a:lnTo>
                    <a:pt x="1210" y="1377"/>
                  </a:lnTo>
                  <a:lnTo>
                    <a:pt x="1211" y="1380"/>
                  </a:lnTo>
                  <a:lnTo>
                    <a:pt x="1211" y="1382"/>
                  </a:lnTo>
                  <a:lnTo>
                    <a:pt x="1211" y="1386"/>
                  </a:lnTo>
                  <a:lnTo>
                    <a:pt x="1213" y="1387"/>
                  </a:lnTo>
                  <a:lnTo>
                    <a:pt x="1214" y="1388"/>
                  </a:lnTo>
                  <a:lnTo>
                    <a:pt x="1214" y="1389"/>
                  </a:lnTo>
                  <a:lnTo>
                    <a:pt x="1215" y="1389"/>
                  </a:lnTo>
                  <a:lnTo>
                    <a:pt x="1213" y="1390"/>
                  </a:lnTo>
                  <a:lnTo>
                    <a:pt x="1209" y="1392"/>
                  </a:lnTo>
                  <a:lnTo>
                    <a:pt x="1207" y="1393"/>
                  </a:lnTo>
                  <a:lnTo>
                    <a:pt x="1207" y="1395"/>
                  </a:lnTo>
                  <a:lnTo>
                    <a:pt x="1210" y="1396"/>
                  </a:lnTo>
                  <a:lnTo>
                    <a:pt x="1213" y="1396"/>
                  </a:lnTo>
                  <a:lnTo>
                    <a:pt x="1214" y="1397"/>
                  </a:lnTo>
                  <a:lnTo>
                    <a:pt x="1213" y="1398"/>
                  </a:lnTo>
                  <a:lnTo>
                    <a:pt x="1210" y="1399"/>
                  </a:lnTo>
                  <a:lnTo>
                    <a:pt x="1208" y="1399"/>
                  </a:lnTo>
                  <a:lnTo>
                    <a:pt x="1205" y="1401"/>
                  </a:lnTo>
                  <a:lnTo>
                    <a:pt x="1202" y="1399"/>
                  </a:lnTo>
                  <a:lnTo>
                    <a:pt x="1198" y="1395"/>
                  </a:lnTo>
                  <a:lnTo>
                    <a:pt x="1176" y="1386"/>
                  </a:lnTo>
                  <a:lnTo>
                    <a:pt x="1170" y="1380"/>
                  </a:lnTo>
                  <a:lnTo>
                    <a:pt x="1164" y="1379"/>
                  </a:lnTo>
                  <a:lnTo>
                    <a:pt x="1162" y="1377"/>
                  </a:lnTo>
                  <a:lnTo>
                    <a:pt x="1154" y="1369"/>
                  </a:lnTo>
                  <a:lnTo>
                    <a:pt x="1153" y="1368"/>
                  </a:lnTo>
                  <a:lnTo>
                    <a:pt x="1150" y="1367"/>
                  </a:lnTo>
                  <a:lnTo>
                    <a:pt x="1146" y="1365"/>
                  </a:lnTo>
                  <a:lnTo>
                    <a:pt x="1144" y="1364"/>
                  </a:lnTo>
                  <a:lnTo>
                    <a:pt x="1142" y="1363"/>
                  </a:lnTo>
                  <a:lnTo>
                    <a:pt x="1141" y="1363"/>
                  </a:lnTo>
                  <a:lnTo>
                    <a:pt x="1142" y="1363"/>
                  </a:lnTo>
                  <a:lnTo>
                    <a:pt x="1142" y="1365"/>
                  </a:lnTo>
                  <a:lnTo>
                    <a:pt x="1139" y="1365"/>
                  </a:lnTo>
                  <a:lnTo>
                    <a:pt x="1137" y="1365"/>
                  </a:lnTo>
                  <a:lnTo>
                    <a:pt x="1136" y="1367"/>
                  </a:lnTo>
                  <a:lnTo>
                    <a:pt x="1133" y="1369"/>
                  </a:lnTo>
                  <a:lnTo>
                    <a:pt x="1132" y="1370"/>
                  </a:lnTo>
                  <a:lnTo>
                    <a:pt x="1133" y="1372"/>
                  </a:lnTo>
                  <a:lnTo>
                    <a:pt x="1152" y="1403"/>
                  </a:lnTo>
                  <a:lnTo>
                    <a:pt x="1153" y="1407"/>
                  </a:lnTo>
                  <a:lnTo>
                    <a:pt x="1154" y="1412"/>
                  </a:lnTo>
                  <a:lnTo>
                    <a:pt x="1155" y="1414"/>
                  </a:lnTo>
                  <a:lnTo>
                    <a:pt x="1155" y="1417"/>
                  </a:lnTo>
                  <a:lnTo>
                    <a:pt x="1154" y="1417"/>
                  </a:lnTo>
                  <a:lnTo>
                    <a:pt x="1153" y="1418"/>
                  </a:lnTo>
                  <a:lnTo>
                    <a:pt x="1137" y="1417"/>
                  </a:lnTo>
                  <a:lnTo>
                    <a:pt x="1136" y="1415"/>
                  </a:lnTo>
                  <a:lnTo>
                    <a:pt x="1136" y="1412"/>
                  </a:lnTo>
                  <a:lnTo>
                    <a:pt x="1136" y="1409"/>
                  </a:lnTo>
                  <a:lnTo>
                    <a:pt x="1135" y="1406"/>
                  </a:lnTo>
                  <a:lnTo>
                    <a:pt x="1128" y="1402"/>
                  </a:lnTo>
                  <a:lnTo>
                    <a:pt x="1127" y="1401"/>
                  </a:lnTo>
                  <a:lnTo>
                    <a:pt x="1124" y="1399"/>
                  </a:lnTo>
                  <a:lnTo>
                    <a:pt x="1124" y="1398"/>
                  </a:lnTo>
                  <a:lnTo>
                    <a:pt x="1123" y="1396"/>
                  </a:lnTo>
                  <a:lnTo>
                    <a:pt x="1115" y="1388"/>
                  </a:lnTo>
                  <a:lnTo>
                    <a:pt x="1113" y="1388"/>
                  </a:lnTo>
                  <a:lnTo>
                    <a:pt x="1105" y="1382"/>
                  </a:lnTo>
                  <a:lnTo>
                    <a:pt x="1104" y="1380"/>
                  </a:lnTo>
                  <a:lnTo>
                    <a:pt x="1107" y="1378"/>
                  </a:lnTo>
                  <a:lnTo>
                    <a:pt x="1105" y="1376"/>
                  </a:lnTo>
                  <a:lnTo>
                    <a:pt x="1101" y="1370"/>
                  </a:lnTo>
                  <a:lnTo>
                    <a:pt x="1097" y="1369"/>
                  </a:lnTo>
                  <a:lnTo>
                    <a:pt x="1096" y="1369"/>
                  </a:lnTo>
                  <a:lnTo>
                    <a:pt x="1095" y="1369"/>
                  </a:lnTo>
                  <a:lnTo>
                    <a:pt x="1094" y="1368"/>
                  </a:lnTo>
                  <a:lnTo>
                    <a:pt x="1093" y="1368"/>
                  </a:lnTo>
                  <a:lnTo>
                    <a:pt x="1093" y="1367"/>
                  </a:lnTo>
                  <a:lnTo>
                    <a:pt x="1092" y="1364"/>
                  </a:lnTo>
                  <a:lnTo>
                    <a:pt x="1090" y="1363"/>
                  </a:lnTo>
                  <a:lnTo>
                    <a:pt x="1087" y="1362"/>
                  </a:lnTo>
                  <a:lnTo>
                    <a:pt x="1085" y="1361"/>
                  </a:lnTo>
                  <a:lnTo>
                    <a:pt x="1083" y="1359"/>
                  </a:lnTo>
                  <a:lnTo>
                    <a:pt x="1075" y="1348"/>
                  </a:lnTo>
                  <a:lnTo>
                    <a:pt x="1069" y="1343"/>
                  </a:lnTo>
                  <a:lnTo>
                    <a:pt x="1068" y="1342"/>
                  </a:lnTo>
                  <a:lnTo>
                    <a:pt x="1070" y="1339"/>
                  </a:lnTo>
                  <a:lnTo>
                    <a:pt x="1070" y="1337"/>
                  </a:lnTo>
                  <a:lnTo>
                    <a:pt x="1069" y="1335"/>
                  </a:lnTo>
                  <a:lnTo>
                    <a:pt x="1067" y="1334"/>
                  </a:lnTo>
                  <a:lnTo>
                    <a:pt x="1066" y="1332"/>
                  </a:lnTo>
                  <a:lnTo>
                    <a:pt x="1062" y="1332"/>
                  </a:lnTo>
                  <a:lnTo>
                    <a:pt x="1060" y="1332"/>
                  </a:lnTo>
                  <a:lnTo>
                    <a:pt x="1058" y="1331"/>
                  </a:lnTo>
                  <a:lnTo>
                    <a:pt x="1058" y="1330"/>
                  </a:lnTo>
                  <a:lnTo>
                    <a:pt x="1058" y="1329"/>
                  </a:lnTo>
                  <a:lnTo>
                    <a:pt x="1059" y="1327"/>
                  </a:lnTo>
                  <a:lnTo>
                    <a:pt x="1060" y="1325"/>
                  </a:lnTo>
                  <a:lnTo>
                    <a:pt x="1060" y="1322"/>
                  </a:lnTo>
                  <a:lnTo>
                    <a:pt x="1059" y="1321"/>
                  </a:lnTo>
                  <a:lnTo>
                    <a:pt x="1059" y="1320"/>
                  </a:lnTo>
                  <a:lnTo>
                    <a:pt x="1057" y="1318"/>
                  </a:lnTo>
                  <a:lnTo>
                    <a:pt x="1050" y="1314"/>
                  </a:lnTo>
                  <a:lnTo>
                    <a:pt x="1046" y="1311"/>
                  </a:lnTo>
                  <a:lnTo>
                    <a:pt x="1045" y="1310"/>
                  </a:lnTo>
                  <a:lnTo>
                    <a:pt x="1043" y="1309"/>
                  </a:lnTo>
                  <a:lnTo>
                    <a:pt x="1040" y="1309"/>
                  </a:lnTo>
                  <a:lnTo>
                    <a:pt x="1038" y="1309"/>
                  </a:lnTo>
                  <a:lnTo>
                    <a:pt x="1037" y="1307"/>
                  </a:lnTo>
                  <a:lnTo>
                    <a:pt x="1037" y="1306"/>
                  </a:lnTo>
                  <a:lnTo>
                    <a:pt x="1038" y="1303"/>
                  </a:lnTo>
                  <a:lnTo>
                    <a:pt x="1038" y="1302"/>
                  </a:lnTo>
                  <a:lnTo>
                    <a:pt x="1037" y="1302"/>
                  </a:lnTo>
                  <a:lnTo>
                    <a:pt x="1036" y="1301"/>
                  </a:lnTo>
                  <a:lnTo>
                    <a:pt x="1035" y="1301"/>
                  </a:lnTo>
                  <a:lnTo>
                    <a:pt x="1033" y="1300"/>
                  </a:lnTo>
                  <a:lnTo>
                    <a:pt x="1032" y="1301"/>
                  </a:lnTo>
                  <a:lnTo>
                    <a:pt x="1030" y="1301"/>
                  </a:lnTo>
                  <a:lnTo>
                    <a:pt x="1028" y="1303"/>
                  </a:lnTo>
                  <a:lnTo>
                    <a:pt x="1026" y="1297"/>
                  </a:lnTo>
                  <a:lnTo>
                    <a:pt x="1024" y="1296"/>
                  </a:lnTo>
                  <a:lnTo>
                    <a:pt x="1021" y="1295"/>
                  </a:lnTo>
                  <a:lnTo>
                    <a:pt x="1020" y="1295"/>
                  </a:lnTo>
                  <a:lnTo>
                    <a:pt x="1017" y="1295"/>
                  </a:lnTo>
                  <a:lnTo>
                    <a:pt x="1016" y="1294"/>
                  </a:lnTo>
                  <a:lnTo>
                    <a:pt x="1016" y="1293"/>
                  </a:lnTo>
                  <a:lnTo>
                    <a:pt x="1015" y="1293"/>
                  </a:lnTo>
                  <a:lnTo>
                    <a:pt x="1012" y="1290"/>
                  </a:lnTo>
                  <a:lnTo>
                    <a:pt x="1011" y="1290"/>
                  </a:lnTo>
                  <a:lnTo>
                    <a:pt x="1010" y="1289"/>
                  </a:lnTo>
                  <a:lnTo>
                    <a:pt x="1009" y="1288"/>
                  </a:lnTo>
                  <a:lnTo>
                    <a:pt x="1007" y="1288"/>
                  </a:lnTo>
                  <a:lnTo>
                    <a:pt x="1006" y="1288"/>
                  </a:lnTo>
                  <a:lnTo>
                    <a:pt x="1004" y="1289"/>
                  </a:lnTo>
                  <a:lnTo>
                    <a:pt x="1002" y="1289"/>
                  </a:lnTo>
                  <a:lnTo>
                    <a:pt x="1001" y="1290"/>
                  </a:lnTo>
                  <a:lnTo>
                    <a:pt x="1000" y="1290"/>
                  </a:lnTo>
                  <a:lnTo>
                    <a:pt x="1000" y="1289"/>
                  </a:lnTo>
                  <a:lnTo>
                    <a:pt x="998" y="1284"/>
                  </a:lnTo>
                  <a:lnTo>
                    <a:pt x="997" y="1282"/>
                  </a:lnTo>
                  <a:lnTo>
                    <a:pt x="995" y="1281"/>
                  </a:lnTo>
                  <a:lnTo>
                    <a:pt x="993" y="1280"/>
                  </a:lnTo>
                  <a:lnTo>
                    <a:pt x="992" y="1281"/>
                  </a:lnTo>
                  <a:lnTo>
                    <a:pt x="990" y="1281"/>
                  </a:lnTo>
                  <a:lnTo>
                    <a:pt x="989" y="1279"/>
                  </a:lnTo>
                  <a:lnTo>
                    <a:pt x="986" y="1273"/>
                  </a:lnTo>
                  <a:lnTo>
                    <a:pt x="984" y="1271"/>
                  </a:lnTo>
                  <a:lnTo>
                    <a:pt x="972" y="1260"/>
                  </a:lnTo>
                  <a:lnTo>
                    <a:pt x="957" y="1251"/>
                  </a:lnTo>
                  <a:lnTo>
                    <a:pt x="941" y="1245"/>
                  </a:lnTo>
                  <a:lnTo>
                    <a:pt x="939" y="1243"/>
                  </a:lnTo>
                  <a:lnTo>
                    <a:pt x="938" y="1238"/>
                  </a:lnTo>
                  <a:lnTo>
                    <a:pt x="935" y="1236"/>
                  </a:lnTo>
                  <a:lnTo>
                    <a:pt x="915" y="1218"/>
                  </a:lnTo>
                  <a:lnTo>
                    <a:pt x="895" y="1204"/>
                  </a:lnTo>
                  <a:lnTo>
                    <a:pt x="876" y="1189"/>
                  </a:lnTo>
                  <a:lnTo>
                    <a:pt x="872" y="1187"/>
                  </a:lnTo>
                  <a:lnTo>
                    <a:pt x="869" y="1185"/>
                  </a:lnTo>
                  <a:lnTo>
                    <a:pt x="866" y="1181"/>
                  </a:lnTo>
                  <a:lnTo>
                    <a:pt x="865" y="1178"/>
                  </a:lnTo>
                  <a:lnTo>
                    <a:pt x="866" y="1176"/>
                  </a:lnTo>
                  <a:lnTo>
                    <a:pt x="869" y="1172"/>
                  </a:lnTo>
                  <a:lnTo>
                    <a:pt x="869" y="1170"/>
                  </a:lnTo>
                  <a:lnTo>
                    <a:pt x="868" y="1167"/>
                  </a:lnTo>
                  <a:lnTo>
                    <a:pt x="864" y="1163"/>
                  </a:lnTo>
                  <a:lnTo>
                    <a:pt x="863" y="1161"/>
                  </a:lnTo>
                  <a:lnTo>
                    <a:pt x="863" y="1160"/>
                  </a:lnTo>
                  <a:lnTo>
                    <a:pt x="863" y="1159"/>
                  </a:lnTo>
                  <a:lnTo>
                    <a:pt x="863" y="1158"/>
                  </a:lnTo>
                  <a:lnTo>
                    <a:pt x="863" y="1156"/>
                  </a:lnTo>
                  <a:lnTo>
                    <a:pt x="862" y="1155"/>
                  </a:lnTo>
                  <a:lnTo>
                    <a:pt x="862" y="1154"/>
                  </a:lnTo>
                  <a:lnTo>
                    <a:pt x="861" y="1153"/>
                  </a:lnTo>
                  <a:lnTo>
                    <a:pt x="861" y="1152"/>
                  </a:lnTo>
                  <a:lnTo>
                    <a:pt x="861" y="1147"/>
                  </a:lnTo>
                  <a:lnTo>
                    <a:pt x="860" y="1145"/>
                  </a:lnTo>
                  <a:lnTo>
                    <a:pt x="859" y="1143"/>
                  </a:lnTo>
                  <a:lnTo>
                    <a:pt x="839" y="1131"/>
                  </a:lnTo>
                  <a:lnTo>
                    <a:pt x="817" y="1117"/>
                  </a:lnTo>
                  <a:lnTo>
                    <a:pt x="788" y="1096"/>
                  </a:lnTo>
                  <a:lnTo>
                    <a:pt x="785" y="1093"/>
                  </a:lnTo>
                  <a:lnTo>
                    <a:pt x="783" y="1087"/>
                  </a:lnTo>
                  <a:lnTo>
                    <a:pt x="779" y="1085"/>
                  </a:lnTo>
                  <a:lnTo>
                    <a:pt x="762" y="1058"/>
                  </a:lnTo>
                  <a:lnTo>
                    <a:pt x="761" y="1052"/>
                  </a:lnTo>
                  <a:lnTo>
                    <a:pt x="751" y="1035"/>
                  </a:lnTo>
                  <a:lnTo>
                    <a:pt x="749" y="1031"/>
                  </a:lnTo>
                  <a:lnTo>
                    <a:pt x="744" y="1028"/>
                  </a:lnTo>
                  <a:lnTo>
                    <a:pt x="734" y="1024"/>
                  </a:lnTo>
                  <a:lnTo>
                    <a:pt x="730" y="1020"/>
                  </a:lnTo>
                  <a:lnTo>
                    <a:pt x="725" y="1017"/>
                  </a:lnTo>
                  <a:lnTo>
                    <a:pt x="715" y="1002"/>
                  </a:lnTo>
                  <a:lnTo>
                    <a:pt x="704" y="986"/>
                  </a:lnTo>
                  <a:lnTo>
                    <a:pt x="693" y="967"/>
                  </a:lnTo>
                  <a:lnTo>
                    <a:pt x="693" y="966"/>
                  </a:lnTo>
                  <a:lnTo>
                    <a:pt x="692" y="963"/>
                  </a:lnTo>
                  <a:lnTo>
                    <a:pt x="694" y="961"/>
                  </a:lnTo>
                  <a:lnTo>
                    <a:pt x="698" y="957"/>
                  </a:lnTo>
                  <a:lnTo>
                    <a:pt x="699" y="951"/>
                  </a:lnTo>
                  <a:lnTo>
                    <a:pt x="699" y="946"/>
                  </a:lnTo>
                  <a:lnTo>
                    <a:pt x="697" y="941"/>
                  </a:lnTo>
                  <a:lnTo>
                    <a:pt x="697" y="936"/>
                  </a:lnTo>
                  <a:lnTo>
                    <a:pt x="696" y="934"/>
                  </a:lnTo>
                  <a:lnTo>
                    <a:pt x="693" y="930"/>
                  </a:lnTo>
                  <a:lnTo>
                    <a:pt x="687" y="925"/>
                  </a:lnTo>
                  <a:lnTo>
                    <a:pt x="685" y="924"/>
                  </a:lnTo>
                  <a:lnTo>
                    <a:pt x="685" y="922"/>
                  </a:lnTo>
                  <a:lnTo>
                    <a:pt x="684" y="919"/>
                  </a:lnTo>
                  <a:lnTo>
                    <a:pt x="679" y="910"/>
                  </a:lnTo>
                  <a:lnTo>
                    <a:pt x="673" y="903"/>
                  </a:lnTo>
                  <a:lnTo>
                    <a:pt x="672" y="901"/>
                  </a:lnTo>
                  <a:lnTo>
                    <a:pt x="671" y="897"/>
                  </a:lnTo>
                  <a:lnTo>
                    <a:pt x="670" y="893"/>
                  </a:lnTo>
                  <a:lnTo>
                    <a:pt x="668" y="887"/>
                  </a:lnTo>
                  <a:lnTo>
                    <a:pt x="668" y="886"/>
                  </a:lnTo>
                  <a:lnTo>
                    <a:pt x="663" y="882"/>
                  </a:lnTo>
                  <a:lnTo>
                    <a:pt x="662" y="879"/>
                  </a:lnTo>
                  <a:lnTo>
                    <a:pt x="663" y="878"/>
                  </a:lnTo>
                  <a:lnTo>
                    <a:pt x="663" y="877"/>
                  </a:lnTo>
                  <a:lnTo>
                    <a:pt x="662" y="876"/>
                  </a:lnTo>
                  <a:lnTo>
                    <a:pt x="662" y="875"/>
                  </a:lnTo>
                  <a:lnTo>
                    <a:pt x="663" y="875"/>
                  </a:lnTo>
                  <a:lnTo>
                    <a:pt x="663" y="874"/>
                  </a:lnTo>
                  <a:lnTo>
                    <a:pt x="663" y="869"/>
                  </a:lnTo>
                  <a:lnTo>
                    <a:pt x="662" y="867"/>
                  </a:lnTo>
                  <a:lnTo>
                    <a:pt x="661" y="866"/>
                  </a:lnTo>
                  <a:lnTo>
                    <a:pt x="658" y="865"/>
                  </a:lnTo>
                  <a:lnTo>
                    <a:pt x="653" y="861"/>
                  </a:lnTo>
                  <a:lnTo>
                    <a:pt x="650" y="861"/>
                  </a:lnTo>
                  <a:lnTo>
                    <a:pt x="650" y="860"/>
                  </a:lnTo>
                  <a:lnTo>
                    <a:pt x="649" y="859"/>
                  </a:lnTo>
                  <a:lnTo>
                    <a:pt x="648" y="859"/>
                  </a:lnTo>
                  <a:lnTo>
                    <a:pt x="647" y="859"/>
                  </a:lnTo>
                  <a:lnTo>
                    <a:pt x="645" y="860"/>
                  </a:lnTo>
                  <a:lnTo>
                    <a:pt x="644" y="860"/>
                  </a:lnTo>
                  <a:lnTo>
                    <a:pt x="642" y="859"/>
                  </a:lnTo>
                  <a:lnTo>
                    <a:pt x="642" y="858"/>
                  </a:lnTo>
                  <a:lnTo>
                    <a:pt x="645" y="857"/>
                  </a:lnTo>
                  <a:lnTo>
                    <a:pt x="645" y="855"/>
                  </a:lnTo>
                  <a:lnTo>
                    <a:pt x="645" y="854"/>
                  </a:lnTo>
                  <a:lnTo>
                    <a:pt x="645" y="852"/>
                  </a:lnTo>
                  <a:lnTo>
                    <a:pt x="645" y="850"/>
                  </a:lnTo>
                  <a:lnTo>
                    <a:pt x="639" y="845"/>
                  </a:lnTo>
                  <a:lnTo>
                    <a:pt x="638" y="846"/>
                  </a:lnTo>
                  <a:lnTo>
                    <a:pt x="637" y="845"/>
                  </a:lnTo>
                  <a:lnTo>
                    <a:pt x="638" y="843"/>
                  </a:lnTo>
                  <a:lnTo>
                    <a:pt x="638" y="842"/>
                  </a:lnTo>
                  <a:lnTo>
                    <a:pt x="638" y="841"/>
                  </a:lnTo>
                  <a:lnTo>
                    <a:pt x="639" y="841"/>
                  </a:lnTo>
                  <a:lnTo>
                    <a:pt x="639" y="840"/>
                  </a:lnTo>
                  <a:lnTo>
                    <a:pt x="639" y="838"/>
                  </a:lnTo>
                  <a:lnTo>
                    <a:pt x="638" y="836"/>
                  </a:lnTo>
                  <a:lnTo>
                    <a:pt x="639" y="835"/>
                  </a:lnTo>
                  <a:lnTo>
                    <a:pt x="640" y="835"/>
                  </a:lnTo>
                  <a:lnTo>
                    <a:pt x="641" y="835"/>
                  </a:lnTo>
                  <a:lnTo>
                    <a:pt x="642" y="836"/>
                  </a:lnTo>
                  <a:lnTo>
                    <a:pt x="644" y="835"/>
                  </a:lnTo>
                  <a:lnTo>
                    <a:pt x="644" y="834"/>
                  </a:lnTo>
                  <a:lnTo>
                    <a:pt x="644" y="833"/>
                  </a:lnTo>
                  <a:lnTo>
                    <a:pt x="642" y="832"/>
                  </a:lnTo>
                  <a:lnTo>
                    <a:pt x="640" y="832"/>
                  </a:lnTo>
                  <a:lnTo>
                    <a:pt x="639" y="830"/>
                  </a:lnTo>
                  <a:lnTo>
                    <a:pt x="636" y="824"/>
                  </a:lnTo>
                  <a:lnTo>
                    <a:pt x="635" y="816"/>
                  </a:lnTo>
                  <a:lnTo>
                    <a:pt x="632" y="810"/>
                  </a:lnTo>
                  <a:lnTo>
                    <a:pt x="630" y="805"/>
                  </a:lnTo>
                  <a:lnTo>
                    <a:pt x="613" y="787"/>
                  </a:lnTo>
                  <a:lnTo>
                    <a:pt x="610" y="783"/>
                  </a:lnTo>
                  <a:lnTo>
                    <a:pt x="604" y="774"/>
                  </a:lnTo>
                  <a:lnTo>
                    <a:pt x="598" y="766"/>
                  </a:lnTo>
                  <a:lnTo>
                    <a:pt x="594" y="762"/>
                  </a:lnTo>
                  <a:lnTo>
                    <a:pt x="586" y="757"/>
                  </a:lnTo>
                  <a:lnTo>
                    <a:pt x="584" y="756"/>
                  </a:lnTo>
                  <a:lnTo>
                    <a:pt x="583" y="752"/>
                  </a:lnTo>
                  <a:lnTo>
                    <a:pt x="580" y="750"/>
                  </a:lnTo>
                  <a:lnTo>
                    <a:pt x="575" y="748"/>
                  </a:lnTo>
                  <a:lnTo>
                    <a:pt x="572" y="745"/>
                  </a:lnTo>
                  <a:lnTo>
                    <a:pt x="571" y="743"/>
                  </a:lnTo>
                  <a:lnTo>
                    <a:pt x="571" y="740"/>
                  </a:lnTo>
                  <a:lnTo>
                    <a:pt x="571" y="737"/>
                  </a:lnTo>
                  <a:lnTo>
                    <a:pt x="570" y="735"/>
                  </a:lnTo>
                  <a:lnTo>
                    <a:pt x="570" y="733"/>
                  </a:lnTo>
                  <a:lnTo>
                    <a:pt x="568" y="732"/>
                  </a:lnTo>
                  <a:lnTo>
                    <a:pt x="567" y="731"/>
                  </a:lnTo>
                  <a:lnTo>
                    <a:pt x="566" y="729"/>
                  </a:lnTo>
                  <a:lnTo>
                    <a:pt x="566" y="727"/>
                  </a:lnTo>
                  <a:lnTo>
                    <a:pt x="564" y="726"/>
                  </a:lnTo>
                  <a:lnTo>
                    <a:pt x="564" y="724"/>
                  </a:lnTo>
                  <a:lnTo>
                    <a:pt x="564" y="721"/>
                  </a:lnTo>
                  <a:lnTo>
                    <a:pt x="566" y="719"/>
                  </a:lnTo>
                  <a:lnTo>
                    <a:pt x="566" y="717"/>
                  </a:lnTo>
                  <a:lnTo>
                    <a:pt x="566" y="713"/>
                  </a:lnTo>
                  <a:lnTo>
                    <a:pt x="563" y="711"/>
                  </a:lnTo>
                  <a:lnTo>
                    <a:pt x="556" y="706"/>
                  </a:lnTo>
                  <a:lnTo>
                    <a:pt x="550" y="698"/>
                  </a:lnTo>
                  <a:lnTo>
                    <a:pt x="547" y="695"/>
                  </a:lnTo>
                  <a:lnTo>
                    <a:pt x="538" y="691"/>
                  </a:lnTo>
                  <a:lnTo>
                    <a:pt x="533" y="688"/>
                  </a:lnTo>
                  <a:lnTo>
                    <a:pt x="528" y="688"/>
                  </a:lnTo>
                  <a:lnTo>
                    <a:pt x="526" y="688"/>
                  </a:lnTo>
                  <a:lnTo>
                    <a:pt x="524" y="687"/>
                  </a:lnTo>
                  <a:lnTo>
                    <a:pt x="521" y="687"/>
                  </a:lnTo>
                  <a:lnTo>
                    <a:pt x="519" y="685"/>
                  </a:lnTo>
                  <a:lnTo>
                    <a:pt x="517" y="681"/>
                  </a:lnTo>
                  <a:lnTo>
                    <a:pt x="516" y="679"/>
                  </a:lnTo>
                  <a:lnTo>
                    <a:pt x="512" y="678"/>
                  </a:lnTo>
                  <a:lnTo>
                    <a:pt x="510" y="679"/>
                  </a:lnTo>
                  <a:lnTo>
                    <a:pt x="506" y="682"/>
                  </a:lnTo>
                  <a:lnTo>
                    <a:pt x="503" y="682"/>
                  </a:lnTo>
                  <a:lnTo>
                    <a:pt x="502" y="682"/>
                  </a:lnTo>
                  <a:lnTo>
                    <a:pt x="501" y="681"/>
                  </a:lnTo>
                  <a:lnTo>
                    <a:pt x="500" y="681"/>
                  </a:lnTo>
                  <a:lnTo>
                    <a:pt x="499" y="679"/>
                  </a:lnTo>
                  <a:lnTo>
                    <a:pt x="498" y="678"/>
                  </a:lnTo>
                  <a:lnTo>
                    <a:pt x="497" y="678"/>
                  </a:lnTo>
                  <a:lnTo>
                    <a:pt x="494" y="678"/>
                  </a:lnTo>
                  <a:lnTo>
                    <a:pt x="492" y="677"/>
                  </a:lnTo>
                  <a:lnTo>
                    <a:pt x="491" y="676"/>
                  </a:lnTo>
                  <a:lnTo>
                    <a:pt x="491" y="675"/>
                  </a:lnTo>
                  <a:lnTo>
                    <a:pt x="493" y="673"/>
                  </a:lnTo>
                  <a:lnTo>
                    <a:pt x="493" y="671"/>
                  </a:lnTo>
                  <a:lnTo>
                    <a:pt x="493" y="669"/>
                  </a:lnTo>
                  <a:lnTo>
                    <a:pt x="492" y="668"/>
                  </a:lnTo>
                  <a:lnTo>
                    <a:pt x="491" y="667"/>
                  </a:lnTo>
                  <a:lnTo>
                    <a:pt x="487" y="666"/>
                  </a:lnTo>
                  <a:lnTo>
                    <a:pt x="490" y="660"/>
                  </a:lnTo>
                  <a:lnTo>
                    <a:pt x="491" y="658"/>
                  </a:lnTo>
                  <a:lnTo>
                    <a:pt x="490" y="650"/>
                  </a:lnTo>
                  <a:lnTo>
                    <a:pt x="490" y="646"/>
                  </a:lnTo>
                  <a:lnTo>
                    <a:pt x="487" y="645"/>
                  </a:lnTo>
                  <a:lnTo>
                    <a:pt x="486" y="646"/>
                  </a:lnTo>
                  <a:lnTo>
                    <a:pt x="486" y="644"/>
                  </a:lnTo>
                  <a:lnTo>
                    <a:pt x="487" y="639"/>
                  </a:lnTo>
                  <a:lnTo>
                    <a:pt x="486" y="635"/>
                  </a:lnTo>
                  <a:lnTo>
                    <a:pt x="485" y="633"/>
                  </a:lnTo>
                  <a:lnTo>
                    <a:pt x="483" y="632"/>
                  </a:lnTo>
                  <a:lnTo>
                    <a:pt x="481" y="633"/>
                  </a:lnTo>
                  <a:lnTo>
                    <a:pt x="480" y="629"/>
                  </a:lnTo>
                  <a:lnTo>
                    <a:pt x="481" y="619"/>
                  </a:lnTo>
                  <a:lnTo>
                    <a:pt x="480" y="615"/>
                  </a:lnTo>
                  <a:lnTo>
                    <a:pt x="475" y="610"/>
                  </a:lnTo>
                  <a:lnTo>
                    <a:pt x="474" y="609"/>
                  </a:lnTo>
                  <a:lnTo>
                    <a:pt x="473" y="608"/>
                  </a:lnTo>
                  <a:lnTo>
                    <a:pt x="472" y="607"/>
                  </a:lnTo>
                  <a:lnTo>
                    <a:pt x="473" y="601"/>
                  </a:lnTo>
                  <a:lnTo>
                    <a:pt x="472" y="598"/>
                  </a:lnTo>
                  <a:lnTo>
                    <a:pt x="465" y="574"/>
                  </a:lnTo>
                  <a:lnTo>
                    <a:pt x="457" y="554"/>
                  </a:lnTo>
                  <a:lnTo>
                    <a:pt x="456" y="552"/>
                  </a:lnTo>
                  <a:lnTo>
                    <a:pt x="456" y="551"/>
                  </a:lnTo>
                  <a:lnTo>
                    <a:pt x="456" y="550"/>
                  </a:lnTo>
                  <a:lnTo>
                    <a:pt x="456" y="548"/>
                  </a:lnTo>
                  <a:lnTo>
                    <a:pt x="456" y="547"/>
                  </a:lnTo>
                  <a:lnTo>
                    <a:pt x="456" y="545"/>
                  </a:lnTo>
                  <a:lnTo>
                    <a:pt x="451" y="541"/>
                  </a:lnTo>
                  <a:lnTo>
                    <a:pt x="449" y="539"/>
                  </a:lnTo>
                  <a:lnTo>
                    <a:pt x="448" y="534"/>
                  </a:lnTo>
                  <a:lnTo>
                    <a:pt x="447" y="532"/>
                  </a:lnTo>
                  <a:lnTo>
                    <a:pt x="447" y="529"/>
                  </a:lnTo>
                  <a:lnTo>
                    <a:pt x="447" y="528"/>
                  </a:lnTo>
                  <a:lnTo>
                    <a:pt x="446" y="527"/>
                  </a:lnTo>
                  <a:lnTo>
                    <a:pt x="444" y="527"/>
                  </a:lnTo>
                  <a:lnTo>
                    <a:pt x="443" y="527"/>
                  </a:lnTo>
                  <a:lnTo>
                    <a:pt x="442" y="526"/>
                  </a:lnTo>
                  <a:lnTo>
                    <a:pt x="442" y="525"/>
                  </a:lnTo>
                  <a:lnTo>
                    <a:pt x="441" y="523"/>
                  </a:lnTo>
                  <a:lnTo>
                    <a:pt x="440" y="520"/>
                  </a:lnTo>
                  <a:lnTo>
                    <a:pt x="442" y="519"/>
                  </a:lnTo>
                  <a:lnTo>
                    <a:pt x="443" y="520"/>
                  </a:lnTo>
                  <a:lnTo>
                    <a:pt x="444" y="522"/>
                  </a:lnTo>
                  <a:lnTo>
                    <a:pt x="444" y="523"/>
                  </a:lnTo>
                  <a:lnTo>
                    <a:pt x="446" y="524"/>
                  </a:lnTo>
                  <a:lnTo>
                    <a:pt x="447" y="523"/>
                  </a:lnTo>
                  <a:lnTo>
                    <a:pt x="449" y="518"/>
                  </a:lnTo>
                  <a:lnTo>
                    <a:pt x="450" y="516"/>
                  </a:lnTo>
                  <a:lnTo>
                    <a:pt x="454" y="514"/>
                  </a:lnTo>
                  <a:lnTo>
                    <a:pt x="454" y="512"/>
                  </a:lnTo>
                  <a:lnTo>
                    <a:pt x="454" y="508"/>
                  </a:lnTo>
                  <a:lnTo>
                    <a:pt x="454" y="507"/>
                  </a:lnTo>
                  <a:lnTo>
                    <a:pt x="451" y="506"/>
                  </a:lnTo>
                  <a:lnTo>
                    <a:pt x="449" y="506"/>
                  </a:lnTo>
                  <a:lnTo>
                    <a:pt x="449" y="505"/>
                  </a:lnTo>
                  <a:lnTo>
                    <a:pt x="449" y="503"/>
                  </a:lnTo>
                  <a:lnTo>
                    <a:pt x="449" y="501"/>
                  </a:lnTo>
                  <a:lnTo>
                    <a:pt x="448" y="499"/>
                  </a:lnTo>
                  <a:lnTo>
                    <a:pt x="446" y="497"/>
                  </a:lnTo>
                  <a:lnTo>
                    <a:pt x="442" y="493"/>
                  </a:lnTo>
                  <a:lnTo>
                    <a:pt x="441" y="494"/>
                  </a:lnTo>
                  <a:lnTo>
                    <a:pt x="440" y="494"/>
                  </a:lnTo>
                  <a:lnTo>
                    <a:pt x="440" y="497"/>
                  </a:lnTo>
                  <a:lnTo>
                    <a:pt x="441" y="497"/>
                  </a:lnTo>
                  <a:lnTo>
                    <a:pt x="442" y="498"/>
                  </a:lnTo>
                  <a:lnTo>
                    <a:pt x="442" y="499"/>
                  </a:lnTo>
                  <a:lnTo>
                    <a:pt x="441" y="500"/>
                  </a:lnTo>
                  <a:lnTo>
                    <a:pt x="440" y="501"/>
                  </a:lnTo>
                  <a:lnTo>
                    <a:pt x="438" y="500"/>
                  </a:lnTo>
                  <a:lnTo>
                    <a:pt x="434" y="497"/>
                  </a:lnTo>
                  <a:lnTo>
                    <a:pt x="424" y="482"/>
                  </a:lnTo>
                  <a:lnTo>
                    <a:pt x="420" y="476"/>
                  </a:lnTo>
                  <a:lnTo>
                    <a:pt x="408" y="469"/>
                  </a:lnTo>
                  <a:lnTo>
                    <a:pt x="406" y="468"/>
                  </a:lnTo>
                  <a:lnTo>
                    <a:pt x="404" y="468"/>
                  </a:lnTo>
                  <a:lnTo>
                    <a:pt x="401" y="468"/>
                  </a:lnTo>
                  <a:lnTo>
                    <a:pt x="399" y="468"/>
                  </a:lnTo>
                  <a:lnTo>
                    <a:pt x="398" y="468"/>
                  </a:lnTo>
                  <a:lnTo>
                    <a:pt x="397" y="467"/>
                  </a:lnTo>
                  <a:lnTo>
                    <a:pt x="397" y="466"/>
                  </a:lnTo>
                  <a:lnTo>
                    <a:pt x="397" y="465"/>
                  </a:lnTo>
                  <a:lnTo>
                    <a:pt x="396" y="465"/>
                  </a:lnTo>
                  <a:lnTo>
                    <a:pt x="395" y="464"/>
                  </a:lnTo>
                  <a:lnTo>
                    <a:pt x="392" y="464"/>
                  </a:lnTo>
                  <a:lnTo>
                    <a:pt x="390" y="464"/>
                  </a:lnTo>
                  <a:lnTo>
                    <a:pt x="388" y="464"/>
                  </a:lnTo>
                  <a:lnTo>
                    <a:pt x="387" y="462"/>
                  </a:lnTo>
                  <a:lnTo>
                    <a:pt x="386" y="460"/>
                  </a:lnTo>
                  <a:lnTo>
                    <a:pt x="385" y="458"/>
                  </a:lnTo>
                  <a:lnTo>
                    <a:pt x="381" y="456"/>
                  </a:lnTo>
                  <a:lnTo>
                    <a:pt x="374" y="450"/>
                  </a:lnTo>
                  <a:lnTo>
                    <a:pt x="366" y="445"/>
                  </a:lnTo>
                  <a:lnTo>
                    <a:pt x="354" y="440"/>
                  </a:lnTo>
                  <a:lnTo>
                    <a:pt x="351" y="436"/>
                  </a:lnTo>
                  <a:lnTo>
                    <a:pt x="347" y="436"/>
                  </a:lnTo>
                  <a:lnTo>
                    <a:pt x="342" y="439"/>
                  </a:lnTo>
                  <a:lnTo>
                    <a:pt x="339" y="439"/>
                  </a:lnTo>
                  <a:lnTo>
                    <a:pt x="338" y="439"/>
                  </a:lnTo>
                  <a:lnTo>
                    <a:pt x="336" y="436"/>
                  </a:lnTo>
                  <a:lnTo>
                    <a:pt x="334" y="437"/>
                  </a:lnTo>
                  <a:lnTo>
                    <a:pt x="332" y="436"/>
                  </a:lnTo>
                  <a:lnTo>
                    <a:pt x="331" y="435"/>
                  </a:lnTo>
                  <a:lnTo>
                    <a:pt x="330" y="435"/>
                  </a:lnTo>
                  <a:lnTo>
                    <a:pt x="328" y="436"/>
                  </a:lnTo>
                  <a:lnTo>
                    <a:pt x="327" y="436"/>
                  </a:lnTo>
                  <a:lnTo>
                    <a:pt x="326" y="435"/>
                  </a:lnTo>
                  <a:lnTo>
                    <a:pt x="321" y="427"/>
                  </a:lnTo>
                  <a:lnTo>
                    <a:pt x="317" y="424"/>
                  </a:lnTo>
                  <a:lnTo>
                    <a:pt x="316" y="422"/>
                  </a:lnTo>
                  <a:lnTo>
                    <a:pt x="316" y="419"/>
                  </a:lnTo>
                  <a:lnTo>
                    <a:pt x="316" y="406"/>
                  </a:lnTo>
                  <a:lnTo>
                    <a:pt x="313" y="389"/>
                  </a:lnTo>
                  <a:lnTo>
                    <a:pt x="309" y="367"/>
                  </a:lnTo>
                  <a:lnTo>
                    <a:pt x="309" y="365"/>
                  </a:lnTo>
                  <a:lnTo>
                    <a:pt x="308" y="364"/>
                  </a:lnTo>
                  <a:lnTo>
                    <a:pt x="305" y="364"/>
                  </a:lnTo>
                  <a:lnTo>
                    <a:pt x="301" y="363"/>
                  </a:lnTo>
                  <a:lnTo>
                    <a:pt x="294" y="359"/>
                  </a:lnTo>
                  <a:lnTo>
                    <a:pt x="292" y="358"/>
                  </a:lnTo>
                  <a:lnTo>
                    <a:pt x="289" y="358"/>
                  </a:lnTo>
                  <a:lnTo>
                    <a:pt x="287" y="357"/>
                  </a:lnTo>
                  <a:lnTo>
                    <a:pt x="285" y="356"/>
                  </a:lnTo>
                  <a:lnTo>
                    <a:pt x="276" y="346"/>
                  </a:lnTo>
                  <a:lnTo>
                    <a:pt x="274" y="341"/>
                  </a:lnTo>
                  <a:lnTo>
                    <a:pt x="273" y="338"/>
                  </a:lnTo>
                  <a:lnTo>
                    <a:pt x="270" y="327"/>
                  </a:lnTo>
                  <a:lnTo>
                    <a:pt x="269" y="323"/>
                  </a:lnTo>
                  <a:lnTo>
                    <a:pt x="266" y="321"/>
                  </a:lnTo>
                  <a:lnTo>
                    <a:pt x="261" y="321"/>
                  </a:lnTo>
                  <a:lnTo>
                    <a:pt x="258" y="319"/>
                  </a:lnTo>
                  <a:lnTo>
                    <a:pt x="257" y="318"/>
                  </a:lnTo>
                  <a:lnTo>
                    <a:pt x="257" y="317"/>
                  </a:lnTo>
                  <a:lnTo>
                    <a:pt x="239" y="286"/>
                  </a:lnTo>
                  <a:lnTo>
                    <a:pt x="236" y="283"/>
                  </a:lnTo>
                  <a:lnTo>
                    <a:pt x="227" y="276"/>
                  </a:lnTo>
                  <a:lnTo>
                    <a:pt x="225" y="273"/>
                  </a:lnTo>
                  <a:lnTo>
                    <a:pt x="224" y="269"/>
                  </a:lnTo>
                  <a:lnTo>
                    <a:pt x="223" y="267"/>
                  </a:lnTo>
                  <a:lnTo>
                    <a:pt x="222" y="266"/>
                  </a:lnTo>
                  <a:lnTo>
                    <a:pt x="220" y="266"/>
                  </a:lnTo>
                  <a:lnTo>
                    <a:pt x="218" y="264"/>
                  </a:lnTo>
                  <a:lnTo>
                    <a:pt x="217" y="264"/>
                  </a:lnTo>
                  <a:lnTo>
                    <a:pt x="216" y="263"/>
                  </a:lnTo>
                  <a:lnTo>
                    <a:pt x="215" y="263"/>
                  </a:lnTo>
                  <a:lnTo>
                    <a:pt x="214" y="263"/>
                  </a:lnTo>
                  <a:lnTo>
                    <a:pt x="210" y="260"/>
                  </a:lnTo>
                  <a:lnTo>
                    <a:pt x="208" y="259"/>
                  </a:lnTo>
                  <a:lnTo>
                    <a:pt x="184" y="259"/>
                  </a:lnTo>
                  <a:lnTo>
                    <a:pt x="180" y="258"/>
                  </a:lnTo>
                  <a:lnTo>
                    <a:pt x="175" y="256"/>
                  </a:lnTo>
                  <a:lnTo>
                    <a:pt x="168" y="250"/>
                  </a:lnTo>
                  <a:lnTo>
                    <a:pt x="150" y="226"/>
                  </a:lnTo>
                  <a:lnTo>
                    <a:pt x="142" y="218"/>
                  </a:lnTo>
                  <a:lnTo>
                    <a:pt x="142" y="217"/>
                  </a:lnTo>
                  <a:lnTo>
                    <a:pt x="141" y="215"/>
                  </a:lnTo>
                  <a:lnTo>
                    <a:pt x="140" y="214"/>
                  </a:lnTo>
                  <a:lnTo>
                    <a:pt x="139" y="214"/>
                  </a:lnTo>
                  <a:lnTo>
                    <a:pt x="138" y="213"/>
                  </a:lnTo>
                  <a:lnTo>
                    <a:pt x="137" y="213"/>
                  </a:lnTo>
                  <a:lnTo>
                    <a:pt x="136" y="213"/>
                  </a:lnTo>
                  <a:lnTo>
                    <a:pt x="133" y="213"/>
                  </a:lnTo>
                  <a:lnTo>
                    <a:pt x="132" y="213"/>
                  </a:lnTo>
                  <a:lnTo>
                    <a:pt x="131" y="211"/>
                  </a:lnTo>
                  <a:lnTo>
                    <a:pt x="125" y="205"/>
                  </a:lnTo>
                  <a:lnTo>
                    <a:pt x="123" y="204"/>
                  </a:lnTo>
                  <a:lnTo>
                    <a:pt x="121" y="204"/>
                  </a:lnTo>
                  <a:lnTo>
                    <a:pt x="119" y="202"/>
                  </a:lnTo>
                  <a:lnTo>
                    <a:pt x="106" y="188"/>
                  </a:lnTo>
                  <a:lnTo>
                    <a:pt x="96" y="177"/>
                  </a:lnTo>
                  <a:lnTo>
                    <a:pt x="95" y="175"/>
                  </a:lnTo>
                  <a:lnTo>
                    <a:pt x="89" y="171"/>
                  </a:lnTo>
                  <a:lnTo>
                    <a:pt x="85" y="165"/>
                  </a:lnTo>
                  <a:lnTo>
                    <a:pt x="77" y="159"/>
                  </a:lnTo>
                  <a:lnTo>
                    <a:pt x="72" y="154"/>
                  </a:lnTo>
                  <a:lnTo>
                    <a:pt x="70" y="154"/>
                  </a:lnTo>
                  <a:lnTo>
                    <a:pt x="67" y="154"/>
                  </a:lnTo>
                  <a:lnTo>
                    <a:pt x="66" y="152"/>
                  </a:lnTo>
                  <a:lnTo>
                    <a:pt x="66" y="151"/>
                  </a:lnTo>
                  <a:lnTo>
                    <a:pt x="67" y="150"/>
                  </a:lnTo>
                  <a:lnTo>
                    <a:pt x="67" y="149"/>
                  </a:lnTo>
                  <a:lnTo>
                    <a:pt x="67" y="148"/>
                  </a:lnTo>
                  <a:lnTo>
                    <a:pt x="66" y="148"/>
                  </a:lnTo>
                  <a:lnTo>
                    <a:pt x="64" y="148"/>
                  </a:lnTo>
                  <a:lnTo>
                    <a:pt x="61" y="146"/>
                  </a:lnTo>
                  <a:lnTo>
                    <a:pt x="60" y="143"/>
                  </a:lnTo>
                  <a:lnTo>
                    <a:pt x="56" y="138"/>
                  </a:lnTo>
                  <a:lnTo>
                    <a:pt x="54" y="134"/>
                  </a:lnTo>
                  <a:lnTo>
                    <a:pt x="53" y="133"/>
                  </a:lnTo>
                  <a:lnTo>
                    <a:pt x="51" y="132"/>
                  </a:lnTo>
                  <a:lnTo>
                    <a:pt x="51" y="131"/>
                  </a:lnTo>
                  <a:lnTo>
                    <a:pt x="50" y="130"/>
                  </a:lnTo>
                  <a:lnTo>
                    <a:pt x="50" y="129"/>
                  </a:lnTo>
                  <a:lnTo>
                    <a:pt x="49" y="127"/>
                  </a:lnTo>
                  <a:lnTo>
                    <a:pt x="49" y="126"/>
                  </a:lnTo>
                  <a:lnTo>
                    <a:pt x="47" y="123"/>
                  </a:lnTo>
                  <a:lnTo>
                    <a:pt x="46" y="119"/>
                  </a:lnTo>
                  <a:lnTo>
                    <a:pt x="44" y="117"/>
                  </a:lnTo>
                  <a:lnTo>
                    <a:pt x="44" y="114"/>
                  </a:lnTo>
                  <a:lnTo>
                    <a:pt x="41" y="105"/>
                  </a:lnTo>
                  <a:lnTo>
                    <a:pt x="39" y="102"/>
                  </a:lnTo>
                  <a:lnTo>
                    <a:pt x="37" y="101"/>
                  </a:lnTo>
                  <a:lnTo>
                    <a:pt x="36" y="99"/>
                  </a:lnTo>
                  <a:lnTo>
                    <a:pt x="35" y="97"/>
                  </a:lnTo>
                  <a:lnTo>
                    <a:pt x="34" y="96"/>
                  </a:lnTo>
                  <a:lnTo>
                    <a:pt x="32" y="95"/>
                  </a:lnTo>
                  <a:lnTo>
                    <a:pt x="34" y="91"/>
                  </a:lnTo>
                  <a:lnTo>
                    <a:pt x="35" y="89"/>
                  </a:lnTo>
                  <a:lnTo>
                    <a:pt x="34" y="87"/>
                  </a:lnTo>
                  <a:lnTo>
                    <a:pt x="32" y="84"/>
                  </a:lnTo>
                  <a:lnTo>
                    <a:pt x="29" y="82"/>
                  </a:lnTo>
                  <a:lnTo>
                    <a:pt x="28" y="82"/>
                  </a:lnTo>
                  <a:lnTo>
                    <a:pt x="28" y="81"/>
                  </a:lnTo>
                  <a:lnTo>
                    <a:pt x="28" y="79"/>
                  </a:lnTo>
                  <a:lnTo>
                    <a:pt x="27" y="76"/>
                  </a:lnTo>
                  <a:lnTo>
                    <a:pt x="26" y="75"/>
                  </a:lnTo>
                  <a:lnTo>
                    <a:pt x="25" y="75"/>
                  </a:lnTo>
                  <a:lnTo>
                    <a:pt x="23" y="74"/>
                  </a:lnTo>
                  <a:lnTo>
                    <a:pt x="23" y="73"/>
                  </a:lnTo>
                  <a:lnTo>
                    <a:pt x="25" y="71"/>
                  </a:lnTo>
                  <a:lnTo>
                    <a:pt x="26" y="68"/>
                  </a:lnTo>
                  <a:lnTo>
                    <a:pt x="26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9" y="60"/>
                  </a:lnTo>
                  <a:lnTo>
                    <a:pt x="28" y="58"/>
                  </a:lnTo>
                  <a:lnTo>
                    <a:pt x="26" y="55"/>
                  </a:lnTo>
                  <a:lnTo>
                    <a:pt x="28" y="54"/>
                  </a:lnTo>
                  <a:lnTo>
                    <a:pt x="27" y="52"/>
                  </a:lnTo>
                  <a:lnTo>
                    <a:pt x="25" y="50"/>
                  </a:lnTo>
                  <a:lnTo>
                    <a:pt x="26" y="49"/>
                  </a:lnTo>
                  <a:lnTo>
                    <a:pt x="23" y="46"/>
                  </a:lnTo>
                  <a:lnTo>
                    <a:pt x="23" y="43"/>
                  </a:lnTo>
                  <a:lnTo>
                    <a:pt x="24" y="40"/>
                  </a:lnTo>
                  <a:lnTo>
                    <a:pt x="25" y="40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29" y="40"/>
                  </a:lnTo>
                  <a:lnTo>
                    <a:pt x="30" y="40"/>
                  </a:lnTo>
                  <a:lnTo>
                    <a:pt x="32" y="40"/>
                  </a:lnTo>
                  <a:lnTo>
                    <a:pt x="33" y="40"/>
                  </a:lnTo>
                  <a:lnTo>
                    <a:pt x="35" y="38"/>
                  </a:lnTo>
                  <a:lnTo>
                    <a:pt x="36" y="38"/>
                  </a:lnTo>
                  <a:lnTo>
                    <a:pt x="38" y="35"/>
                  </a:lnTo>
                  <a:lnTo>
                    <a:pt x="39" y="35"/>
                  </a:lnTo>
                  <a:lnTo>
                    <a:pt x="42" y="35"/>
                  </a:lnTo>
                  <a:lnTo>
                    <a:pt x="43" y="34"/>
                  </a:lnTo>
                  <a:lnTo>
                    <a:pt x="47" y="31"/>
                  </a:lnTo>
                  <a:lnTo>
                    <a:pt x="50" y="31"/>
                  </a:lnTo>
                  <a:lnTo>
                    <a:pt x="52" y="31"/>
                  </a:lnTo>
                  <a:lnTo>
                    <a:pt x="55" y="34"/>
                  </a:lnTo>
                  <a:lnTo>
                    <a:pt x="58" y="35"/>
                  </a:lnTo>
                  <a:lnTo>
                    <a:pt x="59" y="37"/>
                  </a:lnTo>
                  <a:close/>
                  <a:moveTo>
                    <a:pt x="20" y="34"/>
                  </a:moveTo>
                  <a:lnTo>
                    <a:pt x="21" y="37"/>
                  </a:lnTo>
                  <a:lnTo>
                    <a:pt x="20" y="37"/>
                  </a:lnTo>
                  <a:lnTo>
                    <a:pt x="19" y="37"/>
                  </a:lnTo>
                  <a:lnTo>
                    <a:pt x="18" y="37"/>
                  </a:lnTo>
                  <a:lnTo>
                    <a:pt x="17" y="38"/>
                  </a:lnTo>
                  <a:lnTo>
                    <a:pt x="16" y="37"/>
                  </a:lnTo>
                  <a:lnTo>
                    <a:pt x="15" y="37"/>
                  </a:lnTo>
                  <a:lnTo>
                    <a:pt x="13" y="37"/>
                  </a:lnTo>
                  <a:lnTo>
                    <a:pt x="12" y="35"/>
                  </a:lnTo>
                  <a:lnTo>
                    <a:pt x="11" y="34"/>
                  </a:lnTo>
                  <a:lnTo>
                    <a:pt x="12" y="33"/>
                  </a:lnTo>
                  <a:lnTo>
                    <a:pt x="15" y="32"/>
                  </a:lnTo>
                  <a:lnTo>
                    <a:pt x="16" y="30"/>
                  </a:lnTo>
                  <a:lnTo>
                    <a:pt x="17" y="31"/>
                  </a:lnTo>
                  <a:lnTo>
                    <a:pt x="20" y="34"/>
                  </a:lnTo>
                  <a:close/>
                  <a:moveTo>
                    <a:pt x="8" y="21"/>
                  </a:moveTo>
                  <a:lnTo>
                    <a:pt x="11" y="23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3" y="25"/>
                  </a:lnTo>
                  <a:lnTo>
                    <a:pt x="15" y="26"/>
                  </a:lnTo>
                  <a:lnTo>
                    <a:pt x="15" y="27"/>
                  </a:lnTo>
                  <a:lnTo>
                    <a:pt x="13" y="29"/>
                  </a:lnTo>
                  <a:lnTo>
                    <a:pt x="10" y="27"/>
                  </a:lnTo>
                  <a:lnTo>
                    <a:pt x="6" y="31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6" y="22"/>
                  </a:lnTo>
                  <a:lnTo>
                    <a:pt x="4" y="21"/>
                  </a:lnTo>
                  <a:lnTo>
                    <a:pt x="3" y="21"/>
                  </a:lnTo>
                  <a:lnTo>
                    <a:pt x="2" y="22"/>
                  </a:lnTo>
                  <a:lnTo>
                    <a:pt x="1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1" y="18"/>
                  </a:lnTo>
                  <a:lnTo>
                    <a:pt x="2" y="18"/>
                  </a:lnTo>
                  <a:lnTo>
                    <a:pt x="6" y="18"/>
                  </a:lnTo>
                  <a:lnTo>
                    <a:pt x="8" y="21"/>
                  </a:lnTo>
                  <a:close/>
                  <a:moveTo>
                    <a:pt x="32" y="5"/>
                  </a:moveTo>
                  <a:lnTo>
                    <a:pt x="33" y="6"/>
                  </a:lnTo>
                  <a:lnTo>
                    <a:pt x="34" y="6"/>
                  </a:lnTo>
                  <a:lnTo>
                    <a:pt x="35" y="5"/>
                  </a:lnTo>
                  <a:lnTo>
                    <a:pt x="36" y="3"/>
                  </a:lnTo>
                  <a:lnTo>
                    <a:pt x="37" y="1"/>
                  </a:lnTo>
                  <a:lnTo>
                    <a:pt x="39" y="1"/>
                  </a:lnTo>
                  <a:lnTo>
                    <a:pt x="41" y="3"/>
                  </a:lnTo>
                  <a:lnTo>
                    <a:pt x="44" y="8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43" y="12"/>
                  </a:lnTo>
                  <a:lnTo>
                    <a:pt x="41" y="10"/>
                  </a:lnTo>
                  <a:lnTo>
                    <a:pt x="41" y="14"/>
                  </a:lnTo>
                  <a:lnTo>
                    <a:pt x="41" y="15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5" y="15"/>
                  </a:lnTo>
                  <a:lnTo>
                    <a:pt x="33" y="14"/>
                  </a:lnTo>
                  <a:lnTo>
                    <a:pt x="32" y="13"/>
                  </a:lnTo>
                  <a:lnTo>
                    <a:pt x="30" y="10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6" y="5"/>
                  </a:lnTo>
                  <a:lnTo>
                    <a:pt x="25" y="3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1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97" name="Freeform 226">
              <a:extLst>
                <a:ext uri="{FF2B5EF4-FFF2-40B4-BE49-F238E27FC236}">
                  <a16:creationId xmlns:a16="http://schemas.microsoft.com/office/drawing/2014/main" id="{9D1F4549-472D-7461-6E1A-45034B440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6875" y="1572680"/>
              <a:ext cx="3460277" cy="1155401"/>
            </a:xfrm>
            <a:custGeom>
              <a:avLst/>
              <a:gdLst>
                <a:gd name="T0" fmla="*/ 536 w 2336"/>
                <a:gd name="T1" fmla="*/ 538 h 780"/>
                <a:gd name="T2" fmla="*/ 2172 w 2336"/>
                <a:gd name="T3" fmla="*/ 382 h 780"/>
                <a:gd name="T4" fmla="*/ 2270 w 2336"/>
                <a:gd name="T5" fmla="*/ 349 h 780"/>
                <a:gd name="T6" fmla="*/ 1851 w 2336"/>
                <a:gd name="T7" fmla="*/ 249 h 780"/>
                <a:gd name="T8" fmla="*/ 68 w 2336"/>
                <a:gd name="T9" fmla="*/ 230 h 780"/>
                <a:gd name="T10" fmla="*/ 21 w 2336"/>
                <a:gd name="T11" fmla="*/ 140 h 780"/>
                <a:gd name="T12" fmla="*/ 9 w 2336"/>
                <a:gd name="T13" fmla="*/ 111 h 780"/>
                <a:gd name="T14" fmla="*/ 130 w 2336"/>
                <a:gd name="T15" fmla="*/ 110 h 780"/>
                <a:gd name="T16" fmla="*/ 172 w 2336"/>
                <a:gd name="T17" fmla="*/ 153 h 780"/>
                <a:gd name="T18" fmla="*/ 232 w 2336"/>
                <a:gd name="T19" fmla="*/ 177 h 780"/>
                <a:gd name="T20" fmla="*/ 299 w 2336"/>
                <a:gd name="T21" fmla="*/ 139 h 780"/>
                <a:gd name="T22" fmla="*/ 455 w 2336"/>
                <a:gd name="T23" fmla="*/ 340 h 780"/>
                <a:gd name="T24" fmla="*/ 447 w 2336"/>
                <a:gd name="T25" fmla="*/ 451 h 780"/>
                <a:gd name="T26" fmla="*/ 514 w 2336"/>
                <a:gd name="T27" fmla="*/ 608 h 780"/>
                <a:gd name="T28" fmla="*/ 546 w 2336"/>
                <a:gd name="T29" fmla="*/ 718 h 780"/>
                <a:gd name="T30" fmla="*/ 495 w 2336"/>
                <a:gd name="T31" fmla="*/ 706 h 780"/>
                <a:gd name="T32" fmla="*/ 368 w 2336"/>
                <a:gd name="T33" fmla="*/ 660 h 780"/>
                <a:gd name="T34" fmla="*/ 253 w 2336"/>
                <a:gd name="T35" fmla="*/ 572 h 780"/>
                <a:gd name="T36" fmla="*/ 183 w 2336"/>
                <a:gd name="T37" fmla="*/ 477 h 780"/>
                <a:gd name="T38" fmla="*/ 144 w 2336"/>
                <a:gd name="T39" fmla="*/ 400 h 780"/>
                <a:gd name="T40" fmla="*/ 113 w 2336"/>
                <a:gd name="T41" fmla="*/ 334 h 780"/>
                <a:gd name="T42" fmla="*/ 103 w 2336"/>
                <a:gd name="T43" fmla="*/ 297 h 780"/>
                <a:gd name="T44" fmla="*/ 84 w 2336"/>
                <a:gd name="T45" fmla="*/ 213 h 780"/>
                <a:gd name="T46" fmla="*/ 61 w 2336"/>
                <a:gd name="T47" fmla="*/ 80 h 780"/>
                <a:gd name="T48" fmla="*/ 2048 w 2336"/>
                <a:gd name="T49" fmla="*/ 65 h 780"/>
                <a:gd name="T50" fmla="*/ 2078 w 2336"/>
                <a:gd name="T51" fmla="*/ 45 h 780"/>
                <a:gd name="T52" fmla="*/ 2132 w 2336"/>
                <a:gd name="T53" fmla="*/ 97 h 780"/>
                <a:gd name="T54" fmla="*/ 2143 w 2336"/>
                <a:gd name="T55" fmla="*/ 150 h 780"/>
                <a:gd name="T56" fmla="*/ 2182 w 2336"/>
                <a:gd name="T57" fmla="*/ 156 h 780"/>
                <a:gd name="T58" fmla="*/ 2198 w 2336"/>
                <a:gd name="T59" fmla="*/ 198 h 780"/>
                <a:gd name="T60" fmla="*/ 2255 w 2336"/>
                <a:gd name="T61" fmla="*/ 215 h 780"/>
                <a:gd name="T62" fmla="*/ 2334 w 2336"/>
                <a:gd name="T63" fmla="*/ 239 h 780"/>
                <a:gd name="T64" fmla="*/ 2214 w 2336"/>
                <a:gd name="T65" fmla="*/ 284 h 780"/>
                <a:gd name="T66" fmla="*/ 2243 w 2336"/>
                <a:gd name="T67" fmla="*/ 343 h 780"/>
                <a:gd name="T68" fmla="*/ 2164 w 2336"/>
                <a:gd name="T69" fmla="*/ 366 h 780"/>
                <a:gd name="T70" fmla="*/ 2124 w 2336"/>
                <a:gd name="T71" fmla="*/ 382 h 780"/>
                <a:gd name="T72" fmla="*/ 1994 w 2336"/>
                <a:gd name="T73" fmla="*/ 368 h 780"/>
                <a:gd name="T74" fmla="*/ 1924 w 2336"/>
                <a:gd name="T75" fmla="*/ 366 h 780"/>
                <a:gd name="T76" fmla="*/ 1897 w 2336"/>
                <a:gd name="T77" fmla="*/ 473 h 780"/>
                <a:gd name="T78" fmla="*/ 1835 w 2336"/>
                <a:gd name="T79" fmla="*/ 556 h 780"/>
                <a:gd name="T80" fmla="*/ 1799 w 2336"/>
                <a:gd name="T81" fmla="*/ 617 h 780"/>
                <a:gd name="T82" fmla="*/ 1775 w 2336"/>
                <a:gd name="T83" fmla="*/ 701 h 780"/>
                <a:gd name="T84" fmla="*/ 1600 w 2336"/>
                <a:gd name="T85" fmla="*/ 710 h 780"/>
                <a:gd name="T86" fmla="*/ 1491 w 2336"/>
                <a:gd name="T87" fmla="*/ 714 h 780"/>
                <a:gd name="T88" fmla="*/ 1325 w 2336"/>
                <a:gd name="T89" fmla="*/ 773 h 780"/>
                <a:gd name="T90" fmla="*/ 1227 w 2336"/>
                <a:gd name="T91" fmla="*/ 726 h 780"/>
                <a:gd name="T92" fmla="*/ 1190 w 2336"/>
                <a:gd name="T93" fmla="*/ 634 h 780"/>
                <a:gd name="T94" fmla="*/ 1267 w 2336"/>
                <a:gd name="T95" fmla="*/ 675 h 780"/>
                <a:gd name="T96" fmla="*/ 1303 w 2336"/>
                <a:gd name="T97" fmla="*/ 690 h 780"/>
                <a:gd name="T98" fmla="*/ 1381 w 2336"/>
                <a:gd name="T99" fmla="*/ 711 h 780"/>
                <a:gd name="T100" fmla="*/ 1369 w 2336"/>
                <a:gd name="T101" fmla="*/ 679 h 780"/>
                <a:gd name="T102" fmla="*/ 1382 w 2336"/>
                <a:gd name="T103" fmla="*/ 624 h 780"/>
                <a:gd name="T104" fmla="*/ 1403 w 2336"/>
                <a:gd name="T105" fmla="*/ 584 h 780"/>
                <a:gd name="T106" fmla="*/ 1624 w 2336"/>
                <a:gd name="T107" fmla="*/ 462 h 780"/>
                <a:gd name="T108" fmla="*/ 1740 w 2336"/>
                <a:gd name="T109" fmla="*/ 350 h 780"/>
                <a:gd name="T110" fmla="*/ 1808 w 2336"/>
                <a:gd name="T111" fmla="*/ 361 h 780"/>
                <a:gd name="T112" fmla="*/ 1835 w 2336"/>
                <a:gd name="T113" fmla="*/ 338 h 780"/>
                <a:gd name="T114" fmla="*/ 1855 w 2336"/>
                <a:gd name="T115" fmla="*/ 290 h 780"/>
                <a:gd name="T116" fmla="*/ 1871 w 2336"/>
                <a:gd name="T117" fmla="*/ 241 h 780"/>
                <a:gd name="T118" fmla="*/ 1958 w 2336"/>
                <a:gd name="T119" fmla="*/ 152 h 780"/>
                <a:gd name="T120" fmla="*/ 2019 w 2336"/>
                <a:gd name="T121" fmla="*/ 82 h 780"/>
                <a:gd name="T122" fmla="*/ 2049 w 2336"/>
                <a:gd name="T123" fmla="*/ 20 h 780"/>
                <a:gd name="T124" fmla="*/ 2097 w 2336"/>
                <a:gd name="T125" fmla="*/ 15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6" h="780">
                  <a:moveTo>
                    <a:pt x="1399" y="596"/>
                  </a:moveTo>
                  <a:lnTo>
                    <a:pt x="1399" y="597"/>
                  </a:lnTo>
                  <a:lnTo>
                    <a:pt x="1399" y="598"/>
                  </a:lnTo>
                  <a:lnTo>
                    <a:pt x="1398" y="597"/>
                  </a:lnTo>
                  <a:lnTo>
                    <a:pt x="1397" y="597"/>
                  </a:lnTo>
                  <a:lnTo>
                    <a:pt x="1396" y="597"/>
                  </a:lnTo>
                  <a:lnTo>
                    <a:pt x="1395" y="598"/>
                  </a:lnTo>
                  <a:lnTo>
                    <a:pt x="1395" y="599"/>
                  </a:lnTo>
                  <a:lnTo>
                    <a:pt x="1394" y="598"/>
                  </a:lnTo>
                  <a:lnTo>
                    <a:pt x="1391" y="593"/>
                  </a:lnTo>
                  <a:lnTo>
                    <a:pt x="1390" y="592"/>
                  </a:lnTo>
                  <a:lnTo>
                    <a:pt x="1388" y="591"/>
                  </a:lnTo>
                  <a:lnTo>
                    <a:pt x="1387" y="589"/>
                  </a:lnTo>
                  <a:lnTo>
                    <a:pt x="1388" y="583"/>
                  </a:lnTo>
                  <a:lnTo>
                    <a:pt x="1388" y="579"/>
                  </a:lnTo>
                  <a:lnTo>
                    <a:pt x="1386" y="558"/>
                  </a:lnTo>
                  <a:lnTo>
                    <a:pt x="1387" y="552"/>
                  </a:lnTo>
                  <a:lnTo>
                    <a:pt x="1388" y="549"/>
                  </a:lnTo>
                  <a:lnTo>
                    <a:pt x="1393" y="550"/>
                  </a:lnTo>
                  <a:lnTo>
                    <a:pt x="1395" y="554"/>
                  </a:lnTo>
                  <a:lnTo>
                    <a:pt x="1396" y="559"/>
                  </a:lnTo>
                  <a:lnTo>
                    <a:pt x="1396" y="580"/>
                  </a:lnTo>
                  <a:lnTo>
                    <a:pt x="1397" y="589"/>
                  </a:lnTo>
                  <a:lnTo>
                    <a:pt x="1399" y="596"/>
                  </a:lnTo>
                  <a:close/>
                  <a:moveTo>
                    <a:pt x="541" y="558"/>
                  </a:moveTo>
                  <a:lnTo>
                    <a:pt x="538" y="558"/>
                  </a:lnTo>
                  <a:lnTo>
                    <a:pt x="536" y="557"/>
                  </a:lnTo>
                  <a:lnTo>
                    <a:pt x="534" y="555"/>
                  </a:lnTo>
                  <a:lnTo>
                    <a:pt x="533" y="554"/>
                  </a:lnTo>
                  <a:lnTo>
                    <a:pt x="533" y="552"/>
                  </a:lnTo>
                  <a:lnTo>
                    <a:pt x="533" y="551"/>
                  </a:lnTo>
                  <a:lnTo>
                    <a:pt x="533" y="549"/>
                  </a:lnTo>
                  <a:lnTo>
                    <a:pt x="533" y="548"/>
                  </a:lnTo>
                  <a:lnTo>
                    <a:pt x="535" y="547"/>
                  </a:lnTo>
                  <a:lnTo>
                    <a:pt x="537" y="544"/>
                  </a:lnTo>
                  <a:lnTo>
                    <a:pt x="537" y="543"/>
                  </a:lnTo>
                  <a:lnTo>
                    <a:pt x="536" y="541"/>
                  </a:lnTo>
                  <a:lnTo>
                    <a:pt x="536" y="539"/>
                  </a:lnTo>
                  <a:lnTo>
                    <a:pt x="536" y="538"/>
                  </a:lnTo>
                  <a:lnTo>
                    <a:pt x="537" y="537"/>
                  </a:lnTo>
                  <a:lnTo>
                    <a:pt x="538" y="535"/>
                  </a:lnTo>
                  <a:lnTo>
                    <a:pt x="540" y="537"/>
                  </a:lnTo>
                  <a:lnTo>
                    <a:pt x="540" y="538"/>
                  </a:lnTo>
                  <a:lnTo>
                    <a:pt x="541" y="539"/>
                  </a:lnTo>
                  <a:lnTo>
                    <a:pt x="541" y="540"/>
                  </a:lnTo>
                  <a:lnTo>
                    <a:pt x="542" y="542"/>
                  </a:lnTo>
                  <a:lnTo>
                    <a:pt x="543" y="543"/>
                  </a:lnTo>
                  <a:lnTo>
                    <a:pt x="544" y="549"/>
                  </a:lnTo>
                  <a:lnTo>
                    <a:pt x="544" y="555"/>
                  </a:lnTo>
                  <a:lnTo>
                    <a:pt x="544" y="556"/>
                  </a:lnTo>
                  <a:lnTo>
                    <a:pt x="543" y="557"/>
                  </a:lnTo>
                  <a:lnTo>
                    <a:pt x="541" y="558"/>
                  </a:lnTo>
                  <a:close/>
                  <a:moveTo>
                    <a:pt x="191" y="520"/>
                  </a:moveTo>
                  <a:lnTo>
                    <a:pt x="190" y="520"/>
                  </a:lnTo>
                  <a:lnTo>
                    <a:pt x="189" y="518"/>
                  </a:lnTo>
                  <a:lnTo>
                    <a:pt x="190" y="517"/>
                  </a:lnTo>
                  <a:lnTo>
                    <a:pt x="192" y="516"/>
                  </a:lnTo>
                  <a:lnTo>
                    <a:pt x="193" y="517"/>
                  </a:lnTo>
                  <a:lnTo>
                    <a:pt x="192" y="518"/>
                  </a:lnTo>
                  <a:lnTo>
                    <a:pt x="191" y="520"/>
                  </a:lnTo>
                  <a:close/>
                  <a:moveTo>
                    <a:pt x="193" y="526"/>
                  </a:moveTo>
                  <a:lnTo>
                    <a:pt x="192" y="527"/>
                  </a:lnTo>
                  <a:lnTo>
                    <a:pt x="192" y="526"/>
                  </a:lnTo>
                  <a:lnTo>
                    <a:pt x="192" y="525"/>
                  </a:lnTo>
                  <a:lnTo>
                    <a:pt x="196" y="517"/>
                  </a:lnTo>
                  <a:lnTo>
                    <a:pt x="197" y="515"/>
                  </a:lnTo>
                  <a:lnTo>
                    <a:pt x="199" y="514"/>
                  </a:lnTo>
                  <a:lnTo>
                    <a:pt x="200" y="515"/>
                  </a:lnTo>
                  <a:lnTo>
                    <a:pt x="201" y="516"/>
                  </a:lnTo>
                  <a:lnTo>
                    <a:pt x="200" y="517"/>
                  </a:lnTo>
                  <a:lnTo>
                    <a:pt x="201" y="520"/>
                  </a:lnTo>
                  <a:lnTo>
                    <a:pt x="200" y="522"/>
                  </a:lnTo>
                  <a:lnTo>
                    <a:pt x="199" y="523"/>
                  </a:lnTo>
                  <a:lnTo>
                    <a:pt x="197" y="524"/>
                  </a:lnTo>
                  <a:lnTo>
                    <a:pt x="195" y="525"/>
                  </a:lnTo>
                  <a:lnTo>
                    <a:pt x="195" y="526"/>
                  </a:lnTo>
                  <a:lnTo>
                    <a:pt x="193" y="526"/>
                  </a:lnTo>
                  <a:close/>
                  <a:moveTo>
                    <a:pt x="2172" y="382"/>
                  </a:moveTo>
                  <a:lnTo>
                    <a:pt x="2173" y="384"/>
                  </a:lnTo>
                  <a:lnTo>
                    <a:pt x="2166" y="384"/>
                  </a:lnTo>
                  <a:lnTo>
                    <a:pt x="2158" y="384"/>
                  </a:lnTo>
                  <a:lnTo>
                    <a:pt x="2153" y="384"/>
                  </a:lnTo>
                  <a:lnTo>
                    <a:pt x="2148" y="383"/>
                  </a:lnTo>
                  <a:lnTo>
                    <a:pt x="2147" y="383"/>
                  </a:lnTo>
                  <a:lnTo>
                    <a:pt x="2141" y="378"/>
                  </a:lnTo>
                  <a:lnTo>
                    <a:pt x="2141" y="376"/>
                  </a:lnTo>
                  <a:lnTo>
                    <a:pt x="2141" y="374"/>
                  </a:lnTo>
                  <a:lnTo>
                    <a:pt x="2144" y="373"/>
                  </a:lnTo>
                  <a:lnTo>
                    <a:pt x="2146" y="372"/>
                  </a:lnTo>
                  <a:lnTo>
                    <a:pt x="2148" y="371"/>
                  </a:lnTo>
                  <a:lnTo>
                    <a:pt x="2151" y="371"/>
                  </a:lnTo>
                  <a:lnTo>
                    <a:pt x="2155" y="373"/>
                  </a:lnTo>
                  <a:lnTo>
                    <a:pt x="2157" y="373"/>
                  </a:lnTo>
                  <a:lnTo>
                    <a:pt x="2158" y="374"/>
                  </a:lnTo>
                  <a:lnTo>
                    <a:pt x="2160" y="375"/>
                  </a:lnTo>
                  <a:lnTo>
                    <a:pt x="2161" y="378"/>
                  </a:lnTo>
                  <a:lnTo>
                    <a:pt x="2162" y="379"/>
                  </a:lnTo>
                  <a:lnTo>
                    <a:pt x="2163" y="380"/>
                  </a:lnTo>
                  <a:lnTo>
                    <a:pt x="2164" y="380"/>
                  </a:lnTo>
                  <a:lnTo>
                    <a:pt x="2166" y="380"/>
                  </a:lnTo>
                  <a:lnTo>
                    <a:pt x="2171" y="381"/>
                  </a:lnTo>
                  <a:lnTo>
                    <a:pt x="2172" y="382"/>
                  </a:lnTo>
                  <a:close/>
                  <a:moveTo>
                    <a:pt x="2265" y="350"/>
                  </a:moveTo>
                  <a:lnTo>
                    <a:pt x="2264" y="351"/>
                  </a:lnTo>
                  <a:lnTo>
                    <a:pt x="2264" y="350"/>
                  </a:lnTo>
                  <a:lnTo>
                    <a:pt x="2264" y="348"/>
                  </a:lnTo>
                  <a:lnTo>
                    <a:pt x="2263" y="347"/>
                  </a:lnTo>
                  <a:lnTo>
                    <a:pt x="2261" y="346"/>
                  </a:lnTo>
                  <a:lnTo>
                    <a:pt x="2260" y="345"/>
                  </a:lnTo>
                  <a:lnTo>
                    <a:pt x="2260" y="343"/>
                  </a:lnTo>
                  <a:lnTo>
                    <a:pt x="2263" y="343"/>
                  </a:lnTo>
                  <a:lnTo>
                    <a:pt x="2264" y="343"/>
                  </a:lnTo>
                  <a:lnTo>
                    <a:pt x="2270" y="345"/>
                  </a:lnTo>
                  <a:lnTo>
                    <a:pt x="2273" y="345"/>
                  </a:lnTo>
                  <a:lnTo>
                    <a:pt x="2274" y="347"/>
                  </a:lnTo>
                  <a:lnTo>
                    <a:pt x="2274" y="348"/>
                  </a:lnTo>
                  <a:lnTo>
                    <a:pt x="2270" y="349"/>
                  </a:lnTo>
                  <a:lnTo>
                    <a:pt x="2267" y="349"/>
                  </a:lnTo>
                  <a:lnTo>
                    <a:pt x="2265" y="350"/>
                  </a:lnTo>
                  <a:close/>
                  <a:moveTo>
                    <a:pt x="2242" y="324"/>
                  </a:moveTo>
                  <a:lnTo>
                    <a:pt x="2244" y="325"/>
                  </a:lnTo>
                  <a:lnTo>
                    <a:pt x="2246" y="323"/>
                  </a:lnTo>
                  <a:lnTo>
                    <a:pt x="2249" y="323"/>
                  </a:lnTo>
                  <a:lnTo>
                    <a:pt x="2252" y="324"/>
                  </a:lnTo>
                  <a:lnTo>
                    <a:pt x="2255" y="326"/>
                  </a:lnTo>
                  <a:lnTo>
                    <a:pt x="2255" y="328"/>
                  </a:lnTo>
                  <a:lnTo>
                    <a:pt x="2253" y="328"/>
                  </a:lnTo>
                  <a:lnTo>
                    <a:pt x="2252" y="328"/>
                  </a:lnTo>
                  <a:lnTo>
                    <a:pt x="2251" y="330"/>
                  </a:lnTo>
                  <a:lnTo>
                    <a:pt x="2252" y="331"/>
                  </a:lnTo>
                  <a:lnTo>
                    <a:pt x="2250" y="329"/>
                  </a:lnTo>
                  <a:lnTo>
                    <a:pt x="2249" y="329"/>
                  </a:lnTo>
                  <a:lnTo>
                    <a:pt x="2248" y="329"/>
                  </a:lnTo>
                  <a:lnTo>
                    <a:pt x="2248" y="330"/>
                  </a:lnTo>
                  <a:lnTo>
                    <a:pt x="2248" y="331"/>
                  </a:lnTo>
                  <a:lnTo>
                    <a:pt x="2247" y="331"/>
                  </a:lnTo>
                  <a:lnTo>
                    <a:pt x="2244" y="330"/>
                  </a:lnTo>
                  <a:lnTo>
                    <a:pt x="2242" y="329"/>
                  </a:lnTo>
                  <a:lnTo>
                    <a:pt x="2241" y="328"/>
                  </a:lnTo>
                  <a:lnTo>
                    <a:pt x="2239" y="328"/>
                  </a:lnTo>
                  <a:lnTo>
                    <a:pt x="2238" y="326"/>
                  </a:lnTo>
                  <a:lnTo>
                    <a:pt x="2233" y="325"/>
                  </a:lnTo>
                  <a:lnTo>
                    <a:pt x="2225" y="323"/>
                  </a:lnTo>
                  <a:lnTo>
                    <a:pt x="2225" y="322"/>
                  </a:lnTo>
                  <a:lnTo>
                    <a:pt x="2234" y="322"/>
                  </a:lnTo>
                  <a:lnTo>
                    <a:pt x="2235" y="322"/>
                  </a:lnTo>
                  <a:lnTo>
                    <a:pt x="2236" y="321"/>
                  </a:lnTo>
                  <a:lnTo>
                    <a:pt x="2238" y="320"/>
                  </a:lnTo>
                  <a:lnTo>
                    <a:pt x="2240" y="320"/>
                  </a:lnTo>
                  <a:lnTo>
                    <a:pt x="2241" y="322"/>
                  </a:lnTo>
                  <a:lnTo>
                    <a:pt x="2242" y="324"/>
                  </a:lnTo>
                  <a:close/>
                  <a:moveTo>
                    <a:pt x="1858" y="248"/>
                  </a:moveTo>
                  <a:lnTo>
                    <a:pt x="1855" y="250"/>
                  </a:lnTo>
                  <a:lnTo>
                    <a:pt x="1854" y="250"/>
                  </a:lnTo>
                  <a:lnTo>
                    <a:pt x="1852" y="249"/>
                  </a:lnTo>
                  <a:lnTo>
                    <a:pt x="1851" y="249"/>
                  </a:lnTo>
                  <a:lnTo>
                    <a:pt x="1848" y="251"/>
                  </a:lnTo>
                  <a:lnTo>
                    <a:pt x="1846" y="253"/>
                  </a:lnTo>
                  <a:lnTo>
                    <a:pt x="1846" y="251"/>
                  </a:lnTo>
                  <a:lnTo>
                    <a:pt x="1850" y="242"/>
                  </a:lnTo>
                  <a:lnTo>
                    <a:pt x="1851" y="241"/>
                  </a:lnTo>
                  <a:lnTo>
                    <a:pt x="1854" y="238"/>
                  </a:lnTo>
                  <a:lnTo>
                    <a:pt x="1855" y="237"/>
                  </a:lnTo>
                  <a:lnTo>
                    <a:pt x="1856" y="239"/>
                  </a:lnTo>
                  <a:lnTo>
                    <a:pt x="1858" y="246"/>
                  </a:lnTo>
                  <a:lnTo>
                    <a:pt x="1858" y="248"/>
                  </a:lnTo>
                  <a:close/>
                  <a:moveTo>
                    <a:pt x="78" y="229"/>
                  </a:moveTo>
                  <a:lnTo>
                    <a:pt x="79" y="231"/>
                  </a:lnTo>
                  <a:lnTo>
                    <a:pt x="81" y="232"/>
                  </a:lnTo>
                  <a:lnTo>
                    <a:pt x="83" y="233"/>
                  </a:lnTo>
                  <a:lnTo>
                    <a:pt x="80" y="238"/>
                  </a:lnTo>
                  <a:lnTo>
                    <a:pt x="80" y="242"/>
                  </a:lnTo>
                  <a:lnTo>
                    <a:pt x="79" y="245"/>
                  </a:lnTo>
                  <a:lnTo>
                    <a:pt x="77" y="249"/>
                  </a:lnTo>
                  <a:lnTo>
                    <a:pt x="76" y="251"/>
                  </a:lnTo>
                  <a:lnTo>
                    <a:pt x="70" y="250"/>
                  </a:lnTo>
                  <a:lnTo>
                    <a:pt x="64" y="250"/>
                  </a:lnTo>
                  <a:lnTo>
                    <a:pt x="64" y="251"/>
                  </a:lnTo>
                  <a:lnTo>
                    <a:pt x="63" y="251"/>
                  </a:lnTo>
                  <a:lnTo>
                    <a:pt x="63" y="250"/>
                  </a:lnTo>
                  <a:lnTo>
                    <a:pt x="64" y="249"/>
                  </a:lnTo>
                  <a:lnTo>
                    <a:pt x="64" y="247"/>
                  </a:lnTo>
                  <a:lnTo>
                    <a:pt x="64" y="241"/>
                  </a:lnTo>
                  <a:lnTo>
                    <a:pt x="64" y="236"/>
                  </a:lnTo>
                  <a:lnTo>
                    <a:pt x="64" y="234"/>
                  </a:lnTo>
                  <a:lnTo>
                    <a:pt x="63" y="233"/>
                  </a:lnTo>
                  <a:lnTo>
                    <a:pt x="63" y="232"/>
                  </a:lnTo>
                  <a:lnTo>
                    <a:pt x="63" y="231"/>
                  </a:lnTo>
                  <a:lnTo>
                    <a:pt x="63" y="230"/>
                  </a:lnTo>
                  <a:lnTo>
                    <a:pt x="63" y="229"/>
                  </a:lnTo>
                  <a:lnTo>
                    <a:pt x="64" y="228"/>
                  </a:lnTo>
                  <a:lnTo>
                    <a:pt x="66" y="229"/>
                  </a:lnTo>
                  <a:lnTo>
                    <a:pt x="66" y="230"/>
                  </a:lnTo>
                  <a:lnTo>
                    <a:pt x="67" y="230"/>
                  </a:lnTo>
                  <a:lnTo>
                    <a:pt x="68" y="230"/>
                  </a:lnTo>
                  <a:lnTo>
                    <a:pt x="68" y="229"/>
                  </a:lnTo>
                  <a:lnTo>
                    <a:pt x="69" y="228"/>
                  </a:lnTo>
                  <a:lnTo>
                    <a:pt x="70" y="228"/>
                  </a:lnTo>
                  <a:lnTo>
                    <a:pt x="72" y="226"/>
                  </a:lnTo>
                  <a:lnTo>
                    <a:pt x="75" y="228"/>
                  </a:lnTo>
                  <a:lnTo>
                    <a:pt x="77" y="228"/>
                  </a:lnTo>
                  <a:lnTo>
                    <a:pt x="78" y="229"/>
                  </a:lnTo>
                  <a:close/>
                  <a:moveTo>
                    <a:pt x="2207" y="184"/>
                  </a:moveTo>
                  <a:lnTo>
                    <a:pt x="2206" y="184"/>
                  </a:lnTo>
                  <a:lnTo>
                    <a:pt x="2205" y="184"/>
                  </a:lnTo>
                  <a:lnTo>
                    <a:pt x="2204" y="184"/>
                  </a:lnTo>
                  <a:lnTo>
                    <a:pt x="2204" y="183"/>
                  </a:lnTo>
                  <a:lnTo>
                    <a:pt x="2204" y="182"/>
                  </a:lnTo>
                  <a:lnTo>
                    <a:pt x="2205" y="181"/>
                  </a:lnTo>
                  <a:lnTo>
                    <a:pt x="2207" y="181"/>
                  </a:lnTo>
                  <a:lnTo>
                    <a:pt x="2209" y="181"/>
                  </a:lnTo>
                  <a:lnTo>
                    <a:pt x="2212" y="181"/>
                  </a:lnTo>
                  <a:lnTo>
                    <a:pt x="2212" y="182"/>
                  </a:lnTo>
                  <a:lnTo>
                    <a:pt x="2212" y="183"/>
                  </a:lnTo>
                  <a:lnTo>
                    <a:pt x="2209" y="184"/>
                  </a:lnTo>
                  <a:lnTo>
                    <a:pt x="2207" y="184"/>
                  </a:lnTo>
                  <a:close/>
                  <a:moveTo>
                    <a:pt x="20" y="142"/>
                  </a:moveTo>
                  <a:lnTo>
                    <a:pt x="18" y="142"/>
                  </a:lnTo>
                  <a:lnTo>
                    <a:pt x="17" y="141"/>
                  </a:lnTo>
                  <a:lnTo>
                    <a:pt x="16" y="139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6" y="134"/>
                  </a:lnTo>
                  <a:lnTo>
                    <a:pt x="18" y="130"/>
                  </a:lnTo>
                  <a:lnTo>
                    <a:pt x="20" y="130"/>
                  </a:lnTo>
                  <a:lnTo>
                    <a:pt x="23" y="128"/>
                  </a:lnTo>
                  <a:lnTo>
                    <a:pt x="23" y="130"/>
                  </a:lnTo>
                  <a:lnTo>
                    <a:pt x="21" y="131"/>
                  </a:lnTo>
                  <a:lnTo>
                    <a:pt x="20" y="132"/>
                  </a:lnTo>
                  <a:lnTo>
                    <a:pt x="20" y="133"/>
                  </a:lnTo>
                  <a:lnTo>
                    <a:pt x="20" y="134"/>
                  </a:lnTo>
                  <a:lnTo>
                    <a:pt x="20" y="137"/>
                  </a:lnTo>
                  <a:lnTo>
                    <a:pt x="21" y="139"/>
                  </a:lnTo>
                  <a:lnTo>
                    <a:pt x="21" y="140"/>
                  </a:lnTo>
                  <a:lnTo>
                    <a:pt x="20" y="142"/>
                  </a:lnTo>
                  <a:close/>
                  <a:moveTo>
                    <a:pt x="26" y="112"/>
                  </a:moveTo>
                  <a:lnTo>
                    <a:pt x="27" y="113"/>
                  </a:lnTo>
                  <a:lnTo>
                    <a:pt x="29" y="114"/>
                  </a:lnTo>
                  <a:lnTo>
                    <a:pt x="29" y="115"/>
                  </a:lnTo>
                  <a:lnTo>
                    <a:pt x="31" y="115"/>
                  </a:lnTo>
                  <a:lnTo>
                    <a:pt x="32" y="116"/>
                  </a:lnTo>
                  <a:lnTo>
                    <a:pt x="31" y="117"/>
                  </a:lnTo>
                  <a:lnTo>
                    <a:pt x="29" y="120"/>
                  </a:lnTo>
                  <a:lnTo>
                    <a:pt x="31" y="121"/>
                  </a:lnTo>
                  <a:lnTo>
                    <a:pt x="32" y="122"/>
                  </a:lnTo>
                  <a:lnTo>
                    <a:pt x="32" y="123"/>
                  </a:lnTo>
                  <a:lnTo>
                    <a:pt x="31" y="124"/>
                  </a:lnTo>
                  <a:lnTo>
                    <a:pt x="28" y="124"/>
                  </a:lnTo>
                  <a:lnTo>
                    <a:pt x="28" y="125"/>
                  </a:lnTo>
                  <a:lnTo>
                    <a:pt x="26" y="127"/>
                  </a:lnTo>
                  <a:lnTo>
                    <a:pt x="26" y="129"/>
                  </a:lnTo>
                  <a:lnTo>
                    <a:pt x="24" y="128"/>
                  </a:lnTo>
                  <a:lnTo>
                    <a:pt x="24" y="124"/>
                  </a:lnTo>
                  <a:lnTo>
                    <a:pt x="20" y="124"/>
                  </a:lnTo>
                  <a:lnTo>
                    <a:pt x="19" y="125"/>
                  </a:lnTo>
                  <a:lnTo>
                    <a:pt x="17" y="128"/>
                  </a:lnTo>
                  <a:lnTo>
                    <a:pt x="16" y="129"/>
                  </a:lnTo>
                  <a:lnTo>
                    <a:pt x="14" y="129"/>
                  </a:lnTo>
                  <a:lnTo>
                    <a:pt x="11" y="131"/>
                  </a:lnTo>
                  <a:lnTo>
                    <a:pt x="10" y="131"/>
                  </a:lnTo>
                  <a:lnTo>
                    <a:pt x="9" y="132"/>
                  </a:lnTo>
                  <a:lnTo>
                    <a:pt x="8" y="127"/>
                  </a:lnTo>
                  <a:lnTo>
                    <a:pt x="9" y="124"/>
                  </a:lnTo>
                  <a:lnTo>
                    <a:pt x="8" y="121"/>
                  </a:lnTo>
                  <a:lnTo>
                    <a:pt x="7" y="120"/>
                  </a:lnTo>
                  <a:lnTo>
                    <a:pt x="3" y="120"/>
                  </a:lnTo>
                  <a:lnTo>
                    <a:pt x="1" y="120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1"/>
                  </a:lnTo>
                  <a:lnTo>
                    <a:pt x="2" y="112"/>
                  </a:lnTo>
                  <a:lnTo>
                    <a:pt x="4" y="111"/>
                  </a:lnTo>
                  <a:lnTo>
                    <a:pt x="9" y="111"/>
                  </a:lnTo>
                  <a:lnTo>
                    <a:pt x="10" y="112"/>
                  </a:lnTo>
                  <a:lnTo>
                    <a:pt x="15" y="113"/>
                  </a:lnTo>
                  <a:lnTo>
                    <a:pt x="16" y="113"/>
                  </a:lnTo>
                  <a:lnTo>
                    <a:pt x="18" y="111"/>
                  </a:lnTo>
                  <a:lnTo>
                    <a:pt x="19" y="108"/>
                  </a:lnTo>
                  <a:lnTo>
                    <a:pt x="20" y="108"/>
                  </a:lnTo>
                  <a:lnTo>
                    <a:pt x="23" y="108"/>
                  </a:lnTo>
                  <a:lnTo>
                    <a:pt x="21" y="107"/>
                  </a:lnTo>
                  <a:lnTo>
                    <a:pt x="23" y="107"/>
                  </a:lnTo>
                  <a:lnTo>
                    <a:pt x="24" y="107"/>
                  </a:lnTo>
                  <a:lnTo>
                    <a:pt x="25" y="110"/>
                  </a:lnTo>
                  <a:lnTo>
                    <a:pt x="26" y="112"/>
                  </a:lnTo>
                  <a:close/>
                  <a:moveTo>
                    <a:pt x="67" y="80"/>
                  </a:moveTo>
                  <a:lnTo>
                    <a:pt x="69" y="80"/>
                  </a:lnTo>
                  <a:lnTo>
                    <a:pt x="70" y="79"/>
                  </a:lnTo>
                  <a:lnTo>
                    <a:pt x="71" y="79"/>
                  </a:lnTo>
                  <a:lnTo>
                    <a:pt x="73" y="79"/>
                  </a:lnTo>
                  <a:lnTo>
                    <a:pt x="75" y="80"/>
                  </a:lnTo>
                  <a:lnTo>
                    <a:pt x="79" y="94"/>
                  </a:lnTo>
                  <a:lnTo>
                    <a:pt x="80" y="96"/>
                  </a:lnTo>
                  <a:lnTo>
                    <a:pt x="84" y="98"/>
                  </a:lnTo>
                  <a:lnTo>
                    <a:pt x="87" y="100"/>
                  </a:lnTo>
                  <a:lnTo>
                    <a:pt x="88" y="100"/>
                  </a:lnTo>
                  <a:lnTo>
                    <a:pt x="90" y="102"/>
                  </a:lnTo>
                  <a:lnTo>
                    <a:pt x="93" y="102"/>
                  </a:lnTo>
                  <a:lnTo>
                    <a:pt x="95" y="102"/>
                  </a:lnTo>
                  <a:lnTo>
                    <a:pt x="97" y="102"/>
                  </a:lnTo>
                  <a:lnTo>
                    <a:pt x="101" y="104"/>
                  </a:lnTo>
                  <a:lnTo>
                    <a:pt x="103" y="105"/>
                  </a:lnTo>
                  <a:lnTo>
                    <a:pt x="111" y="107"/>
                  </a:lnTo>
                  <a:lnTo>
                    <a:pt x="114" y="110"/>
                  </a:lnTo>
                  <a:lnTo>
                    <a:pt x="116" y="110"/>
                  </a:lnTo>
                  <a:lnTo>
                    <a:pt x="119" y="110"/>
                  </a:lnTo>
                  <a:lnTo>
                    <a:pt x="127" y="104"/>
                  </a:lnTo>
                  <a:lnTo>
                    <a:pt x="129" y="104"/>
                  </a:lnTo>
                  <a:lnTo>
                    <a:pt x="129" y="105"/>
                  </a:lnTo>
                  <a:lnTo>
                    <a:pt x="129" y="107"/>
                  </a:lnTo>
                  <a:lnTo>
                    <a:pt x="129" y="108"/>
                  </a:lnTo>
                  <a:lnTo>
                    <a:pt x="130" y="110"/>
                  </a:lnTo>
                  <a:lnTo>
                    <a:pt x="131" y="110"/>
                  </a:lnTo>
                  <a:lnTo>
                    <a:pt x="132" y="110"/>
                  </a:lnTo>
                  <a:lnTo>
                    <a:pt x="133" y="110"/>
                  </a:lnTo>
                  <a:lnTo>
                    <a:pt x="137" y="111"/>
                  </a:lnTo>
                  <a:lnTo>
                    <a:pt x="138" y="113"/>
                  </a:lnTo>
                  <a:lnTo>
                    <a:pt x="138" y="119"/>
                  </a:lnTo>
                  <a:lnTo>
                    <a:pt x="138" y="121"/>
                  </a:lnTo>
                  <a:lnTo>
                    <a:pt x="139" y="122"/>
                  </a:lnTo>
                  <a:lnTo>
                    <a:pt x="140" y="124"/>
                  </a:lnTo>
                  <a:lnTo>
                    <a:pt x="140" y="125"/>
                  </a:lnTo>
                  <a:lnTo>
                    <a:pt x="140" y="127"/>
                  </a:lnTo>
                  <a:lnTo>
                    <a:pt x="140" y="128"/>
                  </a:lnTo>
                  <a:lnTo>
                    <a:pt x="139" y="128"/>
                  </a:lnTo>
                  <a:lnTo>
                    <a:pt x="139" y="129"/>
                  </a:lnTo>
                  <a:lnTo>
                    <a:pt x="139" y="132"/>
                  </a:lnTo>
                  <a:lnTo>
                    <a:pt x="140" y="133"/>
                  </a:lnTo>
                  <a:lnTo>
                    <a:pt x="140" y="134"/>
                  </a:lnTo>
                  <a:lnTo>
                    <a:pt x="141" y="134"/>
                  </a:lnTo>
                  <a:lnTo>
                    <a:pt x="142" y="134"/>
                  </a:lnTo>
                  <a:lnTo>
                    <a:pt x="144" y="133"/>
                  </a:lnTo>
                  <a:lnTo>
                    <a:pt x="145" y="133"/>
                  </a:lnTo>
                  <a:lnTo>
                    <a:pt x="150" y="134"/>
                  </a:lnTo>
                  <a:lnTo>
                    <a:pt x="153" y="134"/>
                  </a:lnTo>
                  <a:lnTo>
                    <a:pt x="155" y="131"/>
                  </a:lnTo>
                  <a:lnTo>
                    <a:pt x="157" y="131"/>
                  </a:lnTo>
                  <a:lnTo>
                    <a:pt x="162" y="133"/>
                  </a:lnTo>
                  <a:lnTo>
                    <a:pt x="163" y="134"/>
                  </a:lnTo>
                  <a:lnTo>
                    <a:pt x="169" y="133"/>
                  </a:lnTo>
                  <a:lnTo>
                    <a:pt x="171" y="133"/>
                  </a:lnTo>
                  <a:lnTo>
                    <a:pt x="171" y="136"/>
                  </a:lnTo>
                  <a:lnTo>
                    <a:pt x="172" y="138"/>
                  </a:lnTo>
                  <a:lnTo>
                    <a:pt x="171" y="140"/>
                  </a:lnTo>
                  <a:lnTo>
                    <a:pt x="170" y="141"/>
                  </a:lnTo>
                  <a:lnTo>
                    <a:pt x="169" y="142"/>
                  </a:lnTo>
                  <a:lnTo>
                    <a:pt x="167" y="145"/>
                  </a:lnTo>
                  <a:lnTo>
                    <a:pt x="167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2" y="153"/>
                  </a:lnTo>
                  <a:lnTo>
                    <a:pt x="171" y="157"/>
                  </a:lnTo>
                  <a:lnTo>
                    <a:pt x="171" y="164"/>
                  </a:lnTo>
                  <a:lnTo>
                    <a:pt x="171" y="169"/>
                  </a:lnTo>
                  <a:lnTo>
                    <a:pt x="170" y="171"/>
                  </a:lnTo>
                  <a:lnTo>
                    <a:pt x="170" y="173"/>
                  </a:lnTo>
                  <a:lnTo>
                    <a:pt x="167" y="174"/>
                  </a:lnTo>
                  <a:lnTo>
                    <a:pt x="164" y="174"/>
                  </a:lnTo>
                  <a:lnTo>
                    <a:pt x="163" y="175"/>
                  </a:lnTo>
                  <a:lnTo>
                    <a:pt x="157" y="186"/>
                  </a:lnTo>
                  <a:lnTo>
                    <a:pt x="157" y="187"/>
                  </a:lnTo>
                  <a:lnTo>
                    <a:pt x="156" y="188"/>
                  </a:lnTo>
                  <a:lnTo>
                    <a:pt x="157" y="190"/>
                  </a:lnTo>
                  <a:lnTo>
                    <a:pt x="158" y="192"/>
                  </a:lnTo>
                  <a:lnTo>
                    <a:pt x="159" y="195"/>
                  </a:lnTo>
                  <a:lnTo>
                    <a:pt x="161" y="196"/>
                  </a:lnTo>
                  <a:lnTo>
                    <a:pt x="162" y="196"/>
                  </a:lnTo>
                  <a:lnTo>
                    <a:pt x="164" y="196"/>
                  </a:lnTo>
                  <a:lnTo>
                    <a:pt x="165" y="196"/>
                  </a:lnTo>
                  <a:lnTo>
                    <a:pt x="167" y="198"/>
                  </a:lnTo>
                  <a:lnTo>
                    <a:pt x="170" y="200"/>
                  </a:lnTo>
                  <a:lnTo>
                    <a:pt x="172" y="204"/>
                  </a:lnTo>
                  <a:lnTo>
                    <a:pt x="173" y="207"/>
                  </a:lnTo>
                  <a:lnTo>
                    <a:pt x="175" y="207"/>
                  </a:lnTo>
                  <a:lnTo>
                    <a:pt x="179" y="207"/>
                  </a:lnTo>
                  <a:lnTo>
                    <a:pt x="184" y="204"/>
                  </a:lnTo>
                  <a:lnTo>
                    <a:pt x="185" y="201"/>
                  </a:lnTo>
                  <a:lnTo>
                    <a:pt x="188" y="199"/>
                  </a:lnTo>
                  <a:lnTo>
                    <a:pt x="189" y="197"/>
                  </a:lnTo>
                  <a:lnTo>
                    <a:pt x="189" y="195"/>
                  </a:lnTo>
                  <a:lnTo>
                    <a:pt x="190" y="189"/>
                  </a:lnTo>
                  <a:lnTo>
                    <a:pt x="193" y="187"/>
                  </a:lnTo>
                  <a:lnTo>
                    <a:pt x="199" y="186"/>
                  </a:lnTo>
                  <a:lnTo>
                    <a:pt x="204" y="183"/>
                  </a:lnTo>
                  <a:lnTo>
                    <a:pt x="207" y="181"/>
                  </a:lnTo>
                  <a:lnTo>
                    <a:pt x="221" y="177"/>
                  </a:lnTo>
                  <a:lnTo>
                    <a:pt x="224" y="174"/>
                  </a:lnTo>
                  <a:lnTo>
                    <a:pt x="227" y="174"/>
                  </a:lnTo>
                  <a:lnTo>
                    <a:pt x="230" y="174"/>
                  </a:lnTo>
                  <a:lnTo>
                    <a:pt x="232" y="177"/>
                  </a:lnTo>
                  <a:lnTo>
                    <a:pt x="232" y="179"/>
                  </a:lnTo>
                  <a:lnTo>
                    <a:pt x="233" y="180"/>
                  </a:lnTo>
                  <a:lnTo>
                    <a:pt x="234" y="180"/>
                  </a:lnTo>
                  <a:lnTo>
                    <a:pt x="235" y="180"/>
                  </a:lnTo>
                  <a:lnTo>
                    <a:pt x="236" y="181"/>
                  </a:lnTo>
                  <a:lnTo>
                    <a:pt x="235" y="183"/>
                  </a:lnTo>
                  <a:lnTo>
                    <a:pt x="238" y="189"/>
                  </a:lnTo>
                  <a:lnTo>
                    <a:pt x="240" y="191"/>
                  </a:lnTo>
                  <a:lnTo>
                    <a:pt x="242" y="192"/>
                  </a:lnTo>
                  <a:lnTo>
                    <a:pt x="243" y="191"/>
                  </a:lnTo>
                  <a:lnTo>
                    <a:pt x="245" y="189"/>
                  </a:lnTo>
                  <a:lnTo>
                    <a:pt x="248" y="189"/>
                  </a:lnTo>
                  <a:lnTo>
                    <a:pt x="249" y="189"/>
                  </a:lnTo>
                  <a:lnTo>
                    <a:pt x="250" y="190"/>
                  </a:lnTo>
                  <a:lnTo>
                    <a:pt x="250" y="192"/>
                  </a:lnTo>
                  <a:lnTo>
                    <a:pt x="251" y="194"/>
                  </a:lnTo>
                  <a:lnTo>
                    <a:pt x="254" y="195"/>
                  </a:lnTo>
                  <a:lnTo>
                    <a:pt x="256" y="195"/>
                  </a:lnTo>
                  <a:lnTo>
                    <a:pt x="258" y="194"/>
                  </a:lnTo>
                  <a:lnTo>
                    <a:pt x="258" y="190"/>
                  </a:lnTo>
                  <a:lnTo>
                    <a:pt x="259" y="190"/>
                  </a:lnTo>
                  <a:lnTo>
                    <a:pt x="262" y="188"/>
                  </a:lnTo>
                  <a:lnTo>
                    <a:pt x="264" y="187"/>
                  </a:lnTo>
                  <a:lnTo>
                    <a:pt x="264" y="186"/>
                  </a:lnTo>
                  <a:lnTo>
                    <a:pt x="264" y="184"/>
                  </a:lnTo>
                  <a:lnTo>
                    <a:pt x="266" y="183"/>
                  </a:lnTo>
                  <a:lnTo>
                    <a:pt x="269" y="180"/>
                  </a:lnTo>
                  <a:lnTo>
                    <a:pt x="270" y="175"/>
                  </a:lnTo>
                  <a:lnTo>
                    <a:pt x="270" y="171"/>
                  </a:lnTo>
                  <a:lnTo>
                    <a:pt x="271" y="165"/>
                  </a:lnTo>
                  <a:lnTo>
                    <a:pt x="275" y="162"/>
                  </a:lnTo>
                  <a:lnTo>
                    <a:pt x="284" y="155"/>
                  </a:lnTo>
                  <a:lnTo>
                    <a:pt x="287" y="152"/>
                  </a:lnTo>
                  <a:lnTo>
                    <a:pt x="288" y="148"/>
                  </a:lnTo>
                  <a:lnTo>
                    <a:pt x="287" y="139"/>
                  </a:lnTo>
                  <a:lnTo>
                    <a:pt x="288" y="132"/>
                  </a:lnTo>
                  <a:lnTo>
                    <a:pt x="292" y="134"/>
                  </a:lnTo>
                  <a:lnTo>
                    <a:pt x="297" y="139"/>
                  </a:lnTo>
                  <a:lnTo>
                    <a:pt x="299" y="139"/>
                  </a:lnTo>
                  <a:lnTo>
                    <a:pt x="302" y="139"/>
                  </a:lnTo>
                  <a:lnTo>
                    <a:pt x="302" y="138"/>
                  </a:lnTo>
                  <a:lnTo>
                    <a:pt x="302" y="137"/>
                  </a:lnTo>
                  <a:lnTo>
                    <a:pt x="300" y="137"/>
                  </a:lnTo>
                  <a:lnTo>
                    <a:pt x="301" y="136"/>
                  </a:lnTo>
                  <a:lnTo>
                    <a:pt x="303" y="136"/>
                  </a:lnTo>
                  <a:lnTo>
                    <a:pt x="317" y="140"/>
                  </a:lnTo>
                  <a:lnTo>
                    <a:pt x="320" y="142"/>
                  </a:lnTo>
                  <a:lnTo>
                    <a:pt x="325" y="147"/>
                  </a:lnTo>
                  <a:lnTo>
                    <a:pt x="339" y="175"/>
                  </a:lnTo>
                  <a:lnTo>
                    <a:pt x="342" y="179"/>
                  </a:lnTo>
                  <a:lnTo>
                    <a:pt x="344" y="181"/>
                  </a:lnTo>
                  <a:lnTo>
                    <a:pt x="345" y="181"/>
                  </a:lnTo>
                  <a:lnTo>
                    <a:pt x="352" y="186"/>
                  </a:lnTo>
                  <a:lnTo>
                    <a:pt x="354" y="188"/>
                  </a:lnTo>
                  <a:lnTo>
                    <a:pt x="356" y="190"/>
                  </a:lnTo>
                  <a:lnTo>
                    <a:pt x="359" y="195"/>
                  </a:lnTo>
                  <a:lnTo>
                    <a:pt x="360" y="196"/>
                  </a:lnTo>
                  <a:lnTo>
                    <a:pt x="363" y="198"/>
                  </a:lnTo>
                  <a:lnTo>
                    <a:pt x="383" y="215"/>
                  </a:lnTo>
                  <a:lnTo>
                    <a:pt x="389" y="217"/>
                  </a:lnTo>
                  <a:lnTo>
                    <a:pt x="394" y="219"/>
                  </a:lnTo>
                  <a:lnTo>
                    <a:pt x="396" y="220"/>
                  </a:lnTo>
                  <a:lnTo>
                    <a:pt x="402" y="225"/>
                  </a:lnTo>
                  <a:lnTo>
                    <a:pt x="413" y="238"/>
                  </a:lnTo>
                  <a:lnTo>
                    <a:pt x="425" y="257"/>
                  </a:lnTo>
                  <a:lnTo>
                    <a:pt x="430" y="267"/>
                  </a:lnTo>
                  <a:lnTo>
                    <a:pt x="441" y="287"/>
                  </a:lnTo>
                  <a:lnTo>
                    <a:pt x="448" y="299"/>
                  </a:lnTo>
                  <a:lnTo>
                    <a:pt x="449" y="301"/>
                  </a:lnTo>
                  <a:lnTo>
                    <a:pt x="449" y="303"/>
                  </a:lnTo>
                  <a:lnTo>
                    <a:pt x="451" y="305"/>
                  </a:lnTo>
                  <a:lnTo>
                    <a:pt x="452" y="306"/>
                  </a:lnTo>
                  <a:lnTo>
                    <a:pt x="452" y="308"/>
                  </a:lnTo>
                  <a:lnTo>
                    <a:pt x="451" y="312"/>
                  </a:lnTo>
                  <a:lnTo>
                    <a:pt x="451" y="314"/>
                  </a:lnTo>
                  <a:lnTo>
                    <a:pt x="452" y="320"/>
                  </a:lnTo>
                  <a:lnTo>
                    <a:pt x="455" y="338"/>
                  </a:lnTo>
                  <a:lnTo>
                    <a:pt x="455" y="340"/>
                  </a:lnTo>
                  <a:lnTo>
                    <a:pt x="454" y="342"/>
                  </a:lnTo>
                  <a:lnTo>
                    <a:pt x="452" y="345"/>
                  </a:lnTo>
                  <a:lnTo>
                    <a:pt x="454" y="350"/>
                  </a:lnTo>
                  <a:lnTo>
                    <a:pt x="454" y="351"/>
                  </a:lnTo>
                  <a:lnTo>
                    <a:pt x="457" y="363"/>
                  </a:lnTo>
                  <a:lnTo>
                    <a:pt x="458" y="366"/>
                  </a:lnTo>
                  <a:lnTo>
                    <a:pt x="457" y="367"/>
                  </a:lnTo>
                  <a:lnTo>
                    <a:pt x="456" y="372"/>
                  </a:lnTo>
                  <a:lnTo>
                    <a:pt x="455" y="373"/>
                  </a:lnTo>
                  <a:lnTo>
                    <a:pt x="454" y="374"/>
                  </a:lnTo>
                  <a:lnTo>
                    <a:pt x="452" y="376"/>
                  </a:lnTo>
                  <a:lnTo>
                    <a:pt x="452" y="378"/>
                  </a:lnTo>
                  <a:lnTo>
                    <a:pt x="452" y="379"/>
                  </a:lnTo>
                  <a:lnTo>
                    <a:pt x="452" y="381"/>
                  </a:lnTo>
                  <a:lnTo>
                    <a:pt x="452" y="382"/>
                  </a:lnTo>
                  <a:lnTo>
                    <a:pt x="451" y="383"/>
                  </a:lnTo>
                  <a:lnTo>
                    <a:pt x="450" y="383"/>
                  </a:lnTo>
                  <a:lnTo>
                    <a:pt x="449" y="384"/>
                  </a:lnTo>
                  <a:lnTo>
                    <a:pt x="447" y="388"/>
                  </a:lnTo>
                  <a:lnTo>
                    <a:pt x="446" y="389"/>
                  </a:lnTo>
                  <a:lnTo>
                    <a:pt x="446" y="391"/>
                  </a:lnTo>
                  <a:lnTo>
                    <a:pt x="447" y="395"/>
                  </a:lnTo>
                  <a:lnTo>
                    <a:pt x="451" y="406"/>
                  </a:lnTo>
                  <a:lnTo>
                    <a:pt x="450" y="409"/>
                  </a:lnTo>
                  <a:lnTo>
                    <a:pt x="448" y="407"/>
                  </a:lnTo>
                  <a:lnTo>
                    <a:pt x="446" y="410"/>
                  </a:lnTo>
                  <a:lnTo>
                    <a:pt x="445" y="416"/>
                  </a:lnTo>
                  <a:lnTo>
                    <a:pt x="443" y="421"/>
                  </a:lnTo>
                  <a:lnTo>
                    <a:pt x="445" y="424"/>
                  </a:lnTo>
                  <a:lnTo>
                    <a:pt x="443" y="426"/>
                  </a:lnTo>
                  <a:lnTo>
                    <a:pt x="441" y="426"/>
                  </a:lnTo>
                  <a:lnTo>
                    <a:pt x="440" y="429"/>
                  </a:lnTo>
                  <a:lnTo>
                    <a:pt x="440" y="431"/>
                  </a:lnTo>
                  <a:lnTo>
                    <a:pt x="439" y="432"/>
                  </a:lnTo>
                  <a:lnTo>
                    <a:pt x="439" y="434"/>
                  </a:lnTo>
                  <a:lnTo>
                    <a:pt x="440" y="437"/>
                  </a:lnTo>
                  <a:lnTo>
                    <a:pt x="445" y="447"/>
                  </a:lnTo>
                  <a:lnTo>
                    <a:pt x="445" y="448"/>
                  </a:lnTo>
                  <a:lnTo>
                    <a:pt x="447" y="451"/>
                  </a:lnTo>
                  <a:lnTo>
                    <a:pt x="451" y="455"/>
                  </a:lnTo>
                  <a:lnTo>
                    <a:pt x="454" y="459"/>
                  </a:lnTo>
                  <a:lnTo>
                    <a:pt x="452" y="463"/>
                  </a:lnTo>
                  <a:lnTo>
                    <a:pt x="456" y="462"/>
                  </a:lnTo>
                  <a:lnTo>
                    <a:pt x="450" y="474"/>
                  </a:lnTo>
                  <a:lnTo>
                    <a:pt x="449" y="479"/>
                  </a:lnTo>
                  <a:lnTo>
                    <a:pt x="451" y="493"/>
                  </a:lnTo>
                  <a:lnTo>
                    <a:pt x="452" y="496"/>
                  </a:lnTo>
                  <a:lnTo>
                    <a:pt x="452" y="498"/>
                  </a:lnTo>
                  <a:lnTo>
                    <a:pt x="450" y="527"/>
                  </a:lnTo>
                  <a:lnTo>
                    <a:pt x="451" y="532"/>
                  </a:lnTo>
                  <a:lnTo>
                    <a:pt x="455" y="541"/>
                  </a:lnTo>
                  <a:lnTo>
                    <a:pt x="460" y="548"/>
                  </a:lnTo>
                  <a:lnTo>
                    <a:pt x="475" y="562"/>
                  </a:lnTo>
                  <a:lnTo>
                    <a:pt x="475" y="563"/>
                  </a:lnTo>
                  <a:lnTo>
                    <a:pt x="476" y="563"/>
                  </a:lnTo>
                  <a:lnTo>
                    <a:pt x="478" y="563"/>
                  </a:lnTo>
                  <a:lnTo>
                    <a:pt x="481" y="564"/>
                  </a:lnTo>
                  <a:lnTo>
                    <a:pt x="483" y="565"/>
                  </a:lnTo>
                  <a:lnTo>
                    <a:pt x="484" y="566"/>
                  </a:lnTo>
                  <a:lnTo>
                    <a:pt x="485" y="566"/>
                  </a:lnTo>
                  <a:lnTo>
                    <a:pt x="488" y="564"/>
                  </a:lnTo>
                  <a:lnTo>
                    <a:pt x="490" y="565"/>
                  </a:lnTo>
                  <a:lnTo>
                    <a:pt x="490" y="566"/>
                  </a:lnTo>
                  <a:lnTo>
                    <a:pt x="490" y="567"/>
                  </a:lnTo>
                  <a:lnTo>
                    <a:pt x="490" y="568"/>
                  </a:lnTo>
                  <a:lnTo>
                    <a:pt x="494" y="571"/>
                  </a:lnTo>
                  <a:lnTo>
                    <a:pt x="495" y="573"/>
                  </a:lnTo>
                  <a:lnTo>
                    <a:pt x="499" y="580"/>
                  </a:lnTo>
                  <a:lnTo>
                    <a:pt x="498" y="582"/>
                  </a:lnTo>
                  <a:lnTo>
                    <a:pt x="498" y="584"/>
                  </a:lnTo>
                  <a:lnTo>
                    <a:pt x="499" y="587"/>
                  </a:lnTo>
                  <a:lnTo>
                    <a:pt x="507" y="598"/>
                  </a:lnTo>
                  <a:lnTo>
                    <a:pt x="508" y="599"/>
                  </a:lnTo>
                  <a:lnTo>
                    <a:pt x="511" y="601"/>
                  </a:lnTo>
                  <a:lnTo>
                    <a:pt x="512" y="604"/>
                  </a:lnTo>
                  <a:lnTo>
                    <a:pt x="512" y="606"/>
                  </a:lnTo>
                  <a:lnTo>
                    <a:pt x="512" y="607"/>
                  </a:lnTo>
                  <a:lnTo>
                    <a:pt x="514" y="608"/>
                  </a:lnTo>
                  <a:lnTo>
                    <a:pt x="516" y="610"/>
                  </a:lnTo>
                  <a:lnTo>
                    <a:pt x="516" y="613"/>
                  </a:lnTo>
                  <a:lnTo>
                    <a:pt x="516" y="614"/>
                  </a:lnTo>
                  <a:lnTo>
                    <a:pt x="515" y="616"/>
                  </a:lnTo>
                  <a:lnTo>
                    <a:pt x="514" y="617"/>
                  </a:lnTo>
                  <a:lnTo>
                    <a:pt x="515" y="619"/>
                  </a:lnTo>
                  <a:lnTo>
                    <a:pt x="520" y="626"/>
                  </a:lnTo>
                  <a:lnTo>
                    <a:pt x="524" y="634"/>
                  </a:lnTo>
                  <a:lnTo>
                    <a:pt x="526" y="636"/>
                  </a:lnTo>
                  <a:lnTo>
                    <a:pt x="527" y="640"/>
                  </a:lnTo>
                  <a:lnTo>
                    <a:pt x="528" y="641"/>
                  </a:lnTo>
                  <a:lnTo>
                    <a:pt x="531" y="644"/>
                  </a:lnTo>
                  <a:lnTo>
                    <a:pt x="532" y="646"/>
                  </a:lnTo>
                  <a:lnTo>
                    <a:pt x="532" y="648"/>
                  </a:lnTo>
                  <a:lnTo>
                    <a:pt x="533" y="650"/>
                  </a:lnTo>
                  <a:lnTo>
                    <a:pt x="532" y="656"/>
                  </a:lnTo>
                  <a:lnTo>
                    <a:pt x="533" y="658"/>
                  </a:lnTo>
                  <a:lnTo>
                    <a:pt x="534" y="660"/>
                  </a:lnTo>
                  <a:lnTo>
                    <a:pt x="535" y="661"/>
                  </a:lnTo>
                  <a:lnTo>
                    <a:pt x="537" y="660"/>
                  </a:lnTo>
                  <a:lnTo>
                    <a:pt x="541" y="666"/>
                  </a:lnTo>
                  <a:lnTo>
                    <a:pt x="542" y="672"/>
                  </a:lnTo>
                  <a:lnTo>
                    <a:pt x="544" y="675"/>
                  </a:lnTo>
                  <a:lnTo>
                    <a:pt x="545" y="677"/>
                  </a:lnTo>
                  <a:lnTo>
                    <a:pt x="545" y="681"/>
                  </a:lnTo>
                  <a:lnTo>
                    <a:pt x="545" y="683"/>
                  </a:lnTo>
                  <a:lnTo>
                    <a:pt x="547" y="684"/>
                  </a:lnTo>
                  <a:lnTo>
                    <a:pt x="547" y="685"/>
                  </a:lnTo>
                  <a:lnTo>
                    <a:pt x="547" y="686"/>
                  </a:lnTo>
                  <a:lnTo>
                    <a:pt x="549" y="689"/>
                  </a:lnTo>
                  <a:lnTo>
                    <a:pt x="549" y="693"/>
                  </a:lnTo>
                  <a:lnTo>
                    <a:pt x="552" y="700"/>
                  </a:lnTo>
                  <a:lnTo>
                    <a:pt x="553" y="706"/>
                  </a:lnTo>
                  <a:lnTo>
                    <a:pt x="553" y="708"/>
                  </a:lnTo>
                  <a:lnTo>
                    <a:pt x="552" y="710"/>
                  </a:lnTo>
                  <a:lnTo>
                    <a:pt x="551" y="711"/>
                  </a:lnTo>
                  <a:lnTo>
                    <a:pt x="551" y="716"/>
                  </a:lnTo>
                  <a:lnTo>
                    <a:pt x="551" y="718"/>
                  </a:lnTo>
                  <a:lnTo>
                    <a:pt x="546" y="718"/>
                  </a:lnTo>
                  <a:lnTo>
                    <a:pt x="545" y="718"/>
                  </a:lnTo>
                  <a:lnTo>
                    <a:pt x="544" y="721"/>
                  </a:lnTo>
                  <a:lnTo>
                    <a:pt x="538" y="721"/>
                  </a:lnTo>
                  <a:lnTo>
                    <a:pt x="536" y="719"/>
                  </a:lnTo>
                  <a:lnTo>
                    <a:pt x="532" y="718"/>
                  </a:lnTo>
                  <a:lnTo>
                    <a:pt x="531" y="717"/>
                  </a:lnTo>
                  <a:lnTo>
                    <a:pt x="531" y="716"/>
                  </a:lnTo>
                  <a:lnTo>
                    <a:pt x="531" y="714"/>
                  </a:lnTo>
                  <a:lnTo>
                    <a:pt x="529" y="711"/>
                  </a:lnTo>
                  <a:lnTo>
                    <a:pt x="528" y="710"/>
                  </a:lnTo>
                  <a:lnTo>
                    <a:pt x="527" y="709"/>
                  </a:lnTo>
                  <a:lnTo>
                    <a:pt x="525" y="708"/>
                  </a:lnTo>
                  <a:lnTo>
                    <a:pt x="525" y="703"/>
                  </a:lnTo>
                  <a:lnTo>
                    <a:pt x="528" y="702"/>
                  </a:lnTo>
                  <a:lnTo>
                    <a:pt x="533" y="700"/>
                  </a:lnTo>
                  <a:lnTo>
                    <a:pt x="535" y="697"/>
                  </a:lnTo>
                  <a:lnTo>
                    <a:pt x="533" y="697"/>
                  </a:lnTo>
                  <a:lnTo>
                    <a:pt x="531" y="697"/>
                  </a:lnTo>
                  <a:lnTo>
                    <a:pt x="529" y="698"/>
                  </a:lnTo>
                  <a:lnTo>
                    <a:pt x="525" y="701"/>
                  </a:lnTo>
                  <a:lnTo>
                    <a:pt x="524" y="701"/>
                  </a:lnTo>
                  <a:lnTo>
                    <a:pt x="524" y="700"/>
                  </a:lnTo>
                  <a:lnTo>
                    <a:pt x="523" y="699"/>
                  </a:lnTo>
                  <a:lnTo>
                    <a:pt x="519" y="691"/>
                  </a:lnTo>
                  <a:lnTo>
                    <a:pt x="516" y="686"/>
                  </a:lnTo>
                  <a:lnTo>
                    <a:pt x="514" y="684"/>
                  </a:lnTo>
                  <a:lnTo>
                    <a:pt x="512" y="686"/>
                  </a:lnTo>
                  <a:lnTo>
                    <a:pt x="515" y="689"/>
                  </a:lnTo>
                  <a:lnTo>
                    <a:pt x="519" y="697"/>
                  </a:lnTo>
                  <a:lnTo>
                    <a:pt x="519" y="698"/>
                  </a:lnTo>
                  <a:lnTo>
                    <a:pt x="518" y="701"/>
                  </a:lnTo>
                  <a:lnTo>
                    <a:pt x="518" y="703"/>
                  </a:lnTo>
                  <a:lnTo>
                    <a:pt x="519" y="705"/>
                  </a:lnTo>
                  <a:lnTo>
                    <a:pt x="519" y="707"/>
                  </a:lnTo>
                  <a:lnTo>
                    <a:pt x="519" y="708"/>
                  </a:lnTo>
                  <a:lnTo>
                    <a:pt x="515" y="711"/>
                  </a:lnTo>
                  <a:lnTo>
                    <a:pt x="509" y="710"/>
                  </a:lnTo>
                  <a:lnTo>
                    <a:pt x="499" y="705"/>
                  </a:lnTo>
                  <a:lnTo>
                    <a:pt x="495" y="706"/>
                  </a:lnTo>
                  <a:lnTo>
                    <a:pt x="491" y="708"/>
                  </a:lnTo>
                  <a:lnTo>
                    <a:pt x="489" y="708"/>
                  </a:lnTo>
                  <a:lnTo>
                    <a:pt x="483" y="708"/>
                  </a:lnTo>
                  <a:lnTo>
                    <a:pt x="482" y="708"/>
                  </a:lnTo>
                  <a:lnTo>
                    <a:pt x="480" y="709"/>
                  </a:lnTo>
                  <a:lnTo>
                    <a:pt x="474" y="717"/>
                  </a:lnTo>
                  <a:lnTo>
                    <a:pt x="471" y="719"/>
                  </a:lnTo>
                  <a:lnTo>
                    <a:pt x="466" y="719"/>
                  </a:lnTo>
                  <a:lnTo>
                    <a:pt x="466" y="718"/>
                  </a:lnTo>
                  <a:lnTo>
                    <a:pt x="465" y="717"/>
                  </a:lnTo>
                  <a:lnTo>
                    <a:pt x="464" y="716"/>
                  </a:lnTo>
                  <a:lnTo>
                    <a:pt x="464" y="717"/>
                  </a:lnTo>
                  <a:lnTo>
                    <a:pt x="464" y="718"/>
                  </a:lnTo>
                  <a:lnTo>
                    <a:pt x="464" y="721"/>
                  </a:lnTo>
                  <a:lnTo>
                    <a:pt x="464" y="723"/>
                  </a:lnTo>
                  <a:lnTo>
                    <a:pt x="462" y="725"/>
                  </a:lnTo>
                  <a:lnTo>
                    <a:pt x="460" y="730"/>
                  </a:lnTo>
                  <a:lnTo>
                    <a:pt x="458" y="727"/>
                  </a:lnTo>
                  <a:lnTo>
                    <a:pt x="455" y="724"/>
                  </a:lnTo>
                  <a:lnTo>
                    <a:pt x="452" y="722"/>
                  </a:lnTo>
                  <a:lnTo>
                    <a:pt x="451" y="719"/>
                  </a:lnTo>
                  <a:lnTo>
                    <a:pt x="448" y="706"/>
                  </a:lnTo>
                  <a:lnTo>
                    <a:pt x="446" y="701"/>
                  </a:lnTo>
                  <a:lnTo>
                    <a:pt x="442" y="698"/>
                  </a:lnTo>
                  <a:lnTo>
                    <a:pt x="438" y="694"/>
                  </a:lnTo>
                  <a:lnTo>
                    <a:pt x="423" y="689"/>
                  </a:lnTo>
                  <a:lnTo>
                    <a:pt x="403" y="676"/>
                  </a:lnTo>
                  <a:lnTo>
                    <a:pt x="398" y="674"/>
                  </a:lnTo>
                  <a:lnTo>
                    <a:pt x="396" y="673"/>
                  </a:lnTo>
                  <a:lnTo>
                    <a:pt x="393" y="673"/>
                  </a:lnTo>
                  <a:lnTo>
                    <a:pt x="391" y="673"/>
                  </a:lnTo>
                  <a:lnTo>
                    <a:pt x="389" y="672"/>
                  </a:lnTo>
                  <a:lnTo>
                    <a:pt x="388" y="668"/>
                  </a:lnTo>
                  <a:lnTo>
                    <a:pt x="386" y="666"/>
                  </a:lnTo>
                  <a:lnTo>
                    <a:pt x="382" y="663"/>
                  </a:lnTo>
                  <a:lnTo>
                    <a:pt x="379" y="660"/>
                  </a:lnTo>
                  <a:lnTo>
                    <a:pt x="376" y="659"/>
                  </a:lnTo>
                  <a:lnTo>
                    <a:pt x="373" y="660"/>
                  </a:lnTo>
                  <a:lnTo>
                    <a:pt x="368" y="660"/>
                  </a:lnTo>
                  <a:lnTo>
                    <a:pt x="365" y="660"/>
                  </a:lnTo>
                  <a:lnTo>
                    <a:pt x="363" y="659"/>
                  </a:lnTo>
                  <a:lnTo>
                    <a:pt x="361" y="657"/>
                  </a:lnTo>
                  <a:lnTo>
                    <a:pt x="359" y="651"/>
                  </a:lnTo>
                  <a:lnTo>
                    <a:pt x="357" y="649"/>
                  </a:lnTo>
                  <a:lnTo>
                    <a:pt x="347" y="642"/>
                  </a:lnTo>
                  <a:lnTo>
                    <a:pt x="346" y="640"/>
                  </a:lnTo>
                  <a:lnTo>
                    <a:pt x="345" y="639"/>
                  </a:lnTo>
                  <a:lnTo>
                    <a:pt x="346" y="639"/>
                  </a:lnTo>
                  <a:lnTo>
                    <a:pt x="346" y="638"/>
                  </a:lnTo>
                  <a:lnTo>
                    <a:pt x="346" y="636"/>
                  </a:lnTo>
                  <a:lnTo>
                    <a:pt x="345" y="635"/>
                  </a:lnTo>
                  <a:lnTo>
                    <a:pt x="343" y="634"/>
                  </a:lnTo>
                  <a:lnTo>
                    <a:pt x="338" y="631"/>
                  </a:lnTo>
                  <a:lnTo>
                    <a:pt x="321" y="624"/>
                  </a:lnTo>
                  <a:lnTo>
                    <a:pt x="302" y="616"/>
                  </a:lnTo>
                  <a:lnTo>
                    <a:pt x="297" y="614"/>
                  </a:lnTo>
                  <a:lnTo>
                    <a:pt x="295" y="611"/>
                  </a:lnTo>
                  <a:lnTo>
                    <a:pt x="286" y="601"/>
                  </a:lnTo>
                  <a:lnTo>
                    <a:pt x="284" y="601"/>
                  </a:lnTo>
                  <a:lnTo>
                    <a:pt x="282" y="600"/>
                  </a:lnTo>
                  <a:lnTo>
                    <a:pt x="279" y="599"/>
                  </a:lnTo>
                  <a:lnTo>
                    <a:pt x="278" y="598"/>
                  </a:lnTo>
                  <a:lnTo>
                    <a:pt x="278" y="596"/>
                  </a:lnTo>
                  <a:lnTo>
                    <a:pt x="276" y="594"/>
                  </a:lnTo>
                  <a:lnTo>
                    <a:pt x="275" y="594"/>
                  </a:lnTo>
                  <a:lnTo>
                    <a:pt x="271" y="592"/>
                  </a:lnTo>
                  <a:lnTo>
                    <a:pt x="269" y="593"/>
                  </a:lnTo>
                  <a:lnTo>
                    <a:pt x="265" y="593"/>
                  </a:lnTo>
                  <a:lnTo>
                    <a:pt x="264" y="596"/>
                  </a:lnTo>
                  <a:lnTo>
                    <a:pt x="262" y="592"/>
                  </a:lnTo>
                  <a:lnTo>
                    <a:pt x="262" y="589"/>
                  </a:lnTo>
                  <a:lnTo>
                    <a:pt x="262" y="585"/>
                  </a:lnTo>
                  <a:lnTo>
                    <a:pt x="260" y="584"/>
                  </a:lnTo>
                  <a:lnTo>
                    <a:pt x="259" y="583"/>
                  </a:lnTo>
                  <a:lnTo>
                    <a:pt x="258" y="582"/>
                  </a:lnTo>
                  <a:lnTo>
                    <a:pt x="257" y="581"/>
                  </a:lnTo>
                  <a:lnTo>
                    <a:pt x="253" y="574"/>
                  </a:lnTo>
                  <a:lnTo>
                    <a:pt x="253" y="572"/>
                  </a:lnTo>
                  <a:lnTo>
                    <a:pt x="251" y="572"/>
                  </a:lnTo>
                  <a:lnTo>
                    <a:pt x="245" y="571"/>
                  </a:lnTo>
                  <a:lnTo>
                    <a:pt x="244" y="571"/>
                  </a:lnTo>
                  <a:lnTo>
                    <a:pt x="243" y="569"/>
                  </a:lnTo>
                  <a:lnTo>
                    <a:pt x="241" y="567"/>
                  </a:lnTo>
                  <a:lnTo>
                    <a:pt x="234" y="566"/>
                  </a:lnTo>
                  <a:lnTo>
                    <a:pt x="232" y="565"/>
                  </a:lnTo>
                  <a:lnTo>
                    <a:pt x="227" y="565"/>
                  </a:lnTo>
                  <a:lnTo>
                    <a:pt x="225" y="564"/>
                  </a:lnTo>
                  <a:lnTo>
                    <a:pt x="221" y="560"/>
                  </a:lnTo>
                  <a:lnTo>
                    <a:pt x="218" y="557"/>
                  </a:lnTo>
                  <a:lnTo>
                    <a:pt x="212" y="548"/>
                  </a:lnTo>
                  <a:lnTo>
                    <a:pt x="208" y="544"/>
                  </a:lnTo>
                  <a:lnTo>
                    <a:pt x="202" y="543"/>
                  </a:lnTo>
                  <a:lnTo>
                    <a:pt x="198" y="542"/>
                  </a:lnTo>
                  <a:lnTo>
                    <a:pt x="195" y="541"/>
                  </a:lnTo>
                  <a:lnTo>
                    <a:pt x="197" y="535"/>
                  </a:lnTo>
                  <a:lnTo>
                    <a:pt x="195" y="535"/>
                  </a:lnTo>
                  <a:lnTo>
                    <a:pt x="195" y="533"/>
                  </a:lnTo>
                  <a:lnTo>
                    <a:pt x="200" y="526"/>
                  </a:lnTo>
                  <a:lnTo>
                    <a:pt x="202" y="524"/>
                  </a:lnTo>
                  <a:lnTo>
                    <a:pt x="204" y="524"/>
                  </a:lnTo>
                  <a:lnTo>
                    <a:pt x="205" y="523"/>
                  </a:lnTo>
                  <a:lnTo>
                    <a:pt x="205" y="520"/>
                  </a:lnTo>
                  <a:lnTo>
                    <a:pt x="204" y="514"/>
                  </a:lnTo>
                  <a:lnTo>
                    <a:pt x="204" y="513"/>
                  </a:lnTo>
                  <a:lnTo>
                    <a:pt x="200" y="509"/>
                  </a:lnTo>
                  <a:lnTo>
                    <a:pt x="199" y="508"/>
                  </a:lnTo>
                  <a:lnTo>
                    <a:pt x="197" y="492"/>
                  </a:lnTo>
                  <a:lnTo>
                    <a:pt x="196" y="490"/>
                  </a:lnTo>
                  <a:lnTo>
                    <a:pt x="195" y="488"/>
                  </a:lnTo>
                  <a:lnTo>
                    <a:pt x="190" y="484"/>
                  </a:lnTo>
                  <a:lnTo>
                    <a:pt x="190" y="483"/>
                  </a:lnTo>
                  <a:lnTo>
                    <a:pt x="189" y="482"/>
                  </a:lnTo>
                  <a:lnTo>
                    <a:pt x="187" y="481"/>
                  </a:lnTo>
                  <a:lnTo>
                    <a:pt x="185" y="481"/>
                  </a:lnTo>
                  <a:lnTo>
                    <a:pt x="184" y="480"/>
                  </a:lnTo>
                  <a:lnTo>
                    <a:pt x="183" y="480"/>
                  </a:lnTo>
                  <a:lnTo>
                    <a:pt x="183" y="477"/>
                  </a:lnTo>
                  <a:lnTo>
                    <a:pt x="178" y="470"/>
                  </a:lnTo>
                  <a:lnTo>
                    <a:pt x="173" y="466"/>
                  </a:lnTo>
                  <a:lnTo>
                    <a:pt x="173" y="465"/>
                  </a:lnTo>
                  <a:lnTo>
                    <a:pt x="172" y="463"/>
                  </a:lnTo>
                  <a:lnTo>
                    <a:pt x="170" y="459"/>
                  </a:lnTo>
                  <a:lnTo>
                    <a:pt x="169" y="454"/>
                  </a:lnTo>
                  <a:lnTo>
                    <a:pt x="167" y="451"/>
                  </a:lnTo>
                  <a:lnTo>
                    <a:pt x="165" y="448"/>
                  </a:lnTo>
                  <a:lnTo>
                    <a:pt x="157" y="442"/>
                  </a:lnTo>
                  <a:lnTo>
                    <a:pt x="154" y="441"/>
                  </a:lnTo>
                  <a:lnTo>
                    <a:pt x="153" y="440"/>
                  </a:lnTo>
                  <a:lnTo>
                    <a:pt x="152" y="440"/>
                  </a:lnTo>
                  <a:lnTo>
                    <a:pt x="150" y="437"/>
                  </a:lnTo>
                  <a:lnTo>
                    <a:pt x="147" y="432"/>
                  </a:lnTo>
                  <a:lnTo>
                    <a:pt x="145" y="431"/>
                  </a:lnTo>
                  <a:lnTo>
                    <a:pt x="139" y="430"/>
                  </a:lnTo>
                  <a:lnTo>
                    <a:pt x="138" y="429"/>
                  </a:lnTo>
                  <a:lnTo>
                    <a:pt x="138" y="426"/>
                  </a:lnTo>
                  <a:lnTo>
                    <a:pt x="140" y="424"/>
                  </a:lnTo>
                  <a:lnTo>
                    <a:pt x="141" y="422"/>
                  </a:lnTo>
                  <a:lnTo>
                    <a:pt x="142" y="421"/>
                  </a:lnTo>
                  <a:lnTo>
                    <a:pt x="141" y="421"/>
                  </a:lnTo>
                  <a:lnTo>
                    <a:pt x="138" y="421"/>
                  </a:lnTo>
                  <a:lnTo>
                    <a:pt x="137" y="422"/>
                  </a:lnTo>
                  <a:lnTo>
                    <a:pt x="135" y="422"/>
                  </a:lnTo>
                  <a:lnTo>
                    <a:pt x="132" y="422"/>
                  </a:lnTo>
                  <a:lnTo>
                    <a:pt x="129" y="420"/>
                  </a:lnTo>
                  <a:lnTo>
                    <a:pt x="128" y="418"/>
                  </a:lnTo>
                  <a:lnTo>
                    <a:pt x="126" y="417"/>
                  </a:lnTo>
                  <a:lnTo>
                    <a:pt x="126" y="415"/>
                  </a:lnTo>
                  <a:lnTo>
                    <a:pt x="126" y="413"/>
                  </a:lnTo>
                  <a:lnTo>
                    <a:pt x="126" y="407"/>
                  </a:lnTo>
                  <a:lnTo>
                    <a:pt x="126" y="405"/>
                  </a:lnTo>
                  <a:lnTo>
                    <a:pt x="127" y="405"/>
                  </a:lnTo>
                  <a:lnTo>
                    <a:pt x="135" y="405"/>
                  </a:lnTo>
                  <a:lnTo>
                    <a:pt x="137" y="404"/>
                  </a:lnTo>
                  <a:lnTo>
                    <a:pt x="139" y="401"/>
                  </a:lnTo>
                  <a:lnTo>
                    <a:pt x="141" y="401"/>
                  </a:lnTo>
                  <a:lnTo>
                    <a:pt x="144" y="400"/>
                  </a:lnTo>
                  <a:lnTo>
                    <a:pt x="146" y="401"/>
                  </a:lnTo>
                  <a:lnTo>
                    <a:pt x="144" y="398"/>
                  </a:lnTo>
                  <a:lnTo>
                    <a:pt x="141" y="399"/>
                  </a:lnTo>
                  <a:lnTo>
                    <a:pt x="139" y="400"/>
                  </a:lnTo>
                  <a:lnTo>
                    <a:pt x="137" y="401"/>
                  </a:lnTo>
                  <a:lnTo>
                    <a:pt x="135" y="400"/>
                  </a:lnTo>
                  <a:lnTo>
                    <a:pt x="133" y="399"/>
                  </a:lnTo>
                  <a:lnTo>
                    <a:pt x="135" y="396"/>
                  </a:lnTo>
                  <a:lnTo>
                    <a:pt x="133" y="392"/>
                  </a:lnTo>
                  <a:lnTo>
                    <a:pt x="132" y="391"/>
                  </a:lnTo>
                  <a:lnTo>
                    <a:pt x="127" y="387"/>
                  </a:lnTo>
                  <a:lnTo>
                    <a:pt x="124" y="385"/>
                  </a:lnTo>
                  <a:lnTo>
                    <a:pt x="122" y="383"/>
                  </a:lnTo>
                  <a:lnTo>
                    <a:pt x="120" y="383"/>
                  </a:lnTo>
                  <a:lnTo>
                    <a:pt x="116" y="384"/>
                  </a:lnTo>
                  <a:lnTo>
                    <a:pt x="115" y="382"/>
                  </a:lnTo>
                  <a:lnTo>
                    <a:pt x="114" y="379"/>
                  </a:lnTo>
                  <a:lnTo>
                    <a:pt x="114" y="374"/>
                  </a:lnTo>
                  <a:lnTo>
                    <a:pt x="115" y="373"/>
                  </a:lnTo>
                  <a:lnTo>
                    <a:pt x="113" y="372"/>
                  </a:lnTo>
                  <a:lnTo>
                    <a:pt x="113" y="371"/>
                  </a:lnTo>
                  <a:lnTo>
                    <a:pt x="112" y="370"/>
                  </a:lnTo>
                  <a:lnTo>
                    <a:pt x="112" y="367"/>
                  </a:lnTo>
                  <a:lnTo>
                    <a:pt x="111" y="366"/>
                  </a:lnTo>
                  <a:lnTo>
                    <a:pt x="110" y="366"/>
                  </a:lnTo>
                  <a:lnTo>
                    <a:pt x="109" y="365"/>
                  </a:lnTo>
                  <a:lnTo>
                    <a:pt x="110" y="363"/>
                  </a:lnTo>
                  <a:lnTo>
                    <a:pt x="111" y="359"/>
                  </a:lnTo>
                  <a:lnTo>
                    <a:pt x="111" y="357"/>
                  </a:lnTo>
                  <a:lnTo>
                    <a:pt x="111" y="355"/>
                  </a:lnTo>
                  <a:lnTo>
                    <a:pt x="112" y="354"/>
                  </a:lnTo>
                  <a:lnTo>
                    <a:pt x="114" y="353"/>
                  </a:lnTo>
                  <a:lnTo>
                    <a:pt x="114" y="350"/>
                  </a:lnTo>
                  <a:lnTo>
                    <a:pt x="115" y="347"/>
                  </a:lnTo>
                  <a:lnTo>
                    <a:pt x="116" y="339"/>
                  </a:lnTo>
                  <a:lnTo>
                    <a:pt x="119" y="336"/>
                  </a:lnTo>
                  <a:lnTo>
                    <a:pt x="116" y="337"/>
                  </a:lnTo>
                  <a:lnTo>
                    <a:pt x="114" y="337"/>
                  </a:lnTo>
                  <a:lnTo>
                    <a:pt x="113" y="334"/>
                  </a:lnTo>
                  <a:lnTo>
                    <a:pt x="112" y="332"/>
                  </a:lnTo>
                  <a:lnTo>
                    <a:pt x="112" y="330"/>
                  </a:lnTo>
                  <a:lnTo>
                    <a:pt x="113" y="328"/>
                  </a:lnTo>
                  <a:lnTo>
                    <a:pt x="115" y="326"/>
                  </a:lnTo>
                  <a:lnTo>
                    <a:pt x="116" y="328"/>
                  </a:lnTo>
                  <a:lnTo>
                    <a:pt x="118" y="326"/>
                  </a:lnTo>
                  <a:lnTo>
                    <a:pt x="119" y="324"/>
                  </a:lnTo>
                  <a:lnTo>
                    <a:pt x="120" y="324"/>
                  </a:lnTo>
                  <a:lnTo>
                    <a:pt x="121" y="323"/>
                  </a:lnTo>
                  <a:lnTo>
                    <a:pt x="118" y="322"/>
                  </a:lnTo>
                  <a:lnTo>
                    <a:pt x="115" y="323"/>
                  </a:lnTo>
                  <a:lnTo>
                    <a:pt x="113" y="323"/>
                  </a:lnTo>
                  <a:lnTo>
                    <a:pt x="113" y="320"/>
                  </a:lnTo>
                  <a:lnTo>
                    <a:pt x="112" y="314"/>
                  </a:lnTo>
                  <a:lnTo>
                    <a:pt x="113" y="313"/>
                  </a:lnTo>
                  <a:lnTo>
                    <a:pt x="116" y="313"/>
                  </a:lnTo>
                  <a:lnTo>
                    <a:pt x="116" y="312"/>
                  </a:lnTo>
                  <a:lnTo>
                    <a:pt x="114" y="311"/>
                  </a:lnTo>
                  <a:lnTo>
                    <a:pt x="115" y="309"/>
                  </a:lnTo>
                  <a:lnTo>
                    <a:pt x="115" y="308"/>
                  </a:lnTo>
                  <a:lnTo>
                    <a:pt x="113" y="307"/>
                  </a:lnTo>
                  <a:lnTo>
                    <a:pt x="112" y="307"/>
                  </a:lnTo>
                  <a:lnTo>
                    <a:pt x="111" y="307"/>
                  </a:lnTo>
                  <a:lnTo>
                    <a:pt x="110" y="307"/>
                  </a:lnTo>
                  <a:lnTo>
                    <a:pt x="110" y="306"/>
                  </a:lnTo>
                  <a:lnTo>
                    <a:pt x="110" y="304"/>
                  </a:lnTo>
                  <a:lnTo>
                    <a:pt x="111" y="303"/>
                  </a:lnTo>
                  <a:lnTo>
                    <a:pt x="111" y="300"/>
                  </a:lnTo>
                  <a:lnTo>
                    <a:pt x="110" y="300"/>
                  </a:lnTo>
                  <a:lnTo>
                    <a:pt x="109" y="300"/>
                  </a:lnTo>
                  <a:lnTo>
                    <a:pt x="107" y="300"/>
                  </a:lnTo>
                  <a:lnTo>
                    <a:pt x="107" y="298"/>
                  </a:lnTo>
                  <a:lnTo>
                    <a:pt x="106" y="299"/>
                  </a:lnTo>
                  <a:lnTo>
                    <a:pt x="105" y="299"/>
                  </a:lnTo>
                  <a:lnTo>
                    <a:pt x="102" y="299"/>
                  </a:lnTo>
                  <a:lnTo>
                    <a:pt x="101" y="299"/>
                  </a:lnTo>
                  <a:lnTo>
                    <a:pt x="101" y="298"/>
                  </a:lnTo>
                  <a:lnTo>
                    <a:pt x="102" y="297"/>
                  </a:lnTo>
                  <a:lnTo>
                    <a:pt x="103" y="297"/>
                  </a:lnTo>
                  <a:lnTo>
                    <a:pt x="103" y="295"/>
                  </a:lnTo>
                  <a:lnTo>
                    <a:pt x="102" y="295"/>
                  </a:lnTo>
                  <a:lnTo>
                    <a:pt x="101" y="293"/>
                  </a:lnTo>
                  <a:lnTo>
                    <a:pt x="100" y="292"/>
                  </a:lnTo>
                  <a:lnTo>
                    <a:pt x="97" y="292"/>
                  </a:lnTo>
                  <a:lnTo>
                    <a:pt x="96" y="293"/>
                  </a:lnTo>
                  <a:lnTo>
                    <a:pt x="96" y="295"/>
                  </a:lnTo>
                  <a:lnTo>
                    <a:pt x="94" y="292"/>
                  </a:lnTo>
                  <a:lnTo>
                    <a:pt x="94" y="291"/>
                  </a:lnTo>
                  <a:lnTo>
                    <a:pt x="93" y="289"/>
                  </a:lnTo>
                  <a:lnTo>
                    <a:pt x="93" y="288"/>
                  </a:lnTo>
                  <a:lnTo>
                    <a:pt x="89" y="284"/>
                  </a:lnTo>
                  <a:lnTo>
                    <a:pt x="88" y="282"/>
                  </a:lnTo>
                  <a:lnTo>
                    <a:pt x="87" y="278"/>
                  </a:lnTo>
                  <a:lnTo>
                    <a:pt x="86" y="276"/>
                  </a:lnTo>
                  <a:lnTo>
                    <a:pt x="85" y="273"/>
                  </a:lnTo>
                  <a:lnTo>
                    <a:pt x="85" y="272"/>
                  </a:lnTo>
                  <a:lnTo>
                    <a:pt x="86" y="272"/>
                  </a:lnTo>
                  <a:lnTo>
                    <a:pt x="87" y="272"/>
                  </a:lnTo>
                  <a:lnTo>
                    <a:pt x="88" y="271"/>
                  </a:lnTo>
                  <a:lnTo>
                    <a:pt x="89" y="270"/>
                  </a:lnTo>
                  <a:lnTo>
                    <a:pt x="90" y="269"/>
                  </a:lnTo>
                  <a:lnTo>
                    <a:pt x="92" y="264"/>
                  </a:lnTo>
                  <a:lnTo>
                    <a:pt x="93" y="261"/>
                  </a:lnTo>
                  <a:lnTo>
                    <a:pt x="93" y="258"/>
                  </a:lnTo>
                  <a:lnTo>
                    <a:pt x="93" y="257"/>
                  </a:lnTo>
                  <a:lnTo>
                    <a:pt x="92" y="254"/>
                  </a:lnTo>
                  <a:lnTo>
                    <a:pt x="92" y="253"/>
                  </a:lnTo>
                  <a:lnTo>
                    <a:pt x="93" y="250"/>
                  </a:lnTo>
                  <a:lnTo>
                    <a:pt x="93" y="248"/>
                  </a:lnTo>
                  <a:lnTo>
                    <a:pt x="93" y="247"/>
                  </a:lnTo>
                  <a:lnTo>
                    <a:pt x="90" y="241"/>
                  </a:lnTo>
                  <a:lnTo>
                    <a:pt x="87" y="238"/>
                  </a:lnTo>
                  <a:lnTo>
                    <a:pt x="87" y="237"/>
                  </a:lnTo>
                  <a:lnTo>
                    <a:pt x="87" y="233"/>
                  </a:lnTo>
                  <a:lnTo>
                    <a:pt x="87" y="223"/>
                  </a:lnTo>
                  <a:lnTo>
                    <a:pt x="87" y="221"/>
                  </a:lnTo>
                  <a:lnTo>
                    <a:pt x="84" y="216"/>
                  </a:lnTo>
                  <a:lnTo>
                    <a:pt x="84" y="213"/>
                  </a:lnTo>
                  <a:lnTo>
                    <a:pt x="83" y="203"/>
                  </a:lnTo>
                  <a:lnTo>
                    <a:pt x="84" y="204"/>
                  </a:lnTo>
                  <a:lnTo>
                    <a:pt x="85" y="204"/>
                  </a:lnTo>
                  <a:lnTo>
                    <a:pt x="86" y="204"/>
                  </a:lnTo>
                  <a:lnTo>
                    <a:pt x="87" y="203"/>
                  </a:lnTo>
                  <a:lnTo>
                    <a:pt x="88" y="201"/>
                  </a:lnTo>
                  <a:lnTo>
                    <a:pt x="87" y="201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6" y="186"/>
                  </a:lnTo>
                  <a:lnTo>
                    <a:pt x="84" y="162"/>
                  </a:lnTo>
                  <a:lnTo>
                    <a:pt x="83" y="159"/>
                  </a:lnTo>
                  <a:lnTo>
                    <a:pt x="80" y="157"/>
                  </a:lnTo>
                  <a:lnTo>
                    <a:pt x="79" y="155"/>
                  </a:lnTo>
                  <a:lnTo>
                    <a:pt x="77" y="149"/>
                  </a:lnTo>
                  <a:lnTo>
                    <a:pt x="72" y="141"/>
                  </a:lnTo>
                  <a:lnTo>
                    <a:pt x="71" y="137"/>
                  </a:lnTo>
                  <a:lnTo>
                    <a:pt x="69" y="134"/>
                  </a:lnTo>
                  <a:lnTo>
                    <a:pt x="66" y="132"/>
                  </a:lnTo>
                  <a:lnTo>
                    <a:pt x="62" y="129"/>
                  </a:lnTo>
                  <a:lnTo>
                    <a:pt x="60" y="123"/>
                  </a:lnTo>
                  <a:lnTo>
                    <a:pt x="58" y="117"/>
                  </a:lnTo>
                  <a:lnTo>
                    <a:pt x="58" y="113"/>
                  </a:lnTo>
                  <a:lnTo>
                    <a:pt x="57" y="111"/>
                  </a:lnTo>
                  <a:lnTo>
                    <a:pt x="58" y="108"/>
                  </a:lnTo>
                  <a:lnTo>
                    <a:pt x="59" y="106"/>
                  </a:lnTo>
                  <a:lnTo>
                    <a:pt x="59" y="103"/>
                  </a:lnTo>
                  <a:lnTo>
                    <a:pt x="59" y="102"/>
                  </a:lnTo>
                  <a:lnTo>
                    <a:pt x="59" y="99"/>
                  </a:lnTo>
                  <a:lnTo>
                    <a:pt x="59" y="98"/>
                  </a:lnTo>
                  <a:lnTo>
                    <a:pt x="60" y="97"/>
                  </a:lnTo>
                  <a:lnTo>
                    <a:pt x="61" y="96"/>
                  </a:lnTo>
                  <a:lnTo>
                    <a:pt x="61" y="95"/>
                  </a:lnTo>
                  <a:lnTo>
                    <a:pt x="61" y="94"/>
                  </a:lnTo>
                  <a:lnTo>
                    <a:pt x="60" y="90"/>
                  </a:lnTo>
                  <a:lnTo>
                    <a:pt x="60" y="89"/>
                  </a:lnTo>
                  <a:lnTo>
                    <a:pt x="61" y="83"/>
                  </a:lnTo>
                  <a:lnTo>
                    <a:pt x="61" y="81"/>
                  </a:lnTo>
                  <a:lnTo>
                    <a:pt x="61" y="80"/>
                  </a:lnTo>
                  <a:lnTo>
                    <a:pt x="62" y="79"/>
                  </a:lnTo>
                  <a:lnTo>
                    <a:pt x="64" y="78"/>
                  </a:lnTo>
                  <a:lnTo>
                    <a:pt x="66" y="79"/>
                  </a:lnTo>
                  <a:lnTo>
                    <a:pt x="66" y="80"/>
                  </a:lnTo>
                  <a:lnTo>
                    <a:pt x="67" y="80"/>
                  </a:lnTo>
                  <a:close/>
                  <a:moveTo>
                    <a:pt x="2118" y="87"/>
                  </a:moveTo>
                  <a:lnTo>
                    <a:pt x="2114" y="87"/>
                  </a:lnTo>
                  <a:lnTo>
                    <a:pt x="2110" y="87"/>
                  </a:lnTo>
                  <a:lnTo>
                    <a:pt x="2108" y="86"/>
                  </a:lnTo>
                  <a:lnTo>
                    <a:pt x="2106" y="85"/>
                  </a:lnTo>
                  <a:lnTo>
                    <a:pt x="2105" y="83"/>
                  </a:lnTo>
                  <a:lnTo>
                    <a:pt x="2106" y="82"/>
                  </a:lnTo>
                  <a:lnTo>
                    <a:pt x="2108" y="81"/>
                  </a:lnTo>
                  <a:lnTo>
                    <a:pt x="2109" y="81"/>
                  </a:lnTo>
                  <a:lnTo>
                    <a:pt x="2114" y="81"/>
                  </a:lnTo>
                  <a:lnTo>
                    <a:pt x="2117" y="80"/>
                  </a:lnTo>
                  <a:lnTo>
                    <a:pt x="2118" y="79"/>
                  </a:lnTo>
                  <a:lnTo>
                    <a:pt x="2118" y="78"/>
                  </a:lnTo>
                  <a:lnTo>
                    <a:pt x="2117" y="77"/>
                  </a:lnTo>
                  <a:lnTo>
                    <a:pt x="2113" y="77"/>
                  </a:lnTo>
                  <a:lnTo>
                    <a:pt x="2112" y="74"/>
                  </a:lnTo>
                  <a:lnTo>
                    <a:pt x="2113" y="73"/>
                  </a:lnTo>
                  <a:lnTo>
                    <a:pt x="2119" y="72"/>
                  </a:lnTo>
                  <a:lnTo>
                    <a:pt x="2120" y="71"/>
                  </a:lnTo>
                  <a:lnTo>
                    <a:pt x="2123" y="75"/>
                  </a:lnTo>
                  <a:lnTo>
                    <a:pt x="2126" y="79"/>
                  </a:lnTo>
                  <a:lnTo>
                    <a:pt x="2124" y="82"/>
                  </a:lnTo>
                  <a:lnTo>
                    <a:pt x="2120" y="86"/>
                  </a:lnTo>
                  <a:lnTo>
                    <a:pt x="2118" y="87"/>
                  </a:lnTo>
                  <a:close/>
                  <a:moveTo>
                    <a:pt x="2045" y="47"/>
                  </a:moveTo>
                  <a:lnTo>
                    <a:pt x="2048" y="56"/>
                  </a:lnTo>
                  <a:lnTo>
                    <a:pt x="2045" y="55"/>
                  </a:lnTo>
                  <a:lnTo>
                    <a:pt x="2043" y="55"/>
                  </a:lnTo>
                  <a:lnTo>
                    <a:pt x="2042" y="58"/>
                  </a:lnTo>
                  <a:lnTo>
                    <a:pt x="2042" y="60"/>
                  </a:lnTo>
                  <a:lnTo>
                    <a:pt x="2043" y="61"/>
                  </a:lnTo>
                  <a:lnTo>
                    <a:pt x="2045" y="62"/>
                  </a:lnTo>
                  <a:lnTo>
                    <a:pt x="2048" y="63"/>
                  </a:lnTo>
                  <a:lnTo>
                    <a:pt x="2048" y="65"/>
                  </a:lnTo>
                  <a:lnTo>
                    <a:pt x="2048" y="70"/>
                  </a:lnTo>
                  <a:lnTo>
                    <a:pt x="2046" y="73"/>
                  </a:lnTo>
                  <a:lnTo>
                    <a:pt x="2042" y="79"/>
                  </a:lnTo>
                  <a:lnTo>
                    <a:pt x="2040" y="82"/>
                  </a:lnTo>
                  <a:lnTo>
                    <a:pt x="2039" y="88"/>
                  </a:lnTo>
                  <a:lnTo>
                    <a:pt x="2039" y="92"/>
                  </a:lnTo>
                  <a:lnTo>
                    <a:pt x="2044" y="94"/>
                  </a:lnTo>
                  <a:lnTo>
                    <a:pt x="2046" y="92"/>
                  </a:lnTo>
                  <a:lnTo>
                    <a:pt x="2049" y="90"/>
                  </a:lnTo>
                  <a:lnTo>
                    <a:pt x="2050" y="88"/>
                  </a:lnTo>
                  <a:lnTo>
                    <a:pt x="2051" y="87"/>
                  </a:lnTo>
                  <a:lnTo>
                    <a:pt x="2052" y="86"/>
                  </a:lnTo>
                  <a:lnTo>
                    <a:pt x="2058" y="81"/>
                  </a:lnTo>
                  <a:lnTo>
                    <a:pt x="2061" y="78"/>
                  </a:lnTo>
                  <a:lnTo>
                    <a:pt x="2062" y="77"/>
                  </a:lnTo>
                  <a:lnTo>
                    <a:pt x="2062" y="72"/>
                  </a:lnTo>
                  <a:lnTo>
                    <a:pt x="2063" y="72"/>
                  </a:lnTo>
                  <a:lnTo>
                    <a:pt x="2065" y="72"/>
                  </a:lnTo>
                  <a:lnTo>
                    <a:pt x="2065" y="71"/>
                  </a:lnTo>
                  <a:lnTo>
                    <a:pt x="2067" y="67"/>
                  </a:lnTo>
                  <a:lnTo>
                    <a:pt x="2071" y="63"/>
                  </a:lnTo>
                  <a:lnTo>
                    <a:pt x="2071" y="62"/>
                  </a:lnTo>
                  <a:lnTo>
                    <a:pt x="2071" y="60"/>
                  </a:lnTo>
                  <a:lnTo>
                    <a:pt x="2068" y="54"/>
                  </a:lnTo>
                  <a:lnTo>
                    <a:pt x="2068" y="52"/>
                  </a:lnTo>
                  <a:lnTo>
                    <a:pt x="2069" y="50"/>
                  </a:lnTo>
                  <a:lnTo>
                    <a:pt x="2070" y="49"/>
                  </a:lnTo>
                  <a:lnTo>
                    <a:pt x="2071" y="50"/>
                  </a:lnTo>
                  <a:lnTo>
                    <a:pt x="2072" y="50"/>
                  </a:lnTo>
                  <a:lnTo>
                    <a:pt x="2074" y="50"/>
                  </a:lnTo>
                  <a:lnTo>
                    <a:pt x="2075" y="49"/>
                  </a:lnTo>
                  <a:lnTo>
                    <a:pt x="2075" y="48"/>
                  </a:lnTo>
                  <a:lnTo>
                    <a:pt x="2074" y="47"/>
                  </a:lnTo>
                  <a:lnTo>
                    <a:pt x="2074" y="46"/>
                  </a:lnTo>
                  <a:lnTo>
                    <a:pt x="2074" y="45"/>
                  </a:lnTo>
                  <a:lnTo>
                    <a:pt x="2074" y="44"/>
                  </a:lnTo>
                  <a:lnTo>
                    <a:pt x="2076" y="44"/>
                  </a:lnTo>
                  <a:lnTo>
                    <a:pt x="2077" y="44"/>
                  </a:lnTo>
                  <a:lnTo>
                    <a:pt x="2078" y="45"/>
                  </a:lnTo>
                  <a:lnTo>
                    <a:pt x="2079" y="45"/>
                  </a:lnTo>
                  <a:lnTo>
                    <a:pt x="2080" y="44"/>
                  </a:lnTo>
                  <a:lnTo>
                    <a:pt x="2082" y="42"/>
                  </a:lnTo>
                  <a:lnTo>
                    <a:pt x="2083" y="42"/>
                  </a:lnTo>
                  <a:lnTo>
                    <a:pt x="2084" y="44"/>
                  </a:lnTo>
                  <a:lnTo>
                    <a:pt x="2086" y="45"/>
                  </a:lnTo>
                  <a:lnTo>
                    <a:pt x="2087" y="45"/>
                  </a:lnTo>
                  <a:lnTo>
                    <a:pt x="2088" y="45"/>
                  </a:lnTo>
                  <a:lnTo>
                    <a:pt x="2094" y="49"/>
                  </a:lnTo>
                  <a:lnTo>
                    <a:pt x="2095" y="49"/>
                  </a:lnTo>
                  <a:lnTo>
                    <a:pt x="2095" y="50"/>
                  </a:lnTo>
                  <a:lnTo>
                    <a:pt x="2095" y="53"/>
                  </a:lnTo>
                  <a:lnTo>
                    <a:pt x="2095" y="58"/>
                  </a:lnTo>
                  <a:lnTo>
                    <a:pt x="2094" y="60"/>
                  </a:lnTo>
                  <a:lnTo>
                    <a:pt x="2093" y="61"/>
                  </a:lnTo>
                  <a:lnTo>
                    <a:pt x="2092" y="63"/>
                  </a:lnTo>
                  <a:lnTo>
                    <a:pt x="2092" y="65"/>
                  </a:lnTo>
                  <a:lnTo>
                    <a:pt x="2093" y="67"/>
                  </a:lnTo>
                  <a:lnTo>
                    <a:pt x="2097" y="73"/>
                  </a:lnTo>
                  <a:lnTo>
                    <a:pt x="2097" y="74"/>
                  </a:lnTo>
                  <a:lnTo>
                    <a:pt x="2098" y="82"/>
                  </a:lnTo>
                  <a:lnTo>
                    <a:pt x="2098" y="85"/>
                  </a:lnTo>
                  <a:lnTo>
                    <a:pt x="2100" y="87"/>
                  </a:lnTo>
                  <a:lnTo>
                    <a:pt x="2102" y="88"/>
                  </a:lnTo>
                  <a:lnTo>
                    <a:pt x="2106" y="88"/>
                  </a:lnTo>
                  <a:lnTo>
                    <a:pt x="2109" y="88"/>
                  </a:lnTo>
                  <a:lnTo>
                    <a:pt x="2110" y="89"/>
                  </a:lnTo>
                  <a:lnTo>
                    <a:pt x="2112" y="92"/>
                  </a:lnTo>
                  <a:lnTo>
                    <a:pt x="2115" y="95"/>
                  </a:lnTo>
                  <a:lnTo>
                    <a:pt x="2118" y="97"/>
                  </a:lnTo>
                  <a:lnTo>
                    <a:pt x="2119" y="97"/>
                  </a:lnTo>
                  <a:lnTo>
                    <a:pt x="2121" y="97"/>
                  </a:lnTo>
                  <a:lnTo>
                    <a:pt x="2122" y="96"/>
                  </a:lnTo>
                  <a:lnTo>
                    <a:pt x="2126" y="91"/>
                  </a:lnTo>
                  <a:lnTo>
                    <a:pt x="2127" y="89"/>
                  </a:lnTo>
                  <a:lnTo>
                    <a:pt x="2128" y="89"/>
                  </a:lnTo>
                  <a:lnTo>
                    <a:pt x="2129" y="90"/>
                  </a:lnTo>
                  <a:lnTo>
                    <a:pt x="2129" y="94"/>
                  </a:lnTo>
                  <a:lnTo>
                    <a:pt x="2132" y="97"/>
                  </a:lnTo>
                  <a:lnTo>
                    <a:pt x="2131" y="97"/>
                  </a:lnTo>
                  <a:lnTo>
                    <a:pt x="2131" y="98"/>
                  </a:lnTo>
                  <a:lnTo>
                    <a:pt x="2134" y="99"/>
                  </a:lnTo>
                  <a:lnTo>
                    <a:pt x="2136" y="100"/>
                  </a:lnTo>
                  <a:lnTo>
                    <a:pt x="2137" y="102"/>
                  </a:lnTo>
                  <a:lnTo>
                    <a:pt x="2138" y="102"/>
                  </a:lnTo>
                  <a:lnTo>
                    <a:pt x="2139" y="100"/>
                  </a:lnTo>
                  <a:lnTo>
                    <a:pt x="2141" y="100"/>
                  </a:lnTo>
                  <a:lnTo>
                    <a:pt x="2143" y="102"/>
                  </a:lnTo>
                  <a:lnTo>
                    <a:pt x="2145" y="105"/>
                  </a:lnTo>
                  <a:lnTo>
                    <a:pt x="2146" y="106"/>
                  </a:lnTo>
                  <a:lnTo>
                    <a:pt x="2147" y="110"/>
                  </a:lnTo>
                  <a:lnTo>
                    <a:pt x="2148" y="110"/>
                  </a:lnTo>
                  <a:lnTo>
                    <a:pt x="2148" y="108"/>
                  </a:lnTo>
                  <a:lnTo>
                    <a:pt x="2149" y="107"/>
                  </a:lnTo>
                  <a:lnTo>
                    <a:pt x="2151" y="107"/>
                  </a:lnTo>
                  <a:lnTo>
                    <a:pt x="2151" y="108"/>
                  </a:lnTo>
                  <a:lnTo>
                    <a:pt x="2152" y="110"/>
                  </a:lnTo>
                  <a:lnTo>
                    <a:pt x="2152" y="111"/>
                  </a:lnTo>
                  <a:lnTo>
                    <a:pt x="2152" y="113"/>
                  </a:lnTo>
                  <a:lnTo>
                    <a:pt x="2152" y="114"/>
                  </a:lnTo>
                  <a:lnTo>
                    <a:pt x="2153" y="115"/>
                  </a:lnTo>
                  <a:lnTo>
                    <a:pt x="2153" y="116"/>
                  </a:lnTo>
                  <a:lnTo>
                    <a:pt x="2153" y="117"/>
                  </a:lnTo>
                  <a:lnTo>
                    <a:pt x="2152" y="119"/>
                  </a:lnTo>
                  <a:lnTo>
                    <a:pt x="2152" y="120"/>
                  </a:lnTo>
                  <a:lnTo>
                    <a:pt x="2153" y="123"/>
                  </a:lnTo>
                  <a:lnTo>
                    <a:pt x="2152" y="131"/>
                  </a:lnTo>
                  <a:lnTo>
                    <a:pt x="2151" y="132"/>
                  </a:lnTo>
                  <a:lnTo>
                    <a:pt x="2149" y="133"/>
                  </a:lnTo>
                  <a:lnTo>
                    <a:pt x="2145" y="132"/>
                  </a:lnTo>
                  <a:lnTo>
                    <a:pt x="2143" y="133"/>
                  </a:lnTo>
                  <a:lnTo>
                    <a:pt x="2140" y="134"/>
                  </a:lnTo>
                  <a:lnTo>
                    <a:pt x="2137" y="138"/>
                  </a:lnTo>
                  <a:lnTo>
                    <a:pt x="2136" y="139"/>
                  </a:lnTo>
                  <a:lnTo>
                    <a:pt x="2137" y="141"/>
                  </a:lnTo>
                  <a:lnTo>
                    <a:pt x="2139" y="145"/>
                  </a:lnTo>
                  <a:lnTo>
                    <a:pt x="2141" y="149"/>
                  </a:lnTo>
                  <a:lnTo>
                    <a:pt x="2143" y="150"/>
                  </a:lnTo>
                  <a:lnTo>
                    <a:pt x="2144" y="150"/>
                  </a:lnTo>
                  <a:lnTo>
                    <a:pt x="2144" y="152"/>
                  </a:lnTo>
                  <a:lnTo>
                    <a:pt x="2144" y="153"/>
                  </a:lnTo>
                  <a:lnTo>
                    <a:pt x="2144" y="154"/>
                  </a:lnTo>
                  <a:lnTo>
                    <a:pt x="2144" y="155"/>
                  </a:lnTo>
                  <a:lnTo>
                    <a:pt x="2143" y="156"/>
                  </a:lnTo>
                  <a:lnTo>
                    <a:pt x="2141" y="156"/>
                  </a:lnTo>
                  <a:lnTo>
                    <a:pt x="2140" y="157"/>
                  </a:lnTo>
                  <a:lnTo>
                    <a:pt x="2140" y="158"/>
                  </a:lnTo>
                  <a:lnTo>
                    <a:pt x="2140" y="161"/>
                  </a:lnTo>
                  <a:lnTo>
                    <a:pt x="2143" y="161"/>
                  </a:lnTo>
                  <a:lnTo>
                    <a:pt x="2144" y="162"/>
                  </a:lnTo>
                  <a:lnTo>
                    <a:pt x="2145" y="165"/>
                  </a:lnTo>
                  <a:lnTo>
                    <a:pt x="2145" y="166"/>
                  </a:lnTo>
                  <a:lnTo>
                    <a:pt x="2143" y="169"/>
                  </a:lnTo>
                  <a:lnTo>
                    <a:pt x="2138" y="171"/>
                  </a:lnTo>
                  <a:lnTo>
                    <a:pt x="2123" y="175"/>
                  </a:lnTo>
                  <a:lnTo>
                    <a:pt x="2120" y="179"/>
                  </a:lnTo>
                  <a:lnTo>
                    <a:pt x="2122" y="179"/>
                  </a:lnTo>
                  <a:lnTo>
                    <a:pt x="2129" y="175"/>
                  </a:lnTo>
                  <a:lnTo>
                    <a:pt x="2132" y="175"/>
                  </a:lnTo>
                  <a:lnTo>
                    <a:pt x="2141" y="175"/>
                  </a:lnTo>
                  <a:lnTo>
                    <a:pt x="2149" y="174"/>
                  </a:lnTo>
                  <a:lnTo>
                    <a:pt x="2155" y="174"/>
                  </a:lnTo>
                  <a:lnTo>
                    <a:pt x="2157" y="174"/>
                  </a:lnTo>
                  <a:lnTo>
                    <a:pt x="2157" y="173"/>
                  </a:lnTo>
                  <a:lnTo>
                    <a:pt x="2156" y="170"/>
                  </a:lnTo>
                  <a:lnTo>
                    <a:pt x="2157" y="170"/>
                  </a:lnTo>
                  <a:lnTo>
                    <a:pt x="2160" y="170"/>
                  </a:lnTo>
                  <a:lnTo>
                    <a:pt x="2161" y="170"/>
                  </a:lnTo>
                  <a:lnTo>
                    <a:pt x="2162" y="170"/>
                  </a:lnTo>
                  <a:lnTo>
                    <a:pt x="2164" y="170"/>
                  </a:lnTo>
                  <a:lnTo>
                    <a:pt x="2170" y="169"/>
                  </a:lnTo>
                  <a:lnTo>
                    <a:pt x="2171" y="167"/>
                  </a:lnTo>
                  <a:lnTo>
                    <a:pt x="2172" y="166"/>
                  </a:lnTo>
                  <a:lnTo>
                    <a:pt x="2173" y="165"/>
                  </a:lnTo>
                  <a:lnTo>
                    <a:pt x="2177" y="163"/>
                  </a:lnTo>
                  <a:lnTo>
                    <a:pt x="2181" y="157"/>
                  </a:lnTo>
                  <a:lnTo>
                    <a:pt x="2182" y="156"/>
                  </a:lnTo>
                  <a:lnTo>
                    <a:pt x="2183" y="156"/>
                  </a:lnTo>
                  <a:lnTo>
                    <a:pt x="2184" y="156"/>
                  </a:lnTo>
                  <a:lnTo>
                    <a:pt x="2186" y="156"/>
                  </a:lnTo>
                  <a:lnTo>
                    <a:pt x="2190" y="161"/>
                  </a:lnTo>
                  <a:lnTo>
                    <a:pt x="2190" y="162"/>
                  </a:lnTo>
                  <a:lnTo>
                    <a:pt x="2190" y="163"/>
                  </a:lnTo>
                  <a:lnTo>
                    <a:pt x="2190" y="164"/>
                  </a:lnTo>
                  <a:lnTo>
                    <a:pt x="2192" y="165"/>
                  </a:lnTo>
                  <a:lnTo>
                    <a:pt x="2192" y="166"/>
                  </a:lnTo>
                  <a:lnTo>
                    <a:pt x="2192" y="169"/>
                  </a:lnTo>
                  <a:lnTo>
                    <a:pt x="2192" y="172"/>
                  </a:lnTo>
                  <a:lnTo>
                    <a:pt x="2198" y="179"/>
                  </a:lnTo>
                  <a:lnTo>
                    <a:pt x="2199" y="180"/>
                  </a:lnTo>
                  <a:lnTo>
                    <a:pt x="2195" y="184"/>
                  </a:lnTo>
                  <a:lnTo>
                    <a:pt x="2193" y="186"/>
                  </a:lnTo>
                  <a:lnTo>
                    <a:pt x="2191" y="187"/>
                  </a:lnTo>
                  <a:lnTo>
                    <a:pt x="2188" y="187"/>
                  </a:lnTo>
                  <a:lnTo>
                    <a:pt x="2186" y="186"/>
                  </a:lnTo>
                  <a:lnTo>
                    <a:pt x="2183" y="187"/>
                  </a:lnTo>
                  <a:lnTo>
                    <a:pt x="2177" y="186"/>
                  </a:lnTo>
                  <a:lnTo>
                    <a:pt x="2174" y="187"/>
                  </a:lnTo>
                  <a:lnTo>
                    <a:pt x="2173" y="188"/>
                  </a:lnTo>
                  <a:lnTo>
                    <a:pt x="2173" y="189"/>
                  </a:lnTo>
                  <a:lnTo>
                    <a:pt x="2174" y="190"/>
                  </a:lnTo>
                  <a:lnTo>
                    <a:pt x="2178" y="200"/>
                  </a:lnTo>
                  <a:lnTo>
                    <a:pt x="2179" y="200"/>
                  </a:lnTo>
                  <a:lnTo>
                    <a:pt x="2180" y="201"/>
                  </a:lnTo>
                  <a:lnTo>
                    <a:pt x="2180" y="200"/>
                  </a:lnTo>
                  <a:lnTo>
                    <a:pt x="2182" y="200"/>
                  </a:lnTo>
                  <a:lnTo>
                    <a:pt x="2183" y="200"/>
                  </a:lnTo>
                  <a:lnTo>
                    <a:pt x="2188" y="198"/>
                  </a:lnTo>
                  <a:lnTo>
                    <a:pt x="2190" y="197"/>
                  </a:lnTo>
                  <a:lnTo>
                    <a:pt x="2191" y="197"/>
                  </a:lnTo>
                  <a:lnTo>
                    <a:pt x="2192" y="198"/>
                  </a:lnTo>
                  <a:lnTo>
                    <a:pt x="2193" y="199"/>
                  </a:lnTo>
                  <a:lnTo>
                    <a:pt x="2193" y="198"/>
                  </a:lnTo>
                  <a:lnTo>
                    <a:pt x="2195" y="198"/>
                  </a:lnTo>
                  <a:lnTo>
                    <a:pt x="2197" y="198"/>
                  </a:lnTo>
                  <a:lnTo>
                    <a:pt x="2198" y="198"/>
                  </a:lnTo>
                  <a:lnTo>
                    <a:pt x="2199" y="200"/>
                  </a:lnTo>
                  <a:lnTo>
                    <a:pt x="2200" y="200"/>
                  </a:lnTo>
                  <a:lnTo>
                    <a:pt x="2201" y="199"/>
                  </a:lnTo>
                  <a:lnTo>
                    <a:pt x="2201" y="198"/>
                  </a:lnTo>
                  <a:lnTo>
                    <a:pt x="2201" y="196"/>
                  </a:lnTo>
                  <a:lnTo>
                    <a:pt x="2203" y="195"/>
                  </a:lnTo>
                  <a:lnTo>
                    <a:pt x="2203" y="194"/>
                  </a:lnTo>
                  <a:lnTo>
                    <a:pt x="2204" y="192"/>
                  </a:lnTo>
                  <a:lnTo>
                    <a:pt x="2204" y="191"/>
                  </a:lnTo>
                  <a:lnTo>
                    <a:pt x="2203" y="189"/>
                  </a:lnTo>
                  <a:lnTo>
                    <a:pt x="2203" y="188"/>
                  </a:lnTo>
                  <a:lnTo>
                    <a:pt x="2205" y="187"/>
                  </a:lnTo>
                  <a:lnTo>
                    <a:pt x="2210" y="186"/>
                  </a:lnTo>
                  <a:lnTo>
                    <a:pt x="2215" y="184"/>
                  </a:lnTo>
                  <a:lnTo>
                    <a:pt x="2217" y="184"/>
                  </a:lnTo>
                  <a:lnTo>
                    <a:pt x="2224" y="188"/>
                  </a:lnTo>
                  <a:lnTo>
                    <a:pt x="2225" y="188"/>
                  </a:lnTo>
                  <a:lnTo>
                    <a:pt x="2226" y="186"/>
                  </a:lnTo>
                  <a:lnTo>
                    <a:pt x="2227" y="186"/>
                  </a:lnTo>
                  <a:lnTo>
                    <a:pt x="2229" y="186"/>
                  </a:lnTo>
                  <a:lnTo>
                    <a:pt x="2230" y="187"/>
                  </a:lnTo>
                  <a:lnTo>
                    <a:pt x="2233" y="188"/>
                  </a:lnTo>
                  <a:lnTo>
                    <a:pt x="2244" y="195"/>
                  </a:lnTo>
                  <a:lnTo>
                    <a:pt x="2249" y="198"/>
                  </a:lnTo>
                  <a:lnTo>
                    <a:pt x="2250" y="199"/>
                  </a:lnTo>
                  <a:lnTo>
                    <a:pt x="2252" y="200"/>
                  </a:lnTo>
                  <a:lnTo>
                    <a:pt x="2255" y="201"/>
                  </a:lnTo>
                  <a:lnTo>
                    <a:pt x="2255" y="203"/>
                  </a:lnTo>
                  <a:lnTo>
                    <a:pt x="2255" y="204"/>
                  </a:lnTo>
                  <a:lnTo>
                    <a:pt x="2253" y="205"/>
                  </a:lnTo>
                  <a:lnTo>
                    <a:pt x="2252" y="206"/>
                  </a:lnTo>
                  <a:lnTo>
                    <a:pt x="2251" y="213"/>
                  </a:lnTo>
                  <a:lnTo>
                    <a:pt x="2250" y="215"/>
                  </a:lnTo>
                  <a:lnTo>
                    <a:pt x="2250" y="217"/>
                  </a:lnTo>
                  <a:lnTo>
                    <a:pt x="2251" y="220"/>
                  </a:lnTo>
                  <a:lnTo>
                    <a:pt x="2252" y="220"/>
                  </a:lnTo>
                  <a:lnTo>
                    <a:pt x="2253" y="217"/>
                  </a:lnTo>
                  <a:lnTo>
                    <a:pt x="2253" y="216"/>
                  </a:lnTo>
                  <a:lnTo>
                    <a:pt x="2255" y="215"/>
                  </a:lnTo>
                  <a:lnTo>
                    <a:pt x="2256" y="214"/>
                  </a:lnTo>
                  <a:lnTo>
                    <a:pt x="2255" y="211"/>
                  </a:lnTo>
                  <a:lnTo>
                    <a:pt x="2256" y="209"/>
                  </a:lnTo>
                  <a:lnTo>
                    <a:pt x="2259" y="207"/>
                  </a:lnTo>
                  <a:lnTo>
                    <a:pt x="2261" y="207"/>
                  </a:lnTo>
                  <a:lnTo>
                    <a:pt x="2264" y="208"/>
                  </a:lnTo>
                  <a:lnTo>
                    <a:pt x="2269" y="215"/>
                  </a:lnTo>
                  <a:lnTo>
                    <a:pt x="2272" y="217"/>
                  </a:lnTo>
                  <a:lnTo>
                    <a:pt x="2274" y="219"/>
                  </a:lnTo>
                  <a:lnTo>
                    <a:pt x="2276" y="219"/>
                  </a:lnTo>
                  <a:lnTo>
                    <a:pt x="2279" y="221"/>
                  </a:lnTo>
                  <a:lnTo>
                    <a:pt x="2281" y="223"/>
                  </a:lnTo>
                  <a:lnTo>
                    <a:pt x="2282" y="226"/>
                  </a:lnTo>
                  <a:lnTo>
                    <a:pt x="2282" y="225"/>
                  </a:lnTo>
                  <a:lnTo>
                    <a:pt x="2283" y="224"/>
                  </a:lnTo>
                  <a:lnTo>
                    <a:pt x="2283" y="223"/>
                  </a:lnTo>
                  <a:lnTo>
                    <a:pt x="2289" y="226"/>
                  </a:lnTo>
                  <a:lnTo>
                    <a:pt x="2291" y="228"/>
                  </a:lnTo>
                  <a:lnTo>
                    <a:pt x="2293" y="229"/>
                  </a:lnTo>
                  <a:lnTo>
                    <a:pt x="2295" y="231"/>
                  </a:lnTo>
                  <a:lnTo>
                    <a:pt x="2295" y="233"/>
                  </a:lnTo>
                  <a:lnTo>
                    <a:pt x="2293" y="234"/>
                  </a:lnTo>
                  <a:lnTo>
                    <a:pt x="2294" y="236"/>
                  </a:lnTo>
                  <a:lnTo>
                    <a:pt x="2296" y="237"/>
                  </a:lnTo>
                  <a:lnTo>
                    <a:pt x="2299" y="237"/>
                  </a:lnTo>
                  <a:lnTo>
                    <a:pt x="2300" y="236"/>
                  </a:lnTo>
                  <a:lnTo>
                    <a:pt x="2300" y="234"/>
                  </a:lnTo>
                  <a:lnTo>
                    <a:pt x="2300" y="233"/>
                  </a:lnTo>
                  <a:lnTo>
                    <a:pt x="2299" y="232"/>
                  </a:lnTo>
                  <a:lnTo>
                    <a:pt x="2301" y="231"/>
                  </a:lnTo>
                  <a:lnTo>
                    <a:pt x="2303" y="231"/>
                  </a:lnTo>
                  <a:lnTo>
                    <a:pt x="2309" y="234"/>
                  </a:lnTo>
                  <a:lnTo>
                    <a:pt x="2313" y="234"/>
                  </a:lnTo>
                  <a:lnTo>
                    <a:pt x="2322" y="230"/>
                  </a:lnTo>
                  <a:lnTo>
                    <a:pt x="2325" y="229"/>
                  </a:lnTo>
                  <a:lnTo>
                    <a:pt x="2327" y="230"/>
                  </a:lnTo>
                  <a:lnTo>
                    <a:pt x="2329" y="232"/>
                  </a:lnTo>
                  <a:lnTo>
                    <a:pt x="2332" y="236"/>
                  </a:lnTo>
                  <a:lnTo>
                    <a:pt x="2334" y="239"/>
                  </a:lnTo>
                  <a:lnTo>
                    <a:pt x="2335" y="240"/>
                  </a:lnTo>
                  <a:lnTo>
                    <a:pt x="2336" y="242"/>
                  </a:lnTo>
                  <a:lnTo>
                    <a:pt x="2336" y="245"/>
                  </a:lnTo>
                  <a:lnTo>
                    <a:pt x="2335" y="248"/>
                  </a:lnTo>
                  <a:lnTo>
                    <a:pt x="2334" y="250"/>
                  </a:lnTo>
                  <a:lnTo>
                    <a:pt x="2335" y="256"/>
                  </a:lnTo>
                  <a:lnTo>
                    <a:pt x="2335" y="259"/>
                  </a:lnTo>
                  <a:lnTo>
                    <a:pt x="2332" y="262"/>
                  </a:lnTo>
                  <a:lnTo>
                    <a:pt x="2326" y="267"/>
                  </a:lnTo>
                  <a:lnTo>
                    <a:pt x="2321" y="271"/>
                  </a:lnTo>
                  <a:lnTo>
                    <a:pt x="2300" y="279"/>
                  </a:lnTo>
                  <a:lnTo>
                    <a:pt x="2277" y="286"/>
                  </a:lnTo>
                  <a:lnTo>
                    <a:pt x="2273" y="288"/>
                  </a:lnTo>
                  <a:lnTo>
                    <a:pt x="2270" y="289"/>
                  </a:lnTo>
                  <a:lnTo>
                    <a:pt x="2267" y="290"/>
                  </a:lnTo>
                  <a:lnTo>
                    <a:pt x="2265" y="290"/>
                  </a:lnTo>
                  <a:lnTo>
                    <a:pt x="2263" y="290"/>
                  </a:lnTo>
                  <a:lnTo>
                    <a:pt x="2259" y="288"/>
                  </a:lnTo>
                  <a:lnTo>
                    <a:pt x="2256" y="288"/>
                  </a:lnTo>
                  <a:lnTo>
                    <a:pt x="2253" y="287"/>
                  </a:lnTo>
                  <a:lnTo>
                    <a:pt x="2252" y="287"/>
                  </a:lnTo>
                  <a:lnTo>
                    <a:pt x="2250" y="287"/>
                  </a:lnTo>
                  <a:lnTo>
                    <a:pt x="2247" y="290"/>
                  </a:lnTo>
                  <a:lnTo>
                    <a:pt x="2244" y="291"/>
                  </a:lnTo>
                  <a:lnTo>
                    <a:pt x="2243" y="291"/>
                  </a:lnTo>
                  <a:lnTo>
                    <a:pt x="2242" y="290"/>
                  </a:lnTo>
                  <a:lnTo>
                    <a:pt x="2241" y="290"/>
                  </a:lnTo>
                  <a:lnTo>
                    <a:pt x="2239" y="286"/>
                  </a:lnTo>
                  <a:lnTo>
                    <a:pt x="2234" y="281"/>
                  </a:lnTo>
                  <a:lnTo>
                    <a:pt x="2231" y="279"/>
                  </a:lnTo>
                  <a:lnTo>
                    <a:pt x="2229" y="279"/>
                  </a:lnTo>
                  <a:lnTo>
                    <a:pt x="2227" y="279"/>
                  </a:lnTo>
                  <a:lnTo>
                    <a:pt x="2226" y="279"/>
                  </a:lnTo>
                  <a:lnTo>
                    <a:pt x="2224" y="280"/>
                  </a:lnTo>
                  <a:lnTo>
                    <a:pt x="2220" y="283"/>
                  </a:lnTo>
                  <a:lnTo>
                    <a:pt x="2218" y="283"/>
                  </a:lnTo>
                  <a:lnTo>
                    <a:pt x="2218" y="284"/>
                  </a:lnTo>
                  <a:lnTo>
                    <a:pt x="2218" y="286"/>
                  </a:lnTo>
                  <a:lnTo>
                    <a:pt x="2214" y="284"/>
                  </a:lnTo>
                  <a:lnTo>
                    <a:pt x="2209" y="288"/>
                  </a:lnTo>
                  <a:lnTo>
                    <a:pt x="2203" y="295"/>
                  </a:lnTo>
                  <a:lnTo>
                    <a:pt x="2200" y="297"/>
                  </a:lnTo>
                  <a:lnTo>
                    <a:pt x="2199" y="299"/>
                  </a:lnTo>
                  <a:lnTo>
                    <a:pt x="2200" y="300"/>
                  </a:lnTo>
                  <a:lnTo>
                    <a:pt x="2201" y="301"/>
                  </a:lnTo>
                  <a:lnTo>
                    <a:pt x="2204" y="303"/>
                  </a:lnTo>
                  <a:lnTo>
                    <a:pt x="2205" y="304"/>
                  </a:lnTo>
                  <a:lnTo>
                    <a:pt x="2206" y="305"/>
                  </a:lnTo>
                  <a:lnTo>
                    <a:pt x="2207" y="308"/>
                  </a:lnTo>
                  <a:lnTo>
                    <a:pt x="2209" y="313"/>
                  </a:lnTo>
                  <a:lnTo>
                    <a:pt x="2213" y="316"/>
                  </a:lnTo>
                  <a:lnTo>
                    <a:pt x="2217" y="320"/>
                  </a:lnTo>
                  <a:lnTo>
                    <a:pt x="2221" y="323"/>
                  </a:lnTo>
                  <a:lnTo>
                    <a:pt x="2223" y="324"/>
                  </a:lnTo>
                  <a:lnTo>
                    <a:pt x="2223" y="325"/>
                  </a:lnTo>
                  <a:lnTo>
                    <a:pt x="2224" y="325"/>
                  </a:lnTo>
                  <a:lnTo>
                    <a:pt x="2225" y="325"/>
                  </a:lnTo>
                  <a:lnTo>
                    <a:pt x="2229" y="325"/>
                  </a:lnTo>
                  <a:lnTo>
                    <a:pt x="2229" y="326"/>
                  </a:lnTo>
                  <a:lnTo>
                    <a:pt x="2230" y="326"/>
                  </a:lnTo>
                  <a:lnTo>
                    <a:pt x="2231" y="329"/>
                  </a:lnTo>
                  <a:lnTo>
                    <a:pt x="2231" y="330"/>
                  </a:lnTo>
                  <a:lnTo>
                    <a:pt x="2232" y="331"/>
                  </a:lnTo>
                  <a:lnTo>
                    <a:pt x="2233" y="331"/>
                  </a:lnTo>
                  <a:lnTo>
                    <a:pt x="2234" y="332"/>
                  </a:lnTo>
                  <a:lnTo>
                    <a:pt x="2235" y="330"/>
                  </a:lnTo>
                  <a:lnTo>
                    <a:pt x="2236" y="330"/>
                  </a:lnTo>
                  <a:lnTo>
                    <a:pt x="2239" y="330"/>
                  </a:lnTo>
                  <a:lnTo>
                    <a:pt x="2241" y="331"/>
                  </a:lnTo>
                  <a:lnTo>
                    <a:pt x="2242" y="333"/>
                  </a:lnTo>
                  <a:lnTo>
                    <a:pt x="2242" y="334"/>
                  </a:lnTo>
                  <a:lnTo>
                    <a:pt x="2241" y="336"/>
                  </a:lnTo>
                  <a:lnTo>
                    <a:pt x="2240" y="338"/>
                  </a:lnTo>
                  <a:lnTo>
                    <a:pt x="2240" y="339"/>
                  </a:lnTo>
                  <a:lnTo>
                    <a:pt x="2241" y="340"/>
                  </a:lnTo>
                  <a:lnTo>
                    <a:pt x="2242" y="341"/>
                  </a:lnTo>
                  <a:lnTo>
                    <a:pt x="2243" y="342"/>
                  </a:lnTo>
                  <a:lnTo>
                    <a:pt x="2243" y="343"/>
                  </a:lnTo>
                  <a:lnTo>
                    <a:pt x="2246" y="342"/>
                  </a:lnTo>
                  <a:lnTo>
                    <a:pt x="2249" y="339"/>
                  </a:lnTo>
                  <a:lnTo>
                    <a:pt x="2251" y="340"/>
                  </a:lnTo>
                  <a:lnTo>
                    <a:pt x="2253" y="340"/>
                  </a:lnTo>
                  <a:lnTo>
                    <a:pt x="2255" y="341"/>
                  </a:lnTo>
                  <a:lnTo>
                    <a:pt x="2255" y="342"/>
                  </a:lnTo>
                  <a:lnTo>
                    <a:pt x="2256" y="345"/>
                  </a:lnTo>
                  <a:lnTo>
                    <a:pt x="2260" y="350"/>
                  </a:lnTo>
                  <a:lnTo>
                    <a:pt x="2259" y="353"/>
                  </a:lnTo>
                  <a:lnTo>
                    <a:pt x="2258" y="353"/>
                  </a:lnTo>
                  <a:lnTo>
                    <a:pt x="2257" y="353"/>
                  </a:lnTo>
                  <a:lnTo>
                    <a:pt x="2256" y="353"/>
                  </a:lnTo>
                  <a:lnTo>
                    <a:pt x="2255" y="351"/>
                  </a:lnTo>
                  <a:lnTo>
                    <a:pt x="2255" y="354"/>
                  </a:lnTo>
                  <a:lnTo>
                    <a:pt x="2255" y="356"/>
                  </a:lnTo>
                  <a:lnTo>
                    <a:pt x="2253" y="357"/>
                  </a:lnTo>
                  <a:lnTo>
                    <a:pt x="2252" y="358"/>
                  </a:lnTo>
                  <a:lnTo>
                    <a:pt x="2250" y="359"/>
                  </a:lnTo>
                  <a:lnTo>
                    <a:pt x="2248" y="361"/>
                  </a:lnTo>
                  <a:lnTo>
                    <a:pt x="2243" y="359"/>
                  </a:lnTo>
                  <a:lnTo>
                    <a:pt x="2242" y="361"/>
                  </a:lnTo>
                  <a:lnTo>
                    <a:pt x="2238" y="362"/>
                  </a:lnTo>
                  <a:lnTo>
                    <a:pt x="2235" y="362"/>
                  </a:lnTo>
                  <a:lnTo>
                    <a:pt x="2231" y="362"/>
                  </a:lnTo>
                  <a:lnTo>
                    <a:pt x="2227" y="362"/>
                  </a:lnTo>
                  <a:lnTo>
                    <a:pt x="2226" y="359"/>
                  </a:lnTo>
                  <a:lnTo>
                    <a:pt x="2224" y="362"/>
                  </a:lnTo>
                  <a:lnTo>
                    <a:pt x="2223" y="363"/>
                  </a:lnTo>
                  <a:lnTo>
                    <a:pt x="2213" y="365"/>
                  </a:lnTo>
                  <a:lnTo>
                    <a:pt x="2203" y="366"/>
                  </a:lnTo>
                  <a:lnTo>
                    <a:pt x="2200" y="367"/>
                  </a:lnTo>
                  <a:lnTo>
                    <a:pt x="2184" y="375"/>
                  </a:lnTo>
                  <a:lnTo>
                    <a:pt x="2182" y="375"/>
                  </a:lnTo>
                  <a:lnTo>
                    <a:pt x="2174" y="373"/>
                  </a:lnTo>
                  <a:lnTo>
                    <a:pt x="2172" y="373"/>
                  </a:lnTo>
                  <a:lnTo>
                    <a:pt x="2171" y="372"/>
                  </a:lnTo>
                  <a:lnTo>
                    <a:pt x="2166" y="368"/>
                  </a:lnTo>
                  <a:lnTo>
                    <a:pt x="2164" y="367"/>
                  </a:lnTo>
                  <a:lnTo>
                    <a:pt x="2164" y="366"/>
                  </a:lnTo>
                  <a:lnTo>
                    <a:pt x="2163" y="366"/>
                  </a:lnTo>
                  <a:lnTo>
                    <a:pt x="2162" y="366"/>
                  </a:lnTo>
                  <a:lnTo>
                    <a:pt x="2162" y="364"/>
                  </a:lnTo>
                  <a:lnTo>
                    <a:pt x="2161" y="363"/>
                  </a:lnTo>
                  <a:lnTo>
                    <a:pt x="2160" y="363"/>
                  </a:lnTo>
                  <a:lnTo>
                    <a:pt x="2155" y="362"/>
                  </a:lnTo>
                  <a:lnTo>
                    <a:pt x="2153" y="361"/>
                  </a:lnTo>
                  <a:lnTo>
                    <a:pt x="2152" y="361"/>
                  </a:lnTo>
                  <a:lnTo>
                    <a:pt x="2149" y="359"/>
                  </a:lnTo>
                  <a:lnTo>
                    <a:pt x="2147" y="357"/>
                  </a:lnTo>
                  <a:lnTo>
                    <a:pt x="2146" y="355"/>
                  </a:lnTo>
                  <a:lnTo>
                    <a:pt x="2145" y="353"/>
                  </a:lnTo>
                  <a:lnTo>
                    <a:pt x="2143" y="353"/>
                  </a:lnTo>
                  <a:lnTo>
                    <a:pt x="2140" y="354"/>
                  </a:lnTo>
                  <a:lnTo>
                    <a:pt x="2138" y="356"/>
                  </a:lnTo>
                  <a:lnTo>
                    <a:pt x="2137" y="357"/>
                  </a:lnTo>
                  <a:lnTo>
                    <a:pt x="2137" y="358"/>
                  </a:lnTo>
                  <a:lnTo>
                    <a:pt x="2139" y="359"/>
                  </a:lnTo>
                  <a:lnTo>
                    <a:pt x="2140" y="362"/>
                  </a:lnTo>
                  <a:lnTo>
                    <a:pt x="2140" y="366"/>
                  </a:lnTo>
                  <a:lnTo>
                    <a:pt x="2140" y="367"/>
                  </a:lnTo>
                  <a:lnTo>
                    <a:pt x="2143" y="370"/>
                  </a:lnTo>
                  <a:lnTo>
                    <a:pt x="2143" y="371"/>
                  </a:lnTo>
                  <a:lnTo>
                    <a:pt x="2141" y="372"/>
                  </a:lnTo>
                  <a:lnTo>
                    <a:pt x="2141" y="373"/>
                  </a:lnTo>
                  <a:lnTo>
                    <a:pt x="2138" y="375"/>
                  </a:lnTo>
                  <a:lnTo>
                    <a:pt x="2137" y="376"/>
                  </a:lnTo>
                  <a:lnTo>
                    <a:pt x="2136" y="378"/>
                  </a:lnTo>
                  <a:lnTo>
                    <a:pt x="2136" y="379"/>
                  </a:lnTo>
                  <a:lnTo>
                    <a:pt x="2137" y="379"/>
                  </a:lnTo>
                  <a:lnTo>
                    <a:pt x="2138" y="381"/>
                  </a:lnTo>
                  <a:lnTo>
                    <a:pt x="2139" y="382"/>
                  </a:lnTo>
                  <a:lnTo>
                    <a:pt x="2138" y="382"/>
                  </a:lnTo>
                  <a:lnTo>
                    <a:pt x="2137" y="382"/>
                  </a:lnTo>
                  <a:lnTo>
                    <a:pt x="2132" y="384"/>
                  </a:lnTo>
                  <a:lnTo>
                    <a:pt x="2131" y="383"/>
                  </a:lnTo>
                  <a:lnTo>
                    <a:pt x="2129" y="382"/>
                  </a:lnTo>
                  <a:lnTo>
                    <a:pt x="2126" y="382"/>
                  </a:lnTo>
                  <a:lnTo>
                    <a:pt x="2124" y="382"/>
                  </a:lnTo>
                  <a:lnTo>
                    <a:pt x="2120" y="382"/>
                  </a:lnTo>
                  <a:lnTo>
                    <a:pt x="2117" y="381"/>
                  </a:lnTo>
                  <a:lnTo>
                    <a:pt x="2114" y="379"/>
                  </a:lnTo>
                  <a:lnTo>
                    <a:pt x="2108" y="372"/>
                  </a:lnTo>
                  <a:lnTo>
                    <a:pt x="2097" y="367"/>
                  </a:lnTo>
                  <a:lnTo>
                    <a:pt x="2093" y="364"/>
                  </a:lnTo>
                  <a:lnTo>
                    <a:pt x="2092" y="363"/>
                  </a:lnTo>
                  <a:lnTo>
                    <a:pt x="2092" y="362"/>
                  </a:lnTo>
                  <a:lnTo>
                    <a:pt x="2091" y="361"/>
                  </a:lnTo>
                  <a:lnTo>
                    <a:pt x="2088" y="361"/>
                  </a:lnTo>
                  <a:lnTo>
                    <a:pt x="2087" y="361"/>
                  </a:lnTo>
                  <a:lnTo>
                    <a:pt x="2086" y="363"/>
                  </a:lnTo>
                  <a:lnTo>
                    <a:pt x="2084" y="363"/>
                  </a:lnTo>
                  <a:lnTo>
                    <a:pt x="2062" y="364"/>
                  </a:lnTo>
                  <a:lnTo>
                    <a:pt x="2055" y="362"/>
                  </a:lnTo>
                  <a:lnTo>
                    <a:pt x="2051" y="362"/>
                  </a:lnTo>
                  <a:lnTo>
                    <a:pt x="2042" y="364"/>
                  </a:lnTo>
                  <a:lnTo>
                    <a:pt x="2037" y="363"/>
                  </a:lnTo>
                  <a:lnTo>
                    <a:pt x="2033" y="359"/>
                  </a:lnTo>
                  <a:lnTo>
                    <a:pt x="2031" y="359"/>
                  </a:lnTo>
                  <a:lnTo>
                    <a:pt x="2027" y="363"/>
                  </a:lnTo>
                  <a:lnTo>
                    <a:pt x="2025" y="363"/>
                  </a:lnTo>
                  <a:lnTo>
                    <a:pt x="2022" y="363"/>
                  </a:lnTo>
                  <a:lnTo>
                    <a:pt x="2019" y="362"/>
                  </a:lnTo>
                  <a:lnTo>
                    <a:pt x="2016" y="364"/>
                  </a:lnTo>
                  <a:lnTo>
                    <a:pt x="2015" y="364"/>
                  </a:lnTo>
                  <a:lnTo>
                    <a:pt x="2009" y="356"/>
                  </a:lnTo>
                  <a:lnTo>
                    <a:pt x="2008" y="356"/>
                  </a:lnTo>
                  <a:lnTo>
                    <a:pt x="2007" y="357"/>
                  </a:lnTo>
                  <a:lnTo>
                    <a:pt x="2005" y="359"/>
                  </a:lnTo>
                  <a:lnTo>
                    <a:pt x="2003" y="362"/>
                  </a:lnTo>
                  <a:lnTo>
                    <a:pt x="2003" y="363"/>
                  </a:lnTo>
                  <a:lnTo>
                    <a:pt x="2005" y="364"/>
                  </a:lnTo>
                  <a:lnTo>
                    <a:pt x="2003" y="365"/>
                  </a:lnTo>
                  <a:lnTo>
                    <a:pt x="2001" y="366"/>
                  </a:lnTo>
                  <a:lnTo>
                    <a:pt x="2000" y="365"/>
                  </a:lnTo>
                  <a:lnTo>
                    <a:pt x="1999" y="365"/>
                  </a:lnTo>
                  <a:lnTo>
                    <a:pt x="1996" y="368"/>
                  </a:lnTo>
                  <a:lnTo>
                    <a:pt x="1994" y="368"/>
                  </a:lnTo>
                  <a:lnTo>
                    <a:pt x="1993" y="368"/>
                  </a:lnTo>
                  <a:lnTo>
                    <a:pt x="1992" y="367"/>
                  </a:lnTo>
                  <a:lnTo>
                    <a:pt x="1989" y="363"/>
                  </a:lnTo>
                  <a:lnTo>
                    <a:pt x="1989" y="362"/>
                  </a:lnTo>
                  <a:lnTo>
                    <a:pt x="1989" y="361"/>
                  </a:lnTo>
                  <a:lnTo>
                    <a:pt x="1988" y="361"/>
                  </a:lnTo>
                  <a:lnTo>
                    <a:pt x="1986" y="361"/>
                  </a:lnTo>
                  <a:lnTo>
                    <a:pt x="1985" y="361"/>
                  </a:lnTo>
                  <a:lnTo>
                    <a:pt x="1983" y="357"/>
                  </a:lnTo>
                  <a:lnTo>
                    <a:pt x="1980" y="358"/>
                  </a:lnTo>
                  <a:lnTo>
                    <a:pt x="1976" y="359"/>
                  </a:lnTo>
                  <a:lnTo>
                    <a:pt x="1973" y="361"/>
                  </a:lnTo>
                  <a:lnTo>
                    <a:pt x="1972" y="361"/>
                  </a:lnTo>
                  <a:lnTo>
                    <a:pt x="1966" y="359"/>
                  </a:lnTo>
                  <a:lnTo>
                    <a:pt x="1963" y="358"/>
                  </a:lnTo>
                  <a:lnTo>
                    <a:pt x="1962" y="358"/>
                  </a:lnTo>
                  <a:lnTo>
                    <a:pt x="1960" y="358"/>
                  </a:lnTo>
                  <a:lnTo>
                    <a:pt x="1959" y="361"/>
                  </a:lnTo>
                  <a:lnTo>
                    <a:pt x="1959" y="362"/>
                  </a:lnTo>
                  <a:lnTo>
                    <a:pt x="1957" y="363"/>
                  </a:lnTo>
                  <a:lnTo>
                    <a:pt x="1956" y="364"/>
                  </a:lnTo>
                  <a:lnTo>
                    <a:pt x="1949" y="370"/>
                  </a:lnTo>
                  <a:lnTo>
                    <a:pt x="1948" y="371"/>
                  </a:lnTo>
                  <a:lnTo>
                    <a:pt x="1946" y="370"/>
                  </a:lnTo>
                  <a:lnTo>
                    <a:pt x="1945" y="368"/>
                  </a:lnTo>
                  <a:lnTo>
                    <a:pt x="1945" y="366"/>
                  </a:lnTo>
                  <a:lnTo>
                    <a:pt x="1943" y="365"/>
                  </a:lnTo>
                  <a:lnTo>
                    <a:pt x="1943" y="364"/>
                  </a:lnTo>
                  <a:lnTo>
                    <a:pt x="1941" y="363"/>
                  </a:lnTo>
                  <a:lnTo>
                    <a:pt x="1939" y="362"/>
                  </a:lnTo>
                  <a:lnTo>
                    <a:pt x="1933" y="362"/>
                  </a:lnTo>
                  <a:lnTo>
                    <a:pt x="1931" y="361"/>
                  </a:lnTo>
                  <a:lnTo>
                    <a:pt x="1930" y="359"/>
                  </a:lnTo>
                  <a:lnTo>
                    <a:pt x="1930" y="357"/>
                  </a:lnTo>
                  <a:lnTo>
                    <a:pt x="1929" y="356"/>
                  </a:lnTo>
                  <a:lnTo>
                    <a:pt x="1928" y="357"/>
                  </a:lnTo>
                  <a:lnTo>
                    <a:pt x="1925" y="358"/>
                  </a:lnTo>
                  <a:lnTo>
                    <a:pt x="1924" y="362"/>
                  </a:lnTo>
                  <a:lnTo>
                    <a:pt x="1924" y="366"/>
                  </a:lnTo>
                  <a:lnTo>
                    <a:pt x="1924" y="370"/>
                  </a:lnTo>
                  <a:lnTo>
                    <a:pt x="1920" y="373"/>
                  </a:lnTo>
                  <a:lnTo>
                    <a:pt x="1919" y="375"/>
                  </a:lnTo>
                  <a:lnTo>
                    <a:pt x="1919" y="376"/>
                  </a:lnTo>
                  <a:lnTo>
                    <a:pt x="1916" y="376"/>
                  </a:lnTo>
                  <a:lnTo>
                    <a:pt x="1915" y="376"/>
                  </a:lnTo>
                  <a:lnTo>
                    <a:pt x="1915" y="375"/>
                  </a:lnTo>
                  <a:lnTo>
                    <a:pt x="1914" y="374"/>
                  </a:lnTo>
                  <a:lnTo>
                    <a:pt x="1908" y="379"/>
                  </a:lnTo>
                  <a:lnTo>
                    <a:pt x="1908" y="380"/>
                  </a:lnTo>
                  <a:lnTo>
                    <a:pt x="1907" y="381"/>
                  </a:lnTo>
                  <a:lnTo>
                    <a:pt x="1905" y="382"/>
                  </a:lnTo>
                  <a:lnTo>
                    <a:pt x="1904" y="383"/>
                  </a:lnTo>
                  <a:lnTo>
                    <a:pt x="1903" y="385"/>
                  </a:lnTo>
                  <a:lnTo>
                    <a:pt x="1902" y="388"/>
                  </a:lnTo>
                  <a:lnTo>
                    <a:pt x="1900" y="398"/>
                  </a:lnTo>
                  <a:lnTo>
                    <a:pt x="1899" y="404"/>
                  </a:lnTo>
                  <a:lnTo>
                    <a:pt x="1897" y="408"/>
                  </a:lnTo>
                  <a:lnTo>
                    <a:pt x="1896" y="409"/>
                  </a:lnTo>
                  <a:lnTo>
                    <a:pt x="1891" y="412"/>
                  </a:lnTo>
                  <a:lnTo>
                    <a:pt x="1890" y="413"/>
                  </a:lnTo>
                  <a:lnTo>
                    <a:pt x="1890" y="415"/>
                  </a:lnTo>
                  <a:lnTo>
                    <a:pt x="1893" y="417"/>
                  </a:lnTo>
                  <a:lnTo>
                    <a:pt x="1895" y="418"/>
                  </a:lnTo>
                  <a:lnTo>
                    <a:pt x="1897" y="421"/>
                  </a:lnTo>
                  <a:lnTo>
                    <a:pt x="1897" y="424"/>
                  </a:lnTo>
                  <a:lnTo>
                    <a:pt x="1893" y="438"/>
                  </a:lnTo>
                  <a:lnTo>
                    <a:pt x="1891" y="442"/>
                  </a:lnTo>
                  <a:lnTo>
                    <a:pt x="1891" y="448"/>
                  </a:lnTo>
                  <a:lnTo>
                    <a:pt x="1891" y="450"/>
                  </a:lnTo>
                  <a:lnTo>
                    <a:pt x="1895" y="458"/>
                  </a:lnTo>
                  <a:lnTo>
                    <a:pt x="1895" y="459"/>
                  </a:lnTo>
                  <a:lnTo>
                    <a:pt x="1895" y="462"/>
                  </a:lnTo>
                  <a:lnTo>
                    <a:pt x="1895" y="463"/>
                  </a:lnTo>
                  <a:lnTo>
                    <a:pt x="1895" y="464"/>
                  </a:lnTo>
                  <a:lnTo>
                    <a:pt x="1897" y="467"/>
                  </a:lnTo>
                  <a:lnTo>
                    <a:pt x="1898" y="470"/>
                  </a:lnTo>
                  <a:lnTo>
                    <a:pt x="1898" y="472"/>
                  </a:lnTo>
                  <a:lnTo>
                    <a:pt x="1897" y="473"/>
                  </a:lnTo>
                  <a:lnTo>
                    <a:pt x="1896" y="473"/>
                  </a:lnTo>
                  <a:lnTo>
                    <a:pt x="1895" y="473"/>
                  </a:lnTo>
                  <a:lnTo>
                    <a:pt x="1894" y="472"/>
                  </a:lnTo>
                  <a:lnTo>
                    <a:pt x="1893" y="472"/>
                  </a:lnTo>
                  <a:lnTo>
                    <a:pt x="1890" y="474"/>
                  </a:lnTo>
                  <a:lnTo>
                    <a:pt x="1888" y="480"/>
                  </a:lnTo>
                  <a:lnTo>
                    <a:pt x="1885" y="498"/>
                  </a:lnTo>
                  <a:lnTo>
                    <a:pt x="1885" y="500"/>
                  </a:lnTo>
                  <a:lnTo>
                    <a:pt x="1886" y="502"/>
                  </a:lnTo>
                  <a:lnTo>
                    <a:pt x="1888" y="504"/>
                  </a:lnTo>
                  <a:lnTo>
                    <a:pt x="1884" y="509"/>
                  </a:lnTo>
                  <a:lnTo>
                    <a:pt x="1884" y="512"/>
                  </a:lnTo>
                  <a:lnTo>
                    <a:pt x="1882" y="517"/>
                  </a:lnTo>
                  <a:lnTo>
                    <a:pt x="1882" y="520"/>
                  </a:lnTo>
                  <a:lnTo>
                    <a:pt x="1880" y="520"/>
                  </a:lnTo>
                  <a:lnTo>
                    <a:pt x="1876" y="521"/>
                  </a:lnTo>
                  <a:lnTo>
                    <a:pt x="1868" y="524"/>
                  </a:lnTo>
                  <a:lnTo>
                    <a:pt x="1863" y="524"/>
                  </a:lnTo>
                  <a:lnTo>
                    <a:pt x="1860" y="523"/>
                  </a:lnTo>
                  <a:lnTo>
                    <a:pt x="1858" y="518"/>
                  </a:lnTo>
                  <a:lnTo>
                    <a:pt x="1855" y="518"/>
                  </a:lnTo>
                  <a:lnTo>
                    <a:pt x="1853" y="521"/>
                  </a:lnTo>
                  <a:lnTo>
                    <a:pt x="1852" y="525"/>
                  </a:lnTo>
                  <a:lnTo>
                    <a:pt x="1850" y="526"/>
                  </a:lnTo>
                  <a:lnTo>
                    <a:pt x="1843" y="531"/>
                  </a:lnTo>
                  <a:lnTo>
                    <a:pt x="1842" y="533"/>
                  </a:lnTo>
                  <a:lnTo>
                    <a:pt x="1839" y="535"/>
                  </a:lnTo>
                  <a:lnTo>
                    <a:pt x="1839" y="538"/>
                  </a:lnTo>
                  <a:lnTo>
                    <a:pt x="1839" y="539"/>
                  </a:lnTo>
                  <a:lnTo>
                    <a:pt x="1838" y="540"/>
                  </a:lnTo>
                  <a:lnTo>
                    <a:pt x="1837" y="541"/>
                  </a:lnTo>
                  <a:lnTo>
                    <a:pt x="1836" y="542"/>
                  </a:lnTo>
                  <a:lnTo>
                    <a:pt x="1835" y="543"/>
                  </a:lnTo>
                  <a:lnTo>
                    <a:pt x="1835" y="544"/>
                  </a:lnTo>
                  <a:lnTo>
                    <a:pt x="1838" y="549"/>
                  </a:lnTo>
                  <a:lnTo>
                    <a:pt x="1839" y="551"/>
                  </a:lnTo>
                  <a:lnTo>
                    <a:pt x="1838" y="555"/>
                  </a:lnTo>
                  <a:lnTo>
                    <a:pt x="1836" y="555"/>
                  </a:lnTo>
                  <a:lnTo>
                    <a:pt x="1835" y="556"/>
                  </a:lnTo>
                  <a:lnTo>
                    <a:pt x="1834" y="556"/>
                  </a:lnTo>
                  <a:lnTo>
                    <a:pt x="1834" y="557"/>
                  </a:lnTo>
                  <a:lnTo>
                    <a:pt x="1834" y="558"/>
                  </a:lnTo>
                  <a:lnTo>
                    <a:pt x="1835" y="560"/>
                  </a:lnTo>
                  <a:lnTo>
                    <a:pt x="1835" y="563"/>
                  </a:lnTo>
                  <a:lnTo>
                    <a:pt x="1835" y="565"/>
                  </a:lnTo>
                  <a:lnTo>
                    <a:pt x="1834" y="567"/>
                  </a:lnTo>
                  <a:lnTo>
                    <a:pt x="1834" y="569"/>
                  </a:lnTo>
                  <a:lnTo>
                    <a:pt x="1835" y="572"/>
                  </a:lnTo>
                  <a:lnTo>
                    <a:pt x="1836" y="572"/>
                  </a:lnTo>
                  <a:lnTo>
                    <a:pt x="1839" y="571"/>
                  </a:lnTo>
                  <a:lnTo>
                    <a:pt x="1841" y="569"/>
                  </a:lnTo>
                  <a:lnTo>
                    <a:pt x="1842" y="569"/>
                  </a:lnTo>
                  <a:lnTo>
                    <a:pt x="1843" y="571"/>
                  </a:lnTo>
                  <a:lnTo>
                    <a:pt x="1845" y="571"/>
                  </a:lnTo>
                  <a:lnTo>
                    <a:pt x="1846" y="572"/>
                  </a:lnTo>
                  <a:lnTo>
                    <a:pt x="1847" y="574"/>
                  </a:lnTo>
                  <a:lnTo>
                    <a:pt x="1850" y="576"/>
                  </a:lnTo>
                  <a:lnTo>
                    <a:pt x="1851" y="580"/>
                  </a:lnTo>
                  <a:lnTo>
                    <a:pt x="1851" y="582"/>
                  </a:lnTo>
                  <a:lnTo>
                    <a:pt x="1850" y="584"/>
                  </a:lnTo>
                  <a:lnTo>
                    <a:pt x="1847" y="584"/>
                  </a:lnTo>
                  <a:lnTo>
                    <a:pt x="1842" y="585"/>
                  </a:lnTo>
                  <a:lnTo>
                    <a:pt x="1839" y="587"/>
                  </a:lnTo>
                  <a:lnTo>
                    <a:pt x="1835" y="592"/>
                  </a:lnTo>
                  <a:lnTo>
                    <a:pt x="1833" y="593"/>
                  </a:lnTo>
                  <a:lnTo>
                    <a:pt x="1830" y="593"/>
                  </a:lnTo>
                  <a:lnTo>
                    <a:pt x="1826" y="598"/>
                  </a:lnTo>
                  <a:lnTo>
                    <a:pt x="1824" y="600"/>
                  </a:lnTo>
                  <a:lnTo>
                    <a:pt x="1819" y="599"/>
                  </a:lnTo>
                  <a:lnTo>
                    <a:pt x="1818" y="600"/>
                  </a:lnTo>
                  <a:lnTo>
                    <a:pt x="1817" y="602"/>
                  </a:lnTo>
                  <a:lnTo>
                    <a:pt x="1817" y="605"/>
                  </a:lnTo>
                  <a:lnTo>
                    <a:pt x="1817" y="607"/>
                  </a:lnTo>
                  <a:lnTo>
                    <a:pt x="1817" y="608"/>
                  </a:lnTo>
                  <a:lnTo>
                    <a:pt x="1813" y="609"/>
                  </a:lnTo>
                  <a:lnTo>
                    <a:pt x="1804" y="610"/>
                  </a:lnTo>
                  <a:lnTo>
                    <a:pt x="1801" y="613"/>
                  </a:lnTo>
                  <a:lnTo>
                    <a:pt x="1799" y="617"/>
                  </a:lnTo>
                  <a:lnTo>
                    <a:pt x="1798" y="624"/>
                  </a:lnTo>
                  <a:lnTo>
                    <a:pt x="1798" y="626"/>
                  </a:lnTo>
                  <a:lnTo>
                    <a:pt x="1798" y="627"/>
                  </a:lnTo>
                  <a:lnTo>
                    <a:pt x="1799" y="630"/>
                  </a:lnTo>
                  <a:lnTo>
                    <a:pt x="1800" y="631"/>
                  </a:lnTo>
                  <a:lnTo>
                    <a:pt x="1800" y="634"/>
                  </a:lnTo>
                  <a:lnTo>
                    <a:pt x="1800" y="635"/>
                  </a:lnTo>
                  <a:lnTo>
                    <a:pt x="1801" y="638"/>
                  </a:lnTo>
                  <a:lnTo>
                    <a:pt x="1802" y="639"/>
                  </a:lnTo>
                  <a:lnTo>
                    <a:pt x="1804" y="638"/>
                  </a:lnTo>
                  <a:lnTo>
                    <a:pt x="1807" y="638"/>
                  </a:lnTo>
                  <a:lnTo>
                    <a:pt x="1808" y="638"/>
                  </a:lnTo>
                  <a:lnTo>
                    <a:pt x="1809" y="640"/>
                  </a:lnTo>
                  <a:lnTo>
                    <a:pt x="1808" y="641"/>
                  </a:lnTo>
                  <a:lnTo>
                    <a:pt x="1808" y="643"/>
                  </a:lnTo>
                  <a:lnTo>
                    <a:pt x="1807" y="646"/>
                  </a:lnTo>
                  <a:lnTo>
                    <a:pt x="1807" y="647"/>
                  </a:lnTo>
                  <a:lnTo>
                    <a:pt x="1807" y="649"/>
                  </a:lnTo>
                  <a:lnTo>
                    <a:pt x="1807" y="652"/>
                  </a:lnTo>
                  <a:lnTo>
                    <a:pt x="1807" y="655"/>
                  </a:lnTo>
                  <a:lnTo>
                    <a:pt x="1805" y="656"/>
                  </a:lnTo>
                  <a:lnTo>
                    <a:pt x="1799" y="658"/>
                  </a:lnTo>
                  <a:lnTo>
                    <a:pt x="1792" y="659"/>
                  </a:lnTo>
                  <a:lnTo>
                    <a:pt x="1791" y="659"/>
                  </a:lnTo>
                  <a:lnTo>
                    <a:pt x="1790" y="660"/>
                  </a:lnTo>
                  <a:lnTo>
                    <a:pt x="1789" y="661"/>
                  </a:lnTo>
                  <a:lnTo>
                    <a:pt x="1789" y="663"/>
                  </a:lnTo>
                  <a:lnTo>
                    <a:pt x="1787" y="664"/>
                  </a:lnTo>
                  <a:lnTo>
                    <a:pt x="1787" y="665"/>
                  </a:lnTo>
                  <a:lnTo>
                    <a:pt x="1789" y="666"/>
                  </a:lnTo>
                  <a:lnTo>
                    <a:pt x="1789" y="667"/>
                  </a:lnTo>
                  <a:lnTo>
                    <a:pt x="1789" y="671"/>
                  </a:lnTo>
                  <a:lnTo>
                    <a:pt x="1787" y="679"/>
                  </a:lnTo>
                  <a:lnTo>
                    <a:pt x="1785" y="685"/>
                  </a:lnTo>
                  <a:lnTo>
                    <a:pt x="1782" y="690"/>
                  </a:lnTo>
                  <a:lnTo>
                    <a:pt x="1781" y="692"/>
                  </a:lnTo>
                  <a:lnTo>
                    <a:pt x="1776" y="696"/>
                  </a:lnTo>
                  <a:lnTo>
                    <a:pt x="1775" y="698"/>
                  </a:lnTo>
                  <a:lnTo>
                    <a:pt x="1775" y="701"/>
                  </a:lnTo>
                  <a:lnTo>
                    <a:pt x="1775" y="703"/>
                  </a:lnTo>
                  <a:lnTo>
                    <a:pt x="1775" y="706"/>
                  </a:lnTo>
                  <a:lnTo>
                    <a:pt x="1775" y="708"/>
                  </a:lnTo>
                  <a:lnTo>
                    <a:pt x="1773" y="710"/>
                  </a:lnTo>
                  <a:lnTo>
                    <a:pt x="1770" y="710"/>
                  </a:lnTo>
                  <a:lnTo>
                    <a:pt x="1767" y="710"/>
                  </a:lnTo>
                  <a:lnTo>
                    <a:pt x="1758" y="703"/>
                  </a:lnTo>
                  <a:lnTo>
                    <a:pt x="1755" y="701"/>
                  </a:lnTo>
                  <a:lnTo>
                    <a:pt x="1752" y="701"/>
                  </a:lnTo>
                  <a:lnTo>
                    <a:pt x="1750" y="702"/>
                  </a:lnTo>
                  <a:lnTo>
                    <a:pt x="1732" y="709"/>
                  </a:lnTo>
                  <a:lnTo>
                    <a:pt x="1730" y="711"/>
                  </a:lnTo>
                  <a:lnTo>
                    <a:pt x="1729" y="711"/>
                  </a:lnTo>
                  <a:lnTo>
                    <a:pt x="1726" y="711"/>
                  </a:lnTo>
                  <a:lnTo>
                    <a:pt x="1725" y="710"/>
                  </a:lnTo>
                  <a:lnTo>
                    <a:pt x="1724" y="709"/>
                  </a:lnTo>
                  <a:lnTo>
                    <a:pt x="1723" y="708"/>
                  </a:lnTo>
                  <a:lnTo>
                    <a:pt x="1718" y="706"/>
                  </a:lnTo>
                  <a:lnTo>
                    <a:pt x="1714" y="707"/>
                  </a:lnTo>
                  <a:lnTo>
                    <a:pt x="1697" y="709"/>
                  </a:lnTo>
                  <a:lnTo>
                    <a:pt x="1695" y="710"/>
                  </a:lnTo>
                  <a:lnTo>
                    <a:pt x="1692" y="713"/>
                  </a:lnTo>
                  <a:lnTo>
                    <a:pt x="1684" y="722"/>
                  </a:lnTo>
                  <a:lnTo>
                    <a:pt x="1666" y="734"/>
                  </a:lnTo>
                  <a:lnTo>
                    <a:pt x="1663" y="735"/>
                  </a:lnTo>
                  <a:lnTo>
                    <a:pt x="1660" y="733"/>
                  </a:lnTo>
                  <a:lnTo>
                    <a:pt x="1654" y="726"/>
                  </a:lnTo>
                  <a:lnTo>
                    <a:pt x="1652" y="724"/>
                  </a:lnTo>
                  <a:lnTo>
                    <a:pt x="1648" y="724"/>
                  </a:lnTo>
                  <a:lnTo>
                    <a:pt x="1646" y="725"/>
                  </a:lnTo>
                  <a:lnTo>
                    <a:pt x="1641" y="727"/>
                  </a:lnTo>
                  <a:lnTo>
                    <a:pt x="1636" y="727"/>
                  </a:lnTo>
                  <a:lnTo>
                    <a:pt x="1627" y="721"/>
                  </a:lnTo>
                  <a:lnTo>
                    <a:pt x="1621" y="718"/>
                  </a:lnTo>
                  <a:lnTo>
                    <a:pt x="1614" y="716"/>
                  </a:lnTo>
                  <a:lnTo>
                    <a:pt x="1610" y="716"/>
                  </a:lnTo>
                  <a:lnTo>
                    <a:pt x="1607" y="716"/>
                  </a:lnTo>
                  <a:lnTo>
                    <a:pt x="1604" y="713"/>
                  </a:lnTo>
                  <a:lnTo>
                    <a:pt x="1600" y="710"/>
                  </a:lnTo>
                  <a:lnTo>
                    <a:pt x="1595" y="710"/>
                  </a:lnTo>
                  <a:lnTo>
                    <a:pt x="1591" y="710"/>
                  </a:lnTo>
                  <a:lnTo>
                    <a:pt x="1586" y="713"/>
                  </a:lnTo>
                  <a:lnTo>
                    <a:pt x="1584" y="713"/>
                  </a:lnTo>
                  <a:lnTo>
                    <a:pt x="1584" y="711"/>
                  </a:lnTo>
                  <a:lnTo>
                    <a:pt x="1584" y="710"/>
                  </a:lnTo>
                  <a:lnTo>
                    <a:pt x="1588" y="707"/>
                  </a:lnTo>
                  <a:lnTo>
                    <a:pt x="1589" y="706"/>
                  </a:lnTo>
                  <a:lnTo>
                    <a:pt x="1591" y="703"/>
                  </a:lnTo>
                  <a:lnTo>
                    <a:pt x="1592" y="700"/>
                  </a:lnTo>
                  <a:lnTo>
                    <a:pt x="1592" y="698"/>
                  </a:lnTo>
                  <a:lnTo>
                    <a:pt x="1591" y="697"/>
                  </a:lnTo>
                  <a:lnTo>
                    <a:pt x="1588" y="696"/>
                  </a:lnTo>
                  <a:lnTo>
                    <a:pt x="1586" y="694"/>
                  </a:lnTo>
                  <a:lnTo>
                    <a:pt x="1584" y="693"/>
                  </a:lnTo>
                  <a:lnTo>
                    <a:pt x="1578" y="693"/>
                  </a:lnTo>
                  <a:lnTo>
                    <a:pt x="1576" y="693"/>
                  </a:lnTo>
                  <a:lnTo>
                    <a:pt x="1574" y="692"/>
                  </a:lnTo>
                  <a:lnTo>
                    <a:pt x="1571" y="692"/>
                  </a:lnTo>
                  <a:lnTo>
                    <a:pt x="1569" y="693"/>
                  </a:lnTo>
                  <a:lnTo>
                    <a:pt x="1568" y="694"/>
                  </a:lnTo>
                  <a:lnTo>
                    <a:pt x="1568" y="696"/>
                  </a:lnTo>
                  <a:lnTo>
                    <a:pt x="1567" y="697"/>
                  </a:lnTo>
                  <a:lnTo>
                    <a:pt x="1566" y="697"/>
                  </a:lnTo>
                  <a:lnTo>
                    <a:pt x="1565" y="697"/>
                  </a:lnTo>
                  <a:lnTo>
                    <a:pt x="1561" y="696"/>
                  </a:lnTo>
                  <a:lnTo>
                    <a:pt x="1526" y="694"/>
                  </a:lnTo>
                  <a:lnTo>
                    <a:pt x="1523" y="694"/>
                  </a:lnTo>
                  <a:lnTo>
                    <a:pt x="1520" y="697"/>
                  </a:lnTo>
                  <a:lnTo>
                    <a:pt x="1519" y="698"/>
                  </a:lnTo>
                  <a:lnTo>
                    <a:pt x="1517" y="699"/>
                  </a:lnTo>
                  <a:lnTo>
                    <a:pt x="1515" y="700"/>
                  </a:lnTo>
                  <a:lnTo>
                    <a:pt x="1508" y="701"/>
                  </a:lnTo>
                  <a:lnTo>
                    <a:pt x="1505" y="701"/>
                  </a:lnTo>
                  <a:lnTo>
                    <a:pt x="1491" y="708"/>
                  </a:lnTo>
                  <a:lnTo>
                    <a:pt x="1489" y="710"/>
                  </a:lnTo>
                  <a:lnTo>
                    <a:pt x="1488" y="713"/>
                  </a:lnTo>
                  <a:lnTo>
                    <a:pt x="1489" y="714"/>
                  </a:lnTo>
                  <a:lnTo>
                    <a:pt x="1491" y="714"/>
                  </a:lnTo>
                  <a:lnTo>
                    <a:pt x="1492" y="715"/>
                  </a:lnTo>
                  <a:lnTo>
                    <a:pt x="1492" y="717"/>
                  </a:lnTo>
                  <a:lnTo>
                    <a:pt x="1492" y="718"/>
                  </a:lnTo>
                  <a:lnTo>
                    <a:pt x="1488" y="725"/>
                  </a:lnTo>
                  <a:lnTo>
                    <a:pt x="1482" y="743"/>
                  </a:lnTo>
                  <a:lnTo>
                    <a:pt x="1481" y="744"/>
                  </a:lnTo>
                  <a:lnTo>
                    <a:pt x="1480" y="746"/>
                  </a:lnTo>
                  <a:lnTo>
                    <a:pt x="1476" y="746"/>
                  </a:lnTo>
                  <a:lnTo>
                    <a:pt x="1466" y="746"/>
                  </a:lnTo>
                  <a:lnTo>
                    <a:pt x="1459" y="748"/>
                  </a:lnTo>
                  <a:lnTo>
                    <a:pt x="1449" y="761"/>
                  </a:lnTo>
                  <a:lnTo>
                    <a:pt x="1441" y="763"/>
                  </a:lnTo>
                  <a:lnTo>
                    <a:pt x="1438" y="761"/>
                  </a:lnTo>
                  <a:lnTo>
                    <a:pt x="1432" y="759"/>
                  </a:lnTo>
                  <a:lnTo>
                    <a:pt x="1429" y="758"/>
                  </a:lnTo>
                  <a:lnTo>
                    <a:pt x="1426" y="758"/>
                  </a:lnTo>
                  <a:lnTo>
                    <a:pt x="1425" y="758"/>
                  </a:lnTo>
                  <a:lnTo>
                    <a:pt x="1415" y="763"/>
                  </a:lnTo>
                  <a:lnTo>
                    <a:pt x="1412" y="766"/>
                  </a:lnTo>
                  <a:lnTo>
                    <a:pt x="1411" y="767"/>
                  </a:lnTo>
                  <a:lnTo>
                    <a:pt x="1410" y="764"/>
                  </a:lnTo>
                  <a:lnTo>
                    <a:pt x="1408" y="763"/>
                  </a:lnTo>
                  <a:lnTo>
                    <a:pt x="1408" y="760"/>
                  </a:lnTo>
                  <a:lnTo>
                    <a:pt x="1407" y="759"/>
                  </a:lnTo>
                  <a:lnTo>
                    <a:pt x="1405" y="759"/>
                  </a:lnTo>
                  <a:lnTo>
                    <a:pt x="1400" y="760"/>
                  </a:lnTo>
                  <a:lnTo>
                    <a:pt x="1398" y="761"/>
                  </a:lnTo>
                  <a:lnTo>
                    <a:pt x="1395" y="761"/>
                  </a:lnTo>
                  <a:lnTo>
                    <a:pt x="1393" y="760"/>
                  </a:lnTo>
                  <a:lnTo>
                    <a:pt x="1377" y="753"/>
                  </a:lnTo>
                  <a:lnTo>
                    <a:pt x="1374" y="753"/>
                  </a:lnTo>
                  <a:lnTo>
                    <a:pt x="1347" y="760"/>
                  </a:lnTo>
                  <a:lnTo>
                    <a:pt x="1341" y="760"/>
                  </a:lnTo>
                  <a:lnTo>
                    <a:pt x="1336" y="760"/>
                  </a:lnTo>
                  <a:lnTo>
                    <a:pt x="1334" y="763"/>
                  </a:lnTo>
                  <a:lnTo>
                    <a:pt x="1327" y="768"/>
                  </a:lnTo>
                  <a:lnTo>
                    <a:pt x="1326" y="769"/>
                  </a:lnTo>
                  <a:lnTo>
                    <a:pt x="1326" y="772"/>
                  </a:lnTo>
                  <a:lnTo>
                    <a:pt x="1325" y="773"/>
                  </a:lnTo>
                  <a:lnTo>
                    <a:pt x="1325" y="774"/>
                  </a:lnTo>
                  <a:lnTo>
                    <a:pt x="1324" y="774"/>
                  </a:lnTo>
                  <a:lnTo>
                    <a:pt x="1322" y="773"/>
                  </a:lnTo>
                  <a:lnTo>
                    <a:pt x="1322" y="772"/>
                  </a:lnTo>
                  <a:lnTo>
                    <a:pt x="1320" y="773"/>
                  </a:lnTo>
                  <a:lnTo>
                    <a:pt x="1318" y="774"/>
                  </a:lnTo>
                  <a:lnTo>
                    <a:pt x="1316" y="774"/>
                  </a:lnTo>
                  <a:lnTo>
                    <a:pt x="1314" y="775"/>
                  </a:lnTo>
                  <a:lnTo>
                    <a:pt x="1312" y="776"/>
                  </a:lnTo>
                  <a:lnTo>
                    <a:pt x="1310" y="777"/>
                  </a:lnTo>
                  <a:lnTo>
                    <a:pt x="1309" y="777"/>
                  </a:lnTo>
                  <a:lnTo>
                    <a:pt x="1308" y="776"/>
                  </a:lnTo>
                  <a:lnTo>
                    <a:pt x="1307" y="775"/>
                  </a:lnTo>
                  <a:lnTo>
                    <a:pt x="1304" y="775"/>
                  </a:lnTo>
                  <a:lnTo>
                    <a:pt x="1304" y="776"/>
                  </a:lnTo>
                  <a:lnTo>
                    <a:pt x="1303" y="777"/>
                  </a:lnTo>
                  <a:lnTo>
                    <a:pt x="1298" y="780"/>
                  </a:lnTo>
                  <a:lnTo>
                    <a:pt x="1292" y="778"/>
                  </a:lnTo>
                  <a:lnTo>
                    <a:pt x="1286" y="776"/>
                  </a:lnTo>
                  <a:lnTo>
                    <a:pt x="1282" y="773"/>
                  </a:lnTo>
                  <a:lnTo>
                    <a:pt x="1277" y="766"/>
                  </a:lnTo>
                  <a:lnTo>
                    <a:pt x="1275" y="764"/>
                  </a:lnTo>
                  <a:lnTo>
                    <a:pt x="1274" y="764"/>
                  </a:lnTo>
                  <a:lnTo>
                    <a:pt x="1267" y="763"/>
                  </a:lnTo>
                  <a:lnTo>
                    <a:pt x="1266" y="763"/>
                  </a:lnTo>
                  <a:lnTo>
                    <a:pt x="1264" y="763"/>
                  </a:lnTo>
                  <a:lnTo>
                    <a:pt x="1262" y="760"/>
                  </a:lnTo>
                  <a:lnTo>
                    <a:pt x="1262" y="757"/>
                  </a:lnTo>
                  <a:lnTo>
                    <a:pt x="1257" y="749"/>
                  </a:lnTo>
                  <a:lnTo>
                    <a:pt x="1253" y="743"/>
                  </a:lnTo>
                  <a:lnTo>
                    <a:pt x="1252" y="741"/>
                  </a:lnTo>
                  <a:lnTo>
                    <a:pt x="1250" y="740"/>
                  </a:lnTo>
                  <a:lnTo>
                    <a:pt x="1243" y="739"/>
                  </a:lnTo>
                  <a:lnTo>
                    <a:pt x="1241" y="739"/>
                  </a:lnTo>
                  <a:lnTo>
                    <a:pt x="1238" y="736"/>
                  </a:lnTo>
                  <a:lnTo>
                    <a:pt x="1235" y="732"/>
                  </a:lnTo>
                  <a:lnTo>
                    <a:pt x="1233" y="730"/>
                  </a:lnTo>
                  <a:lnTo>
                    <a:pt x="1229" y="727"/>
                  </a:lnTo>
                  <a:lnTo>
                    <a:pt x="1227" y="726"/>
                  </a:lnTo>
                  <a:lnTo>
                    <a:pt x="1226" y="724"/>
                  </a:lnTo>
                  <a:lnTo>
                    <a:pt x="1224" y="717"/>
                  </a:lnTo>
                  <a:lnTo>
                    <a:pt x="1222" y="715"/>
                  </a:lnTo>
                  <a:lnTo>
                    <a:pt x="1221" y="714"/>
                  </a:lnTo>
                  <a:lnTo>
                    <a:pt x="1217" y="714"/>
                  </a:lnTo>
                  <a:lnTo>
                    <a:pt x="1215" y="714"/>
                  </a:lnTo>
                  <a:lnTo>
                    <a:pt x="1213" y="714"/>
                  </a:lnTo>
                  <a:lnTo>
                    <a:pt x="1210" y="713"/>
                  </a:lnTo>
                  <a:lnTo>
                    <a:pt x="1209" y="707"/>
                  </a:lnTo>
                  <a:lnTo>
                    <a:pt x="1208" y="706"/>
                  </a:lnTo>
                  <a:lnTo>
                    <a:pt x="1206" y="707"/>
                  </a:lnTo>
                  <a:lnTo>
                    <a:pt x="1205" y="707"/>
                  </a:lnTo>
                  <a:lnTo>
                    <a:pt x="1205" y="703"/>
                  </a:lnTo>
                  <a:lnTo>
                    <a:pt x="1204" y="702"/>
                  </a:lnTo>
                  <a:lnTo>
                    <a:pt x="1193" y="693"/>
                  </a:lnTo>
                  <a:lnTo>
                    <a:pt x="1191" y="691"/>
                  </a:lnTo>
                  <a:lnTo>
                    <a:pt x="1190" y="688"/>
                  </a:lnTo>
                  <a:lnTo>
                    <a:pt x="1189" y="685"/>
                  </a:lnTo>
                  <a:lnTo>
                    <a:pt x="1189" y="681"/>
                  </a:lnTo>
                  <a:lnTo>
                    <a:pt x="1190" y="671"/>
                  </a:lnTo>
                  <a:lnTo>
                    <a:pt x="1189" y="668"/>
                  </a:lnTo>
                  <a:lnTo>
                    <a:pt x="1187" y="668"/>
                  </a:lnTo>
                  <a:lnTo>
                    <a:pt x="1182" y="668"/>
                  </a:lnTo>
                  <a:lnTo>
                    <a:pt x="1180" y="667"/>
                  </a:lnTo>
                  <a:lnTo>
                    <a:pt x="1179" y="666"/>
                  </a:lnTo>
                  <a:lnTo>
                    <a:pt x="1178" y="665"/>
                  </a:lnTo>
                  <a:lnTo>
                    <a:pt x="1176" y="663"/>
                  </a:lnTo>
                  <a:lnTo>
                    <a:pt x="1176" y="661"/>
                  </a:lnTo>
                  <a:lnTo>
                    <a:pt x="1176" y="660"/>
                  </a:lnTo>
                  <a:lnTo>
                    <a:pt x="1175" y="656"/>
                  </a:lnTo>
                  <a:lnTo>
                    <a:pt x="1175" y="654"/>
                  </a:lnTo>
                  <a:lnTo>
                    <a:pt x="1176" y="652"/>
                  </a:lnTo>
                  <a:lnTo>
                    <a:pt x="1181" y="649"/>
                  </a:lnTo>
                  <a:lnTo>
                    <a:pt x="1182" y="647"/>
                  </a:lnTo>
                  <a:lnTo>
                    <a:pt x="1184" y="644"/>
                  </a:lnTo>
                  <a:lnTo>
                    <a:pt x="1188" y="639"/>
                  </a:lnTo>
                  <a:lnTo>
                    <a:pt x="1189" y="632"/>
                  </a:lnTo>
                  <a:lnTo>
                    <a:pt x="1190" y="633"/>
                  </a:lnTo>
                  <a:lnTo>
                    <a:pt x="1190" y="634"/>
                  </a:lnTo>
                  <a:lnTo>
                    <a:pt x="1190" y="638"/>
                  </a:lnTo>
                  <a:lnTo>
                    <a:pt x="1191" y="642"/>
                  </a:lnTo>
                  <a:lnTo>
                    <a:pt x="1191" y="644"/>
                  </a:lnTo>
                  <a:lnTo>
                    <a:pt x="1191" y="647"/>
                  </a:lnTo>
                  <a:lnTo>
                    <a:pt x="1191" y="648"/>
                  </a:lnTo>
                  <a:lnTo>
                    <a:pt x="1190" y="650"/>
                  </a:lnTo>
                  <a:lnTo>
                    <a:pt x="1191" y="652"/>
                  </a:lnTo>
                  <a:lnTo>
                    <a:pt x="1196" y="658"/>
                  </a:lnTo>
                  <a:lnTo>
                    <a:pt x="1197" y="660"/>
                  </a:lnTo>
                  <a:lnTo>
                    <a:pt x="1200" y="661"/>
                  </a:lnTo>
                  <a:lnTo>
                    <a:pt x="1207" y="665"/>
                  </a:lnTo>
                  <a:lnTo>
                    <a:pt x="1212" y="667"/>
                  </a:lnTo>
                  <a:lnTo>
                    <a:pt x="1216" y="669"/>
                  </a:lnTo>
                  <a:lnTo>
                    <a:pt x="1218" y="671"/>
                  </a:lnTo>
                  <a:lnTo>
                    <a:pt x="1219" y="673"/>
                  </a:lnTo>
                  <a:lnTo>
                    <a:pt x="1222" y="677"/>
                  </a:lnTo>
                  <a:lnTo>
                    <a:pt x="1223" y="680"/>
                  </a:lnTo>
                  <a:lnTo>
                    <a:pt x="1225" y="680"/>
                  </a:lnTo>
                  <a:lnTo>
                    <a:pt x="1231" y="680"/>
                  </a:lnTo>
                  <a:lnTo>
                    <a:pt x="1232" y="680"/>
                  </a:lnTo>
                  <a:lnTo>
                    <a:pt x="1234" y="679"/>
                  </a:lnTo>
                  <a:lnTo>
                    <a:pt x="1236" y="679"/>
                  </a:lnTo>
                  <a:lnTo>
                    <a:pt x="1251" y="679"/>
                  </a:lnTo>
                  <a:lnTo>
                    <a:pt x="1253" y="679"/>
                  </a:lnTo>
                  <a:lnTo>
                    <a:pt x="1256" y="680"/>
                  </a:lnTo>
                  <a:lnTo>
                    <a:pt x="1257" y="681"/>
                  </a:lnTo>
                  <a:lnTo>
                    <a:pt x="1258" y="680"/>
                  </a:lnTo>
                  <a:lnTo>
                    <a:pt x="1259" y="679"/>
                  </a:lnTo>
                  <a:lnTo>
                    <a:pt x="1260" y="679"/>
                  </a:lnTo>
                  <a:lnTo>
                    <a:pt x="1261" y="677"/>
                  </a:lnTo>
                  <a:lnTo>
                    <a:pt x="1262" y="677"/>
                  </a:lnTo>
                  <a:lnTo>
                    <a:pt x="1262" y="679"/>
                  </a:lnTo>
                  <a:lnTo>
                    <a:pt x="1266" y="681"/>
                  </a:lnTo>
                  <a:lnTo>
                    <a:pt x="1266" y="682"/>
                  </a:lnTo>
                  <a:lnTo>
                    <a:pt x="1267" y="680"/>
                  </a:lnTo>
                  <a:lnTo>
                    <a:pt x="1268" y="677"/>
                  </a:lnTo>
                  <a:lnTo>
                    <a:pt x="1268" y="676"/>
                  </a:lnTo>
                  <a:lnTo>
                    <a:pt x="1268" y="675"/>
                  </a:lnTo>
                  <a:lnTo>
                    <a:pt x="1267" y="675"/>
                  </a:lnTo>
                  <a:lnTo>
                    <a:pt x="1267" y="671"/>
                  </a:lnTo>
                  <a:lnTo>
                    <a:pt x="1267" y="669"/>
                  </a:lnTo>
                  <a:lnTo>
                    <a:pt x="1269" y="667"/>
                  </a:lnTo>
                  <a:lnTo>
                    <a:pt x="1270" y="666"/>
                  </a:lnTo>
                  <a:lnTo>
                    <a:pt x="1273" y="667"/>
                  </a:lnTo>
                  <a:lnTo>
                    <a:pt x="1274" y="671"/>
                  </a:lnTo>
                  <a:lnTo>
                    <a:pt x="1275" y="672"/>
                  </a:lnTo>
                  <a:lnTo>
                    <a:pt x="1275" y="673"/>
                  </a:lnTo>
                  <a:lnTo>
                    <a:pt x="1275" y="675"/>
                  </a:lnTo>
                  <a:lnTo>
                    <a:pt x="1275" y="676"/>
                  </a:lnTo>
                  <a:lnTo>
                    <a:pt x="1276" y="677"/>
                  </a:lnTo>
                  <a:lnTo>
                    <a:pt x="1277" y="679"/>
                  </a:lnTo>
                  <a:lnTo>
                    <a:pt x="1278" y="679"/>
                  </a:lnTo>
                  <a:lnTo>
                    <a:pt x="1279" y="679"/>
                  </a:lnTo>
                  <a:lnTo>
                    <a:pt x="1282" y="679"/>
                  </a:lnTo>
                  <a:lnTo>
                    <a:pt x="1283" y="679"/>
                  </a:lnTo>
                  <a:lnTo>
                    <a:pt x="1284" y="676"/>
                  </a:lnTo>
                  <a:lnTo>
                    <a:pt x="1288" y="675"/>
                  </a:lnTo>
                  <a:lnTo>
                    <a:pt x="1291" y="674"/>
                  </a:lnTo>
                  <a:lnTo>
                    <a:pt x="1292" y="674"/>
                  </a:lnTo>
                  <a:lnTo>
                    <a:pt x="1294" y="675"/>
                  </a:lnTo>
                  <a:lnTo>
                    <a:pt x="1292" y="677"/>
                  </a:lnTo>
                  <a:lnTo>
                    <a:pt x="1291" y="679"/>
                  </a:lnTo>
                  <a:lnTo>
                    <a:pt x="1291" y="681"/>
                  </a:lnTo>
                  <a:lnTo>
                    <a:pt x="1291" y="683"/>
                  </a:lnTo>
                  <a:lnTo>
                    <a:pt x="1290" y="684"/>
                  </a:lnTo>
                  <a:lnTo>
                    <a:pt x="1287" y="686"/>
                  </a:lnTo>
                  <a:lnTo>
                    <a:pt x="1287" y="688"/>
                  </a:lnTo>
                  <a:lnTo>
                    <a:pt x="1291" y="686"/>
                  </a:lnTo>
                  <a:lnTo>
                    <a:pt x="1292" y="686"/>
                  </a:lnTo>
                  <a:lnTo>
                    <a:pt x="1294" y="686"/>
                  </a:lnTo>
                  <a:lnTo>
                    <a:pt x="1295" y="689"/>
                  </a:lnTo>
                  <a:lnTo>
                    <a:pt x="1295" y="690"/>
                  </a:lnTo>
                  <a:lnTo>
                    <a:pt x="1295" y="691"/>
                  </a:lnTo>
                  <a:lnTo>
                    <a:pt x="1296" y="691"/>
                  </a:lnTo>
                  <a:lnTo>
                    <a:pt x="1298" y="691"/>
                  </a:lnTo>
                  <a:lnTo>
                    <a:pt x="1301" y="690"/>
                  </a:lnTo>
                  <a:lnTo>
                    <a:pt x="1302" y="690"/>
                  </a:lnTo>
                  <a:lnTo>
                    <a:pt x="1303" y="690"/>
                  </a:lnTo>
                  <a:lnTo>
                    <a:pt x="1309" y="693"/>
                  </a:lnTo>
                  <a:lnTo>
                    <a:pt x="1316" y="694"/>
                  </a:lnTo>
                  <a:lnTo>
                    <a:pt x="1318" y="697"/>
                  </a:lnTo>
                  <a:lnTo>
                    <a:pt x="1320" y="699"/>
                  </a:lnTo>
                  <a:lnTo>
                    <a:pt x="1319" y="702"/>
                  </a:lnTo>
                  <a:lnTo>
                    <a:pt x="1317" y="705"/>
                  </a:lnTo>
                  <a:lnTo>
                    <a:pt x="1312" y="707"/>
                  </a:lnTo>
                  <a:lnTo>
                    <a:pt x="1312" y="708"/>
                  </a:lnTo>
                  <a:lnTo>
                    <a:pt x="1316" y="708"/>
                  </a:lnTo>
                  <a:lnTo>
                    <a:pt x="1318" y="708"/>
                  </a:lnTo>
                  <a:lnTo>
                    <a:pt x="1320" y="707"/>
                  </a:lnTo>
                  <a:lnTo>
                    <a:pt x="1322" y="705"/>
                  </a:lnTo>
                  <a:lnTo>
                    <a:pt x="1324" y="702"/>
                  </a:lnTo>
                  <a:lnTo>
                    <a:pt x="1324" y="700"/>
                  </a:lnTo>
                  <a:lnTo>
                    <a:pt x="1324" y="698"/>
                  </a:lnTo>
                  <a:lnTo>
                    <a:pt x="1322" y="696"/>
                  </a:lnTo>
                  <a:lnTo>
                    <a:pt x="1326" y="693"/>
                  </a:lnTo>
                  <a:lnTo>
                    <a:pt x="1331" y="694"/>
                  </a:lnTo>
                  <a:lnTo>
                    <a:pt x="1342" y="699"/>
                  </a:lnTo>
                  <a:lnTo>
                    <a:pt x="1347" y="702"/>
                  </a:lnTo>
                  <a:lnTo>
                    <a:pt x="1356" y="711"/>
                  </a:lnTo>
                  <a:lnTo>
                    <a:pt x="1361" y="714"/>
                  </a:lnTo>
                  <a:lnTo>
                    <a:pt x="1368" y="717"/>
                  </a:lnTo>
                  <a:lnTo>
                    <a:pt x="1369" y="718"/>
                  </a:lnTo>
                  <a:lnTo>
                    <a:pt x="1372" y="717"/>
                  </a:lnTo>
                  <a:lnTo>
                    <a:pt x="1376" y="716"/>
                  </a:lnTo>
                  <a:lnTo>
                    <a:pt x="1378" y="715"/>
                  </a:lnTo>
                  <a:lnTo>
                    <a:pt x="1382" y="716"/>
                  </a:lnTo>
                  <a:lnTo>
                    <a:pt x="1387" y="719"/>
                  </a:lnTo>
                  <a:lnTo>
                    <a:pt x="1391" y="722"/>
                  </a:lnTo>
                  <a:lnTo>
                    <a:pt x="1396" y="719"/>
                  </a:lnTo>
                  <a:lnTo>
                    <a:pt x="1395" y="719"/>
                  </a:lnTo>
                  <a:lnTo>
                    <a:pt x="1391" y="718"/>
                  </a:lnTo>
                  <a:lnTo>
                    <a:pt x="1389" y="718"/>
                  </a:lnTo>
                  <a:lnTo>
                    <a:pt x="1389" y="717"/>
                  </a:lnTo>
                  <a:lnTo>
                    <a:pt x="1388" y="714"/>
                  </a:lnTo>
                  <a:lnTo>
                    <a:pt x="1387" y="714"/>
                  </a:lnTo>
                  <a:lnTo>
                    <a:pt x="1385" y="713"/>
                  </a:lnTo>
                  <a:lnTo>
                    <a:pt x="1381" y="711"/>
                  </a:lnTo>
                  <a:lnTo>
                    <a:pt x="1380" y="711"/>
                  </a:lnTo>
                  <a:lnTo>
                    <a:pt x="1379" y="711"/>
                  </a:lnTo>
                  <a:lnTo>
                    <a:pt x="1374" y="714"/>
                  </a:lnTo>
                  <a:lnTo>
                    <a:pt x="1372" y="714"/>
                  </a:lnTo>
                  <a:lnTo>
                    <a:pt x="1370" y="714"/>
                  </a:lnTo>
                  <a:lnTo>
                    <a:pt x="1368" y="713"/>
                  </a:lnTo>
                  <a:lnTo>
                    <a:pt x="1365" y="710"/>
                  </a:lnTo>
                  <a:lnTo>
                    <a:pt x="1363" y="709"/>
                  </a:lnTo>
                  <a:lnTo>
                    <a:pt x="1359" y="707"/>
                  </a:lnTo>
                  <a:lnTo>
                    <a:pt x="1356" y="705"/>
                  </a:lnTo>
                  <a:lnTo>
                    <a:pt x="1354" y="699"/>
                  </a:lnTo>
                  <a:lnTo>
                    <a:pt x="1352" y="697"/>
                  </a:lnTo>
                  <a:lnTo>
                    <a:pt x="1352" y="696"/>
                  </a:lnTo>
                  <a:lnTo>
                    <a:pt x="1352" y="692"/>
                  </a:lnTo>
                  <a:lnTo>
                    <a:pt x="1352" y="691"/>
                  </a:lnTo>
                  <a:lnTo>
                    <a:pt x="1353" y="686"/>
                  </a:lnTo>
                  <a:lnTo>
                    <a:pt x="1354" y="683"/>
                  </a:lnTo>
                  <a:lnTo>
                    <a:pt x="1355" y="681"/>
                  </a:lnTo>
                  <a:lnTo>
                    <a:pt x="1362" y="680"/>
                  </a:lnTo>
                  <a:lnTo>
                    <a:pt x="1364" y="680"/>
                  </a:lnTo>
                  <a:lnTo>
                    <a:pt x="1367" y="681"/>
                  </a:lnTo>
                  <a:lnTo>
                    <a:pt x="1369" y="683"/>
                  </a:lnTo>
                  <a:lnTo>
                    <a:pt x="1370" y="685"/>
                  </a:lnTo>
                  <a:lnTo>
                    <a:pt x="1372" y="686"/>
                  </a:lnTo>
                  <a:lnTo>
                    <a:pt x="1374" y="685"/>
                  </a:lnTo>
                  <a:lnTo>
                    <a:pt x="1377" y="685"/>
                  </a:lnTo>
                  <a:lnTo>
                    <a:pt x="1378" y="686"/>
                  </a:lnTo>
                  <a:lnTo>
                    <a:pt x="1380" y="688"/>
                  </a:lnTo>
                  <a:lnTo>
                    <a:pt x="1382" y="686"/>
                  </a:lnTo>
                  <a:lnTo>
                    <a:pt x="1380" y="686"/>
                  </a:lnTo>
                  <a:lnTo>
                    <a:pt x="1379" y="685"/>
                  </a:lnTo>
                  <a:lnTo>
                    <a:pt x="1377" y="684"/>
                  </a:lnTo>
                  <a:lnTo>
                    <a:pt x="1376" y="684"/>
                  </a:lnTo>
                  <a:lnTo>
                    <a:pt x="1374" y="684"/>
                  </a:lnTo>
                  <a:lnTo>
                    <a:pt x="1372" y="683"/>
                  </a:lnTo>
                  <a:lnTo>
                    <a:pt x="1371" y="683"/>
                  </a:lnTo>
                  <a:lnTo>
                    <a:pt x="1371" y="682"/>
                  </a:lnTo>
                  <a:lnTo>
                    <a:pt x="1370" y="680"/>
                  </a:lnTo>
                  <a:lnTo>
                    <a:pt x="1369" y="679"/>
                  </a:lnTo>
                  <a:lnTo>
                    <a:pt x="1367" y="679"/>
                  </a:lnTo>
                  <a:lnTo>
                    <a:pt x="1365" y="677"/>
                  </a:lnTo>
                  <a:lnTo>
                    <a:pt x="1363" y="673"/>
                  </a:lnTo>
                  <a:lnTo>
                    <a:pt x="1362" y="672"/>
                  </a:lnTo>
                  <a:lnTo>
                    <a:pt x="1362" y="669"/>
                  </a:lnTo>
                  <a:lnTo>
                    <a:pt x="1363" y="668"/>
                  </a:lnTo>
                  <a:lnTo>
                    <a:pt x="1365" y="668"/>
                  </a:lnTo>
                  <a:lnTo>
                    <a:pt x="1367" y="667"/>
                  </a:lnTo>
                  <a:lnTo>
                    <a:pt x="1364" y="666"/>
                  </a:lnTo>
                  <a:lnTo>
                    <a:pt x="1364" y="665"/>
                  </a:lnTo>
                  <a:lnTo>
                    <a:pt x="1364" y="663"/>
                  </a:lnTo>
                  <a:lnTo>
                    <a:pt x="1365" y="660"/>
                  </a:lnTo>
                  <a:lnTo>
                    <a:pt x="1368" y="656"/>
                  </a:lnTo>
                  <a:lnTo>
                    <a:pt x="1371" y="648"/>
                  </a:lnTo>
                  <a:lnTo>
                    <a:pt x="1374" y="636"/>
                  </a:lnTo>
                  <a:lnTo>
                    <a:pt x="1376" y="634"/>
                  </a:lnTo>
                  <a:lnTo>
                    <a:pt x="1376" y="633"/>
                  </a:lnTo>
                  <a:lnTo>
                    <a:pt x="1377" y="634"/>
                  </a:lnTo>
                  <a:lnTo>
                    <a:pt x="1380" y="634"/>
                  </a:lnTo>
                  <a:lnTo>
                    <a:pt x="1382" y="634"/>
                  </a:lnTo>
                  <a:lnTo>
                    <a:pt x="1379" y="632"/>
                  </a:lnTo>
                  <a:lnTo>
                    <a:pt x="1379" y="629"/>
                  </a:lnTo>
                  <a:lnTo>
                    <a:pt x="1381" y="627"/>
                  </a:lnTo>
                  <a:lnTo>
                    <a:pt x="1384" y="627"/>
                  </a:lnTo>
                  <a:lnTo>
                    <a:pt x="1386" y="629"/>
                  </a:lnTo>
                  <a:lnTo>
                    <a:pt x="1390" y="630"/>
                  </a:lnTo>
                  <a:lnTo>
                    <a:pt x="1390" y="629"/>
                  </a:lnTo>
                  <a:lnTo>
                    <a:pt x="1393" y="629"/>
                  </a:lnTo>
                  <a:lnTo>
                    <a:pt x="1393" y="627"/>
                  </a:lnTo>
                  <a:lnTo>
                    <a:pt x="1395" y="624"/>
                  </a:lnTo>
                  <a:lnTo>
                    <a:pt x="1396" y="623"/>
                  </a:lnTo>
                  <a:lnTo>
                    <a:pt x="1395" y="622"/>
                  </a:lnTo>
                  <a:lnTo>
                    <a:pt x="1394" y="623"/>
                  </a:lnTo>
                  <a:lnTo>
                    <a:pt x="1391" y="624"/>
                  </a:lnTo>
                  <a:lnTo>
                    <a:pt x="1391" y="626"/>
                  </a:lnTo>
                  <a:lnTo>
                    <a:pt x="1390" y="627"/>
                  </a:lnTo>
                  <a:lnTo>
                    <a:pt x="1389" y="626"/>
                  </a:lnTo>
                  <a:lnTo>
                    <a:pt x="1386" y="624"/>
                  </a:lnTo>
                  <a:lnTo>
                    <a:pt x="1382" y="624"/>
                  </a:lnTo>
                  <a:lnTo>
                    <a:pt x="1374" y="625"/>
                  </a:lnTo>
                  <a:lnTo>
                    <a:pt x="1372" y="625"/>
                  </a:lnTo>
                  <a:lnTo>
                    <a:pt x="1372" y="624"/>
                  </a:lnTo>
                  <a:lnTo>
                    <a:pt x="1372" y="621"/>
                  </a:lnTo>
                  <a:lnTo>
                    <a:pt x="1372" y="619"/>
                  </a:lnTo>
                  <a:lnTo>
                    <a:pt x="1374" y="617"/>
                  </a:lnTo>
                  <a:lnTo>
                    <a:pt x="1377" y="616"/>
                  </a:lnTo>
                  <a:lnTo>
                    <a:pt x="1379" y="616"/>
                  </a:lnTo>
                  <a:lnTo>
                    <a:pt x="1378" y="614"/>
                  </a:lnTo>
                  <a:lnTo>
                    <a:pt x="1376" y="614"/>
                  </a:lnTo>
                  <a:lnTo>
                    <a:pt x="1373" y="613"/>
                  </a:lnTo>
                  <a:lnTo>
                    <a:pt x="1372" y="613"/>
                  </a:lnTo>
                  <a:lnTo>
                    <a:pt x="1373" y="610"/>
                  </a:lnTo>
                  <a:lnTo>
                    <a:pt x="1374" y="605"/>
                  </a:lnTo>
                  <a:lnTo>
                    <a:pt x="1376" y="596"/>
                  </a:lnTo>
                  <a:lnTo>
                    <a:pt x="1377" y="592"/>
                  </a:lnTo>
                  <a:lnTo>
                    <a:pt x="1380" y="590"/>
                  </a:lnTo>
                  <a:lnTo>
                    <a:pt x="1381" y="592"/>
                  </a:lnTo>
                  <a:lnTo>
                    <a:pt x="1382" y="593"/>
                  </a:lnTo>
                  <a:lnTo>
                    <a:pt x="1387" y="594"/>
                  </a:lnTo>
                  <a:lnTo>
                    <a:pt x="1388" y="596"/>
                  </a:lnTo>
                  <a:lnTo>
                    <a:pt x="1391" y="599"/>
                  </a:lnTo>
                  <a:lnTo>
                    <a:pt x="1391" y="600"/>
                  </a:lnTo>
                  <a:lnTo>
                    <a:pt x="1393" y="600"/>
                  </a:lnTo>
                  <a:lnTo>
                    <a:pt x="1394" y="601"/>
                  </a:lnTo>
                  <a:lnTo>
                    <a:pt x="1395" y="601"/>
                  </a:lnTo>
                  <a:lnTo>
                    <a:pt x="1399" y="599"/>
                  </a:lnTo>
                  <a:lnTo>
                    <a:pt x="1400" y="599"/>
                  </a:lnTo>
                  <a:lnTo>
                    <a:pt x="1404" y="598"/>
                  </a:lnTo>
                  <a:lnTo>
                    <a:pt x="1405" y="598"/>
                  </a:lnTo>
                  <a:lnTo>
                    <a:pt x="1407" y="600"/>
                  </a:lnTo>
                  <a:lnTo>
                    <a:pt x="1410" y="601"/>
                  </a:lnTo>
                  <a:lnTo>
                    <a:pt x="1408" y="599"/>
                  </a:lnTo>
                  <a:lnTo>
                    <a:pt x="1406" y="597"/>
                  </a:lnTo>
                  <a:lnTo>
                    <a:pt x="1402" y="593"/>
                  </a:lnTo>
                  <a:lnTo>
                    <a:pt x="1402" y="591"/>
                  </a:lnTo>
                  <a:lnTo>
                    <a:pt x="1399" y="587"/>
                  </a:lnTo>
                  <a:lnTo>
                    <a:pt x="1399" y="584"/>
                  </a:lnTo>
                  <a:lnTo>
                    <a:pt x="1403" y="584"/>
                  </a:lnTo>
                  <a:lnTo>
                    <a:pt x="1406" y="585"/>
                  </a:lnTo>
                  <a:lnTo>
                    <a:pt x="1408" y="585"/>
                  </a:lnTo>
                  <a:lnTo>
                    <a:pt x="1411" y="584"/>
                  </a:lnTo>
                  <a:lnTo>
                    <a:pt x="1412" y="584"/>
                  </a:lnTo>
                  <a:lnTo>
                    <a:pt x="1413" y="584"/>
                  </a:lnTo>
                  <a:lnTo>
                    <a:pt x="1411" y="583"/>
                  </a:lnTo>
                  <a:lnTo>
                    <a:pt x="1406" y="582"/>
                  </a:lnTo>
                  <a:lnTo>
                    <a:pt x="1404" y="581"/>
                  </a:lnTo>
                  <a:lnTo>
                    <a:pt x="1403" y="580"/>
                  </a:lnTo>
                  <a:lnTo>
                    <a:pt x="1400" y="577"/>
                  </a:lnTo>
                  <a:lnTo>
                    <a:pt x="1400" y="576"/>
                  </a:lnTo>
                  <a:lnTo>
                    <a:pt x="1400" y="573"/>
                  </a:lnTo>
                  <a:lnTo>
                    <a:pt x="1403" y="566"/>
                  </a:lnTo>
                  <a:lnTo>
                    <a:pt x="1403" y="562"/>
                  </a:lnTo>
                  <a:lnTo>
                    <a:pt x="1404" y="559"/>
                  </a:lnTo>
                  <a:lnTo>
                    <a:pt x="1405" y="558"/>
                  </a:lnTo>
                  <a:lnTo>
                    <a:pt x="1414" y="551"/>
                  </a:lnTo>
                  <a:lnTo>
                    <a:pt x="1426" y="543"/>
                  </a:lnTo>
                  <a:lnTo>
                    <a:pt x="1430" y="541"/>
                  </a:lnTo>
                  <a:lnTo>
                    <a:pt x="1454" y="538"/>
                  </a:lnTo>
                  <a:lnTo>
                    <a:pt x="1472" y="537"/>
                  </a:lnTo>
                  <a:lnTo>
                    <a:pt x="1506" y="527"/>
                  </a:lnTo>
                  <a:lnTo>
                    <a:pt x="1538" y="518"/>
                  </a:lnTo>
                  <a:lnTo>
                    <a:pt x="1557" y="515"/>
                  </a:lnTo>
                  <a:lnTo>
                    <a:pt x="1563" y="512"/>
                  </a:lnTo>
                  <a:lnTo>
                    <a:pt x="1565" y="512"/>
                  </a:lnTo>
                  <a:lnTo>
                    <a:pt x="1586" y="506"/>
                  </a:lnTo>
                  <a:lnTo>
                    <a:pt x="1589" y="504"/>
                  </a:lnTo>
                  <a:lnTo>
                    <a:pt x="1596" y="497"/>
                  </a:lnTo>
                  <a:lnTo>
                    <a:pt x="1598" y="492"/>
                  </a:lnTo>
                  <a:lnTo>
                    <a:pt x="1597" y="490"/>
                  </a:lnTo>
                  <a:lnTo>
                    <a:pt x="1597" y="489"/>
                  </a:lnTo>
                  <a:lnTo>
                    <a:pt x="1601" y="487"/>
                  </a:lnTo>
                  <a:lnTo>
                    <a:pt x="1606" y="481"/>
                  </a:lnTo>
                  <a:lnTo>
                    <a:pt x="1607" y="481"/>
                  </a:lnTo>
                  <a:lnTo>
                    <a:pt x="1609" y="480"/>
                  </a:lnTo>
                  <a:lnTo>
                    <a:pt x="1612" y="473"/>
                  </a:lnTo>
                  <a:lnTo>
                    <a:pt x="1622" y="465"/>
                  </a:lnTo>
                  <a:lnTo>
                    <a:pt x="1624" y="462"/>
                  </a:lnTo>
                  <a:lnTo>
                    <a:pt x="1624" y="460"/>
                  </a:lnTo>
                  <a:lnTo>
                    <a:pt x="1624" y="459"/>
                  </a:lnTo>
                  <a:lnTo>
                    <a:pt x="1624" y="457"/>
                  </a:lnTo>
                  <a:lnTo>
                    <a:pt x="1626" y="456"/>
                  </a:lnTo>
                  <a:lnTo>
                    <a:pt x="1628" y="454"/>
                  </a:lnTo>
                  <a:lnTo>
                    <a:pt x="1629" y="452"/>
                  </a:lnTo>
                  <a:lnTo>
                    <a:pt x="1630" y="451"/>
                  </a:lnTo>
                  <a:lnTo>
                    <a:pt x="1636" y="446"/>
                  </a:lnTo>
                  <a:lnTo>
                    <a:pt x="1638" y="440"/>
                  </a:lnTo>
                  <a:lnTo>
                    <a:pt x="1639" y="438"/>
                  </a:lnTo>
                  <a:lnTo>
                    <a:pt x="1639" y="435"/>
                  </a:lnTo>
                  <a:lnTo>
                    <a:pt x="1640" y="433"/>
                  </a:lnTo>
                  <a:lnTo>
                    <a:pt x="1643" y="431"/>
                  </a:lnTo>
                  <a:lnTo>
                    <a:pt x="1647" y="428"/>
                  </a:lnTo>
                  <a:lnTo>
                    <a:pt x="1677" y="403"/>
                  </a:lnTo>
                  <a:lnTo>
                    <a:pt x="1701" y="371"/>
                  </a:lnTo>
                  <a:lnTo>
                    <a:pt x="1704" y="365"/>
                  </a:lnTo>
                  <a:lnTo>
                    <a:pt x="1703" y="359"/>
                  </a:lnTo>
                  <a:lnTo>
                    <a:pt x="1706" y="356"/>
                  </a:lnTo>
                  <a:lnTo>
                    <a:pt x="1707" y="350"/>
                  </a:lnTo>
                  <a:lnTo>
                    <a:pt x="1707" y="345"/>
                  </a:lnTo>
                  <a:lnTo>
                    <a:pt x="1704" y="334"/>
                  </a:lnTo>
                  <a:lnTo>
                    <a:pt x="1705" y="332"/>
                  </a:lnTo>
                  <a:lnTo>
                    <a:pt x="1707" y="331"/>
                  </a:lnTo>
                  <a:lnTo>
                    <a:pt x="1715" y="334"/>
                  </a:lnTo>
                  <a:lnTo>
                    <a:pt x="1722" y="336"/>
                  </a:lnTo>
                  <a:lnTo>
                    <a:pt x="1724" y="337"/>
                  </a:lnTo>
                  <a:lnTo>
                    <a:pt x="1729" y="340"/>
                  </a:lnTo>
                  <a:lnTo>
                    <a:pt x="1731" y="341"/>
                  </a:lnTo>
                  <a:lnTo>
                    <a:pt x="1733" y="342"/>
                  </a:lnTo>
                  <a:lnTo>
                    <a:pt x="1733" y="345"/>
                  </a:lnTo>
                  <a:lnTo>
                    <a:pt x="1734" y="345"/>
                  </a:lnTo>
                  <a:lnTo>
                    <a:pt x="1736" y="345"/>
                  </a:lnTo>
                  <a:lnTo>
                    <a:pt x="1736" y="346"/>
                  </a:lnTo>
                  <a:lnTo>
                    <a:pt x="1738" y="346"/>
                  </a:lnTo>
                  <a:lnTo>
                    <a:pt x="1738" y="347"/>
                  </a:lnTo>
                  <a:lnTo>
                    <a:pt x="1738" y="348"/>
                  </a:lnTo>
                  <a:lnTo>
                    <a:pt x="1739" y="349"/>
                  </a:lnTo>
                  <a:lnTo>
                    <a:pt x="1740" y="350"/>
                  </a:lnTo>
                  <a:lnTo>
                    <a:pt x="1741" y="354"/>
                  </a:lnTo>
                  <a:lnTo>
                    <a:pt x="1741" y="357"/>
                  </a:lnTo>
                  <a:lnTo>
                    <a:pt x="1742" y="359"/>
                  </a:lnTo>
                  <a:lnTo>
                    <a:pt x="1743" y="365"/>
                  </a:lnTo>
                  <a:lnTo>
                    <a:pt x="1742" y="366"/>
                  </a:lnTo>
                  <a:lnTo>
                    <a:pt x="1741" y="367"/>
                  </a:lnTo>
                  <a:lnTo>
                    <a:pt x="1741" y="368"/>
                  </a:lnTo>
                  <a:lnTo>
                    <a:pt x="1741" y="371"/>
                  </a:lnTo>
                  <a:lnTo>
                    <a:pt x="1741" y="372"/>
                  </a:lnTo>
                  <a:lnTo>
                    <a:pt x="1746" y="372"/>
                  </a:lnTo>
                  <a:lnTo>
                    <a:pt x="1751" y="373"/>
                  </a:lnTo>
                  <a:lnTo>
                    <a:pt x="1756" y="372"/>
                  </a:lnTo>
                  <a:lnTo>
                    <a:pt x="1758" y="372"/>
                  </a:lnTo>
                  <a:lnTo>
                    <a:pt x="1759" y="374"/>
                  </a:lnTo>
                  <a:lnTo>
                    <a:pt x="1761" y="381"/>
                  </a:lnTo>
                  <a:lnTo>
                    <a:pt x="1762" y="383"/>
                  </a:lnTo>
                  <a:lnTo>
                    <a:pt x="1765" y="385"/>
                  </a:lnTo>
                  <a:lnTo>
                    <a:pt x="1772" y="392"/>
                  </a:lnTo>
                  <a:lnTo>
                    <a:pt x="1775" y="395"/>
                  </a:lnTo>
                  <a:lnTo>
                    <a:pt x="1775" y="396"/>
                  </a:lnTo>
                  <a:lnTo>
                    <a:pt x="1776" y="397"/>
                  </a:lnTo>
                  <a:lnTo>
                    <a:pt x="1777" y="399"/>
                  </a:lnTo>
                  <a:lnTo>
                    <a:pt x="1777" y="400"/>
                  </a:lnTo>
                  <a:lnTo>
                    <a:pt x="1783" y="401"/>
                  </a:lnTo>
                  <a:lnTo>
                    <a:pt x="1789" y="398"/>
                  </a:lnTo>
                  <a:lnTo>
                    <a:pt x="1799" y="388"/>
                  </a:lnTo>
                  <a:lnTo>
                    <a:pt x="1800" y="385"/>
                  </a:lnTo>
                  <a:lnTo>
                    <a:pt x="1801" y="381"/>
                  </a:lnTo>
                  <a:lnTo>
                    <a:pt x="1801" y="379"/>
                  </a:lnTo>
                  <a:lnTo>
                    <a:pt x="1804" y="374"/>
                  </a:lnTo>
                  <a:lnTo>
                    <a:pt x="1805" y="372"/>
                  </a:lnTo>
                  <a:lnTo>
                    <a:pt x="1804" y="370"/>
                  </a:lnTo>
                  <a:lnTo>
                    <a:pt x="1801" y="372"/>
                  </a:lnTo>
                  <a:lnTo>
                    <a:pt x="1801" y="370"/>
                  </a:lnTo>
                  <a:lnTo>
                    <a:pt x="1801" y="368"/>
                  </a:lnTo>
                  <a:lnTo>
                    <a:pt x="1802" y="367"/>
                  </a:lnTo>
                  <a:lnTo>
                    <a:pt x="1805" y="364"/>
                  </a:lnTo>
                  <a:lnTo>
                    <a:pt x="1807" y="363"/>
                  </a:lnTo>
                  <a:lnTo>
                    <a:pt x="1808" y="361"/>
                  </a:lnTo>
                  <a:lnTo>
                    <a:pt x="1809" y="356"/>
                  </a:lnTo>
                  <a:lnTo>
                    <a:pt x="1809" y="353"/>
                  </a:lnTo>
                  <a:lnTo>
                    <a:pt x="1808" y="351"/>
                  </a:lnTo>
                  <a:lnTo>
                    <a:pt x="1805" y="353"/>
                  </a:lnTo>
                  <a:lnTo>
                    <a:pt x="1803" y="351"/>
                  </a:lnTo>
                  <a:lnTo>
                    <a:pt x="1801" y="348"/>
                  </a:lnTo>
                  <a:lnTo>
                    <a:pt x="1801" y="343"/>
                  </a:lnTo>
                  <a:lnTo>
                    <a:pt x="1800" y="330"/>
                  </a:lnTo>
                  <a:lnTo>
                    <a:pt x="1800" y="326"/>
                  </a:lnTo>
                  <a:lnTo>
                    <a:pt x="1799" y="324"/>
                  </a:lnTo>
                  <a:lnTo>
                    <a:pt x="1796" y="320"/>
                  </a:lnTo>
                  <a:lnTo>
                    <a:pt x="1796" y="317"/>
                  </a:lnTo>
                  <a:lnTo>
                    <a:pt x="1796" y="316"/>
                  </a:lnTo>
                  <a:lnTo>
                    <a:pt x="1796" y="315"/>
                  </a:lnTo>
                  <a:lnTo>
                    <a:pt x="1798" y="315"/>
                  </a:lnTo>
                  <a:lnTo>
                    <a:pt x="1802" y="313"/>
                  </a:lnTo>
                  <a:lnTo>
                    <a:pt x="1803" y="312"/>
                  </a:lnTo>
                  <a:lnTo>
                    <a:pt x="1808" y="308"/>
                  </a:lnTo>
                  <a:lnTo>
                    <a:pt x="1810" y="306"/>
                  </a:lnTo>
                  <a:lnTo>
                    <a:pt x="1812" y="306"/>
                  </a:lnTo>
                  <a:lnTo>
                    <a:pt x="1815" y="306"/>
                  </a:lnTo>
                  <a:lnTo>
                    <a:pt x="1817" y="306"/>
                  </a:lnTo>
                  <a:lnTo>
                    <a:pt x="1819" y="306"/>
                  </a:lnTo>
                  <a:lnTo>
                    <a:pt x="1820" y="305"/>
                  </a:lnTo>
                  <a:lnTo>
                    <a:pt x="1821" y="304"/>
                  </a:lnTo>
                  <a:lnTo>
                    <a:pt x="1821" y="301"/>
                  </a:lnTo>
                  <a:lnTo>
                    <a:pt x="1821" y="299"/>
                  </a:lnTo>
                  <a:lnTo>
                    <a:pt x="1825" y="297"/>
                  </a:lnTo>
                  <a:lnTo>
                    <a:pt x="1826" y="296"/>
                  </a:lnTo>
                  <a:lnTo>
                    <a:pt x="1827" y="296"/>
                  </a:lnTo>
                  <a:lnTo>
                    <a:pt x="1828" y="295"/>
                  </a:lnTo>
                  <a:lnTo>
                    <a:pt x="1828" y="293"/>
                  </a:lnTo>
                  <a:lnTo>
                    <a:pt x="1829" y="296"/>
                  </a:lnTo>
                  <a:lnTo>
                    <a:pt x="1829" y="300"/>
                  </a:lnTo>
                  <a:lnTo>
                    <a:pt x="1830" y="305"/>
                  </a:lnTo>
                  <a:lnTo>
                    <a:pt x="1829" y="314"/>
                  </a:lnTo>
                  <a:lnTo>
                    <a:pt x="1830" y="324"/>
                  </a:lnTo>
                  <a:lnTo>
                    <a:pt x="1831" y="329"/>
                  </a:lnTo>
                  <a:lnTo>
                    <a:pt x="1835" y="338"/>
                  </a:lnTo>
                  <a:lnTo>
                    <a:pt x="1836" y="342"/>
                  </a:lnTo>
                  <a:lnTo>
                    <a:pt x="1837" y="355"/>
                  </a:lnTo>
                  <a:lnTo>
                    <a:pt x="1838" y="356"/>
                  </a:lnTo>
                  <a:lnTo>
                    <a:pt x="1841" y="357"/>
                  </a:lnTo>
                  <a:lnTo>
                    <a:pt x="1847" y="359"/>
                  </a:lnTo>
                  <a:lnTo>
                    <a:pt x="1850" y="361"/>
                  </a:lnTo>
                  <a:lnTo>
                    <a:pt x="1853" y="361"/>
                  </a:lnTo>
                  <a:lnTo>
                    <a:pt x="1854" y="361"/>
                  </a:lnTo>
                  <a:lnTo>
                    <a:pt x="1856" y="362"/>
                  </a:lnTo>
                  <a:lnTo>
                    <a:pt x="1858" y="363"/>
                  </a:lnTo>
                  <a:lnTo>
                    <a:pt x="1860" y="363"/>
                  </a:lnTo>
                  <a:lnTo>
                    <a:pt x="1861" y="363"/>
                  </a:lnTo>
                  <a:lnTo>
                    <a:pt x="1862" y="364"/>
                  </a:lnTo>
                  <a:lnTo>
                    <a:pt x="1865" y="365"/>
                  </a:lnTo>
                  <a:lnTo>
                    <a:pt x="1868" y="365"/>
                  </a:lnTo>
                  <a:lnTo>
                    <a:pt x="1870" y="364"/>
                  </a:lnTo>
                  <a:lnTo>
                    <a:pt x="1869" y="362"/>
                  </a:lnTo>
                  <a:lnTo>
                    <a:pt x="1868" y="358"/>
                  </a:lnTo>
                  <a:lnTo>
                    <a:pt x="1863" y="355"/>
                  </a:lnTo>
                  <a:lnTo>
                    <a:pt x="1861" y="351"/>
                  </a:lnTo>
                  <a:lnTo>
                    <a:pt x="1859" y="346"/>
                  </a:lnTo>
                  <a:lnTo>
                    <a:pt x="1859" y="341"/>
                  </a:lnTo>
                  <a:lnTo>
                    <a:pt x="1859" y="337"/>
                  </a:lnTo>
                  <a:lnTo>
                    <a:pt x="1860" y="332"/>
                  </a:lnTo>
                  <a:lnTo>
                    <a:pt x="1860" y="330"/>
                  </a:lnTo>
                  <a:lnTo>
                    <a:pt x="1859" y="326"/>
                  </a:lnTo>
                  <a:lnTo>
                    <a:pt x="1852" y="304"/>
                  </a:lnTo>
                  <a:lnTo>
                    <a:pt x="1848" y="300"/>
                  </a:lnTo>
                  <a:lnTo>
                    <a:pt x="1847" y="299"/>
                  </a:lnTo>
                  <a:lnTo>
                    <a:pt x="1845" y="298"/>
                  </a:lnTo>
                  <a:lnTo>
                    <a:pt x="1844" y="297"/>
                  </a:lnTo>
                  <a:lnTo>
                    <a:pt x="1844" y="295"/>
                  </a:lnTo>
                  <a:lnTo>
                    <a:pt x="1846" y="295"/>
                  </a:lnTo>
                  <a:lnTo>
                    <a:pt x="1848" y="295"/>
                  </a:lnTo>
                  <a:lnTo>
                    <a:pt x="1850" y="293"/>
                  </a:lnTo>
                  <a:lnTo>
                    <a:pt x="1851" y="289"/>
                  </a:lnTo>
                  <a:lnTo>
                    <a:pt x="1852" y="288"/>
                  </a:lnTo>
                  <a:lnTo>
                    <a:pt x="1853" y="288"/>
                  </a:lnTo>
                  <a:lnTo>
                    <a:pt x="1855" y="290"/>
                  </a:lnTo>
                  <a:lnTo>
                    <a:pt x="1855" y="291"/>
                  </a:lnTo>
                  <a:lnTo>
                    <a:pt x="1859" y="291"/>
                  </a:lnTo>
                  <a:lnTo>
                    <a:pt x="1860" y="291"/>
                  </a:lnTo>
                  <a:lnTo>
                    <a:pt x="1861" y="291"/>
                  </a:lnTo>
                  <a:lnTo>
                    <a:pt x="1862" y="292"/>
                  </a:lnTo>
                  <a:lnTo>
                    <a:pt x="1863" y="295"/>
                  </a:lnTo>
                  <a:lnTo>
                    <a:pt x="1865" y="296"/>
                  </a:lnTo>
                  <a:lnTo>
                    <a:pt x="1868" y="296"/>
                  </a:lnTo>
                  <a:lnTo>
                    <a:pt x="1869" y="295"/>
                  </a:lnTo>
                  <a:lnTo>
                    <a:pt x="1871" y="293"/>
                  </a:lnTo>
                  <a:lnTo>
                    <a:pt x="1874" y="290"/>
                  </a:lnTo>
                  <a:lnTo>
                    <a:pt x="1876" y="289"/>
                  </a:lnTo>
                  <a:lnTo>
                    <a:pt x="1880" y="286"/>
                  </a:lnTo>
                  <a:lnTo>
                    <a:pt x="1884" y="280"/>
                  </a:lnTo>
                  <a:lnTo>
                    <a:pt x="1886" y="280"/>
                  </a:lnTo>
                  <a:lnTo>
                    <a:pt x="1888" y="279"/>
                  </a:lnTo>
                  <a:lnTo>
                    <a:pt x="1890" y="278"/>
                  </a:lnTo>
                  <a:lnTo>
                    <a:pt x="1891" y="276"/>
                  </a:lnTo>
                  <a:lnTo>
                    <a:pt x="1893" y="275"/>
                  </a:lnTo>
                  <a:lnTo>
                    <a:pt x="1894" y="273"/>
                  </a:lnTo>
                  <a:lnTo>
                    <a:pt x="1895" y="269"/>
                  </a:lnTo>
                  <a:lnTo>
                    <a:pt x="1895" y="264"/>
                  </a:lnTo>
                  <a:lnTo>
                    <a:pt x="1895" y="263"/>
                  </a:lnTo>
                  <a:lnTo>
                    <a:pt x="1896" y="261"/>
                  </a:lnTo>
                  <a:lnTo>
                    <a:pt x="1897" y="259"/>
                  </a:lnTo>
                  <a:lnTo>
                    <a:pt x="1898" y="258"/>
                  </a:lnTo>
                  <a:lnTo>
                    <a:pt x="1898" y="256"/>
                  </a:lnTo>
                  <a:lnTo>
                    <a:pt x="1894" y="258"/>
                  </a:lnTo>
                  <a:lnTo>
                    <a:pt x="1889" y="258"/>
                  </a:lnTo>
                  <a:lnTo>
                    <a:pt x="1885" y="256"/>
                  </a:lnTo>
                  <a:lnTo>
                    <a:pt x="1874" y="247"/>
                  </a:lnTo>
                  <a:lnTo>
                    <a:pt x="1874" y="246"/>
                  </a:lnTo>
                  <a:lnTo>
                    <a:pt x="1874" y="245"/>
                  </a:lnTo>
                  <a:lnTo>
                    <a:pt x="1873" y="245"/>
                  </a:lnTo>
                  <a:lnTo>
                    <a:pt x="1872" y="245"/>
                  </a:lnTo>
                  <a:lnTo>
                    <a:pt x="1870" y="247"/>
                  </a:lnTo>
                  <a:lnTo>
                    <a:pt x="1870" y="245"/>
                  </a:lnTo>
                  <a:lnTo>
                    <a:pt x="1870" y="244"/>
                  </a:lnTo>
                  <a:lnTo>
                    <a:pt x="1871" y="241"/>
                  </a:lnTo>
                  <a:lnTo>
                    <a:pt x="1871" y="238"/>
                  </a:lnTo>
                  <a:lnTo>
                    <a:pt x="1872" y="236"/>
                  </a:lnTo>
                  <a:lnTo>
                    <a:pt x="1873" y="234"/>
                  </a:lnTo>
                  <a:lnTo>
                    <a:pt x="1873" y="233"/>
                  </a:lnTo>
                  <a:lnTo>
                    <a:pt x="1874" y="232"/>
                  </a:lnTo>
                  <a:lnTo>
                    <a:pt x="1881" y="229"/>
                  </a:lnTo>
                  <a:lnTo>
                    <a:pt x="1882" y="226"/>
                  </a:lnTo>
                  <a:lnTo>
                    <a:pt x="1884" y="224"/>
                  </a:lnTo>
                  <a:lnTo>
                    <a:pt x="1893" y="219"/>
                  </a:lnTo>
                  <a:lnTo>
                    <a:pt x="1896" y="209"/>
                  </a:lnTo>
                  <a:lnTo>
                    <a:pt x="1898" y="207"/>
                  </a:lnTo>
                  <a:lnTo>
                    <a:pt x="1900" y="209"/>
                  </a:lnTo>
                  <a:lnTo>
                    <a:pt x="1896" y="217"/>
                  </a:lnTo>
                  <a:lnTo>
                    <a:pt x="1898" y="221"/>
                  </a:lnTo>
                  <a:lnTo>
                    <a:pt x="1899" y="220"/>
                  </a:lnTo>
                  <a:lnTo>
                    <a:pt x="1899" y="216"/>
                  </a:lnTo>
                  <a:lnTo>
                    <a:pt x="1900" y="215"/>
                  </a:lnTo>
                  <a:lnTo>
                    <a:pt x="1905" y="219"/>
                  </a:lnTo>
                  <a:lnTo>
                    <a:pt x="1907" y="220"/>
                  </a:lnTo>
                  <a:lnTo>
                    <a:pt x="1917" y="221"/>
                  </a:lnTo>
                  <a:lnTo>
                    <a:pt x="1921" y="221"/>
                  </a:lnTo>
                  <a:lnTo>
                    <a:pt x="1924" y="220"/>
                  </a:lnTo>
                  <a:lnTo>
                    <a:pt x="1928" y="216"/>
                  </a:lnTo>
                  <a:lnTo>
                    <a:pt x="1931" y="212"/>
                  </a:lnTo>
                  <a:lnTo>
                    <a:pt x="1933" y="206"/>
                  </a:lnTo>
                  <a:lnTo>
                    <a:pt x="1934" y="201"/>
                  </a:lnTo>
                  <a:lnTo>
                    <a:pt x="1936" y="196"/>
                  </a:lnTo>
                  <a:lnTo>
                    <a:pt x="1937" y="194"/>
                  </a:lnTo>
                  <a:lnTo>
                    <a:pt x="1938" y="191"/>
                  </a:lnTo>
                  <a:lnTo>
                    <a:pt x="1939" y="190"/>
                  </a:lnTo>
                  <a:lnTo>
                    <a:pt x="1950" y="184"/>
                  </a:lnTo>
                  <a:lnTo>
                    <a:pt x="1951" y="182"/>
                  </a:lnTo>
                  <a:lnTo>
                    <a:pt x="1953" y="180"/>
                  </a:lnTo>
                  <a:lnTo>
                    <a:pt x="1953" y="174"/>
                  </a:lnTo>
                  <a:lnTo>
                    <a:pt x="1954" y="172"/>
                  </a:lnTo>
                  <a:lnTo>
                    <a:pt x="1960" y="159"/>
                  </a:lnTo>
                  <a:lnTo>
                    <a:pt x="1963" y="155"/>
                  </a:lnTo>
                  <a:lnTo>
                    <a:pt x="1960" y="152"/>
                  </a:lnTo>
                  <a:lnTo>
                    <a:pt x="1958" y="152"/>
                  </a:lnTo>
                  <a:lnTo>
                    <a:pt x="1957" y="150"/>
                  </a:lnTo>
                  <a:lnTo>
                    <a:pt x="1958" y="148"/>
                  </a:lnTo>
                  <a:lnTo>
                    <a:pt x="1962" y="147"/>
                  </a:lnTo>
                  <a:lnTo>
                    <a:pt x="1964" y="146"/>
                  </a:lnTo>
                  <a:lnTo>
                    <a:pt x="1970" y="137"/>
                  </a:lnTo>
                  <a:lnTo>
                    <a:pt x="1972" y="134"/>
                  </a:lnTo>
                  <a:lnTo>
                    <a:pt x="1974" y="134"/>
                  </a:lnTo>
                  <a:lnTo>
                    <a:pt x="1976" y="133"/>
                  </a:lnTo>
                  <a:lnTo>
                    <a:pt x="1977" y="134"/>
                  </a:lnTo>
                  <a:lnTo>
                    <a:pt x="1979" y="134"/>
                  </a:lnTo>
                  <a:lnTo>
                    <a:pt x="1981" y="136"/>
                  </a:lnTo>
                  <a:lnTo>
                    <a:pt x="1981" y="134"/>
                  </a:lnTo>
                  <a:lnTo>
                    <a:pt x="1981" y="130"/>
                  </a:lnTo>
                  <a:lnTo>
                    <a:pt x="1979" y="130"/>
                  </a:lnTo>
                  <a:lnTo>
                    <a:pt x="1976" y="131"/>
                  </a:lnTo>
                  <a:lnTo>
                    <a:pt x="1974" y="131"/>
                  </a:lnTo>
                  <a:lnTo>
                    <a:pt x="1977" y="129"/>
                  </a:lnTo>
                  <a:lnTo>
                    <a:pt x="1979" y="127"/>
                  </a:lnTo>
                  <a:lnTo>
                    <a:pt x="1980" y="127"/>
                  </a:lnTo>
                  <a:lnTo>
                    <a:pt x="1981" y="127"/>
                  </a:lnTo>
                  <a:lnTo>
                    <a:pt x="1983" y="127"/>
                  </a:lnTo>
                  <a:lnTo>
                    <a:pt x="1984" y="125"/>
                  </a:lnTo>
                  <a:lnTo>
                    <a:pt x="1984" y="124"/>
                  </a:lnTo>
                  <a:lnTo>
                    <a:pt x="1985" y="121"/>
                  </a:lnTo>
                  <a:lnTo>
                    <a:pt x="1985" y="120"/>
                  </a:lnTo>
                  <a:lnTo>
                    <a:pt x="1986" y="119"/>
                  </a:lnTo>
                  <a:lnTo>
                    <a:pt x="1988" y="117"/>
                  </a:lnTo>
                  <a:lnTo>
                    <a:pt x="1998" y="110"/>
                  </a:lnTo>
                  <a:lnTo>
                    <a:pt x="1999" y="107"/>
                  </a:lnTo>
                  <a:lnTo>
                    <a:pt x="2001" y="106"/>
                  </a:lnTo>
                  <a:lnTo>
                    <a:pt x="2003" y="105"/>
                  </a:lnTo>
                  <a:lnTo>
                    <a:pt x="2006" y="104"/>
                  </a:lnTo>
                  <a:lnTo>
                    <a:pt x="2007" y="102"/>
                  </a:lnTo>
                  <a:lnTo>
                    <a:pt x="2007" y="99"/>
                  </a:lnTo>
                  <a:lnTo>
                    <a:pt x="2007" y="97"/>
                  </a:lnTo>
                  <a:lnTo>
                    <a:pt x="2008" y="95"/>
                  </a:lnTo>
                  <a:lnTo>
                    <a:pt x="2009" y="95"/>
                  </a:lnTo>
                  <a:lnTo>
                    <a:pt x="2011" y="92"/>
                  </a:lnTo>
                  <a:lnTo>
                    <a:pt x="2019" y="82"/>
                  </a:lnTo>
                  <a:lnTo>
                    <a:pt x="2020" y="81"/>
                  </a:lnTo>
                  <a:lnTo>
                    <a:pt x="2022" y="79"/>
                  </a:lnTo>
                  <a:lnTo>
                    <a:pt x="2023" y="77"/>
                  </a:lnTo>
                  <a:lnTo>
                    <a:pt x="2023" y="74"/>
                  </a:lnTo>
                  <a:lnTo>
                    <a:pt x="2023" y="70"/>
                  </a:lnTo>
                  <a:lnTo>
                    <a:pt x="2023" y="69"/>
                  </a:lnTo>
                  <a:lnTo>
                    <a:pt x="2023" y="67"/>
                  </a:lnTo>
                  <a:lnTo>
                    <a:pt x="2025" y="66"/>
                  </a:lnTo>
                  <a:lnTo>
                    <a:pt x="2025" y="64"/>
                  </a:lnTo>
                  <a:lnTo>
                    <a:pt x="2025" y="60"/>
                  </a:lnTo>
                  <a:lnTo>
                    <a:pt x="2025" y="58"/>
                  </a:lnTo>
                  <a:lnTo>
                    <a:pt x="2028" y="56"/>
                  </a:lnTo>
                  <a:lnTo>
                    <a:pt x="2029" y="55"/>
                  </a:lnTo>
                  <a:lnTo>
                    <a:pt x="2031" y="49"/>
                  </a:lnTo>
                  <a:lnTo>
                    <a:pt x="2031" y="47"/>
                  </a:lnTo>
                  <a:lnTo>
                    <a:pt x="2032" y="46"/>
                  </a:lnTo>
                  <a:lnTo>
                    <a:pt x="2033" y="45"/>
                  </a:lnTo>
                  <a:lnTo>
                    <a:pt x="2034" y="44"/>
                  </a:lnTo>
                  <a:lnTo>
                    <a:pt x="2034" y="41"/>
                  </a:lnTo>
                  <a:lnTo>
                    <a:pt x="2035" y="40"/>
                  </a:lnTo>
                  <a:lnTo>
                    <a:pt x="2037" y="40"/>
                  </a:lnTo>
                  <a:lnTo>
                    <a:pt x="2039" y="40"/>
                  </a:lnTo>
                  <a:lnTo>
                    <a:pt x="2040" y="42"/>
                  </a:lnTo>
                  <a:lnTo>
                    <a:pt x="2044" y="46"/>
                  </a:lnTo>
                  <a:lnTo>
                    <a:pt x="2045" y="47"/>
                  </a:lnTo>
                  <a:close/>
                  <a:moveTo>
                    <a:pt x="2068" y="5"/>
                  </a:moveTo>
                  <a:lnTo>
                    <a:pt x="2067" y="7"/>
                  </a:lnTo>
                  <a:lnTo>
                    <a:pt x="2066" y="10"/>
                  </a:lnTo>
                  <a:lnTo>
                    <a:pt x="2063" y="7"/>
                  </a:lnTo>
                  <a:lnTo>
                    <a:pt x="2062" y="8"/>
                  </a:lnTo>
                  <a:lnTo>
                    <a:pt x="2061" y="11"/>
                  </a:lnTo>
                  <a:lnTo>
                    <a:pt x="2062" y="13"/>
                  </a:lnTo>
                  <a:lnTo>
                    <a:pt x="2051" y="15"/>
                  </a:lnTo>
                  <a:lnTo>
                    <a:pt x="2052" y="16"/>
                  </a:lnTo>
                  <a:lnTo>
                    <a:pt x="2053" y="18"/>
                  </a:lnTo>
                  <a:lnTo>
                    <a:pt x="2053" y="19"/>
                  </a:lnTo>
                  <a:lnTo>
                    <a:pt x="2052" y="20"/>
                  </a:lnTo>
                  <a:lnTo>
                    <a:pt x="2050" y="20"/>
                  </a:lnTo>
                  <a:lnTo>
                    <a:pt x="2049" y="20"/>
                  </a:lnTo>
                  <a:lnTo>
                    <a:pt x="2048" y="19"/>
                  </a:lnTo>
                  <a:lnTo>
                    <a:pt x="2053" y="8"/>
                  </a:lnTo>
                  <a:lnTo>
                    <a:pt x="2054" y="7"/>
                  </a:lnTo>
                  <a:lnTo>
                    <a:pt x="2059" y="6"/>
                  </a:lnTo>
                  <a:lnTo>
                    <a:pt x="2060" y="6"/>
                  </a:lnTo>
                  <a:lnTo>
                    <a:pt x="2065" y="0"/>
                  </a:lnTo>
                  <a:lnTo>
                    <a:pt x="2067" y="2"/>
                  </a:lnTo>
                  <a:lnTo>
                    <a:pt x="2068" y="5"/>
                  </a:lnTo>
                  <a:close/>
                  <a:moveTo>
                    <a:pt x="2096" y="19"/>
                  </a:moveTo>
                  <a:lnTo>
                    <a:pt x="2094" y="21"/>
                  </a:lnTo>
                  <a:lnTo>
                    <a:pt x="2092" y="20"/>
                  </a:lnTo>
                  <a:lnTo>
                    <a:pt x="2089" y="21"/>
                  </a:lnTo>
                  <a:lnTo>
                    <a:pt x="2083" y="22"/>
                  </a:lnTo>
                  <a:lnTo>
                    <a:pt x="2082" y="23"/>
                  </a:lnTo>
                  <a:lnTo>
                    <a:pt x="2080" y="23"/>
                  </a:lnTo>
                  <a:lnTo>
                    <a:pt x="2078" y="25"/>
                  </a:lnTo>
                  <a:lnTo>
                    <a:pt x="2077" y="25"/>
                  </a:lnTo>
                  <a:lnTo>
                    <a:pt x="2076" y="27"/>
                  </a:lnTo>
                  <a:lnTo>
                    <a:pt x="2075" y="29"/>
                  </a:lnTo>
                  <a:lnTo>
                    <a:pt x="2075" y="30"/>
                  </a:lnTo>
                  <a:lnTo>
                    <a:pt x="2074" y="31"/>
                  </a:lnTo>
                  <a:lnTo>
                    <a:pt x="2072" y="28"/>
                  </a:lnTo>
                  <a:lnTo>
                    <a:pt x="2071" y="19"/>
                  </a:lnTo>
                  <a:lnTo>
                    <a:pt x="2072" y="16"/>
                  </a:lnTo>
                  <a:lnTo>
                    <a:pt x="2072" y="15"/>
                  </a:lnTo>
                  <a:lnTo>
                    <a:pt x="2072" y="11"/>
                  </a:lnTo>
                  <a:lnTo>
                    <a:pt x="2072" y="10"/>
                  </a:lnTo>
                  <a:lnTo>
                    <a:pt x="2074" y="8"/>
                  </a:lnTo>
                  <a:lnTo>
                    <a:pt x="2076" y="8"/>
                  </a:lnTo>
                  <a:lnTo>
                    <a:pt x="2077" y="7"/>
                  </a:lnTo>
                  <a:lnTo>
                    <a:pt x="2079" y="5"/>
                  </a:lnTo>
                  <a:lnTo>
                    <a:pt x="2082" y="3"/>
                  </a:lnTo>
                  <a:lnTo>
                    <a:pt x="2084" y="2"/>
                  </a:lnTo>
                  <a:lnTo>
                    <a:pt x="2085" y="2"/>
                  </a:lnTo>
                  <a:lnTo>
                    <a:pt x="2094" y="0"/>
                  </a:lnTo>
                  <a:lnTo>
                    <a:pt x="2097" y="0"/>
                  </a:lnTo>
                  <a:lnTo>
                    <a:pt x="2098" y="3"/>
                  </a:lnTo>
                  <a:lnTo>
                    <a:pt x="2098" y="6"/>
                  </a:lnTo>
                  <a:lnTo>
                    <a:pt x="2097" y="15"/>
                  </a:lnTo>
                  <a:lnTo>
                    <a:pt x="2096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18" name="Freeform 247">
              <a:extLst>
                <a:ext uri="{FF2B5EF4-FFF2-40B4-BE49-F238E27FC236}">
                  <a16:creationId xmlns:a16="http://schemas.microsoft.com/office/drawing/2014/main" id="{738476A0-5CA9-E6D9-28F7-7A221959C6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6036" y="1018680"/>
              <a:ext cx="617695" cy="337733"/>
            </a:xfrm>
            <a:custGeom>
              <a:avLst/>
              <a:gdLst>
                <a:gd name="T0" fmla="*/ 334 w 417"/>
                <a:gd name="T1" fmla="*/ 212 h 228"/>
                <a:gd name="T2" fmla="*/ 326 w 417"/>
                <a:gd name="T3" fmla="*/ 218 h 228"/>
                <a:gd name="T4" fmla="*/ 282 w 417"/>
                <a:gd name="T5" fmla="*/ 101 h 228"/>
                <a:gd name="T6" fmla="*/ 286 w 417"/>
                <a:gd name="T7" fmla="*/ 108 h 228"/>
                <a:gd name="T8" fmla="*/ 280 w 417"/>
                <a:gd name="T9" fmla="*/ 106 h 228"/>
                <a:gd name="T10" fmla="*/ 268 w 417"/>
                <a:gd name="T11" fmla="*/ 85 h 228"/>
                <a:gd name="T12" fmla="*/ 312 w 417"/>
                <a:gd name="T13" fmla="*/ 68 h 228"/>
                <a:gd name="T14" fmla="*/ 345 w 417"/>
                <a:gd name="T15" fmla="*/ 27 h 228"/>
                <a:gd name="T16" fmla="*/ 340 w 417"/>
                <a:gd name="T17" fmla="*/ 21 h 228"/>
                <a:gd name="T18" fmla="*/ 28 w 417"/>
                <a:gd name="T19" fmla="*/ 10 h 228"/>
                <a:gd name="T20" fmla="*/ 25 w 417"/>
                <a:gd name="T21" fmla="*/ 53 h 228"/>
                <a:gd name="T22" fmla="*/ 3 w 417"/>
                <a:gd name="T23" fmla="*/ 17 h 228"/>
                <a:gd name="T24" fmla="*/ 15 w 417"/>
                <a:gd name="T25" fmla="*/ 5 h 228"/>
                <a:gd name="T26" fmla="*/ 328 w 417"/>
                <a:gd name="T27" fmla="*/ 0 h 228"/>
                <a:gd name="T28" fmla="*/ 349 w 417"/>
                <a:gd name="T29" fmla="*/ 21 h 228"/>
                <a:gd name="T30" fmla="*/ 306 w 417"/>
                <a:gd name="T31" fmla="*/ 16 h 228"/>
                <a:gd name="T32" fmla="*/ 352 w 417"/>
                <a:gd name="T33" fmla="*/ 36 h 228"/>
                <a:gd name="T34" fmla="*/ 341 w 417"/>
                <a:gd name="T35" fmla="*/ 45 h 228"/>
                <a:gd name="T36" fmla="*/ 338 w 417"/>
                <a:gd name="T37" fmla="*/ 52 h 228"/>
                <a:gd name="T38" fmla="*/ 326 w 417"/>
                <a:gd name="T39" fmla="*/ 55 h 228"/>
                <a:gd name="T40" fmla="*/ 292 w 417"/>
                <a:gd name="T41" fmla="*/ 24 h 228"/>
                <a:gd name="T42" fmla="*/ 330 w 417"/>
                <a:gd name="T43" fmla="*/ 62 h 228"/>
                <a:gd name="T44" fmla="*/ 337 w 417"/>
                <a:gd name="T45" fmla="*/ 71 h 228"/>
                <a:gd name="T46" fmla="*/ 313 w 417"/>
                <a:gd name="T47" fmla="*/ 63 h 228"/>
                <a:gd name="T48" fmla="*/ 276 w 417"/>
                <a:gd name="T49" fmla="*/ 30 h 228"/>
                <a:gd name="T50" fmla="*/ 292 w 417"/>
                <a:gd name="T51" fmla="*/ 51 h 228"/>
                <a:gd name="T52" fmla="*/ 320 w 417"/>
                <a:gd name="T53" fmla="*/ 84 h 228"/>
                <a:gd name="T54" fmla="*/ 319 w 417"/>
                <a:gd name="T55" fmla="*/ 108 h 228"/>
                <a:gd name="T56" fmla="*/ 296 w 417"/>
                <a:gd name="T57" fmla="*/ 105 h 228"/>
                <a:gd name="T58" fmla="*/ 237 w 417"/>
                <a:gd name="T59" fmla="*/ 58 h 228"/>
                <a:gd name="T60" fmla="*/ 282 w 417"/>
                <a:gd name="T61" fmla="*/ 119 h 228"/>
                <a:gd name="T62" fmla="*/ 259 w 417"/>
                <a:gd name="T63" fmla="*/ 137 h 228"/>
                <a:gd name="T64" fmla="*/ 187 w 417"/>
                <a:gd name="T65" fmla="*/ 176 h 228"/>
                <a:gd name="T66" fmla="*/ 153 w 417"/>
                <a:gd name="T67" fmla="*/ 217 h 228"/>
                <a:gd name="T68" fmla="*/ 105 w 417"/>
                <a:gd name="T69" fmla="*/ 225 h 228"/>
                <a:gd name="T70" fmla="*/ 118 w 417"/>
                <a:gd name="T71" fmla="*/ 217 h 228"/>
                <a:gd name="T72" fmla="*/ 132 w 417"/>
                <a:gd name="T73" fmla="*/ 211 h 228"/>
                <a:gd name="T74" fmla="*/ 127 w 417"/>
                <a:gd name="T75" fmla="*/ 208 h 228"/>
                <a:gd name="T76" fmla="*/ 113 w 417"/>
                <a:gd name="T77" fmla="*/ 202 h 228"/>
                <a:gd name="T78" fmla="*/ 116 w 417"/>
                <a:gd name="T79" fmla="*/ 135 h 228"/>
                <a:gd name="T80" fmla="*/ 134 w 417"/>
                <a:gd name="T81" fmla="*/ 70 h 228"/>
                <a:gd name="T82" fmla="*/ 150 w 417"/>
                <a:gd name="T83" fmla="*/ 60 h 228"/>
                <a:gd name="T84" fmla="*/ 122 w 417"/>
                <a:gd name="T85" fmla="*/ 41 h 228"/>
                <a:gd name="T86" fmla="*/ 99 w 417"/>
                <a:gd name="T87" fmla="*/ 33 h 228"/>
                <a:gd name="T88" fmla="*/ 91 w 417"/>
                <a:gd name="T89" fmla="*/ 34 h 228"/>
                <a:gd name="T90" fmla="*/ 84 w 417"/>
                <a:gd name="T91" fmla="*/ 20 h 228"/>
                <a:gd name="T92" fmla="*/ 81 w 417"/>
                <a:gd name="T93" fmla="*/ 8 h 228"/>
                <a:gd name="T94" fmla="*/ 72 w 417"/>
                <a:gd name="T95" fmla="*/ 9 h 228"/>
                <a:gd name="T96" fmla="*/ 327 w 417"/>
                <a:gd name="T97" fmla="*/ 1 h 228"/>
                <a:gd name="T98" fmla="*/ 339 w 417"/>
                <a:gd name="T99" fmla="*/ 1 h 228"/>
                <a:gd name="T100" fmla="*/ 357 w 417"/>
                <a:gd name="T101" fmla="*/ 0 h 228"/>
                <a:gd name="T102" fmla="*/ 373 w 417"/>
                <a:gd name="T103" fmla="*/ 5 h 228"/>
                <a:gd name="T104" fmla="*/ 361 w 417"/>
                <a:gd name="T105" fmla="*/ 1 h 228"/>
                <a:gd name="T106" fmla="*/ 396 w 417"/>
                <a:gd name="T107" fmla="*/ 4 h 228"/>
                <a:gd name="T108" fmla="*/ 390 w 417"/>
                <a:gd name="T109" fmla="*/ 5 h 228"/>
                <a:gd name="T110" fmla="*/ 408 w 417"/>
                <a:gd name="T111" fmla="*/ 9 h 228"/>
                <a:gd name="T112" fmla="*/ 400 w 417"/>
                <a:gd name="T1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7" h="228">
                  <a:moveTo>
                    <a:pt x="336" y="205"/>
                  </a:moveTo>
                  <a:lnTo>
                    <a:pt x="335" y="205"/>
                  </a:lnTo>
                  <a:lnTo>
                    <a:pt x="336" y="206"/>
                  </a:lnTo>
                  <a:lnTo>
                    <a:pt x="336" y="208"/>
                  </a:lnTo>
                  <a:lnTo>
                    <a:pt x="332" y="208"/>
                  </a:lnTo>
                  <a:lnTo>
                    <a:pt x="332" y="209"/>
                  </a:lnTo>
                  <a:lnTo>
                    <a:pt x="334" y="211"/>
                  </a:lnTo>
                  <a:lnTo>
                    <a:pt x="335" y="212"/>
                  </a:lnTo>
                  <a:lnTo>
                    <a:pt x="334" y="212"/>
                  </a:lnTo>
                  <a:lnTo>
                    <a:pt x="332" y="212"/>
                  </a:lnTo>
                  <a:lnTo>
                    <a:pt x="331" y="212"/>
                  </a:lnTo>
                  <a:lnTo>
                    <a:pt x="329" y="212"/>
                  </a:lnTo>
                  <a:lnTo>
                    <a:pt x="328" y="213"/>
                  </a:lnTo>
                  <a:lnTo>
                    <a:pt x="328" y="214"/>
                  </a:lnTo>
                  <a:lnTo>
                    <a:pt x="328" y="215"/>
                  </a:lnTo>
                  <a:lnTo>
                    <a:pt x="328" y="217"/>
                  </a:lnTo>
                  <a:lnTo>
                    <a:pt x="328" y="218"/>
                  </a:lnTo>
                  <a:lnTo>
                    <a:pt x="326" y="218"/>
                  </a:lnTo>
                  <a:lnTo>
                    <a:pt x="323" y="215"/>
                  </a:lnTo>
                  <a:lnTo>
                    <a:pt x="323" y="214"/>
                  </a:lnTo>
                  <a:lnTo>
                    <a:pt x="325" y="211"/>
                  </a:lnTo>
                  <a:lnTo>
                    <a:pt x="328" y="209"/>
                  </a:lnTo>
                  <a:lnTo>
                    <a:pt x="331" y="205"/>
                  </a:lnTo>
                  <a:lnTo>
                    <a:pt x="335" y="204"/>
                  </a:lnTo>
                  <a:lnTo>
                    <a:pt x="336" y="204"/>
                  </a:lnTo>
                  <a:lnTo>
                    <a:pt x="336" y="205"/>
                  </a:lnTo>
                  <a:close/>
                  <a:moveTo>
                    <a:pt x="282" y="101"/>
                  </a:moveTo>
                  <a:lnTo>
                    <a:pt x="284" y="102"/>
                  </a:lnTo>
                  <a:lnTo>
                    <a:pt x="289" y="104"/>
                  </a:lnTo>
                  <a:lnTo>
                    <a:pt x="292" y="104"/>
                  </a:lnTo>
                  <a:lnTo>
                    <a:pt x="292" y="108"/>
                  </a:lnTo>
                  <a:lnTo>
                    <a:pt x="291" y="110"/>
                  </a:lnTo>
                  <a:lnTo>
                    <a:pt x="288" y="111"/>
                  </a:lnTo>
                  <a:lnTo>
                    <a:pt x="286" y="111"/>
                  </a:lnTo>
                  <a:lnTo>
                    <a:pt x="286" y="110"/>
                  </a:lnTo>
                  <a:lnTo>
                    <a:pt x="286" y="108"/>
                  </a:lnTo>
                  <a:lnTo>
                    <a:pt x="285" y="105"/>
                  </a:lnTo>
                  <a:lnTo>
                    <a:pt x="282" y="103"/>
                  </a:lnTo>
                  <a:lnTo>
                    <a:pt x="280" y="102"/>
                  </a:lnTo>
                  <a:lnTo>
                    <a:pt x="279" y="103"/>
                  </a:lnTo>
                  <a:lnTo>
                    <a:pt x="282" y="105"/>
                  </a:lnTo>
                  <a:lnTo>
                    <a:pt x="283" y="106"/>
                  </a:lnTo>
                  <a:lnTo>
                    <a:pt x="284" y="108"/>
                  </a:lnTo>
                  <a:lnTo>
                    <a:pt x="282" y="108"/>
                  </a:lnTo>
                  <a:lnTo>
                    <a:pt x="280" y="106"/>
                  </a:lnTo>
                  <a:lnTo>
                    <a:pt x="276" y="100"/>
                  </a:lnTo>
                  <a:lnTo>
                    <a:pt x="272" y="96"/>
                  </a:lnTo>
                  <a:lnTo>
                    <a:pt x="271" y="94"/>
                  </a:lnTo>
                  <a:lnTo>
                    <a:pt x="271" y="93"/>
                  </a:lnTo>
                  <a:lnTo>
                    <a:pt x="270" y="89"/>
                  </a:lnTo>
                  <a:lnTo>
                    <a:pt x="269" y="88"/>
                  </a:lnTo>
                  <a:lnTo>
                    <a:pt x="267" y="85"/>
                  </a:lnTo>
                  <a:lnTo>
                    <a:pt x="268" y="84"/>
                  </a:lnTo>
                  <a:lnTo>
                    <a:pt x="268" y="85"/>
                  </a:lnTo>
                  <a:lnTo>
                    <a:pt x="269" y="85"/>
                  </a:lnTo>
                  <a:lnTo>
                    <a:pt x="275" y="94"/>
                  </a:lnTo>
                  <a:lnTo>
                    <a:pt x="280" y="100"/>
                  </a:lnTo>
                  <a:lnTo>
                    <a:pt x="282" y="101"/>
                  </a:lnTo>
                  <a:close/>
                  <a:moveTo>
                    <a:pt x="321" y="75"/>
                  </a:moveTo>
                  <a:lnTo>
                    <a:pt x="320" y="76"/>
                  </a:lnTo>
                  <a:lnTo>
                    <a:pt x="319" y="75"/>
                  </a:lnTo>
                  <a:lnTo>
                    <a:pt x="315" y="70"/>
                  </a:lnTo>
                  <a:lnTo>
                    <a:pt x="312" y="68"/>
                  </a:lnTo>
                  <a:lnTo>
                    <a:pt x="306" y="63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10" y="63"/>
                  </a:lnTo>
                  <a:lnTo>
                    <a:pt x="314" y="67"/>
                  </a:lnTo>
                  <a:lnTo>
                    <a:pt x="315" y="68"/>
                  </a:lnTo>
                  <a:lnTo>
                    <a:pt x="320" y="72"/>
                  </a:lnTo>
                  <a:lnTo>
                    <a:pt x="321" y="75"/>
                  </a:lnTo>
                  <a:close/>
                  <a:moveTo>
                    <a:pt x="345" y="27"/>
                  </a:moveTo>
                  <a:lnTo>
                    <a:pt x="343" y="27"/>
                  </a:lnTo>
                  <a:lnTo>
                    <a:pt x="341" y="25"/>
                  </a:lnTo>
                  <a:lnTo>
                    <a:pt x="339" y="24"/>
                  </a:lnTo>
                  <a:lnTo>
                    <a:pt x="323" y="21"/>
                  </a:lnTo>
                  <a:lnTo>
                    <a:pt x="318" y="19"/>
                  </a:lnTo>
                  <a:lnTo>
                    <a:pt x="319" y="19"/>
                  </a:lnTo>
                  <a:lnTo>
                    <a:pt x="323" y="20"/>
                  </a:lnTo>
                  <a:lnTo>
                    <a:pt x="327" y="21"/>
                  </a:lnTo>
                  <a:lnTo>
                    <a:pt x="340" y="21"/>
                  </a:lnTo>
                  <a:lnTo>
                    <a:pt x="343" y="22"/>
                  </a:lnTo>
                  <a:lnTo>
                    <a:pt x="346" y="22"/>
                  </a:lnTo>
                  <a:lnTo>
                    <a:pt x="347" y="24"/>
                  </a:lnTo>
                  <a:lnTo>
                    <a:pt x="347" y="25"/>
                  </a:lnTo>
                  <a:lnTo>
                    <a:pt x="346" y="26"/>
                  </a:lnTo>
                  <a:lnTo>
                    <a:pt x="345" y="27"/>
                  </a:lnTo>
                  <a:close/>
                  <a:moveTo>
                    <a:pt x="19" y="0"/>
                  </a:moveTo>
                  <a:lnTo>
                    <a:pt x="20" y="1"/>
                  </a:lnTo>
                  <a:lnTo>
                    <a:pt x="28" y="10"/>
                  </a:lnTo>
                  <a:lnTo>
                    <a:pt x="29" y="12"/>
                  </a:lnTo>
                  <a:lnTo>
                    <a:pt x="29" y="25"/>
                  </a:lnTo>
                  <a:lnTo>
                    <a:pt x="25" y="36"/>
                  </a:lnTo>
                  <a:lnTo>
                    <a:pt x="22" y="43"/>
                  </a:lnTo>
                  <a:lnTo>
                    <a:pt x="25" y="46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5" y="52"/>
                  </a:lnTo>
                  <a:lnTo>
                    <a:pt x="25" y="53"/>
                  </a:lnTo>
                  <a:lnTo>
                    <a:pt x="22" y="53"/>
                  </a:lnTo>
                  <a:lnTo>
                    <a:pt x="22" y="52"/>
                  </a:lnTo>
                  <a:lnTo>
                    <a:pt x="20" y="51"/>
                  </a:lnTo>
                  <a:lnTo>
                    <a:pt x="18" y="45"/>
                  </a:lnTo>
                  <a:lnTo>
                    <a:pt x="17" y="35"/>
                  </a:lnTo>
                  <a:lnTo>
                    <a:pt x="13" y="26"/>
                  </a:lnTo>
                  <a:lnTo>
                    <a:pt x="11" y="22"/>
                  </a:lnTo>
                  <a:lnTo>
                    <a:pt x="8" y="19"/>
                  </a:lnTo>
                  <a:lnTo>
                    <a:pt x="3" y="17"/>
                  </a:lnTo>
                  <a:lnTo>
                    <a:pt x="2" y="16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1" y="9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19" y="0"/>
                  </a:lnTo>
                  <a:close/>
                  <a:moveTo>
                    <a:pt x="329" y="0"/>
                  </a:moveTo>
                  <a:lnTo>
                    <a:pt x="328" y="1"/>
                  </a:lnTo>
                  <a:lnTo>
                    <a:pt x="328" y="0"/>
                  </a:lnTo>
                  <a:lnTo>
                    <a:pt x="330" y="0"/>
                  </a:lnTo>
                  <a:lnTo>
                    <a:pt x="329" y="0"/>
                  </a:lnTo>
                  <a:close/>
                  <a:moveTo>
                    <a:pt x="347" y="2"/>
                  </a:moveTo>
                  <a:lnTo>
                    <a:pt x="348" y="3"/>
                  </a:lnTo>
                  <a:lnTo>
                    <a:pt x="349" y="5"/>
                  </a:lnTo>
                  <a:lnTo>
                    <a:pt x="351" y="6"/>
                  </a:lnTo>
                  <a:lnTo>
                    <a:pt x="352" y="18"/>
                  </a:lnTo>
                  <a:lnTo>
                    <a:pt x="351" y="20"/>
                  </a:lnTo>
                  <a:lnTo>
                    <a:pt x="349" y="21"/>
                  </a:lnTo>
                  <a:lnTo>
                    <a:pt x="347" y="21"/>
                  </a:lnTo>
                  <a:lnTo>
                    <a:pt x="340" y="19"/>
                  </a:lnTo>
                  <a:lnTo>
                    <a:pt x="328" y="20"/>
                  </a:lnTo>
                  <a:lnTo>
                    <a:pt x="319" y="18"/>
                  </a:lnTo>
                  <a:lnTo>
                    <a:pt x="314" y="18"/>
                  </a:lnTo>
                  <a:lnTo>
                    <a:pt x="312" y="18"/>
                  </a:lnTo>
                  <a:lnTo>
                    <a:pt x="311" y="17"/>
                  </a:lnTo>
                  <a:lnTo>
                    <a:pt x="309" y="16"/>
                  </a:lnTo>
                  <a:lnTo>
                    <a:pt x="306" y="16"/>
                  </a:lnTo>
                  <a:lnTo>
                    <a:pt x="314" y="20"/>
                  </a:lnTo>
                  <a:lnTo>
                    <a:pt x="343" y="30"/>
                  </a:lnTo>
                  <a:lnTo>
                    <a:pt x="345" y="33"/>
                  </a:lnTo>
                  <a:lnTo>
                    <a:pt x="346" y="33"/>
                  </a:lnTo>
                  <a:lnTo>
                    <a:pt x="347" y="34"/>
                  </a:lnTo>
                  <a:lnTo>
                    <a:pt x="348" y="34"/>
                  </a:lnTo>
                  <a:lnTo>
                    <a:pt x="349" y="35"/>
                  </a:lnTo>
                  <a:lnTo>
                    <a:pt x="351" y="35"/>
                  </a:lnTo>
                  <a:lnTo>
                    <a:pt x="352" y="36"/>
                  </a:lnTo>
                  <a:lnTo>
                    <a:pt x="352" y="37"/>
                  </a:lnTo>
                  <a:lnTo>
                    <a:pt x="352" y="39"/>
                  </a:lnTo>
                  <a:lnTo>
                    <a:pt x="351" y="42"/>
                  </a:lnTo>
                  <a:lnTo>
                    <a:pt x="345" y="49"/>
                  </a:lnTo>
                  <a:lnTo>
                    <a:pt x="343" y="50"/>
                  </a:lnTo>
                  <a:lnTo>
                    <a:pt x="340" y="49"/>
                  </a:lnTo>
                  <a:lnTo>
                    <a:pt x="341" y="47"/>
                  </a:lnTo>
                  <a:lnTo>
                    <a:pt x="341" y="46"/>
                  </a:lnTo>
                  <a:lnTo>
                    <a:pt x="341" y="45"/>
                  </a:lnTo>
                  <a:lnTo>
                    <a:pt x="340" y="44"/>
                  </a:lnTo>
                  <a:lnTo>
                    <a:pt x="339" y="44"/>
                  </a:lnTo>
                  <a:lnTo>
                    <a:pt x="339" y="46"/>
                  </a:lnTo>
                  <a:lnTo>
                    <a:pt x="339" y="47"/>
                  </a:lnTo>
                  <a:lnTo>
                    <a:pt x="337" y="49"/>
                  </a:lnTo>
                  <a:lnTo>
                    <a:pt x="337" y="50"/>
                  </a:lnTo>
                  <a:lnTo>
                    <a:pt x="336" y="51"/>
                  </a:lnTo>
                  <a:lnTo>
                    <a:pt x="337" y="51"/>
                  </a:lnTo>
                  <a:lnTo>
                    <a:pt x="338" y="52"/>
                  </a:lnTo>
                  <a:lnTo>
                    <a:pt x="338" y="53"/>
                  </a:lnTo>
                  <a:lnTo>
                    <a:pt x="336" y="54"/>
                  </a:lnTo>
                  <a:lnTo>
                    <a:pt x="336" y="55"/>
                  </a:lnTo>
                  <a:lnTo>
                    <a:pt x="335" y="56"/>
                  </a:lnTo>
                  <a:lnTo>
                    <a:pt x="335" y="58"/>
                  </a:lnTo>
                  <a:lnTo>
                    <a:pt x="334" y="58"/>
                  </a:lnTo>
                  <a:lnTo>
                    <a:pt x="329" y="58"/>
                  </a:lnTo>
                  <a:lnTo>
                    <a:pt x="327" y="56"/>
                  </a:lnTo>
                  <a:lnTo>
                    <a:pt x="326" y="55"/>
                  </a:lnTo>
                  <a:lnTo>
                    <a:pt x="323" y="54"/>
                  </a:lnTo>
                  <a:lnTo>
                    <a:pt x="322" y="53"/>
                  </a:lnTo>
                  <a:lnTo>
                    <a:pt x="315" y="51"/>
                  </a:lnTo>
                  <a:lnTo>
                    <a:pt x="312" y="47"/>
                  </a:lnTo>
                  <a:lnTo>
                    <a:pt x="310" y="44"/>
                  </a:lnTo>
                  <a:lnTo>
                    <a:pt x="300" y="28"/>
                  </a:lnTo>
                  <a:lnTo>
                    <a:pt x="296" y="25"/>
                  </a:lnTo>
                  <a:lnTo>
                    <a:pt x="292" y="22"/>
                  </a:lnTo>
                  <a:lnTo>
                    <a:pt x="292" y="24"/>
                  </a:lnTo>
                  <a:lnTo>
                    <a:pt x="293" y="24"/>
                  </a:lnTo>
                  <a:lnTo>
                    <a:pt x="297" y="27"/>
                  </a:lnTo>
                  <a:lnTo>
                    <a:pt x="299" y="28"/>
                  </a:lnTo>
                  <a:lnTo>
                    <a:pt x="300" y="33"/>
                  </a:lnTo>
                  <a:lnTo>
                    <a:pt x="301" y="36"/>
                  </a:lnTo>
                  <a:lnTo>
                    <a:pt x="312" y="51"/>
                  </a:lnTo>
                  <a:lnTo>
                    <a:pt x="314" y="53"/>
                  </a:lnTo>
                  <a:lnTo>
                    <a:pt x="323" y="58"/>
                  </a:lnTo>
                  <a:lnTo>
                    <a:pt x="330" y="62"/>
                  </a:lnTo>
                  <a:lnTo>
                    <a:pt x="337" y="66"/>
                  </a:lnTo>
                  <a:lnTo>
                    <a:pt x="338" y="66"/>
                  </a:lnTo>
                  <a:lnTo>
                    <a:pt x="339" y="67"/>
                  </a:lnTo>
                  <a:lnTo>
                    <a:pt x="339" y="70"/>
                  </a:lnTo>
                  <a:lnTo>
                    <a:pt x="338" y="72"/>
                  </a:lnTo>
                  <a:lnTo>
                    <a:pt x="336" y="74"/>
                  </a:lnTo>
                  <a:lnTo>
                    <a:pt x="336" y="72"/>
                  </a:lnTo>
                  <a:lnTo>
                    <a:pt x="337" y="72"/>
                  </a:lnTo>
                  <a:lnTo>
                    <a:pt x="337" y="71"/>
                  </a:lnTo>
                  <a:lnTo>
                    <a:pt x="337" y="70"/>
                  </a:lnTo>
                  <a:lnTo>
                    <a:pt x="336" y="69"/>
                  </a:lnTo>
                  <a:lnTo>
                    <a:pt x="335" y="74"/>
                  </a:lnTo>
                  <a:lnTo>
                    <a:pt x="332" y="76"/>
                  </a:lnTo>
                  <a:lnTo>
                    <a:pt x="329" y="77"/>
                  </a:lnTo>
                  <a:lnTo>
                    <a:pt x="327" y="76"/>
                  </a:lnTo>
                  <a:lnTo>
                    <a:pt x="323" y="74"/>
                  </a:lnTo>
                  <a:lnTo>
                    <a:pt x="317" y="66"/>
                  </a:lnTo>
                  <a:lnTo>
                    <a:pt x="313" y="63"/>
                  </a:lnTo>
                  <a:lnTo>
                    <a:pt x="304" y="58"/>
                  </a:lnTo>
                  <a:lnTo>
                    <a:pt x="274" y="27"/>
                  </a:lnTo>
                  <a:lnTo>
                    <a:pt x="272" y="26"/>
                  </a:lnTo>
                  <a:lnTo>
                    <a:pt x="271" y="26"/>
                  </a:lnTo>
                  <a:lnTo>
                    <a:pt x="270" y="26"/>
                  </a:lnTo>
                  <a:lnTo>
                    <a:pt x="270" y="27"/>
                  </a:lnTo>
                  <a:lnTo>
                    <a:pt x="271" y="27"/>
                  </a:lnTo>
                  <a:lnTo>
                    <a:pt x="272" y="28"/>
                  </a:lnTo>
                  <a:lnTo>
                    <a:pt x="276" y="30"/>
                  </a:lnTo>
                  <a:lnTo>
                    <a:pt x="276" y="33"/>
                  </a:lnTo>
                  <a:lnTo>
                    <a:pt x="277" y="37"/>
                  </a:lnTo>
                  <a:lnTo>
                    <a:pt x="278" y="38"/>
                  </a:lnTo>
                  <a:lnTo>
                    <a:pt x="279" y="41"/>
                  </a:lnTo>
                  <a:lnTo>
                    <a:pt x="283" y="43"/>
                  </a:lnTo>
                  <a:lnTo>
                    <a:pt x="286" y="45"/>
                  </a:lnTo>
                  <a:lnTo>
                    <a:pt x="291" y="49"/>
                  </a:lnTo>
                  <a:lnTo>
                    <a:pt x="292" y="50"/>
                  </a:lnTo>
                  <a:lnTo>
                    <a:pt x="292" y="51"/>
                  </a:lnTo>
                  <a:lnTo>
                    <a:pt x="293" y="53"/>
                  </a:lnTo>
                  <a:lnTo>
                    <a:pt x="294" y="53"/>
                  </a:lnTo>
                  <a:lnTo>
                    <a:pt x="300" y="60"/>
                  </a:lnTo>
                  <a:lnTo>
                    <a:pt x="301" y="60"/>
                  </a:lnTo>
                  <a:lnTo>
                    <a:pt x="303" y="63"/>
                  </a:lnTo>
                  <a:lnTo>
                    <a:pt x="313" y="71"/>
                  </a:lnTo>
                  <a:lnTo>
                    <a:pt x="317" y="75"/>
                  </a:lnTo>
                  <a:lnTo>
                    <a:pt x="319" y="79"/>
                  </a:lnTo>
                  <a:lnTo>
                    <a:pt x="320" y="84"/>
                  </a:lnTo>
                  <a:lnTo>
                    <a:pt x="321" y="85"/>
                  </a:lnTo>
                  <a:lnTo>
                    <a:pt x="323" y="85"/>
                  </a:lnTo>
                  <a:lnTo>
                    <a:pt x="326" y="86"/>
                  </a:lnTo>
                  <a:lnTo>
                    <a:pt x="326" y="88"/>
                  </a:lnTo>
                  <a:lnTo>
                    <a:pt x="326" y="91"/>
                  </a:lnTo>
                  <a:lnTo>
                    <a:pt x="326" y="97"/>
                  </a:lnTo>
                  <a:lnTo>
                    <a:pt x="323" y="102"/>
                  </a:lnTo>
                  <a:lnTo>
                    <a:pt x="321" y="105"/>
                  </a:lnTo>
                  <a:lnTo>
                    <a:pt x="319" y="108"/>
                  </a:lnTo>
                  <a:lnTo>
                    <a:pt x="315" y="109"/>
                  </a:lnTo>
                  <a:lnTo>
                    <a:pt x="314" y="110"/>
                  </a:lnTo>
                  <a:lnTo>
                    <a:pt x="313" y="109"/>
                  </a:lnTo>
                  <a:lnTo>
                    <a:pt x="312" y="109"/>
                  </a:lnTo>
                  <a:lnTo>
                    <a:pt x="311" y="109"/>
                  </a:lnTo>
                  <a:lnTo>
                    <a:pt x="309" y="110"/>
                  </a:lnTo>
                  <a:lnTo>
                    <a:pt x="304" y="110"/>
                  </a:lnTo>
                  <a:lnTo>
                    <a:pt x="303" y="110"/>
                  </a:lnTo>
                  <a:lnTo>
                    <a:pt x="296" y="105"/>
                  </a:lnTo>
                  <a:lnTo>
                    <a:pt x="286" y="100"/>
                  </a:lnTo>
                  <a:lnTo>
                    <a:pt x="265" y="78"/>
                  </a:lnTo>
                  <a:lnTo>
                    <a:pt x="253" y="64"/>
                  </a:lnTo>
                  <a:lnTo>
                    <a:pt x="249" y="60"/>
                  </a:lnTo>
                  <a:lnTo>
                    <a:pt x="245" y="58"/>
                  </a:lnTo>
                  <a:lnTo>
                    <a:pt x="241" y="56"/>
                  </a:lnTo>
                  <a:lnTo>
                    <a:pt x="237" y="54"/>
                  </a:lnTo>
                  <a:lnTo>
                    <a:pt x="235" y="53"/>
                  </a:lnTo>
                  <a:lnTo>
                    <a:pt x="237" y="58"/>
                  </a:lnTo>
                  <a:lnTo>
                    <a:pt x="245" y="64"/>
                  </a:lnTo>
                  <a:lnTo>
                    <a:pt x="266" y="85"/>
                  </a:lnTo>
                  <a:lnTo>
                    <a:pt x="266" y="87"/>
                  </a:lnTo>
                  <a:lnTo>
                    <a:pt x="267" y="89"/>
                  </a:lnTo>
                  <a:lnTo>
                    <a:pt x="268" y="92"/>
                  </a:lnTo>
                  <a:lnTo>
                    <a:pt x="280" y="110"/>
                  </a:lnTo>
                  <a:lnTo>
                    <a:pt x="280" y="112"/>
                  </a:lnTo>
                  <a:lnTo>
                    <a:pt x="282" y="113"/>
                  </a:lnTo>
                  <a:lnTo>
                    <a:pt x="282" y="119"/>
                  </a:lnTo>
                  <a:lnTo>
                    <a:pt x="282" y="120"/>
                  </a:lnTo>
                  <a:lnTo>
                    <a:pt x="277" y="125"/>
                  </a:lnTo>
                  <a:lnTo>
                    <a:pt x="278" y="126"/>
                  </a:lnTo>
                  <a:lnTo>
                    <a:pt x="279" y="127"/>
                  </a:lnTo>
                  <a:lnTo>
                    <a:pt x="280" y="129"/>
                  </a:lnTo>
                  <a:lnTo>
                    <a:pt x="279" y="131"/>
                  </a:lnTo>
                  <a:lnTo>
                    <a:pt x="278" y="131"/>
                  </a:lnTo>
                  <a:lnTo>
                    <a:pt x="275" y="133"/>
                  </a:lnTo>
                  <a:lnTo>
                    <a:pt x="259" y="137"/>
                  </a:lnTo>
                  <a:lnTo>
                    <a:pt x="241" y="145"/>
                  </a:lnTo>
                  <a:lnTo>
                    <a:pt x="228" y="151"/>
                  </a:lnTo>
                  <a:lnTo>
                    <a:pt x="202" y="160"/>
                  </a:lnTo>
                  <a:lnTo>
                    <a:pt x="199" y="162"/>
                  </a:lnTo>
                  <a:lnTo>
                    <a:pt x="193" y="168"/>
                  </a:lnTo>
                  <a:lnTo>
                    <a:pt x="190" y="171"/>
                  </a:lnTo>
                  <a:lnTo>
                    <a:pt x="189" y="172"/>
                  </a:lnTo>
                  <a:lnTo>
                    <a:pt x="189" y="175"/>
                  </a:lnTo>
                  <a:lnTo>
                    <a:pt x="187" y="176"/>
                  </a:lnTo>
                  <a:lnTo>
                    <a:pt x="187" y="178"/>
                  </a:lnTo>
                  <a:lnTo>
                    <a:pt x="177" y="195"/>
                  </a:lnTo>
                  <a:lnTo>
                    <a:pt x="175" y="198"/>
                  </a:lnTo>
                  <a:lnTo>
                    <a:pt x="173" y="202"/>
                  </a:lnTo>
                  <a:lnTo>
                    <a:pt x="168" y="205"/>
                  </a:lnTo>
                  <a:lnTo>
                    <a:pt x="164" y="205"/>
                  </a:lnTo>
                  <a:lnTo>
                    <a:pt x="159" y="208"/>
                  </a:lnTo>
                  <a:lnTo>
                    <a:pt x="156" y="211"/>
                  </a:lnTo>
                  <a:lnTo>
                    <a:pt x="153" y="217"/>
                  </a:lnTo>
                  <a:lnTo>
                    <a:pt x="150" y="220"/>
                  </a:lnTo>
                  <a:lnTo>
                    <a:pt x="141" y="222"/>
                  </a:lnTo>
                  <a:lnTo>
                    <a:pt x="121" y="228"/>
                  </a:lnTo>
                  <a:lnTo>
                    <a:pt x="118" y="228"/>
                  </a:lnTo>
                  <a:lnTo>
                    <a:pt x="118" y="227"/>
                  </a:lnTo>
                  <a:lnTo>
                    <a:pt x="116" y="227"/>
                  </a:lnTo>
                  <a:lnTo>
                    <a:pt x="115" y="227"/>
                  </a:lnTo>
                  <a:lnTo>
                    <a:pt x="108" y="226"/>
                  </a:lnTo>
                  <a:lnTo>
                    <a:pt x="105" y="225"/>
                  </a:lnTo>
                  <a:lnTo>
                    <a:pt x="105" y="223"/>
                  </a:lnTo>
                  <a:lnTo>
                    <a:pt x="104" y="222"/>
                  </a:lnTo>
                  <a:lnTo>
                    <a:pt x="105" y="222"/>
                  </a:lnTo>
                  <a:lnTo>
                    <a:pt x="106" y="222"/>
                  </a:lnTo>
                  <a:lnTo>
                    <a:pt x="110" y="222"/>
                  </a:lnTo>
                  <a:lnTo>
                    <a:pt x="115" y="219"/>
                  </a:lnTo>
                  <a:lnTo>
                    <a:pt x="116" y="218"/>
                  </a:lnTo>
                  <a:lnTo>
                    <a:pt x="118" y="218"/>
                  </a:lnTo>
                  <a:lnTo>
                    <a:pt x="118" y="217"/>
                  </a:lnTo>
                  <a:lnTo>
                    <a:pt x="119" y="215"/>
                  </a:lnTo>
                  <a:lnTo>
                    <a:pt x="118" y="214"/>
                  </a:lnTo>
                  <a:lnTo>
                    <a:pt x="116" y="213"/>
                  </a:lnTo>
                  <a:lnTo>
                    <a:pt x="118" y="212"/>
                  </a:lnTo>
                  <a:lnTo>
                    <a:pt x="120" y="212"/>
                  </a:lnTo>
                  <a:lnTo>
                    <a:pt x="128" y="214"/>
                  </a:lnTo>
                  <a:lnTo>
                    <a:pt x="129" y="213"/>
                  </a:lnTo>
                  <a:lnTo>
                    <a:pt x="131" y="212"/>
                  </a:lnTo>
                  <a:lnTo>
                    <a:pt x="132" y="211"/>
                  </a:lnTo>
                  <a:lnTo>
                    <a:pt x="133" y="210"/>
                  </a:lnTo>
                  <a:lnTo>
                    <a:pt x="130" y="211"/>
                  </a:lnTo>
                  <a:lnTo>
                    <a:pt x="127" y="212"/>
                  </a:lnTo>
                  <a:lnTo>
                    <a:pt x="123" y="212"/>
                  </a:lnTo>
                  <a:lnTo>
                    <a:pt x="120" y="211"/>
                  </a:lnTo>
                  <a:lnTo>
                    <a:pt x="120" y="209"/>
                  </a:lnTo>
                  <a:lnTo>
                    <a:pt x="122" y="209"/>
                  </a:lnTo>
                  <a:lnTo>
                    <a:pt x="123" y="208"/>
                  </a:lnTo>
                  <a:lnTo>
                    <a:pt x="127" y="208"/>
                  </a:lnTo>
                  <a:lnTo>
                    <a:pt x="128" y="208"/>
                  </a:lnTo>
                  <a:lnTo>
                    <a:pt x="129" y="206"/>
                  </a:lnTo>
                  <a:lnTo>
                    <a:pt x="129" y="205"/>
                  </a:lnTo>
                  <a:lnTo>
                    <a:pt x="128" y="203"/>
                  </a:lnTo>
                  <a:lnTo>
                    <a:pt x="128" y="201"/>
                  </a:lnTo>
                  <a:lnTo>
                    <a:pt x="129" y="198"/>
                  </a:lnTo>
                  <a:lnTo>
                    <a:pt x="121" y="202"/>
                  </a:lnTo>
                  <a:lnTo>
                    <a:pt x="116" y="203"/>
                  </a:lnTo>
                  <a:lnTo>
                    <a:pt x="113" y="202"/>
                  </a:lnTo>
                  <a:lnTo>
                    <a:pt x="111" y="197"/>
                  </a:lnTo>
                  <a:lnTo>
                    <a:pt x="112" y="193"/>
                  </a:lnTo>
                  <a:lnTo>
                    <a:pt x="113" y="189"/>
                  </a:lnTo>
                  <a:lnTo>
                    <a:pt x="115" y="184"/>
                  </a:lnTo>
                  <a:lnTo>
                    <a:pt x="115" y="179"/>
                  </a:lnTo>
                  <a:lnTo>
                    <a:pt x="115" y="170"/>
                  </a:lnTo>
                  <a:lnTo>
                    <a:pt x="115" y="160"/>
                  </a:lnTo>
                  <a:lnTo>
                    <a:pt x="116" y="152"/>
                  </a:lnTo>
                  <a:lnTo>
                    <a:pt x="116" y="135"/>
                  </a:lnTo>
                  <a:lnTo>
                    <a:pt x="118" y="127"/>
                  </a:lnTo>
                  <a:lnTo>
                    <a:pt x="118" y="113"/>
                  </a:lnTo>
                  <a:lnTo>
                    <a:pt x="119" y="109"/>
                  </a:lnTo>
                  <a:lnTo>
                    <a:pt x="121" y="86"/>
                  </a:lnTo>
                  <a:lnTo>
                    <a:pt x="122" y="79"/>
                  </a:lnTo>
                  <a:lnTo>
                    <a:pt x="125" y="72"/>
                  </a:lnTo>
                  <a:lnTo>
                    <a:pt x="130" y="72"/>
                  </a:lnTo>
                  <a:lnTo>
                    <a:pt x="134" y="72"/>
                  </a:lnTo>
                  <a:lnTo>
                    <a:pt x="134" y="70"/>
                  </a:lnTo>
                  <a:lnTo>
                    <a:pt x="137" y="68"/>
                  </a:lnTo>
                  <a:lnTo>
                    <a:pt x="145" y="62"/>
                  </a:lnTo>
                  <a:lnTo>
                    <a:pt x="147" y="61"/>
                  </a:lnTo>
                  <a:lnTo>
                    <a:pt x="148" y="62"/>
                  </a:lnTo>
                  <a:lnTo>
                    <a:pt x="148" y="64"/>
                  </a:lnTo>
                  <a:lnTo>
                    <a:pt x="151" y="72"/>
                  </a:lnTo>
                  <a:lnTo>
                    <a:pt x="151" y="70"/>
                  </a:lnTo>
                  <a:lnTo>
                    <a:pt x="150" y="66"/>
                  </a:lnTo>
                  <a:lnTo>
                    <a:pt x="150" y="60"/>
                  </a:lnTo>
                  <a:lnTo>
                    <a:pt x="149" y="58"/>
                  </a:lnTo>
                  <a:lnTo>
                    <a:pt x="148" y="55"/>
                  </a:lnTo>
                  <a:lnTo>
                    <a:pt x="142" y="47"/>
                  </a:lnTo>
                  <a:lnTo>
                    <a:pt x="138" y="44"/>
                  </a:lnTo>
                  <a:lnTo>
                    <a:pt x="136" y="42"/>
                  </a:lnTo>
                  <a:lnTo>
                    <a:pt x="133" y="42"/>
                  </a:lnTo>
                  <a:lnTo>
                    <a:pt x="129" y="43"/>
                  </a:lnTo>
                  <a:lnTo>
                    <a:pt x="125" y="43"/>
                  </a:lnTo>
                  <a:lnTo>
                    <a:pt x="122" y="41"/>
                  </a:lnTo>
                  <a:lnTo>
                    <a:pt x="120" y="37"/>
                  </a:lnTo>
                  <a:lnTo>
                    <a:pt x="116" y="33"/>
                  </a:lnTo>
                  <a:lnTo>
                    <a:pt x="114" y="29"/>
                  </a:lnTo>
                  <a:lnTo>
                    <a:pt x="111" y="27"/>
                  </a:lnTo>
                  <a:lnTo>
                    <a:pt x="106" y="27"/>
                  </a:lnTo>
                  <a:lnTo>
                    <a:pt x="103" y="28"/>
                  </a:lnTo>
                  <a:lnTo>
                    <a:pt x="99" y="30"/>
                  </a:lnTo>
                  <a:lnTo>
                    <a:pt x="99" y="31"/>
                  </a:lnTo>
                  <a:lnTo>
                    <a:pt x="99" y="33"/>
                  </a:lnTo>
                  <a:lnTo>
                    <a:pt x="99" y="34"/>
                  </a:lnTo>
                  <a:lnTo>
                    <a:pt x="98" y="34"/>
                  </a:lnTo>
                  <a:lnTo>
                    <a:pt x="97" y="34"/>
                  </a:lnTo>
                  <a:lnTo>
                    <a:pt x="96" y="36"/>
                  </a:lnTo>
                  <a:lnTo>
                    <a:pt x="96" y="37"/>
                  </a:lnTo>
                  <a:lnTo>
                    <a:pt x="91" y="37"/>
                  </a:lnTo>
                  <a:lnTo>
                    <a:pt x="91" y="36"/>
                  </a:lnTo>
                  <a:lnTo>
                    <a:pt x="91" y="35"/>
                  </a:lnTo>
                  <a:lnTo>
                    <a:pt x="91" y="34"/>
                  </a:lnTo>
                  <a:lnTo>
                    <a:pt x="91" y="33"/>
                  </a:lnTo>
                  <a:lnTo>
                    <a:pt x="89" y="30"/>
                  </a:lnTo>
                  <a:lnTo>
                    <a:pt x="89" y="29"/>
                  </a:lnTo>
                  <a:lnTo>
                    <a:pt x="89" y="26"/>
                  </a:lnTo>
                  <a:lnTo>
                    <a:pt x="89" y="22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2" y="20"/>
                  </a:lnTo>
                  <a:lnTo>
                    <a:pt x="82" y="17"/>
                  </a:lnTo>
                  <a:lnTo>
                    <a:pt x="81" y="14"/>
                  </a:lnTo>
                  <a:lnTo>
                    <a:pt x="79" y="11"/>
                  </a:lnTo>
                  <a:lnTo>
                    <a:pt x="78" y="10"/>
                  </a:lnTo>
                  <a:lnTo>
                    <a:pt x="78" y="9"/>
                  </a:lnTo>
                  <a:lnTo>
                    <a:pt x="79" y="10"/>
                  </a:lnTo>
                  <a:lnTo>
                    <a:pt x="80" y="9"/>
                  </a:lnTo>
                  <a:lnTo>
                    <a:pt x="81" y="8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1" y="4"/>
                  </a:lnTo>
                  <a:lnTo>
                    <a:pt x="80" y="4"/>
                  </a:lnTo>
                  <a:lnTo>
                    <a:pt x="79" y="5"/>
                  </a:lnTo>
                  <a:lnTo>
                    <a:pt x="78" y="6"/>
                  </a:lnTo>
                  <a:lnTo>
                    <a:pt x="77" y="8"/>
                  </a:lnTo>
                  <a:lnTo>
                    <a:pt x="75" y="9"/>
                  </a:lnTo>
                  <a:lnTo>
                    <a:pt x="72" y="9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2" y="3"/>
                  </a:lnTo>
                  <a:lnTo>
                    <a:pt x="75" y="4"/>
                  </a:lnTo>
                  <a:lnTo>
                    <a:pt x="77" y="4"/>
                  </a:lnTo>
                  <a:lnTo>
                    <a:pt x="78" y="3"/>
                  </a:lnTo>
                  <a:lnTo>
                    <a:pt x="79" y="0"/>
                  </a:lnTo>
                  <a:lnTo>
                    <a:pt x="326" y="0"/>
                  </a:lnTo>
                  <a:lnTo>
                    <a:pt x="327" y="1"/>
                  </a:lnTo>
                  <a:lnTo>
                    <a:pt x="328" y="2"/>
                  </a:lnTo>
                  <a:lnTo>
                    <a:pt x="330" y="2"/>
                  </a:lnTo>
                  <a:lnTo>
                    <a:pt x="331" y="1"/>
                  </a:lnTo>
                  <a:lnTo>
                    <a:pt x="332" y="0"/>
                  </a:lnTo>
                  <a:lnTo>
                    <a:pt x="336" y="0"/>
                  </a:lnTo>
                  <a:lnTo>
                    <a:pt x="336" y="1"/>
                  </a:lnTo>
                  <a:lnTo>
                    <a:pt x="337" y="2"/>
                  </a:lnTo>
                  <a:lnTo>
                    <a:pt x="339" y="2"/>
                  </a:lnTo>
                  <a:lnTo>
                    <a:pt x="339" y="1"/>
                  </a:lnTo>
                  <a:lnTo>
                    <a:pt x="340" y="0"/>
                  </a:lnTo>
                  <a:lnTo>
                    <a:pt x="346" y="0"/>
                  </a:lnTo>
                  <a:lnTo>
                    <a:pt x="347" y="2"/>
                  </a:lnTo>
                  <a:close/>
                  <a:moveTo>
                    <a:pt x="358" y="4"/>
                  </a:moveTo>
                  <a:lnTo>
                    <a:pt x="356" y="5"/>
                  </a:lnTo>
                  <a:lnTo>
                    <a:pt x="354" y="4"/>
                  </a:lnTo>
                  <a:lnTo>
                    <a:pt x="351" y="2"/>
                  </a:lnTo>
                  <a:lnTo>
                    <a:pt x="349" y="0"/>
                  </a:lnTo>
                  <a:lnTo>
                    <a:pt x="357" y="0"/>
                  </a:lnTo>
                  <a:lnTo>
                    <a:pt x="358" y="2"/>
                  </a:lnTo>
                  <a:lnTo>
                    <a:pt x="358" y="4"/>
                  </a:lnTo>
                  <a:close/>
                  <a:moveTo>
                    <a:pt x="368" y="0"/>
                  </a:moveTo>
                  <a:lnTo>
                    <a:pt x="366" y="3"/>
                  </a:lnTo>
                  <a:lnTo>
                    <a:pt x="368" y="3"/>
                  </a:lnTo>
                  <a:lnTo>
                    <a:pt x="369" y="1"/>
                  </a:lnTo>
                  <a:lnTo>
                    <a:pt x="371" y="3"/>
                  </a:lnTo>
                  <a:lnTo>
                    <a:pt x="372" y="4"/>
                  </a:lnTo>
                  <a:lnTo>
                    <a:pt x="373" y="5"/>
                  </a:lnTo>
                  <a:lnTo>
                    <a:pt x="368" y="6"/>
                  </a:lnTo>
                  <a:lnTo>
                    <a:pt x="365" y="8"/>
                  </a:lnTo>
                  <a:lnTo>
                    <a:pt x="363" y="10"/>
                  </a:lnTo>
                  <a:lnTo>
                    <a:pt x="362" y="10"/>
                  </a:lnTo>
                  <a:lnTo>
                    <a:pt x="362" y="8"/>
                  </a:lnTo>
                  <a:lnTo>
                    <a:pt x="362" y="5"/>
                  </a:lnTo>
                  <a:lnTo>
                    <a:pt x="361" y="4"/>
                  </a:lnTo>
                  <a:lnTo>
                    <a:pt x="361" y="3"/>
                  </a:lnTo>
                  <a:lnTo>
                    <a:pt x="361" y="1"/>
                  </a:lnTo>
                  <a:lnTo>
                    <a:pt x="362" y="0"/>
                  </a:lnTo>
                  <a:lnTo>
                    <a:pt x="368" y="0"/>
                  </a:lnTo>
                  <a:close/>
                  <a:moveTo>
                    <a:pt x="400" y="2"/>
                  </a:moveTo>
                  <a:lnTo>
                    <a:pt x="400" y="3"/>
                  </a:lnTo>
                  <a:lnTo>
                    <a:pt x="399" y="2"/>
                  </a:lnTo>
                  <a:lnTo>
                    <a:pt x="398" y="2"/>
                  </a:lnTo>
                  <a:lnTo>
                    <a:pt x="398" y="3"/>
                  </a:lnTo>
                  <a:lnTo>
                    <a:pt x="397" y="4"/>
                  </a:lnTo>
                  <a:lnTo>
                    <a:pt x="396" y="4"/>
                  </a:lnTo>
                  <a:lnTo>
                    <a:pt x="396" y="8"/>
                  </a:lnTo>
                  <a:lnTo>
                    <a:pt x="395" y="8"/>
                  </a:lnTo>
                  <a:lnTo>
                    <a:pt x="391" y="9"/>
                  </a:lnTo>
                  <a:lnTo>
                    <a:pt x="390" y="10"/>
                  </a:lnTo>
                  <a:lnTo>
                    <a:pt x="388" y="14"/>
                  </a:lnTo>
                  <a:lnTo>
                    <a:pt x="386" y="16"/>
                  </a:lnTo>
                  <a:lnTo>
                    <a:pt x="384" y="10"/>
                  </a:lnTo>
                  <a:lnTo>
                    <a:pt x="386" y="8"/>
                  </a:lnTo>
                  <a:lnTo>
                    <a:pt x="390" y="5"/>
                  </a:lnTo>
                  <a:lnTo>
                    <a:pt x="394" y="4"/>
                  </a:lnTo>
                  <a:lnTo>
                    <a:pt x="395" y="3"/>
                  </a:lnTo>
                  <a:lnTo>
                    <a:pt x="395" y="2"/>
                  </a:lnTo>
                  <a:lnTo>
                    <a:pt x="395" y="1"/>
                  </a:lnTo>
                  <a:lnTo>
                    <a:pt x="395" y="0"/>
                  </a:lnTo>
                  <a:lnTo>
                    <a:pt x="398" y="0"/>
                  </a:lnTo>
                  <a:lnTo>
                    <a:pt x="400" y="2"/>
                  </a:lnTo>
                  <a:close/>
                  <a:moveTo>
                    <a:pt x="411" y="4"/>
                  </a:moveTo>
                  <a:lnTo>
                    <a:pt x="408" y="9"/>
                  </a:lnTo>
                  <a:lnTo>
                    <a:pt x="406" y="9"/>
                  </a:lnTo>
                  <a:lnTo>
                    <a:pt x="401" y="5"/>
                  </a:lnTo>
                  <a:lnTo>
                    <a:pt x="398" y="5"/>
                  </a:lnTo>
                  <a:lnTo>
                    <a:pt x="399" y="4"/>
                  </a:lnTo>
                  <a:lnTo>
                    <a:pt x="400" y="4"/>
                  </a:lnTo>
                  <a:lnTo>
                    <a:pt x="401" y="3"/>
                  </a:lnTo>
                  <a:lnTo>
                    <a:pt x="401" y="2"/>
                  </a:lnTo>
                  <a:lnTo>
                    <a:pt x="401" y="1"/>
                  </a:lnTo>
                  <a:lnTo>
                    <a:pt x="400" y="0"/>
                  </a:lnTo>
                  <a:lnTo>
                    <a:pt x="415" y="0"/>
                  </a:lnTo>
                  <a:lnTo>
                    <a:pt x="415" y="1"/>
                  </a:lnTo>
                  <a:lnTo>
                    <a:pt x="411" y="4"/>
                  </a:lnTo>
                  <a:close/>
                  <a:moveTo>
                    <a:pt x="417" y="0"/>
                  </a:moveTo>
                  <a:lnTo>
                    <a:pt x="416" y="0"/>
                  </a:lnTo>
                  <a:lnTo>
                    <a:pt x="41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20" name="Freeform 249">
              <a:extLst>
                <a:ext uri="{FF2B5EF4-FFF2-40B4-BE49-F238E27FC236}">
                  <a16:creationId xmlns:a16="http://schemas.microsoft.com/office/drawing/2014/main" id="{1556BDFB-B9C9-FD11-2047-6325EB44C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6918" y="1018680"/>
              <a:ext cx="746567" cy="860626"/>
            </a:xfrm>
            <a:custGeom>
              <a:avLst/>
              <a:gdLst>
                <a:gd name="T0" fmla="*/ 214 w 504"/>
                <a:gd name="T1" fmla="*/ 471 h 581"/>
                <a:gd name="T2" fmla="*/ 222 w 504"/>
                <a:gd name="T3" fmla="*/ 473 h 581"/>
                <a:gd name="T4" fmla="*/ 192 w 504"/>
                <a:gd name="T5" fmla="*/ 387 h 581"/>
                <a:gd name="T6" fmla="*/ 151 w 504"/>
                <a:gd name="T7" fmla="*/ 345 h 581"/>
                <a:gd name="T8" fmla="*/ 93 w 504"/>
                <a:gd name="T9" fmla="*/ 305 h 581"/>
                <a:gd name="T10" fmla="*/ 84 w 504"/>
                <a:gd name="T11" fmla="*/ 288 h 581"/>
                <a:gd name="T12" fmla="*/ 71 w 504"/>
                <a:gd name="T13" fmla="*/ 285 h 581"/>
                <a:gd name="T14" fmla="*/ 71 w 504"/>
                <a:gd name="T15" fmla="*/ 312 h 581"/>
                <a:gd name="T16" fmla="*/ 52 w 504"/>
                <a:gd name="T17" fmla="*/ 306 h 581"/>
                <a:gd name="T18" fmla="*/ 54 w 504"/>
                <a:gd name="T19" fmla="*/ 278 h 581"/>
                <a:gd name="T20" fmla="*/ 52 w 504"/>
                <a:gd name="T21" fmla="*/ 190 h 581"/>
                <a:gd name="T22" fmla="*/ 50 w 504"/>
                <a:gd name="T23" fmla="*/ 159 h 581"/>
                <a:gd name="T24" fmla="*/ 2 w 504"/>
                <a:gd name="T25" fmla="*/ 123 h 581"/>
                <a:gd name="T26" fmla="*/ 222 w 504"/>
                <a:gd name="T27" fmla="*/ 110 h 581"/>
                <a:gd name="T28" fmla="*/ 251 w 504"/>
                <a:gd name="T29" fmla="*/ 113 h 581"/>
                <a:gd name="T30" fmla="*/ 67 w 504"/>
                <a:gd name="T31" fmla="*/ 91 h 581"/>
                <a:gd name="T32" fmla="*/ 257 w 504"/>
                <a:gd name="T33" fmla="*/ 87 h 581"/>
                <a:gd name="T34" fmla="*/ 157 w 504"/>
                <a:gd name="T35" fmla="*/ 12 h 581"/>
                <a:gd name="T36" fmla="*/ 157 w 504"/>
                <a:gd name="T37" fmla="*/ 55 h 581"/>
                <a:gd name="T38" fmla="*/ 165 w 504"/>
                <a:gd name="T39" fmla="*/ 108 h 581"/>
                <a:gd name="T40" fmla="*/ 188 w 504"/>
                <a:gd name="T41" fmla="*/ 152 h 581"/>
                <a:gd name="T42" fmla="*/ 226 w 504"/>
                <a:gd name="T43" fmla="*/ 137 h 581"/>
                <a:gd name="T44" fmla="*/ 249 w 504"/>
                <a:gd name="T45" fmla="*/ 172 h 581"/>
                <a:gd name="T46" fmla="*/ 271 w 504"/>
                <a:gd name="T47" fmla="*/ 246 h 581"/>
                <a:gd name="T48" fmla="*/ 310 w 504"/>
                <a:gd name="T49" fmla="*/ 360 h 581"/>
                <a:gd name="T50" fmla="*/ 304 w 504"/>
                <a:gd name="T51" fmla="*/ 348 h 581"/>
                <a:gd name="T52" fmla="*/ 285 w 504"/>
                <a:gd name="T53" fmla="*/ 322 h 581"/>
                <a:gd name="T54" fmla="*/ 303 w 504"/>
                <a:gd name="T55" fmla="*/ 379 h 581"/>
                <a:gd name="T56" fmla="*/ 313 w 504"/>
                <a:gd name="T57" fmla="*/ 398 h 581"/>
                <a:gd name="T58" fmla="*/ 371 w 504"/>
                <a:gd name="T59" fmla="*/ 431 h 581"/>
                <a:gd name="T60" fmla="*/ 423 w 504"/>
                <a:gd name="T61" fmla="*/ 429 h 581"/>
                <a:gd name="T62" fmla="*/ 503 w 504"/>
                <a:gd name="T63" fmla="*/ 526 h 581"/>
                <a:gd name="T64" fmla="*/ 466 w 504"/>
                <a:gd name="T65" fmla="*/ 564 h 581"/>
                <a:gd name="T66" fmla="*/ 423 w 504"/>
                <a:gd name="T67" fmla="*/ 555 h 581"/>
                <a:gd name="T68" fmla="*/ 377 w 504"/>
                <a:gd name="T69" fmla="*/ 570 h 581"/>
                <a:gd name="T70" fmla="*/ 383 w 504"/>
                <a:gd name="T71" fmla="*/ 519 h 581"/>
                <a:gd name="T72" fmla="*/ 356 w 504"/>
                <a:gd name="T73" fmla="*/ 507 h 581"/>
                <a:gd name="T74" fmla="*/ 345 w 504"/>
                <a:gd name="T75" fmla="*/ 479 h 581"/>
                <a:gd name="T76" fmla="*/ 289 w 504"/>
                <a:gd name="T77" fmla="*/ 453 h 581"/>
                <a:gd name="T78" fmla="*/ 275 w 504"/>
                <a:gd name="T79" fmla="*/ 473 h 581"/>
                <a:gd name="T80" fmla="*/ 256 w 504"/>
                <a:gd name="T81" fmla="*/ 465 h 581"/>
                <a:gd name="T82" fmla="*/ 237 w 504"/>
                <a:gd name="T83" fmla="*/ 445 h 581"/>
                <a:gd name="T84" fmla="*/ 219 w 504"/>
                <a:gd name="T85" fmla="*/ 414 h 581"/>
                <a:gd name="T86" fmla="*/ 205 w 504"/>
                <a:gd name="T87" fmla="*/ 394 h 581"/>
                <a:gd name="T88" fmla="*/ 194 w 504"/>
                <a:gd name="T89" fmla="*/ 384 h 581"/>
                <a:gd name="T90" fmla="*/ 174 w 504"/>
                <a:gd name="T91" fmla="*/ 347 h 581"/>
                <a:gd name="T92" fmla="*/ 153 w 504"/>
                <a:gd name="T93" fmla="*/ 329 h 581"/>
                <a:gd name="T94" fmla="*/ 135 w 504"/>
                <a:gd name="T95" fmla="*/ 302 h 581"/>
                <a:gd name="T96" fmla="*/ 115 w 504"/>
                <a:gd name="T97" fmla="*/ 290 h 581"/>
                <a:gd name="T98" fmla="*/ 103 w 504"/>
                <a:gd name="T99" fmla="*/ 260 h 581"/>
                <a:gd name="T100" fmla="*/ 82 w 504"/>
                <a:gd name="T101" fmla="*/ 256 h 581"/>
                <a:gd name="T102" fmla="*/ 69 w 504"/>
                <a:gd name="T103" fmla="*/ 277 h 581"/>
                <a:gd name="T104" fmla="*/ 43 w 504"/>
                <a:gd name="T105" fmla="*/ 233 h 581"/>
                <a:gd name="T106" fmla="*/ 46 w 504"/>
                <a:gd name="T107" fmla="*/ 209 h 581"/>
                <a:gd name="T108" fmla="*/ 67 w 504"/>
                <a:gd name="T109" fmla="*/ 171 h 581"/>
                <a:gd name="T110" fmla="*/ 61 w 504"/>
                <a:gd name="T111" fmla="*/ 145 h 581"/>
                <a:gd name="T112" fmla="*/ 77 w 504"/>
                <a:gd name="T113" fmla="*/ 103 h 581"/>
                <a:gd name="T114" fmla="*/ 87 w 504"/>
                <a:gd name="T115" fmla="*/ 87 h 581"/>
                <a:gd name="T116" fmla="*/ 86 w 504"/>
                <a:gd name="T117" fmla="*/ 77 h 581"/>
                <a:gd name="T118" fmla="*/ 90 w 504"/>
                <a:gd name="T119" fmla="*/ 61 h 581"/>
                <a:gd name="T120" fmla="*/ 108 w 504"/>
                <a:gd name="T121" fmla="*/ 14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581">
                  <a:moveTo>
                    <a:pt x="168" y="469"/>
                  </a:moveTo>
                  <a:lnTo>
                    <a:pt x="170" y="469"/>
                  </a:lnTo>
                  <a:lnTo>
                    <a:pt x="170" y="470"/>
                  </a:lnTo>
                  <a:lnTo>
                    <a:pt x="168" y="470"/>
                  </a:lnTo>
                  <a:lnTo>
                    <a:pt x="165" y="473"/>
                  </a:lnTo>
                  <a:lnTo>
                    <a:pt x="162" y="473"/>
                  </a:lnTo>
                  <a:lnTo>
                    <a:pt x="159" y="472"/>
                  </a:lnTo>
                  <a:lnTo>
                    <a:pt x="157" y="471"/>
                  </a:lnTo>
                  <a:lnTo>
                    <a:pt x="159" y="471"/>
                  </a:lnTo>
                  <a:lnTo>
                    <a:pt x="161" y="470"/>
                  </a:lnTo>
                  <a:lnTo>
                    <a:pt x="162" y="469"/>
                  </a:lnTo>
                  <a:lnTo>
                    <a:pt x="164" y="469"/>
                  </a:lnTo>
                  <a:lnTo>
                    <a:pt x="163" y="469"/>
                  </a:lnTo>
                  <a:lnTo>
                    <a:pt x="167" y="468"/>
                  </a:lnTo>
                  <a:lnTo>
                    <a:pt x="168" y="469"/>
                  </a:lnTo>
                  <a:close/>
                  <a:moveTo>
                    <a:pt x="218" y="478"/>
                  </a:moveTo>
                  <a:lnTo>
                    <a:pt x="217" y="478"/>
                  </a:lnTo>
                  <a:lnTo>
                    <a:pt x="216" y="476"/>
                  </a:lnTo>
                  <a:lnTo>
                    <a:pt x="214" y="471"/>
                  </a:lnTo>
                  <a:lnTo>
                    <a:pt x="210" y="468"/>
                  </a:lnTo>
                  <a:lnTo>
                    <a:pt x="210" y="465"/>
                  </a:lnTo>
                  <a:lnTo>
                    <a:pt x="211" y="464"/>
                  </a:lnTo>
                  <a:lnTo>
                    <a:pt x="213" y="462"/>
                  </a:lnTo>
                  <a:lnTo>
                    <a:pt x="214" y="461"/>
                  </a:lnTo>
                  <a:lnTo>
                    <a:pt x="213" y="459"/>
                  </a:lnTo>
                  <a:lnTo>
                    <a:pt x="214" y="457"/>
                  </a:lnTo>
                  <a:lnTo>
                    <a:pt x="215" y="457"/>
                  </a:lnTo>
                  <a:lnTo>
                    <a:pt x="215" y="456"/>
                  </a:lnTo>
                  <a:lnTo>
                    <a:pt x="216" y="455"/>
                  </a:lnTo>
                  <a:lnTo>
                    <a:pt x="216" y="453"/>
                  </a:lnTo>
                  <a:lnTo>
                    <a:pt x="216" y="451"/>
                  </a:lnTo>
                  <a:lnTo>
                    <a:pt x="217" y="451"/>
                  </a:lnTo>
                  <a:lnTo>
                    <a:pt x="219" y="456"/>
                  </a:lnTo>
                  <a:lnTo>
                    <a:pt x="219" y="462"/>
                  </a:lnTo>
                  <a:lnTo>
                    <a:pt x="222" y="466"/>
                  </a:lnTo>
                  <a:lnTo>
                    <a:pt x="223" y="470"/>
                  </a:lnTo>
                  <a:lnTo>
                    <a:pt x="223" y="472"/>
                  </a:lnTo>
                  <a:lnTo>
                    <a:pt x="222" y="473"/>
                  </a:lnTo>
                  <a:lnTo>
                    <a:pt x="220" y="474"/>
                  </a:lnTo>
                  <a:lnTo>
                    <a:pt x="219" y="474"/>
                  </a:lnTo>
                  <a:lnTo>
                    <a:pt x="218" y="476"/>
                  </a:lnTo>
                  <a:lnTo>
                    <a:pt x="218" y="477"/>
                  </a:lnTo>
                  <a:lnTo>
                    <a:pt x="218" y="478"/>
                  </a:lnTo>
                  <a:close/>
                  <a:moveTo>
                    <a:pt x="192" y="387"/>
                  </a:moveTo>
                  <a:lnTo>
                    <a:pt x="192" y="388"/>
                  </a:lnTo>
                  <a:lnTo>
                    <a:pt x="191" y="388"/>
                  </a:lnTo>
                  <a:lnTo>
                    <a:pt x="190" y="388"/>
                  </a:lnTo>
                  <a:lnTo>
                    <a:pt x="189" y="389"/>
                  </a:lnTo>
                  <a:lnTo>
                    <a:pt x="188" y="389"/>
                  </a:lnTo>
                  <a:lnTo>
                    <a:pt x="185" y="393"/>
                  </a:lnTo>
                  <a:lnTo>
                    <a:pt x="184" y="394"/>
                  </a:lnTo>
                  <a:lnTo>
                    <a:pt x="183" y="393"/>
                  </a:lnTo>
                  <a:lnTo>
                    <a:pt x="183" y="387"/>
                  </a:lnTo>
                  <a:lnTo>
                    <a:pt x="184" y="384"/>
                  </a:lnTo>
                  <a:lnTo>
                    <a:pt x="187" y="385"/>
                  </a:lnTo>
                  <a:lnTo>
                    <a:pt x="189" y="386"/>
                  </a:lnTo>
                  <a:lnTo>
                    <a:pt x="192" y="387"/>
                  </a:lnTo>
                  <a:close/>
                  <a:moveTo>
                    <a:pt x="153" y="360"/>
                  </a:moveTo>
                  <a:lnTo>
                    <a:pt x="150" y="361"/>
                  </a:lnTo>
                  <a:lnTo>
                    <a:pt x="148" y="360"/>
                  </a:lnTo>
                  <a:lnTo>
                    <a:pt x="146" y="356"/>
                  </a:lnTo>
                  <a:lnTo>
                    <a:pt x="142" y="349"/>
                  </a:lnTo>
                  <a:lnTo>
                    <a:pt x="142" y="348"/>
                  </a:lnTo>
                  <a:lnTo>
                    <a:pt x="142" y="344"/>
                  </a:lnTo>
                  <a:lnTo>
                    <a:pt x="142" y="342"/>
                  </a:lnTo>
                  <a:lnTo>
                    <a:pt x="141" y="340"/>
                  </a:lnTo>
                  <a:lnTo>
                    <a:pt x="141" y="339"/>
                  </a:lnTo>
                  <a:lnTo>
                    <a:pt x="142" y="339"/>
                  </a:lnTo>
                  <a:lnTo>
                    <a:pt x="147" y="343"/>
                  </a:lnTo>
                  <a:lnTo>
                    <a:pt x="148" y="344"/>
                  </a:lnTo>
                  <a:lnTo>
                    <a:pt x="148" y="348"/>
                  </a:lnTo>
                  <a:lnTo>
                    <a:pt x="149" y="353"/>
                  </a:lnTo>
                  <a:lnTo>
                    <a:pt x="150" y="356"/>
                  </a:lnTo>
                  <a:lnTo>
                    <a:pt x="153" y="360"/>
                  </a:lnTo>
                  <a:close/>
                  <a:moveTo>
                    <a:pt x="153" y="345"/>
                  </a:moveTo>
                  <a:lnTo>
                    <a:pt x="151" y="345"/>
                  </a:lnTo>
                  <a:lnTo>
                    <a:pt x="150" y="345"/>
                  </a:lnTo>
                  <a:lnTo>
                    <a:pt x="149" y="345"/>
                  </a:lnTo>
                  <a:lnTo>
                    <a:pt x="149" y="344"/>
                  </a:lnTo>
                  <a:lnTo>
                    <a:pt x="148" y="343"/>
                  </a:lnTo>
                  <a:lnTo>
                    <a:pt x="147" y="342"/>
                  </a:lnTo>
                  <a:lnTo>
                    <a:pt x="144" y="337"/>
                  </a:lnTo>
                  <a:lnTo>
                    <a:pt x="147" y="336"/>
                  </a:lnTo>
                  <a:lnTo>
                    <a:pt x="151" y="336"/>
                  </a:lnTo>
                  <a:lnTo>
                    <a:pt x="154" y="338"/>
                  </a:lnTo>
                  <a:lnTo>
                    <a:pt x="154" y="339"/>
                  </a:lnTo>
                  <a:lnTo>
                    <a:pt x="154" y="342"/>
                  </a:lnTo>
                  <a:lnTo>
                    <a:pt x="154" y="344"/>
                  </a:lnTo>
                  <a:lnTo>
                    <a:pt x="153" y="345"/>
                  </a:lnTo>
                  <a:close/>
                  <a:moveTo>
                    <a:pt x="84" y="282"/>
                  </a:moveTo>
                  <a:lnTo>
                    <a:pt x="84" y="284"/>
                  </a:lnTo>
                  <a:lnTo>
                    <a:pt x="89" y="287"/>
                  </a:lnTo>
                  <a:lnTo>
                    <a:pt x="92" y="289"/>
                  </a:lnTo>
                  <a:lnTo>
                    <a:pt x="93" y="293"/>
                  </a:lnTo>
                  <a:lnTo>
                    <a:pt x="93" y="305"/>
                  </a:lnTo>
                  <a:lnTo>
                    <a:pt x="92" y="309"/>
                  </a:lnTo>
                  <a:lnTo>
                    <a:pt x="89" y="307"/>
                  </a:lnTo>
                  <a:lnTo>
                    <a:pt x="88" y="306"/>
                  </a:lnTo>
                  <a:lnTo>
                    <a:pt x="88" y="304"/>
                  </a:lnTo>
                  <a:lnTo>
                    <a:pt x="87" y="301"/>
                  </a:lnTo>
                  <a:lnTo>
                    <a:pt x="87" y="300"/>
                  </a:lnTo>
                  <a:lnTo>
                    <a:pt x="87" y="298"/>
                  </a:lnTo>
                  <a:lnTo>
                    <a:pt x="87" y="297"/>
                  </a:lnTo>
                  <a:lnTo>
                    <a:pt x="88" y="297"/>
                  </a:lnTo>
                  <a:lnTo>
                    <a:pt x="89" y="297"/>
                  </a:lnTo>
                  <a:lnTo>
                    <a:pt x="89" y="296"/>
                  </a:lnTo>
                  <a:lnTo>
                    <a:pt x="89" y="295"/>
                  </a:lnTo>
                  <a:lnTo>
                    <a:pt x="88" y="294"/>
                  </a:lnTo>
                  <a:lnTo>
                    <a:pt x="88" y="293"/>
                  </a:lnTo>
                  <a:lnTo>
                    <a:pt x="87" y="293"/>
                  </a:lnTo>
                  <a:lnTo>
                    <a:pt x="86" y="292"/>
                  </a:lnTo>
                  <a:lnTo>
                    <a:pt x="85" y="292"/>
                  </a:lnTo>
                  <a:lnTo>
                    <a:pt x="85" y="290"/>
                  </a:lnTo>
                  <a:lnTo>
                    <a:pt x="84" y="288"/>
                  </a:lnTo>
                  <a:lnTo>
                    <a:pt x="82" y="286"/>
                  </a:lnTo>
                  <a:lnTo>
                    <a:pt x="82" y="284"/>
                  </a:lnTo>
                  <a:lnTo>
                    <a:pt x="82" y="281"/>
                  </a:lnTo>
                  <a:lnTo>
                    <a:pt x="84" y="282"/>
                  </a:lnTo>
                  <a:close/>
                  <a:moveTo>
                    <a:pt x="54" y="273"/>
                  </a:moveTo>
                  <a:lnTo>
                    <a:pt x="55" y="275"/>
                  </a:lnTo>
                  <a:lnTo>
                    <a:pt x="55" y="273"/>
                  </a:lnTo>
                  <a:lnTo>
                    <a:pt x="56" y="275"/>
                  </a:lnTo>
                  <a:lnTo>
                    <a:pt x="58" y="275"/>
                  </a:lnTo>
                  <a:lnTo>
                    <a:pt x="59" y="276"/>
                  </a:lnTo>
                  <a:lnTo>
                    <a:pt x="60" y="278"/>
                  </a:lnTo>
                  <a:lnTo>
                    <a:pt x="61" y="284"/>
                  </a:lnTo>
                  <a:lnTo>
                    <a:pt x="62" y="282"/>
                  </a:lnTo>
                  <a:lnTo>
                    <a:pt x="64" y="284"/>
                  </a:lnTo>
                  <a:lnTo>
                    <a:pt x="65" y="285"/>
                  </a:lnTo>
                  <a:lnTo>
                    <a:pt x="68" y="287"/>
                  </a:lnTo>
                  <a:lnTo>
                    <a:pt x="69" y="285"/>
                  </a:lnTo>
                  <a:lnTo>
                    <a:pt x="70" y="285"/>
                  </a:lnTo>
                  <a:lnTo>
                    <a:pt x="71" y="285"/>
                  </a:lnTo>
                  <a:lnTo>
                    <a:pt x="72" y="287"/>
                  </a:lnTo>
                  <a:lnTo>
                    <a:pt x="72" y="288"/>
                  </a:lnTo>
                  <a:lnTo>
                    <a:pt x="71" y="290"/>
                  </a:lnTo>
                  <a:lnTo>
                    <a:pt x="70" y="293"/>
                  </a:lnTo>
                  <a:lnTo>
                    <a:pt x="69" y="294"/>
                  </a:lnTo>
                  <a:lnTo>
                    <a:pt x="70" y="296"/>
                  </a:lnTo>
                  <a:lnTo>
                    <a:pt x="70" y="297"/>
                  </a:lnTo>
                  <a:lnTo>
                    <a:pt x="69" y="298"/>
                  </a:lnTo>
                  <a:lnTo>
                    <a:pt x="68" y="298"/>
                  </a:lnTo>
                  <a:lnTo>
                    <a:pt x="67" y="300"/>
                  </a:lnTo>
                  <a:lnTo>
                    <a:pt x="67" y="302"/>
                  </a:lnTo>
                  <a:lnTo>
                    <a:pt x="68" y="304"/>
                  </a:lnTo>
                  <a:lnTo>
                    <a:pt x="68" y="306"/>
                  </a:lnTo>
                  <a:lnTo>
                    <a:pt x="70" y="309"/>
                  </a:lnTo>
                  <a:lnTo>
                    <a:pt x="70" y="307"/>
                  </a:lnTo>
                  <a:lnTo>
                    <a:pt x="71" y="306"/>
                  </a:lnTo>
                  <a:lnTo>
                    <a:pt x="72" y="309"/>
                  </a:lnTo>
                  <a:lnTo>
                    <a:pt x="72" y="310"/>
                  </a:lnTo>
                  <a:lnTo>
                    <a:pt x="71" y="312"/>
                  </a:lnTo>
                  <a:lnTo>
                    <a:pt x="68" y="313"/>
                  </a:lnTo>
                  <a:lnTo>
                    <a:pt x="67" y="314"/>
                  </a:lnTo>
                  <a:lnTo>
                    <a:pt x="67" y="319"/>
                  </a:lnTo>
                  <a:lnTo>
                    <a:pt x="63" y="317"/>
                  </a:lnTo>
                  <a:lnTo>
                    <a:pt x="61" y="317"/>
                  </a:lnTo>
                  <a:lnTo>
                    <a:pt x="60" y="319"/>
                  </a:lnTo>
                  <a:lnTo>
                    <a:pt x="59" y="322"/>
                  </a:lnTo>
                  <a:lnTo>
                    <a:pt x="58" y="325"/>
                  </a:lnTo>
                  <a:lnTo>
                    <a:pt x="56" y="325"/>
                  </a:lnTo>
                  <a:lnTo>
                    <a:pt x="54" y="323"/>
                  </a:lnTo>
                  <a:lnTo>
                    <a:pt x="54" y="321"/>
                  </a:lnTo>
                  <a:lnTo>
                    <a:pt x="53" y="314"/>
                  </a:lnTo>
                  <a:lnTo>
                    <a:pt x="53" y="313"/>
                  </a:lnTo>
                  <a:lnTo>
                    <a:pt x="52" y="312"/>
                  </a:lnTo>
                  <a:lnTo>
                    <a:pt x="52" y="311"/>
                  </a:lnTo>
                  <a:lnTo>
                    <a:pt x="52" y="310"/>
                  </a:lnTo>
                  <a:lnTo>
                    <a:pt x="53" y="309"/>
                  </a:lnTo>
                  <a:lnTo>
                    <a:pt x="53" y="306"/>
                  </a:lnTo>
                  <a:lnTo>
                    <a:pt x="52" y="306"/>
                  </a:lnTo>
                  <a:lnTo>
                    <a:pt x="51" y="305"/>
                  </a:lnTo>
                  <a:lnTo>
                    <a:pt x="50" y="305"/>
                  </a:lnTo>
                  <a:lnTo>
                    <a:pt x="51" y="304"/>
                  </a:lnTo>
                  <a:lnTo>
                    <a:pt x="52" y="303"/>
                  </a:lnTo>
                  <a:lnTo>
                    <a:pt x="52" y="302"/>
                  </a:lnTo>
                  <a:lnTo>
                    <a:pt x="52" y="301"/>
                  </a:lnTo>
                  <a:lnTo>
                    <a:pt x="51" y="300"/>
                  </a:lnTo>
                  <a:lnTo>
                    <a:pt x="52" y="298"/>
                  </a:lnTo>
                  <a:lnTo>
                    <a:pt x="53" y="297"/>
                  </a:lnTo>
                  <a:lnTo>
                    <a:pt x="53" y="296"/>
                  </a:lnTo>
                  <a:lnTo>
                    <a:pt x="53" y="295"/>
                  </a:lnTo>
                  <a:lnTo>
                    <a:pt x="53" y="293"/>
                  </a:lnTo>
                  <a:lnTo>
                    <a:pt x="52" y="288"/>
                  </a:lnTo>
                  <a:lnTo>
                    <a:pt x="52" y="287"/>
                  </a:lnTo>
                  <a:lnTo>
                    <a:pt x="53" y="287"/>
                  </a:lnTo>
                  <a:lnTo>
                    <a:pt x="53" y="285"/>
                  </a:lnTo>
                  <a:lnTo>
                    <a:pt x="54" y="284"/>
                  </a:lnTo>
                  <a:lnTo>
                    <a:pt x="54" y="281"/>
                  </a:lnTo>
                  <a:lnTo>
                    <a:pt x="54" y="278"/>
                  </a:lnTo>
                  <a:lnTo>
                    <a:pt x="53" y="273"/>
                  </a:lnTo>
                  <a:lnTo>
                    <a:pt x="54" y="273"/>
                  </a:lnTo>
                  <a:close/>
                  <a:moveTo>
                    <a:pt x="94" y="284"/>
                  </a:moveTo>
                  <a:lnTo>
                    <a:pt x="94" y="286"/>
                  </a:lnTo>
                  <a:lnTo>
                    <a:pt x="89" y="285"/>
                  </a:lnTo>
                  <a:lnTo>
                    <a:pt x="88" y="284"/>
                  </a:lnTo>
                  <a:lnTo>
                    <a:pt x="87" y="282"/>
                  </a:lnTo>
                  <a:lnTo>
                    <a:pt x="88" y="281"/>
                  </a:lnTo>
                  <a:lnTo>
                    <a:pt x="90" y="281"/>
                  </a:lnTo>
                  <a:lnTo>
                    <a:pt x="90" y="279"/>
                  </a:lnTo>
                  <a:lnTo>
                    <a:pt x="92" y="277"/>
                  </a:lnTo>
                  <a:lnTo>
                    <a:pt x="93" y="276"/>
                  </a:lnTo>
                  <a:lnTo>
                    <a:pt x="94" y="273"/>
                  </a:lnTo>
                  <a:lnTo>
                    <a:pt x="95" y="273"/>
                  </a:lnTo>
                  <a:lnTo>
                    <a:pt x="95" y="275"/>
                  </a:lnTo>
                  <a:lnTo>
                    <a:pt x="96" y="276"/>
                  </a:lnTo>
                  <a:lnTo>
                    <a:pt x="94" y="284"/>
                  </a:lnTo>
                  <a:close/>
                  <a:moveTo>
                    <a:pt x="54" y="184"/>
                  </a:moveTo>
                  <a:lnTo>
                    <a:pt x="52" y="190"/>
                  </a:lnTo>
                  <a:lnTo>
                    <a:pt x="51" y="190"/>
                  </a:lnTo>
                  <a:lnTo>
                    <a:pt x="50" y="188"/>
                  </a:lnTo>
                  <a:lnTo>
                    <a:pt x="50" y="186"/>
                  </a:lnTo>
                  <a:lnTo>
                    <a:pt x="50" y="183"/>
                  </a:lnTo>
                  <a:lnTo>
                    <a:pt x="50" y="180"/>
                  </a:lnTo>
                  <a:lnTo>
                    <a:pt x="50" y="176"/>
                  </a:lnTo>
                  <a:lnTo>
                    <a:pt x="51" y="175"/>
                  </a:lnTo>
                  <a:lnTo>
                    <a:pt x="53" y="175"/>
                  </a:lnTo>
                  <a:lnTo>
                    <a:pt x="54" y="176"/>
                  </a:lnTo>
                  <a:lnTo>
                    <a:pt x="55" y="176"/>
                  </a:lnTo>
                  <a:lnTo>
                    <a:pt x="56" y="178"/>
                  </a:lnTo>
                  <a:lnTo>
                    <a:pt x="56" y="180"/>
                  </a:lnTo>
                  <a:lnTo>
                    <a:pt x="54" y="184"/>
                  </a:lnTo>
                  <a:close/>
                  <a:moveTo>
                    <a:pt x="54" y="171"/>
                  </a:moveTo>
                  <a:lnTo>
                    <a:pt x="52" y="171"/>
                  </a:lnTo>
                  <a:lnTo>
                    <a:pt x="50" y="171"/>
                  </a:lnTo>
                  <a:lnTo>
                    <a:pt x="49" y="170"/>
                  </a:lnTo>
                  <a:lnTo>
                    <a:pt x="49" y="168"/>
                  </a:lnTo>
                  <a:lnTo>
                    <a:pt x="50" y="159"/>
                  </a:lnTo>
                  <a:lnTo>
                    <a:pt x="50" y="158"/>
                  </a:lnTo>
                  <a:lnTo>
                    <a:pt x="51" y="156"/>
                  </a:lnTo>
                  <a:lnTo>
                    <a:pt x="52" y="156"/>
                  </a:lnTo>
                  <a:lnTo>
                    <a:pt x="53" y="156"/>
                  </a:lnTo>
                  <a:lnTo>
                    <a:pt x="55" y="159"/>
                  </a:lnTo>
                  <a:lnTo>
                    <a:pt x="56" y="160"/>
                  </a:lnTo>
                  <a:lnTo>
                    <a:pt x="58" y="162"/>
                  </a:lnTo>
                  <a:lnTo>
                    <a:pt x="58" y="164"/>
                  </a:lnTo>
                  <a:lnTo>
                    <a:pt x="58" y="167"/>
                  </a:lnTo>
                  <a:lnTo>
                    <a:pt x="55" y="169"/>
                  </a:lnTo>
                  <a:lnTo>
                    <a:pt x="56" y="170"/>
                  </a:lnTo>
                  <a:lnTo>
                    <a:pt x="54" y="171"/>
                  </a:lnTo>
                  <a:close/>
                  <a:moveTo>
                    <a:pt x="4" y="128"/>
                  </a:moveTo>
                  <a:lnTo>
                    <a:pt x="4" y="130"/>
                  </a:lnTo>
                  <a:lnTo>
                    <a:pt x="1" y="127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1" y="125"/>
                  </a:lnTo>
                  <a:lnTo>
                    <a:pt x="2" y="123"/>
                  </a:lnTo>
                  <a:lnTo>
                    <a:pt x="4" y="125"/>
                  </a:lnTo>
                  <a:lnTo>
                    <a:pt x="4" y="127"/>
                  </a:lnTo>
                  <a:lnTo>
                    <a:pt x="4" y="128"/>
                  </a:lnTo>
                  <a:close/>
                  <a:moveTo>
                    <a:pt x="8" y="122"/>
                  </a:moveTo>
                  <a:lnTo>
                    <a:pt x="7" y="122"/>
                  </a:lnTo>
                  <a:lnTo>
                    <a:pt x="6" y="122"/>
                  </a:lnTo>
                  <a:lnTo>
                    <a:pt x="4" y="122"/>
                  </a:lnTo>
                  <a:lnTo>
                    <a:pt x="4" y="125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4" y="119"/>
                  </a:lnTo>
                  <a:lnTo>
                    <a:pt x="7" y="119"/>
                  </a:lnTo>
                  <a:lnTo>
                    <a:pt x="8" y="120"/>
                  </a:lnTo>
                  <a:lnTo>
                    <a:pt x="8" y="121"/>
                  </a:lnTo>
                  <a:lnTo>
                    <a:pt x="8" y="122"/>
                  </a:lnTo>
                  <a:close/>
                  <a:moveTo>
                    <a:pt x="223" y="112"/>
                  </a:moveTo>
                  <a:lnTo>
                    <a:pt x="219" y="113"/>
                  </a:lnTo>
                  <a:lnTo>
                    <a:pt x="218" y="113"/>
                  </a:lnTo>
                  <a:lnTo>
                    <a:pt x="222" y="110"/>
                  </a:lnTo>
                  <a:lnTo>
                    <a:pt x="223" y="112"/>
                  </a:lnTo>
                  <a:close/>
                  <a:moveTo>
                    <a:pt x="268" y="106"/>
                  </a:moveTo>
                  <a:lnTo>
                    <a:pt x="268" y="108"/>
                  </a:lnTo>
                  <a:lnTo>
                    <a:pt x="267" y="109"/>
                  </a:lnTo>
                  <a:lnTo>
                    <a:pt x="266" y="112"/>
                  </a:lnTo>
                  <a:lnTo>
                    <a:pt x="266" y="117"/>
                  </a:lnTo>
                  <a:lnTo>
                    <a:pt x="265" y="120"/>
                  </a:lnTo>
                  <a:lnTo>
                    <a:pt x="261" y="121"/>
                  </a:lnTo>
                  <a:lnTo>
                    <a:pt x="261" y="122"/>
                  </a:lnTo>
                  <a:lnTo>
                    <a:pt x="261" y="123"/>
                  </a:lnTo>
                  <a:lnTo>
                    <a:pt x="260" y="125"/>
                  </a:lnTo>
                  <a:lnTo>
                    <a:pt x="259" y="125"/>
                  </a:lnTo>
                  <a:lnTo>
                    <a:pt x="258" y="125"/>
                  </a:lnTo>
                  <a:lnTo>
                    <a:pt x="252" y="125"/>
                  </a:lnTo>
                  <a:lnTo>
                    <a:pt x="251" y="125"/>
                  </a:lnTo>
                  <a:lnTo>
                    <a:pt x="251" y="122"/>
                  </a:lnTo>
                  <a:lnTo>
                    <a:pt x="250" y="118"/>
                  </a:lnTo>
                  <a:lnTo>
                    <a:pt x="249" y="116"/>
                  </a:lnTo>
                  <a:lnTo>
                    <a:pt x="251" y="113"/>
                  </a:lnTo>
                  <a:lnTo>
                    <a:pt x="251" y="111"/>
                  </a:lnTo>
                  <a:lnTo>
                    <a:pt x="250" y="110"/>
                  </a:lnTo>
                  <a:lnTo>
                    <a:pt x="249" y="108"/>
                  </a:lnTo>
                  <a:lnTo>
                    <a:pt x="250" y="105"/>
                  </a:lnTo>
                  <a:lnTo>
                    <a:pt x="253" y="105"/>
                  </a:lnTo>
                  <a:lnTo>
                    <a:pt x="256" y="105"/>
                  </a:lnTo>
                  <a:lnTo>
                    <a:pt x="262" y="108"/>
                  </a:lnTo>
                  <a:lnTo>
                    <a:pt x="265" y="108"/>
                  </a:lnTo>
                  <a:lnTo>
                    <a:pt x="266" y="104"/>
                  </a:lnTo>
                  <a:lnTo>
                    <a:pt x="267" y="105"/>
                  </a:lnTo>
                  <a:lnTo>
                    <a:pt x="268" y="106"/>
                  </a:lnTo>
                  <a:close/>
                  <a:moveTo>
                    <a:pt x="219" y="102"/>
                  </a:moveTo>
                  <a:lnTo>
                    <a:pt x="219" y="101"/>
                  </a:lnTo>
                  <a:lnTo>
                    <a:pt x="219" y="100"/>
                  </a:lnTo>
                  <a:lnTo>
                    <a:pt x="219" y="101"/>
                  </a:lnTo>
                  <a:lnTo>
                    <a:pt x="220" y="101"/>
                  </a:lnTo>
                  <a:lnTo>
                    <a:pt x="219" y="102"/>
                  </a:lnTo>
                  <a:close/>
                  <a:moveTo>
                    <a:pt x="69" y="87"/>
                  </a:moveTo>
                  <a:lnTo>
                    <a:pt x="67" y="91"/>
                  </a:lnTo>
                  <a:lnTo>
                    <a:pt x="65" y="87"/>
                  </a:lnTo>
                  <a:lnTo>
                    <a:pt x="65" y="86"/>
                  </a:lnTo>
                  <a:lnTo>
                    <a:pt x="68" y="84"/>
                  </a:lnTo>
                  <a:lnTo>
                    <a:pt x="69" y="81"/>
                  </a:lnTo>
                  <a:lnTo>
                    <a:pt x="69" y="83"/>
                  </a:lnTo>
                  <a:lnTo>
                    <a:pt x="69" y="85"/>
                  </a:lnTo>
                  <a:lnTo>
                    <a:pt x="69" y="87"/>
                  </a:lnTo>
                  <a:close/>
                  <a:moveTo>
                    <a:pt x="258" y="79"/>
                  </a:moveTo>
                  <a:lnTo>
                    <a:pt x="259" y="79"/>
                  </a:lnTo>
                  <a:lnTo>
                    <a:pt x="261" y="79"/>
                  </a:lnTo>
                  <a:lnTo>
                    <a:pt x="262" y="79"/>
                  </a:lnTo>
                  <a:lnTo>
                    <a:pt x="266" y="81"/>
                  </a:lnTo>
                  <a:lnTo>
                    <a:pt x="267" y="86"/>
                  </a:lnTo>
                  <a:lnTo>
                    <a:pt x="268" y="95"/>
                  </a:lnTo>
                  <a:lnTo>
                    <a:pt x="267" y="94"/>
                  </a:lnTo>
                  <a:lnTo>
                    <a:pt x="265" y="93"/>
                  </a:lnTo>
                  <a:lnTo>
                    <a:pt x="258" y="89"/>
                  </a:lnTo>
                  <a:lnTo>
                    <a:pt x="257" y="88"/>
                  </a:lnTo>
                  <a:lnTo>
                    <a:pt x="257" y="87"/>
                  </a:lnTo>
                  <a:lnTo>
                    <a:pt x="257" y="86"/>
                  </a:lnTo>
                  <a:lnTo>
                    <a:pt x="254" y="83"/>
                  </a:lnTo>
                  <a:lnTo>
                    <a:pt x="256" y="80"/>
                  </a:lnTo>
                  <a:lnTo>
                    <a:pt x="257" y="79"/>
                  </a:lnTo>
                  <a:lnTo>
                    <a:pt x="258" y="79"/>
                  </a:lnTo>
                  <a:close/>
                  <a:moveTo>
                    <a:pt x="173" y="9"/>
                  </a:moveTo>
                  <a:lnTo>
                    <a:pt x="173" y="10"/>
                  </a:lnTo>
                  <a:lnTo>
                    <a:pt x="172" y="11"/>
                  </a:lnTo>
                  <a:lnTo>
                    <a:pt x="170" y="11"/>
                  </a:lnTo>
                  <a:lnTo>
                    <a:pt x="166" y="13"/>
                  </a:lnTo>
                  <a:lnTo>
                    <a:pt x="166" y="11"/>
                  </a:lnTo>
                  <a:lnTo>
                    <a:pt x="165" y="10"/>
                  </a:lnTo>
                  <a:lnTo>
                    <a:pt x="164" y="10"/>
                  </a:lnTo>
                  <a:lnTo>
                    <a:pt x="163" y="9"/>
                  </a:lnTo>
                  <a:lnTo>
                    <a:pt x="161" y="10"/>
                  </a:lnTo>
                  <a:lnTo>
                    <a:pt x="159" y="10"/>
                  </a:lnTo>
                  <a:lnTo>
                    <a:pt x="158" y="10"/>
                  </a:lnTo>
                  <a:lnTo>
                    <a:pt x="157" y="11"/>
                  </a:lnTo>
                  <a:lnTo>
                    <a:pt x="157" y="12"/>
                  </a:lnTo>
                  <a:lnTo>
                    <a:pt x="157" y="18"/>
                  </a:lnTo>
                  <a:lnTo>
                    <a:pt x="158" y="20"/>
                  </a:lnTo>
                  <a:lnTo>
                    <a:pt x="163" y="24"/>
                  </a:lnTo>
                  <a:lnTo>
                    <a:pt x="165" y="27"/>
                  </a:lnTo>
                  <a:lnTo>
                    <a:pt x="167" y="27"/>
                  </a:lnTo>
                  <a:lnTo>
                    <a:pt x="168" y="26"/>
                  </a:lnTo>
                  <a:lnTo>
                    <a:pt x="167" y="28"/>
                  </a:lnTo>
                  <a:lnTo>
                    <a:pt x="163" y="29"/>
                  </a:lnTo>
                  <a:lnTo>
                    <a:pt x="162" y="30"/>
                  </a:lnTo>
                  <a:lnTo>
                    <a:pt x="161" y="34"/>
                  </a:lnTo>
                  <a:lnTo>
                    <a:pt x="157" y="39"/>
                  </a:lnTo>
                  <a:lnTo>
                    <a:pt x="157" y="42"/>
                  </a:lnTo>
                  <a:lnTo>
                    <a:pt x="157" y="45"/>
                  </a:lnTo>
                  <a:lnTo>
                    <a:pt x="158" y="47"/>
                  </a:lnTo>
                  <a:lnTo>
                    <a:pt x="159" y="50"/>
                  </a:lnTo>
                  <a:lnTo>
                    <a:pt x="159" y="52"/>
                  </a:lnTo>
                  <a:lnTo>
                    <a:pt x="159" y="53"/>
                  </a:lnTo>
                  <a:lnTo>
                    <a:pt x="158" y="54"/>
                  </a:lnTo>
                  <a:lnTo>
                    <a:pt x="157" y="55"/>
                  </a:lnTo>
                  <a:lnTo>
                    <a:pt x="158" y="61"/>
                  </a:lnTo>
                  <a:lnTo>
                    <a:pt x="158" y="70"/>
                  </a:lnTo>
                  <a:lnTo>
                    <a:pt x="158" y="71"/>
                  </a:lnTo>
                  <a:lnTo>
                    <a:pt x="159" y="71"/>
                  </a:lnTo>
                  <a:lnTo>
                    <a:pt x="159" y="72"/>
                  </a:lnTo>
                  <a:lnTo>
                    <a:pt x="158" y="74"/>
                  </a:lnTo>
                  <a:lnTo>
                    <a:pt x="157" y="75"/>
                  </a:lnTo>
                  <a:lnTo>
                    <a:pt x="157" y="76"/>
                  </a:lnTo>
                  <a:lnTo>
                    <a:pt x="156" y="77"/>
                  </a:lnTo>
                  <a:lnTo>
                    <a:pt x="156" y="78"/>
                  </a:lnTo>
                  <a:lnTo>
                    <a:pt x="156" y="80"/>
                  </a:lnTo>
                  <a:lnTo>
                    <a:pt x="156" y="83"/>
                  </a:lnTo>
                  <a:lnTo>
                    <a:pt x="158" y="87"/>
                  </a:lnTo>
                  <a:lnTo>
                    <a:pt x="158" y="93"/>
                  </a:lnTo>
                  <a:lnTo>
                    <a:pt x="159" y="95"/>
                  </a:lnTo>
                  <a:lnTo>
                    <a:pt x="161" y="97"/>
                  </a:lnTo>
                  <a:lnTo>
                    <a:pt x="164" y="103"/>
                  </a:lnTo>
                  <a:lnTo>
                    <a:pt x="165" y="105"/>
                  </a:lnTo>
                  <a:lnTo>
                    <a:pt x="165" y="108"/>
                  </a:lnTo>
                  <a:lnTo>
                    <a:pt x="165" y="110"/>
                  </a:lnTo>
                  <a:lnTo>
                    <a:pt x="171" y="119"/>
                  </a:lnTo>
                  <a:lnTo>
                    <a:pt x="177" y="128"/>
                  </a:lnTo>
                  <a:lnTo>
                    <a:pt x="176" y="128"/>
                  </a:lnTo>
                  <a:lnTo>
                    <a:pt x="175" y="128"/>
                  </a:lnTo>
                  <a:lnTo>
                    <a:pt x="174" y="128"/>
                  </a:lnTo>
                  <a:lnTo>
                    <a:pt x="173" y="128"/>
                  </a:lnTo>
                  <a:lnTo>
                    <a:pt x="173" y="129"/>
                  </a:lnTo>
                  <a:lnTo>
                    <a:pt x="173" y="130"/>
                  </a:lnTo>
                  <a:lnTo>
                    <a:pt x="170" y="131"/>
                  </a:lnTo>
                  <a:lnTo>
                    <a:pt x="168" y="133"/>
                  </a:lnTo>
                  <a:lnTo>
                    <a:pt x="166" y="135"/>
                  </a:lnTo>
                  <a:lnTo>
                    <a:pt x="166" y="137"/>
                  </a:lnTo>
                  <a:lnTo>
                    <a:pt x="166" y="142"/>
                  </a:lnTo>
                  <a:lnTo>
                    <a:pt x="168" y="147"/>
                  </a:lnTo>
                  <a:lnTo>
                    <a:pt x="174" y="148"/>
                  </a:lnTo>
                  <a:lnTo>
                    <a:pt x="181" y="150"/>
                  </a:lnTo>
                  <a:lnTo>
                    <a:pt x="183" y="152"/>
                  </a:lnTo>
                  <a:lnTo>
                    <a:pt x="188" y="152"/>
                  </a:lnTo>
                  <a:lnTo>
                    <a:pt x="191" y="152"/>
                  </a:lnTo>
                  <a:lnTo>
                    <a:pt x="196" y="152"/>
                  </a:lnTo>
                  <a:lnTo>
                    <a:pt x="198" y="150"/>
                  </a:lnTo>
                  <a:lnTo>
                    <a:pt x="199" y="147"/>
                  </a:lnTo>
                  <a:lnTo>
                    <a:pt x="200" y="145"/>
                  </a:lnTo>
                  <a:lnTo>
                    <a:pt x="201" y="143"/>
                  </a:lnTo>
                  <a:lnTo>
                    <a:pt x="202" y="142"/>
                  </a:lnTo>
                  <a:lnTo>
                    <a:pt x="204" y="142"/>
                  </a:lnTo>
                  <a:lnTo>
                    <a:pt x="209" y="143"/>
                  </a:lnTo>
                  <a:lnTo>
                    <a:pt x="211" y="142"/>
                  </a:lnTo>
                  <a:lnTo>
                    <a:pt x="213" y="142"/>
                  </a:lnTo>
                  <a:lnTo>
                    <a:pt x="214" y="141"/>
                  </a:lnTo>
                  <a:lnTo>
                    <a:pt x="215" y="141"/>
                  </a:lnTo>
                  <a:lnTo>
                    <a:pt x="218" y="139"/>
                  </a:lnTo>
                  <a:lnTo>
                    <a:pt x="220" y="138"/>
                  </a:lnTo>
                  <a:lnTo>
                    <a:pt x="220" y="137"/>
                  </a:lnTo>
                  <a:lnTo>
                    <a:pt x="225" y="138"/>
                  </a:lnTo>
                  <a:lnTo>
                    <a:pt x="226" y="138"/>
                  </a:lnTo>
                  <a:lnTo>
                    <a:pt x="226" y="137"/>
                  </a:lnTo>
                  <a:lnTo>
                    <a:pt x="228" y="137"/>
                  </a:lnTo>
                  <a:lnTo>
                    <a:pt x="231" y="138"/>
                  </a:lnTo>
                  <a:lnTo>
                    <a:pt x="232" y="138"/>
                  </a:lnTo>
                  <a:lnTo>
                    <a:pt x="234" y="137"/>
                  </a:lnTo>
                  <a:lnTo>
                    <a:pt x="235" y="138"/>
                  </a:lnTo>
                  <a:lnTo>
                    <a:pt x="240" y="141"/>
                  </a:lnTo>
                  <a:lnTo>
                    <a:pt x="241" y="142"/>
                  </a:lnTo>
                  <a:lnTo>
                    <a:pt x="240" y="143"/>
                  </a:lnTo>
                  <a:lnTo>
                    <a:pt x="241" y="145"/>
                  </a:lnTo>
                  <a:lnTo>
                    <a:pt x="243" y="148"/>
                  </a:lnTo>
                  <a:lnTo>
                    <a:pt x="244" y="147"/>
                  </a:lnTo>
                  <a:lnTo>
                    <a:pt x="244" y="156"/>
                  </a:lnTo>
                  <a:lnTo>
                    <a:pt x="244" y="159"/>
                  </a:lnTo>
                  <a:lnTo>
                    <a:pt x="245" y="161"/>
                  </a:lnTo>
                  <a:lnTo>
                    <a:pt x="247" y="162"/>
                  </a:lnTo>
                  <a:lnTo>
                    <a:pt x="248" y="163"/>
                  </a:lnTo>
                  <a:lnTo>
                    <a:pt x="248" y="165"/>
                  </a:lnTo>
                  <a:lnTo>
                    <a:pt x="248" y="171"/>
                  </a:lnTo>
                  <a:lnTo>
                    <a:pt x="249" y="172"/>
                  </a:lnTo>
                  <a:lnTo>
                    <a:pt x="250" y="175"/>
                  </a:lnTo>
                  <a:lnTo>
                    <a:pt x="250" y="176"/>
                  </a:lnTo>
                  <a:lnTo>
                    <a:pt x="249" y="177"/>
                  </a:lnTo>
                  <a:lnTo>
                    <a:pt x="248" y="178"/>
                  </a:lnTo>
                  <a:lnTo>
                    <a:pt x="248" y="181"/>
                  </a:lnTo>
                  <a:lnTo>
                    <a:pt x="250" y="190"/>
                  </a:lnTo>
                  <a:lnTo>
                    <a:pt x="249" y="193"/>
                  </a:lnTo>
                  <a:lnTo>
                    <a:pt x="250" y="196"/>
                  </a:lnTo>
                  <a:lnTo>
                    <a:pt x="253" y="220"/>
                  </a:lnTo>
                  <a:lnTo>
                    <a:pt x="253" y="223"/>
                  </a:lnTo>
                  <a:lnTo>
                    <a:pt x="256" y="227"/>
                  </a:lnTo>
                  <a:lnTo>
                    <a:pt x="262" y="230"/>
                  </a:lnTo>
                  <a:lnTo>
                    <a:pt x="263" y="233"/>
                  </a:lnTo>
                  <a:lnTo>
                    <a:pt x="265" y="235"/>
                  </a:lnTo>
                  <a:lnTo>
                    <a:pt x="267" y="239"/>
                  </a:lnTo>
                  <a:lnTo>
                    <a:pt x="269" y="243"/>
                  </a:lnTo>
                  <a:lnTo>
                    <a:pt x="269" y="245"/>
                  </a:lnTo>
                  <a:lnTo>
                    <a:pt x="270" y="246"/>
                  </a:lnTo>
                  <a:lnTo>
                    <a:pt x="271" y="246"/>
                  </a:lnTo>
                  <a:lnTo>
                    <a:pt x="274" y="247"/>
                  </a:lnTo>
                  <a:lnTo>
                    <a:pt x="274" y="248"/>
                  </a:lnTo>
                  <a:lnTo>
                    <a:pt x="275" y="250"/>
                  </a:lnTo>
                  <a:lnTo>
                    <a:pt x="276" y="250"/>
                  </a:lnTo>
                  <a:lnTo>
                    <a:pt x="278" y="250"/>
                  </a:lnTo>
                  <a:lnTo>
                    <a:pt x="279" y="248"/>
                  </a:lnTo>
                  <a:lnTo>
                    <a:pt x="278" y="245"/>
                  </a:lnTo>
                  <a:lnTo>
                    <a:pt x="278" y="240"/>
                  </a:lnTo>
                  <a:lnTo>
                    <a:pt x="277" y="236"/>
                  </a:lnTo>
                  <a:lnTo>
                    <a:pt x="274" y="235"/>
                  </a:lnTo>
                  <a:lnTo>
                    <a:pt x="276" y="234"/>
                  </a:lnTo>
                  <a:lnTo>
                    <a:pt x="279" y="236"/>
                  </a:lnTo>
                  <a:lnTo>
                    <a:pt x="283" y="239"/>
                  </a:lnTo>
                  <a:lnTo>
                    <a:pt x="284" y="243"/>
                  </a:lnTo>
                  <a:lnTo>
                    <a:pt x="289" y="259"/>
                  </a:lnTo>
                  <a:lnTo>
                    <a:pt x="294" y="282"/>
                  </a:lnTo>
                  <a:lnTo>
                    <a:pt x="299" y="304"/>
                  </a:lnTo>
                  <a:lnTo>
                    <a:pt x="302" y="318"/>
                  </a:lnTo>
                  <a:lnTo>
                    <a:pt x="310" y="360"/>
                  </a:lnTo>
                  <a:lnTo>
                    <a:pt x="318" y="377"/>
                  </a:lnTo>
                  <a:lnTo>
                    <a:pt x="323" y="387"/>
                  </a:lnTo>
                  <a:lnTo>
                    <a:pt x="326" y="389"/>
                  </a:lnTo>
                  <a:lnTo>
                    <a:pt x="326" y="392"/>
                  </a:lnTo>
                  <a:lnTo>
                    <a:pt x="326" y="394"/>
                  </a:lnTo>
                  <a:lnTo>
                    <a:pt x="323" y="394"/>
                  </a:lnTo>
                  <a:lnTo>
                    <a:pt x="321" y="392"/>
                  </a:lnTo>
                  <a:lnTo>
                    <a:pt x="317" y="388"/>
                  </a:lnTo>
                  <a:lnTo>
                    <a:pt x="314" y="387"/>
                  </a:lnTo>
                  <a:lnTo>
                    <a:pt x="314" y="386"/>
                  </a:lnTo>
                  <a:lnTo>
                    <a:pt x="311" y="386"/>
                  </a:lnTo>
                  <a:lnTo>
                    <a:pt x="309" y="385"/>
                  </a:lnTo>
                  <a:lnTo>
                    <a:pt x="310" y="381"/>
                  </a:lnTo>
                  <a:lnTo>
                    <a:pt x="309" y="378"/>
                  </a:lnTo>
                  <a:lnTo>
                    <a:pt x="308" y="372"/>
                  </a:lnTo>
                  <a:lnTo>
                    <a:pt x="306" y="371"/>
                  </a:lnTo>
                  <a:lnTo>
                    <a:pt x="306" y="362"/>
                  </a:lnTo>
                  <a:lnTo>
                    <a:pt x="306" y="354"/>
                  </a:lnTo>
                  <a:lnTo>
                    <a:pt x="304" y="348"/>
                  </a:lnTo>
                  <a:lnTo>
                    <a:pt x="301" y="347"/>
                  </a:lnTo>
                  <a:lnTo>
                    <a:pt x="296" y="348"/>
                  </a:lnTo>
                  <a:lnTo>
                    <a:pt x="294" y="352"/>
                  </a:lnTo>
                  <a:lnTo>
                    <a:pt x="293" y="354"/>
                  </a:lnTo>
                  <a:lnTo>
                    <a:pt x="292" y="355"/>
                  </a:lnTo>
                  <a:lnTo>
                    <a:pt x="291" y="354"/>
                  </a:lnTo>
                  <a:lnTo>
                    <a:pt x="291" y="353"/>
                  </a:lnTo>
                  <a:lnTo>
                    <a:pt x="289" y="352"/>
                  </a:lnTo>
                  <a:lnTo>
                    <a:pt x="289" y="349"/>
                  </a:lnTo>
                  <a:lnTo>
                    <a:pt x="291" y="347"/>
                  </a:lnTo>
                  <a:lnTo>
                    <a:pt x="294" y="345"/>
                  </a:lnTo>
                  <a:lnTo>
                    <a:pt x="296" y="343"/>
                  </a:lnTo>
                  <a:lnTo>
                    <a:pt x="296" y="338"/>
                  </a:lnTo>
                  <a:lnTo>
                    <a:pt x="296" y="331"/>
                  </a:lnTo>
                  <a:lnTo>
                    <a:pt x="294" y="326"/>
                  </a:lnTo>
                  <a:lnTo>
                    <a:pt x="292" y="322"/>
                  </a:lnTo>
                  <a:lnTo>
                    <a:pt x="289" y="321"/>
                  </a:lnTo>
                  <a:lnTo>
                    <a:pt x="287" y="321"/>
                  </a:lnTo>
                  <a:lnTo>
                    <a:pt x="285" y="322"/>
                  </a:lnTo>
                  <a:lnTo>
                    <a:pt x="283" y="323"/>
                  </a:lnTo>
                  <a:lnTo>
                    <a:pt x="282" y="325"/>
                  </a:lnTo>
                  <a:lnTo>
                    <a:pt x="276" y="329"/>
                  </a:lnTo>
                  <a:lnTo>
                    <a:pt x="275" y="330"/>
                  </a:lnTo>
                  <a:lnTo>
                    <a:pt x="275" y="332"/>
                  </a:lnTo>
                  <a:lnTo>
                    <a:pt x="276" y="343"/>
                  </a:lnTo>
                  <a:lnTo>
                    <a:pt x="278" y="348"/>
                  </a:lnTo>
                  <a:lnTo>
                    <a:pt x="279" y="353"/>
                  </a:lnTo>
                  <a:lnTo>
                    <a:pt x="279" y="355"/>
                  </a:lnTo>
                  <a:lnTo>
                    <a:pt x="282" y="356"/>
                  </a:lnTo>
                  <a:lnTo>
                    <a:pt x="284" y="359"/>
                  </a:lnTo>
                  <a:lnTo>
                    <a:pt x="285" y="360"/>
                  </a:lnTo>
                  <a:lnTo>
                    <a:pt x="288" y="370"/>
                  </a:lnTo>
                  <a:lnTo>
                    <a:pt x="291" y="373"/>
                  </a:lnTo>
                  <a:lnTo>
                    <a:pt x="294" y="376"/>
                  </a:lnTo>
                  <a:lnTo>
                    <a:pt x="296" y="376"/>
                  </a:lnTo>
                  <a:lnTo>
                    <a:pt x="300" y="377"/>
                  </a:lnTo>
                  <a:lnTo>
                    <a:pt x="302" y="377"/>
                  </a:lnTo>
                  <a:lnTo>
                    <a:pt x="303" y="379"/>
                  </a:lnTo>
                  <a:lnTo>
                    <a:pt x="303" y="380"/>
                  </a:lnTo>
                  <a:lnTo>
                    <a:pt x="303" y="382"/>
                  </a:lnTo>
                  <a:lnTo>
                    <a:pt x="303" y="384"/>
                  </a:lnTo>
                  <a:lnTo>
                    <a:pt x="303" y="385"/>
                  </a:lnTo>
                  <a:lnTo>
                    <a:pt x="304" y="386"/>
                  </a:lnTo>
                  <a:lnTo>
                    <a:pt x="306" y="386"/>
                  </a:lnTo>
                  <a:lnTo>
                    <a:pt x="308" y="387"/>
                  </a:lnTo>
                  <a:lnTo>
                    <a:pt x="309" y="387"/>
                  </a:lnTo>
                  <a:lnTo>
                    <a:pt x="306" y="388"/>
                  </a:lnTo>
                  <a:lnTo>
                    <a:pt x="305" y="389"/>
                  </a:lnTo>
                  <a:lnTo>
                    <a:pt x="304" y="389"/>
                  </a:lnTo>
                  <a:lnTo>
                    <a:pt x="304" y="390"/>
                  </a:lnTo>
                  <a:lnTo>
                    <a:pt x="304" y="392"/>
                  </a:lnTo>
                  <a:lnTo>
                    <a:pt x="305" y="393"/>
                  </a:lnTo>
                  <a:lnTo>
                    <a:pt x="306" y="393"/>
                  </a:lnTo>
                  <a:lnTo>
                    <a:pt x="309" y="396"/>
                  </a:lnTo>
                  <a:lnTo>
                    <a:pt x="310" y="398"/>
                  </a:lnTo>
                  <a:lnTo>
                    <a:pt x="311" y="398"/>
                  </a:lnTo>
                  <a:lnTo>
                    <a:pt x="313" y="398"/>
                  </a:lnTo>
                  <a:lnTo>
                    <a:pt x="314" y="399"/>
                  </a:lnTo>
                  <a:lnTo>
                    <a:pt x="316" y="401"/>
                  </a:lnTo>
                  <a:lnTo>
                    <a:pt x="317" y="401"/>
                  </a:lnTo>
                  <a:lnTo>
                    <a:pt x="320" y="401"/>
                  </a:lnTo>
                  <a:lnTo>
                    <a:pt x="321" y="401"/>
                  </a:lnTo>
                  <a:lnTo>
                    <a:pt x="323" y="399"/>
                  </a:lnTo>
                  <a:lnTo>
                    <a:pt x="327" y="397"/>
                  </a:lnTo>
                  <a:lnTo>
                    <a:pt x="328" y="395"/>
                  </a:lnTo>
                  <a:lnTo>
                    <a:pt x="327" y="393"/>
                  </a:lnTo>
                  <a:lnTo>
                    <a:pt x="327" y="390"/>
                  </a:lnTo>
                  <a:lnTo>
                    <a:pt x="330" y="394"/>
                  </a:lnTo>
                  <a:lnTo>
                    <a:pt x="348" y="419"/>
                  </a:lnTo>
                  <a:lnTo>
                    <a:pt x="351" y="421"/>
                  </a:lnTo>
                  <a:lnTo>
                    <a:pt x="354" y="422"/>
                  </a:lnTo>
                  <a:lnTo>
                    <a:pt x="356" y="423"/>
                  </a:lnTo>
                  <a:lnTo>
                    <a:pt x="358" y="421"/>
                  </a:lnTo>
                  <a:lnTo>
                    <a:pt x="361" y="423"/>
                  </a:lnTo>
                  <a:lnTo>
                    <a:pt x="364" y="427"/>
                  </a:lnTo>
                  <a:lnTo>
                    <a:pt x="371" y="431"/>
                  </a:lnTo>
                  <a:lnTo>
                    <a:pt x="377" y="435"/>
                  </a:lnTo>
                  <a:lnTo>
                    <a:pt x="380" y="435"/>
                  </a:lnTo>
                  <a:lnTo>
                    <a:pt x="385" y="435"/>
                  </a:lnTo>
                  <a:lnTo>
                    <a:pt x="399" y="434"/>
                  </a:lnTo>
                  <a:lnTo>
                    <a:pt x="404" y="431"/>
                  </a:lnTo>
                  <a:lnTo>
                    <a:pt x="406" y="429"/>
                  </a:lnTo>
                  <a:lnTo>
                    <a:pt x="409" y="429"/>
                  </a:lnTo>
                  <a:lnTo>
                    <a:pt x="412" y="431"/>
                  </a:lnTo>
                  <a:lnTo>
                    <a:pt x="414" y="431"/>
                  </a:lnTo>
                  <a:lnTo>
                    <a:pt x="414" y="432"/>
                  </a:lnTo>
                  <a:lnTo>
                    <a:pt x="415" y="431"/>
                  </a:lnTo>
                  <a:lnTo>
                    <a:pt x="418" y="432"/>
                  </a:lnTo>
                  <a:lnTo>
                    <a:pt x="417" y="429"/>
                  </a:lnTo>
                  <a:lnTo>
                    <a:pt x="416" y="427"/>
                  </a:lnTo>
                  <a:lnTo>
                    <a:pt x="408" y="423"/>
                  </a:lnTo>
                  <a:lnTo>
                    <a:pt x="412" y="422"/>
                  </a:lnTo>
                  <a:lnTo>
                    <a:pt x="415" y="423"/>
                  </a:lnTo>
                  <a:lnTo>
                    <a:pt x="418" y="426"/>
                  </a:lnTo>
                  <a:lnTo>
                    <a:pt x="423" y="429"/>
                  </a:lnTo>
                  <a:lnTo>
                    <a:pt x="426" y="430"/>
                  </a:lnTo>
                  <a:lnTo>
                    <a:pt x="429" y="430"/>
                  </a:lnTo>
                  <a:lnTo>
                    <a:pt x="431" y="430"/>
                  </a:lnTo>
                  <a:lnTo>
                    <a:pt x="433" y="431"/>
                  </a:lnTo>
                  <a:lnTo>
                    <a:pt x="434" y="431"/>
                  </a:lnTo>
                  <a:lnTo>
                    <a:pt x="435" y="432"/>
                  </a:lnTo>
                  <a:lnTo>
                    <a:pt x="439" y="434"/>
                  </a:lnTo>
                  <a:lnTo>
                    <a:pt x="443" y="436"/>
                  </a:lnTo>
                  <a:lnTo>
                    <a:pt x="444" y="437"/>
                  </a:lnTo>
                  <a:lnTo>
                    <a:pt x="456" y="459"/>
                  </a:lnTo>
                  <a:lnTo>
                    <a:pt x="463" y="469"/>
                  </a:lnTo>
                  <a:lnTo>
                    <a:pt x="468" y="477"/>
                  </a:lnTo>
                  <a:lnTo>
                    <a:pt x="473" y="481"/>
                  </a:lnTo>
                  <a:lnTo>
                    <a:pt x="485" y="489"/>
                  </a:lnTo>
                  <a:lnTo>
                    <a:pt x="498" y="502"/>
                  </a:lnTo>
                  <a:lnTo>
                    <a:pt x="504" y="506"/>
                  </a:lnTo>
                  <a:lnTo>
                    <a:pt x="503" y="513"/>
                  </a:lnTo>
                  <a:lnTo>
                    <a:pt x="504" y="522"/>
                  </a:lnTo>
                  <a:lnTo>
                    <a:pt x="503" y="526"/>
                  </a:lnTo>
                  <a:lnTo>
                    <a:pt x="500" y="529"/>
                  </a:lnTo>
                  <a:lnTo>
                    <a:pt x="491" y="536"/>
                  </a:lnTo>
                  <a:lnTo>
                    <a:pt x="487" y="539"/>
                  </a:lnTo>
                  <a:lnTo>
                    <a:pt x="486" y="545"/>
                  </a:lnTo>
                  <a:lnTo>
                    <a:pt x="486" y="549"/>
                  </a:lnTo>
                  <a:lnTo>
                    <a:pt x="485" y="554"/>
                  </a:lnTo>
                  <a:lnTo>
                    <a:pt x="482" y="557"/>
                  </a:lnTo>
                  <a:lnTo>
                    <a:pt x="480" y="558"/>
                  </a:lnTo>
                  <a:lnTo>
                    <a:pt x="480" y="560"/>
                  </a:lnTo>
                  <a:lnTo>
                    <a:pt x="480" y="561"/>
                  </a:lnTo>
                  <a:lnTo>
                    <a:pt x="478" y="562"/>
                  </a:lnTo>
                  <a:lnTo>
                    <a:pt x="475" y="564"/>
                  </a:lnTo>
                  <a:lnTo>
                    <a:pt x="474" y="564"/>
                  </a:lnTo>
                  <a:lnTo>
                    <a:pt x="474" y="568"/>
                  </a:lnTo>
                  <a:lnTo>
                    <a:pt x="472" y="569"/>
                  </a:lnTo>
                  <a:lnTo>
                    <a:pt x="470" y="569"/>
                  </a:lnTo>
                  <a:lnTo>
                    <a:pt x="467" y="568"/>
                  </a:lnTo>
                  <a:lnTo>
                    <a:pt x="466" y="566"/>
                  </a:lnTo>
                  <a:lnTo>
                    <a:pt x="466" y="564"/>
                  </a:lnTo>
                  <a:lnTo>
                    <a:pt x="465" y="563"/>
                  </a:lnTo>
                  <a:lnTo>
                    <a:pt x="464" y="563"/>
                  </a:lnTo>
                  <a:lnTo>
                    <a:pt x="461" y="563"/>
                  </a:lnTo>
                  <a:lnTo>
                    <a:pt x="459" y="565"/>
                  </a:lnTo>
                  <a:lnTo>
                    <a:pt x="458" y="566"/>
                  </a:lnTo>
                  <a:lnTo>
                    <a:pt x="456" y="565"/>
                  </a:lnTo>
                  <a:lnTo>
                    <a:pt x="454" y="563"/>
                  </a:lnTo>
                  <a:lnTo>
                    <a:pt x="451" y="557"/>
                  </a:lnTo>
                  <a:lnTo>
                    <a:pt x="452" y="555"/>
                  </a:lnTo>
                  <a:lnTo>
                    <a:pt x="451" y="554"/>
                  </a:lnTo>
                  <a:lnTo>
                    <a:pt x="450" y="554"/>
                  </a:lnTo>
                  <a:lnTo>
                    <a:pt x="449" y="554"/>
                  </a:lnTo>
                  <a:lnTo>
                    <a:pt x="448" y="553"/>
                  </a:lnTo>
                  <a:lnTo>
                    <a:pt x="448" y="551"/>
                  </a:lnTo>
                  <a:lnTo>
                    <a:pt x="446" y="548"/>
                  </a:lnTo>
                  <a:lnTo>
                    <a:pt x="443" y="548"/>
                  </a:lnTo>
                  <a:lnTo>
                    <a:pt x="440" y="548"/>
                  </a:lnTo>
                  <a:lnTo>
                    <a:pt x="437" y="551"/>
                  </a:lnTo>
                  <a:lnTo>
                    <a:pt x="423" y="555"/>
                  </a:lnTo>
                  <a:lnTo>
                    <a:pt x="420" y="557"/>
                  </a:lnTo>
                  <a:lnTo>
                    <a:pt x="415" y="560"/>
                  </a:lnTo>
                  <a:lnTo>
                    <a:pt x="409" y="561"/>
                  </a:lnTo>
                  <a:lnTo>
                    <a:pt x="406" y="563"/>
                  </a:lnTo>
                  <a:lnTo>
                    <a:pt x="405" y="569"/>
                  </a:lnTo>
                  <a:lnTo>
                    <a:pt x="405" y="571"/>
                  </a:lnTo>
                  <a:lnTo>
                    <a:pt x="404" y="573"/>
                  </a:lnTo>
                  <a:lnTo>
                    <a:pt x="401" y="575"/>
                  </a:lnTo>
                  <a:lnTo>
                    <a:pt x="400" y="578"/>
                  </a:lnTo>
                  <a:lnTo>
                    <a:pt x="395" y="581"/>
                  </a:lnTo>
                  <a:lnTo>
                    <a:pt x="391" y="581"/>
                  </a:lnTo>
                  <a:lnTo>
                    <a:pt x="389" y="581"/>
                  </a:lnTo>
                  <a:lnTo>
                    <a:pt x="388" y="578"/>
                  </a:lnTo>
                  <a:lnTo>
                    <a:pt x="386" y="574"/>
                  </a:lnTo>
                  <a:lnTo>
                    <a:pt x="383" y="572"/>
                  </a:lnTo>
                  <a:lnTo>
                    <a:pt x="381" y="570"/>
                  </a:lnTo>
                  <a:lnTo>
                    <a:pt x="380" y="570"/>
                  </a:lnTo>
                  <a:lnTo>
                    <a:pt x="378" y="570"/>
                  </a:lnTo>
                  <a:lnTo>
                    <a:pt x="377" y="570"/>
                  </a:lnTo>
                  <a:lnTo>
                    <a:pt x="375" y="569"/>
                  </a:lnTo>
                  <a:lnTo>
                    <a:pt x="374" y="566"/>
                  </a:lnTo>
                  <a:lnTo>
                    <a:pt x="373" y="564"/>
                  </a:lnTo>
                  <a:lnTo>
                    <a:pt x="372" y="562"/>
                  </a:lnTo>
                  <a:lnTo>
                    <a:pt x="373" y="561"/>
                  </a:lnTo>
                  <a:lnTo>
                    <a:pt x="373" y="560"/>
                  </a:lnTo>
                  <a:lnTo>
                    <a:pt x="379" y="549"/>
                  </a:lnTo>
                  <a:lnTo>
                    <a:pt x="380" y="548"/>
                  </a:lnTo>
                  <a:lnTo>
                    <a:pt x="383" y="548"/>
                  </a:lnTo>
                  <a:lnTo>
                    <a:pt x="386" y="547"/>
                  </a:lnTo>
                  <a:lnTo>
                    <a:pt x="386" y="545"/>
                  </a:lnTo>
                  <a:lnTo>
                    <a:pt x="387" y="543"/>
                  </a:lnTo>
                  <a:lnTo>
                    <a:pt x="387" y="538"/>
                  </a:lnTo>
                  <a:lnTo>
                    <a:pt x="387" y="531"/>
                  </a:lnTo>
                  <a:lnTo>
                    <a:pt x="388" y="527"/>
                  </a:lnTo>
                  <a:lnTo>
                    <a:pt x="387" y="524"/>
                  </a:lnTo>
                  <a:lnTo>
                    <a:pt x="385" y="523"/>
                  </a:lnTo>
                  <a:lnTo>
                    <a:pt x="383" y="521"/>
                  </a:lnTo>
                  <a:lnTo>
                    <a:pt x="383" y="519"/>
                  </a:lnTo>
                  <a:lnTo>
                    <a:pt x="385" y="516"/>
                  </a:lnTo>
                  <a:lnTo>
                    <a:pt x="386" y="515"/>
                  </a:lnTo>
                  <a:lnTo>
                    <a:pt x="387" y="514"/>
                  </a:lnTo>
                  <a:lnTo>
                    <a:pt x="388" y="512"/>
                  </a:lnTo>
                  <a:lnTo>
                    <a:pt x="387" y="510"/>
                  </a:lnTo>
                  <a:lnTo>
                    <a:pt x="387" y="507"/>
                  </a:lnTo>
                  <a:lnTo>
                    <a:pt x="385" y="507"/>
                  </a:lnTo>
                  <a:lnTo>
                    <a:pt x="379" y="508"/>
                  </a:lnTo>
                  <a:lnTo>
                    <a:pt x="378" y="507"/>
                  </a:lnTo>
                  <a:lnTo>
                    <a:pt x="373" y="505"/>
                  </a:lnTo>
                  <a:lnTo>
                    <a:pt x="371" y="505"/>
                  </a:lnTo>
                  <a:lnTo>
                    <a:pt x="369" y="508"/>
                  </a:lnTo>
                  <a:lnTo>
                    <a:pt x="366" y="508"/>
                  </a:lnTo>
                  <a:lnTo>
                    <a:pt x="361" y="507"/>
                  </a:lnTo>
                  <a:lnTo>
                    <a:pt x="360" y="507"/>
                  </a:lnTo>
                  <a:lnTo>
                    <a:pt x="358" y="508"/>
                  </a:lnTo>
                  <a:lnTo>
                    <a:pt x="357" y="508"/>
                  </a:lnTo>
                  <a:lnTo>
                    <a:pt x="356" y="508"/>
                  </a:lnTo>
                  <a:lnTo>
                    <a:pt x="356" y="507"/>
                  </a:lnTo>
                  <a:lnTo>
                    <a:pt x="355" y="506"/>
                  </a:lnTo>
                  <a:lnTo>
                    <a:pt x="355" y="503"/>
                  </a:lnTo>
                  <a:lnTo>
                    <a:pt x="355" y="502"/>
                  </a:lnTo>
                  <a:lnTo>
                    <a:pt x="356" y="502"/>
                  </a:lnTo>
                  <a:lnTo>
                    <a:pt x="356" y="501"/>
                  </a:lnTo>
                  <a:lnTo>
                    <a:pt x="356" y="499"/>
                  </a:lnTo>
                  <a:lnTo>
                    <a:pt x="356" y="498"/>
                  </a:lnTo>
                  <a:lnTo>
                    <a:pt x="355" y="496"/>
                  </a:lnTo>
                  <a:lnTo>
                    <a:pt x="354" y="495"/>
                  </a:lnTo>
                  <a:lnTo>
                    <a:pt x="354" y="493"/>
                  </a:lnTo>
                  <a:lnTo>
                    <a:pt x="354" y="487"/>
                  </a:lnTo>
                  <a:lnTo>
                    <a:pt x="353" y="485"/>
                  </a:lnTo>
                  <a:lnTo>
                    <a:pt x="349" y="484"/>
                  </a:lnTo>
                  <a:lnTo>
                    <a:pt x="348" y="484"/>
                  </a:lnTo>
                  <a:lnTo>
                    <a:pt x="347" y="484"/>
                  </a:lnTo>
                  <a:lnTo>
                    <a:pt x="346" y="484"/>
                  </a:lnTo>
                  <a:lnTo>
                    <a:pt x="345" y="482"/>
                  </a:lnTo>
                  <a:lnTo>
                    <a:pt x="345" y="481"/>
                  </a:lnTo>
                  <a:lnTo>
                    <a:pt x="345" y="479"/>
                  </a:lnTo>
                  <a:lnTo>
                    <a:pt x="345" y="478"/>
                  </a:lnTo>
                  <a:lnTo>
                    <a:pt x="343" y="478"/>
                  </a:lnTo>
                  <a:lnTo>
                    <a:pt x="335" y="484"/>
                  </a:lnTo>
                  <a:lnTo>
                    <a:pt x="332" y="484"/>
                  </a:lnTo>
                  <a:lnTo>
                    <a:pt x="330" y="484"/>
                  </a:lnTo>
                  <a:lnTo>
                    <a:pt x="327" y="481"/>
                  </a:lnTo>
                  <a:lnTo>
                    <a:pt x="319" y="479"/>
                  </a:lnTo>
                  <a:lnTo>
                    <a:pt x="317" y="478"/>
                  </a:lnTo>
                  <a:lnTo>
                    <a:pt x="313" y="476"/>
                  </a:lnTo>
                  <a:lnTo>
                    <a:pt x="311" y="476"/>
                  </a:lnTo>
                  <a:lnTo>
                    <a:pt x="309" y="476"/>
                  </a:lnTo>
                  <a:lnTo>
                    <a:pt x="306" y="476"/>
                  </a:lnTo>
                  <a:lnTo>
                    <a:pt x="304" y="474"/>
                  </a:lnTo>
                  <a:lnTo>
                    <a:pt x="303" y="474"/>
                  </a:lnTo>
                  <a:lnTo>
                    <a:pt x="300" y="472"/>
                  </a:lnTo>
                  <a:lnTo>
                    <a:pt x="296" y="470"/>
                  </a:lnTo>
                  <a:lnTo>
                    <a:pt x="295" y="468"/>
                  </a:lnTo>
                  <a:lnTo>
                    <a:pt x="291" y="454"/>
                  </a:lnTo>
                  <a:lnTo>
                    <a:pt x="289" y="453"/>
                  </a:lnTo>
                  <a:lnTo>
                    <a:pt x="287" y="453"/>
                  </a:lnTo>
                  <a:lnTo>
                    <a:pt x="286" y="453"/>
                  </a:lnTo>
                  <a:lnTo>
                    <a:pt x="285" y="454"/>
                  </a:lnTo>
                  <a:lnTo>
                    <a:pt x="283" y="454"/>
                  </a:lnTo>
                  <a:lnTo>
                    <a:pt x="282" y="454"/>
                  </a:lnTo>
                  <a:lnTo>
                    <a:pt x="282" y="453"/>
                  </a:lnTo>
                  <a:lnTo>
                    <a:pt x="280" y="452"/>
                  </a:lnTo>
                  <a:lnTo>
                    <a:pt x="278" y="453"/>
                  </a:lnTo>
                  <a:lnTo>
                    <a:pt x="277" y="454"/>
                  </a:lnTo>
                  <a:lnTo>
                    <a:pt x="277" y="455"/>
                  </a:lnTo>
                  <a:lnTo>
                    <a:pt x="277" y="457"/>
                  </a:lnTo>
                  <a:lnTo>
                    <a:pt x="276" y="463"/>
                  </a:lnTo>
                  <a:lnTo>
                    <a:pt x="276" y="464"/>
                  </a:lnTo>
                  <a:lnTo>
                    <a:pt x="277" y="468"/>
                  </a:lnTo>
                  <a:lnTo>
                    <a:pt x="277" y="469"/>
                  </a:lnTo>
                  <a:lnTo>
                    <a:pt x="277" y="470"/>
                  </a:lnTo>
                  <a:lnTo>
                    <a:pt x="276" y="471"/>
                  </a:lnTo>
                  <a:lnTo>
                    <a:pt x="275" y="472"/>
                  </a:lnTo>
                  <a:lnTo>
                    <a:pt x="275" y="473"/>
                  </a:lnTo>
                  <a:lnTo>
                    <a:pt x="275" y="476"/>
                  </a:lnTo>
                  <a:lnTo>
                    <a:pt x="275" y="477"/>
                  </a:lnTo>
                  <a:lnTo>
                    <a:pt x="275" y="480"/>
                  </a:lnTo>
                  <a:lnTo>
                    <a:pt x="274" y="482"/>
                  </a:lnTo>
                  <a:lnTo>
                    <a:pt x="273" y="485"/>
                  </a:lnTo>
                  <a:lnTo>
                    <a:pt x="271" y="481"/>
                  </a:lnTo>
                  <a:lnTo>
                    <a:pt x="270" y="480"/>
                  </a:lnTo>
                  <a:lnTo>
                    <a:pt x="268" y="479"/>
                  </a:lnTo>
                  <a:lnTo>
                    <a:pt x="270" y="476"/>
                  </a:lnTo>
                  <a:lnTo>
                    <a:pt x="270" y="473"/>
                  </a:lnTo>
                  <a:lnTo>
                    <a:pt x="269" y="472"/>
                  </a:lnTo>
                  <a:lnTo>
                    <a:pt x="267" y="473"/>
                  </a:lnTo>
                  <a:lnTo>
                    <a:pt x="266" y="477"/>
                  </a:lnTo>
                  <a:lnTo>
                    <a:pt x="261" y="473"/>
                  </a:lnTo>
                  <a:lnTo>
                    <a:pt x="258" y="469"/>
                  </a:lnTo>
                  <a:lnTo>
                    <a:pt x="258" y="468"/>
                  </a:lnTo>
                  <a:lnTo>
                    <a:pt x="257" y="466"/>
                  </a:lnTo>
                  <a:lnTo>
                    <a:pt x="257" y="465"/>
                  </a:lnTo>
                  <a:lnTo>
                    <a:pt x="256" y="465"/>
                  </a:lnTo>
                  <a:lnTo>
                    <a:pt x="254" y="465"/>
                  </a:lnTo>
                  <a:lnTo>
                    <a:pt x="253" y="466"/>
                  </a:lnTo>
                  <a:lnTo>
                    <a:pt x="253" y="465"/>
                  </a:lnTo>
                  <a:lnTo>
                    <a:pt x="253" y="464"/>
                  </a:lnTo>
                  <a:lnTo>
                    <a:pt x="254" y="463"/>
                  </a:lnTo>
                  <a:lnTo>
                    <a:pt x="254" y="462"/>
                  </a:lnTo>
                  <a:lnTo>
                    <a:pt x="254" y="461"/>
                  </a:lnTo>
                  <a:lnTo>
                    <a:pt x="253" y="460"/>
                  </a:lnTo>
                  <a:lnTo>
                    <a:pt x="253" y="457"/>
                  </a:lnTo>
                  <a:lnTo>
                    <a:pt x="252" y="457"/>
                  </a:lnTo>
                  <a:lnTo>
                    <a:pt x="251" y="457"/>
                  </a:lnTo>
                  <a:lnTo>
                    <a:pt x="250" y="457"/>
                  </a:lnTo>
                  <a:lnTo>
                    <a:pt x="250" y="456"/>
                  </a:lnTo>
                  <a:lnTo>
                    <a:pt x="249" y="454"/>
                  </a:lnTo>
                  <a:lnTo>
                    <a:pt x="248" y="453"/>
                  </a:lnTo>
                  <a:lnTo>
                    <a:pt x="244" y="451"/>
                  </a:lnTo>
                  <a:lnTo>
                    <a:pt x="242" y="446"/>
                  </a:lnTo>
                  <a:lnTo>
                    <a:pt x="240" y="444"/>
                  </a:lnTo>
                  <a:lnTo>
                    <a:pt x="237" y="445"/>
                  </a:lnTo>
                  <a:lnTo>
                    <a:pt x="236" y="445"/>
                  </a:lnTo>
                  <a:lnTo>
                    <a:pt x="236" y="444"/>
                  </a:lnTo>
                  <a:lnTo>
                    <a:pt x="235" y="440"/>
                  </a:lnTo>
                  <a:lnTo>
                    <a:pt x="234" y="439"/>
                  </a:lnTo>
                  <a:lnTo>
                    <a:pt x="234" y="438"/>
                  </a:lnTo>
                  <a:lnTo>
                    <a:pt x="223" y="435"/>
                  </a:lnTo>
                  <a:lnTo>
                    <a:pt x="220" y="431"/>
                  </a:lnTo>
                  <a:lnTo>
                    <a:pt x="220" y="427"/>
                  </a:lnTo>
                  <a:lnTo>
                    <a:pt x="220" y="424"/>
                  </a:lnTo>
                  <a:lnTo>
                    <a:pt x="222" y="424"/>
                  </a:lnTo>
                  <a:lnTo>
                    <a:pt x="223" y="424"/>
                  </a:lnTo>
                  <a:lnTo>
                    <a:pt x="224" y="424"/>
                  </a:lnTo>
                  <a:lnTo>
                    <a:pt x="224" y="423"/>
                  </a:lnTo>
                  <a:lnTo>
                    <a:pt x="223" y="422"/>
                  </a:lnTo>
                  <a:lnTo>
                    <a:pt x="222" y="421"/>
                  </a:lnTo>
                  <a:lnTo>
                    <a:pt x="219" y="420"/>
                  </a:lnTo>
                  <a:lnTo>
                    <a:pt x="219" y="418"/>
                  </a:lnTo>
                  <a:lnTo>
                    <a:pt x="220" y="415"/>
                  </a:lnTo>
                  <a:lnTo>
                    <a:pt x="219" y="414"/>
                  </a:lnTo>
                  <a:lnTo>
                    <a:pt x="222" y="410"/>
                  </a:lnTo>
                  <a:lnTo>
                    <a:pt x="223" y="407"/>
                  </a:lnTo>
                  <a:lnTo>
                    <a:pt x="224" y="407"/>
                  </a:lnTo>
                  <a:lnTo>
                    <a:pt x="224" y="406"/>
                  </a:lnTo>
                  <a:lnTo>
                    <a:pt x="227" y="402"/>
                  </a:lnTo>
                  <a:lnTo>
                    <a:pt x="227" y="401"/>
                  </a:lnTo>
                  <a:lnTo>
                    <a:pt x="225" y="402"/>
                  </a:lnTo>
                  <a:lnTo>
                    <a:pt x="223" y="403"/>
                  </a:lnTo>
                  <a:lnTo>
                    <a:pt x="222" y="403"/>
                  </a:lnTo>
                  <a:lnTo>
                    <a:pt x="219" y="402"/>
                  </a:lnTo>
                  <a:lnTo>
                    <a:pt x="218" y="401"/>
                  </a:lnTo>
                  <a:lnTo>
                    <a:pt x="218" y="396"/>
                  </a:lnTo>
                  <a:lnTo>
                    <a:pt x="215" y="398"/>
                  </a:lnTo>
                  <a:lnTo>
                    <a:pt x="213" y="401"/>
                  </a:lnTo>
                  <a:lnTo>
                    <a:pt x="211" y="401"/>
                  </a:lnTo>
                  <a:lnTo>
                    <a:pt x="211" y="398"/>
                  </a:lnTo>
                  <a:lnTo>
                    <a:pt x="210" y="398"/>
                  </a:lnTo>
                  <a:lnTo>
                    <a:pt x="208" y="398"/>
                  </a:lnTo>
                  <a:lnTo>
                    <a:pt x="205" y="394"/>
                  </a:lnTo>
                  <a:lnTo>
                    <a:pt x="202" y="388"/>
                  </a:lnTo>
                  <a:lnTo>
                    <a:pt x="204" y="385"/>
                  </a:lnTo>
                  <a:lnTo>
                    <a:pt x="206" y="384"/>
                  </a:lnTo>
                  <a:lnTo>
                    <a:pt x="208" y="380"/>
                  </a:lnTo>
                  <a:lnTo>
                    <a:pt x="210" y="376"/>
                  </a:lnTo>
                  <a:lnTo>
                    <a:pt x="210" y="372"/>
                  </a:lnTo>
                  <a:lnTo>
                    <a:pt x="207" y="378"/>
                  </a:lnTo>
                  <a:lnTo>
                    <a:pt x="204" y="380"/>
                  </a:lnTo>
                  <a:lnTo>
                    <a:pt x="201" y="379"/>
                  </a:lnTo>
                  <a:lnTo>
                    <a:pt x="200" y="378"/>
                  </a:lnTo>
                  <a:lnTo>
                    <a:pt x="201" y="372"/>
                  </a:lnTo>
                  <a:lnTo>
                    <a:pt x="201" y="371"/>
                  </a:lnTo>
                  <a:lnTo>
                    <a:pt x="199" y="371"/>
                  </a:lnTo>
                  <a:lnTo>
                    <a:pt x="198" y="372"/>
                  </a:lnTo>
                  <a:lnTo>
                    <a:pt x="197" y="374"/>
                  </a:lnTo>
                  <a:lnTo>
                    <a:pt x="197" y="377"/>
                  </a:lnTo>
                  <a:lnTo>
                    <a:pt x="197" y="381"/>
                  </a:lnTo>
                  <a:lnTo>
                    <a:pt x="197" y="382"/>
                  </a:lnTo>
                  <a:lnTo>
                    <a:pt x="194" y="384"/>
                  </a:lnTo>
                  <a:lnTo>
                    <a:pt x="193" y="382"/>
                  </a:lnTo>
                  <a:lnTo>
                    <a:pt x="191" y="382"/>
                  </a:lnTo>
                  <a:lnTo>
                    <a:pt x="190" y="381"/>
                  </a:lnTo>
                  <a:lnTo>
                    <a:pt x="189" y="380"/>
                  </a:lnTo>
                  <a:lnTo>
                    <a:pt x="185" y="379"/>
                  </a:lnTo>
                  <a:lnTo>
                    <a:pt x="183" y="378"/>
                  </a:lnTo>
                  <a:lnTo>
                    <a:pt x="182" y="377"/>
                  </a:lnTo>
                  <a:lnTo>
                    <a:pt x="179" y="371"/>
                  </a:lnTo>
                  <a:lnTo>
                    <a:pt x="180" y="369"/>
                  </a:lnTo>
                  <a:lnTo>
                    <a:pt x="180" y="367"/>
                  </a:lnTo>
                  <a:lnTo>
                    <a:pt x="180" y="361"/>
                  </a:lnTo>
                  <a:lnTo>
                    <a:pt x="180" y="360"/>
                  </a:lnTo>
                  <a:lnTo>
                    <a:pt x="179" y="357"/>
                  </a:lnTo>
                  <a:lnTo>
                    <a:pt x="177" y="356"/>
                  </a:lnTo>
                  <a:lnTo>
                    <a:pt x="175" y="356"/>
                  </a:lnTo>
                  <a:lnTo>
                    <a:pt x="174" y="356"/>
                  </a:lnTo>
                  <a:lnTo>
                    <a:pt x="175" y="353"/>
                  </a:lnTo>
                  <a:lnTo>
                    <a:pt x="175" y="351"/>
                  </a:lnTo>
                  <a:lnTo>
                    <a:pt x="174" y="347"/>
                  </a:lnTo>
                  <a:lnTo>
                    <a:pt x="173" y="343"/>
                  </a:lnTo>
                  <a:lnTo>
                    <a:pt x="172" y="343"/>
                  </a:lnTo>
                  <a:lnTo>
                    <a:pt x="171" y="343"/>
                  </a:lnTo>
                  <a:lnTo>
                    <a:pt x="170" y="343"/>
                  </a:lnTo>
                  <a:lnTo>
                    <a:pt x="168" y="342"/>
                  </a:lnTo>
                  <a:lnTo>
                    <a:pt x="168" y="340"/>
                  </a:lnTo>
                  <a:lnTo>
                    <a:pt x="170" y="340"/>
                  </a:lnTo>
                  <a:lnTo>
                    <a:pt x="170" y="339"/>
                  </a:lnTo>
                  <a:lnTo>
                    <a:pt x="170" y="338"/>
                  </a:lnTo>
                  <a:lnTo>
                    <a:pt x="167" y="336"/>
                  </a:lnTo>
                  <a:lnTo>
                    <a:pt x="166" y="336"/>
                  </a:lnTo>
                  <a:lnTo>
                    <a:pt x="164" y="335"/>
                  </a:lnTo>
                  <a:lnTo>
                    <a:pt x="163" y="335"/>
                  </a:lnTo>
                  <a:lnTo>
                    <a:pt x="162" y="332"/>
                  </a:lnTo>
                  <a:lnTo>
                    <a:pt x="159" y="330"/>
                  </a:lnTo>
                  <a:lnTo>
                    <a:pt x="157" y="329"/>
                  </a:lnTo>
                  <a:lnTo>
                    <a:pt x="155" y="328"/>
                  </a:lnTo>
                  <a:lnTo>
                    <a:pt x="154" y="325"/>
                  </a:lnTo>
                  <a:lnTo>
                    <a:pt x="153" y="329"/>
                  </a:lnTo>
                  <a:lnTo>
                    <a:pt x="151" y="332"/>
                  </a:lnTo>
                  <a:lnTo>
                    <a:pt x="149" y="334"/>
                  </a:lnTo>
                  <a:lnTo>
                    <a:pt x="146" y="332"/>
                  </a:lnTo>
                  <a:lnTo>
                    <a:pt x="142" y="330"/>
                  </a:lnTo>
                  <a:lnTo>
                    <a:pt x="142" y="322"/>
                  </a:lnTo>
                  <a:lnTo>
                    <a:pt x="140" y="319"/>
                  </a:lnTo>
                  <a:lnTo>
                    <a:pt x="146" y="315"/>
                  </a:lnTo>
                  <a:lnTo>
                    <a:pt x="146" y="313"/>
                  </a:lnTo>
                  <a:lnTo>
                    <a:pt x="146" y="311"/>
                  </a:lnTo>
                  <a:lnTo>
                    <a:pt x="147" y="307"/>
                  </a:lnTo>
                  <a:lnTo>
                    <a:pt x="147" y="305"/>
                  </a:lnTo>
                  <a:lnTo>
                    <a:pt x="145" y="307"/>
                  </a:lnTo>
                  <a:lnTo>
                    <a:pt x="144" y="309"/>
                  </a:lnTo>
                  <a:lnTo>
                    <a:pt x="142" y="309"/>
                  </a:lnTo>
                  <a:lnTo>
                    <a:pt x="141" y="307"/>
                  </a:lnTo>
                  <a:lnTo>
                    <a:pt x="139" y="304"/>
                  </a:lnTo>
                  <a:lnTo>
                    <a:pt x="139" y="303"/>
                  </a:lnTo>
                  <a:lnTo>
                    <a:pt x="137" y="303"/>
                  </a:lnTo>
                  <a:lnTo>
                    <a:pt x="135" y="302"/>
                  </a:lnTo>
                  <a:lnTo>
                    <a:pt x="135" y="300"/>
                  </a:lnTo>
                  <a:lnTo>
                    <a:pt x="135" y="298"/>
                  </a:lnTo>
                  <a:lnTo>
                    <a:pt x="135" y="297"/>
                  </a:lnTo>
                  <a:lnTo>
                    <a:pt x="135" y="296"/>
                  </a:lnTo>
                  <a:lnTo>
                    <a:pt x="133" y="295"/>
                  </a:lnTo>
                  <a:lnTo>
                    <a:pt x="131" y="294"/>
                  </a:lnTo>
                  <a:lnTo>
                    <a:pt x="130" y="293"/>
                  </a:lnTo>
                  <a:lnTo>
                    <a:pt x="130" y="292"/>
                  </a:lnTo>
                  <a:lnTo>
                    <a:pt x="129" y="290"/>
                  </a:lnTo>
                  <a:lnTo>
                    <a:pt x="128" y="290"/>
                  </a:lnTo>
                  <a:lnTo>
                    <a:pt x="127" y="292"/>
                  </a:lnTo>
                  <a:lnTo>
                    <a:pt x="125" y="294"/>
                  </a:lnTo>
                  <a:lnTo>
                    <a:pt x="123" y="295"/>
                  </a:lnTo>
                  <a:lnTo>
                    <a:pt x="122" y="295"/>
                  </a:lnTo>
                  <a:lnTo>
                    <a:pt x="120" y="296"/>
                  </a:lnTo>
                  <a:lnTo>
                    <a:pt x="119" y="296"/>
                  </a:lnTo>
                  <a:lnTo>
                    <a:pt x="118" y="295"/>
                  </a:lnTo>
                  <a:lnTo>
                    <a:pt x="116" y="292"/>
                  </a:lnTo>
                  <a:lnTo>
                    <a:pt x="115" y="290"/>
                  </a:lnTo>
                  <a:lnTo>
                    <a:pt x="114" y="290"/>
                  </a:lnTo>
                  <a:lnTo>
                    <a:pt x="114" y="292"/>
                  </a:lnTo>
                  <a:lnTo>
                    <a:pt x="113" y="293"/>
                  </a:lnTo>
                  <a:lnTo>
                    <a:pt x="112" y="294"/>
                  </a:lnTo>
                  <a:lnTo>
                    <a:pt x="111" y="294"/>
                  </a:lnTo>
                  <a:lnTo>
                    <a:pt x="111" y="292"/>
                  </a:lnTo>
                  <a:lnTo>
                    <a:pt x="111" y="290"/>
                  </a:lnTo>
                  <a:lnTo>
                    <a:pt x="110" y="289"/>
                  </a:lnTo>
                  <a:lnTo>
                    <a:pt x="108" y="288"/>
                  </a:lnTo>
                  <a:lnTo>
                    <a:pt x="108" y="286"/>
                  </a:lnTo>
                  <a:lnTo>
                    <a:pt x="108" y="280"/>
                  </a:lnTo>
                  <a:lnTo>
                    <a:pt x="108" y="278"/>
                  </a:lnTo>
                  <a:lnTo>
                    <a:pt x="108" y="275"/>
                  </a:lnTo>
                  <a:lnTo>
                    <a:pt x="108" y="272"/>
                  </a:lnTo>
                  <a:lnTo>
                    <a:pt x="108" y="271"/>
                  </a:lnTo>
                  <a:lnTo>
                    <a:pt x="106" y="265"/>
                  </a:lnTo>
                  <a:lnTo>
                    <a:pt x="104" y="269"/>
                  </a:lnTo>
                  <a:lnTo>
                    <a:pt x="103" y="261"/>
                  </a:lnTo>
                  <a:lnTo>
                    <a:pt x="103" y="260"/>
                  </a:lnTo>
                  <a:lnTo>
                    <a:pt x="101" y="260"/>
                  </a:lnTo>
                  <a:lnTo>
                    <a:pt x="97" y="262"/>
                  </a:lnTo>
                  <a:lnTo>
                    <a:pt x="96" y="262"/>
                  </a:lnTo>
                  <a:lnTo>
                    <a:pt x="95" y="262"/>
                  </a:lnTo>
                  <a:lnTo>
                    <a:pt x="94" y="262"/>
                  </a:lnTo>
                  <a:lnTo>
                    <a:pt x="94" y="261"/>
                  </a:lnTo>
                  <a:lnTo>
                    <a:pt x="94" y="255"/>
                  </a:lnTo>
                  <a:lnTo>
                    <a:pt x="95" y="254"/>
                  </a:lnTo>
                  <a:lnTo>
                    <a:pt x="97" y="252"/>
                  </a:lnTo>
                  <a:lnTo>
                    <a:pt x="97" y="251"/>
                  </a:lnTo>
                  <a:lnTo>
                    <a:pt x="96" y="250"/>
                  </a:lnTo>
                  <a:lnTo>
                    <a:pt x="94" y="250"/>
                  </a:lnTo>
                  <a:lnTo>
                    <a:pt x="92" y="248"/>
                  </a:lnTo>
                  <a:lnTo>
                    <a:pt x="90" y="252"/>
                  </a:lnTo>
                  <a:lnTo>
                    <a:pt x="89" y="252"/>
                  </a:lnTo>
                  <a:lnTo>
                    <a:pt x="87" y="252"/>
                  </a:lnTo>
                  <a:lnTo>
                    <a:pt x="86" y="253"/>
                  </a:lnTo>
                  <a:lnTo>
                    <a:pt x="84" y="254"/>
                  </a:lnTo>
                  <a:lnTo>
                    <a:pt x="82" y="256"/>
                  </a:lnTo>
                  <a:lnTo>
                    <a:pt x="80" y="256"/>
                  </a:lnTo>
                  <a:lnTo>
                    <a:pt x="79" y="255"/>
                  </a:lnTo>
                  <a:lnTo>
                    <a:pt x="78" y="255"/>
                  </a:lnTo>
                  <a:lnTo>
                    <a:pt x="78" y="256"/>
                  </a:lnTo>
                  <a:lnTo>
                    <a:pt x="78" y="257"/>
                  </a:lnTo>
                  <a:lnTo>
                    <a:pt x="77" y="257"/>
                  </a:lnTo>
                  <a:lnTo>
                    <a:pt x="76" y="256"/>
                  </a:lnTo>
                  <a:lnTo>
                    <a:pt x="76" y="257"/>
                  </a:lnTo>
                  <a:lnTo>
                    <a:pt x="72" y="257"/>
                  </a:lnTo>
                  <a:lnTo>
                    <a:pt x="71" y="259"/>
                  </a:lnTo>
                  <a:lnTo>
                    <a:pt x="70" y="260"/>
                  </a:lnTo>
                  <a:lnTo>
                    <a:pt x="73" y="261"/>
                  </a:lnTo>
                  <a:lnTo>
                    <a:pt x="75" y="263"/>
                  </a:lnTo>
                  <a:lnTo>
                    <a:pt x="73" y="265"/>
                  </a:lnTo>
                  <a:lnTo>
                    <a:pt x="75" y="268"/>
                  </a:lnTo>
                  <a:lnTo>
                    <a:pt x="75" y="270"/>
                  </a:lnTo>
                  <a:lnTo>
                    <a:pt x="72" y="276"/>
                  </a:lnTo>
                  <a:lnTo>
                    <a:pt x="70" y="279"/>
                  </a:lnTo>
                  <a:lnTo>
                    <a:pt x="69" y="277"/>
                  </a:lnTo>
                  <a:lnTo>
                    <a:pt x="68" y="277"/>
                  </a:lnTo>
                  <a:lnTo>
                    <a:pt x="68" y="278"/>
                  </a:lnTo>
                  <a:lnTo>
                    <a:pt x="68" y="279"/>
                  </a:lnTo>
                  <a:lnTo>
                    <a:pt x="67" y="280"/>
                  </a:lnTo>
                  <a:lnTo>
                    <a:pt x="64" y="278"/>
                  </a:lnTo>
                  <a:lnTo>
                    <a:pt x="62" y="275"/>
                  </a:lnTo>
                  <a:lnTo>
                    <a:pt x="59" y="273"/>
                  </a:lnTo>
                  <a:lnTo>
                    <a:pt x="59" y="272"/>
                  </a:lnTo>
                  <a:lnTo>
                    <a:pt x="59" y="271"/>
                  </a:lnTo>
                  <a:lnTo>
                    <a:pt x="56" y="271"/>
                  </a:lnTo>
                  <a:lnTo>
                    <a:pt x="55" y="271"/>
                  </a:lnTo>
                  <a:lnTo>
                    <a:pt x="54" y="270"/>
                  </a:lnTo>
                  <a:lnTo>
                    <a:pt x="53" y="269"/>
                  </a:lnTo>
                  <a:lnTo>
                    <a:pt x="53" y="268"/>
                  </a:lnTo>
                  <a:lnTo>
                    <a:pt x="53" y="262"/>
                  </a:lnTo>
                  <a:lnTo>
                    <a:pt x="52" y="261"/>
                  </a:lnTo>
                  <a:lnTo>
                    <a:pt x="51" y="259"/>
                  </a:lnTo>
                  <a:lnTo>
                    <a:pt x="49" y="247"/>
                  </a:lnTo>
                  <a:lnTo>
                    <a:pt x="43" y="233"/>
                  </a:lnTo>
                  <a:lnTo>
                    <a:pt x="43" y="229"/>
                  </a:lnTo>
                  <a:lnTo>
                    <a:pt x="44" y="227"/>
                  </a:lnTo>
                  <a:lnTo>
                    <a:pt x="45" y="227"/>
                  </a:lnTo>
                  <a:lnTo>
                    <a:pt x="45" y="228"/>
                  </a:lnTo>
                  <a:lnTo>
                    <a:pt x="45" y="230"/>
                  </a:lnTo>
                  <a:lnTo>
                    <a:pt x="46" y="231"/>
                  </a:lnTo>
                  <a:lnTo>
                    <a:pt x="49" y="235"/>
                  </a:lnTo>
                  <a:lnTo>
                    <a:pt x="50" y="233"/>
                  </a:lnTo>
                  <a:lnTo>
                    <a:pt x="49" y="230"/>
                  </a:lnTo>
                  <a:lnTo>
                    <a:pt x="47" y="229"/>
                  </a:lnTo>
                  <a:lnTo>
                    <a:pt x="46" y="228"/>
                  </a:lnTo>
                  <a:lnTo>
                    <a:pt x="46" y="227"/>
                  </a:lnTo>
                  <a:lnTo>
                    <a:pt x="46" y="226"/>
                  </a:lnTo>
                  <a:lnTo>
                    <a:pt x="46" y="223"/>
                  </a:lnTo>
                  <a:lnTo>
                    <a:pt x="49" y="219"/>
                  </a:lnTo>
                  <a:lnTo>
                    <a:pt x="49" y="218"/>
                  </a:lnTo>
                  <a:lnTo>
                    <a:pt x="49" y="215"/>
                  </a:lnTo>
                  <a:lnTo>
                    <a:pt x="46" y="211"/>
                  </a:lnTo>
                  <a:lnTo>
                    <a:pt x="46" y="209"/>
                  </a:lnTo>
                  <a:lnTo>
                    <a:pt x="46" y="208"/>
                  </a:lnTo>
                  <a:lnTo>
                    <a:pt x="47" y="208"/>
                  </a:lnTo>
                  <a:lnTo>
                    <a:pt x="49" y="206"/>
                  </a:lnTo>
                  <a:lnTo>
                    <a:pt x="49" y="205"/>
                  </a:lnTo>
                  <a:lnTo>
                    <a:pt x="50" y="205"/>
                  </a:lnTo>
                  <a:lnTo>
                    <a:pt x="50" y="204"/>
                  </a:lnTo>
                  <a:lnTo>
                    <a:pt x="50" y="196"/>
                  </a:lnTo>
                  <a:lnTo>
                    <a:pt x="51" y="194"/>
                  </a:lnTo>
                  <a:lnTo>
                    <a:pt x="53" y="189"/>
                  </a:lnTo>
                  <a:lnTo>
                    <a:pt x="54" y="185"/>
                  </a:lnTo>
                  <a:lnTo>
                    <a:pt x="56" y="181"/>
                  </a:lnTo>
                  <a:lnTo>
                    <a:pt x="59" y="179"/>
                  </a:lnTo>
                  <a:lnTo>
                    <a:pt x="60" y="178"/>
                  </a:lnTo>
                  <a:lnTo>
                    <a:pt x="61" y="179"/>
                  </a:lnTo>
                  <a:lnTo>
                    <a:pt x="63" y="179"/>
                  </a:lnTo>
                  <a:lnTo>
                    <a:pt x="62" y="178"/>
                  </a:lnTo>
                  <a:lnTo>
                    <a:pt x="62" y="176"/>
                  </a:lnTo>
                  <a:lnTo>
                    <a:pt x="63" y="175"/>
                  </a:lnTo>
                  <a:lnTo>
                    <a:pt x="67" y="171"/>
                  </a:lnTo>
                  <a:lnTo>
                    <a:pt x="62" y="173"/>
                  </a:lnTo>
                  <a:lnTo>
                    <a:pt x="60" y="173"/>
                  </a:lnTo>
                  <a:lnTo>
                    <a:pt x="59" y="172"/>
                  </a:lnTo>
                  <a:lnTo>
                    <a:pt x="59" y="169"/>
                  </a:lnTo>
                  <a:lnTo>
                    <a:pt x="60" y="168"/>
                  </a:lnTo>
                  <a:lnTo>
                    <a:pt x="63" y="168"/>
                  </a:lnTo>
                  <a:lnTo>
                    <a:pt x="65" y="167"/>
                  </a:lnTo>
                  <a:lnTo>
                    <a:pt x="63" y="163"/>
                  </a:lnTo>
                  <a:lnTo>
                    <a:pt x="60" y="159"/>
                  </a:lnTo>
                  <a:lnTo>
                    <a:pt x="59" y="155"/>
                  </a:lnTo>
                  <a:lnTo>
                    <a:pt x="58" y="153"/>
                  </a:lnTo>
                  <a:lnTo>
                    <a:pt x="58" y="151"/>
                  </a:lnTo>
                  <a:lnTo>
                    <a:pt x="59" y="151"/>
                  </a:lnTo>
                  <a:lnTo>
                    <a:pt x="60" y="152"/>
                  </a:lnTo>
                  <a:lnTo>
                    <a:pt x="61" y="151"/>
                  </a:lnTo>
                  <a:lnTo>
                    <a:pt x="62" y="151"/>
                  </a:lnTo>
                  <a:lnTo>
                    <a:pt x="63" y="148"/>
                  </a:lnTo>
                  <a:lnTo>
                    <a:pt x="62" y="147"/>
                  </a:lnTo>
                  <a:lnTo>
                    <a:pt x="61" y="145"/>
                  </a:lnTo>
                  <a:lnTo>
                    <a:pt x="62" y="143"/>
                  </a:lnTo>
                  <a:lnTo>
                    <a:pt x="63" y="142"/>
                  </a:lnTo>
                  <a:lnTo>
                    <a:pt x="64" y="139"/>
                  </a:lnTo>
                  <a:lnTo>
                    <a:pt x="65" y="137"/>
                  </a:lnTo>
                  <a:lnTo>
                    <a:pt x="67" y="130"/>
                  </a:lnTo>
                  <a:lnTo>
                    <a:pt x="68" y="128"/>
                  </a:lnTo>
                  <a:lnTo>
                    <a:pt x="70" y="123"/>
                  </a:lnTo>
                  <a:lnTo>
                    <a:pt x="72" y="112"/>
                  </a:lnTo>
                  <a:lnTo>
                    <a:pt x="75" y="110"/>
                  </a:lnTo>
                  <a:lnTo>
                    <a:pt x="78" y="112"/>
                  </a:lnTo>
                  <a:lnTo>
                    <a:pt x="81" y="109"/>
                  </a:lnTo>
                  <a:lnTo>
                    <a:pt x="82" y="108"/>
                  </a:lnTo>
                  <a:lnTo>
                    <a:pt x="82" y="106"/>
                  </a:lnTo>
                  <a:lnTo>
                    <a:pt x="81" y="105"/>
                  </a:lnTo>
                  <a:lnTo>
                    <a:pt x="79" y="106"/>
                  </a:lnTo>
                  <a:lnTo>
                    <a:pt x="78" y="106"/>
                  </a:lnTo>
                  <a:lnTo>
                    <a:pt x="78" y="105"/>
                  </a:lnTo>
                  <a:lnTo>
                    <a:pt x="78" y="104"/>
                  </a:lnTo>
                  <a:lnTo>
                    <a:pt x="77" y="103"/>
                  </a:lnTo>
                  <a:lnTo>
                    <a:pt x="75" y="103"/>
                  </a:lnTo>
                  <a:lnTo>
                    <a:pt x="76" y="101"/>
                  </a:lnTo>
                  <a:lnTo>
                    <a:pt x="78" y="98"/>
                  </a:lnTo>
                  <a:lnTo>
                    <a:pt x="79" y="98"/>
                  </a:lnTo>
                  <a:lnTo>
                    <a:pt x="80" y="97"/>
                  </a:lnTo>
                  <a:lnTo>
                    <a:pt x="81" y="96"/>
                  </a:lnTo>
                  <a:lnTo>
                    <a:pt x="80" y="95"/>
                  </a:lnTo>
                  <a:lnTo>
                    <a:pt x="78" y="93"/>
                  </a:lnTo>
                  <a:lnTo>
                    <a:pt x="80" y="93"/>
                  </a:lnTo>
                  <a:lnTo>
                    <a:pt x="80" y="92"/>
                  </a:lnTo>
                  <a:lnTo>
                    <a:pt x="80" y="91"/>
                  </a:lnTo>
                  <a:lnTo>
                    <a:pt x="78" y="89"/>
                  </a:lnTo>
                  <a:lnTo>
                    <a:pt x="79" y="88"/>
                  </a:lnTo>
                  <a:lnTo>
                    <a:pt x="81" y="89"/>
                  </a:lnTo>
                  <a:lnTo>
                    <a:pt x="82" y="91"/>
                  </a:lnTo>
                  <a:lnTo>
                    <a:pt x="85" y="91"/>
                  </a:lnTo>
                  <a:lnTo>
                    <a:pt x="85" y="88"/>
                  </a:lnTo>
                  <a:lnTo>
                    <a:pt x="86" y="88"/>
                  </a:lnTo>
                  <a:lnTo>
                    <a:pt x="87" y="87"/>
                  </a:lnTo>
                  <a:lnTo>
                    <a:pt x="87" y="86"/>
                  </a:lnTo>
                  <a:lnTo>
                    <a:pt x="86" y="85"/>
                  </a:lnTo>
                  <a:lnTo>
                    <a:pt x="84" y="85"/>
                  </a:lnTo>
                  <a:lnTo>
                    <a:pt x="82" y="85"/>
                  </a:lnTo>
                  <a:lnTo>
                    <a:pt x="81" y="85"/>
                  </a:lnTo>
                  <a:lnTo>
                    <a:pt x="81" y="86"/>
                  </a:lnTo>
                  <a:lnTo>
                    <a:pt x="80" y="86"/>
                  </a:lnTo>
                  <a:lnTo>
                    <a:pt x="80" y="85"/>
                  </a:lnTo>
                  <a:lnTo>
                    <a:pt x="80" y="83"/>
                  </a:lnTo>
                  <a:lnTo>
                    <a:pt x="80" y="81"/>
                  </a:lnTo>
                  <a:lnTo>
                    <a:pt x="81" y="81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6" y="79"/>
                  </a:lnTo>
                  <a:lnTo>
                    <a:pt x="87" y="78"/>
                  </a:lnTo>
                  <a:lnTo>
                    <a:pt x="88" y="76"/>
                  </a:lnTo>
                  <a:lnTo>
                    <a:pt x="89" y="74"/>
                  </a:lnTo>
                  <a:lnTo>
                    <a:pt x="88" y="75"/>
                  </a:lnTo>
                  <a:lnTo>
                    <a:pt x="86" y="77"/>
                  </a:lnTo>
                  <a:lnTo>
                    <a:pt x="85" y="78"/>
                  </a:lnTo>
                  <a:lnTo>
                    <a:pt x="84" y="78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5"/>
                  </a:lnTo>
                  <a:lnTo>
                    <a:pt x="81" y="72"/>
                  </a:lnTo>
                  <a:lnTo>
                    <a:pt x="84" y="70"/>
                  </a:lnTo>
                  <a:lnTo>
                    <a:pt x="85" y="69"/>
                  </a:lnTo>
                  <a:lnTo>
                    <a:pt x="86" y="70"/>
                  </a:lnTo>
                  <a:lnTo>
                    <a:pt x="87" y="70"/>
                  </a:lnTo>
                  <a:lnTo>
                    <a:pt x="88" y="69"/>
                  </a:lnTo>
                  <a:lnTo>
                    <a:pt x="87" y="69"/>
                  </a:lnTo>
                  <a:lnTo>
                    <a:pt x="89" y="68"/>
                  </a:lnTo>
                  <a:lnTo>
                    <a:pt x="90" y="66"/>
                  </a:lnTo>
                  <a:lnTo>
                    <a:pt x="89" y="66"/>
                  </a:lnTo>
                  <a:lnTo>
                    <a:pt x="88" y="66"/>
                  </a:lnTo>
                  <a:lnTo>
                    <a:pt x="88" y="64"/>
                  </a:lnTo>
                  <a:lnTo>
                    <a:pt x="89" y="63"/>
                  </a:lnTo>
                  <a:lnTo>
                    <a:pt x="90" y="61"/>
                  </a:lnTo>
                  <a:lnTo>
                    <a:pt x="92" y="61"/>
                  </a:lnTo>
                  <a:lnTo>
                    <a:pt x="94" y="61"/>
                  </a:lnTo>
                  <a:lnTo>
                    <a:pt x="95" y="60"/>
                  </a:lnTo>
                  <a:lnTo>
                    <a:pt x="95" y="59"/>
                  </a:lnTo>
                  <a:lnTo>
                    <a:pt x="94" y="59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2" y="58"/>
                  </a:lnTo>
                  <a:lnTo>
                    <a:pt x="92" y="56"/>
                  </a:lnTo>
                  <a:lnTo>
                    <a:pt x="92" y="55"/>
                  </a:lnTo>
                  <a:lnTo>
                    <a:pt x="97" y="46"/>
                  </a:lnTo>
                  <a:lnTo>
                    <a:pt x="98" y="44"/>
                  </a:lnTo>
                  <a:lnTo>
                    <a:pt x="102" y="35"/>
                  </a:lnTo>
                  <a:lnTo>
                    <a:pt x="104" y="29"/>
                  </a:lnTo>
                  <a:lnTo>
                    <a:pt x="105" y="27"/>
                  </a:lnTo>
                  <a:lnTo>
                    <a:pt x="106" y="24"/>
                  </a:lnTo>
                  <a:lnTo>
                    <a:pt x="106" y="21"/>
                  </a:lnTo>
                  <a:lnTo>
                    <a:pt x="106" y="19"/>
                  </a:lnTo>
                  <a:lnTo>
                    <a:pt x="108" y="14"/>
                  </a:lnTo>
                  <a:lnTo>
                    <a:pt x="108" y="12"/>
                  </a:lnTo>
                  <a:lnTo>
                    <a:pt x="111" y="4"/>
                  </a:lnTo>
                  <a:lnTo>
                    <a:pt x="112" y="0"/>
                  </a:lnTo>
                  <a:lnTo>
                    <a:pt x="167" y="0"/>
                  </a:lnTo>
                  <a:lnTo>
                    <a:pt x="168" y="1"/>
                  </a:lnTo>
                  <a:lnTo>
                    <a:pt x="172" y="3"/>
                  </a:lnTo>
                  <a:lnTo>
                    <a:pt x="173" y="4"/>
                  </a:lnTo>
                  <a:lnTo>
                    <a:pt x="173" y="6"/>
                  </a:lnTo>
                  <a:lnTo>
                    <a:pt x="173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42" name="Freeform 271">
              <a:extLst>
                <a:ext uri="{FF2B5EF4-FFF2-40B4-BE49-F238E27FC236}">
                  <a16:creationId xmlns:a16="http://schemas.microsoft.com/office/drawing/2014/main" id="{78672EC1-9E5F-91A1-573D-5450EBAD88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6837" y="1018680"/>
              <a:ext cx="1272423" cy="1033936"/>
            </a:xfrm>
            <a:custGeom>
              <a:avLst/>
              <a:gdLst>
                <a:gd name="T0" fmla="*/ 304 w 859"/>
                <a:gd name="T1" fmla="*/ 686 h 698"/>
                <a:gd name="T2" fmla="*/ 339 w 859"/>
                <a:gd name="T3" fmla="*/ 643 h 698"/>
                <a:gd name="T4" fmla="*/ 379 w 859"/>
                <a:gd name="T5" fmla="*/ 635 h 698"/>
                <a:gd name="T6" fmla="*/ 346 w 859"/>
                <a:gd name="T7" fmla="*/ 650 h 698"/>
                <a:gd name="T8" fmla="*/ 374 w 859"/>
                <a:gd name="T9" fmla="*/ 623 h 698"/>
                <a:gd name="T10" fmla="*/ 470 w 859"/>
                <a:gd name="T11" fmla="*/ 595 h 698"/>
                <a:gd name="T12" fmla="*/ 501 w 859"/>
                <a:gd name="T13" fmla="*/ 563 h 698"/>
                <a:gd name="T14" fmla="*/ 582 w 859"/>
                <a:gd name="T15" fmla="*/ 532 h 698"/>
                <a:gd name="T16" fmla="*/ 523 w 859"/>
                <a:gd name="T17" fmla="*/ 549 h 698"/>
                <a:gd name="T18" fmla="*/ 472 w 859"/>
                <a:gd name="T19" fmla="*/ 548 h 698"/>
                <a:gd name="T20" fmla="*/ 427 w 859"/>
                <a:gd name="T21" fmla="*/ 499 h 698"/>
                <a:gd name="T22" fmla="*/ 556 w 859"/>
                <a:gd name="T23" fmla="*/ 466 h 698"/>
                <a:gd name="T24" fmla="*/ 609 w 859"/>
                <a:gd name="T25" fmla="*/ 448 h 698"/>
                <a:gd name="T26" fmla="*/ 627 w 859"/>
                <a:gd name="T27" fmla="*/ 472 h 698"/>
                <a:gd name="T28" fmla="*/ 183 w 859"/>
                <a:gd name="T29" fmla="*/ 412 h 698"/>
                <a:gd name="T30" fmla="*/ 835 w 859"/>
                <a:gd name="T31" fmla="*/ 439 h 698"/>
                <a:gd name="T32" fmla="*/ 704 w 859"/>
                <a:gd name="T33" fmla="*/ 379 h 698"/>
                <a:gd name="T34" fmla="*/ 15 w 859"/>
                <a:gd name="T35" fmla="*/ 296 h 698"/>
                <a:gd name="T36" fmla="*/ 6 w 859"/>
                <a:gd name="T37" fmla="*/ 293 h 698"/>
                <a:gd name="T38" fmla="*/ 26 w 859"/>
                <a:gd name="T39" fmla="*/ 275 h 698"/>
                <a:gd name="T40" fmla="*/ 36 w 859"/>
                <a:gd name="T41" fmla="*/ 257 h 698"/>
                <a:gd name="T42" fmla="*/ 791 w 859"/>
                <a:gd name="T43" fmla="*/ 221 h 698"/>
                <a:gd name="T44" fmla="*/ 809 w 859"/>
                <a:gd name="T45" fmla="*/ 290 h 698"/>
                <a:gd name="T46" fmla="*/ 842 w 859"/>
                <a:gd name="T47" fmla="*/ 340 h 698"/>
                <a:gd name="T48" fmla="*/ 775 w 859"/>
                <a:gd name="T49" fmla="*/ 339 h 698"/>
                <a:gd name="T50" fmla="*/ 757 w 859"/>
                <a:gd name="T51" fmla="*/ 363 h 698"/>
                <a:gd name="T52" fmla="*/ 736 w 859"/>
                <a:gd name="T53" fmla="*/ 335 h 698"/>
                <a:gd name="T54" fmla="*/ 714 w 859"/>
                <a:gd name="T55" fmla="*/ 359 h 698"/>
                <a:gd name="T56" fmla="*/ 699 w 859"/>
                <a:gd name="T57" fmla="*/ 354 h 698"/>
                <a:gd name="T58" fmla="*/ 655 w 859"/>
                <a:gd name="T59" fmla="*/ 348 h 698"/>
                <a:gd name="T60" fmla="*/ 635 w 859"/>
                <a:gd name="T61" fmla="*/ 381 h 698"/>
                <a:gd name="T62" fmla="*/ 606 w 859"/>
                <a:gd name="T63" fmla="*/ 368 h 698"/>
                <a:gd name="T64" fmla="*/ 644 w 859"/>
                <a:gd name="T65" fmla="*/ 292 h 698"/>
                <a:gd name="T66" fmla="*/ 722 w 859"/>
                <a:gd name="T67" fmla="*/ 269 h 698"/>
                <a:gd name="T68" fmla="*/ 749 w 859"/>
                <a:gd name="T69" fmla="*/ 234 h 698"/>
                <a:gd name="T70" fmla="*/ 360 w 859"/>
                <a:gd name="T71" fmla="*/ 190 h 698"/>
                <a:gd name="T72" fmla="*/ 788 w 859"/>
                <a:gd name="T73" fmla="*/ 163 h 698"/>
                <a:gd name="T74" fmla="*/ 808 w 859"/>
                <a:gd name="T75" fmla="*/ 104 h 698"/>
                <a:gd name="T76" fmla="*/ 859 w 859"/>
                <a:gd name="T77" fmla="*/ 103 h 698"/>
                <a:gd name="T78" fmla="*/ 845 w 859"/>
                <a:gd name="T79" fmla="*/ 58 h 698"/>
                <a:gd name="T80" fmla="*/ 842 w 859"/>
                <a:gd name="T81" fmla="*/ 16 h 698"/>
                <a:gd name="T82" fmla="*/ 248 w 859"/>
                <a:gd name="T83" fmla="*/ 53 h 698"/>
                <a:gd name="T84" fmla="*/ 208 w 859"/>
                <a:gd name="T85" fmla="*/ 84 h 698"/>
                <a:gd name="T86" fmla="*/ 176 w 859"/>
                <a:gd name="T87" fmla="*/ 143 h 698"/>
                <a:gd name="T88" fmla="*/ 106 w 859"/>
                <a:gd name="T89" fmla="*/ 203 h 698"/>
                <a:gd name="T90" fmla="*/ 38 w 859"/>
                <a:gd name="T91" fmla="*/ 246 h 698"/>
                <a:gd name="T92" fmla="*/ 42 w 859"/>
                <a:gd name="T93" fmla="*/ 218 h 698"/>
                <a:gd name="T94" fmla="*/ 97 w 859"/>
                <a:gd name="T95" fmla="*/ 165 h 698"/>
                <a:gd name="T96" fmla="*/ 142 w 859"/>
                <a:gd name="T97" fmla="*/ 128 h 698"/>
                <a:gd name="T98" fmla="*/ 196 w 859"/>
                <a:gd name="T99" fmla="*/ 72 h 698"/>
                <a:gd name="T100" fmla="*/ 222 w 859"/>
                <a:gd name="T101" fmla="*/ 36 h 698"/>
                <a:gd name="T102" fmla="*/ 242 w 859"/>
                <a:gd name="T103" fmla="*/ 13 h 698"/>
                <a:gd name="T104" fmla="*/ 339 w 859"/>
                <a:gd name="T105" fmla="*/ 1 h 698"/>
                <a:gd name="T106" fmla="*/ 748 w 859"/>
                <a:gd name="T107" fmla="*/ 54 h 698"/>
                <a:gd name="T108" fmla="*/ 750 w 859"/>
                <a:gd name="T109" fmla="*/ 122 h 698"/>
                <a:gd name="T110" fmla="*/ 699 w 859"/>
                <a:gd name="T111" fmla="*/ 133 h 698"/>
                <a:gd name="T112" fmla="*/ 651 w 859"/>
                <a:gd name="T113" fmla="*/ 95 h 698"/>
                <a:gd name="T114" fmla="*/ 701 w 859"/>
                <a:gd name="T115" fmla="*/ 46 h 698"/>
                <a:gd name="T116" fmla="*/ 836 w 859"/>
                <a:gd name="T117" fmla="*/ 9 h 698"/>
                <a:gd name="T118" fmla="*/ 795 w 859"/>
                <a:gd name="T119" fmla="*/ 68 h 698"/>
                <a:gd name="T120" fmla="*/ 766 w 859"/>
                <a:gd name="T121" fmla="*/ 5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59" h="698">
                  <a:moveTo>
                    <a:pt x="345" y="681"/>
                  </a:moveTo>
                  <a:lnTo>
                    <a:pt x="343" y="682"/>
                  </a:lnTo>
                  <a:lnTo>
                    <a:pt x="342" y="681"/>
                  </a:lnTo>
                  <a:lnTo>
                    <a:pt x="340" y="679"/>
                  </a:lnTo>
                  <a:lnTo>
                    <a:pt x="343" y="679"/>
                  </a:lnTo>
                  <a:lnTo>
                    <a:pt x="345" y="680"/>
                  </a:lnTo>
                  <a:lnTo>
                    <a:pt x="346" y="681"/>
                  </a:lnTo>
                  <a:lnTo>
                    <a:pt x="345" y="681"/>
                  </a:lnTo>
                  <a:close/>
                  <a:moveTo>
                    <a:pt x="300" y="697"/>
                  </a:moveTo>
                  <a:lnTo>
                    <a:pt x="299" y="698"/>
                  </a:lnTo>
                  <a:lnTo>
                    <a:pt x="299" y="691"/>
                  </a:lnTo>
                  <a:lnTo>
                    <a:pt x="299" y="685"/>
                  </a:lnTo>
                  <a:lnTo>
                    <a:pt x="299" y="677"/>
                  </a:lnTo>
                  <a:lnTo>
                    <a:pt x="297" y="672"/>
                  </a:lnTo>
                  <a:lnTo>
                    <a:pt x="295" y="669"/>
                  </a:lnTo>
                  <a:lnTo>
                    <a:pt x="297" y="669"/>
                  </a:lnTo>
                  <a:lnTo>
                    <a:pt x="299" y="669"/>
                  </a:lnTo>
                  <a:lnTo>
                    <a:pt x="300" y="670"/>
                  </a:lnTo>
                  <a:lnTo>
                    <a:pt x="301" y="671"/>
                  </a:lnTo>
                  <a:lnTo>
                    <a:pt x="301" y="672"/>
                  </a:lnTo>
                  <a:lnTo>
                    <a:pt x="301" y="673"/>
                  </a:lnTo>
                  <a:lnTo>
                    <a:pt x="301" y="674"/>
                  </a:lnTo>
                  <a:lnTo>
                    <a:pt x="301" y="675"/>
                  </a:lnTo>
                  <a:lnTo>
                    <a:pt x="302" y="678"/>
                  </a:lnTo>
                  <a:lnTo>
                    <a:pt x="303" y="681"/>
                  </a:lnTo>
                  <a:lnTo>
                    <a:pt x="304" y="683"/>
                  </a:lnTo>
                  <a:lnTo>
                    <a:pt x="304" y="686"/>
                  </a:lnTo>
                  <a:lnTo>
                    <a:pt x="303" y="688"/>
                  </a:lnTo>
                  <a:lnTo>
                    <a:pt x="303" y="689"/>
                  </a:lnTo>
                  <a:lnTo>
                    <a:pt x="300" y="697"/>
                  </a:lnTo>
                  <a:close/>
                  <a:moveTo>
                    <a:pt x="344" y="674"/>
                  </a:moveTo>
                  <a:lnTo>
                    <a:pt x="342" y="674"/>
                  </a:lnTo>
                  <a:lnTo>
                    <a:pt x="339" y="672"/>
                  </a:lnTo>
                  <a:lnTo>
                    <a:pt x="338" y="669"/>
                  </a:lnTo>
                  <a:lnTo>
                    <a:pt x="338" y="666"/>
                  </a:lnTo>
                  <a:lnTo>
                    <a:pt x="339" y="666"/>
                  </a:lnTo>
                  <a:lnTo>
                    <a:pt x="340" y="666"/>
                  </a:lnTo>
                  <a:lnTo>
                    <a:pt x="342" y="667"/>
                  </a:lnTo>
                  <a:lnTo>
                    <a:pt x="344" y="669"/>
                  </a:lnTo>
                  <a:lnTo>
                    <a:pt x="345" y="671"/>
                  </a:lnTo>
                  <a:lnTo>
                    <a:pt x="345" y="672"/>
                  </a:lnTo>
                  <a:lnTo>
                    <a:pt x="344" y="673"/>
                  </a:lnTo>
                  <a:lnTo>
                    <a:pt x="344" y="674"/>
                  </a:lnTo>
                  <a:close/>
                  <a:moveTo>
                    <a:pt x="340" y="650"/>
                  </a:moveTo>
                  <a:lnTo>
                    <a:pt x="339" y="650"/>
                  </a:lnTo>
                  <a:lnTo>
                    <a:pt x="338" y="650"/>
                  </a:lnTo>
                  <a:lnTo>
                    <a:pt x="337" y="652"/>
                  </a:lnTo>
                  <a:lnTo>
                    <a:pt x="336" y="653"/>
                  </a:lnTo>
                  <a:lnTo>
                    <a:pt x="334" y="653"/>
                  </a:lnTo>
                  <a:lnTo>
                    <a:pt x="332" y="652"/>
                  </a:lnTo>
                  <a:lnTo>
                    <a:pt x="332" y="649"/>
                  </a:lnTo>
                  <a:lnTo>
                    <a:pt x="335" y="646"/>
                  </a:lnTo>
                  <a:lnTo>
                    <a:pt x="337" y="644"/>
                  </a:lnTo>
                  <a:lnTo>
                    <a:pt x="339" y="643"/>
                  </a:lnTo>
                  <a:lnTo>
                    <a:pt x="339" y="644"/>
                  </a:lnTo>
                  <a:lnTo>
                    <a:pt x="339" y="645"/>
                  </a:lnTo>
                  <a:lnTo>
                    <a:pt x="339" y="646"/>
                  </a:lnTo>
                  <a:lnTo>
                    <a:pt x="340" y="647"/>
                  </a:lnTo>
                  <a:lnTo>
                    <a:pt x="340" y="649"/>
                  </a:lnTo>
                  <a:lnTo>
                    <a:pt x="340" y="650"/>
                  </a:lnTo>
                  <a:close/>
                  <a:moveTo>
                    <a:pt x="389" y="625"/>
                  </a:moveTo>
                  <a:lnTo>
                    <a:pt x="390" y="625"/>
                  </a:lnTo>
                  <a:lnTo>
                    <a:pt x="391" y="624"/>
                  </a:lnTo>
                  <a:lnTo>
                    <a:pt x="392" y="625"/>
                  </a:lnTo>
                  <a:lnTo>
                    <a:pt x="392" y="627"/>
                  </a:lnTo>
                  <a:lnTo>
                    <a:pt x="391" y="635"/>
                  </a:lnTo>
                  <a:lnTo>
                    <a:pt x="390" y="639"/>
                  </a:lnTo>
                  <a:lnTo>
                    <a:pt x="390" y="641"/>
                  </a:lnTo>
                  <a:lnTo>
                    <a:pt x="389" y="644"/>
                  </a:lnTo>
                  <a:lnTo>
                    <a:pt x="387" y="643"/>
                  </a:lnTo>
                  <a:lnTo>
                    <a:pt x="386" y="643"/>
                  </a:lnTo>
                  <a:lnTo>
                    <a:pt x="385" y="641"/>
                  </a:lnTo>
                  <a:lnTo>
                    <a:pt x="385" y="639"/>
                  </a:lnTo>
                  <a:lnTo>
                    <a:pt x="386" y="636"/>
                  </a:lnTo>
                  <a:lnTo>
                    <a:pt x="386" y="633"/>
                  </a:lnTo>
                  <a:lnTo>
                    <a:pt x="385" y="632"/>
                  </a:lnTo>
                  <a:lnTo>
                    <a:pt x="383" y="633"/>
                  </a:lnTo>
                  <a:lnTo>
                    <a:pt x="383" y="635"/>
                  </a:lnTo>
                  <a:lnTo>
                    <a:pt x="382" y="636"/>
                  </a:lnTo>
                  <a:lnTo>
                    <a:pt x="380" y="636"/>
                  </a:lnTo>
                  <a:lnTo>
                    <a:pt x="379" y="635"/>
                  </a:lnTo>
                  <a:lnTo>
                    <a:pt x="378" y="633"/>
                  </a:lnTo>
                  <a:lnTo>
                    <a:pt x="378" y="632"/>
                  </a:lnTo>
                  <a:lnTo>
                    <a:pt x="377" y="631"/>
                  </a:lnTo>
                  <a:lnTo>
                    <a:pt x="375" y="633"/>
                  </a:lnTo>
                  <a:lnTo>
                    <a:pt x="375" y="637"/>
                  </a:lnTo>
                  <a:lnTo>
                    <a:pt x="374" y="638"/>
                  </a:lnTo>
                  <a:lnTo>
                    <a:pt x="373" y="639"/>
                  </a:lnTo>
                  <a:lnTo>
                    <a:pt x="371" y="639"/>
                  </a:lnTo>
                  <a:lnTo>
                    <a:pt x="370" y="638"/>
                  </a:lnTo>
                  <a:lnTo>
                    <a:pt x="369" y="638"/>
                  </a:lnTo>
                  <a:lnTo>
                    <a:pt x="365" y="638"/>
                  </a:lnTo>
                  <a:lnTo>
                    <a:pt x="365" y="639"/>
                  </a:lnTo>
                  <a:lnTo>
                    <a:pt x="364" y="640"/>
                  </a:lnTo>
                  <a:lnTo>
                    <a:pt x="363" y="641"/>
                  </a:lnTo>
                  <a:lnTo>
                    <a:pt x="363" y="643"/>
                  </a:lnTo>
                  <a:lnTo>
                    <a:pt x="362" y="643"/>
                  </a:lnTo>
                  <a:lnTo>
                    <a:pt x="361" y="643"/>
                  </a:lnTo>
                  <a:lnTo>
                    <a:pt x="360" y="643"/>
                  </a:lnTo>
                  <a:lnTo>
                    <a:pt x="360" y="647"/>
                  </a:lnTo>
                  <a:lnTo>
                    <a:pt x="357" y="648"/>
                  </a:lnTo>
                  <a:lnTo>
                    <a:pt x="356" y="648"/>
                  </a:lnTo>
                  <a:lnTo>
                    <a:pt x="355" y="647"/>
                  </a:lnTo>
                  <a:lnTo>
                    <a:pt x="354" y="647"/>
                  </a:lnTo>
                  <a:lnTo>
                    <a:pt x="353" y="647"/>
                  </a:lnTo>
                  <a:lnTo>
                    <a:pt x="351" y="649"/>
                  </a:lnTo>
                  <a:lnTo>
                    <a:pt x="349" y="650"/>
                  </a:lnTo>
                  <a:lnTo>
                    <a:pt x="346" y="650"/>
                  </a:lnTo>
                  <a:lnTo>
                    <a:pt x="345" y="650"/>
                  </a:lnTo>
                  <a:lnTo>
                    <a:pt x="344" y="652"/>
                  </a:lnTo>
                  <a:lnTo>
                    <a:pt x="343" y="652"/>
                  </a:lnTo>
                  <a:lnTo>
                    <a:pt x="342" y="650"/>
                  </a:lnTo>
                  <a:lnTo>
                    <a:pt x="340" y="648"/>
                  </a:lnTo>
                  <a:lnTo>
                    <a:pt x="342" y="645"/>
                  </a:lnTo>
                  <a:lnTo>
                    <a:pt x="340" y="643"/>
                  </a:lnTo>
                  <a:lnTo>
                    <a:pt x="342" y="641"/>
                  </a:lnTo>
                  <a:lnTo>
                    <a:pt x="343" y="641"/>
                  </a:lnTo>
                  <a:lnTo>
                    <a:pt x="347" y="640"/>
                  </a:lnTo>
                  <a:lnTo>
                    <a:pt x="351" y="638"/>
                  </a:lnTo>
                  <a:lnTo>
                    <a:pt x="351" y="637"/>
                  </a:lnTo>
                  <a:lnTo>
                    <a:pt x="352" y="637"/>
                  </a:lnTo>
                  <a:lnTo>
                    <a:pt x="356" y="635"/>
                  </a:lnTo>
                  <a:lnTo>
                    <a:pt x="357" y="631"/>
                  </a:lnTo>
                  <a:lnTo>
                    <a:pt x="358" y="631"/>
                  </a:lnTo>
                  <a:lnTo>
                    <a:pt x="362" y="630"/>
                  </a:lnTo>
                  <a:lnTo>
                    <a:pt x="365" y="629"/>
                  </a:lnTo>
                  <a:lnTo>
                    <a:pt x="366" y="629"/>
                  </a:lnTo>
                  <a:lnTo>
                    <a:pt x="368" y="629"/>
                  </a:lnTo>
                  <a:lnTo>
                    <a:pt x="369" y="627"/>
                  </a:lnTo>
                  <a:lnTo>
                    <a:pt x="370" y="627"/>
                  </a:lnTo>
                  <a:lnTo>
                    <a:pt x="371" y="627"/>
                  </a:lnTo>
                  <a:lnTo>
                    <a:pt x="372" y="627"/>
                  </a:lnTo>
                  <a:lnTo>
                    <a:pt x="373" y="627"/>
                  </a:lnTo>
                  <a:lnTo>
                    <a:pt x="373" y="625"/>
                  </a:lnTo>
                  <a:lnTo>
                    <a:pt x="374" y="623"/>
                  </a:lnTo>
                  <a:lnTo>
                    <a:pt x="374" y="622"/>
                  </a:lnTo>
                  <a:lnTo>
                    <a:pt x="378" y="621"/>
                  </a:lnTo>
                  <a:lnTo>
                    <a:pt x="379" y="619"/>
                  </a:lnTo>
                  <a:lnTo>
                    <a:pt x="380" y="619"/>
                  </a:lnTo>
                  <a:lnTo>
                    <a:pt x="383" y="618"/>
                  </a:lnTo>
                  <a:lnTo>
                    <a:pt x="386" y="616"/>
                  </a:lnTo>
                  <a:lnTo>
                    <a:pt x="387" y="615"/>
                  </a:lnTo>
                  <a:lnTo>
                    <a:pt x="388" y="615"/>
                  </a:lnTo>
                  <a:lnTo>
                    <a:pt x="388" y="616"/>
                  </a:lnTo>
                  <a:lnTo>
                    <a:pt x="389" y="618"/>
                  </a:lnTo>
                  <a:lnTo>
                    <a:pt x="389" y="624"/>
                  </a:lnTo>
                  <a:lnTo>
                    <a:pt x="389" y="625"/>
                  </a:lnTo>
                  <a:close/>
                  <a:moveTo>
                    <a:pt x="469" y="597"/>
                  </a:moveTo>
                  <a:lnTo>
                    <a:pt x="467" y="598"/>
                  </a:lnTo>
                  <a:lnTo>
                    <a:pt x="464" y="597"/>
                  </a:lnTo>
                  <a:lnTo>
                    <a:pt x="463" y="596"/>
                  </a:lnTo>
                  <a:lnTo>
                    <a:pt x="461" y="595"/>
                  </a:lnTo>
                  <a:lnTo>
                    <a:pt x="460" y="594"/>
                  </a:lnTo>
                  <a:lnTo>
                    <a:pt x="460" y="593"/>
                  </a:lnTo>
                  <a:lnTo>
                    <a:pt x="460" y="591"/>
                  </a:lnTo>
                  <a:lnTo>
                    <a:pt x="463" y="590"/>
                  </a:lnTo>
                  <a:lnTo>
                    <a:pt x="464" y="589"/>
                  </a:lnTo>
                  <a:lnTo>
                    <a:pt x="465" y="588"/>
                  </a:lnTo>
                  <a:lnTo>
                    <a:pt x="467" y="589"/>
                  </a:lnTo>
                  <a:lnTo>
                    <a:pt x="468" y="590"/>
                  </a:lnTo>
                  <a:lnTo>
                    <a:pt x="470" y="593"/>
                  </a:lnTo>
                  <a:lnTo>
                    <a:pt x="470" y="595"/>
                  </a:lnTo>
                  <a:lnTo>
                    <a:pt x="469" y="597"/>
                  </a:lnTo>
                  <a:close/>
                  <a:moveTo>
                    <a:pt x="460" y="578"/>
                  </a:moveTo>
                  <a:lnTo>
                    <a:pt x="459" y="578"/>
                  </a:lnTo>
                  <a:lnTo>
                    <a:pt x="458" y="577"/>
                  </a:lnTo>
                  <a:lnTo>
                    <a:pt x="458" y="575"/>
                  </a:lnTo>
                  <a:lnTo>
                    <a:pt x="459" y="574"/>
                  </a:lnTo>
                  <a:lnTo>
                    <a:pt x="461" y="572"/>
                  </a:lnTo>
                  <a:lnTo>
                    <a:pt x="464" y="572"/>
                  </a:lnTo>
                  <a:lnTo>
                    <a:pt x="465" y="573"/>
                  </a:lnTo>
                  <a:lnTo>
                    <a:pt x="467" y="574"/>
                  </a:lnTo>
                  <a:lnTo>
                    <a:pt x="468" y="575"/>
                  </a:lnTo>
                  <a:lnTo>
                    <a:pt x="467" y="575"/>
                  </a:lnTo>
                  <a:lnTo>
                    <a:pt x="465" y="577"/>
                  </a:lnTo>
                  <a:lnTo>
                    <a:pt x="463" y="577"/>
                  </a:lnTo>
                  <a:lnTo>
                    <a:pt x="460" y="578"/>
                  </a:lnTo>
                  <a:close/>
                  <a:moveTo>
                    <a:pt x="473" y="572"/>
                  </a:moveTo>
                  <a:lnTo>
                    <a:pt x="470" y="573"/>
                  </a:lnTo>
                  <a:lnTo>
                    <a:pt x="468" y="572"/>
                  </a:lnTo>
                  <a:lnTo>
                    <a:pt x="469" y="569"/>
                  </a:lnTo>
                  <a:lnTo>
                    <a:pt x="470" y="566"/>
                  </a:lnTo>
                  <a:lnTo>
                    <a:pt x="472" y="566"/>
                  </a:lnTo>
                  <a:lnTo>
                    <a:pt x="474" y="570"/>
                  </a:lnTo>
                  <a:lnTo>
                    <a:pt x="473" y="572"/>
                  </a:lnTo>
                  <a:close/>
                  <a:moveTo>
                    <a:pt x="509" y="561"/>
                  </a:moveTo>
                  <a:lnTo>
                    <a:pt x="509" y="562"/>
                  </a:lnTo>
                  <a:lnTo>
                    <a:pt x="506" y="561"/>
                  </a:lnTo>
                  <a:lnTo>
                    <a:pt x="501" y="563"/>
                  </a:lnTo>
                  <a:lnTo>
                    <a:pt x="499" y="563"/>
                  </a:lnTo>
                  <a:lnTo>
                    <a:pt x="498" y="561"/>
                  </a:lnTo>
                  <a:lnTo>
                    <a:pt x="498" y="558"/>
                  </a:lnTo>
                  <a:lnTo>
                    <a:pt x="499" y="557"/>
                  </a:lnTo>
                  <a:lnTo>
                    <a:pt x="500" y="556"/>
                  </a:lnTo>
                  <a:lnTo>
                    <a:pt x="501" y="555"/>
                  </a:lnTo>
                  <a:lnTo>
                    <a:pt x="503" y="556"/>
                  </a:lnTo>
                  <a:lnTo>
                    <a:pt x="504" y="556"/>
                  </a:lnTo>
                  <a:lnTo>
                    <a:pt x="507" y="557"/>
                  </a:lnTo>
                  <a:lnTo>
                    <a:pt x="508" y="558"/>
                  </a:lnTo>
                  <a:lnTo>
                    <a:pt x="509" y="560"/>
                  </a:lnTo>
                  <a:lnTo>
                    <a:pt x="510" y="560"/>
                  </a:lnTo>
                  <a:lnTo>
                    <a:pt x="509" y="561"/>
                  </a:lnTo>
                  <a:close/>
                  <a:moveTo>
                    <a:pt x="582" y="532"/>
                  </a:moveTo>
                  <a:lnTo>
                    <a:pt x="586" y="533"/>
                  </a:lnTo>
                  <a:lnTo>
                    <a:pt x="589" y="533"/>
                  </a:lnTo>
                  <a:lnTo>
                    <a:pt x="593" y="532"/>
                  </a:lnTo>
                  <a:lnTo>
                    <a:pt x="594" y="531"/>
                  </a:lnTo>
                  <a:lnTo>
                    <a:pt x="594" y="533"/>
                  </a:lnTo>
                  <a:lnTo>
                    <a:pt x="590" y="536"/>
                  </a:lnTo>
                  <a:lnTo>
                    <a:pt x="585" y="537"/>
                  </a:lnTo>
                  <a:lnTo>
                    <a:pt x="584" y="537"/>
                  </a:lnTo>
                  <a:lnTo>
                    <a:pt x="578" y="532"/>
                  </a:lnTo>
                  <a:lnTo>
                    <a:pt x="575" y="530"/>
                  </a:lnTo>
                  <a:lnTo>
                    <a:pt x="575" y="528"/>
                  </a:lnTo>
                  <a:lnTo>
                    <a:pt x="576" y="528"/>
                  </a:lnTo>
                  <a:lnTo>
                    <a:pt x="582" y="532"/>
                  </a:lnTo>
                  <a:close/>
                  <a:moveTo>
                    <a:pt x="486" y="526"/>
                  </a:moveTo>
                  <a:lnTo>
                    <a:pt x="491" y="526"/>
                  </a:lnTo>
                  <a:lnTo>
                    <a:pt x="493" y="526"/>
                  </a:lnTo>
                  <a:lnTo>
                    <a:pt x="495" y="526"/>
                  </a:lnTo>
                  <a:lnTo>
                    <a:pt x="497" y="527"/>
                  </a:lnTo>
                  <a:lnTo>
                    <a:pt x="500" y="528"/>
                  </a:lnTo>
                  <a:lnTo>
                    <a:pt x="501" y="528"/>
                  </a:lnTo>
                  <a:lnTo>
                    <a:pt x="503" y="530"/>
                  </a:lnTo>
                  <a:lnTo>
                    <a:pt x="506" y="536"/>
                  </a:lnTo>
                  <a:lnTo>
                    <a:pt x="508" y="537"/>
                  </a:lnTo>
                  <a:lnTo>
                    <a:pt x="510" y="537"/>
                  </a:lnTo>
                  <a:lnTo>
                    <a:pt x="512" y="536"/>
                  </a:lnTo>
                  <a:lnTo>
                    <a:pt x="513" y="535"/>
                  </a:lnTo>
                  <a:lnTo>
                    <a:pt x="519" y="537"/>
                  </a:lnTo>
                  <a:lnTo>
                    <a:pt x="523" y="537"/>
                  </a:lnTo>
                  <a:lnTo>
                    <a:pt x="527" y="537"/>
                  </a:lnTo>
                  <a:lnTo>
                    <a:pt x="529" y="537"/>
                  </a:lnTo>
                  <a:lnTo>
                    <a:pt x="532" y="539"/>
                  </a:lnTo>
                  <a:lnTo>
                    <a:pt x="533" y="541"/>
                  </a:lnTo>
                  <a:lnTo>
                    <a:pt x="532" y="544"/>
                  </a:lnTo>
                  <a:lnTo>
                    <a:pt x="530" y="544"/>
                  </a:lnTo>
                  <a:lnTo>
                    <a:pt x="529" y="544"/>
                  </a:lnTo>
                  <a:lnTo>
                    <a:pt x="528" y="545"/>
                  </a:lnTo>
                  <a:lnTo>
                    <a:pt x="528" y="546"/>
                  </a:lnTo>
                  <a:lnTo>
                    <a:pt x="528" y="548"/>
                  </a:lnTo>
                  <a:lnTo>
                    <a:pt x="524" y="548"/>
                  </a:lnTo>
                  <a:lnTo>
                    <a:pt x="523" y="549"/>
                  </a:lnTo>
                  <a:lnTo>
                    <a:pt x="521" y="549"/>
                  </a:lnTo>
                  <a:lnTo>
                    <a:pt x="518" y="554"/>
                  </a:lnTo>
                  <a:lnTo>
                    <a:pt x="517" y="554"/>
                  </a:lnTo>
                  <a:lnTo>
                    <a:pt x="516" y="554"/>
                  </a:lnTo>
                  <a:lnTo>
                    <a:pt x="513" y="554"/>
                  </a:lnTo>
                  <a:lnTo>
                    <a:pt x="512" y="553"/>
                  </a:lnTo>
                  <a:lnTo>
                    <a:pt x="512" y="551"/>
                  </a:lnTo>
                  <a:lnTo>
                    <a:pt x="511" y="549"/>
                  </a:lnTo>
                  <a:lnTo>
                    <a:pt x="512" y="548"/>
                  </a:lnTo>
                  <a:lnTo>
                    <a:pt x="512" y="547"/>
                  </a:lnTo>
                  <a:lnTo>
                    <a:pt x="509" y="544"/>
                  </a:lnTo>
                  <a:lnTo>
                    <a:pt x="504" y="545"/>
                  </a:lnTo>
                  <a:lnTo>
                    <a:pt x="494" y="549"/>
                  </a:lnTo>
                  <a:lnTo>
                    <a:pt x="492" y="551"/>
                  </a:lnTo>
                  <a:lnTo>
                    <a:pt x="491" y="551"/>
                  </a:lnTo>
                  <a:lnTo>
                    <a:pt x="490" y="551"/>
                  </a:lnTo>
                  <a:lnTo>
                    <a:pt x="489" y="548"/>
                  </a:lnTo>
                  <a:lnTo>
                    <a:pt x="487" y="547"/>
                  </a:lnTo>
                  <a:lnTo>
                    <a:pt x="483" y="546"/>
                  </a:lnTo>
                  <a:lnTo>
                    <a:pt x="482" y="547"/>
                  </a:lnTo>
                  <a:lnTo>
                    <a:pt x="477" y="549"/>
                  </a:lnTo>
                  <a:lnTo>
                    <a:pt x="475" y="551"/>
                  </a:lnTo>
                  <a:lnTo>
                    <a:pt x="474" y="551"/>
                  </a:lnTo>
                  <a:lnTo>
                    <a:pt x="473" y="551"/>
                  </a:lnTo>
                  <a:lnTo>
                    <a:pt x="472" y="551"/>
                  </a:lnTo>
                  <a:lnTo>
                    <a:pt x="472" y="549"/>
                  </a:lnTo>
                  <a:lnTo>
                    <a:pt x="472" y="548"/>
                  </a:lnTo>
                  <a:lnTo>
                    <a:pt x="470" y="547"/>
                  </a:lnTo>
                  <a:lnTo>
                    <a:pt x="469" y="547"/>
                  </a:lnTo>
                  <a:lnTo>
                    <a:pt x="467" y="544"/>
                  </a:lnTo>
                  <a:lnTo>
                    <a:pt x="466" y="541"/>
                  </a:lnTo>
                  <a:lnTo>
                    <a:pt x="467" y="540"/>
                  </a:lnTo>
                  <a:lnTo>
                    <a:pt x="468" y="537"/>
                  </a:lnTo>
                  <a:lnTo>
                    <a:pt x="470" y="536"/>
                  </a:lnTo>
                  <a:lnTo>
                    <a:pt x="475" y="533"/>
                  </a:lnTo>
                  <a:lnTo>
                    <a:pt x="478" y="531"/>
                  </a:lnTo>
                  <a:lnTo>
                    <a:pt x="481" y="531"/>
                  </a:lnTo>
                  <a:lnTo>
                    <a:pt x="482" y="530"/>
                  </a:lnTo>
                  <a:lnTo>
                    <a:pt x="484" y="527"/>
                  </a:lnTo>
                  <a:lnTo>
                    <a:pt x="485" y="526"/>
                  </a:lnTo>
                  <a:lnTo>
                    <a:pt x="486" y="526"/>
                  </a:lnTo>
                  <a:close/>
                  <a:moveTo>
                    <a:pt x="430" y="508"/>
                  </a:moveTo>
                  <a:lnTo>
                    <a:pt x="427" y="508"/>
                  </a:lnTo>
                  <a:lnTo>
                    <a:pt x="423" y="508"/>
                  </a:lnTo>
                  <a:lnTo>
                    <a:pt x="422" y="507"/>
                  </a:lnTo>
                  <a:lnTo>
                    <a:pt x="421" y="506"/>
                  </a:lnTo>
                  <a:lnTo>
                    <a:pt x="422" y="505"/>
                  </a:lnTo>
                  <a:lnTo>
                    <a:pt x="423" y="505"/>
                  </a:lnTo>
                  <a:lnTo>
                    <a:pt x="424" y="505"/>
                  </a:lnTo>
                  <a:lnTo>
                    <a:pt x="425" y="504"/>
                  </a:lnTo>
                  <a:lnTo>
                    <a:pt x="426" y="503"/>
                  </a:lnTo>
                  <a:lnTo>
                    <a:pt x="426" y="502"/>
                  </a:lnTo>
                  <a:lnTo>
                    <a:pt x="426" y="501"/>
                  </a:lnTo>
                  <a:lnTo>
                    <a:pt x="427" y="499"/>
                  </a:lnTo>
                  <a:lnTo>
                    <a:pt x="429" y="496"/>
                  </a:lnTo>
                  <a:lnTo>
                    <a:pt x="430" y="494"/>
                  </a:lnTo>
                  <a:lnTo>
                    <a:pt x="431" y="493"/>
                  </a:lnTo>
                  <a:lnTo>
                    <a:pt x="432" y="491"/>
                  </a:lnTo>
                  <a:lnTo>
                    <a:pt x="433" y="491"/>
                  </a:lnTo>
                  <a:lnTo>
                    <a:pt x="433" y="493"/>
                  </a:lnTo>
                  <a:lnTo>
                    <a:pt x="434" y="493"/>
                  </a:lnTo>
                  <a:lnTo>
                    <a:pt x="434" y="494"/>
                  </a:lnTo>
                  <a:lnTo>
                    <a:pt x="434" y="495"/>
                  </a:lnTo>
                  <a:lnTo>
                    <a:pt x="434" y="497"/>
                  </a:lnTo>
                  <a:lnTo>
                    <a:pt x="432" y="506"/>
                  </a:lnTo>
                  <a:lnTo>
                    <a:pt x="431" y="507"/>
                  </a:lnTo>
                  <a:lnTo>
                    <a:pt x="431" y="508"/>
                  </a:lnTo>
                  <a:lnTo>
                    <a:pt x="430" y="508"/>
                  </a:lnTo>
                  <a:close/>
                  <a:moveTo>
                    <a:pt x="556" y="469"/>
                  </a:moveTo>
                  <a:lnTo>
                    <a:pt x="555" y="470"/>
                  </a:lnTo>
                  <a:lnTo>
                    <a:pt x="554" y="469"/>
                  </a:lnTo>
                  <a:lnTo>
                    <a:pt x="554" y="466"/>
                  </a:lnTo>
                  <a:lnTo>
                    <a:pt x="553" y="464"/>
                  </a:lnTo>
                  <a:lnTo>
                    <a:pt x="552" y="463"/>
                  </a:lnTo>
                  <a:lnTo>
                    <a:pt x="551" y="461"/>
                  </a:lnTo>
                  <a:lnTo>
                    <a:pt x="552" y="461"/>
                  </a:lnTo>
                  <a:lnTo>
                    <a:pt x="553" y="460"/>
                  </a:lnTo>
                  <a:lnTo>
                    <a:pt x="554" y="457"/>
                  </a:lnTo>
                  <a:lnTo>
                    <a:pt x="555" y="456"/>
                  </a:lnTo>
                  <a:lnTo>
                    <a:pt x="556" y="459"/>
                  </a:lnTo>
                  <a:lnTo>
                    <a:pt x="556" y="466"/>
                  </a:lnTo>
                  <a:lnTo>
                    <a:pt x="556" y="469"/>
                  </a:lnTo>
                  <a:close/>
                  <a:moveTo>
                    <a:pt x="607" y="488"/>
                  </a:moveTo>
                  <a:lnTo>
                    <a:pt x="605" y="488"/>
                  </a:lnTo>
                  <a:lnTo>
                    <a:pt x="601" y="488"/>
                  </a:lnTo>
                  <a:lnTo>
                    <a:pt x="596" y="489"/>
                  </a:lnTo>
                  <a:lnTo>
                    <a:pt x="596" y="488"/>
                  </a:lnTo>
                  <a:lnTo>
                    <a:pt x="596" y="486"/>
                  </a:lnTo>
                  <a:lnTo>
                    <a:pt x="595" y="485"/>
                  </a:lnTo>
                  <a:lnTo>
                    <a:pt x="595" y="484"/>
                  </a:lnTo>
                  <a:lnTo>
                    <a:pt x="587" y="477"/>
                  </a:lnTo>
                  <a:lnTo>
                    <a:pt x="586" y="470"/>
                  </a:lnTo>
                  <a:lnTo>
                    <a:pt x="586" y="469"/>
                  </a:lnTo>
                  <a:lnTo>
                    <a:pt x="584" y="468"/>
                  </a:lnTo>
                  <a:lnTo>
                    <a:pt x="581" y="466"/>
                  </a:lnTo>
                  <a:lnTo>
                    <a:pt x="579" y="466"/>
                  </a:lnTo>
                  <a:lnTo>
                    <a:pt x="578" y="463"/>
                  </a:lnTo>
                  <a:lnTo>
                    <a:pt x="578" y="460"/>
                  </a:lnTo>
                  <a:lnTo>
                    <a:pt x="579" y="457"/>
                  </a:lnTo>
                  <a:lnTo>
                    <a:pt x="581" y="457"/>
                  </a:lnTo>
                  <a:lnTo>
                    <a:pt x="594" y="456"/>
                  </a:lnTo>
                  <a:lnTo>
                    <a:pt x="595" y="455"/>
                  </a:lnTo>
                  <a:lnTo>
                    <a:pt x="596" y="454"/>
                  </a:lnTo>
                  <a:lnTo>
                    <a:pt x="601" y="452"/>
                  </a:lnTo>
                  <a:lnTo>
                    <a:pt x="603" y="449"/>
                  </a:lnTo>
                  <a:lnTo>
                    <a:pt x="604" y="448"/>
                  </a:lnTo>
                  <a:lnTo>
                    <a:pt x="605" y="448"/>
                  </a:lnTo>
                  <a:lnTo>
                    <a:pt x="609" y="448"/>
                  </a:lnTo>
                  <a:lnTo>
                    <a:pt x="610" y="448"/>
                  </a:lnTo>
                  <a:lnTo>
                    <a:pt x="611" y="448"/>
                  </a:lnTo>
                  <a:lnTo>
                    <a:pt x="612" y="451"/>
                  </a:lnTo>
                  <a:lnTo>
                    <a:pt x="613" y="452"/>
                  </a:lnTo>
                  <a:lnTo>
                    <a:pt x="614" y="452"/>
                  </a:lnTo>
                  <a:lnTo>
                    <a:pt x="618" y="453"/>
                  </a:lnTo>
                  <a:lnTo>
                    <a:pt x="619" y="453"/>
                  </a:lnTo>
                  <a:lnTo>
                    <a:pt x="620" y="453"/>
                  </a:lnTo>
                  <a:lnTo>
                    <a:pt x="620" y="454"/>
                  </a:lnTo>
                  <a:lnTo>
                    <a:pt x="621" y="455"/>
                  </a:lnTo>
                  <a:lnTo>
                    <a:pt x="622" y="456"/>
                  </a:lnTo>
                  <a:lnTo>
                    <a:pt x="628" y="456"/>
                  </a:lnTo>
                  <a:lnTo>
                    <a:pt x="629" y="457"/>
                  </a:lnTo>
                  <a:lnTo>
                    <a:pt x="630" y="457"/>
                  </a:lnTo>
                  <a:lnTo>
                    <a:pt x="630" y="459"/>
                  </a:lnTo>
                  <a:lnTo>
                    <a:pt x="631" y="460"/>
                  </a:lnTo>
                  <a:lnTo>
                    <a:pt x="632" y="460"/>
                  </a:lnTo>
                  <a:lnTo>
                    <a:pt x="635" y="461"/>
                  </a:lnTo>
                  <a:lnTo>
                    <a:pt x="636" y="461"/>
                  </a:lnTo>
                  <a:lnTo>
                    <a:pt x="640" y="463"/>
                  </a:lnTo>
                  <a:lnTo>
                    <a:pt x="640" y="464"/>
                  </a:lnTo>
                  <a:lnTo>
                    <a:pt x="639" y="466"/>
                  </a:lnTo>
                  <a:lnTo>
                    <a:pt x="637" y="468"/>
                  </a:lnTo>
                  <a:lnTo>
                    <a:pt x="631" y="468"/>
                  </a:lnTo>
                  <a:lnTo>
                    <a:pt x="629" y="469"/>
                  </a:lnTo>
                  <a:lnTo>
                    <a:pt x="628" y="470"/>
                  </a:lnTo>
                  <a:lnTo>
                    <a:pt x="627" y="472"/>
                  </a:lnTo>
                  <a:lnTo>
                    <a:pt x="625" y="473"/>
                  </a:lnTo>
                  <a:lnTo>
                    <a:pt x="625" y="476"/>
                  </a:lnTo>
                  <a:lnTo>
                    <a:pt x="624" y="481"/>
                  </a:lnTo>
                  <a:lnTo>
                    <a:pt x="623" y="484"/>
                  </a:lnTo>
                  <a:lnTo>
                    <a:pt x="621" y="484"/>
                  </a:lnTo>
                  <a:lnTo>
                    <a:pt x="618" y="484"/>
                  </a:lnTo>
                  <a:lnTo>
                    <a:pt x="615" y="485"/>
                  </a:lnTo>
                  <a:lnTo>
                    <a:pt x="607" y="488"/>
                  </a:lnTo>
                  <a:close/>
                  <a:moveTo>
                    <a:pt x="188" y="412"/>
                  </a:moveTo>
                  <a:lnTo>
                    <a:pt x="188" y="413"/>
                  </a:lnTo>
                  <a:lnTo>
                    <a:pt x="190" y="415"/>
                  </a:lnTo>
                  <a:lnTo>
                    <a:pt x="189" y="416"/>
                  </a:lnTo>
                  <a:lnTo>
                    <a:pt x="187" y="415"/>
                  </a:lnTo>
                  <a:lnTo>
                    <a:pt x="187" y="416"/>
                  </a:lnTo>
                  <a:lnTo>
                    <a:pt x="188" y="420"/>
                  </a:lnTo>
                  <a:lnTo>
                    <a:pt x="187" y="421"/>
                  </a:lnTo>
                  <a:lnTo>
                    <a:pt x="184" y="421"/>
                  </a:lnTo>
                  <a:lnTo>
                    <a:pt x="182" y="420"/>
                  </a:lnTo>
                  <a:lnTo>
                    <a:pt x="177" y="419"/>
                  </a:lnTo>
                  <a:lnTo>
                    <a:pt x="176" y="419"/>
                  </a:lnTo>
                  <a:lnTo>
                    <a:pt x="175" y="416"/>
                  </a:lnTo>
                  <a:lnTo>
                    <a:pt x="175" y="415"/>
                  </a:lnTo>
                  <a:lnTo>
                    <a:pt x="176" y="414"/>
                  </a:lnTo>
                  <a:lnTo>
                    <a:pt x="177" y="413"/>
                  </a:lnTo>
                  <a:lnTo>
                    <a:pt x="179" y="412"/>
                  </a:lnTo>
                  <a:lnTo>
                    <a:pt x="181" y="413"/>
                  </a:lnTo>
                  <a:lnTo>
                    <a:pt x="183" y="412"/>
                  </a:lnTo>
                  <a:lnTo>
                    <a:pt x="184" y="412"/>
                  </a:lnTo>
                  <a:lnTo>
                    <a:pt x="185" y="411"/>
                  </a:lnTo>
                  <a:lnTo>
                    <a:pt x="188" y="412"/>
                  </a:lnTo>
                  <a:close/>
                  <a:moveTo>
                    <a:pt x="859" y="392"/>
                  </a:moveTo>
                  <a:lnTo>
                    <a:pt x="859" y="502"/>
                  </a:lnTo>
                  <a:lnTo>
                    <a:pt x="851" y="494"/>
                  </a:lnTo>
                  <a:lnTo>
                    <a:pt x="847" y="489"/>
                  </a:lnTo>
                  <a:lnTo>
                    <a:pt x="845" y="485"/>
                  </a:lnTo>
                  <a:lnTo>
                    <a:pt x="844" y="479"/>
                  </a:lnTo>
                  <a:lnTo>
                    <a:pt x="844" y="476"/>
                  </a:lnTo>
                  <a:lnTo>
                    <a:pt x="843" y="473"/>
                  </a:lnTo>
                  <a:lnTo>
                    <a:pt x="843" y="472"/>
                  </a:lnTo>
                  <a:lnTo>
                    <a:pt x="843" y="471"/>
                  </a:lnTo>
                  <a:lnTo>
                    <a:pt x="845" y="471"/>
                  </a:lnTo>
                  <a:lnTo>
                    <a:pt x="845" y="470"/>
                  </a:lnTo>
                  <a:lnTo>
                    <a:pt x="845" y="460"/>
                  </a:lnTo>
                  <a:lnTo>
                    <a:pt x="845" y="457"/>
                  </a:lnTo>
                  <a:lnTo>
                    <a:pt x="843" y="449"/>
                  </a:lnTo>
                  <a:lnTo>
                    <a:pt x="843" y="446"/>
                  </a:lnTo>
                  <a:lnTo>
                    <a:pt x="844" y="444"/>
                  </a:lnTo>
                  <a:lnTo>
                    <a:pt x="843" y="441"/>
                  </a:lnTo>
                  <a:lnTo>
                    <a:pt x="840" y="440"/>
                  </a:lnTo>
                  <a:lnTo>
                    <a:pt x="839" y="443"/>
                  </a:lnTo>
                  <a:lnTo>
                    <a:pt x="838" y="443"/>
                  </a:lnTo>
                  <a:lnTo>
                    <a:pt x="837" y="441"/>
                  </a:lnTo>
                  <a:lnTo>
                    <a:pt x="836" y="440"/>
                  </a:lnTo>
                  <a:lnTo>
                    <a:pt x="835" y="439"/>
                  </a:lnTo>
                  <a:lnTo>
                    <a:pt x="835" y="438"/>
                  </a:lnTo>
                  <a:lnTo>
                    <a:pt x="835" y="437"/>
                  </a:lnTo>
                  <a:lnTo>
                    <a:pt x="835" y="435"/>
                  </a:lnTo>
                  <a:lnTo>
                    <a:pt x="836" y="434"/>
                  </a:lnTo>
                  <a:lnTo>
                    <a:pt x="836" y="421"/>
                  </a:lnTo>
                  <a:lnTo>
                    <a:pt x="837" y="415"/>
                  </a:lnTo>
                  <a:lnTo>
                    <a:pt x="843" y="403"/>
                  </a:lnTo>
                  <a:lnTo>
                    <a:pt x="845" y="401"/>
                  </a:lnTo>
                  <a:lnTo>
                    <a:pt x="847" y="399"/>
                  </a:lnTo>
                  <a:lnTo>
                    <a:pt x="849" y="398"/>
                  </a:lnTo>
                  <a:lnTo>
                    <a:pt x="854" y="396"/>
                  </a:lnTo>
                  <a:lnTo>
                    <a:pt x="859" y="392"/>
                  </a:lnTo>
                  <a:close/>
                  <a:moveTo>
                    <a:pt x="715" y="369"/>
                  </a:moveTo>
                  <a:lnTo>
                    <a:pt x="716" y="371"/>
                  </a:lnTo>
                  <a:lnTo>
                    <a:pt x="714" y="371"/>
                  </a:lnTo>
                  <a:lnTo>
                    <a:pt x="713" y="370"/>
                  </a:lnTo>
                  <a:lnTo>
                    <a:pt x="714" y="372"/>
                  </a:lnTo>
                  <a:lnTo>
                    <a:pt x="714" y="373"/>
                  </a:lnTo>
                  <a:lnTo>
                    <a:pt x="714" y="374"/>
                  </a:lnTo>
                  <a:lnTo>
                    <a:pt x="713" y="374"/>
                  </a:lnTo>
                  <a:lnTo>
                    <a:pt x="713" y="376"/>
                  </a:lnTo>
                  <a:lnTo>
                    <a:pt x="711" y="374"/>
                  </a:lnTo>
                  <a:lnTo>
                    <a:pt x="710" y="374"/>
                  </a:lnTo>
                  <a:lnTo>
                    <a:pt x="707" y="378"/>
                  </a:lnTo>
                  <a:lnTo>
                    <a:pt x="706" y="378"/>
                  </a:lnTo>
                  <a:lnTo>
                    <a:pt x="705" y="379"/>
                  </a:lnTo>
                  <a:lnTo>
                    <a:pt x="704" y="379"/>
                  </a:lnTo>
                  <a:lnTo>
                    <a:pt x="702" y="379"/>
                  </a:lnTo>
                  <a:lnTo>
                    <a:pt x="702" y="380"/>
                  </a:lnTo>
                  <a:lnTo>
                    <a:pt x="701" y="381"/>
                  </a:lnTo>
                  <a:lnTo>
                    <a:pt x="699" y="382"/>
                  </a:lnTo>
                  <a:lnTo>
                    <a:pt x="698" y="381"/>
                  </a:lnTo>
                  <a:lnTo>
                    <a:pt x="697" y="380"/>
                  </a:lnTo>
                  <a:lnTo>
                    <a:pt x="696" y="378"/>
                  </a:lnTo>
                  <a:lnTo>
                    <a:pt x="696" y="376"/>
                  </a:lnTo>
                  <a:lnTo>
                    <a:pt x="696" y="371"/>
                  </a:lnTo>
                  <a:lnTo>
                    <a:pt x="697" y="367"/>
                  </a:lnTo>
                  <a:lnTo>
                    <a:pt x="699" y="365"/>
                  </a:lnTo>
                  <a:lnTo>
                    <a:pt x="701" y="367"/>
                  </a:lnTo>
                  <a:lnTo>
                    <a:pt x="702" y="368"/>
                  </a:lnTo>
                  <a:lnTo>
                    <a:pt x="704" y="369"/>
                  </a:lnTo>
                  <a:lnTo>
                    <a:pt x="706" y="369"/>
                  </a:lnTo>
                  <a:lnTo>
                    <a:pt x="707" y="368"/>
                  </a:lnTo>
                  <a:lnTo>
                    <a:pt x="707" y="367"/>
                  </a:lnTo>
                  <a:lnTo>
                    <a:pt x="707" y="365"/>
                  </a:lnTo>
                  <a:lnTo>
                    <a:pt x="708" y="364"/>
                  </a:lnTo>
                  <a:lnTo>
                    <a:pt x="710" y="365"/>
                  </a:lnTo>
                  <a:lnTo>
                    <a:pt x="713" y="367"/>
                  </a:lnTo>
                  <a:lnTo>
                    <a:pt x="715" y="369"/>
                  </a:lnTo>
                  <a:close/>
                  <a:moveTo>
                    <a:pt x="16" y="293"/>
                  </a:moveTo>
                  <a:lnTo>
                    <a:pt x="16" y="294"/>
                  </a:lnTo>
                  <a:lnTo>
                    <a:pt x="17" y="295"/>
                  </a:lnTo>
                  <a:lnTo>
                    <a:pt x="16" y="296"/>
                  </a:lnTo>
                  <a:lnTo>
                    <a:pt x="15" y="296"/>
                  </a:lnTo>
                  <a:lnTo>
                    <a:pt x="15" y="297"/>
                  </a:lnTo>
                  <a:lnTo>
                    <a:pt x="15" y="300"/>
                  </a:lnTo>
                  <a:lnTo>
                    <a:pt x="16" y="304"/>
                  </a:lnTo>
                  <a:lnTo>
                    <a:pt x="16" y="306"/>
                  </a:lnTo>
                  <a:lnTo>
                    <a:pt x="16" y="307"/>
                  </a:lnTo>
                  <a:lnTo>
                    <a:pt x="15" y="309"/>
                  </a:lnTo>
                  <a:lnTo>
                    <a:pt x="15" y="311"/>
                  </a:lnTo>
                  <a:lnTo>
                    <a:pt x="16" y="312"/>
                  </a:lnTo>
                  <a:lnTo>
                    <a:pt x="15" y="313"/>
                  </a:lnTo>
                  <a:lnTo>
                    <a:pt x="13" y="314"/>
                  </a:lnTo>
                  <a:lnTo>
                    <a:pt x="12" y="317"/>
                  </a:lnTo>
                  <a:lnTo>
                    <a:pt x="10" y="318"/>
                  </a:lnTo>
                  <a:lnTo>
                    <a:pt x="9" y="318"/>
                  </a:lnTo>
                  <a:lnTo>
                    <a:pt x="10" y="320"/>
                  </a:lnTo>
                  <a:lnTo>
                    <a:pt x="9" y="321"/>
                  </a:lnTo>
                  <a:lnTo>
                    <a:pt x="7" y="321"/>
                  </a:lnTo>
                  <a:lnTo>
                    <a:pt x="6" y="320"/>
                  </a:lnTo>
                  <a:lnTo>
                    <a:pt x="6" y="318"/>
                  </a:lnTo>
                  <a:lnTo>
                    <a:pt x="6" y="315"/>
                  </a:lnTo>
                  <a:lnTo>
                    <a:pt x="3" y="312"/>
                  </a:lnTo>
                  <a:lnTo>
                    <a:pt x="1" y="306"/>
                  </a:lnTo>
                  <a:lnTo>
                    <a:pt x="0" y="305"/>
                  </a:lnTo>
                  <a:lnTo>
                    <a:pt x="1" y="289"/>
                  </a:lnTo>
                  <a:lnTo>
                    <a:pt x="2" y="290"/>
                  </a:lnTo>
                  <a:lnTo>
                    <a:pt x="3" y="292"/>
                  </a:lnTo>
                  <a:lnTo>
                    <a:pt x="3" y="293"/>
                  </a:lnTo>
                  <a:lnTo>
                    <a:pt x="6" y="293"/>
                  </a:lnTo>
                  <a:lnTo>
                    <a:pt x="6" y="292"/>
                  </a:lnTo>
                  <a:lnTo>
                    <a:pt x="7" y="290"/>
                  </a:lnTo>
                  <a:lnTo>
                    <a:pt x="8" y="289"/>
                  </a:lnTo>
                  <a:lnTo>
                    <a:pt x="12" y="288"/>
                  </a:lnTo>
                  <a:lnTo>
                    <a:pt x="15" y="288"/>
                  </a:lnTo>
                  <a:lnTo>
                    <a:pt x="16" y="289"/>
                  </a:lnTo>
                  <a:lnTo>
                    <a:pt x="16" y="292"/>
                  </a:lnTo>
                  <a:lnTo>
                    <a:pt x="16" y="293"/>
                  </a:lnTo>
                  <a:close/>
                  <a:moveTo>
                    <a:pt x="10" y="287"/>
                  </a:moveTo>
                  <a:lnTo>
                    <a:pt x="9" y="288"/>
                  </a:lnTo>
                  <a:lnTo>
                    <a:pt x="8" y="287"/>
                  </a:lnTo>
                  <a:lnTo>
                    <a:pt x="8" y="286"/>
                  </a:lnTo>
                  <a:lnTo>
                    <a:pt x="7" y="285"/>
                  </a:lnTo>
                  <a:lnTo>
                    <a:pt x="6" y="284"/>
                  </a:lnTo>
                  <a:lnTo>
                    <a:pt x="9" y="281"/>
                  </a:lnTo>
                  <a:lnTo>
                    <a:pt x="11" y="280"/>
                  </a:lnTo>
                  <a:lnTo>
                    <a:pt x="12" y="281"/>
                  </a:lnTo>
                  <a:lnTo>
                    <a:pt x="13" y="286"/>
                  </a:lnTo>
                  <a:lnTo>
                    <a:pt x="12" y="287"/>
                  </a:lnTo>
                  <a:lnTo>
                    <a:pt x="11" y="287"/>
                  </a:lnTo>
                  <a:lnTo>
                    <a:pt x="10" y="287"/>
                  </a:lnTo>
                  <a:close/>
                  <a:moveTo>
                    <a:pt x="30" y="278"/>
                  </a:moveTo>
                  <a:lnTo>
                    <a:pt x="28" y="278"/>
                  </a:lnTo>
                  <a:lnTo>
                    <a:pt x="25" y="278"/>
                  </a:lnTo>
                  <a:lnTo>
                    <a:pt x="24" y="276"/>
                  </a:lnTo>
                  <a:lnTo>
                    <a:pt x="24" y="275"/>
                  </a:lnTo>
                  <a:lnTo>
                    <a:pt x="26" y="275"/>
                  </a:lnTo>
                  <a:lnTo>
                    <a:pt x="28" y="276"/>
                  </a:lnTo>
                  <a:lnTo>
                    <a:pt x="30" y="277"/>
                  </a:lnTo>
                  <a:lnTo>
                    <a:pt x="30" y="278"/>
                  </a:lnTo>
                  <a:close/>
                  <a:moveTo>
                    <a:pt x="44" y="257"/>
                  </a:moveTo>
                  <a:lnTo>
                    <a:pt x="49" y="260"/>
                  </a:lnTo>
                  <a:lnTo>
                    <a:pt x="49" y="263"/>
                  </a:lnTo>
                  <a:lnTo>
                    <a:pt x="47" y="267"/>
                  </a:lnTo>
                  <a:lnTo>
                    <a:pt x="49" y="270"/>
                  </a:lnTo>
                  <a:lnTo>
                    <a:pt x="47" y="271"/>
                  </a:lnTo>
                  <a:lnTo>
                    <a:pt x="46" y="272"/>
                  </a:lnTo>
                  <a:lnTo>
                    <a:pt x="45" y="273"/>
                  </a:lnTo>
                  <a:lnTo>
                    <a:pt x="44" y="272"/>
                  </a:lnTo>
                  <a:lnTo>
                    <a:pt x="41" y="275"/>
                  </a:lnTo>
                  <a:lnTo>
                    <a:pt x="38" y="271"/>
                  </a:lnTo>
                  <a:lnTo>
                    <a:pt x="38" y="268"/>
                  </a:lnTo>
                  <a:lnTo>
                    <a:pt x="38" y="264"/>
                  </a:lnTo>
                  <a:lnTo>
                    <a:pt x="38" y="262"/>
                  </a:lnTo>
                  <a:lnTo>
                    <a:pt x="39" y="259"/>
                  </a:lnTo>
                  <a:lnTo>
                    <a:pt x="39" y="257"/>
                  </a:lnTo>
                  <a:lnTo>
                    <a:pt x="41" y="259"/>
                  </a:lnTo>
                  <a:lnTo>
                    <a:pt x="42" y="259"/>
                  </a:lnTo>
                  <a:lnTo>
                    <a:pt x="43" y="257"/>
                  </a:lnTo>
                  <a:lnTo>
                    <a:pt x="44" y="256"/>
                  </a:lnTo>
                  <a:lnTo>
                    <a:pt x="44" y="257"/>
                  </a:lnTo>
                  <a:close/>
                  <a:moveTo>
                    <a:pt x="34" y="257"/>
                  </a:moveTo>
                  <a:lnTo>
                    <a:pt x="35" y="259"/>
                  </a:lnTo>
                  <a:lnTo>
                    <a:pt x="36" y="257"/>
                  </a:lnTo>
                  <a:lnTo>
                    <a:pt x="37" y="257"/>
                  </a:lnTo>
                  <a:lnTo>
                    <a:pt x="37" y="259"/>
                  </a:lnTo>
                  <a:lnTo>
                    <a:pt x="37" y="260"/>
                  </a:lnTo>
                  <a:lnTo>
                    <a:pt x="35" y="262"/>
                  </a:lnTo>
                  <a:lnTo>
                    <a:pt x="32" y="264"/>
                  </a:lnTo>
                  <a:lnTo>
                    <a:pt x="28" y="265"/>
                  </a:lnTo>
                  <a:lnTo>
                    <a:pt x="27" y="262"/>
                  </a:lnTo>
                  <a:lnTo>
                    <a:pt x="28" y="261"/>
                  </a:lnTo>
                  <a:lnTo>
                    <a:pt x="35" y="255"/>
                  </a:lnTo>
                  <a:lnTo>
                    <a:pt x="35" y="256"/>
                  </a:lnTo>
                  <a:lnTo>
                    <a:pt x="34" y="257"/>
                  </a:lnTo>
                  <a:close/>
                  <a:moveTo>
                    <a:pt x="777" y="212"/>
                  </a:moveTo>
                  <a:lnTo>
                    <a:pt x="778" y="213"/>
                  </a:lnTo>
                  <a:lnTo>
                    <a:pt x="779" y="213"/>
                  </a:lnTo>
                  <a:lnTo>
                    <a:pt x="780" y="212"/>
                  </a:lnTo>
                  <a:lnTo>
                    <a:pt x="780" y="219"/>
                  </a:lnTo>
                  <a:lnTo>
                    <a:pt x="782" y="221"/>
                  </a:lnTo>
                  <a:lnTo>
                    <a:pt x="784" y="221"/>
                  </a:lnTo>
                  <a:lnTo>
                    <a:pt x="785" y="221"/>
                  </a:lnTo>
                  <a:lnTo>
                    <a:pt x="785" y="222"/>
                  </a:lnTo>
                  <a:lnTo>
                    <a:pt x="786" y="222"/>
                  </a:lnTo>
                  <a:lnTo>
                    <a:pt x="787" y="223"/>
                  </a:lnTo>
                  <a:lnTo>
                    <a:pt x="788" y="226"/>
                  </a:lnTo>
                  <a:lnTo>
                    <a:pt x="791" y="225"/>
                  </a:lnTo>
                  <a:lnTo>
                    <a:pt x="791" y="223"/>
                  </a:lnTo>
                  <a:lnTo>
                    <a:pt x="791" y="222"/>
                  </a:lnTo>
                  <a:lnTo>
                    <a:pt x="791" y="221"/>
                  </a:lnTo>
                  <a:lnTo>
                    <a:pt x="791" y="220"/>
                  </a:lnTo>
                  <a:lnTo>
                    <a:pt x="793" y="218"/>
                  </a:lnTo>
                  <a:lnTo>
                    <a:pt x="792" y="217"/>
                  </a:lnTo>
                  <a:lnTo>
                    <a:pt x="793" y="215"/>
                  </a:lnTo>
                  <a:lnTo>
                    <a:pt x="795" y="215"/>
                  </a:lnTo>
                  <a:lnTo>
                    <a:pt x="795" y="218"/>
                  </a:lnTo>
                  <a:lnTo>
                    <a:pt x="804" y="220"/>
                  </a:lnTo>
                  <a:lnTo>
                    <a:pt x="805" y="221"/>
                  </a:lnTo>
                  <a:lnTo>
                    <a:pt x="806" y="222"/>
                  </a:lnTo>
                  <a:lnTo>
                    <a:pt x="808" y="223"/>
                  </a:lnTo>
                  <a:lnTo>
                    <a:pt x="809" y="223"/>
                  </a:lnTo>
                  <a:lnTo>
                    <a:pt x="810" y="222"/>
                  </a:lnTo>
                  <a:lnTo>
                    <a:pt x="810" y="223"/>
                  </a:lnTo>
                  <a:lnTo>
                    <a:pt x="811" y="226"/>
                  </a:lnTo>
                  <a:lnTo>
                    <a:pt x="812" y="229"/>
                  </a:lnTo>
                  <a:lnTo>
                    <a:pt x="812" y="230"/>
                  </a:lnTo>
                  <a:lnTo>
                    <a:pt x="813" y="231"/>
                  </a:lnTo>
                  <a:lnTo>
                    <a:pt x="818" y="238"/>
                  </a:lnTo>
                  <a:lnTo>
                    <a:pt x="820" y="242"/>
                  </a:lnTo>
                  <a:lnTo>
                    <a:pt x="822" y="247"/>
                  </a:lnTo>
                  <a:lnTo>
                    <a:pt x="822" y="253"/>
                  </a:lnTo>
                  <a:lnTo>
                    <a:pt x="823" y="268"/>
                  </a:lnTo>
                  <a:lnTo>
                    <a:pt x="825" y="275"/>
                  </a:lnTo>
                  <a:lnTo>
                    <a:pt x="825" y="277"/>
                  </a:lnTo>
                  <a:lnTo>
                    <a:pt x="823" y="278"/>
                  </a:lnTo>
                  <a:lnTo>
                    <a:pt x="811" y="289"/>
                  </a:lnTo>
                  <a:lnTo>
                    <a:pt x="809" y="290"/>
                  </a:lnTo>
                  <a:lnTo>
                    <a:pt x="803" y="292"/>
                  </a:lnTo>
                  <a:lnTo>
                    <a:pt x="801" y="292"/>
                  </a:lnTo>
                  <a:lnTo>
                    <a:pt x="801" y="295"/>
                  </a:lnTo>
                  <a:lnTo>
                    <a:pt x="800" y="296"/>
                  </a:lnTo>
                  <a:lnTo>
                    <a:pt x="800" y="298"/>
                  </a:lnTo>
                  <a:lnTo>
                    <a:pt x="800" y="301"/>
                  </a:lnTo>
                  <a:lnTo>
                    <a:pt x="801" y="301"/>
                  </a:lnTo>
                  <a:lnTo>
                    <a:pt x="802" y="301"/>
                  </a:lnTo>
                  <a:lnTo>
                    <a:pt x="803" y="300"/>
                  </a:lnTo>
                  <a:lnTo>
                    <a:pt x="803" y="298"/>
                  </a:lnTo>
                  <a:lnTo>
                    <a:pt x="808" y="296"/>
                  </a:lnTo>
                  <a:lnTo>
                    <a:pt x="823" y="284"/>
                  </a:lnTo>
                  <a:lnTo>
                    <a:pt x="826" y="284"/>
                  </a:lnTo>
                  <a:lnTo>
                    <a:pt x="828" y="282"/>
                  </a:lnTo>
                  <a:lnTo>
                    <a:pt x="829" y="281"/>
                  </a:lnTo>
                  <a:lnTo>
                    <a:pt x="832" y="278"/>
                  </a:lnTo>
                  <a:lnTo>
                    <a:pt x="835" y="277"/>
                  </a:lnTo>
                  <a:lnTo>
                    <a:pt x="839" y="275"/>
                  </a:lnTo>
                  <a:lnTo>
                    <a:pt x="843" y="273"/>
                  </a:lnTo>
                  <a:lnTo>
                    <a:pt x="857" y="273"/>
                  </a:lnTo>
                  <a:lnTo>
                    <a:pt x="859" y="273"/>
                  </a:lnTo>
                  <a:lnTo>
                    <a:pt x="859" y="364"/>
                  </a:lnTo>
                  <a:lnTo>
                    <a:pt x="857" y="363"/>
                  </a:lnTo>
                  <a:lnTo>
                    <a:pt x="856" y="362"/>
                  </a:lnTo>
                  <a:lnTo>
                    <a:pt x="851" y="349"/>
                  </a:lnTo>
                  <a:lnTo>
                    <a:pt x="846" y="345"/>
                  </a:lnTo>
                  <a:lnTo>
                    <a:pt x="842" y="340"/>
                  </a:lnTo>
                  <a:lnTo>
                    <a:pt x="840" y="340"/>
                  </a:lnTo>
                  <a:lnTo>
                    <a:pt x="834" y="336"/>
                  </a:lnTo>
                  <a:lnTo>
                    <a:pt x="828" y="332"/>
                  </a:lnTo>
                  <a:lnTo>
                    <a:pt x="827" y="334"/>
                  </a:lnTo>
                  <a:lnTo>
                    <a:pt x="826" y="332"/>
                  </a:lnTo>
                  <a:lnTo>
                    <a:pt x="822" y="332"/>
                  </a:lnTo>
                  <a:lnTo>
                    <a:pt x="817" y="332"/>
                  </a:lnTo>
                  <a:lnTo>
                    <a:pt x="814" y="331"/>
                  </a:lnTo>
                  <a:lnTo>
                    <a:pt x="812" y="330"/>
                  </a:lnTo>
                  <a:lnTo>
                    <a:pt x="805" y="321"/>
                  </a:lnTo>
                  <a:lnTo>
                    <a:pt x="803" y="320"/>
                  </a:lnTo>
                  <a:lnTo>
                    <a:pt x="801" y="319"/>
                  </a:lnTo>
                  <a:lnTo>
                    <a:pt x="799" y="319"/>
                  </a:lnTo>
                  <a:lnTo>
                    <a:pt x="793" y="317"/>
                  </a:lnTo>
                  <a:lnTo>
                    <a:pt x="792" y="317"/>
                  </a:lnTo>
                  <a:lnTo>
                    <a:pt x="790" y="315"/>
                  </a:lnTo>
                  <a:lnTo>
                    <a:pt x="782" y="317"/>
                  </a:lnTo>
                  <a:lnTo>
                    <a:pt x="779" y="317"/>
                  </a:lnTo>
                  <a:lnTo>
                    <a:pt x="777" y="318"/>
                  </a:lnTo>
                  <a:lnTo>
                    <a:pt x="774" y="319"/>
                  </a:lnTo>
                  <a:lnTo>
                    <a:pt x="773" y="320"/>
                  </a:lnTo>
                  <a:lnTo>
                    <a:pt x="773" y="325"/>
                  </a:lnTo>
                  <a:lnTo>
                    <a:pt x="776" y="328"/>
                  </a:lnTo>
                  <a:lnTo>
                    <a:pt x="779" y="331"/>
                  </a:lnTo>
                  <a:lnTo>
                    <a:pt x="777" y="337"/>
                  </a:lnTo>
                  <a:lnTo>
                    <a:pt x="777" y="338"/>
                  </a:lnTo>
                  <a:lnTo>
                    <a:pt x="775" y="339"/>
                  </a:lnTo>
                  <a:lnTo>
                    <a:pt x="774" y="340"/>
                  </a:lnTo>
                  <a:lnTo>
                    <a:pt x="773" y="342"/>
                  </a:lnTo>
                  <a:lnTo>
                    <a:pt x="768" y="342"/>
                  </a:lnTo>
                  <a:lnTo>
                    <a:pt x="767" y="343"/>
                  </a:lnTo>
                  <a:lnTo>
                    <a:pt x="767" y="344"/>
                  </a:lnTo>
                  <a:lnTo>
                    <a:pt x="767" y="345"/>
                  </a:lnTo>
                  <a:lnTo>
                    <a:pt x="767" y="347"/>
                  </a:lnTo>
                  <a:lnTo>
                    <a:pt x="763" y="346"/>
                  </a:lnTo>
                  <a:lnTo>
                    <a:pt x="762" y="346"/>
                  </a:lnTo>
                  <a:lnTo>
                    <a:pt x="762" y="348"/>
                  </a:lnTo>
                  <a:lnTo>
                    <a:pt x="763" y="351"/>
                  </a:lnTo>
                  <a:lnTo>
                    <a:pt x="766" y="353"/>
                  </a:lnTo>
                  <a:lnTo>
                    <a:pt x="767" y="355"/>
                  </a:lnTo>
                  <a:lnTo>
                    <a:pt x="768" y="357"/>
                  </a:lnTo>
                  <a:lnTo>
                    <a:pt x="769" y="360"/>
                  </a:lnTo>
                  <a:lnTo>
                    <a:pt x="771" y="361"/>
                  </a:lnTo>
                  <a:lnTo>
                    <a:pt x="774" y="362"/>
                  </a:lnTo>
                  <a:lnTo>
                    <a:pt x="775" y="365"/>
                  </a:lnTo>
                  <a:lnTo>
                    <a:pt x="774" y="368"/>
                  </a:lnTo>
                  <a:lnTo>
                    <a:pt x="774" y="370"/>
                  </a:lnTo>
                  <a:lnTo>
                    <a:pt x="773" y="372"/>
                  </a:lnTo>
                  <a:lnTo>
                    <a:pt x="771" y="372"/>
                  </a:lnTo>
                  <a:lnTo>
                    <a:pt x="769" y="372"/>
                  </a:lnTo>
                  <a:lnTo>
                    <a:pt x="766" y="370"/>
                  </a:lnTo>
                  <a:lnTo>
                    <a:pt x="762" y="368"/>
                  </a:lnTo>
                  <a:lnTo>
                    <a:pt x="760" y="367"/>
                  </a:lnTo>
                  <a:lnTo>
                    <a:pt x="757" y="363"/>
                  </a:lnTo>
                  <a:lnTo>
                    <a:pt x="756" y="361"/>
                  </a:lnTo>
                  <a:lnTo>
                    <a:pt x="754" y="360"/>
                  </a:lnTo>
                  <a:lnTo>
                    <a:pt x="753" y="359"/>
                  </a:lnTo>
                  <a:lnTo>
                    <a:pt x="753" y="356"/>
                  </a:lnTo>
                  <a:lnTo>
                    <a:pt x="753" y="355"/>
                  </a:lnTo>
                  <a:lnTo>
                    <a:pt x="753" y="354"/>
                  </a:lnTo>
                  <a:lnTo>
                    <a:pt x="751" y="354"/>
                  </a:lnTo>
                  <a:lnTo>
                    <a:pt x="749" y="354"/>
                  </a:lnTo>
                  <a:lnTo>
                    <a:pt x="747" y="355"/>
                  </a:lnTo>
                  <a:lnTo>
                    <a:pt x="745" y="356"/>
                  </a:lnTo>
                  <a:lnTo>
                    <a:pt x="745" y="359"/>
                  </a:lnTo>
                  <a:lnTo>
                    <a:pt x="743" y="359"/>
                  </a:lnTo>
                  <a:lnTo>
                    <a:pt x="742" y="359"/>
                  </a:lnTo>
                  <a:lnTo>
                    <a:pt x="740" y="359"/>
                  </a:lnTo>
                  <a:lnTo>
                    <a:pt x="736" y="355"/>
                  </a:lnTo>
                  <a:lnTo>
                    <a:pt x="735" y="353"/>
                  </a:lnTo>
                  <a:lnTo>
                    <a:pt x="734" y="351"/>
                  </a:lnTo>
                  <a:lnTo>
                    <a:pt x="735" y="348"/>
                  </a:lnTo>
                  <a:lnTo>
                    <a:pt x="736" y="347"/>
                  </a:lnTo>
                  <a:lnTo>
                    <a:pt x="739" y="347"/>
                  </a:lnTo>
                  <a:lnTo>
                    <a:pt x="741" y="346"/>
                  </a:lnTo>
                  <a:lnTo>
                    <a:pt x="742" y="344"/>
                  </a:lnTo>
                  <a:lnTo>
                    <a:pt x="742" y="342"/>
                  </a:lnTo>
                  <a:lnTo>
                    <a:pt x="741" y="339"/>
                  </a:lnTo>
                  <a:lnTo>
                    <a:pt x="737" y="338"/>
                  </a:lnTo>
                  <a:lnTo>
                    <a:pt x="736" y="337"/>
                  </a:lnTo>
                  <a:lnTo>
                    <a:pt x="736" y="335"/>
                  </a:lnTo>
                  <a:lnTo>
                    <a:pt x="735" y="331"/>
                  </a:lnTo>
                  <a:lnTo>
                    <a:pt x="735" y="329"/>
                  </a:lnTo>
                  <a:lnTo>
                    <a:pt x="734" y="328"/>
                  </a:lnTo>
                  <a:lnTo>
                    <a:pt x="733" y="329"/>
                  </a:lnTo>
                  <a:lnTo>
                    <a:pt x="731" y="331"/>
                  </a:lnTo>
                  <a:lnTo>
                    <a:pt x="730" y="334"/>
                  </a:lnTo>
                  <a:lnTo>
                    <a:pt x="726" y="337"/>
                  </a:lnTo>
                  <a:lnTo>
                    <a:pt x="726" y="338"/>
                  </a:lnTo>
                  <a:lnTo>
                    <a:pt x="726" y="339"/>
                  </a:lnTo>
                  <a:lnTo>
                    <a:pt x="726" y="340"/>
                  </a:lnTo>
                  <a:lnTo>
                    <a:pt x="726" y="342"/>
                  </a:lnTo>
                  <a:lnTo>
                    <a:pt x="726" y="343"/>
                  </a:lnTo>
                  <a:lnTo>
                    <a:pt x="724" y="344"/>
                  </a:lnTo>
                  <a:lnTo>
                    <a:pt x="724" y="345"/>
                  </a:lnTo>
                  <a:lnTo>
                    <a:pt x="725" y="346"/>
                  </a:lnTo>
                  <a:lnTo>
                    <a:pt x="725" y="347"/>
                  </a:lnTo>
                  <a:lnTo>
                    <a:pt x="724" y="349"/>
                  </a:lnTo>
                  <a:lnTo>
                    <a:pt x="722" y="352"/>
                  </a:lnTo>
                  <a:lnTo>
                    <a:pt x="722" y="354"/>
                  </a:lnTo>
                  <a:lnTo>
                    <a:pt x="720" y="355"/>
                  </a:lnTo>
                  <a:lnTo>
                    <a:pt x="722" y="359"/>
                  </a:lnTo>
                  <a:lnTo>
                    <a:pt x="720" y="360"/>
                  </a:lnTo>
                  <a:lnTo>
                    <a:pt x="719" y="361"/>
                  </a:lnTo>
                  <a:lnTo>
                    <a:pt x="718" y="361"/>
                  </a:lnTo>
                  <a:lnTo>
                    <a:pt x="718" y="360"/>
                  </a:lnTo>
                  <a:lnTo>
                    <a:pt x="717" y="360"/>
                  </a:lnTo>
                  <a:lnTo>
                    <a:pt x="714" y="359"/>
                  </a:lnTo>
                  <a:lnTo>
                    <a:pt x="713" y="356"/>
                  </a:lnTo>
                  <a:lnTo>
                    <a:pt x="711" y="352"/>
                  </a:lnTo>
                  <a:lnTo>
                    <a:pt x="710" y="351"/>
                  </a:lnTo>
                  <a:lnTo>
                    <a:pt x="708" y="352"/>
                  </a:lnTo>
                  <a:lnTo>
                    <a:pt x="707" y="353"/>
                  </a:lnTo>
                  <a:lnTo>
                    <a:pt x="706" y="355"/>
                  </a:lnTo>
                  <a:lnTo>
                    <a:pt x="705" y="356"/>
                  </a:lnTo>
                  <a:lnTo>
                    <a:pt x="705" y="357"/>
                  </a:lnTo>
                  <a:lnTo>
                    <a:pt x="705" y="359"/>
                  </a:lnTo>
                  <a:lnTo>
                    <a:pt x="705" y="360"/>
                  </a:lnTo>
                  <a:lnTo>
                    <a:pt x="704" y="361"/>
                  </a:lnTo>
                  <a:lnTo>
                    <a:pt x="702" y="362"/>
                  </a:lnTo>
                  <a:lnTo>
                    <a:pt x="700" y="362"/>
                  </a:lnTo>
                  <a:lnTo>
                    <a:pt x="699" y="362"/>
                  </a:lnTo>
                  <a:lnTo>
                    <a:pt x="697" y="361"/>
                  </a:lnTo>
                  <a:lnTo>
                    <a:pt x="698" y="360"/>
                  </a:lnTo>
                  <a:lnTo>
                    <a:pt x="697" y="359"/>
                  </a:lnTo>
                  <a:lnTo>
                    <a:pt x="697" y="357"/>
                  </a:lnTo>
                  <a:lnTo>
                    <a:pt x="696" y="359"/>
                  </a:lnTo>
                  <a:lnTo>
                    <a:pt x="694" y="359"/>
                  </a:lnTo>
                  <a:lnTo>
                    <a:pt x="694" y="357"/>
                  </a:lnTo>
                  <a:lnTo>
                    <a:pt x="694" y="356"/>
                  </a:lnTo>
                  <a:lnTo>
                    <a:pt x="696" y="356"/>
                  </a:lnTo>
                  <a:lnTo>
                    <a:pt x="696" y="354"/>
                  </a:lnTo>
                  <a:lnTo>
                    <a:pt x="696" y="353"/>
                  </a:lnTo>
                  <a:lnTo>
                    <a:pt x="697" y="352"/>
                  </a:lnTo>
                  <a:lnTo>
                    <a:pt x="699" y="354"/>
                  </a:lnTo>
                  <a:lnTo>
                    <a:pt x="700" y="351"/>
                  </a:lnTo>
                  <a:lnTo>
                    <a:pt x="699" y="349"/>
                  </a:lnTo>
                  <a:lnTo>
                    <a:pt x="698" y="347"/>
                  </a:lnTo>
                  <a:lnTo>
                    <a:pt x="697" y="346"/>
                  </a:lnTo>
                  <a:lnTo>
                    <a:pt x="696" y="338"/>
                  </a:lnTo>
                  <a:lnTo>
                    <a:pt x="696" y="336"/>
                  </a:lnTo>
                  <a:lnTo>
                    <a:pt x="696" y="335"/>
                  </a:lnTo>
                  <a:lnTo>
                    <a:pt x="697" y="332"/>
                  </a:lnTo>
                  <a:lnTo>
                    <a:pt x="698" y="330"/>
                  </a:lnTo>
                  <a:lnTo>
                    <a:pt x="698" y="328"/>
                  </a:lnTo>
                  <a:lnTo>
                    <a:pt x="697" y="326"/>
                  </a:lnTo>
                  <a:lnTo>
                    <a:pt x="693" y="326"/>
                  </a:lnTo>
                  <a:lnTo>
                    <a:pt x="689" y="326"/>
                  </a:lnTo>
                  <a:lnTo>
                    <a:pt x="688" y="326"/>
                  </a:lnTo>
                  <a:lnTo>
                    <a:pt x="685" y="323"/>
                  </a:lnTo>
                  <a:lnTo>
                    <a:pt x="684" y="322"/>
                  </a:lnTo>
                  <a:lnTo>
                    <a:pt x="680" y="322"/>
                  </a:lnTo>
                  <a:lnTo>
                    <a:pt x="679" y="322"/>
                  </a:lnTo>
                  <a:lnTo>
                    <a:pt x="675" y="323"/>
                  </a:lnTo>
                  <a:lnTo>
                    <a:pt x="674" y="323"/>
                  </a:lnTo>
                  <a:lnTo>
                    <a:pt x="672" y="326"/>
                  </a:lnTo>
                  <a:lnTo>
                    <a:pt x="662" y="334"/>
                  </a:lnTo>
                  <a:lnTo>
                    <a:pt x="658" y="337"/>
                  </a:lnTo>
                  <a:lnTo>
                    <a:pt x="654" y="344"/>
                  </a:lnTo>
                  <a:lnTo>
                    <a:pt x="653" y="346"/>
                  </a:lnTo>
                  <a:lnTo>
                    <a:pt x="653" y="347"/>
                  </a:lnTo>
                  <a:lnTo>
                    <a:pt x="655" y="348"/>
                  </a:lnTo>
                  <a:lnTo>
                    <a:pt x="657" y="347"/>
                  </a:lnTo>
                  <a:lnTo>
                    <a:pt x="658" y="347"/>
                  </a:lnTo>
                  <a:lnTo>
                    <a:pt x="658" y="351"/>
                  </a:lnTo>
                  <a:lnTo>
                    <a:pt x="658" y="352"/>
                  </a:lnTo>
                  <a:lnTo>
                    <a:pt x="656" y="354"/>
                  </a:lnTo>
                  <a:lnTo>
                    <a:pt x="655" y="356"/>
                  </a:lnTo>
                  <a:lnTo>
                    <a:pt x="654" y="356"/>
                  </a:lnTo>
                  <a:lnTo>
                    <a:pt x="655" y="353"/>
                  </a:lnTo>
                  <a:lnTo>
                    <a:pt x="655" y="352"/>
                  </a:lnTo>
                  <a:lnTo>
                    <a:pt x="653" y="352"/>
                  </a:lnTo>
                  <a:lnTo>
                    <a:pt x="651" y="353"/>
                  </a:lnTo>
                  <a:lnTo>
                    <a:pt x="650" y="354"/>
                  </a:lnTo>
                  <a:lnTo>
                    <a:pt x="650" y="355"/>
                  </a:lnTo>
                  <a:lnTo>
                    <a:pt x="649" y="356"/>
                  </a:lnTo>
                  <a:lnTo>
                    <a:pt x="644" y="360"/>
                  </a:lnTo>
                  <a:lnTo>
                    <a:pt x="642" y="362"/>
                  </a:lnTo>
                  <a:lnTo>
                    <a:pt x="642" y="365"/>
                  </a:lnTo>
                  <a:lnTo>
                    <a:pt x="645" y="368"/>
                  </a:lnTo>
                  <a:lnTo>
                    <a:pt x="646" y="370"/>
                  </a:lnTo>
                  <a:lnTo>
                    <a:pt x="645" y="372"/>
                  </a:lnTo>
                  <a:lnTo>
                    <a:pt x="644" y="373"/>
                  </a:lnTo>
                  <a:lnTo>
                    <a:pt x="641" y="377"/>
                  </a:lnTo>
                  <a:lnTo>
                    <a:pt x="640" y="378"/>
                  </a:lnTo>
                  <a:lnTo>
                    <a:pt x="639" y="378"/>
                  </a:lnTo>
                  <a:lnTo>
                    <a:pt x="638" y="378"/>
                  </a:lnTo>
                  <a:lnTo>
                    <a:pt x="637" y="378"/>
                  </a:lnTo>
                  <a:lnTo>
                    <a:pt x="635" y="381"/>
                  </a:lnTo>
                  <a:lnTo>
                    <a:pt x="632" y="387"/>
                  </a:lnTo>
                  <a:lnTo>
                    <a:pt x="631" y="397"/>
                  </a:lnTo>
                  <a:lnTo>
                    <a:pt x="630" y="403"/>
                  </a:lnTo>
                  <a:lnTo>
                    <a:pt x="630" y="405"/>
                  </a:lnTo>
                  <a:lnTo>
                    <a:pt x="624" y="412"/>
                  </a:lnTo>
                  <a:lnTo>
                    <a:pt x="621" y="422"/>
                  </a:lnTo>
                  <a:lnTo>
                    <a:pt x="619" y="426"/>
                  </a:lnTo>
                  <a:lnTo>
                    <a:pt x="616" y="428"/>
                  </a:lnTo>
                  <a:lnTo>
                    <a:pt x="615" y="429"/>
                  </a:lnTo>
                  <a:lnTo>
                    <a:pt x="612" y="429"/>
                  </a:lnTo>
                  <a:lnTo>
                    <a:pt x="611" y="429"/>
                  </a:lnTo>
                  <a:lnTo>
                    <a:pt x="605" y="427"/>
                  </a:lnTo>
                  <a:lnTo>
                    <a:pt x="596" y="422"/>
                  </a:lnTo>
                  <a:lnTo>
                    <a:pt x="594" y="420"/>
                  </a:lnTo>
                  <a:lnTo>
                    <a:pt x="589" y="410"/>
                  </a:lnTo>
                  <a:lnTo>
                    <a:pt x="588" y="401"/>
                  </a:lnTo>
                  <a:lnTo>
                    <a:pt x="593" y="390"/>
                  </a:lnTo>
                  <a:lnTo>
                    <a:pt x="602" y="384"/>
                  </a:lnTo>
                  <a:lnTo>
                    <a:pt x="605" y="381"/>
                  </a:lnTo>
                  <a:lnTo>
                    <a:pt x="606" y="381"/>
                  </a:lnTo>
                  <a:lnTo>
                    <a:pt x="607" y="380"/>
                  </a:lnTo>
                  <a:lnTo>
                    <a:pt x="607" y="379"/>
                  </a:lnTo>
                  <a:lnTo>
                    <a:pt x="607" y="378"/>
                  </a:lnTo>
                  <a:lnTo>
                    <a:pt x="606" y="378"/>
                  </a:lnTo>
                  <a:lnTo>
                    <a:pt x="605" y="376"/>
                  </a:lnTo>
                  <a:lnTo>
                    <a:pt x="605" y="373"/>
                  </a:lnTo>
                  <a:lnTo>
                    <a:pt x="606" y="368"/>
                  </a:lnTo>
                  <a:lnTo>
                    <a:pt x="606" y="364"/>
                  </a:lnTo>
                  <a:lnTo>
                    <a:pt x="606" y="362"/>
                  </a:lnTo>
                  <a:lnTo>
                    <a:pt x="607" y="361"/>
                  </a:lnTo>
                  <a:lnTo>
                    <a:pt x="609" y="359"/>
                  </a:lnTo>
                  <a:lnTo>
                    <a:pt x="610" y="355"/>
                  </a:lnTo>
                  <a:lnTo>
                    <a:pt x="610" y="353"/>
                  </a:lnTo>
                  <a:lnTo>
                    <a:pt x="612" y="352"/>
                  </a:lnTo>
                  <a:lnTo>
                    <a:pt x="613" y="351"/>
                  </a:lnTo>
                  <a:lnTo>
                    <a:pt x="615" y="349"/>
                  </a:lnTo>
                  <a:lnTo>
                    <a:pt x="618" y="348"/>
                  </a:lnTo>
                  <a:lnTo>
                    <a:pt x="618" y="346"/>
                  </a:lnTo>
                  <a:lnTo>
                    <a:pt x="614" y="344"/>
                  </a:lnTo>
                  <a:lnTo>
                    <a:pt x="614" y="343"/>
                  </a:lnTo>
                  <a:lnTo>
                    <a:pt x="615" y="338"/>
                  </a:lnTo>
                  <a:lnTo>
                    <a:pt x="615" y="332"/>
                  </a:lnTo>
                  <a:lnTo>
                    <a:pt x="615" y="330"/>
                  </a:lnTo>
                  <a:lnTo>
                    <a:pt x="613" y="329"/>
                  </a:lnTo>
                  <a:lnTo>
                    <a:pt x="612" y="327"/>
                  </a:lnTo>
                  <a:lnTo>
                    <a:pt x="613" y="325"/>
                  </a:lnTo>
                  <a:lnTo>
                    <a:pt x="616" y="319"/>
                  </a:lnTo>
                  <a:lnTo>
                    <a:pt x="627" y="306"/>
                  </a:lnTo>
                  <a:lnTo>
                    <a:pt x="629" y="301"/>
                  </a:lnTo>
                  <a:lnTo>
                    <a:pt x="631" y="298"/>
                  </a:lnTo>
                  <a:lnTo>
                    <a:pt x="632" y="297"/>
                  </a:lnTo>
                  <a:lnTo>
                    <a:pt x="636" y="295"/>
                  </a:lnTo>
                  <a:lnTo>
                    <a:pt x="639" y="294"/>
                  </a:lnTo>
                  <a:lnTo>
                    <a:pt x="644" y="292"/>
                  </a:lnTo>
                  <a:lnTo>
                    <a:pt x="653" y="288"/>
                  </a:lnTo>
                  <a:lnTo>
                    <a:pt x="656" y="288"/>
                  </a:lnTo>
                  <a:lnTo>
                    <a:pt x="657" y="289"/>
                  </a:lnTo>
                  <a:lnTo>
                    <a:pt x="658" y="288"/>
                  </a:lnTo>
                  <a:lnTo>
                    <a:pt x="659" y="287"/>
                  </a:lnTo>
                  <a:lnTo>
                    <a:pt x="661" y="287"/>
                  </a:lnTo>
                  <a:lnTo>
                    <a:pt x="661" y="288"/>
                  </a:lnTo>
                  <a:lnTo>
                    <a:pt x="663" y="287"/>
                  </a:lnTo>
                  <a:lnTo>
                    <a:pt x="672" y="286"/>
                  </a:lnTo>
                  <a:lnTo>
                    <a:pt x="676" y="284"/>
                  </a:lnTo>
                  <a:lnTo>
                    <a:pt x="678" y="282"/>
                  </a:lnTo>
                  <a:lnTo>
                    <a:pt x="680" y="278"/>
                  </a:lnTo>
                  <a:lnTo>
                    <a:pt x="682" y="277"/>
                  </a:lnTo>
                  <a:lnTo>
                    <a:pt x="682" y="278"/>
                  </a:lnTo>
                  <a:lnTo>
                    <a:pt x="683" y="280"/>
                  </a:lnTo>
                  <a:lnTo>
                    <a:pt x="685" y="282"/>
                  </a:lnTo>
                  <a:lnTo>
                    <a:pt x="688" y="282"/>
                  </a:lnTo>
                  <a:lnTo>
                    <a:pt x="691" y="282"/>
                  </a:lnTo>
                  <a:lnTo>
                    <a:pt x="702" y="280"/>
                  </a:lnTo>
                  <a:lnTo>
                    <a:pt x="705" y="279"/>
                  </a:lnTo>
                  <a:lnTo>
                    <a:pt x="706" y="279"/>
                  </a:lnTo>
                  <a:lnTo>
                    <a:pt x="708" y="279"/>
                  </a:lnTo>
                  <a:lnTo>
                    <a:pt x="709" y="279"/>
                  </a:lnTo>
                  <a:lnTo>
                    <a:pt x="710" y="278"/>
                  </a:lnTo>
                  <a:lnTo>
                    <a:pt x="714" y="277"/>
                  </a:lnTo>
                  <a:lnTo>
                    <a:pt x="720" y="271"/>
                  </a:lnTo>
                  <a:lnTo>
                    <a:pt x="722" y="269"/>
                  </a:lnTo>
                  <a:lnTo>
                    <a:pt x="719" y="267"/>
                  </a:lnTo>
                  <a:lnTo>
                    <a:pt x="716" y="263"/>
                  </a:lnTo>
                  <a:lnTo>
                    <a:pt x="715" y="263"/>
                  </a:lnTo>
                  <a:lnTo>
                    <a:pt x="715" y="260"/>
                  </a:lnTo>
                  <a:lnTo>
                    <a:pt x="715" y="259"/>
                  </a:lnTo>
                  <a:lnTo>
                    <a:pt x="717" y="257"/>
                  </a:lnTo>
                  <a:lnTo>
                    <a:pt x="718" y="257"/>
                  </a:lnTo>
                  <a:lnTo>
                    <a:pt x="718" y="256"/>
                  </a:lnTo>
                  <a:lnTo>
                    <a:pt x="719" y="255"/>
                  </a:lnTo>
                  <a:lnTo>
                    <a:pt x="719" y="254"/>
                  </a:lnTo>
                  <a:lnTo>
                    <a:pt x="719" y="253"/>
                  </a:lnTo>
                  <a:lnTo>
                    <a:pt x="718" y="250"/>
                  </a:lnTo>
                  <a:lnTo>
                    <a:pt x="719" y="248"/>
                  </a:lnTo>
                  <a:lnTo>
                    <a:pt x="719" y="246"/>
                  </a:lnTo>
                  <a:lnTo>
                    <a:pt x="723" y="243"/>
                  </a:lnTo>
                  <a:lnTo>
                    <a:pt x="723" y="240"/>
                  </a:lnTo>
                  <a:lnTo>
                    <a:pt x="724" y="239"/>
                  </a:lnTo>
                  <a:lnTo>
                    <a:pt x="725" y="237"/>
                  </a:lnTo>
                  <a:lnTo>
                    <a:pt x="726" y="236"/>
                  </a:lnTo>
                  <a:lnTo>
                    <a:pt x="727" y="235"/>
                  </a:lnTo>
                  <a:lnTo>
                    <a:pt x="730" y="234"/>
                  </a:lnTo>
                  <a:lnTo>
                    <a:pt x="739" y="233"/>
                  </a:lnTo>
                  <a:lnTo>
                    <a:pt x="743" y="231"/>
                  </a:lnTo>
                  <a:lnTo>
                    <a:pt x="745" y="231"/>
                  </a:lnTo>
                  <a:lnTo>
                    <a:pt x="747" y="234"/>
                  </a:lnTo>
                  <a:lnTo>
                    <a:pt x="748" y="234"/>
                  </a:lnTo>
                  <a:lnTo>
                    <a:pt x="749" y="234"/>
                  </a:lnTo>
                  <a:lnTo>
                    <a:pt x="756" y="234"/>
                  </a:lnTo>
                  <a:lnTo>
                    <a:pt x="758" y="233"/>
                  </a:lnTo>
                  <a:lnTo>
                    <a:pt x="759" y="230"/>
                  </a:lnTo>
                  <a:lnTo>
                    <a:pt x="761" y="228"/>
                  </a:lnTo>
                  <a:lnTo>
                    <a:pt x="761" y="227"/>
                  </a:lnTo>
                  <a:lnTo>
                    <a:pt x="763" y="221"/>
                  </a:lnTo>
                  <a:lnTo>
                    <a:pt x="763" y="220"/>
                  </a:lnTo>
                  <a:lnTo>
                    <a:pt x="766" y="220"/>
                  </a:lnTo>
                  <a:lnTo>
                    <a:pt x="767" y="220"/>
                  </a:lnTo>
                  <a:lnTo>
                    <a:pt x="768" y="220"/>
                  </a:lnTo>
                  <a:lnTo>
                    <a:pt x="769" y="220"/>
                  </a:lnTo>
                  <a:lnTo>
                    <a:pt x="770" y="219"/>
                  </a:lnTo>
                  <a:lnTo>
                    <a:pt x="771" y="218"/>
                  </a:lnTo>
                  <a:lnTo>
                    <a:pt x="771" y="217"/>
                  </a:lnTo>
                  <a:lnTo>
                    <a:pt x="767" y="212"/>
                  </a:lnTo>
                  <a:lnTo>
                    <a:pt x="767" y="211"/>
                  </a:lnTo>
                  <a:lnTo>
                    <a:pt x="766" y="210"/>
                  </a:lnTo>
                  <a:lnTo>
                    <a:pt x="767" y="209"/>
                  </a:lnTo>
                  <a:lnTo>
                    <a:pt x="769" y="209"/>
                  </a:lnTo>
                  <a:lnTo>
                    <a:pt x="770" y="209"/>
                  </a:lnTo>
                  <a:lnTo>
                    <a:pt x="771" y="210"/>
                  </a:lnTo>
                  <a:lnTo>
                    <a:pt x="775" y="211"/>
                  </a:lnTo>
                  <a:lnTo>
                    <a:pt x="777" y="212"/>
                  </a:lnTo>
                  <a:close/>
                  <a:moveTo>
                    <a:pt x="358" y="190"/>
                  </a:moveTo>
                  <a:lnTo>
                    <a:pt x="357" y="190"/>
                  </a:lnTo>
                  <a:lnTo>
                    <a:pt x="358" y="190"/>
                  </a:lnTo>
                  <a:close/>
                  <a:moveTo>
                    <a:pt x="360" y="190"/>
                  </a:moveTo>
                  <a:lnTo>
                    <a:pt x="358" y="189"/>
                  </a:lnTo>
                  <a:lnTo>
                    <a:pt x="360" y="190"/>
                  </a:lnTo>
                  <a:close/>
                  <a:moveTo>
                    <a:pt x="358" y="188"/>
                  </a:moveTo>
                  <a:lnTo>
                    <a:pt x="358" y="189"/>
                  </a:lnTo>
                  <a:lnTo>
                    <a:pt x="358" y="188"/>
                  </a:lnTo>
                  <a:close/>
                  <a:moveTo>
                    <a:pt x="803" y="150"/>
                  </a:moveTo>
                  <a:lnTo>
                    <a:pt x="802" y="151"/>
                  </a:lnTo>
                  <a:lnTo>
                    <a:pt x="801" y="152"/>
                  </a:lnTo>
                  <a:lnTo>
                    <a:pt x="801" y="153"/>
                  </a:lnTo>
                  <a:lnTo>
                    <a:pt x="802" y="154"/>
                  </a:lnTo>
                  <a:lnTo>
                    <a:pt x="803" y="155"/>
                  </a:lnTo>
                  <a:lnTo>
                    <a:pt x="804" y="156"/>
                  </a:lnTo>
                  <a:lnTo>
                    <a:pt x="805" y="158"/>
                  </a:lnTo>
                  <a:lnTo>
                    <a:pt x="805" y="159"/>
                  </a:lnTo>
                  <a:lnTo>
                    <a:pt x="803" y="160"/>
                  </a:lnTo>
                  <a:lnTo>
                    <a:pt x="803" y="161"/>
                  </a:lnTo>
                  <a:lnTo>
                    <a:pt x="802" y="161"/>
                  </a:lnTo>
                  <a:lnTo>
                    <a:pt x="799" y="161"/>
                  </a:lnTo>
                  <a:lnTo>
                    <a:pt x="797" y="161"/>
                  </a:lnTo>
                  <a:lnTo>
                    <a:pt x="796" y="161"/>
                  </a:lnTo>
                  <a:lnTo>
                    <a:pt x="796" y="162"/>
                  </a:lnTo>
                  <a:lnTo>
                    <a:pt x="796" y="163"/>
                  </a:lnTo>
                  <a:lnTo>
                    <a:pt x="796" y="164"/>
                  </a:lnTo>
                  <a:lnTo>
                    <a:pt x="795" y="164"/>
                  </a:lnTo>
                  <a:lnTo>
                    <a:pt x="793" y="163"/>
                  </a:lnTo>
                  <a:lnTo>
                    <a:pt x="791" y="163"/>
                  </a:lnTo>
                  <a:lnTo>
                    <a:pt x="788" y="163"/>
                  </a:lnTo>
                  <a:lnTo>
                    <a:pt x="786" y="162"/>
                  </a:lnTo>
                  <a:lnTo>
                    <a:pt x="777" y="155"/>
                  </a:lnTo>
                  <a:lnTo>
                    <a:pt x="776" y="153"/>
                  </a:lnTo>
                  <a:lnTo>
                    <a:pt x="776" y="152"/>
                  </a:lnTo>
                  <a:lnTo>
                    <a:pt x="779" y="150"/>
                  </a:lnTo>
                  <a:lnTo>
                    <a:pt x="782" y="151"/>
                  </a:lnTo>
                  <a:lnTo>
                    <a:pt x="784" y="150"/>
                  </a:lnTo>
                  <a:lnTo>
                    <a:pt x="787" y="148"/>
                  </a:lnTo>
                  <a:lnTo>
                    <a:pt x="791" y="145"/>
                  </a:lnTo>
                  <a:lnTo>
                    <a:pt x="792" y="145"/>
                  </a:lnTo>
                  <a:lnTo>
                    <a:pt x="792" y="144"/>
                  </a:lnTo>
                  <a:lnTo>
                    <a:pt x="792" y="142"/>
                  </a:lnTo>
                  <a:lnTo>
                    <a:pt x="793" y="141"/>
                  </a:lnTo>
                  <a:lnTo>
                    <a:pt x="794" y="141"/>
                  </a:lnTo>
                  <a:lnTo>
                    <a:pt x="796" y="141"/>
                  </a:lnTo>
                  <a:lnTo>
                    <a:pt x="797" y="141"/>
                  </a:lnTo>
                  <a:lnTo>
                    <a:pt x="799" y="143"/>
                  </a:lnTo>
                  <a:lnTo>
                    <a:pt x="801" y="146"/>
                  </a:lnTo>
                  <a:lnTo>
                    <a:pt x="802" y="146"/>
                  </a:lnTo>
                  <a:lnTo>
                    <a:pt x="803" y="147"/>
                  </a:lnTo>
                  <a:lnTo>
                    <a:pt x="803" y="150"/>
                  </a:lnTo>
                  <a:close/>
                  <a:moveTo>
                    <a:pt x="813" y="109"/>
                  </a:moveTo>
                  <a:lnTo>
                    <a:pt x="811" y="109"/>
                  </a:lnTo>
                  <a:lnTo>
                    <a:pt x="809" y="109"/>
                  </a:lnTo>
                  <a:lnTo>
                    <a:pt x="808" y="105"/>
                  </a:lnTo>
                  <a:lnTo>
                    <a:pt x="806" y="104"/>
                  </a:lnTo>
                  <a:lnTo>
                    <a:pt x="808" y="104"/>
                  </a:lnTo>
                  <a:lnTo>
                    <a:pt x="809" y="103"/>
                  </a:lnTo>
                  <a:lnTo>
                    <a:pt x="810" y="102"/>
                  </a:lnTo>
                  <a:lnTo>
                    <a:pt x="811" y="102"/>
                  </a:lnTo>
                  <a:lnTo>
                    <a:pt x="813" y="101"/>
                  </a:lnTo>
                  <a:lnTo>
                    <a:pt x="818" y="98"/>
                  </a:lnTo>
                  <a:lnTo>
                    <a:pt x="820" y="98"/>
                  </a:lnTo>
                  <a:lnTo>
                    <a:pt x="822" y="100"/>
                  </a:lnTo>
                  <a:lnTo>
                    <a:pt x="823" y="101"/>
                  </a:lnTo>
                  <a:lnTo>
                    <a:pt x="822" y="102"/>
                  </a:lnTo>
                  <a:lnTo>
                    <a:pt x="820" y="104"/>
                  </a:lnTo>
                  <a:lnTo>
                    <a:pt x="816" y="108"/>
                  </a:lnTo>
                  <a:lnTo>
                    <a:pt x="813" y="109"/>
                  </a:lnTo>
                  <a:close/>
                  <a:moveTo>
                    <a:pt x="508" y="105"/>
                  </a:moveTo>
                  <a:lnTo>
                    <a:pt x="507" y="106"/>
                  </a:lnTo>
                  <a:lnTo>
                    <a:pt x="507" y="105"/>
                  </a:lnTo>
                  <a:lnTo>
                    <a:pt x="508" y="102"/>
                  </a:lnTo>
                  <a:lnTo>
                    <a:pt x="509" y="102"/>
                  </a:lnTo>
                  <a:lnTo>
                    <a:pt x="510" y="102"/>
                  </a:lnTo>
                  <a:lnTo>
                    <a:pt x="511" y="100"/>
                  </a:lnTo>
                  <a:lnTo>
                    <a:pt x="511" y="98"/>
                  </a:lnTo>
                  <a:lnTo>
                    <a:pt x="512" y="97"/>
                  </a:lnTo>
                  <a:lnTo>
                    <a:pt x="512" y="98"/>
                  </a:lnTo>
                  <a:lnTo>
                    <a:pt x="512" y="100"/>
                  </a:lnTo>
                  <a:lnTo>
                    <a:pt x="510" y="104"/>
                  </a:lnTo>
                  <a:lnTo>
                    <a:pt x="508" y="105"/>
                  </a:lnTo>
                  <a:close/>
                  <a:moveTo>
                    <a:pt x="859" y="38"/>
                  </a:moveTo>
                  <a:lnTo>
                    <a:pt x="859" y="103"/>
                  </a:lnTo>
                  <a:lnTo>
                    <a:pt x="846" y="104"/>
                  </a:lnTo>
                  <a:lnTo>
                    <a:pt x="831" y="101"/>
                  </a:lnTo>
                  <a:lnTo>
                    <a:pt x="826" y="100"/>
                  </a:lnTo>
                  <a:lnTo>
                    <a:pt x="823" y="97"/>
                  </a:lnTo>
                  <a:lnTo>
                    <a:pt x="822" y="95"/>
                  </a:lnTo>
                  <a:lnTo>
                    <a:pt x="823" y="93"/>
                  </a:lnTo>
                  <a:lnTo>
                    <a:pt x="823" y="91"/>
                  </a:lnTo>
                  <a:lnTo>
                    <a:pt x="823" y="88"/>
                  </a:lnTo>
                  <a:lnTo>
                    <a:pt x="822" y="87"/>
                  </a:lnTo>
                  <a:lnTo>
                    <a:pt x="820" y="86"/>
                  </a:lnTo>
                  <a:lnTo>
                    <a:pt x="818" y="87"/>
                  </a:lnTo>
                  <a:lnTo>
                    <a:pt x="816" y="86"/>
                  </a:lnTo>
                  <a:lnTo>
                    <a:pt x="816" y="84"/>
                  </a:lnTo>
                  <a:lnTo>
                    <a:pt x="816" y="81"/>
                  </a:lnTo>
                  <a:lnTo>
                    <a:pt x="816" y="78"/>
                  </a:lnTo>
                  <a:lnTo>
                    <a:pt x="818" y="74"/>
                  </a:lnTo>
                  <a:lnTo>
                    <a:pt x="820" y="72"/>
                  </a:lnTo>
                  <a:lnTo>
                    <a:pt x="823" y="68"/>
                  </a:lnTo>
                  <a:lnTo>
                    <a:pt x="825" y="67"/>
                  </a:lnTo>
                  <a:lnTo>
                    <a:pt x="826" y="64"/>
                  </a:lnTo>
                  <a:lnTo>
                    <a:pt x="828" y="66"/>
                  </a:lnTo>
                  <a:lnTo>
                    <a:pt x="829" y="64"/>
                  </a:lnTo>
                  <a:lnTo>
                    <a:pt x="830" y="63"/>
                  </a:lnTo>
                  <a:lnTo>
                    <a:pt x="830" y="62"/>
                  </a:lnTo>
                  <a:lnTo>
                    <a:pt x="835" y="61"/>
                  </a:lnTo>
                  <a:lnTo>
                    <a:pt x="840" y="59"/>
                  </a:lnTo>
                  <a:lnTo>
                    <a:pt x="845" y="58"/>
                  </a:lnTo>
                  <a:lnTo>
                    <a:pt x="847" y="53"/>
                  </a:lnTo>
                  <a:lnTo>
                    <a:pt x="847" y="51"/>
                  </a:lnTo>
                  <a:lnTo>
                    <a:pt x="847" y="49"/>
                  </a:lnTo>
                  <a:lnTo>
                    <a:pt x="849" y="47"/>
                  </a:lnTo>
                  <a:lnTo>
                    <a:pt x="853" y="46"/>
                  </a:lnTo>
                  <a:lnTo>
                    <a:pt x="852" y="45"/>
                  </a:lnTo>
                  <a:lnTo>
                    <a:pt x="853" y="44"/>
                  </a:lnTo>
                  <a:lnTo>
                    <a:pt x="854" y="43"/>
                  </a:lnTo>
                  <a:lnTo>
                    <a:pt x="855" y="42"/>
                  </a:lnTo>
                  <a:lnTo>
                    <a:pt x="856" y="42"/>
                  </a:lnTo>
                  <a:lnTo>
                    <a:pt x="857" y="38"/>
                  </a:lnTo>
                  <a:lnTo>
                    <a:pt x="859" y="38"/>
                  </a:lnTo>
                  <a:close/>
                  <a:moveTo>
                    <a:pt x="844" y="16"/>
                  </a:moveTo>
                  <a:lnTo>
                    <a:pt x="842" y="18"/>
                  </a:lnTo>
                  <a:lnTo>
                    <a:pt x="839" y="20"/>
                  </a:lnTo>
                  <a:lnTo>
                    <a:pt x="837" y="22"/>
                  </a:lnTo>
                  <a:lnTo>
                    <a:pt x="836" y="24"/>
                  </a:lnTo>
                  <a:lnTo>
                    <a:pt x="834" y="24"/>
                  </a:lnTo>
                  <a:lnTo>
                    <a:pt x="832" y="25"/>
                  </a:lnTo>
                  <a:lnTo>
                    <a:pt x="831" y="24"/>
                  </a:lnTo>
                  <a:lnTo>
                    <a:pt x="831" y="21"/>
                  </a:lnTo>
                  <a:lnTo>
                    <a:pt x="831" y="19"/>
                  </a:lnTo>
                  <a:lnTo>
                    <a:pt x="832" y="18"/>
                  </a:lnTo>
                  <a:lnTo>
                    <a:pt x="836" y="16"/>
                  </a:lnTo>
                  <a:lnTo>
                    <a:pt x="838" y="16"/>
                  </a:lnTo>
                  <a:lnTo>
                    <a:pt x="840" y="17"/>
                  </a:lnTo>
                  <a:lnTo>
                    <a:pt x="842" y="16"/>
                  </a:lnTo>
                  <a:lnTo>
                    <a:pt x="844" y="14"/>
                  </a:lnTo>
                  <a:lnTo>
                    <a:pt x="844" y="16"/>
                  </a:lnTo>
                  <a:close/>
                  <a:moveTo>
                    <a:pt x="314" y="5"/>
                  </a:moveTo>
                  <a:lnTo>
                    <a:pt x="312" y="9"/>
                  </a:lnTo>
                  <a:lnTo>
                    <a:pt x="311" y="9"/>
                  </a:lnTo>
                  <a:lnTo>
                    <a:pt x="309" y="10"/>
                  </a:lnTo>
                  <a:lnTo>
                    <a:pt x="303" y="10"/>
                  </a:lnTo>
                  <a:lnTo>
                    <a:pt x="302" y="10"/>
                  </a:lnTo>
                  <a:lnTo>
                    <a:pt x="300" y="9"/>
                  </a:lnTo>
                  <a:lnTo>
                    <a:pt x="299" y="9"/>
                  </a:lnTo>
                  <a:lnTo>
                    <a:pt x="297" y="9"/>
                  </a:lnTo>
                  <a:lnTo>
                    <a:pt x="294" y="11"/>
                  </a:lnTo>
                  <a:lnTo>
                    <a:pt x="291" y="12"/>
                  </a:lnTo>
                  <a:lnTo>
                    <a:pt x="288" y="13"/>
                  </a:lnTo>
                  <a:lnTo>
                    <a:pt x="286" y="14"/>
                  </a:lnTo>
                  <a:lnTo>
                    <a:pt x="278" y="22"/>
                  </a:lnTo>
                  <a:lnTo>
                    <a:pt x="275" y="28"/>
                  </a:lnTo>
                  <a:lnTo>
                    <a:pt x="273" y="33"/>
                  </a:lnTo>
                  <a:lnTo>
                    <a:pt x="270" y="44"/>
                  </a:lnTo>
                  <a:lnTo>
                    <a:pt x="267" y="47"/>
                  </a:lnTo>
                  <a:lnTo>
                    <a:pt x="262" y="50"/>
                  </a:lnTo>
                  <a:lnTo>
                    <a:pt x="257" y="51"/>
                  </a:lnTo>
                  <a:lnTo>
                    <a:pt x="256" y="52"/>
                  </a:lnTo>
                  <a:lnTo>
                    <a:pt x="253" y="53"/>
                  </a:lnTo>
                  <a:lnTo>
                    <a:pt x="252" y="53"/>
                  </a:lnTo>
                  <a:lnTo>
                    <a:pt x="251" y="54"/>
                  </a:lnTo>
                  <a:lnTo>
                    <a:pt x="248" y="53"/>
                  </a:lnTo>
                  <a:lnTo>
                    <a:pt x="246" y="53"/>
                  </a:lnTo>
                  <a:lnTo>
                    <a:pt x="245" y="54"/>
                  </a:lnTo>
                  <a:lnTo>
                    <a:pt x="243" y="55"/>
                  </a:lnTo>
                  <a:lnTo>
                    <a:pt x="242" y="56"/>
                  </a:lnTo>
                  <a:lnTo>
                    <a:pt x="241" y="56"/>
                  </a:lnTo>
                  <a:lnTo>
                    <a:pt x="237" y="56"/>
                  </a:lnTo>
                  <a:lnTo>
                    <a:pt x="232" y="58"/>
                  </a:lnTo>
                  <a:lnTo>
                    <a:pt x="228" y="58"/>
                  </a:lnTo>
                  <a:lnTo>
                    <a:pt x="226" y="60"/>
                  </a:lnTo>
                  <a:lnTo>
                    <a:pt x="223" y="62"/>
                  </a:lnTo>
                  <a:lnTo>
                    <a:pt x="219" y="61"/>
                  </a:lnTo>
                  <a:lnTo>
                    <a:pt x="217" y="62"/>
                  </a:lnTo>
                  <a:lnTo>
                    <a:pt x="215" y="66"/>
                  </a:lnTo>
                  <a:lnTo>
                    <a:pt x="214" y="68"/>
                  </a:lnTo>
                  <a:lnTo>
                    <a:pt x="215" y="72"/>
                  </a:lnTo>
                  <a:lnTo>
                    <a:pt x="217" y="77"/>
                  </a:lnTo>
                  <a:lnTo>
                    <a:pt x="218" y="80"/>
                  </a:lnTo>
                  <a:lnTo>
                    <a:pt x="217" y="87"/>
                  </a:lnTo>
                  <a:lnTo>
                    <a:pt x="216" y="87"/>
                  </a:lnTo>
                  <a:lnTo>
                    <a:pt x="214" y="87"/>
                  </a:lnTo>
                  <a:lnTo>
                    <a:pt x="213" y="86"/>
                  </a:lnTo>
                  <a:lnTo>
                    <a:pt x="211" y="84"/>
                  </a:lnTo>
                  <a:lnTo>
                    <a:pt x="213" y="81"/>
                  </a:lnTo>
                  <a:lnTo>
                    <a:pt x="211" y="81"/>
                  </a:lnTo>
                  <a:lnTo>
                    <a:pt x="209" y="81"/>
                  </a:lnTo>
                  <a:lnTo>
                    <a:pt x="208" y="81"/>
                  </a:lnTo>
                  <a:lnTo>
                    <a:pt x="208" y="84"/>
                  </a:lnTo>
                  <a:lnTo>
                    <a:pt x="209" y="86"/>
                  </a:lnTo>
                  <a:lnTo>
                    <a:pt x="208" y="87"/>
                  </a:lnTo>
                  <a:lnTo>
                    <a:pt x="209" y="88"/>
                  </a:lnTo>
                  <a:lnTo>
                    <a:pt x="210" y="89"/>
                  </a:lnTo>
                  <a:lnTo>
                    <a:pt x="210" y="91"/>
                  </a:lnTo>
                  <a:lnTo>
                    <a:pt x="210" y="92"/>
                  </a:lnTo>
                  <a:lnTo>
                    <a:pt x="214" y="92"/>
                  </a:lnTo>
                  <a:lnTo>
                    <a:pt x="215" y="93"/>
                  </a:lnTo>
                  <a:lnTo>
                    <a:pt x="215" y="95"/>
                  </a:lnTo>
                  <a:lnTo>
                    <a:pt x="211" y="95"/>
                  </a:lnTo>
                  <a:lnTo>
                    <a:pt x="211" y="97"/>
                  </a:lnTo>
                  <a:lnTo>
                    <a:pt x="211" y="100"/>
                  </a:lnTo>
                  <a:lnTo>
                    <a:pt x="210" y="102"/>
                  </a:lnTo>
                  <a:lnTo>
                    <a:pt x="209" y="103"/>
                  </a:lnTo>
                  <a:lnTo>
                    <a:pt x="208" y="104"/>
                  </a:lnTo>
                  <a:lnTo>
                    <a:pt x="208" y="105"/>
                  </a:lnTo>
                  <a:lnTo>
                    <a:pt x="205" y="106"/>
                  </a:lnTo>
                  <a:lnTo>
                    <a:pt x="196" y="121"/>
                  </a:lnTo>
                  <a:lnTo>
                    <a:pt x="191" y="126"/>
                  </a:lnTo>
                  <a:lnTo>
                    <a:pt x="190" y="127"/>
                  </a:lnTo>
                  <a:lnTo>
                    <a:pt x="190" y="129"/>
                  </a:lnTo>
                  <a:lnTo>
                    <a:pt x="189" y="131"/>
                  </a:lnTo>
                  <a:lnTo>
                    <a:pt x="184" y="138"/>
                  </a:lnTo>
                  <a:lnTo>
                    <a:pt x="183" y="138"/>
                  </a:lnTo>
                  <a:lnTo>
                    <a:pt x="179" y="142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0" y="150"/>
                  </a:lnTo>
                  <a:lnTo>
                    <a:pt x="168" y="152"/>
                  </a:lnTo>
                  <a:lnTo>
                    <a:pt x="167" y="153"/>
                  </a:lnTo>
                  <a:lnTo>
                    <a:pt x="165" y="154"/>
                  </a:lnTo>
                  <a:lnTo>
                    <a:pt x="159" y="154"/>
                  </a:lnTo>
                  <a:lnTo>
                    <a:pt x="158" y="154"/>
                  </a:lnTo>
                  <a:lnTo>
                    <a:pt x="156" y="156"/>
                  </a:lnTo>
                  <a:lnTo>
                    <a:pt x="155" y="156"/>
                  </a:lnTo>
                  <a:lnTo>
                    <a:pt x="147" y="156"/>
                  </a:lnTo>
                  <a:lnTo>
                    <a:pt x="145" y="158"/>
                  </a:lnTo>
                  <a:lnTo>
                    <a:pt x="145" y="159"/>
                  </a:lnTo>
                  <a:lnTo>
                    <a:pt x="141" y="160"/>
                  </a:lnTo>
                  <a:lnTo>
                    <a:pt x="140" y="161"/>
                  </a:lnTo>
                  <a:lnTo>
                    <a:pt x="140" y="164"/>
                  </a:lnTo>
                  <a:lnTo>
                    <a:pt x="138" y="168"/>
                  </a:lnTo>
                  <a:lnTo>
                    <a:pt x="138" y="169"/>
                  </a:lnTo>
                  <a:lnTo>
                    <a:pt x="138" y="170"/>
                  </a:lnTo>
                  <a:lnTo>
                    <a:pt x="137" y="170"/>
                  </a:lnTo>
                  <a:lnTo>
                    <a:pt x="136" y="170"/>
                  </a:lnTo>
                  <a:lnTo>
                    <a:pt x="136" y="171"/>
                  </a:lnTo>
                  <a:lnTo>
                    <a:pt x="136" y="173"/>
                  </a:lnTo>
                  <a:lnTo>
                    <a:pt x="134" y="176"/>
                  </a:lnTo>
                  <a:lnTo>
                    <a:pt x="131" y="181"/>
                  </a:lnTo>
                  <a:lnTo>
                    <a:pt x="127" y="189"/>
                  </a:lnTo>
                  <a:lnTo>
                    <a:pt x="124" y="190"/>
                  </a:lnTo>
                  <a:lnTo>
                    <a:pt x="114" y="196"/>
                  </a:lnTo>
                  <a:lnTo>
                    <a:pt x="106" y="203"/>
                  </a:lnTo>
                  <a:lnTo>
                    <a:pt x="98" y="212"/>
                  </a:lnTo>
                  <a:lnTo>
                    <a:pt x="96" y="213"/>
                  </a:lnTo>
                  <a:lnTo>
                    <a:pt x="93" y="214"/>
                  </a:lnTo>
                  <a:lnTo>
                    <a:pt x="90" y="214"/>
                  </a:lnTo>
                  <a:lnTo>
                    <a:pt x="89" y="214"/>
                  </a:lnTo>
                  <a:lnTo>
                    <a:pt x="87" y="215"/>
                  </a:lnTo>
                  <a:lnTo>
                    <a:pt x="85" y="217"/>
                  </a:lnTo>
                  <a:lnTo>
                    <a:pt x="82" y="217"/>
                  </a:lnTo>
                  <a:lnTo>
                    <a:pt x="76" y="215"/>
                  </a:lnTo>
                  <a:lnTo>
                    <a:pt x="73" y="217"/>
                  </a:lnTo>
                  <a:lnTo>
                    <a:pt x="72" y="219"/>
                  </a:lnTo>
                  <a:lnTo>
                    <a:pt x="72" y="225"/>
                  </a:lnTo>
                  <a:lnTo>
                    <a:pt x="71" y="227"/>
                  </a:lnTo>
                  <a:lnTo>
                    <a:pt x="68" y="231"/>
                  </a:lnTo>
                  <a:lnTo>
                    <a:pt x="68" y="234"/>
                  </a:lnTo>
                  <a:lnTo>
                    <a:pt x="67" y="236"/>
                  </a:lnTo>
                  <a:lnTo>
                    <a:pt x="65" y="236"/>
                  </a:lnTo>
                  <a:lnTo>
                    <a:pt x="64" y="236"/>
                  </a:lnTo>
                  <a:lnTo>
                    <a:pt x="63" y="235"/>
                  </a:lnTo>
                  <a:lnTo>
                    <a:pt x="62" y="235"/>
                  </a:lnTo>
                  <a:lnTo>
                    <a:pt x="51" y="238"/>
                  </a:lnTo>
                  <a:lnTo>
                    <a:pt x="46" y="239"/>
                  </a:lnTo>
                  <a:lnTo>
                    <a:pt x="44" y="242"/>
                  </a:lnTo>
                  <a:lnTo>
                    <a:pt x="43" y="243"/>
                  </a:lnTo>
                  <a:lnTo>
                    <a:pt x="43" y="245"/>
                  </a:lnTo>
                  <a:lnTo>
                    <a:pt x="42" y="245"/>
                  </a:lnTo>
                  <a:lnTo>
                    <a:pt x="38" y="246"/>
                  </a:lnTo>
                  <a:lnTo>
                    <a:pt x="37" y="248"/>
                  </a:lnTo>
                  <a:lnTo>
                    <a:pt x="35" y="251"/>
                  </a:lnTo>
                  <a:lnTo>
                    <a:pt x="33" y="253"/>
                  </a:lnTo>
                  <a:lnTo>
                    <a:pt x="29" y="256"/>
                  </a:lnTo>
                  <a:lnTo>
                    <a:pt x="28" y="255"/>
                  </a:lnTo>
                  <a:lnTo>
                    <a:pt x="28" y="252"/>
                  </a:lnTo>
                  <a:lnTo>
                    <a:pt x="28" y="251"/>
                  </a:lnTo>
                  <a:lnTo>
                    <a:pt x="29" y="248"/>
                  </a:lnTo>
                  <a:lnTo>
                    <a:pt x="30" y="246"/>
                  </a:lnTo>
                  <a:lnTo>
                    <a:pt x="30" y="245"/>
                  </a:lnTo>
                  <a:lnTo>
                    <a:pt x="32" y="244"/>
                  </a:lnTo>
                  <a:lnTo>
                    <a:pt x="33" y="244"/>
                  </a:lnTo>
                  <a:lnTo>
                    <a:pt x="33" y="243"/>
                  </a:lnTo>
                  <a:lnTo>
                    <a:pt x="33" y="240"/>
                  </a:lnTo>
                  <a:lnTo>
                    <a:pt x="33" y="238"/>
                  </a:lnTo>
                  <a:lnTo>
                    <a:pt x="33" y="237"/>
                  </a:lnTo>
                  <a:lnTo>
                    <a:pt x="33" y="236"/>
                  </a:lnTo>
                  <a:lnTo>
                    <a:pt x="34" y="235"/>
                  </a:lnTo>
                  <a:lnTo>
                    <a:pt x="34" y="231"/>
                  </a:lnTo>
                  <a:lnTo>
                    <a:pt x="35" y="229"/>
                  </a:lnTo>
                  <a:lnTo>
                    <a:pt x="38" y="226"/>
                  </a:lnTo>
                  <a:lnTo>
                    <a:pt x="37" y="226"/>
                  </a:lnTo>
                  <a:lnTo>
                    <a:pt x="37" y="223"/>
                  </a:lnTo>
                  <a:lnTo>
                    <a:pt x="39" y="223"/>
                  </a:lnTo>
                  <a:lnTo>
                    <a:pt x="39" y="221"/>
                  </a:lnTo>
                  <a:lnTo>
                    <a:pt x="41" y="219"/>
                  </a:lnTo>
                  <a:lnTo>
                    <a:pt x="42" y="218"/>
                  </a:lnTo>
                  <a:lnTo>
                    <a:pt x="43" y="218"/>
                  </a:lnTo>
                  <a:lnTo>
                    <a:pt x="45" y="215"/>
                  </a:lnTo>
                  <a:lnTo>
                    <a:pt x="46" y="214"/>
                  </a:lnTo>
                  <a:lnTo>
                    <a:pt x="47" y="212"/>
                  </a:lnTo>
                  <a:lnTo>
                    <a:pt x="46" y="212"/>
                  </a:lnTo>
                  <a:lnTo>
                    <a:pt x="49" y="209"/>
                  </a:lnTo>
                  <a:lnTo>
                    <a:pt x="51" y="206"/>
                  </a:lnTo>
                  <a:lnTo>
                    <a:pt x="55" y="205"/>
                  </a:lnTo>
                  <a:lnTo>
                    <a:pt x="58" y="203"/>
                  </a:lnTo>
                  <a:lnTo>
                    <a:pt x="60" y="201"/>
                  </a:lnTo>
                  <a:lnTo>
                    <a:pt x="68" y="188"/>
                  </a:lnTo>
                  <a:lnTo>
                    <a:pt x="70" y="185"/>
                  </a:lnTo>
                  <a:lnTo>
                    <a:pt x="80" y="177"/>
                  </a:lnTo>
                  <a:lnTo>
                    <a:pt x="82" y="173"/>
                  </a:lnTo>
                  <a:lnTo>
                    <a:pt x="82" y="170"/>
                  </a:lnTo>
                  <a:lnTo>
                    <a:pt x="84" y="169"/>
                  </a:lnTo>
                  <a:lnTo>
                    <a:pt x="86" y="168"/>
                  </a:lnTo>
                  <a:lnTo>
                    <a:pt x="88" y="168"/>
                  </a:lnTo>
                  <a:lnTo>
                    <a:pt x="89" y="167"/>
                  </a:lnTo>
                  <a:lnTo>
                    <a:pt x="90" y="165"/>
                  </a:lnTo>
                  <a:lnTo>
                    <a:pt x="90" y="167"/>
                  </a:lnTo>
                  <a:lnTo>
                    <a:pt x="92" y="168"/>
                  </a:lnTo>
                  <a:lnTo>
                    <a:pt x="93" y="168"/>
                  </a:lnTo>
                  <a:lnTo>
                    <a:pt x="94" y="168"/>
                  </a:lnTo>
                  <a:lnTo>
                    <a:pt x="95" y="168"/>
                  </a:lnTo>
                  <a:lnTo>
                    <a:pt x="96" y="167"/>
                  </a:lnTo>
                  <a:lnTo>
                    <a:pt x="97" y="165"/>
                  </a:lnTo>
                  <a:lnTo>
                    <a:pt x="98" y="161"/>
                  </a:lnTo>
                  <a:lnTo>
                    <a:pt x="99" y="160"/>
                  </a:lnTo>
                  <a:lnTo>
                    <a:pt x="99" y="159"/>
                  </a:lnTo>
                  <a:lnTo>
                    <a:pt x="99" y="158"/>
                  </a:lnTo>
                  <a:lnTo>
                    <a:pt x="101" y="156"/>
                  </a:lnTo>
                  <a:lnTo>
                    <a:pt x="105" y="153"/>
                  </a:lnTo>
                  <a:lnTo>
                    <a:pt x="107" y="152"/>
                  </a:lnTo>
                  <a:lnTo>
                    <a:pt x="108" y="151"/>
                  </a:lnTo>
                  <a:lnTo>
                    <a:pt x="112" y="145"/>
                  </a:lnTo>
                  <a:lnTo>
                    <a:pt x="113" y="144"/>
                  </a:lnTo>
                  <a:lnTo>
                    <a:pt x="119" y="145"/>
                  </a:lnTo>
                  <a:lnTo>
                    <a:pt x="121" y="145"/>
                  </a:lnTo>
                  <a:lnTo>
                    <a:pt x="123" y="144"/>
                  </a:lnTo>
                  <a:lnTo>
                    <a:pt x="123" y="145"/>
                  </a:lnTo>
                  <a:lnTo>
                    <a:pt x="123" y="146"/>
                  </a:lnTo>
                  <a:lnTo>
                    <a:pt x="124" y="147"/>
                  </a:lnTo>
                  <a:lnTo>
                    <a:pt x="125" y="147"/>
                  </a:lnTo>
                  <a:lnTo>
                    <a:pt x="127" y="146"/>
                  </a:lnTo>
                  <a:lnTo>
                    <a:pt x="128" y="145"/>
                  </a:lnTo>
                  <a:lnTo>
                    <a:pt x="130" y="142"/>
                  </a:lnTo>
                  <a:lnTo>
                    <a:pt x="131" y="141"/>
                  </a:lnTo>
                  <a:lnTo>
                    <a:pt x="140" y="135"/>
                  </a:lnTo>
                  <a:lnTo>
                    <a:pt x="140" y="134"/>
                  </a:lnTo>
                  <a:lnTo>
                    <a:pt x="141" y="134"/>
                  </a:lnTo>
                  <a:lnTo>
                    <a:pt x="140" y="130"/>
                  </a:lnTo>
                  <a:lnTo>
                    <a:pt x="140" y="129"/>
                  </a:lnTo>
                  <a:lnTo>
                    <a:pt x="142" y="128"/>
                  </a:lnTo>
                  <a:lnTo>
                    <a:pt x="145" y="127"/>
                  </a:lnTo>
                  <a:lnTo>
                    <a:pt x="148" y="125"/>
                  </a:lnTo>
                  <a:lnTo>
                    <a:pt x="150" y="118"/>
                  </a:lnTo>
                  <a:lnTo>
                    <a:pt x="158" y="113"/>
                  </a:lnTo>
                  <a:lnTo>
                    <a:pt x="161" y="109"/>
                  </a:lnTo>
                  <a:lnTo>
                    <a:pt x="164" y="105"/>
                  </a:lnTo>
                  <a:lnTo>
                    <a:pt x="164" y="104"/>
                  </a:lnTo>
                  <a:lnTo>
                    <a:pt x="165" y="104"/>
                  </a:lnTo>
                  <a:lnTo>
                    <a:pt x="165" y="103"/>
                  </a:lnTo>
                  <a:lnTo>
                    <a:pt x="166" y="103"/>
                  </a:lnTo>
                  <a:lnTo>
                    <a:pt x="166" y="102"/>
                  </a:lnTo>
                  <a:lnTo>
                    <a:pt x="166" y="98"/>
                  </a:lnTo>
                  <a:lnTo>
                    <a:pt x="166" y="97"/>
                  </a:lnTo>
                  <a:lnTo>
                    <a:pt x="167" y="96"/>
                  </a:lnTo>
                  <a:lnTo>
                    <a:pt x="168" y="96"/>
                  </a:lnTo>
                  <a:lnTo>
                    <a:pt x="171" y="96"/>
                  </a:lnTo>
                  <a:lnTo>
                    <a:pt x="173" y="94"/>
                  </a:lnTo>
                  <a:lnTo>
                    <a:pt x="174" y="94"/>
                  </a:lnTo>
                  <a:lnTo>
                    <a:pt x="175" y="93"/>
                  </a:lnTo>
                  <a:lnTo>
                    <a:pt x="175" y="92"/>
                  </a:lnTo>
                  <a:lnTo>
                    <a:pt x="176" y="91"/>
                  </a:lnTo>
                  <a:lnTo>
                    <a:pt x="177" y="91"/>
                  </a:lnTo>
                  <a:lnTo>
                    <a:pt x="179" y="89"/>
                  </a:lnTo>
                  <a:lnTo>
                    <a:pt x="188" y="81"/>
                  </a:lnTo>
                  <a:lnTo>
                    <a:pt x="189" y="80"/>
                  </a:lnTo>
                  <a:lnTo>
                    <a:pt x="190" y="77"/>
                  </a:lnTo>
                  <a:lnTo>
                    <a:pt x="196" y="72"/>
                  </a:lnTo>
                  <a:lnTo>
                    <a:pt x="197" y="70"/>
                  </a:lnTo>
                  <a:lnTo>
                    <a:pt x="197" y="69"/>
                  </a:lnTo>
                  <a:lnTo>
                    <a:pt x="198" y="67"/>
                  </a:lnTo>
                  <a:lnTo>
                    <a:pt x="199" y="64"/>
                  </a:lnTo>
                  <a:lnTo>
                    <a:pt x="202" y="59"/>
                  </a:lnTo>
                  <a:lnTo>
                    <a:pt x="205" y="58"/>
                  </a:lnTo>
                  <a:lnTo>
                    <a:pt x="202" y="55"/>
                  </a:lnTo>
                  <a:lnTo>
                    <a:pt x="205" y="53"/>
                  </a:lnTo>
                  <a:lnTo>
                    <a:pt x="210" y="51"/>
                  </a:lnTo>
                  <a:lnTo>
                    <a:pt x="211" y="49"/>
                  </a:lnTo>
                  <a:lnTo>
                    <a:pt x="216" y="39"/>
                  </a:lnTo>
                  <a:lnTo>
                    <a:pt x="217" y="38"/>
                  </a:lnTo>
                  <a:lnTo>
                    <a:pt x="217" y="43"/>
                  </a:lnTo>
                  <a:lnTo>
                    <a:pt x="217" y="44"/>
                  </a:lnTo>
                  <a:lnTo>
                    <a:pt x="216" y="45"/>
                  </a:lnTo>
                  <a:lnTo>
                    <a:pt x="216" y="46"/>
                  </a:lnTo>
                  <a:lnTo>
                    <a:pt x="217" y="47"/>
                  </a:lnTo>
                  <a:lnTo>
                    <a:pt x="220" y="49"/>
                  </a:lnTo>
                  <a:lnTo>
                    <a:pt x="222" y="47"/>
                  </a:lnTo>
                  <a:lnTo>
                    <a:pt x="222" y="46"/>
                  </a:lnTo>
                  <a:lnTo>
                    <a:pt x="223" y="45"/>
                  </a:lnTo>
                  <a:lnTo>
                    <a:pt x="224" y="44"/>
                  </a:lnTo>
                  <a:lnTo>
                    <a:pt x="224" y="43"/>
                  </a:lnTo>
                  <a:lnTo>
                    <a:pt x="225" y="43"/>
                  </a:lnTo>
                  <a:lnTo>
                    <a:pt x="224" y="42"/>
                  </a:lnTo>
                  <a:lnTo>
                    <a:pt x="222" y="38"/>
                  </a:lnTo>
                  <a:lnTo>
                    <a:pt x="222" y="36"/>
                  </a:lnTo>
                  <a:lnTo>
                    <a:pt x="222" y="34"/>
                  </a:lnTo>
                  <a:lnTo>
                    <a:pt x="222" y="31"/>
                  </a:lnTo>
                  <a:lnTo>
                    <a:pt x="223" y="31"/>
                  </a:lnTo>
                  <a:lnTo>
                    <a:pt x="225" y="31"/>
                  </a:lnTo>
                  <a:lnTo>
                    <a:pt x="226" y="30"/>
                  </a:lnTo>
                  <a:lnTo>
                    <a:pt x="228" y="29"/>
                  </a:lnTo>
                  <a:lnTo>
                    <a:pt x="231" y="29"/>
                  </a:lnTo>
                  <a:lnTo>
                    <a:pt x="234" y="29"/>
                  </a:lnTo>
                  <a:lnTo>
                    <a:pt x="236" y="29"/>
                  </a:lnTo>
                  <a:lnTo>
                    <a:pt x="237" y="28"/>
                  </a:lnTo>
                  <a:lnTo>
                    <a:pt x="239" y="26"/>
                  </a:lnTo>
                  <a:lnTo>
                    <a:pt x="239" y="24"/>
                  </a:lnTo>
                  <a:lnTo>
                    <a:pt x="239" y="22"/>
                  </a:lnTo>
                  <a:lnTo>
                    <a:pt x="237" y="20"/>
                  </a:lnTo>
                  <a:lnTo>
                    <a:pt x="239" y="20"/>
                  </a:lnTo>
                  <a:lnTo>
                    <a:pt x="240" y="20"/>
                  </a:lnTo>
                  <a:lnTo>
                    <a:pt x="241" y="19"/>
                  </a:lnTo>
                  <a:lnTo>
                    <a:pt x="243" y="18"/>
                  </a:lnTo>
                  <a:lnTo>
                    <a:pt x="245" y="18"/>
                  </a:lnTo>
                  <a:lnTo>
                    <a:pt x="246" y="17"/>
                  </a:lnTo>
                  <a:lnTo>
                    <a:pt x="246" y="16"/>
                  </a:lnTo>
                  <a:lnTo>
                    <a:pt x="248" y="13"/>
                  </a:lnTo>
                  <a:lnTo>
                    <a:pt x="248" y="12"/>
                  </a:lnTo>
                  <a:lnTo>
                    <a:pt x="245" y="11"/>
                  </a:lnTo>
                  <a:lnTo>
                    <a:pt x="244" y="12"/>
                  </a:lnTo>
                  <a:lnTo>
                    <a:pt x="243" y="12"/>
                  </a:lnTo>
                  <a:lnTo>
                    <a:pt x="242" y="13"/>
                  </a:lnTo>
                  <a:lnTo>
                    <a:pt x="241" y="11"/>
                  </a:lnTo>
                  <a:lnTo>
                    <a:pt x="241" y="10"/>
                  </a:lnTo>
                  <a:lnTo>
                    <a:pt x="242" y="8"/>
                  </a:lnTo>
                  <a:lnTo>
                    <a:pt x="244" y="6"/>
                  </a:lnTo>
                  <a:lnTo>
                    <a:pt x="245" y="5"/>
                  </a:lnTo>
                  <a:lnTo>
                    <a:pt x="246" y="5"/>
                  </a:lnTo>
                  <a:lnTo>
                    <a:pt x="249" y="5"/>
                  </a:lnTo>
                  <a:lnTo>
                    <a:pt x="251" y="6"/>
                  </a:lnTo>
                  <a:lnTo>
                    <a:pt x="252" y="8"/>
                  </a:lnTo>
                  <a:lnTo>
                    <a:pt x="253" y="5"/>
                  </a:lnTo>
                  <a:lnTo>
                    <a:pt x="253" y="4"/>
                  </a:lnTo>
                  <a:lnTo>
                    <a:pt x="253" y="3"/>
                  </a:lnTo>
                  <a:lnTo>
                    <a:pt x="257" y="3"/>
                  </a:lnTo>
                  <a:lnTo>
                    <a:pt x="256" y="1"/>
                  </a:lnTo>
                  <a:lnTo>
                    <a:pt x="254" y="1"/>
                  </a:lnTo>
                  <a:lnTo>
                    <a:pt x="254" y="0"/>
                  </a:lnTo>
                  <a:lnTo>
                    <a:pt x="258" y="0"/>
                  </a:lnTo>
                  <a:lnTo>
                    <a:pt x="259" y="6"/>
                  </a:lnTo>
                  <a:lnTo>
                    <a:pt x="260" y="8"/>
                  </a:lnTo>
                  <a:lnTo>
                    <a:pt x="262" y="6"/>
                  </a:lnTo>
                  <a:lnTo>
                    <a:pt x="266" y="3"/>
                  </a:lnTo>
                  <a:lnTo>
                    <a:pt x="267" y="0"/>
                  </a:lnTo>
                  <a:lnTo>
                    <a:pt x="321" y="0"/>
                  </a:lnTo>
                  <a:lnTo>
                    <a:pt x="320" y="1"/>
                  </a:lnTo>
                  <a:lnTo>
                    <a:pt x="314" y="5"/>
                  </a:lnTo>
                  <a:close/>
                  <a:moveTo>
                    <a:pt x="342" y="0"/>
                  </a:moveTo>
                  <a:lnTo>
                    <a:pt x="339" y="1"/>
                  </a:lnTo>
                  <a:lnTo>
                    <a:pt x="338" y="0"/>
                  </a:lnTo>
                  <a:lnTo>
                    <a:pt x="343" y="0"/>
                  </a:lnTo>
                  <a:lnTo>
                    <a:pt x="342" y="0"/>
                  </a:lnTo>
                  <a:close/>
                  <a:moveTo>
                    <a:pt x="603" y="1"/>
                  </a:moveTo>
                  <a:lnTo>
                    <a:pt x="598" y="2"/>
                  </a:lnTo>
                  <a:lnTo>
                    <a:pt x="595" y="2"/>
                  </a:lnTo>
                  <a:lnTo>
                    <a:pt x="594" y="0"/>
                  </a:lnTo>
                  <a:lnTo>
                    <a:pt x="604" y="0"/>
                  </a:lnTo>
                  <a:lnTo>
                    <a:pt x="603" y="1"/>
                  </a:lnTo>
                  <a:close/>
                  <a:moveTo>
                    <a:pt x="666" y="3"/>
                  </a:moveTo>
                  <a:lnTo>
                    <a:pt x="665" y="4"/>
                  </a:lnTo>
                  <a:lnTo>
                    <a:pt x="664" y="3"/>
                  </a:lnTo>
                  <a:lnTo>
                    <a:pt x="664" y="2"/>
                  </a:lnTo>
                  <a:lnTo>
                    <a:pt x="663" y="0"/>
                  </a:lnTo>
                  <a:lnTo>
                    <a:pt x="671" y="0"/>
                  </a:lnTo>
                  <a:lnTo>
                    <a:pt x="670" y="1"/>
                  </a:lnTo>
                  <a:lnTo>
                    <a:pt x="668" y="1"/>
                  </a:lnTo>
                  <a:lnTo>
                    <a:pt x="668" y="2"/>
                  </a:lnTo>
                  <a:lnTo>
                    <a:pt x="666" y="3"/>
                  </a:lnTo>
                  <a:close/>
                  <a:moveTo>
                    <a:pt x="676" y="1"/>
                  </a:moveTo>
                  <a:lnTo>
                    <a:pt x="672" y="2"/>
                  </a:lnTo>
                  <a:lnTo>
                    <a:pt x="672" y="0"/>
                  </a:lnTo>
                  <a:lnTo>
                    <a:pt x="678" y="0"/>
                  </a:lnTo>
                  <a:lnTo>
                    <a:pt x="676" y="1"/>
                  </a:lnTo>
                  <a:close/>
                  <a:moveTo>
                    <a:pt x="754" y="43"/>
                  </a:moveTo>
                  <a:lnTo>
                    <a:pt x="749" y="52"/>
                  </a:lnTo>
                  <a:lnTo>
                    <a:pt x="748" y="54"/>
                  </a:lnTo>
                  <a:lnTo>
                    <a:pt x="747" y="55"/>
                  </a:lnTo>
                  <a:lnTo>
                    <a:pt x="747" y="56"/>
                  </a:lnTo>
                  <a:lnTo>
                    <a:pt x="745" y="56"/>
                  </a:lnTo>
                  <a:lnTo>
                    <a:pt x="744" y="62"/>
                  </a:lnTo>
                  <a:lnTo>
                    <a:pt x="741" y="66"/>
                  </a:lnTo>
                  <a:lnTo>
                    <a:pt x="739" y="68"/>
                  </a:lnTo>
                  <a:lnTo>
                    <a:pt x="739" y="70"/>
                  </a:lnTo>
                  <a:lnTo>
                    <a:pt x="740" y="92"/>
                  </a:lnTo>
                  <a:lnTo>
                    <a:pt x="740" y="94"/>
                  </a:lnTo>
                  <a:lnTo>
                    <a:pt x="740" y="95"/>
                  </a:lnTo>
                  <a:lnTo>
                    <a:pt x="739" y="97"/>
                  </a:lnTo>
                  <a:lnTo>
                    <a:pt x="737" y="97"/>
                  </a:lnTo>
                  <a:lnTo>
                    <a:pt x="736" y="97"/>
                  </a:lnTo>
                  <a:lnTo>
                    <a:pt x="736" y="101"/>
                  </a:lnTo>
                  <a:lnTo>
                    <a:pt x="741" y="104"/>
                  </a:lnTo>
                  <a:lnTo>
                    <a:pt x="740" y="108"/>
                  </a:lnTo>
                  <a:lnTo>
                    <a:pt x="739" y="105"/>
                  </a:lnTo>
                  <a:lnTo>
                    <a:pt x="736" y="106"/>
                  </a:lnTo>
                  <a:lnTo>
                    <a:pt x="736" y="109"/>
                  </a:lnTo>
                  <a:lnTo>
                    <a:pt x="737" y="110"/>
                  </a:lnTo>
                  <a:lnTo>
                    <a:pt x="741" y="111"/>
                  </a:lnTo>
                  <a:lnTo>
                    <a:pt x="742" y="112"/>
                  </a:lnTo>
                  <a:lnTo>
                    <a:pt x="742" y="114"/>
                  </a:lnTo>
                  <a:lnTo>
                    <a:pt x="743" y="117"/>
                  </a:lnTo>
                  <a:lnTo>
                    <a:pt x="745" y="119"/>
                  </a:lnTo>
                  <a:lnTo>
                    <a:pt x="748" y="120"/>
                  </a:lnTo>
                  <a:lnTo>
                    <a:pt x="750" y="122"/>
                  </a:lnTo>
                  <a:lnTo>
                    <a:pt x="751" y="128"/>
                  </a:lnTo>
                  <a:lnTo>
                    <a:pt x="753" y="130"/>
                  </a:lnTo>
                  <a:lnTo>
                    <a:pt x="756" y="131"/>
                  </a:lnTo>
                  <a:lnTo>
                    <a:pt x="758" y="134"/>
                  </a:lnTo>
                  <a:lnTo>
                    <a:pt x="759" y="139"/>
                  </a:lnTo>
                  <a:lnTo>
                    <a:pt x="758" y="145"/>
                  </a:lnTo>
                  <a:lnTo>
                    <a:pt x="756" y="150"/>
                  </a:lnTo>
                  <a:lnTo>
                    <a:pt x="749" y="159"/>
                  </a:lnTo>
                  <a:lnTo>
                    <a:pt x="748" y="161"/>
                  </a:lnTo>
                  <a:lnTo>
                    <a:pt x="748" y="163"/>
                  </a:lnTo>
                  <a:lnTo>
                    <a:pt x="739" y="168"/>
                  </a:lnTo>
                  <a:lnTo>
                    <a:pt x="737" y="168"/>
                  </a:lnTo>
                  <a:lnTo>
                    <a:pt x="733" y="168"/>
                  </a:lnTo>
                  <a:lnTo>
                    <a:pt x="732" y="169"/>
                  </a:lnTo>
                  <a:lnTo>
                    <a:pt x="730" y="170"/>
                  </a:lnTo>
                  <a:lnTo>
                    <a:pt x="726" y="170"/>
                  </a:lnTo>
                  <a:lnTo>
                    <a:pt x="725" y="171"/>
                  </a:lnTo>
                  <a:lnTo>
                    <a:pt x="724" y="171"/>
                  </a:lnTo>
                  <a:lnTo>
                    <a:pt x="718" y="170"/>
                  </a:lnTo>
                  <a:lnTo>
                    <a:pt x="715" y="165"/>
                  </a:lnTo>
                  <a:lnTo>
                    <a:pt x="711" y="161"/>
                  </a:lnTo>
                  <a:lnTo>
                    <a:pt x="707" y="148"/>
                  </a:lnTo>
                  <a:lnTo>
                    <a:pt x="706" y="141"/>
                  </a:lnTo>
                  <a:lnTo>
                    <a:pt x="706" y="138"/>
                  </a:lnTo>
                  <a:lnTo>
                    <a:pt x="705" y="137"/>
                  </a:lnTo>
                  <a:lnTo>
                    <a:pt x="701" y="134"/>
                  </a:lnTo>
                  <a:lnTo>
                    <a:pt x="699" y="133"/>
                  </a:lnTo>
                  <a:lnTo>
                    <a:pt x="697" y="131"/>
                  </a:lnTo>
                  <a:lnTo>
                    <a:pt x="690" y="131"/>
                  </a:lnTo>
                  <a:lnTo>
                    <a:pt x="687" y="130"/>
                  </a:lnTo>
                  <a:lnTo>
                    <a:pt x="682" y="128"/>
                  </a:lnTo>
                  <a:lnTo>
                    <a:pt x="680" y="128"/>
                  </a:lnTo>
                  <a:lnTo>
                    <a:pt x="679" y="127"/>
                  </a:lnTo>
                  <a:lnTo>
                    <a:pt x="678" y="126"/>
                  </a:lnTo>
                  <a:lnTo>
                    <a:pt x="678" y="125"/>
                  </a:lnTo>
                  <a:lnTo>
                    <a:pt x="676" y="125"/>
                  </a:lnTo>
                  <a:lnTo>
                    <a:pt x="675" y="123"/>
                  </a:lnTo>
                  <a:lnTo>
                    <a:pt x="673" y="123"/>
                  </a:lnTo>
                  <a:lnTo>
                    <a:pt x="672" y="123"/>
                  </a:lnTo>
                  <a:lnTo>
                    <a:pt x="672" y="122"/>
                  </a:lnTo>
                  <a:lnTo>
                    <a:pt x="671" y="121"/>
                  </a:lnTo>
                  <a:lnTo>
                    <a:pt x="668" y="118"/>
                  </a:lnTo>
                  <a:lnTo>
                    <a:pt x="666" y="117"/>
                  </a:lnTo>
                  <a:lnTo>
                    <a:pt x="664" y="111"/>
                  </a:lnTo>
                  <a:lnTo>
                    <a:pt x="662" y="110"/>
                  </a:lnTo>
                  <a:lnTo>
                    <a:pt x="661" y="109"/>
                  </a:lnTo>
                  <a:lnTo>
                    <a:pt x="659" y="108"/>
                  </a:lnTo>
                  <a:lnTo>
                    <a:pt x="656" y="101"/>
                  </a:lnTo>
                  <a:lnTo>
                    <a:pt x="655" y="98"/>
                  </a:lnTo>
                  <a:lnTo>
                    <a:pt x="656" y="97"/>
                  </a:lnTo>
                  <a:lnTo>
                    <a:pt x="656" y="96"/>
                  </a:lnTo>
                  <a:lnTo>
                    <a:pt x="654" y="94"/>
                  </a:lnTo>
                  <a:lnTo>
                    <a:pt x="653" y="95"/>
                  </a:lnTo>
                  <a:lnTo>
                    <a:pt x="651" y="95"/>
                  </a:lnTo>
                  <a:lnTo>
                    <a:pt x="651" y="96"/>
                  </a:lnTo>
                  <a:lnTo>
                    <a:pt x="651" y="94"/>
                  </a:lnTo>
                  <a:lnTo>
                    <a:pt x="651" y="92"/>
                  </a:lnTo>
                  <a:lnTo>
                    <a:pt x="651" y="89"/>
                  </a:lnTo>
                  <a:lnTo>
                    <a:pt x="649" y="91"/>
                  </a:lnTo>
                  <a:lnTo>
                    <a:pt x="648" y="91"/>
                  </a:lnTo>
                  <a:lnTo>
                    <a:pt x="649" y="86"/>
                  </a:lnTo>
                  <a:lnTo>
                    <a:pt x="649" y="81"/>
                  </a:lnTo>
                  <a:lnTo>
                    <a:pt x="649" y="78"/>
                  </a:lnTo>
                  <a:lnTo>
                    <a:pt x="648" y="75"/>
                  </a:lnTo>
                  <a:lnTo>
                    <a:pt x="648" y="74"/>
                  </a:lnTo>
                  <a:lnTo>
                    <a:pt x="649" y="72"/>
                  </a:lnTo>
                  <a:lnTo>
                    <a:pt x="654" y="64"/>
                  </a:lnTo>
                  <a:lnTo>
                    <a:pt x="656" y="59"/>
                  </a:lnTo>
                  <a:lnTo>
                    <a:pt x="657" y="58"/>
                  </a:lnTo>
                  <a:lnTo>
                    <a:pt x="659" y="58"/>
                  </a:lnTo>
                  <a:lnTo>
                    <a:pt x="665" y="56"/>
                  </a:lnTo>
                  <a:lnTo>
                    <a:pt x="667" y="56"/>
                  </a:lnTo>
                  <a:lnTo>
                    <a:pt x="675" y="58"/>
                  </a:lnTo>
                  <a:lnTo>
                    <a:pt x="678" y="59"/>
                  </a:lnTo>
                  <a:lnTo>
                    <a:pt x="679" y="58"/>
                  </a:lnTo>
                  <a:lnTo>
                    <a:pt x="685" y="56"/>
                  </a:lnTo>
                  <a:lnTo>
                    <a:pt x="688" y="55"/>
                  </a:lnTo>
                  <a:lnTo>
                    <a:pt x="693" y="49"/>
                  </a:lnTo>
                  <a:lnTo>
                    <a:pt x="697" y="46"/>
                  </a:lnTo>
                  <a:lnTo>
                    <a:pt x="699" y="47"/>
                  </a:lnTo>
                  <a:lnTo>
                    <a:pt x="701" y="46"/>
                  </a:lnTo>
                  <a:lnTo>
                    <a:pt x="705" y="43"/>
                  </a:lnTo>
                  <a:lnTo>
                    <a:pt x="706" y="41"/>
                  </a:lnTo>
                  <a:lnTo>
                    <a:pt x="705" y="37"/>
                  </a:lnTo>
                  <a:lnTo>
                    <a:pt x="704" y="33"/>
                  </a:lnTo>
                  <a:lnTo>
                    <a:pt x="702" y="27"/>
                  </a:lnTo>
                  <a:lnTo>
                    <a:pt x="705" y="12"/>
                  </a:lnTo>
                  <a:lnTo>
                    <a:pt x="704" y="6"/>
                  </a:lnTo>
                  <a:lnTo>
                    <a:pt x="700" y="0"/>
                  </a:lnTo>
                  <a:lnTo>
                    <a:pt x="768" y="0"/>
                  </a:lnTo>
                  <a:lnTo>
                    <a:pt x="766" y="2"/>
                  </a:lnTo>
                  <a:lnTo>
                    <a:pt x="765" y="3"/>
                  </a:lnTo>
                  <a:lnTo>
                    <a:pt x="763" y="6"/>
                  </a:lnTo>
                  <a:lnTo>
                    <a:pt x="761" y="12"/>
                  </a:lnTo>
                  <a:lnTo>
                    <a:pt x="760" y="14"/>
                  </a:lnTo>
                  <a:lnTo>
                    <a:pt x="760" y="22"/>
                  </a:lnTo>
                  <a:lnTo>
                    <a:pt x="760" y="26"/>
                  </a:lnTo>
                  <a:lnTo>
                    <a:pt x="756" y="33"/>
                  </a:lnTo>
                  <a:lnTo>
                    <a:pt x="756" y="36"/>
                  </a:lnTo>
                  <a:lnTo>
                    <a:pt x="756" y="38"/>
                  </a:lnTo>
                  <a:lnTo>
                    <a:pt x="756" y="41"/>
                  </a:lnTo>
                  <a:lnTo>
                    <a:pt x="754" y="43"/>
                  </a:lnTo>
                  <a:close/>
                  <a:moveTo>
                    <a:pt x="840" y="9"/>
                  </a:moveTo>
                  <a:lnTo>
                    <a:pt x="840" y="10"/>
                  </a:lnTo>
                  <a:lnTo>
                    <a:pt x="838" y="11"/>
                  </a:lnTo>
                  <a:lnTo>
                    <a:pt x="838" y="10"/>
                  </a:lnTo>
                  <a:lnTo>
                    <a:pt x="837" y="9"/>
                  </a:lnTo>
                  <a:lnTo>
                    <a:pt x="836" y="9"/>
                  </a:lnTo>
                  <a:lnTo>
                    <a:pt x="836" y="10"/>
                  </a:lnTo>
                  <a:lnTo>
                    <a:pt x="835" y="11"/>
                  </a:lnTo>
                  <a:lnTo>
                    <a:pt x="836" y="14"/>
                  </a:lnTo>
                  <a:lnTo>
                    <a:pt x="834" y="16"/>
                  </a:lnTo>
                  <a:lnTo>
                    <a:pt x="828" y="19"/>
                  </a:lnTo>
                  <a:lnTo>
                    <a:pt x="826" y="20"/>
                  </a:lnTo>
                  <a:lnTo>
                    <a:pt x="823" y="25"/>
                  </a:lnTo>
                  <a:lnTo>
                    <a:pt x="821" y="25"/>
                  </a:lnTo>
                  <a:lnTo>
                    <a:pt x="819" y="26"/>
                  </a:lnTo>
                  <a:lnTo>
                    <a:pt x="816" y="26"/>
                  </a:lnTo>
                  <a:lnTo>
                    <a:pt x="814" y="27"/>
                  </a:lnTo>
                  <a:lnTo>
                    <a:pt x="812" y="30"/>
                  </a:lnTo>
                  <a:lnTo>
                    <a:pt x="805" y="36"/>
                  </a:lnTo>
                  <a:lnTo>
                    <a:pt x="804" y="37"/>
                  </a:lnTo>
                  <a:lnTo>
                    <a:pt x="804" y="39"/>
                  </a:lnTo>
                  <a:lnTo>
                    <a:pt x="803" y="42"/>
                  </a:lnTo>
                  <a:lnTo>
                    <a:pt x="803" y="43"/>
                  </a:lnTo>
                  <a:lnTo>
                    <a:pt x="801" y="44"/>
                  </a:lnTo>
                  <a:lnTo>
                    <a:pt x="800" y="45"/>
                  </a:lnTo>
                  <a:lnTo>
                    <a:pt x="799" y="45"/>
                  </a:lnTo>
                  <a:lnTo>
                    <a:pt x="797" y="46"/>
                  </a:lnTo>
                  <a:lnTo>
                    <a:pt x="797" y="47"/>
                  </a:lnTo>
                  <a:lnTo>
                    <a:pt x="796" y="49"/>
                  </a:lnTo>
                  <a:lnTo>
                    <a:pt x="796" y="50"/>
                  </a:lnTo>
                  <a:lnTo>
                    <a:pt x="796" y="60"/>
                  </a:lnTo>
                  <a:lnTo>
                    <a:pt x="795" y="66"/>
                  </a:lnTo>
                  <a:lnTo>
                    <a:pt x="795" y="68"/>
                  </a:lnTo>
                  <a:lnTo>
                    <a:pt x="794" y="69"/>
                  </a:lnTo>
                  <a:lnTo>
                    <a:pt x="793" y="70"/>
                  </a:lnTo>
                  <a:lnTo>
                    <a:pt x="792" y="70"/>
                  </a:lnTo>
                  <a:lnTo>
                    <a:pt x="780" y="96"/>
                  </a:lnTo>
                  <a:lnTo>
                    <a:pt x="779" y="101"/>
                  </a:lnTo>
                  <a:lnTo>
                    <a:pt x="778" y="108"/>
                  </a:lnTo>
                  <a:lnTo>
                    <a:pt x="777" y="110"/>
                  </a:lnTo>
                  <a:lnTo>
                    <a:pt x="776" y="111"/>
                  </a:lnTo>
                  <a:lnTo>
                    <a:pt x="774" y="112"/>
                  </a:lnTo>
                  <a:lnTo>
                    <a:pt x="773" y="112"/>
                  </a:lnTo>
                  <a:lnTo>
                    <a:pt x="771" y="114"/>
                  </a:lnTo>
                  <a:lnTo>
                    <a:pt x="770" y="117"/>
                  </a:lnTo>
                  <a:lnTo>
                    <a:pt x="763" y="125"/>
                  </a:lnTo>
                  <a:lnTo>
                    <a:pt x="762" y="126"/>
                  </a:lnTo>
                  <a:lnTo>
                    <a:pt x="760" y="127"/>
                  </a:lnTo>
                  <a:lnTo>
                    <a:pt x="759" y="127"/>
                  </a:lnTo>
                  <a:lnTo>
                    <a:pt x="758" y="123"/>
                  </a:lnTo>
                  <a:lnTo>
                    <a:pt x="757" y="117"/>
                  </a:lnTo>
                  <a:lnTo>
                    <a:pt x="757" y="114"/>
                  </a:lnTo>
                  <a:lnTo>
                    <a:pt x="763" y="80"/>
                  </a:lnTo>
                  <a:lnTo>
                    <a:pt x="768" y="69"/>
                  </a:lnTo>
                  <a:lnTo>
                    <a:pt x="768" y="67"/>
                  </a:lnTo>
                  <a:lnTo>
                    <a:pt x="769" y="64"/>
                  </a:lnTo>
                  <a:lnTo>
                    <a:pt x="768" y="63"/>
                  </a:lnTo>
                  <a:lnTo>
                    <a:pt x="766" y="62"/>
                  </a:lnTo>
                  <a:lnTo>
                    <a:pt x="766" y="61"/>
                  </a:lnTo>
                  <a:lnTo>
                    <a:pt x="766" y="58"/>
                  </a:lnTo>
                  <a:lnTo>
                    <a:pt x="766" y="56"/>
                  </a:lnTo>
                  <a:lnTo>
                    <a:pt x="767" y="56"/>
                  </a:lnTo>
                  <a:lnTo>
                    <a:pt x="768" y="56"/>
                  </a:lnTo>
                  <a:lnTo>
                    <a:pt x="768" y="58"/>
                  </a:lnTo>
                  <a:lnTo>
                    <a:pt x="769" y="58"/>
                  </a:lnTo>
                  <a:lnTo>
                    <a:pt x="769" y="56"/>
                  </a:lnTo>
                  <a:lnTo>
                    <a:pt x="769" y="55"/>
                  </a:lnTo>
                  <a:lnTo>
                    <a:pt x="769" y="53"/>
                  </a:lnTo>
                  <a:lnTo>
                    <a:pt x="770" y="50"/>
                  </a:lnTo>
                  <a:lnTo>
                    <a:pt x="771" y="47"/>
                  </a:lnTo>
                  <a:lnTo>
                    <a:pt x="776" y="44"/>
                  </a:lnTo>
                  <a:lnTo>
                    <a:pt x="780" y="39"/>
                  </a:lnTo>
                  <a:lnTo>
                    <a:pt x="782" y="37"/>
                  </a:lnTo>
                  <a:lnTo>
                    <a:pt x="783" y="31"/>
                  </a:lnTo>
                  <a:lnTo>
                    <a:pt x="788" y="24"/>
                  </a:lnTo>
                  <a:lnTo>
                    <a:pt x="791" y="16"/>
                  </a:lnTo>
                  <a:lnTo>
                    <a:pt x="792" y="14"/>
                  </a:lnTo>
                  <a:lnTo>
                    <a:pt x="794" y="12"/>
                  </a:lnTo>
                  <a:lnTo>
                    <a:pt x="803" y="0"/>
                  </a:lnTo>
                  <a:lnTo>
                    <a:pt x="843" y="0"/>
                  </a:lnTo>
                  <a:lnTo>
                    <a:pt x="840" y="5"/>
                  </a:lnTo>
                  <a:lnTo>
                    <a:pt x="840" y="6"/>
                  </a:lnTo>
                  <a:lnTo>
                    <a:pt x="840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40" name="Freeform 269">
              <a:extLst>
                <a:ext uri="{FF2B5EF4-FFF2-40B4-BE49-F238E27FC236}">
                  <a16:creationId xmlns:a16="http://schemas.microsoft.com/office/drawing/2014/main" id="{BA048880-7086-F7D1-C568-AF407806EA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5425" y="1981514"/>
              <a:ext cx="241450" cy="185161"/>
            </a:xfrm>
            <a:custGeom>
              <a:avLst/>
              <a:gdLst>
                <a:gd name="T0" fmla="*/ 137 w 163"/>
                <a:gd name="T1" fmla="*/ 19 h 125"/>
                <a:gd name="T2" fmla="*/ 140 w 163"/>
                <a:gd name="T3" fmla="*/ 23 h 125"/>
                <a:gd name="T4" fmla="*/ 152 w 163"/>
                <a:gd name="T5" fmla="*/ 50 h 125"/>
                <a:gd name="T6" fmla="*/ 152 w 163"/>
                <a:gd name="T7" fmla="*/ 61 h 125"/>
                <a:gd name="T8" fmla="*/ 154 w 163"/>
                <a:gd name="T9" fmla="*/ 75 h 125"/>
                <a:gd name="T10" fmla="*/ 162 w 163"/>
                <a:gd name="T11" fmla="*/ 86 h 125"/>
                <a:gd name="T12" fmla="*/ 158 w 163"/>
                <a:gd name="T13" fmla="*/ 89 h 125"/>
                <a:gd name="T14" fmla="*/ 153 w 163"/>
                <a:gd name="T15" fmla="*/ 87 h 125"/>
                <a:gd name="T16" fmla="*/ 147 w 163"/>
                <a:gd name="T17" fmla="*/ 85 h 125"/>
                <a:gd name="T18" fmla="*/ 140 w 163"/>
                <a:gd name="T19" fmla="*/ 83 h 125"/>
                <a:gd name="T20" fmla="*/ 130 w 163"/>
                <a:gd name="T21" fmla="*/ 79 h 125"/>
                <a:gd name="T22" fmla="*/ 124 w 163"/>
                <a:gd name="T23" fmla="*/ 53 h 125"/>
                <a:gd name="T24" fmla="*/ 123 w 163"/>
                <a:gd name="T25" fmla="*/ 29 h 125"/>
                <a:gd name="T26" fmla="*/ 130 w 163"/>
                <a:gd name="T27" fmla="*/ 27 h 125"/>
                <a:gd name="T28" fmla="*/ 136 w 163"/>
                <a:gd name="T29" fmla="*/ 23 h 125"/>
                <a:gd name="T30" fmla="*/ 134 w 163"/>
                <a:gd name="T31" fmla="*/ 19 h 125"/>
                <a:gd name="T32" fmla="*/ 113 w 163"/>
                <a:gd name="T33" fmla="*/ 29 h 125"/>
                <a:gd name="T34" fmla="*/ 108 w 163"/>
                <a:gd name="T35" fmla="*/ 30 h 125"/>
                <a:gd name="T36" fmla="*/ 101 w 163"/>
                <a:gd name="T37" fmla="*/ 32 h 125"/>
                <a:gd name="T38" fmla="*/ 91 w 163"/>
                <a:gd name="T39" fmla="*/ 39 h 125"/>
                <a:gd name="T40" fmla="*/ 89 w 163"/>
                <a:gd name="T41" fmla="*/ 41 h 125"/>
                <a:gd name="T42" fmla="*/ 93 w 163"/>
                <a:gd name="T43" fmla="*/ 50 h 125"/>
                <a:gd name="T44" fmla="*/ 94 w 163"/>
                <a:gd name="T45" fmla="*/ 72 h 125"/>
                <a:gd name="T46" fmla="*/ 101 w 163"/>
                <a:gd name="T47" fmla="*/ 75 h 125"/>
                <a:gd name="T48" fmla="*/ 101 w 163"/>
                <a:gd name="T49" fmla="*/ 85 h 125"/>
                <a:gd name="T50" fmla="*/ 95 w 163"/>
                <a:gd name="T51" fmla="*/ 91 h 125"/>
                <a:gd name="T52" fmla="*/ 94 w 163"/>
                <a:gd name="T53" fmla="*/ 96 h 125"/>
                <a:gd name="T54" fmla="*/ 97 w 163"/>
                <a:gd name="T55" fmla="*/ 98 h 125"/>
                <a:gd name="T56" fmla="*/ 93 w 163"/>
                <a:gd name="T57" fmla="*/ 109 h 125"/>
                <a:gd name="T58" fmla="*/ 76 w 163"/>
                <a:gd name="T59" fmla="*/ 125 h 125"/>
                <a:gd name="T60" fmla="*/ 69 w 163"/>
                <a:gd name="T61" fmla="*/ 121 h 125"/>
                <a:gd name="T62" fmla="*/ 65 w 163"/>
                <a:gd name="T63" fmla="*/ 116 h 125"/>
                <a:gd name="T64" fmla="*/ 54 w 163"/>
                <a:gd name="T65" fmla="*/ 105 h 125"/>
                <a:gd name="T66" fmla="*/ 49 w 163"/>
                <a:gd name="T67" fmla="*/ 96 h 125"/>
                <a:gd name="T68" fmla="*/ 34 w 163"/>
                <a:gd name="T69" fmla="*/ 96 h 125"/>
                <a:gd name="T70" fmla="*/ 34 w 163"/>
                <a:gd name="T71" fmla="*/ 91 h 125"/>
                <a:gd name="T72" fmla="*/ 35 w 163"/>
                <a:gd name="T73" fmla="*/ 83 h 125"/>
                <a:gd name="T74" fmla="*/ 33 w 163"/>
                <a:gd name="T75" fmla="*/ 74 h 125"/>
                <a:gd name="T76" fmla="*/ 31 w 163"/>
                <a:gd name="T77" fmla="*/ 71 h 125"/>
                <a:gd name="T78" fmla="*/ 29 w 163"/>
                <a:gd name="T79" fmla="*/ 69 h 125"/>
                <a:gd name="T80" fmla="*/ 26 w 163"/>
                <a:gd name="T81" fmla="*/ 66 h 125"/>
                <a:gd name="T82" fmla="*/ 17 w 163"/>
                <a:gd name="T83" fmla="*/ 61 h 125"/>
                <a:gd name="T84" fmla="*/ 0 w 163"/>
                <a:gd name="T85" fmla="*/ 55 h 125"/>
                <a:gd name="T86" fmla="*/ 48 w 163"/>
                <a:gd name="T87" fmla="*/ 49 h 125"/>
                <a:gd name="T88" fmla="*/ 66 w 163"/>
                <a:gd name="T89" fmla="*/ 41 h 125"/>
                <a:gd name="T90" fmla="*/ 87 w 163"/>
                <a:gd name="T91" fmla="*/ 22 h 125"/>
                <a:gd name="T92" fmla="*/ 127 w 163"/>
                <a:gd name="T93" fmla="*/ 0 h 125"/>
                <a:gd name="T94" fmla="*/ 132 w 163"/>
                <a:gd name="T95" fmla="*/ 3 h 125"/>
                <a:gd name="T96" fmla="*/ 126 w 163"/>
                <a:gd name="T97" fmla="*/ 7 h 125"/>
                <a:gd name="T98" fmla="*/ 122 w 163"/>
                <a:gd name="T99" fmla="*/ 15 h 125"/>
                <a:gd name="T100" fmla="*/ 114 w 163"/>
                <a:gd name="T101" fmla="*/ 23 h 125"/>
                <a:gd name="T102" fmla="*/ 113 w 163"/>
                <a:gd name="T103" fmla="*/ 2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3" h="125">
                  <a:moveTo>
                    <a:pt x="136" y="19"/>
                  </a:moveTo>
                  <a:lnTo>
                    <a:pt x="137" y="19"/>
                  </a:lnTo>
                  <a:lnTo>
                    <a:pt x="137" y="19"/>
                  </a:lnTo>
                  <a:lnTo>
                    <a:pt x="137" y="21"/>
                  </a:lnTo>
                  <a:lnTo>
                    <a:pt x="138" y="22"/>
                  </a:lnTo>
                  <a:lnTo>
                    <a:pt x="140" y="23"/>
                  </a:lnTo>
                  <a:lnTo>
                    <a:pt x="141" y="24"/>
                  </a:lnTo>
                  <a:lnTo>
                    <a:pt x="145" y="28"/>
                  </a:lnTo>
                  <a:lnTo>
                    <a:pt x="152" y="50"/>
                  </a:lnTo>
                  <a:lnTo>
                    <a:pt x="153" y="54"/>
                  </a:lnTo>
                  <a:lnTo>
                    <a:pt x="153" y="56"/>
                  </a:lnTo>
                  <a:lnTo>
                    <a:pt x="152" y="61"/>
                  </a:lnTo>
                  <a:lnTo>
                    <a:pt x="152" y="65"/>
                  </a:lnTo>
                  <a:lnTo>
                    <a:pt x="152" y="70"/>
                  </a:lnTo>
                  <a:lnTo>
                    <a:pt x="154" y="75"/>
                  </a:lnTo>
                  <a:lnTo>
                    <a:pt x="156" y="79"/>
                  </a:lnTo>
                  <a:lnTo>
                    <a:pt x="161" y="82"/>
                  </a:lnTo>
                  <a:lnTo>
                    <a:pt x="162" y="86"/>
                  </a:lnTo>
                  <a:lnTo>
                    <a:pt x="163" y="88"/>
                  </a:lnTo>
                  <a:lnTo>
                    <a:pt x="161" y="89"/>
                  </a:lnTo>
                  <a:lnTo>
                    <a:pt x="158" y="89"/>
                  </a:lnTo>
                  <a:lnTo>
                    <a:pt x="155" y="88"/>
                  </a:lnTo>
                  <a:lnTo>
                    <a:pt x="154" y="87"/>
                  </a:lnTo>
                  <a:lnTo>
                    <a:pt x="153" y="87"/>
                  </a:lnTo>
                  <a:lnTo>
                    <a:pt x="151" y="87"/>
                  </a:lnTo>
                  <a:lnTo>
                    <a:pt x="149" y="86"/>
                  </a:lnTo>
                  <a:lnTo>
                    <a:pt x="147" y="85"/>
                  </a:lnTo>
                  <a:lnTo>
                    <a:pt x="146" y="85"/>
                  </a:lnTo>
                  <a:lnTo>
                    <a:pt x="143" y="85"/>
                  </a:lnTo>
                  <a:lnTo>
                    <a:pt x="140" y="83"/>
                  </a:lnTo>
                  <a:lnTo>
                    <a:pt x="134" y="81"/>
                  </a:lnTo>
                  <a:lnTo>
                    <a:pt x="131" y="80"/>
                  </a:lnTo>
                  <a:lnTo>
                    <a:pt x="130" y="79"/>
                  </a:lnTo>
                  <a:lnTo>
                    <a:pt x="129" y="66"/>
                  </a:lnTo>
                  <a:lnTo>
                    <a:pt x="128" y="62"/>
                  </a:lnTo>
                  <a:lnTo>
                    <a:pt x="124" y="53"/>
                  </a:lnTo>
                  <a:lnTo>
                    <a:pt x="123" y="48"/>
                  </a:lnTo>
                  <a:lnTo>
                    <a:pt x="122" y="38"/>
                  </a:lnTo>
                  <a:lnTo>
                    <a:pt x="123" y="29"/>
                  </a:lnTo>
                  <a:lnTo>
                    <a:pt x="126" y="31"/>
                  </a:lnTo>
                  <a:lnTo>
                    <a:pt x="128" y="30"/>
                  </a:lnTo>
                  <a:lnTo>
                    <a:pt x="130" y="27"/>
                  </a:lnTo>
                  <a:lnTo>
                    <a:pt x="132" y="25"/>
                  </a:lnTo>
                  <a:lnTo>
                    <a:pt x="135" y="25"/>
                  </a:lnTo>
                  <a:lnTo>
                    <a:pt x="136" y="23"/>
                  </a:lnTo>
                  <a:lnTo>
                    <a:pt x="135" y="22"/>
                  </a:lnTo>
                  <a:lnTo>
                    <a:pt x="134" y="20"/>
                  </a:lnTo>
                  <a:lnTo>
                    <a:pt x="134" y="19"/>
                  </a:lnTo>
                  <a:lnTo>
                    <a:pt x="135" y="19"/>
                  </a:lnTo>
                  <a:lnTo>
                    <a:pt x="136" y="19"/>
                  </a:lnTo>
                  <a:close/>
                  <a:moveTo>
                    <a:pt x="113" y="29"/>
                  </a:moveTo>
                  <a:lnTo>
                    <a:pt x="112" y="30"/>
                  </a:lnTo>
                  <a:lnTo>
                    <a:pt x="110" y="30"/>
                  </a:lnTo>
                  <a:lnTo>
                    <a:pt x="108" y="30"/>
                  </a:lnTo>
                  <a:lnTo>
                    <a:pt x="105" y="30"/>
                  </a:lnTo>
                  <a:lnTo>
                    <a:pt x="103" y="30"/>
                  </a:lnTo>
                  <a:lnTo>
                    <a:pt x="101" y="32"/>
                  </a:lnTo>
                  <a:lnTo>
                    <a:pt x="96" y="36"/>
                  </a:lnTo>
                  <a:lnTo>
                    <a:pt x="95" y="37"/>
                  </a:lnTo>
                  <a:lnTo>
                    <a:pt x="91" y="39"/>
                  </a:lnTo>
                  <a:lnTo>
                    <a:pt x="89" y="39"/>
                  </a:lnTo>
                  <a:lnTo>
                    <a:pt x="89" y="40"/>
                  </a:lnTo>
                  <a:lnTo>
                    <a:pt x="89" y="41"/>
                  </a:lnTo>
                  <a:lnTo>
                    <a:pt x="89" y="44"/>
                  </a:lnTo>
                  <a:lnTo>
                    <a:pt x="92" y="48"/>
                  </a:lnTo>
                  <a:lnTo>
                    <a:pt x="93" y="50"/>
                  </a:lnTo>
                  <a:lnTo>
                    <a:pt x="93" y="54"/>
                  </a:lnTo>
                  <a:lnTo>
                    <a:pt x="94" y="67"/>
                  </a:lnTo>
                  <a:lnTo>
                    <a:pt x="94" y="72"/>
                  </a:lnTo>
                  <a:lnTo>
                    <a:pt x="96" y="75"/>
                  </a:lnTo>
                  <a:lnTo>
                    <a:pt x="98" y="77"/>
                  </a:lnTo>
                  <a:lnTo>
                    <a:pt x="101" y="75"/>
                  </a:lnTo>
                  <a:lnTo>
                    <a:pt x="102" y="77"/>
                  </a:lnTo>
                  <a:lnTo>
                    <a:pt x="102" y="80"/>
                  </a:lnTo>
                  <a:lnTo>
                    <a:pt x="101" y="85"/>
                  </a:lnTo>
                  <a:lnTo>
                    <a:pt x="100" y="87"/>
                  </a:lnTo>
                  <a:lnTo>
                    <a:pt x="98" y="88"/>
                  </a:lnTo>
                  <a:lnTo>
                    <a:pt x="95" y="91"/>
                  </a:lnTo>
                  <a:lnTo>
                    <a:pt x="94" y="92"/>
                  </a:lnTo>
                  <a:lnTo>
                    <a:pt x="94" y="94"/>
                  </a:lnTo>
                  <a:lnTo>
                    <a:pt x="94" y="96"/>
                  </a:lnTo>
                  <a:lnTo>
                    <a:pt x="97" y="94"/>
                  </a:lnTo>
                  <a:lnTo>
                    <a:pt x="98" y="96"/>
                  </a:lnTo>
                  <a:lnTo>
                    <a:pt x="97" y="98"/>
                  </a:lnTo>
                  <a:lnTo>
                    <a:pt x="94" y="103"/>
                  </a:lnTo>
                  <a:lnTo>
                    <a:pt x="94" y="105"/>
                  </a:lnTo>
                  <a:lnTo>
                    <a:pt x="93" y="109"/>
                  </a:lnTo>
                  <a:lnTo>
                    <a:pt x="92" y="112"/>
                  </a:lnTo>
                  <a:lnTo>
                    <a:pt x="82" y="122"/>
                  </a:lnTo>
                  <a:lnTo>
                    <a:pt x="76" y="125"/>
                  </a:lnTo>
                  <a:lnTo>
                    <a:pt x="70" y="124"/>
                  </a:lnTo>
                  <a:lnTo>
                    <a:pt x="70" y="123"/>
                  </a:lnTo>
                  <a:lnTo>
                    <a:pt x="69" y="121"/>
                  </a:lnTo>
                  <a:lnTo>
                    <a:pt x="68" y="120"/>
                  </a:lnTo>
                  <a:lnTo>
                    <a:pt x="68" y="119"/>
                  </a:lnTo>
                  <a:lnTo>
                    <a:pt x="65" y="116"/>
                  </a:lnTo>
                  <a:lnTo>
                    <a:pt x="58" y="109"/>
                  </a:lnTo>
                  <a:lnTo>
                    <a:pt x="55" y="107"/>
                  </a:lnTo>
                  <a:lnTo>
                    <a:pt x="54" y="105"/>
                  </a:lnTo>
                  <a:lnTo>
                    <a:pt x="52" y="98"/>
                  </a:lnTo>
                  <a:lnTo>
                    <a:pt x="51" y="96"/>
                  </a:lnTo>
                  <a:lnTo>
                    <a:pt x="49" y="96"/>
                  </a:lnTo>
                  <a:lnTo>
                    <a:pt x="44" y="97"/>
                  </a:lnTo>
                  <a:lnTo>
                    <a:pt x="39" y="96"/>
                  </a:lnTo>
                  <a:lnTo>
                    <a:pt x="34" y="96"/>
                  </a:lnTo>
                  <a:lnTo>
                    <a:pt x="34" y="95"/>
                  </a:lnTo>
                  <a:lnTo>
                    <a:pt x="34" y="92"/>
                  </a:lnTo>
                  <a:lnTo>
                    <a:pt x="34" y="91"/>
                  </a:lnTo>
                  <a:lnTo>
                    <a:pt x="35" y="90"/>
                  </a:lnTo>
                  <a:lnTo>
                    <a:pt x="36" y="89"/>
                  </a:lnTo>
                  <a:lnTo>
                    <a:pt x="35" y="83"/>
                  </a:lnTo>
                  <a:lnTo>
                    <a:pt x="34" y="81"/>
                  </a:lnTo>
                  <a:lnTo>
                    <a:pt x="34" y="78"/>
                  </a:lnTo>
                  <a:lnTo>
                    <a:pt x="33" y="74"/>
                  </a:lnTo>
                  <a:lnTo>
                    <a:pt x="32" y="73"/>
                  </a:lnTo>
                  <a:lnTo>
                    <a:pt x="31" y="72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29" y="70"/>
                  </a:lnTo>
                  <a:lnTo>
                    <a:pt x="29" y="69"/>
                  </a:lnTo>
                  <a:lnTo>
                    <a:pt x="27" y="69"/>
                  </a:lnTo>
                  <a:lnTo>
                    <a:pt x="26" y="69"/>
                  </a:lnTo>
                  <a:lnTo>
                    <a:pt x="26" y="66"/>
                  </a:lnTo>
                  <a:lnTo>
                    <a:pt x="24" y="65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5" y="60"/>
                  </a:lnTo>
                  <a:lnTo>
                    <a:pt x="8" y="58"/>
                  </a:lnTo>
                  <a:lnTo>
                    <a:pt x="0" y="55"/>
                  </a:lnTo>
                  <a:lnTo>
                    <a:pt x="31" y="56"/>
                  </a:lnTo>
                  <a:lnTo>
                    <a:pt x="40" y="55"/>
                  </a:lnTo>
                  <a:lnTo>
                    <a:pt x="48" y="49"/>
                  </a:lnTo>
                  <a:lnTo>
                    <a:pt x="60" y="46"/>
                  </a:lnTo>
                  <a:lnTo>
                    <a:pt x="63" y="44"/>
                  </a:lnTo>
                  <a:lnTo>
                    <a:pt x="66" y="41"/>
                  </a:lnTo>
                  <a:lnTo>
                    <a:pt x="68" y="38"/>
                  </a:lnTo>
                  <a:lnTo>
                    <a:pt x="72" y="33"/>
                  </a:lnTo>
                  <a:lnTo>
                    <a:pt x="87" y="22"/>
                  </a:lnTo>
                  <a:lnTo>
                    <a:pt x="92" y="20"/>
                  </a:lnTo>
                  <a:lnTo>
                    <a:pt x="111" y="7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1" y="2"/>
                  </a:lnTo>
                  <a:lnTo>
                    <a:pt x="132" y="3"/>
                  </a:lnTo>
                  <a:lnTo>
                    <a:pt x="130" y="4"/>
                  </a:lnTo>
                  <a:lnTo>
                    <a:pt x="127" y="6"/>
                  </a:lnTo>
                  <a:lnTo>
                    <a:pt x="126" y="7"/>
                  </a:lnTo>
                  <a:lnTo>
                    <a:pt x="123" y="12"/>
                  </a:lnTo>
                  <a:lnTo>
                    <a:pt x="123" y="14"/>
                  </a:lnTo>
                  <a:lnTo>
                    <a:pt x="122" y="15"/>
                  </a:lnTo>
                  <a:lnTo>
                    <a:pt x="119" y="19"/>
                  </a:lnTo>
                  <a:lnTo>
                    <a:pt x="118" y="21"/>
                  </a:lnTo>
                  <a:lnTo>
                    <a:pt x="114" y="23"/>
                  </a:lnTo>
                  <a:lnTo>
                    <a:pt x="114" y="25"/>
                  </a:lnTo>
                  <a:lnTo>
                    <a:pt x="114" y="28"/>
                  </a:lnTo>
                  <a:lnTo>
                    <a:pt x="113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" name="Freeform 312">
              <a:extLst>
                <a:ext uri="{FF2B5EF4-FFF2-40B4-BE49-F238E27FC236}">
                  <a16:creationId xmlns:a16="http://schemas.microsoft.com/office/drawing/2014/main" id="{658D99E5-7DAD-389C-ED6A-A8E286234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484" y="2621429"/>
              <a:ext cx="63696" cy="34070"/>
            </a:xfrm>
            <a:custGeom>
              <a:avLst/>
              <a:gdLst>
                <a:gd name="T0" fmla="*/ 26 w 43"/>
                <a:gd name="T1" fmla="*/ 1 h 23"/>
                <a:gd name="T2" fmla="*/ 35 w 43"/>
                <a:gd name="T3" fmla="*/ 6 h 23"/>
                <a:gd name="T4" fmla="*/ 39 w 43"/>
                <a:gd name="T5" fmla="*/ 7 h 23"/>
                <a:gd name="T6" fmla="*/ 41 w 43"/>
                <a:gd name="T7" fmla="*/ 8 h 23"/>
                <a:gd name="T8" fmla="*/ 43 w 43"/>
                <a:gd name="T9" fmla="*/ 8 h 23"/>
                <a:gd name="T10" fmla="*/ 43 w 43"/>
                <a:gd name="T11" fmla="*/ 9 h 23"/>
                <a:gd name="T12" fmla="*/ 42 w 43"/>
                <a:gd name="T13" fmla="*/ 11 h 23"/>
                <a:gd name="T14" fmla="*/ 40 w 43"/>
                <a:gd name="T15" fmla="*/ 14 h 23"/>
                <a:gd name="T16" fmla="*/ 37 w 43"/>
                <a:gd name="T17" fmla="*/ 16 h 23"/>
                <a:gd name="T18" fmla="*/ 34 w 43"/>
                <a:gd name="T19" fmla="*/ 17 h 23"/>
                <a:gd name="T20" fmla="*/ 32 w 43"/>
                <a:gd name="T21" fmla="*/ 17 h 23"/>
                <a:gd name="T22" fmla="*/ 30 w 43"/>
                <a:gd name="T23" fmla="*/ 18 h 23"/>
                <a:gd name="T24" fmla="*/ 25 w 43"/>
                <a:gd name="T25" fmla="*/ 20 h 23"/>
                <a:gd name="T26" fmla="*/ 25 w 43"/>
                <a:gd name="T27" fmla="*/ 22 h 23"/>
                <a:gd name="T28" fmla="*/ 24 w 43"/>
                <a:gd name="T29" fmla="*/ 22 h 23"/>
                <a:gd name="T30" fmla="*/ 24 w 43"/>
                <a:gd name="T31" fmla="*/ 22 h 23"/>
                <a:gd name="T32" fmla="*/ 22 w 43"/>
                <a:gd name="T33" fmla="*/ 23 h 23"/>
                <a:gd name="T34" fmla="*/ 19 w 43"/>
                <a:gd name="T35" fmla="*/ 23 h 23"/>
                <a:gd name="T36" fmla="*/ 18 w 43"/>
                <a:gd name="T37" fmla="*/ 22 h 23"/>
                <a:gd name="T38" fmla="*/ 17 w 43"/>
                <a:gd name="T39" fmla="*/ 22 h 23"/>
                <a:gd name="T40" fmla="*/ 16 w 43"/>
                <a:gd name="T41" fmla="*/ 19 h 23"/>
                <a:gd name="T42" fmla="*/ 14 w 43"/>
                <a:gd name="T43" fmla="*/ 18 h 23"/>
                <a:gd name="T44" fmla="*/ 10 w 43"/>
                <a:gd name="T45" fmla="*/ 18 h 23"/>
                <a:gd name="T46" fmla="*/ 8 w 43"/>
                <a:gd name="T47" fmla="*/ 17 h 23"/>
                <a:gd name="T48" fmla="*/ 2 w 43"/>
                <a:gd name="T49" fmla="*/ 17 h 23"/>
                <a:gd name="T50" fmla="*/ 1 w 43"/>
                <a:gd name="T51" fmla="*/ 17 h 23"/>
                <a:gd name="T52" fmla="*/ 0 w 43"/>
                <a:gd name="T53" fmla="*/ 16 h 23"/>
                <a:gd name="T54" fmla="*/ 0 w 43"/>
                <a:gd name="T55" fmla="*/ 14 h 23"/>
                <a:gd name="T56" fmla="*/ 3 w 43"/>
                <a:gd name="T57" fmla="*/ 8 h 23"/>
                <a:gd name="T58" fmla="*/ 5 w 43"/>
                <a:gd name="T59" fmla="*/ 6 h 23"/>
                <a:gd name="T60" fmla="*/ 5 w 43"/>
                <a:gd name="T61" fmla="*/ 5 h 23"/>
                <a:gd name="T62" fmla="*/ 7 w 43"/>
                <a:gd name="T63" fmla="*/ 3 h 23"/>
                <a:gd name="T64" fmla="*/ 8 w 43"/>
                <a:gd name="T65" fmla="*/ 2 h 23"/>
                <a:gd name="T66" fmla="*/ 9 w 43"/>
                <a:gd name="T67" fmla="*/ 2 h 23"/>
                <a:gd name="T68" fmla="*/ 11 w 43"/>
                <a:gd name="T69" fmla="*/ 2 h 23"/>
                <a:gd name="T70" fmla="*/ 15 w 43"/>
                <a:gd name="T71" fmla="*/ 2 h 23"/>
                <a:gd name="T72" fmla="*/ 18 w 43"/>
                <a:gd name="T73" fmla="*/ 1 h 23"/>
                <a:gd name="T74" fmla="*/ 19 w 43"/>
                <a:gd name="T75" fmla="*/ 0 h 23"/>
                <a:gd name="T76" fmla="*/ 23 w 43"/>
                <a:gd name="T77" fmla="*/ 0 h 23"/>
                <a:gd name="T78" fmla="*/ 26 w 43"/>
                <a:gd name="T7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" h="23">
                  <a:moveTo>
                    <a:pt x="26" y="1"/>
                  </a:moveTo>
                  <a:lnTo>
                    <a:pt x="35" y="6"/>
                  </a:lnTo>
                  <a:lnTo>
                    <a:pt x="39" y="7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3" y="9"/>
                  </a:lnTo>
                  <a:lnTo>
                    <a:pt x="42" y="11"/>
                  </a:lnTo>
                  <a:lnTo>
                    <a:pt x="40" y="14"/>
                  </a:lnTo>
                  <a:lnTo>
                    <a:pt x="37" y="16"/>
                  </a:lnTo>
                  <a:lnTo>
                    <a:pt x="34" y="17"/>
                  </a:lnTo>
                  <a:lnTo>
                    <a:pt x="32" y="17"/>
                  </a:lnTo>
                  <a:lnTo>
                    <a:pt x="30" y="18"/>
                  </a:lnTo>
                  <a:lnTo>
                    <a:pt x="25" y="20"/>
                  </a:lnTo>
                  <a:lnTo>
                    <a:pt x="25" y="22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2" y="23"/>
                  </a:lnTo>
                  <a:lnTo>
                    <a:pt x="19" y="23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6" y="19"/>
                  </a:lnTo>
                  <a:lnTo>
                    <a:pt x="14" y="18"/>
                  </a:lnTo>
                  <a:lnTo>
                    <a:pt x="10" y="18"/>
                  </a:lnTo>
                  <a:lnTo>
                    <a:pt x="8" y="17"/>
                  </a:lnTo>
                  <a:lnTo>
                    <a:pt x="2" y="17"/>
                  </a:lnTo>
                  <a:lnTo>
                    <a:pt x="1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3" y="8"/>
                  </a:lnTo>
                  <a:lnTo>
                    <a:pt x="5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8" y="1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39" name="Freeform 268">
              <a:extLst>
                <a:ext uri="{FF2B5EF4-FFF2-40B4-BE49-F238E27FC236}">
                  <a16:creationId xmlns:a16="http://schemas.microsoft.com/office/drawing/2014/main" id="{045927C1-16E7-7CB4-A9B0-73E8F94D0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5558" y="4529321"/>
              <a:ext cx="23701" cy="25182"/>
            </a:xfrm>
            <a:custGeom>
              <a:avLst/>
              <a:gdLst>
                <a:gd name="T0" fmla="*/ 16 w 16"/>
                <a:gd name="T1" fmla="*/ 11 h 17"/>
                <a:gd name="T2" fmla="*/ 14 w 16"/>
                <a:gd name="T3" fmla="*/ 12 h 17"/>
                <a:gd name="T4" fmla="*/ 12 w 16"/>
                <a:gd name="T5" fmla="*/ 16 h 17"/>
                <a:gd name="T6" fmla="*/ 10 w 16"/>
                <a:gd name="T7" fmla="*/ 17 h 17"/>
                <a:gd name="T8" fmla="*/ 6 w 16"/>
                <a:gd name="T9" fmla="*/ 16 h 17"/>
                <a:gd name="T10" fmla="*/ 3 w 16"/>
                <a:gd name="T11" fmla="*/ 14 h 17"/>
                <a:gd name="T12" fmla="*/ 0 w 16"/>
                <a:gd name="T13" fmla="*/ 7 h 17"/>
                <a:gd name="T14" fmla="*/ 2 w 16"/>
                <a:gd name="T15" fmla="*/ 6 h 17"/>
                <a:gd name="T16" fmla="*/ 11 w 16"/>
                <a:gd name="T17" fmla="*/ 2 h 17"/>
                <a:gd name="T18" fmla="*/ 13 w 16"/>
                <a:gd name="T19" fmla="*/ 2 h 17"/>
                <a:gd name="T20" fmla="*/ 14 w 16"/>
                <a:gd name="T21" fmla="*/ 1 h 17"/>
                <a:gd name="T22" fmla="*/ 16 w 16"/>
                <a:gd name="T23" fmla="*/ 0 h 17"/>
                <a:gd name="T24" fmla="*/ 16 w 16"/>
                <a:gd name="T2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7">
                  <a:moveTo>
                    <a:pt x="16" y="11"/>
                  </a:moveTo>
                  <a:lnTo>
                    <a:pt x="14" y="12"/>
                  </a:lnTo>
                  <a:lnTo>
                    <a:pt x="12" y="16"/>
                  </a:lnTo>
                  <a:lnTo>
                    <a:pt x="10" y="17"/>
                  </a:lnTo>
                  <a:lnTo>
                    <a:pt x="6" y="16"/>
                  </a:lnTo>
                  <a:lnTo>
                    <a:pt x="3" y="14"/>
                  </a:lnTo>
                  <a:lnTo>
                    <a:pt x="0" y="7"/>
                  </a:lnTo>
                  <a:lnTo>
                    <a:pt x="2" y="6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16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41" name="Freeform 270">
              <a:extLst>
                <a:ext uri="{FF2B5EF4-FFF2-40B4-BE49-F238E27FC236}">
                  <a16:creationId xmlns:a16="http://schemas.microsoft.com/office/drawing/2014/main" id="{4595A9B1-2D91-A68A-B82E-9B5138F3EF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7287" y="1018680"/>
              <a:ext cx="155535" cy="118503"/>
            </a:xfrm>
            <a:custGeom>
              <a:avLst/>
              <a:gdLst>
                <a:gd name="T0" fmla="*/ 14 w 105"/>
                <a:gd name="T1" fmla="*/ 79 h 80"/>
                <a:gd name="T2" fmla="*/ 17 w 105"/>
                <a:gd name="T3" fmla="*/ 75 h 80"/>
                <a:gd name="T4" fmla="*/ 20 w 105"/>
                <a:gd name="T5" fmla="*/ 79 h 80"/>
                <a:gd name="T6" fmla="*/ 46 w 105"/>
                <a:gd name="T7" fmla="*/ 47 h 80"/>
                <a:gd name="T8" fmla="*/ 48 w 105"/>
                <a:gd name="T9" fmla="*/ 49 h 80"/>
                <a:gd name="T10" fmla="*/ 45 w 105"/>
                <a:gd name="T11" fmla="*/ 50 h 80"/>
                <a:gd name="T12" fmla="*/ 47 w 105"/>
                <a:gd name="T13" fmla="*/ 52 h 80"/>
                <a:gd name="T14" fmla="*/ 45 w 105"/>
                <a:gd name="T15" fmla="*/ 54 h 80"/>
                <a:gd name="T16" fmla="*/ 42 w 105"/>
                <a:gd name="T17" fmla="*/ 60 h 80"/>
                <a:gd name="T18" fmla="*/ 34 w 105"/>
                <a:gd name="T19" fmla="*/ 63 h 80"/>
                <a:gd name="T20" fmla="*/ 32 w 105"/>
                <a:gd name="T21" fmla="*/ 67 h 80"/>
                <a:gd name="T22" fmla="*/ 29 w 105"/>
                <a:gd name="T23" fmla="*/ 74 h 80"/>
                <a:gd name="T24" fmla="*/ 27 w 105"/>
                <a:gd name="T25" fmla="*/ 69 h 80"/>
                <a:gd name="T26" fmla="*/ 28 w 105"/>
                <a:gd name="T27" fmla="*/ 63 h 80"/>
                <a:gd name="T28" fmla="*/ 30 w 105"/>
                <a:gd name="T29" fmla="*/ 59 h 80"/>
                <a:gd name="T30" fmla="*/ 31 w 105"/>
                <a:gd name="T31" fmla="*/ 56 h 80"/>
                <a:gd name="T32" fmla="*/ 34 w 105"/>
                <a:gd name="T33" fmla="*/ 53 h 80"/>
                <a:gd name="T34" fmla="*/ 40 w 105"/>
                <a:gd name="T35" fmla="*/ 49 h 80"/>
                <a:gd name="T36" fmla="*/ 35 w 105"/>
                <a:gd name="T37" fmla="*/ 50 h 80"/>
                <a:gd name="T38" fmla="*/ 34 w 105"/>
                <a:gd name="T39" fmla="*/ 37 h 80"/>
                <a:gd name="T40" fmla="*/ 35 w 105"/>
                <a:gd name="T41" fmla="*/ 34 h 80"/>
                <a:gd name="T42" fmla="*/ 34 w 105"/>
                <a:gd name="T43" fmla="*/ 31 h 80"/>
                <a:gd name="T44" fmla="*/ 42 w 105"/>
                <a:gd name="T45" fmla="*/ 34 h 80"/>
                <a:gd name="T46" fmla="*/ 40 w 105"/>
                <a:gd name="T47" fmla="*/ 35 h 80"/>
                <a:gd name="T48" fmla="*/ 39 w 105"/>
                <a:gd name="T49" fmla="*/ 36 h 80"/>
                <a:gd name="T50" fmla="*/ 38 w 105"/>
                <a:gd name="T51" fmla="*/ 38 h 80"/>
                <a:gd name="T52" fmla="*/ 36 w 105"/>
                <a:gd name="T53" fmla="*/ 46 h 80"/>
                <a:gd name="T54" fmla="*/ 3 w 105"/>
                <a:gd name="T55" fmla="*/ 2 h 80"/>
                <a:gd name="T56" fmla="*/ 2 w 105"/>
                <a:gd name="T57" fmla="*/ 5 h 80"/>
                <a:gd name="T58" fmla="*/ 1 w 105"/>
                <a:gd name="T59" fmla="*/ 1 h 80"/>
                <a:gd name="T60" fmla="*/ 6 w 105"/>
                <a:gd name="T61" fmla="*/ 1 h 80"/>
                <a:gd name="T62" fmla="*/ 79 w 105"/>
                <a:gd name="T63" fmla="*/ 54 h 80"/>
                <a:gd name="T64" fmla="*/ 77 w 105"/>
                <a:gd name="T65" fmla="*/ 54 h 80"/>
                <a:gd name="T66" fmla="*/ 74 w 105"/>
                <a:gd name="T67" fmla="*/ 50 h 80"/>
                <a:gd name="T68" fmla="*/ 74 w 105"/>
                <a:gd name="T69" fmla="*/ 43 h 80"/>
                <a:gd name="T70" fmla="*/ 71 w 105"/>
                <a:gd name="T71" fmla="*/ 31 h 80"/>
                <a:gd name="T72" fmla="*/ 73 w 105"/>
                <a:gd name="T73" fmla="*/ 25 h 80"/>
                <a:gd name="T74" fmla="*/ 75 w 105"/>
                <a:gd name="T75" fmla="*/ 13 h 80"/>
                <a:gd name="T76" fmla="*/ 72 w 105"/>
                <a:gd name="T77" fmla="*/ 0 h 80"/>
                <a:gd name="T78" fmla="*/ 101 w 105"/>
                <a:gd name="T79" fmla="*/ 12 h 80"/>
                <a:gd name="T80" fmla="*/ 99 w 105"/>
                <a:gd name="T81" fmla="*/ 13 h 80"/>
                <a:gd name="T82" fmla="*/ 96 w 105"/>
                <a:gd name="T83" fmla="*/ 27 h 80"/>
                <a:gd name="T84" fmla="*/ 89 w 105"/>
                <a:gd name="T85" fmla="*/ 3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0">
                  <a:moveTo>
                    <a:pt x="20" y="79"/>
                  </a:moveTo>
                  <a:lnTo>
                    <a:pt x="17" y="80"/>
                  </a:lnTo>
                  <a:lnTo>
                    <a:pt x="14" y="79"/>
                  </a:lnTo>
                  <a:lnTo>
                    <a:pt x="13" y="78"/>
                  </a:lnTo>
                  <a:lnTo>
                    <a:pt x="14" y="76"/>
                  </a:lnTo>
                  <a:lnTo>
                    <a:pt x="17" y="75"/>
                  </a:lnTo>
                  <a:lnTo>
                    <a:pt x="18" y="76"/>
                  </a:lnTo>
                  <a:lnTo>
                    <a:pt x="19" y="77"/>
                  </a:lnTo>
                  <a:lnTo>
                    <a:pt x="20" y="79"/>
                  </a:lnTo>
                  <a:close/>
                  <a:moveTo>
                    <a:pt x="43" y="47"/>
                  </a:moveTo>
                  <a:lnTo>
                    <a:pt x="45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8" y="47"/>
                  </a:lnTo>
                  <a:lnTo>
                    <a:pt x="48" y="49"/>
                  </a:lnTo>
                  <a:lnTo>
                    <a:pt x="46" y="49"/>
                  </a:lnTo>
                  <a:lnTo>
                    <a:pt x="45" y="49"/>
                  </a:lnTo>
                  <a:lnTo>
                    <a:pt x="45" y="50"/>
                  </a:lnTo>
                  <a:lnTo>
                    <a:pt x="45" y="51"/>
                  </a:lnTo>
                  <a:lnTo>
                    <a:pt x="46" y="51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3"/>
                  </a:lnTo>
                  <a:lnTo>
                    <a:pt x="45" y="54"/>
                  </a:lnTo>
                  <a:lnTo>
                    <a:pt x="44" y="56"/>
                  </a:lnTo>
                  <a:lnTo>
                    <a:pt x="43" y="59"/>
                  </a:lnTo>
                  <a:lnTo>
                    <a:pt x="42" y="60"/>
                  </a:lnTo>
                  <a:lnTo>
                    <a:pt x="39" y="60"/>
                  </a:lnTo>
                  <a:lnTo>
                    <a:pt x="36" y="63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2" y="66"/>
                  </a:lnTo>
                  <a:lnTo>
                    <a:pt x="32" y="67"/>
                  </a:lnTo>
                  <a:lnTo>
                    <a:pt x="34" y="67"/>
                  </a:lnTo>
                  <a:lnTo>
                    <a:pt x="30" y="72"/>
                  </a:lnTo>
                  <a:lnTo>
                    <a:pt x="29" y="74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69"/>
                  </a:lnTo>
                  <a:lnTo>
                    <a:pt x="27" y="66"/>
                  </a:lnTo>
                  <a:lnTo>
                    <a:pt x="27" y="64"/>
                  </a:lnTo>
                  <a:lnTo>
                    <a:pt x="28" y="63"/>
                  </a:lnTo>
                  <a:lnTo>
                    <a:pt x="28" y="60"/>
                  </a:lnTo>
                  <a:lnTo>
                    <a:pt x="29" y="59"/>
                  </a:lnTo>
                  <a:lnTo>
                    <a:pt x="30" y="59"/>
                  </a:lnTo>
                  <a:lnTo>
                    <a:pt x="30" y="58"/>
                  </a:lnTo>
                  <a:lnTo>
                    <a:pt x="31" y="56"/>
                  </a:lnTo>
                  <a:lnTo>
                    <a:pt x="31" y="56"/>
                  </a:lnTo>
                  <a:lnTo>
                    <a:pt x="32" y="55"/>
                  </a:lnTo>
                  <a:lnTo>
                    <a:pt x="32" y="54"/>
                  </a:lnTo>
                  <a:lnTo>
                    <a:pt x="34" y="53"/>
                  </a:lnTo>
                  <a:lnTo>
                    <a:pt x="34" y="53"/>
                  </a:lnTo>
                  <a:lnTo>
                    <a:pt x="37" y="51"/>
                  </a:lnTo>
                  <a:lnTo>
                    <a:pt x="40" y="49"/>
                  </a:lnTo>
                  <a:lnTo>
                    <a:pt x="43" y="47"/>
                  </a:lnTo>
                  <a:close/>
                  <a:moveTo>
                    <a:pt x="36" y="46"/>
                  </a:moveTo>
                  <a:lnTo>
                    <a:pt x="35" y="50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34" y="37"/>
                  </a:lnTo>
                  <a:lnTo>
                    <a:pt x="34" y="37"/>
                  </a:lnTo>
                  <a:lnTo>
                    <a:pt x="34" y="35"/>
                  </a:lnTo>
                  <a:lnTo>
                    <a:pt x="35" y="34"/>
                  </a:lnTo>
                  <a:lnTo>
                    <a:pt x="35" y="33"/>
                  </a:lnTo>
                  <a:lnTo>
                    <a:pt x="34" y="33"/>
                  </a:lnTo>
                  <a:lnTo>
                    <a:pt x="34" y="31"/>
                  </a:lnTo>
                  <a:lnTo>
                    <a:pt x="36" y="31"/>
                  </a:lnTo>
                  <a:lnTo>
                    <a:pt x="39" y="33"/>
                  </a:lnTo>
                  <a:lnTo>
                    <a:pt x="42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0" y="35"/>
                  </a:lnTo>
                  <a:lnTo>
                    <a:pt x="40" y="35"/>
                  </a:lnTo>
                  <a:lnTo>
                    <a:pt x="40" y="35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40" y="37"/>
                  </a:lnTo>
                  <a:lnTo>
                    <a:pt x="38" y="38"/>
                  </a:lnTo>
                  <a:lnTo>
                    <a:pt x="37" y="39"/>
                  </a:lnTo>
                  <a:lnTo>
                    <a:pt x="37" y="41"/>
                  </a:lnTo>
                  <a:lnTo>
                    <a:pt x="36" y="46"/>
                  </a:lnTo>
                  <a:close/>
                  <a:moveTo>
                    <a:pt x="4" y="2"/>
                  </a:moveTo>
                  <a:lnTo>
                    <a:pt x="4" y="2"/>
                  </a:lnTo>
                  <a:lnTo>
                    <a:pt x="3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1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5" y="2"/>
                  </a:lnTo>
                  <a:lnTo>
                    <a:pt x="4" y="2"/>
                  </a:lnTo>
                  <a:close/>
                  <a:moveTo>
                    <a:pt x="79" y="54"/>
                  </a:moveTo>
                  <a:lnTo>
                    <a:pt x="78" y="56"/>
                  </a:lnTo>
                  <a:lnTo>
                    <a:pt x="77" y="55"/>
                  </a:lnTo>
                  <a:lnTo>
                    <a:pt x="77" y="54"/>
                  </a:lnTo>
                  <a:lnTo>
                    <a:pt x="75" y="52"/>
                  </a:lnTo>
                  <a:lnTo>
                    <a:pt x="74" y="51"/>
                  </a:lnTo>
                  <a:lnTo>
                    <a:pt x="74" y="50"/>
                  </a:lnTo>
                  <a:lnTo>
                    <a:pt x="74" y="47"/>
                  </a:lnTo>
                  <a:lnTo>
                    <a:pt x="74" y="46"/>
                  </a:lnTo>
                  <a:lnTo>
                    <a:pt x="74" y="43"/>
                  </a:lnTo>
                  <a:lnTo>
                    <a:pt x="74" y="37"/>
                  </a:lnTo>
                  <a:lnTo>
                    <a:pt x="71" y="33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3" y="25"/>
                  </a:lnTo>
                  <a:lnTo>
                    <a:pt x="73" y="22"/>
                  </a:lnTo>
                  <a:lnTo>
                    <a:pt x="74" y="17"/>
                  </a:lnTo>
                  <a:lnTo>
                    <a:pt x="75" y="13"/>
                  </a:lnTo>
                  <a:lnTo>
                    <a:pt x="75" y="10"/>
                  </a:lnTo>
                  <a:lnTo>
                    <a:pt x="73" y="3"/>
                  </a:lnTo>
                  <a:lnTo>
                    <a:pt x="72" y="0"/>
                  </a:lnTo>
                  <a:lnTo>
                    <a:pt x="105" y="0"/>
                  </a:lnTo>
                  <a:lnTo>
                    <a:pt x="104" y="4"/>
                  </a:lnTo>
                  <a:lnTo>
                    <a:pt x="101" y="12"/>
                  </a:lnTo>
                  <a:lnTo>
                    <a:pt x="100" y="12"/>
                  </a:lnTo>
                  <a:lnTo>
                    <a:pt x="100" y="13"/>
                  </a:lnTo>
                  <a:lnTo>
                    <a:pt x="99" y="13"/>
                  </a:lnTo>
                  <a:lnTo>
                    <a:pt x="98" y="17"/>
                  </a:lnTo>
                  <a:lnTo>
                    <a:pt x="96" y="22"/>
                  </a:lnTo>
                  <a:lnTo>
                    <a:pt x="96" y="27"/>
                  </a:lnTo>
                  <a:lnTo>
                    <a:pt x="95" y="29"/>
                  </a:lnTo>
                  <a:lnTo>
                    <a:pt x="91" y="33"/>
                  </a:lnTo>
                  <a:lnTo>
                    <a:pt x="89" y="36"/>
                  </a:lnTo>
                  <a:lnTo>
                    <a:pt x="83" y="50"/>
                  </a:lnTo>
                  <a:lnTo>
                    <a:pt x="79" y="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17" name="Freeform 246">
              <a:extLst>
                <a:ext uri="{FF2B5EF4-FFF2-40B4-BE49-F238E27FC236}">
                  <a16:creationId xmlns:a16="http://schemas.microsoft.com/office/drawing/2014/main" id="{B7AA6BE5-046B-0B9B-3C33-E41364C65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9869" y="1027568"/>
              <a:ext cx="237005" cy="130353"/>
            </a:xfrm>
            <a:custGeom>
              <a:avLst/>
              <a:gdLst>
                <a:gd name="T0" fmla="*/ 42 w 160"/>
                <a:gd name="T1" fmla="*/ 88 h 88"/>
                <a:gd name="T2" fmla="*/ 42 w 160"/>
                <a:gd name="T3" fmla="*/ 88 h 88"/>
                <a:gd name="T4" fmla="*/ 42 w 160"/>
                <a:gd name="T5" fmla="*/ 87 h 88"/>
                <a:gd name="T6" fmla="*/ 42 w 160"/>
                <a:gd name="T7" fmla="*/ 87 h 88"/>
                <a:gd name="T8" fmla="*/ 42 w 160"/>
                <a:gd name="T9" fmla="*/ 87 h 88"/>
                <a:gd name="T10" fmla="*/ 42 w 160"/>
                <a:gd name="T11" fmla="*/ 86 h 88"/>
                <a:gd name="T12" fmla="*/ 42 w 160"/>
                <a:gd name="T13" fmla="*/ 86 h 88"/>
                <a:gd name="T14" fmla="*/ 43 w 160"/>
                <a:gd name="T15" fmla="*/ 86 h 88"/>
                <a:gd name="T16" fmla="*/ 43 w 160"/>
                <a:gd name="T17" fmla="*/ 86 h 88"/>
                <a:gd name="T18" fmla="*/ 43 w 160"/>
                <a:gd name="T19" fmla="*/ 86 h 88"/>
                <a:gd name="T20" fmla="*/ 43 w 160"/>
                <a:gd name="T21" fmla="*/ 87 h 88"/>
                <a:gd name="T22" fmla="*/ 42 w 160"/>
                <a:gd name="T23" fmla="*/ 88 h 88"/>
                <a:gd name="T24" fmla="*/ 41 w 160"/>
                <a:gd name="T25" fmla="*/ 77 h 88"/>
                <a:gd name="T26" fmla="*/ 41 w 160"/>
                <a:gd name="T27" fmla="*/ 77 h 88"/>
                <a:gd name="T28" fmla="*/ 40 w 160"/>
                <a:gd name="T29" fmla="*/ 77 h 88"/>
                <a:gd name="T30" fmla="*/ 41 w 160"/>
                <a:gd name="T31" fmla="*/ 77 h 88"/>
                <a:gd name="T32" fmla="*/ 2 w 160"/>
                <a:gd name="T33" fmla="*/ 47 h 88"/>
                <a:gd name="T34" fmla="*/ 2 w 160"/>
                <a:gd name="T35" fmla="*/ 47 h 88"/>
                <a:gd name="T36" fmla="*/ 0 w 160"/>
                <a:gd name="T37" fmla="*/ 47 h 88"/>
                <a:gd name="T38" fmla="*/ 2 w 160"/>
                <a:gd name="T39" fmla="*/ 46 h 88"/>
                <a:gd name="T40" fmla="*/ 3 w 160"/>
                <a:gd name="T41" fmla="*/ 46 h 88"/>
                <a:gd name="T42" fmla="*/ 3 w 160"/>
                <a:gd name="T43" fmla="*/ 46 h 88"/>
                <a:gd name="T44" fmla="*/ 2 w 160"/>
                <a:gd name="T45" fmla="*/ 47 h 88"/>
                <a:gd name="T46" fmla="*/ 42 w 160"/>
                <a:gd name="T47" fmla="*/ 27 h 88"/>
                <a:gd name="T48" fmla="*/ 41 w 160"/>
                <a:gd name="T49" fmla="*/ 28 h 88"/>
                <a:gd name="T50" fmla="*/ 40 w 160"/>
                <a:gd name="T51" fmla="*/ 28 h 88"/>
                <a:gd name="T52" fmla="*/ 40 w 160"/>
                <a:gd name="T53" fmla="*/ 27 h 88"/>
                <a:gd name="T54" fmla="*/ 40 w 160"/>
                <a:gd name="T55" fmla="*/ 27 h 88"/>
                <a:gd name="T56" fmla="*/ 41 w 160"/>
                <a:gd name="T57" fmla="*/ 25 h 88"/>
                <a:gd name="T58" fmla="*/ 41 w 160"/>
                <a:gd name="T59" fmla="*/ 25 h 88"/>
                <a:gd name="T60" fmla="*/ 41 w 160"/>
                <a:gd name="T61" fmla="*/ 27 h 88"/>
                <a:gd name="T62" fmla="*/ 42 w 160"/>
                <a:gd name="T63" fmla="*/ 27 h 88"/>
                <a:gd name="T64" fmla="*/ 160 w 160"/>
                <a:gd name="T65" fmla="*/ 20 h 88"/>
                <a:gd name="T66" fmla="*/ 160 w 160"/>
                <a:gd name="T67" fmla="*/ 20 h 88"/>
                <a:gd name="T68" fmla="*/ 160 w 160"/>
                <a:gd name="T69" fmla="*/ 20 h 88"/>
                <a:gd name="T70" fmla="*/ 160 w 160"/>
                <a:gd name="T71" fmla="*/ 20 h 88"/>
                <a:gd name="T72" fmla="*/ 54 w 160"/>
                <a:gd name="T73" fmla="*/ 4 h 88"/>
                <a:gd name="T74" fmla="*/ 52 w 160"/>
                <a:gd name="T75" fmla="*/ 4 h 88"/>
                <a:gd name="T76" fmla="*/ 52 w 160"/>
                <a:gd name="T77" fmla="*/ 4 h 88"/>
                <a:gd name="T78" fmla="*/ 52 w 160"/>
                <a:gd name="T79" fmla="*/ 3 h 88"/>
                <a:gd name="T80" fmla="*/ 54 w 160"/>
                <a:gd name="T81" fmla="*/ 3 h 88"/>
                <a:gd name="T82" fmla="*/ 54 w 160"/>
                <a:gd name="T83" fmla="*/ 3 h 88"/>
                <a:gd name="T84" fmla="*/ 54 w 160"/>
                <a:gd name="T85" fmla="*/ 4 h 88"/>
                <a:gd name="T86" fmla="*/ 54 w 160"/>
                <a:gd name="T87" fmla="*/ 4 h 88"/>
                <a:gd name="T88" fmla="*/ 41 w 160"/>
                <a:gd name="T89" fmla="*/ 4 h 88"/>
                <a:gd name="T90" fmla="*/ 41 w 160"/>
                <a:gd name="T91" fmla="*/ 4 h 88"/>
                <a:gd name="T92" fmla="*/ 40 w 160"/>
                <a:gd name="T93" fmla="*/ 4 h 88"/>
                <a:gd name="T94" fmla="*/ 40 w 160"/>
                <a:gd name="T95" fmla="*/ 3 h 88"/>
                <a:gd name="T96" fmla="*/ 40 w 160"/>
                <a:gd name="T97" fmla="*/ 3 h 88"/>
                <a:gd name="T98" fmla="*/ 41 w 160"/>
                <a:gd name="T99" fmla="*/ 3 h 88"/>
                <a:gd name="T100" fmla="*/ 41 w 160"/>
                <a:gd name="T101" fmla="*/ 4 h 88"/>
                <a:gd name="T102" fmla="*/ 41 w 160"/>
                <a:gd name="T103" fmla="*/ 4 h 88"/>
                <a:gd name="T104" fmla="*/ 52 w 160"/>
                <a:gd name="T105" fmla="*/ 0 h 88"/>
                <a:gd name="T106" fmla="*/ 51 w 160"/>
                <a:gd name="T107" fmla="*/ 2 h 88"/>
                <a:gd name="T108" fmla="*/ 51 w 160"/>
                <a:gd name="T109" fmla="*/ 2 h 88"/>
                <a:gd name="T110" fmla="*/ 51 w 160"/>
                <a:gd name="T111" fmla="*/ 0 h 88"/>
                <a:gd name="T112" fmla="*/ 51 w 160"/>
                <a:gd name="T113" fmla="*/ 0 h 88"/>
                <a:gd name="T114" fmla="*/ 51 w 160"/>
                <a:gd name="T115" fmla="*/ 0 h 88"/>
                <a:gd name="T116" fmla="*/ 52 w 160"/>
                <a:gd name="T117" fmla="*/ 0 h 88"/>
                <a:gd name="T118" fmla="*/ 52 w 160"/>
                <a:gd name="T11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" h="88">
                  <a:moveTo>
                    <a:pt x="42" y="88"/>
                  </a:moveTo>
                  <a:lnTo>
                    <a:pt x="42" y="88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43" y="86"/>
                  </a:lnTo>
                  <a:lnTo>
                    <a:pt x="43" y="86"/>
                  </a:lnTo>
                  <a:lnTo>
                    <a:pt x="43" y="86"/>
                  </a:lnTo>
                  <a:lnTo>
                    <a:pt x="43" y="87"/>
                  </a:lnTo>
                  <a:lnTo>
                    <a:pt x="42" y="88"/>
                  </a:lnTo>
                  <a:close/>
                  <a:moveTo>
                    <a:pt x="41" y="77"/>
                  </a:moveTo>
                  <a:lnTo>
                    <a:pt x="41" y="77"/>
                  </a:lnTo>
                  <a:lnTo>
                    <a:pt x="40" y="77"/>
                  </a:lnTo>
                  <a:lnTo>
                    <a:pt x="41" y="77"/>
                  </a:lnTo>
                  <a:close/>
                  <a:moveTo>
                    <a:pt x="2" y="47"/>
                  </a:moveTo>
                  <a:lnTo>
                    <a:pt x="2" y="47"/>
                  </a:lnTo>
                  <a:lnTo>
                    <a:pt x="0" y="47"/>
                  </a:lnTo>
                  <a:lnTo>
                    <a:pt x="2" y="46"/>
                  </a:lnTo>
                  <a:lnTo>
                    <a:pt x="3" y="46"/>
                  </a:lnTo>
                  <a:lnTo>
                    <a:pt x="3" y="46"/>
                  </a:lnTo>
                  <a:lnTo>
                    <a:pt x="2" y="47"/>
                  </a:lnTo>
                  <a:close/>
                  <a:moveTo>
                    <a:pt x="42" y="27"/>
                  </a:moveTo>
                  <a:lnTo>
                    <a:pt x="41" y="28"/>
                  </a:lnTo>
                  <a:lnTo>
                    <a:pt x="40" y="28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1" y="27"/>
                  </a:lnTo>
                  <a:lnTo>
                    <a:pt x="42" y="27"/>
                  </a:lnTo>
                  <a:close/>
                  <a:moveTo>
                    <a:pt x="160" y="20"/>
                  </a:moveTo>
                  <a:lnTo>
                    <a:pt x="160" y="20"/>
                  </a:lnTo>
                  <a:lnTo>
                    <a:pt x="160" y="20"/>
                  </a:lnTo>
                  <a:lnTo>
                    <a:pt x="160" y="20"/>
                  </a:lnTo>
                  <a:close/>
                  <a:moveTo>
                    <a:pt x="54" y="4"/>
                  </a:moveTo>
                  <a:lnTo>
                    <a:pt x="52" y="4"/>
                  </a:lnTo>
                  <a:lnTo>
                    <a:pt x="52" y="4"/>
                  </a:lnTo>
                  <a:lnTo>
                    <a:pt x="52" y="3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4" y="4"/>
                  </a:lnTo>
                  <a:close/>
                  <a:moveTo>
                    <a:pt x="41" y="4"/>
                  </a:moveTo>
                  <a:lnTo>
                    <a:pt x="41" y="4"/>
                  </a:lnTo>
                  <a:lnTo>
                    <a:pt x="40" y="4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1" y="4"/>
                  </a:lnTo>
                  <a:close/>
                  <a:moveTo>
                    <a:pt x="52" y="0"/>
                  </a:moveTo>
                  <a:lnTo>
                    <a:pt x="51" y="2"/>
                  </a:lnTo>
                  <a:lnTo>
                    <a:pt x="51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FD0A5D-3667-38E6-254D-57AE80FA924D}"/>
              </a:ext>
            </a:extLst>
          </p:cNvPr>
          <p:cNvGrpSpPr/>
          <p:nvPr/>
        </p:nvGrpSpPr>
        <p:grpSpPr>
          <a:xfrm>
            <a:off x="2468779" y="1086819"/>
            <a:ext cx="4682334" cy="2224888"/>
            <a:chOff x="2468779" y="1086819"/>
            <a:chExt cx="4682334" cy="2224888"/>
          </a:xfrm>
        </p:grpSpPr>
        <p:sp>
          <p:nvSpPr>
            <p:cNvPr id="17" name="Rectangle 313">
              <a:extLst>
                <a:ext uri="{FF2B5EF4-FFF2-40B4-BE49-F238E27FC236}">
                  <a16:creationId xmlns:a16="http://schemas.microsoft.com/office/drawing/2014/main" id="{762A07CB-3175-471E-6E0B-ED4500CBE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9869" y="2968048"/>
              <a:ext cx="263668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Indonesia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314">
              <a:extLst>
                <a:ext uri="{FF2B5EF4-FFF2-40B4-BE49-F238E27FC236}">
                  <a16:creationId xmlns:a16="http://schemas.microsoft.com/office/drawing/2014/main" id="{A7741461-C8CA-4196-39BE-2454839B5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6473" y="2923610"/>
              <a:ext cx="263668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Indonesia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315">
              <a:extLst>
                <a:ext uri="{FF2B5EF4-FFF2-40B4-BE49-F238E27FC236}">
                  <a16:creationId xmlns:a16="http://schemas.microsoft.com/office/drawing/2014/main" id="{7BC981AF-2CA3-A16D-A38C-4423FB097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9515" y="2367962"/>
              <a:ext cx="239968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Malaysia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316">
              <a:extLst>
                <a:ext uri="{FF2B5EF4-FFF2-40B4-BE49-F238E27FC236}">
                  <a16:creationId xmlns:a16="http://schemas.microsoft.com/office/drawing/2014/main" id="{0C6B21CB-2613-9C19-9F8F-C99745D24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3441" y="3222830"/>
              <a:ext cx="263668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Indonesia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317">
              <a:extLst>
                <a:ext uri="{FF2B5EF4-FFF2-40B4-BE49-F238E27FC236}">
                  <a16:creationId xmlns:a16="http://schemas.microsoft.com/office/drawing/2014/main" id="{15A5AD91-5E75-D962-82DF-7A02E6855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869" y="2097055"/>
              <a:ext cx="239968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Malaysia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319">
              <a:extLst>
                <a:ext uri="{FF2B5EF4-FFF2-40B4-BE49-F238E27FC236}">
                  <a16:creationId xmlns:a16="http://schemas.microsoft.com/office/drawing/2014/main" id="{76988B77-D476-575F-1EEE-156DA3FDC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1335" y="1427515"/>
              <a:ext cx="234043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Thailand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321">
              <a:extLst>
                <a:ext uri="{FF2B5EF4-FFF2-40B4-BE49-F238E27FC236}">
                  <a16:creationId xmlns:a16="http://schemas.microsoft.com/office/drawing/2014/main" id="{DA5A43A3-2761-96DD-D45D-89D0E6F1D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0782" y="1439365"/>
              <a:ext cx="290331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Philippines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324">
              <a:extLst>
                <a:ext uri="{FF2B5EF4-FFF2-40B4-BE49-F238E27FC236}">
                  <a16:creationId xmlns:a16="http://schemas.microsoft.com/office/drawing/2014/main" id="{D5F97FA2-FDD6-9936-C65B-23C9E302D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9499" y="2048173"/>
              <a:ext cx="189604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Brunei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332">
              <a:extLst>
                <a:ext uri="{FF2B5EF4-FFF2-40B4-BE49-F238E27FC236}">
                  <a16:creationId xmlns:a16="http://schemas.microsoft.com/office/drawing/2014/main" id="{D02DA38C-5BA7-15C3-7EDF-18F22CC83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3423" y="2566622"/>
              <a:ext cx="269594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Singapore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333">
              <a:extLst>
                <a:ext uri="{FF2B5EF4-FFF2-40B4-BE49-F238E27FC236}">
                  <a16:creationId xmlns:a16="http://schemas.microsoft.com/office/drawing/2014/main" id="{549625BA-EA61-2D8A-3CAA-C5F42A620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8779" y="1086819"/>
              <a:ext cx="263668" cy="8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Myanmar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319">
              <a:extLst>
                <a:ext uri="{FF2B5EF4-FFF2-40B4-BE49-F238E27FC236}">
                  <a16:creationId xmlns:a16="http://schemas.microsoft.com/office/drawing/2014/main" id="{7DDAAB16-0787-50E1-7B3E-E67A2DF59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0034" y="1170340"/>
              <a:ext cx="21961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Vietnam</a:t>
              </a:r>
            </a:p>
          </p:txBody>
        </p:sp>
      </p:grpSp>
      <p:sp>
        <p:nvSpPr>
          <p:cNvPr id="26" name="Rectangle 30">
            <a:extLst>
              <a:ext uri="{FF2B5EF4-FFF2-40B4-BE49-F238E27FC236}">
                <a16:creationId xmlns:a16="http://schemas.microsoft.com/office/drawing/2014/main" id="{5DFFBC02-133E-6E0E-DCC8-3800CF2A98E1}"/>
              </a:ext>
            </a:extLst>
          </p:cNvPr>
          <p:cNvSpPr>
            <a:spLocks noChangeArrowheads="1"/>
          </p:cNvSpPr>
          <p:nvPr/>
        </p:nvSpPr>
        <p:spPr bwMode="auto">
          <a:xfrm rot="2508037">
            <a:off x="2615849" y="2139026"/>
            <a:ext cx="5257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Strait of Malacca</a:t>
            </a:r>
            <a:endParaRPr kumimoji="0" lang="zh-CN" altLang="zh-CN" sz="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B8D62CD3-C699-F7A9-F66F-278939A5F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040" y="4227934"/>
            <a:ext cx="410369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600" dirty="0">
                <a:solidFill>
                  <a:srgbClr val="0070C0"/>
                </a:solidFill>
                <a:latin typeface="Calibri" panose="020F0502020204030204" pitchFamily="34" charset="0"/>
              </a:rPr>
              <a:t>Indian Ocean</a:t>
            </a:r>
            <a:endParaRPr lang="zh-CN" altLang="zh-CN" sz="600" dirty="0">
              <a:solidFill>
                <a:srgbClr val="0070C0"/>
              </a:solidFill>
            </a:endParaRP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410DFAB0-40EF-8712-E76D-4D0E4C27A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7064" y="2271726"/>
            <a:ext cx="416781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600" dirty="0">
                <a:solidFill>
                  <a:srgbClr val="0070C0"/>
                </a:solidFill>
                <a:latin typeface="Calibri" panose="020F0502020204030204" pitchFamily="34" charset="0"/>
              </a:rPr>
              <a:t>Pacific Ocean</a:t>
            </a:r>
            <a:endParaRPr lang="zh-CN" altLang="zh-CN" sz="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Malacca Map-3</a:t>
            </a:r>
          </a:p>
        </p:txBody>
      </p:sp>
      <p:sp>
        <p:nvSpPr>
          <p:cNvPr id="692" name="Rectangle 342">
            <a:extLst>
              <a:ext uri="{FF2B5EF4-FFF2-40B4-BE49-F238E27FC236}">
                <a16:creationId xmlns:a16="http://schemas.microsoft.com/office/drawing/2014/main" id="{66B7A061-0B95-0EC2-470F-061D1589F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213" y="1014413"/>
            <a:ext cx="6035675" cy="3927475"/>
          </a:xfrm>
          <a:prstGeom prst="rect">
            <a:avLst/>
          </a:prstGeom>
          <a:solidFill>
            <a:srgbClr val="CCECFF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5932CD-8894-A08A-58BD-CE3C189AE917}"/>
              </a:ext>
            </a:extLst>
          </p:cNvPr>
          <p:cNvGrpSpPr/>
          <p:nvPr/>
        </p:nvGrpSpPr>
        <p:grpSpPr>
          <a:xfrm>
            <a:off x="1573213" y="1014413"/>
            <a:ext cx="6035676" cy="3927475"/>
            <a:chOff x="1573213" y="1014413"/>
            <a:chExt cx="6035676" cy="3927475"/>
          </a:xfrm>
          <a:solidFill>
            <a:schemeClr val="bg1">
              <a:lumMod val="75000"/>
            </a:schemeClr>
          </a:solidFill>
        </p:grpSpPr>
        <p:sp>
          <p:nvSpPr>
            <p:cNvPr id="693" name="Freeform 343">
              <a:extLst>
                <a:ext uri="{FF2B5EF4-FFF2-40B4-BE49-F238E27FC236}">
                  <a16:creationId xmlns:a16="http://schemas.microsoft.com/office/drawing/2014/main" id="{25FC7AAE-E183-4DDD-6C0F-D34530DF88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8151" y="3614738"/>
              <a:ext cx="3360738" cy="1327150"/>
            </a:xfrm>
            <a:custGeom>
              <a:avLst/>
              <a:gdLst>
                <a:gd name="T0" fmla="*/ 816 w 2117"/>
                <a:gd name="T1" fmla="*/ 794 h 836"/>
                <a:gd name="T2" fmla="*/ 1674 w 2117"/>
                <a:gd name="T3" fmla="*/ 777 h 836"/>
                <a:gd name="T4" fmla="*/ 1766 w 2117"/>
                <a:gd name="T5" fmla="*/ 749 h 836"/>
                <a:gd name="T6" fmla="*/ 1849 w 2117"/>
                <a:gd name="T7" fmla="*/ 710 h 836"/>
                <a:gd name="T8" fmla="*/ 1830 w 2117"/>
                <a:gd name="T9" fmla="*/ 689 h 836"/>
                <a:gd name="T10" fmla="*/ 1381 w 2117"/>
                <a:gd name="T11" fmla="*/ 653 h 836"/>
                <a:gd name="T12" fmla="*/ 2077 w 2117"/>
                <a:gd name="T13" fmla="*/ 644 h 836"/>
                <a:gd name="T14" fmla="*/ 341 w 2117"/>
                <a:gd name="T15" fmla="*/ 588 h 836"/>
                <a:gd name="T16" fmla="*/ 340 w 2117"/>
                <a:gd name="T17" fmla="*/ 572 h 836"/>
                <a:gd name="T18" fmla="*/ 2032 w 2117"/>
                <a:gd name="T19" fmla="*/ 529 h 836"/>
                <a:gd name="T20" fmla="*/ 1843 w 2117"/>
                <a:gd name="T21" fmla="*/ 515 h 836"/>
                <a:gd name="T22" fmla="*/ 905 w 2117"/>
                <a:gd name="T23" fmla="*/ 494 h 836"/>
                <a:gd name="T24" fmla="*/ 693 w 2117"/>
                <a:gd name="T25" fmla="*/ 527 h 836"/>
                <a:gd name="T26" fmla="*/ 935 w 2117"/>
                <a:gd name="T27" fmla="*/ 469 h 836"/>
                <a:gd name="T28" fmla="*/ 964 w 2117"/>
                <a:gd name="T29" fmla="*/ 469 h 836"/>
                <a:gd name="T30" fmla="*/ 2109 w 2117"/>
                <a:gd name="T31" fmla="*/ 442 h 836"/>
                <a:gd name="T32" fmla="*/ 1775 w 2117"/>
                <a:gd name="T33" fmla="*/ 410 h 836"/>
                <a:gd name="T34" fmla="*/ 1781 w 2117"/>
                <a:gd name="T35" fmla="*/ 407 h 836"/>
                <a:gd name="T36" fmla="*/ 252 w 2117"/>
                <a:gd name="T37" fmla="*/ 385 h 836"/>
                <a:gd name="T38" fmla="*/ 609 w 2117"/>
                <a:gd name="T39" fmla="*/ 348 h 836"/>
                <a:gd name="T40" fmla="*/ 579 w 2117"/>
                <a:gd name="T41" fmla="*/ 339 h 836"/>
                <a:gd name="T42" fmla="*/ 518 w 2117"/>
                <a:gd name="T43" fmla="*/ 330 h 836"/>
                <a:gd name="T44" fmla="*/ 630 w 2117"/>
                <a:gd name="T45" fmla="*/ 331 h 836"/>
                <a:gd name="T46" fmla="*/ 192 w 2117"/>
                <a:gd name="T47" fmla="*/ 325 h 836"/>
                <a:gd name="T48" fmla="*/ 233 w 2117"/>
                <a:gd name="T49" fmla="*/ 284 h 836"/>
                <a:gd name="T50" fmla="*/ 1773 w 2117"/>
                <a:gd name="T51" fmla="*/ 359 h 836"/>
                <a:gd name="T52" fmla="*/ 1682 w 2117"/>
                <a:gd name="T53" fmla="*/ 479 h 836"/>
                <a:gd name="T54" fmla="*/ 1862 w 2117"/>
                <a:gd name="T55" fmla="*/ 455 h 836"/>
                <a:gd name="T56" fmla="*/ 1771 w 2117"/>
                <a:gd name="T57" fmla="*/ 568 h 836"/>
                <a:gd name="T58" fmla="*/ 1827 w 2117"/>
                <a:gd name="T59" fmla="*/ 683 h 836"/>
                <a:gd name="T60" fmla="*/ 1710 w 2117"/>
                <a:gd name="T61" fmla="*/ 601 h 836"/>
                <a:gd name="T62" fmla="*/ 1660 w 2117"/>
                <a:gd name="T63" fmla="*/ 720 h 836"/>
                <a:gd name="T64" fmla="*/ 1607 w 2117"/>
                <a:gd name="T65" fmla="*/ 620 h 836"/>
                <a:gd name="T66" fmla="*/ 1608 w 2117"/>
                <a:gd name="T67" fmla="*/ 451 h 836"/>
                <a:gd name="T68" fmla="*/ 1686 w 2117"/>
                <a:gd name="T69" fmla="*/ 326 h 836"/>
                <a:gd name="T70" fmla="*/ 1865 w 2117"/>
                <a:gd name="T71" fmla="*/ 331 h 836"/>
                <a:gd name="T72" fmla="*/ 429 w 2117"/>
                <a:gd name="T73" fmla="*/ 255 h 836"/>
                <a:gd name="T74" fmla="*/ 1994 w 2117"/>
                <a:gd name="T75" fmla="*/ 212 h 836"/>
                <a:gd name="T76" fmla="*/ 911 w 2117"/>
                <a:gd name="T77" fmla="*/ 195 h 836"/>
                <a:gd name="T78" fmla="*/ 1494 w 2117"/>
                <a:gd name="T79" fmla="*/ 158 h 836"/>
                <a:gd name="T80" fmla="*/ 1502 w 2117"/>
                <a:gd name="T81" fmla="*/ 117 h 836"/>
                <a:gd name="T82" fmla="*/ 1474 w 2117"/>
                <a:gd name="T83" fmla="*/ 123 h 836"/>
                <a:gd name="T84" fmla="*/ 1478 w 2117"/>
                <a:gd name="T85" fmla="*/ 198 h 836"/>
                <a:gd name="T86" fmla="*/ 1564 w 2117"/>
                <a:gd name="T87" fmla="*/ 334 h 836"/>
                <a:gd name="T88" fmla="*/ 1472 w 2117"/>
                <a:gd name="T89" fmla="*/ 425 h 836"/>
                <a:gd name="T90" fmla="*/ 1399 w 2117"/>
                <a:gd name="T91" fmla="*/ 508 h 836"/>
                <a:gd name="T92" fmla="*/ 1332 w 2117"/>
                <a:gd name="T93" fmla="*/ 647 h 836"/>
                <a:gd name="T94" fmla="*/ 1099 w 2117"/>
                <a:gd name="T95" fmla="*/ 576 h 836"/>
                <a:gd name="T96" fmla="*/ 986 w 2117"/>
                <a:gd name="T97" fmla="*/ 477 h 836"/>
                <a:gd name="T98" fmla="*/ 937 w 2117"/>
                <a:gd name="T99" fmla="*/ 390 h 836"/>
                <a:gd name="T100" fmla="*/ 982 w 2117"/>
                <a:gd name="T101" fmla="*/ 306 h 836"/>
                <a:gd name="T102" fmla="*/ 1278 w 2117"/>
                <a:gd name="T103" fmla="*/ 296 h 836"/>
                <a:gd name="T104" fmla="*/ 1357 w 2117"/>
                <a:gd name="T105" fmla="*/ 114 h 836"/>
                <a:gd name="T106" fmla="*/ 57 w 2117"/>
                <a:gd name="T107" fmla="*/ 26 h 836"/>
                <a:gd name="T108" fmla="*/ 321 w 2117"/>
                <a:gd name="T109" fmla="*/ 192 h 836"/>
                <a:gd name="T110" fmla="*/ 499 w 2117"/>
                <a:gd name="T111" fmla="*/ 342 h 836"/>
                <a:gd name="T112" fmla="*/ 558 w 2117"/>
                <a:gd name="T113" fmla="*/ 416 h 836"/>
                <a:gd name="T114" fmla="*/ 638 w 2117"/>
                <a:gd name="T115" fmla="*/ 552 h 836"/>
                <a:gd name="T116" fmla="*/ 715 w 2117"/>
                <a:gd name="T117" fmla="*/ 689 h 836"/>
                <a:gd name="T118" fmla="*/ 585 w 2117"/>
                <a:gd name="T119" fmla="*/ 736 h 836"/>
                <a:gd name="T120" fmla="*/ 352 w 2117"/>
                <a:gd name="T121" fmla="*/ 461 h 836"/>
                <a:gd name="T122" fmla="*/ 222 w 2117"/>
                <a:gd name="T123" fmla="*/ 259 h 836"/>
                <a:gd name="T124" fmla="*/ 14 w 2117"/>
                <a:gd name="T125" fmla="*/ 28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17" h="836">
                  <a:moveTo>
                    <a:pt x="683" y="836"/>
                  </a:moveTo>
                  <a:lnTo>
                    <a:pt x="675" y="836"/>
                  </a:lnTo>
                  <a:lnTo>
                    <a:pt x="677" y="835"/>
                  </a:lnTo>
                  <a:lnTo>
                    <a:pt x="677" y="833"/>
                  </a:lnTo>
                  <a:lnTo>
                    <a:pt x="678" y="832"/>
                  </a:lnTo>
                  <a:lnTo>
                    <a:pt x="678" y="831"/>
                  </a:lnTo>
                  <a:lnTo>
                    <a:pt x="680" y="831"/>
                  </a:lnTo>
                  <a:lnTo>
                    <a:pt x="681" y="832"/>
                  </a:lnTo>
                  <a:lnTo>
                    <a:pt x="682" y="833"/>
                  </a:lnTo>
                  <a:lnTo>
                    <a:pt x="683" y="834"/>
                  </a:lnTo>
                  <a:lnTo>
                    <a:pt x="683" y="835"/>
                  </a:lnTo>
                  <a:lnTo>
                    <a:pt x="683" y="836"/>
                  </a:lnTo>
                  <a:close/>
                  <a:moveTo>
                    <a:pt x="673" y="822"/>
                  </a:moveTo>
                  <a:lnTo>
                    <a:pt x="673" y="824"/>
                  </a:lnTo>
                  <a:lnTo>
                    <a:pt x="673" y="826"/>
                  </a:lnTo>
                  <a:lnTo>
                    <a:pt x="673" y="829"/>
                  </a:lnTo>
                  <a:lnTo>
                    <a:pt x="671" y="830"/>
                  </a:lnTo>
                  <a:lnTo>
                    <a:pt x="670" y="830"/>
                  </a:lnTo>
                  <a:lnTo>
                    <a:pt x="669" y="831"/>
                  </a:lnTo>
                  <a:lnTo>
                    <a:pt x="668" y="832"/>
                  </a:lnTo>
                  <a:lnTo>
                    <a:pt x="668" y="831"/>
                  </a:lnTo>
                  <a:lnTo>
                    <a:pt x="668" y="830"/>
                  </a:lnTo>
                  <a:lnTo>
                    <a:pt x="668" y="829"/>
                  </a:lnTo>
                  <a:lnTo>
                    <a:pt x="669" y="828"/>
                  </a:lnTo>
                  <a:lnTo>
                    <a:pt x="668" y="828"/>
                  </a:lnTo>
                  <a:lnTo>
                    <a:pt x="668" y="827"/>
                  </a:lnTo>
                  <a:lnTo>
                    <a:pt x="667" y="826"/>
                  </a:lnTo>
                  <a:lnTo>
                    <a:pt x="664" y="828"/>
                  </a:lnTo>
                  <a:lnTo>
                    <a:pt x="664" y="829"/>
                  </a:lnTo>
                  <a:lnTo>
                    <a:pt x="663" y="827"/>
                  </a:lnTo>
                  <a:lnTo>
                    <a:pt x="665" y="826"/>
                  </a:lnTo>
                  <a:lnTo>
                    <a:pt x="668" y="823"/>
                  </a:lnTo>
                  <a:lnTo>
                    <a:pt x="669" y="824"/>
                  </a:lnTo>
                  <a:lnTo>
                    <a:pt x="669" y="823"/>
                  </a:lnTo>
                  <a:lnTo>
                    <a:pt x="670" y="823"/>
                  </a:lnTo>
                  <a:lnTo>
                    <a:pt x="671" y="822"/>
                  </a:lnTo>
                  <a:lnTo>
                    <a:pt x="671" y="823"/>
                  </a:lnTo>
                  <a:lnTo>
                    <a:pt x="671" y="822"/>
                  </a:lnTo>
                  <a:lnTo>
                    <a:pt x="672" y="822"/>
                  </a:lnTo>
                  <a:lnTo>
                    <a:pt x="673" y="822"/>
                  </a:lnTo>
                  <a:close/>
                  <a:moveTo>
                    <a:pt x="1047" y="816"/>
                  </a:moveTo>
                  <a:lnTo>
                    <a:pt x="1049" y="816"/>
                  </a:lnTo>
                  <a:lnTo>
                    <a:pt x="1049" y="815"/>
                  </a:lnTo>
                  <a:lnTo>
                    <a:pt x="1050" y="815"/>
                  </a:lnTo>
                  <a:lnTo>
                    <a:pt x="1051" y="816"/>
                  </a:lnTo>
                  <a:lnTo>
                    <a:pt x="1052" y="817"/>
                  </a:lnTo>
                  <a:lnTo>
                    <a:pt x="1053" y="817"/>
                  </a:lnTo>
                  <a:lnTo>
                    <a:pt x="1053" y="818"/>
                  </a:lnTo>
                  <a:lnTo>
                    <a:pt x="1053" y="821"/>
                  </a:lnTo>
                  <a:lnTo>
                    <a:pt x="1055" y="823"/>
                  </a:lnTo>
                  <a:lnTo>
                    <a:pt x="1057" y="830"/>
                  </a:lnTo>
                  <a:lnTo>
                    <a:pt x="1058" y="832"/>
                  </a:lnTo>
                  <a:lnTo>
                    <a:pt x="1059" y="833"/>
                  </a:lnTo>
                  <a:lnTo>
                    <a:pt x="1060" y="833"/>
                  </a:lnTo>
                  <a:lnTo>
                    <a:pt x="1072" y="834"/>
                  </a:lnTo>
                  <a:lnTo>
                    <a:pt x="1073" y="834"/>
                  </a:lnTo>
                  <a:lnTo>
                    <a:pt x="1076" y="833"/>
                  </a:lnTo>
                  <a:lnTo>
                    <a:pt x="1077" y="833"/>
                  </a:lnTo>
                  <a:lnTo>
                    <a:pt x="1078" y="833"/>
                  </a:lnTo>
                  <a:lnTo>
                    <a:pt x="1081" y="829"/>
                  </a:lnTo>
                  <a:lnTo>
                    <a:pt x="1082" y="828"/>
                  </a:lnTo>
                  <a:lnTo>
                    <a:pt x="1083" y="829"/>
                  </a:lnTo>
                  <a:lnTo>
                    <a:pt x="1087" y="830"/>
                  </a:lnTo>
                  <a:lnTo>
                    <a:pt x="1089" y="831"/>
                  </a:lnTo>
                  <a:lnTo>
                    <a:pt x="1090" y="832"/>
                  </a:lnTo>
                  <a:lnTo>
                    <a:pt x="1092" y="834"/>
                  </a:lnTo>
                  <a:lnTo>
                    <a:pt x="1093" y="835"/>
                  </a:lnTo>
                  <a:lnTo>
                    <a:pt x="1094" y="836"/>
                  </a:lnTo>
                  <a:lnTo>
                    <a:pt x="1024" y="836"/>
                  </a:lnTo>
                  <a:lnTo>
                    <a:pt x="1026" y="832"/>
                  </a:lnTo>
                  <a:lnTo>
                    <a:pt x="1027" y="830"/>
                  </a:lnTo>
                  <a:lnTo>
                    <a:pt x="1027" y="827"/>
                  </a:lnTo>
                  <a:lnTo>
                    <a:pt x="1027" y="824"/>
                  </a:lnTo>
                  <a:lnTo>
                    <a:pt x="1027" y="823"/>
                  </a:lnTo>
                  <a:lnTo>
                    <a:pt x="1028" y="822"/>
                  </a:lnTo>
                  <a:lnTo>
                    <a:pt x="1028" y="821"/>
                  </a:lnTo>
                  <a:lnTo>
                    <a:pt x="1028" y="820"/>
                  </a:lnTo>
                  <a:lnTo>
                    <a:pt x="1029" y="820"/>
                  </a:lnTo>
                  <a:lnTo>
                    <a:pt x="1030" y="819"/>
                  </a:lnTo>
                  <a:lnTo>
                    <a:pt x="1031" y="818"/>
                  </a:lnTo>
                  <a:lnTo>
                    <a:pt x="1031" y="817"/>
                  </a:lnTo>
                  <a:lnTo>
                    <a:pt x="1035" y="816"/>
                  </a:lnTo>
                  <a:lnTo>
                    <a:pt x="1037" y="816"/>
                  </a:lnTo>
                  <a:lnTo>
                    <a:pt x="1037" y="815"/>
                  </a:lnTo>
                  <a:lnTo>
                    <a:pt x="1038" y="815"/>
                  </a:lnTo>
                  <a:lnTo>
                    <a:pt x="1039" y="815"/>
                  </a:lnTo>
                  <a:lnTo>
                    <a:pt x="1043" y="814"/>
                  </a:lnTo>
                  <a:lnTo>
                    <a:pt x="1044" y="814"/>
                  </a:lnTo>
                  <a:lnTo>
                    <a:pt x="1045" y="814"/>
                  </a:lnTo>
                  <a:lnTo>
                    <a:pt x="1047" y="815"/>
                  </a:lnTo>
                  <a:lnTo>
                    <a:pt x="1047" y="816"/>
                  </a:lnTo>
                  <a:close/>
                  <a:moveTo>
                    <a:pt x="732" y="788"/>
                  </a:moveTo>
                  <a:lnTo>
                    <a:pt x="733" y="788"/>
                  </a:lnTo>
                  <a:lnTo>
                    <a:pt x="735" y="787"/>
                  </a:lnTo>
                  <a:lnTo>
                    <a:pt x="737" y="785"/>
                  </a:lnTo>
                  <a:lnTo>
                    <a:pt x="738" y="783"/>
                  </a:lnTo>
                  <a:lnTo>
                    <a:pt x="741" y="783"/>
                  </a:lnTo>
                  <a:lnTo>
                    <a:pt x="745" y="787"/>
                  </a:lnTo>
                  <a:lnTo>
                    <a:pt x="747" y="787"/>
                  </a:lnTo>
                  <a:lnTo>
                    <a:pt x="748" y="787"/>
                  </a:lnTo>
                  <a:lnTo>
                    <a:pt x="752" y="789"/>
                  </a:lnTo>
                  <a:lnTo>
                    <a:pt x="754" y="789"/>
                  </a:lnTo>
                  <a:lnTo>
                    <a:pt x="755" y="789"/>
                  </a:lnTo>
                  <a:lnTo>
                    <a:pt x="756" y="788"/>
                  </a:lnTo>
                  <a:lnTo>
                    <a:pt x="758" y="787"/>
                  </a:lnTo>
                  <a:lnTo>
                    <a:pt x="765" y="787"/>
                  </a:lnTo>
                  <a:lnTo>
                    <a:pt x="767" y="788"/>
                  </a:lnTo>
                  <a:lnTo>
                    <a:pt x="768" y="788"/>
                  </a:lnTo>
                  <a:lnTo>
                    <a:pt x="769" y="789"/>
                  </a:lnTo>
                  <a:lnTo>
                    <a:pt x="769" y="790"/>
                  </a:lnTo>
                  <a:lnTo>
                    <a:pt x="770" y="791"/>
                  </a:lnTo>
                  <a:lnTo>
                    <a:pt x="770" y="793"/>
                  </a:lnTo>
                  <a:lnTo>
                    <a:pt x="771" y="793"/>
                  </a:lnTo>
                  <a:lnTo>
                    <a:pt x="774" y="794"/>
                  </a:lnTo>
                  <a:lnTo>
                    <a:pt x="777" y="794"/>
                  </a:lnTo>
                  <a:lnTo>
                    <a:pt x="786" y="792"/>
                  </a:lnTo>
                  <a:lnTo>
                    <a:pt x="787" y="792"/>
                  </a:lnTo>
                  <a:lnTo>
                    <a:pt x="788" y="792"/>
                  </a:lnTo>
                  <a:lnTo>
                    <a:pt x="788" y="790"/>
                  </a:lnTo>
                  <a:lnTo>
                    <a:pt x="788" y="789"/>
                  </a:lnTo>
                  <a:lnTo>
                    <a:pt x="788" y="788"/>
                  </a:lnTo>
                  <a:lnTo>
                    <a:pt x="787" y="787"/>
                  </a:lnTo>
                  <a:lnTo>
                    <a:pt x="788" y="786"/>
                  </a:lnTo>
                  <a:lnTo>
                    <a:pt x="789" y="784"/>
                  </a:lnTo>
                  <a:lnTo>
                    <a:pt x="789" y="782"/>
                  </a:lnTo>
                  <a:lnTo>
                    <a:pt x="790" y="781"/>
                  </a:lnTo>
                  <a:lnTo>
                    <a:pt x="792" y="782"/>
                  </a:lnTo>
                  <a:lnTo>
                    <a:pt x="795" y="783"/>
                  </a:lnTo>
                  <a:lnTo>
                    <a:pt x="795" y="784"/>
                  </a:lnTo>
                  <a:lnTo>
                    <a:pt x="796" y="784"/>
                  </a:lnTo>
                  <a:lnTo>
                    <a:pt x="797" y="785"/>
                  </a:lnTo>
                  <a:lnTo>
                    <a:pt x="798" y="786"/>
                  </a:lnTo>
                  <a:lnTo>
                    <a:pt x="799" y="786"/>
                  </a:lnTo>
                  <a:lnTo>
                    <a:pt x="800" y="785"/>
                  </a:lnTo>
                  <a:lnTo>
                    <a:pt x="805" y="784"/>
                  </a:lnTo>
                  <a:lnTo>
                    <a:pt x="807" y="784"/>
                  </a:lnTo>
                  <a:lnTo>
                    <a:pt x="809" y="785"/>
                  </a:lnTo>
                  <a:lnTo>
                    <a:pt x="811" y="788"/>
                  </a:lnTo>
                  <a:lnTo>
                    <a:pt x="813" y="791"/>
                  </a:lnTo>
                  <a:lnTo>
                    <a:pt x="816" y="794"/>
                  </a:lnTo>
                  <a:lnTo>
                    <a:pt x="817" y="797"/>
                  </a:lnTo>
                  <a:lnTo>
                    <a:pt x="820" y="798"/>
                  </a:lnTo>
                  <a:lnTo>
                    <a:pt x="823" y="799"/>
                  </a:lnTo>
                  <a:lnTo>
                    <a:pt x="827" y="799"/>
                  </a:lnTo>
                  <a:lnTo>
                    <a:pt x="829" y="802"/>
                  </a:lnTo>
                  <a:lnTo>
                    <a:pt x="831" y="803"/>
                  </a:lnTo>
                  <a:lnTo>
                    <a:pt x="832" y="802"/>
                  </a:lnTo>
                  <a:lnTo>
                    <a:pt x="833" y="803"/>
                  </a:lnTo>
                  <a:lnTo>
                    <a:pt x="834" y="802"/>
                  </a:lnTo>
                  <a:lnTo>
                    <a:pt x="835" y="802"/>
                  </a:lnTo>
                  <a:lnTo>
                    <a:pt x="837" y="801"/>
                  </a:lnTo>
                  <a:lnTo>
                    <a:pt x="838" y="801"/>
                  </a:lnTo>
                  <a:lnTo>
                    <a:pt x="839" y="801"/>
                  </a:lnTo>
                  <a:lnTo>
                    <a:pt x="840" y="800"/>
                  </a:lnTo>
                  <a:lnTo>
                    <a:pt x="840" y="799"/>
                  </a:lnTo>
                  <a:lnTo>
                    <a:pt x="841" y="799"/>
                  </a:lnTo>
                  <a:lnTo>
                    <a:pt x="842" y="800"/>
                  </a:lnTo>
                  <a:lnTo>
                    <a:pt x="842" y="801"/>
                  </a:lnTo>
                  <a:lnTo>
                    <a:pt x="843" y="801"/>
                  </a:lnTo>
                  <a:lnTo>
                    <a:pt x="844" y="800"/>
                  </a:lnTo>
                  <a:lnTo>
                    <a:pt x="844" y="799"/>
                  </a:lnTo>
                  <a:lnTo>
                    <a:pt x="845" y="801"/>
                  </a:lnTo>
                  <a:lnTo>
                    <a:pt x="845" y="802"/>
                  </a:lnTo>
                  <a:lnTo>
                    <a:pt x="848" y="804"/>
                  </a:lnTo>
                  <a:lnTo>
                    <a:pt x="851" y="806"/>
                  </a:lnTo>
                  <a:lnTo>
                    <a:pt x="855" y="807"/>
                  </a:lnTo>
                  <a:lnTo>
                    <a:pt x="857" y="808"/>
                  </a:lnTo>
                  <a:lnTo>
                    <a:pt x="858" y="809"/>
                  </a:lnTo>
                  <a:lnTo>
                    <a:pt x="859" y="809"/>
                  </a:lnTo>
                  <a:lnTo>
                    <a:pt x="860" y="809"/>
                  </a:lnTo>
                  <a:lnTo>
                    <a:pt x="861" y="808"/>
                  </a:lnTo>
                  <a:lnTo>
                    <a:pt x="862" y="808"/>
                  </a:lnTo>
                  <a:lnTo>
                    <a:pt x="864" y="807"/>
                  </a:lnTo>
                  <a:lnTo>
                    <a:pt x="864" y="806"/>
                  </a:lnTo>
                  <a:lnTo>
                    <a:pt x="865" y="806"/>
                  </a:lnTo>
                  <a:lnTo>
                    <a:pt x="865" y="805"/>
                  </a:lnTo>
                  <a:lnTo>
                    <a:pt x="866" y="804"/>
                  </a:lnTo>
                  <a:lnTo>
                    <a:pt x="865" y="803"/>
                  </a:lnTo>
                  <a:lnTo>
                    <a:pt x="864" y="802"/>
                  </a:lnTo>
                  <a:lnTo>
                    <a:pt x="865" y="802"/>
                  </a:lnTo>
                  <a:lnTo>
                    <a:pt x="866" y="803"/>
                  </a:lnTo>
                  <a:lnTo>
                    <a:pt x="868" y="803"/>
                  </a:lnTo>
                  <a:lnTo>
                    <a:pt x="872" y="803"/>
                  </a:lnTo>
                  <a:lnTo>
                    <a:pt x="874" y="804"/>
                  </a:lnTo>
                  <a:lnTo>
                    <a:pt x="876" y="803"/>
                  </a:lnTo>
                  <a:lnTo>
                    <a:pt x="876" y="805"/>
                  </a:lnTo>
                  <a:lnTo>
                    <a:pt x="876" y="809"/>
                  </a:lnTo>
                  <a:lnTo>
                    <a:pt x="882" y="816"/>
                  </a:lnTo>
                  <a:lnTo>
                    <a:pt x="883" y="817"/>
                  </a:lnTo>
                  <a:lnTo>
                    <a:pt x="884" y="817"/>
                  </a:lnTo>
                  <a:lnTo>
                    <a:pt x="887" y="819"/>
                  </a:lnTo>
                  <a:lnTo>
                    <a:pt x="890" y="831"/>
                  </a:lnTo>
                  <a:lnTo>
                    <a:pt x="891" y="836"/>
                  </a:lnTo>
                  <a:lnTo>
                    <a:pt x="690" y="836"/>
                  </a:lnTo>
                  <a:lnTo>
                    <a:pt x="690" y="835"/>
                  </a:lnTo>
                  <a:lnTo>
                    <a:pt x="696" y="830"/>
                  </a:lnTo>
                  <a:lnTo>
                    <a:pt x="697" y="829"/>
                  </a:lnTo>
                  <a:lnTo>
                    <a:pt x="697" y="828"/>
                  </a:lnTo>
                  <a:lnTo>
                    <a:pt x="696" y="822"/>
                  </a:lnTo>
                  <a:lnTo>
                    <a:pt x="698" y="819"/>
                  </a:lnTo>
                  <a:lnTo>
                    <a:pt x="699" y="818"/>
                  </a:lnTo>
                  <a:lnTo>
                    <a:pt x="700" y="818"/>
                  </a:lnTo>
                  <a:lnTo>
                    <a:pt x="701" y="821"/>
                  </a:lnTo>
                  <a:lnTo>
                    <a:pt x="702" y="821"/>
                  </a:lnTo>
                  <a:lnTo>
                    <a:pt x="702" y="822"/>
                  </a:lnTo>
                  <a:lnTo>
                    <a:pt x="704" y="822"/>
                  </a:lnTo>
                  <a:lnTo>
                    <a:pt x="707" y="821"/>
                  </a:lnTo>
                  <a:lnTo>
                    <a:pt x="709" y="819"/>
                  </a:lnTo>
                  <a:lnTo>
                    <a:pt x="710" y="816"/>
                  </a:lnTo>
                  <a:lnTo>
                    <a:pt x="710" y="813"/>
                  </a:lnTo>
                  <a:lnTo>
                    <a:pt x="710" y="802"/>
                  </a:lnTo>
                  <a:lnTo>
                    <a:pt x="711" y="800"/>
                  </a:lnTo>
                  <a:lnTo>
                    <a:pt x="713" y="794"/>
                  </a:lnTo>
                  <a:lnTo>
                    <a:pt x="714" y="792"/>
                  </a:lnTo>
                  <a:lnTo>
                    <a:pt x="719" y="787"/>
                  </a:lnTo>
                  <a:lnTo>
                    <a:pt x="719" y="786"/>
                  </a:lnTo>
                  <a:lnTo>
                    <a:pt x="720" y="786"/>
                  </a:lnTo>
                  <a:lnTo>
                    <a:pt x="721" y="782"/>
                  </a:lnTo>
                  <a:lnTo>
                    <a:pt x="723" y="780"/>
                  </a:lnTo>
                  <a:lnTo>
                    <a:pt x="725" y="779"/>
                  </a:lnTo>
                  <a:lnTo>
                    <a:pt x="727" y="779"/>
                  </a:lnTo>
                  <a:lnTo>
                    <a:pt x="728" y="781"/>
                  </a:lnTo>
                  <a:lnTo>
                    <a:pt x="729" y="785"/>
                  </a:lnTo>
                  <a:lnTo>
                    <a:pt x="729" y="786"/>
                  </a:lnTo>
                  <a:lnTo>
                    <a:pt x="730" y="786"/>
                  </a:lnTo>
                  <a:lnTo>
                    <a:pt x="732" y="788"/>
                  </a:lnTo>
                  <a:close/>
                  <a:moveTo>
                    <a:pt x="1907" y="788"/>
                  </a:moveTo>
                  <a:lnTo>
                    <a:pt x="1906" y="789"/>
                  </a:lnTo>
                  <a:lnTo>
                    <a:pt x="1905" y="788"/>
                  </a:lnTo>
                  <a:lnTo>
                    <a:pt x="1904" y="788"/>
                  </a:lnTo>
                  <a:lnTo>
                    <a:pt x="1904" y="786"/>
                  </a:lnTo>
                  <a:lnTo>
                    <a:pt x="1904" y="785"/>
                  </a:lnTo>
                  <a:lnTo>
                    <a:pt x="1903" y="785"/>
                  </a:lnTo>
                  <a:lnTo>
                    <a:pt x="1901" y="784"/>
                  </a:lnTo>
                  <a:lnTo>
                    <a:pt x="1900" y="783"/>
                  </a:lnTo>
                  <a:lnTo>
                    <a:pt x="1900" y="781"/>
                  </a:lnTo>
                  <a:lnTo>
                    <a:pt x="1900" y="780"/>
                  </a:lnTo>
                  <a:lnTo>
                    <a:pt x="1901" y="778"/>
                  </a:lnTo>
                  <a:lnTo>
                    <a:pt x="1901" y="779"/>
                  </a:lnTo>
                  <a:lnTo>
                    <a:pt x="1904" y="781"/>
                  </a:lnTo>
                  <a:lnTo>
                    <a:pt x="1905" y="782"/>
                  </a:lnTo>
                  <a:lnTo>
                    <a:pt x="1906" y="784"/>
                  </a:lnTo>
                  <a:lnTo>
                    <a:pt x="1907" y="786"/>
                  </a:lnTo>
                  <a:lnTo>
                    <a:pt x="1907" y="788"/>
                  </a:lnTo>
                  <a:close/>
                  <a:moveTo>
                    <a:pt x="1013" y="779"/>
                  </a:moveTo>
                  <a:lnTo>
                    <a:pt x="1012" y="779"/>
                  </a:lnTo>
                  <a:lnTo>
                    <a:pt x="1011" y="778"/>
                  </a:lnTo>
                  <a:lnTo>
                    <a:pt x="1011" y="777"/>
                  </a:lnTo>
                  <a:lnTo>
                    <a:pt x="1012" y="776"/>
                  </a:lnTo>
                  <a:lnTo>
                    <a:pt x="1014" y="776"/>
                  </a:lnTo>
                  <a:lnTo>
                    <a:pt x="1014" y="778"/>
                  </a:lnTo>
                  <a:lnTo>
                    <a:pt x="1013" y="779"/>
                  </a:lnTo>
                  <a:close/>
                  <a:moveTo>
                    <a:pt x="1672" y="818"/>
                  </a:moveTo>
                  <a:lnTo>
                    <a:pt x="1672" y="819"/>
                  </a:lnTo>
                  <a:lnTo>
                    <a:pt x="1671" y="816"/>
                  </a:lnTo>
                  <a:lnTo>
                    <a:pt x="1671" y="814"/>
                  </a:lnTo>
                  <a:lnTo>
                    <a:pt x="1670" y="812"/>
                  </a:lnTo>
                  <a:lnTo>
                    <a:pt x="1671" y="805"/>
                  </a:lnTo>
                  <a:lnTo>
                    <a:pt x="1671" y="804"/>
                  </a:lnTo>
                  <a:lnTo>
                    <a:pt x="1670" y="804"/>
                  </a:lnTo>
                  <a:lnTo>
                    <a:pt x="1669" y="804"/>
                  </a:lnTo>
                  <a:lnTo>
                    <a:pt x="1669" y="803"/>
                  </a:lnTo>
                  <a:lnTo>
                    <a:pt x="1669" y="802"/>
                  </a:lnTo>
                  <a:lnTo>
                    <a:pt x="1668" y="800"/>
                  </a:lnTo>
                  <a:lnTo>
                    <a:pt x="1668" y="799"/>
                  </a:lnTo>
                  <a:lnTo>
                    <a:pt x="1668" y="798"/>
                  </a:lnTo>
                  <a:lnTo>
                    <a:pt x="1669" y="797"/>
                  </a:lnTo>
                  <a:lnTo>
                    <a:pt x="1669" y="796"/>
                  </a:lnTo>
                  <a:lnTo>
                    <a:pt x="1670" y="792"/>
                  </a:lnTo>
                  <a:lnTo>
                    <a:pt x="1669" y="785"/>
                  </a:lnTo>
                  <a:lnTo>
                    <a:pt x="1669" y="777"/>
                  </a:lnTo>
                  <a:lnTo>
                    <a:pt x="1670" y="774"/>
                  </a:lnTo>
                  <a:lnTo>
                    <a:pt x="1671" y="772"/>
                  </a:lnTo>
                  <a:lnTo>
                    <a:pt x="1671" y="771"/>
                  </a:lnTo>
                  <a:lnTo>
                    <a:pt x="1672" y="772"/>
                  </a:lnTo>
                  <a:lnTo>
                    <a:pt x="1673" y="773"/>
                  </a:lnTo>
                  <a:lnTo>
                    <a:pt x="1672" y="774"/>
                  </a:lnTo>
                  <a:lnTo>
                    <a:pt x="1673" y="775"/>
                  </a:lnTo>
                  <a:lnTo>
                    <a:pt x="1674" y="776"/>
                  </a:lnTo>
                  <a:lnTo>
                    <a:pt x="1674" y="777"/>
                  </a:lnTo>
                  <a:lnTo>
                    <a:pt x="1674" y="779"/>
                  </a:lnTo>
                  <a:lnTo>
                    <a:pt x="1676" y="783"/>
                  </a:lnTo>
                  <a:lnTo>
                    <a:pt x="1676" y="786"/>
                  </a:lnTo>
                  <a:lnTo>
                    <a:pt x="1677" y="788"/>
                  </a:lnTo>
                  <a:lnTo>
                    <a:pt x="1677" y="791"/>
                  </a:lnTo>
                  <a:lnTo>
                    <a:pt x="1676" y="794"/>
                  </a:lnTo>
                  <a:lnTo>
                    <a:pt x="1675" y="798"/>
                  </a:lnTo>
                  <a:lnTo>
                    <a:pt x="1675" y="800"/>
                  </a:lnTo>
                  <a:lnTo>
                    <a:pt x="1675" y="803"/>
                  </a:lnTo>
                  <a:lnTo>
                    <a:pt x="1675" y="806"/>
                  </a:lnTo>
                  <a:lnTo>
                    <a:pt x="1674" y="809"/>
                  </a:lnTo>
                  <a:lnTo>
                    <a:pt x="1674" y="810"/>
                  </a:lnTo>
                  <a:lnTo>
                    <a:pt x="1673" y="812"/>
                  </a:lnTo>
                  <a:lnTo>
                    <a:pt x="1673" y="813"/>
                  </a:lnTo>
                  <a:lnTo>
                    <a:pt x="1673" y="816"/>
                  </a:lnTo>
                  <a:lnTo>
                    <a:pt x="1673" y="817"/>
                  </a:lnTo>
                  <a:lnTo>
                    <a:pt x="1672" y="818"/>
                  </a:lnTo>
                  <a:close/>
                  <a:moveTo>
                    <a:pt x="646" y="774"/>
                  </a:moveTo>
                  <a:lnTo>
                    <a:pt x="645" y="775"/>
                  </a:lnTo>
                  <a:lnTo>
                    <a:pt x="644" y="775"/>
                  </a:lnTo>
                  <a:lnTo>
                    <a:pt x="642" y="773"/>
                  </a:lnTo>
                  <a:lnTo>
                    <a:pt x="641" y="772"/>
                  </a:lnTo>
                  <a:lnTo>
                    <a:pt x="641" y="771"/>
                  </a:lnTo>
                  <a:lnTo>
                    <a:pt x="641" y="770"/>
                  </a:lnTo>
                  <a:lnTo>
                    <a:pt x="642" y="770"/>
                  </a:lnTo>
                  <a:lnTo>
                    <a:pt x="643" y="771"/>
                  </a:lnTo>
                  <a:lnTo>
                    <a:pt x="644" y="771"/>
                  </a:lnTo>
                  <a:lnTo>
                    <a:pt x="645" y="771"/>
                  </a:lnTo>
                  <a:lnTo>
                    <a:pt x="646" y="772"/>
                  </a:lnTo>
                  <a:lnTo>
                    <a:pt x="646" y="773"/>
                  </a:lnTo>
                  <a:lnTo>
                    <a:pt x="646" y="774"/>
                  </a:lnTo>
                  <a:close/>
                  <a:moveTo>
                    <a:pt x="1162" y="770"/>
                  </a:moveTo>
                  <a:lnTo>
                    <a:pt x="1163" y="770"/>
                  </a:lnTo>
                  <a:lnTo>
                    <a:pt x="1163" y="771"/>
                  </a:lnTo>
                  <a:lnTo>
                    <a:pt x="1164" y="773"/>
                  </a:lnTo>
                  <a:lnTo>
                    <a:pt x="1163" y="774"/>
                  </a:lnTo>
                  <a:lnTo>
                    <a:pt x="1163" y="776"/>
                  </a:lnTo>
                  <a:lnTo>
                    <a:pt x="1162" y="776"/>
                  </a:lnTo>
                  <a:lnTo>
                    <a:pt x="1161" y="777"/>
                  </a:lnTo>
                  <a:lnTo>
                    <a:pt x="1160" y="777"/>
                  </a:lnTo>
                  <a:lnTo>
                    <a:pt x="1159" y="777"/>
                  </a:lnTo>
                  <a:lnTo>
                    <a:pt x="1158" y="777"/>
                  </a:lnTo>
                  <a:lnTo>
                    <a:pt x="1158" y="776"/>
                  </a:lnTo>
                  <a:lnTo>
                    <a:pt x="1157" y="776"/>
                  </a:lnTo>
                  <a:lnTo>
                    <a:pt x="1156" y="777"/>
                  </a:lnTo>
                  <a:lnTo>
                    <a:pt x="1155" y="777"/>
                  </a:lnTo>
                  <a:lnTo>
                    <a:pt x="1154" y="776"/>
                  </a:lnTo>
                  <a:lnTo>
                    <a:pt x="1154" y="775"/>
                  </a:lnTo>
                  <a:lnTo>
                    <a:pt x="1153" y="773"/>
                  </a:lnTo>
                  <a:lnTo>
                    <a:pt x="1154" y="773"/>
                  </a:lnTo>
                  <a:lnTo>
                    <a:pt x="1156" y="771"/>
                  </a:lnTo>
                  <a:lnTo>
                    <a:pt x="1157" y="769"/>
                  </a:lnTo>
                  <a:lnTo>
                    <a:pt x="1158" y="770"/>
                  </a:lnTo>
                  <a:lnTo>
                    <a:pt x="1159" y="769"/>
                  </a:lnTo>
                  <a:lnTo>
                    <a:pt x="1160" y="769"/>
                  </a:lnTo>
                  <a:lnTo>
                    <a:pt x="1161" y="769"/>
                  </a:lnTo>
                  <a:lnTo>
                    <a:pt x="1162" y="770"/>
                  </a:lnTo>
                  <a:close/>
                  <a:moveTo>
                    <a:pt x="1889" y="759"/>
                  </a:moveTo>
                  <a:lnTo>
                    <a:pt x="1890" y="760"/>
                  </a:lnTo>
                  <a:lnTo>
                    <a:pt x="1888" y="760"/>
                  </a:lnTo>
                  <a:lnTo>
                    <a:pt x="1887" y="759"/>
                  </a:lnTo>
                  <a:lnTo>
                    <a:pt x="1886" y="756"/>
                  </a:lnTo>
                  <a:lnTo>
                    <a:pt x="1884" y="755"/>
                  </a:lnTo>
                  <a:lnTo>
                    <a:pt x="1883" y="754"/>
                  </a:lnTo>
                  <a:lnTo>
                    <a:pt x="1882" y="753"/>
                  </a:lnTo>
                  <a:lnTo>
                    <a:pt x="1882" y="752"/>
                  </a:lnTo>
                  <a:lnTo>
                    <a:pt x="1884" y="752"/>
                  </a:lnTo>
                  <a:lnTo>
                    <a:pt x="1885" y="753"/>
                  </a:lnTo>
                  <a:lnTo>
                    <a:pt x="1886" y="754"/>
                  </a:lnTo>
                  <a:lnTo>
                    <a:pt x="1887" y="755"/>
                  </a:lnTo>
                  <a:lnTo>
                    <a:pt x="1889" y="755"/>
                  </a:lnTo>
                  <a:lnTo>
                    <a:pt x="1889" y="757"/>
                  </a:lnTo>
                  <a:lnTo>
                    <a:pt x="1889" y="759"/>
                  </a:lnTo>
                  <a:close/>
                  <a:moveTo>
                    <a:pt x="484" y="752"/>
                  </a:moveTo>
                  <a:lnTo>
                    <a:pt x="483" y="753"/>
                  </a:lnTo>
                  <a:lnTo>
                    <a:pt x="480" y="752"/>
                  </a:lnTo>
                  <a:lnTo>
                    <a:pt x="479" y="752"/>
                  </a:lnTo>
                  <a:lnTo>
                    <a:pt x="478" y="752"/>
                  </a:lnTo>
                  <a:lnTo>
                    <a:pt x="477" y="754"/>
                  </a:lnTo>
                  <a:lnTo>
                    <a:pt x="476" y="753"/>
                  </a:lnTo>
                  <a:lnTo>
                    <a:pt x="475" y="751"/>
                  </a:lnTo>
                  <a:lnTo>
                    <a:pt x="475" y="750"/>
                  </a:lnTo>
                  <a:lnTo>
                    <a:pt x="467" y="744"/>
                  </a:lnTo>
                  <a:lnTo>
                    <a:pt x="465" y="743"/>
                  </a:lnTo>
                  <a:lnTo>
                    <a:pt x="468" y="740"/>
                  </a:lnTo>
                  <a:lnTo>
                    <a:pt x="470" y="739"/>
                  </a:lnTo>
                  <a:lnTo>
                    <a:pt x="472" y="740"/>
                  </a:lnTo>
                  <a:lnTo>
                    <a:pt x="473" y="741"/>
                  </a:lnTo>
                  <a:lnTo>
                    <a:pt x="474" y="741"/>
                  </a:lnTo>
                  <a:lnTo>
                    <a:pt x="476" y="741"/>
                  </a:lnTo>
                  <a:lnTo>
                    <a:pt x="476" y="742"/>
                  </a:lnTo>
                  <a:lnTo>
                    <a:pt x="477" y="742"/>
                  </a:lnTo>
                  <a:lnTo>
                    <a:pt x="478" y="744"/>
                  </a:lnTo>
                  <a:lnTo>
                    <a:pt x="483" y="745"/>
                  </a:lnTo>
                  <a:lnTo>
                    <a:pt x="484" y="746"/>
                  </a:lnTo>
                  <a:lnTo>
                    <a:pt x="485" y="748"/>
                  </a:lnTo>
                  <a:lnTo>
                    <a:pt x="485" y="749"/>
                  </a:lnTo>
                  <a:lnTo>
                    <a:pt x="484" y="749"/>
                  </a:lnTo>
                  <a:lnTo>
                    <a:pt x="483" y="750"/>
                  </a:lnTo>
                  <a:lnTo>
                    <a:pt x="483" y="751"/>
                  </a:lnTo>
                  <a:lnTo>
                    <a:pt x="484" y="752"/>
                  </a:lnTo>
                  <a:close/>
                  <a:moveTo>
                    <a:pt x="1878" y="745"/>
                  </a:moveTo>
                  <a:lnTo>
                    <a:pt x="1877" y="746"/>
                  </a:lnTo>
                  <a:lnTo>
                    <a:pt x="1875" y="746"/>
                  </a:lnTo>
                  <a:lnTo>
                    <a:pt x="1874" y="745"/>
                  </a:lnTo>
                  <a:lnTo>
                    <a:pt x="1873" y="744"/>
                  </a:lnTo>
                  <a:lnTo>
                    <a:pt x="1871" y="739"/>
                  </a:lnTo>
                  <a:lnTo>
                    <a:pt x="1870" y="738"/>
                  </a:lnTo>
                  <a:lnTo>
                    <a:pt x="1872" y="737"/>
                  </a:lnTo>
                  <a:lnTo>
                    <a:pt x="1873" y="738"/>
                  </a:lnTo>
                  <a:lnTo>
                    <a:pt x="1875" y="738"/>
                  </a:lnTo>
                  <a:lnTo>
                    <a:pt x="1877" y="738"/>
                  </a:lnTo>
                  <a:lnTo>
                    <a:pt x="1878" y="740"/>
                  </a:lnTo>
                  <a:lnTo>
                    <a:pt x="1878" y="744"/>
                  </a:lnTo>
                  <a:lnTo>
                    <a:pt x="1878" y="745"/>
                  </a:lnTo>
                  <a:close/>
                  <a:moveTo>
                    <a:pt x="1765" y="727"/>
                  </a:moveTo>
                  <a:lnTo>
                    <a:pt x="1766" y="727"/>
                  </a:lnTo>
                  <a:lnTo>
                    <a:pt x="1767" y="727"/>
                  </a:lnTo>
                  <a:lnTo>
                    <a:pt x="1768" y="726"/>
                  </a:lnTo>
                  <a:lnTo>
                    <a:pt x="1768" y="725"/>
                  </a:lnTo>
                  <a:lnTo>
                    <a:pt x="1769" y="726"/>
                  </a:lnTo>
                  <a:lnTo>
                    <a:pt x="1770" y="730"/>
                  </a:lnTo>
                  <a:lnTo>
                    <a:pt x="1771" y="731"/>
                  </a:lnTo>
                  <a:lnTo>
                    <a:pt x="1773" y="731"/>
                  </a:lnTo>
                  <a:lnTo>
                    <a:pt x="1773" y="732"/>
                  </a:lnTo>
                  <a:lnTo>
                    <a:pt x="1774" y="733"/>
                  </a:lnTo>
                  <a:lnTo>
                    <a:pt x="1775" y="733"/>
                  </a:lnTo>
                  <a:lnTo>
                    <a:pt x="1775" y="735"/>
                  </a:lnTo>
                  <a:lnTo>
                    <a:pt x="1775" y="736"/>
                  </a:lnTo>
                  <a:lnTo>
                    <a:pt x="1774" y="736"/>
                  </a:lnTo>
                  <a:lnTo>
                    <a:pt x="1773" y="737"/>
                  </a:lnTo>
                  <a:lnTo>
                    <a:pt x="1774" y="739"/>
                  </a:lnTo>
                  <a:lnTo>
                    <a:pt x="1774" y="749"/>
                  </a:lnTo>
                  <a:lnTo>
                    <a:pt x="1773" y="751"/>
                  </a:lnTo>
                  <a:lnTo>
                    <a:pt x="1773" y="752"/>
                  </a:lnTo>
                  <a:lnTo>
                    <a:pt x="1771" y="752"/>
                  </a:lnTo>
                  <a:lnTo>
                    <a:pt x="1770" y="751"/>
                  </a:lnTo>
                  <a:lnTo>
                    <a:pt x="1769" y="752"/>
                  </a:lnTo>
                  <a:lnTo>
                    <a:pt x="1768" y="752"/>
                  </a:lnTo>
                  <a:lnTo>
                    <a:pt x="1766" y="749"/>
                  </a:lnTo>
                  <a:lnTo>
                    <a:pt x="1765" y="748"/>
                  </a:lnTo>
                  <a:lnTo>
                    <a:pt x="1764" y="747"/>
                  </a:lnTo>
                  <a:lnTo>
                    <a:pt x="1763" y="747"/>
                  </a:lnTo>
                  <a:lnTo>
                    <a:pt x="1762" y="746"/>
                  </a:lnTo>
                  <a:lnTo>
                    <a:pt x="1762" y="745"/>
                  </a:lnTo>
                  <a:lnTo>
                    <a:pt x="1759" y="741"/>
                  </a:lnTo>
                  <a:lnTo>
                    <a:pt x="1758" y="738"/>
                  </a:lnTo>
                  <a:lnTo>
                    <a:pt x="1758" y="737"/>
                  </a:lnTo>
                  <a:lnTo>
                    <a:pt x="1758" y="735"/>
                  </a:lnTo>
                  <a:lnTo>
                    <a:pt x="1759" y="734"/>
                  </a:lnTo>
                  <a:lnTo>
                    <a:pt x="1759" y="733"/>
                  </a:lnTo>
                  <a:lnTo>
                    <a:pt x="1760" y="732"/>
                  </a:lnTo>
                  <a:lnTo>
                    <a:pt x="1760" y="731"/>
                  </a:lnTo>
                  <a:lnTo>
                    <a:pt x="1762" y="731"/>
                  </a:lnTo>
                  <a:lnTo>
                    <a:pt x="1763" y="730"/>
                  </a:lnTo>
                  <a:lnTo>
                    <a:pt x="1762" y="729"/>
                  </a:lnTo>
                  <a:lnTo>
                    <a:pt x="1761" y="728"/>
                  </a:lnTo>
                  <a:lnTo>
                    <a:pt x="1762" y="727"/>
                  </a:lnTo>
                  <a:lnTo>
                    <a:pt x="1763" y="726"/>
                  </a:lnTo>
                  <a:lnTo>
                    <a:pt x="1764" y="725"/>
                  </a:lnTo>
                  <a:lnTo>
                    <a:pt x="1765" y="724"/>
                  </a:lnTo>
                  <a:lnTo>
                    <a:pt x="1764" y="726"/>
                  </a:lnTo>
                  <a:lnTo>
                    <a:pt x="1765" y="727"/>
                  </a:lnTo>
                  <a:close/>
                  <a:moveTo>
                    <a:pt x="1364" y="709"/>
                  </a:moveTo>
                  <a:lnTo>
                    <a:pt x="1363" y="710"/>
                  </a:lnTo>
                  <a:lnTo>
                    <a:pt x="1362" y="709"/>
                  </a:lnTo>
                  <a:lnTo>
                    <a:pt x="1363" y="707"/>
                  </a:lnTo>
                  <a:lnTo>
                    <a:pt x="1367" y="704"/>
                  </a:lnTo>
                  <a:lnTo>
                    <a:pt x="1367" y="705"/>
                  </a:lnTo>
                  <a:lnTo>
                    <a:pt x="1367" y="706"/>
                  </a:lnTo>
                  <a:lnTo>
                    <a:pt x="1368" y="706"/>
                  </a:lnTo>
                  <a:lnTo>
                    <a:pt x="1364" y="709"/>
                  </a:lnTo>
                  <a:close/>
                  <a:moveTo>
                    <a:pt x="1822" y="718"/>
                  </a:moveTo>
                  <a:lnTo>
                    <a:pt x="1821" y="718"/>
                  </a:lnTo>
                  <a:lnTo>
                    <a:pt x="1820" y="718"/>
                  </a:lnTo>
                  <a:lnTo>
                    <a:pt x="1819" y="718"/>
                  </a:lnTo>
                  <a:lnTo>
                    <a:pt x="1819" y="719"/>
                  </a:lnTo>
                  <a:lnTo>
                    <a:pt x="1818" y="720"/>
                  </a:lnTo>
                  <a:lnTo>
                    <a:pt x="1814" y="725"/>
                  </a:lnTo>
                  <a:lnTo>
                    <a:pt x="1813" y="726"/>
                  </a:lnTo>
                  <a:lnTo>
                    <a:pt x="1810" y="731"/>
                  </a:lnTo>
                  <a:lnTo>
                    <a:pt x="1810" y="733"/>
                  </a:lnTo>
                  <a:lnTo>
                    <a:pt x="1811" y="734"/>
                  </a:lnTo>
                  <a:lnTo>
                    <a:pt x="1812" y="733"/>
                  </a:lnTo>
                  <a:lnTo>
                    <a:pt x="1812" y="734"/>
                  </a:lnTo>
                  <a:lnTo>
                    <a:pt x="1812" y="735"/>
                  </a:lnTo>
                  <a:lnTo>
                    <a:pt x="1811" y="736"/>
                  </a:lnTo>
                  <a:lnTo>
                    <a:pt x="1810" y="736"/>
                  </a:lnTo>
                  <a:lnTo>
                    <a:pt x="1812" y="737"/>
                  </a:lnTo>
                  <a:lnTo>
                    <a:pt x="1813" y="738"/>
                  </a:lnTo>
                  <a:lnTo>
                    <a:pt x="1814" y="739"/>
                  </a:lnTo>
                  <a:lnTo>
                    <a:pt x="1814" y="740"/>
                  </a:lnTo>
                  <a:lnTo>
                    <a:pt x="1813" y="742"/>
                  </a:lnTo>
                  <a:lnTo>
                    <a:pt x="1813" y="744"/>
                  </a:lnTo>
                  <a:lnTo>
                    <a:pt x="1812" y="744"/>
                  </a:lnTo>
                  <a:lnTo>
                    <a:pt x="1811" y="744"/>
                  </a:lnTo>
                  <a:lnTo>
                    <a:pt x="1811" y="746"/>
                  </a:lnTo>
                  <a:lnTo>
                    <a:pt x="1810" y="747"/>
                  </a:lnTo>
                  <a:lnTo>
                    <a:pt x="1810" y="748"/>
                  </a:lnTo>
                  <a:lnTo>
                    <a:pt x="1810" y="749"/>
                  </a:lnTo>
                  <a:lnTo>
                    <a:pt x="1809" y="749"/>
                  </a:lnTo>
                  <a:lnTo>
                    <a:pt x="1809" y="748"/>
                  </a:lnTo>
                  <a:lnTo>
                    <a:pt x="1808" y="748"/>
                  </a:lnTo>
                  <a:lnTo>
                    <a:pt x="1807" y="749"/>
                  </a:lnTo>
                  <a:lnTo>
                    <a:pt x="1806" y="749"/>
                  </a:lnTo>
                  <a:lnTo>
                    <a:pt x="1806" y="747"/>
                  </a:lnTo>
                  <a:lnTo>
                    <a:pt x="1806" y="743"/>
                  </a:lnTo>
                  <a:lnTo>
                    <a:pt x="1806" y="742"/>
                  </a:lnTo>
                  <a:lnTo>
                    <a:pt x="1805" y="741"/>
                  </a:lnTo>
                  <a:lnTo>
                    <a:pt x="1805" y="740"/>
                  </a:lnTo>
                  <a:lnTo>
                    <a:pt x="1804" y="740"/>
                  </a:lnTo>
                  <a:lnTo>
                    <a:pt x="1803" y="741"/>
                  </a:lnTo>
                  <a:lnTo>
                    <a:pt x="1803" y="742"/>
                  </a:lnTo>
                  <a:lnTo>
                    <a:pt x="1803" y="743"/>
                  </a:lnTo>
                  <a:lnTo>
                    <a:pt x="1803" y="744"/>
                  </a:lnTo>
                  <a:lnTo>
                    <a:pt x="1802" y="746"/>
                  </a:lnTo>
                  <a:lnTo>
                    <a:pt x="1801" y="747"/>
                  </a:lnTo>
                  <a:lnTo>
                    <a:pt x="1800" y="747"/>
                  </a:lnTo>
                  <a:lnTo>
                    <a:pt x="1799" y="747"/>
                  </a:lnTo>
                  <a:lnTo>
                    <a:pt x="1798" y="746"/>
                  </a:lnTo>
                  <a:lnTo>
                    <a:pt x="1797" y="744"/>
                  </a:lnTo>
                  <a:lnTo>
                    <a:pt x="1798" y="743"/>
                  </a:lnTo>
                  <a:lnTo>
                    <a:pt x="1800" y="742"/>
                  </a:lnTo>
                  <a:lnTo>
                    <a:pt x="1799" y="742"/>
                  </a:lnTo>
                  <a:lnTo>
                    <a:pt x="1798" y="741"/>
                  </a:lnTo>
                  <a:lnTo>
                    <a:pt x="1797" y="741"/>
                  </a:lnTo>
                  <a:lnTo>
                    <a:pt x="1796" y="742"/>
                  </a:lnTo>
                  <a:lnTo>
                    <a:pt x="1796" y="743"/>
                  </a:lnTo>
                  <a:lnTo>
                    <a:pt x="1796" y="746"/>
                  </a:lnTo>
                  <a:lnTo>
                    <a:pt x="1795" y="746"/>
                  </a:lnTo>
                  <a:lnTo>
                    <a:pt x="1794" y="747"/>
                  </a:lnTo>
                  <a:lnTo>
                    <a:pt x="1791" y="747"/>
                  </a:lnTo>
                  <a:lnTo>
                    <a:pt x="1790" y="746"/>
                  </a:lnTo>
                  <a:lnTo>
                    <a:pt x="1789" y="746"/>
                  </a:lnTo>
                  <a:lnTo>
                    <a:pt x="1789" y="745"/>
                  </a:lnTo>
                  <a:lnTo>
                    <a:pt x="1789" y="744"/>
                  </a:lnTo>
                  <a:lnTo>
                    <a:pt x="1788" y="743"/>
                  </a:lnTo>
                  <a:lnTo>
                    <a:pt x="1789" y="741"/>
                  </a:lnTo>
                  <a:lnTo>
                    <a:pt x="1791" y="738"/>
                  </a:lnTo>
                  <a:lnTo>
                    <a:pt x="1791" y="737"/>
                  </a:lnTo>
                  <a:lnTo>
                    <a:pt x="1791" y="735"/>
                  </a:lnTo>
                  <a:lnTo>
                    <a:pt x="1792" y="730"/>
                  </a:lnTo>
                  <a:lnTo>
                    <a:pt x="1792" y="729"/>
                  </a:lnTo>
                  <a:lnTo>
                    <a:pt x="1793" y="728"/>
                  </a:lnTo>
                  <a:lnTo>
                    <a:pt x="1795" y="727"/>
                  </a:lnTo>
                  <a:lnTo>
                    <a:pt x="1796" y="727"/>
                  </a:lnTo>
                  <a:lnTo>
                    <a:pt x="1797" y="725"/>
                  </a:lnTo>
                  <a:lnTo>
                    <a:pt x="1796" y="724"/>
                  </a:lnTo>
                  <a:lnTo>
                    <a:pt x="1796" y="723"/>
                  </a:lnTo>
                  <a:lnTo>
                    <a:pt x="1796" y="720"/>
                  </a:lnTo>
                  <a:lnTo>
                    <a:pt x="1795" y="718"/>
                  </a:lnTo>
                  <a:lnTo>
                    <a:pt x="1794" y="715"/>
                  </a:lnTo>
                  <a:lnTo>
                    <a:pt x="1794" y="713"/>
                  </a:lnTo>
                  <a:lnTo>
                    <a:pt x="1793" y="712"/>
                  </a:lnTo>
                  <a:lnTo>
                    <a:pt x="1792" y="710"/>
                  </a:lnTo>
                  <a:lnTo>
                    <a:pt x="1793" y="709"/>
                  </a:lnTo>
                  <a:lnTo>
                    <a:pt x="1795" y="705"/>
                  </a:lnTo>
                  <a:lnTo>
                    <a:pt x="1796" y="704"/>
                  </a:lnTo>
                  <a:lnTo>
                    <a:pt x="1797" y="704"/>
                  </a:lnTo>
                  <a:lnTo>
                    <a:pt x="1801" y="703"/>
                  </a:lnTo>
                  <a:lnTo>
                    <a:pt x="1803" y="703"/>
                  </a:lnTo>
                  <a:lnTo>
                    <a:pt x="1805" y="702"/>
                  </a:lnTo>
                  <a:lnTo>
                    <a:pt x="1810" y="698"/>
                  </a:lnTo>
                  <a:lnTo>
                    <a:pt x="1814" y="696"/>
                  </a:lnTo>
                  <a:lnTo>
                    <a:pt x="1816" y="695"/>
                  </a:lnTo>
                  <a:lnTo>
                    <a:pt x="1817" y="696"/>
                  </a:lnTo>
                  <a:lnTo>
                    <a:pt x="1818" y="696"/>
                  </a:lnTo>
                  <a:lnTo>
                    <a:pt x="1819" y="697"/>
                  </a:lnTo>
                  <a:lnTo>
                    <a:pt x="1820" y="706"/>
                  </a:lnTo>
                  <a:lnTo>
                    <a:pt x="1820" y="711"/>
                  </a:lnTo>
                  <a:lnTo>
                    <a:pt x="1821" y="713"/>
                  </a:lnTo>
                  <a:lnTo>
                    <a:pt x="1821" y="714"/>
                  </a:lnTo>
                  <a:lnTo>
                    <a:pt x="1822" y="715"/>
                  </a:lnTo>
                  <a:lnTo>
                    <a:pt x="1822" y="717"/>
                  </a:lnTo>
                  <a:lnTo>
                    <a:pt x="1822" y="718"/>
                  </a:lnTo>
                  <a:close/>
                  <a:moveTo>
                    <a:pt x="1850" y="700"/>
                  </a:moveTo>
                  <a:lnTo>
                    <a:pt x="1850" y="702"/>
                  </a:lnTo>
                  <a:lnTo>
                    <a:pt x="1851" y="709"/>
                  </a:lnTo>
                  <a:lnTo>
                    <a:pt x="1850" y="710"/>
                  </a:lnTo>
                  <a:lnTo>
                    <a:pt x="1849" y="710"/>
                  </a:lnTo>
                  <a:lnTo>
                    <a:pt x="1849" y="709"/>
                  </a:lnTo>
                  <a:lnTo>
                    <a:pt x="1848" y="706"/>
                  </a:lnTo>
                  <a:lnTo>
                    <a:pt x="1847" y="705"/>
                  </a:lnTo>
                  <a:lnTo>
                    <a:pt x="1847" y="704"/>
                  </a:lnTo>
                  <a:lnTo>
                    <a:pt x="1846" y="704"/>
                  </a:lnTo>
                  <a:lnTo>
                    <a:pt x="1846" y="703"/>
                  </a:lnTo>
                  <a:lnTo>
                    <a:pt x="1846" y="702"/>
                  </a:lnTo>
                  <a:lnTo>
                    <a:pt x="1844" y="702"/>
                  </a:lnTo>
                  <a:lnTo>
                    <a:pt x="1843" y="706"/>
                  </a:lnTo>
                  <a:lnTo>
                    <a:pt x="1842" y="704"/>
                  </a:lnTo>
                  <a:lnTo>
                    <a:pt x="1841" y="704"/>
                  </a:lnTo>
                  <a:lnTo>
                    <a:pt x="1841" y="705"/>
                  </a:lnTo>
                  <a:lnTo>
                    <a:pt x="1840" y="704"/>
                  </a:lnTo>
                  <a:lnTo>
                    <a:pt x="1839" y="705"/>
                  </a:lnTo>
                  <a:lnTo>
                    <a:pt x="1839" y="708"/>
                  </a:lnTo>
                  <a:lnTo>
                    <a:pt x="1838" y="709"/>
                  </a:lnTo>
                  <a:lnTo>
                    <a:pt x="1837" y="709"/>
                  </a:lnTo>
                  <a:lnTo>
                    <a:pt x="1837" y="711"/>
                  </a:lnTo>
                  <a:lnTo>
                    <a:pt x="1837" y="712"/>
                  </a:lnTo>
                  <a:lnTo>
                    <a:pt x="1837" y="715"/>
                  </a:lnTo>
                  <a:lnTo>
                    <a:pt x="1837" y="716"/>
                  </a:lnTo>
                  <a:lnTo>
                    <a:pt x="1835" y="717"/>
                  </a:lnTo>
                  <a:lnTo>
                    <a:pt x="1835" y="718"/>
                  </a:lnTo>
                  <a:lnTo>
                    <a:pt x="1834" y="720"/>
                  </a:lnTo>
                  <a:lnTo>
                    <a:pt x="1834" y="721"/>
                  </a:lnTo>
                  <a:lnTo>
                    <a:pt x="1834" y="722"/>
                  </a:lnTo>
                  <a:lnTo>
                    <a:pt x="1835" y="723"/>
                  </a:lnTo>
                  <a:lnTo>
                    <a:pt x="1835" y="724"/>
                  </a:lnTo>
                  <a:lnTo>
                    <a:pt x="1835" y="725"/>
                  </a:lnTo>
                  <a:lnTo>
                    <a:pt x="1835" y="727"/>
                  </a:lnTo>
                  <a:lnTo>
                    <a:pt x="1835" y="728"/>
                  </a:lnTo>
                  <a:lnTo>
                    <a:pt x="1833" y="731"/>
                  </a:lnTo>
                  <a:lnTo>
                    <a:pt x="1833" y="732"/>
                  </a:lnTo>
                  <a:lnTo>
                    <a:pt x="1833" y="733"/>
                  </a:lnTo>
                  <a:lnTo>
                    <a:pt x="1834" y="734"/>
                  </a:lnTo>
                  <a:lnTo>
                    <a:pt x="1835" y="733"/>
                  </a:lnTo>
                  <a:lnTo>
                    <a:pt x="1836" y="732"/>
                  </a:lnTo>
                  <a:lnTo>
                    <a:pt x="1837" y="730"/>
                  </a:lnTo>
                  <a:lnTo>
                    <a:pt x="1839" y="730"/>
                  </a:lnTo>
                  <a:lnTo>
                    <a:pt x="1840" y="730"/>
                  </a:lnTo>
                  <a:lnTo>
                    <a:pt x="1840" y="731"/>
                  </a:lnTo>
                  <a:lnTo>
                    <a:pt x="1840" y="732"/>
                  </a:lnTo>
                  <a:lnTo>
                    <a:pt x="1841" y="732"/>
                  </a:lnTo>
                  <a:lnTo>
                    <a:pt x="1843" y="733"/>
                  </a:lnTo>
                  <a:lnTo>
                    <a:pt x="1843" y="734"/>
                  </a:lnTo>
                  <a:lnTo>
                    <a:pt x="1844" y="735"/>
                  </a:lnTo>
                  <a:lnTo>
                    <a:pt x="1846" y="736"/>
                  </a:lnTo>
                  <a:lnTo>
                    <a:pt x="1849" y="737"/>
                  </a:lnTo>
                  <a:lnTo>
                    <a:pt x="1850" y="738"/>
                  </a:lnTo>
                  <a:lnTo>
                    <a:pt x="1850" y="740"/>
                  </a:lnTo>
                  <a:lnTo>
                    <a:pt x="1850" y="741"/>
                  </a:lnTo>
                  <a:lnTo>
                    <a:pt x="1849" y="742"/>
                  </a:lnTo>
                  <a:lnTo>
                    <a:pt x="1848" y="744"/>
                  </a:lnTo>
                  <a:lnTo>
                    <a:pt x="1847" y="746"/>
                  </a:lnTo>
                  <a:lnTo>
                    <a:pt x="1846" y="746"/>
                  </a:lnTo>
                  <a:lnTo>
                    <a:pt x="1843" y="747"/>
                  </a:lnTo>
                  <a:lnTo>
                    <a:pt x="1840" y="749"/>
                  </a:lnTo>
                  <a:lnTo>
                    <a:pt x="1839" y="749"/>
                  </a:lnTo>
                  <a:lnTo>
                    <a:pt x="1838" y="749"/>
                  </a:lnTo>
                  <a:lnTo>
                    <a:pt x="1837" y="747"/>
                  </a:lnTo>
                  <a:lnTo>
                    <a:pt x="1836" y="747"/>
                  </a:lnTo>
                  <a:lnTo>
                    <a:pt x="1835" y="747"/>
                  </a:lnTo>
                  <a:lnTo>
                    <a:pt x="1829" y="750"/>
                  </a:lnTo>
                  <a:lnTo>
                    <a:pt x="1828" y="751"/>
                  </a:lnTo>
                  <a:lnTo>
                    <a:pt x="1827" y="754"/>
                  </a:lnTo>
                  <a:lnTo>
                    <a:pt x="1827" y="755"/>
                  </a:lnTo>
                  <a:lnTo>
                    <a:pt x="1828" y="755"/>
                  </a:lnTo>
                  <a:lnTo>
                    <a:pt x="1830" y="754"/>
                  </a:lnTo>
                  <a:lnTo>
                    <a:pt x="1831" y="756"/>
                  </a:lnTo>
                  <a:lnTo>
                    <a:pt x="1829" y="759"/>
                  </a:lnTo>
                  <a:lnTo>
                    <a:pt x="1826" y="763"/>
                  </a:lnTo>
                  <a:lnTo>
                    <a:pt x="1825" y="766"/>
                  </a:lnTo>
                  <a:lnTo>
                    <a:pt x="1824" y="766"/>
                  </a:lnTo>
                  <a:lnTo>
                    <a:pt x="1822" y="767"/>
                  </a:lnTo>
                  <a:lnTo>
                    <a:pt x="1822" y="766"/>
                  </a:lnTo>
                  <a:lnTo>
                    <a:pt x="1822" y="765"/>
                  </a:lnTo>
                  <a:lnTo>
                    <a:pt x="1822" y="764"/>
                  </a:lnTo>
                  <a:lnTo>
                    <a:pt x="1821" y="763"/>
                  </a:lnTo>
                  <a:lnTo>
                    <a:pt x="1821" y="764"/>
                  </a:lnTo>
                  <a:lnTo>
                    <a:pt x="1820" y="765"/>
                  </a:lnTo>
                  <a:lnTo>
                    <a:pt x="1820" y="766"/>
                  </a:lnTo>
                  <a:lnTo>
                    <a:pt x="1819" y="766"/>
                  </a:lnTo>
                  <a:lnTo>
                    <a:pt x="1819" y="765"/>
                  </a:lnTo>
                  <a:lnTo>
                    <a:pt x="1819" y="763"/>
                  </a:lnTo>
                  <a:lnTo>
                    <a:pt x="1819" y="762"/>
                  </a:lnTo>
                  <a:lnTo>
                    <a:pt x="1818" y="762"/>
                  </a:lnTo>
                  <a:lnTo>
                    <a:pt x="1816" y="765"/>
                  </a:lnTo>
                  <a:lnTo>
                    <a:pt x="1815" y="766"/>
                  </a:lnTo>
                  <a:lnTo>
                    <a:pt x="1813" y="766"/>
                  </a:lnTo>
                  <a:lnTo>
                    <a:pt x="1812" y="765"/>
                  </a:lnTo>
                  <a:lnTo>
                    <a:pt x="1808" y="754"/>
                  </a:lnTo>
                  <a:lnTo>
                    <a:pt x="1813" y="750"/>
                  </a:lnTo>
                  <a:lnTo>
                    <a:pt x="1813" y="749"/>
                  </a:lnTo>
                  <a:lnTo>
                    <a:pt x="1813" y="748"/>
                  </a:lnTo>
                  <a:lnTo>
                    <a:pt x="1812" y="748"/>
                  </a:lnTo>
                  <a:lnTo>
                    <a:pt x="1812" y="747"/>
                  </a:lnTo>
                  <a:lnTo>
                    <a:pt x="1814" y="744"/>
                  </a:lnTo>
                  <a:lnTo>
                    <a:pt x="1815" y="742"/>
                  </a:lnTo>
                  <a:lnTo>
                    <a:pt x="1816" y="742"/>
                  </a:lnTo>
                  <a:lnTo>
                    <a:pt x="1817" y="741"/>
                  </a:lnTo>
                  <a:lnTo>
                    <a:pt x="1818" y="738"/>
                  </a:lnTo>
                  <a:lnTo>
                    <a:pt x="1819" y="738"/>
                  </a:lnTo>
                  <a:lnTo>
                    <a:pt x="1820" y="737"/>
                  </a:lnTo>
                  <a:lnTo>
                    <a:pt x="1822" y="737"/>
                  </a:lnTo>
                  <a:lnTo>
                    <a:pt x="1823" y="736"/>
                  </a:lnTo>
                  <a:lnTo>
                    <a:pt x="1824" y="735"/>
                  </a:lnTo>
                  <a:lnTo>
                    <a:pt x="1824" y="734"/>
                  </a:lnTo>
                  <a:lnTo>
                    <a:pt x="1824" y="733"/>
                  </a:lnTo>
                  <a:lnTo>
                    <a:pt x="1821" y="735"/>
                  </a:lnTo>
                  <a:lnTo>
                    <a:pt x="1820" y="735"/>
                  </a:lnTo>
                  <a:lnTo>
                    <a:pt x="1821" y="734"/>
                  </a:lnTo>
                  <a:lnTo>
                    <a:pt x="1820" y="733"/>
                  </a:lnTo>
                  <a:lnTo>
                    <a:pt x="1820" y="732"/>
                  </a:lnTo>
                  <a:lnTo>
                    <a:pt x="1821" y="730"/>
                  </a:lnTo>
                  <a:lnTo>
                    <a:pt x="1822" y="729"/>
                  </a:lnTo>
                  <a:lnTo>
                    <a:pt x="1822" y="728"/>
                  </a:lnTo>
                  <a:lnTo>
                    <a:pt x="1822" y="727"/>
                  </a:lnTo>
                  <a:lnTo>
                    <a:pt x="1823" y="725"/>
                  </a:lnTo>
                  <a:lnTo>
                    <a:pt x="1823" y="724"/>
                  </a:lnTo>
                  <a:lnTo>
                    <a:pt x="1823" y="723"/>
                  </a:lnTo>
                  <a:lnTo>
                    <a:pt x="1822" y="722"/>
                  </a:lnTo>
                  <a:lnTo>
                    <a:pt x="1822" y="723"/>
                  </a:lnTo>
                  <a:lnTo>
                    <a:pt x="1821" y="723"/>
                  </a:lnTo>
                  <a:lnTo>
                    <a:pt x="1820" y="723"/>
                  </a:lnTo>
                  <a:lnTo>
                    <a:pt x="1820" y="722"/>
                  </a:lnTo>
                  <a:lnTo>
                    <a:pt x="1824" y="719"/>
                  </a:lnTo>
                  <a:lnTo>
                    <a:pt x="1825" y="718"/>
                  </a:lnTo>
                  <a:lnTo>
                    <a:pt x="1825" y="716"/>
                  </a:lnTo>
                  <a:lnTo>
                    <a:pt x="1825" y="715"/>
                  </a:lnTo>
                  <a:lnTo>
                    <a:pt x="1825" y="713"/>
                  </a:lnTo>
                  <a:lnTo>
                    <a:pt x="1825" y="712"/>
                  </a:lnTo>
                  <a:lnTo>
                    <a:pt x="1824" y="711"/>
                  </a:lnTo>
                  <a:lnTo>
                    <a:pt x="1824" y="710"/>
                  </a:lnTo>
                  <a:lnTo>
                    <a:pt x="1825" y="710"/>
                  </a:lnTo>
                  <a:lnTo>
                    <a:pt x="1826" y="710"/>
                  </a:lnTo>
                  <a:lnTo>
                    <a:pt x="1827" y="709"/>
                  </a:lnTo>
                  <a:lnTo>
                    <a:pt x="1826" y="698"/>
                  </a:lnTo>
                  <a:lnTo>
                    <a:pt x="1827" y="695"/>
                  </a:lnTo>
                  <a:lnTo>
                    <a:pt x="1828" y="692"/>
                  </a:lnTo>
                  <a:lnTo>
                    <a:pt x="1830" y="689"/>
                  </a:lnTo>
                  <a:lnTo>
                    <a:pt x="1830" y="687"/>
                  </a:lnTo>
                  <a:lnTo>
                    <a:pt x="1830" y="686"/>
                  </a:lnTo>
                  <a:lnTo>
                    <a:pt x="1831" y="685"/>
                  </a:lnTo>
                  <a:lnTo>
                    <a:pt x="1837" y="681"/>
                  </a:lnTo>
                  <a:lnTo>
                    <a:pt x="1839" y="680"/>
                  </a:lnTo>
                  <a:lnTo>
                    <a:pt x="1841" y="680"/>
                  </a:lnTo>
                  <a:lnTo>
                    <a:pt x="1842" y="681"/>
                  </a:lnTo>
                  <a:lnTo>
                    <a:pt x="1840" y="683"/>
                  </a:lnTo>
                  <a:lnTo>
                    <a:pt x="1841" y="684"/>
                  </a:lnTo>
                  <a:lnTo>
                    <a:pt x="1842" y="685"/>
                  </a:lnTo>
                  <a:lnTo>
                    <a:pt x="1846" y="688"/>
                  </a:lnTo>
                  <a:lnTo>
                    <a:pt x="1847" y="690"/>
                  </a:lnTo>
                  <a:lnTo>
                    <a:pt x="1849" y="692"/>
                  </a:lnTo>
                  <a:lnTo>
                    <a:pt x="1849" y="694"/>
                  </a:lnTo>
                  <a:lnTo>
                    <a:pt x="1850" y="695"/>
                  </a:lnTo>
                  <a:lnTo>
                    <a:pt x="1849" y="696"/>
                  </a:lnTo>
                  <a:lnTo>
                    <a:pt x="1849" y="697"/>
                  </a:lnTo>
                  <a:lnTo>
                    <a:pt x="1849" y="698"/>
                  </a:lnTo>
                  <a:lnTo>
                    <a:pt x="1849" y="699"/>
                  </a:lnTo>
                  <a:lnTo>
                    <a:pt x="1850" y="699"/>
                  </a:lnTo>
                  <a:lnTo>
                    <a:pt x="1850" y="700"/>
                  </a:lnTo>
                  <a:close/>
                  <a:moveTo>
                    <a:pt x="1842" y="655"/>
                  </a:moveTo>
                  <a:lnTo>
                    <a:pt x="1843" y="656"/>
                  </a:lnTo>
                  <a:lnTo>
                    <a:pt x="1844" y="656"/>
                  </a:lnTo>
                  <a:lnTo>
                    <a:pt x="1845" y="655"/>
                  </a:lnTo>
                  <a:lnTo>
                    <a:pt x="1847" y="654"/>
                  </a:lnTo>
                  <a:lnTo>
                    <a:pt x="1848" y="654"/>
                  </a:lnTo>
                  <a:lnTo>
                    <a:pt x="1850" y="654"/>
                  </a:lnTo>
                  <a:lnTo>
                    <a:pt x="1852" y="656"/>
                  </a:lnTo>
                  <a:lnTo>
                    <a:pt x="1853" y="658"/>
                  </a:lnTo>
                  <a:lnTo>
                    <a:pt x="1853" y="661"/>
                  </a:lnTo>
                  <a:lnTo>
                    <a:pt x="1852" y="663"/>
                  </a:lnTo>
                  <a:lnTo>
                    <a:pt x="1849" y="667"/>
                  </a:lnTo>
                  <a:lnTo>
                    <a:pt x="1847" y="670"/>
                  </a:lnTo>
                  <a:lnTo>
                    <a:pt x="1845" y="671"/>
                  </a:lnTo>
                  <a:lnTo>
                    <a:pt x="1842" y="670"/>
                  </a:lnTo>
                  <a:lnTo>
                    <a:pt x="1839" y="669"/>
                  </a:lnTo>
                  <a:lnTo>
                    <a:pt x="1837" y="666"/>
                  </a:lnTo>
                  <a:lnTo>
                    <a:pt x="1835" y="663"/>
                  </a:lnTo>
                  <a:lnTo>
                    <a:pt x="1834" y="662"/>
                  </a:lnTo>
                  <a:lnTo>
                    <a:pt x="1833" y="659"/>
                  </a:lnTo>
                  <a:lnTo>
                    <a:pt x="1833" y="658"/>
                  </a:lnTo>
                  <a:lnTo>
                    <a:pt x="1834" y="657"/>
                  </a:lnTo>
                  <a:lnTo>
                    <a:pt x="1835" y="656"/>
                  </a:lnTo>
                  <a:lnTo>
                    <a:pt x="1836" y="655"/>
                  </a:lnTo>
                  <a:lnTo>
                    <a:pt x="1837" y="654"/>
                  </a:lnTo>
                  <a:lnTo>
                    <a:pt x="1838" y="653"/>
                  </a:lnTo>
                  <a:lnTo>
                    <a:pt x="1839" y="654"/>
                  </a:lnTo>
                  <a:lnTo>
                    <a:pt x="1840" y="654"/>
                  </a:lnTo>
                  <a:lnTo>
                    <a:pt x="1842" y="655"/>
                  </a:lnTo>
                  <a:close/>
                  <a:moveTo>
                    <a:pt x="2115" y="649"/>
                  </a:moveTo>
                  <a:lnTo>
                    <a:pt x="2114" y="649"/>
                  </a:lnTo>
                  <a:lnTo>
                    <a:pt x="2113" y="649"/>
                  </a:lnTo>
                  <a:lnTo>
                    <a:pt x="2112" y="649"/>
                  </a:lnTo>
                  <a:lnTo>
                    <a:pt x="2110" y="649"/>
                  </a:lnTo>
                  <a:lnTo>
                    <a:pt x="2110" y="648"/>
                  </a:lnTo>
                  <a:lnTo>
                    <a:pt x="2109" y="647"/>
                  </a:lnTo>
                  <a:lnTo>
                    <a:pt x="2108" y="646"/>
                  </a:lnTo>
                  <a:lnTo>
                    <a:pt x="2108" y="645"/>
                  </a:lnTo>
                  <a:lnTo>
                    <a:pt x="2110" y="643"/>
                  </a:lnTo>
                  <a:lnTo>
                    <a:pt x="2111" y="642"/>
                  </a:lnTo>
                  <a:lnTo>
                    <a:pt x="2112" y="642"/>
                  </a:lnTo>
                  <a:lnTo>
                    <a:pt x="2115" y="643"/>
                  </a:lnTo>
                  <a:lnTo>
                    <a:pt x="2115" y="644"/>
                  </a:lnTo>
                  <a:lnTo>
                    <a:pt x="2116" y="645"/>
                  </a:lnTo>
                  <a:lnTo>
                    <a:pt x="2116" y="647"/>
                  </a:lnTo>
                  <a:lnTo>
                    <a:pt x="2116" y="648"/>
                  </a:lnTo>
                  <a:lnTo>
                    <a:pt x="2115" y="648"/>
                  </a:lnTo>
                  <a:lnTo>
                    <a:pt x="2115" y="649"/>
                  </a:lnTo>
                  <a:close/>
                  <a:moveTo>
                    <a:pt x="1848" y="628"/>
                  </a:moveTo>
                  <a:lnTo>
                    <a:pt x="1847" y="628"/>
                  </a:lnTo>
                  <a:lnTo>
                    <a:pt x="1845" y="628"/>
                  </a:lnTo>
                  <a:lnTo>
                    <a:pt x="1845" y="629"/>
                  </a:lnTo>
                  <a:lnTo>
                    <a:pt x="1844" y="630"/>
                  </a:lnTo>
                  <a:lnTo>
                    <a:pt x="1843" y="629"/>
                  </a:lnTo>
                  <a:lnTo>
                    <a:pt x="1841" y="628"/>
                  </a:lnTo>
                  <a:lnTo>
                    <a:pt x="1841" y="627"/>
                  </a:lnTo>
                  <a:lnTo>
                    <a:pt x="1840" y="626"/>
                  </a:lnTo>
                  <a:lnTo>
                    <a:pt x="1841" y="625"/>
                  </a:lnTo>
                  <a:lnTo>
                    <a:pt x="1842" y="625"/>
                  </a:lnTo>
                  <a:lnTo>
                    <a:pt x="1845" y="624"/>
                  </a:lnTo>
                  <a:lnTo>
                    <a:pt x="1846" y="624"/>
                  </a:lnTo>
                  <a:lnTo>
                    <a:pt x="1847" y="625"/>
                  </a:lnTo>
                  <a:lnTo>
                    <a:pt x="1848" y="626"/>
                  </a:lnTo>
                  <a:lnTo>
                    <a:pt x="1848" y="628"/>
                  </a:lnTo>
                  <a:close/>
                  <a:moveTo>
                    <a:pt x="1790" y="626"/>
                  </a:moveTo>
                  <a:lnTo>
                    <a:pt x="1789" y="625"/>
                  </a:lnTo>
                  <a:lnTo>
                    <a:pt x="1789" y="624"/>
                  </a:lnTo>
                  <a:lnTo>
                    <a:pt x="1790" y="622"/>
                  </a:lnTo>
                  <a:lnTo>
                    <a:pt x="1792" y="622"/>
                  </a:lnTo>
                  <a:lnTo>
                    <a:pt x="1793" y="623"/>
                  </a:lnTo>
                  <a:lnTo>
                    <a:pt x="1794" y="624"/>
                  </a:lnTo>
                  <a:lnTo>
                    <a:pt x="1794" y="625"/>
                  </a:lnTo>
                  <a:lnTo>
                    <a:pt x="1793" y="625"/>
                  </a:lnTo>
                  <a:lnTo>
                    <a:pt x="1792" y="625"/>
                  </a:lnTo>
                  <a:lnTo>
                    <a:pt x="1790" y="626"/>
                  </a:lnTo>
                  <a:close/>
                  <a:moveTo>
                    <a:pt x="1800" y="620"/>
                  </a:moveTo>
                  <a:lnTo>
                    <a:pt x="1799" y="620"/>
                  </a:lnTo>
                  <a:lnTo>
                    <a:pt x="1798" y="620"/>
                  </a:lnTo>
                  <a:lnTo>
                    <a:pt x="1798" y="618"/>
                  </a:lnTo>
                  <a:lnTo>
                    <a:pt x="1797" y="616"/>
                  </a:lnTo>
                  <a:lnTo>
                    <a:pt x="1797" y="615"/>
                  </a:lnTo>
                  <a:lnTo>
                    <a:pt x="1797" y="614"/>
                  </a:lnTo>
                  <a:lnTo>
                    <a:pt x="1798" y="614"/>
                  </a:lnTo>
                  <a:lnTo>
                    <a:pt x="1798" y="613"/>
                  </a:lnTo>
                  <a:lnTo>
                    <a:pt x="1798" y="614"/>
                  </a:lnTo>
                  <a:lnTo>
                    <a:pt x="1799" y="614"/>
                  </a:lnTo>
                  <a:lnTo>
                    <a:pt x="1799" y="615"/>
                  </a:lnTo>
                  <a:lnTo>
                    <a:pt x="1799" y="616"/>
                  </a:lnTo>
                  <a:lnTo>
                    <a:pt x="1801" y="617"/>
                  </a:lnTo>
                  <a:lnTo>
                    <a:pt x="1801" y="618"/>
                  </a:lnTo>
                  <a:lnTo>
                    <a:pt x="1801" y="619"/>
                  </a:lnTo>
                  <a:lnTo>
                    <a:pt x="1800" y="620"/>
                  </a:lnTo>
                  <a:close/>
                  <a:moveTo>
                    <a:pt x="1403" y="630"/>
                  </a:moveTo>
                  <a:lnTo>
                    <a:pt x="1402" y="630"/>
                  </a:lnTo>
                  <a:lnTo>
                    <a:pt x="1401" y="629"/>
                  </a:lnTo>
                  <a:lnTo>
                    <a:pt x="1399" y="625"/>
                  </a:lnTo>
                  <a:lnTo>
                    <a:pt x="1398" y="624"/>
                  </a:lnTo>
                  <a:lnTo>
                    <a:pt x="1398" y="623"/>
                  </a:lnTo>
                  <a:lnTo>
                    <a:pt x="1399" y="622"/>
                  </a:lnTo>
                  <a:lnTo>
                    <a:pt x="1400" y="618"/>
                  </a:lnTo>
                  <a:lnTo>
                    <a:pt x="1401" y="617"/>
                  </a:lnTo>
                  <a:lnTo>
                    <a:pt x="1401" y="616"/>
                  </a:lnTo>
                  <a:lnTo>
                    <a:pt x="1403" y="615"/>
                  </a:lnTo>
                  <a:lnTo>
                    <a:pt x="1403" y="614"/>
                  </a:lnTo>
                  <a:lnTo>
                    <a:pt x="1404" y="613"/>
                  </a:lnTo>
                  <a:lnTo>
                    <a:pt x="1405" y="615"/>
                  </a:lnTo>
                  <a:lnTo>
                    <a:pt x="1405" y="618"/>
                  </a:lnTo>
                  <a:lnTo>
                    <a:pt x="1404" y="622"/>
                  </a:lnTo>
                  <a:lnTo>
                    <a:pt x="1404" y="626"/>
                  </a:lnTo>
                  <a:lnTo>
                    <a:pt x="1403" y="628"/>
                  </a:lnTo>
                  <a:lnTo>
                    <a:pt x="1403" y="630"/>
                  </a:lnTo>
                  <a:close/>
                  <a:moveTo>
                    <a:pt x="1385" y="657"/>
                  </a:moveTo>
                  <a:lnTo>
                    <a:pt x="1383" y="659"/>
                  </a:lnTo>
                  <a:lnTo>
                    <a:pt x="1383" y="658"/>
                  </a:lnTo>
                  <a:lnTo>
                    <a:pt x="1382" y="657"/>
                  </a:lnTo>
                  <a:lnTo>
                    <a:pt x="1381" y="658"/>
                  </a:lnTo>
                  <a:lnTo>
                    <a:pt x="1380" y="656"/>
                  </a:lnTo>
                  <a:lnTo>
                    <a:pt x="1380" y="655"/>
                  </a:lnTo>
                  <a:lnTo>
                    <a:pt x="1381" y="653"/>
                  </a:lnTo>
                  <a:lnTo>
                    <a:pt x="1381" y="652"/>
                  </a:lnTo>
                  <a:lnTo>
                    <a:pt x="1382" y="652"/>
                  </a:lnTo>
                  <a:lnTo>
                    <a:pt x="1383" y="651"/>
                  </a:lnTo>
                  <a:lnTo>
                    <a:pt x="1383" y="650"/>
                  </a:lnTo>
                  <a:lnTo>
                    <a:pt x="1382" y="649"/>
                  </a:lnTo>
                  <a:lnTo>
                    <a:pt x="1381" y="647"/>
                  </a:lnTo>
                  <a:lnTo>
                    <a:pt x="1382" y="643"/>
                  </a:lnTo>
                  <a:lnTo>
                    <a:pt x="1382" y="642"/>
                  </a:lnTo>
                  <a:lnTo>
                    <a:pt x="1381" y="641"/>
                  </a:lnTo>
                  <a:lnTo>
                    <a:pt x="1380" y="640"/>
                  </a:lnTo>
                  <a:lnTo>
                    <a:pt x="1379" y="637"/>
                  </a:lnTo>
                  <a:lnTo>
                    <a:pt x="1378" y="636"/>
                  </a:lnTo>
                  <a:lnTo>
                    <a:pt x="1378" y="631"/>
                  </a:lnTo>
                  <a:lnTo>
                    <a:pt x="1378" y="630"/>
                  </a:lnTo>
                  <a:lnTo>
                    <a:pt x="1380" y="625"/>
                  </a:lnTo>
                  <a:lnTo>
                    <a:pt x="1380" y="621"/>
                  </a:lnTo>
                  <a:lnTo>
                    <a:pt x="1380" y="620"/>
                  </a:lnTo>
                  <a:lnTo>
                    <a:pt x="1383" y="614"/>
                  </a:lnTo>
                  <a:lnTo>
                    <a:pt x="1385" y="610"/>
                  </a:lnTo>
                  <a:lnTo>
                    <a:pt x="1385" y="609"/>
                  </a:lnTo>
                  <a:lnTo>
                    <a:pt x="1387" y="608"/>
                  </a:lnTo>
                  <a:lnTo>
                    <a:pt x="1388" y="608"/>
                  </a:lnTo>
                  <a:lnTo>
                    <a:pt x="1392" y="604"/>
                  </a:lnTo>
                  <a:lnTo>
                    <a:pt x="1393" y="604"/>
                  </a:lnTo>
                  <a:lnTo>
                    <a:pt x="1394" y="603"/>
                  </a:lnTo>
                  <a:lnTo>
                    <a:pt x="1395" y="602"/>
                  </a:lnTo>
                  <a:lnTo>
                    <a:pt x="1395" y="603"/>
                  </a:lnTo>
                  <a:lnTo>
                    <a:pt x="1395" y="604"/>
                  </a:lnTo>
                  <a:lnTo>
                    <a:pt x="1395" y="605"/>
                  </a:lnTo>
                  <a:lnTo>
                    <a:pt x="1395" y="606"/>
                  </a:lnTo>
                  <a:lnTo>
                    <a:pt x="1394" y="612"/>
                  </a:lnTo>
                  <a:lnTo>
                    <a:pt x="1394" y="615"/>
                  </a:lnTo>
                  <a:lnTo>
                    <a:pt x="1396" y="617"/>
                  </a:lnTo>
                  <a:lnTo>
                    <a:pt x="1397" y="618"/>
                  </a:lnTo>
                  <a:lnTo>
                    <a:pt x="1398" y="620"/>
                  </a:lnTo>
                  <a:lnTo>
                    <a:pt x="1398" y="621"/>
                  </a:lnTo>
                  <a:lnTo>
                    <a:pt x="1395" y="622"/>
                  </a:lnTo>
                  <a:lnTo>
                    <a:pt x="1395" y="623"/>
                  </a:lnTo>
                  <a:lnTo>
                    <a:pt x="1395" y="625"/>
                  </a:lnTo>
                  <a:lnTo>
                    <a:pt x="1396" y="625"/>
                  </a:lnTo>
                  <a:lnTo>
                    <a:pt x="1396" y="627"/>
                  </a:lnTo>
                  <a:lnTo>
                    <a:pt x="1397" y="628"/>
                  </a:lnTo>
                  <a:lnTo>
                    <a:pt x="1396" y="631"/>
                  </a:lnTo>
                  <a:lnTo>
                    <a:pt x="1397" y="632"/>
                  </a:lnTo>
                  <a:lnTo>
                    <a:pt x="1397" y="633"/>
                  </a:lnTo>
                  <a:lnTo>
                    <a:pt x="1397" y="635"/>
                  </a:lnTo>
                  <a:lnTo>
                    <a:pt x="1397" y="636"/>
                  </a:lnTo>
                  <a:lnTo>
                    <a:pt x="1398" y="636"/>
                  </a:lnTo>
                  <a:lnTo>
                    <a:pt x="1399" y="637"/>
                  </a:lnTo>
                  <a:lnTo>
                    <a:pt x="1398" y="639"/>
                  </a:lnTo>
                  <a:lnTo>
                    <a:pt x="1397" y="641"/>
                  </a:lnTo>
                  <a:lnTo>
                    <a:pt x="1397" y="642"/>
                  </a:lnTo>
                  <a:lnTo>
                    <a:pt x="1396" y="643"/>
                  </a:lnTo>
                  <a:lnTo>
                    <a:pt x="1396" y="644"/>
                  </a:lnTo>
                  <a:lnTo>
                    <a:pt x="1396" y="645"/>
                  </a:lnTo>
                  <a:lnTo>
                    <a:pt x="1397" y="647"/>
                  </a:lnTo>
                  <a:lnTo>
                    <a:pt x="1397" y="648"/>
                  </a:lnTo>
                  <a:lnTo>
                    <a:pt x="1397" y="649"/>
                  </a:lnTo>
                  <a:lnTo>
                    <a:pt x="1396" y="649"/>
                  </a:lnTo>
                  <a:lnTo>
                    <a:pt x="1395" y="649"/>
                  </a:lnTo>
                  <a:lnTo>
                    <a:pt x="1395" y="650"/>
                  </a:lnTo>
                  <a:lnTo>
                    <a:pt x="1394" y="650"/>
                  </a:lnTo>
                  <a:lnTo>
                    <a:pt x="1394" y="651"/>
                  </a:lnTo>
                  <a:lnTo>
                    <a:pt x="1393" y="651"/>
                  </a:lnTo>
                  <a:lnTo>
                    <a:pt x="1392" y="651"/>
                  </a:lnTo>
                  <a:lnTo>
                    <a:pt x="1391" y="651"/>
                  </a:lnTo>
                  <a:lnTo>
                    <a:pt x="1391" y="652"/>
                  </a:lnTo>
                  <a:lnTo>
                    <a:pt x="1390" y="652"/>
                  </a:lnTo>
                  <a:lnTo>
                    <a:pt x="1391" y="653"/>
                  </a:lnTo>
                  <a:lnTo>
                    <a:pt x="1390" y="653"/>
                  </a:lnTo>
                  <a:lnTo>
                    <a:pt x="1390" y="654"/>
                  </a:lnTo>
                  <a:lnTo>
                    <a:pt x="1389" y="654"/>
                  </a:lnTo>
                  <a:lnTo>
                    <a:pt x="1389" y="655"/>
                  </a:lnTo>
                  <a:lnTo>
                    <a:pt x="1388" y="655"/>
                  </a:lnTo>
                  <a:lnTo>
                    <a:pt x="1387" y="656"/>
                  </a:lnTo>
                  <a:lnTo>
                    <a:pt x="1386" y="657"/>
                  </a:lnTo>
                  <a:lnTo>
                    <a:pt x="1385" y="657"/>
                  </a:lnTo>
                  <a:close/>
                  <a:moveTo>
                    <a:pt x="362" y="600"/>
                  </a:moveTo>
                  <a:lnTo>
                    <a:pt x="360" y="600"/>
                  </a:lnTo>
                  <a:lnTo>
                    <a:pt x="359" y="599"/>
                  </a:lnTo>
                  <a:lnTo>
                    <a:pt x="359" y="597"/>
                  </a:lnTo>
                  <a:lnTo>
                    <a:pt x="360" y="596"/>
                  </a:lnTo>
                  <a:lnTo>
                    <a:pt x="360" y="597"/>
                  </a:lnTo>
                  <a:lnTo>
                    <a:pt x="361" y="598"/>
                  </a:lnTo>
                  <a:lnTo>
                    <a:pt x="362" y="600"/>
                  </a:lnTo>
                  <a:close/>
                  <a:moveTo>
                    <a:pt x="2091" y="595"/>
                  </a:moveTo>
                  <a:lnTo>
                    <a:pt x="2092" y="596"/>
                  </a:lnTo>
                  <a:lnTo>
                    <a:pt x="2094" y="596"/>
                  </a:lnTo>
                  <a:lnTo>
                    <a:pt x="2095" y="597"/>
                  </a:lnTo>
                  <a:lnTo>
                    <a:pt x="2096" y="597"/>
                  </a:lnTo>
                  <a:lnTo>
                    <a:pt x="2098" y="597"/>
                  </a:lnTo>
                  <a:lnTo>
                    <a:pt x="2099" y="598"/>
                  </a:lnTo>
                  <a:lnTo>
                    <a:pt x="2101" y="600"/>
                  </a:lnTo>
                  <a:lnTo>
                    <a:pt x="2103" y="600"/>
                  </a:lnTo>
                  <a:lnTo>
                    <a:pt x="2105" y="601"/>
                  </a:lnTo>
                  <a:lnTo>
                    <a:pt x="2106" y="602"/>
                  </a:lnTo>
                  <a:lnTo>
                    <a:pt x="2106" y="603"/>
                  </a:lnTo>
                  <a:lnTo>
                    <a:pt x="2107" y="605"/>
                  </a:lnTo>
                  <a:lnTo>
                    <a:pt x="2106" y="606"/>
                  </a:lnTo>
                  <a:lnTo>
                    <a:pt x="2105" y="606"/>
                  </a:lnTo>
                  <a:lnTo>
                    <a:pt x="2104" y="605"/>
                  </a:lnTo>
                  <a:lnTo>
                    <a:pt x="2103" y="605"/>
                  </a:lnTo>
                  <a:lnTo>
                    <a:pt x="2102" y="606"/>
                  </a:lnTo>
                  <a:lnTo>
                    <a:pt x="2102" y="607"/>
                  </a:lnTo>
                  <a:lnTo>
                    <a:pt x="2102" y="608"/>
                  </a:lnTo>
                  <a:lnTo>
                    <a:pt x="2103" y="609"/>
                  </a:lnTo>
                  <a:lnTo>
                    <a:pt x="2103" y="610"/>
                  </a:lnTo>
                  <a:lnTo>
                    <a:pt x="2104" y="610"/>
                  </a:lnTo>
                  <a:lnTo>
                    <a:pt x="2104" y="611"/>
                  </a:lnTo>
                  <a:lnTo>
                    <a:pt x="2105" y="612"/>
                  </a:lnTo>
                  <a:lnTo>
                    <a:pt x="2107" y="612"/>
                  </a:lnTo>
                  <a:lnTo>
                    <a:pt x="2108" y="610"/>
                  </a:lnTo>
                  <a:lnTo>
                    <a:pt x="2109" y="610"/>
                  </a:lnTo>
                  <a:lnTo>
                    <a:pt x="2110" y="610"/>
                  </a:lnTo>
                  <a:lnTo>
                    <a:pt x="2112" y="611"/>
                  </a:lnTo>
                  <a:lnTo>
                    <a:pt x="2115" y="612"/>
                  </a:lnTo>
                  <a:lnTo>
                    <a:pt x="2116" y="613"/>
                  </a:lnTo>
                  <a:lnTo>
                    <a:pt x="2117" y="613"/>
                  </a:lnTo>
                  <a:lnTo>
                    <a:pt x="2117" y="615"/>
                  </a:lnTo>
                  <a:lnTo>
                    <a:pt x="2115" y="618"/>
                  </a:lnTo>
                  <a:lnTo>
                    <a:pt x="2115" y="619"/>
                  </a:lnTo>
                  <a:lnTo>
                    <a:pt x="2115" y="628"/>
                  </a:lnTo>
                  <a:lnTo>
                    <a:pt x="2114" y="630"/>
                  </a:lnTo>
                  <a:lnTo>
                    <a:pt x="2113" y="632"/>
                  </a:lnTo>
                  <a:lnTo>
                    <a:pt x="2111" y="632"/>
                  </a:lnTo>
                  <a:lnTo>
                    <a:pt x="2110" y="631"/>
                  </a:lnTo>
                  <a:lnTo>
                    <a:pt x="2108" y="631"/>
                  </a:lnTo>
                  <a:lnTo>
                    <a:pt x="2107" y="631"/>
                  </a:lnTo>
                  <a:lnTo>
                    <a:pt x="2099" y="635"/>
                  </a:lnTo>
                  <a:lnTo>
                    <a:pt x="2098" y="636"/>
                  </a:lnTo>
                  <a:lnTo>
                    <a:pt x="2096" y="639"/>
                  </a:lnTo>
                  <a:lnTo>
                    <a:pt x="2096" y="640"/>
                  </a:lnTo>
                  <a:lnTo>
                    <a:pt x="2093" y="641"/>
                  </a:lnTo>
                  <a:lnTo>
                    <a:pt x="2088" y="642"/>
                  </a:lnTo>
                  <a:lnTo>
                    <a:pt x="2084" y="644"/>
                  </a:lnTo>
                  <a:lnTo>
                    <a:pt x="2082" y="646"/>
                  </a:lnTo>
                  <a:lnTo>
                    <a:pt x="2081" y="645"/>
                  </a:lnTo>
                  <a:lnTo>
                    <a:pt x="2079" y="646"/>
                  </a:lnTo>
                  <a:lnTo>
                    <a:pt x="2078" y="645"/>
                  </a:lnTo>
                  <a:lnTo>
                    <a:pt x="2077" y="644"/>
                  </a:lnTo>
                  <a:lnTo>
                    <a:pt x="2072" y="643"/>
                  </a:lnTo>
                  <a:lnTo>
                    <a:pt x="2070" y="641"/>
                  </a:lnTo>
                  <a:lnTo>
                    <a:pt x="2068" y="641"/>
                  </a:lnTo>
                  <a:lnTo>
                    <a:pt x="2062" y="639"/>
                  </a:lnTo>
                  <a:lnTo>
                    <a:pt x="2058" y="634"/>
                  </a:lnTo>
                  <a:lnTo>
                    <a:pt x="2057" y="634"/>
                  </a:lnTo>
                  <a:lnTo>
                    <a:pt x="2055" y="633"/>
                  </a:lnTo>
                  <a:lnTo>
                    <a:pt x="2051" y="632"/>
                  </a:lnTo>
                  <a:lnTo>
                    <a:pt x="2050" y="630"/>
                  </a:lnTo>
                  <a:lnTo>
                    <a:pt x="2049" y="630"/>
                  </a:lnTo>
                  <a:lnTo>
                    <a:pt x="2047" y="630"/>
                  </a:lnTo>
                  <a:lnTo>
                    <a:pt x="2045" y="628"/>
                  </a:lnTo>
                  <a:lnTo>
                    <a:pt x="2044" y="625"/>
                  </a:lnTo>
                  <a:lnTo>
                    <a:pt x="2043" y="623"/>
                  </a:lnTo>
                  <a:lnTo>
                    <a:pt x="2039" y="620"/>
                  </a:lnTo>
                  <a:lnTo>
                    <a:pt x="2038" y="619"/>
                  </a:lnTo>
                  <a:lnTo>
                    <a:pt x="2037" y="617"/>
                  </a:lnTo>
                  <a:lnTo>
                    <a:pt x="2036" y="616"/>
                  </a:lnTo>
                  <a:lnTo>
                    <a:pt x="2036" y="615"/>
                  </a:lnTo>
                  <a:lnTo>
                    <a:pt x="2034" y="612"/>
                  </a:lnTo>
                  <a:lnTo>
                    <a:pt x="2033" y="604"/>
                  </a:lnTo>
                  <a:lnTo>
                    <a:pt x="2035" y="599"/>
                  </a:lnTo>
                  <a:lnTo>
                    <a:pt x="2036" y="598"/>
                  </a:lnTo>
                  <a:lnTo>
                    <a:pt x="2038" y="597"/>
                  </a:lnTo>
                  <a:lnTo>
                    <a:pt x="2039" y="595"/>
                  </a:lnTo>
                  <a:lnTo>
                    <a:pt x="2041" y="596"/>
                  </a:lnTo>
                  <a:lnTo>
                    <a:pt x="2041" y="598"/>
                  </a:lnTo>
                  <a:lnTo>
                    <a:pt x="2042" y="599"/>
                  </a:lnTo>
                  <a:lnTo>
                    <a:pt x="2044" y="599"/>
                  </a:lnTo>
                  <a:lnTo>
                    <a:pt x="2046" y="600"/>
                  </a:lnTo>
                  <a:lnTo>
                    <a:pt x="2047" y="600"/>
                  </a:lnTo>
                  <a:lnTo>
                    <a:pt x="2048" y="600"/>
                  </a:lnTo>
                  <a:lnTo>
                    <a:pt x="2048" y="598"/>
                  </a:lnTo>
                  <a:lnTo>
                    <a:pt x="2050" y="596"/>
                  </a:lnTo>
                  <a:lnTo>
                    <a:pt x="2053" y="595"/>
                  </a:lnTo>
                  <a:lnTo>
                    <a:pt x="2061" y="593"/>
                  </a:lnTo>
                  <a:lnTo>
                    <a:pt x="2081" y="592"/>
                  </a:lnTo>
                  <a:lnTo>
                    <a:pt x="2089" y="593"/>
                  </a:lnTo>
                  <a:lnTo>
                    <a:pt x="2090" y="594"/>
                  </a:lnTo>
                  <a:lnTo>
                    <a:pt x="2091" y="595"/>
                  </a:lnTo>
                  <a:close/>
                  <a:moveTo>
                    <a:pt x="778" y="590"/>
                  </a:moveTo>
                  <a:lnTo>
                    <a:pt x="775" y="589"/>
                  </a:lnTo>
                  <a:lnTo>
                    <a:pt x="774" y="589"/>
                  </a:lnTo>
                  <a:lnTo>
                    <a:pt x="771" y="587"/>
                  </a:lnTo>
                  <a:lnTo>
                    <a:pt x="769" y="586"/>
                  </a:lnTo>
                  <a:lnTo>
                    <a:pt x="769" y="585"/>
                  </a:lnTo>
                  <a:lnTo>
                    <a:pt x="770" y="585"/>
                  </a:lnTo>
                  <a:lnTo>
                    <a:pt x="770" y="584"/>
                  </a:lnTo>
                  <a:lnTo>
                    <a:pt x="770" y="583"/>
                  </a:lnTo>
                  <a:lnTo>
                    <a:pt x="771" y="583"/>
                  </a:lnTo>
                  <a:lnTo>
                    <a:pt x="772" y="582"/>
                  </a:lnTo>
                  <a:lnTo>
                    <a:pt x="774" y="581"/>
                  </a:lnTo>
                  <a:lnTo>
                    <a:pt x="775" y="581"/>
                  </a:lnTo>
                  <a:lnTo>
                    <a:pt x="776" y="582"/>
                  </a:lnTo>
                  <a:lnTo>
                    <a:pt x="777" y="582"/>
                  </a:lnTo>
                  <a:lnTo>
                    <a:pt x="780" y="583"/>
                  </a:lnTo>
                  <a:lnTo>
                    <a:pt x="781" y="583"/>
                  </a:lnTo>
                  <a:lnTo>
                    <a:pt x="782" y="585"/>
                  </a:lnTo>
                  <a:lnTo>
                    <a:pt x="780" y="588"/>
                  </a:lnTo>
                  <a:lnTo>
                    <a:pt x="780" y="589"/>
                  </a:lnTo>
                  <a:lnTo>
                    <a:pt x="778" y="590"/>
                  </a:lnTo>
                  <a:close/>
                  <a:moveTo>
                    <a:pt x="793" y="582"/>
                  </a:moveTo>
                  <a:lnTo>
                    <a:pt x="792" y="582"/>
                  </a:lnTo>
                  <a:lnTo>
                    <a:pt x="791" y="582"/>
                  </a:lnTo>
                  <a:lnTo>
                    <a:pt x="790" y="581"/>
                  </a:lnTo>
                  <a:lnTo>
                    <a:pt x="789" y="581"/>
                  </a:lnTo>
                  <a:lnTo>
                    <a:pt x="788" y="580"/>
                  </a:lnTo>
                  <a:lnTo>
                    <a:pt x="789" y="579"/>
                  </a:lnTo>
                  <a:lnTo>
                    <a:pt x="790" y="578"/>
                  </a:lnTo>
                  <a:lnTo>
                    <a:pt x="791" y="577"/>
                  </a:lnTo>
                  <a:lnTo>
                    <a:pt x="791" y="576"/>
                  </a:lnTo>
                  <a:lnTo>
                    <a:pt x="792" y="576"/>
                  </a:lnTo>
                  <a:lnTo>
                    <a:pt x="793" y="578"/>
                  </a:lnTo>
                  <a:lnTo>
                    <a:pt x="794" y="579"/>
                  </a:lnTo>
                  <a:lnTo>
                    <a:pt x="794" y="581"/>
                  </a:lnTo>
                  <a:lnTo>
                    <a:pt x="793" y="582"/>
                  </a:lnTo>
                  <a:close/>
                  <a:moveTo>
                    <a:pt x="819" y="580"/>
                  </a:moveTo>
                  <a:lnTo>
                    <a:pt x="818" y="581"/>
                  </a:lnTo>
                  <a:lnTo>
                    <a:pt x="817" y="583"/>
                  </a:lnTo>
                  <a:lnTo>
                    <a:pt x="814" y="583"/>
                  </a:lnTo>
                  <a:lnTo>
                    <a:pt x="813" y="585"/>
                  </a:lnTo>
                  <a:lnTo>
                    <a:pt x="812" y="584"/>
                  </a:lnTo>
                  <a:lnTo>
                    <a:pt x="810" y="582"/>
                  </a:lnTo>
                  <a:lnTo>
                    <a:pt x="809" y="581"/>
                  </a:lnTo>
                  <a:lnTo>
                    <a:pt x="809" y="580"/>
                  </a:lnTo>
                  <a:lnTo>
                    <a:pt x="810" y="580"/>
                  </a:lnTo>
                  <a:lnTo>
                    <a:pt x="811" y="580"/>
                  </a:lnTo>
                  <a:lnTo>
                    <a:pt x="812" y="579"/>
                  </a:lnTo>
                  <a:lnTo>
                    <a:pt x="813" y="578"/>
                  </a:lnTo>
                  <a:lnTo>
                    <a:pt x="814" y="577"/>
                  </a:lnTo>
                  <a:lnTo>
                    <a:pt x="816" y="577"/>
                  </a:lnTo>
                  <a:lnTo>
                    <a:pt x="818" y="576"/>
                  </a:lnTo>
                  <a:lnTo>
                    <a:pt x="819" y="576"/>
                  </a:lnTo>
                  <a:lnTo>
                    <a:pt x="819" y="577"/>
                  </a:lnTo>
                  <a:lnTo>
                    <a:pt x="819" y="578"/>
                  </a:lnTo>
                  <a:lnTo>
                    <a:pt x="819" y="579"/>
                  </a:lnTo>
                  <a:lnTo>
                    <a:pt x="819" y="580"/>
                  </a:lnTo>
                  <a:close/>
                  <a:moveTo>
                    <a:pt x="358" y="592"/>
                  </a:moveTo>
                  <a:lnTo>
                    <a:pt x="358" y="594"/>
                  </a:lnTo>
                  <a:lnTo>
                    <a:pt x="358" y="596"/>
                  </a:lnTo>
                  <a:lnTo>
                    <a:pt x="358" y="597"/>
                  </a:lnTo>
                  <a:lnTo>
                    <a:pt x="356" y="597"/>
                  </a:lnTo>
                  <a:lnTo>
                    <a:pt x="355" y="597"/>
                  </a:lnTo>
                  <a:lnTo>
                    <a:pt x="354" y="597"/>
                  </a:lnTo>
                  <a:lnTo>
                    <a:pt x="352" y="598"/>
                  </a:lnTo>
                  <a:lnTo>
                    <a:pt x="353" y="598"/>
                  </a:lnTo>
                  <a:lnTo>
                    <a:pt x="353" y="599"/>
                  </a:lnTo>
                  <a:lnTo>
                    <a:pt x="353" y="600"/>
                  </a:lnTo>
                  <a:lnTo>
                    <a:pt x="354" y="602"/>
                  </a:lnTo>
                  <a:lnTo>
                    <a:pt x="355" y="604"/>
                  </a:lnTo>
                  <a:lnTo>
                    <a:pt x="358" y="607"/>
                  </a:lnTo>
                  <a:lnTo>
                    <a:pt x="358" y="609"/>
                  </a:lnTo>
                  <a:lnTo>
                    <a:pt x="357" y="610"/>
                  </a:lnTo>
                  <a:lnTo>
                    <a:pt x="356" y="610"/>
                  </a:lnTo>
                  <a:lnTo>
                    <a:pt x="355" y="608"/>
                  </a:lnTo>
                  <a:lnTo>
                    <a:pt x="355" y="607"/>
                  </a:lnTo>
                  <a:lnTo>
                    <a:pt x="354" y="607"/>
                  </a:lnTo>
                  <a:lnTo>
                    <a:pt x="352" y="606"/>
                  </a:lnTo>
                  <a:lnTo>
                    <a:pt x="352" y="604"/>
                  </a:lnTo>
                  <a:lnTo>
                    <a:pt x="351" y="604"/>
                  </a:lnTo>
                  <a:lnTo>
                    <a:pt x="349" y="603"/>
                  </a:lnTo>
                  <a:lnTo>
                    <a:pt x="349" y="602"/>
                  </a:lnTo>
                  <a:lnTo>
                    <a:pt x="349" y="601"/>
                  </a:lnTo>
                  <a:lnTo>
                    <a:pt x="349" y="602"/>
                  </a:lnTo>
                  <a:lnTo>
                    <a:pt x="350" y="602"/>
                  </a:lnTo>
                  <a:lnTo>
                    <a:pt x="351" y="602"/>
                  </a:lnTo>
                  <a:lnTo>
                    <a:pt x="350" y="601"/>
                  </a:lnTo>
                  <a:lnTo>
                    <a:pt x="350" y="600"/>
                  </a:lnTo>
                  <a:lnTo>
                    <a:pt x="349" y="599"/>
                  </a:lnTo>
                  <a:lnTo>
                    <a:pt x="349" y="598"/>
                  </a:lnTo>
                  <a:lnTo>
                    <a:pt x="350" y="597"/>
                  </a:lnTo>
                  <a:lnTo>
                    <a:pt x="350" y="596"/>
                  </a:lnTo>
                  <a:lnTo>
                    <a:pt x="346" y="593"/>
                  </a:lnTo>
                  <a:lnTo>
                    <a:pt x="345" y="593"/>
                  </a:lnTo>
                  <a:lnTo>
                    <a:pt x="344" y="593"/>
                  </a:lnTo>
                  <a:lnTo>
                    <a:pt x="343" y="593"/>
                  </a:lnTo>
                  <a:lnTo>
                    <a:pt x="344" y="592"/>
                  </a:lnTo>
                  <a:lnTo>
                    <a:pt x="343" y="591"/>
                  </a:lnTo>
                  <a:lnTo>
                    <a:pt x="341" y="589"/>
                  </a:lnTo>
                  <a:lnTo>
                    <a:pt x="341" y="588"/>
                  </a:lnTo>
                  <a:lnTo>
                    <a:pt x="340" y="587"/>
                  </a:lnTo>
                  <a:lnTo>
                    <a:pt x="339" y="586"/>
                  </a:lnTo>
                  <a:lnTo>
                    <a:pt x="339" y="585"/>
                  </a:lnTo>
                  <a:lnTo>
                    <a:pt x="339" y="584"/>
                  </a:lnTo>
                  <a:lnTo>
                    <a:pt x="340" y="583"/>
                  </a:lnTo>
                  <a:lnTo>
                    <a:pt x="340" y="581"/>
                  </a:lnTo>
                  <a:lnTo>
                    <a:pt x="339" y="577"/>
                  </a:lnTo>
                  <a:lnTo>
                    <a:pt x="339" y="575"/>
                  </a:lnTo>
                  <a:lnTo>
                    <a:pt x="339" y="574"/>
                  </a:lnTo>
                  <a:lnTo>
                    <a:pt x="342" y="573"/>
                  </a:lnTo>
                  <a:lnTo>
                    <a:pt x="343" y="573"/>
                  </a:lnTo>
                  <a:lnTo>
                    <a:pt x="343" y="574"/>
                  </a:lnTo>
                  <a:lnTo>
                    <a:pt x="344" y="574"/>
                  </a:lnTo>
                  <a:lnTo>
                    <a:pt x="345" y="576"/>
                  </a:lnTo>
                  <a:lnTo>
                    <a:pt x="345" y="577"/>
                  </a:lnTo>
                  <a:lnTo>
                    <a:pt x="346" y="577"/>
                  </a:lnTo>
                  <a:lnTo>
                    <a:pt x="350" y="581"/>
                  </a:lnTo>
                  <a:lnTo>
                    <a:pt x="352" y="582"/>
                  </a:lnTo>
                  <a:lnTo>
                    <a:pt x="354" y="586"/>
                  </a:lnTo>
                  <a:lnTo>
                    <a:pt x="358" y="589"/>
                  </a:lnTo>
                  <a:lnTo>
                    <a:pt x="358" y="591"/>
                  </a:lnTo>
                  <a:lnTo>
                    <a:pt x="358" y="592"/>
                  </a:lnTo>
                  <a:close/>
                  <a:moveTo>
                    <a:pt x="842" y="558"/>
                  </a:moveTo>
                  <a:lnTo>
                    <a:pt x="844" y="559"/>
                  </a:lnTo>
                  <a:lnTo>
                    <a:pt x="847" y="560"/>
                  </a:lnTo>
                  <a:lnTo>
                    <a:pt x="848" y="559"/>
                  </a:lnTo>
                  <a:lnTo>
                    <a:pt x="851" y="560"/>
                  </a:lnTo>
                  <a:lnTo>
                    <a:pt x="852" y="560"/>
                  </a:lnTo>
                  <a:lnTo>
                    <a:pt x="853" y="561"/>
                  </a:lnTo>
                  <a:lnTo>
                    <a:pt x="854" y="565"/>
                  </a:lnTo>
                  <a:lnTo>
                    <a:pt x="855" y="565"/>
                  </a:lnTo>
                  <a:lnTo>
                    <a:pt x="855" y="563"/>
                  </a:lnTo>
                  <a:lnTo>
                    <a:pt x="855" y="562"/>
                  </a:lnTo>
                  <a:lnTo>
                    <a:pt x="856" y="561"/>
                  </a:lnTo>
                  <a:lnTo>
                    <a:pt x="858" y="562"/>
                  </a:lnTo>
                  <a:lnTo>
                    <a:pt x="859" y="563"/>
                  </a:lnTo>
                  <a:lnTo>
                    <a:pt x="859" y="564"/>
                  </a:lnTo>
                  <a:lnTo>
                    <a:pt x="860" y="564"/>
                  </a:lnTo>
                  <a:lnTo>
                    <a:pt x="861" y="564"/>
                  </a:lnTo>
                  <a:lnTo>
                    <a:pt x="862" y="565"/>
                  </a:lnTo>
                  <a:lnTo>
                    <a:pt x="862" y="566"/>
                  </a:lnTo>
                  <a:lnTo>
                    <a:pt x="863" y="567"/>
                  </a:lnTo>
                  <a:lnTo>
                    <a:pt x="864" y="567"/>
                  </a:lnTo>
                  <a:lnTo>
                    <a:pt x="865" y="567"/>
                  </a:lnTo>
                  <a:lnTo>
                    <a:pt x="870" y="572"/>
                  </a:lnTo>
                  <a:lnTo>
                    <a:pt x="870" y="575"/>
                  </a:lnTo>
                  <a:lnTo>
                    <a:pt x="871" y="577"/>
                  </a:lnTo>
                  <a:lnTo>
                    <a:pt x="871" y="578"/>
                  </a:lnTo>
                  <a:lnTo>
                    <a:pt x="871" y="579"/>
                  </a:lnTo>
                  <a:lnTo>
                    <a:pt x="870" y="580"/>
                  </a:lnTo>
                  <a:lnTo>
                    <a:pt x="870" y="581"/>
                  </a:lnTo>
                  <a:lnTo>
                    <a:pt x="869" y="581"/>
                  </a:lnTo>
                  <a:lnTo>
                    <a:pt x="869" y="583"/>
                  </a:lnTo>
                  <a:lnTo>
                    <a:pt x="866" y="587"/>
                  </a:lnTo>
                  <a:lnTo>
                    <a:pt x="865" y="588"/>
                  </a:lnTo>
                  <a:lnTo>
                    <a:pt x="865" y="589"/>
                  </a:lnTo>
                  <a:lnTo>
                    <a:pt x="866" y="590"/>
                  </a:lnTo>
                  <a:lnTo>
                    <a:pt x="866" y="591"/>
                  </a:lnTo>
                  <a:lnTo>
                    <a:pt x="865" y="593"/>
                  </a:lnTo>
                  <a:lnTo>
                    <a:pt x="864" y="594"/>
                  </a:lnTo>
                  <a:lnTo>
                    <a:pt x="864" y="595"/>
                  </a:lnTo>
                  <a:lnTo>
                    <a:pt x="865" y="596"/>
                  </a:lnTo>
                  <a:lnTo>
                    <a:pt x="866" y="597"/>
                  </a:lnTo>
                  <a:lnTo>
                    <a:pt x="864" y="597"/>
                  </a:lnTo>
                  <a:lnTo>
                    <a:pt x="862" y="598"/>
                  </a:lnTo>
                  <a:lnTo>
                    <a:pt x="861" y="598"/>
                  </a:lnTo>
                  <a:lnTo>
                    <a:pt x="859" y="598"/>
                  </a:lnTo>
                  <a:lnTo>
                    <a:pt x="858" y="599"/>
                  </a:lnTo>
                  <a:lnTo>
                    <a:pt x="857" y="599"/>
                  </a:lnTo>
                  <a:lnTo>
                    <a:pt x="857" y="601"/>
                  </a:lnTo>
                  <a:lnTo>
                    <a:pt x="857" y="603"/>
                  </a:lnTo>
                  <a:lnTo>
                    <a:pt x="856" y="603"/>
                  </a:lnTo>
                  <a:lnTo>
                    <a:pt x="854" y="603"/>
                  </a:lnTo>
                  <a:lnTo>
                    <a:pt x="853" y="604"/>
                  </a:lnTo>
                  <a:lnTo>
                    <a:pt x="852" y="604"/>
                  </a:lnTo>
                  <a:lnTo>
                    <a:pt x="851" y="604"/>
                  </a:lnTo>
                  <a:lnTo>
                    <a:pt x="850" y="602"/>
                  </a:lnTo>
                  <a:lnTo>
                    <a:pt x="850" y="599"/>
                  </a:lnTo>
                  <a:lnTo>
                    <a:pt x="850" y="598"/>
                  </a:lnTo>
                  <a:lnTo>
                    <a:pt x="848" y="597"/>
                  </a:lnTo>
                  <a:lnTo>
                    <a:pt x="845" y="594"/>
                  </a:lnTo>
                  <a:lnTo>
                    <a:pt x="845" y="593"/>
                  </a:lnTo>
                  <a:lnTo>
                    <a:pt x="844" y="592"/>
                  </a:lnTo>
                  <a:lnTo>
                    <a:pt x="843" y="591"/>
                  </a:lnTo>
                  <a:lnTo>
                    <a:pt x="843" y="592"/>
                  </a:lnTo>
                  <a:lnTo>
                    <a:pt x="842" y="592"/>
                  </a:lnTo>
                  <a:lnTo>
                    <a:pt x="840" y="592"/>
                  </a:lnTo>
                  <a:lnTo>
                    <a:pt x="840" y="593"/>
                  </a:lnTo>
                  <a:lnTo>
                    <a:pt x="842" y="595"/>
                  </a:lnTo>
                  <a:lnTo>
                    <a:pt x="842" y="598"/>
                  </a:lnTo>
                  <a:lnTo>
                    <a:pt x="840" y="599"/>
                  </a:lnTo>
                  <a:lnTo>
                    <a:pt x="836" y="601"/>
                  </a:lnTo>
                  <a:lnTo>
                    <a:pt x="831" y="601"/>
                  </a:lnTo>
                  <a:lnTo>
                    <a:pt x="830" y="603"/>
                  </a:lnTo>
                  <a:lnTo>
                    <a:pt x="828" y="604"/>
                  </a:lnTo>
                  <a:lnTo>
                    <a:pt x="826" y="603"/>
                  </a:lnTo>
                  <a:lnTo>
                    <a:pt x="825" y="602"/>
                  </a:lnTo>
                  <a:lnTo>
                    <a:pt x="826" y="600"/>
                  </a:lnTo>
                  <a:lnTo>
                    <a:pt x="828" y="597"/>
                  </a:lnTo>
                  <a:lnTo>
                    <a:pt x="828" y="596"/>
                  </a:lnTo>
                  <a:lnTo>
                    <a:pt x="827" y="595"/>
                  </a:lnTo>
                  <a:lnTo>
                    <a:pt x="826" y="594"/>
                  </a:lnTo>
                  <a:lnTo>
                    <a:pt x="825" y="593"/>
                  </a:lnTo>
                  <a:lnTo>
                    <a:pt x="825" y="592"/>
                  </a:lnTo>
                  <a:lnTo>
                    <a:pt x="825" y="591"/>
                  </a:lnTo>
                  <a:lnTo>
                    <a:pt x="825" y="590"/>
                  </a:lnTo>
                  <a:lnTo>
                    <a:pt x="825" y="589"/>
                  </a:lnTo>
                  <a:lnTo>
                    <a:pt x="824" y="589"/>
                  </a:lnTo>
                  <a:lnTo>
                    <a:pt x="824" y="588"/>
                  </a:lnTo>
                  <a:lnTo>
                    <a:pt x="825" y="587"/>
                  </a:lnTo>
                  <a:lnTo>
                    <a:pt x="826" y="586"/>
                  </a:lnTo>
                  <a:lnTo>
                    <a:pt x="826" y="585"/>
                  </a:lnTo>
                  <a:lnTo>
                    <a:pt x="826" y="583"/>
                  </a:lnTo>
                  <a:lnTo>
                    <a:pt x="826" y="582"/>
                  </a:lnTo>
                  <a:lnTo>
                    <a:pt x="825" y="583"/>
                  </a:lnTo>
                  <a:lnTo>
                    <a:pt x="823" y="583"/>
                  </a:lnTo>
                  <a:lnTo>
                    <a:pt x="822" y="583"/>
                  </a:lnTo>
                  <a:lnTo>
                    <a:pt x="822" y="582"/>
                  </a:lnTo>
                  <a:lnTo>
                    <a:pt x="823" y="581"/>
                  </a:lnTo>
                  <a:lnTo>
                    <a:pt x="824" y="581"/>
                  </a:lnTo>
                  <a:lnTo>
                    <a:pt x="825" y="580"/>
                  </a:lnTo>
                  <a:lnTo>
                    <a:pt x="826" y="580"/>
                  </a:lnTo>
                  <a:lnTo>
                    <a:pt x="826" y="578"/>
                  </a:lnTo>
                  <a:lnTo>
                    <a:pt x="826" y="576"/>
                  </a:lnTo>
                  <a:lnTo>
                    <a:pt x="825" y="574"/>
                  </a:lnTo>
                  <a:lnTo>
                    <a:pt x="826" y="574"/>
                  </a:lnTo>
                  <a:lnTo>
                    <a:pt x="827" y="573"/>
                  </a:lnTo>
                  <a:lnTo>
                    <a:pt x="828" y="572"/>
                  </a:lnTo>
                  <a:lnTo>
                    <a:pt x="828" y="567"/>
                  </a:lnTo>
                  <a:lnTo>
                    <a:pt x="829" y="561"/>
                  </a:lnTo>
                  <a:lnTo>
                    <a:pt x="830" y="559"/>
                  </a:lnTo>
                  <a:lnTo>
                    <a:pt x="833" y="559"/>
                  </a:lnTo>
                  <a:lnTo>
                    <a:pt x="834" y="559"/>
                  </a:lnTo>
                  <a:lnTo>
                    <a:pt x="836" y="559"/>
                  </a:lnTo>
                  <a:lnTo>
                    <a:pt x="837" y="559"/>
                  </a:lnTo>
                  <a:lnTo>
                    <a:pt x="838" y="559"/>
                  </a:lnTo>
                  <a:lnTo>
                    <a:pt x="840" y="557"/>
                  </a:lnTo>
                  <a:lnTo>
                    <a:pt x="841" y="557"/>
                  </a:lnTo>
                  <a:lnTo>
                    <a:pt x="842" y="558"/>
                  </a:lnTo>
                  <a:close/>
                  <a:moveTo>
                    <a:pt x="340" y="572"/>
                  </a:moveTo>
                  <a:lnTo>
                    <a:pt x="338" y="573"/>
                  </a:lnTo>
                  <a:lnTo>
                    <a:pt x="337" y="573"/>
                  </a:lnTo>
                  <a:lnTo>
                    <a:pt x="337" y="574"/>
                  </a:lnTo>
                  <a:lnTo>
                    <a:pt x="337" y="576"/>
                  </a:lnTo>
                  <a:lnTo>
                    <a:pt x="336" y="576"/>
                  </a:lnTo>
                  <a:lnTo>
                    <a:pt x="335" y="577"/>
                  </a:lnTo>
                  <a:lnTo>
                    <a:pt x="333" y="577"/>
                  </a:lnTo>
                  <a:lnTo>
                    <a:pt x="331" y="576"/>
                  </a:lnTo>
                  <a:lnTo>
                    <a:pt x="331" y="575"/>
                  </a:lnTo>
                  <a:lnTo>
                    <a:pt x="331" y="576"/>
                  </a:lnTo>
                  <a:lnTo>
                    <a:pt x="330" y="577"/>
                  </a:lnTo>
                  <a:lnTo>
                    <a:pt x="330" y="578"/>
                  </a:lnTo>
                  <a:lnTo>
                    <a:pt x="329" y="577"/>
                  </a:lnTo>
                  <a:lnTo>
                    <a:pt x="328" y="576"/>
                  </a:lnTo>
                  <a:lnTo>
                    <a:pt x="328" y="574"/>
                  </a:lnTo>
                  <a:lnTo>
                    <a:pt x="328" y="573"/>
                  </a:lnTo>
                  <a:lnTo>
                    <a:pt x="327" y="573"/>
                  </a:lnTo>
                  <a:lnTo>
                    <a:pt x="327" y="571"/>
                  </a:lnTo>
                  <a:lnTo>
                    <a:pt x="328" y="567"/>
                  </a:lnTo>
                  <a:lnTo>
                    <a:pt x="328" y="566"/>
                  </a:lnTo>
                  <a:lnTo>
                    <a:pt x="328" y="564"/>
                  </a:lnTo>
                  <a:lnTo>
                    <a:pt x="327" y="563"/>
                  </a:lnTo>
                  <a:lnTo>
                    <a:pt x="326" y="563"/>
                  </a:lnTo>
                  <a:lnTo>
                    <a:pt x="326" y="562"/>
                  </a:lnTo>
                  <a:lnTo>
                    <a:pt x="326" y="561"/>
                  </a:lnTo>
                  <a:lnTo>
                    <a:pt x="326" y="560"/>
                  </a:lnTo>
                  <a:lnTo>
                    <a:pt x="325" y="559"/>
                  </a:lnTo>
                  <a:lnTo>
                    <a:pt x="326" y="556"/>
                  </a:lnTo>
                  <a:lnTo>
                    <a:pt x="326" y="555"/>
                  </a:lnTo>
                  <a:lnTo>
                    <a:pt x="327" y="554"/>
                  </a:lnTo>
                  <a:lnTo>
                    <a:pt x="328" y="555"/>
                  </a:lnTo>
                  <a:lnTo>
                    <a:pt x="329" y="555"/>
                  </a:lnTo>
                  <a:lnTo>
                    <a:pt x="329" y="556"/>
                  </a:lnTo>
                  <a:lnTo>
                    <a:pt x="330" y="557"/>
                  </a:lnTo>
                  <a:lnTo>
                    <a:pt x="333" y="560"/>
                  </a:lnTo>
                  <a:lnTo>
                    <a:pt x="334" y="562"/>
                  </a:lnTo>
                  <a:lnTo>
                    <a:pt x="335" y="562"/>
                  </a:lnTo>
                  <a:lnTo>
                    <a:pt x="337" y="563"/>
                  </a:lnTo>
                  <a:lnTo>
                    <a:pt x="338" y="564"/>
                  </a:lnTo>
                  <a:lnTo>
                    <a:pt x="338" y="565"/>
                  </a:lnTo>
                  <a:lnTo>
                    <a:pt x="339" y="565"/>
                  </a:lnTo>
                  <a:lnTo>
                    <a:pt x="340" y="567"/>
                  </a:lnTo>
                  <a:lnTo>
                    <a:pt x="341" y="568"/>
                  </a:lnTo>
                  <a:lnTo>
                    <a:pt x="341" y="569"/>
                  </a:lnTo>
                  <a:lnTo>
                    <a:pt x="341" y="570"/>
                  </a:lnTo>
                  <a:lnTo>
                    <a:pt x="341" y="571"/>
                  </a:lnTo>
                  <a:lnTo>
                    <a:pt x="341" y="572"/>
                  </a:lnTo>
                  <a:lnTo>
                    <a:pt x="340" y="572"/>
                  </a:lnTo>
                  <a:close/>
                  <a:moveTo>
                    <a:pt x="309" y="531"/>
                  </a:moveTo>
                  <a:lnTo>
                    <a:pt x="310" y="533"/>
                  </a:lnTo>
                  <a:lnTo>
                    <a:pt x="313" y="538"/>
                  </a:lnTo>
                  <a:lnTo>
                    <a:pt x="313" y="539"/>
                  </a:lnTo>
                  <a:lnTo>
                    <a:pt x="314" y="540"/>
                  </a:lnTo>
                  <a:lnTo>
                    <a:pt x="316" y="541"/>
                  </a:lnTo>
                  <a:lnTo>
                    <a:pt x="316" y="542"/>
                  </a:lnTo>
                  <a:lnTo>
                    <a:pt x="318" y="544"/>
                  </a:lnTo>
                  <a:lnTo>
                    <a:pt x="319" y="546"/>
                  </a:lnTo>
                  <a:lnTo>
                    <a:pt x="319" y="547"/>
                  </a:lnTo>
                  <a:lnTo>
                    <a:pt x="319" y="546"/>
                  </a:lnTo>
                  <a:lnTo>
                    <a:pt x="318" y="547"/>
                  </a:lnTo>
                  <a:lnTo>
                    <a:pt x="317" y="547"/>
                  </a:lnTo>
                  <a:lnTo>
                    <a:pt x="317" y="545"/>
                  </a:lnTo>
                  <a:lnTo>
                    <a:pt x="316" y="545"/>
                  </a:lnTo>
                  <a:lnTo>
                    <a:pt x="315" y="545"/>
                  </a:lnTo>
                  <a:lnTo>
                    <a:pt x="314" y="545"/>
                  </a:lnTo>
                  <a:lnTo>
                    <a:pt x="314" y="544"/>
                  </a:lnTo>
                  <a:lnTo>
                    <a:pt x="313" y="544"/>
                  </a:lnTo>
                  <a:lnTo>
                    <a:pt x="312" y="543"/>
                  </a:lnTo>
                  <a:lnTo>
                    <a:pt x="310" y="543"/>
                  </a:lnTo>
                  <a:lnTo>
                    <a:pt x="309" y="543"/>
                  </a:lnTo>
                  <a:lnTo>
                    <a:pt x="308" y="542"/>
                  </a:lnTo>
                  <a:lnTo>
                    <a:pt x="307" y="541"/>
                  </a:lnTo>
                  <a:lnTo>
                    <a:pt x="306" y="540"/>
                  </a:lnTo>
                  <a:lnTo>
                    <a:pt x="305" y="540"/>
                  </a:lnTo>
                  <a:lnTo>
                    <a:pt x="302" y="540"/>
                  </a:lnTo>
                  <a:lnTo>
                    <a:pt x="302" y="539"/>
                  </a:lnTo>
                  <a:lnTo>
                    <a:pt x="302" y="538"/>
                  </a:lnTo>
                  <a:lnTo>
                    <a:pt x="303" y="538"/>
                  </a:lnTo>
                  <a:lnTo>
                    <a:pt x="302" y="537"/>
                  </a:lnTo>
                  <a:lnTo>
                    <a:pt x="301" y="537"/>
                  </a:lnTo>
                  <a:lnTo>
                    <a:pt x="301" y="536"/>
                  </a:lnTo>
                  <a:lnTo>
                    <a:pt x="300" y="537"/>
                  </a:lnTo>
                  <a:lnTo>
                    <a:pt x="300" y="536"/>
                  </a:lnTo>
                  <a:lnTo>
                    <a:pt x="299" y="534"/>
                  </a:lnTo>
                  <a:lnTo>
                    <a:pt x="297" y="533"/>
                  </a:lnTo>
                  <a:lnTo>
                    <a:pt x="297" y="532"/>
                  </a:lnTo>
                  <a:lnTo>
                    <a:pt x="297" y="531"/>
                  </a:lnTo>
                  <a:lnTo>
                    <a:pt x="298" y="531"/>
                  </a:lnTo>
                  <a:lnTo>
                    <a:pt x="299" y="531"/>
                  </a:lnTo>
                  <a:lnTo>
                    <a:pt x="299" y="530"/>
                  </a:lnTo>
                  <a:lnTo>
                    <a:pt x="298" y="529"/>
                  </a:lnTo>
                  <a:lnTo>
                    <a:pt x="298" y="526"/>
                  </a:lnTo>
                  <a:lnTo>
                    <a:pt x="299" y="524"/>
                  </a:lnTo>
                  <a:lnTo>
                    <a:pt x="301" y="523"/>
                  </a:lnTo>
                  <a:lnTo>
                    <a:pt x="304" y="523"/>
                  </a:lnTo>
                  <a:lnTo>
                    <a:pt x="305" y="524"/>
                  </a:lnTo>
                  <a:lnTo>
                    <a:pt x="305" y="525"/>
                  </a:lnTo>
                  <a:lnTo>
                    <a:pt x="306" y="526"/>
                  </a:lnTo>
                  <a:lnTo>
                    <a:pt x="307" y="526"/>
                  </a:lnTo>
                  <a:lnTo>
                    <a:pt x="308" y="527"/>
                  </a:lnTo>
                  <a:lnTo>
                    <a:pt x="308" y="528"/>
                  </a:lnTo>
                  <a:lnTo>
                    <a:pt x="309" y="531"/>
                  </a:lnTo>
                  <a:close/>
                  <a:moveTo>
                    <a:pt x="1895" y="526"/>
                  </a:moveTo>
                  <a:lnTo>
                    <a:pt x="1894" y="527"/>
                  </a:lnTo>
                  <a:lnTo>
                    <a:pt x="1893" y="526"/>
                  </a:lnTo>
                  <a:lnTo>
                    <a:pt x="1892" y="526"/>
                  </a:lnTo>
                  <a:lnTo>
                    <a:pt x="1891" y="526"/>
                  </a:lnTo>
                  <a:lnTo>
                    <a:pt x="1892" y="525"/>
                  </a:lnTo>
                  <a:lnTo>
                    <a:pt x="1893" y="523"/>
                  </a:lnTo>
                  <a:lnTo>
                    <a:pt x="1894" y="523"/>
                  </a:lnTo>
                  <a:lnTo>
                    <a:pt x="1894" y="524"/>
                  </a:lnTo>
                  <a:lnTo>
                    <a:pt x="1895" y="526"/>
                  </a:lnTo>
                  <a:close/>
                  <a:moveTo>
                    <a:pt x="2038" y="553"/>
                  </a:moveTo>
                  <a:lnTo>
                    <a:pt x="2036" y="553"/>
                  </a:lnTo>
                  <a:lnTo>
                    <a:pt x="2034" y="553"/>
                  </a:lnTo>
                  <a:lnTo>
                    <a:pt x="2032" y="551"/>
                  </a:lnTo>
                  <a:lnTo>
                    <a:pt x="2031" y="549"/>
                  </a:lnTo>
                  <a:lnTo>
                    <a:pt x="2031" y="547"/>
                  </a:lnTo>
                  <a:lnTo>
                    <a:pt x="2030" y="542"/>
                  </a:lnTo>
                  <a:lnTo>
                    <a:pt x="2030" y="540"/>
                  </a:lnTo>
                  <a:lnTo>
                    <a:pt x="2029" y="539"/>
                  </a:lnTo>
                  <a:lnTo>
                    <a:pt x="2028" y="538"/>
                  </a:lnTo>
                  <a:lnTo>
                    <a:pt x="2027" y="537"/>
                  </a:lnTo>
                  <a:lnTo>
                    <a:pt x="2027" y="533"/>
                  </a:lnTo>
                  <a:lnTo>
                    <a:pt x="2026" y="532"/>
                  </a:lnTo>
                  <a:lnTo>
                    <a:pt x="2025" y="530"/>
                  </a:lnTo>
                  <a:lnTo>
                    <a:pt x="2024" y="528"/>
                  </a:lnTo>
                  <a:lnTo>
                    <a:pt x="2024" y="526"/>
                  </a:lnTo>
                  <a:lnTo>
                    <a:pt x="2025" y="525"/>
                  </a:lnTo>
                  <a:lnTo>
                    <a:pt x="2025" y="523"/>
                  </a:lnTo>
                  <a:lnTo>
                    <a:pt x="2027" y="521"/>
                  </a:lnTo>
                  <a:lnTo>
                    <a:pt x="2028" y="521"/>
                  </a:lnTo>
                  <a:lnTo>
                    <a:pt x="2028" y="520"/>
                  </a:lnTo>
                  <a:lnTo>
                    <a:pt x="2029" y="520"/>
                  </a:lnTo>
                  <a:lnTo>
                    <a:pt x="2030" y="520"/>
                  </a:lnTo>
                  <a:lnTo>
                    <a:pt x="2032" y="522"/>
                  </a:lnTo>
                  <a:lnTo>
                    <a:pt x="2033" y="523"/>
                  </a:lnTo>
                  <a:lnTo>
                    <a:pt x="2033" y="524"/>
                  </a:lnTo>
                  <a:lnTo>
                    <a:pt x="2033" y="526"/>
                  </a:lnTo>
                  <a:lnTo>
                    <a:pt x="2032" y="529"/>
                  </a:lnTo>
                  <a:lnTo>
                    <a:pt x="2032" y="531"/>
                  </a:lnTo>
                  <a:lnTo>
                    <a:pt x="2032" y="534"/>
                  </a:lnTo>
                  <a:lnTo>
                    <a:pt x="2038" y="546"/>
                  </a:lnTo>
                  <a:lnTo>
                    <a:pt x="2038" y="548"/>
                  </a:lnTo>
                  <a:lnTo>
                    <a:pt x="2038" y="549"/>
                  </a:lnTo>
                  <a:lnTo>
                    <a:pt x="2039" y="550"/>
                  </a:lnTo>
                  <a:lnTo>
                    <a:pt x="2039" y="551"/>
                  </a:lnTo>
                  <a:lnTo>
                    <a:pt x="2038" y="553"/>
                  </a:lnTo>
                  <a:close/>
                  <a:moveTo>
                    <a:pt x="1926" y="522"/>
                  </a:moveTo>
                  <a:lnTo>
                    <a:pt x="1926" y="525"/>
                  </a:lnTo>
                  <a:lnTo>
                    <a:pt x="1925" y="524"/>
                  </a:lnTo>
                  <a:lnTo>
                    <a:pt x="1924" y="523"/>
                  </a:lnTo>
                  <a:lnTo>
                    <a:pt x="1923" y="522"/>
                  </a:lnTo>
                  <a:lnTo>
                    <a:pt x="1922" y="522"/>
                  </a:lnTo>
                  <a:lnTo>
                    <a:pt x="1922" y="521"/>
                  </a:lnTo>
                  <a:lnTo>
                    <a:pt x="1923" y="520"/>
                  </a:lnTo>
                  <a:lnTo>
                    <a:pt x="1924" y="520"/>
                  </a:lnTo>
                  <a:lnTo>
                    <a:pt x="1925" y="520"/>
                  </a:lnTo>
                  <a:lnTo>
                    <a:pt x="1926" y="520"/>
                  </a:lnTo>
                  <a:lnTo>
                    <a:pt x="1926" y="522"/>
                  </a:lnTo>
                  <a:close/>
                  <a:moveTo>
                    <a:pt x="1880" y="520"/>
                  </a:moveTo>
                  <a:lnTo>
                    <a:pt x="1879" y="520"/>
                  </a:lnTo>
                  <a:lnTo>
                    <a:pt x="1879" y="519"/>
                  </a:lnTo>
                  <a:lnTo>
                    <a:pt x="1879" y="518"/>
                  </a:lnTo>
                  <a:lnTo>
                    <a:pt x="1879" y="516"/>
                  </a:lnTo>
                  <a:lnTo>
                    <a:pt x="1880" y="519"/>
                  </a:lnTo>
                  <a:lnTo>
                    <a:pt x="1880" y="520"/>
                  </a:lnTo>
                  <a:close/>
                  <a:moveTo>
                    <a:pt x="1885" y="518"/>
                  </a:moveTo>
                  <a:lnTo>
                    <a:pt x="1883" y="519"/>
                  </a:lnTo>
                  <a:lnTo>
                    <a:pt x="1883" y="518"/>
                  </a:lnTo>
                  <a:lnTo>
                    <a:pt x="1883" y="516"/>
                  </a:lnTo>
                  <a:lnTo>
                    <a:pt x="1884" y="516"/>
                  </a:lnTo>
                  <a:lnTo>
                    <a:pt x="1885" y="516"/>
                  </a:lnTo>
                  <a:lnTo>
                    <a:pt x="1885" y="517"/>
                  </a:lnTo>
                  <a:lnTo>
                    <a:pt x="1885" y="518"/>
                  </a:lnTo>
                  <a:close/>
                  <a:moveTo>
                    <a:pt x="1893" y="522"/>
                  </a:moveTo>
                  <a:lnTo>
                    <a:pt x="1892" y="522"/>
                  </a:lnTo>
                  <a:lnTo>
                    <a:pt x="1891" y="522"/>
                  </a:lnTo>
                  <a:lnTo>
                    <a:pt x="1891" y="523"/>
                  </a:lnTo>
                  <a:lnTo>
                    <a:pt x="1889" y="522"/>
                  </a:lnTo>
                  <a:lnTo>
                    <a:pt x="1888" y="522"/>
                  </a:lnTo>
                  <a:lnTo>
                    <a:pt x="1888" y="521"/>
                  </a:lnTo>
                  <a:lnTo>
                    <a:pt x="1887" y="517"/>
                  </a:lnTo>
                  <a:lnTo>
                    <a:pt x="1887" y="515"/>
                  </a:lnTo>
                  <a:lnTo>
                    <a:pt x="1888" y="514"/>
                  </a:lnTo>
                  <a:lnTo>
                    <a:pt x="1892" y="518"/>
                  </a:lnTo>
                  <a:lnTo>
                    <a:pt x="1893" y="519"/>
                  </a:lnTo>
                  <a:lnTo>
                    <a:pt x="1893" y="522"/>
                  </a:lnTo>
                  <a:close/>
                  <a:moveTo>
                    <a:pt x="1995" y="509"/>
                  </a:moveTo>
                  <a:lnTo>
                    <a:pt x="1996" y="509"/>
                  </a:lnTo>
                  <a:lnTo>
                    <a:pt x="1997" y="509"/>
                  </a:lnTo>
                  <a:lnTo>
                    <a:pt x="1998" y="509"/>
                  </a:lnTo>
                  <a:lnTo>
                    <a:pt x="1999" y="508"/>
                  </a:lnTo>
                  <a:lnTo>
                    <a:pt x="2000" y="508"/>
                  </a:lnTo>
                  <a:lnTo>
                    <a:pt x="2000" y="509"/>
                  </a:lnTo>
                  <a:lnTo>
                    <a:pt x="2004" y="509"/>
                  </a:lnTo>
                  <a:lnTo>
                    <a:pt x="2006" y="509"/>
                  </a:lnTo>
                  <a:lnTo>
                    <a:pt x="2008" y="510"/>
                  </a:lnTo>
                  <a:lnTo>
                    <a:pt x="2009" y="510"/>
                  </a:lnTo>
                  <a:lnTo>
                    <a:pt x="2014" y="510"/>
                  </a:lnTo>
                  <a:lnTo>
                    <a:pt x="2015" y="510"/>
                  </a:lnTo>
                  <a:lnTo>
                    <a:pt x="2016" y="510"/>
                  </a:lnTo>
                  <a:lnTo>
                    <a:pt x="2017" y="509"/>
                  </a:lnTo>
                  <a:lnTo>
                    <a:pt x="2018" y="509"/>
                  </a:lnTo>
                  <a:lnTo>
                    <a:pt x="2019" y="509"/>
                  </a:lnTo>
                  <a:lnTo>
                    <a:pt x="2022" y="509"/>
                  </a:lnTo>
                  <a:lnTo>
                    <a:pt x="2030" y="508"/>
                  </a:lnTo>
                  <a:lnTo>
                    <a:pt x="2033" y="508"/>
                  </a:lnTo>
                  <a:lnTo>
                    <a:pt x="2041" y="509"/>
                  </a:lnTo>
                  <a:lnTo>
                    <a:pt x="2052" y="510"/>
                  </a:lnTo>
                  <a:lnTo>
                    <a:pt x="2055" y="510"/>
                  </a:lnTo>
                  <a:lnTo>
                    <a:pt x="2056" y="510"/>
                  </a:lnTo>
                  <a:lnTo>
                    <a:pt x="2056" y="511"/>
                  </a:lnTo>
                  <a:lnTo>
                    <a:pt x="2055" y="512"/>
                  </a:lnTo>
                  <a:lnTo>
                    <a:pt x="2051" y="514"/>
                  </a:lnTo>
                  <a:lnTo>
                    <a:pt x="2050" y="514"/>
                  </a:lnTo>
                  <a:lnTo>
                    <a:pt x="2048" y="514"/>
                  </a:lnTo>
                  <a:lnTo>
                    <a:pt x="2047" y="514"/>
                  </a:lnTo>
                  <a:lnTo>
                    <a:pt x="2046" y="514"/>
                  </a:lnTo>
                  <a:lnTo>
                    <a:pt x="2045" y="515"/>
                  </a:lnTo>
                  <a:lnTo>
                    <a:pt x="2044" y="515"/>
                  </a:lnTo>
                  <a:lnTo>
                    <a:pt x="2043" y="514"/>
                  </a:lnTo>
                  <a:lnTo>
                    <a:pt x="2037" y="515"/>
                  </a:lnTo>
                  <a:lnTo>
                    <a:pt x="2035" y="516"/>
                  </a:lnTo>
                  <a:lnTo>
                    <a:pt x="2033" y="516"/>
                  </a:lnTo>
                  <a:lnTo>
                    <a:pt x="2032" y="516"/>
                  </a:lnTo>
                  <a:lnTo>
                    <a:pt x="2030" y="517"/>
                  </a:lnTo>
                  <a:lnTo>
                    <a:pt x="2029" y="518"/>
                  </a:lnTo>
                  <a:lnTo>
                    <a:pt x="2027" y="517"/>
                  </a:lnTo>
                  <a:lnTo>
                    <a:pt x="2026" y="516"/>
                  </a:lnTo>
                  <a:lnTo>
                    <a:pt x="2025" y="516"/>
                  </a:lnTo>
                  <a:lnTo>
                    <a:pt x="2024" y="516"/>
                  </a:lnTo>
                  <a:lnTo>
                    <a:pt x="2019" y="517"/>
                  </a:lnTo>
                  <a:lnTo>
                    <a:pt x="2008" y="517"/>
                  </a:lnTo>
                  <a:lnTo>
                    <a:pt x="2007" y="517"/>
                  </a:lnTo>
                  <a:lnTo>
                    <a:pt x="2004" y="518"/>
                  </a:lnTo>
                  <a:lnTo>
                    <a:pt x="2003" y="518"/>
                  </a:lnTo>
                  <a:lnTo>
                    <a:pt x="1999" y="518"/>
                  </a:lnTo>
                  <a:lnTo>
                    <a:pt x="1998" y="518"/>
                  </a:lnTo>
                  <a:lnTo>
                    <a:pt x="1996" y="519"/>
                  </a:lnTo>
                  <a:lnTo>
                    <a:pt x="1996" y="518"/>
                  </a:lnTo>
                  <a:lnTo>
                    <a:pt x="1997" y="517"/>
                  </a:lnTo>
                  <a:lnTo>
                    <a:pt x="1996" y="515"/>
                  </a:lnTo>
                  <a:lnTo>
                    <a:pt x="1996" y="514"/>
                  </a:lnTo>
                  <a:lnTo>
                    <a:pt x="1995" y="514"/>
                  </a:lnTo>
                  <a:lnTo>
                    <a:pt x="1993" y="513"/>
                  </a:lnTo>
                  <a:lnTo>
                    <a:pt x="1992" y="513"/>
                  </a:lnTo>
                  <a:lnTo>
                    <a:pt x="1992" y="514"/>
                  </a:lnTo>
                  <a:lnTo>
                    <a:pt x="1991" y="514"/>
                  </a:lnTo>
                  <a:lnTo>
                    <a:pt x="1990" y="514"/>
                  </a:lnTo>
                  <a:lnTo>
                    <a:pt x="1990" y="513"/>
                  </a:lnTo>
                  <a:lnTo>
                    <a:pt x="1990" y="512"/>
                  </a:lnTo>
                  <a:lnTo>
                    <a:pt x="1990" y="511"/>
                  </a:lnTo>
                  <a:lnTo>
                    <a:pt x="1990" y="510"/>
                  </a:lnTo>
                  <a:lnTo>
                    <a:pt x="1991" y="509"/>
                  </a:lnTo>
                  <a:lnTo>
                    <a:pt x="1992" y="509"/>
                  </a:lnTo>
                  <a:lnTo>
                    <a:pt x="1993" y="508"/>
                  </a:lnTo>
                  <a:lnTo>
                    <a:pt x="1994" y="507"/>
                  </a:lnTo>
                  <a:lnTo>
                    <a:pt x="1995" y="508"/>
                  </a:lnTo>
                  <a:lnTo>
                    <a:pt x="1995" y="509"/>
                  </a:lnTo>
                  <a:close/>
                  <a:moveTo>
                    <a:pt x="1843" y="515"/>
                  </a:moveTo>
                  <a:lnTo>
                    <a:pt x="1842" y="516"/>
                  </a:lnTo>
                  <a:lnTo>
                    <a:pt x="1841" y="516"/>
                  </a:lnTo>
                  <a:lnTo>
                    <a:pt x="1841" y="515"/>
                  </a:lnTo>
                  <a:lnTo>
                    <a:pt x="1841" y="512"/>
                  </a:lnTo>
                  <a:lnTo>
                    <a:pt x="1841" y="510"/>
                  </a:lnTo>
                  <a:lnTo>
                    <a:pt x="1842" y="508"/>
                  </a:lnTo>
                  <a:lnTo>
                    <a:pt x="1842" y="507"/>
                  </a:lnTo>
                  <a:lnTo>
                    <a:pt x="1842" y="506"/>
                  </a:lnTo>
                  <a:lnTo>
                    <a:pt x="1843" y="506"/>
                  </a:lnTo>
                  <a:lnTo>
                    <a:pt x="1844" y="506"/>
                  </a:lnTo>
                  <a:lnTo>
                    <a:pt x="1845" y="507"/>
                  </a:lnTo>
                  <a:lnTo>
                    <a:pt x="1846" y="508"/>
                  </a:lnTo>
                  <a:lnTo>
                    <a:pt x="1846" y="509"/>
                  </a:lnTo>
                  <a:lnTo>
                    <a:pt x="1846" y="511"/>
                  </a:lnTo>
                  <a:lnTo>
                    <a:pt x="1846" y="512"/>
                  </a:lnTo>
                  <a:lnTo>
                    <a:pt x="1845" y="512"/>
                  </a:lnTo>
                  <a:lnTo>
                    <a:pt x="1844" y="513"/>
                  </a:lnTo>
                  <a:lnTo>
                    <a:pt x="1843" y="514"/>
                  </a:lnTo>
                  <a:lnTo>
                    <a:pt x="1843" y="515"/>
                  </a:lnTo>
                  <a:close/>
                  <a:moveTo>
                    <a:pt x="902" y="504"/>
                  </a:moveTo>
                  <a:lnTo>
                    <a:pt x="900" y="504"/>
                  </a:lnTo>
                  <a:lnTo>
                    <a:pt x="896" y="503"/>
                  </a:lnTo>
                  <a:lnTo>
                    <a:pt x="897" y="502"/>
                  </a:lnTo>
                  <a:lnTo>
                    <a:pt x="899" y="502"/>
                  </a:lnTo>
                  <a:lnTo>
                    <a:pt x="902" y="502"/>
                  </a:lnTo>
                  <a:lnTo>
                    <a:pt x="903" y="503"/>
                  </a:lnTo>
                  <a:lnTo>
                    <a:pt x="902" y="504"/>
                  </a:lnTo>
                  <a:close/>
                  <a:moveTo>
                    <a:pt x="1857" y="507"/>
                  </a:moveTo>
                  <a:lnTo>
                    <a:pt x="1856" y="508"/>
                  </a:lnTo>
                  <a:lnTo>
                    <a:pt x="1855" y="508"/>
                  </a:lnTo>
                  <a:lnTo>
                    <a:pt x="1854" y="507"/>
                  </a:lnTo>
                  <a:lnTo>
                    <a:pt x="1855" y="506"/>
                  </a:lnTo>
                  <a:lnTo>
                    <a:pt x="1858" y="502"/>
                  </a:lnTo>
                  <a:lnTo>
                    <a:pt x="1860" y="501"/>
                  </a:lnTo>
                  <a:lnTo>
                    <a:pt x="1861" y="501"/>
                  </a:lnTo>
                  <a:lnTo>
                    <a:pt x="1861" y="502"/>
                  </a:lnTo>
                  <a:lnTo>
                    <a:pt x="1861" y="503"/>
                  </a:lnTo>
                  <a:lnTo>
                    <a:pt x="1860" y="504"/>
                  </a:lnTo>
                  <a:lnTo>
                    <a:pt x="1859" y="505"/>
                  </a:lnTo>
                  <a:lnTo>
                    <a:pt x="1857" y="507"/>
                  </a:lnTo>
                  <a:close/>
                  <a:moveTo>
                    <a:pt x="1937" y="498"/>
                  </a:moveTo>
                  <a:lnTo>
                    <a:pt x="1937" y="500"/>
                  </a:lnTo>
                  <a:lnTo>
                    <a:pt x="1938" y="499"/>
                  </a:lnTo>
                  <a:lnTo>
                    <a:pt x="1941" y="498"/>
                  </a:lnTo>
                  <a:lnTo>
                    <a:pt x="1943" y="498"/>
                  </a:lnTo>
                  <a:lnTo>
                    <a:pt x="1947" y="498"/>
                  </a:lnTo>
                  <a:lnTo>
                    <a:pt x="1950" y="499"/>
                  </a:lnTo>
                  <a:lnTo>
                    <a:pt x="1951" y="500"/>
                  </a:lnTo>
                  <a:lnTo>
                    <a:pt x="1952" y="500"/>
                  </a:lnTo>
                  <a:lnTo>
                    <a:pt x="1955" y="501"/>
                  </a:lnTo>
                  <a:lnTo>
                    <a:pt x="1959" y="502"/>
                  </a:lnTo>
                  <a:lnTo>
                    <a:pt x="1964" y="503"/>
                  </a:lnTo>
                  <a:lnTo>
                    <a:pt x="1964" y="502"/>
                  </a:lnTo>
                  <a:lnTo>
                    <a:pt x="1965" y="502"/>
                  </a:lnTo>
                  <a:lnTo>
                    <a:pt x="1966" y="503"/>
                  </a:lnTo>
                  <a:lnTo>
                    <a:pt x="1968" y="504"/>
                  </a:lnTo>
                  <a:lnTo>
                    <a:pt x="1969" y="504"/>
                  </a:lnTo>
                  <a:lnTo>
                    <a:pt x="1970" y="506"/>
                  </a:lnTo>
                  <a:lnTo>
                    <a:pt x="1971" y="507"/>
                  </a:lnTo>
                  <a:lnTo>
                    <a:pt x="1971" y="506"/>
                  </a:lnTo>
                  <a:lnTo>
                    <a:pt x="1972" y="507"/>
                  </a:lnTo>
                  <a:lnTo>
                    <a:pt x="1973" y="507"/>
                  </a:lnTo>
                  <a:lnTo>
                    <a:pt x="1974" y="507"/>
                  </a:lnTo>
                  <a:lnTo>
                    <a:pt x="1975" y="506"/>
                  </a:lnTo>
                  <a:lnTo>
                    <a:pt x="1974" y="506"/>
                  </a:lnTo>
                  <a:lnTo>
                    <a:pt x="1974" y="505"/>
                  </a:lnTo>
                  <a:lnTo>
                    <a:pt x="1975" y="502"/>
                  </a:lnTo>
                  <a:lnTo>
                    <a:pt x="1976" y="501"/>
                  </a:lnTo>
                  <a:lnTo>
                    <a:pt x="1976" y="502"/>
                  </a:lnTo>
                  <a:lnTo>
                    <a:pt x="1977" y="502"/>
                  </a:lnTo>
                  <a:lnTo>
                    <a:pt x="1978" y="502"/>
                  </a:lnTo>
                  <a:lnTo>
                    <a:pt x="1980" y="503"/>
                  </a:lnTo>
                  <a:lnTo>
                    <a:pt x="1980" y="504"/>
                  </a:lnTo>
                  <a:lnTo>
                    <a:pt x="1981" y="505"/>
                  </a:lnTo>
                  <a:lnTo>
                    <a:pt x="1980" y="508"/>
                  </a:lnTo>
                  <a:lnTo>
                    <a:pt x="1981" y="508"/>
                  </a:lnTo>
                  <a:lnTo>
                    <a:pt x="1981" y="509"/>
                  </a:lnTo>
                  <a:lnTo>
                    <a:pt x="1982" y="508"/>
                  </a:lnTo>
                  <a:lnTo>
                    <a:pt x="1983" y="507"/>
                  </a:lnTo>
                  <a:lnTo>
                    <a:pt x="1983" y="505"/>
                  </a:lnTo>
                  <a:lnTo>
                    <a:pt x="1984" y="505"/>
                  </a:lnTo>
                  <a:lnTo>
                    <a:pt x="1985" y="504"/>
                  </a:lnTo>
                  <a:lnTo>
                    <a:pt x="1986" y="505"/>
                  </a:lnTo>
                  <a:lnTo>
                    <a:pt x="1987" y="505"/>
                  </a:lnTo>
                  <a:lnTo>
                    <a:pt x="1987" y="506"/>
                  </a:lnTo>
                  <a:lnTo>
                    <a:pt x="1987" y="507"/>
                  </a:lnTo>
                  <a:lnTo>
                    <a:pt x="1986" y="507"/>
                  </a:lnTo>
                  <a:lnTo>
                    <a:pt x="1986" y="508"/>
                  </a:lnTo>
                  <a:lnTo>
                    <a:pt x="1988" y="508"/>
                  </a:lnTo>
                  <a:lnTo>
                    <a:pt x="1989" y="509"/>
                  </a:lnTo>
                  <a:lnTo>
                    <a:pt x="1989" y="513"/>
                  </a:lnTo>
                  <a:lnTo>
                    <a:pt x="1989" y="515"/>
                  </a:lnTo>
                  <a:lnTo>
                    <a:pt x="1988" y="515"/>
                  </a:lnTo>
                  <a:lnTo>
                    <a:pt x="1986" y="514"/>
                  </a:lnTo>
                  <a:lnTo>
                    <a:pt x="1984" y="514"/>
                  </a:lnTo>
                  <a:lnTo>
                    <a:pt x="1980" y="514"/>
                  </a:lnTo>
                  <a:lnTo>
                    <a:pt x="1979" y="514"/>
                  </a:lnTo>
                  <a:lnTo>
                    <a:pt x="1978" y="514"/>
                  </a:lnTo>
                  <a:lnTo>
                    <a:pt x="1977" y="514"/>
                  </a:lnTo>
                  <a:lnTo>
                    <a:pt x="1976" y="515"/>
                  </a:lnTo>
                  <a:lnTo>
                    <a:pt x="1975" y="515"/>
                  </a:lnTo>
                  <a:lnTo>
                    <a:pt x="1974" y="515"/>
                  </a:lnTo>
                  <a:lnTo>
                    <a:pt x="1972" y="515"/>
                  </a:lnTo>
                  <a:lnTo>
                    <a:pt x="1971" y="515"/>
                  </a:lnTo>
                  <a:lnTo>
                    <a:pt x="1970" y="516"/>
                  </a:lnTo>
                  <a:lnTo>
                    <a:pt x="1969" y="517"/>
                  </a:lnTo>
                  <a:lnTo>
                    <a:pt x="1969" y="518"/>
                  </a:lnTo>
                  <a:lnTo>
                    <a:pt x="1969" y="519"/>
                  </a:lnTo>
                  <a:lnTo>
                    <a:pt x="1967" y="519"/>
                  </a:lnTo>
                  <a:lnTo>
                    <a:pt x="1965" y="517"/>
                  </a:lnTo>
                  <a:lnTo>
                    <a:pt x="1964" y="517"/>
                  </a:lnTo>
                  <a:lnTo>
                    <a:pt x="1962" y="517"/>
                  </a:lnTo>
                  <a:lnTo>
                    <a:pt x="1960" y="517"/>
                  </a:lnTo>
                  <a:lnTo>
                    <a:pt x="1958" y="515"/>
                  </a:lnTo>
                  <a:lnTo>
                    <a:pt x="1956" y="515"/>
                  </a:lnTo>
                  <a:lnTo>
                    <a:pt x="1954" y="516"/>
                  </a:lnTo>
                  <a:lnTo>
                    <a:pt x="1949" y="519"/>
                  </a:lnTo>
                  <a:lnTo>
                    <a:pt x="1946" y="520"/>
                  </a:lnTo>
                  <a:lnTo>
                    <a:pt x="1940" y="522"/>
                  </a:lnTo>
                  <a:lnTo>
                    <a:pt x="1939" y="522"/>
                  </a:lnTo>
                  <a:lnTo>
                    <a:pt x="1938" y="523"/>
                  </a:lnTo>
                  <a:lnTo>
                    <a:pt x="1936" y="523"/>
                  </a:lnTo>
                  <a:lnTo>
                    <a:pt x="1932" y="523"/>
                  </a:lnTo>
                  <a:lnTo>
                    <a:pt x="1930" y="523"/>
                  </a:lnTo>
                  <a:lnTo>
                    <a:pt x="1929" y="523"/>
                  </a:lnTo>
                  <a:lnTo>
                    <a:pt x="1928" y="522"/>
                  </a:lnTo>
                  <a:lnTo>
                    <a:pt x="1928" y="521"/>
                  </a:lnTo>
                  <a:lnTo>
                    <a:pt x="1924" y="515"/>
                  </a:lnTo>
                  <a:lnTo>
                    <a:pt x="1924" y="514"/>
                  </a:lnTo>
                  <a:lnTo>
                    <a:pt x="1924" y="511"/>
                  </a:lnTo>
                  <a:lnTo>
                    <a:pt x="1924" y="510"/>
                  </a:lnTo>
                  <a:lnTo>
                    <a:pt x="1925" y="508"/>
                  </a:lnTo>
                  <a:lnTo>
                    <a:pt x="1926" y="506"/>
                  </a:lnTo>
                  <a:lnTo>
                    <a:pt x="1926" y="503"/>
                  </a:lnTo>
                  <a:lnTo>
                    <a:pt x="1927" y="500"/>
                  </a:lnTo>
                  <a:lnTo>
                    <a:pt x="1930" y="500"/>
                  </a:lnTo>
                  <a:lnTo>
                    <a:pt x="1931" y="500"/>
                  </a:lnTo>
                  <a:lnTo>
                    <a:pt x="1934" y="499"/>
                  </a:lnTo>
                  <a:lnTo>
                    <a:pt x="1935" y="498"/>
                  </a:lnTo>
                  <a:lnTo>
                    <a:pt x="1936" y="498"/>
                  </a:lnTo>
                  <a:lnTo>
                    <a:pt x="1937" y="498"/>
                  </a:lnTo>
                  <a:close/>
                  <a:moveTo>
                    <a:pt x="915" y="494"/>
                  </a:moveTo>
                  <a:lnTo>
                    <a:pt x="916" y="495"/>
                  </a:lnTo>
                  <a:lnTo>
                    <a:pt x="915" y="496"/>
                  </a:lnTo>
                  <a:lnTo>
                    <a:pt x="915" y="497"/>
                  </a:lnTo>
                  <a:lnTo>
                    <a:pt x="914" y="498"/>
                  </a:lnTo>
                  <a:lnTo>
                    <a:pt x="913" y="499"/>
                  </a:lnTo>
                  <a:lnTo>
                    <a:pt x="909" y="500"/>
                  </a:lnTo>
                  <a:lnTo>
                    <a:pt x="908" y="500"/>
                  </a:lnTo>
                  <a:lnTo>
                    <a:pt x="907" y="500"/>
                  </a:lnTo>
                  <a:lnTo>
                    <a:pt x="906" y="500"/>
                  </a:lnTo>
                  <a:lnTo>
                    <a:pt x="906" y="499"/>
                  </a:lnTo>
                  <a:lnTo>
                    <a:pt x="906" y="498"/>
                  </a:lnTo>
                  <a:lnTo>
                    <a:pt x="907" y="497"/>
                  </a:lnTo>
                  <a:lnTo>
                    <a:pt x="907" y="496"/>
                  </a:lnTo>
                  <a:lnTo>
                    <a:pt x="906" y="495"/>
                  </a:lnTo>
                  <a:lnTo>
                    <a:pt x="905" y="495"/>
                  </a:lnTo>
                  <a:lnTo>
                    <a:pt x="904" y="495"/>
                  </a:lnTo>
                  <a:lnTo>
                    <a:pt x="905" y="494"/>
                  </a:lnTo>
                  <a:lnTo>
                    <a:pt x="907" y="493"/>
                  </a:lnTo>
                  <a:lnTo>
                    <a:pt x="910" y="492"/>
                  </a:lnTo>
                  <a:lnTo>
                    <a:pt x="911" y="492"/>
                  </a:lnTo>
                  <a:lnTo>
                    <a:pt x="912" y="492"/>
                  </a:lnTo>
                  <a:lnTo>
                    <a:pt x="913" y="492"/>
                  </a:lnTo>
                  <a:lnTo>
                    <a:pt x="915" y="494"/>
                  </a:lnTo>
                  <a:close/>
                  <a:moveTo>
                    <a:pt x="713" y="489"/>
                  </a:moveTo>
                  <a:lnTo>
                    <a:pt x="715" y="489"/>
                  </a:lnTo>
                  <a:lnTo>
                    <a:pt x="716" y="489"/>
                  </a:lnTo>
                  <a:lnTo>
                    <a:pt x="716" y="490"/>
                  </a:lnTo>
                  <a:lnTo>
                    <a:pt x="717" y="491"/>
                  </a:lnTo>
                  <a:lnTo>
                    <a:pt x="717" y="492"/>
                  </a:lnTo>
                  <a:lnTo>
                    <a:pt x="718" y="492"/>
                  </a:lnTo>
                  <a:lnTo>
                    <a:pt x="719" y="492"/>
                  </a:lnTo>
                  <a:lnTo>
                    <a:pt x="720" y="492"/>
                  </a:lnTo>
                  <a:lnTo>
                    <a:pt x="721" y="492"/>
                  </a:lnTo>
                  <a:lnTo>
                    <a:pt x="724" y="494"/>
                  </a:lnTo>
                  <a:lnTo>
                    <a:pt x="724" y="495"/>
                  </a:lnTo>
                  <a:lnTo>
                    <a:pt x="724" y="496"/>
                  </a:lnTo>
                  <a:lnTo>
                    <a:pt x="724" y="497"/>
                  </a:lnTo>
                  <a:lnTo>
                    <a:pt x="724" y="498"/>
                  </a:lnTo>
                  <a:lnTo>
                    <a:pt x="724" y="500"/>
                  </a:lnTo>
                  <a:lnTo>
                    <a:pt x="724" y="501"/>
                  </a:lnTo>
                  <a:lnTo>
                    <a:pt x="724" y="502"/>
                  </a:lnTo>
                  <a:lnTo>
                    <a:pt x="725" y="502"/>
                  </a:lnTo>
                  <a:lnTo>
                    <a:pt x="726" y="503"/>
                  </a:lnTo>
                  <a:lnTo>
                    <a:pt x="726" y="504"/>
                  </a:lnTo>
                  <a:lnTo>
                    <a:pt x="726" y="505"/>
                  </a:lnTo>
                  <a:lnTo>
                    <a:pt x="727" y="505"/>
                  </a:lnTo>
                  <a:lnTo>
                    <a:pt x="727" y="506"/>
                  </a:lnTo>
                  <a:lnTo>
                    <a:pt x="728" y="506"/>
                  </a:lnTo>
                  <a:lnTo>
                    <a:pt x="728" y="507"/>
                  </a:lnTo>
                  <a:lnTo>
                    <a:pt x="728" y="508"/>
                  </a:lnTo>
                  <a:lnTo>
                    <a:pt x="729" y="508"/>
                  </a:lnTo>
                  <a:lnTo>
                    <a:pt x="730" y="508"/>
                  </a:lnTo>
                  <a:lnTo>
                    <a:pt x="730" y="509"/>
                  </a:lnTo>
                  <a:lnTo>
                    <a:pt x="730" y="510"/>
                  </a:lnTo>
                  <a:lnTo>
                    <a:pt x="729" y="510"/>
                  </a:lnTo>
                  <a:lnTo>
                    <a:pt x="733" y="514"/>
                  </a:lnTo>
                  <a:lnTo>
                    <a:pt x="733" y="515"/>
                  </a:lnTo>
                  <a:lnTo>
                    <a:pt x="733" y="516"/>
                  </a:lnTo>
                  <a:lnTo>
                    <a:pt x="732" y="520"/>
                  </a:lnTo>
                  <a:lnTo>
                    <a:pt x="732" y="523"/>
                  </a:lnTo>
                  <a:lnTo>
                    <a:pt x="735" y="534"/>
                  </a:lnTo>
                  <a:lnTo>
                    <a:pt x="739" y="545"/>
                  </a:lnTo>
                  <a:lnTo>
                    <a:pt x="740" y="548"/>
                  </a:lnTo>
                  <a:lnTo>
                    <a:pt x="742" y="551"/>
                  </a:lnTo>
                  <a:lnTo>
                    <a:pt x="745" y="553"/>
                  </a:lnTo>
                  <a:lnTo>
                    <a:pt x="746" y="553"/>
                  </a:lnTo>
                  <a:lnTo>
                    <a:pt x="748" y="554"/>
                  </a:lnTo>
                  <a:lnTo>
                    <a:pt x="749" y="554"/>
                  </a:lnTo>
                  <a:lnTo>
                    <a:pt x="750" y="553"/>
                  </a:lnTo>
                  <a:lnTo>
                    <a:pt x="758" y="556"/>
                  </a:lnTo>
                  <a:lnTo>
                    <a:pt x="766" y="557"/>
                  </a:lnTo>
                  <a:lnTo>
                    <a:pt x="771" y="559"/>
                  </a:lnTo>
                  <a:lnTo>
                    <a:pt x="772" y="559"/>
                  </a:lnTo>
                  <a:lnTo>
                    <a:pt x="775" y="559"/>
                  </a:lnTo>
                  <a:lnTo>
                    <a:pt x="776" y="560"/>
                  </a:lnTo>
                  <a:lnTo>
                    <a:pt x="776" y="561"/>
                  </a:lnTo>
                  <a:lnTo>
                    <a:pt x="775" y="561"/>
                  </a:lnTo>
                  <a:lnTo>
                    <a:pt x="774" y="561"/>
                  </a:lnTo>
                  <a:lnTo>
                    <a:pt x="772" y="562"/>
                  </a:lnTo>
                  <a:lnTo>
                    <a:pt x="771" y="562"/>
                  </a:lnTo>
                  <a:lnTo>
                    <a:pt x="770" y="563"/>
                  </a:lnTo>
                  <a:lnTo>
                    <a:pt x="769" y="564"/>
                  </a:lnTo>
                  <a:lnTo>
                    <a:pt x="766" y="568"/>
                  </a:lnTo>
                  <a:lnTo>
                    <a:pt x="762" y="580"/>
                  </a:lnTo>
                  <a:lnTo>
                    <a:pt x="761" y="582"/>
                  </a:lnTo>
                  <a:lnTo>
                    <a:pt x="762" y="584"/>
                  </a:lnTo>
                  <a:lnTo>
                    <a:pt x="764" y="586"/>
                  </a:lnTo>
                  <a:lnTo>
                    <a:pt x="765" y="586"/>
                  </a:lnTo>
                  <a:lnTo>
                    <a:pt x="766" y="586"/>
                  </a:lnTo>
                  <a:lnTo>
                    <a:pt x="767" y="587"/>
                  </a:lnTo>
                  <a:lnTo>
                    <a:pt x="768" y="588"/>
                  </a:lnTo>
                  <a:lnTo>
                    <a:pt x="769" y="588"/>
                  </a:lnTo>
                  <a:lnTo>
                    <a:pt x="770" y="588"/>
                  </a:lnTo>
                  <a:lnTo>
                    <a:pt x="770" y="589"/>
                  </a:lnTo>
                  <a:lnTo>
                    <a:pt x="770" y="591"/>
                  </a:lnTo>
                  <a:lnTo>
                    <a:pt x="770" y="592"/>
                  </a:lnTo>
                  <a:lnTo>
                    <a:pt x="771" y="593"/>
                  </a:lnTo>
                  <a:lnTo>
                    <a:pt x="770" y="593"/>
                  </a:lnTo>
                  <a:lnTo>
                    <a:pt x="769" y="593"/>
                  </a:lnTo>
                  <a:lnTo>
                    <a:pt x="769" y="594"/>
                  </a:lnTo>
                  <a:lnTo>
                    <a:pt x="768" y="594"/>
                  </a:lnTo>
                  <a:lnTo>
                    <a:pt x="767" y="594"/>
                  </a:lnTo>
                  <a:lnTo>
                    <a:pt x="766" y="594"/>
                  </a:lnTo>
                  <a:lnTo>
                    <a:pt x="765" y="594"/>
                  </a:lnTo>
                  <a:lnTo>
                    <a:pt x="765" y="593"/>
                  </a:lnTo>
                  <a:lnTo>
                    <a:pt x="761" y="593"/>
                  </a:lnTo>
                  <a:lnTo>
                    <a:pt x="759" y="593"/>
                  </a:lnTo>
                  <a:lnTo>
                    <a:pt x="759" y="595"/>
                  </a:lnTo>
                  <a:lnTo>
                    <a:pt x="758" y="594"/>
                  </a:lnTo>
                  <a:lnTo>
                    <a:pt x="756" y="595"/>
                  </a:lnTo>
                  <a:lnTo>
                    <a:pt x="755" y="594"/>
                  </a:lnTo>
                  <a:lnTo>
                    <a:pt x="755" y="593"/>
                  </a:lnTo>
                  <a:lnTo>
                    <a:pt x="755" y="591"/>
                  </a:lnTo>
                  <a:lnTo>
                    <a:pt x="754" y="591"/>
                  </a:lnTo>
                  <a:lnTo>
                    <a:pt x="754" y="590"/>
                  </a:lnTo>
                  <a:lnTo>
                    <a:pt x="752" y="589"/>
                  </a:lnTo>
                  <a:lnTo>
                    <a:pt x="752" y="588"/>
                  </a:lnTo>
                  <a:lnTo>
                    <a:pt x="751" y="587"/>
                  </a:lnTo>
                  <a:lnTo>
                    <a:pt x="750" y="586"/>
                  </a:lnTo>
                  <a:lnTo>
                    <a:pt x="749" y="586"/>
                  </a:lnTo>
                  <a:lnTo>
                    <a:pt x="746" y="586"/>
                  </a:lnTo>
                  <a:lnTo>
                    <a:pt x="744" y="585"/>
                  </a:lnTo>
                  <a:lnTo>
                    <a:pt x="741" y="582"/>
                  </a:lnTo>
                  <a:lnTo>
                    <a:pt x="728" y="578"/>
                  </a:lnTo>
                  <a:lnTo>
                    <a:pt x="726" y="577"/>
                  </a:lnTo>
                  <a:lnTo>
                    <a:pt x="722" y="577"/>
                  </a:lnTo>
                  <a:lnTo>
                    <a:pt x="721" y="576"/>
                  </a:lnTo>
                  <a:lnTo>
                    <a:pt x="716" y="569"/>
                  </a:lnTo>
                  <a:lnTo>
                    <a:pt x="715" y="567"/>
                  </a:lnTo>
                  <a:lnTo>
                    <a:pt x="715" y="564"/>
                  </a:lnTo>
                  <a:lnTo>
                    <a:pt x="716" y="561"/>
                  </a:lnTo>
                  <a:lnTo>
                    <a:pt x="717" y="558"/>
                  </a:lnTo>
                  <a:lnTo>
                    <a:pt x="718" y="555"/>
                  </a:lnTo>
                  <a:lnTo>
                    <a:pt x="717" y="552"/>
                  </a:lnTo>
                  <a:lnTo>
                    <a:pt x="715" y="551"/>
                  </a:lnTo>
                  <a:lnTo>
                    <a:pt x="712" y="550"/>
                  </a:lnTo>
                  <a:lnTo>
                    <a:pt x="710" y="548"/>
                  </a:lnTo>
                  <a:lnTo>
                    <a:pt x="710" y="545"/>
                  </a:lnTo>
                  <a:lnTo>
                    <a:pt x="710" y="543"/>
                  </a:lnTo>
                  <a:lnTo>
                    <a:pt x="710" y="542"/>
                  </a:lnTo>
                  <a:lnTo>
                    <a:pt x="709" y="541"/>
                  </a:lnTo>
                  <a:lnTo>
                    <a:pt x="709" y="540"/>
                  </a:lnTo>
                  <a:lnTo>
                    <a:pt x="708" y="538"/>
                  </a:lnTo>
                  <a:lnTo>
                    <a:pt x="708" y="535"/>
                  </a:lnTo>
                  <a:lnTo>
                    <a:pt x="708" y="534"/>
                  </a:lnTo>
                  <a:lnTo>
                    <a:pt x="708" y="533"/>
                  </a:lnTo>
                  <a:lnTo>
                    <a:pt x="707" y="532"/>
                  </a:lnTo>
                  <a:lnTo>
                    <a:pt x="706" y="532"/>
                  </a:lnTo>
                  <a:lnTo>
                    <a:pt x="705" y="531"/>
                  </a:lnTo>
                  <a:lnTo>
                    <a:pt x="701" y="531"/>
                  </a:lnTo>
                  <a:lnTo>
                    <a:pt x="700" y="530"/>
                  </a:lnTo>
                  <a:lnTo>
                    <a:pt x="699" y="530"/>
                  </a:lnTo>
                  <a:lnTo>
                    <a:pt x="698" y="530"/>
                  </a:lnTo>
                  <a:lnTo>
                    <a:pt x="696" y="530"/>
                  </a:lnTo>
                  <a:lnTo>
                    <a:pt x="695" y="529"/>
                  </a:lnTo>
                  <a:lnTo>
                    <a:pt x="694" y="527"/>
                  </a:lnTo>
                  <a:lnTo>
                    <a:pt x="693" y="527"/>
                  </a:lnTo>
                  <a:lnTo>
                    <a:pt x="691" y="528"/>
                  </a:lnTo>
                  <a:lnTo>
                    <a:pt x="688" y="529"/>
                  </a:lnTo>
                  <a:lnTo>
                    <a:pt x="687" y="529"/>
                  </a:lnTo>
                  <a:lnTo>
                    <a:pt x="685" y="530"/>
                  </a:lnTo>
                  <a:lnTo>
                    <a:pt x="683" y="530"/>
                  </a:lnTo>
                  <a:lnTo>
                    <a:pt x="679" y="530"/>
                  </a:lnTo>
                  <a:lnTo>
                    <a:pt x="676" y="531"/>
                  </a:lnTo>
                  <a:lnTo>
                    <a:pt x="675" y="531"/>
                  </a:lnTo>
                  <a:lnTo>
                    <a:pt x="674" y="529"/>
                  </a:lnTo>
                  <a:lnTo>
                    <a:pt x="673" y="528"/>
                  </a:lnTo>
                  <a:lnTo>
                    <a:pt x="671" y="527"/>
                  </a:lnTo>
                  <a:lnTo>
                    <a:pt x="670" y="527"/>
                  </a:lnTo>
                  <a:lnTo>
                    <a:pt x="667" y="527"/>
                  </a:lnTo>
                  <a:lnTo>
                    <a:pt x="666" y="527"/>
                  </a:lnTo>
                  <a:lnTo>
                    <a:pt x="665" y="528"/>
                  </a:lnTo>
                  <a:lnTo>
                    <a:pt x="664" y="525"/>
                  </a:lnTo>
                  <a:lnTo>
                    <a:pt x="664" y="523"/>
                  </a:lnTo>
                  <a:lnTo>
                    <a:pt x="665" y="520"/>
                  </a:lnTo>
                  <a:lnTo>
                    <a:pt x="666" y="518"/>
                  </a:lnTo>
                  <a:lnTo>
                    <a:pt x="668" y="517"/>
                  </a:lnTo>
                  <a:lnTo>
                    <a:pt x="675" y="514"/>
                  </a:lnTo>
                  <a:lnTo>
                    <a:pt x="680" y="511"/>
                  </a:lnTo>
                  <a:lnTo>
                    <a:pt x="682" y="508"/>
                  </a:lnTo>
                  <a:lnTo>
                    <a:pt x="682" y="505"/>
                  </a:lnTo>
                  <a:lnTo>
                    <a:pt x="679" y="504"/>
                  </a:lnTo>
                  <a:lnTo>
                    <a:pt x="678" y="502"/>
                  </a:lnTo>
                  <a:lnTo>
                    <a:pt x="679" y="502"/>
                  </a:lnTo>
                  <a:lnTo>
                    <a:pt x="679" y="501"/>
                  </a:lnTo>
                  <a:lnTo>
                    <a:pt x="678" y="500"/>
                  </a:lnTo>
                  <a:lnTo>
                    <a:pt x="679" y="499"/>
                  </a:lnTo>
                  <a:lnTo>
                    <a:pt x="680" y="499"/>
                  </a:lnTo>
                  <a:lnTo>
                    <a:pt x="681" y="498"/>
                  </a:lnTo>
                  <a:lnTo>
                    <a:pt x="681" y="497"/>
                  </a:lnTo>
                  <a:lnTo>
                    <a:pt x="682" y="496"/>
                  </a:lnTo>
                  <a:lnTo>
                    <a:pt x="683" y="496"/>
                  </a:lnTo>
                  <a:lnTo>
                    <a:pt x="686" y="494"/>
                  </a:lnTo>
                  <a:lnTo>
                    <a:pt x="687" y="493"/>
                  </a:lnTo>
                  <a:lnTo>
                    <a:pt x="690" y="493"/>
                  </a:lnTo>
                  <a:lnTo>
                    <a:pt x="691" y="493"/>
                  </a:lnTo>
                  <a:lnTo>
                    <a:pt x="692" y="493"/>
                  </a:lnTo>
                  <a:lnTo>
                    <a:pt x="692" y="492"/>
                  </a:lnTo>
                  <a:lnTo>
                    <a:pt x="693" y="491"/>
                  </a:lnTo>
                  <a:lnTo>
                    <a:pt x="695" y="491"/>
                  </a:lnTo>
                  <a:lnTo>
                    <a:pt x="696" y="492"/>
                  </a:lnTo>
                  <a:lnTo>
                    <a:pt x="696" y="494"/>
                  </a:lnTo>
                  <a:lnTo>
                    <a:pt x="697" y="495"/>
                  </a:lnTo>
                  <a:lnTo>
                    <a:pt x="697" y="497"/>
                  </a:lnTo>
                  <a:lnTo>
                    <a:pt x="698" y="498"/>
                  </a:lnTo>
                  <a:lnTo>
                    <a:pt x="700" y="499"/>
                  </a:lnTo>
                  <a:lnTo>
                    <a:pt x="702" y="500"/>
                  </a:lnTo>
                  <a:lnTo>
                    <a:pt x="701" y="501"/>
                  </a:lnTo>
                  <a:lnTo>
                    <a:pt x="699" y="503"/>
                  </a:lnTo>
                  <a:lnTo>
                    <a:pt x="698" y="504"/>
                  </a:lnTo>
                  <a:lnTo>
                    <a:pt x="699" y="505"/>
                  </a:lnTo>
                  <a:lnTo>
                    <a:pt x="701" y="506"/>
                  </a:lnTo>
                  <a:lnTo>
                    <a:pt x="701" y="507"/>
                  </a:lnTo>
                  <a:lnTo>
                    <a:pt x="703" y="507"/>
                  </a:lnTo>
                  <a:lnTo>
                    <a:pt x="704" y="507"/>
                  </a:lnTo>
                  <a:lnTo>
                    <a:pt x="706" y="507"/>
                  </a:lnTo>
                  <a:lnTo>
                    <a:pt x="707" y="508"/>
                  </a:lnTo>
                  <a:lnTo>
                    <a:pt x="707" y="509"/>
                  </a:lnTo>
                  <a:lnTo>
                    <a:pt x="709" y="509"/>
                  </a:lnTo>
                  <a:lnTo>
                    <a:pt x="709" y="507"/>
                  </a:lnTo>
                  <a:lnTo>
                    <a:pt x="708" y="506"/>
                  </a:lnTo>
                  <a:lnTo>
                    <a:pt x="706" y="504"/>
                  </a:lnTo>
                  <a:lnTo>
                    <a:pt x="705" y="503"/>
                  </a:lnTo>
                  <a:lnTo>
                    <a:pt x="705" y="501"/>
                  </a:lnTo>
                  <a:lnTo>
                    <a:pt x="706" y="499"/>
                  </a:lnTo>
                  <a:lnTo>
                    <a:pt x="705" y="499"/>
                  </a:lnTo>
                  <a:lnTo>
                    <a:pt x="704" y="497"/>
                  </a:lnTo>
                  <a:lnTo>
                    <a:pt x="704" y="496"/>
                  </a:lnTo>
                  <a:lnTo>
                    <a:pt x="704" y="495"/>
                  </a:lnTo>
                  <a:lnTo>
                    <a:pt x="703" y="494"/>
                  </a:lnTo>
                  <a:lnTo>
                    <a:pt x="703" y="493"/>
                  </a:lnTo>
                  <a:lnTo>
                    <a:pt x="702" y="492"/>
                  </a:lnTo>
                  <a:lnTo>
                    <a:pt x="701" y="491"/>
                  </a:lnTo>
                  <a:lnTo>
                    <a:pt x="703" y="491"/>
                  </a:lnTo>
                  <a:lnTo>
                    <a:pt x="709" y="491"/>
                  </a:lnTo>
                  <a:lnTo>
                    <a:pt x="711" y="491"/>
                  </a:lnTo>
                  <a:lnTo>
                    <a:pt x="713" y="489"/>
                  </a:lnTo>
                  <a:close/>
                  <a:moveTo>
                    <a:pt x="1874" y="496"/>
                  </a:moveTo>
                  <a:lnTo>
                    <a:pt x="1875" y="496"/>
                  </a:lnTo>
                  <a:lnTo>
                    <a:pt x="1876" y="496"/>
                  </a:lnTo>
                  <a:lnTo>
                    <a:pt x="1876" y="497"/>
                  </a:lnTo>
                  <a:lnTo>
                    <a:pt x="1877" y="498"/>
                  </a:lnTo>
                  <a:lnTo>
                    <a:pt x="1877" y="499"/>
                  </a:lnTo>
                  <a:lnTo>
                    <a:pt x="1876" y="501"/>
                  </a:lnTo>
                  <a:lnTo>
                    <a:pt x="1876" y="502"/>
                  </a:lnTo>
                  <a:lnTo>
                    <a:pt x="1876" y="503"/>
                  </a:lnTo>
                  <a:lnTo>
                    <a:pt x="1875" y="503"/>
                  </a:lnTo>
                  <a:lnTo>
                    <a:pt x="1874" y="504"/>
                  </a:lnTo>
                  <a:lnTo>
                    <a:pt x="1873" y="504"/>
                  </a:lnTo>
                  <a:lnTo>
                    <a:pt x="1872" y="504"/>
                  </a:lnTo>
                  <a:lnTo>
                    <a:pt x="1871" y="504"/>
                  </a:lnTo>
                  <a:lnTo>
                    <a:pt x="1870" y="503"/>
                  </a:lnTo>
                  <a:lnTo>
                    <a:pt x="1869" y="503"/>
                  </a:lnTo>
                  <a:lnTo>
                    <a:pt x="1868" y="503"/>
                  </a:lnTo>
                  <a:lnTo>
                    <a:pt x="1868" y="502"/>
                  </a:lnTo>
                  <a:lnTo>
                    <a:pt x="1868" y="500"/>
                  </a:lnTo>
                  <a:lnTo>
                    <a:pt x="1867" y="499"/>
                  </a:lnTo>
                  <a:lnTo>
                    <a:pt x="1868" y="498"/>
                  </a:lnTo>
                  <a:lnTo>
                    <a:pt x="1868" y="497"/>
                  </a:lnTo>
                  <a:lnTo>
                    <a:pt x="1868" y="496"/>
                  </a:lnTo>
                  <a:lnTo>
                    <a:pt x="1869" y="496"/>
                  </a:lnTo>
                  <a:lnTo>
                    <a:pt x="1868" y="495"/>
                  </a:lnTo>
                  <a:lnTo>
                    <a:pt x="1868" y="494"/>
                  </a:lnTo>
                  <a:lnTo>
                    <a:pt x="1867" y="494"/>
                  </a:lnTo>
                  <a:lnTo>
                    <a:pt x="1868" y="493"/>
                  </a:lnTo>
                  <a:lnTo>
                    <a:pt x="1868" y="492"/>
                  </a:lnTo>
                  <a:lnTo>
                    <a:pt x="1868" y="491"/>
                  </a:lnTo>
                  <a:lnTo>
                    <a:pt x="1869" y="490"/>
                  </a:lnTo>
                  <a:lnTo>
                    <a:pt x="1870" y="490"/>
                  </a:lnTo>
                  <a:lnTo>
                    <a:pt x="1871" y="489"/>
                  </a:lnTo>
                  <a:lnTo>
                    <a:pt x="1871" y="488"/>
                  </a:lnTo>
                  <a:lnTo>
                    <a:pt x="1872" y="489"/>
                  </a:lnTo>
                  <a:lnTo>
                    <a:pt x="1873" y="492"/>
                  </a:lnTo>
                  <a:lnTo>
                    <a:pt x="1873" y="493"/>
                  </a:lnTo>
                  <a:lnTo>
                    <a:pt x="1873" y="494"/>
                  </a:lnTo>
                  <a:lnTo>
                    <a:pt x="1873" y="495"/>
                  </a:lnTo>
                  <a:lnTo>
                    <a:pt x="1874" y="496"/>
                  </a:lnTo>
                  <a:close/>
                  <a:moveTo>
                    <a:pt x="929" y="475"/>
                  </a:moveTo>
                  <a:lnTo>
                    <a:pt x="927" y="477"/>
                  </a:lnTo>
                  <a:lnTo>
                    <a:pt x="926" y="476"/>
                  </a:lnTo>
                  <a:lnTo>
                    <a:pt x="925" y="476"/>
                  </a:lnTo>
                  <a:lnTo>
                    <a:pt x="925" y="477"/>
                  </a:lnTo>
                  <a:lnTo>
                    <a:pt x="924" y="476"/>
                  </a:lnTo>
                  <a:lnTo>
                    <a:pt x="925" y="475"/>
                  </a:lnTo>
                  <a:lnTo>
                    <a:pt x="926" y="475"/>
                  </a:lnTo>
                  <a:lnTo>
                    <a:pt x="927" y="474"/>
                  </a:lnTo>
                  <a:lnTo>
                    <a:pt x="928" y="473"/>
                  </a:lnTo>
                  <a:lnTo>
                    <a:pt x="929" y="473"/>
                  </a:lnTo>
                  <a:lnTo>
                    <a:pt x="930" y="474"/>
                  </a:lnTo>
                  <a:lnTo>
                    <a:pt x="929" y="475"/>
                  </a:lnTo>
                  <a:close/>
                  <a:moveTo>
                    <a:pt x="933" y="471"/>
                  </a:moveTo>
                  <a:lnTo>
                    <a:pt x="932" y="471"/>
                  </a:lnTo>
                  <a:lnTo>
                    <a:pt x="932" y="470"/>
                  </a:lnTo>
                  <a:lnTo>
                    <a:pt x="932" y="469"/>
                  </a:lnTo>
                  <a:lnTo>
                    <a:pt x="934" y="468"/>
                  </a:lnTo>
                  <a:lnTo>
                    <a:pt x="935" y="468"/>
                  </a:lnTo>
                  <a:lnTo>
                    <a:pt x="935" y="469"/>
                  </a:lnTo>
                  <a:lnTo>
                    <a:pt x="935" y="470"/>
                  </a:lnTo>
                  <a:lnTo>
                    <a:pt x="934" y="470"/>
                  </a:lnTo>
                  <a:lnTo>
                    <a:pt x="934" y="471"/>
                  </a:lnTo>
                  <a:lnTo>
                    <a:pt x="933" y="471"/>
                  </a:lnTo>
                  <a:close/>
                  <a:moveTo>
                    <a:pt x="1849" y="467"/>
                  </a:moveTo>
                  <a:lnTo>
                    <a:pt x="1852" y="471"/>
                  </a:lnTo>
                  <a:lnTo>
                    <a:pt x="1852" y="472"/>
                  </a:lnTo>
                  <a:lnTo>
                    <a:pt x="1851" y="472"/>
                  </a:lnTo>
                  <a:lnTo>
                    <a:pt x="1851" y="473"/>
                  </a:lnTo>
                  <a:lnTo>
                    <a:pt x="1850" y="473"/>
                  </a:lnTo>
                  <a:lnTo>
                    <a:pt x="1849" y="473"/>
                  </a:lnTo>
                  <a:lnTo>
                    <a:pt x="1849" y="474"/>
                  </a:lnTo>
                  <a:lnTo>
                    <a:pt x="1849" y="476"/>
                  </a:lnTo>
                  <a:lnTo>
                    <a:pt x="1849" y="477"/>
                  </a:lnTo>
                  <a:lnTo>
                    <a:pt x="1850" y="477"/>
                  </a:lnTo>
                  <a:lnTo>
                    <a:pt x="1851" y="478"/>
                  </a:lnTo>
                  <a:lnTo>
                    <a:pt x="1851" y="479"/>
                  </a:lnTo>
                  <a:lnTo>
                    <a:pt x="1851" y="481"/>
                  </a:lnTo>
                  <a:lnTo>
                    <a:pt x="1851" y="482"/>
                  </a:lnTo>
                  <a:lnTo>
                    <a:pt x="1853" y="481"/>
                  </a:lnTo>
                  <a:lnTo>
                    <a:pt x="1854" y="480"/>
                  </a:lnTo>
                  <a:lnTo>
                    <a:pt x="1856" y="477"/>
                  </a:lnTo>
                  <a:lnTo>
                    <a:pt x="1856" y="476"/>
                  </a:lnTo>
                  <a:lnTo>
                    <a:pt x="1857" y="476"/>
                  </a:lnTo>
                  <a:lnTo>
                    <a:pt x="1858" y="474"/>
                  </a:lnTo>
                  <a:lnTo>
                    <a:pt x="1859" y="472"/>
                  </a:lnTo>
                  <a:lnTo>
                    <a:pt x="1860" y="471"/>
                  </a:lnTo>
                  <a:lnTo>
                    <a:pt x="1861" y="471"/>
                  </a:lnTo>
                  <a:lnTo>
                    <a:pt x="1862" y="471"/>
                  </a:lnTo>
                  <a:lnTo>
                    <a:pt x="1863" y="471"/>
                  </a:lnTo>
                  <a:lnTo>
                    <a:pt x="1863" y="472"/>
                  </a:lnTo>
                  <a:lnTo>
                    <a:pt x="1863" y="473"/>
                  </a:lnTo>
                  <a:lnTo>
                    <a:pt x="1864" y="473"/>
                  </a:lnTo>
                  <a:lnTo>
                    <a:pt x="1865" y="473"/>
                  </a:lnTo>
                  <a:lnTo>
                    <a:pt x="1865" y="472"/>
                  </a:lnTo>
                  <a:lnTo>
                    <a:pt x="1866" y="472"/>
                  </a:lnTo>
                  <a:lnTo>
                    <a:pt x="1867" y="472"/>
                  </a:lnTo>
                  <a:lnTo>
                    <a:pt x="1868" y="474"/>
                  </a:lnTo>
                  <a:lnTo>
                    <a:pt x="1869" y="474"/>
                  </a:lnTo>
                  <a:lnTo>
                    <a:pt x="1870" y="474"/>
                  </a:lnTo>
                  <a:lnTo>
                    <a:pt x="1872" y="474"/>
                  </a:lnTo>
                  <a:lnTo>
                    <a:pt x="1872" y="475"/>
                  </a:lnTo>
                  <a:lnTo>
                    <a:pt x="1873" y="476"/>
                  </a:lnTo>
                  <a:lnTo>
                    <a:pt x="1872" y="478"/>
                  </a:lnTo>
                  <a:lnTo>
                    <a:pt x="1872" y="480"/>
                  </a:lnTo>
                  <a:lnTo>
                    <a:pt x="1871" y="482"/>
                  </a:lnTo>
                  <a:lnTo>
                    <a:pt x="1871" y="484"/>
                  </a:lnTo>
                  <a:lnTo>
                    <a:pt x="1871" y="485"/>
                  </a:lnTo>
                  <a:lnTo>
                    <a:pt x="1869" y="487"/>
                  </a:lnTo>
                  <a:lnTo>
                    <a:pt x="1867" y="489"/>
                  </a:lnTo>
                  <a:lnTo>
                    <a:pt x="1866" y="489"/>
                  </a:lnTo>
                  <a:lnTo>
                    <a:pt x="1865" y="490"/>
                  </a:lnTo>
                  <a:lnTo>
                    <a:pt x="1864" y="490"/>
                  </a:lnTo>
                  <a:lnTo>
                    <a:pt x="1863" y="490"/>
                  </a:lnTo>
                  <a:lnTo>
                    <a:pt x="1861" y="489"/>
                  </a:lnTo>
                  <a:lnTo>
                    <a:pt x="1860" y="490"/>
                  </a:lnTo>
                  <a:lnTo>
                    <a:pt x="1860" y="488"/>
                  </a:lnTo>
                  <a:lnTo>
                    <a:pt x="1859" y="487"/>
                  </a:lnTo>
                  <a:lnTo>
                    <a:pt x="1858" y="486"/>
                  </a:lnTo>
                  <a:lnTo>
                    <a:pt x="1858" y="485"/>
                  </a:lnTo>
                  <a:lnTo>
                    <a:pt x="1858" y="484"/>
                  </a:lnTo>
                  <a:lnTo>
                    <a:pt x="1857" y="484"/>
                  </a:lnTo>
                  <a:lnTo>
                    <a:pt x="1856" y="484"/>
                  </a:lnTo>
                  <a:lnTo>
                    <a:pt x="1855" y="484"/>
                  </a:lnTo>
                  <a:lnTo>
                    <a:pt x="1855" y="485"/>
                  </a:lnTo>
                  <a:lnTo>
                    <a:pt x="1853" y="487"/>
                  </a:lnTo>
                  <a:lnTo>
                    <a:pt x="1853" y="490"/>
                  </a:lnTo>
                  <a:lnTo>
                    <a:pt x="1853" y="496"/>
                  </a:lnTo>
                  <a:lnTo>
                    <a:pt x="1853" y="497"/>
                  </a:lnTo>
                  <a:lnTo>
                    <a:pt x="1852" y="498"/>
                  </a:lnTo>
                  <a:lnTo>
                    <a:pt x="1851" y="496"/>
                  </a:lnTo>
                  <a:lnTo>
                    <a:pt x="1850" y="496"/>
                  </a:lnTo>
                  <a:lnTo>
                    <a:pt x="1848" y="497"/>
                  </a:lnTo>
                  <a:lnTo>
                    <a:pt x="1847" y="497"/>
                  </a:lnTo>
                  <a:lnTo>
                    <a:pt x="1846" y="496"/>
                  </a:lnTo>
                  <a:lnTo>
                    <a:pt x="1844" y="495"/>
                  </a:lnTo>
                  <a:lnTo>
                    <a:pt x="1843" y="494"/>
                  </a:lnTo>
                  <a:lnTo>
                    <a:pt x="1843" y="493"/>
                  </a:lnTo>
                  <a:lnTo>
                    <a:pt x="1844" y="493"/>
                  </a:lnTo>
                  <a:lnTo>
                    <a:pt x="1845" y="493"/>
                  </a:lnTo>
                  <a:lnTo>
                    <a:pt x="1848" y="491"/>
                  </a:lnTo>
                  <a:lnTo>
                    <a:pt x="1848" y="488"/>
                  </a:lnTo>
                  <a:lnTo>
                    <a:pt x="1847" y="480"/>
                  </a:lnTo>
                  <a:lnTo>
                    <a:pt x="1847" y="478"/>
                  </a:lnTo>
                  <a:lnTo>
                    <a:pt x="1847" y="477"/>
                  </a:lnTo>
                  <a:lnTo>
                    <a:pt x="1846" y="476"/>
                  </a:lnTo>
                  <a:lnTo>
                    <a:pt x="1845" y="478"/>
                  </a:lnTo>
                  <a:lnTo>
                    <a:pt x="1844" y="478"/>
                  </a:lnTo>
                  <a:lnTo>
                    <a:pt x="1843" y="479"/>
                  </a:lnTo>
                  <a:lnTo>
                    <a:pt x="1842" y="479"/>
                  </a:lnTo>
                  <a:lnTo>
                    <a:pt x="1841" y="482"/>
                  </a:lnTo>
                  <a:lnTo>
                    <a:pt x="1840" y="483"/>
                  </a:lnTo>
                  <a:lnTo>
                    <a:pt x="1839" y="484"/>
                  </a:lnTo>
                  <a:lnTo>
                    <a:pt x="1838" y="487"/>
                  </a:lnTo>
                  <a:lnTo>
                    <a:pt x="1837" y="488"/>
                  </a:lnTo>
                  <a:lnTo>
                    <a:pt x="1836" y="490"/>
                  </a:lnTo>
                  <a:lnTo>
                    <a:pt x="1831" y="494"/>
                  </a:lnTo>
                  <a:lnTo>
                    <a:pt x="1829" y="495"/>
                  </a:lnTo>
                  <a:lnTo>
                    <a:pt x="1828" y="495"/>
                  </a:lnTo>
                  <a:lnTo>
                    <a:pt x="1824" y="486"/>
                  </a:lnTo>
                  <a:lnTo>
                    <a:pt x="1823" y="483"/>
                  </a:lnTo>
                  <a:lnTo>
                    <a:pt x="1824" y="480"/>
                  </a:lnTo>
                  <a:lnTo>
                    <a:pt x="1824" y="477"/>
                  </a:lnTo>
                  <a:lnTo>
                    <a:pt x="1825" y="475"/>
                  </a:lnTo>
                  <a:lnTo>
                    <a:pt x="1829" y="469"/>
                  </a:lnTo>
                  <a:lnTo>
                    <a:pt x="1830" y="468"/>
                  </a:lnTo>
                  <a:lnTo>
                    <a:pt x="1832" y="468"/>
                  </a:lnTo>
                  <a:lnTo>
                    <a:pt x="1834" y="469"/>
                  </a:lnTo>
                  <a:lnTo>
                    <a:pt x="1835" y="469"/>
                  </a:lnTo>
                  <a:lnTo>
                    <a:pt x="1836" y="469"/>
                  </a:lnTo>
                  <a:lnTo>
                    <a:pt x="1837" y="468"/>
                  </a:lnTo>
                  <a:lnTo>
                    <a:pt x="1838" y="468"/>
                  </a:lnTo>
                  <a:lnTo>
                    <a:pt x="1841" y="467"/>
                  </a:lnTo>
                  <a:lnTo>
                    <a:pt x="1844" y="467"/>
                  </a:lnTo>
                  <a:lnTo>
                    <a:pt x="1844" y="468"/>
                  </a:lnTo>
                  <a:lnTo>
                    <a:pt x="1845" y="468"/>
                  </a:lnTo>
                  <a:lnTo>
                    <a:pt x="1846" y="469"/>
                  </a:lnTo>
                  <a:lnTo>
                    <a:pt x="1847" y="468"/>
                  </a:lnTo>
                  <a:lnTo>
                    <a:pt x="1847" y="467"/>
                  </a:lnTo>
                  <a:lnTo>
                    <a:pt x="1847" y="466"/>
                  </a:lnTo>
                  <a:lnTo>
                    <a:pt x="1848" y="466"/>
                  </a:lnTo>
                  <a:lnTo>
                    <a:pt x="1849" y="466"/>
                  </a:lnTo>
                  <a:lnTo>
                    <a:pt x="1849" y="467"/>
                  </a:lnTo>
                  <a:close/>
                  <a:moveTo>
                    <a:pt x="958" y="455"/>
                  </a:moveTo>
                  <a:lnTo>
                    <a:pt x="960" y="456"/>
                  </a:lnTo>
                  <a:lnTo>
                    <a:pt x="961" y="457"/>
                  </a:lnTo>
                  <a:lnTo>
                    <a:pt x="962" y="457"/>
                  </a:lnTo>
                  <a:lnTo>
                    <a:pt x="963" y="456"/>
                  </a:lnTo>
                  <a:lnTo>
                    <a:pt x="964" y="455"/>
                  </a:lnTo>
                  <a:lnTo>
                    <a:pt x="965" y="456"/>
                  </a:lnTo>
                  <a:lnTo>
                    <a:pt x="966" y="456"/>
                  </a:lnTo>
                  <a:lnTo>
                    <a:pt x="967" y="457"/>
                  </a:lnTo>
                  <a:lnTo>
                    <a:pt x="968" y="459"/>
                  </a:lnTo>
                  <a:lnTo>
                    <a:pt x="968" y="463"/>
                  </a:lnTo>
                  <a:lnTo>
                    <a:pt x="968" y="464"/>
                  </a:lnTo>
                  <a:lnTo>
                    <a:pt x="969" y="465"/>
                  </a:lnTo>
                  <a:lnTo>
                    <a:pt x="969" y="466"/>
                  </a:lnTo>
                  <a:lnTo>
                    <a:pt x="968" y="466"/>
                  </a:lnTo>
                  <a:lnTo>
                    <a:pt x="967" y="467"/>
                  </a:lnTo>
                  <a:lnTo>
                    <a:pt x="964" y="469"/>
                  </a:lnTo>
                  <a:lnTo>
                    <a:pt x="963" y="469"/>
                  </a:lnTo>
                  <a:lnTo>
                    <a:pt x="962" y="470"/>
                  </a:lnTo>
                  <a:lnTo>
                    <a:pt x="957" y="472"/>
                  </a:lnTo>
                  <a:lnTo>
                    <a:pt x="955" y="473"/>
                  </a:lnTo>
                  <a:lnTo>
                    <a:pt x="953" y="474"/>
                  </a:lnTo>
                  <a:lnTo>
                    <a:pt x="951" y="476"/>
                  </a:lnTo>
                  <a:lnTo>
                    <a:pt x="949" y="476"/>
                  </a:lnTo>
                  <a:lnTo>
                    <a:pt x="948" y="476"/>
                  </a:lnTo>
                  <a:lnTo>
                    <a:pt x="947" y="475"/>
                  </a:lnTo>
                  <a:lnTo>
                    <a:pt x="946" y="474"/>
                  </a:lnTo>
                  <a:lnTo>
                    <a:pt x="945" y="473"/>
                  </a:lnTo>
                  <a:lnTo>
                    <a:pt x="945" y="472"/>
                  </a:lnTo>
                  <a:lnTo>
                    <a:pt x="947" y="468"/>
                  </a:lnTo>
                  <a:lnTo>
                    <a:pt x="947" y="457"/>
                  </a:lnTo>
                  <a:lnTo>
                    <a:pt x="948" y="456"/>
                  </a:lnTo>
                  <a:lnTo>
                    <a:pt x="949" y="455"/>
                  </a:lnTo>
                  <a:lnTo>
                    <a:pt x="950" y="455"/>
                  </a:lnTo>
                  <a:lnTo>
                    <a:pt x="952" y="456"/>
                  </a:lnTo>
                  <a:lnTo>
                    <a:pt x="953" y="456"/>
                  </a:lnTo>
                  <a:lnTo>
                    <a:pt x="954" y="456"/>
                  </a:lnTo>
                  <a:lnTo>
                    <a:pt x="956" y="455"/>
                  </a:lnTo>
                  <a:lnTo>
                    <a:pt x="958" y="455"/>
                  </a:lnTo>
                  <a:close/>
                  <a:moveTo>
                    <a:pt x="257" y="453"/>
                  </a:moveTo>
                  <a:lnTo>
                    <a:pt x="258" y="454"/>
                  </a:lnTo>
                  <a:lnTo>
                    <a:pt x="259" y="455"/>
                  </a:lnTo>
                  <a:lnTo>
                    <a:pt x="258" y="457"/>
                  </a:lnTo>
                  <a:lnTo>
                    <a:pt x="258" y="456"/>
                  </a:lnTo>
                  <a:lnTo>
                    <a:pt x="257" y="456"/>
                  </a:lnTo>
                  <a:lnTo>
                    <a:pt x="256" y="456"/>
                  </a:lnTo>
                  <a:lnTo>
                    <a:pt x="257" y="457"/>
                  </a:lnTo>
                  <a:lnTo>
                    <a:pt x="257" y="458"/>
                  </a:lnTo>
                  <a:lnTo>
                    <a:pt x="258" y="458"/>
                  </a:lnTo>
                  <a:lnTo>
                    <a:pt x="258" y="460"/>
                  </a:lnTo>
                  <a:lnTo>
                    <a:pt x="258" y="461"/>
                  </a:lnTo>
                  <a:lnTo>
                    <a:pt x="259" y="461"/>
                  </a:lnTo>
                  <a:lnTo>
                    <a:pt x="260" y="462"/>
                  </a:lnTo>
                  <a:lnTo>
                    <a:pt x="261" y="463"/>
                  </a:lnTo>
                  <a:lnTo>
                    <a:pt x="262" y="464"/>
                  </a:lnTo>
                  <a:lnTo>
                    <a:pt x="262" y="466"/>
                  </a:lnTo>
                  <a:lnTo>
                    <a:pt x="263" y="467"/>
                  </a:lnTo>
                  <a:lnTo>
                    <a:pt x="264" y="468"/>
                  </a:lnTo>
                  <a:lnTo>
                    <a:pt x="264" y="469"/>
                  </a:lnTo>
                  <a:lnTo>
                    <a:pt x="265" y="469"/>
                  </a:lnTo>
                  <a:lnTo>
                    <a:pt x="265" y="470"/>
                  </a:lnTo>
                  <a:lnTo>
                    <a:pt x="265" y="471"/>
                  </a:lnTo>
                  <a:lnTo>
                    <a:pt x="266" y="472"/>
                  </a:lnTo>
                  <a:lnTo>
                    <a:pt x="267" y="472"/>
                  </a:lnTo>
                  <a:lnTo>
                    <a:pt x="267" y="473"/>
                  </a:lnTo>
                  <a:lnTo>
                    <a:pt x="266" y="474"/>
                  </a:lnTo>
                  <a:lnTo>
                    <a:pt x="266" y="475"/>
                  </a:lnTo>
                  <a:lnTo>
                    <a:pt x="267" y="475"/>
                  </a:lnTo>
                  <a:lnTo>
                    <a:pt x="268" y="476"/>
                  </a:lnTo>
                  <a:lnTo>
                    <a:pt x="269" y="478"/>
                  </a:lnTo>
                  <a:lnTo>
                    <a:pt x="270" y="481"/>
                  </a:lnTo>
                  <a:lnTo>
                    <a:pt x="272" y="482"/>
                  </a:lnTo>
                  <a:lnTo>
                    <a:pt x="273" y="484"/>
                  </a:lnTo>
                  <a:lnTo>
                    <a:pt x="273" y="487"/>
                  </a:lnTo>
                  <a:lnTo>
                    <a:pt x="272" y="486"/>
                  </a:lnTo>
                  <a:lnTo>
                    <a:pt x="271" y="485"/>
                  </a:lnTo>
                  <a:lnTo>
                    <a:pt x="270" y="485"/>
                  </a:lnTo>
                  <a:lnTo>
                    <a:pt x="271" y="486"/>
                  </a:lnTo>
                  <a:lnTo>
                    <a:pt x="272" y="487"/>
                  </a:lnTo>
                  <a:lnTo>
                    <a:pt x="274" y="490"/>
                  </a:lnTo>
                  <a:lnTo>
                    <a:pt x="275" y="490"/>
                  </a:lnTo>
                  <a:lnTo>
                    <a:pt x="276" y="491"/>
                  </a:lnTo>
                  <a:lnTo>
                    <a:pt x="276" y="493"/>
                  </a:lnTo>
                  <a:lnTo>
                    <a:pt x="276" y="494"/>
                  </a:lnTo>
                  <a:lnTo>
                    <a:pt x="277" y="495"/>
                  </a:lnTo>
                  <a:lnTo>
                    <a:pt x="278" y="495"/>
                  </a:lnTo>
                  <a:lnTo>
                    <a:pt x="279" y="495"/>
                  </a:lnTo>
                  <a:lnTo>
                    <a:pt x="280" y="496"/>
                  </a:lnTo>
                  <a:lnTo>
                    <a:pt x="281" y="497"/>
                  </a:lnTo>
                  <a:lnTo>
                    <a:pt x="280" y="498"/>
                  </a:lnTo>
                  <a:lnTo>
                    <a:pt x="281" y="499"/>
                  </a:lnTo>
                  <a:lnTo>
                    <a:pt x="282" y="502"/>
                  </a:lnTo>
                  <a:lnTo>
                    <a:pt x="281" y="504"/>
                  </a:lnTo>
                  <a:lnTo>
                    <a:pt x="280" y="505"/>
                  </a:lnTo>
                  <a:lnTo>
                    <a:pt x="279" y="501"/>
                  </a:lnTo>
                  <a:lnTo>
                    <a:pt x="279" y="500"/>
                  </a:lnTo>
                  <a:lnTo>
                    <a:pt x="277" y="497"/>
                  </a:lnTo>
                  <a:lnTo>
                    <a:pt x="276" y="498"/>
                  </a:lnTo>
                  <a:lnTo>
                    <a:pt x="275" y="498"/>
                  </a:lnTo>
                  <a:lnTo>
                    <a:pt x="276" y="499"/>
                  </a:lnTo>
                  <a:lnTo>
                    <a:pt x="278" y="504"/>
                  </a:lnTo>
                  <a:lnTo>
                    <a:pt x="279" y="506"/>
                  </a:lnTo>
                  <a:lnTo>
                    <a:pt x="279" y="507"/>
                  </a:lnTo>
                  <a:lnTo>
                    <a:pt x="278" y="508"/>
                  </a:lnTo>
                  <a:lnTo>
                    <a:pt x="277" y="508"/>
                  </a:lnTo>
                  <a:lnTo>
                    <a:pt x="276" y="507"/>
                  </a:lnTo>
                  <a:lnTo>
                    <a:pt x="274" y="507"/>
                  </a:lnTo>
                  <a:lnTo>
                    <a:pt x="273" y="508"/>
                  </a:lnTo>
                  <a:lnTo>
                    <a:pt x="272" y="508"/>
                  </a:lnTo>
                  <a:lnTo>
                    <a:pt x="271" y="509"/>
                  </a:lnTo>
                  <a:lnTo>
                    <a:pt x="270" y="509"/>
                  </a:lnTo>
                  <a:lnTo>
                    <a:pt x="269" y="509"/>
                  </a:lnTo>
                  <a:lnTo>
                    <a:pt x="261" y="505"/>
                  </a:lnTo>
                  <a:lnTo>
                    <a:pt x="260" y="503"/>
                  </a:lnTo>
                  <a:lnTo>
                    <a:pt x="256" y="502"/>
                  </a:lnTo>
                  <a:lnTo>
                    <a:pt x="255" y="501"/>
                  </a:lnTo>
                  <a:lnTo>
                    <a:pt x="252" y="497"/>
                  </a:lnTo>
                  <a:lnTo>
                    <a:pt x="251" y="497"/>
                  </a:lnTo>
                  <a:lnTo>
                    <a:pt x="251" y="496"/>
                  </a:lnTo>
                  <a:lnTo>
                    <a:pt x="251" y="494"/>
                  </a:lnTo>
                  <a:lnTo>
                    <a:pt x="250" y="491"/>
                  </a:lnTo>
                  <a:lnTo>
                    <a:pt x="239" y="476"/>
                  </a:lnTo>
                  <a:lnTo>
                    <a:pt x="238" y="476"/>
                  </a:lnTo>
                  <a:lnTo>
                    <a:pt x="238" y="475"/>
                  </a:lnTo>
                  <a:lnTo>
                    <a:pt x="238" y="474"/>
                  </a:lnTo>
                  <a:lnTo>
                    <a:pt x="237" y="472"/>
                  </a:lnTo>
                  <a:lnTo>
                    <a:pt x="236" y="471"/>
                  </a:lnTo>
                  <a:lnTo>
                    <a:pt x="236" y="470"/>
                  </a:lnTo>
                  <a:lnTo>
                    <a:pt x="236" y="468"/>
                  </a:lnTo>
                  <a:lnTo>
                    <a:pt x="238" y="465"/>
                  </a:lnTo>
                  <a:lnTo>
                    <a:pt x="239" y="463"/>
                  </a:lnTo>
                  <a:lnTo>
                    <a:pt x="239" y="461"/>
                  </a:lnTo>
                  <a:lnTo>
                    <a:pt x="239" y="460"/>
                  </a:lnTo>
                  <a:lnTo>
                    <a:pt x="239" y="457"/>
                  </a:lnTo>
                  <a:lnTo>
                    <a:pt x="239" y="455"/>
                  </a:lnTo>
                  <a:lnTo>
                    <a:pt x="240" y="454"/>
                  </a:lnTo>
                  <a:lnTo>
                    <a:pt x="242" y="453"/>
                  </a:lnTo>
                  <a:lnTo>
                    <a:pt x="243" y="453"/>
                  </a:lnTo>
                  <a:lnTo>
                    <a:pt x="244" y="453"/>
                  </a:lnTo>
                  <a:lnTo>
                    <a:pt x="245" y="453"/>
                  </a:lnTo>
                  <a:lnTo>
                    <a:pt x="247" y="454"/>
                  </a:lnTo>
                  <a:lnTo>
                    <a:pt x="248" y="454"/>
                  </a:lnTo>
                  <a:lnTo>
                    <a:pt x="249" y="453"/>
                  </a:lnTo>
                  <a:lnTo>
                    <a:pt x="251" y="452"/>
                  </a:lnTo>
                  <a:lnTo>
                    <a:pt x="252" y="451"/>
                  </a:lnTo>
                  <a:lnTo>
                    <a:pt x="255" y="451"/>
                  </a:lnTo>
                  <a:lnTo>
                    <a:pt x="256" y="451"/>
                  </a:lnTo>
                  <a:lnTo>
                    <a:pt x="255" y="452"/>
                  </a:lnTo>
                  <a:lnTo>
                    <a:pt x="257" y="453"/>
                  </a:lnTo>
                  <a:close/>
                  <a:moveTo>
                    <a:pt x="2117" y="434"/>
                  </a:moveTo>
                  <a:lnTo>
                    <a:pt x="2117" y="444"/>
                  </a:lnTo>
                  <a:lnTo>
                    <a:pt x="2117" y="443"/>
                  </a:lnTo>
                  <a:lnTo>
                    <a:pt x="2116" y="443"/>
                  </a:lnTo>
                  <a:lnTo>
                    <a:pt x="2115" y="442"/>
                  </a:lnTo>
                  <a:lnTo>
                    <a:pt x="2113" y="442"/>
                  </a:lnTo>
                  <a:lnTo>
                    <a:pt x="2111" y="442"/>
                  </a:lnTo>
                  <a:lnTo>
                    <a:pt x="2109" y="442"/>
                  </a:lnTo>
                  <a:lnTo>
                    <a:pt x="2110" y="439"/>
                  </a:lnTo>
                  <a:lnTo>
                    <a:pt x="2110" y="437"/>
                  </a:lnTo>
                  <a:lnTo>
                    <a:pt x="2111" y="436"/>
                  </a:lnTo>
                  <a:lnTo>
                    <a:pt x="2112" y="435"/>
                  </a:lnTo>
                  <a:lnTo>
                    <a:pt x="2112" y="433"/>
                  </a:lnTo>
                  <a:lnTo>
                    <a:pt x="2112" y="432"/>
                  </a:lnTo>
                  <a:lnTo>
                    <a:pt x="2113" y="431"/>
                  </a:lnTo>
                  <a:lnTo>
                    <a:pt x="2115" y="431"/>
                  </a:lnTo>
                  <a:lnTo>
                    <a:pt x="2116" y="431"/>
                  </a:lnTo>
                  <a:lnTo>
                    <a:pt x="2116" y="432"/>
                  </a:lnTo>
                  <a:lnTo>
                    <a:pt x="2115" y="433"/>
                  </a:lnTo>
                  <a:lnTo>
                    <a:pt x="2116" y="434"/>
                  </a:lnTo>
                  <a:lnTo>
                    <a:pt x="2117" y="434"/>
                  </a:lnTo>
                  <a:close/>
                  <a:moveTo>
                    <a:pt x="1761" y="417"/>
                  </a:moveTo>
                  <a:lnTo>
                    <a:pt x="1764" y="419"/>
                  </a:lnTo>
                  <a:lnTo>
                    <a:pt x="1765" y="421"/>
                  </a:lnTo>
                  <a:lnTo>
                    <a:pt x="1765" y="422"/>
                  </a:lnTo>
                  <a:lnTo>
                    <a:pt x="1765" y="423"/>
                  </a:lnTo>
                  <a:lnTo>
                    <a:pt x="1764" y="424"/>
                  </a:lnTo>
                  <a:lnTo>
                    <a:pt x="1763" y="424"/>
                  </a:lnTo>
                  <a:lnTo>
                    <a:pt x="1762" y="424"/>
                  </a:lnTo>
                  <a:lnTo>
                    <a:pt x="1760" y="423"/>
                  </a:lnTo>
                  <a:lnTo>
                    <a:pt x="1760" y="422"/>
                  </a:lnTo>
                  <a:lnTo>
                    <a:pt x="1760" y="424"/>
                  </a:lnTo>
                  <a:lnTo>
                    <a:pt x="1759" y="424"/>
                  </a:lnTo>
                  <a:lnTo>
                    <a:pt x="1758" y="424"/>
                  </a:lnTo>
                  <a:lnTo>
                    <a:pt x="1757" y="423"/>
                  </a:lnTo>
                  <a:lnTo>
                    <a:pt x="1754" y="423"/>
                  </a:lnTo>
                  <a:lnTo>
                    <a:pt x="1753" y="422"/>
                  </a:lnTo>
                  <a:lnTo>
                    <a:pt x="1752" y="423"/>
                  </a:lnTo>
                  <a:lnTo>
                    <a:pt x="1751" y="426"/>
                  </a:lnTo>
                  <a:lnTo>
                    <a:pt x="1750" y="426"/>
                  </a:lnTo>
                  <a:lnTo>
                    <a:pt x="1749" y="427"/>
                  </a:lnTo>
                  <a:lnTo>
                    <a:pt x="1748" y="427"/>
                  </a:lnTo>
                  <a:lnTo>
                    <a:pt x="1747" y="427"/>
                  </a:lnTo>
                  <a:lnTo>
                    <a:pt x="1747" y="426"/>
                  </a:lnTo>
                  <a:lnTo>
                    <a:pt x="1747" y="424"/>
                  </a:lnTo>
                  <a:lnTo>
                    <a:pt x="1749" y="422"/>
                  </a:lnTo>
                  <a:lnTo>
                    <a:pt x="1750" y="421"/>
                  </a:lnTo>
                  <a:lnTo>
                    <a:pt x="1751" y="420"/>
                  </a:lnTo>
                  <a:lnTo>
                    <a:pt x="1753" y="419"/>
                  </a:lnTo>
                  <a:lnTo>
                    <a:pt x="1754" y="417"/>
                  </a:lnTo>
                  <a:lnTo>
                    <a:pt x="1756" y="419"/>
                  </a:lnTo>
                  <a:lnTo>
                    <a:pt x="1757" y="418"/>
                  </a:lnTo>
                  <a:lnTo>
                    <a:pt x="1759" y="417"/>
                  </a:lnTo>
                  <a:lnTo>
                    <a:pt x="1761" y="417"/>
                  </a:lnTo>
                  <a:close/>
                  <a:moveTo>
                    <a:pt x="626" y="417"/>
                  </a:moveTo>
                  <a:lnTo>
                    <a:pt x="629" y="420"/>
                  </a:lnTo>
                  <a:lnTo>
                    <a:pt x="629" y="421"/>
                  </a:lnTo>
                  <a:lnTo>
                    <a:pt x="629" y="423"/>
                  </a:lnTo>
                  <a:lnTo>
                    <a:pt x="628" y="424"/>
                  </a:lnTo>
                  <a:lnTo>
                    <a:pt x="625" y="426"/>
                  </a:lnTo>
                  <a:lnTo>
                    <a:pt x="625" y="427"/>
                  </a:lnTo>
                  <a:lnTo>
                    <a:pt x="624" y="430"/>
                  </a:lnTo>
                  <a:lnTo>
                    <a:pt x="624" y="431"/>
                  </a:lnTo>
                  <a:lnTo>
                    <a:pt x="621" y="431"/>
                  </a:lnTo>
                  <a:lnTo>
                    <a:pt x="619" y="429"/>
                  </a:lnTo>
                  <a:lnTo>
                    <a:pt x="618" y="429"/>
                  </a:lnTo>
                  <a:lnTo>
                    <a:pt x="616" y="431"/>
                  </a:lnTo>
                  <a:lnTo>
                    <a:pt x="615" y="434"/>
                  </a:lnTo>
                  <a:lnTo>
                    <a:pt x="613" y="434"/>
                  </a:lnTo>
                  <a:lnTo>
                    <a:pt x="613" y="429"/>
                  </a:lnTo>
                  <a:lnTo>
                    <a:pt x="612" y="426"/>
                  </a:lnTo>
                  <a:lnTo>
                    <a:pt x="611" y="426"/>
                  </a:lnTo>
                  <a:lnTo>
                    <a:pt x="610" y="426"/>
                  </a:lnTo>
                  <a:lnTo>
                    <a:pt x="607" y="422"/>
                  </a:lnTo>
                  <a:lnTo>
                    <a:pt x="607" y="421"/>
                  </a:lnTo>
                  <a:lnTo>
                    <a:pt x="607" y="420"/>
                  </a:lnTo>
                  <a:lnTo>
                    <a:pt x="608" y="418"/>
                  </a:lnTo>
                  <a:lnTo>
                    <a:pt x="609" y="417"/>
                  </a:lnTo>
                  <a:lnTo>
                    <a:pt x="610" y="416"/>
                  </a:lnTo>
                  <a:lnTo>
                    <a:pt x="611" y="415"/>
                  </a:lnTo>
                  <a:lnTo>
                    <a:pt x="612" y="414"/>
                  </a:lnTo>
                  <a:lnTo>
                    <a:pt x="613" y="415"/>
                  </a:lnTo>
                  <a:lnTo>
                    <a:pt x="612" y="417"/>
                  </a:lnTo>
                  <a:lnTo>
                    <a:pt x="612" y="419"/>
                  </a:lnTo>
                  <a:lnTo>
                    <a:pt x="613" y="419"/>
                  </a:lnTo>
                  <a:lnTo>
                    <a:pt x="613" y="418"/>
                  </a:lnTo>
                  <a:lnTo>
                    <a:pt x="613" y="416"/>
                  </a:lnTo>
                  <a:lnTo>
                    <a:pt x="614" y="416"/>
                  </a:lnTo>
                  <a:lnTo>
                    <a:pt x="615" y="417"/>
                  </a:lnTo>
                  <a:lnTo>
                    <a:pt x="617" y="416"/>
                  </a:lnTo>
                  <a:lnTo>
                    <a:pt x="621" y="413"/>
                  </a:lnTo>
                  <a:lnTo>
                    <a:pt x="622" y="414"/>
                  </a:lnTo>
                  <a:lnTo>
                    <a:pt x="623" y="414"/>
                  </a:lnTo>
                  <a:lnTo>
                    <a:pt x="624" y="415"/>
                  </a:lnTo>
                  <a:lnTo>
                    <a:pt x="625" y="415"/>
                  </a:lnTo>
                  <a:lnTo>
                    <a:pt x="626" y="416"/>
                  </a:lnTo>
                  <a:lnTo>
                    <a:pt x="626" y="417"/>
                  </a:lnTo>
                  <a:close/>
                  <a:moveTo>
                    <a:pt x="1773" y="413"/>
                  </a:moveTo>
                  <a:lnTo>
                    <a:pt x="1774" y="413"/>
                  </a:lnTo>
                  <a:lnTo>
                    <a:pt x="1774" y="414"/>
                  </a:lnTo>
                  <a:lnTo>
                    <a:pt x="1774" y="415"/>
                  </a:lnTo>
                  <a:lnTo>
                    <a:pt x="1773" y="417"/>
                  </a:lnTo>
                  <a:lnTo>
                    <a:pt x="1772" y="418"/>
                  </a:lnTo>
                  <a:lnTo>
                    <a:pt x="1771" y="418"/>
                  </a:lnTo>
                  <a:lnTo>
                    <a:pt x="1769" y="417"/>
                  </a:lnTo>
                  <a:lnTo>
                    <a:pt x="1768" y="418"/>
                  </a:lnTo>
                  <a:lnTo>
                    <a:pt x="1766" y="418"/>
                  </a:lnTo>
                  <a:lnTo>
                    <a:pt x="1764" y="418"/>
                  </a:lnTo>
                  <a:lnTo>
                    <a:pt x="1762" y="417"/>
                  </a:lnTo>
                  <a:lnTo>
                    <a:pt x="1761" y="416"/>
                  </a:lnTo>
                  <a:lnTo>
                    <a:pt x="1761" y="415"/>
                  </a:lnTo>
                  <a:lnTo>
                    <a:pt x="1762" y="414"/>
                  </a:lnTo>
                  <a:lnTo>
                    <a:pt x="1762" y="413"/>
                  </a:lnTo>
                  <a:lnTo>
                    <a:pt x="1763" y="412"/>
                  </a:lnTo>
                  <a:lnTo>
                    <a:pt x="1764" y="413"/>
                  </a:lnTo>
                  <a:lnTo>
                    <a:pt x="1765" y="413"/>
                  </a:lnTo>
                  <a:lnTo>
                    <a:pt x="1765" y="412"/>
                  </a:lnTo>
                  <a:lnTo>
                    <a:pt x="1766" y="411"/>
                  </a:lnTo>
                  <a:lnTo>
                    <a:pt x="1768" y="411"/>
                  </a:lnTo>
                  <a:lnTo>
                    <a:pt x="1769" y="412"/>
                  </a:lnTo>
                  <a:lnTo>
                    <a:pt x="1771" y="412"/>
                  </a:lnTo>
                  <a:lnTo>
                    <a:pt x="1771" y="413"/>
                  </a:lnTo>
                  <a:lnTo>
                    <a:pt x="1772" y="413"/>
                  </a:lnTo>
                  <a:lnTo>
                    <a:pt x="1773" y="413"/>
                  </a:lnTo>
                  <a:close/>
                  <a:moveTo>
                    <a:pt x="622" y="411"/>
                  </a:moveTo>
                  <a:lnTo>
                    <a:pt x="621" y="411"/>
                  </a:lnTo>
                  <a:lnTo>
                    <a:pt x="620" y="412"/>
                  </a:lnTo>
                  <a:lnTo>
                    <a:pt x="619" y="412"/>
                  </a:lnTo>
                  <a:lnTo>
                    <a:pt x="617" y="412"/>
                  </a:lnTo>
                  <a:lnTo>
                    <a:pt x="617" y="411"/>
                  </a:lnTo>
                  <a:lnTo>
                    <a:pt x="616" y="410"/>
                  </a:lnTo>
                  <a:lnTo>
                    <a:pt x="617" y="409"/>
                  </a:lnTo>
                  <a:lnTo>
                    <a:pt x="618" y="409"/>
                  </a:lnTo>
                  <a:lnTo>
                    <a:pt x="622" y="409"/>
                  </a:lnTo>
                  <a:lnTo>
                    <a:pt x="623" y="410"/>
                  </a:lnTo>
                  <a:lnTo>
                    <a:pt x="622" y="411"/>
                  </a:lnTo>
                  <a:close/>
                  <a:moveTo>
                    <a:pt x="1780" y="415"/>
                  </a:moveTo>
                  <a:lnTo>
                    <a:pt x="1780" y="416"/>
                  </a:lnTo>
                  <a:lnTo>
                    <a:pt x="1779" y="417"/>
                  </a:lnTo>
                  <a:lnTo>
                    <a:pt x="1778" y="416"/>
                  </a:lnTo>
                  <a:lnTo>
                    <a:pt x="1777" y="416"/>
                  </a:lnTo>
                  <a:lnTo>
                    <a:pt x="1776" y="416"/>
                  </a:lnTo>
                  <a:lnTo>
                    <a:pt x="1776" y="417"/>
                  </a:lnTo>
                  <a:lnTo>
                    <a:pt x="1776" y="418"/>
                  </a:lnTo>
                  <a:lnTo>
                    <a:pt x="1775" y="417"/>
                  </a:lnTo>
                  <a:lnTo>
                    <a:pt x="1774" y="414"/>
                  </a:lnTo>
                  <a:lnTo>
                    <a:pt x="1774" y="412"/>
                  </a:lnTo>
                  <a:lnTo>
                    <a:pt x="1775" y="410"/>
                  </a:lnTo>
                  <a:lnTo>
                    <a:pt x="1775" y="408"/>
                  </a:lnTo>
                  <a:lnTo>
                    <a:pt x="1777" y="408"/>
                  </a:lnTo>
                  <a:lnTo>
                    <a:pt x="1777" y="411"/>
                  </a:lnTo>
                  <a:lnTo>
                    <a:pt x="1777" y="412"/>
                  </a:lnTo>
                  <a:lnTo>
                    <a:pt x="1779" y="413"/>
                  </a:lnTo>
                  <a:lnTo>
                    <a:pt x="1779" y="414"/>
                  </a:lnTo>
                  <a:lnTo>
                    <a:pt x="1780" y="414"/>
                  </a:lnTo>
                  <a:lnTo>
                    <a:pt x="1780" y="415"/>
                  </a:lnTo>
                  <a:close/>
                  <a:moveTo>
                    <a:pt x="2113" y="407"/>
                  </a:moveTo>
                  <a:lnTo>
                    <a:pt x="2114" y="408"/>
                  </a:lnTo>
                  <a:lnTo>
                    <a:pt x="2114" y="407"/>
                  </a:lnTo>
                  <a:lnTo>
                    <a:pt x="2115" y="407"/>
                  </a:lnTo>
                  <a:lnTo>
                    <a:pt x="2115" y="408"/>
                  </a:lnTo>
                  <a:lnTo>
                    <a:pt x="2116" y="409"/>
                  </a:lnTo>
                  <a:lnTo>
                    <a:pt x="2117" y="409"/>
                  </a:lnTo>
                  <a:lnTo>
                    <a:pt x="2117" y="411"/>
                  </a:lnTo>
                  <a:lnTo>
                    <a:pt x="2116" y="411"/>
                  </a:lnTo>
                  <a:lnTo>
                    <a:pt x="2116" y="412"/>
                  </a:lnTo>
                  <a:lnTo>
                    <a:pt x="2116" y="413"/>
                  </a:lnTo>
                  <a:lnTo>
                    <a:pt x="2116" y="414"/>
                  </a:lnTo>
                  <a:lnTo>
                    <a:pt x="2117" y="415"/>
                  </a:lnTo>
                  <a:lnTo>
                    <a:pt x="2117" y="418"/>
                  </a:lnTo>
                  <a:lnTo>
                    <a:pt x="2116" y="418"/>
                  </a:lnTo>
                  <a:lnTo>
                    <a:pt x="2116" y="419"/>
                  </a:lnTo>
                  <a:lnTo>
                    <a:pt x="2117" y="421"/>
                  </a:lnTo>
                  <a:lnTo>
                    <a:pt x="2116" y="422"/>
                  </a:lnTo>
                  <a:lnTo>
                    <a:pt x="2116" y="423"/>
                  </a:lnTo>
                  <a:lnTo>
                    <a:pt x="2115" y="423"/>
                  </a:lnTo>
                  <a:lnTo>
                    <a:pt x="2113" y="425"/>
                  </a:lnTo>
                  <a:lnTo>
                    <a:pt x="2112" y="425"/>
                  </a:lnTo>
                  <a:lnTo>
                    <a:pt x="2111" y="425"/>
                  </a:lnTo>
                  <a:lnTo>
                    <a:pt x="2107" y="425"/>
                  </a:lnTo>
                  <a:lnTo>
                    <a:pt x="2107" y="424"/>
                  </a:lnTo>
                  <a:lnTo>
                    <a:pt x="2106" y="424"/>
                  </a:lnTo>
                  <a:lnTo>
                    <a:pt x="2107" y="423"/>
                  </a:lnTo>
                  <a:lnTo>
                    <a:pt x="2108" y="423"/>
                  </a:lnTo>
                  <a:lnTo>
                    <a:pt x="2108" y="422"/>
                  </a:lnTo>
                  <a:lnTo>
                    <a:pt x="2107" y="421"/>
                  </a:lnTo>
                  <a:lnTo>
                    <a:pt x="2107" y="420"/>
                  </a:lnTo>
                  <a:lnTo>
                    <a:pt x="2106" y="420"/>
                  </a:lnTo>
                  <a:lnTo>
                    <a:pt x="2106" y="419"/>
                  </a:lnTo>
                  <a:lnTo>
                    <a:pt x="2106" y="417"/>
                  </a:lnTo>
                  <a:lnTo>
                    <a:pt x="2106" y="416"/>
                  </a:lnTo>
                  <a:lnTo>
                    <a:pt x="2107" y="415"/>
                  </a:lnTo>
                  <a:lnTo>
                    <a:pt x="2107" y="414"/>
                  </a:lnTo>
                  <a:lnTo>
                    <a:pt x="2107" y="413"/>
                  </a:lnTo>
                  <a:lnTo>
                    <a:pt x="2107" y="411"/>
                  </a:lnTo>
                  <a:lnTo>
                    <a:pt x="2106" y="410"/>
                  </a:lnTo>
                  <a:lnTo>
                    <a:pt x="2107" y="409"/>
                  </a:lnTo>
                  <a:lnTo>
                    <a:pt x="2108" y="409"/>
                  </a:lnTo>
                  <a:lnTo>
                    <a:pt x="2109" y="408"/>
                  </a:lnTo>
                  <a:lnTo>
                    <a:pt x="2110" y="408"/>
                  </a:lnTo>
                  <a:lnTo>
                    <a:pt x="2111" y="408"/>
                  </a:lnTo>
                  <a:lnTo>
                    <a:pt x="2113" y="408"/>
                  </a:lnTo>
                  <a:lnTo>
                    <a:pt x="2113" y="407"/>
                  </a:lnTo>
                  <a:close/>
                  <a:moveTo>
                    <a:pt x="228" y="424"/>
                  </a:moveTo>
                  <a:lnTo>
                    <a:pt x="229" y="425"/>
                  </a:lnTo>
                  <a:lnTo>
                    <a:pt x="230" y="426"/>
                  </a:lnTo>
                  <a:lnTo>
                    <a:pt x="230" y="427"/>
                  </a:lnTo>
                  <a:lnTo>
                    <a:pt x="229" y="428"/>
                  </a:lnTo>
                  <a:lnTo>
                    <a:pt x="229" y="427"/>
                  </a:lnTo>
                  <a:lnTo>
                    <a:pt x="228" y="427"/>
                  </a:lnTo>
                  <a:lnTo>
                    <a:pt x="227" y="427"/>
                  </a:lnTo>
                  <a:lnTo>
                    <a:pt x="227" y="426"/>
                  </a:lnTo>
                  <a:lnTo>
                    <a:pt x="226" y="425"/>
                  </a:lnTo>
                  <a:lnTo>
                    <a:pt x="225" y="426"/>
                  </a:lnTo>
                  <a:lnTo>
                    <a:pt x="224" y="426"/>
                  </a:lnTo>
                  <a:lnTo>
                    <a:pt x="224" y="428"/>
                  </a:lnTo>
                  <a:lnTo>
                    <a:pt x="224" y="429"/>
                  </a:lnTo>
                  <a:lnTo>
                    <a:pt x="222" y="429"/>
                  </a:lnTo>
                  <a:lnTo>
                    <a:pt x="217" y="426"/>
                  </a:lnTo>
                  <a:lnTo>
                    <a:pt x="215" y="425"/>
                  </a:lnTo>
                  <a:lnTo>
                    <a:pt x="216" y="425"/>
                  </a:lnTo>
                  <a:lnTo>
                    <a:pt x="216" y="424"/>
                  </a:lnTo>
                  <a:lnTo>
                    <a:pt x="217" y="424"/>
                  </a:lnTo>
                  <a:lnTo>
                    <a:pt x="218" y="425"/>
                  </a:lnTo>
                  <a:lnTo>
                    <a:pt x="219" y="425"/>
                  </a:lnTo>
                  <a:lnTo>
                    <a:pt x="219" y="424"/>
                  </a:lnTo>
                  <a:lnTo>
                    <a:pt x="220" y="420"/>
                  </a:lnTo>
                  <a:lnTo>
                    <a:pt x="221" y="419"/>
                  </a:lnTo>
                  <a:lnTo>
                    <a:pt x="220" y="416"/>
                  </a:lnTo>
                  <a:lnTo>
                    <a:pt x="220" y="414"/>
                  </a:lnTo>
                  <a:lnTo>
                    <a:pt x="221" y="414"/>
                  </a:lnTo>
                  <a:lnTo>
                    <a:pt x="222" y="412"/>
                  </a:lnTo>
                  <a:lnTo>
                    <a:pt x="223" y="411"/>
                  </a:lnTo>
                  <a:lnTo>
                    <a:pt x="224" y="411"/>
                  </a:lnTo>
                  <a:lnTo>
                    <a:pt x="224" y="410"/>
                  </a:lnTo>
                  <a:lnTo>
                    <a:pt x="224" y="408"/>
                  </a:lnTo>
                  <a:lnTo>
                    <a:pt x="225" y="407"/>
                  </a:lnTo>
                  <a:lnTo>
                    <a:pt x="226" y="408"/>
                  </a:lnTo>
                  <a:lnTo>
                    <a:pt x="229" y="412"/>
                  </a:lnTo>
                  <a:lnTo>
                    <a:pt x="230" y="415"/>
                  </a:lnTo>
                  <a:lnTo>
                    <a:pt x="229" y="416"/>
                  </a:lnTo>
                  <a:lnTo>
                    <a:pt x="230" y="417"/>
                  </a:lnTo>
                  <a:lnTo>
                    <a:pt x="230" y="419"/>
                  </a:lnTo>
                  <a:lnTo>
                    <a:pt x="230" y="420"/>
                  </a:lnTo>
                  <a:lnTo>
                    <a:pt x="229" y="421"/>
                  </a:lnTo>
                  <a:lnTo>
                    <a:pt x="230" y="422"/>
                  </a:lnTo>
                  <a:lnTo>
                    <a:pt x="229" y="423"/>
                  </a:lnTo>
                  <a:lnTo>
                    <a:pt x="229" y="424"/>
                  </a:lnTo>
                  <a:lnTo>
                    <a:pt x="228" y="424"/>
                  </a:lnTo>
                  <a:close/>
                  <a:moveTo>
                    <a:pt x="574" y="414"/>
                  </a:moveTo>
                  <a:lnTo>
                    <a:pt x="573" y="414"/>
                  </a:lnTo>
                  <a:lnTo>
                    <a:pt x="571" y="414"/>
                  </a:lnTo>
                  <a:lnTo>
                    <a:pt x="570" y="414"/>
                  </a:lnTo>
                  <a:lnTo>
                    <a:pt x="568" y="415"/>
                  </a:lnTo>
                  <a:lnTo>
                    <a:pt x="567" y="415"/>
                  </a:lnTo>
                  <a:lnTo>
                    <a:pt x="565" y="416"/>
                  </a:lnTo>
                  <a:lnTo>
                    <a:pt x="564" y="416"/>
                  </a:lnTo>
                  <a:lnTo>
                    <a:pt x="563" y="415"/>
                  </a:lnTo>
                  <a:lnTo>
                    <a:pt x="562" y="415"/>
                  </a:lnTo>
                  <a:lnTo>
                    <a:pt x="562" y="416"/>
                  </a:lnTo>
                  <a:lnTo>
                    <a:pt x="560" y="416"/>
                  </a:lnTo>
                  <a:lnTo>
                    <a:pt x="556" y="415"/>
                  </a:lnTo>
                  <a:lnTo>
                    <a:pt x="555" y="415"/>
                  </a:lnTo>
                  <a:lnTo>
                    <a:pt x="554" y="413"/>
                  </a:lnTo>
                  <a:lnTo>
                    <a:pt x="556" y="410"/>
                  </a:lnTo>
                  <a:lnTo>
                    <a:pt x="559" y="407"/>
                  </a:lnTo>
                  <a:lnTo>
                    <a:pt x="561" y="405"/>
                  </a:lnTo>
                  <a:lnTo>
                    <a:pt x="562" y="406"/>
                  </a:lnTo>
                  <a:lnTo>
                    <a:pt x="566" y="406"/>
                  </a:lnTo>
                  <a:lnTo>
                    <a:pt x="566" y="407"/>
                  </a:lnTo>
                  <a:lnTo>
                    <a:pt x="567" y="408"/>
                  </a:lnTo>
                  <a:lnTo>
                    <a:pt x="568" y="408"/>
                  </a:lnTo>
                  <a:lnTo>
                    <a:pt x="571" y="408"/>
                  </a:lnTo>
                  <a:lnTo>
                    <a:pt x="573" y="409"/>
                  </a:lnTo>
                  <a:lnTo>
                    <a:pt x="574" y="411"/>
                  </a:lnTo>
                  <a:lnTo>
                    <a:pt x="575" y="412"/>
                  </a:lnTo>
                  <a:lnTo>
                    <a:pt x="574" y="414"/>
                  </a:lnTo>
                  <a:close/>
                  <a:moveTo>
                    <a:pt x="1783" y="404"/>
                  </a:moveTo>
                  <a:lnTo>
                    <a:pt x="1782" y="406"/>
                  </a:lnTo>
                  <a:lnTo>
                    <a:pt x="1783" y="406"/>
                  </a:lnTo>
                  <a:lnTo>
                    <a:pt x="1784" y="406"/>
                  </a:lnTo>
                  <a:lnTo>
                    <a:pt x="1785" y="407"/>
                  </a:lnTo>
                  <a:lnTo>
                    <a:pt x="1786" y="408"/>
                  </a:lnTo>
                  <a:lnTo>
                    <a:pt x="1786" y="409"/>
                  </a:lnTo>
                  <a:lnTo>
                    <a:pt x="1785" y="409"/>
                  </a:lnTo>
                  <a:lnTo>
                    <a:pt x="1785" y="408"/>
                  </a:lnTo>
                  <a:lnTo>
                    <a:pt x="1784" y="408"/>
                  </a:lnTo>
                  <a:lnTo>
                    <a:pt x="1781" y="407"/>
                  </a:lnTo>
                  <a:lnTo>
                    <a:pt x="1780" y="407"/>
                  </a:lnTo>
                  <a:lnTo>
                    <a:pt x="1780" y="406"/>
                  </a:lnTo>
                  <a:lnTo>
                    <a:pt x="1781" y="405"/>
                  </a:lnTo>
                  <a:lnTo>
                    <a:pt x="1782" y="404"/>
                  </a:lnTo>
                  <a:lnTo>
                    <a:pt x="1783" y="404"/>
                  </a:lnTo>
                  <a:close/>
                  <a:moveTo>
                    <a:pt x="1792" y="406"/>
                  </a:moveTo>
                  <a:lnTo>
                    <a:pt x="1793" y="406"/>
                  </a:lnTo>
                  <a:lnTo>
                    <a:pt x="1794" y="407"/>
                  </a:lnTo>
                  <a:lnTo>
                    <a:pt x="1795" y="408"/>
                  </a:lnTo>
                  <a:lnTo>
                    <a:pt x="1794" y="409"/>
                  </a:lnTo>
                  <a:lnTo>
                    <a:pt x="1795" y="411"/>
                  </a:lnTo>
                  <a:lnTo>
                    <a:pt x="1795" y="412"/>
                  </a:lnTo>
                  <a:lnTo>
                    <a:pt x="1796" y="413"/>
                  </a:lnTo>
                  <a:lnTo>
                    <a:pt x="1795" y="414"/>
                  </a:lnTo>
                  <a:lnTo>
                    <a:pt x="1794" y="412"/>
                  </a:lnTo>
                  <a:lnTo>
                    <a:pt x="1792" y="408"/>
                  </a:lnTo>
                  <a:lnTo>
                    <a:pt x="1790" y="406"/>
                  </a:lnTo>
                  <a:lnTo>
                    <a:pt x="1789" y="406"/>
                  </a:lnTo>
                  <a:lnTo>
                    <a:pt x="1788" y="407"/>
                  </a:lnTo>
                  <a:lnTo>
                    <a:pt x="1787" y="405"/>
                  </a:lnTo>
                  <a:lnTo>
                    <a:pt x="1785" y="404"/>
                  </a:lnTo>
                  <a:lnTo>
                    <a:pt x="1786" y="403"/>
                  </a:lnTo>
                  <a:lnTo>
                    <a:pt x="1786" y="404"/>
                  </a:lnTo>
                  <a:lnTo>
                    <a:pt x="1788" y="404"/>
                  </a:lnTo>
                  <a:lnTo>
                    <a:pt x="1789" y="405"/>
                  </a:lnTo>
                  <a:lnTo>
                    <a:pt x="1792" y="406"/>
                  </a:lnTo>
                  <a:close/>
                  <a:moveTo>
                    <a:pt x="1746" y="404"/>
                  </a:moveTo>
                  <a:lnTo>
                    <a:pt x="1744" y="404"/>
                  </a:lnTo>
                  <a:lnTo>
                    <a:pt x="1742" y="403"/>
                  </a:lnTo>
                  <a:lnTo>
                    <a:pt x="1742" y="400"/>
                  </a:lnTo>
                  <a:lnTo>
                    <a:pt x="1744" y="399"/>
                  </a:lnTo>
                  <a:lnTo>
                    <a:pt x="1746" y="399"/>
                  </a:lnTo>
                  <a:lnTo>
                    <a:pt x="1747" y="400"/>
                  </a:lnTo>
                  <a:lnTo>
                    <a:pt x="1747" y="402"/>
                  </a:lnTo>
                  <a:lnTo>
                    <a:pt x="1746" y="404"/>
                  </a:lnTo>
                  <a:close/>
                  <a:moveTo>
                    <a:pt x="233" y="409"/>
                  </a:moveTo>
                  <a:lnTo>
                    <a:pt x="233" y="412"/>
                  </a:lnTo>
                  <a:lnTo>
                    <a:pt x="233" y="411"/>
                  </a:lnTo>
                  <a:lnTo>
                    <a:pt x="233" y="412"/>
                  </a:lnTo>
                  <a:lnTo>
                    <a:pt x="232" y="413"/>
                  </a:lnTo>
                  <a:lnTo>
                    <a:pt x="232" y="414"/>
                  </a:lnTo>
                  <a:lnTo>
                    <a:pt x="233" y="415"/>
                  </a:lnTo>
                  <a:lnTo>
                    <a:pt x="233" y="416"/>
                  </a:lnTo>
                  <a:lnTo>
                    <a:pt x="232" y="416"/>
                  </a:lnTo>
                  <a:lnTo>
                    <a:pt x="230" y="412"/>
                  </a:lnTo>
                  <a:lnTo>
                    <a:pt x="223" y="402"/>
                  </a:lnTo>
                  <a:lnTo>
                    <a:pt x="222" y="400"/>
                  </a:lnTo>
                  <a:lnTo>
                    <a:pt x="220" y="396"/>
                  </a:lnTo>
                  <a:lnTo>
                    <a:pt x="219" y="394"/>
                  </a:lnTo>
                  <a:lnTo>
                    <a:pt x="218" y="393"/>
                  </a:lnTo>
                  <a:lnTo>
                    <a:pt x="217" y="393"/>
                  </a:lnTo>
                  <a:lnTo>
                    <a:pt x="216" y="392"/>
                  </a:lnTo>
                  <a:lnTo>
                    <a:pt x="216" y="391"/>
                  </a:lnTo>
                  <a:lnTo>
                    <a:pt x="218" y="390"/>
                  </a:lnTo>
                  <a:lnTo>
                    <a:pt x="220" y="390"/>
                  </a:lnTo>
                  <a:lnTo>
                    <a:pt x="223" y="391"/>
                  </a:lnTo>
                  <a:lnTo>
                    <a:pt x="226" y="394"/>
                  </a:lnTo>
                  <a:lnTo>
                    <a:pt x="227" y="398"/>
                  </a:lnTo>
                  <a:lnTo>
                    <a:pt x="228" y="401"/>
                  </a:lnTo>
                  <a:lnTo>
                    <a:pt x="229" y="404"/>
                  </a:lnTo>
                  <a:lnTo>
                    <a:pt x="231" y="406"/>
                  </a:lnTo>
                  <a:lnTo>
                    <a:pt x="233" y="409"/>
                  </a:lnTo>
                  <a:close/>
                  <a:moveTo>
                    <a:pt x="629" y="390"/>
                  </a:moveTo>
                  <a:lnTo>
                    <a:pt x="631" y="391"/>
                  </a:lnTo>
                  <a:lnTo>
                    <a:pt x="634" y="394"/>
                  </a:lnTo>
                  <a:lnTo>
                    <a:pt x="635" y="395"/>
                  </a:lnTo>
                  <a:lnTo>
                    <a:pt x="633" y="396"/>
                  </a:lnTo>
                  <a:lnTo>
                    <a:pt x="633" y="397"/>
                  </a:lnTo>
                  <a:lnTo>
                    <a:pt x="634" y="397"/>
                  </a:lnTo>
                  <a:lnTo>
                    <a:pt x="635" y="397"/>
                  </a:lnTo>
                  <a:lnTo>
                    <a:pt x="636" y="397"/>
                  </a:lnTo>
                  <a:lnTo>
                    <a:pt x="638" y="399"/>
                  </a:lnTo>
                  <a:lnTo>
                    <a:pt x="640" y="402"/>
                  </a:lnTo>
                  <a:lnTo>
                    <a:pt x="640" y="403"/>
                  </a:lnTo>
                  <a:lnTo>
                    <a:pt x="642" y="404"/>
                  </a:lnTo>
                  <a:lnTo>
                    <a:pt x="643" y="403"/>
                  </a:lnTo>
                  <a:lnTo>
                    <a:pt x="644" y="403"/>
                  </a:lnTo>
                  <a:lnTo>
                    <a:pt x="644" y="402"/>
                  </a:lnTo>
                  <a:lnTo>
                    <a:pt x="644" y="400"/>
                  </a:lnTo>
                  <a:lnTo>
                    <a:pt x="646" y="400"/>
                  </a:lnTo>
                  <a:lnTo>
                    <a:pt x="648" y="402"/>
                  </a:lnTo>
                  <a:lnTo>
                    <a:pt x="651" y="406"/>
                  </a:lnTo>
                  <a:lnTo>
                    <a:pt x="656" y="409"/>
                  </a:lnTo>
                  <a:lnTo>
                    <a:pt x="656" y="410"/>
                  </a:lnTo>
                  <a:lnTo>
                    <a:pt x="655" y="410"/>
                  </a:lnTo>
                  <a:lnTo>
                    <a:pt x="653" y="409"/>
                  </a:lnTo>
                  <a:lnTo>
                    <a:pt x="651" y="409"/>
                  </a:lnTo>
                  <a:lnTo>
                    <a:pt x="650" y="410"/>
                  </a:lnTo>
                  <a:lnTo>
                    <a:pt x="651" y="411"/>
                  </a:lnTo>
                  <a:lnTo>
                    <a:pt x="651" y="413"/>
                  </a:lnTo>
                  <a:lnTo>
                    <a:pt x="648" y="411"/>
                  </a:lnTo>
                  <a:lnTo>
                    <a:pt x="647" y="411"/>
                  </a:lnTo>
                  <a:lnTo>
                    <a:pt x="646" y="411"/>
                  </a:lnTo>
                  <a:lnTo>
                    <a:pt x="645" y="409"/>
                  </a:lnTo>
                  <a:lnTo>
                    <a:pt x="641" y="408"/>
                  </a:lnTo>
                  <a:lnTo>
                    <a:pt x="640" y="407"/>
                  </a:lnTo>
                  <a:lnTo>
                    <a:pt x="639" y="406"/>
                  </a:lnTo>
                  <a:lnTo>
                    <a:pt x="638" y="405"/>
                  </a:lnTo>
                  <a:lnTo>
                    <a:pt x="637" y="405"/>
                  </a:lnTo>
                  <a:lnTo>
                    <a:pt x="634" y="405"/>
                  </a:lnTo>
                  <a:lnTo>
                    <a:pt x="633" y="405"/>
                  </a:lnTo>
                  <a:lnTo>
                    <a:pt x="632" y="405"/>
                  </a:lnTo>
                  <a:lnTo>
                    <a:pt x="631" y="407"/>
                  </a:lnTo>
                  <a:lnTo>
                    <a:pt x="630" y="407"/>
                  </a:lnTo>
                  <a:lnTo>
                    <a:pt x="629" y="407"/>
                  </a:lnTo>
                  <a:lnTo>
                    <a:pt x="628" y="406"/>
                  </a:lnTo>
                  <a:lnTo>
                    <a:pt x="628" y="407"/>
                  </a:lnTo>
                  <a:lnTo>
                    <a:pt x="627" y="407"/>
                  </a:lnTo>
                  <a:lnTo>
                    <a:pt x="626" y="408"/>
                  </a:lnTo>
                  <a:lnTo>
                    <a:pt x="626" y="409"/>
                  </a:lnTo>
                  <a:lnTo>
                    <a:pt x="625" y="409"/>
                  </a:lnTo>
                  <a:lnTo>
                    <a:pt x="624" y="408"/>
                  </a:lnTo>
                  <a:lnTo>
                    <a:pt x="624" y="407"/>
                  </a:lnTo>
                  <a:lnTo>
                    <a:pt x="623" y="406"/>
                  </a:lnTo>
                  <a:lnTo>
                    <a:pt x="622" y="406"/>
                  </a:lnTo>
                  <a:lnTo>
                    <a:pt x="620" y="405"/>
                  </a:lnTo>
                  <a:lnTo>
                    <a:pt x="619" y="405"/>
                  </a:lnTo>
                  <a:lnTo>
                    <a:pt x="619" y="404"/>
                  </a:lnTo>
                  <a:lnTo>
                    <a:pt x="619" y="403"/>
                  </a:lnTo>
                  <a:lnTo>
                    <a:pt x="619" y="402"/>
                  </a:lnTo>
                  <a:lnTo>
                    <a:pt x="620" y="402"/>
                  </a:lnTo>
                  <a:lnTo>
                    <a:pt x="622" y="400"/>
                  </a:lnTo>
                  <a:lnTo>
                    <a:pt x="624" y="398"/>
                  </a:lnTo>
                  <a:lnTo>
                    <a:pt x="624" y="397"/>
                  </a:lnTo>
                  <a:lnTo>
                    <a:pt x="624" y="391"/>
                  </a:lnTo>
                  <a:lnTo>
                    <a:pt x="625" y="389"/>
                  </a:lnTo>
                  <a:lnTo>
                    <a:pt x="627" y="391"/>
                  </a:lnTo>
                  <a:lnTo>
                    <a:pt x="627" y="390"/>
                  </a:lnTo>
                  <a:lnTo>
                    <a:pt x="627" y="389"/>
                  </a:lnTo>
                  <a:lnTo>
                    <a:pt x="628" y="390"/>
                  </a:lnTo>
                  <a:lnTo>
                    <a:pt x="629" y="390"/>
                  </a:lnTo>
                  <a:close/>
                  <a:moveTo>
                    <a:pt x="238" y="379"/>
                  </a:moveTo>
                  <a:lnTo>
                    <a:pt x="241" y="380"/>
                  </a:lnTo>
                  <a:lnTo>
                    <a:pt x="244" y="379"/>
                  </a:lnTo>
                  <a:lnTo>
                    <a:pt x="245" y="380"/>
                  </a:lnTo>
                  <a:lnTo>
                    <a:pt x="247" y="380"/>
                  </a:lnTo>
                  <a:lnTo>
                    <a:pt x="249" y="380"/>
                  </a:lnTo>
                  <a:lnTo>
                    <a:pt x="251" y="381"/>
                  </a:lnTo>
                  <a:lnTo>
                    <a:pt x="252" y="384"/>
                  </a:lnTo>
                  <a:lnTo>
                    <a:pt x="252" y="385"/>
                  </a:lnTo>
                  <a:lnTo>
                    <a:pt x="249" y="385"/>
                  </a:lnTo>
                  <a:lnTo>
                    <a:pt x="247" y="385"/>
                  </a:lnTo>
                  <a:lnTo>
                    <a:pt x="244" y="386"/>
                  </a:lnTo>
                  <a:lnTo>
                    <a:pt x="242" y="386"/>
                  </a:lnTo>
                  <a:lnTo>
                    <a:pt x="239" y="386"/>
                  </a:lnTo>
                  <a:lnTo>
                    <a:pt x="237" y="385"/>
                  </a:lnTo>
                  <a:lnTo>
                    <a:pt x="234" y="385"/>
                  </a:lnTo>
                  <a:lnTo>
                    <a:pt x="232" y="385"/>
                  </a:lnTo>
                  <a:lnTo>
                    <a:pt x="231" y="383"/>
                  </a:lnTo>
                  <a:lnTo>
                    <a:pt x="231" y="381"/>
                  </a:lnTo>
                  <a:lnTo>
                    <a:pt x="232" y="380"/>
                  </a:lnTo>
                  <a:lnTo>
                    <a:pt x="235" y="379"/>
                  </a:lnTo>
                  <a:lnTo>
                    <a:pt x="238" y="379"/>
                  </a:lnTo>
                  <a:close/>
                  <a:moveTo>
                    <a:pt x="619" y="381"/>
                  </a:moveTo>
                  <a:lnTo>
                    <a:pt x="622" y="385"/>
                  </a:lnTo>
                  <a:lnTo>
                    <a:pt x="623" y="386"/>
                  </a:lnTo>
                  <a:lnTo>
                    <a:pt x="622" y="386"/>
                  </a:lnTo>
                  <a:lnTo>
                    <a:pt x="621" y="387"/>
                  </a:lnTo>
                  <a:lnTo>
                    <a:pt x="622" y="388"/>
                  </a:lnTo>
                  <a:lnTo>
                    <a:pt x="622" y="389"/>
                  </a:lnTo>
                  <a:lnTo>
                    <a:pt x="621" y="389"/>
                  </a:lnTo>
                  <a:lnTo>
                    <a:pt x="620" y="388"/>
                  </a:lnTo>
                  <a:lnTo>
                    <a:pt x="617" y="385"/>
                  </a:lnTo>
                  <a:lnTo>
                    <a:pt x="616" y="383"/>
                  </a:lnTo>
                  <a:lnTo>
                    <a:pt x="617" y="383"/>
                  </a:lnTo>
                  <a:lnTo>
                    <a:pt x="618" y="384"/>
                  </a:lnTo>
                  <a:lnTo>
                    <a:pt x="618" y="383"/>
                  </a:lnTo>
                  <a:lnTo>
                    <a:pt x="617" y="381"/>
                  </a:lnTo>
                  <a:lnTo>
                    <a:pt x="617" y="380"/>
                  </a:lnTo>
                  <a:lnTo>
                    <a:pt x="617" y="379"/>
                  </a:lnTo>
                  <a:lnTo>
                    <a:pt x="618" y="379"/>
                  </a:lnTo>
                  <a:lnTo>
                    <a:pt x="618" y="380"/>
                  </a:lnTo>
                  <a:lnTo>
                    <a:pt x="619" y="381"/>
                  </a:lnTo>
                  <a:close/>
                  <a:moveTo>
                    <a:pt x="624" y="375"/>
                  </a:moveTo>
                  <a:lnTo>
                    <a:pt x="625" y="377"/>
                  </a:lnTo>
                  <a:lnTo>
                    <a:pt x="625" y="376"/>
                  </a:lnTo>
                  <a:lnTo>
                    <a:pt x="626" y="376"/>
                  </a:lnTo>
                  <a:lnTo>
                    <a:pt x="635" y="386"/>
                  </a:lnTo>
                  <a:lnTo>
                    <a:pt x="636" y="388"/>
                  </a:lnTo>
                  <a:lnTo>
                    <a:pt x="636" y="389"/>
                  </a:lnTo>
                  <a:lnTo>
                    <a:pt x="635" y="388"/>
                  </a:lnTo>
                  <a:lnTo>
                    <a:pt x="633" y="387"/>
                  </a:lnTo>
                  <a:lnTo>
                    <a:pt x="632" y="386"/>
                  </a:lnTo>
                  <a:lnTo>
                    <a:pt x="631" y="384"/>
                  </a:lnTo>
                  <a:lnTo>
                    <a:pt x="630" y="385"/>
                  </a:lnTo>
                  <a:lnTo>
                    <a:pt x="629" y="384"/>
                  </a:lnTo>
                  <a:lnTo>
                    <a:pt x="628" y="383"/>
                  </a:lnTo>
                  <a:lnTo>
                    <a:pt x="627" y="382"/>
                  </a:lnTo>
                  <a:lnTo>
                    <a:pt x="627" y="381"/>
                  </a:lnTo>
                  <a:lnTo>
                    <a:pt x="627" y="380"/>
                  </a:lnTo>
                  <a:lnTo>
                    <a:pt x="626" y="380"/>
                  </a:lnTo>
                  <a:lnTo>
                    <a:pt x="625" y="380"/>
                  </a:lnTo>
                  <a:lnTo>
                    <a:pt x="625" y="379"/>
                  </a:lnTo>
                  <a:lnTo>
                    <a:pt x="625" y="378"/>
                  </a:lnTo>
                  <a:lnTo>
                    <a:pt x="624" y="378"/>
                  </a:lnTo>
                  <a:lnTo>
                    <a:pt x="623" y="376"/>
                  </a:lnTo>
                  <a:lnTo>
                    <a:pt x="622" y="376"/>
                  </a:lnTo>
                  <a:lnTo>
                    <a:pt x="622" y="375"/>
                  </a:lnTo>
                  <a:lnTo>
                    <a:pt x="623" y="375"/>
                  </a:lnTo>
                  <a:lnTo>
                    <a:pt x="624" y="375"/>
                  </a:lnTo>
                  <a:close/>
                  <a:moveTo>
                    <a:pt x="516" y="372"/>
                  </a:moveTo>
                  <a:lnTo>
                    <a:pt x="514" y="372"/>
                  </a:lnTo>
                  <a:lnTo>
                    <a:pt x="515" y="371"/>
                  </a:lnTo>
                  <a:lnTo>
                    <a:pt x="517" y="370"/>
                  </a:lnTo>
                  <a:lnTo>
                    <a:pt x="519" y="370"/>
                  </a:lnTo>
                  <a:lnTo>
                    <a:pt x="518" y="371"/>
                  </a:lnTo>
                  <a:lnTo>
                    <a:pt x="516" y="372"/>
                  </a:lnTo>
                  <a:close/>
                  <a:moveTo>
                    <a:pt x="617" y="371"/>
                  </a:moveTo>
                  <a:lnTo>
                    <a:pt x="617" y="372"/>
                  </a:lnTo>
                  <a:lnTo>
                    <a:pt x="616" y="371"/>
                  </a:lnTo>
                  <a:lnTo>
                    <a:pt x="616" y="370"/>
                  </a:lnTo>
                  <a:lnTo>
                    <a:pt x="615" y="370"/>
                  </a:lnTo>
                  <a:lnTo>
                    <a:pt x="615" y="369"/>
                  </a:lnTo>
                  <a:lnTo>
                    <a:pt x="613" y="367"/>
                  </a:lnTo>
                  <a:lnTo>
                    <a:pt x="612" y="367"/>
                  </a:lnTo>
                  <a:lnTo>
                    <a:pt x="613" y="366"/>
                  </a:lnTo>
                  <a:lnTo>
                    <a:pt x="614" y="367"/>
                  </a:lnTo>
                  <a:lnTo>
                    <a:pt x="615" y="367"/>
                  </a:lnTo>
                  <a:lnTo>
                    <a:pt x="617" y="368"/>
                  </a:lnTo>
                  <a:lnTo>
                    <a:pt x="617" y="369"/>
                  </a:lnTo>
                  <a:lnTo>
                    <a:pt x="618" y="370"/>
                  </a:lnTo>
                  <a:lnTo>
                    <a:pt x="618" y="371"/>
                  </a:lnTo>
                  <a:lnTo>
                    <a:pt x="617" y="371"/>
                  </a:lnTo>
                  <a:close/>
                  <a:moveTo>
                    <a:pt x="530" y="353"/>
                  </a:moveTo>
                  <a:lnTo>
                    <a:pt x="529" y="353"/>
                  </a:lnTo>
                  <a:lnTo>
                    <a:pt x="528" y="352"/>
                  </a:lnTo>
                  <a:lnTo>
                    <a:pt x="527" y="349"/>
                  </a:lnTo>
                  <a:lnTo>
                    <a:pt x="527" y="348"/>
                  </a:lnTo>
                  <a:lnTo>
                    <a:pt x="527" y="347"/>
                  </a:lnTo>
                  <a:lnTo>
                    <a:pt x="528" y="347"/>
                  </a:lnTo>
                  <a:lnTo>
                    <a:pt x="529" y="348"/>
                  </a:lnTo>
                  <a:lnTo>
                    <a:pt x="529" y="349"/>
                  </a:lnTo>
                  <a:lnTo>
                    <a:pt x="529" y="350"/>
                  </a:lnTo>
                  <a:lnTo>
                    <a:pt x="530" y="351"/>
                  </a:lnTo>
                  <a:lnTo>
                    <a:pt x="530" y="352"/>
                  </a:lnTo>
                  <a:lnTo>
                    <a:pt x="530" y="353"/>
                  </a:lnTo>
                  <a:close/>
                  <a:moveTo>
                    <a:pt x="557" y="350"/>
                  </a:moveTo>
                  <a:lnTo>
                    <a:pt x="556" y="350"/>
                  </a:lnTo>
                  <a:lnTo>
                    <a:pt x="555" y="350"/>
                  </a:lnTo>
                  <a:lnTo>
                    <a:pt x="555" y="349"/>
                  </a:lnTo>
                  <a:lnTo>
                    <a:pt x="555" y="348"/>
                  </a:lnTo>
                  <a:lnTo>
                    <a:pt x="556" y="347"/>
                  </a:lnTo>
                  <a:lnTo>
                    <a:pt x="557" y="345"/>
                  </a:lnTo>
                  <a:lnTo>
                    <a:pt x="558" y="345"/>
                  </a:lnTo>
                  <a:lnTo>
                    <a:pt x="559" y="345"/>
                  </a:lnTo>
                  <a:lnTo>
                    <a:pt x="558" y="346"/>
                  </a:lnTo>
                  <a:lnTo>
                    <a:pt x="558" y="347"/>
                  </a:lnTo>
                  <a:lnTo>
                    <a:pt x="557" y="349"/>
                  </a:lnTo>
                  <a:lnTo>
                    <a:pt x="557" y="350"/>
                  </a:lnTo>
                  <a:close/>
                  <a:moveTo>
                    <a:pt x="536" y="357"/>
                  </a:moveTo>
                  <a:lnTo>
                    <a:pt x="535" y="357"/>
                  </a:lnTo>
                  <a:lnTo>
                    <a:pt x="534" y="356"/>
                  </a:lnTo>
                  <a:lnTo>
                    <a:pt x="533" y="355"/>
                  </a:lnTo>
                  <a:lnTo>
                    <a:pt x="533" y="354"/>
                  </a:lnTo>
                  <a:lnTo>
                    <a:pt x="533" y="353"/>
                  </a:lnTo>
                  <a:lnTo>
                    <a:pt x="535" y="347"/>
                  </a:lnTo>
                  <a:lnTo>
                    <a:pt x="536" y="345"/>
                  </a:lnTo>
                  <a:lnTo>
                    <a:pt x="538" y="344"/>
                  </a:lnTo>
                  <a:lnTo>
                    <a:pt x="539" y="344"/>
                  </a:lnTo>
                  <a:lnTo>
                    <a:pt x="540" y="345"/>
                  </a:lnTo>
                  <a:lnTo>
                    <a:pt x="541" y="346"/>
                  </a:lnTo>
                  <a:lnTo>
                    <a:pt x="542" y="347"/>
                  </a:lnTo>
                  <a:lnTo>
                    <a:pt x="543" y="348"/>
                  </a:lnTo>
                  <a:lnTo>
                    <a:pt x="544" y="350"/>
                  </a:lnTo>
                  <a:lnTo>
                    <a:pt x="544" y="351"/>
                  </a:lnTo>
                  <a:lnTo>
                    <a:pt x="544" y="353"/>
                  </a:lnTo>
                  <a:lnTo>
                    <a:pt x="544" y="355"/>
                  </a:lnTo>
                  <a:lnTo>
                    <a:pt x="543" y="355"/>
                  </a:lnTo>
                  <a:lnTo>
                    <a:pt x="537" y="357"/>
                  </a:lnTo>
                  <a:lnTo>
                    <a:pt x="536" y="357"/>
                  </a:lnTo>
                  <a:close/>
                  <a:moveTo>
                    <a:pt x="609" y="348"/>
                  </a:moveTo>
                  <a:lnTo>
                    <a:pt x="608" y="350"/>
                  </a:lnTo>
                  <a:lnTo>
                    <a:pt x="607" y="349"/>
                  </a:lnTo>
                  <a:lnTo>
                    <a:pt x="607" y="348"/>
                  </a:lnTo>
                  <a:lnTo>
                    <a:pt x="606" y="347"/>
                  </a:lnTo>
                  <a:lnTo>
                    <a:pt x="605" y="345"/>
                  </a:lnTo>
                  <a:lnTo>
                    <a:pt x="604" y="344"/>
                  </a:lnTo>
                  <a:lnTo>
                    <a:pt x="606" y="345"/>
                  </a:lnTo>
                  <a:lnTo>
                    <a:pt x="608" y="346"/>
                  </a:lnTo>
                  <a:lnTo>
                    <a:pt x="609" y="348"/>
                  </a:lnTo>
                  <a:close/>
                  <a:moveTo>
                    <a:pt x="639" y="343"/>
                  </a:moveTo>
                  <a:lnTo>
                    <a:pt x="639" y="344"/>
                  </a:lnTo>
                  <a:lnTo>
                    <a:pt x="638" y="343"/>
                  </a:lnTo>
                  <a:lnTo>
                    <a:pt x="637" y="342"/>
                  </a:lnTo>
                  <a:lnTo>
                    <a:pt x="638" y="341"/>
                  </a:lnTo>
                  <a:lnTo>
                    <a:pt x="639" y="342"/>
                  </a:lnTo>
                  <a:lnTo>
                    <a:pt x="640" y="342"/>
                  </a:lnTo>
                  <a:lnTo>
                    <a:pt x="639" y="343"/>
                  </a:lnTo>
                  <a:close/>
                  <a:moveTo>
                    <a:pt x="531" y="342"/>
                  </a:moveTo>
                  <a:lnTo>
                    <a:pt x="530" y="343"/>
                  </a:lnTo>
                  <a:lnTo>
                    <a:pt x="530" y="342"/>
                  </a:lnTo>
                  <a:lnTo>
                    <a:pt x="529" y="342"/>
                  </a:lnTo>
                  <a:lnTo>
                    <a:pt x="529" y="341"/>
                  </a:lnTo>
                  <a:lnTo>
                    <a:pt x="529" y="340"/>
                  </a:lnTo>
                  <a:lnTo>
                    <a:pt x="530" y="340"/>
                  </a:lnTo>
                  <a:lnTo>
                    <a:pt x="530" y="339"/>
                  </a:lnTo>
                  <a:lnTo>
                    <a:pt x="531" y="339"/>
                  </a:lnTo>
                  <a:lnTo>
                    <a:pt x="532" y="339"/>
                  </a:lnTo>
                  <a:lnTo>
                    <a:pt x="532" y="341"/>
                  </a:lnTo>
                  <a:lnTo>
                    <a:pt x="531" y="342"/>
                  </a:lnTo>
                  <a:close/>
                  <a:moveTo>
                    <a:pt x="631" y="340"/>
                  </a:moveTo>
                  <a:lnTo>
                    <a:pt x="630" y="340"/>
                  </a:lnTo>
                  <a:lnTo>
                    <a:pt x="628" y="340"/>
                  </a:lnTo>
                  <a:lnTo>
                    <a:pt x="626" y="340"/>
                  </a:lnTo>
                  <a:lnTo>
                    <a:pt x="624" y="341"/>
                  </a:lnTo>
                  <a:lnTo>
                    <a:pt x="624" y="340"/>
                  </a:lnTo>
                  <a:lnTo>
                    <a:pt x="624" y="339"/>
                  </a:lnTo>
                  <a:lnTo>
                    <a:pt x="626" y="338"/>
                  </a:lnTo>
                  <a:lnTo>
                    <a:pt x="627" y="338"/>
                  </a:lnTo>
                  <a:lnTo>
                    <a:pt x="630" y="339"/>
                  </a:lnTo>
                  <a:lnTo>
                    <a:pt x="631" y="339"/>
                  </a:lnTo>
                  <a:lnTo>
                    <a:pt x="631" y="340"/>
                  </a:lnTo>
                  <a:close/>
                  <a:moveTo>
                    <a:pt x="608" y="339"/>
                  </a:moveTo>
                  <a:lnTo>
                    <a:pt x="608" y="341"/>
                  </a:lnTo>
                  <a:lnTo>
                    <a:pt x="608" y="342"/>
                  </a:lnTo>
                  <a:lnTo>
                    <a:pt x="609" y="343"/>
                  </a:lnTo>
                  <a:lnTo>
                    <a:pt x="610" y="344"/>
                  </a:lnTo>
                  <a:lnTo>
                    <a:pt x="609" y="344"/>
                  </a:lnTo>
                  <a:lnTo>
                    <a:pt x="608" y="345"/>
                  </a:lnTo>
                  <a:lnTo>
                    <a:pt x="607" y="345"/>
                  </a:lnTo>
                  <a:lnTo>
                    <a:pt x="607" y="344"/>
                  </a:lnTo>
                  <a:lnTo>
                    <a:pt x="605" y="344"/>
                  </a:lnTo>
                  <a:lnTo>
                    <a:pt x="604" y="343"/>
                  </a:lnTo>
                  <a:lnTo>
                    <a:pt x="603" y="343"/>
                  </a:lnTo>
                  <a:lnTo>
                    <a:pt x="603" y="342"/>
                  </a:lnTo>
                  <a:lnTo>
                    <a:pt x="602" y="340"/>
                  </a:lnTo>
                  <a:lnTo>
                    <a:pt x="603" y="339"/>
                  </a:lnTo>
                  <a:lnTo>
                    <a:pt x="604" y="339"/>
                  </a:lnTo>
                  <a:lnTo>
                    <a:pt x="605" y="339"/>
                  </a:lnTo>
                  <a:lnTo>
                    <a:pt x="606" y="339"/>
                  </a:lnTo>
                  <a:lnTo>
                    <a:pt x="607" y="338"/>
                  </a:lnTo>
                  <a:lnTo>
                    <a:pt x="608" y="338"/>
                  </a:lnTo>
                  <a:lnTo>
                    <a:pt x="608" y="339"/>
                  </a:lnTo>
                  <a:close/>
                  <a:moveTo>
                    <a:pt x="572" y="340"/>
                  </a:moveTo>
                  <a:lnTo>
                    <a:pt x="571" y="341"/>
                  </a:lnTo>
                  <a:lnTo>
                    <a:pt x="570" y="340"/>
                  </a:lnTo>
                  <a:lnTo>
                    <a:pt x="570" y="339"/>
                  </a:lnTo>
                  <a:lnTo>
                    <a:pt x="568" y="337"/>
                  </a:lnTo>
                  <a:lnTo>
                    <a:pt x="568" y="336"/>
                  </a:lnTo>
                  <a:lnTo>
                    <a:pt x="570" y="337"/>
                  </a:lnTo>
                  <a:lnTo>
                    <a:pt x="571" y="338"/>
                  </a:lnTo>
                  <a:lnTo>
                    <a:pt x="572" y="339"/>
                  </a:lnTo>
                  <a:lnTo>
                    <a:pt x="572" y="340"/>
                  </a:lnTo>
                  <a:close/>
                  <a:moveTo>
                    <a:pt x="632" y="338"/>
                  </a:moveTo>
                  <a:lnTo>
                    <a:pt x="631" y="338"/>
                  </a:lnTo>
                  <a:lnTo>
                    <a:pt x="631" y="337"/>
                  </a:lnTo>
                  <a:lnTo>
                    <a:pt x="632" y="336"/>
                  </a:lnTo>
                  <a:lnTo>
                    <a:pt x="632" y="335"/>
                  </a:lnTo>
                  <a:lnTo>
                    <a:pt x="633" y="334"/>
                  </a:lnTo>
                  <a:lnTo>
                    <a:pt x="633" y="335"/>
                  </a:lnTo>
                  <a:lnTo>
                    <a:pt x="634" y="336"/>
                  </a:lnTo>
                  <a:lnTo>
                    <a:pt x="633" y="337"/>
                  </a:lnTo>
                  <a:lnTo>
                    <a:pt x="633" y="338"/>
                  </a:lnTo>
                  <a:lnTo>
                    <a:pt x="632" y="338"/>
                  </a:lnTo>
                  <a:close/>
                  <a:moveTo>
                    <a:pt x="559" y="338"/>
                  </a:moveTo>
                  <a:lnTo>
                    <a:pt x="559" y="340"/>
                  </a:lnTo>
                  <a:lnTo>
                    <a:pt x="556" y="337"/>
                  </a:lnTo>
                  <a:lnTo>
                    <a:pt x="556" y="336"/>
                  </a:lnTo>
                  <a:lnTo>
                    <a:pt x="553" y="335"/>
                  </a:lnTo>
                  <a:lnTo>
                    <a:pt x="552" y="335"/>
                  </a:lnTo>
                  <a:lnTo>
                    <a:pt x="552" y="333"/>
                  </a:lnTo>
                  <a:lnTo>
                    <a:pt x="553" y="334"/>
                  </a:lnTo>
                  <a:lnTo>
                    <a:pt x="556" y="335"/>
                  </a:lnTo>
                  <a:lnTo>
                    <a:pt x="557" y="336"/>
                  </a:lnTo>
                  <a:lnTo>
                    <a:pt x="558" y="336"/>
                  </a:lnTo>
                  <a:lnTo>
                    <a:pt x="558" y="337"/>
                  </a:lnTo>
                  <a:lnTo>
                    <a:pt x="559" y="338"/>
                  </a:lnTo>
                  <a:close/>
                  <a:moveTo>
                    <a:pt x="586" y="340"/>
                  </a:moveTo>
                  <a:lnTo>
                    <a:pt x="585" y="340"/>
                  </a:lnTo>
                  <a:lnTo>
                    <a:pt x="584" y="339"/>
                  </a:lnTo>
                  <a:lnTo>
                    <a:pt x="583" y="337"/>
                  </a:lnTo>
                  <a:lnTo>
                    <a:pt x="580" y="336"/>
                  </a:lnTo>
                  <a:lnTo>
                    <a:pt x="580" y="335"/>
                  </a:lnTo>
                  <a:lnTo>
                    <a:pt x="578" y="333"/>
                  </a:lnTo>
                  <a:lnTo>
                    <a:pt x="578" y="332"/>
                  </a:lnTo>
                  <a:lnTo>
                    <a:pt x="581" y="333"/>
                  </a:lnTo>
                  <a:lnTo>
                    <a:pt x="583" y="335"/>
                  </a:lnTo>
                  <a:lnTo>
                    <a:pt x="585" y="337"/>
                  </a:lnTo>
                  <a:lnTo>
                    <a:pt x="586" y="339"/>
                  </a:lnTo>
                  <a:lnTo>
                    <a:pt x="586" y="340"/>
                  </a:lnTo>
                  <a:close/>
                  <a:moveTo>
                    <a:pt x="554" y="347"/>
                  </a:moveTo>
                  <a:lnTo>
                    <a:pt x="553" y="348"/>
                  </a:lnTo>
                  <a:lnTo>
                    <a:pt x="552" y="348"/>
                  </a:lnTo>
                  <a:lnTo>
                    <a:pt x="551" y="346"/>
                  </a:lnTo>
                  <a:lnTo>
                    <a:pt x="550" y="345"/>
                  </a:lnTo>
                  <a:lnTo>
                    <a:pt x="549" y="344"/>
                  </a:lnTo>
                  <a:lnTo>
                    <a:pt x="547" y="341"/>
                  </a:lnTo>
                  <a:lnTo>
                    <a:pt x="547" y="339"/>
                  </a:lnTo>
                  <a:lnTo>
                    <a:pt x="546" y="338"/>
                  </a:lnTo>
                  <a:lnTo>
                    <a:pt x="547" y="337"/>
                  </a:lnTo>
                  <a:lnTo>
                    <a:pt x="547" y="336"/>
                  </a:lnTo>
                  <a:lnTo>
                    <a:pt x="548" y="333"/>
                  </a:lnTo>
                  <a:lnTo>
                    <a:pt x="549" y="332"/>
                  </a:lnTo>
                  <a:lnTo>
                    <a:pt x="550" y="332"/>
                  </a:lnTo>
                  <a:lnTo>
                    <a:pt x="551" y="333"/>
                  </a:lnTo>
                  <a:lnTo>
                    <a:pt x="551" y="334"/>
                  </a:lnTo>
                  <a:lnTo>
                    <a:pt x="552" y="335"/>
                  </a:lnTo>
                  <a:lnTo>
                    <a:pt x="552" y="336"/>
                  </a:lnTo>
                  <a:lnTo>
                    <a:pt x="554" y="337"/>
                  </a:lnTo>
                  <a:lnTo>
                    <a:pt x="555" y="338"/>
                  </a:lnTo>
                  <a:lnTo>
                    <a:pt x="556" y="340"/>
                  </a:lnTo>
                  <a:lnTo>
                    <a:pt x="557" y="341"/>
                  </a:lnTo>
                  <a:lnTo>
                    <a:pt x="558" y="341"/>
                  </a:lnTo>
                  <a:lnTo>
                    <a:pt x="558" y="342"/>
                  </a:lnTo>
                  <a:lnTo>
                    <a:pt x="556" y="346"/>
                  </a:lnTo>
                  <a:lnTo>
                    <a:pt x="554" y="347"/>
                  </a:lnTo>
                  <a:close/>
                  <a:moveTo>
                    <a:pt x="579" y="340"/>
                  </a:moveTo>
                  <a:lnTo>
                    <a:pt x="578" y="340"/>
                  </a:lnTo>
                  <a:lnTo>
                    <a:pt x="577" y="339"/>
                  </a:lnTo>
                  <a:lnTo>
                    <a:pt x="574" y="338"/>
                  </a:lnTo>
                  <a:lnTo>
                    <a:pt x="573" y="337"/>
                  </a:lnTo>
                  <a:lnTo>
                    <a:pt x="572" y="335"/>
                  </a:lnTo>
                  <a:lnTo>
                    <a:pt x="572" y="333"/>
                  </a:lnTo>
                  <a:lnTo>
                    <a:pt x="573" y="332"/>
                  </a:lnTo>
                  <a:lnTo>
                    <a:pt x="574" y="332"/>
                  </a:lnTo>
                  <a:lnTo>
                    <a:pt x="575" y="333"/>
                  </a:lnTo>
                  <a:lnTo>
                    <a:pt x="577" y="335"/>
                  </a:lnTo>
                  <a:lnTo>
                    <a:pt x="578" y="335"/>
                  </a:lnTo>
                  <a:lnTo>
                    <a:pt x="579" y="337"/>
                  </a:lnTo>
                  <a:lnTo>
                    <a:pt x="579" y="339"/>
                  </a:lnTo>
                  <a:lnTo>
                    <a:pt x="579" y="340"/>
                  </a:lnTo>
                  <a:close/>
                  <a:moveTo>
                    <a:pt x="556" y="333"/>
                  </a:moveTo>
                  <a:lnTo>
                    <a:pt x="555" y="334"/>
                  </a:lnTo>
                  <a:lnTo>
                    <a:pt x="554" y="334"/>
                  </a:lnTo>
                  <a:lnTo>
                    <a:pt x="553" y="333"/>
                  </a:lnTo>
                  <a:lnTo>
                    <a:pt x="552" y="332"/>
                  </a:lnTo>
                  <a:lnTo>
                    <a:pt x="551" y="331"/>
                  </a:lnTo>
                  <a:lnTo>
                    <a:pt x="554" y="330"/>
                  </a:lnTo>
                  <a:lnTo>
                    <a:pt x="555" y="330"/>
                  </a:lnTo>
                  <a:lnTo>
                    <a:pt x="555" y="331"/>
                  </a:lnTo>
                  <a:lnTo>
                    <a:pt x="556" y="332"/>
                  </a:lnTo>
                  <a:lnTo>
                    <a:pt x="556" y="333"/>
                  </a:lnTo>
                  <a:close/>
                  <a:moveTo>
                    <a:pt x="601" y="333"/>
                  </a:moveTo>
                  <a:lnTo>
                    <a:pt x="602" y="333"/>
                  </a:lnTo>
                  <a:lnTo>
                    <a:pt x="605" y="333"/>
                  </a:lnTo>
                  <a:lnTo>
                    <a:pt x="606" y="333"/>
                  </a:lnTo>
                  <a:lnTo>
                    <a:pt x="607" y="334"/>
                  </a:lnTo>
                  <a:lnTo>
                    <a:pt x="607" y="336"/>
                  </a:lnTo>
                  <a:lnTo>
                    <a:pt x="606" y="336"/>
                  </a:lnTo>
                  <a:lnTo>
                    <a:pt x="606" y="337"/>
                  </a:lnTo>
                  <a:lnTo>
                    <a:pt x="602" y="338"/>
                  </a:lnTo>
                  <a:lnTo>
                    <a:pt x="601" y="338"/>
                  </a:lnTo>
                  <a:lnTo>
                    <a:pt x="601" y="337"/>
                  </a:lnTo>
                  <a:lnTo>
                    <a:pt x="600" y="335"/>
                  </a:lnTo>
                  <a:lnTo>
                    <a:pt x="600" y="334"/>
                  </a:lnTo>
                  <a:lnTo>
                    <a:pt x="599" y="334"/>
                  </a:lnTo>
                  <a:lnTo>
                    <a:pt x="597" y="333"/>
                  </a:lnTo>
                  <a:lnTo>
                    <a:pt x="596" y="333"/>
                  </a:lnTo>
                  <a:lnTo>
                    <a:pt x="596" y="332"/>
                  </a:lnTo>
                  <a:lnTo>
                    <a:pt x="596" y="329"/>
                  </a:lnTo>
                  <a:lnTo>
                    <a:pt x="596" y="328"/>
                  </a:lnTo>
                  <a:lnTo>
                    <a:pt x="597" y="328"/>
                  </a:lnTo>
                  <a:lnTo>
                    <a:pt x="598" y="329"/>
                  </a:lnTo>
                  <a:lnTo>
                    <a:pt x="600" y="331"/>
                  </a:lnTo>
                  <a:lnTo>
                    <a:pt x="601" y="331"/>
                  </a:lnTo>
                  <a:lnTo>
                    <a:pt x="601" y="332"/>
                  </a:lnTo>
                  <a:lnTo>
                    <a:pt x="601" y="333"/>
                  </a:lnTo>
                  <a:close/>
                  <a:moveTo>
                    <a:pt x="584" y="325"/>
                  </a:moveTo>
                  <a:lnTo>
                    <a:pt x="586" y="325"/>
                  </a:lnTo>
                  <a:lnTo>
                    <a:pt x="587" y="326"/>
                  </a:lnTo>
                  <a:lnTo>
                    <a:pt x="587" y="327"/>
                  </a:lnTo>
                  <a:lnTo>
                    <a:pt x="588" y="328"/>
                  </a:lnTo>
                  <a:lnTo>
                    <a:pt x="587" y="329"/>
                  </a:lnTo>
                  <a:lnTo>
                    <a:pt x="586" y="329"/>
                  </a:lnTo>
                  <a:lnTo>
                    <a:pt x="585" y="329"/>
                  </a:lnTo>
                  <a:lnTo>
                    <a:pt x="584" y="329"/>
                  </a:lnTo>
                  <a:lnTo>
                    <a:pt x="581" y="327"/>
                  </a:lnTo>
                  <a:lnTo>
                    <a:pt x="580" y="326"/>
                  </a:lnTo>
                  <a:lnTo>
                    <a:pt x="579" y="326"/>
                  </a:lnTo>
                  <a:lnTo>
                    <a:pt x="579" y="325"/>
                  </a:lnTo>
                  <a:lnTo>
                    <a:pt x="580" y="324"/>
                  </a:lnTo>
                  <a:lnTo>
                    <a:pt x="581" y="324"/>
                  </a:lnTo>
                  <a:lnTo>
                    <a:pt x="582" y="325"/>
                  </a:lnTo>
                  <a:lnTo>
                    <a:pt x="582" y="324"/>
                  </a:lnTo>
                  <a:lnTo>
                    <a:pt x="582" y="323"/>
                  </a:lnTo>
                  <a:lnTo>
                    <a:pt x="583" y="324"/>
                  </a:lnTo>
                  <a:lnTo>
                    <a:pt x="584" y="325"/>
                  </a:lnTo>
                  <a:close/>
                  <a:moveTo>
                    <a:pt x="645" y="328"/>
                  </a:moveTo>
                  <a:lnTo>
                    <a:pt x="644" y="327"/>
                  </a:lnTo>
                  <a:lnTo>
                    <a:pt x="644" y="325"/>
                  </a:lnTo>
                  <a:lnTo>
                    <a:pt x="642" y="323"/>
                  </a:lnTo>
                  <a:lnTo>
                    <a:pt x="643" y="323"/>
                  </a:lnTo>
                  <a:lnTo>
                    <a:pt x="645" y="323"/>
                  </a:lnTo>
                  <a:lnTo>
                    <a:pt x="645" y="324"/>
                  </a:lnTo>
                  <a:lnTo>
                    <a:pt x="645" y="325"/>
                  </a:lnTo>
                  <a:lnTo>
                    <a:pt x="646" y="325"/>
                  </a:lnTo>
                  <a:lnTo>
                    <a:pt x="646" y="326"/>
                  </a:lnTo>
                  <a:lnTo>
                    <a:pt x="646" y="327"/>
                  </a:lnTo>
                  <a:lnTo>
                    <a:pt x="645" y="328"/>
                  </a:lnTo>
                  <a:close/>
                  <a:moveTo>
                    <a:pt x="826" y="324"/>
                  </a:moveTo>
                  <a:lnTo>
                    <a:pt x="824" y="326"/>
                  </a:lnTo>
                  <a:lnTo>
                    <a:pt x="823" y="327"/>
                  </a:lnTo>
                  <a:lnTo>
                    <a:pt x="822" y="327"/>
                  </a:lnTo>
                  <a:lnTo>
                    <a:pt x="822" y="326"/>
                  </a:lnTo>
                  <a:lnTo>
                    <a:pt x="823" y="326"/>
                  </a:lnTo>
                  <a:lnTo>
                    <a:pt x="823" y="325"/>
                  </a:lnTo>
                  <a:lnTo>
                    <a:pt x="822" y="325"/>
                  </a:lnTo>
                  <a:lnTo>
                    <a:pt x="821" y="324"/>
                  </a:lnTo>
                  <a:lnTo>
                    <a:pt x="821" y="323"/>
                  </a:lnTo>
                  <a:lnTo>
                    <a:pt x="822" y="323"/>
                  </a:lnTo>
                  <a:lnTo>
                    <a:pt x="823" y="323"/>
                  </a:lnTo>
                  <a:lnTo>
                    <a:pt x="825" y="323"/>
                  </a:lnTo>
                  <a:lnTo>
                    <a:pt x="826" y="324"/>
                  </a:lnTo>
                  <a:close/>
                  <a:moveTo>
                    <a:pt x="1685" y="322"/>
                  </a:moveTo>
                  <a:lnTo>
                    <a:pt x="1684" y="322"/>
                  </a:lnTo>
                  <a:lnTo>
                    <a:pt x="1681" y="320"/>
                  </a:lnTo>
                  <a:lnTo>
                    <a:pt x="1680" y="320"/>
                  </a:lnTo>
                  <a:lnTo>
                    <a:pt x="1681" y="320"/>
                  </a:lnTo>
                  <a:lnTo>
                    <a:pt x="1682" y="320"/>
                  </a:lnTo>
                  <a:lnTo>
                    <a:pt x="1683" y="320"/>
                  </a:lnTo>
                  <a:lnTo>
                    <a:pt x="1683" y="321"/>
                  </a:lnTo>
                  <a:lnTo>
                    <a:pt x="1684" y="321"/>
                  </a:lnTo>
                  <a:lnTo>
                    <a:pt x="1685" y="322"/>
                  </a:lnTo>
                  <a:close/>
                  <a:moveTo>
                    <a:pt x="1665" y="323"/>
                  </a:moveTo>
                  <a:lnTo>
                    <a:pt x="1664" y="323"/>
                  </a:lnTo>
                  <a:lnTo>
                    <a:pt x="1664" y="322"/>
                  </a:lnTo>
                  <a:lnTo>
                    <a:pt x="1664" y="321"/>
                  </a:lnTo>
                  <a:lnTo>
                    <a:pt x="1665" y="320"/>
                  </a:lnTo>
                  <a:lnTo>
                    <a:pt x="1666" y="319"/>
                  </a:lnTo>
                  <a:lnTo>
                    <a:pt x="1666" y="320"/>
                  </a:lnTo>
                  <a:lnTo>
                    <a:pt x="1667" y="321"/>
                  </a:lnTo>
                  <a:lnTo>
                    <a:pt x="1666" y="322"/>
                  </a:lnTo>
                  <a:lnTo>
                    <a:pt x="1666" y="323"/>
                  </a:lnTo>
                  <a:lnTo>
                    <a:pt x="1665" y="323"/>
                  </a:lnTo>
                  <a:close/>
                  <a:moveTo>
                    <a:pt x="553" y="324"/>
                  </a:moveTo>
                  <a:lnTo>
                    <a:pt x="553" y="325"/>
                  </a:lnTo>
                  <a:lnTo>
                    <a:pt x="553" y="326"/>
                  </a:lnTo>
                  <a:lnTo>
                    <a:pt x="552" y="326"/>
                  </a:lnTo>
                  <a:lnTo>
                    <a:pt x="551" y="325"/>
                  </a:lnTo>
                  <a:lnTo>
                    <a:pt x="549" y="324"/>
                  </a:lnTo>
                  <a:lnTo>
                    <a:pt x="548" y="325"/>
                  </a:lnTo>
                  <a:lnTo>
                    <a:pt x="547" y="324"/>
                  </a:lnTo>
                  <a:lnTo>
                    <a:pt x="545" y="321"/>
                  </a:lnTo>
                  <a:lnTo>
                    <a:pt x="545" y="320"/>
                  </a:lnTo>
                  <a:lnTo>
                    <a:pt x="545" y="319"/>
                  </a:lnTo>
                  <a:lnTo>
                    <a:pt x="546" y="318"/>
                  </a:lnTo>
                  <a:lnTo>
                    <a:pt x="547" y="317"/>
                  </a:lnTo>
                  <a:lnTo>
                    <a:pt x="548" y="316"/>
                  </a:lnTo>
                  <a:lnTo>
                    <a:pt x="549" y="316"/>
                  </a:lnTo>
                  <a:lnTo>
                    <a:pt x="550" y="316"/>
                  </a:lnTo>
                  <a:lnTo>
                    <a:pt x="550" y="317"/>
                  </a:lnTo>
                  <a:lnTo>
                    <a:pt x="550" y="318"/>
                  </a:lnTo>
                  <a:lnTo>
                    <a:pt x="550" y="320"/>
                  </a:lnTo>
                  <a:lnTo>
                    <a:pt x="550" y="321"/>
                  </a:lnTo>
                  <a:lnTo>
                    <a:pt x="551" y="321"/>
                  </a:lnTo>
                  <a:lnTo>
                    <a:pt x="551" y="322"/>
                  </a:lnTo>
                  <a:lnTo>
                    <a:pt x="552" y="322"/>
                  </a:lnTo>
                  <a:lnTo>
                    <a:pt x="553" y="322"/>
                  </a:lnTo>
                  <a:lnTo>
                    <a:pt x="553" y="323"/>
                  </a:lnTo>
                  <a:lnTo>
                    <a:pt x="553" y="324"/>
                  </a:lnTo>
                  <a:close/>
                  <a:moveTo>
                    <a:pt x="501" y="325"/>
                  </a:moveTo>
                  <a:lnTo>
                    <a:pt x="502" y="325"/>
                  </a:lnTo>
                  <a:lnTo>
                    <a:pt x="503" y="325"/>
                  </a:lnTo>
                  <a:lnTo>
                    <a:pt x="505" y="324"/>
                  </a:lnTo>
                  <a:lnTo>
                    <a:pt x="506" y="324"/>
                  </a:lnTo>
                  <a:lnTo>
                    <a:pt x="507" y="324"/>
                  </a:lnTo>
                  <a:lnTo>
                    <a:pt x="509" y="324"/>
                  </a:lnTo>
                  <a:lnTo>
                    <a:pt x="510" y="325"/>
                  </a:lnTo>
                  <a:lnTo>
                    <a:pt x="513" y="327"/>
                  </a:lnTo>
                  <a:lnTo>
                    <a:pt x="518" y="330"/>
                  </a:lnTo>
                  <a:lnTo>
                    <a:pt x="526" y="335"/>
                  </a:lnTo>
                  <a:lnTo>
                    <a:pt x="527" y="336"/>
                  </a:lnTo>
                  <a:lnTo>
                    <a:pt x="527" y="337"/>
                  </a:lnTo>
                  <a:lnTo>
                    <a:pt x="527" y="338"/>
                  </a:lnTo>
                  <a:lnTo>
                    <a:pt x="528" y="339"/>
                  </a:lnTo>
                  <a:lnTo>
                    <a:pt x="528" y="340"/>
                  </a:lnTo>
                  <a:lnTo>
                    <a:pt x="527" y="341"/>
                  </a:lnTo>
                  <a:lnTo>
                    <a:pt x="527" y="343"/>
                  </a:lnTo>
                  <a:lnTo>
                    <a:pt x="526" y="344"/>
                  </a:lnTo>
                  <a:lnTo>
                    <a:pt x="526" y="345"/>
                  </a:lnTo>
                  <a:lnTo>
                    <a:pt x="525" y="345"/>
                  </a:lnTo>
                  <a:lnTo>
                    <a:pt x="524" y="345"/>
                  </a:lnTo>
                  <a:lnTo>
                    <a:pt x="523" y="343"/>
                  </a:lnTo>
                  <a:lnTo>
                    <a:pt x="520" y="340"/>
                  </a:lnTo>
                  <a:lnTo>
                    <a:pt x="517" y="339"/>
                  </a:lnTo>
                  <a:lnTo>
                    <a:pt x="514" y="338"/>
                  </a:lnTo>
                  <a:lnTo>
                    <a:pt x="509" y="339"/>
                  </a:lnTo>
                  <a:lnTo>
                    <a:pt x="507" y="339"/>
                  </a:lnTo>
                  <a:lnTo>
                    <a:pt x="505" y="338"/>
                  </a:lnTo>
                  <a:lnTo>
                    <a:pt x="503" y="338"/>
                  </a:lnTo>
                  <a:lnTo>
                    <a:pt x="498" y="339"/>
                  </a:lnTo>
                  <a:lnTo>
                    <a:pt x="495" y="339"/>
                  </a:lnTo>
                  <a:lnTo>
                    <a:pt x="492" y="339"/>
                  </a:lnTo>
                  <a:lnTo>
                    <a:pt x="489" y="336"/>
                  </a:lnTo>
                  <a:lnTo>
                    <a:pt x="485" y="333"/>
                  </a:lnTo>
                  <a:lnTo>
                    <a:pt x="485" y="332"/>
                  </a:lnTo>
                  <a:lnTo>
                    <a:pt x="486" y="331"/>
                  </a:lnTo>
                  <a:lnTo>
                    <a:pt x="488" y="330"/>
                  </a:lnTo>
                  <a:lnTo>
                    <a:pt x="491" y="329"/>
                  </a:lnTo>
                  <a:lnTo>
                    <a:pt x="491" y="328"/>
                  </a:lnTo>
                  <a:lnTo>
                    <a:pt x="491" y="327"/>
                  </a:lnTo>
                  <a:lnTo>
                    <a:pt x="489" y="321"/>
                  </a:lnTo>
                  <a:lnTo>
                    <a:pt x="489" y="318"/>
                  </a:lnTo>
                  <a:lnTo>
                    <a:pt x="491" y="316"/>
                  </a:lnTo>
                  <a:lnTo>
                    <a:pt x="493" y="316"/>
                  </a:lnTo>
                  <a:lnTo>
                    <a:pt x="495" y="317"/>
                  </a:lnTo>
                  <a:lnTo>
                    <a:pt x="498" y="320"/>
                  </a:lnTo>
                  <a:lnTo>
                    <a:pt x="499" y="321"/>
                  </a:lnTo>
                  <a:lnTo>
                    <a:pt x="499" y="322"/>
                  </a:lnTo>
                  <a:lnTo>
                    <a:pt x="499" y="323"/>
                  </a:lnTo>
                  <a:lnTo>
                    <a:pt x="498" y="324"/>
                  </a:lnTo>
                  <a:lnTo>
                    <a:pt x="499" y="325"/>
                  </a:lnTo>
                  <a:lnTo>
                    <a:pt x="501" y="325"/>
                  </a:lnTo>
                  <a:close/>
                  <a:moveTo>
                    <a:pt x="527" y="322"/>
                  </a:moveTo>
                  <a:lnTo>
                    <a:pt x="529" y="325"/>
                  </a:lnTo>
                  <a:lnTo>
                    <a:pt x="533" y="330"/>
                  </a:lnTo>
                  <a:lnTo>
                    <a:pt x="535" y="332"/>
                  </a:lnTo>
                  <a:lnTo>
                    <a:pt x="536" y="333"/>
                  </a:lnTo>
                  <a:lnTo>
                    <a:pt x="535" y="334"/>
                  </a:lnTo>
                  <a:lnTo>
                    <a:pt x="533" y="336"/>
                  </a:lnTo>
                  <a:lnTo>
                    <a:pt x="530" y="335"/>
                  </a:lnTo>
                  <a:lnTo>
                    <a:pt x="521" y="330"/>
                  </a:lnTo>
                  <a:lnTo>
                    <a:pt x="518" y="327"/>
                  </a:lnTo>
                  <a:lnTo>
                    <a:pt x="517" y="327"/>
                  </a:lnTo>
                  <a:lnTo>
                    <a:pt x="515" y="326"/>
                  </a:lnTo>
                  <a:lnTo>
                    <a:pt x="514" y="326"/>
                  </a:lnTo>
                  <a:lnTo>
                    <a:pt x="513" y="325"/>
                  </a:lnTo>
                  <a:lnTo>
                    <a:pt x="512" y="324"/>
                  </a:lnTo>
                  <a:lnTo>
                    <a:pt x="511" y="324"/>
                  </a:lnTo>
                  <a:lnTo>
                    <a:pt x="510" y="323"/>
                  </a:lnTo>
                  <a:lnTo>
                    <a:pt x="509" y="323"/>
                  </a:lnTo>
                  <a:lnTo>
                    <a:pt x="505" y="323"/>
                  </a:lnTo>
                  <a:lnTo>
                    <a:pt x="504" y="323"/>
                  </a:lnTo>
                  <a:lnTo>
                    <a:pt x="503" y="324"/>
                  </a:lnTo>
                  <a:lnTo>
                    <a:pt x="501" y="325"/>
                  </a:lnTo>
                  <a:lnTo>
                    <a:pt x="500" y="324"/>
                  </a:lnTo>
                  <a:lnTo>
                    <a:pt x="500" y="322"/>
                  </a:lnTo>
                  <a:lnTo>
                    <a:pt x="503" y="320"/>
                  </a:lnTo>
                  <a:lnTo>
                    <a:pt x="504" y="319"/>
                  </a:lnTo>
                  <a:lnTo>
                    <a:pt x="505" y="316"/>
                  </a:lnTo>
                  <a:lnTo>
                    <a:pt x="506" y="315"/>
                  </a:lnTo>
                  <a:lnTo>
                    <a:pt x="508" y="314"/>
                  </a:lnTo>
                  <a:lnTo>
                    <a:pt x="511" y="314"/>
                  </a:lnTo>
                  <a:lnTo>
                    <a:pt x="517" y="316"/>
                  </a:lnTo>
                  <a:lnTo>
                    <a:pt x="522" y="319"/>
                  </a:lnTo>
                  <a:lnTo>
                    <a:pt x="527" y="322"/>
                  </a:lnTo>
                  <a:close/>
                  <a:moveTo>
                    <a:pt x="600" y="316"/>
                  </a:moveTo>
                  <a:lnTo>
                    <a:pt x="600" y="317"/>
                  </a:lnTo>
                  <a:lnTo>
                    <a:pt x="599" y="322"/>
                  </a:lnTo>
                  <a:lnTo>
                    <a:pt x="598" y="322"/>
                  </a:lnTo>
                  <a:lnTo>
                    <a:pt x="597" y="321"/>
                  </a:lnTo>
                  <a:lnTo>
                    <a:pt x="597" y="322"/>
                  </a:lnTo>
                  <a:lnTo>
                    <a:pt x="597" y="323"/>
                  </a:lnTo>
                  <a:lnTo>
                    <a:pt x="596" y="324"/>
                  </a:lnTo>
                  <a:lnTo>
                    <a:pt x="596" y="325"/>
                  </a:lnTo>
                  <a:lnTo>
                    <a:pt x="596" y="326"/>
                  </a:lnTo>
                  <a:lnTo>
                    <a:pt x="595" y="326"/>
                  </a:lnTo>
                  <a:lnTo>
                    <a:pt x="593" y="326"/>
                  </a:lnTo>
                  <a:lnTo>
                    <a:pt x="592" y="326"/>
                  </a:lnTo>
                  <a:lnTo>
                    <a:pt x="590" y="324"/>
                  </a:lnTo>
                  <a:lnTo>
                    <a:pt x="589" y="324"/>
                  </a:lnTo>
                  <a:lnTo>
                    <a:pt x="588" y="324"/>
                  </a:lnTo>
                  <a:lnTo>
                    <a:pt x="587" y="324"/>
                  </a:lnTo>
                  <a:lnTo>
                    <a:pt x="585" y="322"/>
                  </a:lnTo>
                  <a:lnTo>
                    <a:pt x="584" y="320"/>
                  </a:lnTo>
                  <a:lnTo>
                    <a:pt x="584" y="319"/>
                  </a:lnTo>
                  <a:lnTo>
                    <a:pt x="584" y="318"/>
                  </a:lnTo>
                  <a:lnTo>
                    <a:pt x="585" y="319"/>
                  </a:lnTo>
                  <a:lnTo>
                    <a:pt x="586" y="320"/>
                  </a:lnTo>
                  <a:lnTo>
                    <a:pt x="587" y="320"/>
                  </a:lnTo>
                  <a:lnTo>
                    <a:pt x="587" y="319"/>
                  </a:lnTo>
                  <a:lnTo>
                    <a:pt x="587" y="318"/>
                  </a:lnTo>
                  <a:lnTo>
                    <a:pt x="586" y="317"/>
                  </a:lnTo>
                  <a:lnTo>
                    <a:pt x="586" y="316"/>
                  </a:lnTo>
                  <a:lnTo>
                    <a:pt x="587" y="316"/>
                  </a:lnTo>
                  <a:lnTo>
                    <a:pt x="588" y="316"/>
                  </a:lnTo>
                  <a:lnTo>
                    <a:pt x="589" y="316"/>
                  </a:lnTo>
                  <a:lnTo>
                    <a:pt x="590" y="316"/>
                  </a:lnTo>
                  <a:lnTo>
                    <a:pt x="591" y="315"/>
                  </a:lnTo>
                  <a:lnTo>
                    <a:pt x="591" y="313"/>
                  </a:lnTo>
                  <a:lnTo>
                    <a:pt x="592" y="313"/>
                  </a:lnTo>
                  <a:lnTo>
                    <a:pt x="593" y="313"/>
                  </a:lnTo>
                  <a:lnTo>
                    <a:pt x="595" y="315"/>
                  </a:lnTo>
                  <a:lnTo>
                    <a:pt x="596" y="316"/>
                  </a:lnTo>
                  <a:lnTo>
                    <a:pt x="596" y="315"/>
                  </a:lnTo>
                  <a:lnTo>
                    <a:pt x="596" y="314"/>
                  </a:lnTo>
                  <a:lnTo>
                    <a:pt x="595" y="313"/>
                  </a:lnTo>
                  <a:lnTo>
                    <a:pt x="596" y="313"/>
                  </a:lnTo>
                  <a:lnTo>
                    <a:pt x="597" y="313"/>
                  </a:lnTo>
                  <a:lnTo>
                    <a:pt x="598" y="313"/>
                  </a:lnTo>
                  <a:lnTo>
                    <a:pt x="599" y="314"/>
                  </a:lnTo>
                  <a:lnTo>
                    <a:pt x="600" y="314"/>
                  </a:lnTo>
                  <a:lnTo>
                    <a:pt x="600" y="316"/>
                  </a:lnTo>
                  <a:close/>
                  <a:moveTo>
                    <a:pt x="629" y="312"/>
                  </a:moveTo>
                  <a:lnTo>
                    <a:pt x="629" y="314"/>
                  </a:lnTo>
                  <a:lnTo>
                    <a:pt x="629" y="315"/>
                  </a:lnTo>
                  <a:lnTo>
                    <a:pt x="629" y="317"/>
                  </a:lnTo>
                  <a:lnTo>
                    <a:pt x="633" y="318"/>
                  </a:lnTo>
                  <a:lnTo>
                    <a:pt x="633" y="319"/>
                  </a:lnTo>
                  <a:lnTo>
                    <a:pt x="633" y="320"/>
                  </a:lnTo>
                  <a:lnTo>
                    <a:pt x="634" y="323"/>
                  </a:lnTo>
                  <a:lnTo>
                    <a:pt x="633" y="324"/>
                  </a:lnTo>
                  <a:lnTo>
                    <a:pt x="633" y="325"/>
                  </a:lnTo>
                  <a:lnTo>
                    <a:pt x="633" y="327"/>
                  </a:lnTo>
                  <a:lnTo>
                    <a:pt x="633" y="328"/>
                  </a:lnTo>
                  <a:lnTo>
                    <a:pt x="633" y="329"/>
                  </a:lnTo>
                  <a:lnTo>
                    <a:pt x="633" y="330"/>
                  </a:lnTo>
                  <a:lnTo>
                    <a:pt x="632" y="331"/>
                  </a:lnTo>
                  <a:lnTo>
                    <a:pt x="631" y="331"/>
                  </a:lnTo>
                  <a:lnTo>
                    <a:pt x="630" y="331"/>
                  </a:lnTo>
                  <a:lnTo>
                    <a:pt x="630" y="332"/>
                  </a:lnTo>
                  <a:lnTo>
                    <a:pt x="630" y="333"/>
                  </a:lnTo>
                  <a:lnTo>
                    <a:pt x="629" y="336"/>
                  </a:lnTo>
                  <a:lnTo>
                    <a:pt x="627" y="336"/>
                  </a:lnTo>
                  <a:lnTo>
                    <a:pt x="622" y="334"/>
                  </a:lnTo>
                  <a:lnTo>
                    <a:pt x="622" y="333"/>
                  </a:lnTo>
                  <a:lnTo>
                    <a:pt x="622" y="332"/>
                  </a:lnTo>
                  <a:lnTo>
                    <a:pt x="621" y="331"/>
                  </a:lnTo>
                  <a:lnTo>
                    <a:pt x="619" y="331"/>
                  </a:lnTo>
                  <a:lnTo>
                    <a:pt x="619" y="330"/>
                  </a:lnTo>
                  <a:lnTo>
                    <a:pt x="621" y="330"/>
                  </a:lnTo>
                  <a:lnTo>
                    <a:pt x="622" y="330"/>
                  </a:lnTo>
                  <a:lnTo>
                    <a:pt x="622" y="329"/>
                  </a:lnTo>
                  <a:lnTo>
                    <a:pt x="621" y="329"/>
                  </a:lnTo>
                  <a:lnTo>
                    <a:pt x="619" y="329"/>
                  </a:lnTo>
                  <a:lnTo>
                    <a:pt x="618" y="328"/>
                  </a:lnTo>
                  <a:lnTo>
                    <a:pt x="618" y="327"/>
                  </a:lnTo>
                  <a:lnTo>
                    <a:pt x="620" y="326"/>
                  </a:lnTo>
                  <a:lnTo>
                    <a:pt x="620" y="325"/>
                  </a:lnTo>
                  <a:lnTo>
                    <a:pt x="620" y="324"/>
                  </a:lnTo>
                  <a:lnTo>
                    <a:pt x="621" y="324"/>
                  </a:lnTo>
                  <a:lnTo>
                    <a:pt x="621" y="323"/>
                  </a:lnTo>
                  <a:lnTo>
                    <a:pt x="622" y="323"/>
                  </a:lnTo>
                  <a:lnTo>
                    <a:pt x="621" y="323"/>
                  </a:lnTo>
                  <a:lnTo>
                    <a:pt x="621" y="322"/>
                  </a:lnTo>
                  <a:lnTo>
                    <a:pt x="620" y="321"/>
                  </a:lnTo>
                  <a:lnTo>
                    <a:pt x="619" y="321"/>
                  </a:lnTo>
                  <a:lnTo>
                    <a:pt x="618" y="321"/>
                  </a:lnTo>
                  <a:lnTo>
                    <a:pt x="615" y="323"/>
                  </a:lnTo>
                  <a:lnTo>
                    <a:pt x="614" y="323"/>
                  </a:lnTo>
                  <a:lnTo>
                    <a:pt x="613" y="323"/>
                  </a:lnTo>
                  <a:lnTo>
                    <a:pt x="612" y="324"/>
                  </a:lnTo>
                  <a:lnTo>
                    <a:pt x="611" y="325"/>
                  </a:lnTo>
                  <a:lnTo>
                    <a:pt x="608" y="325"/>
                  </a:lnTo>
                  <a:lnTo>
                    <a:pt x="606" y="324"/>
                  </a:lnTo>
                  <a:lnTo>
                    <a:pt x="606" y="323"/>
                  </a:lnTo>
                  <a:lnTo>
                    <a:pt x="606" y="321"/>
                  </a:lnTo>
                  <a:lnTo>
                    <a:pt x="605" y="320"/>
                  </a:lnTo>
                  <a:lnTo>
                    <a:pt x="605" y="319"/>
                  </a:lnTo>
                  <a:lnTo>
                    <a:pt x="607" y="318"/>
                  </a:lnTo>
                  <a:lnTo>
                    <a:pt x="610" y="317"/>
                  </a:lnTo>
                  <a:lnTo>
                    <a:pt x="611" y="316"/>
                  </a:lnTo>
                  <a:lnTo>
                    <a:pt x="612" y="315"/>
                  </a:lnTo>
                  <a:lnTo>
                    <a:pt x="612" y="314"/>
                  </a:lnTo>
                  <a:lnTo>
                    <a:pt x="612" y="313"/>
                  </a:lnTo>
                  <a:lnTo>
                    <a:pt x="613" y="313"/>
                  </a:lnTo>
                  <a:lnTo>
                    <a:pt x="615" y="313"/>
                  </a:lnTo>
                  <a:lnTo>
                    <a:pt x="616" y="313"/>
                  </a:lnTo>
                  <a:lnTo>
                    <a:pt x="616" y="312"/>
                  </a:lnTo>
                  <a:lnTo>
                    <a:pt x="617" y="312"/>
                  </a:lnTo>
                  <a:lnTo>
                    <a:pt x="619" y="313"/>
                  </a:lnTo>
                  <a:lnTo>
                    <a:pt x="621" y="313"/>
                  </a:lnTo>
                  <a:lnTo>
                    <a:pt x="623" y="313"/>
                  </a:lnTo>
                  <a:lnTo>
                    <a:pt x="625" y="312"/>
                  </a:lnTo>
                  <a:lnTo>
                    <a:pt x="628" y="311"/>
                  </a:lnTo>
                  <a:lnTo>
                    <a:pt x="627" y="311"/>
                  </a:lnTo>
                  <a:lnTo>
                    <a:pt x="628" y="310"/>
                  </a:lnTo>
                  <a:lnTo>
                    <a:pt x="629" y="311"/>
                  </a:lnTo>
                  <a:lnTo>
                    <a:pt x="629" y="312"/>
                  </a:lnTo>
                  <a:close/>
                  <a:moveTo>
                    <a:pt x="2059" y="306"/>
                  </a:moveTo>
                  <a:lnTo>
                    <a:pt x="2058" y="306"/>
                  </a:lnTo>
                  <a:lnTo>
                    <a:pt x="2057" y="304"/>
                  </a:lnTo>
                  <a:lnTo>
                    <a:pt x="2056" y="304"/>
                  </a:lnTo>
                  <a:lnTo>
                    <a:pt x="2057" y="303"/>
                  </a:lnTo>
                  <a:lnTo>
                    <a:pt x="2057" y="302"/>
                  </a:lnTo>
                  <a:lnTo>
                    <a:pt x="2058" y="302"/>
                  </a:lnTo>
                  <a:lnTo>
                    <a:pt x="2059" y="303"/>
                  </a:lnTo>
                  <a:lnTo>
                    <a:pt x="2060" y="303"/>
                  </a:lnTo>
                  <a:lnTo>
                    <a:pt x="2059" y="305"/>
                  </a:lnTo>
                  <a:lnTo>
                    <a:pt x="2059" y="306"/>
                  </a:lnTo>
                  <a:close/>
                  <a:moveTo>
                    <a:pt x="489" y="327"/>
                  </a:moveTo>
                  <a:lnTo>
                    <a:pt x="488" y="327"/>
                  </a:lnTo>
                  <a:lnTo>
                    <a:pt x="487" y="328"/>
                  </a:lnTo>
                  <a:lnTo>
                    <a:pt x="485" y="329"/>
                  </a:lnTo>
                  <a:lnTo>
                    <a:pt x="485" y="330"/>
                  </a:lnTo>
                  <a:lnTo>
                    <a:pt x="483" y="329"/>
                  </a:lnTo>
                  <a:lnTo>
                    <a:pt x="480" y="327"/>
                  </a:lnTo>
                  <a:lnTo>
                    <a:pt x="476" y="323"/>
                  </a:lnTo>
                  <a:lnTo>
                    <a:pt x="475" y="321"/>
                  </a:lnTo>
                  <a:lnTo>
                    <a:pt x="474" y="320"/>
                  </a:lnTo>
                  <a:lnTo>
                    <a:pt x="474" y="318"/>
                  </a:lnTo>
                  <a:lnTo>
                    <a:pt x="474" y="317"/>
                  </a:lnTo>
                  <a:lnTo>
                    <a:pt x="474" y="314"/>
                  </a:lnTo>
                  <a:lnTo>
                    <a:pt x="475" y="312"/>
                  </a:lnTo>
                  <a:lnTo>
                    <a:pt x="474" y="310"/>
                  </a:lnTo>
                  <a:lnTo>
                    <a:pt x="473" y="309"/>
                  </a:lnTo>
                  <a:lnTo>
                    <a:pt x="472" y="308"/>
                  </a:lnTo>
                  <a:lnTo>
                    <a:pt x="472" y="307"/>
                  </a:lnTo>
                  <a:lnTo>
                    <a:pt x="472" y="305"/>
                  </a:lnTo>
                  <a:lnTo>
                    <a:pt x="472" y="304"/>
                  </a:lnTo>
                  <a:lnTo>
                    <a:pt x="473" y="303"/>
                  </a:lnTo>
                  <a:lnTo>
                    <a:pt x="472" y="300"/>
                  </a:lnTo>
                  <a:lnTo>
                    <a:pt x="472" y="299"/>
                  </a:lnTo>
                  <a:lnTo>
                    <a:pt x="473" y="298"/>
                  </a:lnTo>
                  <a:lnTo>
                    <a:pt x="474" y="298"/>
                  </a:lnTo>
                  <a:lnTo>
                    <a:pt x="475" y="298"/>
                  </a:lnTo>
                  <a:lnTo>
                    <a:pt x="478" y="298"/>
                  </a:lnTo>
                  <a:lnTo>
                    <a:pt x="480" y="300"/>
                  </a:lnTo>
                  <a:lnTo>
                    <a:pt x="483" y="304"/>
                  </a:lnTo>
                  <a:lnTo>
                    <a:pt x="488" y="307"/>
                  </a:lnTo>
                  <a:lnTo>
                    <a:pt x="489" y="308"/>
                  </a:lnTo>
                  <a:lnTo>
                    <a:pt x="490" y="309"/>
                  </a:lnTo>
                  <a:lnTo>
                    <a:pt x="490" y="311"/>
                  </a:lnTo>
                  <a:lnTo>
                    <a:pt x="490" y="312"/>
                  </a:lnTo>
                  <a:lnTo>
                    <a:pt x="488" y="318"/>
                  </a:lnTo>
                  <a:lnTo>
                    <a:pt x="488" y="320"/>
                  </a:lnTo>
                  <a:lnTo>
                    <a:pt x="488" y="322"/>
                  </a:lnTo>
                  <a:lnTo>
                    <a:pt x="489" y="325"/>
                  </a:lnTo>
                  <a:lnTo>
                    <a:pt x="489" y="327"/>
                  </a:lnTo>
                  <a:close/>
                  <a:moveTo>
                    <a:pt x="155" y="291"/>
                  </a:moveTo>
                  <a:lnTo>
                    <a:pt x="156" y="292"/>
                  </a:lnTo>
                  <a:lnTo>
                    <a:pt x="158" y="291"/>
                  </a:lnTo>
                  <a:lnTo>
                    <a:pt x="159" y="291"/>
                  </a:lnTo>
                  <a:lnTo>
                    <a:pt x="160" y="292"/>
                  </a:lnTo>
                  <a:lnTo>
                    <a:pt x="160" y="293"/>
                  </a:lnTo>
                  <a:lnTo>
                    <a:pt x="160" y="294"/>
                  </a:lnTo>
                  <a:lnTo>
                    <a:pt x="161" y="294"/>
                  </a:lnTo>
                  <a:lnTo>
                    <a:pt x="162" y="294"/>
                  </a:lnTo>
                  <a:lnTo>
                    <a:pt x="163" y="294"/>
                  </a:lnTo>
                  <a:lnTo>
                    <a:pt x="163" y="295"/>
                  </a:lnTo>
                  <a:lnTo>
                    <a:pt x="165" y="297"/>
                  </a:lnTo>
                  <a:lnTo>
                    <a:pt x="166" y="299"/>
                  </a:lnTo>
                  <a:lnTo>
                    <a:pt x="170" y="303"/>
                  </a:lnTo>
                  <a:lnTo>
                    <a:pt x="170" y="304"/>
                  </a:lnTo>
                  <a:lnTo>
                    <a:pt x="171" y="307"/>
                  </a:lnTo>
                  <a:lnTo>
                    <a:pt x="176" y="313"/>
                  </a:lnTo>
                  <a:lnTo>
                    <a:pt x="178" y="314"/>
                  </a:lnTo>
                  <a:lnTo>
                    <a:pt x="181" y="314"/>
                  </a:lnTo>
                  <a:lnTo>
                    <a:pt x="182" y="315"/>
                  </a:lnTo>
                  <a:lnTo>
                    <a:pt x="183" y="316"/>
                  </a:lnTo>
                  <a:lnTo>
                    <a:pt x="185" y="318"/>
                  </a:lnTo>
                  <a:lnTo>
                    <a:pt x="185" y="319"/>
                  </a:lnTo>
                  <a:lnTo>
                    <a:pt x="185" y="320"/>
                  </a:lnTo>
                  <a:lnTo>
                    <a:pt x="186" y="320"/>
                  </a:lnTo>
                  <a:lnTo>
                    <a:pt x="187" y="321"/>
                  </a:lnTo>
                  <a:lnTo>
                    <a:pt x="188" y="321"/>
                  </a:lnTo>
                  <a:lnTo>
                    <a:pt x="189" y="321"/>
                  </a:lnTo>
                  <a:lnTo>
                    <a:pt x="190" y="322"/>
                  </a:lnTo>
                  <a:lnTo>
                    <a:pt x="191" y="325"/>
                  </a:lnTo>
                  <a:lnTo>
                    <a:pt x="192" y="325"/>
                  </a:lnTo>
                  <a:lnTo>
                    <a:pt x="192" y="326"/>
                  </a:lnTo>
                  <a:lnTo>
                    <a:pt x="192" y="327"/>
                  </a:lnTo>
                  <a:lnTo>
                    <a:pt x="191" y="330"/>
                  </a:lnTo>
                  <a:lnTo>
                    <a:pt x="191" y="329"/>
                  </a:lnTo>
                  <a:lnTo>
                    <a:pt x="190" y="331"/>
                  </a:lnTo>
                  <a:lnTo>
                    <a:pt x="190" y="333"/>
                  </a:lnTo>
                  <a:lnTo>
                    <a:pt x="190" y="337"/>
                  </a:lnTo>
                  <a:lnTo>
                    <a:pt x="190" y="338"/>
                  </a:lnTo>
                  <a:lnTo>
                    <a:pt x="189" y="340"/>
                  </a:lnTo>
                  <a:lnTo>
                    <a:pt x="189" y="344"/>
                  </a:lnTo>
                  <a:lnTo>
                    <a:pt x="189" y="348"/>
                  </a:lnTo>
                  <a:lnTo>
                    <a:pt x="188" y="350"/>
                  </a:lnTo>
                  <a:lnTo>
                    <a:pt x="185" y="354"/>
                  </a:lnTo>
                  <a:lnTo>
                    <a:pt x="184" y="354"/>
                  </a:lnTo>
                  <a:lnTo>
                    <a:pt x="183" y="354"/>
                  </a:lnTo>
                  <a:lnTo>
                    <a:pt x="182" y="352"/>
                  </a:lnTo>
                  <a:lnTo>
                    <a:pt x="181" y="353"/>
                  </a:lnTo>
                  <a:lnTo>
                    <a:pt x="180" y="353"/>
                  </a:lnTo>
                  <a:lnTo>
                    <a:pt x="178" y="352"/>
                  </a:lnTo>
                  <a:lnTo>
                    <a:pt x="178" y="353"/>
                  </a:lnTo>
                  <a:lnTo>
                    <a:pt x="177" y="353"/>
                  </a:lnTo>
                  <a:lnTo>
                    <a:pt x="177" y="352"/>
                  </a:lnTo>
                  <a:lnTo>
                    <a:pt x="176" y="352"/>
                  </a:lnTo>
                  <a:lnTo>
                    <a:pt x="175" y="351"/>
                  </a:lnTo>
                  <a:lnTo>
                    <a:pt x="176" y="350"/>
                  </a:lnTo>
                  <a:lnTo>
                    <a:pt x="176" y="348"/>
                  </a:lnTo>
                  <a:lnTo>
                    <a:pt x="175" y="347"/>
                  </a:lnTo>
                  <a:lnTo>
                    <a:pt x="174" y="346"/>
                  </a:lnTo>
                  <a:lnTo>
                    <a:pt x="174" y="344"/>
                  </a:lnTo>
                  <a:lnTo>
                    <a:pt x="174" y="343"/>
                  </a:lnTo>
                  <a:lnTo>
                    <a:pt x="173" y="342"/>
                  </a:lnTo>
                  <a:lnTo>
                    <a:pt x="172" y="340"/>
                  </a:lnTo>
                  <a:lnTo>
                    <a:pt x="172" y="339"/>
                  </a:lnTo>
                  <a:lnTo>
                    <a:pt x="171" y="337"/>
                  </a:lnTo>
                  <a:lnTo>
                    <a:pt x="168" y="334"/>
                  </a:lnTo>
                  <a:lnTo>
                    <a:pt x="163" y="331"/>
                  </a:lnTo>
                  <a:lnTo>
                    <a:pt x="163" y="329"/>
                  </a:lnTo>
                  <a:lnTo>
                    <a:pt x="162" y="329"/>
                  </a:lnTo>
                  <a:lnTo>
                    <a:pt x="161" y="328"/>
                  </a:lnTo>
                  <a:lnTo>
                    <a:pt x="159" y="328"/>
                  </a:lnTo>
                  <a:lnTo>
                    <a:pt x="157" y="329"/>
                  </a:lnTo>
                  <a:lnTo>
                    <a:pt x="156" y="328"/>
                  </a:lnTo>
                  <a:lnTo>
                    <a:pt x="156" y="327"/>
                  </a:lnTo>
                  <a:lnTo>
                    <a:pt x="156" y="324"/>
                  </a:lnTo>
                  <a:lnTo>
                    <a:pt x="155" y="321"/>
                  </a:lnTo>
                  <a:lnTo>
                    <a:pt x="152" y="316"/>
                  </a:lnTo>
                  <a:lnTo>
                    <a:pt x="151" y="314"/>
                  </a:lnTo>
                  <a:lnTo>
                    <a:pt x="150" y="313"/>
                  </a:lnTo>
                  <a:lnTo>
                    <a:pt x="150" y="312"/>
                  </a:lnTo>
                  <a:lnTo>
                    <a:pt x="149" y="312"/>
                  </a:lnTo>
                  <a:lnTo>
                    <a:pt x="149" y="310"/>
                  </a:lnTo>
                  <a:lnTo>
                    <a:pt x="148" y="310"/>
                  </a:lnTo>
                  <a:lnTo>
                    <a:pt x="147" y="309"/>
                  </a:lnTo>
                  <a:lnTo>
                    <a:pt x="147" y="308"/>
                  </a:lnTo>
                  <a:lnTo>
                    <a:pt x="147" y="307"/>
                  </a:lnTo>
                  <a:lnTo>
                    <a:pt x="146" y="307"/>
                  </a:lnTo>
                  <a:lnTo>
                    <a:pt x="145" y="306"/>
                  </a:lnTo>
                  <a:lnTo>
                    <a:pt x="144" y="306"/>
                  </a:lnTo>
                  <a:lnTo>
                    <a:pt x="143" y="305"/>
                  </a:lnTo>
                  <a:lnTo>
                    <a:pt x="142" y="303"/>
                  </a:lnTo>
                  <a:lnTo>
                    <a:pt x="142" y="302"/>
                  </a:lnTo>
                  <a:lnTo>
                    <a:pt x="139" y="300"/>
                  </a:lnTo>
                  <a:lnTo>
                    <a:pt x="138" y="299"/>
                  </a:lnTo>
                  <a:lnTo>
                    <a:pt x="136" y="298"/>
                  </a:lnTo>
                  <a:lnTo>
                    <a:pt x="135" y="299"/>
                  </a:lnTo>
                  <a:lnTo>
                    <a:pt x="135" y="298"/>
                  </a:lnTo>
                  <a:lnTo>
                    <a:pt x="136" y="297"/>
                  </a:lnTo>
                  <a:lnTo>
                    <a:pt x="138" y="296"/>
                  </a:lnTo>
                  <a:lnTo>
                    <a:pt x="139" y="296"/>
                  </a:lnTo>
                  <a:lnTo>
                    <a:pt x="140" y="297"/>
                  </a:lnTo>
                  <a:lnTo>
                    <a:pt x="141" y="297"/>
                  </a:lnTo>
                  <a:lnTo>
                    <a:pt x="142" y="298"/>
                  </a:lnTo>
                  <a:lnTo>
                    <a:pt x="143" y="298"/>
                  </a:lnTo>
                  <a:lnTo>
                    <a:pt x="144" y="298"/>
                  </a:lnTo>
                  <a:lnTo>
                    <a:pt x="146" y="298"/>
                  </a:lnTo>
                  <a:lnTo>
                    <a:pt x="148" y="297"/>
                  </a:lnTo>
                  <a:lnTo>
                    <a:pt x="149" y="296"/>
                  </a:lnTo>
                  <a:lnTo>
                    <a:pt x="152" y="294"/>
                  </a:lnTo>
                  <a:lnTo>
                    <a:pt x="152" y="293"/>
                  </a:lnTo>
                  <a:lnTo>
                    <a:pt x="153" y="292"/>
                  </a:lnTo>
                  <a:lnTo>
                    <a:pt x="153" y="290"/>
                  </a:lnTo>
                  <a:lnTo>
                    <a:pt x="154" y="289"/>
                  </a:lnTo>
                  <a:lnTo>
                    <a:pt x="155" y="291"/>
                  </a:lnTo>
                  <a:close/>
                  <a:moveTo>
                    <a:pt x="1982" y="299"/>
                  </a:moveTo>
                  <a:lnTo>
                    <a:pt x="1980" y="299"/>
                  </a:lnTo>
                  <a:lnTo>
                    <a:pt x="1979" y="298"/>
                  </a:lnTo>
                  <a:lnTo>
                    <a:pt x="1980" y="297"/>
                  </a:lnTo>
                  <a:lnTo>
                    <a:pt x="1981" y="297"/>
                  </a:lnTo>
                  <a:lnTo>
                    <a:pt x="1984" y="296"/>
                  </a:lnTo>
                  <a:lnTo>
                    <a:pt x="1987" y="289"/>
                  </a:lnTo>
                  <a:lnTo>
                    <a:pt x="1987" y="290"/>
                  </a:lnTo>
                  <a:lnTo>
                    <a:pt x="1987" y="292"/>
                  </a:lnTo>
                  <a:lnTo>
                    <a:pt x="1987" y="294"/>
                  </a:lnTo>
                  <a:lnTo>
                    <a:pt x="1986" y="295"/>
                  </a:lnTo>
                  <a:lnTo>
                    <a:pt x="1986" y="296"/>
                  </a:lnTo>
                  <a:lnTo>
                    <a:pt x="1985" y="298"/>
                  </a:lnTo>
                  <a:lnTo>
                    <a:pt x="1984" y="299"/>
                  </a:lnTo>
                  <a:lnTo>
                    <a:pt x="1982" y="299"/>
                  </a:lnTo>
                  <a:close/>
                  <a:moveTo>
                    <a:pt x="474" y="288"/>
                  </a:moveTo>
                  <a:lnTo>
                    <a:pt x="478" y="288"/>
                  </a:lnTo>
                  <a:lnTo>
                    <a:pt x="480" y="288"/>
                  </a:lnTo>
                  <a:lnTo>
                    <a:pt x="481" y="288"/>
                  </a:lnTo>
                  <a:lnTo>
                    <a:pt x="481" y="289"/>
                  </a:lnTo>
                  <a:lnTo>
                    <a:pt x="483" y="289"/>
                  </a:lnTo>
                  <a:lnTo>
                    <a:pt x="483" y="290"/>
                  </a:lnTo>
                  <a:lnTo>
                    <a:pt x="489" y="291"/>
                  </a:lnTo>
                  <a:lnTo>
                    <a:pt x="491" y="293"/>
                  </a:lnTo>
                  <a:lnTo>
                    <a:pt x="491" y="296"/>
                  </a:lnTo>
                  <a:lnTo>
                    <a:pt x="491" y="301"/>
                  </a:lnTo>
                  <a:lnTo>
                    <a:pt x="492" y="306"/>
                  </a:lnTo>
                  <a:lnTo>
                    <a:pt x="492" y="307"/>
                  </a:lnTo>
                  <a:lnTo>
                    <a:pt x="490" y="307"/>
                  </a:lnTo>
                  <a:lnTo>
                    <a:pt x="487" y="305"/>
                  </a:lnTo>
                  <a:lnTo>
                    <a:pt x="483" y="301"/>
                  </a:lnTo>
                  <a:lnTo>
                    <a:pt x="480" y="298"/>
                  </a:lnTo>
                  <a:lnTo>
                    <a:pt x="479" y="297"/>
                  </a:lnTo>
                  <a:lnTo>
                    <a:pt x="478" y="297"/>
                  </a:lnTo>
                  <a:lnTo>
                    <a:pt x="477" y="297"/>
                  </a:lnTo>
                  <a:lnTo>
                    <a:pt x="467" y="295"/>
                  </a:lnTo>
                  <a:lnTo>
                    <a:pt x="465" y="294"/>
                  </a:lnTo>
                  <a:lnTo>
                    <a:pt x="462" y="291"/>
                  </a:lnTo>
                  <a:lnTo>
                    <a:pt x="460" y="289"/>
                  </a:lnTo>
                  <a:lnTo>
                    <a:pt x="459" y="286"/>
                  </a:lnTo>
                  <a:lnTo>
                    <a:pt x="459" y="285"/>
                  </a:lnTo>
                  <a:lnTo>
                    <a:pt x="462" y="284"/>
                  </a:lnTo>
                  <a:lnTo>
                    <a:pt x="463" y="284"/>
                  </a:lnTo>
                  <a:lnTo>
                    <a:pt x="466" y="285"/>
                  </a:lnTo>
                  <a:lnTo>
                    <a:pt x="467" y="286"/>
                  </a:lnTo>
                  <a:lnTo>
                    <a:pt x="468" y="287"/>
                  </a:lnTo>
                  <a:lnTo>
                    <a:pt x="470" y="287"/>
                  </a:lnTo>
                  <a:lnTo>
                    <a:pt x="474" y="288"/>
                  </a:lnTo>
                  <a:close/>
                  <a:moveTo>
                    <a:pt x="230" y="281"/>
                  </a:moveTo>
                  <a:lnTo>
                    <a:pt x="231" y="282"/>
                  </a:lnTo>
                  <a:lnTo>
                    <a:pt x="232" y="281"/>
                  </a:lnTo>
                  <a:lnTo>
                    <a:pt x="233" y="280"/>
                  </a:lnTo>
                  <a:lnTo>
                    <a:pt x="234" y="281"/>
                  </a:lnTo>
                  <a:lnTo>
                    <a:pt x="235" y="282"/>
                  </a:lnTo>
                  <a:lnTo>
                    <a:pt x="236" y="283"/>
                  </a:lnTo>
                  <a:lnTo>
                    <a:pt x="235" y="284"/>
                  </a:lnTo>
                  <a:lnTo>
                    <a:pt x="233" y="284"/>
                  </a:lnTo>
                  <a:lnTo>
                    <a:pt x="231" y="284"/>
                  </a:lnTo>
                  <a:lnTo>
                    <a:pt x="229" y="284"/>
                  </a:lnTo>
                  <a:lnTo>
                    <a:pt x="227" y="283"/>
                  </a:lnTo>
                  <a:lnTo>
                    <a:pt x="226" y="283"/>
                  </a:lnTo>
                  <a:lnTo>
                    <a:pt x="225" y="282"/>
                  </a:lnTo>
                  <a:lnTo>
                    <a:pt x="225" y="281"/>
                  </a:lnTo>
                  <a:lnTo>
                    <a:pt x="225" y="279"/>
                  </a:lnTo>
                  <a:lnTo>
                    <a:pt x="226" y="279"/>
                  </a:lnTo>
                  <a:lnTo>
                    <a:pt x="227" y="278"/>
                  </a:lnTo>
                  <a:lnTo>
                    <a:pt x="228" y="279"/>
                  </a:lnTo>
                  <a:lnTo>
                    <a:pt x="229" y="280"/>
                  </a:lnTo>
                  <a:lnTo>
                    <a:pt x="230" y="281"/>
                  </a:lnTo>
                  <a:close/>
                  <a:moveTo>
                    <a:pt x="1972" y="281"/>
                  </a:moveTo>
                  <a:lnTo>
                    <a:pt x="1973" y="281"/>
                  </a:lnTo>
                  <a:lnTo>
                    <a:pt x="1977" y="280"/>
                  </a:lnTo>
                  <a:lnTo>
                    <a:pt x="1979" y="280"/>
                  </a:lnTo>
                  <a:lnTo>
                    <a:pt x="1979" y="281"/>
                  </a:lnTo>
                  <a:lnTo>
                    <a:pt x="1979" y="284"/>
                  </a:lnTo>
                  <a:lnTo>
                    <a:pt x="1979" y="287"/>
                  </a:lnTo>
                  <a:lnTo>
                    <a:pt x="1980" y="288"/>
                  </a:lnTo>
                  <a:lnTo>
                    <a:pt x="1982" y="289"/>
                  </a:lnTo>
                  <a:lnTo>
                    <a:pt x="1983" y="291"/>
                  </a:lnTo>
                  <a:lnTo>
                    <a:pt x="1984" y="293"/>
                  </a:lnTo>
                  <a:lnTo>
                    <a:pt x="1982" y="295"/>
                  </a:lnTo>
                  <a:lnTo>
                    <a:pt x="1979" y="296"/>
                  </a:lnTo>
                  <a:lnTo>
                    <a:pt x="1977" y="297"/>
                  </a:lnTo>
                  <a:lnTo>
                    <a:pt x="1975" y="300"/>
                  </a:lnTo>
                  <a:lnTo>
                    <a:pt x="1974" y="302"/>
                  </a:lnTo>
                  <a:lnTo>
                    <a:pt x="1970" y="313"/>
                  </a:lnTo>
                  <a:lnTo>
                    <a:pt x="1967" y="319"/>
                  </a:lnTo>
                  <a:lnTo>
                    <a:pt x="1965" y="321"/>
                  </a:lnTo>
                  <a:lnTo>
                    <a:pt x="1962" y="324"/>
                  </a:lnTo>
                  <a:lnTo>
                    <a:pt x="1961" y="326"/>
                  </a:lnTo>
                  <a:lnTo>
                    <a:pt x="1961" y="327"/>
                  </a:lnTo>
                  <a:lnTo>
                    <a:pt x="1959" y="328"/>
                  </a:lnTo>
                  <a:lnTo>
                    <a:pt x="1957" y="329"/>
                  </a:lnTo>
                  <a:lnTo>
                    <a:pt x="1956" y="329"/>
                  </a:lnTo>
                  <a:lnTo>
                    <a:pt x="1955" y="329"/>
                  </a:lnTo>
                  <a:lnTo>
                    <a:pt x="1954" y="331"/>
                  </a:lnTo>
                  <a:lnTo>
                    <a:pt x="1954" y="332"/>
                  </a:lnTo>
                  <a:lnTo>
                    <a:pt x="1952" y="332"/>
                  </a:lnTo>
                  <a:lnTo>
                    <a:pt x="1951" y="333"/>
                  </a:lnTo>
                  <a:lnTo>
                    <a:pt x="1949" y="335"/>
                  </a:lnTo>
                  <a:lnTo>
                    <a:pt x="1947" y="337"/>
                  </a:lnTo>
                  <a:lnTo>
                    <a:pt x="1946" y="338"/>
                  </a:lnTo>
                  <a:lnTo>
                    <a:pt x="1945" y="340"/>
                  </a:lnTo>
                  <a:lnTo>
                    <a:pt x="1944" y="341"/>
                  </a:lnTo>
                  <a:lnTo>
                    <a:pt x="1944" y="342"/>
                  </a:lnTo>
                  <a:lnTo>
                    <a:pt x="1944" y="343"/>
                  </a:lnTo>
                  <a:lnTo>
                    <a:pt x="1943" y="344"/>
                  </a:lnTo>
                  <a:lnTo>
                    <a:pt x="1941" y="346"/>
                  </a:lnTo>
                  <a:lnTo>
                    <a:pt x="1940" y="347"/>
                  </a:lnTo>
                  <a:lnTo>
                    <a:pt x="1940" y="348"/>
                  </a:lnTo>
                  <a:lnTo>
                    <a:pt x="1939" y="349"/>
                  </a:lnTo>
                  <a:lnTo>
                    <a:pt x="1940" y="349"/>
                  </a:lnTo>
                  <a:lnTo>
                    <a:pt x="1940" y="350"/>
                  </a:lnTo>
                  <a:lnTo>
                    <a:pt x="1940" y="352"/>
                  </a:lnTo>
                  <a:lnTo>
                    <a:pt x="1938" y="352"/>
                  </a:lnTo>
                  <a:lnTo>
                    <a:pt x="1935" y="356"/>
                  </a:lnTo>
                  <a:lnTo>
                    <a:pt x="1935" y="357"/>
                  </a:lnTo>
                  <a:lnTo>
                    <a:pt x="1936" y="357"/>
                  </a:lnTo>
                  <a:lnTo>
                    <a:pt x="1936" y="358"/>
                  </a:lnTo>
                  <a:lnTo>
                    <a:pt x="1934" y="358"/>
                  </a:lnTo>
                  <a:lnTo>
                    <a:pt x="1934" y="359"/>
                  </a:lnTo>
                  <a:lnTo>
                    <a:pt x="1933" y="361"/>
                  </a:lnTo>
                  <a:lnTo>
                    <a:pt x="1931" y="361"/>
                  </a:lnTo>
                  <a:lnTo>
                    <a:pt x="1929" y="361"/>
                  </a:lnTo>
                  <a:lnTo>
                    <a:pt x="1928" y="362"/>
                  </a:lnTo>
                  <a:lnTo>
                    <a:pt x="1926" y="363"/>
                  </a:lnTo>
                  <a:lnTo>
                    <a:pt x="1925" y="363"/>
                  </a:lnTo>
                  <a:lnTo>
                    <a:pt x="1923" y="365"/>
                  </a:lnTo>
                  <a:lnTo>
                    <a:pt x="1915" y="366"/>
                  </a:lnTo>
                  <a:lnTo>
                    <a:pt x="1912" y="366"/>
                  </a:lnTo>
                  <a:lnTo>
                    <a:pt x="1909" y="365"/>
                  </a:lnTo>
                  <a:lnTo>
                    <a:pt x="1908" y="366"/>
                  </a:lnTo>
                  <a:lnTo>
                    <a:pt x="1906" y="368"/>
                  </a:lnTo>
                  <a:lnTo>
                    <a:pt x="1905" y="367"/>
                  </a:lnTo>
                  <a:lnTo>
                    <a:pt x="1904" y="367"/>
                  </a:lnTo>
                  <a:lnTo>
                    <a:pt x="1903" y="367"/>
                  </a:lnTo>
                  <a:lnTo>
                    <a:pt x="1902" y="368"/>
                  </a:lnTo>
                  <a:lnTo>
                    <a:pt x="1897" y="369"/>
                  </a:lnTo>
                  <a:lnTo>
                    <a:pt x="1896" y="369"/>
                  </a:lnTo>
                  <a:lnTo>
                    <a:pt x="1893" y="370"/>
                  </a:lnTo>
                  <a:lnTo>
                    <a:pt x="1890" y="370"/>
                  </a:lnTo>
                  <a:lnTo>
                    <a:pt x="1889" y="370"/>
                  </a:lnTo>
                  <a:lnTo>
                    <a:pt x="1888" y="371"/>
                  </a:lnTo>
                  <a:lnTo>
                    <a:pt x="1887" y="371"/>
                  </a:lnTo>
                  <a:lnTo>
                    <a:pt x="1886" y="371"/>
                  </a:lnTo>
                  <a:lnTo>
                    <a:pt x="1885" y="370"/>
                  </a:lnTo>
                  <a:lnTo>
                    <a:pt x="1884" y="370"/>
                  </a:lnTo>
                  <a:lnTo>
                    <a:pt x="1881" y="371"/>
                  </a:lnTo>
                  <a:lnTo>
                    <a:pt x="1879" y="372"/>
                  </a:lnTo>
                  <a:lnTo>
                    <a:pt x="1878" y="373"/>
                  </a:lnTo>
                  <a:lnTo>
                    <a:pt x="1877" y="373"/>
                  </a:lnTo>
                  <a:lnTo>
                    <a:pt x="1875" y="371"/>
                  </a:lnTo>
                  <a:lnTo>
                    <a:pt x="1874" y="371"/>
                  </a:lnTo>
                  <a:lnTo>
                    <a:pt x="1867" y="370"/>
                  </a:lnTo>
                  <a:lnTo>
                    <a:pt x="1865" y="370"/>
                  </a:lnTo>
                  <a:lnTo>
                    <a:pt x="1863" y="371"/>
                  </a:lnTo>
                  <a:lnTo>
                    <a:pt x="1862" y="371"/>
                  </a:lnTo>
                  <a:lnTo>
                    <a:pt x="1855" y="370"/>
                  </a:lnTo>
                  <a:lnTo>
                    <a:pt x="1853" y="370"/>
                  </a:lnTo>
                  <a:lnTo>
                    <a:pt x="1852" y="370"/>
                  </a:lnTo>
                  <a:lnTo>
                    <a:pt x="1852" y="369"/>
                  </a:lnTo>
                  <a:lnTo>
                    <a:pt x="1851" y="368"/>
                  </a:lnTo>
                  <a:lnTo>
                    <a:pt x="1850" y="368"/>
                  </a:lnTo>
                  <a:lnTo>
                    <a:pt x="1849" y="365"/>
                  </a:lnTo>
                  <a:lnTo>
                    <a:pt x="1848" y="365"/>
                  </a:lnTo>
                  <a:lnTo>
                    <a:pt x="1847" y="365"/>
                  </a:lnTo>
                  <a:lnTo>
                    <a:pt x="1847" y="364"/>
                  </a:lnTo>
                  <a:lnTo>
                    <a:pt x="1845" y="361"/>
                  </a:lnTo>
                  <a:lnTo>
                    <a:pt x="1842" y="358"/>
                  </a:lnTo>
                  <a:lnTo>
                    <a:pt x="1841" y="357"/>
                  </a:lnTo>
                  <a:lnTo>
                    <a:pt x="1840" y="358"/>
                  </a:lnTo>
                  <a:lnTo>
                    <a:pt x="1838" y="358"/>
                  </a:lnTo>
                  <a:lnTo>
                    <a:pt x="1835" y="359"/>
                  </a:lnTo>
                  <a:lnTo>
                    <a:pt x="1825" y="358"/>
                  </a:lnTo>
                  <a:lnTo>
                    <a:pt x="1819" y="359"/>
                  </a:lnTo>
                  <a:lnTo>
                    <a:pt x="1816" y="359"/>
                  </a:lnTo>
                  <a:lnTo>
                    <a:pt x="1815" y="359"/>
                  </a:lnTo>
                  <a:lnTo>
                    <a:pt x="1814" y="357"/>
                  </a:lnTo>
                  <a:lnTo>
                    <a:pt x="1813" y="356"/>
                  </a:lnTo>
                  <a:lnTo>
                    <a:pt x="1813" y="358"/>
                  </a:lnTo>
                  <a:lnTo>
                    <a:pt x="1813" y="359"/>
                  </a:lnTo>
                  <a:lnTo>
                    <a:pt x="1812" y="360"/>
                  </a:lnTo>
                  <a:lnTo>
                    <a:pt x="1811" y="359"/>
                  </a:lnTo>
                  <a:lnTo>
                    <a:pt x="1810" y="359"/>
                  </a:lnTo>
                  <a:lnTo>
                    <a:pt x="1809" y="358"/>
                  </a:lnTo>
                  <a:lnTo>
                    <a:pt x="1808" y="358"/>
                  </a:lnTo>
                  <a:lnTo>
                    <a:pt x="1792" y="358"/>
                  </a:lnTo>
                  <a:lnTo>
                    <a:pt x="1791" y="358"/>
                  </a:lnTo>
                  <a:lnTo>
                    <a:pt x="1790" y="359"/>
                  </a:lnTo>
                  <a:lnTo>
                    <a:pt x="1789" y="359"/>
                  </a:lnTo>
                  <a:lnTo>
                    <a:pt x="1784" y="359"/>
                  </a:lnTo>
                  <a:lnTo>
                    <a:pt x="1783" y="359"/>
                  </a:lnTo>
                  <a:lnTo>
                    <a:pt x="1782" y="360"/>
                  </a:lnTo>
                  <a:lnTo>
                    <a:pt x="1781" y="360"/>
                  </a:lnTo>
                  <a:lnTo>
                    <a:pt x="1780" y="360"/>
                  </a:lnTo>
                  <a:lnTo>
                    <a:pt x="1777" y="359"/>
                  </a:lnTo>
                  <a:lnTo>
                    <a:pt x="1773" y="359"/>
                  </a:lnTo>
                  <a:lnTo>
                    <a:pt x="1772" y="359"/>
                  </a:lnTo>
                  <a:lnTo>
                    <a:pt x="1771" y="361"/>
                  </a:lnTo>
                  <a:lnTo>
                    <a:pt x="1769" y="361"/>
                  </a:lnTo>
                  <a:lnTo>
                    <a:pt x="1763" y="362"/>
                  </a:lnTo>
                  <a:lnTo>
                    <a:pt x="1760" y="362"/>
                  </a:lnTo>
                  <a:lnTo>
                    <a:pt x="1757" y="363"/>
                  </a:lnTo>
                  <a:lnTo>
                    <a:pt x="1756" y="363"/>
                  </a:lnTo>
                  <a:lnTo>
                    <a:pt x="1756" y="362"/>
                  </a:lnTo>
                  <a:lnTo>
                    <a:pt x="1753" y="358"/>
                  </a:lnTo>
                  <a:lnTo>
                    <a:pt x="1752" y="357"/>
                  </a:lnTo>
                  <a:lnTo>
                    <a:pt x="1750" y="356"/>
                  </a:lnTo>
                  <a:lnTo>
                    <a:pt x="1749" y="356"/>
                  </a:lnTo>
                  <a:lnTo>
                    <a:pt x="1747" y="357"/>
                  </a:lnTo>
                  <a:lnTo>
                    <a:pt x="1746" y="357"/>
                  </a:lnTo>
                  <a:lnTo>
                    <a:pt x="1746" y="356"/>
                  </a:lnTo>
                  <a:lnTo>
                    <a:pt x="1745" y="356"/>
                  </a:lnTo>
                  <a:lnTo>
                    <a:pt x="1745" y="355"/>
                  </a:lnTo>
                  <a:lnTo>
                    <a:pt x="1744" y="354"/>
                  </a:lnTo>
                  <a:lnTo>
                    <a:pt x="1744" y="355"/>
                  </a:lnTo>
                  <a:lnTo>
                    <a:pt x="1743" y="356"/>
                  </a:lnTo>
                  <a:lnTo>
                    <a:pt x="1742" y="356"/>
                  </a:lnTo>
                  <a:lnTo>
                    <a:pt x="1741" y="356"/>
                  </a:lnTo>
                  <a:lnTo>
                    <a:pt x="1740" y="356"/>
                  </a:lnTo>
                  <a:lnTo>
                    <a:pt x="1740" y="355"/>
                  </a:lnTo>
                  <a:lnTo>
                    <a:pt x="1739" y="355"/>
                  </a:lnTo>
                  <a:lnTo>
                    <a:pt x="1739" y="356"/>
                  </a:lnTo>
                  <a:lnTo>
                    <a:pt x="1739" y="357"/>
                  </a:lnTo>
                  <a:lnTo>
                    <a:pt x="1738" y="358"/>
                  </a:lnTo>
                  <a:lnTo>
                    <a:pt x="1738" y="359"/>
                  </a:lnTo>
                  <a:lnTo>
                    <a:pt x="1737" y="359"/>
                  </a:lnTo>
                  <a:lnTo>
                    <a:pt x="1736" y="359"/>
                  </a:lnTo>
                  <a:lnTo>
                    <a:pt x="1735" y="359"/>
                  </a:lnTo>
                  <a:lnTo>
                    <a:pt x="1735" y="360"/>
                  </a:lnTo>
                  <a:lnTo>
                    <a:pt x="1735" y="360"/>
                  </a:lnTo>
                  <a:lnTo>
                    <a:pt x="1734" y="359"/>
                  </a:lnTo>
                  <a:lnTo>
                    <a:pt x="1733" y="359"/>
                  </a:lnTo>
                  <a:lnTo>
                    <a:pt x="1732" y="359"/>
                  </a:lnTo>
                  <a:lnTo>
                    <a:pt x="1729" y="360"/>
                  </a:lnTo>
                  <a:lnTo>
                    <a:pt x="1728" y="360"/>
                  </a:lnTo>
                  <a:lnTo>
                    <a:pt x="1727" y="360"/>
                  </a:lnTo>
                  <a:lnTo>
                    <a:pt x="1725" y="359"/>
                  </a:lnTo>
                  <a:lnTo>
                    <a:pt x="1724" y="359"/>
                  </a:lnTo>
                  <a:lnTo>
                    <a:pt x="1723" y="359"/>
                  </a:lnTo>
                  <a:lnTo>
                    <a:pt x="1720" y="360"/>
                  </a:lnTo>
                  <a:lnTo>
                    <a:pt x="1719" y="360"/>
                  </a:lnTo>
                  <a:lnTo>
                    <a:pt x="1717" y="360"/>
                  </a:lnTo>
                  <a:lnTo>
                    <a:pt x="1716" y="361"/>
                  </a:lnTo>
                  <a:lnTo>
                    <a:pt x="1715" y="362"/>
                  </a:lnTo>
                  <a:lnTo>
                    <a:pt x="1714" y="363"/>
                  </a:lnTo>
                  <a:lnTo>
                    <a:pt x="1713" y="364"/>
                  </a:lnTo>
                  <a:lnTo>
                    <a:pt x="1712" y="364"/>
                  </a:lnTo>
                  <a:lnTo>
                    <a:pt x="1710" y="364"/>
                  </a:lnTo>
                  <a:lnTo>
                    <a:pt x="1709" y="363"/>
                  </a:lnTo>
                  <a:lnTo>
                    <a:pt x="1707" y="362"/>
                  </a:lnTo>
                  <a:lnTo>
                    <a:pt x="1706" y="361"/>
                  </a:lnTo>
                  <a:lnTo>
                    <a:pt x="1705" y="361"/>
                  </a:lnTo>
                  <a:lnTo>
                    <a:pt x="1703" y="362"/>
                  </a:lnTo>
                  <a:lnTo>
                    <a:pt x="1699" y="363"/>
                  </a:lnTo>
                  <a:lnTo>
                    <a:pt x="1698" y="363"/>
                  </a:lnTo>
                  <a:lnTo>
                    <a:pt x="1696" y="362"/>
                  </a:lnTo>
                  <a:lnTo>
                    <a:pt x="1696" y="361"/>
                  </a:lnTo>
                  <a:lnTo>
                    <a:pt x="1696" y="360"/>
                  </a:lnTo>
                  <a:lnTo>
                    <a:pt x="1695" y="360"/>
                  </a:lnTo>
                  <a:lnTo>
                    <a:pt x="1693" y="360"/>
                  </a:lnTo>
                  <a:lnTo>
                    <a:pt x="1693" y="359"/>
                  </a:lnTo>
                  <a:lnTo>
                    <a:pt x="1692" y="359"/>
                  </a:lnTo>
                  <a:lnTo>
                    <a:pt x="1691" y="359"/>
                  </a:lnTo>
                  <a:lnTo>
                    <a:pt x="1690" y="359"/>
                  </a:lnTo>
                  <a:lnTo>
                    <a:pt x="1689" y="359"/>
                  </a:lnTo>
                  <a:lnTo>
                    <a:pt x="1688" y="358"/>
                  </a:lnTo>
                  <a:lnTo>
                    <a:pt x="1686" y="356"/>
                  </a:lnTo>
                  <a:lnTo>
                    <a:pt x="1685" y="356"/>
                  </a:lnTo>
                  <a:lnTo>
                    <a:pt x="1673" y="356"/>
                  </a:lnTo>
                  <a:lnTo>
                    <a:pt x="1672" y="356"/>
                  </a:lnTo>
                  <a:lnTo>
                    <a:pt x="1667" y="359"/>
                  </a:lnTo>
                  <a:lnTo>
                    <a:pt x="1666" y="359"/>
                  </a:lnTo>
                  <a:lnTo>
                    <a:pt x="1665" y="359"/>
                  </a:lnTo>
                  <a:lnTo>
                    <a:pt x="1664" y="360"/>
                  </a:lnTo>
                  <a:lnTo>
                    <a:pt x="1663" y="361"/>
                  </a:lnTo>
                  <a:lnTo>
                    <a:pt x="1662" y="362"/>
                  </a:lnTo>
                  <a:lnTo>
                    <a:pt x="1661" y="363"/>
                  </a:lnTo>
                  <a:lnTo>
                    <a:pt x="1658" y="366"/>
                  </a:lnTo>
                  <a:lnTo>
                    <a:pt x="1654" y="372"/>
                  </a:lnTo>
                  <a:lnTo>
                    <a:pt x="1650" y="376"/>
                  </a:lnTo>
                  <a:lnTo>
                    <a:pt x="1649" y="378"/>
                  </a:lnTo>
                  <a:lnTo>
                    <a:pt x="1648" y="379"/>
                  </a:lnTo>
                  <a:lnTo>
                    <a:pt x="1648" y="381"/>
                  </a:lnTo>
                  <a:lnTo>
                    <a:pt x="1648" y="382"/>
                  </a:lnTo>
                  <a:lnTo>
                    <a:pt x="1647" y="383"/>
                  </a:lnTo>
                  <a:lnTo>
                    <a:pt x="1646" y="384"/>
                  </a:lnTo>
                  <a:lnTo>
                    <a:pt x="1646" y="387"/>
                  </a:lnTo>
                  <a:lnTo>
                    <a:pt x="1645" y="390"/>
                  </a:lnTo>
                  <a:lnTo>
                    <a:pt x="1645" y="392"/>
                  </a:lnTo>
                  <a:lnTo>
                    <a:pt x="1644" y="393"/>
                  </a:lnTo>
                  <a:lnTo>
                    <a:pt x="1642" y="395"/>
                  </a:lnTo>
                  <a:lnTo>
                    <a:pt x="1641" y="395"/>
                  </a:lnTo>
                  <a:lnTo>
                    <a:pt x="1641" y="396"/>
                  </a:lnTo>
                  <a:lnTo>
                    <a:pt x="1642" y="398"/>
                  </a:lnTo>
                  <a:lnTo>
                    <a:pt x="1641" y="401"/>
                  </a:lnTo>
                  <a:lnTo>
                    <a:pt x="1641" y="402"/>
                  </a:lnTo>
                  <a:lnTo>
                    <a:pt x="1640" y="403"/>
                  </a:lnTo>
                  <a:lnTo>
                    <a:pt x="1640" y="405"/>
                  </a:lnTo>
                  <a:lnTo>
                    <a:pt x="1640" y="406"/>
                  </a:lnTo>
                  <a:lnTo>
                    <a:pt x="1641" y="415"/>
                  </a:lnTo>
                  <a:lnTo>
                    <a:pt x="1642" y="416"/>
                  </a:lnTo>
                  <a:lnTo>
                    <a:pt x="1643" y="418"/>
                  </a:lnTo>
                  <a:lnTo>
                    <a:pt x="1644" y="420"/>
                  </a:lnTo>
                  <a:lnTo>
                    <a:pt x="1643" y="422"/>
                  </a:lnTo>
                  <a:lnTo>
                    <a:pt x="1643" y="423"/>
                  </a:lnTo>
                  <a:lnTo>
                    <a:pt x="1644" y="425"/>
                  </a:lnTo>
                  <a:lnTo>
                    <a:pt x="1645" y="431"/>
                  </a:lnTo>
                  <a:lnTo>
                    <a:pt x="1646" y="434"/>
                  </a:lnTo>
                  <a:lnTo>
                    <a:pt x="1656" y="449"/>
                  </a:lnTo>
                  <a:lnTo>
                    <a:pt x="1657" y="450"/>
                  </a:lnTo>
                  <a:lnTo>
                    <a:pt x="1660" y="452"/>
                  </a:lnTo>
                  <a:lnTo>
                    <a:pt x="1661" y="452"/>
                  </a:lnTo>
                  <a:lnTo>
                    <a:pt x="1663" y="452"/>
                  </a:lnTo>
                  <a:lnTo>
                    <a:pt x="1664" y="451"/>
                  </a:lnTo>
                  <a:lnTo>
                    <a:pt x="1665" y="450"/>
                  </a:lnTo>
                  <a:lnTo>
                    <a:pt x="1667" y="450"/>
                  </a:lnTo>
                  <a:lnTo>
                    <a:pt x="1668" y="451"/>
                  </a:lnTo>
                  <a:lnTo>
                    <a:pt x="1668" y="453"/>
                  </a:lnTo>
                  <a:lnTo>
                    <a:pt x="1669" y="454"/>
                  </a:lnTo>
                  <a:lnTo>
                    <a:pt x="1670" y="454"/>
                  </a:lnTo>
                  <a:lnTo>
                    <a:pt x="1672" y="455"/>
                  </a:lnTo>
                  <a:lnTo>
                    <a:pt x="1673" y="455"/>
                  </a:lnTo>
                  <a:lnTo>
                    <a:pt x="1673" y="456"/>
                  </a:lnTo>
                  <a:lnTo>
                    <a:pt x="1674" y="457"/>
                  </a:lnTo>
                  <a:lnTo>
                    <a:pt x="1678" y="463"/>
                  </a:lnTo>
                  <a:lnTo>
                    <a:pt x="1678" y="464"/>
                  </a:lnTo>
                  <a:lnTo>
                    <a:pt x="1679" y="465"/>
                  </a:lnTo>
                  <a:lnTo>
                    <a:pt x="1678" y="466"/>
                  </a:lnTo>
                  <a:lnTo>
                    <a:pt x="1678" y="467"/>
                  </a:lnTo>
                  <a:lnTo>
                    <a:pt x="1678" y="468"/>
                  </a:lnTo>
                  <a:lnTo>
                    <a:pt x="1677" y="470"/>
                  </a:lnTo>
                  <a:lnTo>
                    <a:pt x="1677" y="471"/>
                  </a:lnTo>
                  <a:lnTo>
                    <a:pt x="1678" y="471"/>
                  </a:lnTo>
                  <a:lnTo>
                    <a:pt x="1681" y="475"/>
                  </a:lnTo>
                  <a:lnTo>
                    <a:pt x="1681" y="476"/>
                  </a:lnTo>
                  <a:lnTo>
                    <a:pt x="1682" y="479"/>
                  </a:lnTo>
                  <a:lnTo>
                    <a:pt x="1683" y="480"/>
                  </a:lnTo>
                  <a:lnTo>
                    <a:pt x="1683" y="482"/>
                  </a:lnTo>
                  <a:lnTo>
                    <a:pt x="1684" y="482"/>
                  </a:lnTo>
                  <a:lnTo>
                    <a:pt x="1688" y="481"/>
                  </a:lnTo>
                  <a:lnTo>
                    <a:pt x="1688" y="480"/>
                  </a:lnTo>
                  <a:lnTo>
                    <a:pt x="1693" y="479"/>
                  </a:lnTo>
                  <a:lnTo>
                    <a:pt x="1694" y="479"/>
                  </a:lnTo>
                  <a:lnTo>
                    <a:pt x="1695" y="479"/>
                  </a:lnTo>
                  <a:lnTo>
                    <a:pt x="1694" y="481"/>
                  </a:lnTo>
                  <a:lnTo>
                    <a:pt x="1695" y="482"/>
                  </a:lnTo>
                  <a:lnTo>
                    <a:pt x="1697" y="482"/>
                  </a:lnTo>
                  <a:lnTo>
                    <a:pt x="1698" y="482"/>
                  </a:lnTo>
                  <a:lnTo>
                    <a:pt x="1703" y="482"/>
                  </a:lnTo>
                  <a:lnTo>
                    <a:pt x="1704" y="482"/>
                  </a:lnTo>
                  <a:lnTo>
                    <a:pt x="1705" y="482"/>
                  </a:lnTo>
                  <a:lnTo>
                    <a:pt x="1706" y="482"/>
                  </a:lnTo>
                  <a:lnTo>
                    <a:pt x="1707" y="483"/>
                  </a:lnTo>
                  <a:lnTo>
                    <a:pt x="1708" y="484"/>
                  </a:lnTo>
                  <a:lnTo>
                    <a:pt x="1710" y="484"/>
                  </a:lnTo>
                  <a:lnTo>
                    <a:pt x="1713" y="483"/>
                  </a:lnTo>
                  <a:lnTo>
                    <a:pt x="1714" y="481"/>
                  </a:lnTo>
                  <a:lnTo>
                    <a:pt x="1717" y="478"/>
                  </a:lnTo>
                  <a:lnTo>
                    <a:pt x="1717" y="477"/>
                  </a:lnTo>
                  <a:lnTo>
                    <a:pt x="1717" y="474"/>
                  </a:lnTo>
                  <a:lnTo>
                    <a:pt x="1718" y="471"/>
                  </a:lnTo>
                  <a:lnTo>
                    <a:pt x="1719" y="470"/>
                  </a:lnTo>
                  <a:lnTo>
                    <a:pt x="1719" y="469"/>
                  </a:lnTo>
                  <a:lnTo>
                    <a:pt x="1720" y="468"/>
                  </a:lnTo>
                  <a:lnTo>
                    <a:pt x="1721" y="467"/>
                  </a:lnTo>
                  <a:lnTo>
                    <a:pt x="1722" y="467"/>
                  </a:lnTo>
                  <a:lnTo>
                    <a:pt x="1723" y="466"/>
                  </a:lnTo>
                  <a:lnTo>
                    <a:pt x="1724" y="465"/>
                  </a:lnTo>
                  <a:lnTo>
                    <a:pt x="1725" y="463"/>
                  </a:lnTo>
                  <a:lnTo>
                    <a:pt x="1727" y="461"/>
                  </a:lnTo>
                  <a:lnTo>
                    <a:pt x="1730" y="458"/>
                  </a:lnTo>
                  <a:lnTo>
                    <a:pt x="1734" y="452"/>
                  </a:lnTo>
                  <a:lnTo>
                    <a:pt x="1735" y="450"/>
                  </a:lnTo>
                  <a:lnTo>
                    <a:pt x="1738" y="447"/>
                  </a:lnTo>
                  <a:lnTo>
                    <a:pt x="1739" y="447"/>
                  </a:lnTo>
                  <a:lnTo>
                    <a:pt x="1740" y="446"/>
                  </a:lnTo>
                  <a:lnTo>
                    <a:pt x="1743" y="446"/>
                  </a:lnTo>
                  <a:lnTo>
                    <a:pt x="1743" y="445"/>
                  </a:lnTo>
                  <a:lnTo>
                    <a:pt x="1743" y="444"/>
                  </a:lnTo>
                  <a:lnTo>
                    <a:pt x="1744" y="444"/>
                  </a:lnTo>
                  <a:lnTo>
                    <a:pt x="1745" y="443"/>
                  </a:lnTo>
                  <a:lnTo>
                    <a:pt x="1746" y="443"/>
                  </a:lnTo>
                  <a:lnTo>
                    <a:pt x="1747" y="443"/>
                  </a:lnTo>
                  <a:lnTo>
                    <a:pt x="1747" y="444"/>
                  </a:lnTo>
                  <a:lnTo>
                    <a:pt x="1748" y="444"/>
                  </a:lnTo>
                  <a:lnTo>
                    <a:pt x="1748" y="448"/>
                  </a:lnTo>
                  <a:lnTo>
                    <a:pt x="1748" y="449"/>
                  </a:lnTo>
                  <a:lnTo>
                    <a:pt x="1750" y="451"/>
                  </a:lnTo>
                  <a:lnTo>
                    <a:pt x="1751" y="451"/>
                  </a:lnTo>
                  <a:lnTo>
                    <a:pt x="1751" y="452"/>
                  </a:lnTo>
                  <a:lnTo>
                    <a:pt x="1752" y="452"/>
                  </a:lnTo>
                  <a:lnTo>
                    <a:pt x="1757" y="452"/>
                  </a:lnTo>
                  <a:lnTo>
                    <a:pt x="1760" y="453"/>
                  </a:lnTo>
                  <a:lnTo>
                    <a:pt x="1763" y="453"/>
                  </a:lnTo>
                  <a:lnTo>
                    <a:pt x="1766" y="454"/>
                  </a:lnTo>
                  <a:lnTo>
                    <a:pt x="1768" y="453"/>
                  </a:lnTo>
                  <a:lnTo>
                    <a:pt x="1770" y="451"/>
                  </a:lnTo>
                  <a:lnTo>
                    <a:pt x="1772" y="451"/>
                  </a:lnTo>
                  <a:lnTo>
                    <a:pt x="1773" y="451"/>
                  </a:lnTo>
                  <a:lnTo>
                    <a:pt x="1775" y="451"/>
                  </a:lnTo>
                  <a:lnTo>
                    <a:pt x="1776" y="452"/>
                  </a:lnTo>
                  <a:lnTo>
                    <a:pt x="1777" y="452"/>
                  </a:lnTo>
                  <a:lnTo>
                    <a:pt x="1779" y="451"/>
                  </a:lnTo>
                  <a:lnTo>
                    <a:pt x="1780" y="449"/>
                  </a:lnTo>
                  <a:lnTo>
                    <a:pt x="1780" y="447"/>
                  </a:lnTo>
                  <a:lnTo>
                    <a:pt x="1781" y="445"/>
                  </a:lnTo>
                  <a:lnTo>
                    <a:pt x="1781" y="443"/>
                  </a:lnTo>
                  <a:lnTo>
                    <a:pt x="1783" y="441"/>
                  </a:lnTo>
                  <a:lnTo>
                    <a:pt x="1784" y="441"/>
                  </a:lnTo>
                  <a:lnTo>
                    <a:pt x="1797" y="441"/>
                  </a:lnTo>
                  <a:lnTo>
                    <a:pt x="1800" y="440"/>
                  </a:lnTo>
                  <a:lnTo>
                    <a:pt x="1802" y="440"/>
                  </a:lnTo>
                  <a:lnTo>
                    <a:pt x="1807" y="441"/>
                  </a:lnTo>
                  <a:lnTo>
                    <a:pt x="1810" y="441"/>
                  </a:lnTo>
                  <a:lnTo>
                    <a:pt x="1810" y="440"/>
                  </a:lnTo>
                  <a:lnTo>
                    <a:pt x="1811" y="440"/>
                  </a:lnTo>
                  <a:lnTo>
                    <a:pt x="1812" y="440"/>
                  </a:lnTo>
                  <a:lnTo>
                    <a:pt x="1814" y="441"/>
                  </a:lnTo>
                  <a:lnTo>
                    <a:pt x="1815" y="442"/>
                  </a:lnTo>
                  <a:lnTo>
                    <a:pt x="1816" y="442"/>
                  </a:lnTo>
                  <a:lnTo>
                    <a:pt x="1818" y="443"/>
                  </a:lnTo>
                  <a:lnTo>
                    <a:pt x="1819" y="443"/>
                  </a:lnTo>
                  <a:lnTo>
                    <a:pt x="1822" y="442"/>
                  </a:lnTo>
                  <a:lnTo>
                    <a:pt x="1830" y="441"/>
                  </a:lnTo>
                  <a:lnTo>
                    <a:pt x="1831" y="441"/>
                  </a:lnTo>
                  <a:lnTo>
                    <a:pt x="1832" y="440"/>
                  </a:lnTo>
                  <a:lnTo>
                    <a:pt x="1833" y="439"/>
                  </a:lnTo>
                  <a:lnTo>
                    <a:pt x="1834" y="439"/>
                  </a:lnTo>
                  <a:lnTo>
                    <a:pt x="1829" y="438"/>
                  </a:lnTo>
                  <a:lnTo>
                    <a:pt x="1829" y="437"/>
                  </a:lnTo>
                  <a:lnTo>
                    <a:pt x="1828" y="437"/>
                  </a:lnTo>
                  <a:lnTo>
                    <a:pt x="1827" y="436"/>
                  </a:lnTo>
                  <a:lnTo>
                    <a:pt x="1822" y="436"/>
                  </a:lnTo>
                  <a:lnTo>
                    <a:pt x="1821" y="436"/>
                  </a:lnTo>
                  <a:lnTo>
                    <a:pt x="1820" y="435"/>
                  </a:lnTo>
                  <a:lnTo>
                    <a:pt x="1819" y="435"/>
                  </a:lnTo>
                  <a:lnTo>
                    <a:pt x="1819" y="434"/>
                  </a:lnTo>
                  <a:lnTo>
                    <a:pt x="1819" y="433"/>
                  </a:lnTo>
                  <a:lnTo>
                    <a:pt x="1820" y="433"/>
                  </a:lnTo>
                  <a:lnTo>
                    <a:pt x="1821" y="433"/>
                  </a:lnTo>
                  <a:lnTo>
                    <a:pt x="1822" y="433"/>
                  </a:lnTo>
                  <a:lnTo>
                    <a:pt x="1823" y="432"/>
                  </a:lnTo>
                  <a:lnTo>
                    <a:pt x="1824" y="432"/>
                  </a:lnTo>
                  <a:lnTo>
                    <a:pt x="1824" y="431"/>
                  </a:lnTo>
                  <a:lnTo>
                    <a:pt x="1825" y="431"/>
                  </a:lnTo>
                  <a:lnTo>
                    <a:pt x="1826" y="432"/>
                  </a:lnTo>
                  <a:lnTo>
                    <a:pt x="1826" y="431"/>
                  </a:lnTo>
                  <a:lnTo>
                    <a:pt x="1827" y="431"/>
                  </a:lnTo>
                  <a:lnTo>
                    <a:pt x="1832" y="431"/>
                  </a:lnTo>
                  <a:lnTo>
                    <a:pt x="1834" y="430"/>
                  </a:lnTo>
                  <a:lnTo>
                    <a:pt x="1835" y="431"/>
                  </a:lnTo>
                  <a:lnTo>
                    <a:pt x="1836" y="431"/>
                  </a:lnTo>
                  <a:lnTo>
                    <a:pt x="1837" y="430"/>
                  </a:lnTo>
                  <a:lnTo>
                    <a:pt x="1838" y="430"/>
                  </a:lnTo>
                  <a:lnTo>
                    <a:pt x="1839" y="430"/>
                  </a:lnTo>
                  <a:lnTo>
                    <a:pt x="1839" y="428"/>
                  </a:lnTo>
                  <a:lnTo>
                    <a:pt x="1840" y="427"/>
                  </a:lnTo>
                  <a:lnTo>
                    <a:pt x="1841" y="427"/>
                  </a:lnTo>
                  <a:lnTo>
                    <a:pt x="1852" y="428"/>
                  </a:lnTo>
                  <a:lnTo>
                    <a:pt x="1854" y="429"/>
                  </a:lnTo>
                  <a:lnTo>
                    <a:pt x="1859" y="432"/>
                  </a:lnTo>
                  <a:lnTo>
                    <a:pt x="1863" y="433"/>
                  </a:lnTo>
                  <a:lnTo>
                    <a:pt x="1864" y="434"/>
                  </a:lnTo>
                  <a:lnTo>
                    <a:pt x="1863" y="435"/>
                  </a:lnTo>
                  <a:lnTo>
                    <a:pt x="1863" y="436"/>
                  </a:lnTo>
                  <a:lnTo>
                    <a:pt x="1864" y="436"/>
                  </a:lnTo>
                  <a:lnTo>
                    <a:pt x="1864" y="437"/>
                  </a:lnTo>
                  <a:lnTo>
                    <a:pt x="1865" y="437"/>
                  </a:lnTo>
                  <a:lnTo>
                    <a:pt x="1865" y="439"/>
                  </a:lnTo>
                  <a:lnTo>
                    <a:pt x="1866" y="441"/>
                  </a:lnTo>
                  <a:lnTo>
                    <a:pt x="1865" y="443"/>
                  </a:lnTo>
                  <a:lnTo>
                    <a:pt x="1865" y="446"/>
                  </a:lnTo>
                  <a:lnTo>
                    <a:pt x="1865" y="447"/>
                  </a:lnTo>
                  <a:lnTo>
                    <a:pt x="1863" y="449"/>
                  </a:lnTo>
                  <a:lnTo>
                    <a:pt x="1862" y="450"/>
                  </a:lnTo>
                  <a:lnTo>
                    <a:pt x="1862" y="455"/>
                  </a:lnTo>
                  <a:lnTo>
                    <a:pt x="1861" y="457"/>
                  </a:lnTo>
                  <a:lnTo>
                    <a:pt x="1859" y="459"/>
                  </a:lnTo>
                  <a:lnTo>
                    <a:pt x="1857" y="460"/>
                  </a:lnTo>
                  <a:lnTo>
                    <a:pt x="1854" y="459"/>
                  </a:lnTo>
                  <a:lnTo>
                    <a:pt x="1852" y="458"/>
                  </a:lnTo>
                  <a:lnTo>
                    <a:pt x="1850" y="455"/>
                  </a:lnTo>
                  <a:lnTo>
                    <a:pt x="1849" y="455"/>
                  </a:lnTo>
                  <a:lnTo>
                    <a:pt x="1846" y="452"/>
                  </a:lnTo>
                  <a:lnTo>
                    <a:pt x="1846" y="451"/>
                  </a:lnTo>
                  <a:lnTo>
                    <a:pt x="1846" y="450"/>
                  </a:lnTo>
                  <a:lnTo>
                    <a:pt x="1846" y="449"/>
                  </a:lnTo>
                  <a:lnTo>
                    <a:pt x="1846" y="448"/>
                  </a:lnTo>
                  <a:lnTo>
                    <a:pt x="1845" y="447"/>
                  </a:lnTo>
                  <a:lnTo>
                    <a:pt x="1844" y="446"/>
                  </a:lnTo>
                  <a:lnTo>
                    <a:pt x="1842" y="446"/>
                  </a:lnTo>
                  <a:lnTo>
                    <a:pt x="1840" y="449"/>
                  </a:lnTo>
                  <a:lnTo>
                    <a:pt x="1839" y="449"/>
                  </a:lnTo>
                  <a:lnTo>
                    <a:pt x="1837" y="450"/>
                  </a:lnTo>
                  <a:lnTo>
                    <a:pt x="1831" y="450"/>
                  </a:lnTo>
                  <a:lnTo>
                    <a:pt x="1828" y="451"/>
                  </a:lnTo>
                  <a:lnTo>
                    <a:pt x="1826" y="450"/>
                  </a:lnTo>
                  <a:lnTo>
                    <a:pt x="1824" y="452"/>
                  </a:lnTo>
                  <a:lnTo>
                    <a:pt x="1821" y="458"/>
                  </a:lnTo>
                  <a:lnTo>
                    <a:pt x="1820" y="459"/>
                  </a:lnTo>
                  <a:lnTo>
                    <a:pt x="1819" y="461"/>
                  </a:lnTo>
                  <a:lnTo>
                    <a:pt x="1818" y="461"/>
                  </a:lnTo>
                  <a:lnTo>
                    <a:pt x="1818" y="462"/>
                  </a:lnTo>
                  <a:lnTo>
                    <a:pt x="1818" y="463"/>
                  </a:lnTo>
                  <a:lnTo>
                    <a:pt x="1818" y="464"/>
                  </a:lnTo>
                  <a:lnTo>
                    <a:pt x="1817" y="464"/>
                  </a:lnTo>
                  <a:lnTo>
                    <a:pt x="1816" y="464"/>
                  </a:lnTo>
                  <a:lnTo>
                    <a:pt x="1814" y="466"/>
                  </a:lnTo>
                  <a:lnTo>
                    <a:pt x="1813" y="467"/>
                  </a:lnTo>
                  <a:lnTo>
                    <a:pt x="1812" y="470"/>
                  </a:lnTo>
                  <a:lnTo>
                    <a:pt x="1812" y="471"/>
                  </a:lnTo>
                  <a:lnTo>
                    <a:pt x="1809" y="472"/>
                  </a:lnTo>
                  <a:lnTo>
                    <a:pt x="1808" y="473"/>
                  </a:lnTo>
                  <a:lnTo>
                    <a:pt x="1805" y="477"/>
                  </a:lnTo>
                  <a:lnTo>
                    <a:pt x="1804" y="478"/>
                  </a:lnTo>
                  <a:lnTo>
                    <a:pt x="1803" y="478"/>
                  </a:lnTo>
                  <a:lnTo>
                    <a:pt x="1803" y="479"/>
                  </a:lnTo>
                  <a:lnTo>
                    <a:pt x="1803" y="480"/>
                  </a:lnTo>
                  <a:lnTo>
                    <a:pt x="1802" y="481"/>
                  </a:lnTo>
                  <a:lnTo>
                    <a:pt x="1802" y="482"/>
                  </a:lnTo>
                  <a:lnTo>
                    <a:pt x="1797" y="486"/>
                  </a:lnTo>
                  <a:lnTo>
                    <a:pt x="1796" y="488"/>
                  </a:lnTo>
                  <a:lnTo>
                    <a:pt x="1795" y="489"/>
                  </a:lnTo>
                  <a:lnTo>
                    <a:pt x="1791" y="491"/>
                  </a:lnTo>
                  <a:lnTo>
                    <a:pt x="1786" y="494"/>
                  </a:lnTo>
                  <a:lnTo>
                    <a:pt x="1784" y="496"/>
                  </a:lnTo>
                  <a:lnTo>
                    <a:pt x="1782" y="497"/>
                  </a:lnTo>
                  <a:lnTo>
                    <a:pt x="1781" y="496"/>
                  </a:lnTo>
                  <a:lnTo>
                    <a:pt x="1780" y="496"/>
                  </a:lnTo>
                  <a:lnTo>
                    <a:pt x="1779" y="496"/>
                  </a:lnTo>
                  <a:lnTo>
                    <a:pt x="1776" y="497"/>
                  </a:lnTo>
                  <a:lnTo>
                    <a:pt x="1775" y="497"/>
                  </a:lnTo>
                  <a:lnTo>
                    <a:pt x="1774" y="497"/>
                  </a:lnTo>
                  <a:lnTo>
                    <a:pt x="1773" y="497"/>
                  </a:lnTo>
                  <a:lnTo>
                    <a:pt x="1772" y="497"/>
                  </a:lnTo>
                  <a:lnTo>
                    <a:pt x="1771" y="498"/>
                  </a:lnTo>
                  <a:lnTo>
                    <a:pt x="1769" y="500"/>
                  </a:lnTo>
                  <a:lnTo>
                    <a:pt x="1767" y="500"/>
                  </a:lnTo>
                  <a:lnTo>
                    <a:pt x="1765" y="501"/>
                  </a:lnTo>
                  <a:lnTo>
                    <a:pt x="1764" y="501"/>
                  </a:lnTo>
                  <a:lnTo>
                    <a:pt x="1761" y="501"/>
                  </a:lnTo>
                  <a:lnTo>
                    <a:pt x="1761" y="502"/>
                  </a:lnTo>
                  <a:lnTo>
                    <a:pt x="1760" y="502"/>
                  </a:lnTo>
                  <a:lnTo>
                    <a:pt x="1759" y="503"/>
                  </a:lnTo>
                  <a:lnTo>
                    <a:pt x="1758" y="503"/>
                  </a:lnTo>
                  <a:lnTo>
                    <a:pt x="1757" y="504"/>
                  </a:lnTo>
                  <a:lnTo>
                    <a:pt x="1757" y="505"/>
                  </a:lnTo>
                  <a:lnTo>
                    <a:pt x="1756" y="507"/>
                  </a:lnTo>
                  <a:lnTo>
                    <a:pt x="1754" y="511"/>
                  </a:lnTo>
                  <a:lnTo>
                    <a:pt x="1753" y="513"/>
                  </a:lnTo>
                  <a:lnTo>
                    <a:pt x="1752" y="515"/>
                  </a:lnTo>
                  <a:lnTo>
                    <a:pt x="1750" y="516"/>
                  </a:lnTo>
                  <a:lnTo>
                    <a:pt x="1748" y="517"/>
                  </a:lnTo>
                  <a:lnTo>
                    <a:pt x="1746" y="517"/>
                  </a:lnTo>
                  <a:lnTo>
                    <a:pt x="1742" y="518"/>
                  </a:lnTo>
                  <a:lnTo>
                    <a:pt x="1741" y="518"/>
                  </a:lnTo>
                  <a:lnTo>
                    <a:pt x="1740" y="517"/>
                  </a:lnTo>
                  <a:lnTo>
                    <a:pt x="1740" y="516"/>
                  </a:lnTo>
                  <a:lnTo>
                    <a:pt x="1738" y="515"/>
                  </a:lnTo>
                  <a:lnTo>
                    <a:pt x="1738" y="514"/>
                  </a:lnTo>
                  <a:lnTo>
                    <a:pt x="1737" y="514"/>
                  </a:lnTo>
                  <a:lnTo>
                    <a:pt x="1735" y="513"/>
                  </a:lnTo>
                  <a:lnTo>
                    <a:pt x="1735" y="512"/>
                  </a:lnTo>
                  <a:lnTo>
                    <a:pt x="1735" y="511"/>
                  </a:lnTo>
                  <a:lnTo>
                    <a:pt x="1735" y="510"/>
                  </a:lnTo>
                  <a:lnTo>
                    <a:pt x="1733" y="509"/>
                  </a:lnTo>
                  <a:lnTo>
                    <a:pt x="1730" y="509"/>
                  </a:lnTo>
                  <a:lnTo>
                    <a:pt x="1729" y="508"/>
                  </a:lnTo>
                  <a:lnTo>
                    <a:pt x="1728" y="508"/>
                  </a:lnTo>
                  <a:lnTo>
                    <a:pt x="1726" y="508"/>
                  </a:lnTo>
                  <a:lnTo>
                    <a:pt x="1725" y="510"/>
                  </a:lnTo>
                  <a:lnTo>
                    <a:pt x="1726" y="512"/>
                  </a:lnTo>
                  <a:lnTo>
                    <a:pt x="1728" y="512"/>
                  </a:lnTo>
                  <a:lnTo>
                    <a:pt x="1728" y="513"/>
                  </a:lnTo>
                  <a:lnTo>
                    <a:pt x="1728" y="514"/>
                  </a:lnTo>
                  <a:lnTo>
                    <a:pt x="1727" y="516"/>
                  </a:lnTo>
                  <a:lnTo>
                    <a:pt x="1727" y="517"/>
                  </a:lnTo>
                  <a:lnTo>
                    <a:pt x="1727" y="518"/>
                  </a:lnTo>
                  <a:lnTo>
                    <a:pt x="1728" y="518"/>
                  </a:lnTo>
                  <a:lnTo>
                    <a:pt x="1728" y="519"/>
                  </a:lnTo>
                  <a:lnTo>
                    <a:pt x="1728" y="522"/>
                  </a:lnTo>
                  <a:lnTo>
                    <a:pt x="1729" y="521"/>
                  </a:lnTo>
                  <a:lnTo>
                    <a:pt x="1730" y="520"/>
                  </a:lnTo>
                  <a:lnTo>
                    <a:pt x="1730" y="519"/>
                  </a:lnTo>
                  <a:lnTo>
                    <a:pt x="1731" y="519"/>
                  </a:lnTo>
                  <a:lnTo>
                    <a:pt x="1731" y="518"/>
                  </a:lnTo>
                  <a:lnTo>
                    <a:pt x="1731" y="517"/>
                  </a:lnTo>
                  <a:lnTo>
                    <a:pt x="1732" y="516"/>
                  </a:lnTo>
                  <a:lnTo>
                    <a:pt x="1733" y="517"/>
                  </a:lnTo>
                  <a:lnTo>
                    <a:pt x="1734" y="521"/>
                  </a:lnTo>
                  <a:lnTo>
                    <a:pt x="1735" y="522"/>
                  </a:lnTo>
                  <a:lnTo>
                    <a:pt x="1736" y="524"/>
                  </a:lnTo>
                  <a:lnTo>
                    <a:pt x="1737" y="525"/>
                  </a:lnTo>
                  <a:lnTo>
                    <a:pt x="1738" y="524"/>
                  </a:lnTo>
                  <a:lnTo>
                    <a:pt x="1740" y="526"/>
                  </a:lnTo>
                  <a:lnTo>
                    <a:pt x="1741" y="531"/>
                  </a:lnTo>
                  <a:lnTo>
                    <a:pt x="1742" y="533"/>
                  </a:lnTo>
                  <a:lnTo>
                    <a:pt x="1745" y="534"/>
                  </a:lnTo>
                  <a:lnTo>
                    <a:pt x="1748" y="534"/>
                  </a:lnTo>
                  <a:lnTo>
                    <a:pt x="1751" y="534"/>
                  </a:lnTo>
                  <a:lnTo>
                    <a:pt x="1753" y="536"/>
                  </a:lnTo>
                  <a:lnTo>
                    <a:pt x="1755" y="538"/>
                  </a:lnTo>
                  <a:lnTo>
                    <a:pt x="1759" y="541"/>
                  </a:lnTo>
                  <a:lnTo>
                    <a:pt x="1760" y="543"/>
                  </a:lnTo>
                  <a:lnTo>
                    <a:pt x="1762" y="546"/>
                  </a:lnTo>
                  <a:lnTo>
                    <a:pt x="1762" y="547"/>
                  </a:lnTo>
                  <a:lnTo>
                    <a:pt x="1762" y="549"/>
                  </a:lnTo>
                  <a:lnTo>
                    <a:pt x="1763" y="549"/>
                  </a:lnTo>
                  <a:lnTo>
                    <a:pt x="1766" y="553"/>
                  </a:lnTo>
                  <a:lnTo>
                    <a:pt x="1768" y="556"/>
                  </a:lnTo>
                  <a:lnTo>
                    <a:pt x="1769" y="559"/>
                  </a:lnTo>
                  <a:lnTo>
                    <a:pt x="1771" y="561"/>
                  </a:lnTo>
                  <a:lnTo>
                    <a:pt x="1772" y="563"/>
                  </a:lnTo>
                  <a:lnTo>
                    <a:pt x="1772" y="564"/>
                  </a:lnTo>
                  <a:lnTo>
                    <a:pt x="1771" y="567"/>
                  </a:lnTo>
                  <a:lnTo>
                    <a:pt x="1771" y="568"/>
                  </a:lnTo>
                  <a:lnTo>
                    <a:pt x="1774" y="571"/>
                  </a:lnTo>
                  <a:lnTo>
                    <a:pt x="1776" y="573"/>
                  </a:lnTo>
                  <a:lnTo>
                    <a:pt x="1777" y="573"/>
                  </a:lnTo>
                  <a:lnTo>
                    <a:pt x="1779" y="573"/>
                  </a:lnTo>
                  <a:lnTo>
                    <a:pt x="1780" y="574"/>
                  </a:lnTo>
                  <a:lnTo>
                    <a:pt x="1780" y="575"/>
                  </a:lnTo>
                  <a:lnTo>
                    <a:pt x="1781" y="575"/>
                  </a:lnTo>
                  <a:lnTo>
                    <a:pt x="1782" y="575"/>
                  </a:lnTo>
                  <a:lnTo>
                    <a:pt x="1782" y="576"/>
                  </a:lnTo>
                  <a:lnTo>
                    <a:pt x="1783" y="578"/>
                  </a:lnTo>
                  <a:lnTo>
                    <a:pt x="1783" y="579"/>
                  </a:lnTo>
                  <a:lnTo>
                    <a:pt x="1784" y="580"/>
                  </a:lnTo>
                  <a:lnTo>
                    <a:pt x="1787" y="580"/>
                  </a:lnTo>
                  <a:lnTo>
                    <a:pt x="1788" y="580"/>
                  </a:lnTo>
                  <a:lnTo>
                    <a:pt x="1789" y="581"/>
                  </a:lnTo>
                  <a:lnTo>
                    <a:pt x="1791" y="583"/>
                  </a:lnTo>
                  <a:lnTo>
                    <a:pt x="1790" y="586"/>
                  </a:lnTo>
                  <a:lnTo>
                    <a:pt x="1788" y="588"/>
                  </a:lnTo>
                  <a:lnTo>
                    <a:pt x="1789" y="591"/>
                  </a:lnTo>
                  <a:lnTo>
                    <a:pt x="1791" y="592"/>
                  </a:lnTo>
                  <a:lnTo>
                    <a:pt x="1796" y="597"/>
                  </a:lnTo>
                  <a:lnTo>
                    <a:pt x="1797" y="596"/>
                  </a:lnTo>
                  <a:lnTo>
                    <a:pt x="1798" y="596"/>
                  </a:lnTo>
                  <a:lnTo>
                    <a:pt x="1799" y="596"/>
                  </a:lnTo>
                  <a:lnTo>
                    <a:pt x="1799" y="597"/>
                  </a:lnTo>
                  <a:lnTo>
                    <a:pt x="1800" y="598"/>
                  </a:lnTo>
                  <a:lnTo>
                    <a:pt x="1801" y="598"/>
                  </a:lnTo>
                  <a:lnTo>
                    <a:pt x="1801" y="599"/>
                  </a:lnTo>
                  <a:lnTo>
                    <a:pt x="1801" y="600"/>
                  </a:lnTo>
                  <a:lnTo>
                    <a:pt x="1800" y="600"/>
                  </a:lnTo>
                  <a:lnTo>
                    <a:pt x="1799" y="601"/>
                  </a:lnTo>
                  <a:lnTo>
                    <a:pt x="1799" y="602"/>
                  </a:lnTo>
                  <a:lnTo>
                    <a:pt x="1799" y="604"/>
                  </a:lnTo>
                  <a:lnTo>
                    <a:pt x="1798" y="604"/>
                  </a:lnTo>
                  <a:lnTo>
                    <a:pt x="1797" y="603"/>
                  </a:lnTo>
                  <a:lnTo>
                    <a:pt x="1796" y="603"/>
                  </a:lnTo>
                  <a:lnTo>
                    <a:pt x="1796" y="604"/>
                  </a:lnTo>
                  <a:lnTo>
                    <a:pt x="1794" y="602"/>
                  </a:lnTo>
                  <a:lnTo>
                    <a:pt x="1793" y="604"/>
                  </a:lnTo>
                  <a:lnTo>
                    <a:pt x="1792" y="605"/>
                  </a:lnTo>
                  <a:lnTo>
                    <a:pt x="1790" y="609"/>
                  </a:lnTo>
                  <a:lnTo>
                    <a:pt x="1790" y="611"/>
                  </a:lnTo>
                  <a:lnTo>
                    <a:pt x="1791" y="611"/>
                  </a:lnTo>
                  <a:lnTo>
                    <a:pt x="1794" y="612"/>
                  </a:lnTo>
                  <a:lnTo>
                    <a:pt x="1795" y="613"/>
                  </a:lnTo>
                  <a:lnTo>
                    <a:pt x="1795" y="614"/>
                  </a:lnTo>
                  <a:lnTo>
                    <a:pt x="1796" y="616"/>
                  </a:lnTo>
                  <a:lnTo>
                    <a:pt x="1795" y="617"/>
                  </a:lnTo>
                  <a:lnTo>
                    <a:pt x="1794" y="617"/>
                  </a:lnTo>
                  <a:lnTo>
                    <a:pt x="1795" y="616"/>
                  </a:lnTo>
                  <a:lnTo>
                    <a:pt x="1794" y="615"/>
                  </a:lnTo>
                  <a:lnTo>
                    <a:pt x="1793" y="615"/>
                  </a:lnTo>
                  <a:lnTo>
                    <a:pt x="1792" y="615"/>
                  </a:lnTo>
                  <a:lnTo>
                    <a:pt x="1792" y="614"/>
                  </a:lnTo>
                  <a:lnTo>
                    <a:pt x="1792" y="613"/>
                  </a:lnTo>
                  <a:lnTo>
                    <a:pt x="1791" y="612"/>
                  </a:lnTo>
                  <a:lnTo>
                    <a:pt x="1790" y="612"/>
                  </a:lnTo>
                  <a:lnTo>
                    <a:pt x="1789" y="611"/>
                  </a:lnTo>
                  <a:lnTo>
                    <a:pt x="1789" y="612"/>
                  </a:lnTo>
                  <a:lnTo>
                    <a:pt x="1788" y="613"/>
                  </a:lnTo>
                  <a:lnTo>
                    <a:pt x="1787" y="613"/>
                  </a:lnTo>
                  <a:lnTo>
                    <a:pt x="1787" y="614"/>
                  </a:lnTo>
                  <a:lnTo>
                    <a:pt x="1788" y="615"/>
                  </a:lnTo>
                  <a:lnTo>
                    <a:pt x="1788" y="616"/>
                  </a:lnTo>
                  <a:lnTo>
                    <a:pt x="1789" y="617"/>
                  </a:lnTo>
                  <a:lnTo>
                    <a:pt x="1790" y="618"/>
                  </a:lnTo>
                  <a:lnTo>
                    <a:pt x="1790" y="619"/>
                  </a:lnTo>
                  <a:lnTo>
                    <a:pt x="1789" y="621"/>
                  </a:lnTo>
                  <a:lnTo>
                    <a:pt x="1788" y="623"/>
                  </a:lnTo>
                  <a:lnTo>
                    <a:pt x="1787" y="623"/>
                  </a:lnTo>
                  <a:lnTo>
                    <a:pt x="1787" y="624"/>
                  </a:lnTo>
                  <a:lnTo>
                    <a:pt x="1786" y="624"/>
                  </a:lnTo>
                  <a:lnTo>
                    <a:pt x="1784" y="624"/>
                  </a:lnTo>
                  <a:lnTo>
                    <a:pt x="1784" y="625"/>
                  </a:lnTo>
                  <a:lnTo>
                    <a:pt x="1783" y="626"/>
                  </a:lnTo>
                  <a:lnTo>
                    <a:pt x="1784" y="627"/>
                  </a:lnTo>
                  <a:lnTo>
                    <a:pt x="1785" y="630"/>
                  </a:lnTo>
                  <a:lnTo>
                    <a:pt x="1786" y="630"/>
                  </a:lnTo>
                  <a:lnTo>
                    <a:pt x="1787" y="631"/>
                  </a:lnTo>
                  <a:lnTo>
                    <a:pt x="1788" y="632"/>
                  </a:lnTo>
                  <a:lnTo>
                    <a:pt x="1789" y="632"/>
                  </a:lnTo>
                  <a:lnTo>
                    <a:pt x="1790" y="633"/>
                  </a:lnTo>
                  <a:lnTo>
                    <a:pt x="1791" y="633"/>
                  </a:lnTo>
                  <a:lnTo>
                    <a:pt x="1792" y="634"/>
                  </a:lnTo>
                  <a:lnTo>
                    <a:pt x="1792" y="635"/>
                  </a:lnTo>
                  <a:lnTo>
                    <a:pt x="1794" y="636"/>
                  </a:lnTo>
                  <a:lnTo>
                    <a:pt x="1795" y="636"/>
                  </a:lnTo>
                  <a:lnTo>
                    <a:pt x="1798" y="636"/>
                  </a:lnTo>
                  <a:lnTo>
                    <a:pt x="1799" y="636"/>
                  </a:lnTo>
                  <a:lnTo>
                    <a:pt x="1800" y="637"/>
                  </a:lnTo>
                  <a:lnTo>
                    <a:pt x="1801" y="641"/>
                  </a:lnTo>
                  <a:lnTo>
                    <a:pt x="1805" y="646"/>
                  </a:lnTo>
                  <a:lnTo>
                    <a:pt x="1806" y="647"/>
                  </a:lnTo>
                  <a:lnTo>
                    <a:pt x="1808" y="647"/>
                  </a:lnTo>
                  <a:lnTo>
                    <a:pt x="1812" y="647"/>
                  </a:lnTo>
                  <a:lnTo>
                    <a:pt x="1813" y="647"/>
                  </a:lnTo>
                  <a:lnTo>
                    <a:pt x="1814" y="648"/>
                  </a:lnTo>
                  <a:lnTo>
                    <a:pt x="1814" y="649"/>
                  </a:lnTo>
                  <a:lnTo>
                    <a:pt x="1814" y="650"/>
                  </a:lnTo>
                  <a:lnTo>
                    <a:pt x="1813" y="650"/>
                  </a:lnTo>
                  <a:lnTo>
                    <a:pt x="1812" y="650"/>
                  </a:lnTo>
                  <a:lnTo>
                    <a:pt x="1812" y="651"/>
                  </a:lnTo>
                  <a:lnTo>
                    <a:pt x="1811" y="652"/>
                  </a:lnTo>
                  <a:lnTo>
                    <a:pt x="1809" y="652"/>
                  </a:lnTo>
                  <a:lnTo>
                    <a:pt x="1808" y="653"/>
                  </a:lnTo>
                  <a:lnTo>
                    <a:pt x="1807" y="653"/>
                  </a:lnTo>
                  <a:lnTo>
                    <a:pt x="1810" y="654"/>
                  </a:lnTo>
                  <a:lnTo>
                    <a:pt x="1811" y="654"/>
                  </a:lnTo>
                  <a:lnTo>
                    <a:pt x="1813" y="655"/>
                  </a:lnTo>
                  <a:lnTo>
                    <a:pt x="1814" y="655"/>
                  </a:lnTo>
                  <a:lnTo>
                    <a:pt x="1814" y="656"/>
                  </a:lnTo>
                  <a:lnTo>
                    <a:pt x="1814" y="658"/>
                  </a:lnTo>
                  <a:lnTo>
                    <a:pt x="1814" y="661"/>
                  </a:lnTo>
                  <a:lnTo>
                    <a:pt x="1814" y="662"/>
                  </a:lnTo>
                  <a:lnTo>
                    <a:pt x="1815" y="663"/>
                  </a:lnTo>
                  <a:lnTo>
                    <a:pt x="1816" y="664"/>
                  </a:lnTo>
                  <a:lnTo>
                    <a:pt x="1817" y="664"/>
                  </a:lnTo>
                  <a:lnTo>
                    <a:pt x="1817" y="663"/>
                  </a:lnTo>
                  <a:lnTo>
                    <a:pt x="1819" y="663"/>
                  </a:lnTo>
                  <a:lnTo>
                    <a:pt x="1822" y="664"/>
                  </a:lnTo>
                  <a:lnTo>
                    <a:pt x="1824" y="664"/>
                  </a:lnTo>
                  <a:lnTo>
                    <a:pt x="1826" y="663"/>
                  </a:lnTo>
                  <a:lnTo>
                    <a:pt x="1822" y="660"/>
                  </a:lnTo>
                  <a:lnTo>
                    <a:pt x="1821" y="658"/>
                  </a:lnTo>
                  <a:lnTo>
                    <a:pt x="1823" y="658"/>
                  </a:lnTo>
                  <a:lnTo>
                    <a:pt x="1826" y="659"/>
                  </a:lnTo>
                  <a:lnTo>
                    <a:pt x="1828" y="661"/>
                  </a:lnTo>
                  <a:lnTo>
                    <a:pt x="1829" y="664"/>
                  </a:lnTo>
                  <a:lnTo>
                    <a:pt x="1830" y="668"/>
                  </a:lnTo>
                  <a:lnTo>
                    <a:pt x="1830" y="669"/>
                  </a:lnTo>
                  <a:lnTo>
                    <a:pt x="1830" y="670"/>
                  </a:lnTo>
                  <a:lnTo>
                    <a:pt x="1829" y="672"/>
                  </a:lnTo>
                  <a:lnTo>
                    <a:pt x="1829" y="674"/>
                  </a:lnTo>
                  <a:lnTo>
                    <a:pt x="1830" y="677"/>
                  </a:lnTo>
                  <a:lnTo>
                    <a:pt x="1830" y="679"/>
                  </a:lnTo>
                  <a:lnTo>
                    <a:pt x="1830" y="681"/>
                  </a:lnTo>
                  <a:lnTo>
                    <a:pt x="1829" y="681"/>
                  </a:lnTo>
                  <a:lnTo>
                    <a:pt x="1827" y="681"/>
                  </a:lnTo>
                  <a:lnTo>
                    <a:pt x="1827" y="682"/>
                  </a:lnTo>
                  <a:lnTo>
                    <a:pt x="1827" y="683"/>
                  </a:lnTo>
                  <a:lnTo>
                    <a:pt x="1826" y="684"/>
                  </a:lnTo>
                  <a:lnTo>
                    <a:pt x="1825" y="683"/>
                  </a:lnTo>
                  <a:lnTo>
                    <a:pt x="1820" y="679"/>
                  </a:lnTo>
                  <a:lnTo>
                    <a:pt x="1818" y="677"/>
                  </a:lnTo>
                  <a:lnTo>
                    <a:pt x="1816" y="676"/>
                  </a:lnTo>
                  <a:lnTo>
                    <a:pt x="1814" y="676"/>
                  </a:lnTo>
                  <a:lnTo>
                    <a:pt x="1815" y="677"/>
                  </a:lnTo>
                  <a:lnTo>
                    <a:pt x="1818" y="680"/>
                  </a:lnTo>
                  <a:lnTo>
                    <a:pt x="1819" y="681"/>
                  </a:lnTo>
                  <a:lnTo>
                    <a:pt x="1819" y="682"/>
                  </a:lnTo>
                  <a:lnTo>
                    <a:pt x="1820" y="682"/>
                  </a:lnTo>
                  <a:lnTo>
                    <a:pt x="1821" y="682"/>
                  </a:lnTo>
                  <a:lnTo>
                    <a:pt x="1821" y="683"/>
                  </a:lnTo>
                  <a:lnTo>
                    <a:pt x="1821" y="684"/>
                  </a:lnTo>
                  <a:lnTo>
                    <a:pt x="1821" y="685"/>
                  </a:lnTo>
                  <a:lnTo>
                    <a:pt x="1821" y="686"/>
                  </a:lnTo>
                  <a:lnTo>
                    <a:pt x="1820" y="687"/>
                  </a:lnTo>
                  <a:lnTo>
                    <a:pt x="1819" y="687"/>
                  </a:lnTo>
                  <a:lnTo>
                    <a:pt x="1817" y="685"/>
                  </a:lnTo>
                  <a:lnTo>
                    <a:pt x="1816" y="685"/>
                  </a:lnTo>
                  <a:lnTo>
                    <a:pt x="1816" y="686"/>
                  </a:lnTo>
                  <a:lnTo>
                    <a:pt x="1817" y="686"/>
                  </a:lnTo>
                  <a:lnTo>
                    <a:pt x="1816" y="687"/>
                  </a:lnTo>
                  <a:lnTo>
                    <a:pt x="1815" y="687"/>
                  </a:lnTo>
                  <a:lnTo>
                    <a:pt x="1814" y="685"/>
                  </a:lnTo>
                  <a:lnTo>
                    <a:pt x="1814" y="683"/>
                  </a:lnTo>
                  <a:lnTo>
                    <a:pt x="1813" y="682"/>
                  </a:lnTo>
                  <a:lnTo>
                    <a:pt x="1810" y="681"/>
                  </a:lnTo>
                  <a:lnTo>
                    <a:pt x="1807" y="682"/>
                  </a:lnTo>
                  <a:lnTo>
                    <a:pt x="1805" y="683"/>
                  </a:lnTo>
                  <a:lnTo>
                    <a:pt x="1803" y="684"/>
                  </a:lnTo>
                  <a:lnTo>
                    <a:pt x="1801" y="683"/>
                  </a:lnTo>
                  <a:lnTo>
                    <a:pt x="1799" y="682"/>
                  </a:lnTo>
                  <a:lnTo>
                    <a:pt x="1796" y="684"/>
                  </a:lnTo>
                  <a:lnTo>
                    <a:pt x="1793" y="685"/>
                  </a:lnTo>
                  <a:lnTo>
                    <a:pt x="1791" y="685"/>
                  </a:lnTo>
                  <a:lnTo>
                    <a:pt x="1786" y="686"/>
                  </a:lnTo>
                  <a:lnTo>
                    <a:pt x="1785" y="686"/>
                  </a:lnTo>
                  <a:lnTo>
                    <a:pt x="1784" y="687"/>
                  </a:lnTo>
                  <a:lnTo>
                    <a:pt x="1782" y="688"/>
                  </a:lnTo>
                  <a:lnTo>
                    <a:pt x="1781" y="689"/>
                  </a:lnTo>
                  <a:lnTo>
                    <a:pt x="1780" y="689"/>
                  </a:lnTo>
                  <a:lnTo>
                    <a:pt x="1778" y="689"/>
                  </a:lnTo>
                  <a:lnTo>
                    <a:pt x="1777" y="689"/>
                  </a:lnTo>
                  <a:lnTo>
                    <a:pt x="1776" y="691"/>
                  </a:lnTo>
                  <a:lnTo>
                    <a:pt x="1775" y="693"/>
                  </a:lnTo>
                  <a:lnTo>
                    <a:pt x="1774" y="696"/>
                  </a:lnTo>
                  <a:lnTo>
                    <a:pt x="1773" y="699"/>
                  </a:lnTo>
                  <a:lnTo>
                    <a:pt x="1773" y="702"/>
                  </a:lnTo>
                  <a:lnTo>
                    <a:pt x="1774" y="704"/>
                  </a:lnTo>
                  <a:lnTo>
                    <a:pt x="1776" y="706"/>
                  </a:lnTo>
                  <a:lnTo>
                    <a:pt x="1777" y="707"/>
                  </a:lnTo>
                  <a:lnTo>
                    <a:pt x="1778" y="707"/>
                  </a:lnTo>
                  <a:lnTo>
                    <a:pt x="1779" y="708"/>
                  </a:lnTo>
                  <a:lnTo>
                    <a:pt x="1778" y="709"/>
                  </a:lnTo>
                  <a:lnTo>
                    <a:pt x="1776" y="710"/>
                  </a:lnTo>
                  <a:lnTo>
                    <a:pt x="1775" y="710"/>
                  </a:lnTo>
                  <a:lnTo>
                    <a:pt x="1774" y="711"/>
                  </a:lnTo>
                  <a:lnTo>
                    <a:pt x="1771" y="711"/>
                  </a:lnTo>
                  <a:lnTo>
                    <a:pt x="1770" y="711"/>
                  </a:lnTo>
                  <a:lnTo>
                    <a:pt x="1763" y="711"/>
                  </a:lnTo>
                  <a:lnTo>
                    <a:pt x="1762" y="710"/>
                  </a:lnTo>
                  <a:lnTo>
                    <a:pt x="1760" y="709"/>
                  </a:lnTo>
                  <a:lnTo>
                    <a:pt x="1759" y="709"/>
                  </a:lnTo>
                  <a:lnTo>
                    <a:pt x="1758" y="709"/>
                  </a:lnTo>
                  <a:lnTo>
                    <a:pt x="1757" y="709"/>
                  </a:lnTo>
                  <a:lnTo>
                    <a:pt x="1755" y="709"/>
                  </a:lnTo>
                  <a:lnTo>
                    <a:pt x="1754" y="709"/>
                  </a:lnTo>
                  <a:lnTo>
                    <a:pt x="1753" y="709"/>
                  </a:lnTo>
                  <a:lnTo>
                    <a:pt x="1753" y="710"/>
                  </a:lnTo>
                  <a:lnTo>
                    <a:pt x="1752" y="710"/>
                  </a:lnTo>
                  <a:lnTo>
                    <a:pt x="1751" y="710"/>
                  </a:lnTo>
                  <a:lnTo>
                    <a:pt x="1750" y="709"/>
                  </a:lnTo>
                  <a:lnTo>
                    <a:pt x="1748" y="707"/>
                  </a:lnTo>
                  <a:lnTo>
                    <a:pt x="1747" y="706"/>
                  </a:lnTo>
                  <a:lnTo>
                    <a:pt x="1746" y="706"/>
                  </a:lnTo>
                  <a:lnTo>
                    <a:pt x="1742" y="705"/>
                  </a:lnTo>
                  <a:lnTo>
                    <a:pt x="1741" y="704"/>
                  </a:lnTo>
                  <a:lnTo>
                    <a:pt x="1738" y="699"/>
                  </a:lnTo>
                  <a:lnTo>
                    <a:pt x="1737" y="699"/>
                  </a:lnTo>
                  <a:lnTo>
                    <a:pt x="1737" y="698"/>
                  </a:lnTo>
                  <a:lnTo>
                    <a:pt x="1736" y="696"/>
                  </a:lnTo>
                  <a:lnTo>
                    <a:pt x="1736" y="693"/>
                  </a:lnTo>
                  <a:lnTo>
                    <a:pt x="1737" y="688"/>
                  </a:lnTo>
                  <a:lnTo>
                    <a:pt x="1739" y="684"/>
                  </a:lnTo>
                  <a:lnTo>
                    <a:pt x="1739" y="681"/>
                  </a:lnTo>
                  <a:lnTo>
                    <a:pt x="1740" y="678"/>
                  </a:lnTo>
                  <a:lnTo>
                    <a:pt x="1739" y="673"/>
                  </a:lnTo>
                  <a:lnTo>
                    <a:pt x="1740" y="671"/>
                  </a:lnTo>
                  <a:lnTo>
                    <a:pt x="1740" y="670"/>
                  </a:lnTo>
                  <a:lnTo>
                    <a:pt x="1741" y="670"/>
                  </a:lnTo>
                  <a:lnTo>
                    <a:pt x="1742" y="670"/>
                  </a:lnTo>
                  <a:lnTo>
                    <a:pt x="1741" y="671"/>
                  </a:lnTo>
                  <a:lnTo>
                    <a:pt x="1741" y="672"/>
                  </a:lnTo>
                  <a:lnTo>
                    <a:pt x="1743" y="671"/>
                  </a:lnTo>
                  <a:lnTo>
                    <a:pt x="1745" y="666"/>
                  </a:lnTo>
                  <a:lnTo>
                    <a:pt x="1746" y="661"/>
                  </a:lnTo>
                  <a:lnTo>
                    <a:pt x="1744" y="658"/>
                  </a:lnTo>
                  <a:lnTo>
                    <a:pt x="1741" y="656"/>
                  </a:lnTo>
                  <a:lnTo>
                    <a:pt x="1734" y="655"/>
                  </a:lnTo>
                  <a:lnTo>
                    <a:pt x="1729" y="653"/>
                  </a:lnTo>
                  <a:lnTo>
                    <a:pt x="1729" y="652"/>
                  </a:lnTo>
                  <a:lnTo>
                    <a:pt x="1728" y="651"/>
                  </a:lnTo>
                  <a:lnTo>
                    <a:pt x="1727" y="650"/>
                  </a:lnTo>
                  <a:lnTo>
                    <a:pt x="1727" y="649"/>
                  </a:lnTo>
                  <a:lnTo>
                    <a:pt x="1726" y="648"/>
                  </a:lnTo>
                  <a:lnTo>
                    <a:pt x="1725" y="647"/>
                  </a:lnTo>
                  <a:lnTo>
                    <a:pt x="1724" y="648"/>
                  </a:lnTo>
                  <a:lnTo>
                    <a:pt x="1722" y="649"/>
                  </a:lnTo>
                  <a:lnTo>
                    <a:pt x="1722" y="648"/>
                  </a:lnTo>
                  <a:lnTo>
                    <a:pt x="1722" y="647"/>
                  </a:lnTo>
                  <a:lnTo>
                    <a:pt x="1723" y="645"/>
                  </a:lnTo>
                  <a:lnTo>
                    <a:pt x="1723" y="644"/>
                  </a:lnTo>
                  <a:lnTo>
                    <a:pt x="1722" y="643"/>
                  </a:lnTo>
                  <a:lnTo>
                    <a:pt x="1721" y="642"/>
                  </a:lnTo>
                  <a:lnTo>
                    <a:pt x="1719" y="642"/>
                  </a:lnTo>
                  <a:lnTo>
                    <a:pt x="1717" y="642"/>
                  </a:lnTo>
                  <a:lnTo>
                    <a:pt x="1716" y="642"/>
                  </a:lnTo>
                  <a:lnTo>
                    <a:pt x="1713" y="636"/>
                  </a:lnTo>
                  <a:lnTo>
                    <a:pt x="1699" y="624"/>
                  </a:lnTo>
                  <a:lnTo>
                    <a:pt x="1697" y="621"/>
                  </a:lnTo>
                  <a:lnTo>
                    <a:pt x="1697" y="619"/>
                  </a:lnTo>
                  <a:lnTo>
                    <a:pt x="1697" y="618"/>
                  </a:lnTo>
                  <a:lnTo>
                    <a:pt x="1697" y="617"/>
                  </a:lnTo>
                  <a:lnTo>
                    <a:pt x="1698" y="616"/>
                  </a:lnTo>
                  <a:lnTo>
                    <a:pt x="1698" y="615"/>
                  </a:lnTo>
                  <a:lnTo>
                    <a:pt x="1698" y="614"/>
                  </a:lnTo>
                  <a:lnTo>
                    <a:pt x="1700" y="612"/>
                  </a:lnTo>
                  <a:lnTo>
                    <a:pt x="1701" y="611"/>
                  </a:lnTo>
                  <a:lnTo>
                    <a:pt x="1702" y="610"/>
                  </a:lnTo>
                  <a:lnTo>
                    <a:pt x="1704" y="607"/>
                  </a:lnTo>
                  <a:lnTo>
                    <a:pt x="1704" y="606"/>
                  </a:lnTo>
                  <a:lnTo>
                    <a:pt x="1705" y="605"/>
                  </a:lnTo>
                  <a:lnTo>
                    <a:pt x="1706" y="605"/>
                  </a:lnTo>
                  <a:lnTo>
                    <a:pt x="1707" y="605"/>
                  </a:lnTo>
                  <a:lnTo>
                    <a:pt x="1707" y="604"/>
                  </a:lnTo>
                  <a:lnTo>
                    <a:pt x="1708" y="603"/>
                  </a:lnTo>
                  <a:lnTo>
                    <a:pt x="1709" y="602"/>
                  </a:lnTo>
                  <a:lnTo>
                    <a:pt x="1710" y="602"/>
                  </a:lnTo>
                  <a:lnTo>
                    <a:pt x="1710" y="601"/>
                  </a:lnTo>
                  <a:lnTo>
                    <a:pt x="1710" y="597"/>
                  </a:lnTo>
                  <a:lnTo>
                    <a:pt x="1710" y="596"/>
                  </a:lnTo>
                  <a:lnTo>
                    <a:pt x="1710" y="594"/>
                  </a:lnTo>
                  <a:lnTo>
                    <a:pt x="1710" y="593"/>
                  </a:lnTo>
                  <a:lnTo>
                    <a:pt x="1709" y="593"/>
                  </a:lnTo>
                  <a:lnTo>
                    <a:pt x="1709" y="592"/>
                  </a:lnTo>
                  <a:lnTo>
                    <a:pt x="1709" y="591"/>
                  </a:lnTo>
                  <a:lnTo>
                    <a:pt x="1710" y="590"/>
                  </a:lnTo>
                  <a:lnTo>
                    <a:pt x="1710" y="589"/>
                  </a:lnTo>
                  <a:lnTo>
                    <a:pt x="1711" y="587"/>
                  </a:lnTo>
                  <a:lnTo>
                    <a:pt x="1711" y="584"/>
                  </a:lnTo>
                  <a:lnTo>
                    <a:pt x="1711" y="583"/>
                  </a:lnTo>
                  <a:lnTo>
                    <a:pt x="1711" y="582"/>
                  </a:lnTo>
                  <a:lnTo>
                    <a:pt x="1711" y="580"/>
                  </a:lnTo>
                  <a:lnTo>
                    <a:pt x="1710" y="578"/>
                  </a:lnTo>
                  <a:lnTo>
                    <a:pt x="1710" y="579"/>
                  </a:lnTo>
                  <a:lnTo>
                    <a:pt x="1709" y="579"/>
                  </a:lnTo>
                  <a:lnTo>
                    <a:pt x="1709" y="578"/>
                  </a:lnTo>
                  <a:lnTo>
                    <a:pt x="1708" y="577"/>
                  </a:lnTo>
                  <a:lnTo>
                    <a:pt x="1708" y="576"/>
                  </a:lnTo>
                  <a:lnTo>
                    <a:pt x="1707" y="576"/>
                  </a:lnTo>
                  <a:lnTo>
                    <a:pt x="1707" y="578"/>
                  </a:lnTo>
                  <a:lnTo>
                    <a:pt x="1706" y="578"/>
                  </a:lnTo>
                  <a:lnTo>
                    <a:pt x="1705" y="578"/>
                  </a:lnTo>
                  <a:lnTo>
                    <a:pt x="1705" y="577"/>
                  </a:lnTo>
                  <a:lnTo>
                    <a:pt x="1705" y="576"/>
                  </a:lnTo>
                  <a:lnTo>
                    <a:pt x="1706" y="575"/>
                  </a:lnTo>
                  <a:lnTo>
                    <a:pt x="1707" y="575"/>
                  </a:lnTo>
                  <a:lnTo>
                    <a:pt x="1707" y="574"/>
                  </a:lnTo>
                  <a:lnTo>
                    <a:pt x="1708" y="574"/>
                  </a:lnTo>
                  <a:lnTo>
                    <a:pt x="1709" y="573"/>
                  </a:lnTo>
                  <a:lnTo>
                    <a:pt x="1710" y="572"/>
                  </a:lnTo>
                  <a:lnTo>
                    <a:pt x="1711" y="572"/>
                  </a:lnTo>
                  <a:lnTo>
                    <a:pt x="1709" y="568"/>
                  </a:lnTo>
                  <a:lnTo>
                    <a:pt x="1708" y="568"/>
                  </a:lnTo>
                  <a:lnTo>
                    <a:pt x="1708" y="567"/>
                  </a:lnTo>
                  <a:lnTo>
                    <a:pt x="1707" y="566"/>
                  </a:lnTo>
                  <a:lnTo>
                    <a:pt x="1706" y="566"/>
                  </a:lnTo>
                  <a:lnTo>
                    <a:pt x="1698" y="565"/>
                  </a:lnTo>
                  <a:lnTo>
                    <a:pt x="1697" y="565"/>
                  </a:lnTo>
                  <a:lnTo>
                    <a:pt x="1696" y="565"/>
                  </a:lnTo>
                  <a:lnTo>
                    <a:pt x="1695" y="564"/>
                  </a:lnTo>
                  <a:lnTo>
                    <a:pt x="1694" y="563"/>
                  </a:lnTo>
                  <a:lnTo>
                    <a:pt x="1693" y="563"/>
                  </a:lnTo>
                  <a:lnTo>
                    <a:pt x="1692" y="563"/>
                  </a:lnTo>
                  <a:lnTo>
                    <a:pt x="1691" y="563"/>
                  </a:lnTo>
                  <a:lnTo>
                    <a:pt x="1690" y="563"/>
                  </a:lnTo>
                  <a:lnTo>
                    <a:pt x="1689" y="564"/>
                  </a:lnTo>
                  <a:lnTo>
                    <a:pt x="1688" y="564"/>
                  </a:lnTo>
                  <a:lnTo>
                    <a:pt x="1687" y="564"/>
                  </a:lnTo>
                  <a:lnTo>
                    <a:pt x="1686" y="565"/>
                  </a:lnTo>
                  <a:lnTo>
                    <a:pt x="1682" y="566"/>
                  </a:lnTo>
                  <a:lnTo>
                    <a:pt x="1681" y="567"/>
                  </a:lnTo>
                  <a:lnTo>
                    <a:pt x="1680" y="567"/>
                  </a:lnTo>
                  <a:lnTo>
                    <a:pt x="1678" y="567"/>
                  </a:lnTo>
                  <a:lnTo>
                    <a:pt x="1678" y="568"/>
                  </a:lnTo>
                  <a:lnTo>
                    <a:pt x="1677" y="569"/>
                  </a:lnTo>
                  <a:lnTo>
                    <a:pt x="1677" y="570"/>
                  </a:lnTo>
                  <a:lnTo>
                    <a:pt x="1676" y="571"/>
                  </a:lnTo>
                  <a:lnTo>
                    <a:pt x="1659" y="582"/>
                  </a:lnTo>
                  <a:lnTo>
                    <a:pt x="1657" y="584"/>
                  </a:lnTo>
                  <a:lnTo>
                    <a:pt x="1655" y="585"/>
                  </a:lnTo>
                  <a:lnTo>
                    <a:pt x="1653" y="585"/>
                  </a:lnTo>
                  <a:lnTo>
                    <a:pt x="1654" y="586"/>
                  </a:lnTo>
                  <a:lnTo>
                    <a:pt x="1655" y="587"/>
                  </a:lnTo>
                  <a:lnTo>
                    <a:pt x="1655" y="588"/>
                  </a:lnTo>
                  <a:lnTo>
                    <a:pt x="1655" y="589"/>
                  </a:lnTo>
                  <a:lnTo>
                    <a:pt x="1655" y="590"/>
                  </a:lnTo>
                  <a:lnTo>
                    <a:pt x="1656" y="590"/>
                  </a:lnTo>
                  <a:lnTo>
                    <a:pt x="1656" y="591"/>
                  </a:lnTo>
                  <a:lnTo>
                    <a:pt x="1657" y="591"/>
                  </a:lnTo>
                  <a:lnTo>
                    <a:pt x="1658" y="595"/>
                  </a:lnTo>
                  <a:lnTo>
                    <a:pt x="1659" y="596"/>
                  </a:lnTo>
                  <a:lnTo>
                    <a:pt x="1658" y="596"/>
                  </a:lnTo>
                  <a:lnTo>
                    <a:pt x="1658" y="597"/>
                  </a:lnTo>
                  <a:lnTo>
                    <a:pt x="1657" y="597"/>
                  </a:lnTo>
                  <a:lnTo>
                    <a:pt x="1659" y="599"/>
                  </a:lnTo>
                  <a:lnTo>
                    <a:pt x="1660" y="600"/>
                  </a:lnTo>
                  <a:lnTo>
                    <a:pt x="1663" y="601"/>
                  </a:lnTo>
                  <a:lnTo>
                    <a:pt x="1665" y="602"/>
                  </a:lnTo>
                  <a:lnTo>
                    <a:pt x="1666" y="603"/>
                  </a:lnTo>
                  <a:lnTo>
                    <a:pt x="1666" y="604"/>
                  </a:lnTo>
                  <a:lnTo>
                    <a:pt x="1666" y="605"/>
                  </a:lnTo>
                  <a:lnTo>
                    <a:pt x="1667" y="605"/>
                  </a:lnTo>
                  <a:lnTo>
                    <a:pt x="1668" y="605"/>
                  </a:lnTo>
                  <a:lnTo>
                    <a:pt x="1668" y="606"/>
                  </a:lnTo>
                  <a:lnTo>
                    <a:pt x="1667" y="607"/>
                  </a:lnTo>
                  <a:lnTo>
                    <a:pt x="1666" y="608"/>
                  </a:lnTo>
                  <a:lnTo>
                    <a:pt x="1667" y="609"/>
                  </a:lnTo>
                  <a:lnTo>
                    <a:pt x="1667" y="610"/>
                  </a:lnTo>
                  <a:lnTo>
                    <a:pt x="1666" y="611"/>
                  </a:lnTo>
                  <a:lnTo>
                    <a:pt x="1666" y="613"/>
                  </a:lnTo>
                  <a:lnTo>
                    <a:pt x="1666" y="614"/>
                  </a:lnTo>
                  <a:lnTo>
                    <a:pt x="1667" y="615"/>
                  </a:lnTo>
                  <a:lnTo>
                    <a:pt x="1667" y="616"/>
                  </a:lnTo>
                  <a:lnTo>
                    <a:pt x="1667" y="617"/>
                  </a:lnTo>
                  <a:lnTo>
                    <a:pt x="1666" y="618"/>
                  </a:lnTo>
                  <a:lnTo>
                    <a:pt x="1666" y="621"/>
                  </a:lnTo>
                  <a:lnTo>
                    <a:pt x="1666" y="622"/>
                  </a:lnTo>
                  <a:lnTo>
                    <a:pt x="1667" y="625"/>
                  </a:lnTo>
                  <a:lnTo>
                    <a:pt x="1668" y="626"/>
                  </a:lnTo>
                  <a:lnTo>
                    <a:pt x="1668" y="632"/>
                  </a:lnTo>
                  <a:lnTo>
                    <a:pt x="1669" y="634"/>
                  </a:lnTo>
                  <a:lnTo>
                    <a:pt x="1669" y="636"/>
                  </a:lnTo>
                  <a:lnTo>
                    <a:pt x="1668" y="640"/>
                  </a:lnTo>
                  <a:lnTo>
                    <a:pt x="1665" y="644"/>
                  </a:lnTo>
                  <a:lnTo>
                    <a:pt x="1664" y="646"/>
                  </a:lnTo>
                  <a:lnTo>
                    <a:pt x="1664" y="648"/>
                  </a:lnTo>
                  <a:lnTo>
                    <a:pt x="1663" y="650"/>
                  </a:lnTo>
                  <a:lnTo>
                    <a:pt x="1663" y="662"/>
                  </a:lnTo>
                  <a:lnTo>
                    <a:pt x="1663" y="663"/>
                  </a:lnTo>
                  <a:lnTo>
                    <a:pt x="1665" y="665"/>
                  </a:lnTo>
                  <a:lnTo>
                    <a:pt x="1665" y="666"/>
                  </a:lnTo>
                  <a:lnTo>
                    <a:pt x="1665" y="669"/>
                  </a:lnTo>
                  <a:lnTo>
                    <a:pt x="1665" y="671"/>
                  </a:lnTo>
                  <a:lnTo>
                    <a:pt x="1665" y="672"/>
                  </a:lnTo>
                  <a:lnTo>
                    <a:pt x="1665" y="674"/>
                  </a:lnTo>
                  <a:lnTo>
                    <a:pt x="1665" y="677"/>
                  </a:lnTo>
                  <a:lnTo>
                    <a:pt x="1664" y="680"/>
                  </a:lnTo>
                  <a:lnTo>
                    <a:pt x="1664" y="683"/>
                  </a:lnTo>
                  <a:lnTo>
                    <a:pt x="1666" y="685"/>
                  </a:lnTo>
                  <a:lnTo>
                    <a:pt x="1666" y="686"/>
                  </a:lnTo>
                  <a:lnTo>
                    <a:pt x="1666" y="687"/>
                  </a:lnTo>
                  <a:lnTo>
                    <a:pt x="1666" y="688"/>
                  </a:lnTo>
                  <a:lnTo>
                    <a:pt x="1666" y="690"/>
                  </a:lnTo>
                  <a:lnTo>
                    <a:pt x="1666" y="692"/>
                  </a:lnTo>
                  <a:lnTo>
                    <a:pt x="1666" y="693"/>
                  </a:lnTo>
                  <a:lnTo>
                    <a:pt x="1667" y="694"/>
                  </a:lnTo>
                  <a:lnTo>
                    <a:pt x="1669" y="696"/>
                  </a:lnTo>
                  <a:lnTo>
                    <a:pt x="1669" y="698"/>
                  </a:lnTo>
                  <a:lnTo>
                    <a:pt x="1669" y="699"/>
                  </a:lnTo>
                  <a:lnTo>
                    <a:pt x="1667" y="700"/>
                  </a:lnTo>
                  <a:lnTo>
                    <a:pt x="1666" y="707"/>
                  </a:lnTo>
                  <a:lnTo>
                    <a:pt x="1666" y="708"/>
                  </a:lnTo>
                  <a:lnTo>
                    <a:pt x="1665" y="710"/>
                  </a:lnTo>
                  <a:lnTo>
                    <a:pt x="1664" y="710"/>
                  </a:lnTo>
                  <a:lnTo>
                    <a:pt x="1662" y="710"/>
                  </a:lnTo>
                  <a:lnTo>
                    <a:pt x="1661" y="710"/>
                  </a:lnTo>
                  <a:lnTo>
                    <a:pt x="1660" y="712"/>
                  </a:lnTo>
                  <a:lnTo>
                    <a:pt x="1660" y="720"/>
                  </a:lnTo>
                  <a:lnTo>
                    <a:pt x="1659" y="728"/>
                  </a:lnTo>
                  <a:lnTo>
                    <a:pt x="1658" y="730"/>
                  </a:lnTo>
                  <a:lnTo>
                    <a:pt x="1657" y="731"/>
                  </a:lnTo>
                  <a:lnTo>
                    <a:pt x="1660" y="735"/>
                  </a:lnTo>
                  <a:lnTo>
                    <a:pt x="1661" y="736"/>
                  </a:lnTo>
                  <a:lnTo>
                    <a:pt x="1661" y="739"/>
                  </a:lnTo>
                  <a:lnTo>
                    <a:pt x="1662" y="740"/>
                  </a:lnTo>
                  <a:lnTo>
                    <a:pt x="1665" y="743"/>
                  </a:lnTo>
                  <a:lnTo>
                    <a:pt x="1665" y="744"/>
                  </a:lnTo>
                  <a:lnTo>
                    <a:pt x="1665" y="745"/>
                  </a:lnTo>
                  <a:lnTo>
                    <a:pt x="1668" y="756"/>
                  </a:lnTo>
                  <a:lnTo>
                    <a:pt x="1669" y="758"/>
                  </a:lnTo>
                  <a:lnTo>
                    <a:pt x="1669" y="759"/>
                  </a:lnTo>
                  <a:lnTo>
                    <a:pt x="1670" y="761"/>
                  </a:lnTo>
                  <a:lnTo>
                    <a:pt x="1670" y="762"/>
                  </a:lnTo>
                  <a:lnTo>
                    <a:pt x="1668" y="761"/>
                  </a:lnTo>
                  <a:lnTo>
                    <a:pt x="1667" y="762"/>
                  </a:lnTo>
                  <a:lnTo>
                    <a:pt x="1665" y="759"/>
                  </a:lnTo>
                  <a:lnTo>
                    <a:pt x="1665" y="758"/>
                  </a:lnTo>
                  <a:lnTo>
                    <a:pt x="1664" y="757"/>
                  </a:lnTo>
                  <a:lnTo>
                    <a:pt x="1663" y="755"/>
                  </a:lnTo>
                  <a:lnTo>
                    <a:pt x="1661" y="755"/>
                  </a:lnTo>
                  <a:lnTo>
                    <a:pt x="1659" y="755"/>
                  </a:lnTo>
                  <a:lnTo>
                    <a:pt x="1658" y="756"/>
                  </a:lnTo>
                  <a:lnTo>
                    <a:pt x="1656" y="757"/>
                  </a:lnTo>
                  <a:lnTo>
                    <a:pt x="1653" y="757"/>
                  </a:lnTo>
                  <a:lnTo>
                    <a:pt x="1651" y="758"/>
                  </a:lnTo>
                  <a:lnTo>
                    <a:pt x="1650" y="759"/>
                  </a:lnTo>
                  <a:lnTo>
                    <a:pt x="1648" y="760"/>
                  </a:lnTo>
                  <a:lnTo>
                    <a:pt x="1647" y="760"/>
                  </a:lnTo>
                  <a:lnTo>
                    <a:pt x="1646" y="760"/>
                  </a:lnTo>
                  <a:lnTo>
                    <a:pt x="1645" y="760"/>
                  </a:lnTo>
                  <a:lnTo>
                    <a:pt x="1641" y="759"/>
                  </a:lnTo>
                  <a:lnTo>
                    <a:pt x="1640" y="759"/>
                  </a:lnTo>
                  <a:lnTo>
                    <a:pt x="1639" y="758"/>
                  </a:lnTo>
                  <a:lnTo>
                    <a:pt x="1637" y="758"/>
                  </a:lnTo>
                  <a:lnTo>
                    <a:pt x="1635" y="758"/>
                  </a:lnTo>
                  <a:lnTo>
                    <a:pt x="1634" y="758"/>
                  </a:lnTo>
                  <a:lnTo>
                    <a:pt x="1633" y="759"/>
                  </a:lnTo>
                  <a:lnTo>
                    <a:pt x="1631" y="762"/>
                  </a:lnTo>
                  <a:lnTo>
                    <a:pt x="1630" y="763"/>
                  </a:lnTo>
                  <a:lnTo>
                    <a:pt x="1630" y="764"/>
                  </a:lnTo>
                  <a:lnTo>
                    <a:pt x="1630" y="765"/>
                  </a:lnTo>
                  <a:lnTo>
                    <a:pt x="1628" y="766"/>
                  </a:lnTo>
                  <a:lnTo>
                    <a:pt x="1627" y="767"/>
                  </a:lnTo>
                  <a:lnTo>
                    <a:pt x="1625" y="767"/>
                  </a:lnTo>
                  <a:lnTo>
                    <a:pt x="1622" y="767"/>
                  </a:lnTo>
                  <a:lnTo>
                    <a:pt x="1619" y="767"/>
                  </a:lnTo>
                  <a:lnTo>
                    <a:pt x="1617" y="766"/>
                  </a:lnTo>
                  <a:lnTo>
                    <a:pt x="1617" y="764"/>
                  </a:lnTo>
                  <a:lnTo>
                    <a:pt x="1616" y="763"/>
                  </a:lnTo>
                  <a:lnTo>
                    <a:pt x="1616" y="762"/>
                  </a:lnTo>
                  <a:lnTo>
                    <a:pt x="1614" y="761"/>
                  </a:lnTo>
                  <a:lnTo>
                    <a:pt x="1613" y="762"/>
                  </a:lnTo>
                  <a:lnTo>
                    <a:pt x="1612" y="763"/>
                  </a:lnTo>
                  <a:lnTo>
                    <a:pt x="1612" y="764"/>
                  </a:lnTo>
                  <a:lnTo>
                    <a:pt x="1610" y="763"/>
                  </a:lnTo>
                  <a:lnTo>
                    <a:pt x="1610" y="761"/>
                  </a:lnTo>
                  <a:lnTo>
                    <a:pt x="1610" y="760"/>
                  </a:lnTo>
                  <a:lnTo>
                    <a:pt x="1609" y="759"/>
                  </a:lnTo>
                  <a:lnTo>
                    <a:pt x="1608" y="759"/>
                  </a:lnTo>
                  <a:lnTo>
                    <a:pt x="1608" y="758"/>
                  </a:lnTo>
                  <a:lnTo>
                    <a:pt x="1607" y="758"/>
                  </a:lnTo>
                  <a:lnTo>
                    <a:pt x="1605" y="758"/>
                  </a:lnTo>
                  <a:lnTo>
                    <a:pt x="1604" y="759"/>
                  </a:lnTo>
                  <a:lnTo>
                    <a:pt x="1605" y="760"/>
                  </a:lnTo>
                  <a:lnTo>
                    <a:pt x="1604" y="760"/>
                  </a:lnTo>
                  <a:lnTo>
                    <a:pt x="1603" y="760"/>
                  </a:lnTo>
                  <a:lnTo>
                    <a:pt x="1602" y="759"/>
                  </a:lnTo>
                  <a:lnTo>
                    <a:pt x="1602" y="757"/>
                  </a:lnTo>
                  <a:lnTo>
                    <a:pt x="1603" y="756"/>
                  </a:lnTo>
                  <a:lnTo>
                    <a:pt x="1603" y="755"/>
                  </a:lnTo>
                  <a:lnTo>
                    <a:pt x="1602" y="754"/>
                  </a:lnTo>
                  <a:lnTo>
                    <a:pt x="1601" y="753"/>
                  </a:lnTo>
                  <a:lnTo>
                    <a:pt x="1599" y="750"/>
                  </a:lnTo>
                  <a:lnTo>
                    <a:pt x="1598" y="747"/>
                  </a:lnTo>
                  <a:lnTo>
                    <a:pt x="1597" y="744"/>
                  </a:lnTo>
                  <a:lnTo>
                    <a:pt x="1598" y="741"/>
                  </a:lnTo>
                  <a:lnTo>
                    <a:pt x="1598" y="739"/>
                  </a:lnTo>
                  <a:lnTo>
                    <a:pt x="1599" y="735"/>
                  </a:lnTo>
                  <a:lnTo>
                    <a:pt x="1599" y="734"/>
                  </a:lnTo>
                  <a:lnTo>
                    <a:pt x="1600" y="731"/>
                  </a:lnTo>
                  <a:lnTo>
                    <a:pt x="1601" y="729"/>
                  </a:lnTo>
                  <a:lnTo>
                    <a:pt x="1602" y="728"/>
                  </a:lnTo>
                  <a:lnTo>
                    <a:pt x="1603" y="727"/>
                  </a:lnTo>
                  <a:lnTo>
                    <a:pt x="1604" y="726"/>
                  </a:lnTo>
                  <a:lnTo>
                    <a:pt x="1605" y="725"/>
                  </a:lnTo>
                  <a:lnTo>
                    <a:pt x="1605" y="722"/>
                  </a:lnTo>
                  <a:lnTo>
                    <a:pt x="1606" y="720"/>
                  </a:lnTo>
                  <a:lnTo>
                    <a:pt x="1608" y="715"/>
                  </a:lnTo>
                  <a:lnTo>
                    <a:pt x="1609" y="713"/>
                  </a:lnTo>
                  <a:lnTo>
                    <a:pt x="1606" y="705"/>
                  </a:lnTo>
                  <a:lnTo>
                    <a:pt x="1607" y="702"/>
                  </a:lnTo>
                  <a:lnTo>
                    <a:pt x="1608" y="701"/>
                  </a:lnTo>
                  <a:lnTo>
                    <a:pt x="1609" y="701"/>
                  </a:lnTo>
                  <a:lnTo>
                    <a:pt x="1610" y="699"/>
                  </a:lnTo>
                  <a:lnTo>
                    <a:pt x="1610" y="698"/>
                  </a:lnTo>
                  <a:lnTo>
                    <a:pt x="1613" y="693"/>
                  </a:lnTo>
                  <a:lnTo>
                    <a:pt x="1613" y="692"/>
                  </a:lnTo>
                  <a:lnTo>
                    <a:pt x="1614" y="683"/>
                  </a:lnTo>
                  <a:lnTo>
                    <a:pt x="1615" y="678"/>
                  </a:lnTo>
                  <a:lnTo>
                    <a:pt x="1615" y="676"/>
                  </a:lnTo>
                  <a:lnTo>
                    <a:pt x="1615" y="675"/>
                  </a:lnTo>
                  <a:lnTo>
                    <a:pt x="1615" y="674"/>
                  </a:lnTo>
                  <a:lnTo>
                    <a:pt x="1615" y="673"/>
                  </a:lnTo>
                  <a:lnTo>
                    <a:pt x="1615" y="672"/>
                  </a:lnTo>
                  <a:lnTo>
                    <a:pt x="1614" y="672"/>
                  </a:lnTo>
                  <a:lnTo>
                    <a:pt x="1614" y="671"/>
                  </a:lnTo>
                  <a:lnTo>
                    <a:pt x="1614" y="670"/>
                  </a:lnTo>
                  <a:lnTo>
                    <a:pt x="1615" y="667"/>
                  </a:lnTo>
                  <a:lnTo>
                    <a:pt x="1615" y="666"/>
                  </a:lnTo>
                  <a:lnTo>
                    <a:pt x="1615" y="663"/>
                  </a:lnTo>
                  <a:lnTo>
                    <a:pt x="1614" y="662"/>
                  </a:lnTo>
                  <a:lnTo>
                    <a:pt x="1614" y="661"/>
                  </a:lnTo>
                  <a:lnTo>
                    <a:pt x="1615" y="660"/>
                  </a:lnTo>
                  <a:lnTo>
                    <a:pt x="1615" y="659"/>
                  </a:lnTo>
                  <a:lnTo>
                    <a:pt x="1615" y="657"/>
                  </a:lnTo>
                  <a:lnTo>
                    <a:pt x="1616" y="654"/>
                  </a:lnTo>
                  <a:lnTo>
                    <a:pt x="1617" y="654"/>
                  </a:lnTo>
                  <a:lnTo>
                    <a:pt x="1616" y="653"/>
                  </a:lnTo>
                  <a:lnTo>
                    <a:pt x="1614" y="653"/>
                  </a:lnTo>
                  <a:lnTo>
                    <a:pt x="1614" y="654"/>
                  </a:lnTo>
                  <a:lnTo>
                    <a:pt x="1614" y="655"/>
                  </a:lnTo>
                  <a:lnTo>
                    <a:pt x="1613" y="657"/>
                  </a:lnTo>
                  <a:lnTo>
                    <a:pt x="1613" y="656"/>
                  </a:lnTo>
                  <a:lnTo>
                    <a:pt x="1613" y="653"/>
                  </a:lnTo>
                  <a:lnTo>
                    <a:pt x="1611" y="651"/>
                  </a:lnTo>
                  <a:lnTo>
                    <a:pt x="1608" y="644"/>
                  </a:lnTo>
                  <a:lnTo>
                    <a:pt x="1607" y="641"/>
                  </a:lnTo>
                  <a:lnTo>
                    <a:pt x="1606" y="639"/>
                  </a:lnTo>
                  <a:lnTo>
                    <a:pt x="1604" y="635"/>
                  </a:lnTo>
                  <a:lnTo>
                    <a:pt x="1604" y="634"/>
                  </a:lnTo>
                  <a:lnTo>
                    <a:pt x="1605" y="632"/>
                  </a:lnTo>
                  <a:lnTo>
                    <a:pt x="1606" y="629"/>
                  </a:lnTo>
                  <a:lnTo>
                    <a:pt x="1607" y="627"/>
                  </a:lnTo>
                  <a:lnTo>
                    <a:pt x="1608" y="626"/>
                  </a:lnTo>
                  <a:lnTo>
                    <a:pt x="1608" y="625"/>
                  </a:lnTo>
                  <a:lnTo>
                    <a:pt x="1608" y="624"/>
                  </a:lnTo>
                  <a:lnTo>
                    <a:pt x="1607" y="621"/>
                  </a:lnTo>
                  <a:lnTo>
                    <a:pt x="1607" y="620"/>
                  </a:lnTo>
                  <a:lnTo>
                    <a:pt x="1606" y="620"/>
                  </a:lnTo>
                  <a:lnTo>
                    <a:pt x="1605" y="620"/>
                  </a:lnTo>
                  <a:lnTo>
                    <a:pt x="1604" y="619"/>
                  </a:lnTo>
                  <a:lnTo>
                    <a:pt x="1603" y="619"/>
                  </a:lnTo>
                  <a:lnTo>
                    <a:pt x="1601" y="618"/>
                  </a:lnTo>
                  <a:lnTo>
                    <a:pt x="1599" y="617"/>
                  </a:lnTo>
                  <a:lnTo>
                    <a:pt x="1597" y="616"/>
                  </a:lnTo>
                  <a:lnTo>
                    <a:pt x="1595" y="616"/>
                  </a:lnTo>
                  <a:lnTo>
                    <a:pt x="1594" y="616"/>
                  </a:lnTo>
                  <a:lnTo>
                    <a:pt x="1593" y="617"/>
                  </a:lnTo>
                  <a:lnTo>
                    <a:pt x="1590" y="619"/>
                  </a:lnTo>
                  <a:lnTo>
                    <a:pt x="1589" y="620"/>
                  </a:lnTo>
                  <a:lnTo>
                    <a:pt x="1588" y="620"/>
                  </a:lnTo>
                  <a:lnTo>
                    <a:pt x="1587" y="620"/>
                  </a:lnTo>
                  <a:lnTo>
                    <a:pt x="1586" y="620"/>
                  </a:lnTo>
                  <a:lnTo>
                    <a:pt x="1585" y="620"/>
                  </a:lnTo>
                  <a:lnTo>
                    <a:pt x="1583" y="620"/>
                  </a:lnTo>
                  <a:lnTo>
                    <a:pt x="1582" y="621"/>
                  </a:lnTo>
                  <a:lnTo>
                    <a:pt x="1581" y="621"/>
                  </a:lnTo>
                  <a:lnTo>
                    <a:pt x="1576" y="622"/>
                  </a:lnTo>
                  <a:lnTo>
                    <a:pt x="1574" y="623"/>
                  </a:lnTo>
                  <a:lnTo>
                    <a:pt x="1574" y="625"/>
                  </a:lnTo>
                  <a:lnTo>
                    <a:pt x="1573" y="624"/>
                  </a:lnTo>
                  <a:lnTo>
                    <a:pt x="1572" y="624"/>
                  </a:lnTo>
                  <a:lnTo>
                    <a:pt x="1571" y="626"/>
                  </a:lnTo>
                  <a:lnTo>
                    <a:pt x="1570" y="626"/>
                  </a:lnTo>
                  <a:lnTo>
                    <a:pt x="1569" y="625"/>
                  </a:lnTo>
                  <a:lnTo>
                    <a:pt x="1569" y="624"/>
                  </a:lnTo>
                  <a:lnTo>
                    <a:pt x="1566" y="617"/>
                  </a:lnTo>
                  <a:lnTo>
                    <a:pt x="1565" y="615"/>
                  </a:lnTo>
                  <a:lnTo>
                    <a:pt x="1564" y="614"/>
                  </a:lnTo>
                  <a:lnTo>
                    <a:pt x="1564" y="612"/>
                  </a:lnTo>
                  <a:lnTo>
                    <a:pt x="1564" y="611"/>
                  </a:lnTo>
                  <a:lnTo>
                    <a:pt x="1564" y="610"/>
                  </a:lnTo>
                  <a:lnTo>
                    <a:pt x="1564" y="609"/>
                  </a:lnTo>
                  <a:lnTo>
                    <a:pt x="1564" y="608"/>
                  </a:lnTo>
                  <a:lnTo>
                    <a:pt x="1563" y="605"/>
                  </a:lnTo>
                  <a:lnTo>
                    <a:pt x="1563" y="601"/>
                  </a:lnTo>
                  <a:lnTo>
                    <a:pt x="1562" y="599"/>
                  </a:lnTo>
                  <a:lnTo>
                    <a:pt x="1561" y="598"/>
                  </a:lnTo>
                  <a:lnTo>
                    <a:pt x="1560" y="598"/>
                  </a:lnTo>
                  <a:lnTo>
                    <a:pt x="1560" y="597"/>
                  </a:lnTo>
                  <a:lnTo>
                    <a:pt x="1559" y="596"/>
                  </a:lnTo>
                  <a:lnTo>
                    <a:pt x="1559" y="595"/>
                  </a:lnTo>
                  <a:lnTo>
                    <a:pt x="1559" y="594"/>
                  </a:lnTo>
                  <a:lnTo>
                    <a:pt x="1560" y="592"/>
                  </a:lnTo>
                  <a:lnTo>
                    <a:pt x="1561" y="592"/>
                  </a:lnTo>
                  <a:lnTo>
                    <a:pt x="1562" y="593"/>
                  </a:lnTo>
                  <a:lnTo>
                    <a:pt x="1563" y="593"/>
                  </a:lnTo>
                  <a:lnTo>
                    <a:pt x="1564" y="593"/>
                  </a:lnTo>
                  <a:lnTo>
                    <a:pt x="1565" y="592"/>
                  </a:lnTo>
                  <a:lnTo>
                    <a:pt x="1565" y="586"/>
                  </a:lnTo>
                  <a:lnTo>
                    <a:pt x="1565" y="584"/>
                  </a:lnTo>
                  <a:lnTo>
                    <a:pt x="1566" y="583"/>
                  </a:lnTo>
                  <a:lnTo>
                    <a:pt x="1567" y="582"/>
                  </a:lnTo>
                  <a:lnTo>
                    <a:pt x="1567" y="580"/>
                  </a:lnTo>
                  <a:lnTo>
                    <a:pt x="1567" y="579"/>
                  </a:lnTo>
                  <a:lnTo>
                    <a:pt x="1566" y="579"/>
                  </a:lnTo>
                  <a:lnTo>
                    <a:pt x="1565" y="578"/>
                  </a:lnTo>
                  <a:lnTo>
                    <a:pt x="1563" y="578"/>
                  </a:lnTo>
                  <a:lnTo>
                    <a:pt x="1562" y="578"/>
                  </a:lnTo>
                  <a:lnTo>
                    <a:pt x="1559" y="579"/>
                  </a:lnTo>
                  <a:lnTo>
                    <a:pt x="1559" y="578"/>
                  </a:lnTo>
                  <a:lnTo>
                    <a:pt x="1558" y="575"/>
                  </a:lnTo>
                  <a:lnTo>
                    <a:pt x="1558" y="573"/>
                  </a:lnTo>
                  <a:lnTo>
                    <a:pt x="1559" y="571"/>
                  </a:lnTo>
                  <a:lnTo>
                    <a:pt x="1560" y="571"/>
                  </a:lnTo>
                  <a:lnTo>
                    <a:pt x="1560" y="568"/>
                  </a:lnTo>
                  <a:lnTo>
                    <a:pt x="1560" y="567"/>
                  </a:lnTo>
                  <a:lnTo>
                    <a:pt x="1561" y="565"/>
                  </a:lnTo>
                  <a:lnTo>
                    <a:pt x="1561" y="564"/>
                  </a:lnTo>
                  <a:lnTo>
                    <a:pt x="1563" y="563"/>
                  </a:lnTo>
                  <a:lnTo>
                    <a:pt x="1564" y="564"/>
                  </a:lnTo>
                  <a:lnTo>
                    <a:pt x="1565" y="564"/>
                  </a:lnTo>
                  <a:lnTo>
                    <a:pt x="1566" y="565"/>
                  </a:lnTo>
                  <a:lnTo>
                    <a:pt x="1567" y="565"/>
                  </a:lnTo>
                  <a:lnTo>
                    <a:pt x="1569" y="565"/>
                  </a:lnTo>
                  <a:lnTo>
                    <a:pt x="1571" y="563"/>
                  </a:lnTo>
                  <a:lnTo>
                    <a:pt x="1573" y="562"/>
                  </a:lnTo>
                  <a:lnTo>
                    <a:pt x="1574" y="561"/>
                  </a:lnTo>
                  <a:lnTo>
                    <a:pt x="1575" y="560"/>
                  </a:lnTo>
                  <a:lnTo>
                    <a:pt x="1576" y="560"/>
                  </a:lnTo>
                  <a:lnTo>
                    <a:pt x="1576" y="557"/>
                  </a:lnTo>
                  <a:lnTo>
                    <a:pt x="1577" y="556"/>
                  </a:lnTo>
                  <a:lnTo>
                    <a:pt x="1578" y="555"/>
                  </a:lnTo>
                  <a:lnTo>
                    <a:pt x="1580" y="555"/>
                  </a:lnTo>
                  <a:lnTo>
                    <a:pt x="1583" y="552"/>
                  </a:lnTo>
                  <a:lnTo>
                    <a:pt x="1583" y="551"/>
                  </a:lnTo>
                  <a:lnTo>
                    <a:pt x="1583" y="547"/>
                  </a:lnTo>
                  <a:lnTo>
                    <a:pt x="1583" y="546"/>
                  </a:lnTo>
                  <a:lnTo>
                    <a:pt x="1583" y="539"/>
                  </a:lnTo>
                  <a:lnTo>
                    <a:pt x="1583" y="538"/>
                  </a:lnTo>
                  <a:lnTo>
                    <a:pt x="1583" y="537"/>
                  </a:lnTo>
                  <a:lnTo>
                    <a:pt x="1583" y="536"/>
                  </a:lnTo>
                  <a:lnTo>
                    <a:pt x="1585" y="532"/>
                  </a:lnTo>
                  <a:lnTo>
                    <a:pt x="1586" y="530"/>
                  </a:lnTo>
                  <a:lnTo>
                    <a:pt x="1588" y="523"/>
                  </a:lnTo>
                  <a:lnTo>
                    <a:pt x="1590" y="521"/>
                  </a:lnTo>
                  <a:lnTo>
                    <a:pt x="1592" y="520"/>
                  </a:lnTo>
                  <a:lnTo>
                    <a:pt x="1593" y="520"/>
                  </a:lnTo>
                  <a:lnTo>
                    <a:pt x="1594" y="520"/>
                  </a:lnTo>
                  <a:lnTo>
                    <a:pt x="1595" y="520"/>
                  </a:lnTo>
                  <a:lnTo>
                    <a:pt x="1596" y="520"/>
                  </a:lnTo>
                  <a:lnTo>
                    <a:pt x="1597" y="520"/>
                  </a:lnTo>
                  <a:lnTo>
                    <a:pt x="1597" y="518"/>
                  </a:lnTo>
                  <a:lnTo>
                    <a:pt x="1598" y="512"/>
                  </a:lnTo>
                  <a:lnTo>
                    <a:pt x="1598" y="511"/>
                  </a:lnTo>
                  <a:lnTo>
                    <a:pt x="1597" y="510"/>
                  </a:lnTo>
                  <a:lnTo>
                    <a:pt x="1596" y="509"/>
                  </a:lnTo>
                  <a:lnTo>
                    <a:pt x="1596" y="508"/>
                  </a:lnTo>
                  <a:lnTo>
                    <a:pt x="1594" y="502"/>
                  </a:lnTo>
                  <a:lnTo>
                    <a:pt x="1594" y="499"/>
                  </a:lnTo>
                  <a:lnTo>
                    <a:pt x="1595" y="498"/>
                  </a:lnTo>
                  <a:lnTo>
                    <a:pt x="1596" y="496"/>
                  </a:lnTo>
                  <a:lnTo>
                    <a:pt x="1596" y="494"/>
                  </a:lnTo>
                  <a:lnTo>
                    <a:pt x="1594" y="490"/>
                  </a:lnTo>
                  <a:lnTo>
                    <a:pt x="1594" y="489"/>
                  </a:lnTo>
                  <a:lnTo>
                    <a:pt x="1594" y="484"/>
                  </a:lnTo>
                  <a:lnTo>
                    <a:pt x="1594" y="483"/>
                  </a:lnTo>
                  <a:lnTo>
                    <a:pt x="1594" y="482"/>
                  </a:lnTo>
                  <a:lnTo>
                    <a:pt x="1596" y="480"/>
                  </a:lnTo>
                  <a:lnTo>
                    <a:pt x="1596" y="478"/>
                  </a:lnTo>
                  <a:lnTo>
                    <a:pt x="1595" y="475"/>
                  </a:lnTo>
                  <a:lnTo>
                    <a:pt x="1595" y="473"/>
                  </a:lnTo>
                  <a:lnTo>
                    <a:pt x="1596" y="471"/>
                  </a:lnTo>
                  <a:lnTo>
                    <a:pt x="1597" y="469"/>
                  </a:lnTo>
                  <a:lnTo>
                    <a:pt x="1599" y="468"/>
                  </a:lnTo>
                  <a:lnTo>
                    <a:pt x="1599" y="467"/>
                  </a:lnTo>
                  <a:lnTo>
                    <a:pt x="1600" y="466"/>
                  </a:lnTo>
                  <a:lnTo>
                    <a:pt x="1600" y="465"/>
                  </a:lnTo>
                  <a:lnTo>
                    <a:pt x="1601" y="465"/>
                  </a:lnTo>
                  <a:lnTo>
                    <a:pt x="1602" y="465"/>
                  </a:lnTo>
                  <a:lnTo>
                    <a:pt x="1603" y="464"/>
                  </a:lnTo>
                  <a:lnTo>
                    <a:pt x="1604" y="463"/>
                  </a:lnTo>
                  <a:lnTo>
                    <a:pt x="1604" y="460"/>
                  </a:lnTo>
                  <a:lnTo>
                    <a:pt x="1605" y="458"/>
                  </a:lnTo>
                  <a:lnTo>
                    <a:pt x="1606" y="454"/>
                  </a:lnTo>
                  <a:lnTo>
                    <a:pt x="1606" y="453"/>
                  </a:lnTo>
                  <a:lnTo>
                    <a:pt x="1607" y="452"/>
                  </a:lnTo>
                  <a:lnTo>
                    <a:pt x="1608" y="451"/>
                  </a:lnTo>
                  <a:lnTo>
                    <a:pt x="1608" y="448"/>
                  </a:lnTo>
                  <a:lnTo>
                    <a:pt x="1609" y="447"/>
                  </a:lnTo>
                  <a:lnTo>
                    <a:pt x="1611" y="446"/>
                  </a:lnTo>
                  <a:lnTo>
                    <a:pt x="1612" y="445"/>
                  </a:lnTo>
                  <a:lnTo>
                    <a:pt x="1613" y="445"/>
                  </a:lnTo>
                  <a:lnTo>
                    <a:pt x="1614" y="443"/>
                  </a:lnTo>
                  <a:lnTo>
                    <a:pt x="1616" y="442"/>
                  </a:lnTo>
                  <a:lnTo>
                    <a:pt x="1619" y="439"/>
                  </a:lnTo>
                  <a:lnTo>
                    <a:pt x="1617" y="438"/>
                  </a:lnTo>
                  <a:lnTo>
                    <a:pt x="1617" y="437"/>
                  </a:lnTo>
                  <a:lnTo>
                    <a:pt x="1618" y="437"/>
                  </a:lnTo>
                  <a:lnTo>
                    <a:pt x="1618" y="436"/>
                  </a:lnTo>
                  <a:lnTo>
                    <a:pt x="1620" y="435"/>
                  </a:lnTo>
                  <a:lnTo>
                    <a:pt x="1622" y="433"/>
                  </a:lnTo>
                  <a:lnTo>
                    <a:pt x="1622" y="432"/>
                  </a:lnTo>
                  <a:lnTo>
                    <a:pt x="1622" y="433"/>
                  </a:lnTo>
                  <a:lnTo>
                    <a:pt x="1624" y="435"/>
                  </a:lnTo>
                  <a:lnTo>
                    <a:pt x="1624" y="437"/>
                  </a:lnTo>
                  <a:lnTo>
                    <a:pt x="1626" y="442"/>
                  </a:lnTo>
                  <a:lnTo>
                    <a:pt x="1627" y="446"/>
                  </a:lnTo>
                  <a:lnTo>
                    <a:pt x="1628" y="447"/>
                  </a:lnTo>
                  <a:lnTo>
                    <a:pt x="1630" y="448"/>
                  </a:lnTo>
                  <a:lnTo>
                    <a:pt x="1631" y="446"/>
                  </a:lnTo>
                  <a:lnTo>
                    <a:pt x="1631" y="444"/>
                  </a:lnTo>
                  <a:lnTo>
                    <a:pt x="1631" y="443"/>
                  </a:lnTo>
                  <a:lnTo>
                    <a:pt x="1631" y="442"/>
                  </a:lnTo>
                  <a:lnTo>
                    <a:pt x="1630" y="441"/>
                  </a:lnTo>
                  <a:lnTo>
                    <a:pt x="1630" y="439"/>
                  </a:lnTo>
                  <a:lnTo>
                    <a:pt x="1630" y="438"/>
                  </a:lnTo>
                  <a:lnTo>
                    <a:pt x="1630" y="437"/>
                  </a:lnTo>
                  <a:lnTo>
                    <a:pt x="1628" y="435"/>
                  </a:lnTo>
                  <a:lnTo>
                    <a:pt x="1628" y="434"/>
                  </a:lnTo>
                  <a:lnTo>
                    <a:pt x="1626" y="431"/>
                  </a:lnTo>
                  <a:lnTo>
                    <a:pt x="1626" y="428"/>
                  </a:lnTo>
                  <a:lnTo>
                    <a:pt x="1625" y="426"/>
                  </a:lnTo>
                  <a:lnTo>
                    <a:pt x="1625" y="425"/>
                  </a:lnTo>
                  <a:lnTo>
                    <a:pt x="1624" y="423"/>
                  </a:lnTo>
                  <a:lnTo>
                    <a:pt x="1624" y="422"/>
                  </a:lnTo>
                  <a:lnTo>
                    <a:pt x="1626" y="406"/>
                  </a:lnTo>
                  <a:lnTo>
                    <a:pt x="1626" y="404"/>
                  </a:lnTo>
                  <a:lnTo>
                    <a:pt x="1627" y="404"/>
                  </a:lnTo>
                  <a:lnTo>
                    <a:pt x="1627" y="403"/>
                  </a:lnTo>
                  <a:lnTo>
                    <a:pt x="1627" y="401"/>
                  </a:lnTo>
                  <a:lnTo>
                    <a:pt x="1627" y="399"/>
                  </a:lnTo>
                  <a:lnTo>
                    <a:pt x="1626" y="398"/>
                  </a:lnTo>
                  <a:lnTo>
                    <a:pt x="1624" y="399"/>
                  </a:lnTo>
                  <a:lnTo>
                    <a:pt x="1622" y="399"/>
                  </a:lnTo>
                  <a:lnTo>
                    <a:pt x="1620" y="398"/>
                  </a:lnTo>
                  <a:lnTo>
                    <a:pt x="1619" y="397"/>
                  </a:lnTo>
                  <a:lnTo>
                    <a:pt x="1617" y="396"/>
                  </a:lnTo>
                  <a:lnTo>
                    <a:pt x="1616" y="394"/>
                  </a:lnTo>
                  <a:lnTo>
                    <a:pt x="1615" y="392"/>
                  </a:lnTo>
                  <a:lnTo>
                    <a:pt x="1616" y="390"/>
                  </a:lnTo>
                  <a:lnTo>
                    <a:pt x="1617" y="391"/>
                  </a:lnTo>
                  <a:lnTo>
                    <a:pt x="1618" y="391"/>
                  </a:lnTo>
                  <a:lnTo>
                    <a:pt x="1618" y="390"/>
                  </a:lnTo>
                  <a:lnTo>
                    <a:pt x="1618" y="389"/>
                  </a:lnTo>
                  <a:lnTo>
                    <a:pt x="1619" y="389"/>
                  </a:lnTo>
                  <a:lnTo>
                    <a:pt x="1620" y="390"/>
                  </a:lnTo>
                  <a:lnTo>
                    <a:pt x="1621" y="391"/>
                  </a:lnTo>
                  <a:lnTo>
                    <a:pt x="1623" y="393"/>
                  </a:lnTo>
                  <a:lnTo>
                    <a:pt x="1625" y="395"/>
                  </a:lnTo>
                  <a:lnTo>
                    <a:pt x="1625" y="396"/>
                  </a:lnTo>
                  <a:lnTo>
                    <a:pt x="1627" y="396"/>
                  </a:lnTo>
                  <a:lnTo>
                    <a:pt x="1628" y="397"/>
                  </a:lnTo>
                  <a:lnTo>
                    <a:pt x="1629" y="396"/>
                  </a:lnTo>
                  <a:lnTo>
                    <a:pt x="1630" y="395"/>
                  </a:lnTo>
                  <a:lnTo>
                    <a:pt x="1630" y="393"/>
                  </a:lnTo>
                  <a:lnTo>
                    <a:pt x="1632" y="388"/>
                  </a:lnTo>
                  <a:lnTo>
                    <a:pt x="1633" y="386"/>
                  </a:lnTo>
                  <a:lnTo>
                    <a:pt x="1631" y="384"/>
                  </a:lnTo>
                  <a:lnTo>
                    <a:pt x="1626" y="378"/>
                  </a:lnTo>
                  <a:lnTo>
                    <a:pt x="1626" y="377"/>
                  </a:lnTo>
                  <a:lnTo>
                    <a:pt x="1626" y="376"/>
                  </a:lnTo>
                  <a:lnTo>
                    <a:pt x="1626" y="375"/>
                  </a:lnTo>
                  <a:lnTo>
                    <a:pt x="1626" y="374"/>
                  </a:lnTo>
                  <a:lnTo>
                    <a:pt x="1630" y="373"/>
                  </a:lnTo>
                  <a:lnTo>
                    <a:pt x="1631" y="372"/>
                  </a:lnTo>
                  <a:lnTo>
                    <a:pt x="1631" y="371"/>
                  </a:lnTo>
                  <a:lnTo>
                    <a:pt x="1631" y="370"/>
                  </a:lnTo>
                  <a:lnTo>
                    <a:pt x="1630" y="368"/>
                  </a:lnTo>
                  <a:lnTo>
                    <a:pt x="1631" y="367"/>
                  </a:lnTo>
                  <a:lnTo>
                    <a:pt x="1632" y="364"/>
                  </a:lnTo>
                  <a:lnTo>
                    <a:pt x="1633" y="363"/>
                  </a:lnTo>
                  <a:lnTo>
                    <a:pt x="1633" y="362"/>
                  </a:lnTo>
                  <a:lnTo>
                    <a:pt x="1633" y="361"/>
                  </a:lnTo>
                  <a:lnTo>
                    <a:pt x="1633" y="360"/>
                  </a:lnTo>
                  <a:lnTo>
                    <a:pt x="1634" y="360"/>
                  </a:lnTo>
                  <a:lnTo>
                    <a:pt x="1635" y="359"/>
                  </a:lnTo>
                  <a:lnTo>
                    <a:pt x="1636" y="359"/>
                  </a:lnTo>
                  <a:lnTo>
                    <a:pt x="1636" y="358"/>
                  </a:lnTo>
                  <a:lnTo>
                    <a:pt x="1638" y="358"/>
                  </a:lnTo>
                  <a:lnTo>
                    <a:pt x="1641" y="358"/>
                  </a:lnTo>
                  <a:lnTo>
                    <a:pt x="1642" y="357"/>
                  </a:lnTo>
                  <a:lnTo>
                    <a:pt x="1643" y="355"/>
                  </a:lnTo>
                  <a:lnTo>
                    <a:pt x="1643" y="352"/>
                  </a:lnTo>
                  <a:lnTo>
                    <a:pt x="1642" y="349"/>
                  </a:lnTo>
                  <a:lnTo>
                    <a:pt x="1642" y="347"/>
                  </a:lnTo>
                  <a:lnTo>
                    <a:pt x="1642" y="345"/>
                  </a:lnTo>
                  <a:lnTo>
                    <a:pt x="1642" y="344"/>
                  </a:lnTo>
                  <a:lnTo>
                    <a:pt x="1643" y="342"/>
                  </a:lnTo>
                  <a:lnTo>
                    <a:pt x="1644" y="342"/>
                  </a:lnTo>
                  <a:lnTo>
                    <a:pt x="1645" y="342"/>
                  </a:lnTo>
                  <a:lnTo>
                    <a:pt x="1646" y="341"/>
                  </a:lnTo>
                  <a:lnTo>
                    <a:pt x="1647" y="341"/>
                  </a:lnTo>
                  <a:lnTo>
                    <a:pt x="1648" y="341"/>
                  </a:lnTo>
                  <a:lnTo>
                    <a:pt x="1652" y="339"/>
                  </a:lnTo>
                  <a:lnTo>
                    <a:pt x="1654" y="338"/>
                  </a:lnTo>
                  <a:lnTo>
                    <a:pt x="1655" y="337"/>
                  </a:lnTo>
                  <a:lnTo>
                    <a:pt x="1655" y="336"/>
                  </a:lnTo>
                  <a:lnTo>
                    <a:pt x="1656" y="329"/>
                  </a:lnTo>
                  <a:lnTo>
                    <a:pt x="1657" y="327"/>
                  </a:lnTo>
                  <a:lnTo>
                    <a:pt x="1658" y="325"/>
                  </a:lnTo>
                  <a:lnTo>
                    <a:pt x="1661" y="325"/>
                  </a:lnTo>
                  <a:lnTo>
                    <a:pt x="1662" y="326"/>
                  </a:lnTo>
                  <a:lnTo>
                    <a:pt x="1663" y="327"/>
                  </a:lnTo>
                  <a:lnTo>
                    <a:pt x="1662" y="330"/>
                  </a:lnTo>
                  <a:lnTo>
                    <a:pt x="1662" y="333"/>
                  </a:lnTo>
                  <a:lnTo>
                    <a:pt x="1663" y="334"/>
                  </a:lnTo>
                  <a:lnTo>
                    <a:pt x="1664" y="334"/>
                  </a:lnTo>
                  <a:lnTo>
                    <a:pt x="1665" y="335"/>
                  </a:lnTo>
                  <a:lnTo>
                    <a:pt x="1665" y="336"/>
                  </a:lnTo>
                  <a:lnTo>
                    <a:pt x="1666" y="337"/>
                  </a:lnTo>
                  <a:lnTo>
                    <a:pt x="1668" y="337"/>
                  </a:lnTo>
                  <a:lnTo>
                    <a:pt x="1670" y="338"/>
                  </a:lnTo>
                  <a:lnTo>
                    <a:pt x="1671" y="338"/>
                  </a:lnTo>
                  <a:lnTo>
                    <a:pt x="1672" y="338"/>
                  </a:lnTo>
                  <a:lnTo>
                    <a:pt x="1672" y="337"/>
                  </a:lnTo>
                  <a:lnTo>
                    <a:pt x="1674" y="337"/>
                  </a:lnTo>
                  <a:lnTo>
                    <a:pt x="1675" y="338"/>
                  </a:lnTo>
                  <a:lnTo>
                    <a:pt x="1676" y="339"/>
                  </a:lnTo>
                  <a:lnTo>
                    <a:pt x="1677" y="339"/>
                  </a:lnTo>
                  <a:lnTo>
                    <a:pt x="1678" y="338"/>
                  </a:lnTo>
                  <a:lnTo>
                    <a:pt x="1680" y="336"/>
                  </a:lnTo>
                  <a:lnTo>
                    <a:pt x="1679" y="334"/>
                  </a:lnTo>
                  <a:lnTo>
                    <a:pt x="1681" y="332"/>
                  </a:lnTo>
                  <a:lnTo>
                    <a:pt x="1683" y="327"/>
                  </a:lnTo>
                  <a:lnTo>
                    <a:pt x="1685" y="326"/>
                  </a:lnTo>
                  <a:lnTo>
                    <a:pt x="1685" y="325"/>
                  </a:lnTo>
                  <a:lnTo>
                    <a:pt x="1686" y="326"/>
                  </a:lnTo>
                  <a:lnTo>
                    <a:pt x="1687" y="326"/>
                  </a:lnTo>
                  <a:lnTo>
                    <a:pt x="1687" y="327"/>
                  </a:lnTo>
                  <a:lnTo>
                    <a:pt x="1688" y="326"/>
                  </a:lnTo>
                  <a:lnTo>
                    <a:pt x="1689" y="326"/>
                  </a:lnTo>
                  <a:lnTo>
                    <a:pt x="1689" y="324"/>
                  </a:lnTo>
                  <a:lnTo>
                    <a:pt x="1690" y="323"/>
                  </a:lnTo>
                  <a:lnTo>
                    <a:pt x="1691" y="323"/>
                  </a:lnTo>
                  <a:lnTo>
                    <a:pt x="1692" y="323"/>
                  </a:lnTo>
                  <a:lnTo>
                    <a:pt x="1693" y="322"/>
                  </a:lnTo>
                  <a:lnTo>
                    <a:pt x="1693" y="321"/>
                  </a:lnTo>
                  <a:lnTo>
                    <a:pt x="1692" y="316"/>
                  </a:lnTo>
                  <a:lnTo>
                    <a:pt x="1693" y="315"/>
                  </a:lnTo>
                  <a:lnTo>
                    <a:pt x="1693" y="314"/>
                  </a:lnTo>
                  <a:lnTo>
                    <a:pt x="1694" y="314"/>
                  </a:lnTo>
                  <a:lnTo>
                    <a:pt x="1694" y="312"/>
                  </a:lnTo>
                  <a:lnTo>
                    <a:pt x="1694" y="311"/>
                  </a:lnTo>
                  <a:lnTo>
                    <a:pt x="1694" y="308"/>
                  </a:lnTo>
                  <a:lnTo>
                    <a:pt x="1694" y="306"/>
                  </a:lnTo>
                  <a:lnTo>
                    <a:pt x="1694" y="305"/>
                  </a:lnTo>
                  <a:lnTo>
                    <a:pt x="1695" y="304"/>
                  </a:lnTo>
                  <a:lnTo>
                    <a:pt x="1695" y="303"/>
                  </a:lnTo>
                  <a:lnTo>
                    <a:pt x="1697" y="304"/>
                  </a:lnTo>
                  <a:lnTo>
                    <a:pt x="1698" y="303"/>
                  </a:lnTo>
                  <a:lnTo>
                    <a:pt x="1700" y="302"/>
                  </a:lnTo>
                  <a:lnTo>
                    <a:pt x="1699" y="304"/>
                  </a:lnTo>
                  <a:lnTo>
                    <a:pt x="1700" y="305"/>
                  </a:lnTo>
                  <a:lnTo>
                    <a:pt x="1700" y="304"/>
                  </a:lnTo>
                  <a:lnTo>
                    <a:pt x="1702" y="303"/>
                  </a:lnTo>
                  <a:lnTo>
                    <a:pt x="1702" y="302"/>
                  </a:lnTo>
                  <a:lnTo>
                    <a:pt x="1704" y="302"/>
                  </a:lnTo>
                  <a:lnTo>
                    <a:pt x="1710" y="303"/>
                  </a:lnTo>
                  <a:lnTo>
                    <a:pt x="1711" y="303"/>
                  </a:lnTo>
                  <a:lnTo>
                    <a:pt x="1714" y="304"/>
                  </a:lnTo>
                  <a:lnTo>
                    <a:pt x="1716" y="305"/>
                  </a:lnTo>
                  <a:lnTo>
                    <a:pt x="1718" y="307"/>
                  </a:lnTo>
                  <a:lnTo>
                    <a:pt x="1723" y="310"/>
                  </a:lnTo>
                  <a:lnTo>
                    <a:pt x="1727" y="308"/>
                  </a:lnTo>
                  <a:lnTo>
                    <a:pt x="1728" y="308"/>
                  </a:lnTo>
                  <a:lnTo>
                    <a:pt x="1731" y="308"/>
                  </a:lnTo>
                  <a:lnTo>
                    <a:pt x="1732" y="308"/>
                  </a:lnTo>
                  <a:lnTo>
                    <a:pt x="1733" y="307"/>
                  </a:lnTo>
                  <a:lnTo>
                    <a:pt x="1735" y="306"/>
                  </a:lnTo>
                  <a:lnTo>
                    <a:pt x="1735" y="305"/>
                  </a:lnTo>
                  <a:lnTo>
                    <a:pt x="1735" y="306"/>
                  </a:lnTo>
                  <a:lnTo>
                    <a:pt x="1736" y="306"/>
                  </a:lnTo>
                  <a:lnTo>
                    <a:pt x="1736" y="307"/>
                  </a:lnTo>
                  <a:lnTo>
                    <a:pt x="1736" y="308"/>
                  </a:lnTo>
                  <a:lnTo>
                    <a:pt x="1735" y="309"/>
                  </a:lnTo>
                  <a:lnTo>
                    <a:pt x="1734" y="310"/>
                  </a:lnTo>
                  <a:lnTo>
                    <a:pt x="1735" y="311"/>
                  </a:lnTo>
                  <a:lnTo>
                    <a:pt x="1735" y="312"/>
                  </a:lnTo>
                  <a:lnTo>
                    <a:pt x="1735" y="313"/>
                  </a:lnTo>
                  <a:lnTo>
                    <a:pt x="1735" y="314"/>
                  </a:lnTo>
                  <a:lnTo>
                    <a:pt x="1735" y="315"/>
                  </a:lnTo>
                  <a:lnTo>
                    <a:pt x="1736" y="316"/>
                  </a:lnTo>
                  <a:lnTo>
                    <a:pt x="1736" y="317"/>
                  </a:lnTo>
                  <a:lnTo>
                    <a:pt x="1739" y="320"/>
                  </a:lnTo>
                  <a:lnTo>
                    <a:pt x="1741" y="320"/>
                  </a:lnTo>
                  <a:lnTo>
                    <a:pt x="1743" y="321"/>
                  </a:lnTo>
                  <a:lnTo>
                    <a:pt x="1746" y="321"/>
                  </a:lnTo>
                  <a:lnTo>
                    <a:pt x="1766" y="319"/>
                  </a:lnTo>
                  <a:lnTo>
                    <a:pt x="1767" y="319"/>
                  </a:lnTo>
                  <a:lnTo>
                    <a:pt x="1767" y="322"/>
                  </a:lnTo>
                  <a:lnTo>
                    <a:pt x="1768" y="323"/>
                  </a:lnTo>
                  <a:lnTo>
                    <a:pt x="1770" y="324"/>
                  </a:lnTo>
                  <a:lnTo>
                    <a:pt x="1771" y="323"/>
                  </a:lnTo>
                  <a:lnTo>
                    <a:pt x="1772" y="323"/>
                  </a:lnTo>
                  <a:lnTo>
                    <a:pt x="1774" y="321"/>
                  </a:lnTo>
                  <a:lnTo>
                    <a:pt x="1775" y="321"/>
                  </a:lnTo>
                  <a:lnTo>
                    <a:pt x="1776" y="321"/>
                  </a:lnTo>
                  <a:lnTo>
                    <a:pt x="1780" y="323"/>
                  </a:lnTo>
                  <a:lnTo>
                    <a:pt x="1782" y="323"/>
                  </a:lnTo>
                  <a:lnTo>
                    <a:pt x="1783" y="323"/>
                  </a:lnTo>
                  <a:lnTo>
                    <a:pt x="1785" y="324"/>
                  </a:lnTo>
                  <a:lnTo>
                    <a:pt x="1786" y="324"/>
                  </a:lnTo>
                  <a:lnTo>
                    <a:pt x="1787" y="324"/>
                  </a:lnTo>
                  <a:lnTo>
                    <a:pt x="1788" y="324"/>
                  </a:lnTo>
                  <a:lnTo>
                    <a:pt x="1789" y="324"/>
                  </a:lnTo>
                  <a:lnTo>
                    <a:pt x="1790" y="324"/>
                  </a:lnTo>
                  <a:lnTo>
                    <a:pt x="1791" y="324"/>
                  </a:lnTo>
                  <a:lnTo>
                    <a:pt x="1791" y="323"/>
                  </a:lnTo>
                  <a:lnTo>
                    <a:pt x="1792" y="323"/>
                  </a:lnTo>
                  <a:lnTo>
                    <a:pt x="1795" y="324"/>
                  </a:lnTo>
                  <a:lnTo>
                    <a:pt x="1796" y="324"/>
                  </a:lnTo>
                  <a:lnTo>
                    <a:pt x="1799" y="324"/>
                  </a:lnTo>
                  <a:lnTo>
                    <a:pt x="1800" y="324"/>
                  </a:lnTo>
                  <a:lnTo>
                    <a:pt x="1802" y="325"/>
                  </a:lnTo>
                  <a:lnTo>
                    <a:pt x="1805" y="326"/>
                  </a:lnTo>
                  <a:lnTo>
                    <a:pt x="1808" y="327"/>
                  </a:lnTo>
                  <a:lnTo>
                    <a:pt x="1811" y="327"/>
                  </a:lnTo>
                  <a:lnTo>
                    <a:pt x="1813" y="328"/>
                  </a:lnTo>
                  <a:lnTo>
                    <a:pt x="1814" y="328"/>
                  </a:lnTo>
                  <a:lnTo>
                    <a:pt x="1814" y="330"/>
                  </a:lnTo>
                  <a:lnTo>
                    <a:pt x="1815" y="330"/>
                  </a:lnTo>
                  <a:lnTo>
                    <a:pt x="1816" y="331"/>
                  </a:lnTo>
                  <a:lnTo>
                    <a:pt x="1819" y="332"/>
                  </a:lnTo>
                  <a:lnTo>
                    <a:pt x="1820" y="332"/>
                  </a:lnTo>
                  <a:lnTo>
                    <a:pt x="1820" y="333"/>
                  </a:lnTo>
                  <a:lnTo>
                    <a:pt x="1821" y="333"/>
                  </a:lnTo>
                  <a:lnTo>
                    <a:pt x="1822" y="334"/>
                  </a:lnTo>
                  <a:lnTo>
                    <a:pt x="1823" y="335"/>
                  </a:lnTo>
                  <a:lnTo>
                    <a:pt x="1825" y="337"/>
                  </a:lnTo>
                  <a:lnTo>
                    <a:pt x="1826" y="337"/>
                  </a:lnTo>
                  <a:lnTo>
                    <a:pt x="1829" y="335"/>
                  </a:lnTo>
                  <a:lnTo>
                    <a:pt x="1830" y="335"/>
                  </a:lnTo>
                  <a:lnTo>
                    <a:pt x="1831" y="334"/>
                  </a:lnTo>
                  <a:lnTo>
                    <a:pt x="1832" y="331"/>
                  </a:lnTo>
                  <a:lnTo>
                    <a:pt x="1833" y="330"/>
                  </a:lnTo>
                  <a:lnTo>
                    <a:pt x="1833" y="329"/>
                  </a:lnTo>
                  <a:lnTo>
                    <a:pt x="1834" y="328"/>
                  </a:lnTo>
                  <a:lnTo>
                    <a:pt x="1834" y="327"/>
                  </a:lnTo>
                  <a:lnTo>
                    <a:pt x="1836" y="328"/>
                  </a:lnTo>
                  <a:lnTo>
                    <a:pt x="1841" y="329"/>
                  </a:lnTo>
                  <a:lnTo>
                    <a:pt x="1842" y="330"/>
                  </a:lnTo>
                  <a:lnTo>
                    <a:pt x="1843" y="330"/>
                  </a:lnTo>
                  <a:lnTo>
                    <a:pt x="1844" y="330"/>
                  </a:lnTo>
                  <a:lnTo>
                    <a:pt x="1845" y="329"/>
                  </a:lnTo>
                  <a:lnTo>
                    <a:pt x="1848" y="330"/>
                  </a:lnTo>
                  <a:lnTo>
                    <a:pt x="1849" y="330"/>
                  </a:lnTo>
                  <a:lnTo>
                    <a:pt x="1848" y="329"/>
                  </a:lnTo>
                  <a:lnTo>
                    <a:pt x="1848" y="328"/>
                  </a:lnTo>
                  <a:lnTo>
                    <a:pt x="1848" y="327"/>
                  </a:lnTo>
                  <a:lnTo>
                    <a:pt x="1850" y="328"/>
                  </a:lnTo>
                  <a:lnTo>
                    <a:pt x="1851" y="328"/>
                  </a:lnTo>
                  <a:lnTo>
                    <a:pt x="1853" y="328"/>
                  </a:lnTo>
                  <a:lnTo>
                    <a:pt x="1854" y="328"/>
                  </a:lnTo>
                  <a:lnTo>
                    <a:pt x="1854" y="329"/>
                  </a:lnTo>
                  <a:lnTo>
                    <a:pt x="1854" y="330"/>
                  </a:lnTo>
                  <a:lnTo>
                    <a:pt x="1855" y="330"/>
                  </a:lnTo>
                  <a:lnTo>
                    <a:pt x="1855" y="331"/>
                  </a:lnTo>
                  <a:lnTo>
                    <a:pt x="1856" y="331"/>
                  </a:lnTo>
                  <a:lnTo>
                    <a:pt x="1858" y="331"/>
                  </a:lnTo>
                  <a:lnTo>
                    <a:pt x="1859" y="331"/>
                  </a:lnTo>
                  <a:lnTo>
                    <a:pt x="1859" y="330"/>
                  </a:lnTo>
                  <a:lnTo>
                    <a:pt x="1860" y="330"/>
                  </a:lnTo>
                  <a:lnTo>
                    <a:pt x="1861" y="330"/>
                  </a:lnTo>
                  <a:lnTo>
                    <a:pt x="1862" y="330"/>
                  </a:lnTo>
                  <a:lnTo>
                    <a:pt x="1863" y="331"/>
                  </a:lnTo>
                  <a:lnTo>
                    <a:pt x="1864" y="330"/>
                  </a:lnTo>
                  <a:lnTo>
                    <a:pt x="1865" y="331"/>
                  </a:lnTo>
                  <a:lnTo>
                    <a:pt x="1870" y="332"/>
                  </a:lnTo>
                  <a:lnTo>
                    <a:pt x="1872" y="334"/>
                  </a:lnTo>
                  <a:lnTo>
                    <a:pt x="1873" y="334"/>
                  </a:lnTo>
                  <a:lnTo>
                    <a:pt x="1875" y="333"/>
                  </a:lnTo>
                  <a:lnTo>
                    <a:pt x="1876" y="332"/>
                  </a:lnTo>
                  <a:lnTo>
                    <a:pt x="1878" y="333"/>
                  </a:lnTo>
                  <a:lnTo>
                    <a:pt x="1880" y="334"/>
                  </a:lnTo>
                  <a:lnTo>
                    <a:pt x="1882" y="335"/>
                  </a:lnTo>
                  <a:lnTo>
                    <a:pt x="1891" y="336"/>
                  </a:lnTo>
                  <a:lnTo>
                    <a:pt x="1895" y="336"/>
                  </a:lnTo>
                  <a:lnTo>
                    <a:pt x="1896" y="336"/>
                  </a:lnTo>
                  <a:lnTo>
                    <a:pt x="1897" y="336"/>
                  </a:lnTo>
                  <a:lnTo>
                    <a:pt x="1898" y="336"/>
                  </a:lnTo>
                  <a:lnTo>
                    <a:pt x="1899" y="335"/>
                  </a:lnTo>
                  <a:lnTo>
                    <a:pt x="1898" y="335"/>
                  </a:lnTo>
                  <a:lnTo>
                    <a:pt x="1898" y="334"/>
                  </a:lnTo>
                  <a:lnTo>
                    <a:pt x="1899" y="334"/>
                  </a:lnTo>
                  <a:lnTo>
                    <a:pt x="1901" y="333"/>
                  </a:lnTo>
                  <a:lnTo>
                    <a:pt x="1902" y="332"/>
                  </a:lnTo>
                  <a:lnTo>
                    <a:pt x="1910" y="329"/>
                  </a:lnTo>
                  <a:lnTo>
                    <a:pt x="1912" y="329"/>
                  </a:lnTo>
                  <a:lnTo>
                    <a:pt x="1913" y="328"/>
                  </a:lnTo>
                  <a:lnTo>
                    <a:pt x="1914" y="326"/>
                  </a:lnTo>
                  <a:lnTo>
                    <a:pt x="1917" y="325"/>
                  </a:lnTo>
                  <a:lnTo>
                    <a:pt x="1921" y="324"/>
                  </a:lnTo>
                  <a:lnTo>
                    <a:pt x="1923" y="323"/>
                  </a:lnTo>
                  <a:lnTo>
                    <a:pt x="1924" y="320"/>
                  </a:lnTo>
                  <a:lnTo>
                    <a:pt x="1925" y="316"/>
                  </a:lnTo>
                  <a:lnTo>
                    <a:pt x="1926" y="314"/>
                  </a:lnTo>
                  <a:lnTo>
                    <a:pt x="1926" y="313"/>
                  </a:lnTo>
                  <a:lnTo>
                    <a:pt x="1927" y="313"/>
                  </a:lnTo>
                  <a:lnTo>
                    <a:pt x="1929" y="312"/>
                  </a:lnTo>
                  <a:lnTo>
                    <a:pt x="1930" y="312"/>
                  </a:lnTo>
                  <a:lnTo>
                    <a:pt x="1934" y="312"/>
                  </a:lnTo>
                  <a:lnTo>
                    <a:pt x="1936" y="312"/>
                  </a:lnTo>
                  <a:lnTo>
                    <a:pt x="1937" y="311"/>
                  </a:lnTo>
                  <a:lnTo>
                    <a:pt x="1938" y="311"/>
                  </a:lnTo>
                  <a:lnTo>
                    <a:pt x="1939" y="312"/>
                  </a:lnTo>
                  <a:lnTo>
                    <a:pt x="1940" y="313"/>
                  </a:lnTo>
                  <a:lnTo>
                    <a:pt x="1941" y="312"/>
                  </a:lnTo>
                  <a:lnTo>
                    <a:pt x="1942" y="311"/>
                  </a:lnTo>
                  <a:lnTo>
                    <a:pt x="1942" y="309"/>
                  </a:lnTo>
                  <a:lnTo>
                    <a:pt x="1942" y="308"/>
                  </a:lnTo>
                  <a:lnTo>
                    <a:pt x="1942" y="307"/>
                  </a:lnTo>
                  <a:lnTo>
                    <a:pt x="1941" y="307"/>
                  </a:lnTo>
                  <a:lnTo>
                    <a:pt x="1938" y="307"/>
                  </a:lnTo>
                  <a:lnTo>
                    <a:pt x="1937" y="306"/>
                  </a:lnTo>
                  <a:lnTo>
                    <a:pt x="1937" y="304"/>
                  </a:lnTo>
                  <a:lnTo>
                    <a:pt x="1937" y="302"/>
                  </a:lnTo>
                  <a:lnTo>
                    <a:pt x="1938" y="301"/>
                  </a:lnTo>
                  <a:lnTo>
                    <a:pt x="1941" y="299"/>
                  </a:lnTo>
                  <a:lnTo>
                    <a:pt x="1942" y="298"/>
                  </a:lnTo>
                  <a:lnTo>
                    <a:pt x="1943" y="298"/>
                  </a:lnTo>
                  <a:lnTo>
                    <a:pt x="1947" y="299"/>
                  </a:lnTo>
                  <a:lnTo>
                    <a:pt x="1949" y="298"/>
                  </a:lnTo>
                  <a:lnTo>
                    <a:pt x="1950" y="298"/>
                  </a:lnTo>
                  <a:lnTo>
                    <a:pt x="1952" y="296"/>
                  </a:lnTo>
                  <a:lnTo>
                    <a:pt x="1953" y="295"/>
                  </a:lnTo>
                  <a:lnTo>
                    <a:pt x="1956" y="295"/>
                  </a:lnTo>
                  <a:lnTo>
                    <a:pt x="1957" y="294"/>
                  </a:lnTo>
                  <a:lnTo>
                    <a:pt x="1958" y="293"/>
                  </a:lnTo>
                  <a:lnTo>
                    <a:pt x="1957" y="292"/>
                  </a:lnTo>
                  <a:lnTo>
                    <a:pt x="1956" y="290"/>
                  </a:lnTo>
                  <a:lnTo>
                    <a:pt x="1956" y="289"/>
                  </a:lnTo>
                  <a:lnTo>
                    <a:pt x="1956" y="287"/>
                  </a:lnTo>
                  <a:lnTo>
                    <a:pt x="1957" y="286"/>
                  </a:lnTo>
                  <a:lnTo>
                    <a:pt x="1963" y="281"/>
                  </a:lnTo>
                  <a:lnTo>
                    <a:pt x="1964" y="280"/>
                  </a:lnTo>
                  <a:lnTo>
                    <a:pt x="1966" y="281"/>
                  </a:lnTo>
                  <a:lnTo>
                    <a:pt x="1966" y="280"/>
                  </a:lnTo>
                  <a:lnTo>
                    <a:pt x="1966" y="278"/>
                  </a:lnTo>
                  <a:lnTo>
                    <a:pt x="1966" y="277"/>
                  </a:lnTo>
                  <a:lnTo>
                    <a:pt x="1967" y="277"/>
                  </a:lnTo>
                  <a:lnTo>
                    <a:pt x="1968" y="276"/>
                  </a:lnTo>
                  <a:lnTo>
                    <a:pt x="1969" y="276"/>
                  </a:lnTo>
                  <a:lnTo>
                    <a:pt x="1970" y="277"/>
                  </a:lnTo>
                  <a:lnTo>
                    <a:pt x="1970" y="279"/>
                  </a:lnTo>
                  <a:lnTo>
                    <a:pt x="1970" y="280"/>
                  </a:lnTo>
                  <a:lnTo>
                    <a:pt x="1972" y="281"/>
                  </a:lnTo>
                  <a:close/>
                  <a:moveTo>
                    <a:pt x="1977" y="276"/>
                  </a:moveTo>
                  <a:lnTo>
                    <a:pt x="1976" y="275"/>
                  </a:lnTo>
                  <a:lnTo>
                    <a:pt x="1976" y="274"/>
                  </a:lnTo>
                  <a:lnTo>
                    <a:pt x="1976" y="273"/>
                  </a:lnTo>
                  <a:lnTo>
                    <a:pt x="1976" y="272"/>
                  </a:lnTo>
                  <a:lnTo>
                    <a:pt x="1976" y="271"/>
                  </a:lnTo>
                  <a:lnTo>
                    <a:pt x="1977" y="270"/>
                  </a:lnTo>
                  <a:lnTo>
                    <a:pt x="1977" y="271"/>
                  </a:lnTo>
                  <a:lnTo>
                    <a:pt x="1978" y="272"/>
                  </a:lnTo>
                  <a:lnTo>
                    <a:pt x="1979" y="272"/>
                  </a:lnTo>
                  <a:lnTo>
                    <a:pt x="1979" y="273"/>
                  </a:lnTo>
                  <a:lnTo>
                    <a:pt x="1979" y="274"/>
                  </a:lnTo>
                  <a:lnTo>
                    <a:pt x="1978" y="275"/>
                  </a:lnTo>
                  <a:lnTo>
                    <a:pt x="1978" y="276"/>
                  </a:lnTo>
                  <a:lnTo>
                    <a:pt x="1977" y="276"/>
                  </a:lnTo>
                  <a:close/>
                  <a:moveTo>
                    <a:pt x="140" y="253"/>
                  </a:moveTo>
                  <a:lnTo>
                    <a:pt x="140" y="254"/>
                  </a:lnTo>
                  <a:lnTo>
                    <a:pt x="141" y="255"/>
                  </a:lnTo>
                  <a:lnTo>
                    <a:pt x="140" y="256"/>
                  </a:lnTo>
                  <a:lnTo>
                    <a:pt x="139" y="257"/>
                  </a:lnTo>
                  <a:lnTo>
                    <a:pt x="139" y="258"/>
                  </a:lnTo>
                  <a:lnTo>
                    <a:pt x="138" y="258"/>
                  </a:lnTo>
                  <a:lnTo>
                    <a:pt x="137" y="258"/>
                  </a:lnTo>
                  <a:lnTo>
                    <a:pt x="135" y="254"/>
                  </a:lnTo>
                  <a:lnTo>
                    <a:pt x="136" y="254"/>
                  </a:lnTo>
                  <a:lnTo>
                    <a:pt x="136" y="253"/>
                  </a:lnTo>
                  <a:lnTo>
                    <a:pt x="137" y="252"/>
                  </a:lnTo>
                  <a:lnTo>
                    <a:pt x="139" y="252"/>
                  </a:lnTo>
                  <a:lnTo>
                    <a:pt x="140" y="252"/>
                  </a:lnTo>
                  <a:lnTo>
                    <a:pt x="140" y="253"/>
                  </a:lnTo>
                  <a:close/>
                  <a:moveTo>
                    <a:pt x="440" y="255"/>
                  </a:moveTo>
                  <a:lnTo>
                    <a:pt x="443" y="258"/>
                  </a:lnTo>
                  <a:lnTo>
                    <a:pt x="443" y="260"/>
                  </a:lnTo>
                  <a:lnTo>
                    <a:pt x="444" y="263"/>
                  </a:lnTo>
                  <a:lnTo>
                    <a:pt x="443" y="264"/>
                  </a:lnTo>
                  <a:lnTo>
                    <a:pt x="441" y="267"/>
                  </a:lnTo>
                  <a:lnTo>
                    <a:pt x="441" y="268"/>
                  </a:lnTo>
                  <a:lnTo>
                    <a:pt x="441" y="271"/>
                  </a:lnTo>
                  <a:lnTo>
                    <a:pt x="441" y="272"/>
                  </a:lnTo>
                  <a:lnTo>
                    <a:pt x="440" y="274"/>
                  </a:lnTo>
                  <a:lnTo>
                    <a:pt x="437" y="276"/>
                  </a:lnTo>
                  <a:lnTo>
                    <a:pt x="436" y="277"/>
                  </a:lnTo>
                  <a:lnTo>
                    <a:pt x="435" y="278"/>
                  </a:lnTo>
                  <a:lnTo>
                    <a:pt x="434" y="278"/>
                  </a:lnTo>
                  <a:lnTo>
                    <a:pt x="432" y="278"/>
                  </a:lnTo>
                  <a:lnTo>
                    <a:pt x="431" y="278"/>
                  </a:lnTo>
                  <a:lnTo>
                    <a:pt x="428" y="278"/>
                  </a:lnTo>
                  <a:lnTo>
                    <a:pt x="425" y="277"/>
                  </a:lnTo>
                  <a:lnTo>
                    <a:pt x="423" y="275"/>
                  </a:lnTo>
                  <a:lnTo>
                    <a:pt x="422" y="272"/>
                  </a:lnTo>
                  <a:lnTo>
                    <a:pt x="421" y="269"/>
                  </a:lnTo>
                  <a:lnTo>
                    <a:pt x="420" y="268"/>
                  </a:lnTo>
                  <a:lnTo>
                    <a:pt x="419" y="265"/>
                  </a:lnTo>
                  <a:lnTo>
                    <a:pt x="419" y="264"/>
                  </a:lnTo>
                  <a:lnTo>
                    <a:pt x="419" y="258"/>
                  </a:lnTo>
                  <a:lnTo>
                    <a:pt x="420" y="256"/>
                  </a:lnTo>
                  <a:lnTo>
                    <a:pt x="422" y="255"/>
                  </a:lnTo>
                  <a:lnTo>
                    <a:pt x="424" y="254"/>
                  </a:lnTo>
                  <a:lnTo>
                    <a:pt x="425" y="255"/>
                  </a:lnTo>
                  <a:lnTo>
                    <a:pt x="428" y="256"/>
                  </a:lnTo>
                  <a:lnTo>
                    <a:pt x="429" y="255"/>
                  </a:lnTo>
                  <a:lnTo>
                    <a:pt x="430" y="255"/>
                  </a:lnTo>
                  <a:lnTo>
                    <a:pt x="433" y="252"/>
                  </a:lnTo>
                  <a:lnTo>
                    <a:pt x="435" y="251"/>
                  </a:lnTo>
                  <a:lnTo>
                    <a:pt x="438" y="252"/>
                  </a:lnTo>
                  <a:lnTo>
                    <a:pt x="439" y="254"/>
                  </a:lnTo>
                  <a:lnTo>
                    <a:pt x="440" y="255"/>
                  </a:lnTo>
                  <a:close/>
                  <a:moveTo>
                    <a:pt x="107" y="254"/>
                  </a:moveTo>
                  <a:lnTo>
                    <a:pt x="106" y="255"/>
                  </a:lnTo>
                  <a:lnTo>
                    <a:pt x="105" y="254"/>
                  </a:lnTo>
                  <a:lnTo>
                    <a:pt x="105" y="252"/>
                  </a:lnTo>
                  <a:lnTo>
                    <a:pt x="105" y="251"/>
                  </a:lnTo>
                  <a:lnTo>
                    <a:pt x="106" y="251"/>
                  </a:lnTo>
                  <a:lnTo>
                    <a:pt x="107" y="251"/>
                  </a:lnTo>
                  <a:lnTo>
                    <a:pt x="108" y="251"/>
                  </a:lnTo>
                  <a:lnTo>
                    <a:pt x="109" y="252"/>
                  </a:lnTo>
                  <a:lnTo>
                    <a:pt x="109" y="253"/>
                  </a:lnTo>
                  <a:lnTo>
                    <a:pt x="107" y="254"/>
                  </a:lnTo>
                  <a:close/>
                  <a:moveTo>
                    <a:pt x="1994" y="251"/>
                  </a:moveTo>
                  <a:lnTo>
                    <a:pt x="1994" y="252"/>
                  </a:lnTo>
                  <a:lnTo>
                    <a:pt x="1993" y="252"/>
                  </a:lnTo>
                  <a:lnTo>
                    <a:pt x="1993" y="253"/>
                  </a:lnTo>
                  <a:lnTo>
                    <a:pt x="1992" y="253"/>
                  </a:lnTo>
                  <a:lnTo>
                    <a:pt x="1991" y="254"/>
                  </a:lnTo>
                  <a:lnTo>
                    <a:pt x="1991" y="255"/>
                  </a:lnTo>
                  <a:lnTo>
                    <a:pt x="1990" y="254"/>
                  </a:lnTo>
                  <a:lnTo>
                    <a:pt x="1990" y="253"/>
                  </a:lnTo>
                  <a:lnTo>
                    <a:pt x="1991" y="252"/>
                  </a:lnTo>
                  <a:lnTo>
                    <a:pt x="1991" y="251"/>
                  </a:lnTo>
                  <a:lnTo>
                    <a:pt x="1992" y="251"/>
                  </a:lnTo>
                  <a:lnTo>
                    <a:pt x="1993" y="251"/>
                  </a:lnTo>
                  <a:lnTo>
                    <a:pt x="1994" y="251"/>
                  </a:lnTo>
                  <a:close/>
                  <a:moveTo>
                    <a:pt x="143" y="245"/>
                  </a:moveTo>
                  <a:lnTo>
                    <a:pt x="144" y="246"/>
                  </a:lnTo>
                  <a:lnTo>
                    <a:pt x="145" y="245"/>
                  </a:lnTo>
                  <a:lnTo>
                    <a:pt x="146" y="245"/>
                  </a:lnTo>
                  <a:lnTo>
                    <a:pt x="147" y="244"/>
                  </a:lnTo>
                  <a:lnTo>
                    <a:pt x="148" y="244"/>
                  </a:lnTo>
                  <a:lnTo>
                    <a:pt x="149" y="244"/>
                  </a:lnTo>
                  <a:lnTo>
                    <a:pt x="150" y="245"/>
                  </a:lnTo>
                  <a:lnTo>
                    <a:pt x="149" y="245"/>
                  </a:lnTo>
                  <a:lnTo>
                    <a:pt x="151" y="247"/>
                  </a:lnTo>
                  <a:lnTo>
                    <a:pt x="152" y="247"/>
                  </a:lnTo>
                  <a:lnTo>
                    <a:pt x="152" y="248"/>
                  </a:lnTo>
                  <a:lnTo>
                    <a:pt x="152" y="250"/>
                  </a:lnTo>
                  <a:lnTo>
                    <a:pt x="153" y="251"/>
                  </a:lnTo>
                  <a:lnTo>
                    <a:pt x="153" y="252"/>
                  </a:lnTo>
                  <a:lnTo>
                    <a:pt x="153" y="254"/>
                  </a:lnTo>
                  <a:lnTo>
                    <a:pt x="153" y="255"/>
                  </a:lnTo>
                  <a:lnTo>
                    <a:pt x="153" y="256"/>
                  </a:lnTo>
                  <a:lnTo>
                    <a:pt x="152" y="257"/>
                  </a:lnTo>
                  <a:lnTo>
                    <a:pt x="152" y="256"/>
                  </a:lnTo>
                  <a:lnTo>
                    <a:pt x="152" y="255"/>
                  </a:lnTo>
                  <a:lnTo>
                    <a:pt x="151" y="255"/>
                  </a:lnTo>
                  <a:lnTo>
                    <a:pt x="150" y="255"/>
                  </a:lnTo>
                  <a:lnTo>
                    <a:pt x="150" y="253"/>
                  </a:lnTo>
                  <a:lnTo>
                    <a:pt x="149" y="252"/>
                  </a:lnTo>
                  <a:lnTo>
                    <a:pt x="146" y="250"/>
                  </a:lnTo>
                  <a:lnTo>
                    <a:pt x="146" y="249"/>
                  </a:lnTo>
                  <a:lnTo>
                    <a:pt x="144" y="248"/>
                  </a:lnTo>
                  <a:lnTo>
                    <a:pt x="137" y="245"/>
                  </a:lnTo>
                  <a:lnTo>
                    <a:pt x="138" y="245"/>
                  </a:lnTo>
                  <a:lnTo>
                    <a:pt x="139" y="244"/>
                  </a:lnTo>
                  <a:lnTo>
                    <a:pt x="142" y="244"/>
                  </a:lnTo>
                  <a:lnTo>
                    <a:pt x="143" y="244"/>
                  </a:lnTo>
                  <a:lnTo>
                    <a:pt x="143" y="245"/>
                  </a:lnTo>
                  <a:close/>
                  <a:moveTo>
                    <a:pt x="1547" y="239"/>
                  </a:moveTo>
                  <a:lnTo>
                    <a:pt x="1549" y="240"/>
                  </a:lnTo>
                  <a:lnTo>
                    <a:pt x="1550" y="241"/>
                  </a:lnTo>
                  <a:lnTo>
                    <a:pt x="1550" y="242"/>
                  </a:lnTo>
                  <a:lnTo>
                    <a:pt x="1549" y="242"/>
                  </a:lnTo>
                  <a:lnTo>
                    <a:pt x="1547" y="240"/>
                  </a:lnTo>
                  <a:lnTo>
                    <a:pt x="1546" y="240"/>
                  </a:lnTo>
                  <a:lnTo>
                    <a:pt x="1547" y="240"/>
                  </a:lnTo>
                  <a:lnTo>
                    <a:pt x="1547" y="241"/>
                  </a:lnTo>
                  <a:lnTo>
                    <a:pt x="1548" y="243"/>
                  </a:lnTo>
                  <a:lnTo>
                    <a:pt x="1549" y="245"/>
                  </a:lnTo>
                  <a:lnTo>
                    <a:pt x="1550" y="246"/>
                  </a:lnTo>
                  <a:lnTo>
                    <a:pt x="1551" y="247"/>
                  </a:lnTo>
                  <a:lnTo>
                    <a:pt x="1550" y="247"/>
                  </a:lnTo>
                  <a:lnTo>
                    <a:pt x="1549" y="246"/>
                  </a:lnTo>
                  <a:lnTo>
                    <a:pt x="1547" y="245"/>
                  </a:lnTo>
                  <a:lnTo>
                    <a:pt x="1546" y="244"/>
                  </a:lnTo>
                  <a:lnTo>
                    <a:pt x="1546" y="242"/>
                  </a:lnTo>
                  <a:lnTo>
                    <a:pt x="1545" y="240"/>
                  </a:lnTo>
                  <a:lnTo>
                    <a:pt x="1545" y="239"/>
                  </a:lnTo>
                  <a:lnTo>
                    <a:pt x="1546" y="238"/>
                  </a:lnTo>
                  <a:lnTo>
                    <a:pt x="1547" y="239"/>
                  </a:lnTo>
                  <a:close/>
                  <a:moveTo>
                    <a:pt x="1997" y="237"/>
                  </a:moveTo>
                  <a:lnTo>
                    <a:pt x="1995" y="238"/>
                  </a:lnTo>
                  <a:lnTo>
                    <a:pt x="1993" y="238"/>
                  </a:lnTo>
                  <a:lnTo>
                    <a:pt x="1992" y="236"/>
                  </a:lnTo>
                  <a:lnTo>
                    <a:pt x="1992" y="235"/>
                  </a:lnTo>
                  <a:lnTo>
                    <a:pt x="1993" y="234"/>
                  </a:lnTo>
                  <a:lnTo>
                    <a:pt x="1994" y="233"/>
                  </a:lnTo>
                  <a:lnTo>
                    <a:pt x="1995" y="233"/>
                  </a:lnTo>
                  <a:lnTo>
                    <a:pt x="1996" y="234"/>
                  </a:lnTo>
                  <a:lnTo>
                    <a:pt x="1997" y="234"/>
                  </a:lnTo>
                  <a:lnTo>
                    <a:pt x="1998" y="235"/>
                  </a:lnTo>
                  <a:lnTo>
                    <a:pt x="1997" y="237"/>
                  </a:lnTo>
                  <a:close/>
                  <a:moveTo>
                    <a:pt x="921" y="224"/>
                  </a:moveTo>
                  <a:lnTo>
                    <a:pt x="924" y="224"/>
                  </a:lnTo>
                  <a:lnTo>
                    <a:pt x="925" y="224"/>
                  </a:lnTo>
                  <a:lnTo>
                    <a:pt x="925" y="225"/>
                  </a:lnTo>
                  <a:lnTo>
                    <a:pt x="924" y="226"/>
                  </a:lnTo>
                  <a:lnTo>
                    <a:pt x="923" y="227"/>
                  </a:lnTo>
                  <a:lnTo>
                    <a:pt x="921" y="227"/>
                  </a:lnTo>
                  <a:lnTo>
                    <a:pt x="919" y="227"/>
                  </a:lnTo>
                  <a:lnTo>
                    <a:pt x="919" y="226"/>
                  </a:lnTo>
                  <a:lnTo>
                    <a:pt x="919" y="225"/>
                  </a:lnTo>
                  <a:lnTo>
                    <a:pt x="918" y="224"/>
                  </a:lnTo>
                  <a:lnTo>
                    <a:pt x="917" y="224"/>
                  </a:lnTo>
                  <a:lnTo>
                    <a:pt x="917" y="225"/>
                  </a:lnTo>
                  <a:lnTo>
                    <a:pt x="916" y="224"/>
                  </a:lnTo>
                  <a:lnTo>
                    <a:pt x="916" y="223"/>
                  </a:lnTo>
                  <a:lnTo>
                    <a:pt x="917" y="222"/>
                  </a:lnTo>
                  <a:lnTo>
                    <a:pt x="918" y="222"/>
                  </a:lnTo>
                  <a:lnTo>
                    <a:pt x="919" y="223"/>
                  </a:lnTo>
                  <a:lnTo>
                    <a:pt x="920" y="224"/>
                  </a:lnTo>
                  <a:lnTo>
                    <a:pt x="921" y="224"/>
                  </a:lnTo>
                  <a:close/>
                  <a:moveTo>
                    <a:pt x="1995" y="218"/>
                  </a:moveTo>
                  <a:lnTo>
                    <a:pt x="1993" y="218"/>
                  </a:lnTo>
                  <a:lnTo>
                    <a:pt x="1993" y="217"/>
                  </a:lnTo>
                  <a:lnTo>
                    <a:pt x="1993" y="216"/>
                  </a:lnTo>
                  <a:lnTo>
                    <a:pt x="1992" y="215"/>
                  </a:lnTo>
                  <a:lnTo>
                    <a:pt x="1992" y="214"/>
                  </a:lnTo>
                  <a:lnTo>
                    <a:pt x="1991" y="212"/>
                  </a:lnTo>
                  <a:lnTo>
                    <a:pt x="1991" y="211"/>
                  </a:lnTo>
                  <a:lnTo>
                    <a:pt x="1991" y="210"/>
                  </a:lnTo>
                  <a:lnTo>
                    <a:pt x="1993" y="207"/>
                  </a:lnTo>
                  <a:lnTo>
                    <a:pt x="1993" y="206"/>
                  </a:lnTo>
                  <a:lnTo>
                    <a:pt x="1994" y="206"/>
                  </a:lnTo>
                  <a:lnTo>
                    <a:pt x="1995" y="206"/>
                  </a:lnTo>
                  <a:lnTo>
                    <a:pt x="1996" y="206"/>
                  </a:lnTo>
                  <a:lnTo>
                    <a:pt x="1997" y="207"/>
                  </a:lnTo>
                  <a:lnTo>
                    <a:pt x="1997" y="208"/>
                  </a:lnTo>
                  <a:lnTo>
                    <a:pt x="1997" y="209"/>
                  </a:lnTo>
                  <a:lnTo>
                    <a:pt x="1997" y="210"/>
                  </a:lnTo>
                  <a:lnTo>
                    <a:pt x="1995" y="211"/>
                  </a:lnTo>
                  <a:lnTo>
                    <a:pt x="1995" y="212"/>
                  </a:lnTo>
                  <a:lnTo>
                    <a:pt x="1994" y="212"/>
                  </a:lnTo>
                  <a:lnTo>
                    <a:pt x="1994" y="213"/>
                  </a:lnTo>
                  <a:lnTo>
                    <a:pt x="1994" y="214"/>
                  </a:lnTo>
                  <a:lnTo>
                    <a:pt x="1995" y="215"/>
                  </a:lnTo>
                  <a:lnTo>
                    <a:pt x="1995" y="216"/>
                  </a:lnTo>
                  <a:lnTo>
                    <a:pt x="1995" y="217"/>
                  </a:lnTo>
                  <a:lnTo>
                    <a:pt x="1995" y="218"/>
                  </a:lnTo>
                  <a:close/>
                  <a:moveTo>
                    <a:pt x="737" y="211"/>
                  </a:moveTo>
                  <a:lnTo>
                    <a:pt x="737" y="210"/>
                  </a:lnTo>
                  <a:lnTo>
                    <a:pt x="736" y="209"/>
                  </a:lnTo>
                  <a:lnTo>
                    <a:pt x="735" y="208"/>
                  </a:lnTo>
                  <a:lnTo>
                    <a:pt x="735" y="207"/>
                  </a:lnTo>
                  <a:lnTo>
                    <a:pt x="735" y="206"/>
                  </a:lnTo>
                  <a:lnTo>
                    <a:pt x="735" y="205"/>
                  </a:lnTo>
                  <a:lnTo>
                    <a:pt x="736" y="205"/>
                  </a:lnTo>
                  <a:lnTo>
                    <a:pt x="737" y="206"/>
                  </a:lnTo>
                  <a:lnTo>
                    <a:pt x="737" y="207"/>
                  </a:lnTo>
                  <a:lnTo>
                    <a:pt x="737" y="209"/>
                  </a:lnTo>
                  <a:lnTo>
                    <a:pt x="737" y="210"/>
                  </a:lnTo>
                  <a:lnTo>
                    <a:pt x="737" y="211"/>
                  </a:lnTo>
                  <a:close/>
                  <a:moveTo>
                    <a:pt x="59" y="200"/>
                  </a:moveTo>
                  <a:lnTo>
                    <a:pt x="59" y="202"/>
                  </a:lnTo>
                  <a:lnTo>
                    <a:pt x="58" y="201"/>
                  </a:lnTo>
                  <a:lnTo>
                    <a:pt x="57" y="201"/>
                  </a:lnTo>
                  <a:lnTo>
                    <a:pt x="57" y="204"/>
                  </a:lnTo>
                  <a:lnTo>
                    <a:pt x="60" y="203"/>
                  </a:lnTo>
                  <a:lnTo>
                    <a:pt x="60" y="204"/>
                  </a:lnTo>
                  <a:lnTo>
                    <a:pt x="63" y="205"/>
                  </a:lnTo>
                  <a:lnTo>
                    <a:pt x="64" y="207"/>
                  </a:lnTo>
                  <a:lnTo>
                    <a:pt x="65" y="208"/>
                  </a:lnTo>
                  <a:lnTo>
                    <a:pt x="67" y="209"/>
                  </a:lnTo>
                  <a:lnTo>
                    <a:pt x="71" y="209"/>
                  </a:lnTo>
                  <a:lnTo>
                    <a:pt x="72" y="210"/>
                  </a:lnTo>
                  <a:lnTo>
                    <a:pt x="73" y="211"/>
                  </a:lnTo>
                  <a:lnTo>
                    <a:pt x="74" y="212"/>
                  </a:lnTo>
                  <a:lnTo>
                    <a:pt x="72" y="215"/>
                  </a:lnTo>
                  <a:lnTo>
                    <a:pt x="72" y="216"/>
                  </a:lnTo>
                  <a:lnTo>
                    <a:pt x="73" y="215"/>
                  </a:lnTo>
                  <a:lnTo>
                    <a:pt x="74" y="215"/>
                  </a:lnTo>
                  <a:lnTo>
                    <a:pt x="74" y="216"/>
                  </a:lnTo>
                  <a:lnTo>
                    <a:pt x="75" y="216"/>
                  </a:lnTo>
                  <a:lnTo>
                    <a:pt x="75" y="217"/>
                  </a:lnTo>
                  <a:lnTo>
                    <a:pt x="76" y="217"/>
                  </a:lnTo>
                  <a:lnTo>
                    <a:pt x="76" y="216"/>
                  </a:lnTo>
                  <a:lnTo>
                    <a:pt x="75" y="215"/>
                  </a:lnTo>
                  <a:lnTo>
                    <a:pt x="74" y="215"/>
                  </a:lnTo>
                  <a:lnTo>
                    <a:pt x="75" y="214"/>
                  </a:lnTo>
                  <a:lnTo>
                    <a:pt x="81" y="220"/>
                  </a:lnTo>
                  <a:lnTo>
                    <a:pt x="82" y="220"/>
                  </a:lnTo>
                  <a:lnTo>
                    <a:pt x="84" y="221"/>
                  </a:lnTo>
                  <a:lnTo>
                    <a:pt x="85" y="222"/>
                  </a:lnTo>
                  <a:lnTo>
                    <a:pt x="86" y="222"/>
                  </a:lnTo>
                  <a:lnTo>
                    <a:pt x="87" y="223"/>
                  </a:lnTo>
                  <a:lnTo>
                    <a:pt x="89" y="225"/>
                  </a:lnTo>
                  <a:lnTo>
                    <a:pt x="89" y="226"/>
                  </a:lnTo>
                  <a:lnTo>
                    <a:pt x="89" y="227"/>
                  </a:lnTo>
                  <a:lnTo>
                    <a:pt x="90" y="228"/>
                  </a:lnTo>
                  <a:lnTo>
                    <a:pt x="91" y="228"/>
                  </a:lnTo>
                  <a:lnTo>
                    <a:pt x="91" y="227"/>
                  </a:lnTo>
                  <a:lnTo>
                    <a:pt x="91" y="225"/>
                  </a:lnTo>
                  <a:lnTo>
                    <a:pt x="92" y="226"/>
                  </a:lnTo>
                  <a:lnTo>
                    <a:pt x="93" y="226"/>
                  </a:lnTo>
                  <a:lnTo>
                    <a:pt x="94" y="227"/>
                  </a:lnTo>
                  <a:lnTo>
                    <a:pt x="96" y="230"/>
                  </a:lnTo>
                  <a:lnTo>
                    <a:pt x="97" y="232"/>
                  </a:lnTo>
                  <a:lnTo>
                    <a:pt x="96" y="233"/>
                  </a:lnTo>
                  <a:lnTo>
                    <a:pt x="97" y="234"/>
                  </a:lnTo>
                  <a:lnTo>
                    <a:pt x="97" y="235"/>
                  </a:lnTo>
                  <a:lnTo>
                    <a:pt x="95" y="236"/>
                  </a:lnTo>
                  <a:lnTo>
                    <a:pt x="96" y="236"/>
                  </a:lnTo>
                  <a:lnTo>
                    <a:pt x="93" y="236"/>
                  </a:lnTo>
                  <a:lnTo>
                    <a:pt x="93" y="237"/>
                  </a:lnTo>
                  <a:lnTo>
                    <a:pt x="92" y="237"/>
                  </a:lnTo>
                  <a:lnTo>
                    <a:pt x="89" y="235"/>
                  </a:lnTo>
                  <a:lnTo>
                    <a:pt x="88" y="236"/>
                  </a:lnTo>
                  <a:lnTo>
                    <a:pt x="87" y="236"/>
                  </a:lnTo>
                  <a:lnTo>
                    <a:pt x="86" y="235"/>
                  </a:lnTo>
                  <a:lnTo>
                    <a:pt x="85" y="235"/>
                  </a:lnTo>
                  <a:lnTo>
                    <a:pt x="86" y="234"/>
                  </a:lnTo>
                  <a:lnTo>
                    <a:pt x="87" y="233"/>
                  </a:lnTo>
                  <a:lnTo>
                    <a:pt x="85" y="233"/>
                  </a:lnTo>
                  <a:lnTo>
                    <a:pt x="84" y="231"/>
                  </a:lnTo>
                  <a:lnTo>
                    <a:pt x="81" y="230"/>
                  </a:lnTo>
                  <a:lnTo>
                    <a:pt x="69" y="221"/>
                  </a:lnTo>
                  <a:lnTo>
                    <a:pt x="68" y="220"/>
                  </a:lnTo>
                  <a:lnTo>
                    <a:pt x="66" y="220"/>
                  </a:lnTo>
                  <a:lnTo>
                    <a:pt x="64" y="220"/>
                  </a:lnTo>
                  <a:lnTo>
                    <a:pt x="63" y="219"/>
                  </a:lnTo>
                  <a:lnTo>
                    <a:pt x="62" y="219"/>
                  </a:lnTo>
                  <a:lnTo>
                    <a:pt x="62" y="220"/>
                  </a:lnTo>
                  <a:lnTo>
                    <a:pt x="61" y="220"/>
                  </a:lnTo>
                  <a:lnTo>
                    <a:pt x="60" y="220"/>
                  </a:lnTo>
                  <a:lnTo>
                    <a:pt x="59" y="219"/>
                  </a:lnTo>
                  <a:lnTo>
                    <a:pt x="58" y="219"/>
                  </a:lnTo>
                  <a:lnTo>
                    <a:pt x="57" y="218"/>
                  </a:lnTo>
                  <a:lnTo>
                    <a:pt x="57" y="217"/>
                  </a:lnTo>
                  <a:lnTo>
                    <a:pt x="56" y="216"/>
                  </a:lnTo>
                  <a:lnTo>
                    <a:pt x="51" y="216"/>
                  </a:lnTo>
                  <a:lnTo>
                    <a:pt x="51" y="215"/>
                  </a:lnTo>
                  <a:lnTo>
                    <a:pt x="51" y="213"/>
                  </a:lnTo>
                  <a:lnTo>
                    <a:pt x="49" y="212"/>
                  </a:lnTo>
                  <a:lnTo>
                    <a:pt x="49" y="211"/>
                  </a:lnTo>
                  <a:lnTo>
                    <a:pt x="48" y="210"/>
                  </a:lnTo>
                  <a:lnTo>
                    <a:pt x="48" y="209"/>
                  </a:lnTo>
                  <a:lnTo>
                    <a:pt x="48" y="208"/>
                  </a:lnTo>
                  <a:lnTo>
                    <a:pt x="47" y="208"/>
                  </a:lnTo>
                  <a:lnTo>
                    <a:pt x="46" y="208"/>
                  </a:lnTo>
                  <a:lnTo>
                    <a:pt x="45" y="208"/>
                  </a:lnTo>
                  <a:lnTo>
                    <a:pt x="45" y="207"/>
                  </a:lnTo>
                  <a:lnTo>
                    <a:pt x="45" y="206"/>
                  </a:lnTo>
                  <a:lnTo>
                    <a:pt x="45" y="204"/>
                  </a:lnTo>
                  <a:lnTo>
                    <a:pt x="46" y="204"/>
                  </a:lnTo>
                  <a:lnTo>
                    <a:pt x="50" y="204"/>
                  </a:lnTo>
                  <a:lnTo>
                    <a:pt x="51" y="204"/>
                  </a:lnTo>
                  <a:lnTo>
                    <a:pt x="51" y="203"/>
                  </a:lnTo>
                  <a:lnTo>
                    <a:pt x="50" y="203"/>
                  </a:lnTo>
                  <a:lnTo>
                    <a:pt x="50" y="202"/>
                  </a:lnTo>
                  <a:lnTo>
                    <a:pt x="50" y="201"/>
                  </a:lnTo>
                  <a:lnTo>
                    <a:pt x="50" y="200"/>
                  </a:lnTo>
                  <a:lnTo>
                    <a:pt x="51" y="198"/>
                  </a:lnTo>
                  <a:lnTo>
                    <a:pt x="51" y="197"/>
                  </a:lnTo>
                  <a:lnTo>
                    <a:pt x="52" y="198"/>
                  </a:lnTo>
                  <a:lnTo>
                    <a:pt x="53" y="198"/>
                  </a:lnTo>
                  <a:lnTo>
                    <a:pt x="53" y="199"/>
                  </a:lnTo>
                  <a:lnTo>
                    <a:pt x="57" y="199"/>
                  </a:lnTo>
                  <a:lnTo>
                    <a:pt x="59" y="200"/>
                  </a:lnTo>
                  <a:close/>
                  <a:moveTo>
                    <a:pt x="908" y="203"/>
                  </a:moveTo>
                  <a:lnTo>
                    <a:pt x="907" y="204"/>
                  </a:lnTo>
                  <a:lnTo>
                    <a:pt x="906" y="203"/>
                  </a:lnTo>
                  <a:lnTo>
                    <a:pt x="905" y="202"/>
                  </a:lnTo>
                  <a:lnTo>
                    <a:pt x="903" y="201"/>
                  </a:lnTo>
                  <a:lnTo>
                    <a:pt x="903" y="200"/>
                  </a:lnTo>
                  <a:lnTo>
                    <a:pt x="904" y="200"/>
                  </a:lnTo>
                  <a:lnTo>
                    <a:pt x="905" y="199"/>
                  </a:lnTo>
                  <a:lnTo>
                    <a:pt x="906" y="198"/>
                  </a:lnTo>
                  <a:lnTo>
                    <a:pt x="907" y="197"/>
                  </a:lnTo>
                  <a:lnTo>
                    <a:pt x="907" y="196"/>
                  </a:lnTo>
                  <a:lnTo>
                    <a:pt x="907" y="195"/>
                  </a:lnTo>
                  <a:lnTo>
                    <a:pt x="908" y="193"/>
                  </a:lnTo>
                  <a:lnTo>
                    <a:pt x="910" y="193"/>
                  </a:lnTo>
                  <a:lnTo>
                    <a:pt x="911" y="195"/>
                  </a:lnTo>
                  <a:lnTo>
                    <a:pt x="910" y="197"/>
                  </a:lnTo>
                  <a:lnTo>
                    <a:pt x="911" y="200"/>
                  </a:lnTo>
                  <a:lnTo>
                    <a:pt x="910" y="201"/>
                  </a:lnTo>
                  <a:lnTo>
                    <a:pt x="909" y="202"/>
                  </a:lnTo>
                  <a:lnTo>
                    <a:pt x="908" y="202"/>
                  </a:lnTo>
                  <a:lnTo>
                    <a:pt x="908" y="203"/>
                  </a:lnTo>
                  <a:close/>
                  <a:moveTo>
                    <a:pt x="837" y="195"/>
                  </a:moveTo>
                  <a:lnTo>
                    <a:pt x="836" y="195"/>
                  </a:lnTo>
                  <a:lnTo>
                    <a:pt x="835" y="195"/>
                  </a:lnTo>
                  <a:lnTo>
                    <a:pt x="836" y="193"/>
                  </a:lnTo>
                  <a:lnTo>
                    <a:pt x="837" y="192"/>
                  </a:lnTo>
                  <a:lnTo>
                    <a:pt x="839" y="192"/>
                  </a:lnTo>
                  <a:lnTo>
                    <a:pt x="840" y="194"/>
                  </a:lnTo>
                  <a:lnTo>
                    <a:pt x="837" y="195"/>
                  </a:lnTo>
                  <a:close/>
                  <a:moveTo>
                    <a:pt x="707" y="195"/>
                  </a:moveTo>
                  <a:lnTo>
                    <a:pt x="708" y="195"/>
                  </a:lnTo>
                  <a:lnTo>
                    <a:pt x="708" y="194"/>
                  </a:lnTo>
                  <a:lnTo>
                    <a:pt x="709" y="194"/>
                  </a:lnTo>
                  <a:lnTo>
                    <a:pt x="711" y="194"/>
                  </a:lnTo>
                  <a:lnTo>
                    <a:pt x="712" y="195"/>
                  </a:lnTo>
                  <a:lnTo>
                    <a:pt x="711" y="195"/>
                  </a:lnTo>
                  <a:lnTo>
                    <a:pt x="710" y="195"/>
                  </a:lnTo>
                  <a:lnTo>
                    <a:pt x="709" y="200"/>
                  </a:lnTo>
                  <a:lnTo>
                    <a:pt x="708" y="200"/>
                  </a:lnTo>
                  <a:lnTo>
                    <a:pt x="707" y="200"/>
                  </a:lnTo>
                  <a:lnTo>
                    <a:pt x="704" y="201"/>
                  </a:lnTo>
                  <a:lnTo>
                    <a:pt x="704" y="202"/>
                  </a:lnTo>
                  <a:lnTo>
                    <a:pt x="705" y="202"/>
                  </a:lnTo>
                  <a:lnTo>
                    <a:pt x="706" y="202"/>
                  </a:lnTo>
                  <a:lnTo>
                    <a:pt x="706" y="203"/>
                  </a:lnTo>
                  <a:lnTo>
                    <a:pt x="706" y="204"/>
                  </a:lnTo>
                  <a:lnTo>
                    <a:pt x="705" y="204"/>
                  </a:lnTo>
                  <a:lnTo>
                    <a:pt x="704" y="204"/>
                  </a:lnTo>
                  <a:lnTo>
                    <a:pt x="703" y="204"/>
                  </a:lnTo>
                  <a:lnTo>
                    <a:pt x="702" y="203"/>
                  </a:lnTo>
                  <a:lnTo>
                    <a:pt x="701" y="202"/>
                  </a:lnTo>
                  <a:lnTo>
                    <a:pt x="701" y="201"/>
                  </a:lnTo>
                  <a:lnTo>
                    <a:pt x="702" y="200"/>
                  </a:lnTo>
                  <a:lnTo>
                    <a:pt x="702" y="199"/>
                  </a:lnTo>
                  <a:lnTo>
                    <a:pt x="702" y="197"/>
                  </a:lnTo>
                  <a:lnTo>
                    <a:pt x="703" y="195"/>
                  </a:lnTo>
                  <a:lnTo>
                    <a:pt x="703" y="194"/>
                  </a:lnTo>
                  <a:lnTo>
                    <a:pt x="701" y="193"/>
                  </a:lnTo>
                  <a:lnTo>
                    <a:pt x="701" y="192"/>
                  </a:lnTo>
                  <a:lnTo>
                    <a:pt x="701" y="191"/>
                  </a:lnTo>
                  <a:lnTo>
                    <a:pt x="701" y="190"/>
                  </a:lnTo>
                  <a:lnTo>
                    <a:pt x="701" y="189"/>
                  </a:lnTo>
                  <a:lnTo>
                    <a:pt x="702" y="189"/>
                  </a:lnTo>
                  <a:lnTo>
                    <a:pt x="702" y="190"/>
                  </a:lnTo>
                  <a:lnTo>
                    <a:pt x="703" y="190"/>
                  </a:lnTo>
                  <a:lnTo>
                    <a:pt x="703" y="191"/>
                  </a:lnTo>
                  <a:lnTo>
                    <a:pt x="704" y="191"/>
                  </a:lnTo>
                  <a:lnTo>
                    <a:pt x="704" y="192"/>
                  </a:lnTo>
                  <a:lnTo>
                    <a:pt x="704" y="193"/>
                  </a:lnTo>
                  <a:lnTo>
                    <a:pt x="704" y="194"/>
                  </a:lnTo>
                  <a:lnTo>
                    <a:pt x="705" y="195"/>
                  </a:lnTo>
                  <a:lnTo>
                    <a:pt x="706" y="195"/>
                  </a:lnTo>
                  <a:lnTo>
                    <a:pt x="707" y="195"/>
                  </a:lnTo>
                  <a:close/>
                  <a:moveTo>
                    <a:pt x="737" y="179"/>
                  </a:moveTo>
                  <a:lnTo>
                    <a:pt x="738" y="179"/>
                  </a:lnTo>
                  <a:lnTo>
                    <a:pt x="740" y="181"/>
                  </a:lnTo>
                  <a:lnTo>
                    <a:pt x="740" y="182"/>
                  </a:lnTo>
                  <a:lnTo>
                    <a:pt x="740" y="188"/>
                  </a:lnTo>
                  <a:lnTo>
                    <a:pt x="738" y="186"/>
                  </a:lnTo>
                  <a:lnTo>
                    <a:pt x="737" y="186"/>
                  </a:lnTo>
                  <a:lnTo>
                    <a:pt x="736" y="185"/>
                  </a:lnTo>
                  <a:lnTo>
                    <a:pt x="735" y="185"/>
                  </a:lnTo>
                  <a:lnTo>
                    <a:pt x="736" y="185"/>
                  </a:lnTo>
                  <a:lnTo>
                    <a:pt x="736" y="184"/>
                  </a:lnTo>
                  <a:lnTo>
                    <a:pt x="736" y="183"/>
                  </a:lnTo>
                  <a:lnTo>
                    <a:pt x="735" y="180"/>
                  </a:lnTo>
                  <a:lnTo>
                    <a:pt x="735" y="179"/>
                  </a:lnTo>
                  <a:lnTo>
                    <a:pt x="736" y="179"/>
                  </a:lnTo>
                  <a:lnTo>
                    <a:pt x="737" y="179"/>
                  </a:lnTo>
                  <a:close/>
                  <a:moveTo>
                    <a:pt x="1478" y="173"/>
                  </a:moveTo>
                  <a:lnTo>
                    <a:pt x="1477" y="174"/>
                  </a:lnTo>
                  <a:lnTo>
                    <a:pt x="1476" y="174"/>
                  </a:lnTo>
                  <a:lnTo>
                    <a:pt x="1474" y="174"/>
                  </a:lnTo>
                  <a:lnTo>
                    <a:pt x="1473" y="174"/>
                  </a:lnTo>
                  <a:lnTo>
                    <a:pt x="1472" y="174"/>
                  </a:lnTo>
                  <a:lnTo>
                    <a:pt x="1472" y="175"/>
                  </a:lnTo>
                  <a:lnTo>
                    <a:pt x="1471" y="175"/>
                  </a:lnTo>
                  <a:lnTo>
                    <a:pt x="1470" y="174"/>
                  </a:lnTo>
                  <a:lnTo>
                    <a:pt x="1470" y="173"/>
                  </a:lnTo>
                  <a:lnTo>
                    <a:pt x="1470" y="172"/>
                  </a:lnTo>
                  <a:lnTo>
                    <a:pt x="1471" y="171"/>
                  </a:lnTo>
                  <a:lnTo>
                    <a:pt x="1472" y="171"/>
                  </a:lnTo>
                  <a:lnTo>
                    <a:pt x="1473" y="171"/>
                  </a:lnTo>
                  <a:lnTo>
                    <a:pt x="1475" y="171"/>
                  </a:lnTo>
                  <a:lnTo>
                    <a:pt x="1476" y="171"/>
                  </a:lnTo>
                  <a:lnTo>
                    <a:pt x="1477" y="172"/>
                  </a:lnTo>
                  <a:lnTo>
                    <a:pt x="1477" y="173"/>
                  </a:lnTo>
                  <a:lnTo>
                    <a:pt x="1478" y="173"/>
                  </a:lnTo>
                  <a:close/>
                  <a:moveTo>
                    <a:pt x="741" y="173"/>
                  </a:moveTo>
                  <a:lnTo>
                    <a:pt x="741" y="175"/>
                  </a:lnTo>
                  <a:lnTo>
                    <a:pt x="741" y="176"/>
                  </a:lnTo>
                  <a:lnTo>
                    <a:pt x="740" y="176"/>
                  </a:lnTo>
                  <a:lnTo>
                    <a:pt x="740" y="175"/>
                  </a:lnTo>
                  <a:lnTo>
                    <a:pt x="740" y="174"/>
                  </a:lnTo>
                  <a:lnTo>
                    <a:pt x="739" y="174"/>
                  </a:lnTo>
                  <a:lnTo>
                    <a:pt x="739" y="175"/>
                  </a:lnTo>
                  <a:lnTo>
                    <a:pt x="740" y="177"/>
                  </a:lnTo>
                  <a:lnTo>
                    <a:pt x="740" y="178"/>
                  </a:lnTo>
                  <a:lnTo>
                    <a:pt x="737" y="176"/>
                  </a:lnTo>
                  <a:lnTo>
                    <a:pt x="737" y="175"/>
                  </a:lnTo>
                  <a:lnTo>
                    <a:pt x="738" y="173"/>
                  </a:lnTo>
                  <a:lnTo>
                    <a:pt x="738" y="172"/>
                  </a:lnTo>
                  <a:lnTo>
                    <a:pt x="738" y="171"/>
                  </a:lnTo>
                  <a:lnTo>
                    <a:pt x="739" y="170"/>
                  </a:lnTo>
                  <a:lnTo>
                    <a:pt x="741" y="169"/>
                  </a:lnTo>
                  <a:lnTo>
                    <a:pt x="741" y="170"/>
                  </a:lnTo>
                  <a:lnTo>
                    <a:pt x="741" y="173"/>
                  </a:lnTo>
                  <a:close/>
                  <a:moveTo>
                    <a:pt x="1486" y="177"/>
                  </a:moveTo>
                  <a:lnTo>
                    <a:pt x="1485" y="177"/>
                  </a:lnTo>
                  <a:lnTo>
                    <a:pt x="1484" y="176"/>
                  </a:lnTo>
                  <a:lnTo>
                    <a:pt x="1484" y="175"/>
                  </a:lnTo>
                  <a:lnTo>
                    <a:pt x="1480" y="173"/>
                  </a:lnTo>
                  <a:lnTo>
                    <a:pt x="1479" y="172"/>
                  </a:lnTo>
                  <a:lnTo>
                    <a:pt x="1478" y="170"/>
                  </a:lnTo>
                  <a:lnTo>
                    <a:pt x="1478" y="168"/>
                  </a:lnTo>
                  <a:lnTo>
                    <a:pt x="1478" y="167"/>
                  </a:lnTo>
                  <a:lnTo>
                    <a:pt x="1478" y="165"/>
                  </a:lnTo>
                  <a:lnTo>
                    <a:pt x="1480" y="165"/>
                  </a:lnTo>
                  <a:lnTo>
                    <a:pt x="1484" y="165"/>
                  </a:lnTo>
                  <a:lnTo>
                    <a:pt x="1485" y="165"/>
                  </a:lnTo>
                  <a:lnTo>
                    <a:pt x="1486" y="165"/>
                  </a:lnTo>
                  <a:lnTo>
                    <a:pt x="1487" y="165"/>
                  </a:lnTo>
                  <a:lnTo>
                    <a:pt x="1487" y="166"/>
                  </a:lnTo>
                  <a:lnTo>
                    <a:pt x="1488" y="167"/>
                  </a:lnTo>
                  <a:lnTo>
                    <a:pt x="1488" y="169"/>
                  </a:lnTo>
                  <a:lnTo>
                    <a:pt x="1487" y="170"/>
                  </a:lnTo>
                  <a:lnTo>
                    <a:pt x="1486" y="172"/>
                  </a:lnTo>
                  <a:lnTo>
                    <a:pt x="1487" y="176"/>
                  </a:lnTo>
                  <a:lnTo>
                    <a:pt x="1486" y="177"/>
                  </a:lnTo>
                  <a:close/>
                  <a:moveTo>
                    <a:pt x="1502" y="163"/>
                  </a:moveTo>
                  <a:lnTo>
                    <a:pt x="1501" y="163"/>
                  </a:lnTo>
                  <a:lnTo>
                    <a:pt x="1500" y="163"/>
                  </a:lnTo>
                  <a:lnTo>
                    <a:pt x="1497" y="161"/>
                  </a:lnTo>
                  <a:lnTo>
                    <a:pt x="1497" y="160"/>
                  </a:lnTo>
                  <a:lnTo>
                    <a:pt x="1494" y="158"/>
                  </a:lnTo>
                  <a:lnTo>
                    <a:pt x="1494" y="157"/>
                  </a:lnTo>
                  <a:lnTo>
                    <a:pt x="1494" y="155"/>
                  </a:lnTo>
                  <a:lnTo>
                    <a:pt x="1496" y="155"/>
                  </a:lnTo>
                  <a:lnTo>
                    <a:pt x="1497" y="155"/>
                  </a:lnTo>
                  <a:lnTo>
                    <a:pt x="1498" y="156"/>
                  </a:lnTo>
                  <a:lnTo>
                    <a:pt x="1499" y="157"/>
                  </a:lnTo>
                  <a:lnTo>
                    <a:pt x="1500" y="158"/>
                  </a:lnTo>
                  <a:lnTo>
                    <a:pt x="1501" y="159"/>
                  </a:lnTo>
                  <a:lnTo>
                    <a:pt x="1501" y="161"/>
                  </a:lnTo>
                  <a:lnTo>
                    <a:pt x="1502" y="161"/>
                  </a:lnTo>
                  <a:lnTo>
                    <a:pt x="1502" y="163"/>
                  </a:lnTo>
                  <a:close/>
                  <a:moveTo>
                    <a:pt x="1476" y="160"/>
                  </a:moveTo>
                  <a:lnTo>
                    <a:pt x="1476" y="161"/>
                  </a:lnTo>
                  <a:lnTo>
                    <a:pt x="1477" y="161"/>
                  </a:lnTo>
                  <a:lnTo>
                    <a:pt x="1477" y="162"/>
                  </a:lnTo>
                  <a:lnTo>
                    <a:pt x="1475" y="163"/>
                  </a:lnTo>
                  <a:lnTo>
                    <a:pt x="1473" y="163"/>
                  </a:lnTo>
                  <a:lnTo>
                    <a:pt x="1467" y="161"/>
                  </a:lnTo>
                  <a:lnTo>
                    <a:pt x="1462" y="161"/>
                  </a:lnTo>
                  <a:lnTo>
                    <a:pt x="1460" y="160"/>
                  </a:lnTo>
                  <a:lnTo>
                    <a:pt x="1459" y="160"/>
                  </a:lnTo>
                  <a:lnTo>
                    <a:pt x="1459" y="159"/>
                  </a:lnTo>
                  <a:lnTo>
                    <a:pt x="1458" y="159"/>
                  </a:lnTo>
                  <a:lnTo>
                    <a:pt x="1457" y="158"/>
                  </a:lnTo>
                  <a:lnTo>
                    <a:pt x="1457" y="157"/>
                  </a:lnTo>
                  <a:lnTo>
                    <a:pt x="1457" y="156"/>
                  </a:lnTo>
                  <a:lnTo>
                    <a:pt x="1458" y="155"/>
                  </a:lnTo>
                  <a:lnTo>
                    <a:pt x="1459" y="155"/>
                  </a:lnTo>
                  <a:lnTo>
                    <a:pt x="1460" y="154"/>
                  </a:lnTo>
                  <a:lnTo>
                    <a:pt x="1461" y="155"/>
                  </a:lnTo>
                  <a:lnTo>
                    <a:pt x="1462" y="156"/>
                  </a:lnTo>
                  <a:lnTo>
                    <a:pt x="1463" y="156"/>
                  </a:lnTo>
                  <a:lnTo>
                    <a:pt x="1469" y="156"/>
                  </a:lnTo>
                  <a:lnTo>
                    <a:pt x="1470" y="157"/>
                  </a:lnTo>
                  <a:lnTo>
                    <a:pt x="1471" y="159"/>
                  </a:lnTo>
                  <a:lnTo>
                    <a:pt x="1472" y="159"/>
                  </a:lnTo>
                  <a:lnTo>
                    <a:pt x="1473" y="159"/>
                  </a:lnTo>
                  <a:lnTo>
                    <a:pt x="1474" y="160"/>
                  </a:lnTo>
                  <a:lnTo>
                    <a:pt x="1476" y="160"/>
                  </a:lnTo>
                  <a:close/>
                  <a:moveTo>
                    <a:pt x="2009" y="159"/>
                  </a:moveTo>
                  <a:lnTo>
                    <a:pt x="2010" y="160"/>
                  </a:lnTo>
                  <a:lnTo>
                    <a:pt x="2010" y="161"/>
                  </a:lnTo>
                  <a:lnTo>
                    <a:pt x="2011" y="162"/>
                  </a:lnTo>
                  <a:lnTo>
                    <a:pt x="2011" y="163"/>
                  </a:lnTo>
                  <a:lnTo>
                    <a:pt x="2011" y="164"/>
                  </a:lnTo>
                  <a:lnTo>
                    <a:pt x="2011" y="165"/>
                  </a:lnTo>
                  <a:lnTo>
                    <a:pt x="2009" y="167"/>
                  </a:lnTo>
                  <a:lnTo>
                    <a:pt x="2008" y="167"/>
                  </a:lnTo>
                  <a:lnTo>
                    <a:pt x="2007" y="167"/>
                  </a:lnTo>
                  <a:lnTo>
                    <a:pt x="2007" y="166"/>
                  </a:lnTo>
                  <a:lnTo>
                    <a:pt x="2007" y="165"/>
                  </a:lnTo>
                  <a:lnTo>
                    <a:pt x="2005" y="165"/>
                  </a:lnTo>
                  <a:lnTo>
                    <a:pt x="2002" y="164"/>
                  </a:lnTo>
                  <a:lnTo>
                    <a:pt x="2001" y="163"/>
                  </a:lnTo>
                  <a:lnTo>
                    <a:pt x="2001" y="162"/>
                  </a:lnTo>
                  <a:lnTo>
                    <a:pt x="2001" y="159"/>
                  </a:lnTo>
                  <a:lnTo>
                    <a:pt x="2002" y="158"/>
                  </a:lnTo>
                  <a:lnTo>
                    <a:pt x="2002" y="155"/>
                  </a:lnTo>
                  <a:lnTo>
                    <a:pt x="2000" y="154"/>
                  </a:lnTo>
                  <a:lnTo>
                    <a:pt x="1997" y="151"/>
                  </a:lnTo>
                  <a:lnTo>
                    <a:pt x="1996" y="151"/>
                  </a:lnTo>
                  <a:lnTo>
                    <a:pt x="1995" y="149"/>
                  </a:lnTo>
                  <a:lnTo>
                    <a:pt x="1995" y="148"/>
                  </a:lnTo>
                  <a:lnTo>
                    <a:pt x="1995" y="147"/>
                  </a:lnTo>
                  <a:lnTo>
                    <a:pt x="1997" y="145"/>
                  </a:lnTo>
                  <a:lnTo>
                    <a:pt x="1999" y="145"/>
                  </a:lnTo>
                  <a:lnTo>
                    <a:pt x="2001" y="147"/>
                  </a:lnTo>
                  <a:lnTo>
                    <a:pt x="2003" y="148"/>
                  </a:lnTo>
                  <a:lnTo>
                    <a:pt x="2005" y="152"/>
                  </a:lnTo>
                  <a:lnTo>
                    <a:pt x="2005" y="153"/>
                  </a:lnTo>
                  <a:lnTo>
                    <a:pt x="2005" y="154"/>
                  </a:lnTo>
                  <a:lnTo>
                    <a:pt x="2005" y="155"/>
                  </a:lnTo>
                  <a:lnTo>
                    <a:pt x="2006" y="156"/>
                  </a:lnTo>
                  <a:lnTo>
                    <a:pt x="2007" y="156"/>
                  </a:lnTo>
                  <a:lnTo>
                    <a:pt x="2007" y="157"/>
                  </a:lnTo>
                  <a:lnTo>
                    <a:pt x="2008" y="159"/>
                  </a:lnTo>
                  <a:lnTo>
                    <a:pt x="2009" y="159"/>
                  </a:lnTo>
                  <a:close/>
                  <a:moveTo>
                    <a:pt x="2088" y="144"/>
                  </a:moveTo>
                  <a:lnTo>
                    <a:pt x="2087" y="145"/>
                  </a:lnTo>
                  <a:lnTo>
                    <a:pt x="2084" y="143"/>
                  </a:lnTo>
                  <a:lnTo>
                    <a:pt x="2082" y="139"/>
                  </a:lnTo>
                  <a:lnTo>
                    <a:pt x="2082" y="137"/>
                  </a:lnTo>
                  <a:lnTo>
                    <a:pt x="2085" y="138"/>
                  </a:lnTo>
                  <a:lnTo>
                    <a:pt x="2087" y="139"/>
                  </a:lnTo>
                  <a:lnTo>
                    <a:pt x="2088" y="141"/>
                  </a:lnTo>
                  <a:lnTo>
                    <a:pt x="2089" y="142"/>
                  </a:lnTo>
                  <a:lnTo>
                    <a:pt x="2090" y="143"/>
                  </a:lnTo>
                  <a:lnTo>
                    <a:pt x="2088" y="144"/>
                  </a:lnTo>
                  <a:close/>
                  <a:moveTo>
                    <a:pt x="1493" y="136"/>
                  </a:moveTo>
                  <a:lnTo>
                    <a:pt x="1494" y="136"/>
                  </a:lnTo>
                  <a:lnTo>
                    <a:pt x="1496" y="137"/>
                  </a:lnTo>
                  <a:lnTo>
                    <a:pt x="1497" y="138"/>
                  </a:lnTo>
                  <a:lnTo>
                    <a:pt x="1498" y="139"/>
                  </a:lnTo>
                  <a:lnTo>
                    <a:pt x="1499" y="140"/>
                  </a:lnTo>
                  <a:lnTo>
                    <a:pt x="1498" y="141"/>
                  </a:lnTo>
                  <a:lnTo>
                    <a:pt x="1497" y="141"/>
                  </a:lnTo>
                  <a:lnTo>
                    <a:pt x="1496" y="140"/>
                  </a:lnTo>
                  <a:lnTo>
                    <a:pt x="1494" y="139"/>
                  </a:lnTo>
                  <a:lnTo>
                    <a:pt x="1493" y="139"/>
                  </a:lnTo>
                  <a:lnTo>
                    <a:pt x="1492" y="137"/>
                  </a:lnTo>
                  <a:lnTo>
                    <a:pt x="1491" y="136"/>
                  </a:lnTo>
                  <a:lnTo>
                    <a:pt x="1492" y="136"/>
                  </a:lnTo>
                  <a:lnTo>
                    <a:pt x="1493" y="136"/>
                  </a:lnTo>
                  <a:close/>
                  <a:moveTo>
                    <a:pt x="2079" y="140"/>
                  </a:moveTo>
                  <a:lnTo>
                    <a:pt x="2078" y="140"/>
                  </a:lnTo>
                  <a:lnTo>
                    <a:pt x="2077" y="137"/>
                  </a:lnTo>
                  <a:lnTo>
                    <a:pt x="2077" y="134"/>
                  </a:lnTo>
                  <a:lnTo>
                    <a:pt x="2077" y="132"/>
                  </a:lnTo>
                  <a:lnTo>
                    <a:pt x="2076" y="131"/>
                  </a:lnTo>
                  <a:lnTo>
                    <a:pt x="2075" y="130"/>
                  </a:lnTo>
                  <a:lnTo>
                    <a:pt x="2074" y="128"/>
                  </a:lnTo>
                  <a:lnTo>
                    <a:pt x="2074" y="126"/>
                  </a:lnTo>
                  <a:lnTo>
                    <a:pt x="2074" y="125"/>
                  </a:lnTo>
                  <a:lnTo>
                    <a:pt x="2076" y="126"/>
                  </a:lnTo>
                  <a:lnTo>
                    <a:pt x="2077" y="129"/>
                  </a:lnTo>
                  <a:lnTo>
                    <a:pt x="2079" y="132"/>
                  </a:lnTo>
                  <a:lnTo>
                    <a:pt x="2080" y="133"/>
                  </a:lnTo>
                  <a:lnTo>
                    <a:pt x="2080" y="134"/>
                  </a:lnTo>
                  <a:lnTo>
                    <a:pt x="2079" y="135"/>
                  </a:lnTo>
                  <a:lnTo>
                    <a:pt x="2079" y="137"/>
                  </a:lnTo>
                  <a:lnTo>
                    <a:pt x="2079" y="140"/>
                  </a:lnTo>
                  <a:close/>
                  <a:moveTo>
                    <a:pt x="1489" y="128"/>
                  </a:moveTo>
                  <a:lnTo>
                    <a:pt x="1486" y="129"/>
                  </a:lnTo>
                  <a:lnTo>
                    <a:pt x="1483" y="127"/>
                  </a:lnTo>
                  <a:lnTo>
                    <a:pt x="1482" y="123"/>
                  </a:lnTo>
                  <a:lnTo>
                    <a:pt x="1483" y="120"/>
                  </a:lnTo>
                  <a:lnTo>
                    <a:pt x="1485" y="118"/>
                  </a:lnTo>
                  <a:lnTo>
                    <a:pt x="1486" y="118"/>
                  </a:lnTo>
                  <a:lnTo>
                    <a:pt x="1487" y="118"/>
                  </a:lnTo>
                  <a:lnTo>
                    <a:pt x="1489" y="120"/>
                  </a:lnTo>
                  <a:lnTo>
                    <a:pt x="1491" y="122"/>
                  </a:lnTo>
                  <a:lnTo>
                    <a:pt x="1492" y="122"/>
                  </a:lnTo>
                  <a:lnTo>
                    <a:pt x="1492" y="124"/>
                  </a:lnTo>
                  <a:lnTo>
                    <a:pt x="1491" y="126"/>
                  </a:lnTo>
                  <a:lnTo>
                    <a:pt x="1489" y="128"/>
                  </a:lnTo>
                  <a:close/>
                  <a:moveTo>
                    <a:pt x="1489" y="117"/>
                  </a:moveTo>
                  <a:lnTo>
                    <a:pt x="1491" y="117"/>
                  </a:lnTo>
                  <a:lnTo>
                    <a:pt x="1494" y="117"/>
                  </a:lnTo>
                  <a:lnTo>
                    <a:pt x="1499" y="117"/>
                  </a:lnTo>
                  <a:lnTo>
                    <a:pt x="1502" y="117"/>
                  </a:lnTo>
                  <a:lnTo>
                    <a:pt x="1503" y="118"/>
                  </a:lnTo>
                  <a:lnTo>
                    <a:pt x="1503" y="121"/>
                  </a:lnTo>
                  <a:lnTo>
                    <a:pt x="1504" y="124"/>
                  </a:lnTo>
                  <a:lnTo>
                    <a:pt x="1502" y="125"/>
                  </a:lnTo>
                  <a:lnTo>
                    <a:pt x="1501" y="125"/>
                  </a:lnTo>
                  <a:lnTo>
                    <a:pt x="1500" y="125"/>
                  </a:lnTo>
                  <a:lnTo>
                    <a:pt x="1498" y="125"/>
                  </a:lnTo>
                  <a:lnTo>
                    <a:pt x="1497" y="123"/>
                  </a:lnTo>
                  <a:lnTo>
                    <a:pt x="1493" y="121"/>
                  </a:lnTo>
                  <a:lnTo>
                    <a:pt x="1491" y="119"/>
                  </a:lnTo>
                  <a:lnTo>
                    <a:pt x="1489" y="117"/>
                  </a:lnTo>
                  <a:close/>
                  <a:moveTo>
                    <a:pt x="872" y="122"/>
                  </a:moveTo>
                  <a:lnTo>
                    <a:pt x="876" y="127"/>
                  </a:lnTo>
                  <a:lnTo>
                    <a:pt x="878" y="128"/>
                  </a:lnTo>
                  <a:lnTo>
                    <a:pt x="878" y="129"/>
                  </a:lnTo>
                  <a:lnTo>
                    <a:pt x="878" y="131"/>
                  </a:lnTo>
                  <a:lnTo>
                    <a:pt x="878" y="132"/>
                  </a:lnTo>
                  <a:lnTo>
                    <a:pt x="878" y="133"/>
                  </a:lnTo>
                  <a:lnTo>
                    <a:pt x="877" y="133"/>
                  </a:lnTo>
                  <a:lnTo>
                    <a:pt x="876" y="134"/>
                  </a:lnTo>
                  <a:lnTo>
                    <a:pt x="876" y="135"/>
                  </a:lnTo>
                  <a:lnTo>
                    <a:pt x="877" y="135"/>
                  </a:lnTo>
                  <a:lnTo>
                    <a:pt x="878" y="136"/>
                  </a:lnTo>
                  <a:lnTo>
                    <a:pt x="879" y="135"/>
                  </a:lnTo>
                  <a:lnTo>
                    <a:pt x="879" y="136"/>
                  </a:lnTo>
                  <a:lnTo>
                    <a:pt x="878" y="139"/>
                  </a:lnTo>
                  <a:lnTo>
                    <a:pt x="877" y="140"/>
                  </a:lnTo>
                  <a:lnTo>
                    <a:pt x="874" y="144"/>
                  </a:lnTo>
                  <a:lnTo>
                    <a:pt x="874" y="145"/>
                  </a:lnTo>
                  <a:lnTo>
                    <a:pt x="874" y="146"/>
                  </a:lnTo>
                  <a:lnTo>
                    <a:pt x="873" y="148"/>
                  </a:lnTo>
                  <a:lnTo>
                    <a:pt x="872" y="149"/>
                  </a:lnTo>
                  <a:lnTo>
                    <a:pt x="871" y="149"/>
                  </a:lnTo>
                  <a:lnTo>
                    <a:pt x="869" y="149"/>
                  </a:lnTo>
                  <a:lnTo>
                    <a:pt x="868" y="149"/>
                  </a:lnTo>
                  <a:lnTo>
                    <a:pt x="867" y="149"/>
                  </a:lnTo>
                  <a:lnTo>
                    <a:pt x="865" y="150"/>
                  </a:lnTo>
                  <a:lnTo>
                    <a:pt x="864" y="151"/>
                  </a:lnTo>
                  <a:lnTo>
                    <a:pt x="863" y="150"/>
                  </a:lnTo>
                  <a:lnTo>
                    <a:pt x="861" y="149"/>
                  </a:lnTo>
                  <a:lnTo>
                    <a:pt x="859" y="148"/>
                  </a:lnTo>
                  <a:lnTo>
                    <a:pt x="858" y="148"/>
                  </a:lnTo>
                  <a:lnTo>
                    <a:pt x="860" y="146"/>
                  </a:lnTo>
                  <a:lnTo>
                    <a:pt x="860" y="145"/>
                  </a:lnTo>
                  <a:lnTo>
                    <a:pt x="860" y="144"/>
                  </a:lnTo>
                  <a:lnTo>
                    <a:pt x="861" y="144"/>
                  </a:lnTo>
                  <a:lnTo>
                    <a:pt x="862" y="144"/>
                  </a:lnTo>
                  <a:lnTo>
                    <a:pt x="863" y="144"/>
                  </a:lnTo>
                  <a:lnTo>
                    <a:pt x="863" y="143"/>
                  </a:lnTo>
                  <a:lnTo>
                    <a:pt x="863" y="142"/>
                  </a:lnTo>
                  <a:lnTo>
                    <a:pt x="864" y="141"/>
                  </a:lnTo>
                  <a:lnTo>
                    <a:pt x="865" y="141"/>
                  </a:lnTo>
                  <a:lnTo>
                    <a:pt x="866" y="141"/>
                  </a:lnTo>
                  <a:lnTo>
                    <a:pt x="867" y="142"/>
                  </a:lnTo>
                  <a:lnTo>
                    <a:pt x="868" y="143"/>
                  </a:lnTo>
                  <a:lnTo>
                    <a:pt x="869" y="145"/>
                  </a:lnTo>
                  <a:lnTo>
                    <a:pt x="870" y="145"/>
                  </a:lnTo>
                  <a:lnTo>
                    <a:pt x="870" y="144"/>
                  </a:lnTo>
                  <a:lnTo>
                    <a:pt x="869" y="141"/>
                  </a:lnTo>
                  <a:lnTo>
                    <a:pt x="868" y="140"/>
                  </a:lnTo>
                  <a:lnTo>
                    <a:pt x="866" y="140"/>
                  </a:lnTo>
                  <a:lnTo>
                    <a:pt x="864" y="140"/>
                  </a:lnTo>
                  <a:lnTo>
                    <a:pt x="859" y="138"/>
                  </a:lnTo>
                  <a:lnTo>
                    <a:pt x="857" y="137"/>
                  </a:lnTo>
                  <a:lnTo>
                    <a:pt x="856" y="137"/>
                  </a:lnTo>
                  <a:lnTo>
                    <a:pt x="855" y="136"/>
                  </a:lnTo>
                  <a:lnTo>
                    <a:pt x="854" y="134"/>
                  </a:lnTo>
                  <a:lnTo>
                    <a:pt x="854" y="133"/>
                  </a:lnTo>
                  <a:lnTo>
                    <a:pt x="854" y="132"/>
                  </a:lnTo>
                  <a:lnTo>
                    <a:pt x="853" y="131"/>
                  </a:lnTo>
                  <a:lnTo>
                    <a:pt x="852" y="130"/>
                  </a:lnTo>
                  <a:lnTo>
                    <a:pt x="852" y="128"/>
                  </a:lnTo>
                  <a:lnTo>
                    <a:pt x="852" y="127"/>
                  </a:lnTo>
                  <a:lnTo>
                    <a:pt x="851" y="127"/>
                  </a:lnTo>
                  <a:lnTo>
                    <a:pt x="851" y="126"/>
                  </a:lnTo>
                  <a:lnTo>
                    <a:pt x="852" y="125"/>
                  </a:lnTo>
                  <a:lnTo>
                    <a:pt x="853" y="123"/>
                  </a:lnTo>
                  <a:lnTo>
                    <a:pt x="854" y="123"/>
                  </a:lnTo>
                  <a:lnTo>
                    <a:pt x="855" y="123"/>
                  </a:lnTo>
                  <a:lnTo>
                    <a:pt x="856" y="123"/>
                  </a:lnTo>
                  <a:lnTo>
                    <a:pt x="856" y="122"/>
                  </a:lnTo>
                  <a:lnTo>
                    <a:pt x="857" y="121"/>
                  </a:lnTo>
                  <a:lnTo>
                    <a:pt x="858" y="121"/>
                  </a:lnTo>
                  <a:lnTo>
                    <a:pt x="863" y="116"/>
                  </a:lnTo>
                  <a:lnTo>
                    <a:pt x="864" y="114"/>
                  </a:lnTo>
                  <a:lnTo>
                    <a:pt x="865" y="113"/>
                  </a:lnTo>
                  <a:lnTo>
                    <a:pt x="866" y="112"/>
                  </a:lnTo>
                  <a:lnTo>
                    <a:pt x="867" y="111"/>
                  </a:lnTo>
                  <a:lnTo>
                    <a:pt x="868" y="112"/>
                  </a:lnTo>
                  <a:lnTo>
                    <a:pt x="868" y="114"/>
                  </a:lnTo>
                  <a:lnTo>
                    <a:pt x="869" y="117"/>
                  </a:lnTo>
                  <a:lnTo>
                    <a:pt x="869" y="119"/>
                  </a:lnTo>
                  <a:lnTo>
                    <a:pt x="870" y="120"/>
                  </a:lnTo>
                  <a:lnTo>
                    <a:pt x="872" y="122"/>
                  </a:lnTo>
                  <a:close/>
                  <a:moveTo>
                    <a:pt x="1415" y="106"/>
                  </a:moveTo>
                  <a:lnTo>
                    <a:pt x="1416" y="106"/>
                  </a:lnTo>
                  <a:lnTo>
                    <a:pt x="1417" y="105"/>
                  </a:lnTo>
                  <a:lnTo>
                    <a:pt x="1419" y="106"/>
                  </a:lnTo>
                  <a:lnTo>
                    <a:pt x="1420" y="106"/>
                  </a:lnTo>
                  <a:lnTo>
                    <a:pt x="1422" y="105"/>
                  </a:lnTo>
                  <a:lnTo>
                    <a:pt x="1424" y="103"/>
                  </a:lnTo>
                  <a:lnTo>
                    <a:pt x="1425" y="104"/>
                  </a:lnTo>
                  <a:lnTo>
                    <a:pt x="1427" y="105"/>
                  </a:lnTo>
                  <a:lnTo>
                    <a:pt x="1430" y="106"/>
                  </a:lnTo>
                  <a:lnTo>
                    <a:pt x="1435" y="105"/>
                  </a:lnTo>
                  <a:lnTo>
                    <a:pt x="1438" y="105"/>
                  </a:lnTo>
                  <a:lnTo>
                    <a:pt x="1441" y="106"/>
                  </a:lnTo>
                  <a:lnTo>
                    <a:pt x="1453" y="106"/>
                  </a:lnTo>
                  <a:lnTo>
                    <a:pt x="1454" y="105"/>
                  </a:lnTo>
                  <a:lnTo>
                    <a:pt x="1455" y="104"/>
                  </a:lnTo>
                  <a:lnTo>
                    <a:pt x="1456" y="104"/>
                  </a:lnTo>
                  <a:lnTo>
                    <a:pt x="1457" y="104"/>
                  </a:lnTo>
                  <a:lnTo>
                    <a:pt x="1457" y="105"/>
                  </a:lnTo>
                  <a:lnTo>
                    <a:pt x="1458" y="105"/>
                  </a:lnTo>
                  <a:lnTo>
                    <a:pt x="1458" y="106"/>
                  </a:lnTo>
                  <a:lnTo>
                    <a:pt x="1461" y="108"/>
                  </a:lnTo>
                  <a:lnTo>
                    <a:pt x="1466" y="110"/>
                  </a:lnTo>
                  <a:lnTo>
                    <a:pt x="1470" y="114"/>
                  </a:lnTo>
                  <a:lnTo>
                    <a:pt x="1471" y="115"/>
                  </a:lnTo>
                  <a:lnTo>
                    <a:pt x="1473" y="116"/>
                  </a:lnTo>
                  <a:lnTo>
                    <a:pt x="1475" y="116"/>
                  </a:lnTo>
                  <a:lnTo>
                    <a:pt x="1476" y="116"/>
                  </a:lnTo>
                  <a:lnTo>
                    <a:pt x="1478" y="116"/>
                  </a:lnTo>
                  <a:lnTo>
                    <a:pt x="1479" y="117"/>
                  </a:lnTo>
                  <a:lnTo>
                    <a:pt x="1480" y="117"/>
                  </a:lnTo>
                  <a:lnTo>
                    <a:pt x="1479" y="118"/>
                  </a:lnTo>
                  <a:lnTo>
                    <a:pt x="1477" y="119"/>
                  </a:lnTo>
                  <a:lnTo>
                    <a:pt x="1476" y="119"/>
                  </a:lnTo>
                  <a:lnTo>
                    <a:pt x="1467" y="116"/>
                  </a:lnTo>
                  <a:lnTo>
                    <a:pt x="1467" y="117"/>
                  </a:lnTo>
                  <a:lnTo>
                    <a:pt x="1468" y="118"/>
                  </a:lnTo>
                  <a:lnTo>
                    <a:pt x="1469" y="118"/>
                  </a:lnTo>
                  <a:lnTo>
                    <a:pt x="1469" y="119"/>
                  </a:lnTo>
                  <a:lnTo>
                    <a:pt x="1469" y="120"/>
                  </a:lnTo>
                  <a:lnTo>
                    <a:pt x="1469" y="121"/>
                  </a:lnTo>
                  <a:lnTo>
                    <a:pt x="1470" y="121"/>
                  </a:lnTo>
                  <a:lnTo>
                    <a:pt x="1471" y="121"/>
                  </a:lnTo>
                  <a:lnTo>
                    <a:pt x="1472" y="122"/>
                  </a:lnTo>
                  <a:lnTo>
                    <a:pt x="1473" y="122"/>
                  </a:lnTo>
                  <a:lnTo>
                    <a:pt x="1474" y="123"/>
                  </a:lnTo>
                  <a:lnTo>
                    <a:pt x="1473" y="124"/>
                  </a:lnTo>
                  <a:lnTo>
                    <a:pt x="1473" y="125"/>
                  </a:lnTo>
                  <a:lnTo>
                    <a:pt x="1474" y="125"/>
                  </a:lnTo>
                  <a:lnTo>
                    <a:pt x="1475" y="125"/>
                  </a:lnTo>
                  <a:lnTo>
                    <a:pt x="1476" y="124"/>
                  </a:lnTo>
                  <a:lnTo>
                    <a:pt x="1477" y="124"/>
                  </a:lnTo>
                  <a:lnTo>
                    <a:pt x="1483" y="130"/>
                  </a:lnTo>
                  <a:lnTo>
                    <a:pt x="1484" y="131"/>
                  </a:lnTo>
                  <a:lnTo>
                    <a:pt x="1486" y="131"/>
                  </a:lnTo>
                  <a:lnTo>
                    <a:pt x="1487" y="132"/>
                  </a:lnTo>
                  <a:lnTo>
                    <a:pt x="1488" y="133"/>
                  </a:lnTo>
                  <a:lnTo>
                    <a:pt x="1488" y="134"/>
                  </a:lnTo>
                  <a:lnTo>
                    <a:pt x="1487" y="134"/>
                  </a:lnTo>
                  <a:lnTo>
                    <a:pt x="1485" y="134"/>
                  </a:lnTo>
                  <a:lnTo>
                    <a:pt x="1484" y="134"/>
                  </a:lnTo>
                  <a:lnTo>
                    <a:pt x="1481" y="132"/>
                  </a:lnTo>
                  <a:lnTo>
                    <a:pt x="1480" y="132"/>
                  </a:lnTo>
                  <a:lnTo>
                    <a:pt x="1477" y="132"/>
                  </a:lnTo>
                  <a:lnTo>
                    <a:pt x="1479" y="132"/>
                  </a:lnTo>
                  <a:lnTo>
                    <a:pt x="1481" y="133"/>
                  </a:lnTo>
                  <a:lnTo>
                    <a:pt x="1482" y="134"/>
                  </a:lnTo>
                  <a:lnTo>
                    <a:pt x="1484" y="136"/>
                  </a:lnTo>
                  <a:lnTo>
                    <a:pt x="1485" y="136"/>
                  </a:lnTo>
                  <a:lnTo>
                    <a:pt x="1486" y="136"/>
                  </a:lnTo>
                  <a:lnTo>
                    <a:pt x="1487" y="135"/>
                  </a:lnTo>
                  <a:lnTo>
                    <a:pt x="1488" y="136"/>
                  </a:lnTo>
                  <a:lnTo>
                    <a:pt x="1490" y="137"/>
                  </a:lnTo>
                  <a:lnTo>
                    <a:pt x="1494" y="141"/>
                  </a:lnTo>
                  <a:lnTo>
                    <a:pt x="1494" y="142"/>
                  </a:lnTo>
                  <a:lnTo>
                    <a:pt x="1493" y="143"/>
                  </a:lnTo>
                  <a:lnTo>
                    <a:pt x="1489" y="142"/>
                  </a:lnTo>
                  <a:lnTo>
                    <a:pt x="1490" y="143"/>
                  </a:lnTo>
                  <a:lnTo>
                    <a:pt x="1491" y="144"/>
                  </a:lnTo>
                  <a:lnTo>
                    <a:pt x="1494" y="145"/>
                  </a:lnTo>
                  <a:lnTo>
                    <a:pt x="1496" y="145"/>
                  </a:lnTo>
                  <a:lnTo>
                    <a:pt x="1497" y="146"/>
                  </a:lnTo>
                  <a:lnTo>
                    <a:pt x="1497" y="147"/>
                  </a:lnTo>
                  <a:lnTo>
                    <a:pt x="1496" y="148"/>
                  </a:lnTo>
                  <a:lnTo>
                    <a:pt x="1494" y="149"/>
                  </a:lnTo>
                  <a:lnTo>
                    <a:pt x="1493" y="151"/>
                  </a:lnTo>
                  <a:lnTo>
                    <a:pt x="1492" y="151"/>
                  </a:lnTo>
                  <a:lnTo>
                    <a:pt x="1485" y="152"/>
                  </a:lnTo>
                  <a:lnTo>
                    <a:pt x="1484" y="152"/>
                  </a:lnTo>
                  <a:lnTo>
                    <a:pt x="1481" y="151"/>
                  </a:lnTo>
                  <a:lnTo>
                    <a:pt x="1480" y="150"/>
                  </a:lnTo>
                  <a:lnTo>
                    <a:pt x="1479" y="150"/>
                  </a:lnTo>
                  <a:lnTo>
                    <a:pt x="1478" y="148"/>
                  </a:lnTo>
                  <a:lnTo>
                    <a:pt x="1477" y="147"/>
                  </a:lnTo>
                  <a:lnTo>
                    <a:pt x="1476" y="145"/>
                  </a:lnTo>
                  <a:lnTo>
                    <a:pt x="1476" y="144"/>
                  </a:lnTo>
                  <a:lnTo>
                    <a:pt x="1476" y="143"/>
                  </a:lnTo>
                  <a:lnTo>
                    <a:pt x="1475" y="142"/>
                  </a:lnTo>
                  <a:lnTo>
                    <a:pt x="1473" y="141"/>
                  </a:lnTo>
                  <a:lnTo>
                    <a:pt x="1474" y="143"/>
                  </a:lnTo>
                  <a:lnTo>
                    <a:pt x="1475" y="147"/>
                  </a:lnTo>
                  <a:lnTo>
                    <a:pt x="1476" y="148"/>
                  </a:lnTo>
                  <a:lnTo>
                    <a:pt x="1476" y="149"/>
                  </a:lnTo>
                  <a:lnTo>
                    <a:pt x="1477" y="151"/>
                  </a:lnTo>
                  <a:lnTo>
                    <a:pt x="1477" y="152"/>
                  </a:lnTo>
                  <a:lnTo>
                    <a:pt x="1476" y="153"/>
                  </a:lnTo>
                  <a:lnTo>
                    <a:pt x="1475" y="153"/>
                  </a:lnTo>
                  <a:lnTo>
                    <a:pt x="1472" y="152"/>
                  </a:lnTo>
                  <a:lnTo>
                    <a:pt x="1471" y="152"/>
                  </a:lnTo>
                  <a:lnTo>
                    <a:pt x="1463" y="152"/>
                  </a:lnTo>
                  <a:lnTo>
                    <a:pt x="1457" y="151"/>
                  </a:lnTo>
                  <a:lnTo>
                    <a:pt x="1449" y="151"/>
                  </a:lnTo>
                  <a:lnTo>
                    <a:pt x="1446" y="152"/>
                  </a:lnTo>
                  <a:lnTo>
                    <a:pt x="1445" y="154"/>
                  </a:lnTo>
                  <a:lnTo>
                    <a:pt x="1446" y="153"/>
                  </a:lnTo>
                  <a:lnTo>
                    <a:pt x="1448" y="153"/>
                  </a:lnTo>
                  <a:lnTo>
                    <a:pt x="1450" y="153"/>
                  </a:lnTo>
                  <a:lnTo>
                    <a:pt x="1454" y="153"/>
                  </a:lnTo>
                  <a:lnTo>
                    <a:pt x="1456" y="153"/>
                  </a:lnTo>
                  <a:lnTo>
                    <a:pt x="1457" y="154"/>
                  </a:lnTo>
                  <a:lnTo>
                    <a:pt x="1456" y="155"/>
                  </a:lnTo>
                  <a:lnTo>
                    <a:pt x="1456" y="157"/>
                  </a:lnTo>
                  <a:lnTo>
                    <a:pt x="1456" y="159"/>
                  </a:lnTo>
                  <a:lnTo>
                    <a:pt x="1458" y="160"/>
                  </a:lnTo>
                  <a:lnTo>
                    <a:pt x="1459" y="161"/>
                  </a:lnTo>
                  <a:lnTo>
                    <a:pt x="1462" y="162"/>
                  </a:lnTo>
                  <a:lnTo>
                    <a:pt x="1463" y="163"/>
                  </a:lnTo>
                  <a:lnTo>
                    <a:pt x="1464" y="165"/>
                  </a:lnTo>
                  <a:lnTo>
                    <a:pt x="1465" y="164"/>
                  </a:lnTo>
                  <a:lnTo>
                    <a:pt x="1467" y="164"/>
                  </a:lnTo>
                  <a:lnTo>
                    <a:pt x="1469" y="164"/>
                  </a:lnTo>
                  <a:lnTo>
                    <a:pt x="1471" y="165"/>
                  </a:lnTo>
                  <a:lnTo>
                    <a:pt x="1472" y="165"/>
                  </a:lnTo>
                  <a:lnTo>
                    <a:pt x="1472" y="167"/>
                  </a:lnTo>
                  <a:lnTo>
                    <a:pt x="1472" y="168"/>
                  </a:lnTo>
                  <a:lnTo>
                    <a:pt x="1472" y="169"/>
                  </a:lnTo>
                  <a:lnTo>
                    <a:pt x="1471" y="169"/>
                  </a:lnTo>
                  <a:lnTo>
                    <a:pt x="1471" y="170"/>
                  </a:lnTo>
                  <a:lnTo>
                    <a:pt x="1470" y="170"/>
                  </a:lnTo>
                  <a:lnTo>
                    <a:pt x="1469" y="171"/>
                  </a:lnTo>
                  <a:lnTo>
                    <a:pt x="1469" y="172"/>
                  </a:lnTo>
                  <a:lnTo>
                    <a:pt x="1468" y="172"/>
                  </a:lnTo>
                  <a:lnTo>
                    <a:pt x="1468" y="173"/>
                  </a:lnTo>
                  <a:lnTo>
                    <a:pt x="1467" y="173"/>
                  </a:lnTo>
                  <a:lnTo>
                    <a:pt x="1467" y="174"/>
                  </a:lnTo>
                  <a:lnTo>
                    <a:pt x="1467" y="177"/>
                  </a:lnTo>
                  <a:lnTo>
                    <a:pt x="1466" y="177"/>
                  </a:lnTo>
                  <a:lnTo>
                    <a:pt x="1465" y="178"/>
                  </a:lnTo>
                  <a:lnTo>
                    <a:pt x="1463" y="177"/>
                  </a:lnTo>
                  <a:lnTo>
                    <a:pt x="1461" y="176"/>
                  </a:lnTo>
                  <a:lnTo>
                    <a:pt x="1460" y="176"/>
                  </a:lnTo>
                  <a:lnTo>
                    <a:pt x="1460" y="177"/>
                  </a:lnTo>
                  <a:lnTo>
                    <a:pt x="1460" y="178"/>
                  </a:lnTo>
                  <a:lnTo>
                    <a:pt x="1461" y="179"/>
                  </a:lnTo>
                  <a:lnTo>
                    <a:pt x="1466" y="181"/>
                  </a:lnTo>
                  <a:lnTo>
                    <a:pt x="1467" y="182"/>
                  </a:lnTo>
                  <a:lnTo>
                    <a:pt x="1468" y="182"/>
                  </a:lnTo>
                  <a:lnTo>
                    <a:pt x="1471" y="182"/>
                  </a:lnTo>
                  <a:lnTo>
                    <a:pt x="1473" y="182"/>
                  </a:lnTo>
                  <a:lnTo>
                    <a:pt x="1473" y="183"/>
                  </a:lnTo>
                  <a:lnTo>
                    <a:pt x="1473" y="184"/>
                  </a:lnTo>
                  <a:lnTo>
                    <a:pt x="1473" y="185"/>
                  </a:lnTo>
                  <a:lnTo>
                    <a:pt x="1474" y="187"/>
                  </a:lnTo>
                  <a:lnTo>
                    <a:pt x="1477" y="187"/>
                  </a:lnTo>
                  <a:lnTo>
                    <a:pt x="1480" y="187"/>
                  </a:lnTo>
                  <a:lnTo>
                    <a:pt x="1482" y="187"/>
                  </a:lnTo>
                  <a:lnTo>
                    <a:pt x="1483" y="188"/>
                  </a:lnTo>
                  <a:lnTo>
                    <a:pt x="1484" y="189"/>
                  </a:lnTo>
                  <a:lnTo>
                    <a:pt x="1484" y="190"/>
                  </a:lnTo>
                  <a:lnTo>
                    <a:pt x="1484" y="191"/>
                  </a:lnTo>
                  <a:lnTo>
                    <a:pt x="1483" y="191"/>
                  </a:lnTo>
                  <a:lnTo>
                    <a:pt x="1482" y="192"/>
                  </a:lnTo>
                  <a:lnTo>
                    <a:pt x="1480" y="194"/>
                  </a:lnTo>
                  <a:lnTo>
                    <a:pt x="1480" y="195"/>
                  </a:lnTo>
                  <a:lnTo>
                    <a:pt x="1481" y="195"/>
                  </a:lnTo>
                  <a:lnTo>
                    <a:pt x="1482" y="195"/>
                  </a:lnTo>
                  <a:lnTo>
                    <a:pt x="1484" y="194"/>
                  </a:lnTo>
                  <a:lnTo>
                    <a:pt x="1485" y="194"/>
                  </a:lnTo>
                  <a:lnTo>
                    <a:pt x="1486" y="194"/>
                  </a:lnTo>
                  <a:lnTo>
                    <a:pt x="1487" y="194"/>
                  </a:lnTo>
                  <a:lnTo>
                    <a:pt x="1488" y="195"/>
                  </a:lnTo>
                  <a:lnTo>
                    <a:pt x="1488" y="196"/>
                  </a:lnTo>
                  <a:lnTo>
                    <a:pt x="1487" y="196"/>
                  </a:lnTo>
                  <a:lnTo>
                    <a:pt x="1484" y="197"/>
                  </a:lnTo>
                  <a:lnTo>
                    <a:pt x="1483" y="198"/>
                  </a:lnTo>
                  <a:lnTo>
                    <a:pt x="1478" y="198"/>
                  </a:lnTo>
                  <a:lnTo>
                    <a:pt x="1478" y="199"/>
                  </a:lnTo>
                  <a:lnTo>
                    <a:pt x="1480" y="199"/>
                  </a:lnTo>
                  <a:lnTo>
                    <a:pt x="1485" y="199"/>
                  </a:lnTo>
                  <a:lnTo>
                    <a:pt x="1491" y="200"/>
                  </a:lnTo>
                  <a:lnTo>
                    <a:pt x="1490" y="201"/>
                  </a:lnTo>
                  <a:lnTo>
                    <a:pt x="1489" y="201"/>
                  </a:lnTo>
                  <a:lnTo>
                    <a:pt x="1487" y="202"/>
                  </a:lnTo>
                  <a:lnTo>
                    <a:pt x="1486" y="202"/>
                  </a:lnTo>
                  <a:lnTo>
                    <a:pt x="1484" y="204"/>
                  </a:lnTo>
                  <a:lnTo>
                    <a:pt x="1483" y="205"/>
                  </a:lnTo>
                  <a:lnTo>
                    <a:pt x="1484" y="206"/>
                  </a:lnTo>
                  <a:lnTo>
                    <a:pt x="1487" y="207"/>
                  </a:lnTo>
                  <a:lnTo>
                    <a:pt x="1490" y="207"/>
                  </a:lnTo>
                  <a:lnTo>
                    <a:pt x="1492" y="208"/>
                  </a:lnTo>
                  <a:lnTo>
                    <a:pt x="1494" y="209"/>
                  </a:lnTo>
                  <a:lnTo>
                    <a:pt x="1495" y="210"/>
                  </a:lnTo>
                  <a:lnTo>
                    <a:pt x="1495" y="212"/>
                  </a:lnTo>
                  <a:lnTo>
                    <a:pt x="1495" y="216"/>
                  </a:lnTo>
                  <a:lnTo>
                    <a:pt x="1496" y="217"/>
                  </a:lnTo>
                  <a:lnTo>
                    <a:pt x="1496" y="218"/>
                  </a:lnTo>
                  <a:lnTo>
                    <a:pt x="1497" y="219"/>
                  </a:lnTo>
                  <a:lnTo>
                    <a:pt x="1500" y="222"/>
                  </a:lnTo>
                  <a:lnTo>
                    <a:pt x="1501" y="223"/>
                  </a:lnTo>
                  <a:lnTo>
                    <a:pt x="1507" y="229"/>
                  </a:lnTo>
                  <a:lnTo>
                    <a:pt x="1508" y="229"/>
                  </a:lnTo>
                  <a:lnTo>
                    <a:pt x="1508" y="231"/>
                  </a:lnTo>
                  <a:lnTo>
                    <a:pt x="1509" y="231"/>
                  </a:lnTo>
                  <a:lnTo>
                    <a:pt x="1510" y="234"/>
                  </a:lnTo>
                  <a:lnTo>
                    <a:pt x="1511" y="235"/>
                  </a:lnTo>
                  <a:lnTo>
                    <a:pt x="1511" y="234"/>
                  </a:lnTo>
                  <a:lnTo>
                    <a:pt x="1513" y="235"/>
                  </a:lnTo>
                  <a:lnTo>
                    <a:pt x="1514" y="237"/>
                  </a:lnTo>
                  <a:lnTo>
                    <a:pt x="1515" y="239"/>
                  </a:lnTo>
                  <a:lnTo>
                    <a:pt x="1515" y="241"/>
                  </a:lnTo>
                  <a:lnTo>
                    <a:pt x="1514" y="242"/>
                  </a:lnTo>
                  <a:lnTo>
                    <a:pt x="1512" y="245"/>
                  </a:lnTo>
                  <a:lnTo>
                    <a:pt x="1511" y="245"/>
                  </a:lnTo>
                  <a:lnTo>
                    <a:pt x="1507" y="247"/>
                  </a:lnTo>
                  <a:lnTo>
                    <a:pt x="1505" y="247"/>
                  </a:lnTo>
                  <a:lnTo>
                    <a:pt x="1505" y="249"/>
                  </a:lnTo>
                  <a:lnTo>
                    <a:pt x="1504" y="250"/>
                  </a:lnTo>
                  <a:lnTo>
                    <a:pt x="1504" y="251"/>
                  </a:lnTo>
                  <a:lnTo>
                    <a:pt x="1503" y="252"/>
                  </a:lnTo>
                  <a:lnTo>
                    <a:pt x="1503" y="253"/>
                  </a:lnTo>
                  <a:lnTo>
                    <a:pt x="1501" y="253"/>
                  </a:lnTo>
                  <a:lnTo>
                    <a:pt x="1497" y="252"/>
                  </a:lnTo>
                  <a:lnTo>
                    <a:pt x="1498" y="253"/>
                  </a:lnTo>
                  <a:lnTo>
                    <a:pt x="1501" y="255"/>
                  </a:lnTo>
                  <a:lnTo>
                    <a:pt x="1502" y="256"/>
                  </a:lnTo>
                  <a:lnTo>
                    <a:pt x="1499" y="257"/>
                  </a:lnTo>
                  <a:lnTo>
                    <a:pt x="1497" y="257"/>
                  </a:lnTo>
                  <a:lnTo>
                    <a:pt x="1495" y="257"/>
                  </a:lnTo>
                  <a:lnTo>
                    <a:pt x="1492" y="256"/>
                  </a:lnTo>
                  <a:lnTo>
                    <a:pt x="1491" y="256"/>
                  </a:lnTo>
                  <a:lnTo>
                    <a:pt x="1492" y="257"/>
                  </a:lnTo>
                  <a:lnTo>
                    <a:pt x="1493" y="258"/>
                  </a:lnTo>
                  <a:lnTo>
                    <a:pt x="1495" y="258"/>
                  </a:lnTo>
                  <a:lnTo>
                    <a:pt x="1497" y="258"/>
                  </a:lnTo>
                  <a:lnTo>
                    <a:pt x="1497" y="259"/>
                  </a:lnTo>
                  <a:lnTo>
                    <a:pt x="1498" y="260"/>
                  </a:lnTo>
                  <a:lnTo>
                    <a:pt x="1499" y="260"/>
                  </a:lnTo>
                  <a:lnTo>
                    <a:pt x="1500" y="260"/>
                  </a:lnTo>
                  <a:lnTo>
                    <a:pt x="1500" y="263"/>
                  </a:lnTo>
                  <a:lnTo>
                    <a:pt x="1500" y="264"/>
                  </a:lnTo>
                  <a:lnTo>
                    <a:pt x="1499" y="265"/>
                  </a:lnTo>
                  <a:lnTo>
                    <a:pt x="1499" y="266"/>
                  </a:lnTo>
                  <a:lnTo>
                    <a:pt x="1499" y="267"/>
                  </a:lnTo>
                  <a:lnTo>
                    <a:pt x="1500" y="267"/>
                  </a:lnTo>
                  <a:lnTo>
                    <a:pt x="1501" y="267"/>
                  </a:lnTo>
                  <a:lnTo>
                    <a:pt x="1501" y="268"/>
                  </a:lnTo>
                  <a:lnTo>
                    <a:pt x="1502" y="269"/>
                  </a:lnTo>
                  <a:lnTo>
                    <a:pt x="1503" y="270"/>
                  </a:lnTo>
                  <a:lnTo>
                    <a:pt x="1503" y="271"/>
                  </a:lnTo>
                  <a:lnTo>
                    <a:pt x="1505" y="272"/>
                  </a:lnTo>
                  <a:lnTo>
                    <a:pt x="1506" y="272"/>
                  </a:lnTo>
                  <a:lnTo>
                    <a:pt x="1507" y="272"/>
                  </a:lnTo>
                  <a:lnTo>
                    <a:pt x="1508" y="273"/>
                  </a:lnTo>
                  <a:lnTo>
                    <a:pt x="1509" y="273"/>
                  </a:lnTo>
                  <a:lnTo>
                    <a:pt x="1511" y="273"/>
                  </a:lnTo>
                  <a:lnTo>
                    <a:pt x="1511" y="274"/>
                  </a:lnTo>
                  <a:lnTo>
                    <a:pt x="1512" y="274"/>
                  </a:lnTo>
                  <a:lnTo>
                    <a:pt x="1512" y="275"/>
                  </a:lnTo>
                  <a:lnTo>
                    <a:pt x="1512" y="276"/>
                  </a:lnTo>
                  <a:lnTo>
                    <a:pt x="1512" y="277"/>
                  </a:lnTo>
                  <a:lnTo>
                    <a:pt x="1517" y="282"/>
                  </a:lnTo>
                  <a:lnTo>
                    <a:pt x="1521" y="283"/>
                  </a:lnTo>
                  <a:lnTo>
                    <a:pt x="1526" y="288"/>
                  </a:lnTo>
                  <a:lnTo>
                    <a:pt x="1529" y="289"/>
                  </a:lnTo>
                  <a:lnTo>
                    <a:pt x="1532" y="290"/>
                  </a:lnTo>
                  <a:lnTo>
                    <a:pt x="1533" y="291"/>
                  </a:lnTo>
                  <a:lnTo>
                    <a:pt x="1534" y="292"/>
                  </a:lnTo>
                  <a:lnTo>
                    <a:pt x="1536" y="293"/>
                  </a:lnTo>
                  <a:lnTo>
                    <a:pt x="1536" y="294"/>
                  </a:lnTo>
                  <a:lnTo>
                    <a:pt x="1535" y="295"/>
                  </a:lnTo>
                  <a:lnTo>
                    <a:pt x="1535" y="296"/>
                  </a:lnTo>
                  <a:lnTo>
                    <a:pt x="1536" y="296"/>
                  </a:lnTo>
                  <a:lnTo>
                    <a:pt x="1537" y="296"/>
                  </a:lnTo>
                  <a:lnTo>
                    <a:pt x="1538" y="296"/>
                  </a:lnTo>
                  <a:lnTo>
                    <a:pt x="1538" y="297"/>
                  </a:lnTo>
                  <a:lnTo>
                    <a:pt x="1538" y="298"/>
                  </a:lnTo>
                  <a:lnTo>
                    <a:pt x="1538" y="299"/>
                  </a:lnTo>
                  <a:lnTo>
                    <a:pt x="1539" y="299"/>
                  </a:lnTo>
                  <a:lnTo>
                    <a:pt x="1540" y="299"/>
                  </a:lnTo>
                  <a:lnTo>
                    <a:pt x="1541" y="299"/>
                  </a:lnTo>
                  <a:lnTo>
                    <a:pt x="1543" y="300"/>
                  </a:lnTo>
                  <a:lnTo>
                    <a:pt x="1544" y="301"/>
                  </a:lnTo>
                  <a:lnTo>
                    <a:pt x="1547" y="301"/>
                  </a:lnTo>
                  <a:lnTo>
                    <a:pt x="1549" y="302"/>
                  </a:lnTo>
                  <a:lnTo>
                    <a:pt x="1553" y="307"/>
                  </a:lnTo>
                  <a:lnTo>
                    <a:pt x="1555" y="308"/>
                  </a:lnTo>
                  <a:lnTo>
                    <a:pt x="1556" y="308"/>
                  </a:lnTo>
                  <a:lnTo>
                    <a:pt x="1558" y="310"/>
                  </a:lnTo>
                  <a:lnTo>
                    <a:pt x="1559" y="312"/>
                  </a:lnTo>
                  <a:lnTo>
                    <a:pt x="1560" y="313"/>
                  </a:lnTo>
                  <a:lnTo>
                    <a:pt x="1559" y="313"/>
                  </a:lnTo>
                  <a:lnTo>
                    <a:pt x="1559" y="314"/>
                  </a:lnTo>
                  <a:lnTo>
                    <a:pt x="1561" y="315"/>
                  </a:lnTo>
                  <a:lnTo>
                    <a:pt x="1562" y="316"/>
                  </a:lnTo>
                  <a:lnTo>
                    <a:pt x="1563" y="317"/>
                  </a:lnTo>
                  <a:lnTo>
                    <a:pt x="1565" y="321"/>
                  </a:lnTo>
                  <a:lnTo>
                    <a:pt x="1566" y="321"/>
                  </a:lnTo>
                  <a:lnTo>
                    <a:pt x="1567" y="321"/>
                  </a:lnTo>
                  <a:lnTo>
                    <a:pt x="1568" y="320"/>
                  </a:lnTo>
                  <a:lnTo>
                    <a:pt x="1569" y="320"/>
                  </a:lnTo>
                  <a:lnTo>
                    <a:pt x="1570" y="320"/>
                  </a:lnTo>
                  <a:lnTo>
                    <a:pt x="1573" y="321"/>
                  </a:lnTo>
                  <a:lnTo>
                    <a:pt x="1574" y="322"/>
                  </a:lnTo>
                  <a:lnTo>
                    <a:pt x="1575" y="323"/>
                  </a:lnTo>
                  <a:lnTo>
                    <a:pt x="1574" y="323"/>
                  </a:lnTo>
                  <a:lnTo>
                    <a:pt x="1574" y="324"/>
                  </a:lnTo>
                  <a:lnTo>
                    <a:pt x="1574" y="325"/>
                  </a:lnTo>
                  <a:lnTo>
                    <a:pt x="1575" y="325"/>
                  </a:lnTo>
                  <a:lnTo>
                    <a:pt x="1575" y="326"/>
                  </a:lnTo>
                  <a:lnTo>
                    <a:pt x="1575" y="327"/>
                  </a:lnTo>
                  <a:lnTo>
                    <a:pt x="1574" y="327"/>
                  </a:lnTo>
                  <a:lnTo>
                    <a:pt x="1572" y="329"/>
                  </a:lnTo>
                  <a:lnTo>
                    <a:pt x="1571" y="331"/>
                  </a:lnTo>
                  <a:lnTo>
                    <a:pt x="1570" y="331"/>
                  </a:lnTo>
                  <a:lnTo>
                    <a:pt x="1565" y="334"/>
                  </a:lnTo>
                  <a:lnTo>
                    <a:pt x="1564" y="334"/>
                  </a:lnTo>
                  <a:lnTo>
                    <a:pt x="1564" y="336"/>
                  </a:lnTo>
                  <a:lnTo>
                    <a:pt x="1563" y="337"/>
                  </a:lnTo>
                  <a:lnTo>
                    <a:pt x="1562" y="338"/>
                  </a:lnTo>
                  <a:lnTo>
                    <a:pt x="1561" y="338"/>
                  </a:lnTo>
                  <a:lnTo>
                    <a:pt x="1560" y="338"/>
                  </a:lnTo>
                  <a:lnTo>
                    <a:pt x="1559" y="338"/>
                  </a:lnTo>
                  <a:lnTo>
                    <a:pt x="1557" y="337"/>
                  </a:lnTo>
                  <a:lnTo>
                    <a:pt x="1556" y="336"/>
                  </a:lnTo>
                  <a:lnTo>
                    <a:pt x="1555" y="336"/>
                  </a:lnTo>
                  <a:lnTo>
                    <a:pt x="1554" y="335"/>
                  </a:lnTo>
                  <a:lnTo>
                    <a:pt x="1552" y="335"/>
                  </a:lnTo>
                  <a:lnTo>
                    <a:pt x="1550" y="335"/>
                  </a:lnTo>
                  <a:lnTo>
                    <a:pt x="1547" y="337"/>
                  </a:lnTo>
                  <a:lnTo>
                    <a:pt x="1546" y="338"/>
                  </a:lnTo>
                  <a:lnTo>
                    <a:pt x="1545" y="338"/>
                  </a:lnTo>
                  <a:lnTo>
                    <a:pt x="1544" y="337"/>
                  </a:lnTo>
                  <a:lnTo>
                    <a:pt x="1542" y="337"/>
                  </a:lnTo>
                  <a:lnTo>
                    <a:pt x="1540" y="336"/>
                  </a:lnTo>
                  <a:lnTo>
                    <a:pt x="1537" y="336"/>
                  </a:lnTo>
                  <a:lnTo>
                    <a:pt x="1536" y="336"/>
                  </a:lnTo>
                  <a:lnTo>
                    <a:pt x="1535" y="337"/>
                  </a:lnTo>
                  <a:lnTo>
                    <a:pt x="1534" y="338"/>
                  </a:lnTo>
                  <a:lnTo>
                    <a:pt x="1533" y="337"/>
                  </a:lnTo>
                  <a:lnTo>
                    <a:pt x="1532" y="337"/>
                  </a:lnTo>
                  <a:lnTo>
                    <a:pt x="1531" y="336"/>
                  </a:lnTo>
                  <a:lnTo>
                    <a:pt x="1530" y="335"/>
                  </a:lnTo>
                  <a:lnTo>
                    <a:pt x="1529" y="334"/>
                  </a:lnTo>
                  <a:lnTo>
                    <a:pt x="1521" y="333"/>
                  </a:lnTo>
                  <a:lnTo>
                    <a:pt x="1517" y="332"/>
                  </a:lnTo>
                  <a:lnTo>
                    <a:pt x="1515" y="331"/>
                  </a:lnTo>
                  <a:lnTo>
                    <a:pt x="1513" y="330"/>
                  </a:lnTo>
                  <a:lnTo>
                    <a:pt x="1511" y="328"/>
                  </a:lnTo>
                  <a:lnTo>
                    <a:pt x="1510" y="326"/>
                  </a:lnTo>
                  <a:lnTo>
                    <a:pt x="1509" y="322"/>
                  </a:lnTo>
                  <a:lnTo>
                    <a:pt x="1508" y="320"/>
                  </a:lnTo>
                  <a:lnTo>
                    <a:pt x="1507" y="319"/>
                  </a:lnTo>
                  <a:lnTo>
                    <a:pt x="1504" y="318"/>
                  </a:lnTo>
                  <a:lnTo>
                    <a:pt x="1504" y="317"/>
                  </a:lnTo>
                  <a:lnTo>
                    <a:pt x="1503" y="317"/>
                  </a:lnTo>
                  <a:lnTo>
                    <a:pt x="1502" y="317"/>
                  </a:lnTo>
                  <a:lnTo>
                    <a:pt x="1501" y="318"/>
                  </a:lnTo>
                  <a:lnTo>
                    <a:pt x="1501" y="319"/>
                  </a:lnTo>
                  <a:lnTo>
                    <a:pt x="1502" y="320"/>
                  </a:lnTo>
                  <a:lnTo>
                    <a:pt x="1504" y="322"/>
                  </a:lnTo>
                  <a:lnTo>
                    <a:pt x="1504" y="323"/>
                  </a:lnTo>
                  <a:lnTo>
                    <a:pt x="1507" y="326"/>
                  </a:lnTo>
                  <a:lnTo>
                    <a:pt x="1507" y="327"/>
                  </a:lnTo>
                  <a:lnTo>
                    <a:pt x="1507" y="330"/>
                  </a:lnTo>
                  <a:lnTo>
                    <a:pt x="1508" y="331"/>
                  </a:lnTo>
                  <a:lnTo>
                    <a:pt x="1509" y="332"/>
                  </a:lnTo>
                  <a:lnTo>
                    <a:pt x="1510" y="332"/>
                  </a:lnTo>
                  <a:lnTo>
                    <a:pt x="1510" y="333"/>
                  </a:lnTo>
                  <a:lnTo>
                    <a:pt x="1510" y="334"/>
                  </a:lnTo>
                  <a:lnTo>
                    <a:pt x="1511" y="335"/>
                  </a:lnTo>
                  <a:lnTo>
                    <a:pt x="1511" y="337"/>
                  </a:lnTo>
                  <a:lnTo>
                    <a:pt x="1511" y="338"/>
                  </a:lnTo>
                  <a:lnTo>
                    <a:pt x="1510" y="339"/>
                  </a:lnTo>
                  <a:lnTo>
                    <a:pt x="1509" y="339"/>
                  </a:lnTo>
                  <a:lnTo>
                    <a:pt x="1508" y="339"/>
                  </a:lnTo>
                  <a:lnTo>
                    <a:pt x="1507" y="339"/>
                  </a:lnTo>
                  <a:lnTo>
                    <a:pt x="1507" y="338"/>
                  </a:lnTo>
                  <a:lnTo>
                    <a:pt x="1506" y="337"/>
                  </a:lnTo>
                  <a:lnTo>
                    <a:pt x="1505" y="336"/>
                  </a:lnTo>
                  <a:lnTo>
                    <a:pt x="1504" y="336"/>
                  </a:lnTo>
                  <a:lnTo>
                    <a:pt x="1503" y="336"/>
                  </a:lnTo>
                  <a:lnTo>
                    <a:pt x="1502" y="336"/>
                  </a:lnTo>
                  <a:lnTo>
                    <a:pt x="1501" y="336"/>
                  </a:lnTo>
                  <a:lnTo>
                    <a:pt x="1499" y="337"/>
                  </a:lnTo>
                  <a:lnTo>
                    <a:pt x="1497" y="337"/>
                  </a:lnTo>
                  <a:lnTo>
                    <a:pt x="1496" y="337"/>
                  </a:lnTo>
                  <a:lnTo>
                    <a:pt x="1494" y="339"/>
                  </a:lnTo>
                  <a:lnTo>
                    <a:pt x="1492" y="342"/>
                  </a:lnTo>
                  <a:lnTo>
                    <a:pt x="1491" y="344"/>
                  </a:lnTo>
                  <a:lnTo>
                    <a:pt x="1490" y="348"/>
                  </a:lnTo>
                  <a:lnTo>
                    <a:pt x="1490" y="349"/>
                  </a:lnTo>
                  <a:lnTo>
                    <a:pt x="1488" y="350"/>
                  </a:lnTo>
                  <a:lnTo>
                    <a:pt x="1488" y="351"/>
                  </a:lnTo>
                  <a:lnTo>
                    <a:pt x="1488" y="352"/>
                  </a:lnTo>
                  <a:lnTo>
                    <a:pt x="1487" y="353"/>
                  </a:lnTo>
                  <a:lnTo>
                    <a:pt x="1487" y="354"/>
                  </a:lnTo>
                  <a:lnTo>
                    <a:pt x="1483" y="358"/>
                  </a:lnTo>
                  <a:lnTo>
                    <a:pt x="1483" y="359"/>
                  </a:lnTo>
                  <a:lnTo>
                    <a:pt x="1483" y="360"/>
                  </a:lnTo>
                  <a:lnTo>
                    <a:pt x="1484" y="362"/>
                  </a:lnTo>
                  <a:lnTo>
                    <a:pt x="1483" y="363"/>
                  </a:lnTo>
                  <a:lnTo>
                    <a:pt x="1482" y="364"/>
                  </a:lnTo>
                  <a:lnTo>
                    <a:pt x="1481" y="364"/>
                  </a:lnTo>
                  <a:lnTo>
                    <a:pt x="1480" y="365"/>
                  </a:lnTo>
                  <a:lnTo>
                    <a:pt x="1479" y="368"/>
                  </a:lnTo>
                  <a:lnTo>
                    <a:pt x="1477" y="372"/>
                  </a:lnTo>
                  <a:lnTo>
                    <a:pt x="1476" y="372"/>
                  </a:lnTo>
                  <a:lnTo>
                    <a:pt x="1477" y="373"/>
                  </a:lnTo>
                  <a:lnTo>
                    <a:pt x="1477" y="375"/>
                  </a:lnTo>
                  <a:lnTo>
                    <a:pt x="1477" y="376"/>
                  </a:lnTo>
                  <a:lnTo>
                    <a:pt x="1476" y="377"/>
                  </a:lnTo>
                  <a:lnTo>
                    <a:pt x="1475" y="378"/>
                  </a:lnTo>
                  <a:lnTo>
                    <a:pt x="1474" y="379"/>
                  </a:lnTo>
                  <a:lnTo>
                    <a:pt x="1474" y="380"/>
                  </a:lnTo>
                  <a:lnTo>
                    <a:pt x="1474" y="381"/>
                  </a:lnTo>
                  <a:lnTo>
                    <a:pt x="1475" y="381"/>
                  </a:lnTo>
                  <a:lnTo>
                    <a:pt x="1476" y="381"/>
                  </a:lnTo>
                  <a:lnTo>
                    <a:pt x="1477" y="382"/>
                  </a:lnTo>
                  <a:lnTo>
                    <a:pt x="1476" y="382"/>
                  </a:lnTo>
                  <a:lnTo>
                    <a:pt x="1474" y="383"/>
                  </a:lnTo>
                  <a:lnTo>
                    <a:pt x="1474" y="384"/>
                  </a:lnTo>
                  <a:lnTo>
                    <a:pt x="1474" y="385"/>
                  </a:lnTo>
                  <a:lnTo>
                    <a:pt x="1474" y="386"/>
                  </a:lnTo>
                  <a:lnTo>
                    <a:pt x="1474" y="387"/>
                  </a:lnTo>
                  <a:lnTo>
                    <a:pt x="1475" y="387"/>
                  </a:lnTo>
                  <a:lnTo>
                    <a:pt x="1475" y="388"/>
                  </a:lnTo>
                  <a:lnTo>
                    <a:pt x="1476" y="389"/>
                  </a:lnTo>
                  <a:lnTo>
                    <a:pt x="1477" y="390"/>
                  </a:lnTo>
                  <a:lnTo>
                    <a:pt x="1477" y="391"/>
                  </a:lnTo>
                  <a:lnTo>
                    <a:pt x="1477" y="392"/>
                  </a:lnTo>
                  <a:lnTo>
                    <a:pt x="1478" y="393"/>
                  </a:lnTo>
                  <a:lnTo>
                    <a:pt x="1477" y="393"/>
                  </a:lnTo>
                  <a:lnTo>
                    <a:pt x="1477" y="394"/>
                  </a:lnTo>
                  <a:lnTo>
                    <a:pt x="1476" y="395"/>
                  </a:lnTo>
                  <a:lnTo>
                    <a:pt x="1475" y="396"/>
                  </a:lnTo>
                  <a:lnTo>
                    <a:pt x="1475" y="397"/>
                  </a:lnTo>
                  <a:lnTo>
                    <a:pt x="1474" y="399"/>
                  </a:lnTo>
                  <a:lnTo>
                    <a:pt x="1473" y="400"/>
                  </a:lnTo>
                  <a:lnTo>
                    <a:pt x="1473" y="403"/>
                  </a:lnTo>
                  <a:lnTo>
                    <a:pt x="1473" y="404"/>
                  </a:lnTo>
                  <a:lnTo>
                    <a:pt x="1471" y="407"/>
                  </a:lnTo>
                  <a:lnTo>
                    <a:pt x="1471" y="408"/>
                  </a:lnTo>
                  <a:lnTo>
                    <a:pt x="1472" y="409"/>
                  </a:lnTo>
                  <a:lnTo>
                    <a:pt x="1473" y="411"/>
                  </a:lnTo>
                  <a:lnTo>
                    <a:pt x="1474" y="412"/>
                  </a:lnTo>
                  <a:lnTo>
                    <a:pt x="1475" y="413"/>
                  </a:lnTo>
                  <a:lnTo>
                    <a:pt x="1475" y="414"/>
                  </a:lnTo>
                  <a:lnTo>
                    <a:pt x="1475" y="415"/>
                  </a:lnTo>
                  <a:lnTo>
                    <a:pt x="1475" y="416"/>
                  </a:lnTo>
                  <a:lnTo>
                    <a:pt x="1473" y="418"/>
                  </a:lnTo>
                  <a:lnTo>
                    <a:pt x="1473" y="419"/>
                  </a:lnTo>
                  <a:lnTo>
                    <a:pt x="1473" y="420"/>
                  </a:lnTo>
                  <a:lnTo>
                    <a:pt x="1473" y="421"/>
                  </a:lnTo>
                  <a:lnTo>
                    <a:pt x="1473" y="422"/>
                  </a:lnTo>
                  <a:lnTo>
                    <a:pt x="1472" y="424"/>
                  </a:lnTo>
                  <a:lnTo>
                    <a:pt x="1472" y="425"/>
                  </a:lnTo>
                  <a:lnTo>
                    <a:pt x="1474" y="424"/>
                  </a:lnTo>
                  <a:lnTo>
                    <a:pt x="1482" y="419"/>
                  </a:lnTo>
                  <a:lnTo>
                    <a:pt x="1483" y="418"/>
                  </a:lnTo>
                  <a:lnTo>
                    <a:pt x="1484" y="418"/>
                  </a:lnTo>
                  <a:lnTo>
                    <a:pt x="1485" y="419"/>
                  </a:lnTo>
                  <a:lnTo>
                    <a:pt x="1484" y="420"/>
                  </a:lnTo>
                  <a:lnTo>
                    <a:pt x="1483" y="421"/>
                  </a:lnTo>
                  <a:lnTo>
                    <a:pt x="1482" y="422"/>
                  </a:lnTo>
                  <a:lnTo>
                    <a:pt x="1480" y="423"/>
                  </a:lnTo>
                  <a:lnTo>
                    <a:pt x="1479" y="423"/>
                  </a:lnTo>
                  <a:lnTo>
                    <a:pt x="1479" y="424"/>
                  </a:lnTo>
                  <a:lnTo>
                    <a:pt x="1481" y="424"/>
                  </a:lnTo>
                  <a:lnTo>
                    <a:pt x="1482" y="425"/>
                  </a:lnTo>
                  <a:lnTo>
                    <a:pt x="1482" y="428"/>
                  </a:lnTo>
                  <a:lnTo>
                    <a:pt x="1482" y="429"/>
                  </a:lnTo>
                  <a:lnTo>
                    <a:pt x="1481" y="430"/>
                  </a:lnTo>
                  <a:lnTo>
                    <a:pt x="1480" y="430"/>
                  </a:lnTo>
                  <a:lnTo>
                    <a:pt x="1478" y="430"/>
                  </a:lnTo>
                  <a:lnTo>
                    <a:pt x="1478" y="431"/>
                  </a:lnTo>
                  <a:lnTo>
                    <a:pt x="1479" y="431"/>
                  </a:lnTo>
                  <a:lnTo>
                    <a:pt x="1480" y="432"/>
                  </a:lnTo>
                  <a:lnTo>
                    <a:pt x="1481" y="432"/>
                  </a:lnTo>
                  <a:lnTo>
                    <a:pt x="1480" y="433"/>
                  </a:lnTo>
                  <a:lnTo>
                    <a:pt x="1479" y="434"/>
                  </a:lnTo>
                  <a:lnTo>
                    <a:pt x="1479" y="435"/>
                  </a:lnTo>
                  <a:lnTo>
                    <a:pt x="1478" y="435"/>
                  </a:lnTo>
                  <a:lnTo>
                    <a:pt x="1479" y="436"/>
                  </a:lnTo>
                  <a:lnTo>
                    <a:pt x="1478" y="436"/>
                  </a:lnTo>
                  <a:lnTo>
                    <a:pt x="1477" y="436"/>
                  </a:lnTo>
                  <a:lnTo>
                    <a:pt x="1476" y="436"/>
                  </a:lnTo>
                  <a:lnTo>
                    <a:pt x="1475" y="436"/>
                  </a:lnTo>
                  <a:lnTo>
                    <a:pt x="1474" y="437"/>
                  </a:lnTo>
                  <a:lnTo>
                    <a:pt x="1475" y="437"/>
                  </a:lnTo>
                  <a:lnTo>
                    <a:pt x="1476" y="437"/>
                  </a:lnTo>
                  <a:lnTo>
                    <a:pt x="1477" y="438"/>
                  </a:lnTo>
                  <a:lnTo>
                    <a:pt x="1480" y="439"/>
                  </a:lnTo>
                  <a:lnTo>
                    <a:pt x="1482" y="439"/>
                  </a:lnTo>
                  <a:lnTo>
                    <a:pt x="1483" y="439"/>
                  </a:lnTo>
                  <a:lnTo>
                    <a:pt x="1484" y="440"/>
                  </a:lnTo>
                  <a:lnTo>
                    <a:pt x="1484" y="441"/>
                  </a:lnTo>
                  <a:lnTo>
                    <a:pt x="1484" y="442"/>
                  </a:lnTo>
                  <a:lnTo>
                    <a:pt x="1483" y="442"/>
                  </a:lnTo>
                  <a:lnTo>
                    <a:pt x="1481" y="443"/>
                  </a:lnTo>
                  <a:lnTo>
                    <a:pt x="1480" y="443"/>
                  </a:lnTo>
                  <a:lnTo>
                    <a:pt x="1479" y="443"/>
                  </a:lnTo>
                  <a:lnTo>
                    <a:pt x="1478" y="444"/>
                  </a:lnTo>
                  <a:lnTo>
                    <a:pt x="1475" y="443"/>
                  </a:lnTo>
                  <a:lnTo>
                    <a:pt x="1475" y="445"/>
                  </a:lnTo>
                  <a:lnTo>
                    <a:pt x="1473" y="445"/>
                  </a:lnTo>
                  <a:lnTo>
                    <a:pt x="1472" y="446"/>
                  </a:lnTo>
                  <a:lnTo>
                    <a:pt x="1472" y="448"/>
                  </a:lnTo>
                  <a:lnTo>
                    <a:pt x="1471" y="449"/>
                  </a:lnTo>
                  <a:lnTo>
                    <a:pt x="1470" y="448"/>
                  </a:lnTo>
                  <a:lnTo>
                    <a:pt x="1468" y="447"/>
                  </a:lnTo>
                  <a:lnTo>
                    <a:pt x="1468" y="446"/>
                  </a:lnTo>
                  <a:lnTo>
                    <a:pt x="1467" y="447"/>
                  </a:lnTo>
                  <a:lnTo>
                    <a:pt x="1467" y="449"/>
                  </a:lnTo>
                  <a:lnTo>
                    <a:pt x="1466" y="450"/>
                  </a:lnTo>
                  <a:lnTo>
                    <a:pt x="1465" y="450"/>
                  </a:lnTo>
                  <a:lnTo>
                    <a:pt x="1465" y="449"/>
                  </a:lnTo>
                  <a:lnTo>
                    <a:pt x="1464" y="448"/>
                  </a:lnTo>
                  <a:lnTo>
                    <a:pt x="1465" y="447"/>
                  </a:lnTo>
                  <a:lnTo>
                    <a:pt x="1464" y="446"/>
                  </a:lnTo>
                  <a:lnTo>
                    <a:pt x="1462" y="444"/>
                  </a:lnTo>
                  <a:lnTo>
                    <a:pt x="1461" y="444"/>
                  </a:lnTo>
                  <a:lnTo>
                    <a:pt x="1460" y="445"/>
                  </a:lnTo>
                  <a:lnTo>
                    <a:pt x="1460" y="447"/>
                  </a:lnTo>
                  <a:lnTo>
                    <a:pt x="1460" y="449"/>
                  </a:lnTo>
                  <a:lnTo>
                    <a:pt x="1459" y="451"/>
                  </a:lnTo>
                  <a:lnTo>
                    <a:pt x="1458" y="452"/>
                  </a:lnTo>
                  <a:lnTo>
                    <a:pt x="1455" y="453"/>
                  </a:lnTo>
                  <a:lnTo>
                    <a:pt x="1453" y="455"/>
                  </a:lnTo>
                  <a:lnTo>
                    <a:pt x="1447" y="465"/>
                  </a:lnTo>
                  <a:lnTo>
                    <a:pt x="1445" y="466"/>
                  </a:lnTo>
                  <a:lnTo>
                    <a:pt x="1445" y="467"/>
                  </a:lnTo>
                  <a:lnTo>
                    <a:pt x="1445" y="469"/>
                  </a:lnTo>
                  <a:lnTo>
                    <a:pt x="1444" y="470"/>
                  </a:lnTo>
                  <a:lnTo>
                    <a:pt x="1443" y="471"/>
                  </a:lnTo>
                  <a:lnTo>
                    <a:pt x="1442" y="472"/>
                  </a:lnTo>
                  <a:lnTo>
                    <a:pt x="1440" y="472"/>
                  </a:lnTo>
                  <a:lnTo>
                    <a:pt x="1433" y="474"/>
                  </a:lnTo>
                  <a:lnTo>
                    <a:pt x="1431" y="474"/>
                  </a:lnTo>
                  <a:lnTo>
                    <a:pt x="1431" y="473"/>
                  </a:lnTo>
                  <a:lnTo>
                    <a:pt x="1431" y="471"/>
                  </a:lnTo>
                  <a:lnTo>
                    <a:pt x="1431" y="470"/>
                  </a:lnTo>
                  <a:lnTo>
                    <a:pt x="1432" y="469"/>
                  </a:lnTo>
                  <a:lnTo>
                    <a:pt x="1431" y="469"/>
                  </a:lnTo>
                  <a:lnTo>
                    <a:pt x="1430" y="469"/>
                  </a:lnTo>
                  <a:lnTo>
                    <a:pt x="1430" y="470"/>
                  </a:lnTo>
                  <a:lnTo>
                    <a:pt x="1429" y="471"/>
                  </a:lnTo>
                  <a:lnTo>
                    <a:pt x="1429" y="470"/>
                  </a:lnTo>
                  <a:lnTo>
                    <a:pt x="1429" y="468"/>
                  </a:lnTo>
                  <a:lnTo>
                    <a:pt x="1429" y="467"/>
                  </a:lnTo>
                  <a:lnTo>
                    <a:pt x="1426" y="464"/>
                  </a:lnTo>
                  <a:lnTo>
                    <a:pt x="1426" y="462"/>
                  </a:lnTo>
                  <a:lnTo>
                    <a:pt x="1427" y="458"/>
                  </a:lnTo>
                  <a:lnTo>
                    <a:pt x="1426" y="458"/>
                  </a:lnTo>
                  <a:lnTo>
                    <a:pt x="1425" y="459"/>
                  </a:lnTo>
                  <a:lnTo>
                    <a:pt x="1424" y="461"/>
                  </a:lnTo>
                  <a:lnTo>
                    <a:pt x="1424" y="465"/>
                  </a:lnTo>
                  <a:lnTo>
                    <a:pt x="1426" y="468"/>
                  </a:lnTo>
                  <a:lnTo>
                    <a:pt x="1427" y="468"/>
                  </a:lnTo>
                  <a:lnTo>
                    <a:pt x="1427" y="469"/>
                  </a:lnTo>
                  <a:lnTo>
                    <a:pt x="1426" y="469"/>
                  </a:lnTo>
                  <a:lnTo>
                    <a:pt x="1426" y="470"/>
                  </a:lnTo>
                  <a:lnTo>
                    <a:pt x="1425" y="471"/>
                  </a:lnTo>
                  <a:lnTo>
                    <a:pt x="1428" y="472"/>
                  </a:lnTo>
                  <a:lnTo>
                    <a:pt x="1429" y="472"/>
                  </a:lnTo>
                  <a:lnTo>
                    <a:pt x="1429" y="473"/>
                  </a:lnTo>
                  <a:lnTo>
                    <a:pt x="1428" y="475"/>
                  </a:lnTo>
                  <a:lnTo>
                    <a:pt x="1427" y="475"/>
                  </a:lnTo>
                  <a:lnTo>
                    <a:pt x="1427" y="476"/>
                  </a:lnTo>
                  <a:lnTo>
                    <a:pt x="1427" y="479"/>
                  </a:lnTo>
                  <a:lnTo>
                    <a:pt x="1427" y="481"/>
                  </a:lnTo>
                  <a:lnTo>
                    <a:pt x="1426" y="481"/>
                  </a:lnTo>
                  <a:lnTo>
                    <a:pt x="1424" y="481"/>
                  </a:lnTo>
                  <a:lnTo>
                    <a:pt x="1417" y="484"/>
                  </a:lnTo>
                  <a:lnTo>
                    <a:pt x="1414" y="486"/>
                  </a:lnTo>
                  <a:lnTo>
                    <a:pt x="1412" y="488"/>
                  </a:lnTo>
                  <a:lnTo>
                    <a:pt x="1412" y="491"/>
                  </a:lnTo>
                  <a:lnTo>
                    <a:pt x="1413" y="492"/>
                  </a:lnTo>
                  <a:lnTo>
                    <a:pt x="1413" y="493"/>
                  </a:lnTo>
                  <a:lnTo>
                    <a:pt x="1414" y="494"/>
                  </a:lnTo>
                  <a:lnTo>
                    <a:pt x="1414" y="495"/>
                  </a:lnTo>
                  <a:lnTo>
                    <a:pt x="1414" y="496"/>
                  </a:lnTo>
                  <a:lnTo>
                    <a:pt x="1412" y="497"/>
                  </a:lnTo>
                  <a:lnTo>
                    <a:pt x="1411" y="498"/>
                  </a:lnTo>
                  <a:lnTo>
                    <a:pt x="1405" y="500"/>
                  </a:lnTo>
                  <a:lnTo>
                    <a:pt x="1403" y="502"/>
                  </a:lnTo>
                  <a:lnTo>
                    <a:pt x="1400" y="502"/>
                  </a:lnTo>
                  <a:lnTo>
                    <a:pt x="1398" y="503"/>
                  </a:lnTo>
                  <a:lnTo>
                    <a:pt x="1395" y="506"/>
                  </a:lnTo>
                  <a:lnTo>
                    <a:pt x="1394" y="507"/>
                  </a:lnTo>
                  <a:lnTo>
                    <a:pt x="1392" y="508"/>
                  </a:lnTo>
                  <a:lnTo>
                    <a:pt x="1393" y="509"/>
                  </a:lnTo>
                  <a:lnTo>
                    <a:pt x="1394" y="510"/>
                  </a:lnTo>
                  <a:lnTo>
                    <a:pt x="1396" y="510"/>
                  </a:lnTo>
                  <a:lnTo>
                    <a:pt x="1397" y="509"/>
                  </a:lnTo>
                  <a:lnTo>
                    <a:pt x="1398" y="508"/>
                  </a:lnTo>
                  <a:lnTo>
                    <a:pt x="1399" y="508"/>
                  </a:lnTo>
                  <a:lnTo>
                    <a:pt x="1400" y="507"/>
                  </a:lnTo>
                  <a:lnTo>
                    <a:pt x="1401" y="508"/>
                  </a:lnTo>
                  <a:lnTo>
                    <a:pt x="1402" y="507"/>
                  </a:lnTo>
                  <a:lnTo>
                    <a:pt x="1403" y="507"/>
                  </a:lnTo>
                  <a:lnTo>
                    <a:pt x="1405" y="507"/>
                  </a:lnTo>
                  <a:lnTo>
                    <a:pt x="1406" y="508"/>
                  </a:lnTo>
                  <a:lnTo>
                    <a:pt x="1406" y="509"/>
                  </a:lnTo>
                  <a:lnTo>
                    <a:pt x="1405" y="511"/>
                  </a:lnTo>
                  <a:lnTo>
                    <a:pt x="1404" y="512"/>
                  </a:lnTo>
                  <a:lnTo>
                    <a:pt x="1407" y="515"/>
                  </a:lnTo>
                  <a:lnTo>
                    <a:pt x="1408" y="516"/>
                  </a:lnTo>
                  <a:lnTo>
                    <a:pt x="1407" y="519"/>
                  </a:lnTo>
                  <a:lnTo>
                    <a:pt x="1407" y="524"/>
                  </a:lnTo>
                  <a:lnTo>
                    <a:pt x="1407" y="525"/>
                  </a:lnTo>
                  <a:lnTo>
                    <a:pt x="1406" y="527"/>
                  </a:lnTo>
                  <a:lnTo>
                    <a:pt x="1405" y="527"/>
                  </a:lnTo>
                  <a:lnTo>
                    <a:pt x="1401" y="528"/>
                  </a:lnTo>
                  <a:lnTo>
                    <a:pt x="1399" y="529"/>
                  </a:lnTo>
                  <a:lnTo>
                    <a:pt x="1397" y="531"/>
                  </a:lnTo>
                  <a:lnTo>
                    <a:pt x="1396" y="532"/>
                  </a:lnTo>
                  <a:lnTo>
                    <a:pt x="1396" y="533"/>
                  </a:lnTo>
                  <a:lnTo>
                    <a:pt x="1399" y="532"/>
                  </a:lnTo>
                  <a:lnTo>
                    <a:pt x="1401" y="531"/>
                  </a:lnTo>
                  <a:lnTo>
                    <a:pt x="1402" y="532"/>
                  </a:lnTo>
                  <a:lnTo>
                    <a:pt x="1403" y="535"/>
                  </a:lnTo>
                  <a:lnTo>
                    <a:pt x="1404" y="536"/>
                  </a:lnTo>
                  <a:lnTo>
                    <a:pt x="1406" y="535"/>
                  </a:lnTo>
                  <a:lnTo>
                    <a:pt x="1410" y="533"/>
                  </a:lnTo>
                  <a:lnTo>
                    <a:pt x="1411" y="533"/>
                  </a:lnTo>
                  <a:lnTo>
                    <a:pt x="1412" y="533"/>
                  </a:lnTo>
                  <a:lnTo>
                    <a:pt x="1412" y="534"/>
                  </a:lnTo>
                  <a:lnTo>
                    <a:pt x="1412" y="535"/>
                  </a:lnTo>
                  <a:lnTo>
                    <a:pt x="1413" y="536"/>
                  </a:lnTo>
                  <a:lnTo>
                    <a:pt x="1414" y="535"/>
                  </a:lnTo>
                  <a:lnTo>
                    <a:pt x="1415" y="535"/>
                  </a:lnTo>
                  <a:lnTo>
                    <a:pt x="1416" y="534"/>
                  </a:lnTo>
                  <a:lnTo>
                    <a:pt x="1417" y="535"/>
                  </a:lnTo>
                  <a:lnTo>
                    <a:pt x="1417" y="537"/>
                  </a:lnTo>
                  <a:lnTo>
                    <a:pt x="1415" y="546"/>
                  </a:lnTo>
                  <a:lnTo>
                    <a:pt x="1412" y="556"/>
                  </a:lnTo>
                  <a:lnTo>
                    <a:pt x="1411" y="559"/>
                  </a:lnTo>
                  <a:lnTo>
                    <a:pt x="1409" y="559"/>
                  </a:lnTo>
                  <a:lnTo>
                    <a:pt x="1408" y="558"/>
                  </a:lnTo>
                  <a:lnTo>
                    <a:pt x="1408" y="557"/>
                  </a:lnTo>
                  <a:lnTo>
                    <a:pt x="1407" y="556"/>
                  </a:lnTo>
                  <a:lnTo>
                    <a:pt x="1406" y="555"/>
                  </a:lnTo>
                  <a:lnTo>
                    <a:pt x="1404" y="555"/>
                  </a:lnTo>
                  <a:lnTo>
                    <a:pt x="1403" y="555"/>
                  </a:lnTo>
                  <a:lnTo>
                    <a:pt x="1403" y="556"/>
                  </a:lnTo>
                  <a:lnTo>
                    <a:pt x="1402" y="556"/>
                  </a:lnTo>
                  <a:lnTo>
                    <a:pt x="1401" y="556"/>
                  </a:lnTo>
                  <a:lnTo>
                    <a:pt x="1399" y="556"/>
                  </a:lnTo>
                  <a:lnTo>
                    <a:pt x="1398" y="556"/>
                  </a:lnTo>
                  <a:lnTo>
                    <a:pt x="1397" y="556"/>
                  </a:lnTo>
                  <a:lnTo>
                    <a:pt x="1397" y="557"/>
                  </a:lnTo>
                  <a:lnTo>
                    <a:pt x="1397" y="558"/>
                  </a:lnTo>
                  <a:lnTo>
                    <a:pt x="1398" y="558"/>
                  </a:lnTo>
                  <a:lnTo>
                    <a:pt x="1398" y="560"/>
                  </a:lnTo>
                  <a:lnTo>
                    <a:pt x="1396" y="562"/>
                  </a:lnTo>
                  <a:lnTo>
                    <a:pt x="1397" y="563"/>
                  </a:lnTo>
                  <a:lnTo>
                    <a:pt x="1399" y="560"/>
                  </a:lnTo>
                  <a:lnTo>
                    <a:pt x="1401" y="559"/>
                  </a:lnTo>
                  <a:lnTo>
                    <a:pt x="1402" y="559"/>
                  </a:lnTo>
                  <a:lnTo>
                    <a:pt x="1403" y="560"/>
                  </a:lnTo>
                  <a:lnTo>
                    <a:pt x="1403" y="561"/>
                  </a:lnTo>
                  <a:lnTo>
                    <a:pt x="1401" y="564"/>
                  </a:lnTo>
                  <a:lnTo>
                    <a:pt x="1401" y="565"/>
                  </a:lnTo>
                  <a:lnTo>
                    <a:pt x="1401" y="576"/>
                  </a:lnTo>
                  <a:lnTo>
                    <a:pt x="1401" y="579"/>
                  </a:lnTo>
                  <a:lnTo>
                    <a:pt x="1400" y="581"/>
                  </a:lnTo>
                  <a:lnTo>
                    <a:pt x="1399" y="583"/>
                  </a:lnTo>
                  <a:lnTo>
                    <a:pt x="1396" y="587"/>
                  </a:lnTo>
                  <a:lnTo>
                    <a:pt x="1394" y="588"/>
                  </a:lnTo>
                  <a:lnTo>
                    <a:pt x="1393" y="589"/>
                  </a:lnTo>
                  <a:lnTo>
                    <a:pt x="1392" y="588"/>
                  </a:lnTo>
                  <a:lnTo>
                    <a:pt x="1391" y="587"/>
                  </a:lnTo>
                  <a:lnTo>
                    <a:pt x="1391" y="584"/>
                  </a:lnTo>
                  <a:lnTo>
                    <a:pt x="1391" y="583"/>
                  </a:lnTo>
                  <a:lnTo>
                    <a:pt x="1390" y="583"/>
                  </a:lnTo>
                  <a:lnTo>
                    <a:pt x="1389" y="582"/>
                  </a:lnTo>
                  <a:lnTo>
                    <a:pt x="1388" y="582"/>
                  </a:lnTo>
                  <a:lnTo>
                    <a:pt x="1388" y="581"/>
                  </a:lnTo>
                  <a:lnTo>
                    <a:pt x="1387" y="579"/>
                  </a:lnTo>
                  <a:lnTo>
                    <a:pt x="1387" y="578"/>
                  </a:lnTo>
                  <a:lnTo>
                    <a:pt x="1387" y="576"/>
                  </a:lnTo>
                  <a:lnTo>
                    <a:pt x="1386" y="576"/>
                  </a:lnTo>
                  <a:lnTo>
                    <a:pt x="1386" y="577"/>
                  </a:lnTo>
                  <a:lnTo>
                    <a:pt x="1386" y="578"/>
                  </a:lnTo>
                  <a:lnTo>
                    <a:pt x="1386" y="579"/>
                  </a:lnTo>
                  <a:lnTo>
                    <a:pt x="1386" y="581"/>
                  </a:lnTo>
                  <a:lnTo>
                    <a:pt x="1385" y="582"/>
                  </a:lnTo>
                  <a:lnTo>
                    <a:pt x="1384" y="583"/>
                  </a:lnTo>
                  <a:lnTo>
                    <a:pt x="1385" y="585"/>
                  </a:lnTo>
                  <a:lnTo>
                    <a:pt x="1385" y="586"/>
                  </a:lnTo>
                  <a:lnTo>
                    <a:pt x="1385" y="587"/>
                  </a:lnTo>
                  <a:lnTo>
                    <a:pt x="1384" y="587"/>
                  </a:lnTo>
                  <a:lnTo>
                    <a:pt x="1384" y="588"/>
                  </a:lnTo>
                  <a:lnTo>
                    <a:pt x="1385" y="588"/>
                  </a:lnTo>
                  <a:lnTo>
                    <a:pt x="1386" y="588"/>
                  </a:lnTo>
                  <a:lnTo>
                    <a:pt x="1388" y="588"/>
                  </a:lnTo>
                  <a:lnTo>
                    <a:pt x="1388" y="589"/>
                  </a:lnTo>
                  <a:lnTo>
                    <a:pt x="1388" y="590"/>
                  </a:lnTo>
                  <a:lnTo>
                    <a:pt x="1389" y="591"/>
                  </a:lnTo>
                  <a:lnTo>
                    <a:pt x="1390" y="592"/>
                  </a:lnTo>
                  <a:lnTo>
                    <a:pt x="1394" y="595"/>
                  </a:lnTo>
                  <a:lnTo>
                    <a:pt x="1394" y="596"/>
                  </a:lnTo>
                  <a:lnTo>
                    <a:pt x="1394" y="597"/>
                  </a:lnTo>
                  <a:lnTo>
                    <a:pt x="1391" y="598"/>
                  </a:lnTo>
                  <a:lnTo>
                    <a:pt x="1389" y="599"/>
                  </a:lnTo>
                  <a:lnTo>
                    <a:pt x="1388" y="598"/>
                  </a:lnTo>
                  <a:lnTo>
                    <a:pt x="1388" y="599"/>
                  </a:lnTo>
                  <a:lnTo>
                    <a:pt x="1389" y="602"/>
                  </a:lnTo>
                  <a:lnTo>
                    <a:pt x="1389" y="603"/>
                  </a:lnTo>
                  <a:lnTo>
                    <a:pt x="1389" y="605"/>
                  </a:lnTo>
                  <a:lnTo>
                    <a:pt x="1388" y="606"/>
                  </a:lnTo>
                  <a:lnTo>
                    <a:pt x="1387" y="606"/>
                  </a:lnTo>
                  <a:lnTo>
                    <a:pt x="1385" y="607"/>
                  </a:lnTo>
                  <a:lnTo>
                    <a:pt x="1385" y="606"/>
                  </a:lnTo>
                  <a:lnTo>
                    <a:pt x="1386" y="605"/>
                  </a:lnTo>
                  <a:lnTo>
                    <a:pt x="1387" y="605"/>
                  </a:lnTo>
                  <a:lnTo>
                    <a:pt x="1388" y="604"/>
                  </a:lnTo>
                  <a:lnTo>
                    <a:pt x="1388" y="603"/>
                  </a:lnTo>
                  <a:lnTo>
                    <a:pt x="1387" y="603"/>
                  </a:lnTo>
                  <a:lnTo>
                    <a:pt x="1385" y="604"/>
                  </a:lnTo>
                  <a:lnTo>
                    <a:pt x="1384" y="604"/>
                  </a:lnTo>
                  <a:lnTo>
                    <a:pt x="1384" y="606"/>
                  </a:lnTo>
                  <a:lnTo>
                    <a:pt x="1383" y="608"/>
                  </a:lnTo>
                  <a:lnTo>
                    <a:pt x="1378" y="615"/>
                  </a:lnTo>
                  <a:lnTo>
                    <a:pt x="1378" y="618"/>
                  </a:lnTo>
                  <a:lnTo>
                    <a:pt x="1377" y="624"/>
                  </a:lnTo>
                  <a:lnTo>
                    <a:pt x="1376" y="626"/>
                  </a:lnTo>
                  <a:lnTo>
                    <a:pt x="1375" y="628"/>
                  </a:lnTo>
                  <a:lnTo>
                    <a:pt x="1374" y="629"/>
                  </a:lnTo>
                  <a:lnTo>
                    <a:pt x="1369" y="629"/>
                  </a:lnTo>
                  <a:lnTo>
                    <a:pt x="1368" y="629"/>
                  </a:lnTo>
                  <a:lnTo>
                    <a:pt x="1366" y="630"/>
                  </a:lnTo>
                  <a:lnTo>
                    <a:pt x="1364" y="632"/>
                  </a:lnTo>
                  <a:lnTo>
                    <a:pt x="1361" y="634"/>
                  </a:lnTo>
                  <a:lnTo>
                    <a:pt x="1350" y="640"/>
                  </a:lnTo>
                  <a:lnTo>
                    <a:pt x="1332" y="647"/>
                  </a:lnTo>
                  <a:lnTo>
                    <a:pt x="1315" y="654"/>
                  </a:lnTo>
                  <a:lnTo>
                    <a:pt x="1303" y="660"/>
                  </a:lnTo>
                  <a:lnTo>
                    <a:pt x="1292" y="666"/>
                  </a:lnTo>
                  <a:lnTo>
                    <a:pt x="1289" y="667"/>
                  </a:lnTo>
                  <a:lnTo>
                    <a:pt x="1287" y="666"/>
                  </a:lnTo>
                  <a:lnTo>
                    <a:pt x="1285" y="664"/>
                  </a:lnTo>
                  <a:lnTo>
                    <a:pt x="1286" y="661"/>
                  </a:lnTo>
                  <a:lnTo>
                    <a:pt x="1287" y="656"/>
                  </a:lnTo>
                  <a:lnTo>
                    <a:pt x="1286" y="650"/>
                  </a:lnTo>
                  <a:lnTo>
                    <a:pt x="1285" y="645"/>
                  </a:lnTo>
                  <a:lnTo>
                    <a:pt x="1286" y="633"/>
                  </a:lnTo>
                  <a:lnTo>
                    <a:pt x="1285" y="630"/>
                  </a:lnTo>
                  <a:lnTo>
                    <a:pt x="1281" y="625"/>
                  </a:lnTo>
                  <a:lnTo>
                    <a:pt x="1280" y="622"/>
                  </a:lnTo>
                  <a:lnTo>
                    <a:pt x="1280" y="619"/>
                  </a:lnTo>
                  <a:lnTo>
                    <a:pt x="1282" y="611"/>
                  </a:lnTo>
                  <a:lnTo>
                    <a:pt x="1280" y="612"/>
                  </a:lnTo>
                  <a:lnTo>
                    <a:pt x="1279" y="612"/>
                  </a:lnTo>
                  <a:lnTo>
                    <a:pt x="1278" y="613"/>
                  </a:lnTo>
                  <a:lnTo>
                    <a:pt x="1278" y="620"/>
                  </a:lnTo>
                  <a:lnTo>
                    <a:pt x="1277" y="621"/>
                  </a:lnTo>
                  <a:lnTo>
                    <a:pt x="1275" y="621"/>
                  </a:lnTo>
                  <a:lnTo>
                    <a:pt x="1273" y="620"/>
                  </a:lnTo>
                  <a:lnTo>
                    <a:pt x="1270" y="618"/>
                  </a:lnTo>
                  <a:lnTo>
                    <a:pt x="1265" y="616"/>
                  </a:lnTo>
                  <a:lnTo>
                    <a:pt x="1264" y="615"/>
                  </a:lnTo>
                  <a:lnTo>
                    <a:pt x="1264" y="614"/>
                  </a:lnTo>
                  <a:lnTo>
                    <a:pt x="1264" y="613"/>
                  </a:lnTo>
                  <a:lnTo>
                    <a:pt x="1265" y="612"/>
                  </a:lnTo>
                  <a:lnTo>
                    <a:pt x="1266" y="611"/>
                  </a:lnTo>
                  <a:lnTo>
                    <a:pt x="1267" y="607"/>
                  </a:lnTo>
                  <a:lnTo>
                    <a:pt x="1268" y="604"/>
                  </a:lnTo>
                  <a:lnTo>
                    <a:pt x="1269" y="604"/>
                  </a:lnTo>
                  <a:lnTo>
                    <a:pt x="1269" y="602"/>
                  </a:lnTo>
                  <a:lnTo>
                    <a:pt x="1267" y="604"/>
                  </a:lnTo>
                  <a:lnTo>
                    <a:pt x="1265" y="608"/>
                  </a:lnTo>
                  <a:lnTo>
                    <a:pt x="1263" y="612"/>
                  </a:lnTo>
                  <a:lnTo>
                    <a:pt x="1259" y="613"/>
                  </a:lnTo>
                  <a:lnTo>
                    <a:pt x="1256" y="613"/>
                  </a:lnTo>
                  <a:lnTo>
                    <a:pt x="1255" y="612"/>
                  </a:lnTo>
                  <a:lnTo>
                    <a:pt x="1254" y="611"/>
                  </a:lnTo>
                  <a:lnTo>
                    <a:pt x="1253" y="609"/>
                  </a:lnTo>
                  <a:lnTo>
                    <a:pt x="1254" y="602"/>
                  </a:lnTo>
                  <a:lnTo>
                    <a:pt x="1254" y="601"/>
                  </a:lnTo>
                  <a:lnTo>
                    <a:pt x="1254" y="602"/>
                  </a:lnTo>
                  <a:lnTo>
                    <a:pt x="1253" y="605"/>
                  </a:lnTo>
                  <a:lnTo>
                    <a:pt x="1253" y="606"/>
                  </a:lnTo>
                  <a:lnTo>
                    <a:pt x="1253" y="607"/>
                  </a:lnTo>
                  <a:lnTo>
                    <a:pt x="1252" y="607"/>
                  </a:lnTo>
                  <a:lnTo>
                    <a:pt x="1249" y="611"/>
                  </a:lnTo>
                  <a:lnTo>
                    <a:pt x="1245" y="613"/>
                  </a:lnTo>
                  <a:lnTo>
                    <a:pt x="1243" y="614"/>
                  </a:lnTo>
                  <a:lnTo>
                    <a:pt x="1239" y="616"/>
                  </a:lnTo>
                  <a:lnTo>
                    <a:pt x="1234" y="618"/>
                  </a:lnTo>
                  <a:lnTo>
                    <a:pt x="1228" y="619"/>
                  </a:lnTo>
                  <a:lnTo>
                    <a:pt x="1222" y="618"/>
                  </a:lnTo>
                  <a:lnTo>
                    <a:pt x="1222" y="613"/>
                  </a:lnTo>
                  <a:lnTo>
                    <a:pt x="1223" y="611"/>
                  </a:lnTo>
                  <a:lnTo>
                    <a:pt x="1223" y="608"/>
                  </a:lnTo>
                  <a:lnTo>
                    <a:pt x="1223" y="605"/>
                  </a:lnTo>
                  <a:lnTo>
                    <a:pt x="1221" y="600"/>
                  </a:lnTo>
                  <a:lnTo>
                    <a:pt x="1220" y="599"/>
                  </a:lnTo>
                  <a:lnTo>
                    <a:pt x="1214" y="599"/>
                  </a:lnTo>
                  <a:lnTo>
                    <a:pt x="1213" y="600"/>
                  </a:lnTo>
                  <a:lnTo>
                    <a:pt x="1211" y="600"/>
                  </a:lnTo>
                  <a:lnTo>
                    <a:pt x="1210" y="601"/>
                  </a:lnTo>
                  <a:lnTo>
                    <a:pt x="1210" y="603"/>
                  </a:lnTo>
                  <a:lnTo>
                    <a:pt x="1210" y="604"/>
                  </a:lnTo>
                  <a:lnTo>
                    <a:pt x="1208" y="604"/>
                  </a:lnTo>
                  <a:lnTo>
                    <a:pt x="1205" y="605"/>
                  </a:lnTo>
                  <a:lnTo>
                    <a:pt x="1204" y="604"/>
                  </a:lnTo>
                  <a:lnTo>
                    <a:pt x="1203" y="604"/>
                  </a:lnTo>
                  <a:lnTo>
                    <a:pt x="1203" y="602"/>
                  </a:lnTo>
                  <a:lnTo>
                    <a:pt x="1203" y="601"/>
                  </a:lnTo>
                  <a:lnTo>
                    <a:pt x="1202" y="600"/>
                  </a:lnTo>
                  <a:lnTo>
                    <a:pt x="1201" y="599"/>
                  </a:lnTo>
                  <a:lnTo>
                    <a:pt x="1203" y="604"/>
                  </a:lnTo>
                  <a:lnTo>
                    <a:pt x="1204" y="606"/>
                  </a:lnTo>
                  <a:lnTo>
                    <a:pt x="1200" y="602"/>
                  </a:lnTo>
                  <a:lnTo>
                    <a:pt x="1199" y="602"/>
                  </a:lnTo>
                  <a:lnTo>
                    <a:pt x="1197" y="600"/>
                  </a:lnTo>
                  <a:lnTo>
                    <a:pt x="1196" y="599"/>
                  </a:lnTo>
                  <a:lnTo>
                    <a:pt x="1195" y="598"/>
                  </a:lnTo>
                  <a:lnTo>
                    <a:pt x="1195" y="597"/>
                  </a:lnTo>
                  <a:lnTo>
                    <a:pt x="1194" y="595"/>
                  </a:lnTo>
                  <a:lnTo>
                    <a:pt x="1194" y="594"/>
                  </a:lnTo>
                  <a:lnTo>
                    <a:pt x="1193" y="593"/>
                  </a:lnTo>
                  <a:lnTo>
                    <a:pt x="1191" y="592"/>
                  </a:lnTo>
                  <a:lnTo>
                    <a:pt x="1189" y="592"/>
                  </a:lnTo>
                  <a:lnTo>
                    <a:pt x="1187" y="591"/>
                  </a:lnTo>
                  <a:lnTo>
                    <a:pt x="1183" y="583"/>
                  </a:lnTo>
                  <a:lnTo>
                    <a:pt x="1183" y="588"/>
                  </a:lnTo>
                  <a:lnTo>
                    <a:pt x="1183" y="589"/>
                  </a:lnTo>
                  <a:lnTo>
                    <a:pt x="1182" y="589"/>
                  </a:lnTo>
                  <a:lnTo>
                    <a:pt x="1182" y="591"/>
                  </a:lnTo>
                  <a:lnTo>
                    <a:pt x="1181" y="591"/>
                  </a:lnTo>
                  <a:lnTo>
                    <a:pt x="1180" y="591"/>
                  </a:lnTo>
                  <a:lnTo>
                    <a:pt x="1179" y="592"/>
                  </a:lnTo>
                  <a:lnTo>
                    <a:pt x="1178" y="593"/>
                  </a:lnTo>
                  <a:lnTo>
                    <a:pt x="1177" y="594"/>
                  </a:lnTo>
                  <a:lnTo>
                    <a:pt x="1177" y="595"/>
                  </a:lnTo>
                  <a:lnTo>
                    <a:pt x="1177" y="596"/>
                  </a:lnTo>
                  <a:lnTo>
                    <a:pt x="1178" y="597"/>
                  </a:lnTo>
                  <a:lnTo>
                    <a:pt x="1179" y="598"/>
                  </a:lnTo>
                  <a:lnTo>
                    <a:pt x="1180" y="598"/>
                  </a:lnTo>
                  <a:lnTo>
                    <a:pt x="1181" y="598"/>
                  </a:lnTo>
                  <a:lnTo>
                    <a:pt x="1182" y="598"/>
                  </a:lnTo>
                  <a:lnTo>
                    <a:pt x="1182" y="599"/>
                  </a:lnTo>
                  <a:lnTo>
                    <a:pt x="1159" y="614"/>
                  </a:lnTo>
                  <a:lnTo>
                    <a:pt x="1157" y="616"/>
                  </a:lnTo>
                  <a:lnTo>
                    <a:pt x="1156" y="616"/>
                  </a:lnTo>
                  <a:lnTo>
                    <a:pt x="1153" y="615"/>
                  </a:lnTo>
                  <a:lnTo>
                    <a:pt x="1153" y="616"/>
                  </a:lnTo>
                  <a:lnTo>
                    <a:pt x="1152" y="617"/>
                  </a:lnTo>
                  <a:lnTo>
                    <a:pt x="1151" y="617"/>
                  </a:lnTo>
                  <a:lnTo>
                    <a:pt x="1149" y="617"/>
                  </a:lnTo>
                  <a:lnTo>
                    <a:pt x="1141" y="610"/>
                  </a:lnTo>
                  <a:lnTo>
                    <a:pt x="1138" y="609"/>
                  </a:lnTo>
                  <a:lnTo>
                    <a:pt x="1135" y="609"/>
                  </a:lnTo>
                  <a:lnTo>
                    <a:pt x="1128" y="610"/>
                  </a:lnTo>
                  <a:lnTo>
                    <a:pt x="1123" y="613"/>
                  </a:lnTo>
                  <a:lnTo>
                    <a:pt x="1113" y="623"/>
                  </a:lnTo>
                  <a:lnTo>
                    <a:pt x="1110" y="625"/>
                  </a:lnTo>
                  <a:lnTo>
                    <a:pt x="1109" y="626"/>
                  </a:lnTo>
                  <a:lnTo>
                    <a:pt x="1108" y="626"/>
                  </a:lnTo>
                  <a:lnTo>
                    <a:pt x="1106" y="625"/>
                  </a:lnTo>
                  <a:lnTo>
                    <a:pt x="1103" y="624"/>
                  </a:lnTo>
                  <a:lnTo>
                    <a:pt x="1102" y="623"/>
                  </a:lnTo>
                  <a:lnTo>
                    <a:pt x="1102" y="622"/>
                  </a:lnTo>
                  <a:lnTo>
                    <a:pt x="1104" y="619"/>
                  </a:lnTo>
                  <a:lnTo>
                    <a:pt x="1104" y="618"/>
                  </a:lnTo>
                  <a:lnTo>
                    <a:pt x="1105" y="613"/>
                  </a:lnTo>
                  <a:lnTo>
                    <a:pt x="1105" y="612"/>
                  </a:lnTo>
                  <a:lnTo>
                    <a:pt x="1103" y="601"/>
                  </a:lnTo>
                  <a:lnTo>
                    <a:pt x="1103" y="598"/>
                  </a:lnTo>
                  <a:lnTo>
                    <a:pt x="1104" y="592"/>
                  </a:lnTo>
                  <a:lnTo>
                    <a:pt x="1103" y="589"/>
                  </a:lnTo>
                  <a:lnTo>
                    <a:pt x="1099" y="582"/>
                  </a:lnTo>
                  <a:lnTo>
                    <a:pt x="1099" y="579"/>
                  </a:lnTo>
                  <a:lnTo>
                    <a:pt x="1099" y="576"/>
                  </a:lnTo>
                  <a:lnTo>
                    <a:pt x="1098" y="576"/>
                  </a:lnTo>
                  <a:lnTo>
                    <a:pt x="1097" y="575"/>
                  </a:lnTo>
                  <a:lnTo>
                    <a:pt x="1098" y="574"/>
                  </a:lnTo>
                  <a:lnTo>
                    <a:pt x="1099" y="572"/>
                  </a:lnTo>
                  <a:lnTo>
                    <a:pt x="1099" y="571"/>
                  </a:lnTo>
                  <a:lnTo>
                    <a:pt x="1098" y="571"/>
                  </a:lnTo>
                  <a:lnTo>
                    <a:pt x="1097" y="572"/>
                  </a:lnTo>
                  <a:lnTo>
                    <a:pt x="1096" y="573"/>
                  </a:lnTo>
                  <a:lnTo>
                    <a:pt x="1096" y="574"/>
                  </a:lnTo>
                  <a:lnTo>
                    <a:pt x="1096" y="577"/>
                  </a:lnTo>
                  <a:lnTo>
                    <a:pt x="1096" y="578"/>
                  </a:lnTo>
                  <a:lnTo>
                    <a:pt x="1096" y="579"/>
                  </a:lnTo>
                  <a:lnTo>
                    <a:pt x="1095" y="579"/>
                  </a:lnTo>
                  <a:lnTo>
                    <a:pt x="1095" y="580"/>
                  </a:lnTo>
                  <a:lnTo>
                    <a:pt x="1094" y="580"/>
                  </a:lnTo>
                  <a:lnTo>
                    <a:pt x="1094" y="581"/>
                  </a:lnTo>
                  <a:lnTo>
                    <a:pt x="1093" y="581"/>
                  </a:lnTo>
                  <a:lnTo>
                    <a:pt x="1093" y="582"/>
                  </a:lnTo>
                  <a:lnTo>
                    <a:pt x="1094" y="582"/>
                  </a:lnTo>
                  <a:lnTo>
                    <a:pt x="1094" y="583"/>
                  </a:lnTo>
                  <a:lnTo>
                    <a:pt x="1095" y="583"/>
                  </a:lnTo>
                  <a:lnTo>
                    <a:pt x="1095" y="584"/>
                  </a:lnTo>
                  <a:lnTo>
                    <a:pt x="1096" y="584"/>
                  </a:lnTo>
                  <a:lnTo>
                    <a:pt x="1095" y="584"/>
                  </a:lnTo>
                  <a:lnTo>
                    <a:pt x="1095" y="585"/>
                  </a:lnTo>
                  <a:lnTo>
                    <a:pt x="1092" y="586"/>
                  </a:lnTo>
                  <a:lnTo>
                    <a:pt x="1088" y="589"/>
                  </a:lnTo>
                  <a:lnTo>
                    <a:pt x="1087" y="589"/>
                  </a:lnTo>
                  <a:lnTo>
                    <a:pt x="1085" y="589"/>
                  </a:lnTo>
                  <a:lnTo>
                    <a:pt x="1084" y="589"/>
                  </a:lnTo>
                  <a:lnTo>
                    <a:pt x="1084" y="588"/>
                  </a:lnTo>
                  <a:lnTo>
                    <a:pt x="1083" y="587"/>
                  </a:lnTo>
                  <a:lnTo>
                    <a:pt x="1083" y="586"/>
                  </a:lnTo>
                  <a:lnTo>
                    <a:pt x="1081" y="584"/>
                  </a:lnTo>
                  <a:lnTo>
                    <a:pt x="1079" y="583"/>
                  </a:lnTo>
                  <a:lnTo>
                    <a:pt x="1073" y="583"/>
                  </a:lnTo>
                  <a:lnTo>
                    <a:pt x="1071" y="583"/>
                  </a:lnTo>
                  <a:lnTo>
                    <a:pt x="1069" y="584"/>
                  </a:lnTo>
                  <a:lnTo>
                    <a:pt x="1053" y="592"/>
                  </a:lnTo>
                  <a:lnTo>
                    <a:pt x="1048" y="594"/>
                  </a:lnTo>
                  <a:lnTo>
                    <a:pt x="1045" y="594"/>
                  </a:lnTo>
                  <a:lnTo>
                    <a:pt x="1043" y="594"/>
                  </a:lnTo>
                  <a:lnTo>
                    <a:pt x="1038" y="591"/>
                  </a:lnTo>
                  <a:lnTo>
                    <a:pt x="1036" y="590"/>
                  </a:lnTo>
                  <a:lnTo>
                    <a:pt x="1034" y="590"/>
                  </a:lnTo>
                  <a:lnTo>
                    <a:pt x="1033" y="590"/>
                  </a:lnTo>
                  <a:lnTo>
                    <a:pt x="1033" y="589"/>
                  </a:lnTo>
                  <a:lnTo>
                    <a:pt x="1034" y="588"/>
                  </a:lnTo>
                  <a:lnTo>
                    <a:pt x="1034" y="587"/>
                  </a:lnTo>
                  <a:lnTo>
                    <a:pt x="1036" y="585"/>
                  </a:lnTo>
                  <a:lnTo>
                    <a:pt x="1039" y="584"/>
                  </a:lnTo>
                  <a:lnTo>
                    <a:pt x="1041" y="584"/>
                  </a:lnTo>
                  <a:lnTo>
                    <a:pt x="1046" y="582"/>
                  </a:lnTo>
                  <a:lnTo>
                    <a:pt x="1047" y="581"/>
                  </a:lnTo>
                  <a:lnTo>
                    <a:pt x="1046" y="580"/>
                  </a:lnTo>
                  <a:lnTo>
                    <a:pt x="1045" y="580"/>
                  </a:lnTo>
                  <a:lnTo>
                    <a:pt x="1042" y="582"/>
                  </a:lnTo>
                  <a:lnTo>
                    <a:pt x="1041" y="583"/>
                  </a:lnTo>
                  <a:lnTo>
                    <a:pt x="1038" y="584"/>
                  </a:lnTo>
                  <a:lnTo>
                    <a:pt x="1037" y="584"/>
                  </a:lnTo>
                  <a:lnTo>
                    <a:pt x="1036" y="584"/>
                  </a:lnTo>
                  <a:lnTo>
                    <a:pt x="1035" y="585"/>
                  </a:lnTo>
                  <a:lnTo>
                    <a:pt x="1029" y="592"/>
                  </a:lnTo>
                  <a:lnTo>
                    <a:pt x="1027" y="593"/>
                  </a:lnTo>
                  <a:lnTo>
                    <a:pt x="1025" y="592"/>
                  </a:lnTo>
                  <a:lnTo>
                    <a:pt x="1025" y="591"/>
                  </a:lnTo>
                  <a:lnTo>
                    <a:pt x="1026" y="591"/>
                  </a:lnTo>
                  <a:lnTo>
                    <a:pt x="1026" y="590"/>
                  </a:lnTo>
                  <a:lnTo>
                    <a:pt x="1026" y="589"/>
                  </a:lnTo>
                  <a:lnTo>
                    <a:pt x="1025" y="588"/>
                  </a:lnTo>
                  <a:lnTo>
                    <a:pt x="1025" y="586"/>
                  </a:lnTo>
                  <a:lnTo>
                    <a:pt x="1025" y="585"/>
                  </a:lnTo>
                  <a:lnTo>
                    <a:pt x="1024" y="582"/>
                  </a:lnTo>
                  <a:lnTo>
                    <a:pt x="1022" y="580"/>
                  </a:lnTo>
                  <a:lnTo>
                    <a:pt x="1020" y="579"/>
                  </a:lnTo>
                  <a:lnTo>
                    <a:pt x="1017" y="580"/>
                  </a:lnTo>
                  <a:lnTo>
                    <a:pt x="1010" y="583"/>
                  </a:lnTo>
                  <a:lnTo>
                    <a:pt x="1003" y="588"/>
                  </a:lnTo>
                  <a:lnTo>
                    <a:pt x="1001" y="588"/>
                  </a:lnTo>
                  <a:lnTo>
                    <a:pt x="999" y="586"/>
                  </a:lnTo>
                  <a:lnTo>
                    <a:pt x="998" y="583"/>
                  </a:lnTo>
                  <a:lnTo>
                    <a:pt x="997" y="581"/>
                  </a:lnTo>
                  <a:lnTo>
                    <a:pt x="998" y="580"/>
                  </a:lnTo>
                  <a:lnTo>
                    <a:pt x="999" y="578"/>
                  </a:lnTo>
                  <a:lnTo>
                    <a:pt x="1000" y="576"/>
                  </a:lnTo>
                  <a:lnTo>
                    <a:pt x="1000" y="574"/>
                  </a:lnTo>
                  <a:lnTo>
                    <a:pt x="998" y="571"/>
                  </a:lnTo>
                  <a:lnTo>
                    <a:pt x="998" y="568"/>
                  </a:lnTo>
                  <a:lnTo>
                    <a:pt x="998" y="566"/>
                  </a:lnTo>
                  <a:lnTo>
                    <a:pt x="997" y="565"/>
                  </a:lnTo>
                  <a:lnTo>
                    <a:pt x="997" y="564"/>
                  </a:lnTo>
                  <a:lnTo>
                    <a:pt x="994" y="564"/>
                  </a:lnTo>
                  <a:lnTo>
                    <a:pt x="994" y="563"/>
                  </a:lnTo>
                  <a:lnTo>
                    <a:pt x="995" y="561"/>
                  </a:lnTo>
                  <a:lnTo>
                    <a:pt x="996" y="560"/>
                  </a:lnTo>
                  <a:lnTo>
                    <a:pt x="997" y="559"/>
                  </a:lnTo>
                  <a:lnTo>
                    <a:pt x="999" y="559"/>
                  </a:lnTo>
                  <a:lnTo>
                    <a:pt x="1001" y="559"/>
                  </a:lnTo>
                  <a:lnTo>
                    <a:pt x="1002" y="556"/>
                  </a:lnTo>
                  <a:lnTo>
                    <a:pt x="1000" y="558"/>
                  </a:lnTo>
                  <a:lnTo>
                    <a:pt x="998" y="557"/>
                  </a:lnTo>
                  <a:lnTo>
                    <a:pt x="997" y="556"/>
                  </a:lnTo>
                  <a:lnTo>
                    <a:pt x="994" y="551"/>
                  </a:lnTo>
                  <a:lnTo>
                    <a:pt x="994" y="550"/>
                  </a:lnTo>
                  <a:lnTo>
                    <a:pt x="994" y="547"/>
                  </a:lnTo>
                  <a:lnTo>
                    <a:pt x="993" y="541"/>
                  </a:lnTo>
                  <a:lnTo>
                    <a:pt x="992" y="540"/>
                  </a:lnTo>
                  <a:lnTo>
                    <a:pt x="991" y="539"/>
                  </a:lnTo>
                  <a:lnTo>
                    <a:pt x="990" y="539"/>
                  </a:lnTo>
                  <a:lnTo>
                    <a:pt x="990" y="538"/>
                  </a:lnTo>
                  <a:lnTo>
                    <a:pt x="990" y="536"/>
                  </a:lnTo>
                  <a:lnTo>
                    <a:pt x="990" y="535"/>
                  </a:lnTo>
                  <a:lnTo>
                    <a:pt x="990" y="532"/>
                  </a:lnTo>
                  <a:lnTo>
                    <a:pt x="991" y="530"/>
                  </a:lnTo>
                  <a:lnTo>
                    <a:pt x="992" y="527"/>
                  </a:lnTo>
                  <a:lnTo>
                    <a:pt x="992" y="524"/>
                  </a:lnTo>
                  <a:lnTo>
                    <a:pt x="990" y="520"/>
                  </a:lnTo>
                  <a:lnTo>
                    <a:pt x="990" y="519"/>
                  </a:lnTo>
                  <a:lnTo>
                    <a:pt x="988" y="517"/>
                  </a:lnTo>
                  <a:lnTo>
                    <a:pt x="986" y="516"/>
                  </a:lnTo>
                  <a:lnTo>
                    <a:pt x="983" y="515"/>
                  </a:lnTo>
                  <a:lnTo>
                    <a:pt x="981" y="514"/>
                  </a:lnTo>
                  <a:lnTo>
                    <a:pt x="980" y="514"/>
                  </a:lnTo>
                  <a:lnTo>
                    <a:pt x="977" y="511"/>
                  </a:lnTo>
                  <a:lnTo>
                    <a:pt x="978" y="510"/>
                  </a:lnTo>
                  <a:lnTo>
                    <a:pt x="978" y="509"/>
                  </a:lnTo>
                  <a:lnTo>
                    <a:pt x="977" y="508"/>
                  </a:lnTo>
                  <a:lnTo>
                    <a:pt x="978" y="508"/>
                  </a:lnTo>
                  <a:lnTo>
                    <a:pt x="978" y="507"/>
                  </a:lnTo>
                  <a:lnTo>
                    <a:pt x="981" y="505"/>
                  </a:lnTo>
                  <a:lnTo>
                    <a:pt x="982" y="505"/>
                  </a:lnTo>
                  <a:lnTo>
                    <a:pt x="983" y="505"/>
                  </a:lnTo>
                  <a:lnTo>
                    <a:pt x="984" y="503"/>
                  </a:lnTo>
                  <a:lnTo>
                    <a:pt x="986" y="499"/>
                  </a:lnTo>
                  <a:lnTo>
                    <a:pt x="986" y="498"/>
                  </a:lnTo>
                  <a:lnTo>
                    <a:pt x="986" y="493"/>
                  </a:lnTo>
                  <a:lnTo>
                    <a:pt x="988" y="485"/>
                  </a:lnTo>
                  <a:lnTo>
                    <a:pt x="988" y="482"/>
                  </a:lnTo>
                  <a:lnTo>
                    <a:pt x="987" y="479"/>
                  </a:lnTo>
                  <a:lnTo>
                    <a:pt x="986" y="477"/>
                  </a:lnTo>
                  <a:lnTo>
                    <a:pt x="985" y="475"/>
                  </a:lnTo>
                  <a:lnTo>
                    <a:pt x="984" y="475"/>
                  </a:lnTo>
                  <a:lnTo>
                    <a:pt x="983" y="475"/>
                  </a:lnTo>
                  <a:lnTo>
                    <a:pt x="981" y="474"/>
                  </a:lnTo>
                  <a:lnTo>
                    <a:pt x="980" y="473"/>
                  </a:lnTo>
                  <a:lnTo>
                    <a:pt x="980" y="472"/>
                  </a:lnTo>
                  <a:lnTo>
                    <a:pt x="979" y="471"/>
                  </a:lnTo>
                  <a:lnTo>
                    <a:pt x="978" y="470"/>
                  </a:lnTo>
                  <a:lnTo>
                    <a:pt x="978" y="468"/>
                  </a:lnTo>
                  <a:lnTo>
                    <a:pt x="979" y="465"/>
                  </a:lnTo>
                  <a:lnTo>
                    <a:pt x="979" y="464"/>
                  </a:lnTo>
                  <a:lnTo>
                    <a:pt x="978" y="463"/>
                  </a:lnTo>
                  <a:lnTo>
                    <a:pt x="977" y="463"/>
                  </a:lnTo>
                  <a:lnTo>
                    <a:pt x="976" y="463"/>
                  </a:lnTo>
                  <a:lnTo>
                    <a:pt x="975" y="462"/>
                  </a:lnTo>
                  <a:lnTo>
                    <a:pt x="974" y="462"/>
                  </a:lnTo>
                  <a:lnTo>
                    <a:pt x="973" y="462"/>
                  </a:lnTo>
                  <a:lnTo>
                    <a:pt x="972" y="461"/>
                  </a:lnTo>
                  <a:lnTo>
                    <a:pt x="971" y="459"/>
                  </a:lnTo>
                  <a:lnTo>
                    <a:pt x="969" y="459"/>
                  </a:lnTo>
                  <a:lnTo>
                    <a:pt x="969" y="458"/>
                  </a:lnTo>
                  <a:lnTo>
                    <a:pt x="968" y="456"/>
                  </a:lnTo>
                  <a:lnTo>
                    <a:pt x="966" y="454"/>
                  </a:lnTo>
                  <a:lnTo>
                    <a:pt x="966" y="453"/>
                  </a:lnTo>
                  <a:lnTo>
                    <a:pt x="966" y="452"/>
                  </a:lnTo>
                  <a:lnTo>
                    <a:pt x="966" y="451"/>
                  </a:lnTo>
                  <a:lnTo>
                    <a:pt x="966" y="450"/>
                  </a:lnTo>
                  <a:lnTo>
                    <a:pt x="967" y="450"/>
                  </a:lnTo>
                  <a:lnTo>
                    <a:pt x="968" y="449"/>
                  </a:lnTo>
                  <a:lnTo>
                    <a:pt x="968" y="448"/>
                  </a:lnTo>
                  <a:lnTo>
                    <a:pt x="966" y="449"/>
                  </a:lnTo>
                  <a:lnTo>
                    <a:pt x="965" y="449"/>
                  </a:lnTo>
                  <a:lnTo>
                    <a:pt x="965" y="450"/>
                  </a:lnTo>
                  <a:lnTo>
                    <a:pt x="965" y="452"/>
                  </a:lnTo>
                  <a:lnTo>
                    <a:pt x="965" y="453"/>
                  </a:lnTo>
                  <a:lnTo>
                    <a:pt x="964" y="454"/>
                  </a:lnTo>
                  <a:lnTo>
                    <a:pt x="962" y="455"/>
                  </a:lnTo>
                  <a:lnTo>
                    <a:pt x="960" y="454"/>
                  </a:lnTo>
                  <a:lnTo>
                    <a:pt x="959" y="453"/>
                  </a:lnTo>
                  <a:lnTo>
                    <a:pt x="958" y="454"/>
                  </a:lnTo>
                  <a:lnTo>
                    <a:pt x="957" y="454"/>
                  </a:lnTo>
                  <a:lnTo>
                    <a:pt x="957" y="453"/>
                  </a:lnTo>
                  <a:lnTo>
                    <a:pt x="956" y="450"/>
                  </a:lnTo>
                  <a:lnTo>
                    <a:pt x="954" y="448"/>
                  </a:lnTo>
                  <a:lnTo>
                    <a:pt x="952" y="447"/>
                  </a:lnTo>
                  <a:lnTo>
                    <a:pt x="950" y="447"/>
                  </a:lnTo>
                  <a:lnTo>
                    <a:pt x="947" y="446"/>
                  </a:lnTo>
                  <a:lnTo>
                    <a:pt x="946" y="446"/>
                  </a:lnTo>
                  <a:lnTo>
                    <a:pt x="945" y="447"/>
                  </a:lnTo>
                  <a:lnTo>
                    <a:pt x="945" y="448"/>
                  </a:lnTo>
                  <a:lnTo>
                    <a:pt x="946" y="449"/>
                  </a:lnTo>
                  <a:lnTo>
                    <a:pt x="945" y="450"/>
                  </a:lnTo>
                  <a:lnTo>
                    <a:pt x="944" y="451"/>
                  </a:lnTo>
                  <a:lnTo>
                    <a:pt x="943" y="451"/>
                  </a:lnTo>
                  <a:lnTo>
                    <a:pt x="942" y="451"/>
                  </a:lnTo>
                  <a:lnTo>
                    <a:pt x="940" y="449"/>
                  </a:lnTo>
                  <a:lnTo>
                    <a:pt x="939" y="449"/>
                  </a:lnTo>
                  <a:lnTo>
                    <a:pt x="936" y="448"/>
                  </a:lnTo>
                  <a:lnTo>
                    <a:pt x="936" y="447"/>
                  </a:lnTo>
                  <a:lnTo>
                    <a:pt x="934" y="437"/>
                  </a:lnTo>
                  <a:lnTo>
                    <a:pt x="934" y="435"/>
                  </a:lnTo>
                  <a:lnTo>
                    <a:pt x="935" y="435"/>
                  </a:lnTo>
                  <a:lnTo>
                    <a:pt x="936" y="435"/>
                  </a:lnTo>
                  <a:lnTo>
                    <a:pt x="937" y="436"/>
                  </a:lnTo>
                  <a:lnTo>
                    <a:pt x="938" y="436"/>
                  </a:lnTo>
                  <a:lnTo>
                    <a:pt x="943" y="437"/>
                  </a:lnTo>
                  <a:lnTo>
                    <a:pt x="944" y="437"/>
                  </a:lnTo>
                  <a:lnTo>
                    <a:pt x="946" y="438"/>
                  </a:lnTo>
                  <a:lnTo>
                    <a:pt x="948" y="439"/>
                  </a:lnTo>
                  <a:lnTo>
                    <a:pt x="949" y="439"/>
                  </a:lnTo>
                  <a:lnTo>
                    <a:pt x="951" y="439"/>
                  </a:lnTo>
                  <a:lnTo>
                    <a:pt x="951" y="438"/>
                  </a:lnTo>
                  <a:lnTo>
                    <a:pt x="950" y="438"/>
                  </a:lnTo>
                  <a:lnTo>
                    <a:pt x="949" y="438"/>
                  </a:lnTo>
                  <a:lnTo>
                    <a:pt x="948" y="438"/>
                  </a:lnTo>
                  <a:lnTo>
                    <a:pt x="947" y="436"/>
                  </a:lnTo>
                  <a:lnTo>
                    <a:pt x="946" y="435"/>
                  </a:lnTo>
                  <a:lnTo>
                    <a:pt x="945" y="434"/>
                  </a:lnTo>
                  <a:lnTo>
                    <a:pt x="943" y="434"/>
                  </a:lnTo>
                  <a:lnTo>
                    <a:pt x="942" y="434"/>
                  </a:lnTo>
                  <a:lnTo>
                    <a:pt x="941" y="433"/>
                  </a:lnTo>
                  <a:lnTo>
                    <a:pt x="942" y="432"/>
                  </a:lnTo>
                  <a:lnTo>
                    <a:pt x="941" y="432"/>
                  </a:lnTo>
                  <a:lnTo>
                    <a:pt x="941" y="431"/>
                  </a:lnTo>
                  <a:lnTo>
                    <a:pt x="942" y="431"/>
                  </a:lnTo>
                  <a:lnTo>
                    <a:pt x="944" y="432"/>
                  </a:lnTo>
                  <a:lnTo>
                    <a:pt x="946" y="432"/>
                  </a:lnTo>
                  <a:lnTo>
                    <a:pt x="946" y="431"/>
                  </a:lnTo>
                  <a:lnTo>
                    <a:pt x="944" y="430"/>
                  </a:lnTo>
                  <a:lnTo>
                    <a:pt x="942" y="429"/>
                  </a:lnTo>
                  <a:lnTo>
                    <a:pt x="940" y="429"/>
                  </a:lnTo>
                  <a:lnTo>
                    <a:pt x="936" y="429"/>
                  </a:lnTo>
                  <a:lnTo>
                    <a:pt x="935" y="430"/>
                  </a:lnTo>
                  <a:lnTo>
                    <a:pt x="935" y="429"/>
                  </a:lnTo>
                  <a:lnTo>
                    <a:pt x="934" y="429"/>
                  </a:lnTo>
                  <a:lnTo>
                    <a:pt x="933" y="429"/>
                  </a:lnTo>
                  <a:lnTo>
                    <a:pt x="933" y="428"/>
                  </a:lnTo>
                  <a:lnTo>
                    <a:pt x="932" y="427"/>
                  </a:lnTo>
                  <a:lnTo>
                    <a:pt x="931" y="427"/>
                  </a:lnTo>
                  <a:lnTo>
                    <a:pt x="930" y="427"/>
                  </a:lnTo>
                  <a:lnTo>
                    <a:pt x="929" y="427"/>
                  </a:lnTo>
                  <a:lnTo>
                    <a:pt x="928" y="427"/>
                  </a:lnTo>
                  <a:lnTo>
                    <a:pt x="927" y="426"/>
                  </a:lnTo>
                  <a:lnTo>
                    <a:pt x="926" y="425"/>
                  </a:lnTo>
                  <a:lnTo>
                    <a:pt x="926" y="424"/>
                  </a:lnTo>
                  <a:lnTo>
                    <a:pt x="924" y="418"/>
                  </a:lnTo>
                  <a:lnTo>
                    <a:pt x="924" y="415"/>
                  </a:lnTo>
                  <a:lnTo>
                    <a:pt x="924" y="414"/>
                  </a:lnTo>
                  <a:lnTo>
                    <a:pt x="925" y="414"/>
                  </a:lnTo>
                  <a:lnTo>
                    <a:pt x="927" y="414"/>
                  </a:lnTo>
                  <a:lnTo>
                    <a:pt x="924" y="411"/>
                  </a:lnTo>
                  <a:lnTo>
                    <a:pt x="924" y="410"/>
                  </a:lnTo>
                  <a:lnTo>
                    <a:pt x="924" y="408"/>
                  </a:lnTo>
                  <a:lnTo>
                    <a:pt x="924" y="407"/>
                  </a:lnTo>
                  <a:lnTo>
                    <a:pt x="923" y="407"/>
                  </a:lnTo>
                  <a:lnTo>
                    <a:pt x="922" y="408"/>
                  </a:lnTo>
                  <a:lnTo>
                    <a:pt x="922" y="409"/>
                  </a:lnTo>
                  <a:lnTo>
                    <a:pt x="921" y="408"/>
                  </a:lnTo>
                  <a:lnTo>
                    <a:pt x="921" y="407"/>
                  </a:lnTo>
                  <a:lnTo>
                    <a:pt x="921" y="406"/>
                  </a:lnTo>
                  <a:lnTo>
                    <a:pt x="922" y="405"/>
                  </a:lnTo>
                  <a:lnTo>
                    <a:pt x="923" y="404"/>
                  </a:lnTo>
                  <a:lnTo>
                    <a:pt x="925" y="404"/>
                  </a:lnTo>
                  <a:lnTo>
                    <a:pt x="927" y="404"/>
                  </a:lnTo>
                  <a:lnTo>
                    <a:pt x="929" y="405"/>
                  </a:lnTo>
                  <a:lnTo>
                    <a:pt x="931" y="405"/>
                  </a:lnTo>
                  <a:lnTo>
                    <a:pt x="932" y="406"/>
                  </a:lnTo>
                  <a:lnTo>
                    <a:pt x="932" y="405"/>
                  </a:lnTo>
                  <a:lnTo>
                    <a:pt x="931" y="404"/>
                  </a:lnTo>
                  <a:lnTo>
                    <a:pt x="930" y="403"/>
                  </a:lnTo>
                  <a:lnTo>
                    <a:pt x="930" y="402"/>
                  </a:lnTo>
                  <a:lnTo>
                    <a:pt x="930" y="400"/>
                  </a:lnTo>
                  <a:lnTo>
                    <a:pt x="930" y="396"/>
                  </a:lnTo>
                  <a:lnTo>
                    <a:pt x="930" y="394"/>
                  </a:lnTo>
                  <a:lnTo>
                    <a:pt x="928" y="392"/>
                  </a:lnTo>
                  <a:lnTo>
                    <a:pt x="928" y="391"/>
                  </a:lnTo>
                  <a:lnTo>
                    <a:pt x="928" y="389"/>
                  </a:lnTo>
                  <a:lnTo>
                    <a:pt x="929" y="389"/>
                  </a:lnTo>
                  <a:lnTo>
                    <a:pt x="931" y="389"/>
                  </a:lnTo>
                  <a:lnTo>
                    <a:pt x="937" y="390"/>
                  </a:lnTo>
                  <a:lnTo>
                    <a:pt x="936" y="389"/>
                  </a:lnTo>
                  <a:lnTo>
                    <a:pt x="933" y="387"/>
                  </a:lnTo>
                  <a:lnTo>
                    <a:pt x="929" y="384"/>
                  </a:lnTo>
                  <a:lnTo>
                    <a:pt x="929" y="383"/>
                  </a:lnTo>
                  <a:lnTo>
                    <a:pt x="924" y="375"/>
                  </a:lnTo>
                  <a:lnTo>
                    <a:pt x="921" y="372"/>
                  </a:lnTo>
                  <a:lnTo>
                    <a:pt x="920" y="371"/>
                  </a:lnTo>
                  <a:lnTo>
                    <a:pt x="919" y="371"/>
                  </a:lnTo>
                  <a:lnTo>
                    <a:pt x="915" y="371"/>
                  </a:lnTo>
                  <a:lnTo>
                    <a:pt x="913" y="370"/>
                  </a:lnTo>
                  <a:lnTo>
                    <a:pt x="912" y="368"/>
                  </a:lnTo>
                  <a:lnTo>
                    <a:pt x="913" y="366"/>
                  </a:lnTo>
                  <a:lnTo>
                    <a:pt x="914" y="364"/>
                  </a:lnTo>
                  <a:lnTo>
                    <a:pt x="914" y="363"/>
                  </a:lnTo>
                  <a:lnTo>
                    <a:pt x="914" y="361"/>
                  </a:lnTo>
                  <a:lnTo>
                    <a:pt x="914" y="360"/>
                  </a:lnTo>
                  <a:lnTo>
                    <a:pt x="912" y="358"/>
                  </a:lnTo>
                  <a:lnTo>
                    <a:pt x="912" y="356"/>
                  </a:lnTo>
                  <a:lnTo>
                    <a:pt x="912" y="355"/>
                  </a:lnTo>
                  <a:lnTo>
                    <a:pt x="913" y="354"/>
                  </a:lnTo>
                  <a:lnTo>
                    <a:pt x="913" y="353"/>
                  </a:lnTo>
                  <a:lnTo>
                    <a:pt x="913" y="350"/>
                  </a:lnTo>
                  <a:lnTo>
                    <a:pt x="913" y="349"/>
                  </a:lnTo>
                  <a:lnTo>
                    <a:pt x="912" y="347"/>
                  </a:lnTo>
                  <a:lnTo>
                    <a:pt x="910" y="344"/>
                  </a:lnTo>
                  <a:lnTo>
                    <a:pt x="910" y="343"/>
                  </a:lnTo>
                  <a:lnTo>
                    <a:pt x="910" y="341"/>
                  </a:lnTo>
                  <a:lnTo>
                    <a:pt x="910" y="340"/>
                  </a:lnTo>
                  <a:lnTo>
                    <a:pt x="908" y="337"/>
                  </a:lnTo>
                  <a:lnTo>
                    <a:pt x="908" y="336"/>
                  </a:lnTo>
                  <a:lnTo>
                    <a:pt x="909" y="335"/>
                  </a:lnTo>
                  <a:lnTo>
                    <a:pt x="910" y="335"/>
                  </a:lnTo>
                  <a:lnTo>
                    <a:pt x="911" y="334"/>
                  </a:lnTo>
                  <a:lnTo>
                    <a:pt x="912" y="333"/>
                  </a:lnTo>
                  <a:lnTo>
                    <a:pt x="913" y="333"/>
                  </a:lnTo>
                  <a:lnTo>
                    <a:pt x="914" y="333"/>
                  </a:lnTo>
                  <a:lnTo>
                    <a:pt x="915" y="332"/>
                  </a:lnTo>
                  <a:lnTo>
                    <a:pt x="915" y="331"/>
                  </a:lnTo>
                  <a:lnTo>
                    <a:pt x="916" y="328"/>
                  </a:lnTo>
                  <a:lnTo>
                    <a:pt x="916" y="325"/>
                  </a:lnTo>
                  <a:lnTo>
                    <a:pt x="913" y="316"/>
                  </a:lnTo>
                  <a:lnTo>
                    <a:pt x="913" y="314"/>
                  </a:lnTo>
                  <a:lnTo>
                    <a:pt x="913" y="313"/>
                  </a:lnTo>
                  <a:lnTo>
                    <a:pt x="915" y="313"/>
                  </a:lnTo>
                  <a:lnTo>
                    <a:pt x="917" y="313"/>
                  </a:lnTo>
                  <a:lnTo>
                    <a:pt x="920" y="312"/>
                  </a:lnTo>
                  <a:lnTo>
                    <a:pt x="925" y="310"/>
                  </a:lnTo>
                  <a:lnTo>
                    <a:pt x="927" y="309"/>
                  </a:lnTo>
                  <a:lnTo>
                    <a:pt x="928" y="308"/>
                  </a:lnTo>
                  <a:lnTo>
                    <a:pt x="932" y="303"/>
                  </a:lnTo>
                  <a:lnTo>
                    <a:pt x="933" y="301"/>
                  </a:lnTo>
                  <a:lnTo>
                    <a:pt x="934" y="300"/>
                  </a:lnTo>
                  <a:lnTo>
                    <a:pt x="935" y="299"/>
                  </a:lnTo>
                  <a:lnTo>
                    <a:pt x="934" y="298"/>
                  </a:lnTo>
                  <a:lnTo>
                    <a:pt x="933" y="299"/>
                  </a:lnTo>
                  <a:lnTo>
                    <a:pt x="932" y="301"/>
                  </a:lnTo>
                  <a:lnTo>
                    <a:pt x="931" y="301"/>
                  </a:lnTo>
                  <a:lnTo>
                    <a:pt x="930" y="302"/>
                  </a:lnTo>
                  <a:lnTo>
                    <a:pt x="929" y="305"/>
                  </a:lnTo>
                  <a:lnTo>
                    <a:pt x="928" y="306"/>
                  </a:lnTo>
                  <a:lnTo>
                    <a:pt x="927" y="307"/>
                  </a:lnTo>
                  <a:lnTo>
                    <a:pt x="927" y="308"/>
                  </a:lnTo>
                  <a:lnTo>
                    <a:pt x="926" y="308"/>
                  </a:lnTo>
                  <a:lnTo>
                    <a:pt x="925" y="308"/>
                  </a:lnTo>
                  <a:lnTo>
                    <a:pt x="925" y="309"/>
                  </a:lnTo>
                  <a:lnTo>
                    <a:pt x="923" y="309"/>
                  </a:lnTo>
                  <a:lnTo>
                    <a:pt x="922" y="310"/>
                  </a:lnTo>
                  <a:lnTo>
                    <a:pt x="918" y="310"/>
                  </a:lnTo>
                  <a:lnTo>
                    <a:pt x="917" y="311"/>
                  </a:lnTo>
                  <a:lnTo>
                    <a:pt x="917" y="309"/>
                  </a:lnTo>
                  <a:lnTo>
                    <a:pt x="918" y="307"/>
                  </a:lnTo>
                  <a:lnTo>
                    <a:pt x="920" y="304"/>
                  </a:lnTo>
                  <a:lnTo>
                    <a:pt x="921" y="302"/>
                  </a:lnTo>
                  <a:lnTo>
                    <a:pt x="922" y="300"/>
                  </a:lnTo>
                  <a:lnTo>
                    <a:pt x="922" y="292"/>
                  </a:lnTo>
                  <a:lnTo>
                    <a:pt x="922" y="290"/>
                  </a:lnTo>
                  <a:lnTo>
                    <a:pt x="924" y="288"/>
                  </a:lnTo>
                  <a:lnTo>
                    <a:pt x="934" y="281"/>
                  </a:lnTo>
                  <a:lnTo>
                    <a:pt x="936" y="279"/>
                  </a:lnTo>
                  <a:lnTo>
                    <a:pt x="938" y="276"/>
                  </a:lnTo>
                  <a:lnTo>
                    <a:pt x="939" y="274"/>
                  </a:lnTo>
                  <a:lnTo>
                    <a:pt x="940" y="273"/>
                  </a:lnTo>
                  <a:lnTo>
                    <a:pt x="940" y="272"/>
                  </a:lnTo>
                  <a:lnTo>
                    <a:pt x="941" y="272"/>
                  </a:lnTo>
                  <a:lnTo>
                    <a:pt x="941" y="271"/>
                  </a:lnTo>
                  <a:lnTo>
                    <a:pt x="940" y="271"/>
                  </a:lnTo>
                  <a:lnTo>
                    <a:pt x="937" y="274"/>
                  </a:lnTo>
                  <a:lnTo>
                    <a:pt x="937" y="273"/>
                  </a:lnTo>
                  <a:lnTo>
                    <a:pt x="937" y="272"/>
                  </a:lnTo>
                  <a:lnTo>
                    <a:pt x="938" y="271"/>
                  </a:lnTo>
                  <a:lnTo>
                    <a:pt x="939" y="270"/>
                  </a:lnTo>
                  <a:lnTo>
                    <a:pt x="940" y="269"/>
                  </a:lnTo>
                  <a:lnTo>
                    <a:pt x="940" y="268"/>
                  </a:lnTo>
                  <a:lnTo>
                    <a:pt x="940" y="266"/>
                  </a:lnTo>
                  <a:lnTo>
                    <a:pt x="940" y="263"/>
                  </a:lnTo>
                  <a:lnTo>
                    <a:pt x="941" y="263"/>
                  </a:lnTo>
                  <a:lnTo>
                    <a:pt x="946" y="262"/>
                  </a:lnTo>
                  <a:lnTo>
                    <a:pt x="955" y="260"/>
                  </a:lnTo>
                  <a:lnTo>
                    <a:pt x="956" y="259"/>
                  </a:lnTo>
                  <a:lnTo>
                    <a:pt x="957" y="259"/>
                  </a:lnTo>
                  <a:lnTo>
                    <a:pt x="957" y="258"/>
                  </a:lnTo>
                  <a:lnTo>
                    <a:pt x="959" y="254"/>
                  </a:lnTo>
                  <a:lnTo>
                    <a:pt x="960" y="254"/>
                  </a:lnTo>
                  <a:lnTo>
                    <a:pt x="959" y="257"/>
                  </a:lnTo>
                  <a:lnTo>
                    <a:pt x="957" y="260"/>
                  </a:lnTo>
                  <a:lnTo>
                    <a:pt x="956" y="262"/>
                  </a:lnTo>
                  <a:lnTo>
                    <a:pt x="955" y="263"/>
                  </a:lnTo>
                  <a:lnTo>
                    <a:pt x="953" y="265"/>
                  </a:lnTo>
                  <a:lnTo>
                    <a:pt x="952" y="265"/>
                  </a:lnTo>
                  <a:lnTo>
                    <a:pt x="952" y="266"/>
                  </a:lnTo>
                  <a:lnTo>
                    <a:pt x="953" y="269"/>
                  </a:lnTo>
                  <a:lnTo>
                    <a:pt x="953" y="270"/>
                  </a:lnTo>
                  <a:lnTo>
                    <a:pt x="953" y="271"/>
                  </a:lnTo>
                  <a:lnTo>
                    <a:pt x="954" y="271"/>
                  </a:lnTo>
                  <a:lnTo>
                    <a:pt x="954" y="272"/>
                  </a:lnTo>
                  <a:lnTo>
                    <a:pt x="955" y="273"/>
                  </a:lnTo>
                  <a:lnTo>
                    <a:pt x="956" y="273"/>
                  </a:lnTo>
                  <a:lnTo>
                    <a:pt x="959" y="273"/>
                  </a:lnTo>
                  <a:lnTo>
                    <a:pt x="960" y="274"/>
                  </a:lnTo>
                  <a:lnTo>
                    <a:pt x="960" y="275"/>
                  </a:lnTo>
                  <a:lnTo>
                    <a:pt x="960" y="280"/>
                  </a:lnTo>
                  <a:lnTo>
                    <a:pt x="960" y="283"/>
                  </a:lnTo>
                  <a:lnTo>
                    <a:pt x="960" y="284"/>
                  </a:lnTo>
                  <a:lnTo>
                    <a:pt x="961" y="286"/>
                  </a:lnTo>
                  <a:lnTo>
                    <a:pt x="962" y="287"/>
                  </a:lnTo>
                  <a:lnTo>
                    <a:pt x="968" y="292"/>
                  </a:lnTo>
                  <a:lnTo>
                    <a:pt x="969" y="293"/>
                  </a:lnTo>
                  <a:lnTo>
                    <a:pt x="969" y="295"/>
                  </a:lnTo>
                  <a:lnTo>
                    <a:pt x="970" y="294"/>
                  </a:lnTo>
                  <a:lnTo>
                    <a:pt x="971" y="295"/>
                  </a:lnTo>
                  <a:lnTo>
                    <a:pt x="972" y="298"/>
                  </a:lnTo>
                  <a:lnTo>
                    <a:pt x="973" y="298"/>
                  </a:lnTo>
                  <a:lnTo>
                    <a:pt x="974" y="299"/>
                  </a:lnTo>
                  <a:lnTo>
                    <a:pt x="976" y="298"/>
                  </a:lnTo>
                  <a:lnTo>
                    <a:pt x="977" y="298"/>
                  </a:lnTo>
                  <a:lnTo>
                    <a:pt x="978" y="299"/>
                  </a:lnTo>
                  <a:lnTo>
                    <a:pt x="979" y="300"/>
                  </a:lnTo>
                  <a:lnTo>
                    <a:pt x="980" y="304"/>
                  </a:lnTo>
                  <a:lnTo>
                    <a:pt x="981" y="305"/>
                  </a:lnTo>
                  <a:lnTo>
                    <a:pt x="982" y="306"/>
                  </a:lnTo>
                  <a:lnTo>
                    <a:pt x="984" y="307"/>
                  </a:lnTo>
                  <a:lnTo>
                    <a:pt x="985" y="308"/>
                  </a:lnTo>
                  <a:lnTo>
                    <a:pt x="987" y="311"/>
                  </a:lnTo>
                  <a:lnTo>
                    <a:pt x="988" y="312"/>
                  </a:lnTo>
                  <a:lnTo>
                    <a:pt x="990" y="312"/>
                  </a:lnTo>
                  <a:lnTo>
                    <a:pt x="993" y="313"/>
                  </a:lnTo>
                  <a:lnTo>
                    <a:pt x="995" y="314"/>
                  </a:lnTo>
                  <a:lnTo>
                    <a:pt x="996" y="315"/>
                  </a:lnTo>
                  <a:lnTo>
                    <a:pt x="997" y="318"/>
                  </a:lnTo>
                  <a:lnTo>
                    <a:pt x="1000" y="322"/>
                  </a:lnTo>
                  <a:lnTo>
                    <a:pt x="1001" y="324"/>
                  </a:lnTo>
                  <a:lnTo>
                    <a:pt x="1001" y="325"/>
                  </a:lnTo>
                  <a:lnTo>
                    <a:pt x="1001" y="326"/>
                  </a:lnTo>
                  <a:lnTo>
                    <a:pt x="1002" y="325"/>
                  </a:lnTo>
                  <a:lnTo>
                    <a:pt x="1003" y="325"/>
                  </a:lnTo>
                  <a:lnTo>
                    <a:pt x="1007" y="326"/>
                  </a:lnTo>
                  <a:lnTo>
                    <a:pt x="1008" y="327"/>
                  </a:lnTo>
                  <a:lnTo>
                    <a:pt x="1011" y="331"/>
                  </a:lnTo>
                  <a:lnTo>
                    <a:pt x="1014" y="333"/>
                  </a:lnTo>
                  <a:lnTo>
                    <a:pt x="1017" y="334"/>
                  </a:lnTo>
                  <a:lnTo>
                    <a:pt x="1020" y="335"/>
                  </a:lnTo>
                  <a:lnTo>
                    <a:pt x="1023" y="333"/>
                  </a:lnTo>
                  <a:lnTo>
                    <a:pt x="1024" y="332"/>
                  </a:lnTo>
                  <a:lnTo>
                    <a:pt x="1025" y="332"/>
                  </a:lnTo>
                  <a:lnTo>
                    <a:pt x="1025" y="333"/>
                  </a:lnTo>
                  <a:lnTo>
                    <a:pt x="1026" y="333"/>
                  </a:lnTo>
                  <a:lnTo>
                    <a:pt x="1027" y="333"/>
                  </a:lnTo>
                  <a:lnTo>
                    <a:pt x="1028" y="333"/>
                  </a:lnTo>
                  <a:lnTo>
                    <a:pt x="1029" y="332"/>
                  </a:lnTo>
                  <a:lnTo>
                    <a:pt x="1030" y="331"/>
                  </a:lnTo>
                  <a:lnTo>
                    <a:pt x="1031" y="332"/>
                  </a:lnTo>
                  <a:lnTo>
                    <a:pt x="1032" y="331"/>
                  </a:lnTo>
                  <a:lnTo>
                    <a:pt x="1033" y="331"/>
                  </a:lnTo>
                  <a:lnTo>
                    <a:pt x="1034" y="331"/>
                  </a:lnTo>
                  <a:lnTo>
                    <a:pt x="1035" y="331"/>
                  </a:lnTo>
                  <a:lnTo>
                    <a:pt x="1035" y="329"/>
                  </a:lnTo>
                  <a:lnTo>
                    <a:pt x="1036" y="328"/>
                  </a:lnTo>
                  <a:lnTo>
                    <a:pt x="1040" y="325"/>
                  </a:lnTo>
                  <a:lnTo>
                    <a:pt x="1041" y="324"/>
                  </a:lnTo>
                  <a:lnTo>
                    <a:pt x="1043" y="324"/>
                  </a:lnTo>
                  <a:lnTo>
                    <a:pt x="1047" y="324"/>
                  </a:lnTo>
                  <a:lnTo>
                    <a:pt x="1062" y="320"/>
                  </a:lnTo>
                  <a:lnTo>
                    <a:pt x="1063" y="320"/>
                  </a:lnTo>
                  <a:lnTo>
                    <a:pt x="1072" y="324"/>
                  </a:lnTo>
                  <a:lnTo>
                    <a:pt x="1074" y="325"/>
                  </a:lnTo>
                  <a:lnTo>
                    <a:pt x="1075" y="325"/>
                  </a:lnTo>
                  <a:lnTo>
                    <a:pt x="1076" y="324"/>
                  </a:lnTo>
                  <a:lnTo>
                    <a:pt x="1079" y="324"/>
                  </a:lnTo>
                  <a:lnTo>
                    <a:pt x="1080" y="324"/>
                  </a:lnTo>
                  <a:lnTo>
                    <a:pt x="1081" y="324"/>
                  </a:lnTo>
                  <a:lnTo>
                    <a:pt x="1081" y="325"/>
                  </a:lnTo>
                  <a:lnTo>
                    <a:pt x="1082" y="326"/>
                  </a:lnTo>
                  <a:lnTo>
                    <a:pt x="1082" y="328"/>
                  </a:lnTo>
                  <a:lnTo>
                    <a:pt x="1083" y="327"/>
                  </a:lnTo>
                  <a:lnTo>
                    <a:pt x="1085" y="325"/>
                  </a:lnTo>
                  <a:lnTo>
                    <a:pt x="1090" y="323"/>
                  </a:lnTo>
                  <a:lnTo>
                    <a:pt x="1091" y="323"/>
                  </a:lnTo>
                  <a:lnTo>
                    <a:pt x="1092" y="323"/>
                  </a:lnTo>
                  <a:lnTo>
                    <a:pt x="1094" y="323"/>
                  </a:lnTo>
                  <a:lnTo>
                    <a:pt x="1097" y="325"/>
                  </a:lnTo>
                  <a:lnTo>
                    <a:pt x="1099" y="325"/>
                  </a:lnTo>
                  <a:lnTo>
                    <a:pt x="1103" y="324"/>
                  </a:lnTo>
                  <a:lnTo>
                    <a:pt x="1109" y="318"/>
                  </a:lnTo>
                  <a:lnTo>
                    <a:pt x="1113" y="316"/>
                  </a:lnTo>
                  <a:lnTo>
                    <a:pt x="1118" y="316"/>
                  </a:lnTo>
                  <a:lnTo>
                    <a:pt x="1120" y="316"/>
                  </a:lnTo>
                  <a:lnTo>
                    <a:pt x="1121" y="316"/>
                  </a:lnTo>
                  <a:lnTo>
                    <a:pt x="1122" y="315"/>
                  </a:lnTo>
                  <a:lnTo>
                    <a:pt x="1125" y="305"/>
                  </a:lnTo>
                  <a:lnTo>
                    <a:pt x="1127" y="301"/>
                  </a:lnTo>
                  <a:lnTo>
                    <a:pt x="1127" y="300"/>
                  </a:lnTo>
                  <a:lnTo>
                    <a:pt x="1127" y="299"/>
                  </a:lnTo>
                  <a:lnTo>
                    <a:pt x="1125" y="299"/>
                  </a:lnTo>
                  <a:lnTo>
                    <a:pt x="1125" y="298"/>
                  </a:lnTo>
                  <a:lnTo>
                    <a:pt x="1126" y="296"/>
                  </a:lnTo>
                  <a:lnTo>
                    <a:pt x="1127" y="295"/>
                  </a:lnTo>
                  <a:lnTo>
                    <a:pt x="1134" y="292"/>
                  </a:lnTo>
                  <a:lnTo>
                    <a:pt x="1136" y="291"/>
                  </a:lnTo>
                  <a:lnTo>
                    <a:pt x="1140" y="291"/>
                  </a:lnTo>
                  <a:lnTo>
                    <a:pt x="1141" y="291"/>
                  </a:lnTo>
                  <a:lnTo>
                    <a:pt x="1142" y="290"/>
                  </a:lnTo>
                  <a:lnTo>
                    <a:pt x="1143" y="289"/>
                  </a:lnTo>
                  <a:lnTo>
                    <a:pt x="1144" y="288"/>
                  </a:lnTo>
                  <a:lnTo>
                    <a:pt x="1146" y="288"/>
                  </a:lnTo>
                  <a:lnTo>
                    <a:pt x="1165" y="289"/>
                  </a:lnTo>
                  <a:lnTo>
                    <a:pt x="1167" y="289"/>
                  </a:lnTo>
                  <a:lnTo>
                    <a:pt x="1168" y="289"/>
                  </a:lnTo>
                  <a:lnTo>
                    <a:pt x="1169" y="288"/>
                  </a:lnTo>
                  <a:lnTo>
                    <a:pt x="1170" y="287"/>
                  </a:lnTo>
                  <a:lnTo>
                    <a:pt x="1171" y="287"/>
                  </a:lnTo>
                  <a:lnTo>
                    <a:pt x="1172" y="287"/>
                  </a:lnTo>
                  <a:lnTo>
                    <a:pt x="1173" y="287"/>
                  </a:lnTo>
                  <a:lnTo>
                    <a:pt x="1175" y="287"/>
                  </a:lnTo>
                  <a:lnTo>
                    <a:pt x="1178" y="287"/>
                  </a:lnTo>
                  <a:lnTo>
                    <a:pt x="1179" y="288"/>
                  </a:lnTo>
                  <a:lnTo>
                    <a:pt x="1180" y="288"/>
                  </a:lnTo>
                  <a:lnTo>
                    <a:pt x="1182" y="289"/>
                  </a:lnTo>
                  <a:lnTo>
                    <a:pt x="1182" y="290"/>
                  </a:lnTo>
                  <a:lnTo>
                    <a:pt x="1182" y="291"/>
                  </a:lnTo>
                  <a:lnTo>
                    <a:pt x="1182" y="293"/>
                  </a:lnTo>
                  <a:lnTo>
                    <a:pt x="1181" y="294"/>
                  </a:lnTo>
                  <a:lnTo>
                    <a:pt x="1180" y="295"/>
                  </a:lnTo>
                  <a:lnTo>
                    <a:pt x="1178" y="296"/>
                  </a:lnTo>
                  <a:lnTo>
                    <a:pt x="1178" y="297"/>
                  </a:lnTo>
                  <a:lnTo>
                    <a:pt x="1178" y="298"/>
                  </a:lnTo>
                  <a:lnTo>
                    <a:pt x="1179" y="298"/>
                  </a:lnTo>
                  <a:lnTo>
                    <a:pt x="1181" y="297"/>
                  </a:lnTo>
                  <a:lnTo>
                    <a:pt x="1184" y="296"/>
                  </a:lnTo>
                  <a:lnTo>
                    <a:pt x="1187" y="297"/>
                  </a:lnTo>
                  <a:lnTo>
                    <a:pt x="1189" y="298"/>
                  </a:lnTo>
                  <a:lnTo>
                    <a:pt x="1191" y="299"/>
                  </a:lnTo>
                  <a:lnTo>
                    <a:pt x="1192" y="300"/>
                  </a:lnTo>
                  <a:lnTo>
                    <a:pt x="1195" y="300"/>
                  </a:lnTo>
                  <a:lnTo>
                    <a:pt x="1199" y="301"/>
                  </a:lnTo>
                  <a:lnTo>
                    <a:pt x="1202" y="302"/>
                  </a:lnTo>
                  <a:lnTo>
                    <a:pt x="1207" y="306"/>
                  </a:lnTo>
                  <a:lnTo>
                    <a:pt x="1210" y="306"/>
                  </a:lnTo>
                  <a:lnTo>
                    <a:pt x="1212" y="305"/>
                  </a:lnTo>
                  <a:lnTo>
                    <a:pt x="1214" y="304"/>
                  </a:lnTo>
                  <a:lnTo>
                    <a:pt x="1215" y="304"/>
                  </a:lnTo>
                  <a:lnTo>
                    <a:pt x="1217" y="305"/>
                  </a:lnTo>
                  <a:lnTo>
                    <a:pt x="1220" y="309"/>
                  </a:lnTo>
                  <a:lnTo>
                    <a:pt x="1222" y="310"/>
                  </a:lnTo>
                  <a:lnTo>
                    <a:pt x="1223" y="310"/>
                  </a:lnTo>
                  <a:lnTo>
                    <a:pt x="1234" y="303"/>
                  </a:lnTo>
                  <a:lnTo>
                    <a:pt x="1238" y="298"/>
                  </a:lnTo>
                  <a:lnTo>
                    <a:pt x="1239" y="296"/>
                  </a:lnTo>
                  <a:lnTo>
                    <a:pt x="1240" y="296"/>
                  </a:lnTo>
                  <a:lnTo>
                    <a:pt x="1250" y="294"/>
                  </a:lnTo>
                  <a:lnTo>
                    <a:pt x="1253" y="294"/>
                  </a:lnTo>
                  <a:lnTo>
                    <a:pt x="1255" y="295"/>
                  </a:lnTo>
                  <a:lnTo>
                    <a:pt x="1256" y="296"/>
                  </a:lnTo>
                  <a:lnTo>
                    <a:pt x="1257" y="297"/>
                  </a:lnTo>
                  <a:lnTo>
                    <a:pt x="1258" y="297"/>
                  </a:lnTo>
                  <a:lnTo>
                    <a:pt x="1260" y="296"/>
                  </a:lnTo>
                  <a:lnTo>
                    <a:pt x="1269" y="292"/>
                  </a:lnTo>
                  <a:lnTo>
                    <a:pt x="1270" y="292"/>
                  </a:lnTo>
                  <a:lnTo>
                    <a:pt x="1272" y="292"/>
                  </a:lnTo>
                  <a:lnTo>
                    <a:pt x="1273" y="293"/>
                  </a:lnTo>
                  <a:lnTo>
                    <a:pt x="1278" y="296"/>
                  </a:lnTo>
                  <a:lnTo>
                    <a:pt x="1280" y="297"/>
                  </a:lnTo>
                  <a:lnTo>
                    <a:pt x="1281" y="296"/>
                  </a:lnTo>
                  <a:lnTo>
                    <a:pt x="1282" y="295"/>
                  </a:lnTo>
                  <a:lnTo>
                    <a:pt x="1283" y="294"/>
                  </a:lnTo>
                  <a:lnTo>
                    <a:pt x="1283" y="293"/>
                  </a:lnTo>
                  <a:lnTo>
                    <a:pt x="1282" y="291"/>
                  </a:lnTo>
                  <a:lnTo>
                    <a:pt x="1282" y="290"/>
                  </a:lnTo>
                  <a:lnTo>
                    <a:pt x="1283" y="289"/>
                  </a:lnTo>
                  <a:lnTo>
                    <a:pt x="1286" y="287"/>
                  </a:lnTo>
                  <a:lnTo>
                    <a:pt x="1286" y="286"/>
                  </a:lnTo>
                  <a:lnTo>
                    <a:pt x="1288" y="283"/>
                  </a:lnTo>
                  <a:lnTo>
                    <a:pt x="1289" y="279"/>
                  </a:lnTo>
                  <a:lnTo>
                    <a:pt x="1290" y="275"/>
                  </a:lnTo>
                  <a:lnTo>
                    <a:pt x="1290" y="273"/>
                  </a:lnTo>
                  <a:lnTo>
                    <a:pt x="1290" y="272"/>
                  </a:lnTo>
                  <a:lnTo>
                    <a:pt x="1290" y="271"/>
                  </a:lnTo>
                  <a:lnTo>
                    <a:pt x="1290" y="270"/>
                  </a:lnTo>
                  <a:lnTo>
                    <a:pt x="1291" y="269"/>
                  </a:lnTo>
                  <a:lnTo>
                    <a:pt x="1292" y="268"/>
                  </a:lnTo>
                  <a:lnTo>
                    <a:pt x="1296" y="268"/>
                  </a:lnTo>
                  <a:lnTo>
                    <a:pt x="1299" y="266"/>
                  </a:lnTo>
                  <a:lnTo>
                    <a:pt x="1300" y="266"/>
                  </a:lnTo>
                  <a:lnTo>
                    <a:pt x="1300" y="264"/>
                  </a:lnTo>
                  <a:lnTo>
                    <a:pt x="1300" y="263"/>
                  </a:lnTo>
                  <a:lnTo>
                    <a:pt x="1300" y="262"/>
                  </a:lnTo>
                  <a:lnTo>
                    <a:pt x="1300" y="261"/>
                  </a:lnTo>
                  <a:lnTo>
                    <a:pt x="1301" y="259"/>
                  </a:lnTo>
                  <a:lnTo>
                    <a:pt x="1301" y="258"/>
                  </a:lnTo>
                  <a:lnTo>
                    <a:pt x="1301" y="257"/>
                  </a:lnTo>
                  <a:lnTo>
                    <a:pt x="1300" y="256"/>
                  </a:lnTo>
                  <a:lnTo>
                    <a:pt x="1299" y="256"/>
                  </a:lnTo>
                  <a:lnTo>
                    <a:pt x="1298" y="257"/>
                  </a:lnTo>
                  <a:lnTo>
                    <a:pt x="1297" y="257"/>
                  </a:lnTo>
                  <a:lnTo>
                    <a:pt x="1296" y="255"/>
                  </a:lnTo>
                  <a:lnTo>
                    <a:pt x="1296" y="253"/>
                  </a:lnTo>
                  <a:lnTo>
                    <a:pt x="1296" y="252"/>
                  </a:lnTo>
                  <a:lnTo>
                    <a:pt x="1295" y="251"/>
                  </a:lnTo>
                  <a:lnTo>
                    <a:pt x="1295" y="250"/>
                  </a:lnTo>
                  <a:lnTo>
                    <a:pt x="1295" y="249"/>
                  </a:lnTo>
                  <a:lnTo>
                    <a:pt x="1296" y="246"/>
                  </a:lnTo>
                  <a:lnTo>
                    <a:pt x="1297" y="243"/>
                  </a:lnTo>
                  <a:lnTo>
                    <a:pt x="1299" y="242"/>
                  </a:lnTo>
                  <a:lnTo>
                    <a:pt x="1304" y="241"/>
                  </a:lnTo>
                  <a:lnTo>
                    <a:pt x="1305" y="241"/>
                  </a:lnTo>
                  <a:lnTo>
                    <a:pt x="1306" y="240"/>
                  </a:lnTo>
                  <a:lnTo>
                    <a:pt x="1306" y="239"/>
                  </a:lnTo>
                  <a:lnTo>
                    <a:pt x="1306" y="237"/>
                  </a:lnTo>
                  <a:lnTo>
                    <a:pt x="1306" y="236"/>
                  </a:lnTo>
                  <a:lnTo>
                    <a:pt x="1307" y="236"/>
                  </a:lnTo>
                  <a:lnTo>
                    <a:pt x="1309" y="236"/>
                  </a:lnTo>
                  <a:lnTo>
                    <a:pt x="1311" y="235"/>
                  </a:lnTo>
                  <a:lnTo>
                    <a:pt x="1313" y="232"/>
                  </a:lnTo>
                  <a:lnTo>
                    <a:pt x="1315" y="232"/>
                  </a:lnTo>
                  <a:lnTo>
                    <a:pt x="1316" y="231"/>
                  </a:lnTo>
                  <a:lnTo>
                    <a:pt x="1318" y="229"/>
                  </a:lnTo>
                  <a:lnTo>
                    <a:pt x="1319" y="228"/>
                  </a:lnTo>
                  <a:lnTo>
                    <a:pt x="1322" y="227"/>
                  </a:lnTo>
                  <a:lnTo>
                    <a:pt x="1324" y="227"/>
                  </a:lnTo>
                  <a:lnTo>
                    <a:pt x="1325" y="226"/>
                  </a:lnTo>
                  <a:lnTo>
                    <a:pt x="1325" y="225"/>
                  </a:lnTo>
                  <a:lnTo>
                    <a:pt x="1324" y="223"/>
                  </a:lnTo>
                  <a:lnTo>
                    <a:pt x="1323" y="221"/>
                  </a:lnTo>
                  <a:lnTo>
                    <a:pt x="1322" y="220"/>
                  </a:lnTo>
                  <a:lnTo>
                    <a:pt x="1321" y="220"/>
                  </a:lnTo>
                  <a:lnTo>
                    <a:pt x="1320" y="220"/>
                  </a:lnTo>
                  <a:lnTo>
                    <a:pt x="1320" y="219"/>
                  </a:lnTo>
                  <a:lnTo>
                    <a:pt x="1319" y="219"/>
                  </a:lnTo>
                  <a:lnTo>
                    <a:pt x="1318" y="219"/>
                  </a:lnTo>
                  <a:lnTo>
                    <a:pt x="1317" y="220"/>
                  </a:lnTo>
                  <a:lnTo>
                    <a:pt x="1316" y="220"/>
                  </a:lnTo>
                  <a:lnTo>
                    <a:pt x="1315" y="219"/>
                  </a:lnTo>
                  <a:lnTo>
                    <a:pt x="1315" y="218"/>
                  </a:lnTo>
                  <a:lnTo>
                    <a:pt x="1316" y="216"/>
                  </a:lnTo>
                  <a:lnTo>
                    <a:pt x="1316" y="215"/>
                  </a:lnTo>
                  <a:lnTo>
                    <a:pt x="1316" y="214"/>
                  </a:lnTo>
                  <a:lnTo>
                    <a:pt x="1315" y="213"/>
                  </a:lnTo>
                  <a:lnTo>
                    <a:pt x="1315" y="212"/>
                  </a:lnTo>
                  <a:lnTo>
                    <a:pt x="1316" y="211"/>
                  </a:lnTo>
                  <a:lnTo>
                    <a:pt x="1317" y="211"/>
                  </a:lnTo>
                  <a:lnTo>
                    <a:pt x="1318" y="209"/>
                  </a:lnTo>
                  <a:lnTo>
                    <a:pt x="1318" y="208"/>
                  </a:lnTo>
                  <a:lnTo>
                    <a:pt x="1316" y="206"/>
                  </a:lnTo>
                  <a:lnTo>
                    <a:pt x="1316" y="205"/>
                  </a:lnTo>
                  <a:lnTo>
                    <a:pt x="1316" y="204"/>
                  </a:lnTo>
                  <a:lnTo>
                    <a:pt x="1317" y="203"/>
                  </a:lnTo>
                  <a:lnTo>
                    <a:pt x="1318" y="203"/>
                  </a:lnTo>
                  <a:lnTo>
                    <a:pt x="1318" y="202"/>
                  </a:lnTo>
                  <a:lnTo>
                    <a:pt x="1318" y="201"/>
                  </a:lnTo>
                  <a:lnTo>
                    <a:pt x="1319" y="199"/>
                  </a:lnTo>
                  <a:lnTo>
                    <a:pt x="1320" y="198"/>
                  </a:lnTo>
                  <a:lnTo>
                    <a:pt x="1324" y="196"/>
                  </a:lnTo>
                  <a:lnTo>
                    <a:pt x="1325" y="195"/>
                  </a:lnTo>
                  <a:lnTo>
                    <a:pt x="1326" y="192"/>
                  </a:lnTo>
                  <a:lnTo>
                    <a:pt x="1327" y="191"/>
                  </a:lnTo>
                  <a:lnTo>
                    <a:pt x="1328" y="191"/>
                  </a:lnTo>
                  <a:lnTo>
                    <a:pt x="1330" y="193"/>
                  </a:lnTo>
                  <a:lnTo>
                    <a:pt x="1332" y="194"/>
                  </a:lnTo>
                  <a:lnTo>
                    <a:pt x="1334" y="194"/>
                  </a:lnTo>
                  <a:lnTo>
                    <a:pt x="1338" y="192"/>
                  </a:lnTo>
                  <a:lnTo>
                    <a:pt x="1341" y="192"/>
                  </a:lnTo>
                  <a:lnTo>
                    <a:pt x="1342" y="191"/>
                  </a:lnTo>
                  <a:lnTo>
                    <a:pt x="1342" y="190"/>
                  </a:lnTo>
                  <a:lnTo>
                    <a:pt x="1342" y="187"/>
                  </a:lnTo>
                  <a:lnTo>
                    <a:pt x="1343" y="186"/>
                  </a:lnTo>
                  <a:lnTo>
                    <a:pt x="1345" y="183"/>
                  </a:lnTo>
                  <a:lnTo>
                    <a:pt x="1344" y="182"/>
                  </a:lnTo>
                  <a:lnTo>
                    <a:pt x="1343" y="181"/>
                  </a:lnTo>
                  <a:lnTo>
                    <a:pt x="1343" y="180"/>
                  </a:lnTo>
                  <a:lnTo>
                    <a:pt x="1345" y="170"/>
                  </a:lnTo>
                  <a:lnTo>
                    <a:pt x="1346" y="167"/>
                  </a:lnTo>
                  <a:lnTo>
                    <a:pt x="1348" y="165"/>
                  </a:lnTo>
                  <a:lnTo>
                    <a:pt x="1348" y="166"/>
                  </a:lnTo>
                  <a:lnTo>
                    <a:pt x="1349" y="166"/>
                  </a:lnTo>
                  <a:lnTo>
                    <a:pt x="1350" y="166"/>
                  </a:lnTo>
                  <a:lnTo>
                    <a:pt x="1351" y="165"/>
                  </a:lnTo>
                  <a:lnTo>
                    <a:pt x="1351" y="164"/>
                  </a:lnTo>
                  <a:lnTo>
                    <a:pt x="1350" y="163"/>
                  </a:lnTo>
                  <a:lnTo>
                    <a:pt x="1349" y="161"/>
                  </a:lnTo>
                  <a:lnTo>
                    <a:pt x="1349" y="160"/>
                  </a:lnTo>
                  <a:lnTo>
                    <a:pt x="1349" y="158"/>
                  </a:lnTo>
                  <a:lnTo>
                    <a:pt x="1347" y="154"/>
                  </a:lnTo>
                  <a:lnTo>
                    <a:pt x="1347" y="152"/>
                  </a:lnTo>
                  <a:lnTo>
                    <a:pt x="1347" y="149"/>
                  </a:lnTo>
                  <a:lnTo>
                    <a:pt x="1347" y="147"/>
                  </a:lnTo>
                  <a:lnTo>
                    <a:pt x="1350" y="139"/>
                  </a:lnTo>
                  <a:lnTo>
                    <a:pt x="1350" y="137"/>
                  </a:lnTo>
                  <a:lnTo>
                    <a:pt x="1349" y="136"/>
                  </a:lnTo>
                  <a:lnTo>
                    <a:pt x="1348" y="135"/>
                  </a:lnTo>
                  <a:lnTo>
                    <a:pt x="1347" y="134"/>
                  </a:lnTo>
                  <a:lnTo>
                    <a:pt x="1347" y="133"/>
                  </a:lnTo>
                  <a:lnTo>
                    <a:pt x="1347" y="132"/>
                  </a:lnTo>
                  <a:lnTo>
                    <a:pt x="1349" y="131"/>
                  </a:lnTo>
                  <a:lnTo>
                    <a:pt x="1350" y="130"/>
                  </a:lnTo>
                  <a:lnTo>
                    <a:pt x="1351" y="128"/>
                  </a:lnTo>
                  <a:lnTo>
                    <a:pt x="1352" y="125"/>
                  </a:lnTo>
                  <a:lnTo>
                    <a:pt x="1353" y="119"/>
                  </a:lnTo>
                  <a:lnTo>
                    <a:pt x="1353" y="118"/>
                  </a:lnTo>
                  <a:lnTo>
                    <a:pt x="1354" y="116"/>
                  </a:lnTo>
                  <a:lnTo>
                    <a:pt x="1356" y="115"/>
                  </a:lnTo>
                  <a:lnTo>
                    <a:pt x="1357" y="114"/>
                  </a:lnTo>
                  <a:lnTo>
                    <a:pt x="1359" y="112"/>
                  </a:lnTo>
                  <a:lnTo>
                    <a:pt x="1360" y="112"/>
                  </a:lnTo>
                  <a:lnTo>
                    <a:pt x="1360" y="113"/>
                  </a:lnTo>
                  <a:lnTo>
                    <a:pt x="1361" y="113"/>
                  </a:lnTo>
                  <a:lnTo>
                    <a:pt x="1362" y="113"/>
                  </a:lnTo>
                  <a:lnTo>
                    <a:pt x="1362" y="112"/>
                  </a:lnTo>
                  <a:lnTo>
                    <a:pt x="1362" y="111"/>
                  </a:lnTo>
                  <a:lnTo>
                    <a:pt x="1365" y="109"/>
                  </a:lnTo>
                  <a:lnTo>
                    <a:pt x="1365" y="107"/>
                  </a:lnTo>
                  <a:lnTo>
                    <a:pt x="1365" y="105"/>
                  </a:lnTo>
                  <a:lnTo>
                    <a:pt x="1366" y="103"/>
                  </a:lnTo>
                  <a:lnTo>
                    <a:pt x="1367" y="102"/>
                  </a:lnTo>
                  <a:lnTo>
                    <a:pt x="1368" y="102"/>
                  </a:lnTo>
                  <a:lnTo>
                    <a:pt x="1368" y="103"/>
                  </a:lnTo>
                  <a:lnTo>
                    <a:pt x="1369" y="104"/>
                  </a:lnTo>
                  <a:lnTo>
                    <a:pt x="1370" y="105"/>
                  </a:lnTo>
                  <a:lnTo>
                    <a:pt x="1373" y="105"/>
                  </a:lnTo>
                  <a:lnTo>
                    <a:pt x="1375" y="105"/>
                  </a:lnTo>
                  <a:lnTo>
                    <a:pt x="1375" y="106"/>
                  </a:lnTo>
                  <a:lnTo>
                    <a:pt x="1376" y="106"/>
                  </a:lnTo>
                  <a:lnTo>
                    <a:pt x="1376" y="107"/>
                  </a:lnTo>
                  <a:lnTo>
                    <a:pt x="1376" y="109"/>
                  </a:lnTo>
                  <a:lnTo>
                    <a:pt x="1377" y="109"/>
                  </a:lnTo>
                  <a:lnTo>
                    <a:pt x="1378" y="110"/>
                  </a:lnTo>
                  <a:lnTo>
                    <a:pt x="1379" y="109"/>
                  </a:lnTo>
                  <a:lnTo>
                    <a:pt x="1382" y="106"/>
                  </a:lnTo>
                  <a:lnTo>
                    <a:pt x="1383" y="105"/>
                  </a:lnTo>
                  <a:lnTo>
                    <a:pt x="1384" y="105"/>
                  </a:lnTo>
                  <a:lnTo>
                    <a:pt x="1385" y="104"/>
                  </a:lnTo>
                  <a:lnTo>
                    <a:pt x="1385" y="103"/>
                  </a:lnTo>
                  <a:lnTo>
                    <a:pt x="1386" y="103"/>
                  </a:lnTo>
                  <a:lnTo>
                    <a:pt x="1387" y="103"/>
                  </a:lnTo>
                  <a:lnTo>
                    <a:pt x="1388" y="103"/>
                  </a:lnTo>
                  <a:lnTo>
                    <a:pt x="1391" y="104"/>
                  </a:lnTo>
                  <a:lnTo>
                    <a:pt x="1392" y="104"/>
                  </a:lnTo>
                  <a:lnTo>
                    <a:pt x="1394" y="104"/>
                  </a:lnTo>
                  <a:lnTo>
                    <a:pt x="1396" y="103"/>
                  </a:lnTo>
                  <a:lnTo>
                    <a:pt x="1397" y="102"/>
                  </a:lnTo>
                  <a:lnTo>
                    <a:pt x="1399" y="104"/>
                  </a:lnTo>
                  <a:lnTo>
                    <a:pt x="1400" y="104"/>
                  </a:lnTo>
                  <a:lnTo>
                    <a:pt x="1401" y="104"/>
                  </a:lnTo>
                  <a:lnTo>
                    <a:pt x="1401" y="105"/>
                  </a:lnTo>
                  <a:lnTo>
                    <a:pt x="1403" y="108"/>
                  </a:lnTo>
                  <a:lnTo>
                    <a:pt x="1404" y="109"/>
                  </a:lnTo>
                  <a:lnTo>
                    <a:pt x="1405" y="108"/>
                  </a:lnTo>
                  <a:lnTo>
                    <a:pt x="1406" y="107"/>
                  </a:lnTo>
                  <a:lnTo>
                    <a:pt x="1407" y="107"/>
                  </a:lnTo>
                  <a:lnTo>
                    <a:pt x="1408" y="107"/>
                  </a:lnTo>
                  <a:lnTo>
                    <a:pt x="1409" y="107"/>
                  </a:lnTo>
                  <a:lnTo>
                    <a:pt x="1409" y="106"/>
                  </a:lnTo>
                  <a:lnTo>
                    <a:pt x="1409" y="105"/>
                  </a:lnTo>
                  <a:lnTo>
                    <a:pt x="1409" y="104"/>
                  </a:lnTo>
                  <a:lnTo>
                    <a:pt x="1411" y="102"/>
                  </a:lnTo>
                  <a:lnTo>
                    <a:pt x="1411" y="101"/>
                  </a:lnTo>
                  <a:lnTo>
                    <a:pt x="1412" y="101"/>
                  </a:lnTo>
                  <a:lnTo>
                    <a:pt x="1415" y="106"/>
                  </a:lnTo>
                  <a:close/>
                  <a:moveTo>
                    <a:pt x="2091" y="95"/>
                  </a:moveTo>
                  <a:lnTo>
                    <a:pt x="2091" y="96"/>
                  </a:lnTo>
                  <a:lnTo>
                    <a:pt x="2092" y="97"/>
                  </a:lnTo>
                  <a:lnTo>
                    <a:pt x="2091" y="99"/>
                  </a:lnTo>
                  <a:lnTo>
                    <a:pt x="2091" y="100"/>
                  </a:lnTo>
                  <a:lnTo>
                    <a:pt x="2090" y="102"/>
                  </a:lnTo>
                  <a:lnTo>
                    <a:pt x="2090" y="103"/>
                  </a:lnTo>
                  <a:lnTo>
                    <a:pt x="2091" y="106"/>
                  </a:lnTo>
                  <a:lnTo>
                    <a:pt x="2093" y="107"/>
                  </a:lnTo>
                  <a:lnTo>
                    <a:pt x="2094" y="109"/>
                  </a:lnTo>
                  <a:lnTo>
                    <a:pt x="2090" y="114"/>
                  </a:lnTo>
                  <a:lnTo>
                    <a:pt x="2087" y="117"/>
                  </a:lnTo>
                  <a:lnTo>
                    <a:pt x="2087" y="122"/>
                  </a:lnTo>
                  <a:lnTo>
                    <a:pt x="2087" y="125"/>
                  </a:lnTo>
                  <a:lnTo>
                    <a:pt x="2086" y="126"/>
                  </a:lnTo>
                  <a:lnTo>
                    <a:pt x="2083" y="128"/>
                  </a:lnTo>
                  <a:lnTo>
                    <a:pt x="2080" y="127"/>
                  </a:lnTo>
                  <a:lnTo>
                    <a:pt x="2078" y="127"/>
                  </a:lnTo>
                  <a:lnTo>
                    <a:pt x="2077" y="125"/>
                  </a:lnTo>
                  <a:lnTo>
                    <a:pt x="2078" y="124"/>
                  </a:lnTo>
                  <a:lnTo>
                    <a:pt x="2079" y="122"/>
                  </a:lnTo>
                  <a:lnTo>
                    <a:pt x="2081" y="121"/>
                  </a:lnTo>
                  <a:lnTo>
                    <a:pt x="2083" y="115"/>
                  </a:lnTo>
                  <a:lnTo>
                    <a:pt x="2086" y="113"/>
                  </a:lnTo>
                  <a:lnTo>
                    <a:pt x="2085" y="112"/>
                  </a:lnTo>
                  <a:lnTo>
                    <a:pt x="2084" y="111"/>
                  </a:lnTo>
                  <a:lnTo>
                    <a:pt x="2083" y="111"/>
                  </a:lnTo>
                  <a:lnTo>
                    <a:pt x="2080" y="110"/>
                  </a:lnTo>
                  <a:lnTo>
                    <a:pt x="2080" y="109"/>
                  </a:lnTo>
                  <a:lnTo>
                    <a:pt x="2080" y="107"/>
                  </a:lnTo>
                  <a:lnTo>
                    <a:pt x="2080" y="106"/>
                  </a:lnTo>
                  <a:lnTo>
                    <a:pt x="2080" y="105"/>
                  </a:lnTo>
                  <a:lnTo>
                    <a:pt x="2079" y="104"/>
                  </a:lnTo>
                  <a:lnTo>
                    <a:pt x="2079" y="103"/>
                  </a:lnTo>
                  <a:lnTo>
                    <a:pt x="2079" y="101"/>
                  </a:lnTo>
                  <a:lnTo>
                    <a:pt x="2080" y="100"/>
                  </a:lnTo>
                  <a:lnTo>
                    <a:pt x="2082" y="96"/>
                  </a:lnTo>
                  <a:lnTo>
                    <a:pt x="2082" y="95"/>
                  </a:lnTo>
                  <a:lnTo>
                    <a:pt x="2082" y="94"/>
                  </a:lnTo>
                  <a:lnTo>
                    <a:pt x="2082" y="93"/>
                  </a:lnTo>
                  <a:lnTo>
                    <a:pt x="2082" y="92"/>
                  </a:lnTo>
                  <a:lnTo>
                    <a:pt x="2084" y="91"/>
                  </a:lnTo>
                  <a:lnTo>
                    <a:pt x="2086" y="91"/>
                  </a:lnTo>
                  <a:lnTo>
                    <a:pt x="2087" y="92"/>
                  </a:lnTo>
                  <a:lnTo>
                    <a:pt x="2088" y="92"/>
                  </a:lnTo>
                  <a:lnTo>
                    <a:pt x="2088" y="93"/>
                  </a:lnTo>
                  <a:lnTo>
                    <a:pt x="2089" y="94"/>
                  </a:lnTo>
                  <a:lnTo>
                    <a:pt x="2090" y="95"/>
                  </a:lnTo>
                  <a:lnTo>
                    <a:pt x="2091" y="95"/>
                  </a:lnTo>
                  <a:close/>
                  <a:moveTo>
                    <a:pt x="852" y="81"/>
                  </a:moveTo>
                  <a:lnTo>
                    <a:pt x="851" y="81"/>
                  </a:lnTo>
                  <a:lnTo>
                    <a:pt x="849" y="81"/>
                  </a:lnTo>
                  <a:lnTo>
                    <a:pt x="848" y="81"/>
                  </a:lnTo>
                  <a:lnTo>
                    <a:pt x="848" y="80"/>
                  </a:lnTo>
                  <a:lnTo>
                    <a:pt x="849" y="79"/>
                  </a:lnTo>
                  <a:lnTo>
                    <a:pt x="850" y="79"/>
                  </a:lnTo>
                  <a:lnTo>
                    <a:pt x="851" y="78"/>
                  </a:lnTo>
                  <a:lnTo>
                    <a:pt x="851" y="77"/>
                  </a:lnTo>
                  <a:lnTo>
                    <a:pt x="851" y="76"/>
                  </a:lnTo>
                  <a:lnTo>
                    <a:pt x="852" y="76"/>
                  </a:lnTo>
                  <a:lnTo>
                    <a:pt x="853" y="76"/>
                  </a:lnTo>
                  <a:lnTo>
                    <a:pt x="852" y="77"/>
                  </a:lnTo>
                  <a:lnTo>
                    <a:pt x="852" y="80"/>
                  </a:lnTo>
                  <a:lnTo>
                    <a:pt x="852" y="81"/>
                  </a:lnTo>
                  <a:close/>
                  <a:moveTo>
                    <a:pt x="2109" y="77"/>
                  </a:moveTo>
                  <a:lnTo>
                    <a:pt x="2108" y="78"/>
                  </a:lnTo>
                  <a:lnTo>
                    <a:pt x="2107" y="77"/>
                  </a:lnTo>
                  <a:lnTo>
                    <a:pt x="2107" y="76"/>
                  </a:lnTo>
                  <a:lnTo>
                    <a:pt x="2108" y="75"/>
                  </a:lnTo>
                  <a:lnTo>
                    <a:pt x="2108" y="76"/>
                  </a:lnTo>
                  <a:lnTo>
                    <a:pt x="2109" y="77"/>
                  </a:lnTo>
                  <a:close/>
                  <a:moveTo>
                    <a:pt x="2073" y="24"/>
                  </a:moveTo>
                  <a:lnTo>
                    <a:pt x="2072" y="24"/>
                  </a:lnTo>
                  <a:lnTo>
                    <a:pt x="2073" y="23"/>
                  </a:lnTo>
                  <a:lnTo>
                    <a:pt x="2073" y="24"/>
                  </a:lnTo>
                  <a:close/>
                  <a:moveTo>
                    <a:pt x="32" y="21"/>
                  </a:moveTo>
                  <a:lnTo>
                    <a:pt x="33" y="21"/>
                  </a:lnTo>
                  <a:lnTo>
                    <a:pt x="34" y="20"/>
                  </a:lnTo>
                  <a:lnTo>
                    <a:pt x="37" y="19"/>
                  </a:lnTo>
                  <a:lnTo>
                    <a:pt x="39" y="19"/>
                  </a:lnTo>
                  <a:lnTo>
                    <a:pt x="49" y="23"/>
                  </a:lnTo>
                  <a:lnTo>
                    <a:pt x="54" y="26"/>
                  </a:lnTo>
                  <a:lnTo>
                    <a:pt x="55" y="26"/>
                  </a:lnTo>
                  <a:lnTo>
                    <a:pt x="57" y="26"/>
                  </a:lnTo>
                  <a:lnTo>
                    <a:pt x="58" y="27"/>
                  </a:lnTo>
                  <a:lnTo>
                    <a:pt x="58" y="28"/>
                  </a:lnTo>
                  <a:lnTo>
                    <a:pt x="59" y="31"/>
                  </a:lnTo>
                  <a:lnTo>
                    <a:pt x="60" y="33"/>
                  </a:lnTo>
                  <a:lnTo>
                    <a:pt x="69" y="40"/>
                  </a:lnTo>
                  <a:lnTo>
                    <a:pt x="71" y="41"/>
                  </a:lnTo>
                  <a:lnTo>
                    <a:pt x="73" y="42"/>
                  </a:lnTo>
                  <a:lnTo>
                    <a:pt x="84" y="44"/>
                  </a:lnTo>
                  <a:lnTo>
                    <a:pt x="85" y="44"/>
                  </a:lnTo>
                  <a:lnTo>
                    <a:pt x="88" y="45"/>
                  </a:lnTo>
                  <a:lnTo>
                    <a:pt x="89" y="46"/>
                  </a:lnTo>
                  <a:lnTo>
                    <a:pt x="92" y="46"/>
                  </a:lnTo>
                  <a:lnTo>
                    <a:pt x="93" y="46"/>
                  </a:lnTo>
                  <a:lnTo>
                    <a:pt x="94" y="46"/>
                  </a:lnTo>
                  <a:lnTo>
                    <a:pt x="96" y="45"/>
                  </a:lnTo>
                  <a:lnTo>
                    <a:pt x="97" y="45"/>
                  </a:lnTo>
                  <a:lnTo>
                    <a:pt x="98" y="46"/>
                  </a:lnTo>
                  <a:lnTo>
                    <a:pt x="100" y="47"/>
                  </a:lnTo>
                  <a:lnTo>
                    <a:pt x="102" y="47"/>
                  </a:lnTo>
                  <a:lnTo>
                    <a:pt x="108" y="46"/>
                  </a:lnTo>
                  <a:lnTo>
                    <a:pt x="110" y="46"/>
                  </a:lnTo>
                  <a:lnTo>
                    <a:pt x="117" y="43"/>
                  </a:lnTo>
                  <a:lnTo>
                    <a:pt x="119" y="42"/>
                  </a:lnTo>
                  <a:lnTo>
                    <a:pt x="121" y="42"/>
                  </a:lnTo>
                  <a:lnTo>
                    <a:pt x="124" y="43"/>
                  </a:lnTo>
                  <a:lnTo>
                    <a:pt x="125" y="43"/>
                  </a:lnTo>
                  <a:lnTo>
                    <a:pt x="126" y="43"/>
                  </a:lnTo>
                  <a:lnTo>
                    <a:pt x="129" y="43"/>
                  </a:lnTo>
                  <a:lnTo>
                    <a:pt x="133" y="44"/>
                  </a:lnTo>
                  <a:lnTo>
                    <a:pt x="136" y="45"/>
                  </a:lnTo>
                  <a:lnTo>
                    <a:pt x="138" y="46"/>
                  </a:lnTo>
                  <a:lnTo>
                    <a:pt x="141" y="47"/>
                  </a:lnTo>
                  <a:lnTo>
                    <a:pt x="142" y="49"/>
                  </a:lnTo>
                  <a:lnTo>
                    <a:pt x="142" y="50"/>
                  </a:lnTo>
                  <a:lnTo>
                    <a:pt x="144" y="50"/>
                  </a:lnTo>
                  <a:lnTo>
                    <a:pt x="146" y="51"/>
                  </a:lnTo>
                  <a:lnTo>
                    <a:pt x="148" y="50"/>
                  </a:lnTo>
                  <a:lnTo>
                    <a:pt x="163" y="44"/>
                  </a:lnTo>
                  <a:lnTo>
                    <a:pt x="165" y="45"/>
                  </a:lnTo>
                  <a:lnTo>
                    <a:pt x="174" y="56"/>
                  </a:lnTo>
                  <a:lnTo>
                    <a:pt x="185" y="65"/>
                  </a:lnTo>
                  <a:lnTo>
                    <a:pt x="188" y="66"/>
                  </a:lnTo>
                  <a:lnTo>
                    <a:pt x="189" y="67"/>
                  </a:lnTo>
                  <a:lnTo>
                    <a:pt x="191" y="68"/>
                  </a:lnTo>
                  <a:lnTo>
                    <a:pt x="194" y="73"/>
                  </a:lnTo>
                  <a:lnTo>
                    <a:pt x="194" y="74"/>
                  </a:lnTo>
                  <a:lnTo>
                    <a:pt x="195" y="80"/>
                  </a:lnTo>
                  <a:lnTo>
                    <a:pt x="195" y="82"/>
                  </a:lnTo>
                  <a:lnTo>
                    <a:pt x="197" y="85"/>
                  </a:lnTo>
                  <a:lnTo>
                    <a:pt x="197" y="87"/>
                  </a:lnTo>
                  <a:lnTo>
                    <a:pt x="196" y="89"/>
                  </a:lnTo>
                  <a:lnTo>
                    <a:pt x="196" y="91"/>
                  </a:lnTo>
                  <a:lnTo>
                    <a:pt x="196" y="92"/>
                  </a:lnTo>
                  <a:lnTo>
                    <a:pt x="198" y="91"/>
                  </a:lnTo>
                  <a:lnTo>
                    <a:pt x="199" y="91"/>
                  </a:lnTo>
                  <a:lnTo>
                    <a:pt x="200" y="92"/>
                  </a:lnTo>
                  <a:lnTo>
                    <a:pt x="200" y="91"/>
                  </a:lnTo>
                  <a:lnTo>
                    <a:pt x="201" y="91"/>
                  </a:lnTo>
                  <a:lnTo>
                    <a:pt x="201" y="92"/>
                  </a:lnTo>
                  <a:lnTo>
                    <a:pt x="202" y="92"/>
                  </a:lnTo>
                  <a:lnTo>
                    <a:pt x="203" y="92"/>
                  </a:lnTo>
                  <a:lnTo>
                    <a:pt x="204" y="92"/>
                  </a:lnTo>
                  <a:lnTo>
                    <a:pt x="206" y="92"/>
                  </a:lnTo>
                  <a:lnTo>
                    <a:pt x="207" y="93"/>
                  </a:lnTo>
                  <a:lnTo>
                    <a:pt x="208" y="94"/>
                  </a:lnTo>
                  <a:lnTo>
                    <a:pt x="209" y="96"/>
                  </a:lnTo>
                  <a:lnTo>
                    <a:pt x="209" y="95"/>
                  </a:lnTo>
                  <a:lnTo>
                    <a:pt x="210" y="95"/>
                  </a:lnTo>
                  <a:lnTo>
                    <a:pt x="211" y="96"/>
                  </a:lnTo>
                  <a:lnTo>
                    <a:pt x="212" y="97"/>
                  </a:lnTo>
                  <a:lnTo>
                    <a:pt x="213" y="98"/>
                  </a:lnTo>
                  <a:lnTo>
                    <a:pt x="214" y="99"/>
                  </a:lnTo>
                  <a:lnTo>
                    <a:pt x="215" y="100"/>
                  </a:lnTo>
                  <a:lnTo>
                    <a:pt x="215" y="103"/>
                  </a:lnTo>
                  <a:lnTo>
                    <a:pt x="214" y="108"/>
                  </a:lnTo>
                  <a:lnTo>
                    <a:pt x="214" y="109"/>
                  </a:lnTo>
                  <a:lnTo>
                    <a:pt x="214" y="114"/>
                  </a:lnTo>
                  <a:lnTo>
                    <a:pt x="212" y="115"/>
                  </a:lnTo>
                  <a:lnTo>
                    <a:pt x="209" y="116"/>
                  </a:lnTo>
                  <a:lnTo>
                    <a:pt x="208" y="117"/>
                  </a:lnTo>
                  <a:lnTo>
                    <a:pt x="208" y="118"/>
                  </a:lnTo>
                  <a:lnTo>
                    <a:pt x="208" y="120"/>
                  </a:lnTo>
                  <a:lnTo>
                    <a:pt x="210" y="119"/>
                  </a:lnTo>
                  <a:lnTo>
                    <a:pt x="211" y="118"/>
                  </a:lnTo>
                  <a:lnTo>
                    <a:pt x="212" y="118"/>
                  </a:lnTo>
                  <a:lnTo>
                    <a:pt x="212" y="117"/>
                  </a:lnTo>
                  <a:lnTo>
                    <a:pt x="213" y="116"/>
                  </a:lnTo>
                  <a:lnTo>
                    <a:pt x="214" y="116"/>
                  </a:lnTo>
                  <a:lnTo>
                    <a:pt x="216" y="122"/>
                  </a:lnTo>
                  <a:lnTo>
                    <a:pt x="217" y="122"/>
                  </a:lnTo>
                  <a:lnTo>
                    <a:pt x="220" y="122"/>
                  </a:lnTo>
                  <a:lnTo>
                    <a:pt x="222" y="122"/>
                  </a:lnTo>
                  <a:lnTo>
                    <a:pt x="223" y="122"/>
                  </a:lnTo>
                  <a:lnTo>
                    <a:pt x="226" y="124"/>
                  </a:lnTo>
                  <a:lnTo>
                    <a:pt x="227" y="124"/>
                  </a:lnTo>
                  <a:lnTo>
                    <a:pt x="228" y="125"/>
                  </a:lnTo>
                  <a:lnTo>
                    <a:pt x="229" y="127"/>
                  </a:lnTo>
                  <a:lnTo>
                    <a:pt x="230" y="127"/>
                  </a:lnTo>
                  <a:lnTo>
                    <a:pt x="231" y="127"/>
                  </a:lnTo>
                  <a:lnTo>
                    <a:pt x="232" y="127"/>
                  </a:lnTo>
                  <a:lnTo>
                    <a:pt x="233" y="128"/>
                  </a:lnTo>
                  <a:lnTo>
                    <a:pt x="234" y="130"/>
                  </a:lnTo>
                  <a:lnTo>
                    <a:pt x="235" y="131"/>
                  </a:lnTo>
                  <a:lnTo>
                    <a:pt x="236" y="131"/>
                  </a:lnTo>
                  <a:lnTo>
                    <a:pt x="237" y="132"/>
                  </a:lnTo>
                  <a:lnTo>
                    <a:pt x="241" y="133"/>
                  </a:lnTo>
                  <a:lnTo>
                    <a:pt x="243" y="136"/>
                  </a:lnTo>
                  <a:lnTo>
                    <a:pt x="242" y="138"/>
                  </a:lnTo>
                  <a:lnTo>
                    <a:pt x="243" y="140"/>
                  </a:lnTo>
                  <a:lnTo>
                    <a:pt x="249" y="146"/>
                  </a:lnTo>
                  <a:lnTo>
                    <a:pt x="255" y="149"/>
                  </a:lnTo>
                  <a:lnTo>
                    <a:pt x="259" y="149"/>
                  </a:lnTo>
                  <a:lnTo>
                    <a:pt x="261" y="150"/>
                  </a:lnTo>
                  <a:lnTo>
                    <a:pt x="263" y="152"/>
                  </a:lnTo>
                  <a:lnTo>
                    <a:pt x="264" y="152"/>
                  </a:lnTo>
                  <a:lnTo>
                    <a:pt x="266" y="152"/>
                  </a:lnTo>
                  <a:lnTo>
                    <a:pt x="267" y="153"/>
                  </a:lnTo>
                  <a:lnTo>
                    <a:pt x="269" y="155"/>
                  </a:lnTo>
                  <a:lnTo>
                    <a:pt x="274" y="157"/>
                  </a:lnTo>
                  <a:lnTo>
                    <a:pt x="280" y="162"/>
                  </a:lnTo>
                  <a:lnTo>
                    <a:pt x="286" y="167"/>
                  </a:lnTo>
                  <a:lnTo>
                    <a:pt x="287" y="167"/>
                  </a:lnTo>
                  <a:lnTo>
                    <a:pt x="290" y="168"/>
                  </a:lnTo>
                  <a:lnTo>
                    <a:pt x="291" y="168"/>
                  </a:lnTo>
                  <a:lnTo>
                    <a:pt x="292" y="170"/>
                  </a:lnTo>
                  <a:lnTo>
                    <a:pt x="294" y="171"/>
                  </a:lnTo>
                  <a:lnTo>
                    <a:pt x="295" y="173"/>
                  </a:lnTo>
                  <a:lnTo>
                    <a:pt x="295" y="174"/>
                  </a:lnTo>
                  <a:lnTo>
                    <a:pt x="297" y="176"/>
                  </a:lnTo>
                  <a:lnTo>
                    <a:pt x="299" y="177"/>
                  </a:lnTo>
                  <a:lnTo>
                    <a:pt x="301" y="178"/>
                  </a:lnTo>
                  <a:lnTo>
                    <a:pt x="307" y="180"/>
                  </a:lnTo>
                  <a:lnTo>
                    <a:pt x="310" y="181"/>
                  </a:lnTo>
                  <a:lnTo>
                    <a:pt x="311" y="181"/>
                  </a:lnTo>
                  <a:lnTo>
                    <a:pt x="312" y="182"/>
                  </a:lnTo>
                  <a:lnTo>
                    <a:pt x="314" y="185"/>
                  </a:lnTo>
                  <a:lnTo>
                    <a:pt x="317" y="189"/>
                  </a:lnTo>
                  <a:lnTo>
                    <a:pt x="318" y="190"/>
                  </a:lnTo>
                  <a:lnTo>
                    <a:pt x="319" y="193"/>
                  </a:lnTo>
                  <a:lnTo>
                    <a:pt x="321" y="192"/>
                  </a:lnTo>
                  <a:lnTo>
                    <a:pt x="322" y="193"/>
                  </a:lnTo>
                  <a:lnTo>
                    <a:pt x="323" y="195"/>
                  </a:lnTo>
                  <a:lnTo>
                    <a:pt x="325" y="196"/>
                  </a:lnTo>
                  <a:lnTo>
                    <a:pt x="327" y="197"/>
                  </a:lnTo>
                  <a:lnTo>
                    <a:pt x="327" y="199"/>
                  </a:lnTo>
                  <a:lnTo>
                    <a:pt x="328" y="207"/>
                  </a:lnTo>
                  <a:lnTo>
                    <a:pt x="328" y="208"/>
                  </a:lnTo>
                  <a:lnTo>
                    <a:pt x="327" y="208"/>
                  </a:lnTo>
                  <a:lnTo>
                    <a:pt x="327" y="209"/>
                  </a:lnTo>
                  <a:lnTo>
                    <a:pt x="326" y="210"/>
                  </a:lnTo>
                  <a:lnTo>
                    <a:pt x="326" y="211"/>
                  </a:lnTo>
                  <a:lnTo>
                    <a:pt x="326" y="212"/>
                  </a:lnTo>
                  <a:lnTo>
                    <a:pt x="325" y="213"/>
                  </a:lnTo>
                  <a:lnTo>
                    <a:pt x="325" y="214"/>
                  </a:lnTo>
                  <a:lnTo>
                    <a:pt x="326" y="214"/>
                  </a:lnTo>
                  <a:lnTo>
                    <a:pt x="327" y="215"/>
                  </a:lnTo>
                  <a:lnTo>
                    <a:pt x="327" y="216"/>
                  </a:lnTo>
                  <a:lnTo>
                    <a:pt x="329" y="218"/>
                  </a:lnTo>
                  <a:lnTo>
                    <a:pt x="328" y="219"/>
                  </a:lnTo>
                  <a:lnTo>
                    <a:pt x="328" y="220"/>
                  </a:lnTo>
                  <a:lnTo>
                    <a:pt x="329" y="220"/>
                  </a:lnTo>
                  <a:lnTo>
                    <a:pt x="329" y="219"/>
                  </a:lnTo>
                  <a:lnTo>
                    <a:pt x="330" y="219"/>
                  </a:lnTo>
                  <a:lnTo>
                    <a:pt x="330" y="218"/>
                  </a:lnTo>
                  <a:lnTo>
                    <a:pt x="329" y="218"/>
                  </a:lnTo>
                  <a:lnTo>
                    <a:pt x="329" y="217"/>
                  </a:lnTo>
                  <a:lnTo>
                    <a:pt x="329" y="215"/>
                  </a:lnTo>
                  <a:lnTo>
                    <a:pt x="327" y="213"/>
                  </a:lnTo>
                  <a:lnTo>
                    <a:pt x="326" y="213"/>
                  </a:lnTo>
                  <a:lnTo>
                    <a:pt x="327" y="212"/>
                  </a:lnTo>
                  <a:lnTo>
                    <a:pt x="329" y="211"/>
                  </a:lnTo>
                  <a:lnTo>
                    <a:pt x="331" y="211"/>
                  </a:lnTo>
                  <a:lnTo>
                    <a:pt x="332" y="214"/>
                  </a:lnTo>
                  <a:lnTo>
                    <a:pt x="332" y="215"/>
                  </a:lnTo>
                  <a:lnTo>
                    <a:pt x="332" y="217"/>
                  </a:lnTo>
                  <a:lnTo>
                    <a:pt x="333" y="220"/>
                  </a:lnTo>
                  <a:lnTo>
                    <a:pt x="333" y="222"/>
                  </a:lnTo>
                  <a:lnTo>
                    <a:pt x="334" y="223"/>
                  </a:lnTo>
                  <a:lnTo>
                    <a:pt x="335" y="224"/>
                  </a:lnTo>
                  <a:lnTo>
                    <a:pt x="336" y="224"/>
                  </a:lnTo>
                  <a:lnTo>
                    <a:pt x="336" y="223"/>
                  </a:lnTo>
                  <a:lnTo>
                    <a:pt x="335" y="221"/>
                  </a:lnTo>
                  <a:lnTo>
                    <a:pt x="335" y="220"/>
                  </a:lnTo>
                  <a:lnTo>
                    <a:pt x="335" y="217"/>
                  </a:lnTo>
                  <a:lnTo>
                    <a:pt x="335" y="216"/>
                  </a:lnTo>
                  <a:lnTo>
                    <a:pt x="336" y="214"/>
                  </a:lnTo>
                  <a:lnTo>
                    <a:pt x="336" y="213"/>
                  </a:lnTo>
                  <a:lnTo>
                    <a:pt x="337" y="213"/>
                  </a:lnTo>
                  <a:lnTo>
                    <a:pt x="339" y="213"/>
                  </a:lnTo>
                  <a:lnTo>
                    <a:pt x="340" y="213"/>
                  </a:lnTo>
                  <a:lnTo>
                    <a:pt x="341" y="213"/>
                  </a:lnTo>
                  <a:lnTo>
                    <a:pt x="341" y="214"/>
                  </a:lnTo>
                  <a:lnTo>
                    <a:pt x="341" y="215"/>
                  </a:lnTo>
                  <a:lnTo>
                    <a:pt x="342" y="215"/>
                  </a:lnTo>
                  <a:lnTo>
                    <a:pt x="343" y="215"/>
                  </a:lnTo>
                  <a:lnTo>
                    <a:pt x="343" y="216"/>
                  </a:lnTo>
                  <a:lnTo>
                    <a:pt x="344" y="218"/>
                  </a:lnTo>
                  <a:lnTo>
                    <a:pt x="345" y="220"/>
                  </a:lnTo>
                  <a:lnTo>
                    <a:pt x="347" y="222"/>
                  </a:lnTo>
                  <a:lnTo>
                    <a:pt x="348" y="223"/>
                  </a:lnTo>
                  <a:lnTo>
                    <a:pt x="352" y="236"/>
                  </a:lnTo>
                  <a:lnTo>
                    <a:pt x="354" y="239"/>
                  </a:lnTo>
                  <a:lnTo>
                    <a:pt x="356" y="241"/>
                  </a:lnTo>
                  <a:lnTo>
                    <a:pt x="360" y="246"/>
                  </a:lnTo>
                  <a:lnTo>
                    <a:pt x="364" y="249"/>
                  </a:lnTo>
                  <a:lnTo>
                    <a:pt x="368" y="251"/>
                  </a:lnTo>
                  <a:lnTo>
                    <a:pt x="371" y="250"/>
                  </a:lnTo>
                  <a:lnTo>
                    <a:pt x="379" y="256"/>
                  </a:lnTo>
                  <a:lnTo>
                    <a:pt x="380" y="257"/>
                  </a:lnTo>
                  <a:lnTo>
                    <a:pt x="382" y="258"/>
                  </a:lnTo>
                  <a:lnTo>
                    <a:pt x="382" y="259"/>
                  </a:lnTo>
                  <a:lnTo>
                    <a:pt x="383" y="259"/>
                  </a:lnTo>
                  <a:lnTo>
                    <a:pt x="384" y="261"/>
                  </a:lnTo>
                  <a:lnTo>
                    <a:pt x="385" y="263"/>
                  </a:lnTo>
                  <a:lnTo>
                    <a:pt x="386" y="265"/>
                  </a:lnTo>
                  <a:lnTo>
                    <a:pt x="386" y="267"/>
                  </a:lnTo>
                  <a:lnTo>
                    <a:pt x="387" y="269"/>
                  </a:lnTo>
                  <a:lnTo>
                    <a:pt x="388" y="270"/>
                  </a:lnTo>
                  <a:lnTo>
                    <a:pt x="389" y="271"/>
                  </a:lnTo>
                  <a:lnTo>
                    <a:pt x="389" y="270"/>
                  </a:lnTo>
                  <a:lnTo>
                    <a:pt x="389" y="268"/>
                  </a:lnTo>
                  <a:lnTo>
                    <a:pt x="389" y="267"/>
                  </a:lnTo>
                  <a:lnTo>
                    <a:pt x="389" y="266"/>
                  </a:lnTo>
                  <a:lnTo>
                    <a:pt x="388" y="264"/>
                  </a:lnTo>
                  <a:lnTo>
                    <a:pt x="387" y="263"/>
                  </a:lnTo>
                  <a:lnTo>
                    <a:pt x="387" y="260"/>
                  </a:lnTo>
                  <a:lnTo>
                    <a:pt x="385" y="257"/>
                  </a:lnTo>
                  <a:lnTo>
                    <a:pt x="381" y="252"/>
                  </a:lnTo>
                  <a:lnTo>
                    <a:pt x="380" y="249"/>
                  </a:lnTo>
                  <a:lnTo>
                    <a:pt x="380" y="245"/>
                  </a:lnTo>
                  <a:lnTo>
                    <a:pt x="380" y="243"/>
                  </a:lnTo>
                  <a:lnTo>
                    <a:pt x="382" y="241"/>
                  </a:lnTo>
                  <a:lnTo>
                    <a:pt x="385" y="240"/>
                  </a:lnTo>
                  <a:lnTo>
                    <a:pt x="387" y="240"/>
                  </a:lnTo>
                  <a:lnTo>
                    <a:pt x="396" y="240"/>
                  </a:lnTo>
                  <a:lnTo>
                    <a:pt x="397" y="241"/>
                  </a:lnTo>
                  <a:lnTo>
                    <a:pt x="396" y="243"/>
                  </a:lnTo>
                  <a:lnTo>
                    <a:pt x="397" y="245"/>
                  </a:lnTo>
                  <a:lnTo>
                    <a:pt x="405" y="250"/>
                  </a:lnTo>
                  <a:lnTo>
                    <a:pt x="412" y="256"/>
                  </a:lnTo>
                  <a:lnTo>
                    <a:pt x="414" y="258"/>
                  </a:lnTo>
                  <a:lnTo>
                    <a:pt x="414" y="259"/>
                  </a:lnTo>
                  <a:lnTo>
                    <a:pt x="414" y="260"/>
                  </a:lnTo>
                  <a:lnTo>
                    <a:pt x="414" y="263"/>
                  </a:lnTo>
                  <a:lnTo>
                    <a:pt x="414" y="265"/>
                  </a:lnTo>
                  <a:lnTo>
                    <a:pt x="416" y="268"/>
                  </a:lnTo>
                  <a:lnTo>
                    <a:pt x="418" y="274"/>
                  </a:lnTo>
                  <a:lnTo>
                    <a:pt x="419" y="277"/>
                  </a:lnTo>
                  <a:lnTo>
                    <a:pt x="421" y="278"/>
                  </a:lnTo>
                  <a:lnTo>
                    <a:pt x="425" y="280"/>
                  </a:lnTo>
                  <a:lnTo>
                    <a:pt x="428" y="281"/>
                  </a:lnTo>
                  <a:lnTo>
                    <a:pt x="430" y="282"/>
                  </a:lnTo>
                  <a:lnTo>
                    <a:pt x="432" y="282"/>
                  </a:lnTo>
                  <a:lnTo>
                    <a:pt x="437" y="281"/>
                  </a:lnTo>
                  <a:lnTo>
                    <a:pt x="440" y="281"/>
                  </a:lnTo>
                  <a:lnTo>
                    <a:pt x="442" y="281"/>
                  </a:lnTo>
                  <a:lnTo>
                    <a:pt x="444" y="283"/>
                  </a:lnTo>
                  <a:lnTo>
                    <a:pt x="460" y="296"/>
                  </a:lnTo>
                  <a:lnTo>
                    <a:pt x="466" y="300"/>
                  </a:lnTo>
                  <a:lnTo>
                    <a:pt x="468" y="301"/>
                  </a:lnTo>
                  <a:lnTo>
                    <a:pt x="469" y="305"/>
                  </a:lnTo>
                  <a:lnTo>
                    <a:pt x="468" y="307"/>
                  </a:lnTo>
                  <a:lnTo>
                    <a:pt x="468" y="309"/>
                  </a:lnTo>
                  <a:lnTo>
                    <a:pt x="469" y="309"/>
                  </a:lnTo>
                  <a:lnTo>
                    <a:pt x="470" y="310"/>
                  </a:lnTo>
                  <a:lnTo>
                    <a:pt x="471" y="311"/>
                  </a:lnTo>
                  <a:lnTo>
                    <a:pt x="471" y="312"/>
                  </a:lnTo>
                  <a:lnTo>
                    <a:pt x="472" y="313"/>
                  </a:lnTo>
                  <a:lnTo>
                    <a:pt x="471" y="318"/>
                  </a:lnTo>
                  <a:lnTo>
                    <a:pt x="471" y="321"/>
                  </a:lnTo>
                  <a:lnTo>
                    <a:pt x="472" y="323"/>
                  </a:lnTo>
                  <a:lnTo>
                    <a:pt x="474" y="326"/>
                  </a:lnTo>
                  <a:lnTo>
                    <a:pt x="480" y="330"/>
                  </a:lnTo>
                  <a:lnTo>
                    <a:pt x="486" y="338"/>
                  </a:lnTo>
                  <a:lnTo>
                    <a:pt x="489" y="340"/>
                  </a:lnTo>
                  <a:lnTo>
                    <a:pt x="492" y="341"/>
                  </a:lnTo>
                  <a:lnTo>
                    <a:pt x="493" y="342"/>
                  </a:lnTo>
                  <a:lnTo>
                    <a:pt x="495" y="342"/>
                  </a:lnTo>
                  <a:lnTo>
                    <a:pt x="498" y="342"/>
                  </a:lnTo>
                  <a:lnTo>
                    <a:pt x="499" y="342"/>
                  </a:lnTo>
                  <a:lnTo>
                    <a:pt x="501" y="342"/>
                  </a:lnTo>
                  <a:lnTo>
                    <a:pt x="502" y="341"/>
                  </a:lnTo>
                  <a:lnTo>
                    <a:pt x="510" y="343"/>
                  </a:lnTo>
                  <a:lnTo>
                    <a:pt x="516" y="343"/>
                  </a:lnTo>
                  <a:lnTo>
                    <a:pt x="519" y="344"/>
                  </a:lnTo>
                  <a:lnTo>
                    <a:pt x="521" y="346"/>
                  </a:lnTo>
                  <a:lnTo>
                    <a:pt x="528" y="354"/>
                  </a:lnTo>
                  <a:lnTo>
                    <a:pt x="530" y="357"/>
                  </a:lnTo>
                  <a:lnTo>
                    <a:pt x="530" y="360"/>
                  </a:lnTo>
                  <a:lnTo>
                    <a:pt x="529" y="362"/>
                  </a:lnTo>
                  <a:lnTo>
                    <a:pt x="527" y="363"/>
                  </a:lnTo>
                  <a:lnTo>
                    <a:pt x="522" y="365"/>
                  </a:lnTo>
                  <a:lnTo>
                    <a:pt x="519" y="367"/>
                  </a:lnTo>
                  <a:lnTo>
                    <a:pt x="518" y="368"/>
                  </a:lnTo>
                  <a:lnTo>
                    <a:pt x="515" y="369"/>
                  </a:lnTo>
                  <a:lnTo>
                    <a:pt x="508" y="372"/>
                  </a:lnTo>
                  <a:lnTo>
                    <a:pt x="507" y="373"/>
                  </a:lnTo>
                  <a:lnTo>
                    <a:pt x="506" y="374"/>
                  </a:lnTo>
                  <a:lnTo>
                    <a:pt x="501" y="375"/>
                  </a:lnTo>
                  <a:lnTo>
                    <a:pt x="500" y="375"/>
                  </a:lnTo>
                  <a:lnTo>
                    <a:pt x="499" y="376"/>
                  </a:lnTo>
                  <a:lnTo>
                    <a:pt x="497" y="379"/>
                  </a:lnTo>
                  <a:lnTo>
                    <a:pt x="495" y="378"/>
                  </a:lnTo>
                  <a:lnTo>
                    <a:pt x="494" y="378"/>
                  </a:lnTo>
                  <a:lnTo>
                    <a:pt x="492" y="375"/>
                  </a:lnTo>
                  <a:lnTo>
                    <a:pt x="490" y="375"/>
                  </a:lnTo>
                  <a:lnTo>
                    <a:pt x="489" y="374"/>
                  </a:lnTo>
                  <a:lnTo>
                    <a:pt x="487" y="374"/>
                  </a:lnTo>
                  <a:lnTo>
                    <a:pt x="487" y="375"/>
                  </a:lnTo>
                  <a:lnTo>
                    <a:pt x="488" y="375"/>
                  </a:lnTo>
                  <a:lnTo>
                    <a:pt x="490" y="375"/>
                  </a:lnTo>
                  <a:lnTo>
                    <a:pt x="490" y="376"/>
                  </a:lnTo>
                  <a:lnTo>
                    <a:pt x="491" y="377"/>
                  </a:lnTo>
                  <a:lnTo>
                    <a:pt x="493" y="378"/>
                  </a:lnTo>
                  <a:lnTo>
                    <a:pt x="494" y="380"/>
                  </a:lnTo>
                  <a:lnTo>
                    <a:pt x="496" y="380"/>
                  </a:lnTo>
                  <a:lnTo>
                    <a:pt x="499" y="379"/>
                  </a:lnTo>
                  <a:lnTo>
                    <a:pt x="500" y="378"/>
                  </a:lnTo>
                  <a:lnTo>
                    <a:pt x="500" y="377"/>
                  </a:lnTo>
                  <a:lnTo>
                    <a:pt x="501" y="377"/>
                  </a:lnTo>
                  <a:lnTo>
                    <a:pt x="502" y="376"/>
                  </a:lnTo>
                  <a:lnTo>
                    <a:pt x="503" y="376"/>
                  </a:lnTo>
                  <a:lnTo>
                    <a:pt x="504" y="375"/>
                  </a:lnTo>
                  <a:lnTo>
                    <a:pt x="507" y="376"/>
                  </a:lnTo>
                  <a:lnTo>
                    <a:pt x="509" y="376"/>
                  </a:lnTo>
                  <a:lnTo>
                    <a:pt x="512" y="374"/>
                  </a:lnTo>
                  <a:lnTo>
                    <a:pt x="517" y="374"/>
                  </a:lnTo>
                  <a:lnTo>
                    <a:pt x="518" y="373"/>
                  </a:lnTo>
                  <a:lnTo>
                    <a:pt x="522" y="370"/>
                  </a:lnTo>
                  <a:lnTo>
                    <a:pt x="524" y="370"/>
                  </a:lnTo>
                  <a:lnTo>
                    <a:pt x="525" y="369"/>
                  </a:lnTo>
                  <a:lnTo>
                    <a:pt x="528" y="366"/>
                  </a:lnTo>
                  <a:lnTo>
                    <a:pt x="529" y="366"/>
                  </a:lnTo>
                  <a:lnTo>
                    <a:pt x="531" y="365"/>
                  </a:lnTo>
                  <a:lnTo>
                    <a:pt x="532" y="365"/>
                  </a:lnTo>
                  <a:lnTo>
                    <a:pt x="534" y="364"/>
                  </a:lnTo>
                  <a:lnTo>
                    <a:pt x="535" y="364"/>
                  </a:lnTo>
                  <a:lnTo>
                    <a:pt x="536" y="363"/>
                  </a:lnTo>
                  <a:lnTo>
                    <a:pt x="537" y="360"/>
                  </a:lnTo>
                  <a:lnTo>
                    <a:pt x="539" y="359"/>
                  </a:lnTo>
                  <a:lnTo>
                    <a:pt x="543" y="358"/>
                  </a:lnTo>
                  <a:lnTo>
                    <a:pt x="544" y="357"/>
                  </a:lnTo>
                  <a:lnTo>
                    <a:pt x="546" y="356"/>
                  </a:lnTo>
                  <a:lnTo>
                    <a:pt x="548" y="355"/>
                  </a:lnTo>
                  <a:lnTo>
                    <a:pt x="550" y="356"/>
                  </a:lnTo>
                  <a:lnTo>
                    <a:pt x="552" y="357"/>
                  </a:lnTo>
                  <a:lnTo>
                    <a:pt x="556" y="359"/>
                  </a:lnTo>
                  <a:lnTo>
                    <a:pt x="560" y="362"/>
                  </a:lnTo>
                  <a:lnTo>
                    <a:pt x="563" y="366"/>
                  </a:lnTo>
                  <a:lnTo>
                    <a:pt x="564" y="370"/>
                  </a:lnTo>
                  <a:lnTo>
                    <a:pt x="565" y="369"/>
                  </a:lnTo>
                  <a:lnTo>
                    <a:pt x="565" y="368"/>
                  </a:lnTo>
                  <a:lnTo>
                    <a:pt x="566" y="368"/>
                  </a:lnTo>
                  <a:lnTo>
                    <a:pt x="567" y="368"/>
                  </a:lnTo>
                  <a:lnTo>
                    <a:pt x="568" y="369"/>
                  </a:lnTo>
                  <a:lnTo>
                    <a:pt x="570" y="369"/>
                  </a:lnTo>
                  <a:lnTo>
                    <a:pt x="571" y="370"/>
                  </a:lnTo>
                  <a:lnTo>
                    <a:pt x="572" y="371"/>
                  </a:lnTo>
                  <a:lnTo>
                    <a:pt x="573" y="373"/>
                  </a:lnTo>
                  <a:lnTo>
                    <a:pt x="574" y="375"/>
                  </a:lnTo>
                  <a:lnTo>
                    <a:pt x="577" y="388"/>
                  </a:lnTo>
                  <a:lnTo>
                    <a:pt x="577" y="389"/>
                  </a:lnTo>
                  <a:lnTo>
                    <a:pt x="578" y="390"/>
                  </a:lnTo>
                  <a:lnTo>
                    <a:pt x="577" y="391"/>
                  </a:lnTo>
                  <a:lnTo>
                    <a:pt x="576" y="392"/>
                  </a:lnTo>
                  <a:lnTo>
                    <a:pt x="575" y="392"/>
                  </a:lnTo>
                  <a:lnTo>
                    <a:pt x="574" y="391"/>
                  </a:lnTo>
                  <a:lnTo>
                    <a:pt x="568" y="392"/>
                  </a:lnTo>
                  <a:lnTo>
                    <a:pt x="568" y="393"/>
                  </a:lnTo>
                  <a:lnTo>
                    <a:pt x="567" y="394"/>
                  </a:lnTo>
                  <a:lnTo>
                    <a:pt x="566" y="394"/>
                  </a:lnTo>
                  <a:lnTo>
                    <a:pt x="565" y="394"/>
                  </a:lnTo>
                  <a:lnTo>
                    <a:pt x="564" y="393"/>
                  </a:lnTo>
                  <a:lnTo>
                    <a:pt x="564" y="392"/>
                  </a:lnTo>
                  <a:lnTo>
                    <a:pt x="563" y="391"/>
                  </a:lnTo>
                  <a:lnTo>
                    <a:pt x="562" y="392"/>
                  </a:lnTo>
                  <a:lnTo>
                    <a:pt x="561" y="392"/>
                  </a:lnTo>
                  <a:lnTo>
                    <a:pt x="561" y="393"/>
                  </a:lnTo>
                  <a:lnTo>
                    <a:pt x="562" y="393"/>
                  </a:lnTo>
                  <a:lnTo>
                    <a:pt x="563" y="394"/>
                  </a:lnTo>
                  <a:lnTo>
                    <a:pt x="562" y="395"/>
                  </a:lnTo>
                  <a:lnTo>
                    <a:pt x="562" y="396"/>
                  </a:lnTo>
                  <a:lnTo>
                    <a:pt x="563" y="397"/>
                  </a:lnTo>
                  <a:lnTo>
                    <a:pt x="562" y="398"/>
                  </a:lnTo>
                  <a:lnTo>
                    <a:pt x="561" y="398"/>
                  </a:lnTo>
                  <a:lnTo>
                    <a:pt x="560" y="398"/>
                  </a:lnTo>
                  <a:lnTo>
                    <a:pt x="558" y="398"/>
                  </a:lnTo>
                  <a:lnTo>
                    <a:pt x="557" y="399"/>
                  </a:lnTo>
                  <a:lnTo>
                    <a:pt x="556" y="399"/>
                  </a:lnTo>
                  <a:lnTo>
                    <a:pt x="556" y="401"/>
                  </a:lnTo>
                  <a:lnTo>
                    <a:pt x="555" y="403"/>
                  </a:lnTo>
                  <a:lnTo>
                    <a:pt x="553" y="404"/>
                  </a:lnTo>
                  <a:lnTo>
                    <a:pt x="551" y="405"/>
                  </a:lnTo>
                  <a:lnTo>
                    <a:pt x="544" y="406"/>
                  </a:lnTo>
                  <a:lnTo>
                    <a:pt x="542" y="408"/>
                  </a:lnTo>
                  <a:lnTo>
                    <a:pt x="543" y="408"/>
                  </a:lnTo>
                  <a:lnTo>
                    <a:pt x="545" y="408"/>
                  </a:lnTo>
                  <a:lnTo>
                    <a:pt x="546" y="408"/>
                  </a:lnTo>
                  <a:lnTo>
                    <a:pt x="547" y="408"/>
                  </a:lnTo>
                  <a:lnTo>
                    <a:pt x="549" y="407"/>
                  </a:lnTo>
                  <a:lnTo>
                    <a:pt x="550" y="407"/>
                  </a:lnTo>
                  <a:lnTo>
                    <a:pt x="552" y="406"/>
                  </a:lnTo>
                  <a:lnTo>
                    <a:pt x="554" y="405"/>
                  </a:lnTo>
                  <a:lnTo>
                    <a:pt x="556" y="405"/>
                  </a:lnTo>
                  <a:lnTo>
                    <a:pt x="557" y="406"/>
                  </a:lnTo>
                  <a:lnTo>
                    <a:pt x="557" y="407"/>
                  </a:lnTo>
                  <a:lnTo>
                    <a:pt x="554" y="410"/>
                  </a:lnTo>
                  <a:lnTo>
                    <a:pt x="554" y="411"/>
                  </a:lnTo>
                  <a:lnTo>
                    <a:pt x="553" y="413"/>
                  </a:lnTo>
                  <a:lnTo>
                    <a:pt x="551" y="414"/>
                  </a:lnTo>
                  <a:lnTo>
                    <a:pt x="547" y="414"/>
                  </a:lnTo>
                  <a:lnTo>
                    <a:pt x="547" y="415"/>
                  </a:lnTo>
                  <a:lnTo>
                    <a:pt x="549" y="416"/>
                  </a:lnTo>
                  <a:lnTo>
                    <a:pt x="551" y="416"/>
                  </a:lnTo>
                  <a:lnTo>
                    <a:pt x="552" y="416"/>
                  </a:lnTo>
                  <a:lnTo>
                    <a:pt x="552" y="415"/>
                  </a:lnTo>
                  <a:lnTo>
                    <a:pt x="556" y="415"/>
                  </a:lnTo>
                  <a:lnTo>
                    <a:pt x="557" y="415"/>
                  </a:lnTo>
                  <a:lnTo>
                    <a:pt x="557" y="416"/>
                  </a:lnTo>
                  <a:lnTo>
                    <a:pt x="558" y="416"/>
                  </a:lnTo>
                  <a:lnTo>
                    <a:pt x="559" y="417"/>
                  </a:lnTo>
                  <a:lnTo>
                    <a:pt x="561" y="417"/>
                  </a:lnTo>
                  <a:lnTo>
                    <a:pt x="563" y="419"/>
                  </a:lnTo>
                  <a:lnTo>
                    <a:pt x="564" y="419"/>
                  </a:lnTo>
                  <a:lnTo>
                    <a:pt x="563" y="421"/>
                  </a:lnTo>
                  <a:lnTo>
                    <a:pt x="562" y="422"/>
                  </a:lnTo>
                  <a:lnTo>
                    <a:pt x="560" y="423"/>
                  </a:lnTo>
                  <a:lnTo>
                    <a:pt x="558" y="424"/>
                  </a:lnTo>
                  <a:lnTo>
                    <a:pt x="552" y="425"/>
                  </a:lnTo>
                  <a:lnTo>
                    <a:pt x="551" y="424"/>
                  </a:lnTo>
                  <a:lnTo>
                    <a:pt x="550" y="423"/>
                  </a:lnTo>
                  <a:lnTo>
                    <a:pt x="549" y="420"/>
                  </a:lnTo>
                  <a:lnTo>
                    <a:pt x="549" y="425"/>
                  </a:lnTo>
                  <a:lnTo>
                    <a:pt x="550" y="425"/>
                  </a:lnTo>
                  <a:lnTo>
                    <a:pt x="551" y="426"/>
                  </a:lnTo>
                  <a:lnTo>
                    <a:pt x="551" y="427"/>
                  </a:lnTo>
                  <a:lnTo>
                    <a:pt x="552" y="429"/>
                  </a:lnTo>
                  <a:lnTo>
                    <a:pt x="551" y="431"/>
                  </a:lnTo>
                  <a:lnTo>
                    <a:pt x="550" y="432"/>
                  </a:lnTo>
                  <a:lnTo>
                    <a:pt x="549" y="433"/>
                  </a:lnTo>
                  <a:lnTo>
                    <a:pt x="549" y="434"/>
                  </a:lnTo>
                  <a:lnTo>
                    <a:pt x="550" y="435"/>
                  </a:lnTo>
                  <a:lnTo>
                    <a:pt x="550" y="436"/>
                  </a:lnTo>
                  <a:lnTo>
                    <a:pt x="549" y="436"/>
                  </a:lnTo>
                  <a:lnTo>
                    <a:pt x="547" y="437"/>
                  </a:lnTo>
                  <a:lnTo>
                    <a:pt x="548" y="438"/>
                  </a:lnTo>
                  <a:lnTo>
                    <a:pt x="549" y="439"/>
                  </a:lnTo>
                  <a:lnTo>
                    <a:pt x="551" y="439"/>
                  </a:lnTo>
                  <a:lnTo>
                    <a:pt x="553" y="440"/>
                  </a:lnTo>
                  <a:lnTo>
                    <a:pt x="554" y="440"/>
                  </a:lnTo>
                  <a:lnTo>
                    <a:pt x="555" y="441"/>
                  </a:lnTo>
                  <a:lnTo>
                    <a:pt x="555" y="442"/>
                  </a:lnTo>
                  <a:lnTo>
                    <a:pt x="554" y="443"/>
                  </a:lnTo>
                  <a:lnTo>
                    <a:pt x="553" y="444"/>
                  </a:lnTo>
                  <a:lnTo>
                    <a:pt x="556" y="444"/>
                  </a:lnTo>
                  <a:lnTo>
                    <a:pt x="558" y="444"/>
                  </a:lnTo>
                  <a:lnTo>
                    <a:pt x="559" y="444"/>
                  </a:lnTo>
                  <a:lnTo>
                    <a:pt x="560" y="445"/>
                  </a:lnTo>
                  <a:lnTo>
                    <a:pt x="561" y="447"/>
                  </a:lnTo>
                  <a:lnTo>
                    <a:pt x="561" y="448"/>
                  </a:lnTo>
                  <a:lnTo>
                    <a:pt x="562" y="448"/>
                  </a:lnTo>
                  <a:lnTo>
                    <a:pt x="563" y="448"/>
                  </a:lnTo>
                  <a:lnTo>
                    <a:pt x="563" y="449"/>
                  </a:lnTo>
                  <a:lnTo>
                    <a:pt x="564" y="450"/>
                  </a:lnTo>
                  <a:lnTo>
                    <a:pt x="564" y="451"/>
                  </a:lnTo>
                  <a:lnTo>
                    <a:pt x="566" y="451"/>
                  </a:lnTo>
                  <a:lnTo>
                    <a:pt x="566" y="452"/>
                  </a:lnTo>
                  <a:lnTo>
                    <a:pt x="567" y="452"/>
                  </a:lnTo>
                  <a:lnTo>
                    <a:pt x="567" y="453"/>
                  </a:lnTo>
                  <a:lnTo>
                    <a:pt x="569" y="453"/>
                  </a:lnTo>
                  <a:lnTo>
                    <a:pt x="570" y="454"/>
                  </a:lnTo>
                  <a:lnTo>
                    <a:pt x="572" y="456"/>
                  </a:lnTo>
                  <a:lnTo>
                    <a:pt x="573" y="456"/>
                  </a:lnTo>
                  <a:lnTo>
                    <a:pt x="574" y="456"/>
                  </a:lnTo>
                  <a:lnTo>
                    <a:pt x="575" y="456"/>
                  </a:lnTo>
                  <a:lnTo>
                    <a:pt x="576" y="457"/>
                  </a:lnTo>
                  <a:lnTo>
                    <a:pt x="577" y="458"/>
                  </a:lnTo>
                  <a:lnTo>
                    <a:pt x="578" y="461"/>
                  </a:lnTo>
                  <a:lnTo>
                    <a:pt x="579" y="461"/>
                  </a:lnTo>
                  <a:lnTo>
                    <a:pt x="579" y="459"/>
                  </a:lnTo>
                  <a:lnTo>
                    <a:pt x="581" y="457"/>
                  </a:lnTo>
                  <a:lnTo>
                    <a:pt x="582" y="456"/>
                  </a:lnTo>
                  <a:lnTo>
                    <a:pt x="583" y="456"/>
                  </a:lnTo>
                  <a:lnTo>
                    <a:pt x="586" y="455"/>
                  </a:lnTo>
                  <a:lnTo>
                    <a:pt x="587" y="455"/>
                  </a:lnTo>
                  <a:lnTo>
                    <a:pt x="591" y="457"/>
                  </a:lnTo>
                  <a:lnTo>
                    <a:pt x="593" y="458"/>
                  </a:lnTo>
                  <a:lnTo>
                    <a:pt x="594" y="458"/>
                  </a:lnTo>
                  <a:lnTo>
                    <a:pt x="597" y="458"/>
                  </a:lnTo>
                  <a:lnTo>
                    <a:pt x="598" y="459"/>
                  </a:lnTo>
                  <a:lnTo>
                    <a:pt x="602" y="461"/>
                  </a:lnTo>
                  <a:lnTo>
                    <a:pt x="604" y="461"/>
                  </a:lnTo>
                  <a:lnTo>
                    <a:pt x="607" y="460"/>
                  </a:lnTo>
                  <a:lnTo>
                    <a:pt x="611" y="459"/>
                  </a:lnTo>
                  <a:lnTo>
                    <a:pt x="615" y="459"/>
                  </a:lnTo>
                  <a:lnTo>
                    <a:pt x="617" y="465"/>
                  </a:lnTo>
                  <a:lnTo>
                    <a:pt x="616" y="469"/>
                  </a:lnTo>
                  <a:lnTo>
                    <a:pt x="616" y="472"/>
                  </a:lnTo>
                  <a:lnTo>
                    <a:pt x="617" y="474"/>
                  </a:lnTo>
                  <a:lnTo>
                    <a:pt x="619" y="477"/>
                  </a:lnTo>
                  <a:lnTo>
                    <a:pt x="620" y="481"/>
                  </a:lnTo>
                  <a:lnTo>
                    <a:pt x="620" y="491"/>
                  </a:lnTo>
                  <a:lnTo>
                    <a:pt x="620" y="494"/>
                  </a:lnTo>
                  <a:lnTo>
                    <a:pt x="621" y="497"/>
                  </a:lnTo>
                  <a:lnTo>
                    <a:pt x="624" y="502"/>
                  </a:lnTo>
                  <a:lnTo>
                    <a:pt x="625" y="505"/>
                  </a:lnTo>
                  <a:lnTo>
                    <a:pt x="625" y="507"/>
                  </a:lnTo>
                  <a:lnTo>
                    <a:pt x="625" y="508"/>
                  </a:lnTo>
                  <a:lnTo>
                    <a:pt x="624" y="510"/>
                  </a:lnTo>
                  <a:lnTo>
                    <a:pt x="624" y="511"/>
                  </a:lnTo>
                  <a:lnTo>
                    <a:pt x="622" y="513"/>
                  </a:lnTo>
                  <a:lnTo>
                    <a:pt x="622" y="514"/>
                  </a:lnTo>
                  <a:lnTo>
                    <a:pt x="622" y="516"/>
                  </a:lnTo>
                  <a:lnTo>
                    <a:pt x="623" y="518"/>
                  </a:lnTo>
                  <a:lnTo>
                    <a:pt x="624" y="517"/>
                  </a:lnTo>
                  <a:lnTo>
                    <a:pt x="625" y="514"/>
                  </a:lnTo>
                  <a:lnTo>
                    <a:pt x="625" y="513"/>
                  </a:lnTo>
                  <a:lnTo>
                    <a:pt x="627" y="513"/>
                  </a:lnTo>
                  <a:lnTo>
                    <a:pt x="629" y="514"/>
                  </a:lnTo>
                  <a:lnTo>
                    <a:pt x="630" y="516"/>
                  </a:lnTo>
                  <a:lnTo>
                    <a:pt x="631" y="516"/>
                  </a:lnTo>
                  <a:lnTo>
                    <a:pt x="632" y="517"/>
                  </a:lnTo>
                  <a:lnTo>
                    <a:pt x="631" y="519"/>
                  </a:lnTo>
                  <a:lnTo>
                    <a:pt x="630" y="521"/>
                  </a:lnTo>
                  <a:lnTo>
                    <a:pt x="630" y="522"/>
                  </a:lnTo>
                  <a:lnTo>
                    <a:pt x="629" y="522"/>
                  </a:lnTo>
                  <a:lnTo>
                    <a:pt x="629" y="523"/>
                  </a:lnTo>
                  <a:lnTo>
                    <a:pt x="629" y="524"/>
                  </a:lnTo>
                  <a:lnTo>
                    <a:pt x="630" y="523"/>
                  </a:lnTo>
                  <a:lnTo>
                    <a:pt x="631" y="523"/>
                  </a:lnTo>
                  <a:lnTo>
                    <a:pt x="632" y="521"/>
                  </a:lnTo>
                  <a:lnTo>
                    <a:pt x="633" y="520"/>
                  </a:lnTo>
                  <a:lnTo>
                    <a:pt x="633" y="522"/>
                  </a:lnTo>
                  <a:lnTo>
                    <a:pt x="633" y="523"/>
                  </a:lnTo>
                  <a:lnTo>
                    <a:pt x="634" y="524"/>
                  </a:lnTo>
                  <a:lnTo>
                    <a:pt x="635" y="525"/>
                  </a:lnTo>
                  <a:lnTo>
                    <a:pt x="636" y="525"/>
                  </a:lnTo>
                  <a:lnTo>
                    <a:pt x="636" y="524"/>
                  </a:lnTo>
                  <a:lnTo>
                    <a:pt x="637" y="524"/>
                  </a:lnTo>
                  <a:lnTo>
                    <a:pt x="638" y="523"/>
                  </a:lnTo>
                  <a:lnTo>
                    <a:pt x="641" y="522"/>
                  </a:lnTo>
                  <a:lnTo>
                    <a:pt x="644" y="523"/>
                  </a:lnTo>
                  <a:lnTo>
                    <a:pt x="646" y="525"/>
                  </a:lnTo>
                  <a:lnTo>
                    <a:pt x="647" y="528"/>
                  </a:lnTo>
                  <a:lnTo>
                    <a:pt x="648" y="531"/>
                  </a:lnTo>
                  <a:lnTo>
                    <a:pt x="648" y="533"/>
                  </a:lnTo>
                  <a:lnTo>
                    <a:pt x="646" y="535"/>
                  </a:lnTo>
                  <a:lnTo>
                    <a:pt x="644" y="539"/>
                  </a:lnTo>
                  <a:lnTo>
                    <a:pt x="640" y="544"/>
                  </a:lnTo>
                  <a:lnTo>
                    <a:pt x="639" y="545"/>
                  </a:lnTo>
                  <a:lnTo>
                    <a:pt x="638" y="545"/>
                  </a:lnTo>
                  <a:lnTo>
                    <a:pt x="635" y="545"/>
                  </a:lnTo>
                  <a:lnTo>
                    <a:pt x="634" y="545"/>
                  </a:lnTo>
                  <a:lnTo>
                    <a:pt x="633" y="546"/>
                  </a:lnTo>
                  <a:lnTo>
                    <a:pt x="631" y="548"/>
                  </a:lnTo>
                  <a:lnTo>
                    <a:pt x="630" y="549"/>
                  </a:lnTo>
                  <a:lnTo>
                    <a:pt x="634" y="547"/>
                  </a:lnTo>
                  <a:lnTo>
                    <a:pt x="637" y="547"/>
                  </a:lnTo>
                  <a:lnTo>
                    <a:pt x="638" y="549"/>
                  </a:lnTo>
                  <a:lnTo>
                    <a:pt x="638" y="552"/>
                  </a:lnTo>
                  <a:lnTo>
                    <a:pt x="638" y="554"/>
                  </a:lnTo>
                  <a:lnTo>
                    <a:pt x="637" y="556"/>
                  </a:lnTo>
                  <a:lnTo>
                    <a:pt x="637" y="559"/>
                  </a:lnTo>
                  <a:lnTo>
                    <a:pt x="637" y="560"/>
                  </a:lnTo>
                  <a:lnTo>
                    <a:pt x="636" y="561"/>
                  </a:lnTo>
                  <a:lnTo>
                    <a:pt x="635" y="561"/>
                  </a:lnTo>
                  <a:lnTo>
                    <a:pt x="633" y="562"/>
                  </a:lnTo>
                  <a:lnTo>
                    <a:pt x="632" y="562"/>
                  </a:lnTo>
                  <a:lnTo>
                    <a:pt x="630" y="564"/>
                  </a:lnTo>
                  <a:lnTo>
                    <a:pt x="627" y="565"/>
                  </a:lnTo>
                  <a:lnTo>
                    <a:pt x="626" y="567"/>
                  </a:lnTo>
                  <a:lnTo>
                    <a:pt x="625" y="570"/>
                  </a:lnTo>
                  <a:lnTo>
                    <a:pt x="625" y="572"/>
                  </a:lnTo>
                  <a:lnTo>
                    <a:pt x="625" y="573"/>
                  </a:lnTo>
                  <a:lnTo>
                    <a:pt x="626" y="572"/>
                  </a:lnTo>
                  <a:lnTo>
                    <a:pt x="627" y="571"/>
                  </a:lnTo>
                  <a:lnTo>
                    <a:pt x="628" y="569"/>
                  </a:lnTo>
                  <a:lnTo>
                    <a:pt x="628" y="568"/>
                  </a:lnTo>
                  <a:lnTo>
                    <a:pt x="628" y="567"/>
                  </a:lnTo>
                  <a:lnTo>
                    <a:pt x="629" y="566"/>
                  </a:lnTo>
                  <a:lnTo>
                    <a:pt x="632" y="565"/>
                  </a:lnTo>
                  <a:lnTo>
                    <a:pt x="636" y="562"/>
                  </a:lnTo>
                  <a:lnTo>
                    <a:pt x="638" y="561"/>
                  </a:lnTo>
                  <a:lnTo>
                    <a:pt x="639" y="559"/>
                  </a:lnTo>
                  <a:lnTo>
                    <a:pt x="640" y="555"/>
                  </a:lnTo>
                  <a:lnTo>
                    <a:pt x="641" y="553"/>
                  </a:lnTo>
                  <a:lnTo>
                    <a:pt x="640" y="551"/>
                  </a:lnTo>
                  <a:lnTo>
                    <a:pt x="641" y="550"/>
                  </a:lnTo>
                  <a:lnTo>
                    <a:pt x="642" y="548"/>
                  </a:lnTo>
                  <a:lnTo>
                    <a:pt x="644" y="546"/>
                  </a:lnTo>
                  <a:lnTo>
                    <a:pt x="645" y="545"/>
                  </a:lnTo>
                  <a:lnTo>
                    <a:pt x="646" y="542"/>
                  </a:lnTo>
                  <a:lnTo>
                    <a:pt x="647" y="541"/>
                  </a:lnTo>
                  <a:lnTo>
                    <a:pt x="648" y="541"/>
                  </a:lnTo>
                  <a:lnTo>
                    <a:pt x="649" y="542"/>
                  </a:lnTo>
                  <a:lnTo>
                    <a:pt x="650" y="543"/>
                  </a:lnTo>
                  <a:lnTo>
                    <a:pt x="650" y="544"/>
                  </a:lnTo>
                  <a:lnTo>
                    <a:pt x="650" y="546"/>
                  </a:lnTo>
                  <a:lnTo>
                    <a:pt x="651" y="547"/>
                  </a:lnTo>
                  <a:lnTo>
                    <a:pt x="651" y="545"/>
                  </a:lnTo>
                  <a:lnTo>
                    <a:pt x="652" y="544"/>
                  </a:lnTo>
                  <a:lnTo>
                    <a:pt x="653" y="544"/>
                  </a:lnTo>
                  <a:lnTo>
                    <a:pt x="654" y="544"/>
                  </a:lnTo>
                  <a:lnTo>
                    <a:pt x="656" y="544"/>
                  </a:lnTo>
                  <a:lnTo>
                    <a:pt x="657" y="545"/>
                  </a:lnTo>
                  <a:lnTo>
                    <a:pt x="658" y="546"/>
                  </a:lnTo>
                  <a:lnTo>
                    <a:pt x="659" y="546"/>
                  </a:lnTo>
                  <a:lnTo>
                    <a:pt x="661" y="546"/>
                  </a:lnTo>
                  <a:lnTo>
                    <a:pt x="662" y="546"/>
                  </a:lnTo>
                  <a:lnTo>
                    <a:pt x="663" y="547"/>
                  </a:lnTo>
                  <a:lnTo>
                    <a:pt x="665" y="547"/>
                  </a:lnTo>
                  <a:lnTo>
                    <a:pt x="669" y="545"/>
                  </a:lnTo>
                  <a:lnTo>
                    <a:pt x="670" y="545"/>
                  </a:lnTo>
                  <a:lnTo>
                    <a:pt x="672" y="545"/>
                  </a:lnTo>
                  <a:lnTo>
                    <a:pt x="673" y="545"/>
                  </a:lnTo>
                  <a:lnTo>
                    <a:pt x="676" y="547"/>
                  </a:lnTo>
                  <a:lnTo>
                    <a:pt x="677" y="547"/>
                  </a:lnTo>
                  <a:lnTo>
                    <a:pt x="681" y="547"/>
                  </a:lnTo>
                  <a:lnTo>
                    <a:pt x="686" y="548"/>
                  </a:lnTo>
                  <a:lnTo>
                    <a:pt x="689" y="548"/>
                  </a:lnTo>
                  <a:lnTo>
                    <a:pt x="691" y="548"/>
                  </a:lnTo>
                  <a:lnTo>
                    <a:pt x="692" y="549"/>
                  </a:lnTo>
                  <a:lnTo>
                    <a:pt x="691" y="549"/>
                  </a:lnTo>
                  <a:lnTo>
                    <a:pt x="692" y="550"/>
                  </a:lnTo>
                  <a:lnTo>
                    <a:pt x="693" y="550"/>
                  </a:lnTo>
                  <a:lnTo>
                    <a:pt x="694" y="549"/>
                  </a:lnTo>
                  <a:lnTo>
                    <a:pt x="694" y="548"/>
                  </a:lnTo>
                  <a:lnTo>
                    <a:pt x="696" y="548"/>
                  </a:lnTo>
                  <a:lnTo>
                    <a:pt x="697" y="549"/>
                  </a:lnTo>
                  <a:lnTo>
                    <a:pt x="697" y="550"/>
                  </a:lnTo>
                  <a:lnTo>
                    <a:pt x="697" y="551"/>
                  </a:lnTo>
                  <a:lnTo>
                    <a:pt x="697" y="553"/>
                  </a:lnTo>
                  <a:lnTo>
                    <a:pt x="696" y="556"/>
                  </a:lnTo>
                  <a:lnTo>
                    <a:pt x="696" y="557"/>
                  </a:lnTo>
                  <a:lnTo>
                    <a:pt x="696" y="559"/>
                  </a:lnTo>
                  <a:lnTo>
                    <a:pt x="696" y="560"/>
                  </a:lnTo>
                  <a:lnTo>
                    <a:pt x="696" y="561"/>
                  </a:lnTo>
                  <a:lnTo>
                    <a:pt x="697" y="563"/>
                  </a:lnTo>
                  <a:lnTo>
                    <a:pt x="698" y="564"/>
                  </a:lnTo>
                  <a:lnTo>
                    <a:pt x="699" y="565"/>
                  </a:lnTo>
                  <a:lnTo>
                    <a:pt x="700" y="566"/>
                  </a:lnTo>
                  <a:lnTo>
                    <a:pt x="702" y="566"/>
                  </a:lnTo>
                  <a:lnTo>
                    <a:pt x="703" y="567"/>
                  </a:lnTo>
                  <a:lnTo>
                    <a:pt x="704" y="567"/>
                  </a:lnTo>
                  <a:lnTo>
                    <a:pt x="705" y="567"/>
                  </a:lnTo>
                  <a:lnTo>
                    <a:pt x="706" y="567"/>
                  </a:lnTo>
                  <a:lnTo>
                    <a:pt x="707" y="568"/>
                  </a:lnTo>
                  <a:lnTo>
                    <a:pt x="708" y="570"/>
                  </a:lnTo>
                  <a:lnTo>
                    <a:pt x="708" y="579"/>
                  </a:lnTo>
                  <a:lnTo>
                    <a:pt x="709" y="581"/>
                  </a:lnTo>
                  <a:lnTo>
                    <a:pt x="711" y="583"/>
                  </a:lnTo>
                  <a:lnTo>
                    <a:pt x="714" y="585"/>
                  </a:lnTo>
                  <a:lnTo>
                    <a:pt x="716" y="585"/>
                  </a:lnTo>
                  <a:lnTo>
                    <a:pt x="717" y="585"/>
                  </a:lnTo>
                  <a:lnTo>
                    <a:pt x="718" y="585"/>
                  </a:lnTo>
                  <a:lnTo>
                    <a:pt x="719" y="585"/>
                  </a:lnTo>
                  <a:lnTo>
                    <a:pt x="720" y="585"/>
                  </a:lnTo>
                  <a:lnTo>
                    <a:pt x="721" y="586"/>
                  </a:lnTo>
                  <a:lnTo>
                    <a:pt x="722" y="586"/>
                  </a:lnTo>
                  <a:lnTo>
                    <a:pt x="723" y="587"/>
                  </a:lnTo>
                  <a:lnTo>
                    <a:pt x="724" y="589"/>
                  </a:lnTo>
                  <a:lnTo>
                    <a:pt x="725" y="591"/>
                  </a:lnTo>
                  <a:lnTo>
                    <a:pt x="725" y="597"/>
                  </a:lnTo>
                  <a:lnTo>
                    <a:pt x="725" y="599"/>
                  </a:lnTo>
                  <a:lnTo>
                    <a:pt x="726" y="600"/>
                  </a:lnTo>
                  <a:lnTo>
                    <a:pt x="726" y="601"/>
                  </a:lnTo>
                  <a:lnTo>
                    <a:pt x="727" y="602"/>
                  </a:lnTo>
                  <a:lnTo>
                    <a:pt x="727" y="603"/>
                  </a:lnTo>
                  <a:lnTo>
                    <a:pt x="726" y="604"/>
                  </a:lnTo>
                  <a:lnTo>
                    <a:pt x="726" y="605"/>
                  </a:lnTo>
                  <a:lnTo>
                    <a:pt x="726" y="606"/>
                  </a:lnTo>
                  <a:lnTo>
                    <a:pt x="721" y="608"/>
                  </a:lnTo>
                  <a:lnTo>
                    <a:pt x="719" y="610"/>
                  </a:lnTo>
                  <a:lnTo>
                    <a:pt x="717" y="612"/>
                  </a:lnTo>
                  <a:lnTo>
                    <a:pt x="715" y="615"/>
                  </a:lnTo>
                  <a:lnTo>
                    <a:pt x="714" y="618"/>
                  </a:lnTo>
                  <a:lnTo>
                    <a:pt x="710" y="632"/>
                  </a:lnTo>
                  <a:lnTo>
                    <a:pt x="710" y="635"/>
                  </a:lnTo>
                  <a:lnTo>
                    <a:pt x="712" y="637"/>
                  </a:lnTo>
                  <a:lnTo>
                    <a:pt x="717" y="642"/>
                  </a:lnTo>
                  <a:lnTo>
                    <a:pt x="718" y="644"/>
                  </a:lnTo>
                  <a:lnTo>
                    <a:pt x="718" y="646"/>
                  </a:lnTo>
                  <a:lnTo>
                    <a:pt x="717" y="649"/>
                  </a:lnTo>
                  <a:lnTo>
                    <a:pt x="713" y="655"/>
                  </a:lnTo>
                  <a:lnTo>
                    <a:pt x="712" y="657"/>
                  </a:lnTo>
                  <a:lnTo>
                    <a:pt x="712" y="660"/>
                  </a:lnTo>
                  <a:lnTo>
                    <a:pt x="710" y="664"/>
                  </a:lnTo>
                  <a:lnTo>
                    <a:pt x="710" y="665"/>
                  </a:lnTo>
                  <a:lnTo>
                    <a:pt x="709" y="671"/>
                  </a:lnTo>
                  <a:lnTo>
                    <a:pt x="709" y="673"/>
                  </a:lnTo>
                  <a:lnTo>
                    <a:pt x="710" y="675"/>
                  </a:lnTo>
                  <a:lnTo>
                    <a:pt x="710" y="676"/>
                  </a:lnTo>
                  <a:lnTo>
                    <a:pt x="711" y="678"/>
                  </a:lnTo>
                  <a:lnTo>
                    <a:pt x="712" y="680"/>
                  </a:lnTo>
                  <a:lnTo>
                    <a:pt x="712" y="682"/>
                  </a:lnTo>
                  <a:lnTo>
                    <a:pt x="713" y="682"/>
                  </a:lnTo>
                  <a:lnTo>
                    <a:pt x="714" y="683"/>
                  </a:lnTo>
                  <a:lnTo>
                    <a:pt x="715" y="685"/>
                  </a:lnTo>
                  <a:lnTo>
                    <a:pt x="715" y="686"/>
                  </a:lnTo>
                  <a:lnTo>
                    <a:pt x="715" y="689"/>
                  </a:lnTo>
                  <a:lnTo>
                    <a:pt x="715" y="691"/>
                  </a:lnTo>
                  <a:lnTo>
                    <a:pt x="715" y="692"/>
                  </a:lnTo>
                  <a:lnTo>
                    <a:pt x="714" y="694"/>
                  </a:lnTo>
                  <a:lnTo>
                    <a:pt x="714" y="695"/>
                  </a:lnTo>
                  <a:lnTo>
                    <a:pt x="714" y="696"/>
                  </a:lnTo>
                  <a:lnTo>
                    <a:pt x="715" y="699"/>
                  </a:lnTo>
                  <a:lnTo>
                    <a:pt x="714" y="700"/>
                  </a:lnTo>
                  <a:lnTo>
                    <a:pt x="714" y="701"/>
                  </a:lnTo>
                  <a:lnTo>
                    <a:pt x="713" y="706"/>
                  </a:lnTo>
                  <a:lnTo>
                    <a:pt x="713" y="709"/>
                  </a:lnTo>
                  <a:lnTo>
                    <a:pt x="713" y="711"/>
                  </a:lnTo>
                  <a:lnTo>
                    <a:pt x="715" y="715"/>
                  </a:lnTo>
                  <a:lnTo>
                    <a:pt x="716" y="717"/>
                  </a:lnTo>
                  <a:lnTo>
                    <a:pt x="715" y="719"/>
                  </a:lnTo>
                  <a:lnTo>
                    <a:pt x="714" y="721"/>
                  </a:lnTo>
                  <a:lnTo>
                    <a:pt x="713" y="724"/>
                  </a:lnTo>
                  <a:lnTo>
                    <a:pt x="712" y="729"/>
                  </a:lnTo>
                  <a:lnTo>
                    <a:pt x="713" y="735"/>
                  </a:lnTo>
                  <a:lnTo>
                    <a:pt x="713" y="738"/>
                  </a:lnTo>
                  <a:lnTo>
                    <a:pt x="711" y="743"/>
                  </a:lnTo>
                  <a:lnTo>
                    <a:pt x="710" y="746"/>
                  </a:lnTo>
                  <a:lnTo>
                    <a:pt x="711" y="752"/>
                  </a:lnTo>
                  <a:lnTo>
                    <a:pt x="711" y="753"/>
                  </a:lnTo>
                  <a:lnTo>
                    <a:pt x="710" y="756"/>
                  </a:lnTo>
                  <a:lnTo>
                    <a:pt x="710" y="760"/>
                  </a:lnTo>
                  <a:lnTo>
                    <a:pt x="710" y="763"/>
                  </a:lnTo>
                  <a:lnTo>
                    <a:pt x="710" y="764"/>
                  </a:lnTo>
                  <a:lnTo>
                    <a:pt x="709" y="767"/>
                  </a:lnTo>
                  <a:lnTo>
                    <a:pt x="709" y="768"/>
                  </a:lnTo>
                  <a:lnTo>
                    <a:pt x="708" y="773"/>
                  </a:lnTo>
                  <a:lnTo>
                    <a:pt x="707" y="776"/>
                  </a:lnTo>
                  <a:lnTo>
                    <a:pt x="706" y="777"/>
                  </a:lnTo>
                  <a:lnTo>
                    <a:pt x="704" y="780"/>
                  </a:lnTo>
                  <a:lnTo>
                    <a:pt x="703" y="779"/>
                  </a:lnTo>
                  <a:lnTo>
                    <a:pt x="703" y="777"/>
                  </a:lnTo>
                  <a:lnTo>
                    <a:pt x="703" y="776"/>
                  </a:lnTo>
                  <a:lnTo>
                    <a:pt x="700" y="775"/>
                  </a:lnTo>
                  <a:lnTo>
                    <a:pt x="695" y="774"/>
                  </a:lnTo>
                  <a:lnTo>
                    <a:pt x="694" y="773"/>
                  </a:lnTo>
                  <a:lnTo>
                    <a:pt x="694" y="768"/>
                  </a:lnTo>
                  <a:lnTo>
                    <a:pt x="693" y="766"/>
                  </a:lnTo>
                  <a:lnTo>
                    <a:pt x="692" y="764"/>
                  </a:lnTo>
                  <a:lnTo>
                    <a:pt x="691" y="765"/>
                  </a:lnTo>
                  <a:lnTo>
                    <a:pt x="691" y="766"/>
                  </a:lnTo>
                  <a:lnTo>
                    <a:pt x="690" y="766"/>
                  </a:lnTo>
                  <a:lnTo>
                    <a:pt x="689" y="765"/>
                  </a:lnTo>
                  <a:lnTo>
                    <a:pt x="688" y="765"/>
                  </a:lnTo>
                  <a:lnTo>
                    <a:pt x="687" y="764"/>
                  </a:lnTo>
                  <a:lnTo>
                    <a:pt x="685" y="762"/>
                  </a:lnTo>
                  <a:lnTo>
                    <a:pt x="682" y="759"/>
                  </a:lnTo>
                  <a:lnTo>
                    <a:pt x="680" y="758"/>
                  </a:lnTo>
                  <a:lnTo>
                    <a:pt x="676" y="752"/>
                  </a:lnTo>
                  <a:lnTo>
                    <a:pt x="674" y="750"/>
                  </a:lnTo>
                  <a:lnTo>
                    <a:pt x="672" y="751"/>
                  </a:lnTo>
                  <a:lnTo>
                    <a:pt x="672" y="753"/>
                  </a:lnTo>
                  <a:lnTo>
                    <a:pt x="673" y="755"/>
                  </a:lnTo>
                  <a:lnTo>
                    <a:pt x="672" y="756"/>
                  </a:lnTo>
                  <a:lnTo>
                    <a:pt x="672" y="757"/>
                  </a:lnTo>
                  <a:lnTo>
                    <a:pt x="671" y="758"/>
                  </a:lnTo>
                  <a:lnTo>
                    <a:pt x="671" y="759"/>
                  </a:lnTo>
                  <a:lnTo>
                    <a:pt x="670" y="759"/>
                  </a:lnTo>
                  <a:lnTo>
                    <a:pt x="669" y="758"/>
                  </a:lnTo>
                  <a:lnTo>
                    <a:pt x="668" y="759"/>
                  </a:lnTo>
                  <a:lnTo>
                    <a:pt x="668" y="760"/>
                  </a:lnTo>
                  <a:lnTo>
                    <a:pt x="668" y="762"/>
                  </a:lnTo>
                  <a:lnTo>
                    <a:pt x="669" y="763"/>
                  </a:lnTo>
                  <a:lnTo>
                    <a:pt x="669" y="765"/>
                  </a:lnTo>
                  <a:lnTo>
                    <a:pt x="669" y="766"/>
                  </a:lnTo>
                  <a:lnTo>
                    <a:pt x="670" y="767"/>
                  </a:lnTo>
                  <a:lnTo>
                    <a:pt x="669" y="768"/>
                  </a:lnTo>
                  <a:lnTo>
                    <a:pt x="667" y="768"/>
                  </a:lnTo>
                  <a:lnTo>
                    <a:pt x="666" y="769"/>
                  </a:lnTo>
                  <a:lnTo>
                    <a:pt x="666" y="770"/>
                  </a:lnTo>
                  <a:lnTo>
                    <a:pt x="667" y="770"/>
                  </a:lnTo>
                  <a:lnTo>
                    <a:pt x="669" y="771"/>
                  </a:lnTo>
                  <a:lnTo>
                    <a:pt x="670" y="771"/>
                  </a:lnTo>
                  <a:lnTo>
                    <a:pt x="669" y="772"/>
                  </a:lnTo>
                  <a:lnTo>
                    <a:pt x="668" y="773"/>
                  </a:lnTo>
                  <a:lnTo>
                    <a:pt x="666" y="773"/>
                  </a:lnTo>
                  <a:lnTo>
                    <a:pt x="664" y="773"/>
                  </a:lnTo>
                  <a:lnTo>
                    <a:pt x="663" y="773"/>
                  </a:lnTo>
                  <a:lnTo>
                    <a:pt x="661" y="770"/>
                  </a:lnTo>
                  <a:lnTo>
                    <a:pt x="649" y="765"/>
                  </a:lnTo>
                  <a:lnTo>
                    <a:pt x="645" y="762"/>
                  </a:lnTo>
                  <a:lnTo>
                    <a:pt x="642" y="761"/>
                  </a:lnTo>
                  <a:lnTo>
                    <a:pt x="641" y="760"/>
                  </a:lnTo>
                  <a:lnTo>
                    <a:pt x="637" y="756"/>
                  </a:lnTo>
                  <a:lnTo>
                    <a:pt x="636" y="755"/>
                  </a:lnTo>
                  <a:lnTo>
                    <a:pt x="635" y="754"/>
                  </a:lnTo>
                  <a:lnTo>
                    <a:pt x="632" y="754"/>
                  </a:lnTo>
                  <a:lnTo>
                    <a:pt x="631" y="753"/>
                  </a:lnTo>
                  <a:lnTo>
                    <a:pt x="630" y="753"/>
                  </a:lnTo>
                  <a:lnTo>
                    <a:pt x="630" y="754"/>
                  </a:lnTo>
                  <a:lnTo>
                    <a:pt x="629" y="754"/>
                  </a:lnTo>
                  <a:lnTo>
                    <a:pt x="627" y="754"/>
                  </a:lnTo>
                  <a:lnTo>
                    <a:pt x="626" y="754"/>
                  </a:lnTo>
                  <a:lnTo>
                    <a:pt x="625" y="755"/>
                  </a:lnTo>
                  <a:lnTo>
                    <a:pt x="625" y="757"/>
                  </a:lnTo>
                  <a:lnTo>
                    <a:pt x="625" y="758"/>
                  </a:lnTo>
                  <a:lnTo>
                    <a:pt x="635" y="774"/>
                  </a:lnTo>
                  <a:lnTo>
                    <a:pt x="636" y="777"/>
                  </a:lnTo>
                  <a:lnTo>
                    <a:pt x="636" y="779"/>
                  </a:lnTo>
                  <a:lnTo>
                    <a:pt x="637" y="781"/>
                  </a:lnTo>
                  <a:lnTo>
                    <a:pt x="637" y="782"/>
                  </a:lnTo>
                  <a:lnTo>
                    <a:pt x="636" y="782"/>
                  </a:lnTo>
                  <a:lnTo>
                    <a:pt x="627" y="782"/>
                  </a:lnTo>
                  <a:lnTo>
                    <a:pt x="626" y="782"/>
                  </a:lnTo>
                  <a:lnTo>
                    <a:pt x="627" y="779"/>
                  </a:lnTo>
                  <a:lnTo>
                    <a:pt x="626" y="778"/>
                  </a:lnTo>
                  <a:lnTo>
                    <a:pt x="626" y="777"/>
                  </a:lnTo>
                  <a:lnTo>
                    <a:pt x="622" y="774"/>
                  </a:lnTo>
                  <a:lnTo>
                    <a:pt x="621" y="773"/>
                  </a:lnTo>
                  <a:lnTo>
                    <a:pt x="620" y="773"/>
                  </a:lnTo>
                  <a:lnTo>
                    <a:pt x="620" y="772"/>
                  </a:lnTo>
                  <a:lnTo>
                    <a:pt x="619" y="771"/>
                  </a:lnTo>
                  <a:lnTo>
                    <a:pt x="615" y="767"/>
                  </a:lnTo>
                  <a:lnTo>
                    <a:pt x="614" y="766"/>
                  </a:lnTo>
                  <a:lnTo>
                    <a:pt x="610" y="763"/>
                  </a:lnTo>
                  <a:lnTo>
                    <a:pt x="609" y="762"/>
                  </a:lnTo>
                  <a:lnTo>
                    <a:pt x="611" y="761"/>
                  </a:lnTo>
                  <a:lnTo>
                    <a:pt x="610" y="760"/>
                  </a:lnTo>
                  <a:lnTo>
                    <a:pt x="607" y="757"/>
                  </a:lnTo>
                  <a:lnTo>
                    <a:pt x="605" y="756"/>
                  </a:lnTo>
                  <a:lnTo>
                    <a:pt x="604" y="755"/>
                  </a:lnTo>
                  <a:lnTo>
                    <a:pt x="603" y="755"/>
                  </a:lnTo>
                  <a:lnTo>
                    <a:pt x="602" y="754"/>
                  </a:lnTo>
                  <a:lnTo>
                    <a:pt x="602" y="753"/>
                  </a:lnTo>
                  <a:lnTo>
                    <a:pt x="599" y="752"/>
                  </a:lnTo>
                  <a:lnTo>
                    <a:pt x="598" y="751"/>
                  </a:lnTo>
                  <a:lnTo>
                    <a:pt x="597" y="750"/>
                  </a:lnTo>
                  <a:lnTo>
                    <a:pt x="593" y="744"/>
                  </a:lnTo>
                  <a:lnTo>
                    <a:pt x="590" y="742"/>
                  </a:lnTo>
                  <a:lnTo>
                    <a:pt x="589" y="740"/>
                  </a:lnTo>
                  <a:lnTo>
                    <a:pt x="590" y="739"/>
                  </a:lnTo>
                  <a:lnTo>
                    <a:pt x="590" y="738"/>
                  </a:lnTo>
                  <a:lnTo>
                    <a:pt x="589" y="737"/>
                  </a:lnTo>
                  <a:lnTo>
                    <a:pt x="588" y="736"/>
                  </a:lnTo>
                  <a:lnTo>
                    <a:pt x="587" y="736"/>
                  </a:lnTo>
                  <a:lnTo>
                    <a:pt x="586" y="736"/>
                  </a:lnTo>
                  <a:lnTo>
                    <a:pt x="585" y="736"/>
                  </a:lnTo>
                  <a:lnTo>
                    <a:pt x="583" y="735"/>
                  </a:lnTo>
                  <a:lnTo>
                    <a:pt x="583" y="734"/>
                  </a:lnTo>
                  <a:lnTo>
                    <a:pt x="584" y="732"/>
                  </a:lnTo>
                  <a:lnTo>
                    <a:pt x="584" y="731"/>
                  </a:lnTo>
                  <a:lnTo>
                    <a:pt x="584" y="730"/>
                  </a:lnTo>
                  <a:lnTo>
                    <a:pt x="584" y="729"/>
                  </a:lnTo>
                  <a:lnTo>
                    <a:pt x="583" y="728"/>
                  </a:lnTo>
                  <a:lnTo>
                    <a:pt x="579" y="725"/>
                  </a:lnTo>
                  <a:lnTo>
                    <a:pt x="577" y="724"/>
                  </a:lnTo>
                  <a:lnTo>
                    <a:pt x="576" y="723"/>
                  </a:lnTo>
                  <a:lnTo>
                    <a:pt x="575" y="723"/>
                  </a:lnTo>
                  <a:lnTo>
                    <a:pt x="573" y="723"/>
                  </a:lnTo>
                  <a:lnTo>
                    <a:pt x="573" y="722"/>
                  </a:lnTo>
                  <a:lnTo>
                    <a:pt x="572" y="722"/>
                  </a:lnTo>
                  <a:lnTo>
                    <a:pt x="572" y="721"/>
                  </a:lnTo>
                  <a:lnTo>
                    <a:pt x="573" y="719"/>
                  </a:lnTo>
                  <a:lnTo>
                    <a:pt x="572" y="719"/>
                  </a:lnTo>
                  <a:lnTo>
                    <a:pt x="571" y="718"/>
                  </a:lnTo>
                  <a:lnTo>
                    <a:pt x="570" y="718"/>
                  </a:lnTo>
                  <a:lnTo>
                    <a:pt x="569" y="718"/>
                  </a:lnTo>
                  <a:lnTo>
                    <a:pt x="568" y="718"/>
                  </a:lnTo>
                  <a:lnTo>
                    <a:pt x="567" y="720"/>
                  </a:lnTo>
                  <a:lnTo>
                    <a:pt x="566" y="717"/>
                  </a:lnTo>
                  <a:lnTo>
                    <a:pt x="565" y="716"/>
                  </a:lnTo>
                  <a:lnTo>
                    <a:pt x="563" y="715"/>
                  </a:lnTo>
                  <a:lnTo>
                    <a:pt x="561" y="715"/>
                  </a:lnTo>
                  <a:lnTo>
                    <a:pt x="560" y="715"/>
                  </a:lnTo>
                  <a:lnTo>
                    <a:pt x="560" y="714"/>
                  </a:lnTo>
                  <a:lnTo>
                    <a:pt x="559" y="714"/>
                  </a:lnTo>
                  <a:lnTo>
                    <a:pt x="558" y="713"/>
                  </a:lnTo>
                  <a:lnTo>
                    <a:pt x="558" y="712"/>
                  </a:lnTo>
                  <a:lnTo>
                    <a:pt x="557" y="712"/>
                  </a:lnTo>
                  <a:lnTo>
                    <a:pt x="556" y="712"/>
                  </a:lnTo>
                  <a:lnTo>
                    <a:pt x="555" y="711"/>
                  </a:lnTo>
                  <a:lnTo>
                    <a:pt x="554" y="712"/>
                  </a:lnTo>
                  <a:lnTo>
                    <a:pt x="553" y="712"/>
                  </a:lnTo>
                  <a:lnTo>
                    <a:pt x="552" y="712"/>
                  </a:lnTo>
                  <a:lnTo>
                    <a:pt x="551" y="712"/>
                  </a:lnTo>
                  <a:lnTo>
                    <a:pt x="550" y="709"/>
                  </a:lnTo>
                  <a:lnTo>
                    <a:pt x="550" y="708"/>
                  </a:lnTo>
                  <a:lnTo>
                    <a:pt x="549" y="708"/>
                  </a:lnTo>
                  <a:lnTo>
                    <a:pt x="548" y="707"/>
                  </a:lnTo>
                  <a:lnTo>
                    <a:pt x="547" y="708"/>
                  </a:lnTo>
                  <a:lnTo>
                    <a:pt x="546" y="707"/>
                  </a:lnTo>
                  <a:lnTo>
                    <a:pt x="545" y="706"/>
                  </a:lnTo>
                  <a:lnTo>
                    <a:pt x="544" y="703"/>
                  </a:lnTo>
                  <a:lnTo>
                    <a:pt x="543" y="702"/>
                  </a:lnTo>
                  <a:lnTo>
                    <a:pt x="536" y="696"/>
                  </a:lnTo>
                  <a:lnTo>
                    <a:pt x="527" y="691"/>
                  </a:lnTo>
                  <a:lnTo>
                    <a:pt x="519" y="687"/>
                  </a:lnTo>
                  <a:lnTo>
                    <a:pt x="518" y="686"/>
                  </a:lnTo>
                  <a:lnTo>
                    <a:pt x="517" y="684"/>
                  </a:lnTo>
                  <a:lnTo>
                    <a:pt x="516" y="683"/>
                  </a:lnTo>
                  <a:lnTo>
                    <a:pt x="505" y="673"/>
                  </a:lnTo>
                  <a:lnTo>
                    <a:pt x="493" y="665"/>
                  </a:lnTo>
                  <a:lnTo>
                    <a:pt x="483" y="657"/>
                  </a:lnTo>
                  <a:lnTo>
                    <a:pt x="481" y="656"/>
                  </a:lnTo>
                  <a:lnTo>
                    <a:pt x="479" y="654"/>
                  </a:lnTo>
                  <a:lnTo>
                    <a:pt x="478" y="653"/>
                  </a:lnTo>
                  <a:lnTo>
                    <a:pt x="477" y="650"/>
                  </a:lnTo>
                  <a:lnTo>
                    <a:pt x="477" y="649"/>
                  </a:lnTo>
                  <a:lnTo>
                    <a:pt x="479" y="647"/>
                  </a:lnTo>
                  <a:lnTo>
                    <a:pt x="479" y="646"/>
                  </a:lnTo>
                  <a:lnTo>
                    <a:pt x="478" y="645"/>
                  </a:lnTo>
                  <a:lnTo>
                    <a:pt x="476" y="642"/>
                  </a:lnTo>
                  <a:lnTo>
                    <a:pt x="476" y="641"/>
                  </a:lnTo>
                  <a:lnTo>
                    <a:pt x="476" y="640"/>
                  </a:lnTo>
                  <a:lnTo>
                    <a:pt x="476" y="639"/>
                  </a:lnTo>
                  <a:lnTo>
                    <a:pt x="475" y="637"/>
                  </a:lnTo>
                  <a:lnTo>
                    <a:pt x="475" y="636"/>
                  </a:lnTo>
                  <a:lnTo>
                    <a:pt x="474" y="635"/>
                  </a:lnTo>
                  <a:lnTo>
                    <a:pt x="474" y="633"/>
                  </a:lnTo>
                  <a:lnTo>
                    <a:pt x="474" y="632"/>
                  </a:lnTo>
                  <a:lnTo>
                    <a:pt x="473" y="630"/>
                  </a:lnTo>
                  <a:lnTo>
                    <a:pt x="463" y="624"/>
                  </a:lnTo>
                  <a:lnTo>
                    <a:pt x="450" y="616"/>
                  </a:lnTo>
                  <a:lnTo>
                    <a:pt x="435" y="605"/>
                  </a:lnTo>
                  <a:lnTo>
                    <a:pt x="433" y="603"/>
                  </a:lnTo>
                  <a:lnTo>
                    <a:pt x="431" y="600"/>
                  </a:lnTo>
                  <a:lnTo>
                    <a:pt x="430" y="599"/>
                  </a:lnTo>
                  <a:lnTo>
                    <a:pt x="420" y="583"/>
                  </a:lnTo>
                  <a:lnTo>
                    <a:pt x="420" y="581"/>
                  </a:lnTo>
                  <a:lnTo>
                    <a:pt x="414" y="571"/>
                  </a:lnTo>
                  <a:lnTo>
                    <a:pt x="412" y="569"/>
                  </a:lnTo>
                  <a:lnTo>
                    <a:pt x="410" y="567"/>
                  </a:lnTo>
                  <a:lnTo>
                    <a:pt x="404" y="564"/>
                  </a:lnTo>
                  <a:lnTo>
                    <a:pt x="402" y="563"/>
                  </a:lnTo>
                  <a:lnTo>
                    <a:pt x="400" y="561"/>
                  </a:lnTo>
                  <a:lnTo>
                    <a:pt x="394" y="553"/>
                  </a:lnTo>
                  <a:lnTo>
                    <a:pt x="388" y="544"/>
                  </a:lnTo>
                  <a:lnTo>
                    <a:pt x="382" y="533"/>
                  </a:lnTo>
                  <a:lnTo>
                    <a:pt x="382" y="532"/>
                  </a:lnTo>
                  <a:lnTo>
                    <a:pt x="383" y="530"/>
                  </a:lnTo>
                  <a:lnTo>
                    <a:pt x="385" y="528"/>
                  </a:lnTo>
                  <a:lnTo>
                    <a:pt x="385" y="525"/>
                  </a:lnTo>
                  <a:lnTo>
                    <a:pt x="385" y="522"/>
                  </a:lnTo>
                  <a:lnTo>
                    <a:pt x="384" y="519"/>
                  </a:lnTo>
                  <a:lnTo>
                    <a:pt x="384" y="517"/>
                  </a:lnTo>
                  <a:lnTo>
                    <a:pt x="383" y="515"/>
                  </a:lnTo>
                  <a:lnTo>
                    <a:pt x="382" y="514"/>
                  </a:lnTo>
                  <a:lnTo>
                    <a:pt x="379" y="510"/>
                  </a:lnTo>
                  <a:lnTo>
                    <a:pt x="378" y="509"/>
                  </a:lnTo>
                  <a:lnTo>
                    <a:pt x="377" y="507"/>
                  </a:lnTo>
                  <a:lnTo>
                    <a:pt x="374" y="502"/>
                  </a:lnTo>
                  <a:lnTo>
                    <a:pt x="371" y="499"/>
                  </a:lnTo>
                  <a:lnTo>
                    <a:pt x="370" y="497"/>
                  </a:lnTo>
                  <a:lnTo>
                    <a:pt x="369" y="496"/>
                  </a:lnTo>
                  <a:lnTo>
                    <a:pt x="369" y="493"/>
                  </a:lnTo>
                  <a:lnTo>
                    <a:pt x="369" y="490"/>
                  </a:lnTo>
                  <a:lnTo>
                    <a:pt x="368" y="489"/>
                  </a:lnTo>
                  <a:lnTo>
                    <a:pt x="365" y="487"/>
                  </a:lnTo>
                  <a:lnTo>
                    <a:pt x="364" y="486"/>
                  </a:lnTo>
                  <a:lnTo>
                    <a:pt x="365" y="485"/>
                  </a:lnTo>
                  <a:lnTo>
                    <a:pt x="365" y="484"/>
                  </a:lnTo>
                  <a:lnTo>
                    <a:pt x="365" y="483"/>
                  </a:lnTo>
                  <a:lnTo>
                    <a:pt x="364" y="483"/>
                  </a:lnTo>
                  <a:lnTo>
                    <a:pt x="365" y="483"/>
                  </a:lnTo>
                  <a:lnTo>
                    <a:pt x="365" y="482"/>
                  </a:lnTo>
                  <a:lnTo>
                    <a:pt x="365" y="480"/>
                  </a:lnTo>
                  <a:lnTo>
                    <a:pt x="364" y="478"/>
                  </a:lnTo>
                  <a:lnTo>
                    <a:pt x="362" y="477"/>
                  </a:lnTo>
                  <a:lnTo>
                    <a:pt x="360" y="476"/>
                  </a:lnTo>
                  <a:lnTo>
                    <a:pt x="358" y="475"/>
                  </a:lnTo>
                  <a:lnTo>
                    <a:pt x="357" y="474"/>
                  </a:lnTo>
                  <a:lnTo>
                    <a:pt x="355" y="475"/>
                  </a:lnTo>
                  <a:lnTo>
                    <a:pt x="354" y="475"/>
                  </a:lnTo>
                  <a:lnTo>
                    <a:pt x="354" y="474"/>
                  </a:lnTo>
                  <a:lnTo>
                    <a:pt x="355" y="473"/>
                  </a:lnTo>
                  <a:lnTo>
                    <a:pt x="355" y="472"/>
                  </a:lnTo>
                  <a:lnTo>
                    <a:pt x="355" y="470"/>
                  </a:lnTo>
                  <a:lnTo>
                    <a:pt x="355" y="469"/>
                  </a:lnTo>
                  <a:lnTo>
                    <a:pt x="352" y="467"/>
                  </a:lnTo>
                  <a:lnTo>
                    <a:pt x="351" y="467"/>
                  </a:lnTo>
                  <a:lnTo>
                    <a:pt x="351" y="466"/>
                  </a:lnTo>
                  <a:lnTo>
                    <a:pt x="351" y="465"/>
                  </a:lnTo>
                  <a:lnTo>
                    <a:pt x="351" y="464"/>
                  </a:lnTo>
                  <a:lnTo>
                    <a:pt x="352" y="464"/>
                  </a:lnTo>
                  <a:lnTo>
                    <a:pt x="352" y="463"/>
                  </a:lnTo>
                  <a:lnTo>
                    <a:pt x="351" y="461"/>
                  </a:lnTo>
                  <a:lnTo>
                    <a:pt x="352" y="461"/>
                  </a:lnTo>
                  <a:lnTo>
                    <a:pt x="353" y="461"/>
                  </a:lnTo>
                  <a:lnTo>
                    <a:pt x="354" y="461"/>
                  </a:lnTo>
                  <a:lnTo>
                    <a:pt x="354" y="460"/>
                  </a:lnTo>
                  <a:lnTo>
                    <a:pt x="354" y="459"/>
                  </a:lnTo>
                  <a:lnTo>
                    <a:pt x="353" y="459"/>
                  </a:lnTo>
                  <a:lnTo>
                    <a:pt x="352" y="459"/>
                  </a:lnTo>
                  <a:lnTo>
                    <a:pt x="350" y="455"/>
                  </a:lnTo>
                  <a:lnTo>
                    <a:pt x="350" y="451"/>
                  </a:lnTo>
                  <a:lnTo>
                    <a:pt x="349" y="447"/>
                  </a:lnTo>
                  <a:lnTo>
                    <a:pt x="347" y="444"/>
                  </a:lnTo>
                  <a:lnTo>
                    <a:pt x="337" y="435"/>
                  </a:lnTo>
                  <a:lnTo>
                    <a:pt x="336" y="432"/>
                  </a:lnTo>
                  <a:lnTo>
                    <a:pt x="333" y="427"/>
                  </a:lnTo>
                  <a:lnTo>
                    <a:pt x="330" y="423"/>
                  </a:lnTo>
                  <a:lnTo>
                    <a:pt x="328" y="421"/>
                  </a:lnTo>
                  <a:lnTo>
                    <a:pt x="323" y="418"/>
                  </a:lnTo>
                  <a:lnTo>
                    <a:pt x="323" y="417"/>
                  </a:lnTo>
                  <a:lnTo>
                    <a:pt x="322" y="415"/>
                  </a:lnTo>
                  <a:lnTo>
                    <a:pt x="321" y="414"/>
                  </a:lnTo>
                  <a:lnTo>
                    <a:pt x="318" y="413"/>
                  </a:lnTo>
                  <a:lnTo>
                    <a:pt x="316" y="411"/>
                  </a:lnTo>
                  <a:lnTo>
                    <a:pt x="316" y="410"/>
                  </a:lnTo>
                  <a:lnTo>
                    <a:pt x="315" y="409"/>
                  </a:lnTo>
                  <a:lnTo>
                    <a:pt x="315" y="407"/>
                  </a:lnTo>
                  <a:lnTo>
                    <a:pt x="315" y="406"/>
                  </a:lnTo>
                  <a:lnTo>
                    <a:pt x="315" y="405"/>
                  </a:lnTo>
                  <a:lnTo>
                    <a:pt x="314" y="404"/>
                  </a:lnTo>
                  <a:lnTo>
                    <a:pt x="313" y="404"/>
                  </a:lnTo>
                  <a:lnTo>
                    <a:pt x="313" y="403"/>
                  </a:lnTo>
                  <a:lnTo>
                    <a:pt x="312" y="402"/>
                  </a:lnTo>
                  <a:lnTo>
                    <a:pt x="312" y="401"/>
                  </a:lnTo>
                  <a:lnTo>
                    <a:pt x="312" y="400"/>
                  </a:lnTo>
                  <a:lnTo>
                    <a:pt x="312" y="398"/>
                  </a:lnTo>
                  <a:lnTo>
                    <a:pt x="312" y="397"/>
                  </a:lnTo>
                  <a:lnTo>
                    <a:pt x="313" y="396"/>
                  </a:lnTo>
                  <a:lnTo>
                    <a:pt x="312" y="394"/>
                  </a:lnTo>
                  <a:lnTo>
                    <a:pt x="311" y="393"/>
                  </a:lnTo>
                  <a:lnTo>
                    <a:pt x="308" y="389"/>
                  </a:lnTo>
                  <a:lnTo>
                    <a:pt x="304" y="385"/>
                  </a:lnTo>
                  <a:lnTo>
                    <a:pt x="302" y="384"/>
                  </a:lnTo>
                  <a:lnTo>
                    <a:pt x="297" y="382"/>
                  </a:lnTo>
                  <a:lnTo>
                    <a:pt x="294" y="381"/>
                  </a:lnTo>
                  <a:lnTo>
                    <a:pt x="292" y="380"/>
                  </a:lnTo>
                  <a:lnTo>
                    <a:pt x="290" y="380"/>
                  </a:lnTo>
                  <a:lnTo>
                    <a:pt x="289" y="380"/>
                  </a:lnTo>
                  <a:lnTo>
                    <a:pt x="288" y="379"/>
                  </a:lnTo>
                  <a:lnTo>
                    <a:pt x="287" y="378"/>
                  </a:lnTo>
                  <a:lnTo>
                    <a:pt x="286" y="376"/>
                  </a:lnTo>
                  <a:lnTo>
                    <a:pt x="285" y="375"/>
                  </a:lnTo>
                  <a:lnTo>
                    <a:pt x="283" y="375"/>
                  </a:lnTo>
                  <a:lnTo>
                    <a:pt x="282" y="375"/>
                  </a:lnTo>
                  <a:lnTo>
                    <a:pt x="279" y="376"/>
                  </a:lnTo>
                  <a:lnTo>
                    <a:pt x="278" y="377"/>
                  </a:lnTo>
                  <a:lnTo>
                    <a:pt x="278" y="376"/>
                  </a:lnTo>
                  <a:lnTo>
                    <a:pt x="277" y="376"/>
                  </a:lnTo>
                  <a:lnTo>
                    <a:pt x="276" y="376"/>
                  </a:lnTo>
                  <a:lnTo>
                    <a:pt x="276" y="375"/>
                  </a:lnTo>
                  <a:lnTo>
                    <a:pt x="275" y="375"/>
                  </a:lnTo>
                  <a:lnTo>
                    <a:pt x="274" y="375"/>
                  </a:lnTo>
                  <a:lnTo>
                    <a:pt x="273" y="375"/>
                  </a:lnTo>
                  <a:lnTo>
                    <a:pt x="272" y="374"/>
                  </a:lnTo>
                  <a:lnTo>
                    <a:pt x="271" y="373"/>
                  </a:lnTo>
                  <a:lnTo>
                    <a:pt x="272" y="372"/>
                  </a:lnTo>
                  <a:lnTo>
                    <a:pt x="273" y="371"/>
                  </a:lnTo>
                  <a:lnTo>
                    <a:pt x="273" y="370"/>
                  </a:lnTo>
                  <a:lnTo>
                    <a:pt x="272" y="369"/>
                  </a:lnTo>
                  <a:lnTo>
                    <a:pt x="271" y="368"/>
                  </a:lnTo>
                  <a:lnTo>
                    <a:pt x="269" y="368"/>
                  </a:lnTo>
                  <a:lnTo>
                    <a:pt x="271" y="365"/>
                  </a:lnTo>
                  <a:lnTo>
                    <a:pt x="271" y="364"/>
                  </a:lnTo>
                  <a:lnTo>
                    <a:pt x="271" y="359"/>
                  </a:lnTo>
                  <a:lnTo>
                    <a:pt x="270" y="357"/>
                  </a:lnTo>
                  <a:lnTo>
                    <a:pt x="269" y="356"/>
                  </a:lnTo>
                  <a:lnTo>
                    <a:pt x="269" y="357"/>
                  </a:lnTo>
                  <a:lnTo>
                    <a:pt x="269" y="356"/>
                  </a:lnTo>
                  <a:lnTo>
                    <a:pt x="269" y="353"/>
                  </a:lnTo>
                  <a:lnTo>
                    <a:pt x="269" y="351"/>
                  </a:lnTo>
                  <a:lnTo>
                    <a:pt x="268" y="350"/>
                  </a:lnTo>
                  <a:lnTo>
                    <a:pt x="267" y="349"/>
                  </a:lnTo>
                  <a:lnTo>
                    <a:pt x="265" y="350"/>
                  </a:lnTo>
                  <a:lnTo>
                    <a:pt x="265" y="348"/>
                  </a:lnTo>
                  <a:lnTo>
                    <a:pt x="265" y="342"/>
                  </a:lnTo>
                  <a:lnTo>
                    <a:pt x="265" y="340"/>
                  </a:lnTo>
                  <a:lnTo>
                    <a:pt x="263" y="337"/>
                  </a:lnTo>
                  <a:lnTo>
                    <a:pt x="262" y="336"/>
                  </a:lnTo>
                  <a:lnTo>
                    <a:pt x="261" y="336"/>
                  </a:lnTo>
                  <a:lnTo>
                    <a:pt x="261" y="335"/>
                  </a:lnTo>
                  <a:lnTo>
                    <a:pt x="261" y="332"/>
                  </a:lnTo>
                  <a:lnTo>
                    <a:pt x="261" y="330"/>
                  </a:lnTo>
                  <a:lnTo>
                    <a:pt x="257" y="317"/>
                  </a:lnTo>
                  <a:lnTo>
                    <a:pt x="252" y="307"/>
                  </a:lnTo>
                  <a:lnTo>
                    <a:pt x="252" y="305"/>
                  </a:lnTo>
                  <a:lnTo>
                    <a:pt x="252" y="304"/>
                  </a:lnTo>
                  <a:lnTo>
                    <a:pt x="252" y="303"/>
                  </a:lnTo>
                  <a:lnTo>
                    <a:pt x="252" y="302"/>
                  </a:lnTo>
                  <a:lnTo>
                    <a:pt x="249" y="299"/>
                  </a:lnTo>
                  <a:lnTo>
                    <a:pt x="248" y="298"/>
                  </a:lnTo>
                  <a:lnTo>
                    <a:pt x="247" y="295"/>
                  </a:lnTo>
                  <a:lnTo>
                    <a:pt x="247" y="294"/>
                  </a:lnTo>
                  <a:lnTo>
                    <a:pt x="247" y="293"/>
                  </a:lnTo>
                  <a:lnTo>
                    <a:pt x="247" y="292"/>
                  </a:lnTo>
                  <a:lnTo>
                    <a:pt x="246" y="292"/>
                  </a:lnTo>
                  <a:lnTo>
                    <a:pt x="245" y="291"/>
                  </a:lnTo>
                  <a:lnTo>
                    <a:pt x="244" y="291"/>
                  </a:lnTo>
                  <a:lnTo>
                    <a:pt x="244" y="289"/>
                  </a:lnTo>
                  <a:lnTo>
                    <a:pt x="243" y="288"/>
                  </a:lnTo>
                  <a:lnTo>
                    <a:pt x="244" y="287"/>
                  </a:lnTo>
                  <a:lnTo>
                    <a:pt x="245" y="288"/>
                  </a:lnTo>
                  <a:lnTo>
                    <a:pt x="246" y="289"/>
                  </a:lnTo>
                  <a:lnTo>
                    <a:pt x="246" y="290"/>
                  </a:lnTo>
                  <a:lnTo>
                    <a:pt x="247" y="289"/>
                  </a:lnTo>
                  <a:lnTo>
                    <a:pt x="248" y="286"/>
                  </a:lnTo>
                  <a:lnTo>
                    <a:pt x="249" y="286"/>
                  </a:lnTo>
                  <a:lnTo>
                    <a:pt x="250" y="284"/>
                  </a:lnTo>
                  <a:lnTo>
                    <a:pt x="251" y="284"/>
                  </a:lnTo>
                  <a:lnTo>
                    <a:pt x="251" y="281"/>
                  </a:lnTo>
                  <a:lnTo>
                    <a:pt x="250" y="280"/>
                  </a:lnTo>
                  <a:lnTo>
                    <a:pt x="249" y="280"/>
                  </a:lnTo>
                  <a:lnTo>
                    <a:pt x="248" y="280"/>
                  </a:lnTo>
                  <a:lnTo>
                    <a:pt x="248" y="279"/>
                  </a:lnTo>
                  <a:lnTo>
                    <a:pt x="248" y="278"/>
                  </a:lnTo>
                  <a:lnTo>
                    <a:pt x="248" y="277"/>
                  </a:lnTo>
                  <a:lnTo>
                    <a:pt x="247" y="276"/>
                  </a:lnTo>
                  <a:lnTo>
                    <a:pt x="246" y="275"/>
                  </a:lnTo>
                  <a:lnTo>
                    <a:pt x="244" y="273"/>
                  </a:lnTo>
                  <a:lnTo>
                    <a:pt x="243" y="273"/>
                  </a:lnTo>
                  <a:lnTo>
                    <a:pt x="243" y="274"/>
                  </a:lnTo>
                  <a:lnTo>
                    <a:pt x="243" y="275"/>
                  </a:lnTo>
                  <a:lnTo>
                    <a:pt x="244" y="275"/>
                  </a:lnTo>
                  <a:lnTo>
                    <a:pt x="244" y="276"/>
                  </a:lnTo>
                  <a:lnTo>
                    <a:pt x="244" y="277"/>
                  </a:lnTo>
                  <a:lnTo>
                    <a:pt x="243" y="277"/>
                  </a:lnTo>
                  <a:lnTo>
                    <a:pt x="242" y="277"/>
                  </a:lnTo>
                  <a:lnTo>
                    <a:pt x="240" y="275"/>
                  </a:lnTo>
                  <a:lnTo>
                    <a:pt x="234" y="267"/>
                  </a:lnTo>
                  <a:lnTo>
                    <a:pt x="232" y="263"/>
                  </a:lnTo>
                  <a:lnTo>
                    <a:pt x="226" y="260"/>
                  </a:lnTo>
                  <a:lnTo>
                    <a:pt x="224" y="259"/>
                  </a:lnTo>
                  <a:lnTo>
                    <a:pt x="223" y="259"/>
                  </a:lnTo>
                  <a:lnTo>
                    <a:pt x="222" y="259"/>
                  </a:lnTo>
                  <a:lnTo>
                    <a:pt x="221" y="259"/>
                  </a:lnTo>
                  <a:lnTo>
                    <a:pt x="220" y="259"/>
                  </a:lnTo>
                  <a:lnTo>
                    <a:pt x="219" y="259"/>
                  </a:lnTo>
                  <a:lnTo>
                    <a:pt x="219" y="258"/>
                  </a:lnTo>
                  <a:lnTo>
                    <a:pt x="219" y="257"/>
                  </a:lnTo>
                  <a:lnTo>
                    <a:pt x="218" y="257"/>
                  </a:lnTo>
                  <a:lnTo>
                    <a:pt x="217" y="257"/>
                  </a:lnTo>
                  <a:lnTo>
                    <a:pt x="215" y="257"/>
                  </a:lnTo>
                  <a:lnTo>
                    <a:pt x="214" y="257"/>
                  </a:lnTo>
                  <a:lnTo>
                    <a:pt x="214" y="256"/>
                  </a:lnTo>
                  <a:lnTo>
                    <a:pt x="213" y="254"/>
                  </a:lnTo>
                  <a:lnTo>
                    <a:pt x="213" y="253"/>
                  </a:lnTo>
                  <a:lnTo>
                    <a:pt x="210" y="252"/>
                  </a:lnTo>
                  <a:lnTo>
                    <a:pt x="207" y="249"/>
                  </a:lnTo>
                  <a:lnTo>
                    <a:pt x="202" y="246"/>
                  </a:lnTo>
                  <a:lnTo>
                    <a:pt x="195" y="243"/>
                  </a:lnTo>
                  <a:lnTo>
                    <a:pt x="194" y="241"/>
                  </a:lnTo>
                  <a:lnTo>
                    <a:pt x="192" y="241"/>
                  </a:lnTo>
                  <a:lnTo>
                    <a:pt x="189" y="243"/>
                  </a:lnTo>
                  <a:lnTo>
                    <a:pt x="188" y="243"/>
                  </a:lnTo>
                  <a:lnTo>
                    <a:pt x="187" y="243"/>
                  </a:lnTo>
                  <a:lnTo>
                    <a:pt x="185" y="242"/>
                  </a:lnTo>
                  <a:lnTo>
                    <a:pt x="184" y="242"/>
                  </a:lnTo>
                  <a:lnTo>
                    <a:pt x="184" y="241"/>
                  </a:lnTo>
                  <a:lnTo>
                    <a:pt x="183" y="241"/>
                  </a:lnTo>
                  <a:lnTo>
                    <a:pt x="182" y="241"/>
                  </a:lnTo>
                  <a:lnTo>
                    <a:pt x="181" y="241"/>
                  </a:lnTo>
                  <a:lnTo>
                    <a:pt x="180" y="241"/>
                  </a:lnTo>
                  <a:lnTo>
                    <a:pt x="177" y="236"/>
                  </a:lnTo>
                  <a:lnTo>
                    <a:pt x="175" y="235"/>
                  </a:lnTo>
                  <a:lnTo>
                    <a:pt x="174" y="233"/>
                  </a:lnTo>
                  <a:lnTo>
                    <a:pt x="174" y="232"/>
                  </a:lnTo>
                  <a:lnTo>
                    <a:pt x="174" y="225"/>
                  </a:lnTo>
                  <a:lnTo>
                    <a:pt x="173" y="215"/>
                  </a:lnTo>
                  <a:lnTo>
                    <a:pt x="171" y="203"/>
                  </a:lnTo>
                  <a:lnTo>
                    <a:pt x="170" y="202"/>
                  </a:lnTo>
                  <a:lnTo>
                    <a:pt x="169" y="202"/>
                  </a:lnTo>
                  <a:lnTo>
                    <a:pt x="166" y="201"/>
                  </a:lnTo>
                  <a:lnTo>
                    <a:pt x="163" y="199"/>
                  </a:lnTo>
                  <a:lnTo>
                    <a:pt x="161" y="199"/>
                  </a:lnTo>
                  <a:lnTo>
                    <a:pt x="160" y="199"/>
                  </a:lnTo>
                  <a:lnTo>
                    <a:pt x="158" y="198"/>
                  </a:lnTo>
                  <a:lnTo>
                    <a:pt x="157" y="197"/>
                  </a:lnTo>
                  <a:lnTo>
                    <a:pt x="153" y="191"/>
                  </a:lnTo>
                  <a:lnTo>
                    <a:pt x="151" y="189"/>
                  </a:lnTo>
                  <a:lnTo>
                    <a:pt x="151" y="187"/>
                  </a:lnTo>
                  <a:lnTo>
                    <a:pt x="149" y="182"/>
                  </a:lnTo>
                  <a:lnTo>
                    <a:pt x="149" y="179"/>
                  </a:lnTo>
                  <a:lnTo>
                    <a:pt x="147" y="178"/>
                  </a:lnTo>
                  <a:lnTo>
                    <a:pt x="144" y="178"/>
                  </a:lnTo>
                  <a:lnTo>
                    <a:pt x="143" y="177"/>
                  </a:lnTo>
                  <a:lnTo>
                    <a:pt x="142" y="177"/>
                  </a:lnTo>
                  <a:lnTo>
                    <a:pt x="142" y="176"/>
                  </a:lnTo>
                  <a:lnTo>
                    <a:pt x="132" y="159"/>
                  </a:lnTo>
                  <a:lnTo>
                    <a:pt x="131" y="157"/>
                  </a:lnTo>
                  <a:lnTo>
                    <a:pt x="126" y="154"/>
                  </a:lnTo>
                  <a:lnTo>
                    <a:pt x="124" y="152"/>
                  </a:lnTo>
                  <a:lnTo>
                    <a:pt x="124" y="150"/>
                  </a:lnTo>
                  <a:lnTo>
                    <a:pt x="123" y="148"/>
                  </a:lnTo>
                  <a:lnTo>
                    <a:pt x="122" y="148"/>
                  </a:lnTo>
                  <a:lnTo>
                    <a:pt x="120" y="147"/>
                  </a:lnTo>
                  <a:lnTo>
                    <a:pt x="120" y="146"/>
                  </a:lnTo>
                  <a:lnTo>
                    <a:pt x="119" y="146"/>
                  </a:lnTo>
                  <a:lnTo>
                    <a:pt x="118" y="146"/>
                  </a:lnTo>
                  <a:lnTo>
                    <a:pt x="116" y="144"/>
                  </a:lnTo>
                  <a:lnTo>
                    <a:pt x="115" y="144"/>
                  </a:lnTo>
                  <a:lnTo>
                    <a:pt x="102" y="144"/>
                  </a:lnTo>
                  <a:lnTo>
                    <a:pt x="99" y="144"/>
                  </a:lnTo>
                  <a:lnTo>
                    <a:pt x="97" y="142"/>
                  </a:lnTo>
                  <a:lnTo>
                    <a:pt x="93" y="139"/>
                  </a:lnTo>
                  <a:lnTo>
                    <a:pt x="83" y="126"/>
                  </a:lnTo>
                  <a:lnTo>
                    <a:pt x="79" y="121"/>
                  </a:lnTo>
                  <a:lnTo>
                    <a:pt x="78" y="120"/>
                  </a:lnTo>
                  <a:lnTo>
                    <a:pt x="78" y="119"/>
                  </a:lnTo>
                  <a:lnTo>
                    <a:pt x="77" y="119"/>
                  </a:lnTo>
                  <a:lnTo>
                    <a:pt x="76" y="118"/>
                  </a:lnTo>
                  <a:lnTo>
                    <a:pt x="75" y="118"/>
                  </a:lnTo>
                  <a:lnTo>
                    <a:pt x="74" y="118"/>
                  </a:lnTo>
                  <a:lnTo>
                    <a:pt x="73" y="119"/>
                  </a:lnTo>
                  <a:lnTo>
                    <a:pt x="72" y="118"/>
                  </a:lnTo>
                  <a:lnTo>
                    <a:pt x="69" y="114"/>
                  </a:lnTo>
                  <a:lnTo>
                    <a:pt x="68" y="113"/>
                  </a:lnTo>
                  <a:lnTo>
                    <a:pt x="67" y="113"/>
                  </a:lnTo>
                  <a:lnTo>
                    <a:pt x="66" y="113"/>
                  </a:lnTo>
                  <a:lnTo>
                    <a:pt x="59" y="105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49" y="96"/>
                  </a:lnTo>
                  <a:lnTo>
                    <a:pt x="47" y="93"/>
                  </a:lnTo>
                  <a:lnTo>
                    <a:pt x="42" y="88"/>
                  </a:lnTo>
                  <a:lnTo>
                    <a:pt x="40" y="85"/>
                  </a:lnTo>
                  <a:lnTo>
                    <a:pt x="39" y="85"/>
                  </a:lnTo>
                  <a:lnTo>
                    <a:pt x="37" y="85"/>
                  </a:lnTo>
                  <a:lnTo>
                    <a:pt x="36" y="85"/>
                  </a:lnTo>
                  <a:lnTo>
                    <a:pt x="36" y="84"/>
                  </a:lnTo>
                  <a:lnTo>
                    <a:pt x="37" y="83"/>
                  </a:lnTo>
                  <a:lnTo>
                    <a:pt x="37" y="82"/>
                  </a:lnTo>
                  <a:lnTo>
                    <a:pt x="36" y="82"/>
                  </a:lnTo>
                  <a:lnTo>
                    <a:pt x="34" y="81"/>
                  </a:lnTo>
                  <a:lnTo>
                    <a:pt x="33" y="80"/>
                  </a:lnTo>
                  <a:lnTo>
                    <a:pt x="31" y="76"/>
                  </a:lnTo>
                  <a:lnTo>
                    <a:pt x="30" y="74"/>
                  </a:lnTo>
                  <a:lnTo>
                    <a:pt x="29" y="74"/>
                  </a:lnTo>
                  <a:lnTo>
                    <a:pt x="28" y="73"/>
                  </a:lnTo>
                  <a:lnTo>
                    <a:pt x="27" y="72"/>
                  </a:lnTo>
                  <a:lnTo>
                    <a:pt x="27" y="71"/>
                  </a:lnTo>
                  <a:lnTo>
                    <a:pt x="27" y="70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5" y="65"/>
                  </a:lnTo>
                  <a:lnTo>
                    <a:pt x="24" y="63"/>
                  </a:lnTo>
                  <a:lnTo>
                    <a:pt x="22" y="58"/>
                  </a:lnTo>
                  <a:lnTo>
                    <a:pt x="22" y="57"/>
                  </a:lnTo>
                  <a:lnTo>
                    <a:pt x="21" y="56"/>
                  </a:lnTo>
                  <a:lnTo>
                    <a:pt x="20" y="55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9" y="51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2" y="41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4" y="31"/>
                  </a:lnTo>
                  <a:lnTo>
                    <a:pt x="15" y="30"/>
                  </a:lnTo>
                  <a:lnTo>
                    <a:pt x="15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3" y="25"/>
                  </a:lnTo>
                  <a:lnTo>
                    <a:pt x="12" y="25"/>
                  </a:lnTo>
                  <a:lnTo>
                    <a:pt x="13" y="23"/>
                  </a:lnTo>
                  <a:lnTo>
                    <a:pt x="14" y="22"/>
                  </a:lnTo>
                  <a:lnTo>
                    <a:pt x="15" y="23"/>
                  </a:lnTo>
                  <a:lnTo>
                    <a:pt x="16" y="22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0" y="21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6" y="18"/>
                  </a:lnTo>
                  <a:lnTo>
                    <a:pt x="28" y="17"/>
                  </a:lnTo>
                  <a:lnTo>
                    <a:pt x="29" y="18"/>
                  </a:lnTo>
                  <a:lnTo>
                    <a:pt x="31" y="19"/>
                  </a:lnTo>
                  <a:lnTo>
                    <a:pt x="32" y="20"/>
                  </a:lnTo>
                  <a:lnTo>
                    <a:pt x="32" y="21"/>
                  </a:lnTo>
                  <a:close/>
                  <a:moveTo>
                    <a:pt x="11" y="19"/>
                  </a:moveTo>
                  <a:lnTo>
                    <a:pt x="12" y="20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7" y="21"/>
                  </a:lnTo>
                  <a:lnTo>
                    <a:pt x="7" y="20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9" y="17"/>
                  </a:lnTo>
                  <a:lnTo>
                    <a:pt x="11" y="19"/>
                  </a:lnTo>
                  <a:close/>
                  <a:moveTo>
                    <a:pt x="5" y="12"/>
                  </a:moveTo>
                  <a:lnTo>
                    <a:pt x="6" y="13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5" y="15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3" y="11"/>
                  </a:lnTo>
                  <a:lnTo>
                    <a:pt x="5" y="12"/>
                  </a:lnTo>
                  <a:close/>
                  <a:moveTo>
                    <a:pt x="17" y="3"/>
                  </a:moveTo>
                  <a:lnTo>
                    <a:pt x="18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20" y="2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2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2" y="9"/>
                  </a:lnTo>
                  <a:lnTo>
                    <a:pt x="21" y="9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8" y="8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7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37" name="Freeform 487">
              <a:extLst>
                <a:ext uri="{FF2B5EF4-FFF2-40B4-BE49-F238E27FC236}">
                  <a16:creationId xmlns:a16="http://schemas.microsoft.com/office/drawing/2014/main" id="{773FCA97-E49B-848E-EFB6-FB917D3F3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2338" y="3463926"/>
              <a:ext cx="2043113" cy="682625"/>
            </a:xfrm>
            <a:custGeom>
              <a:avLst/>
              <a:gdLst>
                <a:gd name="T0" fmla="*/ 295 w 1287"/>
                <a:gd name="T1" fmla="*/ 297 h 430"/>
                <a:gd name="T2" fmla="*/ 1194 w 1287"/>
                <a:gd name="T3" fmla="*/ 212 h 430"/>
                <a:gd name="T4" fmla="*/ 1238 w 1287"/>
                <a:gd name="T5" fmla="*/ 178 h 430"/>
                <a:gd name="T6" fmla="*/ 1022 w 1287"/>
                <a:gd name="T7" fmla="*/ 130 h 430"/>
                <a:gd name="T8" fmla="*/ 1214 w 1287"/>
                <a:gd name="T9" fmla="*/ 101 h 430"/>
                <a:gd name="T10" fmla="*/ 17 w 1287"/>
                <a:gd name="T11" fmla="*/ 65 h 430"/>
                <a:gd name="T12" fmla="*/ 12 w 1287"/>
                <a:gd name="T13" fmla="*/ 59 h 430"/>
                <a:gd name="T14" fmla="*/ 76 w 1287"/>
                <a:gd name="T15" fmla="*/ 67 h 430"/>
                <a:gd name="T16" fmla="*/ 86 w 1287"/>
                <a:gd name="T17" fmla="*/ 102 h 430"/>
                <a:gd name="T18" fmla="*/ 132 w 1287"/>
                <a:gd name="T19" fmla="*/ 105 h 430"/>
                <a:gd name="T20" fmla="*/ 176 w 1287"/>
                <a:gd name="T21" fmla="*/ 78 h 430"/>
                <a:gd name="T22" fmla="*/ 252 w 1287"/>
                <a:gd name="T23" fmla="*/ 202 h 430"/>
                <a:gd name="T24" fmla="*/ 248 w 1287"/>
                <a:gd name="T25" fmla="*/ 262 h 430"/>
                <a:gd name="T26" fmla="*/ 283 w 1287"/>
                <a:gd name="T27" fmla="*/ 340 h 430"/>
                <a:gd name="T28" fmla="*/ 299 w 1287"/>
                <a:gd name="T29" fmla="*/ 397 h 430"/>
                <a:gd name="T30" fmla="*/ 273 w 1287"/>
                <a:gd name="T31" fmla="*/ 389 h 430"/>
                <a:gd name="T32" fmla="*/ 205 w 1287"/>
                <a:gd name="T33" fmla="*/ 364 h 430"/>
                <a:gd name="T34" fmla="*/ 141 w 1287"/>
                <a:gd name="T35" fmla="*/ 320 h 430"/>
                <a:gd name="T36" fmla="*/ 101 w 1287"/>
                <a:gd name="T37" fmla="*/ 265 h 430"/>
                <a:gd name="T38" fmla="*/ 73 w 1287"/>
                <a:gd name="T39" fmla="*/ 223 h 430"/>
                <a:gd name="T40" fmla="*/ 62 w 1287"/>
                <a:gd name="T41" fmla="*/ 192 h 430"/>
                <a:gd name="T42" fmla="*/ 55 w 1287"/>
                <a:gd name="T43" fmla="*/ 164 h 430"/>
                <a:gd name="T44" fmla="*/ 47 w 1287"/>
                <a:gd name="T45" fmla="*/ 130 h 430"/>
                <a:gd name="T46" fmla="*/ 33 w 1287"/>
                <a:gd name="T47" fmla="*/ 51 h 430"/>
                <a:gd name="T48" fmla="*/ 1125 w 1287"/>
                <a:gd name="T49" fmla="*/ 32 h 430"/>
                <a:gd name="T50" fmla="*/ 1144 w 1287"/>
                <a:gd name="T51" fmla="*/ 24 h 430"/>
                <a:gd name="T52" fmla="*/ 1174 w 1287"/>
                <a:gd name="T53" fmla="*/ 53 h 430"/>
                <a:gd name="T54" fmla="*/ 1181 w 1287"/>
                <a:gd name="T55" fmla="*/ 82 h 430"/>
                <a:gd name="T56" fmla="*/ 1202 w 1287"/>
                <a:gd name="T57" fmla="*/ 86 h 430"/>
                <a:gd name="T58" fmla="*/ 1210 w 1287"/>
                <a:gd name="T59" fmla="*/ 109 h 430"/>
                <a:gd name="T60" fmla="*/ 1242 w 1287"/>
                <a:gd name="T61" fmla="*/ 118 h 430"/>
                <a:gd name="T62" fmla="*/ 1284 w 1287"/>
                <a:gd name="T63" fmla="*/ 127 h 430"/>
                <a:gd name="T64" fmla="*/ 1223 w 1287"/>
                <a:gd name="T65" fmla="*/ 156 h 430"/>
                <a:gd name="T66" fmla="*/ 1235 w 1287"/>
                <a:gd name="T67" fmla="*/ 184 h 430"/>
                <a:gd name="T68" fmla="*/ 1214 w 1287"/>
                <a:gd name="T69" fmla="*/ 202 h 430"/>
                <a:gd name="T70" fmla="*/ 1178 w 1287"/>
                <a:gd name="T71" fmla="*/ 211 h 430"/>
                <a:gd name="T72" fmla="*/ 1104 w 1287"/>
                <a:gd name="T73" fmla="*/ 200 h 430"/>
                <a:gd name="T74" fmla="*/ 1064 w 1287"/>
                <a:gd name="T75" fmla="*/ 199 h 430"/>
                <a:gd name="T76" fmla="*/ 1044 w 1287"/>
                <a:gd name="T77" fmla="*/ 255 h 430"/>
                <a:gd name="T78" fmla="*/ 1011 w 1287"/>
                <a:gd name="T79" fmla="*/ 300 h 430"/>
                <a:gd name="T80" fmla="*/ 1001 w 1287"/>
                <a:gd name="T81" fmla="*/ 332 h 430"/>
                <a:gd name="T82" fmla="*/ 983 w 1287"/>
                <a:gd name="T83" fmla="*/ 378 h 430"/>
                <a:gd name="T84" fmla="*/ 897 w 1287"/>
                <a:gd name="T85" fmla="*/ 397 h 430"/>
                <a:gd name="T86" fmla="*/ 835 w 1287"/>
                <a:gd name="T87" fmla="*/ 386 h 430"/>
                <a:gd name="T88" fmla="*/ 758 w 1287"/>
                <a:gd name="T89" fmla="*/ 415 h 430"/>
                <a:gd name="T90" fmla="*/ 690 w 1287"/>
                <a:gd name="T91" fmla="*/ 409 h 430"/>
                <a:gd name="T92" fmla="*/ 648 w 1287"/>
                <a:gd name="T93" fmla="*/ 364 h 430"/>
                <a:gd name="T94" fmla="*/ 694 w 1287"/>
                <a:gd name="T95" fmla="*/ 374 h 430"/>
                <a:gd name="T96" fmla="*/ 712 w 1287"/>
                <a:gd name="T97" fmla="*/ 378 h 430"/>
                <a:gd name="T98" fmla="*/ 767 w 1287"/>
                <a:gd name="T99" fmla="*/ 398 h 430"/>
                <a:gd name="T100" fmla="*/ 762 w 1287"/>
                <a:gd name="T101" fmla="*/ 379 h 430"/>
                <a:gd name="T102" fmla="*/ 768 w 1287"/>
                <a:gd name="T103" fmla="*/ 346 h 430"/>
                <a:gd name="T104" fmla="*/ 777 w 1287"/>
                <a:gd name="T105" fmla="*/ 331 h 430"/>
                <a:gd name="T106" fmla="*/ 880 w 1287"/>
                <a:gd name="T107" fmla="*/ 270 h 430"/>
                <a:gd name="T108" fmla="*/ 955 w 1287"/>
                <a:gd name="T109" fmla="*/ 189 h 430"/>
                <a:gd name="T110" fmla="*/ 994 w 1287"/>
                <a:gd name="T111" fmla="*/ 204 h 430"/>
                <a:gd name="T112" fmla="*/ 1006 w 1287"/>
                <a:gd name="T113" fmla="*/ 162 h 430"/>
                <a:gd name="T114" fmla="*/ 1018 w 1287"/>
                <a:gd name="T115" fmla="*/ 165 h 430"/>
                <a:gd name="T116" fmla="*/ 1046 w 1287"/>
                <a:gd name="T117" fmla="*/ 141 h 430"/>
                <a:gd name="T118" fmla="*/ 1067 w 1287"/>
                <a:gd name="T119" fmla="*/ 106 h 430"/>
                <a:gd name="T120" fmla="*/ 1101 w 1287"/>
                <a:gd name="T121" fmla="*/ 60 h 430"/>
                <a:gd name="T122" fmla="*/ 1138 w 1287"/>
                <a:gd name="T123" fmla="*/ 5 h 430"/>
                <a:gd name="T124" fmla="*/ 1142 w 1287"/>
                <a:gd name="T125" fmla="*/ 4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87" h="430">
                  <a:moveTo>
                    <a:pt x="771" y="329"/>
                  </a:moveTo>
                  <a:lnTo>
                    <a:pt x="771" y="330"/>
                  </a:lnTo>
                  <a:lnTo>
                    <a:pt x="771" y="329"/>
                  </a:lnTo>
                  <a:lnTo>
                    <a:pt x="770" y="329"/>
                  </a:lnTo>
                  <a:lnTo>
                    <a:pt x="769" y="329"/>
                  </a:lnTo>
                  <a:lnTo>
                    <a:pt x="769" y="330"/>
                  </a:lnTo>
                  <a:lnTo>
                    <a:pt x="769" y="331"/>
                  </a:lnTo>
                  <a:lnTo>
                    <a:pt x="768" y="330"/>
                  </a:lnTo>
                  <a:lnTo>
                    <a:pt x="767" y="327"/>
                  </a:lnTo>
                  <a:lnTo>
                    <a:pt x="766" y="326"/>
                  </a:lnTo>
                  <a:lnTo>
                    <a:pt x="765" y="326"/>
                  </a:lnTo>
                  <a:lnTo>
                    <a:pt x="764" y="324"/>
                  </a:lnTo>
                  <a:lnTo>
                    <a:pt x="765" y="322"/>
                  </a:lnTo>
                  <a:lnTo>
                    <a:pt x="765" y="319"/>
                  </a:lnTo>
                  <a:lnTo>
                    <a:pt x="764" y="308"/>
                  </a:lnTo>
                  <a:lnTo>
                    <a:pt x="764" y="305"/>
                  </a:lnTo>
                  <a:lnTo>
                    <a:pt x="765" y="303"/>
                  </a:lnTo>
                  <a:lnTo>
                    <a:pt x="767" y="303"/>
                  </a:lnTo>
                  <a:lnTo>
                    <a:pt x="769" y="306"/>
                  </a:lnTo>
                  <a:lnTo>
                    <a:pt x="769" y="308"/>
                  </a:lnTo>
                  <a:lnTo>
                    <a:pt x="769" y="320"/>
                  </a:lnTo>
                  <a:lnTo>
                    <a:pt x="770" y="325"/>
                  </a:lnTo>
                  <a:lnTo>
                    <a:pt x="771" y="329"/>
                  </a:lnTo>
                  <a:close/>
                  <a:moveTo>
                    <a:pt x="298" y="308"/>
                  </a:moveTo>
                  <a:lnTo>
                    <a:pt x="296" y="308"/>
                  </a:lnTo>
                  <a:lnTo>
                    <a:pt x="295" y="307"/>
                  </a:lnTo>
                  <a:lnTo>
                    <a:pt x="294" y="306"/>
                  </a:lnTo>
                  <a:lnTo>
                    <a:pt x="294" y="305"/>
                  </a:lnTo>
                  <a:lnTo>
                    <a:pt x="294" y="304"/>
                  </a:lnTo>
                  <a:lnTo>
                    <a:pt x="293" y="303"/>
                  </a:lnTo>
                  <a:lnTo>
                    <a:pt x="294" y="302"/>
                  </a:lnTo>
                  <a:lnTo>
                    <a:pt x="295" y="301"/>
                  </a:lnTo>
                  <a:lnTo>
                    <a:pt x="296" y="300"/>
                  </a:lnTo>
                  <a:lnTo>
                    <a:pt x="296" y="299"/>
                  </a:lnTo>
                  <a:lnTo>
                    <a:pt x="295" y="298"/>
                  </a:lnTo>
                  <a:lnTo>
                    <a:pt x="295" y="297"/>
                  </a:lnTo>
                  <a:lnTo>
                    <a:pt x="296" y="296"/>
                  </a:lnTo>
                  <a:lnTo>
                    <a:pt x="297" y="296"/>
                  </a:lnTo>
                  <a:lnTo>
                    <a:pt x="297" y="297"/>
                  </a:lnTo>
                  <a:lnTo>
                    <a:pt x="298" y="298"/>
                  </a:lnTo>
                  <a:lnTo>
                    <a:pt x="298" y="299"/>
                  </a:lnTo>
                  <a:lnTo>
                    <a:pt x="299" y="300"/>
                  </a:lnTo>
                  <a:lnTo>
                    <a:pt x="300" y="303"/>
                  </a:lnTo>
                  <a:lnTo>
                    <a:pt x="300" y="306"/>
                  </a:lnTo>
                  <a:lnTo>
                    <a:pt x="300" y="307"/>
                  </a:lnTo>
                  <a:lnTo>
                    <a:pt x="299" y="307"/>
                  </a:lnTo>
                  <a:lnTo>
                    <a:pt x="298" y="308"/>
                  </a:lnTo>
                  <a:close/>
                  <a:moveTo>
                    <a:pt x="105" y="286"/>
                  </a:moveTo>
                  <a:lnTo>
                    <a:pt x="104" y="287"/>
                  </a:lnTo>
                  <a:lnTo>
                    <a:pt x="103" y="286"/>
                  </a:lnTo>
                  <a:lnTo>
                    <a:pt x="104" y="285"/>
                  </a:lnTo>
                  <a:lnTo>
                    <a:pt x="105" y="285"/>
                  </a:lnTo>
                  <a:lnTo>
                    <a:pt x="106" y="285"/>
                  </a:lnTo>
                  <a:lnTo>
                    <a:pt x="105" y="286"/>
                  </a:lnTo>
                  <a:close/>
                  <a:moveTo>
                    <a:pt x="106" y="291"/>
                  </a:moveTo>
                  <a:lnTo>
                    <a:pt x="105" y="291"/>
                  </a:lnTo>
                  <a:lnTo>
                    <a:pt x="105" y="290"/>
                  </a:lnTo>
                  <a:lnTo>
                    <a:pt x="107" y="286"/>
                  </a:lnTo>
                  <a:lnTo>
                    <a:pt x="108" y="284"/>
                  </a:lnTo>
                  <a:lnTo>
                    <a:pt x="109" y="284"/>
                  </a:lnTo>
                  <a:lnTo>
                    <a:pt x="110" y="284"/>
                  </a:lnTo>
                  <a:lnTo>
                    <a:pt x="110" y="285"/>
                  </a:lnTo>
                  <a:lnTo>
                    <a:pt x="110" y="286"/>
                  </a:lnTo>
                  <a:lnTo>
                    <a:pt x="110" y="288"/>
                  </a:lnTo>
                  <a:lnTo>
                    <a:pt x="109" y="289"/>
                  </a:lnTo>
                  <a:lnTo>
                    <a:pt x="108" y="289"/>
                  </a:lnTo>
                  <a:lnTo>
                    <a:pt x="107" y="290"/>
                  </a:lnTo>
                  <a:lnTo>
                    <a:pt x="106" y="290"/>
                  </a:lnTo>
                  <a:lnTo>
                    <a:pt x="106" y="291"/>
                  </a:lnTo>
                  <a:close/>
                  <a:moveTo>
                    <a:pt x="1197" y="211"/>
                  </a:moveTo>
                  <a:lnTo>
                    <a:pt x="1197" y="212"/>
                  </a:lnTo>
                  <a:lnTo>
                    <a:pt x="1194" y="212"/>
                  </a:lnTo>
                  <a:lnTo>
                    <a:pt x="1189" y="212"/>
                  </a:lnTo>
                  <a:lnTo>
                    <a:pt x="1186" y="212"/>
                  </a:lnTo>
                  <a:lnTo>
                    <a:pt x="1184" y="212"/>
                  </a:lnTo>
                  <a:lnTo>
                    <a:pt x="1183" y="211"/>
                  </a:lnTo>
                  <a:lnTo>
                    <a:pt x="1180" y="208"/>
                  </a:lnTo>
                  <a:lnTo>
                    <a:pt x="1180" y="207"/>
                  </a:lnTo>
                  <a:lnTo>
                    <a:pt x="1181" y="206"/>
                  </a:lnTo>
                  <a:lnTo>
                    <a:pt x="1183" y="205"/>
                  </a:lnTo>
                  <a:lnTo>
                    <a:pt x="1184" y="205"/>
                  </a:lnTo>
                  <a:lnTo>
                    <a:pt x="1185" y="205"/>
                  </a:lnTo>
                  <a:lnTo>
                    <a:pt x="1187" y="206"/>
                  </a:lnTo>
                  <a:lnTo>
                    <a:pt x="1189" y="206"/>
                  </a:lnTo>
                  <a:lnTo>
                    <a:pt x="1190" y="207"/>
                  </a:lnTo>
                  <a:lnTo>
                    <a:pt x="1191" y="208"/>
                  </a:lnTo>
                  <a:lnTo>
                    <a:pt x="1191" y="209"/>
                  </a:lnTo>
                  <a:lnTo>
                    <a:pt x="1192" y="209"/>
                  </a:lnTo>
                  <a:lnTo>
                    <a:pt x="1193" y="210"/>
                  </a:lnTo>
                  <a:lnTo>
                    <a:pt x="1194" y="210"/>
                  </a:lnTo>
                  <a:lnTo>
                    <a:pt x="1197" y="211"/>
                  </a:lnTo>
                  <a:close/>
                  <a:moveTo>
                    <a:pt x="1248" y="194"/>
                  </a:moveTo>
                  <a:lnTo>
                    <a:pt x="1247" y="194"/>
                  </a:lnTo>
                  <a:lnTo>
                    <a:pt x="1247" y="193"/>
                  </a:lnTo>
                  <a:lnTo>
                    <a:pt x="1247" y="192"/>
                  </a:lnTo>
                  <a:lnTo>
                    <a:pt x="1246" y="191"/>
                  </a:lnTo>
                  <a:lnTo>
                    <a:pt x="1246" y="190"/>
                  </a:lnTo>
                  <a:lnTo>
                    <a:pt x="1247" y="190"/>
                  </a:lnTo>
                  <a:lnTo>
                    <a:pt x="1248" y="190"/>
                  </a:lnTo>
                  <a:lnTo>
                    <a:pt x="1251" y="190"/>
                  </a:lnTo>
                  <a:lnTo>
                    <a:pt x="1253" y="191"/>
                  </a:lnTo>
                  <a:lnTo>
                    <a:pt x="1253" y="192"/>
                  </a:lnTo>
                  <a:lnTo>
                    <a:pt x="1252" y="193"/>
                  </a:lnTo>
                  <a:lnTo>
                    <a:pt x="1249" y="193"/>
                  </a:lnTo>
                  <a:lnTo>
                    <a:pt x="1248" y="194"/>
                  </a:lnTo>
                  <a:close/>
                  <a:moveTo>
                    <a:pt x="1236" y="178"/>
                  </a:moveTo>
                  <a:lnTo>
                    <a:pt x="1237" y="179"/>
                  </a:lnTo>
                  <a:lnTo>
                    <a:pt x="1238" y="178"/>
                  </a:lnTo>
                  <a:lnTo>
                    <a:pt x="1240" y="178"/>
                  </a:lnTo>
                  <a:lnTo>
                    <a:pt x="1241" y="178"/>
                  </a:lnTo>
                  <a:lnTo>
                    <a:pt x="1243" y="179"/>
                  </a:lnTo>
                  <a:lnTo>
                    <a:pt x="1243" y="180"/>
                  </a:lnTo>
                  <a:lnTo>
                    <a:pt x="1242" y="180"/>
                  </a:lnTo>
                  <a:lnTo>
                    <a:pt x="1241" y="180"/>
                  </a:lnTo>
                  <a:lnTo>
                    <a:pt x="1241" y="181"/>
                  </a:lnTo>
                  <a:lnTo>
                    <a:pt x="1241" y="182"/>
                  </a:lnTo>
                  <a:lnTo>
                    <a:pt x="1240" y="181"/>
                  </a:lnTo>
                  <a:lnTo>
                    <a:pt x="1239" y="181"/>
                  </a:lnTo>
                  <a:lnTo>
                    <a:pt x="1239" y="182"/>
                  </a:lnTo>
                  <a:lnTo>
                    <a:pt x="1238" y="182"/>
                  </a:lnTo>
                  <a:lnTo>
                    <a:pt x="1237" y="181"/>
                  </a:lnTo>
                  <a:lnTo>
                    <a:pt x="1236" y="180"/>
                  </a:lnTo>
                  <a:lnTo>
                    <a:pt x="1235" y="180"/>
                  </a:lnTo>
                  <a:lnTo>
                    <a:pt x="1234" y="180"/>
                  </a:lnTo>
                  <a:lnTo>
                    <a:pt x="1233" y="179"/>
                  </a:lnTo>
                  <a:lnTo>
                    <a:pt x="1231" y="179"/>
                  </a:lnTo>
                  <a:lnTo>
                    <a:pt x="1226" y="177"/>
                  </a:lnTo>
                  <a:lnTo>
                    <a:pt x="1231" y="177"/>
                  </a:lnTo>
                  <a:lnTo>
                    <a:pt x="1232" y="177"/>
                  </a:lnTo>
                  <a:lnTo>
                    <a:pt x="1233" y="176"/>
                  </a:lnTo>
                  <a:lnTo>
                    <a:pt x="1235" y="176"/>
                  </a:lnTo>
                  <a:lnTo>
                    <a:pt x="1235" y="177"/>
                  </a:lnTo>
                  <a:lnTo>
                    <a:pt x="1236" y="178"/>
                  </a:lnTo>
                  <a:close/>
                  <a:moveTo>
                    <a:pt x="1023" y="136"/>
                  </a:moveTo>
                  <a:lnTo>
                    <a:pt x="1022" y="138"/>
                  </a:lnTo>
                  <a:lnTo>
                    <a:pt x="1021" y="138"/>
                  </a:lnTo>
                  <a:lnTo>
                    <a:pt x="1020" y="137"/>
                  </a:lnTo>
                  <a:lnTo>
                    <a:pt x="1018" y="138"/>
                  </a:lnTo>
                  <a:lnTo>
                    <a:pt x="1017" y="139"/>
                  </a:lnTo>
                  <a:lnTo>
                    <a:pt x="1017" y="138"/>
                  </a:lnTo>
                  <a:lnTo>
                    <a:pt x="1019" y="133"/>
                  </a:lnTo>
                  <a:lnTo>
                    <a:pt x="1019" y="132"/>
                  </a:lnTo>
                  <a:lnTo>
                    <a:pt x="1021" y="130"/>
                  </a:lnTo>
                  <a:lnTo>
                    <a:pt x="1022" y="130"/>
                  </a:lnTo>
                  <a:lnTo>
                    <a:pt x="1023" y="131"/>
                  </a:lnTo>
                  <a:lnTo>
                    <a:pt x="1023" y="135"/>
                  </a:lnTo>
                  <a:lnTo>
                    <a:pt x="1023" y="136"/>
                  </a:lnTo>
                  <a:close/>
                  <a:moveTo>
                    <a:pt x="42" y="126"/>
                  </a:moveTo>
                  <a:lnTo>
                    <a:pt x="43" y="127"/>
                  </a:lnTo>
                  <a:lnTo>
                    <a:pt x="44" y="127"/>
                  </a:lnTo>
                  <a:lnTo>
                    <a:pt x="45" y="128"/>
                  </a:lnTo>
                  <a:lnTo>
                    <a:pt x="43" y="130"/>
                  </a:lnTo>
                  <a:lnTo>
                    <a:pt x="43" y="133"/>
                  </a:lnTo>
                  <a:lnTo>
                    <a:pt x="43" y="134"/>
                  </a:lnTo>
                  <a:lnTo>
                    <a:pt x="41" y="137"/>
                  </a:lnTo>
                  <a:lnTo>
                    <a:pt x="41" y="138"/>
                  </a:lnTo>
                  <a:lnTo>
                    <a:pt x="37" y="138"/>
                  </a:lnTo>
                  <a:lnTo>
                    <a:pt x="35" y="138"/>
                  </a:lnTo>
                  <a:lnTo>
                    <a:pt x="34" y="138"/>
                  </a:lnTo>
                  <a:lnTo>
                    <a:pt x="34" y="137"/>
                  </a:lnTo>
                  <a:lnTo>
                    <a:pt x="35" y="137"/>
                  </a:lnTo>
                  <a:lnTo>
                    <a:pt x="35" y="136"/>
                  </a:lnTo>
                  <a:lnTo>
                    <a:pt x="35" y="132"/>
                  </a:lnTo>
                  <a:lnTo>
                    <a:pt x="35" y="129"/>
                  </a:lnTo>
                  <a:lnTo>
                    <a:pt x="34" y="128"/>
                  </a:lnTo>
                  <a:lnTo>
                    <a:pt x="34" y="127"/>
                  </a:lnTo>
                  <a:lnTo>
                    <a:pt x="34" y="126"/>
                  </a:lnTo>
                  <a:lnTo>
                    <a:pt x="34" y="125"/>
                  </a:lnTo>
                  <a:lnTo>
                    <a:pt x="35" y="125"/>
                  </a:lnTo>
                  <a:lnTo>
                    <a:pt x="35" y="126"/>
                  </a:lnTo>
                  <a:lnTo>
                    <a:pt x="36" y="126"/>
                  </a:lnTo>
                  <a:lnTo>
                    <a:pt x="37" y="126"/>
                  </a:lnTo>
                  <a:lnTo>
                    <a:pt x="37" y="125"/>
                  </a:lnTo>
                  <a:lnTo>
                    <a:pt x="39" y="125"/>
                  </a:lnTo>
                  <a:lnTo>
                    <a:pt x="40" y="125"/>
                  </a:lnTo>
                  <a:lnTo>
                    <a:pt x="41" y="125"/>
                  </a:lnTo>
                  <a:lnTo>
                    <a:pt x="42" y="126"/>
                  </a:lnTo>
                  <a:close/>
                  <a:moveTo>
                    <a:pt x="1216" y="101"/>
                  </a:moveTo>
                  <a:lnTo>
                    <a:pt x="1215" y="101"/>
                  </a:lnTo>
                  <a:lnTo>
                    <a:pt x="1214" y="101"/>
                  </a:lnTo>
                  <a:lnTo>
                    <a:pt x="1214" y="100"/>
                  </a:lnTo>
                  <a:lnTo>
                    <a:pt x="1215" y="100"/>
                  </a:lnTo>
                  <a:lnTo>
                    <a:pt x="1215" y="99"/>
                  </a:lnTo>
                  <a:lnTo>
                    <a:pt x="1216" y="99"/>
                  </a:lnTo>
                  <a:lnTo>
                    <a:pt x="1218" y="99"/>
                  </a:lnTo>
                  <a:lnTo>
                    <a:pt x="1219" y="99"/>
                  </a:lnTo>
                  <a:lnTo>
                    <a:pt x="1219" y="100"/>
                  </a:lnTo>
                  <a:lnTo>
                    <a:pt x="1219" y="101"/>
                  </a:lnTo>
                  <a:lnTo>
                    <a:pt x="1218" y="101"/>
                  </a:lnTo>
                  <a:lnTo>
                    <a:pt x="1217" y="101"/>
                  </a:lnTo>
                  <a:lnTo>
                    <a:pt x="1216" y="101"/>
                  </a:lnTo>
                  <a:close/>
                  <a:moveTo>
                    <a:pt x="11" y="78"/>
                  </a:moveTo>
                  <a:lnTo>
                    <a:pt x="10" y="78"/>
                  </a:lnTo>
                  <a:lnTo>
                    <a:pt x="9" y="77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8" y="75"/>
                  </a:lnTo>
                  <a:lnTo>
                    <a:pt x="9" y="74"/>
                  </a:lnTo>
                  <a:lnTo>
                    <a:pt x="10" y="72"/>
                  </a:lnTo>
                  <a:lnTo>
                    <a:pt x="11" y="71"/>
                  </a:lnTo>
                  <a:lnTo>
                    <a:pt x="12" y="70"/>
                  </a:lnTo>
                  <a:lnTo>
                    <a:pt x="12" y="71"/>
                  </a:lnTo>
                  <a:lnTo>
                    <a:pt x="12" y="72"/>
                  </a:lnTo>
                  <a:lnTo>
                    <a:pt x="11" y="73"/>
                  </a:lnTo>
                  <a:lnTo>
                    <a:pt x="11" y="74"/>
                  </a:lnTo>
                  <a:lnTo>
                    <a:pt x="11" y="75"/>
                  </a:lnTo>
                  <a:lnTo>
                    <a:pt x="12" y="76"/>
                  </a:lnTo>
                  <a:lnTo>
                    <a:pt x="12" y="77"/>
                  </a:lnTo>
                  <a:lnTo>
                    <a:pt x="11" y="78"/>
                  </a:lnTo>
                  <a:close/>
                  <a:moveTo>
                    <a:pt x="14" y="61"/>
                  </a:moveTo>
                  <a:lnTo>
                    <a:pt x="15" y="62"/>
                  </a:lnTo>
                  <a:lnTo>
                    <a:pt x="16" y="62"/>
                  </a:lnTo>
                  <a:lnTo>
                    <a:pt x="16" y="63"/>
                  </a:lnTo>
                  <a:lnTo>
                    <a:pt x="17" y="63"/>
                  </a:lnTo>
                  <a:lnTo>
                    <a:pt x="17" y="64"/>
                  </a:lnTo>
                  <a:lnTo>
                    <a:pt x="17" y="65"/>
                  </a:lnTo>
                  <a:lnTo>
                    <a:pt x="16" y="65"/>
                  </a:lnTo>
                  <a:lnTo>
                    <a:pt x="17" y="66"/>
                  </a:lnTo>
                  <a:lnTo>
                    <a:pt x="17" y="67"/>
                  </a:lnTo>
                  <a:lnTo>
                    <a:pt x="17" y="68"/>
                  </a:lnTo>
                  <a:lnTo>
                    <a:pt x="16" y="68"/>
                  </a:lnTo>
                  <a:lnTo>
                    <a:pt x="15" y="69"/>
                  </a:lnTo>
                  <a:lnTo>
                    <a:pt x="14" y="69"/>
                  </a:lnTo>
                  <a:lnTo>
                    <a:pt x="14" y="70"/>
                  </a:lnTo>
                  <a:lnTo>
                    <a:pt x="13" y="70"/>
                  </a:lnTo>
                  <a:lnTo>
                    <a:pt x="13" y="68"/>
                  </a:lnTo>
                  <a:lnTo>
                    <a:pt x="11" y="68"/>
                  </a:lnTo>
                  <a:lnTo>
                    <a:pt x="10" y="69"/>
                  </a:lnTo>
                  <a:lnTo>
                    <a:pt x="9" y="70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6" y="72"/>
                  </a:lnTo>
                  <a:lnTo>
                    <a:pt x="5" y="72"/>
                  </a:lnTo>
                  <a:lnTo>
                    <a:pt x="4" y="69"/>
                  </a:lnTo>
                  <a:lnTo>
                    <a:pt x="5" y="68"/>
                  </a:lnTo>
                  <a:lnTo>
                    <a:pt x="5" y="66"/>
                  </a:lnTo>
                  <a:lnTo>
                    <a:pt x="3" y="66"/>
                  </a:lnTo>
                  <a:lnTo>
                    <a:pt x="2" y="65"/>
                  </a:lnTo>
                  <a:lnTo>
                    <a:pt x="1" y="66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1" y="61"/>
                  </a:lnTo>
                  <a:lnTo>
                    <a:pt x="3" y="61"/>
                  </a:lnTo>
                  <a:lnTo>
                    <a:pt x="5" y="61"/>
                  </a:lnTo>
                  <a:lnTo>
                    <a:pt x="6" y="62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10" y="61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58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4" y="60"/>
                  </a:lnTo>
                  <a:lnTo>
                    <a:pt x="14" y="61"/>
                  </a:lnTo>
                  <a:close/>
                  <a:moveTo>
                    <a:pt x="36" y="44"/>
                  </a:moveTo>
                  <a:lnTo>
                    <a:pt x="37" y="44"/>
                  </a:lnTo>
                  <a:lnTo>
                    <a:pt x="38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4"/>
                  </a:lnTo>
                  <a:lnTo>
                    <a:pt x="43" y="51"/>
                  </a:lnTo>
                  <a:lnTo>
                    <a:pt x="44" y="53"/>
                  </a:lnTo>
                  <a:lnTo>
                    <a:pt x="45" y="54"/>
                  </a:lnTo>
                  <a:lnTo>
                    <a:pt x="47" y="55"/>
                  </a:lnTo>
                  <a:lnTo>
                    <a:pt x="49" y="55"/>
                  </a:lnTo>
                  <a:lnTo>
                    <a:pt x="50" y="56"/>
                  </a:lnTo>
                  <a:lnTo>
                    <a:pt x="52" y="55"/>
                  </a:lnTo>
                  <a:lnTo>
                    <a:pt x="53" y="56"/>
                  </a:lnTo>
                  <a:lnTo>
                    <a:pt x="55" y="57"/>
                  </a:lnTo>
                  <a:lnTo>
                    <a:pt x="56" y="58"/>
                  </a:lnTo>
                  <a:lnTo>
                    <a:pt x="60" y="59"/>
                  </a:lnTo>
                  <a:lnTo>
                    <a:pt x="62" y="60"/>
                  </a:lnTo>
                  <a:lnTo>
                    <a:pt x="63" y="60"/>
                  </a:lnTo>
                  <a:lnTo>
                    <a:pt x="65" y="60"/>
                  </a:lnTo>
                  <a:lnTo>
                    <a:pt x="69" y="57"/>
                  </a:lnTo>
                  <a:lnTo>
                    <a:pt x="70" y="57"/>
                  </a:lnTo>
                  <a:lnTo>
                    <a:pt x="70" y="59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60"/>
                  </a:lnTo>
                  <a:lnTo>
                    <a:pt x="74" y="61"/>
                  </a:lnTo>
                  <a:lnTo>
                    <a:pt x="75" y="62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6" y="67"/>
                  </a:lnTo>
                  <a:lnTo>
                    <a:pt x="76" y="68"/>
                  </a:lnTo>
                  <a:lnTo>
                    <a:pt x="76" y="69"/>
                  </a:lnTo>
                  <a:lnTo>
                    <a:pt x="76" y="70"/>
                  </a:lnTo>
                  <a:lnTo>
                    <a:pt x="76" y="72"/>
                  </a:lnTo>
                  <a:lnTo>
                    <a:pt x="76" y="73"/>
                  </a:lnTo>
                  <a:lnTo>
                    <a:pt x="77" y="74"/>
                  </a:lnTo>
                  <a:lnTo>
                    <a:pt x="77" y="73"/>
                  </a:lnTo>
                  <a:lnTo>
                    <a:pt x="78" y="73"/>
                  </a:lnTo>
                  <a:lnTo>
                    <a:pt x="79" y="73"/>
                  </a:lnTo>
                  <a:lnTo>
                    <a:pt x="82" y="74"/>
                  </a:lnTo>
                  <a:lnTo>
                    <a:pt x="83" y="74"/>
                  </a:lnTo>
                  <a:lnTo>
                    <a:pt x="85" y="72"/>
                  </a:lnTo>
                  <a:lnTo>
                    <a:pt x="86" y="72"/>
                  </a:lnTo>
                  <a:lnTo>
                    <a:pt x="88" y="73"/>
                  </a:lnTo>
                  <a:lnTo>
                    <a:pt x="89" y="74"/>
                  </a:lnTo>
                  <a:lnTo>
                    <a:pt x="92" y="73"/>
                  </a:lnTo>
                  <a:lnTo>
                    <a:pt x="93" y="73"/>
                  </a:lnTo>
                  <a:lnTo>
                    <a:pt x="94" y="74"/>
                  </a:lnTo>
                  <a:lnTo>
                    <a:pt x="94" y="75"/>
                  </a:lnTo>
                  <a:lnTo>
                    <a:pt x="94" y="77"/>
                  </a:lnTo>
                  <a:lnTo>
                    <a:pt x="93" y="78"/>
                  </a:lnTo>
                  <a:lnTo>
                    <a:pt x="92" y="78"/>
                  </a:lnTo>
                  <a:lnTo>
                    <a:pt x="91" y="79"/>
                  </a:lnTo>
                  <a:lnTo>
                    <a:pt x="91" y="81"/>
                  </a:lnTo>
                  <a:lnTo>
                    <a:pt x="92" y="82"/>
                  </a:lnTo>
                  <a:lnTo>
                    <a:pt x="93" y="83"/>
                  </a:lnTo>
                  <a:lnTo>
                    <a:pt x="94" y="84"/>
                  </a:lnTo>
                  <a:lnTo>
                    <a:pt x="94" y="86"/>
                  </a:lnTo>
                  <a:lnTo>
                    <a:pt x="93" y="90"/>
                  </a:lnTo>
                  <a:lnTo>
                    <a:pt x="93" y="92"/>
                  </a:lnTo>
                  <a:lnTo>
                    <a:pt x="93" y="94"/>
                  </a:lnTo>
                  <a:lnTo>
                    <a:pt x="92" y="95"/>
                  </a:lnTo>
                  <a:lnTo>
                    <a:pt x="91" y="95"/>
                  </a:lnTo>
                  <a:lnTo>
                    <a:pt x="90" y="96"/>
                  </a:lnTo>
                  <a:lnTo>
                    <a:pt x="89" y="96"/>
                  </a:lnTo>
                  <a:lnTo>
                    <a:pt x="86" y="102"/>
                  </a:lnTo>
                  <a:lnTo>
                    <a:pt x="85" y="103"/>
                  </a:lnTo>
                  <a:lnTo>
                    <a:pt x="86" y="104"/>
                  </a:lnTo>
                  <a:lnTo>
                    <a:pt x="86" y="105"/>
                  </a:lnTo>
                  <a:lnTo>
                    <a:pt x="87" y="107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90" y="108"/>
                  </a:lnTo>
                  <a:lnTo>
                    <a:pt x="92" y="109"/>
                  </a:lnTo>
                  <a:lnTo>
                    <a:pt x="93" y="110"/>
                  </a:lnTo>
                  <a:lnTo>
                    <a:pt x="94" y="112"/>
                  </a:lnTo>
                  <a:lnTo>
                    <a:pt x="95" y="113"/>
                  </a:lnTo>
                  <a:lnTo>
                    <a:pt x="96" y="114"/>
                  </a:lnTo>
                  <a:lnTo>
                    <a:pt x="98" y="113"/>
                  </a:lnTo>
                  <a:lnTo>
                    <a:pt x="101" y="112"/>
                  </a:lnTo>
                  <a:lnTo>
                    <a:pt x="102" y="111"/>
                  </a:lnTo>
                  <a:lnTo>
                    <a:pt x="103" y="109"/>
                  </a:lnTo>
                  <a:lnTo>
                    <a:pt x="103" y="108"/>
                  </a:lnTo>
                  <a:lnTo>
                    <a:pt x="103" y="107"/>
                  </a:lnTo>
                  <a:lnTo>
                    <a:pt x="104" y="104"/>
                  </a:lnTo>
                  <a:lnTo>
                    <a:pt x="106" y="103"/>
                  </a:lnTo>
                  <a:lnTo>
                    <a:pt x="109" y="102"/>
                  </a:lnTo>
                  <a:lnTo>
                    <a:pt x="111" y="101"/>
                  </a:lnTo>
                  <a:lnTo>
                    <a:pt x="114" y="99"/>
                  </a:lnTo>
                  <a:lnTo>
                    <a:pt x="121" y="97"/>
                  </a:lnTo>
                  <a:lnTo>
                    <a:pt x="123" y="96"/>
                  </a:lnTo>
                  <a:lnTo>
                    <a:pt x="124" y="95"/>
                  </a:lnTo>
                  <a:lnTo>
                    <a:pt x="126" y="96"/>
                  </a:lnTo>
                  <a:lnTo>
                    <a:pt x="127" y="97"/>
                  </a:lnTo>
                  <a:lnTo>
                    <a:pt x="127" y="98"/>
                  </a:lnTo>
                  <a:lnTo>
                    <a:pt x="128" y="98"/>
                  </a:lnTo>
                  <a:lnTo>
                    <a:pt x="128" y="99"/>
                  </a:lnTo>
                  <a:lnTo>
                    <a:pt x="129" y="99"/>
                  </a:lnTo>
                  <a:lnTo>
                    <a:pt x="129" y="100"/>
                  </a:lnTo>
                  <a:lnTo>
                    <a:pt x="129" y="101"/>
                  </a:lnTo>
                  <a:lnTo>
                    <a:pt x="130" y="104"/>
                  </a:lnTo>
                  <a:lnTo>
                    <a:pt x="132" y="105"/>
                  </a:lnTo>
                  <a:lnTo>
                    <a:pt x="133" y="105"/>
                  </a:lnTo>
                  <a:lnTo>
                    <a:pt x="134" y="105"/>
                  </a:lnTo>
                  <a:lnTo>
                    <a:pt x="135" y="104"/>
                  </a:lnTo>
                  <a:lnTo>
                    <a:pt x="136" y="104"/>
                  </a:lnTo>
                  <a:lnTo>
                    <a:pt x="137" y="105"/>
                  </a:lnTo>
                  <a:lnTo>
                    <a:pt x="138" y="106"/>
                  </a:lnTo>
                  <a:lnTo>
                    <a:pt x="139" y="107"/>
                  </a:lnTo>
                  <a:lnTo>
                    <a:pt x="140" y="107"/>
                  </a:lnTo>
                  <a:lnTo>
                    <a:pt x="141" y="106"/>
                  </a:lnTo>
                  <a:lnTo>
                    <a:pt x="142" y="105"/>
                  </a:lnTo>
                  <a:lnTo>
                    <a:pt x="142" y="104"/>
                  </a:lnTo>
                  <a:lnTo>
                    <a:pt x="144" y="103"/>
                  </a:lnTo>
                  <a:lnTo>
                    <a:pt x="144" y="102"/>
                  </a:lnTo>
                  <a:lnTo>
                    <a:pt x="145" y="102"/>
                  </a:lnTo>
                  <a:lnTo>
                    <a:pt x="145" y="101"/>
                  </a:lnTo>
                  <a:lnTo>
                    <a:pt x="146" y="101"/>
                  </a:lnTo>
                  <a:lnTo>
                    <a:pt x="148" y="99"/>
                  </a:lnTo>
                  <a:lnTo>
                    <a:pt x="148" y="96"/>
                  </a:lnTo>
                  <a:lnTo>
                    <a:pt x="148" y="94"/>
                  </a:lnTo>
                  <a:lnTo>
                    <a:pt x="149" y="91"/>
                  </a:lnTo>
                  <a:lnTo>
                    <a:pt x="151" y="89"/>
                  </a:lnTo>
                  <a:lnTo>
                    <a:pt x="156" y="85"/>
                  </a:lnTo>
                  <a:lnTo>
                    <a:pt x="157" y="83"/>
                  </a:lnTo>
                  <a:lnTo>
                    <a:pt x="158" y="81"/>
                  </a:lnTo>
                  <a:lnTo>
                    <a:pt x="158" y="76"/>
                  </a:lnTo>
                  <a:lnTo>
                    <a:pt x="158" y="73"/>
                  </a:lnTo>
                  <a:lnTo>
                    <a:pt x="160" y="74"/>
                  </a:lnTo>
                  <a:lnTo>
                    <a:pt x="163" y="76"/>
                  </a:lnTo>
                  <a:lnTo>
                    <a:pt x="164" y="76"/>
                  </a:lnTo>
                  <a:lnTo>
                    <a:pt x="166" y="76"/>
                  </a:lnTo>
                  <a:lnTo>
                    <a:pt x="166" y="75"/>
                  </a:lnTo>
                  <a:lnTo>
                    <a:pt x="164" y="75"/>
                  </a:lnTo>
                  <a:lnTo>
                    <a:pt x="165" y="74"/>
                  </a:lnTo>
                  <a:lnTo>
                    <a:pt x="167" y="74"/>
                  </a:lnTo>
                  <a:lnTo>
                    <a:pt x="174" y="77"/>
                  </a:lnTo>
                  <a:lnTo>
                    <a:pt x="176" y="78"/>
                  </a:lnTo>
                  <a:lnTo>
                    <a:pt x="178" y="81"/>
                  </a:lnTo>
                  <a:lnTo>
                    <a:pt x="186" y="96"/>
                  </a:lnTo>
                  <a:lnTo>
                    <a:pt x="188" y="98"/>
                  </a:lnTo>
                  <a:lnTo>
                    <a:pt x="189" y="99"/>
                  </a:lnTo>
                  <a:lnTo>
                    <a:pt x="190" y="100"/>
                  </a:lnTo>
                  <a:lnTo>
                    <a:pt x="193" y="102"/>
                  </a:lnTo>
                  <a:lnTo>
                    <a:pt x="195" y="103"/>
                  </a:lnTo>
                  <a:lnTo>
                    <a:pt x="196" y="105"/>
                  </a:lnTo>
                  <a:lnTo>
                    <a:pt x="197" y="107"/>
                  </a:lnTo>
                  <a:lnTo>
                    <a:pt x="197" y="108"/>
                  </a:lnTo>
                  <a:lnTo>
                    <a:pt x="199" y="109"/>
                  </a:lnTo>
                  <a:lnTo>
                    <a:pt x="211" y="118"/>
                  </a:lnTo>
                  <a:lnTo>
                    <a:pt x="214" y="119"/>
                  </a:lnTo>
                  <a:lnTo>
                    <a:pt x="217" y="120"/>
                  </a:lnTo>
                  <a:lnTo>
                    <a:pt x="218" y="121"/>
                  </a:lnTo>
                  <a:lnTo>
                    <a:pt x="221" y="124"/>
                  </a:lnTo>
                  <a:lnTo>
                    <a:pt x="227" y="130"/>
                  </a:lnTo>
                  <a:lnTo>
                    <a:pt x="234" y="141"/>
                  </a:lnTo>
                  <a:lnTo>
                    <a:pt x="236" y="147"/>
                  </a:lnTo>
                  <a:lnTo>
                    <a:pt x="243" y="158"/>
                  </a:lnTo>
                  <a:lnTo>
                    <a:pt x="247" y="165"/>
                  </a:lnTo>
                  <a:lnTo>
                    <a:pt x="247" y="166"/>
                  </a:lnTo>
                  <a:lnTo>
                    <a:pt x="248" y="168"/>
                  </a:lnTo>
                  <a:lnTo>
                    <a:pt x="249" y="168"/>
                  </a:lnTo>
                  <a:lnTo>
                    <a:pt x="249" y="169"/>
                  </a:lnTo>
                  <a:lnTo>
                    <a:pt x="248" y="171"/>
                  </a:lnTo>
                  <a:lnTo>
                    <a:pt x="248" y="173"/>
                  </a:lnTo>
                  <a:lnTo>
                    <a:pt x="249" y="175"/>
                  </a:lnTo>
                  <a:lnTo>
                    <a:pt x="250" y="186"/>
                  </a:lnTo>
                  <a:lnTo>
                    <a:pt x="250" y="188"/>
                  </a:lnTo>
                  <a:lnTo>
                    <a:pt x="249" y="189"/>
                  </a:lnTo>
                  <a:lnTo>
                    <a:pt x="249" y="190"/>
                  </a:lnTo>
                  <a:lnTo>
                    <a:pt x="250" y="193"/>
                  </a:lnTo>
                  <a:lnTo>
                    <a:pt x="250" y="194"/>
                  </a:lnTo>
                  <a:lnTo>
                    <a:pt x="252" y="200"/>
                  </a:lnTo>
                  <a:lnTo>
                    <a:pt x="252" y="202"/>
                  </a:lnTo>
                  <a:lnTo>
                    <a:pt x="252" y="203"/>
                  </a:lnTo>
                  <a:lnTo>
                    <a:pt x="251" y="205"/>
                  </a:lnTo>
                  <a:lnTo>
                    <a:pt x="250" y="206"/>
                  </a:lnTo>
                  <a:lnTo>
                    <a:pt x="250" y="207"/>
                  </a:lnTo>
                  <a:lnTo>
                    <a:pt x="249" y="208"/>
                  </a:lnTo>
                  <a:lnTo>
                    <a:pt x="249" y="209"/>
                  </a:lnTo>
                  <a:lnTo>
                    <a:pt x="249" y="211"/>
                  </a:lnTo>
                  <a:lnTo>
                    <a:pt x="248" y="211"/>
                  </a:lnTo>
                  <a:lnTo>
                    <a:pt x="248" y="212"/>
                  </a:lnTo>
                  <a:lnTo>
                    <a:pt x="247" y="212"/>
                  </a:lnTo>
                  <a:lnTo>
                    <a:pt x="246" y="214"/>
                  </a:lnTo>
                  <a:lnTo>
                    <a:pt x="245" y="215"/>
                  </a:lnTo>
                  <a:lnTo>
                    <a:pt x="245" y="216"/>
                  </a:lnTo>
                  <a:lnTo>
                    <a:pt x="246" y="218"/>
                  </a:lnTo>
                  <a:lnTo>
                    <a:pt x="248" y="224"/>
                  </a:lnTo>
                  <a:lnTo>
                    <a:pt x="248" y="226"/>
                  </a:lnTo>
                  <a:lnTo>
                    <a:pt x="246" y="225"/>
                  </a:lnTo>
                  <a:lnTo>
                    <a:pt x="245" y="227"/>
                  </a:lnTo>
                  <a:lnTo>
                    <a:pt x="244" y="230"/>
                  </a:lnTo>
                  <a:lnTo>
                    <a:pt x="244" y="232"/>
                  </a:lnTo>
                  <a:lnTo>
                    <a:pt x="244" y="234"/>
                  </a:lnTo>
                  <a:lnTo>
                    <a:pt x="244" y="236"/>
                  </a:lnTo>
                  <a:lnTo>
                    <a:pt x="243" y="236"/>
                  </a:lnTo>
                  <a:lnTo>
                    <a:pt x="242" y="236"/>
                  </a:lnTo>
                  <a:lnTo>
                    <a:pt x="242" y="238"/>
                  </a:lnTo>
                  <a:lnTo>
                    <a:pt x="241" y="238"/>
                  </a:lnTo>
                  <a:lnTo>
                    <a:pt x="242" y="240"/>
                  </a:lnTo>
                  <a:lnTo>
                    <a:pt x="242" y="241"/>
                  </a:lnTo>
                  <a:lnTo>
                    <a:pt x="244" y="246"/>
                  </a:lnTo>
                  <a:lnTo>
                    <a:pt x="245" y="247"/>
                  </a:lnTo>
                  <a:lnTo>
                    <a:pt x="246" y="249"/>
                  </a:lnTo>
                  <a:lnTo>
                    <a:pt x="248" y="251"/>
                  </a:lnTo>
                  <a:lnTo>
                    <a:pt x="250" y="253"/>
                  </a:lnTo>
                  <a:lnTo>
                    <a:pt x="249" y="255"/>
                  </a:lnTo>
                  <a:lnTo>
                    <a:pt x="251" y="255"/>
                  </a:lnTo>
                  <a:lnTo>
                    <a:pt x="248" y="262"/>
                  </a:lnTo>
                  <a:lnTo>
                    <a:pt x="247" y="264"/>
                  </a:lnTo>
                  <a:lnTo>
                    <a:pt x="248" y="272"/>
                  </a:lnTo>
                  <a:lnTo>
                    <a:pt x="249" y="274"/>
                  </a:lnTo>
                  <a:lnTo>
                    <a:pt x="249" y="275"/>
                  </a:lnTo>
                  <a:lnTo>
                    <a:pt x="248" y="291"/>
                  </a:lnTo>
                  <a:lnTo>
                    <a:pt x="248" y="294"/>
                  </a:lnTo>
                  <a:lnTo>
                    <a:pt x="250" y="298"/>
                  </a:lnTo>
                  <a:lnTo>
                    <a:pt x="253" y="302"/>
                  </a:lnTo>
                  <a:lnTo>
                    <a:pt x="261" y="310"/>
                  </a:lnTo>
                  <a:lnTo>
                    <a:pt x="262" y="310"/>
                  </a:lnTo>
                  <a:lnTo>
                    <a:pt x="263" y="311"/>
                  </a:lnTo>
                  <a:lnTo>
                    <a:pt x="264" y="311"/>
                  </a:lnTo>
                  <a:lnTo>
                    <a:pt x="265" y="311"/>
                  </a:lnTo>
                  <a:lnTo>
                    <a:pt x="266" y="312"/>
                  </a:lnTo>
                  <a:lnTo>
                    <a:pt x="267" y="312"/>
                  </a:lnTo>
                  <a:lnTo>
                    <a:pt x="269" y="311"/>
                  </a:lnTo>
                  <a:lnTo>
                    <a:pt x="270" y="312"/>
                  </a:lnTo>
                  <a:lnTo>
                    <a:pt x="269" y="313"/>
                  </a:lnTo>
                  <a:lnTo>
                    <a:pt x="270" y="313"/>
                  </a:lnTo>
                  <a:lnTo>
                    <a:pt x="272" y="315"/>
                  </a:lnTo>
                  <a:lnTo>
                    <a:pt x="273" y="316"/>
                  </a:lnTo>
                  <a:lnTo>
                    <a:pt x="274" y="320"/>
                  </a:lnTo>
                  <a:lnTo>
                    <a:pt x="274" y="321"/>
                  </a:lnTo>
                  <a:lnTo>
                    <a:pt x="274" y="322"/>
                  </a:lnTo>
                  <a:lnTo>
                    <a:pt x="274" y="324"/>
                  </a:lnTo>
                  <a:lnTo>
                    <a:pt x="279" y="330"/>
                  </a:lnTo>
                  <a:lnTo>
                    <a:pt x="280" y="330"/>
                  </a:lnTo>
                  <a:lnTo>
                    <a:pt x="281" y="331"/>
                  </a:lnTo>
                  <a:lnTo>
                    <a:pt x="282" y="332"/>
                  </a:lnTo>
                  <a:lnTo>
                    <a:pt x="282" y="333"/>
                  </a:lnTo>
                  <a:lnTo>
                    <a:pt x="282" y="334"/>
                  </a:lnTo>
                  <a:lnTo>
                    <a:pt x="282" y="335"/>
                  </a:lnTo>
                  <a:lnTo>
                    <a:pt x="284" y="337"/>
                  </a:lnTo>
                  <a:lnTo>
                    <a:pt x="284" y="338"/>
                  </a:lnTo>
                  <a:lnTo>
                    <a:pt x="283" y="339"/>
                  </a:lnTo>
                  <a:lnTo>
                    <a:pt x="283" y="340"/>
                  </a:lnTo>
                  <a:lnTo>
                    <a:pt x="283" y="342"/>
                  </a:lnTo>
                  <a:lnTo>
                    <a:pt x="286" y="345"/>
                  </a:lnTo>
                  <a:lnTo>
                    <a:pt x="288" y="350"/>
                  </a:lnTo>
                  <a:lnTo>
                    <a:pt x="289" y="351"/>
                  </a:lnTo>
                  <a:lnTo>
                    <a:pt x="290" y="353"/>
                  </a:lnTo>
                  <a:lnTo>
                    <a:pt x="291" y="354"/>
                  </a:lnTo>
                  <a:lnTo>
                    <a:pt x="292" y="355"/>
                  </a:lnTo>
                  <a:lnTo>
                    <a:pt x="292" y="356"/>
                  </a:lnTo>
                  <a:lnTo>
                    <a:pt x="293" y="357"/>
                  </a:lnTo>
                  <a:lnTo>
                    <a:pt x="293" y="359"/>
                  </a:lnTo>
                  <a:lnTo>
                    <a:pt x="293" y="361"/>
                  </a:lnTo>
                  <a:lnTo>
                    <a:pt x="293" y="363"/>
                  </a:lnTo>
                  <a:lnTo>
                    <a:pt x="294" y="364"/>
                  </a:lnTo>
                  <a:lnTo>
                    <a:pt x="295" y="365"/>
                  </a:lnTo>
                  <a:lnTo>
                    <a:pt x="296" y="364"/>
                  </a:lnTo>
                  <a:lnTo>
                    <a:pt x="298" y="367"/>
                  </a:lnTo>
                  <a:lnTo>
                    <a:pt x="298" y="370"/>
                  </a:lnTo>
                  <a:lnTo>
                    <a:pt x="300" y="372"/>
                  </a:lnTo>
                  <a:lnTo>
                    <a:pt x="300" y="373"/>
                  </a:lnTo>
                  <a:lnTo>
                    <a:pt x="300" y="375"/>
                  </a:lnTo>
                  <a:lnTo>
                    <a:pt x="300" y="376"/>
                  </a:lnTo>
                  <a:lnTo>
                    <a:pt x="301" y="377"/>
                  </a:lnTo>
                  <a:lnTo>
                    <a:pt x="302" y="378"/>
                  </a:lnTo>
                  <a:lnTo>
                    <a:pt x="301" y="379"/>
                  </a:lnTo>
                  <a:lnTo>
                    <a:pt x="302" y="380"/>
                  </a:lnTo>
                  <a:lnTo>
                    <a:pt x="302" y="382"/>
                  </a:lnTo>
                  <a:lnTo>
                    <a:pt x="304" y="386"/>
                  </a:lnTo>
                  <a:lnTo>
                    <a:pt x="304" y="389"/>
                  </a:lnTo>
                  <a:lnTo>
                    <a:pt x="304" y="391"/>
                  </a:lnTo>
                  <a:lnTo>
                    <a:pt x="303" y="392"/>
                  </a:lnTo>
                  <a:lnTo>
                    <a:pt x="304" y="395"/>
                  </a:lnTo>
                  <a:lnTo>
                    <a:pt x="303" y="396"/>
                  </a:lnTo>
                  <a:lnTo>
                    <a:pt x="301" y="396"/>
                  </a:lnTo>
                  <a:lnTo>
                    <a:pt x="300" y="396"/>
                  </a:lnTo>
                  <a:lnTo>
                    <a:pt x="300" y="397"/>
                  </a:lnTo>
                  <a:lnTo>
                    <a:pt x="299" y="397"/>
                  </a:lnTo>
                  <a:lnTo>
                    <a:pt x="296" y="397"/>
                  </a:lnTo>
                  <a:lnTo>
                    <a:pt x="295" y="397"/>
                  </a:lnTo>
                  <a:lnTo>
                    <a:pt x="292" y="396"/>
                  </a:lnTo>
                  <a:lnTo>
                    <a:pt x="292" y="395"/>
                  </a:lnTo>
                  <a:lnTo>
                    <a:pt x="292" y="393"/>
                  </a:lnTo>
                  <a:lnTo>
                    <a:pt x="292" y="392"/>
                  </a:lnTo>
                  <a:lnTo>
                    <a:pt x="291" y="392"/>
                  </a:lnTo>
                  <a:lnTo>
                    <a:pt x="290" y="391"/>
                  </a:lnTo>
                  <a:lnTo>
                    <a:pt x="289" y="391"/>
                  </a:lnTo>
                  <a:lnTo>
                    <a:pt x="289" y="388"/>
                  </a:lnTo>
                  <a:lnTo>
                    <a:pt x="291" y="387"/>
                  </a:lnTo>
                  <a:lnTo>
                    <a:pt x="293" y="386"/>
                  </a:lnTo>
                  <a:lnTo>
                    <a:pt x="295" y="384"/>
                  </a:lnTo>
                  <a:lnTo>
                    <a:pt x="293" y="384"/>
                  </a:lnTo>
                  <a:lnTo>
                    <a:pt x="292" y="384"/>
                  </a:lnTo>
                  <a:lnTo>
                    <a:pt x="291" y="385"/>
                  </a:lnTo>
                  <a:lnTo>
                    <a:pt x="289" y="386"/>
                  </a:lnTo>
                  <a:lnTo>
                    <a:pt x="288" y="387"/>
                  </a:lnTo>
                  <a:lnTo>
                    <a:pt x="288" y="386"/>
                  </a:lnTo>
                  <a:lnTo>
                    <a:pt x="288" y="385"/>
                  </a:lnTo>
                  <a:lnTo>
                    <a:pt x="286" y="381"/>
                  </a:lnTo>
                  <a:lnTo>
                    <a:pt x="284" y="378"/>
                  </a:lnTo>
                  <a:lnTo>
                    <a:pt x="283" y="377"/>
                  </a:lnTo>
                  <a:lnTo>
                    <a:pt x="282" y="378"/>
                  </a:lnTo>
                  <a:lnTo>
                    <a:pt x="283" y="380"/>
                  </a:lnTo>
                  <a:lnTo>
                    <a:pt x="286" y="384"/>
                  </a:lnTo>
                  <a:lnTo>
                    <a:pt x="286" y="385"/>
                  </a:lnTo>
                  <a:lnTo>
                    <a:pt x="285" y="387"/>
                  </a:lnTo>
                  <a:lnTo>
                    <a:pt x="285" y="388"/>
                  </a:lnTo>
                  <a:lnTo>
                    <a:pt x="286" y="388"/>
                  </a:lnTo>
                  <a:lnTo>
                    <a:pt x="286" y="389"/>
                  </a:lnTo>
                  <a:lnTo>
                    <a:pt x="286" y="391"/>
                  </a:lnTo>
                  <a:lnTo>
                    <a:pt x="283" y="392"/>
                  </a:lnTo>
                  <a:lnTo>
                    <a:pt x="280" y="392"/>
                  </a:lnTo>
                  <a:lnTo>
                    <a:pt x="274" y="389"/>
                  </a:lnTo>
                  <a:lnTo>
                    <a:pt x="273" y="389"/>
                  </a:lnTo>
                  <a:lnTo>
                    <a:pt x="270" y="390"/>
                  </a:lnTo>
                  <a:lnTo>
                    <a:pt x="269" y="391"/>
                  </a:lnTo>
                  <a:lnTo>
                    <a:pt x="266" y="390"/>
                  </a:lnTo>
                  <a:lnTo>
                    <a:pt x="265" y="390"/>
                  </a:lnTo>
                  <a:lnTo>
                    <a:pt x="264" y="391"/>
                  </a:lnTo>
                  <a:lnTo>
                    <a:pt x="261" y="395"/>
                  </a:lnTo>
                  <a:lnTo>
                    <a:pt x="259" y="397"/>
                  </a:lnTo>
                  <a:lnTo>
                    <a:pt x="256" y="396"/>
                  </a:lnTo>
                  <a:lnTo>
                    <a:pt x="256" y="395"/>
                  </a:lnTo>
                  <a:lnTo>
                    <a:pt x="255" y="395"/>
                  </a:lnTo>
                  <a:lnTo>
                    <a:pt x="255" y="396"/>
                  </a:lnTo>
                  <a:lnTo>
                    <a:pt x="255" y="397"/>
                  </a:lnTo>
                  <a:lnTo>
                    <a:pt x="255" y="398"/>
                  </a:lnTo>
                  <a:lnTo>
                    <a:pt x="254" y="400"/>
                  </a:lnTo>
                  <a:lnTo>
                    <a:pt x="253" y="402"/>
                  </a:lnTo>
                  <a:lnTo>
                    <a:pt x="252" y="401"/>
                  </a:lnTo>
                  <a:lnTo>
                    <a:pt x="250" y="399"/>
                  </a:lnTo>
                  <a:lnTo>
                    <a:pt x="249" y="398"/>
                  </a:lnTo>
                  <a:lnTo>
                    <a:pt x="249" y="396"/>
                  </a:lnTo>
                  <a:lnTo>
                    <a:pt x="246" y="389"/>
                  </a:lnTo>
                  <a:lnTo>
                    <a:pt x="245" y="387"/>
                  </a:lnTo>
                  <a:lnTo>
                    <a:pt x="243" y="385"/>
                  </a:lnTo>
                  <a:lnTo>
                    <a:pt x="241" y="383"/>
                  </a:lnTo>
                  <a:lnTo>
                    <a:pt x="233" y="380"/>
                  </a:lnTo>
                  <a:lnTo>
                    <a:pt x="222" y="373"/>
                  </a:lnTo>
                  <a:lnTo>
                    <a:pt x="219" y="372"/>
                  </a:lnTo>
                  <a:lnTo>
                    <a:pt x="218" y="371"/>
                  </a:lnTo>
                  <a:lnTo>
                    <a:pt x="216" y="371"/>
                  </a:lnTo>
                  <a:lnTo>
                    <a:pt x="215" y="371"/>
                  </a:lnTo>
                  <a:lnTo>
                    <a:pt x="214" y="370"/>
                  </a:lnTo>
                  <a:lnTo>
                    <a:pt x="213" y="368"/>
                  </a:lnTo>
                  <a:lnTo>
                    <a:pt x="212" y="367"/>
                  </a:lnTo>
                  <a:lnTo>
                    <a:pt x="210" y="366"/>
                  </a:lnTo>
                  <a:lnTo>
                    <a:pt x="208" y="364"/>
                  </a:lnTo>
                  <a:lnTo>
                    <a:pt x="206" y="363"/>
                  </a:lnTo>
                  <a:lnTo>
                    <a:pt x="205" y="364"/>
                  </a:lnTo>
                  <a:lnTo>
                    <a:pt x="202" y="364"/>
                  </a:lnTo>
                  <a:lnTo>
                    <a:pt x="201" y="364"/>
                  </a:lnTo>
                  <a:lnTo>
                    <a:pt x="199" y="363"/>
                  </a:lnTo>
                  <a:lnTo>
                    <a:pt x="199" y="362"/>
                  </a:lnTo>
                  <a:lnTo>
                    <a:pt x="197" y="359"/>
                  </a:lnTo>
                  <a:lnTo>
                    <a:pt x="196" y="358"/>
                  </a:lnTo>
                  <a:lnTo>
                    <a:pt x="191" y="354"/>
                  </a:lnTo>
                  <a:lnTo>
                    <a:pt x="190" y="353"/>
                  </a:lnTo>
                  <a:lnTo>
                    <a:pt x="190" y="352"/>
                  </a:lnTo>
                  <a:lnTo>
                    <a:pt x="190" y="351"/>
                  </a:lnTo>
                  <a:lnTo>
                    <a:pt x="189" y="350"/>
                  </a:lnTo>
                  <a:lnTo>
                    <a:pt x="188" y="350"/>
                  </a:lnTo>
                  <a:lnTo>
                    <a:pt x="186" y="348"/>
                  </a:lnTo>
                  <a:lnTo>
                    <a:pt x="176" y="344"/>
                  </a:lnTo>
                  <a:lnTo>
                    <a:pt x="166" y="340"/>
                  </a:lnTo>
                  <a:lnTo>
                    <a:pt x="164" y="339"/>
                  </a:lnTo>
                  <a:lnTo>
                    <a:pt x="162" y="337"/>
                  </a:lnTo>
                  <a:lnTo>
                    <a:pt x="157" y="332"/>
                  </a:lnTo>
                  <a:lnTo>
                    <a:pt x="156" y="331"/>
                  </a:lnTo>
                  <a:lnTo>
                    <a:pt x="155" y="331"/>
                  </a:lnTo>
                  <a:lnTo>
                    <a:pt x="153" y="330"/>
                  </a:lnTo>
                  <a:lnTo>
                    <a:pt x="153" y="329"/>
                  </a:lnTo>
                  <a:lnTo>
                    <a:pt x="153" y="328"/>
                  </a:lnTo>
                  <a:lnTo>
                    <a:pt x="152" y="328"/>
                  </a:lnTo>
                  <a:lnTo>
                    <a:pt x="151" y="328"/>
                  </a:lnTo>
                  <a:lnTo>
                    <a:pt x="149" y="326"/>
                  </a:lnTo>
                  <a:lnTo>
                    <a:pt x="147" y="327"/>
                  </a:lnTo>
                  <a:lnTo>
                    <a:pt x="145" y="327"/>
                  </a:lnTo>
                  <a:lnTo>
                    <a:pt x="145" y="328"/>
                  </a:lnTo>
                  <a:lnTo>
                    <a:pt x="144" y="327"/>
                  </a:lnTo>
                  <a:lnTo>
                    <a:pt x="144" y="325"/>
                  </a:lnTo>
                  <a:lnTo>
                    <a:pt x="144" y="323"/>
                  </a:lnTo>
                  <a:lnTo>
                    <a:pt x="143" y="322"/>
                  </a:lnTo>
                  <a:lnTo>
                    <a:pt x="142" y="322"/>
                  </a:lnTo>
                  <a:lnTo>
                    <a:pt x="141" y="321"/>
                  </a:lnTo>
                  <a:lnTo>
                    <a:pt x="141" y="320"/>
                  </a:lnTo>
                  <a:lnTo>
                    <a:pt x="139" y="316"/>
                  </a:lnTo>
                  <a:lnTo>
                    <a:pt x="138" y="315"/>
                  </a:lnTo>
                  <a:lnTo>
                    <a:pt x="135" y="315"/>
                  </a:lnTo>
                  <a:lnTo>
                    <a:pt x="134" y="314"/>
                  </a:lnTo>
                  <a:lnTo>
                    <a:pt x="133" y="314"/>
                  </a:lnTo>
                  <a:lnTo>
                    <a:pt x="132" y="313"/>
                  </a:lnTo>
                  <a:lnTo>
                    <a:pt x="128" y="312"/>
                  </a:lnTo>
                  <a:lnTo>
                    <a:pt x="127" y="312"/>
                  </a:lnTo>
                  <a:lnTo>
                    <a:pt x="125" y="311"/>
                  </a:lnTo>
                  <a:lnTo>
                    <a:pt x="123" y="311"/>
                  </a:lnTo>
                  <a:lnTo>
                    <a:pt x="121" y="309"/>
                  </a:lnTo>
                  <a:lnTo>
                    <a:pt x="119" y="307"/>
                  </a:lnTo>
                  <a:lnTo>
                    <a:pt x="116" y="302"/>
                  </a:lnTo>
                  <a:lnTo>
                    <a:pt x="114" y="300"/>
                  </a:lnTo>
                  <a:lnTo>
                    <a:pt x="111" y="300"/>
                  </a:lnTo>
                  <a:lnTo>
                    <a:pt x="108" y="299"/>
                  </a:lnTo>
                  <a:lnTo>
                    <a:pt x="107" y="298"/>
                  </a:lnTo>
                  <a:lnTo>
                    <a:pt x="108" y="295"/>
                  </a:lnTo>
                  <a:lnTo>
                    <a:pt x="106" y="295"/>
                  </a:lnTo>
                  <a:lnTo>
                    <a:pt x="106" y="294"/>
                  </a:lnTo>
                  <a:lnTo>
                    <a:pt x="110" y="290"/>
                  </a:lnTo>
                  <a:lnTo>
                    <a:pt x="111" y="289"/>
                  </a:lnTo>
                  <a:lnTo>
                    <a:pt x="112" y="288"/>
                  </a:lnTo>
                  <a:lnTo>
                    <a:pt x="112" y="287"/>
                  </a:lnTo>
                  <a:lnTo>
                    <a:pt x="112" y="283"/>
                  </a:lnTo>
                  <a:lnTo>
                    <a:pt x="111" y="283"/>
                  </a:lnTo>
                  <a:lnTo>
                    <a:pt x="109" y="281"/>
                  </a:lnTo>
                  <a:lnTo>
                    <a:pt x="109" y="280"/>
                  </a:lnTo>
                  <a:lnTo>
                    <a:pt x="108" y="272"/>
                  </a:lnTo>
                  <a:lnTo>
                    <a:pt x="107" y="270"/>
                  </a:lnTo>
                  <a:lnTo>
                    <a:pt x="106" y="269"/>
                  </a:lnTo>
                  <a:lnTo>
                    <a:pt x="104" y="267"/>
                  </a:lnTo>
                  <a:lnTo>
                    <a:pt x="104" y="266"/>
                  </a:lnTo>
                  <a:lnTo>
                    <a:pt x="103" y="266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100" y="264"/>
                  </a:lnTo>
                  <a:lnTo>
                    <a:pt x="100" y="263"/>
                  </a:lnTo>
                  <a:lnTo>
                    <a:pt x="97" y="259"/>
                  </a:lnTo>
                  <a:lnTo>
                    <a:pt x="95" y="257"/>
                  </a:lnTo>
                  <a:lnTo>
                    <a:pt x="94" y="257"/>
                  </a:lnTo>
                  <a:lnTo>
                    <a:pt x="94" y="255"/>
                  </a:lnTo>
                  <a:lnTo>
                    <a:pt x="93" y="253"/>
                  </a:lnTo>
                  <a:lnTo>
                    <a:pt x="92" y="250"/>
                  </a:lnTo>
                  <a:lnTo>
                    <a:pt x="91" y="249"/>
                  </a:lnTo>
                  <a:lnTo>
                    <a:pt x="90" y="247"/>
                  </a:lnTo>
                  <a:lnTo>
                    <a:pt x="86" y="244"/>
                  </a:lnTo>
                  <a:lnTo>
                    <a:pt x="84" y="243"/>
                  </a:lnTo>
                  <a:lnTo>
                    <a:pt x="83" y="243"/>
                  </a:lnTo>
                  <a:lnTo>
                    <a:pt x="82" y="241"/>
                  </a:lnTo>
                  <a:lnTo>
                    <a:pt x="80" y="239"/>
                  </a:lnTo>
                  <a:lnTo>
                    <a:pt x="79" y="238"/>
                  </a:lnTo>
                  <a:lnTo>
                    <a:pt x="76" y="237"/>
                  </a:lnTo>
                  <a:lnTo>
                    <a:pt x="75" y="237"/>
                  </a:lnTo>
                  <a:lnTo>
                    <a:pt x="75" y="235"/>
                  </a:lnTo>
                  <a:lnTo>
                    <a:pt x="76" y="234"/>
                  </a:lnTo>
                  <a:lnTo>
                    <a:pt x="77" y="233"/>
                  </a:lnTo>
                  <a:lnTo>
                    <a:pt x="78" y="232"/>
                  </a:lnTo>
                  <a:lnTo>
                    <a:pt x="77" y="232"/>
                  </a:lnTo>
                  <a:lnTo>
                    <a:pt x="75" y="232"/>
                  </a:lnTo>
                  <a:lnTo>
                    <a:pt x="75" y="233"/>
                  </a:lnTo>
                  <a:lnTo>
                    <a:pt x="74" y="233"/>
                  </a:lnTo>
                  <a:lnTo>
                    <a:pt x="72" y="233"/>
                  </a:lnTo>
                  <a:lnTo>
                    <a:pt x="70" y="232"/>
                  </a:lnTo>
                  <a:lnTo>
                    <a:pt x="69" y="231"/>
                  </a:lnTo>
                  <a:lnTo>
                    <a:pt x="69" y="230"/>
                  </a:lnTo>
                  <a:lnTo>
                    <a:pt x="68" y="229"/>
                  </a:lnTo>
                  <a:lnTo>
                    <a:pt x="68" y="228"/>
                  </a:lnTo>
                  <a:lnTo>
                    <a:pt x="68" y="225"/>
                  </a:lnTo>
                  <a:lnTo>
                    <a:pt x="68" y="224"/>
                  </a:lnTo>
                  <a:lnTo>
                    <a:pt x="69" y="223"/>
                  </a:lnTo>
                  <a:lnTo>
                    <a:pt x="73" y="223"/>
                  </a:lnTo>
                  <a:lnTo>
                    <a:pt x="75" y="223"/>
                  </a:lnTo>
                  <a:lnTo>
                    <a:pt x="76" y="222"/>
                  </a:lnTo>
                  <a:lnTo>
                    <a:pt x="77" y="221"/>
                  </a:lnTo>
                  <a:lnTo>
                    <a:pt x="78" y="221"/>
                  </a:lnTo>
                  <a:lnTo>
                    <a:pt x="79" y="221"/>
                  </a:lnTo>
                  <a:lnTo>
                    <a:pt x="79" y="220"/>
                  </a:lnTo>
                  <a:lnTo>
                    <a:pt x="77" y="220"/>
                  </a:lnTo>
                  <a:lnTo>
                    <a:pt x="76" y="221"/>
                  </a:lnTo>
                  <a:lnTo>
                    <a:pt x="75" y="221"/>
                  </a:lnTo>
                  <a:lnTo>
                    <a:pt x="73" y="221"/>
                  </a:lnTo>
                  <a:lnTo>
                    <a:pt x="73" y="220"/>
                  </a:lnTo>
                  <a:lnTo>
                    <a:pt x="73" y="219"/>
                  </a:lnTo>
                  <a:lnTo>
                    <a:pt x="73" y="217"/>
                  </a:lnTo>
                  <a:lnTo>
                    <a:pt x="72" y="216"/>
                  </a:lnTo>
                  <a:lnTo>
                    <a:pt x="69" y="214"/>
                  </a:lnTo>
                  <a:lnTo>
                    <a:pt x="68" y="213"/>
                  </a:lnTo>
                  <a:lnTo>
                    <a:pt x="67" y="212"/>
                  </a:lnTo>
                  <a:lnTo>
                    <a:pt x="65" y="211"/>
                  </a:lnTo>
                  <a:lnTo>
                    <a:pt x="64" y="212"/>
                  </a:lnTo>
                  <a:lnTo>
                    <a:pt x="63" y="211"/>
                  </a:lnTo>
                  <a:lnTo>
                    <a:pt x="62" y="209"/>
                  </a:lnTo>
                  <a:lnTo>
                    <a:pt x="62" y="207"/>
                  </a:lnTo>
                  <a:lnTo>
                    <a:pt x="62" y="206"/>
                  </a:lnTo>
                  <a:lnTo>
                    <a:pt x="61" y="206"/>
                  </a:lnTo>
                  <a:lnTo>
                    <a:pt x="61" y="205"/>
                  </a:lnTo>
                  <a:lnTo>
                    <a:pt x="61" y="204"/>
                  </a:lnTo>
                  <a:lnTo>
                    <a:pt x="61" y="203"/>
                  </a:lnTo>
                  <a:lnTo>
                    <a:pt x="60" y="202"/>
                  </a:lnTo>
                  <a:lnTo>
                    <a:pt x="59" y="202"/>
                  </a:lnTo>
                  <a:lnTo>
                    <a:pt x="59" y="200"/>
                  </a:lnTo>
                  <a:lnTo>
                    <a:pt x="60" y="198"/>
                  </a:lnTo>
                  <a:lnTo>
                    <a:pt x="60" y="197"/>
                  </a:lnTo>
                  <a:lnTo>
                    <a:pt x="60" y="196"/>
                  </a:lnTo>
                  <a:lnTo>
                    <a:pt x="61" y="195"/>
                  </a:lnTo>
                  <a:lnTo>
                    <a:pt x="62" y="194"/>
                  </a:lnTo>
                  <a:lnTo>
                    <a:pt x="62" y="192"/>
                  </a:lnTo>
                  <a:lnTo>
                    <a:pt x="64" y="187"/>
                  </a:lnTo>
                  <a:lnTo>
                    <a:pt x="64" y="186"/>
                  </a:lnTo>
                  <a:lnTo>
                    <a:pt x="63" y="186"/>
                  </a:lnTo>
                  <a:lnTo>
                    <a:pt x="62" y="186"/>
                  </a:lnTo>
                  <a:lnTo>
                    <a:pt x="61" y="184"/>
                  </a:lnTo>
                  <a:lnTo>
                    <a:pt x="61" y="183"/>
                  </a:lnTo>
                  <a:lnTo>
                    <a:pt x="61" y="181"/>
                  </a:lnTo>
                  <a:lnTo>
                    <a:pt x="62" y="180"/>
                  </a:lnTo>
                  <a:lnTo>
                    <a:pt x="63" y="179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5" y="178"/>
                  </a:lnTo>
                  <a:lnTo>
                    <a:pt x="66" y="177"/>
                  </a:lnTo>
                  <a:lnTo>
                    <a:pt x="64" y="177"/>
                  </a:lnTo>
                  <a:lnTo>
                    <a:pt x="63" y="178"/>
                  </a:lnTo>
                  <a:lnTo>
                    <a:pt x="62" y="178"/>
                  </a:lnTo>
                  <a:lnTo>
                    <a:pt x="61" y="176"/>
                  </a:lnTo>
                  <a:lnTo>
                    <a:pt x="61" y="173"/>
                  </a:lnTo>
                  <a:lnTo>
                    <a:pt x="62" y="172"/>
                  </a:lnTo>
                  <a:lnTo>
                    <a:pt x="64" y="172"/>
                  </a:lnTo>
                  <a:lnTo>
                    <a:pt x="64" y="171"/>
                  </a:lnTo>
                  <a:lnTo>
                    <a:pt x="63" y="171"/>
                  </a:lnTo>
                  <a:lnTo>
                    <a:pt x="62" y="171"/>
                  </a:lnTo>
                  <a:lnTo>
                    <a:pt x="63" y="170"/>
                  </a:lnTo>
                  <a:lnTo>
                    <a:pt x="63" y="169"/>
                  </a:lnTo>
                  <a:lnTo>
                    <a:pt x="61" y="169"/>
                  </a:lnTo>
                  <a:lnTo>
                    <a:pt x="60" y="169"/>
                  </a:lnTo>
                  <a:lnTo>
                    <a:pt x="59" y="168"/>
                  </a:lnTo>
                  <a:lnTo>
                    <a:pt x="59" y="167"/>
                  </a:lnTo>
                  <a:lnTo>
                    <a:pt x="60" y="166"/>
                  </a:lnTo>
                  <a:lnTo>
                    <a:pt x="60" y="165"/>
                  </a:lnTo>
                  <a:lnTo>
                    <a:pt x="59" y="165"/>
                  </a:lnTo>
                  <a:lnTo>
                    <a:pt x="58" y="165"/>
                  </a:lnTo>
                  <a:lnTo>
                    <a:pt x="58" y="164"/>
                  </a:lnTo>
                  <a:lnTo>
                    <a:pt x="57" y="164"/>
                  </a:lnTo>
                  <a:lnTo>
                    <a:pt x="55" y="164"/>
                  </a:lnTo>
                  <a:lnTo>
                    <a:pt x="54" y="164"/>
                  </a:lnTo>
                  <a:lnTo>
                    <a:pt x="55" y="163"/>
                  </a:lnTo>
                  <a:lnTo>
                    <a:pt x="56" y="163"/>
                  </a:lnTo>
                  <a:lnTo>
                    <a:pt x="56" y="162"/>
                  </a:lnTo>
                  <a:lnTo>
                    <a:pt x="55" y="162"/>
                  </a:lnTo>
                  <a:lnTo>
                    <a:pt x="54" y="161"/>
                  </a:lnTo>
                  <a:lnTo>
                    <a:pt x="53" y="161"/>
                  </a:lnTo>
                  <a:lnTo>
                    <a:pt x="52" y="161"/>
                  </a:lnTo>
                  <a:lnTo>
                    <a:pt x="52" y="162"/>
                  </a:lnTo>
                  <a:lnTo>
                    <a:pt x="51" y="161"/>
                  </a:lnTo>
                  <a:lnTo>
                    <a:pt x="51" y="160"/>
                  </a:lnTo>
                  <a:lnTo>
                    <a:pt x="50" y="159"/>
                  </a:lnTo>
                  <a:lnTo>
                    <a:pt x="50" y="158"/>
                  </a:lnTo>
                  <a:lnTo>
                    <a:pt x="48" y="156"/>
                  </a:lnTo>
                  <a:lnTo>
                    <a:pt x="48" y="155"/>
                  </a:lnTo>
                  <a:lnTo>
                    <a:pt x="47" y="152"/>
                  </a:lnTo>
                  <a:lnTo>
                    <a:pt x="46" y="152"/>
                  </a:lnTo>
                  <a:lnTo>
                    <a:pt x="46" y="150"/>
                  </a:lnTo>
                  <a:lnTo>
                    <a:pt x="46" y="149"/>
                  </a:lnTo>
                  <a:lnTo>
                    <a:pt x="47" y="150"/>
                  </a:lnTo>
                  <a:lnTo>
                    <a:pt x="47" y="149"/>
                  </a:lnTo>
                  <a:lnTo>
                    <a:pt x="48" y="149"/>
                  </a:lnTo>
                  <a:lnTo>
                    <a:pt x="48" y="148"/>
                  </a:lnTo>
                  <a:lnTo>
                    <a:pt x="49" y="147"/>
                  </a:lnTo>
                  <a:lnTo>
                    <a:pt x="49" y="145"/>
                  </a:lnTo>
                  <a:lnTo>
                    <a:pt x="50" y="143"/>
                  </a:lnTo>
                  <a:lnTo>
                    <a:pt x="50" y="142"/>
                  </a:lnTo>
                  <a:lnTo>
                    <a:pt x="50" y="141"/>
                  </a:lnTo>
                  <a:lnTo>
                    <a:pt x="50" y="140"/>
                  </a:lnTo>
                  <a:lnTo>
                    <a:pt x="50" y="139"/>
                  </a:lnTo>
                  <a:lnTo>
                    <a:pt x="50" y="138"/>
                  </a:lnTo>
                  <a:lnTo>
                    <a:pt x="50" y="137"/>
                  </a:lnTo>
                  <a:lnTo>
                    <a:pt x="50" y="136"/>
                  </a:lnTo>
                  <a:lnTo>
                    <a:pt x="49" y="133"/>
                  </a:lnTo>
                  <a:lnTo>
                    <a:pt x="47" y="131"/>
                  </a:lnTo>
                  <a:lnTo>
                    <a:pt x="47" y="130"/>
                  </a:lnTo>
                  <a:lnTo>
                    <a:pt x="47" y="128"/>
                  </a:lnTo>
                  <a:lnTo>
                    <a:pt x="47" y="123"/>
                  </a:lnTo>
                  <a:lnTo>
                    <a:pt x="47" y="121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6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6" y="110"/>
                  </a:lnTo>
                  <a:lnTo>
                    <a:pt x="47" y="102"/>
                  </a:lnTo>
                  <a:lnTo>
                    <a:pt x="45" y="89"/>
                  </a:lnTo>
                  <a:lnTo>
                    <a:pt x="44" y="88"/>
                  </a:lnTo>
                  <a:lnTo>
                    <a:pt x="43" y="86"/>
                  </a:lnTo>
                  <a:lnTo>
                    <a:pt x="43" y="85"/>
                  </a:lnTo>
                  <a:lnTo>
                    <a:pt x="41" y="82"/>
                  </a:lnTo>
                  <a:lnTo>
                    <a:pt x="39" y="78"/>
                  </a:lnTo>
                  <a:lnTo>
                    <a:pt x="38" y="75"/>
                  </a:lnTo>
                  <a:lnTo>
                    <a:pt x="37" y="74"/>
                  </a:lnTo>
                  <a:lnTo>
                    <a:pt x="35" y="72"/>
                  </a:lnTo>
                  <a:lnTo>
                    <a:pt x="33" y="70"/>
                  </a:lnTo>
                  <a:lnTo>
                    <a:pt x="32" y="67"/>
                  </a:lnTo>
                  <a:lnTo>
                    <a:pt x="31" y="64"/>
                  </a:lnTo>
                  <a:lnTo>
                    <a:pt x="31" y="62"/>
                  </a:lnTo>
                  <a:lnTo>
                    <a:pt x="30" y="60"/>
                  </a:lnTo>
                  <a:lnTo>
                    <a:pt x="31" y="59"/>
                  </a:lnTo>
                  <a:lnTo>
                    <a:pt x="31" y="58"/>
                  </a:lnTo>
                  <a:lnTo>
                    <a:pt x="32" y="56"/>
                  </a:lnTo>
                  <a:lnTo>
                    <a:pt x="31" y="54"/>
                  </a:lnTo>
                  <a:lnTo>
                    <a:pt x="32" y="54"/>
                  </a:lnTo>
                  <a:lnTo>
                    <a:pt x="32" y="53"/>
                  </a:lnTo>
                  <a:lnTo>
                    <a:pt x="33" y="53"/>
                  </a:lnTo>
                  <a:lnTo>
                    <a:pt x="33" y="52"/>
                  </a:lnTo>
                  <a:lnTo>
                    <a:pt x="33" y="51"/>
                  </a:lnTo>
                  <a:lnTo>
                    <a:pt x="32" y="50"/>
                  </a:lnTo>
                  <a:lnTo>
                    <a:pt x="32" y="49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3" y="43"/>
                  </a:lnTo>
                  <a:lnTo>
                    <a:pt x="34" y="43"/>
                  </a:lnTo>
                  <a:lnTo>
                    <a:pt x="35" y="43"/>
                  </a:lnTo>
                  <a:lnTo>
                    <a:pt x="35" y="44"/>
                  </a:lnTo>
                  <a:lnTo>
                    <a:pt x="36" y="44"/>
                  </a:lnTo>
                  <a:close/>
                  <a:moveTo>
                    <a:pt x="1167" y="47"/>
                  </a:moveTo>
                  <a:lnTo>
                    <a:pt x="1165" y="48"/>
                  </a:lnTo>
                  <a:lnTo>
                    <a:pt x="1163" y="47"/>
                  </a:lnTo>
                  <a:lnTo>
                    <a:pt x="1161" y="47"/>
                  </a:lnTo>
                  <a:lnTo>
                    <a:pt x="1160" y="46"/>
                  </a:lnTo>
                  <a:lnTo>
                    <a:pt x="1160" y="45"/>
                  </a:lnTo>
                  <a:lnTo>
                    <a:pt x="1161" y="45"/>
                  </a:lnTo>
                  <a:lnTo>
                    <a:pt x="1162" y="44"/>
                  </a:lnTo>
                  <a:lnTo>
                    <a:pt x="1165" y="44"/>
                  </a:lnTo>
                  <a:lnTo>
                    <a:pt x="1166" y="44"/>
                  </a:lnTo>
                  <a:lnTo>
                    <a:pt x="1167" y="43"/>
                  </a:lnTo>
                  <a:lnTo>
                    <a:pt x="1167" y="42"/>
                  </a:lnTo>
                  <a:lnTo>
                    <a:pt x="1164" y="42"/>
                  </a:lnTo>
                  <a:lnTo>
                    <a:pt x="1164" y="41"/>
                  </a:lnTo>
                  <a:lnTo>
                    <a:pt x="1165" y="40"/>
                  </a:lnTo>
                  <a:lnTo>
                    <a:pt x="1167" y="39"/>
                  </a:lnTo>
                  <a:lnTo>
                    <a:pt x="1168" y="39"/>
                  </a:lnTo>
                  <a:lnTo>
                    <a:pt x="1170" y="41"/>
                  </a:lnTo>
                  <a:lnTo>
                    <a:pt x="1171" y="43"/>
                  </a:lnTo>
                  <a:lnTo>
                    <a:pt x="1171" y="45"/>
                  </a:lnTo>
                  <a:lnTo>
                    <a:pt x="1168" y="47"/>
                  </a:lnTo>
                  <a:lnTo>
                    <a:pt x="1167" y="47"/>
                  </a:lnTo>
                  <a:close/>
                  <a:moveTo>
                    <a:pt x="1127" y="26"/>
                  </a:moveTo>
                  <a:lnTo>
                    <a:pt x="1128" y="31"/>
                  </a:lnTo>
                  <a:lnTo>
                    <a:pt x="1127" y="30"/>
                  </a:lnTo>
                  <a:lnTo>
                    <a:pt x="1126" y="30"/>
                  </a:lnTo>
                  <a:lnTo>
                    <a:pt x="1125" y="32"/>
                  </a:lnTo>
                  <a:lnTo>
                    <a:pt x="1126" y="33"/>
                  </a:lnTo>
                  <a:lnTo>
                    <a:pt x="1127" y="33"/>
                  </a:lnTo>
                  <a:lnTo>
                    <a:pt x="1128" y="34"/>
                  </a:lnTo>
                  <a:lnTo>
                    <a:pt x="1128" y="35"/>
                  </a:lnTo>
                  <a:lnTo>
                    <a:pt x="1128" y="38"/>
                  </a:lnTo>
                  <a:lnTo>
                    <a:pt x="1127" y="40"/>
                  </a:lnTo>
                  <a:lnTo>
                    <a:pt x="1125" y="43"/>
                  </a:lnTo>
                  <a:lnTo>
                    <a:pt x="1124" y="45"/>
                  </a:lnTo>
                  <a:lnTo>
                    <a:pt x="1123" y="48"/>
                  </a:lnTo>
                  <a:lnTo>
                    <a:pt x="1123" y="50"/>
                  </a:lnTo>
                  <a:lnTo>
                    <a:pt x="1126" y="51"/>
                  </a:lnTo>
                  <a:lnTo>
                    <a:pt x="1128" y="50"/>
                  </a:lnTo>
                  <a:lnTo>
                    <a:pt x="1129" y="49"/>
                  </a:lnTo>
                  <a:lnTo>
                    <a:pt x="1129" y="48"/>
                  </a:lnTo>
                  <a:lnTo>
                    <a:pt x="1130" y="47"/>
                  </a:lnTo>
                  <a:lnTo>
                    <a:pt x="1131" y="47"/>
                  </a:lnTo>
                  <a:lnTo>
                    <a:pt x="1134" y="44"/>
                  </a:lnTo>
                  <a:lnTo>
                    <a:pt x="1136" y="43"/>
                  </a:lnTo>
                  <a:lnTo>
                    <a:pt x="1136" y="42"/>
                  </a:lnTo>
                  <a:lnTo>
                    <a:pt x="1137" y="40"/>
                  </a:lnTo>
                  <a:lnTo>
                    <a:pt x="1137" y="39"/>
                  </a:lnTo>
                  <a:lnTo>
                    <a:pt x="1138" y="39"/>
                  </a:lnTo>
                  <a:lnTo>
                    <a:pt x="1139" y="37"/>
                  </a:lnTo>
                  <a:lnTo>
                    <a:pt x="1141" y="35"/>
                  </a:lnTo>
                  <a:lnTo>
                    <a:pt x="1141" y="34"/>
                  </a:lnTo>
                  <a:lnTo>
                    <a:pt x="1141" y="32"/>
                  </a:lnTo>
                  <a:lnTo>
                    <a:pt x="1140" y="29"/>
                  </a:lnTo>
                  <a:lnTo>
                    <a:pt x="1140" y="28"/>
                  </a:lnTo>
                  <a:lnTo>
                    <a:pt x="1140" y="27"/>
                  </a:lnTo>
                  <a:lnTo>
                    <a:pt x="1141" y="27"/>
                  </a:lnTo>
                  <a:lnTo>
                    <a:pt x="1142" y="27"/>
                  </a:lnTo>
                  <a:lnTo>
                    <a:pt x="1143" y="27"/>
                  </a:lnTo>
                  <a:lnTo>
                    <a:pt x="1143" y="26"/>
                  </a:lnTo>
                  <a:lnTo>
                    <a:pt x="1142" y="25"/>
                  </a:lnTo>
                  <a:lnTo>
                    <a:pt x="1143" y="24"/>
                  </a:lnTo>
                  <a:lnTo>
                    <a:pt x="1144" y="24"/>
                  </a:lnTo>
                  <a:lnTo>
                    <a:pt x="1145" y="24"/>
                  </a:lnTo>
                  <a:lnTo>
                    <a:pt x="1146" y="24"/>
                  </a:lnTo>
                  <a:lnTo>
                    <a:pt x="1147" y="23"/>
                  </a:lnTo>
                  <a:lnTo>
                    <a:pt x="1148" y="23"/>
                  </a:lnTo>
                  <a:lnTo>
                    <a:pt x="1150" y="24"/>
                  </a:lnTo>
                  <a:lnTo>
                    <a:pt x="1150" y="25"/>
                  </a:lnTo>
                  <a:lnTo>
                    <a:pt x="1154" y="27"/>
                  </a:lnTo>
                  <a:lnTo>
                    <a:pt x="1155" y="27"/>
                  </a:lnTo>
                  <a:lnTo>
                    <a:pt x="1155" y="29"/>
                  </a:lnTo>
                  <a:lnTo>
                    <a:pt x="1154" y="32"/>
                  </a:lnTo>
                  <a:lnTo>
                    <a:pt x="1153" y="33"/>
                  </a:lnTo>
                  <a:lnTo>
                    <a:pt x="1153" y="34"/>
                  </a:lnTo>
                  <a:lnTo>
                    <a:pt x="1153" y="35"/>
                  </a:lnTo>
                  <a:lnTo>
                    <a:pt x="1153" y="37"/>
                  </a:lnTo>
                  <a:lnTo>
                    <a:pt x="1156" y="40"/>
                  </a:lnTo>
                  <a:lnTo>
                    <a:pt x="1156" y="41"/>
                  </a:lnTo>
                  <a:lnTo>
                    <a:pt x="1156" y="45"/>
                  </a:lnTo>
                  <a:lnTo>
                    <a:pt x="1156" y="46"/>
                  </a:lnTo>
                  <a:lnTo>
                    <a:pt x="1157" y="47"/>
                  </a:lnTo>
                  <a:lnTo>
                    <a:pt x="1158" y="48"/>
                  </a:lnTo>
                  <a:lnTo>
                    <a:pt x="1161" y="48"/>
                  </a:lnTo>
                  <a:lnTo>
                    <a:pt x="1162" y="48"/>
                  </a:lnTo>
                  <a:lnTo>
                    <a:pt x="1163" y="49"/>
                  </a:lnTo>
                  <a:lnTo>
                    <a:pt x="1164" y="51"/>
                  </a:lnTo>
                  <a:lnTo>
                    <a:pt x="1166" y="52"/>
                  </a:lnTo>
                  <a:lnTo>
                    <a:pt x="1167" y="53"/>
                  </a:lnTo>
                  <a:lnTo>
                    <a:pt x="1168" y="53"/>
                  </a:lnTo>
                  <a:lnTo>
                    <a:pt x="1169" y="53"/>
                  </a:lnTo>
                  <a:lnTo>
                    <a:pt x="1170" y="52"/>
                  </a:lnTo>
                  <a:lnTo>
                    <a:pt x="1171" y="50"/>
                  </a:lnTo>
                  <a:lnTo>
                    <a:pt x="1172" y="48"/>
                  </a:lnTo>
                  <a:lnTo>
                    <a:pt x="1173" y="48"/>
                  </a:lnTo>
                  <a:lnTo>
                    <a:pt x="1173" y="49"/>
                  </a:lnTo>
                  <a:lnTo>
                    <a:pt x="1173" y="51"/>
                  </a:lnTo>
                  <a:lnTo>
                    <a:pt x="1175" y="53"/>
                  </a:lnTo>
                  <a:lnTo>
                    <a:pt x="1174" y="53"/>
                  </a:lnTo>
                  <a:lnTo>
                    <a:pt x="1174" y="54"/>
                  </a:lnTo>
                  <a:lnTo>
                    <a:pt x="1175" y="54"/>
                  </a:lnTo>
                  <a:lnTo>
                    <a:pt x="1176" y="54"/>
                  </a:lnTo>
                  <a:lnTo>
                    <a:pt x="1177" y="55"/>
                  </a:lnTo>
                  <a:lnTo>
                    <a:pt x="1177" y="56"/>
                  </a:lnTo>
                  <a:lnTo>
                    <a:pt x="1178" y="56"/>
                  </a:lnTo>
                  <a:lnTo>
                    <a:pt x="1179" y="55"/>
                  </a:lnTo>
                  <a:lnTo>
                    <a:pt x="1180" y="55"/>
                  </a:lnTo>
                  <a:lnTo>
                    <a:pt x="1182" y="57"/>
                  </a:lnTo>
                  <a:lnTo>
                    <a:pt x="1183" y="58"/>
                  </a:lnTo>
                  <a:lnTo>
                    <a:pt x="1183" y="60"/>
                  </a:lnTo>
                  <a:lnTo>
                    <a:pt x="1184" y="60"/>
                  </a:lnTo>
                  <a:lnTo>
                    <a:pt x="1184" y="59"/>
                  </a:lnTo>
                  <a:lnTo>
                    <a:pt x="1185" y="59"/>
                  </a:lnTo>
                  <a:lnTo>
                    <a:pt x="1185" y="60"/>
                  </a:lnTo>
                  <a:lnTo>
                    <a:pt x="1186" y="60"/>
                  </a:lnTo>
                  <a:lnTo>
                    <a:pt x="1186" y="61"/>
                  </a:lnTo>
                  <a:lnTo>
                    <a:pt x="1186" y="62"/>
                  </a:lnTo>
                  <a:lnTo>
                    <a:pt x="1186" y="63"/>
                  </a:lnTo>
                  <a:lnTo>
                    <a:pt x="1187" y="64"/>
                  </a:lnTo>
                  <a:lnTo>
                    <a:pt x="1186" y="64"/>
                  </a:lnTo>
                  <a:lnTo>
                    <a:pt x="1186" y="65"/>
                  </a:lnTo>
                  <a:lnTo>
                    <a:pt x="1186" y="66"/>
                  </a:lnTo>
                  <a:lnTo>
                    <a:pt x="1186" y="67"/>
                  </a:lnTo>
                  <a:lnTo>
                    <a:pt x="1186" y="72"/>
                  </a:lnTo>
                  <a:lnTo>
                    <a:pt x="1185" y="73"/>
                  </a:lnTo>
                  <a:lnTo>
                    <a:pt x="1184" y="73"/>
                  </a:lnTo>
                  <a:lnTo>
                    <a:pt x="1182" y="72"/>
                  </a:lnTo>
                  <a:lnTo>
                    <a:pt x="1181" y="73"/>
                  </a:lnTo>
                  <a:lnTo>
                    <a:pt x="1180" y="74"/>
                  </a:lnTo>
                  <a:lnTo>
                    <a:pt x="1178" y="75"/>
                  </a:lnTo>
                  <a:lnTo>
                    <a:pt x="1177" y="76"/>
                  </a:lnTo>
                  <a:lnTo>
                    <a:pt x="1177" y="78"/>
                  </a:lnTo>
                  <a:lnTo>
                    <a:pt x="1179" y="79"/>
                  </a:lnTo>
                  <a:lnTo>
                    <a:pt x="1180" y="82"/>
                  </a:lnTo>
                  <a:lnTo>
                    <a:pt x="1181" y="82"/>
                  </a:lnTo>
                  <a:lnTo>
                    <a:pt x="1181" y="83"/>
                  </a:lnTo>
                  <a:lnTo>
                    <a:pt x="1181" y="84"/>
                  </a:lnTo>
                  <a:lnTo>
                    <a:pt x="1181" y="85"/>
                  </a:lnTo>
                  <a:lnTo>
                    <a:pt x="1181" y="86"/>
                  </a:lnTo>
                  <a:lnTo>
                    <a:pt x="1180" y="86"/>
                  </a:lnTo>
                  <a:lnTo>
                    <a:pt x="1179" y="86"/>
                  </a:lnTo>
                  <a:lnTo>
                    <a:pt x="1179" y="87"/>
                  </a:lnTo>
                  <a:lnTo>
                    <a:pt x="1180" y="88"/>
                  </a:lnTo>
                  <a:lnTo>
                    <a:pt x="1181" y="88"/>
                  </a:lnTo>
                  <a:lnTo>
                    <a:pt x="1182" y="89"/>
                  </a:lnTo>
                  <a:lnTo>
                    <a:pt x="1182" y="90"/>
                  </a:lnTo>
                  <a:lnTo>
                    <a:pt x="1182" y="91"/>
                  </a:lnTo>
                  <a:lnTo>
                    <a:pt x="1181" y="92"/>
                  </a:lnTo>
                  <a:lnTo>
                    <a:pt x="1178" y="94"/>
                  </a:lnTo>
                  <a:lnTo>
                    <a:pt x="1170" y="97"/>
                  </a:lnTo>
                  <a:lnTo>
                    <a:pt x="1168" y="98"/>
                  </a:lnTo>
                  <a:lnTo>
                    <a:pt x="1170" y="98"/>
                  </a:lnTo>
                  <a:lnTo>
                    <a:pt x="1173" y="96"/>
                  </a:lnTo>
                  <a:lnTo>
                    <a:pt x="1175" y="96"/>
                  </a:lnTo>
                  <a:lnTo>
                    <a:pt x="1180" y="96"/>
                  </a:lnTo>
                  <a:lnTo>
                    <a:pt x="1184" y="95"/>
                  </a:lnTo>
                  <a:lnTo>
                    <a:pt x="1187" y="96"/>
                  </a:lnTo>
                  <a:lnTo>
                    <a:pt x="1189" y="96"/>
                  </a:lnTo>
                  <a:lnTo>
                    <a:pt x="1189" y="95"/>
                  </a:lnTo>
                  <a:lnTo>
                    <a:pt x="1188" y="93"/>
                  </a:lnTo>
                  <a:lnTo>
                    <a:pt x="1189" y="93"/>
                  </a:lnTo>
                  <a:lnTo>
                    <a:pt x="1190" y="93"/>
                  </a:lnTo>
                  <a:lnTo>
                    <a:pt x="1191" y="93"/>
                  </a:lnTo>
                  <a:lnTo>
                    <a:pt x="1192" y="93"/>
                  </a:lnTo>
                  <a:lnTo>
                    <a:pt x="1193" y="93"/>
                  </a:lnTo>
                  <a:lnTo>
                    <a:pt x="1196" y="93"/>
                  </a:lnTo>
                  <a:lnTo>
                    <a:pt x="1196" y="92"/>
                  </a:lnTo>
                  <a:lnTo>
                    <a:pt x="1197" y="91"/>
                  </a:lnTo>
                  <a:lnTo>
                    <a:pt x="1198" y="90"/>
                  </a:lnTo>
                  <a:lnTo>
                    <a:pt x="1200" y="89"/>
                  </a:lnTo>
                  <a:lnTo>
                    <a:pt x="1202" y="86"/>
                  </a:lnTo>
                  <a:lnTo>
                    <a:pt x="1203" y="86"/>
                  </a:lnTo>
                  <a:lnTo>
                    <a:pt x="1203" y="85"/>
                  </a:lnTo>
                  <a:lnTo>
                    <a:pt x="1204" y="85"/>
                  </a:lnTo>
                  <a:lnTo>
                    <a:pt x="1205" y="86"/>
                  </a:lnTo>
                  <a:lnTo>
                    <a:pt x="1207" y="88"/>
                  </a:lnTo>
                  <a:lnTo>
                    <a:pt x="1207" y="89"/>
                  </a:lnTo>
                  <a:lnTo>
                    <a:pt x="1207" y="90"/>
                  </a:lnTo>
                  <a:lnTo>
                    <a:pt x="1208" y="90"/>
                  </a:lnTo>
                  <a:lnTo>
                    <a:pt x="1208" y="91"/>
                  </a:lnTo>
                  <a:lnTo>
                    <a:pt x="1208" y="93"/>
                  </a:lnTo>
                  <a:lnTo>
                    <a:pt x="1208" y="94"/>
                  </a:lnTo>
                  <a:lnTo>
                    <a:pt x="1211" y="98"/>
                  </a:lnTo>
                  <a:lnTo>
                    <a:pt x="1212" y="98"/>
                  </a:lnTo>
                  <a:lnTo>
                    <a:pt x="1212" y="99"/>
                  </a:lnTo>
                  <a:lnTo>
                    <a:pt x="1210" y="101"/>
                  </a:lnTo>
                  <a:lnTo>
                    <a:pt x="1209" y="102"/>
                  </a:lnTo>
                  <a:lnTo>
                    <a:pt x="1207" y="102"/>
                  </a:lnTo>
                  <a:lnTo>
                    <a:pt x="1206" y="102"/>
                  </a:lnTo>
                  <a:lnTo>
                    <a:pt x="1205" y="102"/>
                  </a:lnTo>
                  <a:lnTo>
                    <a:pt x="1203" y="102"/>
                  </a:lnTo>
                  <a:lnTo>
                    <a:pt x="1199" y="102"/>
                  </a:lnTo>
                  <a:lnTo>
                    <a:pt x="1198" y="102"/>
                  </a:lnTo>
                  <a:lnTo>
                    <a:pt x="1198" y="103"/>
                  </a:lnTo>
                  <a:lnTo>
                    <a:pt x="1197" y="104"/>
                  </a:lnTo>
                  <a:lnTo>
                    <a:pt x="1198" y="104"/>
                  </a:lnTo>
                  <a:lnTo>
                    <a:pt x="1198" y="105"/>
                  </a:lnTo>
                  <a:lnTo>
                    <a:pt x="1200" y="110"/>
                  </a:lnTo>
                  <a:lnTo>
                    <a:pt x="1201" y="110"/>
                  </a:lnTo>
                  <a:lnTo>
                    <a:pt x="1202" y="110"/>
                  </a:lnTo>
                  <a:lnTo>
                    <a:pt x="1203" y="110"/>
                  </a:lnTo>
                  <a:lnTo>
                    <a:pt x="1206" y="108"/>
                  </a:lnTo>
                  <a:lnTo>
                    <a:pt x="1207" y="108"/>
                  </a:lnTo>
                  <a:lnTo>
                    <a:pt x="1208" y="108"/>
                  </a:lnTo>
                  <a:lnTo>
                    <a:pt x="1208" y="109"/>
                  </a:lnTo>
                  <a:lnTo>
                    <a:pt x="1209" y="109"/>
                  </a:lnTo>
                  <a:lnTo>
                    <a:pt x="1210" y="109"/>
                  </a:lnTo>
                  <a:lnTo>
                    <a:pt x="1211" y="109"/>
                  </a:lnTo>
                  <a:lnTo>
                    <a:pt x="1212" y="110"/>
                  </a:lnTo>
                  <a:lnTo>
                    <a:pt x="1213" y="110"/>
                  </a:lnTo>
                  <a:lnTo>
                    <a:pt x="1213" y="109"/>
                  </a:lnTo>
                  <a:lnTo>
                    <a:pt x="1213" y="108"/>
                  </a:lnTo>
                  <a:lnTo>
                    <a:pt x="1214" y="107"/>
                  </a:lnTo>
                  <a:lnTo>
                    <a:pt x="1214" y="106"/>
                  </a:lnTo>
                  <a:lnTo>
                    <a:pt x="1214" y="105"/>
                  </a:lnTo>
                  <a:lnTo>
                    <a:pt x="1214" y="104"/>
                  </a:lnTo>
                  <a:lnTo>
                    <a:pt x="1214" y="103"/>
                  </a:lnTo>
                  <a:lnTo>
                    <a:pt x="1215" y="102"/>
                  </a:lnTo>
                  <a:lnTo>
                    <a:pt x="1218" y="102"/>
                  </a:lnTo>
                  <a:lnTo>
                    <a:pt x="1221" y="101"/>
                  </a:lnTo>
                  <a:lnTo>
                    <a:pt x="1222" y="101"/>
                  </a:lnTo>
                  <a:lnTo>
                    <a:pt x="1225" y="103"/>
                  </a:lnTo>
                  <a:lnTo>
                    <a:pt x="1226" y="103"/>
                  </a:lnTo>
                  <a:lnTo>
                    <a:pt x="1227" y="102"/>
                  </a:lnTo>
                  <a:lnTo>
                    <a:pt x="1228" y="102"/>
                  </a:lnTo>
                  <a:lnTo>
                    <a:pt x="1229" y="103"/>
                  </a:lnTo>
                  <a:lnTo>
                    <a:pt x="1230" y="103"/>
                  </a:lnTo>
                  <a:lnTo>
                    <a:pt x="1237" y="107"/>
                  </a:lnTo>
                  <a:lnTo>
                    <a:pt x="1239" y="109"/>
                  </a:lnTo>
                  <a:lnTo>
                    <a:pt x="1240" y="109"/>
                  </a:lnTo>
                  <a:lnTo>
                    <a:pt x="1241" y="110"/>
                  </a:lnTo>
                  <a:lnTo>
                    <a:pt x="1242" y="111"/>
                  </a:lnTo>
                  <a:lnTo>
                    <a:pt x="1243" y="111"/>
                  </a:lnTo>
                  <a:lnTo>
                    <a:pt x="1243" y="112"/>
                  </a:lnTo>
                  <a:lnTo>
                    <a:pt x="1242" y="112"/>
                  </a:lnTo>
                  <a:lnTo>
                    <a:pt x="1242" y="113"/>
                  </a:lnTo>
                  <a:lnTo>
                    <a:pt x="1241" y="113"/>
                  </a:lnTo>
                  <a:lnTo>
                    <a:pt x="1241" y="117"/>
                  </a:lnTo>
                  <a:lnTo>
                    <a:pt x="1240" y="118"/>
                  </a:lnTo>
                  <a:lnTo>
                    <a:pt x="1240" y="119"/>
                  </a:lnTo>
                  <a:lnTo>
                    <a:pt x="1241" y="121"/>
                  </a:lnTo>
                  <a:lnTo>
                    <a:pt x="1242" y="119"/>
                  </a:lnTo>
                  <a:lnTo>
                    <a:pt x="1242" y="118"/>
                  </a:lnTo>
                  <a:lnTo>
                    <a:pt x="1243" y="118"/>
                  </a:lnTo>
                  <a:lnTo>
                    <a:pt x="1243" y="117"/>
                  </a:lnTo>
                  <a:lnTo>
                    <a:pt x="1243" y="115"/>
                  </a:lnTo>
                  <a:lnTo>
                    <a:pt x="1245" y="114"/>
                  </a:lnTo>
                  <a:lnTo>
                    <a:pt x="1246" y="114"/>
                  </a:lnTo>
                  <a:lnTo>
                    <a:pt x="1247" y="114"/>
                  </a:lnTo>
                  <a:lnTo>
                    <a:pt x="1251" y="118"/>
                  </a:lnTo>
                  <a:lnTo>
                    <a:pt x="1252" y="119"/>
                  </a:lnTo>
                  <a:lnTo>
                    <a:pt x="1253" y="120"/>
                  </a:lnTo>
                  <a:lnTo>
                    <a:pt x="1255" y="120"/>
                  </a:lnTo>
                  <a:lnTo>
                    <a:pt x="1256" y="121"/>
                  </a:lnTo>
                  <a:lnTo>
                    <a:pt x="1257" y="122"/>
                  </a:lnTo>
                  <a:lnTo>
                    <a:pt x="1257" y="124"/>
                  </a:lnTo>
                  <a:lnTo>
                    <a:pt x="1258" y="124"/>
                  </a:lnTo>
                  <a:lnTo>
                    <a:pt x="1258" y="123"/>
                  </a:lnTo>
                  <a:lnTo>
                    <a:pt x="1258" y="122"/>
                  </a:lnTo>
                  <a:lnTo>
                    <a:pt x="1261" y="125"/>
                  </a:lnTo>
                  <a:lnTo>
                    <a:pt x="1262" y="125"/>
                  </a:lnTo>
                  <a:lnTo>
                    <a:pt x="1264" y="126"/>
                  </a:lnTo>
                  <a:lnTo>
                    <a:pt x="1265" y="127"/>
                  </a:lnTo>
                  <a:lnTo>
                    <a:pt x="1265" y="128"/>
                  </a:lnTo>
                  <a:lnTo>
                    <a:pt x="1264" y="129"/>
                  </a:lnTo>
                  <a:lnTo>
                    <a:pt x="1265" y="130"/>
                  </a:lnTo>
                  <a:lnTo>
                    <a:pt x="1266" y="130"/>
                  </a:lnTo>
                  <a:lnTo>
                    <a:pt x="1267" y="130"/>
                  </a:lnTo>
                  <a:lnTo>
                    <a:pt x="1268" y="129"/>
                  </a:lnTo>
                  <a:lnTo>
                    <a:pt x="1267" y="128"/>
                  </a:lnTo>
                  <a:lnTo>
                    <a:pt x="1267" y="127"/>
                  </a:lnTo>
                  <a:lnTo>
                    <a:pt x="1268" y="127"/>
                  </a:lnTo>
                  <a:lnTo>
                    <a:pt x="1270" y="127"/>
                  </a:lnTo>
                  <a:lnTo>
                    <a:pt x="1273" y="128"/>
                  </a:lnTo>
                  <a:lnTo>
                    <a:pt x="1275" y="129"/>
                  </a:lnTo>
                  <a:lnTo>
                    <a:pt x="1280" y="126"/>
                  </a:lnTo>
                  <a:lnTo>
                    <a:pt x="1282" y="126"/>
                  </a:lnTo>
                  <a:lnTo>
                    <a:pt x="1283" y="126"/>
                  </a:lnTo>
                  <a:lnTo>
                    <a:pt x="1284" y="127"/>
                  </a:lnTo>
                  <a:lnTo>
                    <a:pt x="1285" y="129"/>
                  </a:lnTo>
                  <a:lnTo>
                    <a:pt x="1287" y="131"/>
                  </a:lnTo>
                  <a:lnTo>
                    <a:pt x="1287" y="132"/>
                  </a:lnTo>
                  <a:lnTo>
                    <a:pt x="1287" y="133"/>
                  </a:lnTo>
                  <a:lnTo>
                    <a:pt x="1287" y="134"/>
                  </a:lnTo>
                  <a:lnTo>
                    <a:pt x="1287" y="136"/>
                  </a:lnTo>
                  <a:lnTo>
                    <a:pt x="1287" y="138"/>
                  </a:lnTo>
                  <a:lnTo>
                    <a:pt x="1287" y="141"/>
                  </a:lnTo>
                  <a:lnTo>
                    <a:pt x="1287" y="142"/>
                  </a:lnTo>
                  <a:lnTo>
                    <a:pt x="1285" y="144"/>
                  </a:lnTo>
                  <a:lnTo>
                    <a:pt x="1282" y="147"/>
                  </a:lnTo>
                  <a:lnTo>
                    <a:pt x="1279" y="149"/>
                  </a:lnTo>
                  <a:lnTo>
                    <a:pt x="1267" y="153"/>
                  </a:lnTo>
                  <a:lnTo>
                    <a:pt x="1255" y="157"/>
                  </a:lnTo>
                  <a:lnTo>
                    <a:pt x="1253" y="158"/>
                  </a:lnTo>
                  <a:lnTo>
                    <a:pt x="1251" y="159"/>
                  </a:lnTo>
                  <a:lnTo>
                    <a:pt x="1250" y="159"/>
                  </a:lnTo>
                  <a:lnTo>
                    <a:pt x="1248" y="159"/>
                  </a:lnTo>
                  <a:lnTo>
                    <a:pt x="1247" y="159"/>
                  </a:lnTo>
                  <a:lnTo>
                    <a:pt x="1245" y="158"/>
                  </a:lnTo>
                  <a:lnTo>
                    <a:pt x="1243" y="158"/>
                  </a:lnTo>
                  <a:lnTo>
                    <a:pt x="1242" y="157"/>
                  </a:lnTo>
                  <a:lnTo>
                    <a:pt x="1241" y="157"/>
                  </a:lnTo>
                  <a:lnTo>
                    <a:pt x="1240" y="158"/>
                  </a:lnTo>
                  <a:lnTo>
                    <a:pt x="1238" y="159"/>
                  </a:lnTo>
                  <a:lnTo>
                    <a:pt x="1237" y="160"/>
                  </a:lnTo>
                  <a:lnTo>
                    <a:pt x="1236" y="160"/>
                  </a:lnTo>
                  <a:lnTo>
                    <a:pt x="1235" y="160"/>
                  </a:lnTo>
                  <a:lnTo>
                    <a:pt x="1235" y="159"/>
                  </a:lnTo>
                  <a:lnTo>
                    <a:pt x="1234" y="157"/>
                  </a:lnTo>
                  <a:lnTo>
                    <a:pt x="1232" y="154"/>
                  </a:lnTo>
                  <a:lnTo>
                    <a:pt x="1230" y="153"/>
                  </a:lnTo>
                  <a:lnTo>
                    <a:pt x="1228" y="153"/>
                  </a:lnTo>
                  <a:lnTo>
                    <a:pt x="1227" y="153"/>
                  </a:lnTo>
                  <a:lnTo>
                    <a:pt x="1225" y="154"/>
                  </a:lnTo>
                  <a:lnTo>
                    <a:pt x="1223" y="156"/>
                  </a:lnTo>
                  <a:lnTo>
                    <a:pt x="1223" y="155"/>
                  </a:lnTo>
                  <a:lnTo>
                    <a:pt x="1223" y="156"/>
                  </a:lnTo>
                  <a:lnTo>
                    <a:pt x="1222" y="156"/>
                  </a:lnTo>
                  <a:lnTo>
                    <a:pt x="1223" y="157"/>
                  </a:lnTo>
                  <a:lnTo>
                    <a:pt x="1220" y="156"/>
                  </a:lnTo>
                  <a:lnTo>
                    <a:pt x="1218" y="158"/>
                  </a:lnTo>
                  <a:lnTo>
                    <a:pt x="1214" y="162"/>
                  </a:lnTo>
                  <a:lnTo>
                    <a:pt x="1213" y="163"/>
                  </a:lnTo>
                  <a:lnTo>
                    <a:pt x="1212" y="163"/>
                  </a:lnTo>
                  <a:lnTo>
                    <a:pt x="1212" y="164"/>
                  </a:lnTo>
                  <a:lnTo>
                    <a:pt x="1212" y="165"/>
                  </a:lnTo>
                  <a:lnTo>
                    <a:pt x="1213" y="165"/>
                  </a:lnTo>
                  <a:lnTo>
                    <a:pt x="1215" y="166"/>
                  </a:lnTo>
                  <a:lnTo>
                    <a:pt x="1215" y="167"/>
                  </a:lnTo>
                  <a:lnTo>
                    <a:pt x="1216" y="169"/>
                  </a:lnTo>
                  <a:lnTo>
                    <a:pt x="1218" y="172"/>
                  </a:lnTo>
                  <a:lnTo>
                    <a:pt x="1220" y="174"/>
                  </a:lnTo>
                  <a:lnTo>
                    <a:pt x="1222" y="176"/>
                  </a:lnTo>
                  <a:lnTo>
                    <a:pt x="1224" y="177"/>
                  </a:lnTo>
                  <a:lnTo>
                    <a:pt x="1225" y="178"/>
                  </a:lnTo>
                  <a:lnTo>
                    <a:pt x="1225" y="179"/>
                  </a:lnTo>
                  <a:lnTo>
                    <a:pt x="1226" y="179"/>
                  </a:lnTo>
                  <a:lnTo>
                    <a:pt x="1227" y="179"/>
                  </a:lnTo>
                  <a:lnTo>
                    <a:pt x="1228" y="179"/>
                  </a:lnTo>
                  <a:lnTo>
                    <a:pt x="1229" y="180"/>
                  </a:lnTo>
                  <a:lnTo>
                    <a:pt x="1229" y="181"/>
                  </a:lnTo>
                  <a:lnTo>
                    <a:pt x="1230" y="181"/>
                  </a:lnTo>
                  <a:lnTo>
                    <a:pt x="1230" y="182"/>
                  </a:lnTo>
                  <a:lnTo>
                    <a:pt x="1232" y="182"/>
                  </a:lnTo>
                  <a:lnTo>
                    <a:pt x="1232" y="181"/>
                  </a:lnTo>
                  <a:lnTo>
                    <a:pt x="1233" y="181"/>
                  </a:lnTo>
                  <a:lnTo>
                    <a:pt x="1234" y="181"/>
                  </a:lnTo>
                  <a:lnTo>
                    <a:pt x="1235" y="182"/>
                  </a:lnTo>
                  <a:lnTo>
                    <a:pt x="1235" y="183"/>
                  </a:lnTo>
                  <a:lnTo>
                    <a:pt x="1236" y="184"/>
                  </a:lnTo>
                  <a:lnTo>
                    <a:pt x="1235" y="184"/>
                  </a:lnTo>
                  <a:lnTo>
                    <a:pt x="1235" y="186"/>
                  </a:lnTo>
                  <a:lnTo>
                    <a:pt x="1234" y="187"/>
                  </a:lnTo>
                  <a:lnTo>
                    <a:pt x="1235" y="188"/>
                  </a:lnTo>
                  <a:lnTo>
                    <a:pt x="1236" y="189"/>
                  </a:lnTo>
                  <a:lnTo>
                    <a:pt x="1237" y="189"/>
                  </a:lnTo>
                  <a:lnTo>
                    <a:pt x="1238" y="189"/>
                  </a:lnTo>
                  <a:lnTo>
                    <a:pt x="1240" y="187"/>
                  </a:lnTo>
                  <a:lnTo>
                    <a:pt x="1240" y="188"/>
                  </a:lnTo>
                  <a:lnTo>
                    <a:pt x="1242" y="188"/>
                  </a:lnTo>
                  <a:lnTo>
                    <a:pt x="1243" y="188"/>
                  </a:lnTo>
                  <a:lnTo>
                    <a:pt x="1242" y="189"/>
                  </a:lnTo>
                  <a:lnTo>
                    <a:pt x="1243" y="190"/>
                  </a:lnTo>
                  <a:lnTo>
                    <a:pt x="1246" y="193"/>
                  </a:lnTo>
                  <a:lnTo>
                    <a:pt x="1246" y="194"/>
                  </a:lnTo>
                  <a:lnTo>
                    <a:pt x="1245" y="194"/>
                  </a:lnTo>
                  <a:lnTo>
                    <a:pt x="1245" y="195"/>
                  </a:lnTo>
                  <a:lnTo>
                    <a:pt x="1244" y="195"/>
                  </a:lnTo>
                  <a:lnTo>
                    <a:pt x="1243" y="195"/>
                  </a:lnTo>
                  <a:lnTo>
                    <a:pt x="1242" y="194"/>
                  </a:lnTo>
                  <a:lnTo>
                    <a:pt x="1243" y="195"/>
                  </a:lnTo>
                  <a:lnTo>
                    <a:pt x="1242" y="196"/>
                  </a:lnTo>
                  <a:lnTo>
                    <a:pt x="1242" y="197"/>
                  </a:lnTo>
                  <a:lnTo>
                    <a:pt x="1241" y="198"/>
                  </a:lnTo>
                  <a:lnTo>
                    <a:pt x="1240" y="199"/>
                  </a:lnTo>
                  <a:lnTo>
                    <a:pt x="1239" y="199"/>
                  </a:lnTo>
                  <a:lnTo>
                    <a:pt x="1237" y="199"/>
                  </a:lnTo>
                  <a:lnTo>
                    <a:pt x="1235" y="199"/>
                  </a:lnTo>
                  <a:lnTo>
                    <a:pt x="1233" y="199"/>
                  </a:lnTo>
                  <a:lnTo>
                    <a:pt x="1232" y="200"/>
                  </a:lnTo>
                  <a:lnTo>
                    <a:pt x="1229" y="200"/>
                  </a:lnTo>
                  <a:lnTo>
                    <a:pt x="1228" y="199"/>
                  </a:lnTo>
                  <a:lnTo>
                    <a:pt x="1227" y="199"/>
                  </a:lnTo>
                  <a:lnTo>
                    <a:pt x="1226" y="200"/>
                  </a:lnTo>
                  <a:lnTo>
                    <a:pt x="1225" y="200"/>
                  </a:lnTo>
                  <a:lnTo>
                    <a:pt x="1219" y="202"/>
                  </a:lnTo>
                  <a:lnTo>
                    <a:pt x="1214" y="202"/>
                  </a:lnTo>
                  <a:lnTo>
                    <a:pt x="1212" y="203"/>
                  </a:lnTo>
                  <a:lnTo>
                    <a:pt x="1204" y="207"/>
                  </a:lnTo>
                  <a:lnTo>
                    <a:pt x="1202" y="207"/>
                  </a:lnTo>
                  <a:lnTo>
                    <a:pt x="1198" y="206"/>
                  </a:lnTo>
                  <a:lnTo>
                    <a:pt x="1197" y="206"/>
                  </a:lnTo>
                  <a:lnTo>
                    <a:pt x="1196" y="206"/>
                  </a:lnTo>
                  <a:lnTo>
                    <a:pt x="1194" y="203"/>
                  </a:lnTo>
                  <a:lnTo>
                    <a:pt x="1193" y="203"/>
                  </a:lnTo>
                  <a:lnTo>
                    <a:pt x="1192" y="202"/>
                  </a:lnTo>
                  <a:lnTo>
                    <a:pt x="1191" y="201"/>
                  </a:lnTo>
                  <a:lnTo>
                    <a:pt x="1190" y="200"/>
                  </a:lnTo>
                  <a:lnTo>
                    <a:pt x="1188" y="200"/>
                  </a:lnTo>
                  <a:lnTo>
                    <a:pt x="1186" y="199"/>
                  </a:lnTo>
                  <a:lnTo>
                    <a:pt x="1184" y="198"/>
                  </a:lnTo>
                  <a:lnTo>
                    <a:pt x="1183" y="197"/>
                  </a:lnTo>
                  <a:lnTo>
                    <a:pt x="1183" y="196"/>
                  </a:lnTo>
                  <a:lnTo>
                    <a:pt x="1182" y="194"/>
                  </a:lnTo>
                  <a:lnTo>
                    <a:pt x="1181" y="195"/>
                  </a:lnTo>
                  <a:lnTo>
                    <a:pt x="1179" y="196"/>
                  </a:lnTo>
                  <a:lnTo>
                    <a:pt x="1178" y="197"/>
                  </a:lnTo>
                  <a:lnTo>
                    <a:pt x="1177" y="197"/>
                  </a:lnTo>
                  <a:lnTo>
                    <a:pt x="1178" y="198"/>
                  </a:lnTo>
                  <a:lnTo>
                    <a:pt x="1179" y="199"/>
                  </a:lnTo>
                  <a:lnTo>
                    <a:pt x="1179" y="202"/>
                  </a:lnTo>
                  <a:lnTo>
                    <a:pt x="1180" y="203"/>
                  </a:lnTo>
                  <a:lnTo>
                    <a:pt x="1181" y="204"/>
                  </a:lnTo>
                  <a:lnTo>
                    <a:pt x="1181" y="205"/>
                  </a:lnTo>
                  <a:lnTo>
                    <a:pt x="1180" y="205"/>
                  </a:lnTo>
                  <a:lnTo>
                    <a:pt x="1180" y="206"/>
                  </a:lnTo>
                  <a:lnTo>
                    <a:pt x="1178" y="207"/>
                  </a:lnTo>
                  <a:lnTo>
                    <a:pt x="1178" y="208"/>
                  </a:lnTo>
                  <a:lnTo>
                    <a:pt x="1177" y="208"/>
                  </a:lnTo>
                  <a:lnTo>
                    <a:pt x="1177" y="209"/>
                  </a:lnTo>
                  <a:lnTo>
                    <a:pt x="1178" y="210"/>
                  </a:lnTo>
                  <a:lnTo>
                    <a:pt x="1179" y="211"/>
                  </a:lnTo>
                  <a:lnTo>
                    <a:pt x="1178" y="211"/>
                  </a:lnTo>
                  <a:lnTo>
                    <a:pt x="1175" y="212"/>
                  </a:lnTo>
                  <a:lnTo>
                    <a:pt x="1174" y="212"/>
                  </a:lnTo>
                  <a:lnTo>
                    <a:pt x="1173" y="211"/>
                  </a:lnTo>
                  <a:lnTo>
                    <a:pt x="1171" y="211"/>
                  </a:lnTo>
                  <a:lnTo>
                    <a:pt x="1170" y="211"/>
                  </a:lnTo>
                  <a:lnTo>
                    <a:pt x="1168" y="211"/>
                  </a:lnTo>
                  <a:lnTo>
                    <a:pt x="1166" y="210"/>
                  </a:lnTo>
                  <a:lnTo>
                    <a:pt x="1165" y="209"/>
                  </a:lnTo>
                  <a:lnTo>
                    <a:pt x="1161" y="205"/>
                  </a:lnTo>
                  <a:lnTo>
                    <a:pt x="1156" y="203"/>
                  </a:lnTo>
                  <a:lnTo>
                    <a:pt x="1153" y="201"/>
                  </a:lnTo>
                  <a:lnTo>
                    <a:pt x="1153" y="200"/>
                  </a:lnTo>
                  <a:lnTo>
                    <a:pt x="1152" y="200"/>
                  </a:lnTo>
                  <a:lnTo>
                    <a:pt x="1152" y="199"/>
                  </a:lnTo>
                  <a:lnTo>
                    <a:pt x="1151" y="199"/>
                  </a:lnTo>
                  <a:lnTo>
                    <a:pt x="1150" y="199"/>
                  </a:lnTo>
                  <a:lnTo>
                    <a:pt x="1149" y="200"/>
                  </a:lnTo>
                  <a:lnTo>
                    <a:pt x="1148" y="201"/>
                  </a:lnTo>
                  <a:lnTo>
                    <a:pt x="1136" y="201"/>
                  </a:lnTo>
                  <a:lnTo>
                    <a:pt x="1133" y="200"/>
                  </a:lnTo>
                  <a:lnTo>
                    <a:pt x="1130" y="200"/>
                  </a:lnTo>
                  <a:lnTo>
                    <a:pt x="1125" y="201"/>
                  </a:lnTo>
                  <a:lnTo>
                    <a:pt x="1122" y="200"/>
                  </a:lnTo>
                  <a:lnTo>
                    <a:pt x="1120" y="199"/>
                  </a:lnTo>
                  <a:lnTo>
                    <a:pt x="1119" y="198"/>
                  </a:lnTo>
                  <a:lnTo>
                    <a:pt x="1117" y="200"/>
                  </a:lnTo>
                  <a:lnTo>
                    <a:pt x="1115" y="201"/>
                  </a:lnTo>
                  <a:lnTo>
                    <a:pt x="1114" y="201"/>
                  </a:lnTo>
                  <a:lnTo>
                    <a:pt x="1112" y="200"/>
                  </a:lnTo>
                  <a:lnTo>
                    <a:pt x="1111" y="201"/>
                  </a:lnTo>
                  <a:lnTo>
                    <a:pt x="1110" y="201"/>
                  </a:lnTo>
                  <a:lnTo>
                    <a:pt x="1107" y="196"/>
                  </a:lnTo>
                  <a:lnTo>
                    <a:pt x="1106" y="196"/>
                  </a:lnTo>
                  <a:lnTo>
                    <a:pt x="1106" y="197"/>
                  </a:lnTo>
                  <a:lnTo>
                    <a:pt x="1104" y="199"/>
                  </a:lnTo>
                  <a:lnTo>
                    <a:pt x="1104" y="200"/>
                  </a:lnTo>
                  <a:lnTo>
                    <a:pt x="1104" y="201"/>
                  </a:lnTo>
                  <a:lnTo>
                    <a:pt x="1104" y="202"/>
                  </a:lnTo>
                  <a:lnTo>
                    <a:pt x="1103" y="202"/>
                  </a:lnTo>
                  <a:lnTo>
                    <a:pt x="1102" y="202"/>
                  </a:lnTo>
                  <a:lnTo>
                    <a:pt x="1101" y="202"/>
                  </a:lnTo>
                  <a:lnTo>
                    <a:pt x="1100" y="203"/>
                  </a:lnTo>
                  <a:lnTo>
                    <a:pt x="1099" y="204"/>
                  </a:lnTo>
                  <a:lnTo>
                    <a:pt x="1098" y="203"/>
                  </a:lnTo>
                  <a:lnTo>
                    <a:pt x="1096" y="200"/>
                  </a:lnTo>
                  <a:lnTo>
                    <a:pt x="1096" y="199"/>
                  </a:lnTo>
                  <a:lnTo>
                    <a:pt x="1095" y="199"/>
                  </a:lnTo>
                  <a:lnTo>
                    <a:pt x="1094" y="199"/>
                  </a:lnTo>
                  <a:lnTo>
                    <a:pt x="1092" y="197"/>
                  </a:lnTo>
                  <a:lnTo>
                    <a:pt x="1091" y="198"/>
                  </a:lnTo>
                  <a:lnTo>
                    <a:pt x="1089" y="199"/>
                  </a:lnTo>
                  <a:lnTo>
                    <a:pt x="1087" y="199"/>
                  </a:lnTo>
                  <a:lnTo>
                    <a:pt x="1086" y="199"/>
                  </a:lnTo>
                  <a:lnTo>
                    <a:pt x="1083" y="198"/>
                  </a:lnTo>
                  <a:lnTo>
                    <a:pt x="1082" y="198"/>
                  </a:lnTo>
                  <a:lnTo>
                    <a:pt x="1081" y="198"/>
                  </a:lnTo>
                  <a:lnTo>
                    <a:pt x="1080" y="198"/>
                  </a:lnTo>
                  <a:lnTo>
                    <a:pt x="1080" y="199"/>
                  </a:lnTo>
                  <a:lnTo>
                    <a:pt x="1079" y="200"/>
                  </a:lnTo>
                  <a:lnTo>
                    <a:pt x="1078" y="200"/>
                  </a:lnTo>
                  <a:lnTo>
                    <a:pt x="1077" y="201"/>
                  </a:lnTo>
                  <a:lnTo>
                    <a:pt x="1074" y="204"/>
                  </a:lnTo>
                  <a:lnTo>
                    <a:pt x="1073" y="205"/>
                  </a:lnTo>
                  <a:lnTo>
                    <a:pt x="1072" y="204"/>
                  </a:lnTo>
                  <a:lnTo>
                    <a:pt x="1071" y="204"/>
                  </a:lnTo>
                  <a:lnTo>
                    <a:pt x="1071" y="202"/>
                  </a:lnTo>
                  <a:lnTo>
                    <a:pt x="1071" y="201"/>
                  </a:lnTo>
                  <a:lnTo>
                    <a:pt x="1070" y="201"/>
                  </a:lnTo>
                  <a:lnTo>
                    <a:pt x="1070" y="200"/>
                  </a:lnTo>
                  <a:lnTo>
                    <a:pt x="1068" y="200"/>
                  </a:lnTo>
                  <a:lnTo>
                    <a:pt x="1065" y="200"/>
                  </a:lnTo>
                  <a:lnTo>
                    <a:pt x="1064" y="199"/>
                  </a:lnTo>
                  <a:lnTo>
                    <a:pt x="1063" y="198"/>
                  </a:lnTo>
                  <a:lnTo>
                    <a:pt x="1063" y="197"/>
                  </a:lnTo>
                  <a:lnTo>
                    <a:pt x="1062" y="197"/>
                  </a:lnTo>
                  <a:lnTo>
                    <a:pt x="1061" y="198"/>
                  </a:lnTo>
                  <a:lnTo>
                    <a:pt x="1060" y="200"/>
                  </a:lnTo>
                  <a:lnTo>
                    <a:pt x="1060" y="202"/>
                  </a:lnTo>
                  <a:lnTo>
                    <a:pt x="1060" y="204"/>
                  </a:lnTo>
                  <a:lnTo>
                    <a:pt x="1057" y="206"/>
                  </a:lnTo>
                  <a:lnTo>
                    <a:pt x="1057" y="207"/>
                  </a:lnTo>
                  <a:lnTo>
                    <a:pt x="1057" y="208"/>
                  </a:lnTo>
                  <a:lnTo>
                    <a:pt x="1056" y="208"/>
                  </a:lnTo>
                  <a:lnTo>
                    <a:pt x="1055" y="208"/>
                  </a:lnTo>
                  <a:lnTo>
                    <a:pt x="1055" y="207"/>
                  </a:lnTo>
                  <a:lnTo>
                    <a:pt x="1054" y="207"/>
                  </a:lnTo>
                  <a:lnTo>
                    <a:pt x="1052" y="209"/>
                  </a:lnTo>
                  <a:lnTo>
                    <a:pt x="1051" y="210"/>
                  </a:lnTo>
                  <a:lnTo>
                    <a:pt x="1049" y="211"/>
                  </a:lnTo>
                  <a:lnTo>
                    <a:pt x="1048" y="213"/>
                  </a:lnTo>
                  <a:lnTo>
                    <a:pt x="1048" y="214"/>
                  </a:lnTo>
                  <a:lnTo>
                    <a:pt x="1047" y="220"/>
                  </a:lnTo>
                  <a:lnTo>
                    <a:pt x="1046" y="223"/>
                  </a:lnTo>
                  <a:lnTo>
                    <a:pt x="1045" y="225"/>
                  </a:lnTo>
                  <a:lnTo>
                    <a:pt x="1044" y="226"/>
                  </a:lnTo>
                  <a:lnTo>
                    <a:pt x="1042" y="227"/>
                  </a:lnTo>
                  <a:lnTo>
                    <a:pt x="1042" y="228"/>
                  </a:lnTo>
                  <a:lnTo>
                    <a:pt x="1042" y="229"/>
                  </a:lnTo>
                  <a:lnTo>
                    <a:pt x="1043" y="230"/>
                  </a:lnTo>
                  <a:lnTo>
                    <a:pt x="1044" y="231"/>
                  </a:lnTo>
                  <a:lnTo>
                    <a:pt x="1045" y="232"/>
                  </a:lnTo>
                  <a:lnTo>
                    <a:pt x="1045" y="234"/>
                  </a:lnTo>
                  <a:lnTo>
                    <a:pt x="1042" y="242"/>
                  </a:lnTo>
                  <a:lnTo>
                    <a:pt x="1042" y="244"/>
                  </a:lnTo>
                  <a:lnTo>
                    <a:pt x="1042" y="247"/>
                  </a:lnTo>
                  <a:lnTo>
                    <a:pt x="1042" y="249"/>
                  </a:lnTo>
                  <a:lnTo>
                    <a:pt x="1044" y="253"/>
                  </a:lnTo>
                  <a:lnTo>
                    <a:pt x="1044" y="255"/>
                  </a:lnTo>
                  <a:lnTo>
                    <a:pt x="1044" y="256"/>
                  </a:lnTo>
                  <a:lnTo>
                    <a:pt x="1045" y="258"/>
                  </a:lnTo>
                  <a:lnTo>
                    <a:pt x="1046" y="259"/>
                  </a:lnTo>
                  <a:lnTo>
                    <a:pt x="1046" y="260"/>
                  </a:lnTo>
                  <a:lnTo>
                    <a:pt x="1045" y="261"/>
                  </a:lnTo>
                  <a:lnTo>
                    <a:pt x="1044" y="261"/>
                  </a:lnTo>
                  <a:lnTo>
                    <a:pt x="1043" y="261"/>
                  </a:lnTo>
                  <a:lnTo>
                    <a:pt x="1043" y="260"/>
                  </a:lnTo>
                  <a:lnTo>
                    <a:pt x="1041" y="262"/>
                  </a:lnTo>
                  <a:lnTo>
                    <a:pt x="1040" y="265"/>
                  </a:lnTo>
                  <a:lnTo>
                    <a:pt x="1038" y="275"/>
                  </a:lnTo>
                  <a:lnTo>
                    <a:pt x="1038" y="276"/>
                  </a:lnTo>
                  <a:lnTo>
                    <a:pt x="1039" y="277"/>
                  </a:lnTo>
                  <a:lnTo>
                    <a:pt x="1040" y="278"/>
                  </a:lnTo>
                  <a:lnTo>
                    <a:pt x="1038" y="281"/>
                  </a:lnTo>
                  <a:lnTo>
                    <a:pt x="1037" y="282"/>
                  </a:lnTo>
                  <a:lnTo>
                    <a:pt x="1037" y="285"/>
                  </a:lnTo>
                  <a:lnTo>
                    <a:pt x="1037" y="286"/>
                  </a:lnTo>
                  <a:lnTo>
                    <a:pt x="1036" y="287"/>
                  </a:lnTo>
                  <a:lnTo>
                    <a:pt x="1033" y="287"/>
                  </a:lnTo>
                  <a:lnTo>
                    <a:pt x="1029" y="289"/>
                  </a:lnTo>
                  <a:lnTo>
                    <a:pt x="1027" y="289"/>
                  </a:lnTo>
                  <a:lnTo>
                    <a:pt x="1025" y="288"/>
                  </a:lnTo>
                  <a:lnTo>
                    <a:pt x="1023" y="286"/>
                  </a:lnTo>
                  <a:lnTo>
                    <a:pt x="1022" y="286"/>
                  </a:lnTo>
                  <a:lnTo>
                    <a:pt x="1021" y="287"/>
                  </a:lnTo>
                  <a:lnTo>
                    <a:pt x="1020" y="290"/>
                  </a:lnTo>
                  <a:lnTo>
                    <a:pt x="1019" y="291"/>
                  </a:lnTo>
                  <a:lnTo>
                    <a:pt x="1015" y="293"/>
                  </a:lnTo>
                  <a:lnTo>
                    <a:pt x="1014" y="294"/>
                  </a:lnTo>
                  <a:lnTo>
                    <a:pt x="1013" y="296"/>
                  </a:lnTo>
                  <a:lnTo>
                    <a:pt x="1013" y="297"/>
                  </a:lnTo>
                  <a:lnTo>
                    <a:pt x="1013" y="298"/>
                  </a:lnTo>
                  <a:lnTo>
                    <a:pt x="1012" y="298"/>
                  </a:lnTo>
                  <a:lnTo>
                    <a:pt x="1011" y="299"/>
                  </a:lnTo>
                  <a:lnTo>
                    <a:pt x="1011" y="300"/>
                  </a:lnTo>
                  <a:lnTo>
                    <a:pt x="1011" y="301"/>
                  </a:lnTo>
                  <a:lnTo>
                    <a:pt x="1013" y="303"/>
                  </a:lnTo>
                  <a:lnTo>
                    <a:pt x="1013" y="304"/>
                  </a:lnTo>
                  <a:lnTo>
                    <a:pt x="1012" y="306"/>
                  </a:lnTo>
                  <a:lnTo>
                    <a:pt x="1011" y="306"/>
                  </a:lnTo>
                  <a:lnTo>
                    <a:pt x="1010" y="307"/>
                  </a:lnTo>
                  <a:lnTo>
                    <a:pt x="1010" y="308"/>
                  </a:lnTo>
                  <a:lnTo>
                    <a:pt x="1011" y="309"/>
                  </a:lnTo>
                  <a:lnTo>
                    <a:pt x="1011" y="310"/>
                  </a:lnTo>
                  <a:lnTo>
                    <a:pt x="1011" y="311"/>
                  </a:lnTo>
                  <a:lnTo>
                    <a:pt x="1010" y="313"/>
                  </a:lnTo>
                  <a:lnTo>
                    <a:pt x="1010" y="314"/>
                  </a:lnTo>
                  <a:lnTo>
                    <a:pt x="1011" y="315"/>
                  </a:lnTo>
                  <a:lnTo>
                    <a:pt x="1012" y="315"/>
                  </a:lnTo>
                  <a:lnTo>
                    <a:pt x="1013" y="314"/>
                  </a:lnTo>
                  <a:lnTo>
                    <a:pt x="1014" y="314"/>
                  </a:lnTo>
                  <a:lnTo>
                    <a:pt x="1015" y="314"/>
                  </a:lnTo>
                  <a:lnTo>
                    <a:pt x="1015" y="315"/>
                  </a:lnTo>
                  <a:lnTo>
                    <a:pt x="1016" y="315"/>
                  </a:lnTo>
                  <a:lnTo>
                    <a:pt x="1017" y="315"/>
                  </a:lnTo>
                  <a:lnTo>
                    <a:pt x="1018" y="316"/>
                  </a:lnTo>
                  <a:lnTo>
                    <a:pt x="1019" y="318"/>
                  </a:lnTo>
                  <a:lnTo>
                    <a:pt x="1020" y="320"/>
                  </a:lnTo>
                  <a:lnTo>
                    <a:pt x="1020" y="321"/>
                  </a:lnTo>
                  <a:lnTo>
                    <a:pt x="1019" y="322"/>
                  </a:lnTo>
                  <a:lnTo>
                    <a:pt x="1017" y="322"/>
                  </a:lnTo>
                  <a:lnTo>
                    <a:pt x="1014" y="323"/>
                  </a:lnTo>
                  <a:lnTo>
                    <a:pt x="1013" y="324"/>
                  </a:lnTo>
                  <a:lnTo>
                    <a:pt x="1011" y="326"/>
                  </a:lnTo>
                  <a:lnTo>
                    <a:pt x="1010" y="327"/>
                  </a:lnTo>
                  <a:lnTo>
                    <a:pt x="1008" y="327"/>
                  </a:lnTo>
                  <a:lnTo>
                    <a:pt x="1006" y="330"/>
                  </a:lnTo>
                  <a:lnTo>
                    <a:pt x="1004" y="331"/>
                  </a:lnTo>
                  <a:lnTo>
                    <a:pt x="1002" y="331"/>
                  </a:lnTo>
                  <a:lnTo>
                    <a:pt x="1001" y="331"/>
                  </a:lnTo>
                  <a:lnTo>
                    <a:pt x="1001" y="332"/>
                  </a:lnTo>
                  <a:lnTo>
                    <a:pt x="1001" y="334"/>
                  </a:lnTo>
                  <a:lnTo>
                    <a:pt x="1001" y="335"/>
                  </a:lnTo>
                  <a:lnTo>
                    <a:pt x="1000" y="336"/>
                  </a:lnTo>
                  <a:lnTo>
                    <a:pt x="999" y="336"/>
                  </a:lnTo>
                  <a:lnTo>
                    <a:pt x="994" y="337"/>
                  </a:lnTo>
                  <a:lnTo>
                    <a:pt x="992" y="338"/>
                  </a:lnTo>
                  <a:lnTo>
                    <a:pt x="991" y="341"/>
                  </a:lnTo>
                  <a:lnTo>
                    <a:pt x="990" y="344"/>
                  </a:lnTo>
                  <a:lnTo>
                    <a:pt x="990" y="345"/>
                  </a:lnTo>
                  <a:lnTo>
                    <a:pt x="990" y="346"/>
                  </a:lnTo>
                  <a:lnTo>
                    <a:pt x="991" y="347"/>
                  </a:lnTo>
                  <a:lnTo>
                    <a:pt x="991" y="348"/>
                  </a:lnTo>
                  <a:lnTo>
                    <a:pt x="991" y="350"/>
                  </a:lnTo>
                  <a:lnTo>
                    <a:pt x="992" y="352"/>
                  </a:lnTo>
                  <a:lnTo>
                    <a:pt x="993" y="352"/>
                  </a:lnTo>
                  <a:lnTo>
                    <a:pt x="994" y="351"/>
                  </a:lnTo>
                  <a:lnTo>
                    <a:pt x="995" y="351"/>
                  </a:lnTo>
                  <a:lnTo>
                    <a:pt x="996" y="352"/>
                  </a:lnTo>
                  <a:lnTo>
                    <a:pt x="996" y="353"/>
                  </a:lnTo>
                  <a:lnTo>
                    <a:pt x="996" y="354"/>
                  </a:lnTo>
                  <a:lnTo>
                    <a:pt x="995" y="356"/>
                  </a:lnTo>
                  <a:lnTo>
                    <a:pt x="995" y="357"/>
                  </a:lnTo>
                  <a:lnTo>
                    <a:pt x="995" y="358"/>
                  </a:lnTo>
                  <a:lnTo>
                    <a:pt x="995" y="359"/>
                  </a:lnTo>
                  <a:lnTo>
                    <a:pt x="995" y="361"/>
                  </a:lnTo>
                  <a:lnTo>
                    <a:pt x="994" y="361"/>
                  </a:lnTo>
                  <a:lnTo>
                    <a:pt x="991" y="363"/>
                  </a:lnTo>
                  <a:lnTo>
                    <a:pt x="987" y="363"/>
                  </a:lnTo>
                  <a:lnTo>
                    <a:pt x="986" y="364"/>
                  </a:lnTo>
                  <a:lnTo>
                    <a:pt x="985" y="365"/>
                  </a:lnTo>
                  <a:lnTo>
                    <a:pt x="985" y="366"/>
                  </a:lnTo>
                  <a:lnTo>
                    <a:pt x="985" y="367"/>
                  </a:lnTo>
                  <a:lnTo>
                    <a:pt x="985" y="368"/>
                  </a:lnTo>
                  <a:lnTo>
                    <a:pt x="985" y="370"/>
                  </a:lnTo>
                  <a:lnTo>
                    <a:pt x="984" y="374"/>
                  </a:lnTo>
                  <a:lnTo>
                    <a:pt x="983" y="378"/>
                  </a:lnTo>
                  <a:lnTo>
                    <a:pt x="981" y="381"/>
                  </a:lnTo>
                  <a:lnTo>
                    <a:pt x="981" y="382"/>
                  </a:lnTo>
                  <a:lnTo>
                    <a:pt x="978" y="384"/>
                  </a:lnTo>
                  <a:lnTo>
                    <a:pt x="977" y="385"/>
                  </a:lnTo>
                  <a:lnTo>
                    <a:pt x="977" y="386"/>
                  </a:lnTo>
                  <a:lnTo>
                    <a:pt x="978" y="388"/>
                  </a:lnTo>
                  <a:lnTo>
                    <a:pt x="978" y="389"/>
                  </a:lnTo>
                  <a:lnTo>
                    <a:pt x="977" y="390"/>
                  </a:lnTo>
                  <a:lnTo>
                    <a:pt x="976" y="391"/>
                  </a:lnTo>
                  <a:lnTo>
                    <a:pt x="975" y="392"/>
                  </a:lnTo>
                  <a:lnTo>
                    <a:pt x="973" y="391"/>
                  </a:lnTo>
                  <a:lnTo>
                    <a:pt x="968" y="388"/>
                  </a:lnTo>
                  <a:lnTo>
                    <a:pt x="967" y="387"/>
                  </a:lnTo>
                  <a:lnTo>
                    <a:pt x="965" y="387"/>
                  </a:lnTo>
                  <a:lnTo>
                    <a:pt x="964" y="387"/>
                  </a:lnTo>
                  <a:lnTo>
                    <a:pt x="955" y="391"/>
                  </a:lnTo>
                  <a:lnTo>
                    <a:pt x="953" y="392"/>
                  </a:lnTo>
                  <a:lnTo>
                    <a:pt x="952" y="392"/>
                  </a:lnTo>
                  <a:lnTo>
                    <a:pt x="951" y="391"/>
                  </a:lnTo>
                  <a:lnTo>
                    <a:pt x="950" y="390"/>
                  </a:lnTo>
                  <a:lnTo>
                    <a:pt x="948" y="389"/>
                  </a:lnTo>
                  <a:lnTo>
                    <a:pt x="945" y="389"/>
                  </a:lnTo>
                  <a:lnTo>
                    <a:pt x="935" y="391"/>
                  </a:lnTo>
                  <a:lnTo>
                    <a:pt x="934" y="391"/>
                  </a:lnTo>
                  <a:lnTo>
                    <a:pt x="933" y="393"/>
                  </a:lnTo>
                  <a:lnTo>
                    <a:pt x="929" y="398"/>
                  </a:lnTo>
                  <a:lnTo>
                    <a:pt x="918" y="405"/>
                  </a:lnTo>
                  <a:lnTo>
                    <a:pt x="917" y="405"/>
                  </a:lnTo>
                  <a:lnTo>
                    <a:pt x="915" y="404"/>
                  </a:lnTo>
                  <a:lnTo>
                    <a:pt x="912" y="400"/>
                  </a:lnTo>
                  <a:lnTo>
                    <a:pt x="910" y="399"/>
                  </a:lnTo>
                  <a:lnTo>
                    <a:pt x="909" y="399"/>
                  </a:lnTo>
                  <a:lnTo>
                    <a:pt x="907" y="400"/>
                  </a:lnTo>
                  <a:lnTo>
                    <a:pt x="905" y="401"/>
                  </a:lnTo>
                  <a:lnTo>
                    <a:pt x="902" y="401"/>
                  </a:lnTo>
                  <a:lnTo>
                    <a:pt x="897" y="397"/>
                  </a:lnTo>
                  <a:lnTo>
                    <a:pt x="894" y="396"/>
                  </a:lnTo>
                  <a:lnTo>
                    <a:pt x="890" y="395"/>
                  </a:lnTo>
                  <a:lnTo>
                    <a:pt x="887" y="395"/>
                  </a:lnTo>
                  <a:lnTo>
                    <a:pt x="886" y="394"/>
                  </a:lnTo>
                  <a:lnTo>
                    <a:pt x="884" y="393"/>
                  </a:lnTo>
                  <a:lnTo>
                    <a:pt x="882" y="392"/>
                  </a:lnTo>
                  <a:lnTo>
                    <a:pt x="879" y="391"/>
                  </a:lnTo>
                  <a:lnTo>
                    <a:pt x="876" y="392"/>
                  </a:lnTo>
                  <a:lnTo>
                    <a:pt x="874" y="393"/>
                  </a:lnTo>
                  <a:lnTo>
                    <a:pt x="873" y="393"/>
                  </a:lnTo>
                  <a:lnTo>
                    <a:pt x="873" y="392"/>
                  </a:lnTo>
                  <a:lnTo>
                    <a:pt x="873" y="391"/>
                  </a:lnTo>
                  <a:lnTo>
                    <a:pt x="875" y="390"/>
                  </a:lnTo>
                  <a:lnTo>
                    <a:pt x="876" y="389"/>
                  </a:lnTo>
                  <a:lnTo>
                    <a:pt x="877" y="388"/>
                  </a:lnTo>
                  <a:lnTo>
                    <a:pt x="877" y="386"/>
                  </a:lnTo>
                  <a:lnTo>
                    <a:pt x="877" y="385"/>
                  </a:lnTo>
                  <a:lnTo>
                    <a:pt x="877" y="384"/>
                  </a:lnTo>
                  <a:lnTo>
                    <a:pt x="875" y="383"/>
                  </a:lnTo>
                  <a:lnTo>
                    <a:pt x="874" y="383"/>
                  </a:lnTo>
                  <a:lnTo>
                    <a:pt x="873" y="382"/>
                  </a:lnTo>
                  <a:lnTo>
                    <a:pt x="870" y="382"/>
                  </a:lnTo>
                  <a:lnTo>
                    <a:pt x="868" y="382"/>
                  </a:lnTo>
                  <a:lnTo>
                    <a:pt x="867" y="382"/>
                  </a:lnTo>
                  <a:lnTo>
                    <a:pt x="866" y="382"/>
                  </a:lnTo>
                  <a:lnTo>
                    <a:pt x="865" y="382"/>
                  </a:lnTo>
                  <a:lnTo>
                    <a:pt x="864" y="383"/>
                  </a:lnTo>
                  <a:lnTo>
                    <a:pt x="863" y="384"/>
                  </a:lnTo>
                  <a:lnTo>
                    <a:pt x="862" y="384"/>
                  </a:lnTo>
                  <a:lnTo>
                    <a:pt x="860" y="384"/>
                  </a:lnTo>
                  <a:lnTo>
                    <a:pt x="841" y="383"/>
                  </a:lnTo>
                  <a:lnTo>
                    <a:pt x="839" y="383"/>
                  </a:lnTo>
                  <a:lnTo>
                    <a:pt x="838" y="384"/>
                  </a:lnTo>
                  <a:lnTo>
                    <a:pt x="837" y="385"/>
                  </a:lnTo>
                  <a:lnTo>
                    <a:pt x="836" y="386"/>
                  </a:lnTo>
                  <a:lnTo>
                    <a:pt x="835" y="386"/>
                  </a:lnTo>
                  <a:lnTo>
                    <a:pt x="831" y="386"/>
                  </a:lnTo>
                  <a:lnTo>
                    <a:pt x="829" y="387"/>
                  </a:lnTo>
                  <a:lnTo>
                    <a:pt x="822" y="390"/>
                  </a:lnTo>
                  <a:lnTo>
                    <a:pt x="821" y="391"/>
                  </a:lnTo>
                  <a:lnTo>
                    <a:pt x="820" y="393"/>
                  </a:lnTo>
                  <a:lnTo>
                    <a:pt x="820" y="394"/>
                  </a:lnTo>
                  <a:lnTo>
                    <a:pt x="822" y="394"/>
                  </a:lnTo>
                  <a:lnTo>
                    <a:pt x="822" y="395"/>
                  </a:lnTo>
                  <a:lnTo>
                    <a:pt x="822" y="396"/>
                  </a:lnTo>
                  <a:lnTo>
                    <a:pt x="820" y="400"/>
                  </a:lnTo>
                  <a:lnTo>
                    <a:pt x="817" y="410"/>
                  </a:lnTo>
                  <a:lnTo>
                    <a:pt x="816" y="411"/>
                  </a:lnTo>
                  <a:lnTo>
                    <a:pt x="815" y="411"/>
                  </a:lnTo>
                  <a:lnTo>
                    <a:pt x="813" y="411"/>
                  </a:lnTo>
                  <a:lnTo>
                    <a:pt x="808" y="411"/>
                  </a:lnTo>
                  <a:lnTo>
                    <a:pt x="804" y="413"/>
                  </a:lnTo>
                  <a:lnTo>
                    <a:pt x="798" y="419"/>
                  </a:lnTo>
                  <a:lnTo>
                    <a:pt x="794" y="420"/>
                  </a:lnTo>
                  <a:lnTo>
                    <a:pt x="792" y="420"/>
                  </a:lnTo>
                  <a:lnTo>
                    <a:pt x="789" y="418"/>
                  </a:lnTo>
                  <a:lnTo>
                    <a:pt x="787" y="418"/>
                  </a:lnTo>
                  <a:lnTo>
                    <a:pt x="786" y="418"/>
                  </a:lnTo>
                  <a:lnTo>
                    <a:pt x="785" y="418"/>
                  </a:lnTo>
                  <a:lnTo>
                    <a:pt x="780" y="420"/>
                  </a:lnTo>
                  <a:lnTo>
                    <a:pt x="778" y="422"/>
                  </a:lnTo>
                  <a:lnTo>
                    <a:pt x="777" y="423"/>
                  </a:lnTo>
                  <a:lnTo>
                    <a:pt x="777" y="421"/>
                  </a:lnTo>
                  <a:lnTo>
                    <a:pt x="776" y="420"/>
                  </a:lnTo>
                  <a:lnTo>
                    <a:pt x="776" y="419"/>
                  </a:lnTo>
                  <a:lnTo>
                    <a:pt x="775" y="419"/>
                  </a:lnTo>
                  <a:lnTo>
                    <a:pt x="774" y="419"/>
                  </a:lnTo>
                  <a:lnTo>
                    <a:pt x="771" y="419"/>
                  </a:lnTo>
                  <a:lnTo>
                    <a:pt x="770" y="420"/>
                  </a:lnTo>
                  <a:lnTo>
                    <a:pt x="769" y="420"/>
                  </a:lnTo>
                  <a:lnTo>
                    <a:pt x="767" y="419"/>
                  </a:lnTo>
                  <a:lnTo>
                    <a:pt x="758" y="415"/>
                  </a:lnTo>
                  <a:lnTo>
                    <a:pt x="757" y="415"/>
                  </a:lnTo>
                  <a:lnTo>
                    <a:pt x="742" y="419"/>
                  </a:lnTo>
                  <a:lnTo>
                    <a:pt x="738" y="419"/>
                  </a:lnTo>
                  <a:lnTo>
                    <a:pt x="736" y="419"/>
                  </a:lnTo>
                  <a:lnTo>
                    <a:pt x="735" y="420"/>
                  </a:lnTo>
                  <a:lnTo>
                    <a:pt x="731" y="423"/>
                  </a:lnTo>
                  <a:lnTo>
                    <a:pt x="730" y="424"/>
                  </a:lnTo>
                  <a:lnTo>
                    <a:pt x="730" y="426"/>
                  </a:lnTo>
                  <a:lnTo>
                    <a:pt x="729" y="426"/>
                  </a:lnTo>
                  <a:lnTo>
                    <a:pt x="728" y="426"/>
                  </a:lnTo>
                  <a:lnTo>
                    <a:pt x="727" y="426"/>
                  </a:lnTo>
                  <a:lnTo>
                    <a:pt x="726" y="427"/>
                  </a:lnTo>
                  <a:lnTo>
                    <a:pt x="725" y="426"/>
                  </a:lnTo>
                  <a:lnTo>
                    <a:pt x="724" y="427"/>
                  </a:lnTo>
                  <a:lnTo>
                    <a:pt x="723" y="428"/>
                  </a:lnTo>
                  <a:lnTo>
                    <a:pt x="722" y="428"/>
                  </a:lnTo>
                  <a:lnTo>
                    <a:pt x="721" y="428"/>
                  </a:lnTo>
                  <a:lnTo>
                    <a:pt x="720" y="428"/>
                  </a:lnTo>
                  <a:lnTo>
                    <a:pt x="720" y="427"/>
                  </a:lnTo>
                  <a:lnTo>
                    <a:pt x="719" y="427"/>
                  </a:lnTo>
                  <a:lnTo>
                    <a:pt x="718" y="428"/>
                  </a:lnTo>
                  <a:lnTo>
                    <a:pt x="715" y="430"/>
                  </a:lnTo>
                  <a:lnTo>
                    <a:pt x="712" y="429"/>
                  </a:lnTo>
                  <a:lnTo>
                    <a:pt x="709" y="428"/>
                  </a:lnTo>
                  <a:lnTo>
                    <a:pt x="706" y="426"/>
                  </a:lnTo>
                  <a:lnTo>
                    <a:pt x="703" y="422"/>
                  </a:lnTo>
                  <a:lnTo>
                    <a:pt x="702" y="421"/>
                  </a:lnTo>
                  <a:lnTo>
                    <a:pt x="698" y="420"/>
                  </a:lnTo>
                  <a:lnTo>
                    <a:pt x="697" y="420"/>
                  </a:lnTo>
                  <a:lnTo>
                    <a:pt x="696" y="421"/>
                  </a:lnTo>
                  <a:lnTo>
                    <a:pt x="696" y="420"/>
                  </a:lnTo>
                  <a:lnTo>
                    <a:pt x="696" y="419"/>
                  </a:lnTo>
                  <a:lnTo>
                    <a:pt x="695" y="417"/>
                  </a:lnTo>
                  <a:lnTo>
                    <a:pt x="692" y="413"/>
                  </a:lnTo>
                  <a:lnTo>
                    <a:pt x="691" y="410"/>
                  </a:lnTo>
                  <a:lnTo>
                    <a:pt x="690" y="409"/>
                  </a:lnTo>
                  <a:lnTo>
                    <a:pt x="688" y="408"/>
                  </a:lnTo>
                  <a:lnTo>
                    <a:pt x="685" y="407"/>
                  </a:lnTo>
                  <a:lnTo>
                    <a:pt x="683" y="407"/>
                  </a:lnTo>
                  <a:lnTo>
                    <a:pt x="682" y="406"/>
                  </a:lnTo>
                  <a:lnTo>
                    <a:pt x="680" y="403"/>
                  </a:lnTo>
                  <a:lnTo>
                    <a:pt x="679" y="402"/>
                  </a:lnTo>
                  <a:lnTo>
                    <a:pt x="677" y="401"/>
                  </a:lnTo>
                  <a:lnTo>
                    <a:pt x="676" y="400"/>
                  </a:lnTo>
                  <a:lnTo>
                    <a:pt x="675" y="399"/>
                  </a:lnTo>
                  <a:lnTo>
                    <a:pt x="674" y="395"/>
                  </a:lnTo>
                  <a:lnTo>
                    <a:pt x="673" y="394"/>
                  </a:lnTo>
                  <a:lnTo>
                    <a:pt x="672" y="393"/>
                  </a:lnTo>
                  <a:lnTo>
                    <a:pt x="671" y="393"/>
                  </a:lnTo>
                  <a:lnTo>
                    <a:pt x="669" y="394"/>
                  </a:lnTo>
                  <a:lnTo>
                    <a:pt x="668" y="393"/>
                  </a:lnTo>
                  <a:lnTo>
                    <a:pt x="667" y="393"/>
                  </a:lnTo>
                  <a:lnTo>
                    <a:pt x="666" y="390"/>
                  </a:lnTo>
                  <a:lnTo>
                    <a:pt x="665" y="389"/>
                  </a:lnTo>
                  <a:lnTo>
                    <a:pt x="664" y="390"/>
                  </a:lnTo>
                  <a:lnTo>
                    <a:pt x="664" y="388"/>
                  </a:lnTo>
                  <a:lnTo>
                    <a:pt x="663" y="387"/>
                  </a:lnTo>
                  <a:lnTo>
                    <a:pt x="657" y="382"/>
                  </a:lnTo>
                  <a:lnTo>
                    <a:pt x="656" y="381"/>
                  </a:lnTo>
                  <a:lnTo>
                    <a:pt x="655" y="379"/>
                  </a:lnTo>
                  <a:lnTo>
                    <a:pt x="655" y="378"/>
                  </a:lnTo>
                  <a:lnTo>
                    <a:pt x="655" y="375"/>
                  </a:lnTo>
                  <a:lnTo>
                    <a:pt x="655" y="370"/>
                  </a:lnTo>
                  <a:lnTo>
                    <a:pt x="655" y="369"/>
                  </a:lnTo>
                  <a:lnTo>
                    <a:pt x="654" y="368"/>
                  </a:lnTo>
                  <a:lnTo>
                    <a:pt x="651" y="368"/>
                  </a:lnTo>
                  <a:lnTo>
                    <a:pt x="650" y="368"/>
                  </a:lnTo>
                  <a:lnTo>
                    <a:pt x="649" y="367"/>
                  </a:lnTo>
                  <a:lnTo>
                    <a:pt x="649" y="366"/>
                  </a:lnTo>
                  <a:lnTo>
                    <a:pt x="648" y="366"/>
                  </a:lnTo>
                  <a:lnTo>
                    <a:pt x="648" y="365"/>
                  </a:lnTo>
                  <a:lnTo>
                    <a:pt x="648" y="364"/>
                  </a:lnTo>
                  <a:lnTo>
                    <a:pt x="647" y="361"/>
                  </a:lnTo>
                  <a:lnTo>
                    <a:pt x="647" y="360"/>
                  </a:lnTo>
                  <a:lnTo>
                    <a:pt x="648" y="360"/>
                  </a:lnTo>
                  <a:lnTo>
                    <a:pt x="650" y="358"/>
                  </a:lnTo>
                  <a:lnTo>
                    <a:pt x="651" y="357"/>
                  </a:lnTo>
                  <a:lnTo>
                    <a:pt x="652" y="355"/>
                  </a:lnTo>
                  <a:lnTo>
                    <a:pt x="654" y="352"/>
                  </a:lnTo>
                  <a:lnTo>
                    <a:pt x="655" y="349"/>
                  </a:lnTo>
                  <a:lnTo>
                    <a:pt x="655" y="350"/>
                  </a:lnTo>
                  <a:lnTo>
                    <a:pt x="656" y="351"/>
                  </a:lnTo>
                  <a:lnTo>
                    <a:pt x="656" y="354"/>
                  </a:lnTo>
                  <a:lnTo>
                    <a:pt x="656" y="355"/>
                  </a:lnTo>
                  <a:lnTo>
                    <a:pt x="656" y="356"/>
                  </a:lnTo>
                  <a:lnTo>
                    <a:pt x="656" y="357"/>
                  </a:lnTo>
                  <a:lnTo>
                    <a:pt x="656" y="358"/>
                  </a:lnTo>
                  <a:lnTo>
                    <a:pt x="656" y="360"/>
                  </a:lnTo>
                  <a:lnTo>
                    <a:pt x="658" y="363"/>
                  </a:lnTo>
                  <a:lnTo>
                    <a:pt x="659" y="364"/>
                  </a:lnTo>
                  <a:lnTo>
                    <a:pt x="661" y="365"/>
                  </a:lnTo>
                  <a:lnTo>
                    <a:pt x="665" y="367"/>
                  </a:lnTo>
                  <a:lnTo>
                    <a:pt x="667" y="368"/>
                  </a:lnTo>
                  <a:lnTo>
                    <a:pt x="670" y="369"/>
                  </a:lnTo>
                  <a:lnTo>
                    <a:pt x="671" y="370"/>
                  </a:lnTo>
                  <a:lnTo>
                    <a:pt x="672" y="371"/>
                  </a:lnTo>
                  <a:lnTo>
                    <a:pt x="673" y="373"/>
                  </a:lnTo>
                  <a:lnTo>
                    <a:pt x="674" y="374"/>
                  </a:lnTo>
                  <a:lnTo>
                    <a:pt x="675" y="375"/>
                  </a:lnTo>
                  <a:lnTo>
                    <a:pt x="678" y="375"/>
                  </a:lnTo>
                  <a:lnTo>
                    <a:pt x="679" y="374"/>
                  </a:lnTo>
                  <a:lnTo>
                    <a:pt x="680" y="374"/>
                  </a:lnTo>
                  <a:lnTo>
                    <a:pt x="681" y="374"/>
                  </a:lnTo>
                  <a:lnTo>
                    <a:pt x="689" y="374"/>
                  </a:lnTo>
                  <a:lnTo>
                    <a:pt x="690" y="374"/>
                  </a:lnTo>
                  <a:lnTo>
                    <a:pt x="692" y="375"/>
                  </a:lnTo>
                  <a:lnTo>
                    <a:pt x="693" y="375"/>
                  </a:lnTo>
                  <a:lnTo>
                    <a:pt x="694" y="374"/>
                  </a:lnTo>
                  <a:lnTo>
                    <a:pt x="695" y="374"/>
                  </a:lnTo>
                  <a:lnTo>
                    <a:pt x="696" y="374"/>
                  </a:lnTo>
                  <a:lnTo>
                    <a:pt x="697" y="376"/>
                  </a:lnTo>
                  <a:lnTo>
                    <a:pt x="698" y="376"/>
                  </a:lnTo>
                  <a:lnTo>
                    <a:pt x="698" y="375"/>
                  </a:lnTo>
                  <a:lnTo>
                    <a:pt x="699" y="374"/>
                  </a:lnTo>
                  <a:lnTo>
                    <a:pt x="699" y="373"/>
                  </a:lnTo>
                  <a:lnTo>
                    <a:pt x="698" y="372"/>
                  </a:lnTo>
                  <a:lnTo>
                    <a:pt x="698" y="370"/>
                  </a:lnTo>
                  <a:lnTo>
                    <a:pt x="698" y="369"/>
                  </a:lnTo>
                  <a:lnTo>
                    <a:pt x="699" y="368"/>
                  </a:lnTo>
                  <a:lnTo>
                    <a:pt x="700" y="367"/>
                  </a:lnTo>
                  <a:lnTo>
                    <a:pt x="701" y="368"/>
                  </a:lnTo>
                  <a:lnTo>
                    <a:pt x="702" y="369"/>
                  </a:lnTo>
                  <a:lnTo>
                    <a:pt x="702" y="370"/>
                  </a:lnTo>
                  <a:lnTo>
                    <a:pt x="702" y="371"/>
                  </a:lnTo>
                  <a:lnTo>
                    <a:pt x="702" y="372"/>
                  </a:lnTo>
                  <a:lnTo>
                    <a:pt x="703" y="373"/>
                  </a:lnTo>
                  <a:lnTo>
                    <a:pt x="703" y="374"/>
                  </a:lnTo>
                  <a:lnTo>
                    <a:pt x="704" y="374"/>
                  </a:lnTo>
                  <a:lnTo>
                    <a:pt x="705" y="374"/>
                  </a:lnTo>
                  <a:lnTo>
                    <a:pt x="706" y="374"/>
                  </a:lnTo>
                  <a:lnTo>
                    <a:pt x="707" y="374"/>
                  </a:lnTo>
                  <a:lnTo>
                    <a:pt x="708" y="373"/>
                  </a:lnTo>
                  <a:lnTo>
                    <a:pt x="710" y="372"/>
                  </a:lnTo>
                  <a:lnTo>
                    <a:pt x="711" y="371"/>
                  </a:lnTo>
                  <a:lnTo>
                    <a:pt x="712" y="371"/>
                  </a:lnTo>
                  <a:lnTo>
                    <a:pt x="713" y="372"/>
                  </a:lnTo>
                  <a:lnTo>
                    <a:pt x="712" y="373"/>
                  </a:lnTo>
                  <a:lnTo>
                    <a:pt x="711" y="374"/>
                  </a:lnTo>
                  <a:lnTo>
                    <a:pt x="711" y="375"/>
                  </a:lnTo>
                  <a:lnTo>
                    <a:pt x="711" y="377"/>
                  </a:lnTo>
                  <a:lnTo>
                    <a:pt x="709" y="378"/>
                  </a:lnTo>
                  <a:lnTo>
                    <a:pt x="709" y="379"/>
                  </a:lnTo>
                  <a:lnTo>
                    <a:pt x="711" y="378"/>
                  </a:lnTo>
                  <a:lnTo>
                    <a:pt x="712" y="378"/>
                  </a:lnTo>
                  <a:lnTo>
                    <a:pt x="713" y="379"/>
                  </a:lnTo>
                  <a:lnTo>
                    <a:pt x="713" y="380"/>
                  </a:lnTo>
                  <a:lnTo>
                    <a:pt x="714" y="381"/>
                  </a:lnTo>
                  <a:lnTo>
                    <a:pt x="715" y="381"/>
                  </a:lnTo>
                  <a:lnTo>
                    <a:pt x="716" y="380"/>
                  </a:lnTo>
                  <a:lnTo>
                    <a:pt x="717" y="380"/>
                  </a:lnTo>
                  <a:lnTo>
                    <a:pt x="718" y="380"/>
                  </a:lnTo>
                  <a:lnTo>
                    <a:pt x="721" y="382"/>
                  </a:lnTo>
                  <a:lnTo>
                    <a:pt x="725" y="383"/>
                  </a:lnTo>
                  <a:lnTo>
                    <a:pt x="726" y="384"/>
                  </a:lnTo>
                  <a:lnTo>
                    <a:pt x="727" y="386"/>
                  </a:lnTo>
                  <a:lnTo>
                    <a:pt x="727" y="387"/>
                  </a:lnTo>
                  <a:lnTo>
                    <a:pt x="725" y="388"/>
                  </a:lnTo>
                  <a:lnTo>
                    <a:pt x="723" y="390"/>
                  </a:lnTo>
                  <a:lnTo>
                    <a:pt x="723" y="391"/>
                  </a:lnTo>
                  <a:lnTo>
                    <a:pt x="725" y="390"/>
                  </a:lnTo>
                  <a:lnTo>
                    <a:pt x="726" y="390"/>
                  </a:lnTo>
                  <a:lnTo>
                    <a:pt x="727" y="390"/>
                  </a:lnTo>
                  <a:lnTo>
                    <a:pt x="729" y="388"/>
                  </a:lnTo>
                  <a:lnTo>
                    <a:pt x="729" y="387"/>
                  </a:lnTo>
                  <a:lnTo>
                    <a:pt x="729" y="386"/>
                  </a:lnTo>
                  <a:lnTo>
                    <a:pt x="729" y="385"/>
                  </a:lnTo>
                  <a:lnTo>
                    <a:pt x="729" y="384"/>
                  </a:lnTo>
                  <a:lnTo>
                    <a:pt x="731" y="382"/>
                  </a:lnTo>
                  <a:lnTo>
                    <a:pt x="734" y="383"/>
                  </a:lnTo>
                  <a:lnTo>
                    <a:pt x="739" y="385"/>
                  </a:lnTo>
                  <a:lnTo>
                    <a:pt x="742" y="387"/>
                  </a:lnTo>
                  <a:lnTo>
                    <a:pt x="747" y="392"/>
                  </a:lnTo>
                  <a:lnTo>
                    <a:pt x="750" y="394"/>
                  </a:lnTo>
                  <a:lnTo>
                    <a:pt x="754" y="396"/>
                  </a:lnTo>
                  <a:lnTo>
                    <a:pt x="756" y="396"/>
                  </a:lnTo>
                  <a:lnTo>
                    <a:pt x="758" y="394"/>
                  </a:lnTo>
                  <a:lnTo>
                    <a:pt x="759" y="394"/>
                  </a:lnTo>
                  <a:lnTo>
                    <a:pt x="762" y="395"/>
                  </a:lnTo>
                  <a:lnTo>
                    <a:pt x="764" y="397"/>
                  </a:lnTo>
                  <a:lnTo>
                    <a:pt x="767" y="398"/>
                  </a:lnTo>
                  <a:lnTo>
                    <a:pt x="769" y="397"/>
                  </a:lnTo>
                  <a:lnTo>
                    <a:pt x="768" y="397"/>
                  </a:lnTo>
                  <a:lnTo>
                    <a:pt x="766" y="396"/>
                  </a:lnTo>
                  <a:lnTo>
                    <a:pt x="765" y="395"/>
                  </a:lnTo>
                  <a:lnTo>
                    <a:pt x="765" y="394"/>
                  </a:lnTo>
                  <a:lnTo>
                    <a:pt x="764" y="393"/>
                  </a:lnTo>
                  <a:lnTo>
                    <a:pt x="763" y="393"/>
                  </a:lnTo>
                  <a:lnTo>
                    <a:pt x="761" y="392"/>
                  </a:lnTo>
                  <a:lnTo>
                    <a:pt x="760" y="392"/>
                  </a:lnTo>
                  <a:lnTo>
                    <a:pt x="760" y="393"/>
                  </a:lnTo>
                  <a:lnTo>
                    <a:pt x="757" y="394"/>
                  </a:lnTo>
                  <a:lnTo>
                    <a:pt x="756" y="394"/>
                  </a:lnTo>
                  <a:lnTo>
                    <a:pt x="755" y="393"/>
                  </a:lnTo>
                  <a:lnTo>
                    <a:pt x="753" y="393"/>
                  </a:lnTo>
                  <a:lnTo>
                    <a:pt x="753" y="392"/>
                  </a:lnTo>
                  <a:lnTo>
                    <a:pt x="751" y="391"/>
                  </a:lnTo>
                  <a:lnTo>
                    <a:pt x="748" y="390"/>
                  </a:lnTo>
                  <a:lnTo>
                    <a:pt x="747" y="389"/>
                  </a:lnTo>
                  <a:lnTo>
                    <a:pt x="746" y="386"/>
                  </a:lnTo>
                  <a:lnTo>
                    <a:pt x="745" y="384"/>
                  </a:lnTo>
                  <a:lnTo>
                    <a:pt x="745" y="382"/>
                  </a:lnTo>
                  <a:lnTo>
                    <a:pt x="745" y="381"/>
                  </a:lnTo>
                  <a:lnTo>
                    <a:pt x="746" y="379"/>
                  </a:lnTo>
                  <a:lnTo>
                    <a:pt x="746" y="376"/>
                  </a:lnTo>
                  <a:lnTo>
                    <a:pt x="747" y="375"/>
                  </a:lnTo>
                  <a:lnTo>
                    <a:pt x="750" y="375"/>
                  </a:lnTo>
                  <a:lnTo>
                    <a:pt x="752" y="375"/>
                  </a:lnTo>
                  <a:lnTo>
                    <a:pt x="753" y="375"/>
                  </a:lnTo>
                  <a:lnTo>
                    <a:pt x="754" y="376"/>
                  </a:lnTo>
                  <a:lnTo>
                    <a:pt x="755" y="378"/>
                  </a:lnTo>
                  <a:lnTo>
                    <a:pt x="756" y="379"/>
                  </a:lnTo>
                  <a:lnTo>
                    <a:pt x="757" y="378"/>
                  </a:lnTo>
                  <a:lnTo>
                    <a:pt x="758" y="378"/>
                  </a:lnTo>
                  <a:lnTo>
                    <a:pt x="759" y="379"/>
                  </a:lnTo>
                  <a:lnTo>
                    <a:pt x="760" y="379"/>
                  </a:lnTo>
                  <a:lnTo>
                    <a:pt x="762" y="379"/>
                  </a:lnTo>
                  <a:lnTo>
                    <a:pt x="760" y="378"/>
                  </a:lnTo>
                  <a:lnTo>
                    <a:pt x="759" y="377"/>
                  </a:lnTo>
                  <a:lnTo>
                    <a:pt x="758" y="377"/>
                  </a:lnTo>
                  <a:lnTo>
                    <a:pt x="757" y="377"/>
                  </a:lnTo>
                  <a:lnTo>
                    <a:pt x="756" y="377"/>
                  </a:lnTo>
                  <a:lnTo>
                    <a:pt x="755" y="376"/>
                  </a:lnTo>
                  <a:lnTo>
                    <a:pt x="755" y="375"/>
                  </a:lnTo>
                  <a:lnTo>
                    <a:pt x="755" y="374"/>
                  </a:lnTo>
                  <a:lnTo>
                    <a:pt x="754" y="374"/>
                  </a:lnTo>
                  <a:lnTo>
                    <a:pt x="753" y="374"/>
                  </a:lnTo>
                  <a:lnTo>
                    <a:pt x="752" y="374"/>
                  </a:lnTo>
                  <a:lnTo>
                    <a:pt x="751" y="371"/>
                  </a:lnTo>
                  <a:lnTo>
                    <a:pt x="751" y="370"/>
                  </a:lnTo>
                  <a:lnTo>
                    <a:pt x="751" y="369"/>
                  </a:lnTo>
                  <a:lnTo>
                    <a:pt x="752" y="368"/>
                  </a:lnTo>
                  <a:lnTo>
                    <a:pt x="753" y="368"/>
                  </a:lnTo>
                  <a:lnTo>
                    <a:pt x="752" y="367"/>
                  </a:lnTo>
                  <a:lnTo>
                    <a:pt x="751" y="366"/>
                  </a:lnTo>
                  <a:lnTo>
                    <a:pt x="752" y="365"/>
                  </a:lnTo>
                  <a:lnTo>
                    <a:pt x="752" y="364"/>
                  </a:lnTo>
                  <a:lnTo>
                    <a:pt x="754" y="362"/>
                  </a:lnTo>
                  <a:lnTo>
                    <a:pt x="756" y="357"/>
                  </a:lnTo>
                  <a:lnTo>
                    <a:pt x="758" y="351"/>
                  </a:lnTo>
                  <a:lnTo>
                    <a:pt x="758" y="350"/>
                  </a:lnTo>
                  <a:lnTo>
                    <a:pt x="758" y="349"/>
                  </a:lnTo>
                  <a:lnTo>
                    <a:pt x="759" y="349"/>
                  </a:lnTo>
                  <a:lnTo>
                    <a:pt x="760" y="350"/>
                  </a:lnTo>
                  <a:lnTo>
                    <a:pt x="762" y="350"/>
                  </a:lnTo>
                  <a:lnTo>
                    <a:pt x="760" y="348"/>
                  </a:lnTo>
                  <a:lnTo>
                    <a:pt x="760" y="347"/>
                  </a:lnTo>
                  <a:lnTo>
                    <a:pt x="761" y="346"/>
                  </a:lnTo>
                  <a:lnTo>
                    <a:pt x="762" y="346"/>
                  </a:lnTo>
                  <a:lnTo>
                    <a:pt x="763" y="346"/>
                  </a:lnTo>
                  <a:lnTo>
                    <a:pt x="766" y="347"/>
                  </a:lnTo>
                  <a:lnTo>
                    <a:pt x="767" y="346"/>
                  </a:lnTo>
                  <a:lnTo>
                    <a:pt x="768" y="346"/>
                  </a:lnTo>
                  <a:lnTo>
                    <a:pt x="769" y="344"/>
                  </a:lnTo>
                  <a:lnTo>
                    <a:pt x="768" y="343"/>
                  </a:lnTo>
                  <a:lnTo>
                    <a:pt x="767" y="344"/>
                  </a:lnTo>
                  <a:lnTo>
                    <a:pt x="766" y="346"/>
                  </a:lnTo>
                  <a:lnTo>
                    <a:pt x="765" y="345"/>
                  </a:lnTo>
                  <a:lnTo>
                    <a:pt x="763" y="344"/>
                  </a:lnTo>
                  <a:lnTo>
                    <a:pt x="762" y="344"/>
                  </a:lnTo>
                  <a:lnTo>
                    <a:pt x="757" y="345"/>
                  </a:lnTo>
                  <a:lnTo>
                    <a:pt x="756" y="345"/>
                  </a:lnTo>
                  <a:lnTo>
                    <a:pt x="756" y="344"/>
                  </a:lnTo>
                  <a:lnTo>
                    <a:pt x="756" y="342"/>
                  </a:lnTo>
                  <a:lnTo>
                    <a:pt x="756" y="341"/>
                  </a:lnTo>
                  <a:lnTo>
                    <a:pt x="757" y="340"/>
                  </a:lnTo>
                  <a:lnTo>
                    <a:pt x="759" y="340"/>
                  </a:lnTo>
                  <a:lnTo>
                    <a:pt x="760" y="340"/>
                  </a:lnTo>
                  <a:lnTo>
                    <a:pt x="759" y="339"/>
                  </a:lnTo>
                  <a:lnTo>
                    <a:pt x="758" y="338"/>
                  </a:lnTo>
                  <a:lnTo>
                    <a:pt x="757" y="338"/>
                  </a:lnTo>
                  <a:lnTo>
                    <a:pt x="756" y="338"/>
                  </a:lnTo>
                  <a:lnTo>
                    <a:pt x="756" y="336"/>
                  </a:lnTo>
                  <a:lnTo>
                    <a:pt x="757" y="333"/>
                  </a:lnTo>
                  <a:lnTo>
                    <a:pt x="758" y="329"/>
                  </a:lnTo>
                  <a:lnTo>
                    <a:pt x="759" y="327"/>
                  </a:lnTo>
                  <a:lnTo>
                    <a:pt x="760" y="326"/>
                  </a:lnTo>
                  <a:lnTo>
                    <a:pt x="761" y="327"/>
                  </a:lnTo>
                  <a:lnTo>
                    <a:pt x="762" y="327"/>
                  </a:lnTo>
                  <a:lnTo>
                    <a:pt x="764" y="328"/>
                  </a:lnTo>
                  <a:lnTo>
                    <a:pt x="765" y="329"/>
                  </a:lnTo>
                  <a:lnTo>
                    <a:pt x="766" y="331"/>
                  </a:lnTo>
                  <a:lnTo>
                    <a:pt x="767" y="331"/>
                  </a:lnTo>
                  <a:lnTo>
                    <a:pt x="768" y="332"/>
                  </a:lnTo>
                  <a:lnTo>
                    <a:pt x="769" y="332"/>
                  </a:lnTo>
                  <a:lnTo>
                    <a:pt x="771" y="330"/>
                  </a:lnTo>
                  <a:lnTo>
                    <a:pt x="774" y="330"/>
                  </a:lnTo>
                  <a:lnTo>
                    <a:pt x="775" y="331"/>
                  </a:lnTo>
                  <a:lnTo>
                    <a:pt x="777" y="331"/>
                  </a:lnTo>
                  <a:lnTo>
                    <a:pt x="776" y="330"/>
                  </a:lnTo>
                  <a:lnTo>
                    <a:pt x="775" y="329"/>
                  </a:lnTo>
                  <a:lnTo>
                    <a:pt x="773" y="327"/>
                  </a:lnTo>
                  <a:lnTo>
                    <a:pt x="772" y="326"/>
                  </a:lnTo>
                  <a:lnTo>
                    <a:pt x="771" y="323"/>
                  </a:lnTo>
                  <a:lnTo>
                    <a:pt x="771" y="322"/>
                  </a:lnTo>
                  <a:lnTo>
                    <a:pt x="773" y="323"/>
                  </a:lnTo>
                  <a:lnTo>
                    <a:pt x="775" y="323"/>
                  </a:lnTo>
                  <a:lnTo>
                    <a:pt x="776" y="323"/>
                  </a:lnTo>
                  <a:lnTo>
                    <a:pt x="778" y="322"/>
                  </a:lnTo>
                  <a:lnTo>
                    <a:pt x="777" y="321"/>
                  </a:lnTo>
                  <a:lnTo>
                    <a:pt x="775" y="321"/>
                  </a:lnTo>
                  <a:lnTo>
                    <a:pt x="773" y="320"/>
                  </a:lnTo>
                  <a:lnTo>
                    <a:pt x="773" y="319"/>
                  </a:lnTo>
                  <a:lnTo>
                    <a:pt x="772" y="319"/>
                  </a:lnTo>
                  <a:lnTo>
                    <a:pt x="772" y="318"/>
                  </a:lnTo>
                  <a:lnTo>
                    <a:pt x="772" y="316"/>
                  </a:lnTo>
                  <a:lnTo>
                    <a:pt x="773" y="312"/>
                  </a:lnTo>
                  <a:lnTo>
                    <a:pt x="773" y="309"/>
                  </a:lnTo>
                  <a:lnTo>
                    <a:pt x="774" y="309"/>
                  </a:lnTo>
                  <a:lnTo>
                    <a:pt x="774" y="308"/>
                  </a:lnTo>
                  <a:lnTo>
                    <a:pt x="779" y="304"/>
                  </a:lnTo>
                  <a:lnTo>
                    <a:pt x="786" y="300"/>
                  </a:lnTo>
                  <a:lnTo>
                    <a:pt x="788" y="299"/>
                  </a:lnTo>
                  <a:lnTo>
                    <a:pt x="801" y="296"/>
                  </a:lnTo>
                  <a:lnTo>
                    <a:pt x="811" y="296"/>
                  </a:lnTo>
                  <a:lnTo>
                    <a:pt x="830" y="291"/>
                  </a:lnTo>
                  <a:lnTo>
                    <a:pt x="848" y="286"/>
                  </a:lnTo>
                  <a:lnTo>
                    <a:pt x="858" y="284"/>
                  </a:lnTo>
                  <a:lnTo>
                    <a:pt x="862" y="282"/>
                  </a:lnTo>
                  <a:lnTo>
                    <a:pt x="863" y="282"/>
                  </a:lnTo>
                  <a:lnTo>
                    <a:pt x="874" y="279"/>
                  </a:lnTo>
                  <a:lnTo>
                    <a:pt x="876" y="278"/>
                  </a:lnTo>
                  <a:lnTo>
                    <a:pt x="880" y="274"/>
                  </a:lnTo>
                  <a:lnTo>
                    <a:pt x="881" y="272"/>
                  </a:lnTo>
                  <a:lnTo>
                    <a:pt x="880" y="270"/>
                  </a:lnTo>
                  <a:lnTo>
                    <a:pt x="881" y="269"/>
                  </a:lnTo>
                  <a:lnTo>
                    <a:pt x="882" y="268"/>
                  </a:lnTo>
                  <a:lnTo>
                    <a:pt x="886" y="266"/>
                  </a:lnTo>
                  <a:lnTo>
                    <a:pt x="886" y="265"/>
                  </a:lnTo>
                  <a:lnTo>
                    <a:pt x="887" y="265"/>
                  </a:lnTo>
                  <a:lnTo>
                    <a:pt x="889" y="261"/>
                  </a:lnTo>
                  <a:lnTo>
                    <a:pt x="894" y="257"/>
                  </a:lnTo>
                  <a:lnTo>
                    <a:pt x="895" y="255"/>
                  </a:lnTo>
                  <a:lnTo>
                    <a:pt x="895" y="254"/>
                  </a:lnTo>
                  <a:lnTo>
                    <a:pt x="896" y="252"/>
                  </a:lnTo>
                  <a:lnTo>
                    <a:pt x="897" y="250"/>
                  </a:lnTo>
                  <a:lnTo>
                    <a:pt x="898" y="250"/>
                  </a:lnTo>
                  <a:lnTo>
                    <a:pt x="898" y="249"/>
                  </a:lnTo>
                  <a:lnTo>
                    <a:pt x="901" y="246"/>
                  </a:lnTo>
                  <a:lnTo>
                    <a:pt x="903" y="243"/>
                  </a:lnTo>
                  <a:lnTo>
                    <a:pt x="903" y="242"/>
                  </a:lnTo>
                  <a:lnTo>
                    <a:pt x="904" y="240"/>
                  </a:lnTo>
                  <a:lnTo>
                    <a:pt x="904" y="239"/>
                  </a:lnTo>
                  <a:lnTo>
                    <a:pt x="905" y="238"/>
                  </a:lnTo>
                  <a:lnTo>
                    <a:pt x="908" y="236"/>
                  </a:lnTo>
                  <a:lnTo>
                    <a:pt x="924" y="222"/>
                  </a:lnTo>
                  <a:lnTo>
                    <a:pt x="938" y="205"/>
                  </a:lnTo>
                  <a:lnTo>
                    <a:pt x="939" y="201"/>
                  </a:lnTo>
                  <a:lnTo>
                    <a:pt x="939" y="199"/>
                  </a:lnTo>
                  <a:lnTo>
                    <a:pt x="940" y="197"/>
                  </a:lnTo>
                  <a:lnTo>
                    <a:pt x="941" y="194"/>
                  </a:lnTo>
                  <a:lnTo>
                    <a:pt x="941" y="191"/>
                  </a:lnTo>
                  <a:lnTo>
                    <a:pt x="939" y="183"/>
                  </a:lnTo>
                  <a:lnTo>
                    <a:pt x="940" y="182"/>
                  </a:lnTo>
                  <a:lnTo>
                    <a:pt x="941" y="182"/>
                  </a:lnTo>
                  <a:lnTo>
                    <a:pt x="946" y="184"/>
                  </a:lnTo>
                  <a:lnTo>
                    <a:pt x="949" y="186"/>
                  </a:lnTo>
                  <a:lnTo>
                    <a:pt x="951" y="186"/>
                  </a:lnTo>
                  <a:lnTo>
                    <a:pt x="953" y="188"/>
                  </a:lnTo>
                  <a:lnTo>
                    <a:pt x="954" y="189"/>
                  </a:lnTo>
                  <a:lnTo>
                    <a:pt x="955" y="189"/>
                  </a:lnTo>
                  <a:lnTo>
                    <a:pt x="956" y="190"/>
                  </a:lnTo>
                  <a:lnTo>
                    <a:pt x="956" y="191"/>
                  </a:lnTo>
                  <a:lnTo>
                    <a:pt x="957" y="191"/>
                  </a:lnTo>
                  <a:lnTo>
                    <a:pt x="958" y="191"/>
                  </a:lnTo>
                  <a:lnTo>
                    <a:pt x="958" y="192"/>
                  </a:lnTo>
                  <a:lnTo>
                    <a:pt x="959" y="193"/>
                  </a:lnTo>
                  <a:lnTo>
                    <a:pt x="959" y="194"/>
                  </a:lnTo>
                  <a:lnTo>
                    <a:pt x="960" y="196"/>
                  </a:lnTo>
                  <a:lnTo>
                    <a:pt x="960" y="197"/>
                  </a:lnTo>
                  <a:lnTo>
                    <a:pt x="960" y="199"/>
                  </a:lnTo>
                  <a:lnTo>
                    <a:pt x="961" y="202"/>
                  </a:lnTo>
                  <a:lnTo>
                    <a:pt x="960" y="203"/>
                  </a:lnTo>
                  <a:lnTo>
                    <a:pt x="960" y="204"/>
                  </a:lnTo>
                  <a:lnTo>
                    <a:pt x="960" y="205"/>
                  </a:lnTo>
                  <a:lnTo>
                    <a:pt x="962" y="205"/>
                  </a:lnTo>
                  <a:lnTo>
                    <a:pt x="964" y="206"/>
                  </a:lnTo>
                  <a:lnTo>
                    <a:pt x="967" y="205"/>
                  </a:lnTo>
                  <a:lnTo>
                    <a:pt x="968" y="205"/>
                  </a:lnTo>
                  <a:lnTo>
                    <a:pt x="969" y="206"/>
                  </a:lnTo>
                  <a:lnTo>
                    <a:pt x="970" y="210"/>
                  </a:lnTo>
                  <a:lnTo>
                    <a:pt x="971" y="212"/>
                  </a:lnTo>
                  <a:lnTo>
                    <a:pt x="972" y="213"/>
                  </a:lnTo>
                  <a:lnTo>
                    <a:pt x="976" y="217"/>
                  </a:lnTo>
                  <a:lnTo>
                    <a:pt x="977" y="218"/>
                  </a:lnTo>
                  <a:lnTo>
                    <a:pt x="978" y="218"/>
                  </a:lnTo>
                  <a:lnTo>
                    <a:pt x="978" y="219"/>
                  </a:lnTo>
                  <a:lnTo>
                    <a:pt x="979" y="221"/>
                  </a:lnTo>
                  <a:lnTo>
                    <a:pt x="982" y="221"/>
                  </a:lnTo>
                  <a:lnTo>
                    <a:pt x="985" y="220"/>
                  </a:lnTo>
                  <a:lnTo>
                    <a:pt x="991" y="214"/>
                  </a:lnTo>
                  <a:lnTo>
                    <a:pt x="991" y="213"/>
                  </a:lnTo>
                  <a:lnTo>
                    <a:pt x="992" y="210"/>
                  </a:lnTo>
                  <a:lnTo>
                    <a:pt x="992" y="209"/>
                  </a:lnTo>
                  <a:lnTo>
                    <a:pt x="994" y="207"/>
                  </a:lnTo>
                  <a:lnTo>
                    <a:pt x="994" y="205"/>
                  </a:lnTo>
                  <a:lnTo>
                    <a:pt x="994" y="204"/>
                  </a:lnTo>
                  <a:lnTo>
                    <a:pt x="992" y="205"/>
                  </a:lnTo>
                  <a:lnTo>
                    <a:pt x="992" y="204"/>
                  </a:lnTo>
                  <a:lnTo>
                    <a:pt x="992" y="203"/>
                  </a:lnTo>
                  <a:lnTo>
                    <a:pt x="993" y="203"/>
                  </a:lnTo>
                  <a:lnTo>
                    <a:pt x="994" y="201"/>
                  </a:lnTo>
                  <a:lnTo>
                    <a:pt x="995" y="200"/>
                  </a:lnTo>
                  <a:lnTo>
                    <a:pt x="995" y="199"/>
                  </a:lnTo>
                  <a:lnTo>
                    <a:pt x="996" y="197"/>
                  </a:lnTo>
                  <a:lnTo>
                    <a:pt x="996" y="195"/>
                  </a:lnTo>
                  <a:lnTo>
                    <a:pt x="996" y="194"/>
                  </a:lnTo>
                  <a:lnTo>
                    <a:pt x="995" y="194"/>
                  </a:lnTo>
                  <a:lnTo>
                    <a:pt x="993" y="194"/>
                  </a:lnTo>
                  <a:lnTo>
                    <a:pt x="992" y="192"/>
                  </a:lnTo>
                  <a:lnTo>
                    <a:pt x="992" y="190"/>
                  </a:lnTo>
                  <a:lnTo>
                    <a:pt x="992" y="181"/>
                  </a:lnTo>
                  <a:lnTo>
                    <a:pt x="991" y="180"/>
                  </a:lnTo>
                  <a:lnTo>
                    <a:pt x="991" y="178"/>
                  </a:lnTo>
                  <a:lnTo>
                    <a:pt x="990" y="176"/>
                  </a:lnTo>
                  <a:lnTo>
                    <a:pt x="989" y="175"/>
                  </a:lnTo>
                  <a:lnTo>
                    <a:pt x="989" y="173"/>
                  </a:lnTo>
                  <a:lnTo>
                    <a:pt x="990" y="173"/>
                  </a:lnTo>
                  <a:lnTo>
                    <a:pt x="992" y="172"/>
                  </a:lnTo>
                  <a:lnTo>
                    <a:pt x="993" y="171"/>
                  </a:lnTo>
                  <a:lnTo>
                    <a:pt x="995" y="169"/>
                  </a:lnTo>
                  <a:lnTo>
                    <a:pt x="997" y="168"/>
                  </a:lnTo>
                  <a:lnTo>
                    <a:pt x="998" y="168"/>
                  </a:lnTo>
                  <a:lnTo>
                    <a:pt x="999" y="168"/>
                  </a:lnTo>
                  <a:lnTo>
                    <a:pt x="1001" y="168"/>
                  </a:lnTo>
                  <a:lnTo>
                    <a:pt x="1002" y="168"/>
                  </a:lnTo>
                  <a:lnTo>
                    <a:pt x="1003" y="168"/>
                  </a:lnTo>
                  <a:lnTo>
                    <a:pt x="1003" y="167"/>
                  </a:lnTo>
                  <a:lnTo>
                    <a:pt x="1003" y="165"/>
                  </a:lnTo>
                  <a:lnTo>
                    <a:pt x="1003" y="164"/>
                  </a:lnTo>
                  <a:lnTo>
                    <a:pt x="1005" y="163"/>
                  </a:lnTo>
                  <a:lnTo>
                    <a:pt x="1006" y="163"/>
                  </a:lnTo>
                  <a:lnTo>
                    <a:pt x="1006" y="162"/>
                  </a:lnTo>
                  <a:lnTo>
                    <a:pt x="1007" y="162"/>
                  </a:lnTo>
                  <a:lnTo>
                    <a:pt x="1007" y="161"/>
                  </a:lnTo>
                  <a:lnTo>
                    <a:pt x="1008" y="162"/>
                  </a:lnTo>
                  <a:lnTo>
                    <a:pt x="1008" y="165"/>
                  </a:lnTo>
                  <a:lnTo>
                    <a:pt x="1008" y="167"/>
                  </a:lnTo>
                  <a:lnTo>
                    <a:pt x="1008" y="173"/>
                  </a:lnTo>
                  <a:lnTo>
                    <a:pt x="1008" y="178"/>
                  </a:lnTo>
                  <a:lnTo>
                    <a:pt x="1009" y="181"/>
                  </a:lnTo>
                  <a:lnTo>
                    <a:pt x="1011" y="187"/>
                  </a:lnTo>
                  <a:lnTo>
                    <a:pt x="1011" y="189"/>
                  </a:lnTo>
                  <a:lnTo>
                    <a:pt x="1012" y="196"/>
                  </a:lnTo>
                  <a:lnTo>
                    <a:pt x="1013" y="197"/>
                  </a:lnTo>
                  <a:lnTo>
                    <a:pt x="1014" y="197"/>
                  </a:lnTo>
                  <a:lnTo>
                    <a:pt x="1017" y="199"/>
                  </a:lnTo>
                  <a:lnTo>
                    <a:pt x="1019" y="199"/>
                  </a:lnTo>
                  <a:lnTo>
                    <a:pt x="1021" y="199"/>
                  </a:lnTo>
                  <a:lnTo>
                    <a:pt x="1022" y="200"/>
                  </a:lnTo>
                  <a:lnTo>
                    <a:pt x="1023" y="200"/>
                  </a:lnTo>
                  <a:lnTo>
                    <a:pt x="1024" y="200"/>
                  </a:lnTo>
                  <a:lnTo>
                    <a:pt x="1025" y="200"/>
                  </a:lnTo>
                  <a:lnTo>
                    <a:pt x="1026" y="201"/>
                  </a:lnTo>
                  <a:lnTo>
                    <a:pt x="1027" y="202"/>
                  </a:lnTo>
                  <a:lnTo>
                    <a:pt x="1029" y="202"/>
                  </a:lnTo>
                  <a:lnTo>
                    <a:pt x="1030" y="201"/>
                  </a:lnTo>
                  <a:lnTo>
                    <a:pt x="1030" y="199"/>
                  </a:lnTo>
                  <a:lnTo>
                    <a:pt x="1029" y="198"/>
                  </a:lnTo>
                  <a:lnTo>
                    <a:pt x="1026" y="196"/>
                  </a:lnTo>
                  <a:lnTo>
                    <a:pt x="1025" y="194"/>
                  </a:lnTo>
                  <a:lnTo>
                    <a:pt x="1024" y="191"/>
                  </a:lnTo>
                  <a:lnTo>
                    <a:pt x="1024" y="188"/>
                  </a:lnTo>
                  <a:lnTo>
                    <a:pt x="1024" y="186"/>
                  </a:lnTo>
                  <a:lnTo>
                    <a:pt x="1024" y="182"/>
                  </a:lnTo>
                  <a:lnTo>
                    <a:pt x="1024" y="181"/>
                  </a:lnTo>
                  <a:lnTo>
                    <a:pt x="1024" y="180"/>
                  </a:lnTo>
                  <a:lnTo>
                    <a:pt x="1020" y="167"/>
                  </a:lnTo>
                  <a:lnTo>
                    <a:pt x="1018" y="165"/>
                  </a:lnTo>
                  <a:lnTo>
                    <a:pt x="1017" y="164"/>
                  </a:lnTo>
                  <a:lnTo>
                    <a:pt x="1016" y="164"/>
                  </a:lnTo>
                  <a:lnTo>
                    <a:pt x="1016" y="163"/>
                  </a:lnTo>
                  <a:lnTo>
                    <a:pt x="1016" y="162"/>
                  </a:lnTo>
                  <a:lnTo>
                    <a:pt x="1017" y="162"/>
                  </a:lnTo>
                  <a:lnTo>
                    <a:pt x="1018" y="162"/>
                  </a:lnTo>
                  <a:lnTo>
                    <a:pt x="1019" y="161"/>
                  </a:lnTo>
                  <a:lnTo>
                    <a:pt x="1019" y="159"/>
                  </a:lnTo>
                  <a:lnTo>
                    <a:pt x="1020" y="158"/>
                  </a:lnTo>
                  <a:lnTo>
                    <a:pt x="1021" y="158"/>
                  </a:lnTo>
                  <a:lnTo>
                    <a:pt x="1022" y="159"/>
                  </a:lnTo>
                  <a:lnTo>
                    <a:pt x="1022" y="160"/>
                  </a:lnTo>
                  <a:lnTo>
                    <a:pt x="1024" y="160"/>
                  </a:lnTo>
                  <a:lnTo>
                    <a:pt x="1025" y="160"/>
                  </a:lnTo>
                  <a:lnTo>
                    <a:pt x="1025" y="161"/>
                  </a:lnTo>
                  <a:lnTo>
                    <a:pt x="1026" y="162"/>
                  </a:lnTo>
                  <a:lnTo>
                    <a:pt x="1027" y="162"/>
                  </a:lnTo>
                  <a:lnTo>
                    <a:pt x="1029" y="162"/>
                  </a:lnTo>
                  <a:lnTo>
                    <a:pt x="1030" y="162"/>
                  </a:lnTo>
                  <a:lnTo>
                    <a:pt x="1031" y="161"/>
                  </a:lnTo>
                  <a:lnTo>
                    <a:pt x="1033" y="159"/>
                  </a:lnTo>
                  <a:lnTo>
                    <a:pt x="1036" y="157"/>
                  </a:lnTo>
                  <a:lnTo>
                    <a:pt x="1038" y="154"/>
                  </a:lnTo>
                  <a:lnTo>
                    <a:pt x="1039" y="153"/>
                  </a:lnTo>
                  <a:lnTo>
                    <a:pt x="1040" y="153"/>
                  </a:lnTo>
                  <a:lnTo>
                    <a:pt x="1041" y="153"/>
                  </a:lnTo>
                  <a:lnTo>
                    <a:pt x="1042" y="152"/>
                  </a:lnTo>
                  <a:lnTo>
                    <a:pt x="1043" y="151"/>
                  </a:lnTo>
                  <a:lnTo>
                    <a:pt x="1043" y="150"/>
                  </a:lnTo>
                  <a:lnTo>
                    <a:pt x="1044" y="147"/>
                  </a:lnTo>
                  <a:lnTo>
                    <a:pt x="1044" y="145"/>
                  </a:lnTo>
                  <a:lnTo>
                    <a:pt x="1044" y="144"/>
                  </a:lnTo>
                  <a:lnTo>
                    <a:pt x="1045" y="143"/>
                  </a:lnTo>
                  <a:lnTo>
                    <a:pt x="1045" y="142"/>
                  </a:lnTo>
                  <a:lnTo>
                    <a:pt x="1046" y="142"/>
                  </a:lnTo>
                  <a:lnTo>
                    <a:pt x="1046" y="141"/>
                  </a:lnTo>
                  <a:lnTo>
                    <a:pt x="1043" y="142"/>
                  </a:lnTo>
                  <a:lnTo>
                    <a:pt x="1041" y="142"/>
                  </a:lnTo>
                  <a:lnTo>
                    <a:pt x="1038" y="141"/>
                  </a:lnTo>
                  <a:lnTo>
                    <a:pt x="1033" y="136"/>
                  </a:lnTo>
                  <a:lnTo>
                    <a:pt x="1032" y="135"/>
                  </a:lnTo>
                  <a:lnTo>
                    <a:pt x="1032" y="134"/>
                  </a:lnTo>
                  <a:lnTo>
                    <a:pt x="1031" y="134"/>
                  </a:lnTo>
                  <a:lnTo>
                    <a:pt x="1030" y="135"/>
                  </a:lnTo>
                  <a:lnTo>
                    <a:pt x="1030" y="134"/>
                  </a:lnTo>
                  <a:lnTo>
                    <a:pt x="1030" y="133"/>
                  </a:lnTo>
                  <a:lnTo>
                    <a:pt x="1031" y="130"/>
                  </a:lnTo>
                  <a:lnTo>
                    <a:pt x="1032" y="129"/>
                  </a:lnTo>
                  <a:lnTo>
                    <a:pt x="1032" y="128"/>
                  </a:lnTo>
                  <a:lnTo>
                    <a:pt x="1033" y="128"/>
                  </a:lnTo>
                  <a:lnTo>
                    <a:pt x="1036" y="126"/>
                  </a:lnTo>
                  <a:lnTo>
                    <a:pt x="1037" y="124"/>
                  </a:lnTo>
                  <a:lnTo>
                    <a:pt x="1038" y="123"/>
                  </a:lnTo>
                  <a:lnTo>
                    <a:pt x="1042" y="120"/>
                  </a:lnTo>
                  <a:lnTo>
                    <a:pt x="1045" y="115"/>
                  </a:lnTo>
                  <a:lnTo>
                    <a:pt x="1046" y="114"/>
                  </a:lnTo>
                  <a:lnTo>
                    <a:pt x="1047" y="115"/>
                  </a:lnTo>
                  <a:lnTo>
                    <a:pt x="1045" y="119"/>
                  </a:lnTo>
                  <a:lnTo>
                    <a:pt x="1046" y="121"/>
                  </a:lnTo>
                  <a:lnTo>
                    <a:pt x="1047" y="119"/>
                  </a:lnTo>
                  <a:lnTo>
                    <a:pt x="1047" y="118"/>
                  </a:lnTo>
                  <a:lnTo>
                    <a:pt x="1049" y="120"/>
                  </a:lnTo>
                  <a:lnTo>
                    <a:pt x="1050" y="121"/>
                  </a:lnTo>
                  <a:lnTo>
                    <a:pt x="1056" y="121"/>
                  </a:lnTo>
                  <a:lnTo>
                    <a:pt x="1058" y="121"/>
                  </a:lnTo>
                  <a:lnTo>
                    <a:pt x="1060" y="120"/>
                  </a:lnTo>
                  <a:lnTo>
                    <a:pt x="1062" y="119"/>
                  </a:lnTo>
                  <a:lnTo>
                    <a:pt x="1064" y="116"/>
                  </a:lnTo>
                  <a:lnTo>
                    <a:pt x="1065" y="113"/>
                  </a:lnTo>
                  <a:lnTo>
                    <a:pt x="1066" y="110"/>
                  </a:lnTo>
                  <a:lnTo>
                    <a:pt x="1066" y="108"/>
                  </a:lnTo>
                  <a:lnTo>
                    <a:pt x="1067" y="106"/>
                  </a:lnTo>
                  <a:lnTo>
                    <a:pt x="1067" y="105"/>
                  </a:lnTo>
                  <a:lnTo>
                    <a:pt x="1068" y="104"/>
                  </a:lnTo>
                  <a:lnTo>
                    <a:pt x="1074" y="101"/>
                  </a:lnTo>
                  <a:lnTo>
                    <a:pt x="1075" y="100"/>
                  </a:lnTo>
                  <a:lnTo>
                    <a:pt x="1076" y="98"/>
                  </a:lnTo>
                  <a:lnTo>
                    <a:pt x="1076" y="95"/>
                  </a:lnTo>
                  <a:lnTo>
                    <a:pt x="1076" y="94"/>
                  </a:lnTo>
                  <a:lnTo>
                    <a:pt x="1080" y="88"/>
                  </a:lnTo>
                  <a:lnTo>
                    <a:pt x="1081" y="85"/>
                  </a:lnTo>
                  <a:lnTo>
                    <a:pt x="1080" y="83"/>
                  </a:lnTo>
                  <a:lnTo>
                    <a:pt x="1079" y="83"/>
                  </a:lnTo>
                  <a:lnTo>
                    <a:pt x="1078" y="82"/>
                  </a:lnTo>
                  <a:lnTo>
                    <a:pt x="1079" y="81"/>
                  </a:lnTo>
                  <a:lnTo>
                    <a:pt x="1081" y="81"/>
                  </a:lnTo>
                  <a:lnTo>
                    <a:pt x="1082" y="80"/>
                  </a:lnTo>
                  <a:lnTo>
                    <a:pt x="1085" y="75"/>
                  </a:lnTo>
                  <a:lnTo>
                    <a:pt x="1087" y="74"/>
                  </a:lnTo>
                  <a:lnTo>
                    <a:pt x="1087" y="73"/>
                  </a:lnTo>
                  <a:lnTo>
                    <a:pt x="1089" y="73"/>
                  </a:lnTo>
                  <a:lnTo>
                    <a:pt x="1089" y="74"/>
                  </a:lnTo>
                  <a:lnTo>
                    <a:pt x="1090" y="74"/>
                  </a:lnTo>
                  <a:lnTo>
                    <a:pt x="1091" y="74"/>
                  </a:lnTo>
                  <a:lnTo>
                    <a:pt x="1091" y="71"/>
                  </a:lnTo>
                  <a:lnTo>
                    <a:pt x="1090" y="71"/>
                  </a:lnTo>
                  <a:lnTo>
                    <a:pt x="1089" y="72"/>
                  </a:lnTo>
                  <a:lnTo>
                    <a:pt x="1087" y="72"/>
                  </a:lnTo>
                  <a:lnTo>
                    <a:pt x="1089" y="71"/>
                  </a:lnTo>
                  <a:lnTo>
                    <a:pt x="1090" y="69"/>
                  </a:lnTo>
                  <a:lnTo>
                    <a:pt x="1091" y="69"/>
                  </a:lnTo>
                  <a:lnTo>
                    <a:pt x="1092" y="69"/>
                  </a:lnTo>
                  <a:lnTo>
                    <a:pt x="1093" y="69"/>
                  </a:lnTo>
                  <a:lnTo>
                    <a:pt x="1093" y="68"/>
                  </a:lnTo>
                  <a:lnTo>
                    <a:pt x="1094" y="66"/>
                  </a:lnTo>
                  <a:lnTo>
                    <a:pt x="1094" y="65"/>
                  </a:lnTo>
                  <a:lnTo>
                    <a:pt x="1095" y="64"/>
                  </a:lnTo>
                  <a:lnTo>
                    <a:pt x="1101" y="60"/>
                  </a:lnTo>
                  <a:lnTo>
                    <a:pt x="1102" y="59"/>
                  </a:lnTo>
                  <a:lnTo>
                    <a:pt x="1103" y="58"/>
                  </a:lnTo>
                  <a:lnTo>
                    <a:pt x="1104" y="58"/>
                  </a:lnTo>
                  <a:lnTo>
                    <a:pt x="1105" y="57"/>
                  </a:lnTo>
                  <a:lnTo>
                    <a:pt x="1105" y="55"/>
                  </a:lnTo>
                  <a:lnTo>
                    <a:pt x="1105" y="54"/>
                  </a:lnTo>
                  <a:lnTo>
                    <a:pt x="1106" y="53"/>
                  </a:lnTo>
                  <a:lnTo>
                    <a:pt x="1106" y="52"/>
                  </a:lnTo>
                  <a:lnTo>
                    <a:pt x="1107" y="52"/>
                  </a:lnTo>
                  <a:lnTo>
                    <a:pt x="1108" y="51"/>
                  </a:lnTo>
                  <a:lnTo>
                    <a:pt x="1112" y="45"/>
                  </a:lnTo>
                  <a:lnTo>
                    <a:pt x="1113" y="44"/>
                  </a:lnTo>
                  <a:lnTo>
                    <a:pt x="1114" y="43"/>
                  </a:lnTo>
                  <a:lnTo>
                    <a:pt x="1114" y="42"/>
                  </a:lnTo>
                  <a:lnTo>
                    <a:pt x="1114" y="40"/>
                  </a:lnTo>
                  <a:lnTo>
                    <a:pt x="1114" y="38"/>
                  </a:lnTo>
                  <a:lnTo>
                    <a:pt x="1115" y="37"/>
                  </a:lnTo>
                  <a:lnTo>
                    <a:pt x="1116" y="36"/>
                  </a:lnTo>
                  <a:lnTo>
                    <a:pt x="1116" y="35"/>
                  </a:lnTo>
                  <a:lnTo>
                    <a:pt x="1116" y="33"/>
                  </a:lnTo>
                  <a:lnTo>
                    <a:pt x="1116" y="32"/>
                  </a:lnTo>
                  <a:lnTo>
                    <a:pt x="1118" y="31"/>
                  </a:lnTo>
                  <a:lnTo>
                    <a:pt x="1118" y="30"/>
                  </a:lnTo>
                  <a:lnTo>
                    <a:pt x="1119" y="27"/>
                  </a:lnTo>
                  <a:lnTo>
                    <a:pt x="1119" y="26"/>
                  </a:lnTo>
                  <a:lnTo>
                    <a:pt x="1119" y="25"/>
                  </a:lnTo>
                  <a:lnTo>
                    <a:pt x="1120" y="25"/>
                  </a:lnTo>
                  <a:lnTo>
                    <a:pt x="1121" y="23"/>
                  </a:lnTo>
                  <a:lnTo>
                    <a:pt x="1122" y="22"/>
                  </a:lnTo>
                  <a:lnTo>
                    <a:pt x="1123" y="22"/>
                  </a:lnTo>
                  <a:lnTo>
                    <a:pt x="1124" y="23"/>
                  </a:lnTo>
                  <a:lnTo>
                    <a:pt x="1127" y="25"/>
                  </a:lnTo>
                  <a:lnTo>
                    <a:pt x="1127" y="26"/>
                  </a:lnTo>
                  <a:close/>
                  <a:moveTo>
                    <a:pt x="1139" y="2"/>
                  </a:moveTo>
                  <a:lnTo>
                    <a:pt x="1139" y="4"/>
                  </a:lnTo>
                  <a:lnTo>
                    <a:pt x="1138" y="5"/>
                  </a:lnTo>
                  <a:lnTo>
                    <a:pt x="1137" y="4"/>
                  </a:lnTo>
                  <a:lnTo>
                    <a:pt x="1136" y="4"/>
                  </a:lnTo>
                  <a:lnTo>
                    <a:pt x="1136" y="5"/>
                  </a:lnTo>
                  <a:lnTo>
                    <a:pt x="1136" y="7"/>
                  </a:lnTo>
                  <a:lnTo>
                    <a:pt x="1130" y="8"/>
                  </a:lnTo>
                  <a:lnTo>
                    <a:pt x="1131" y="9"/>
                  </a:lnTo>
                  <a:lnTo>
                    <a:pt x="1131" y="10"/>
                  </a:lnTo>
                  <a:lnTo>
                    <a:pt x="1130" y="11"/>
                  </a:lnTo>
                  <a:lnTo>
                    <a:pt x="1129" y="11"/>
                  </a:lnTo>
                  <a:lnTo>
                    <a:pt x="1128" y="10"/>
                  </a:lnTo>
                  <a:lnTo>
                    <a:pt x="1131" y="4"/>
                  </a:lnTo>
                  <a:lnTo>
                    <a:pt x="1132" y="4"/>
                  </a:lnTo>
                  <a:lnTo>
                    <a:pt x="1134" y="3"/>
                  </a:lnTo>
                  <a:lnTo>
                    <a:pt x="1135" y="3"/>
                  </a:lnTo>
                  <a:lnTo>
                    <a:pt x="1138" y="0"/>
                  </a:lnTo>
                  <a:lnTo>
                    <a:pt x="1139" y="1"/>
                  </a:lnTo>
                  <a:lnTo>
                    <a:pt x="1139" y="2"/>
                  </a:lnTo>
                  <a:close/>
                  <a:moveTo>
                    <a:pt x="1155" y="10"/>
                  </a:moveTo>
                  <a:lnTo>
                    <a:pt x="1154" y="11"/>
                  </a:lnTo>
                  <a:lnTo>
                    <a:pt x="1153" y="11"/>
                  </a:lnTo>
                  <a:lnTo>
                    <a:pt x="1152" y="11"/>
                  </a:lnTo>
                  <a:lnTo>
                    <a:pt x="1148" y="12"/>
                  </a:lnTo>
                  <a:lnTo>
                    <a:pt x="1147" y="12"/>
                  </a:lnTo>
                  <a:lnTo>
                    <a:pt x="1147" y="13"/>
                  </a:lnTo>
                  <a:lnTo>
                    <a:pt x="1145" y="13"/>
                  </a:lnTo>
                  <a:lnTo>
                    <a:pt x="1144" y="14"/>
                  </a:lnTo>
                  <a:lnTo>
                    <a:pt x="1144" y="15"/>
                  </a:lnTo>
                  <a:lnTo>
                    <a:pt x="1143" y="15"/>
                  </a:lnTo>
                  <a:lnTo>
                    <a:pt x="1143" y="16"/>
                  </a:lnTo>
                  <a:lnTo>
                    <a:pt x="1142" y="17"/>
                  </a:lnTo>
                  <a:lnTo>
                    <a:pt x="1142" y="15"/>
                  </a:lnTo>
                  <a:lnTo>
                    <a:pt x="1141" y="10"/>
                  </a:lnTo>
                  <a:lnTo>
                    <a:pt x="1142" y="9"/>
                  </a:lnTo>
                  <a:lnTo>
                    <a:pt x="1142" y="8"/>
                  </a:lnTo>
                  <a:lnTo>
                    <a:pt x="1142" y="5"/>
                  </a:lnTo>
                  <a:lnTo>
                    <a:pt x="1142" y="4"/>
                  </a:lnTo>
                  <a:lnTo>
                    <a:pt x="1144" y="4"/>
                  </a:lnTo>
                  <a:lnTo>
                    <a:pt x="1146" y="2"/>
                  </a:lnTo>
                  <a:lnTo>
                    <a:pt x="1147" y="1"/>
                  </a:lnTo>
                  <a:lnTo>
                    <a:pt x="1148" y="1"/>
                  </a:lnTo>
                  <a:lnTo>
                    <a:pt x="1149" y="1"/>
                  </a:lnTo>
                  <a:lnTo>
                    <a:pt x="1154" y="0"/>
                  </a:lnTo>
                  <a:lnTo>
                    <a:pt x="1155" y="0"/>
                  </a:lnTo>
                  <a:lnTo>
                    <a:pt x="1156" y="1"/>
                  </a:lnTo>
                  <a:lnTo>
                    <a:pt x="1156" y="3"/>
                  </a:lnTo>
                  <a:lnTo>
                    <a:pt x="1156" y="8"/>
                  </a:lnTo>
                  <a:lnTo>
                    <a:pt x="1155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56" name="Freeform 506">
              <a:extLst>
                <a:ext uri="{FF2B5EF4-FFF2-40B4-BE49-F238E27FC236}">
                  <a16:creationId xmlns:a16="http://schemas.microsoft.com/office/drawing/2014/main" id="{2BFA00AD-FA2F-5875-BFD6-416420CCF2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3213" y="1014413"/>
              <a:ext cx="2897188" cy="2513013"/>
            </a:xfrm>
            <a:custGeom>
              <a:avLst/>
              <a:gdLst>
                <a:gd name="T0" fmla="*/ 1581 w 1825"/>
                <a:gd name="T1" fmla="*/ 1508 h 1583"/>
                <a:gd name="T2" fmla="*/ 1559 w 1825"/>
                <a:gd name="T3" fmla="*/ 1485 h 1583"/>
                <a:gd name="T4" fmla="*/ 1520 w 1825"/>
                <a:gd name="T5" fmla="*/ 1332 h 1583"/>
                <a:gd name="T6" fmla="*/ 1551 w 1825"/>
                <a:gd name="T7" fmla="*/ 1235 h 1583"/>
                <a:gd name="T8" fmla="*/ 1553 w 1825"/>
                <a:gd name="T9" fmla="*/ 1162 h 1583"/>
                <a:gd name="T10" fmla="*/ 1539 w 1825"/>
                <a:gd name="T11" fmla="*/ 1230 h 1583"/>
                <a:gd name="T12" fmla="*/ 1533 w 1825"/>
                <a:gd name="T13" fmla="*/ 1218 h 1583"/>
                <a:gd name="T14" fmla="*/ 1555 w 1825"/>
                <a:gd name="T15" fmla="*/ 1120 h 1583"/>
                <a:gd name="T16" fmla="*/ 707 w 1825"/>
                <a:gd name="T17" fmla="*/ 26 h 1583"/>
                <a:gd name="T18" fmla="*/ 794 w 1825"/>
                <a:gd name="T19" fmla="*/ 97 h 1583"/>
                <a:gd name="T20" fmla="*/ 979 w 1825"/>
                <a:gd name="T21" fmla="*/ 149 h 1583"/>
                <a:gd name="T22" fmla="*/ 1116 w 1825"/>
                <a:gd name="T23" fmla="*/ 212 h 1583"/>
                <a:gd name="T24" fmla="*/ 1235 w 1825"/>
                <a:gd name="T25" fmla="*/ 196 h 1583"/>
                <a:gd name="T26" fmla="*/ 1276 w 1825"/>
                <a:gd name="T27" fmla="*/ 151 h 1583"/>
                <a:gd name="T28" fmla="*/ 1419 w 1825"/>
                <a:gd name="T29" fmla="*/ 197 h 1583"/>
                <a:gd name="T30" fmla="*/ 1650 w 1825"/>
                <a:gd name="T31" fmla="*/ 137 h 1583"/>
                <a:gd name="T32" fmla="*/ 1816 w 1825"/>
                <a:gd name="T33" fmla="*/ 173 h 1583"/>
                <a:gd name="T34" fmla="*/ 1689 w 1825"/>
                <a:gd name="T35" fmla="*/ 242 h 1583"/>
                <a:gd name="T36" fmla="*/ 1631 w 1825"/>
                <a:gd name="T37" fmla="*/ 400 h 1583"/>
                <a:gd name="T38" fmla="*/ 1560 w 1825"/>
                <a:gd name="T39" fmla="*/ 486 h 1583"/>
                <a:gd name="T40" fmla="*/ 1513 w 1825"/>
                <a:gd name="T41" fmla="*/ 478 h 1583"/>
                <a:gd name="T42" fmla="*/ 1453 w 1825"/>
                <a:gd name="T43" fmla="*/ 461 h 1583"/>
                <a:gd name="T44" fmla="*/ 1476 w 1825"/>
                <a:gd name="T45" fmla="*/ 386 h 1583"/>
                <a:gd name="T46" fmla="*/ 1464 w 1825"/>
                <a:gd name="T47" fmla="*/ 318 h 1583"/>
                <a:gd name="T48" fmla="*/ 1331 w 1825"/>
                <a:gd name="T49" fmla="*/ 242 h 1583"/>
                <a:gd name="T50" fmla="*/ 1277 w 1825"/>
                <a:gd name="T51" fmla="*/ 234 h 1583"/>
                <a:gd name="T52" fmla="*/ 1232 w 1825"/>
                <a:gd name="T53" fmla="*/ 269 h 1583"/>
                <a:gd name="T54" fmla="*/ 1240 w 1825"/>
                <a:gd name="T55" fmla="*/ 333 h 1583"/>
                <a:gd name="T56" fmla="*/ 1272 w 1825"/>
                <a:gd name="T57" fmla="*/ 438 h 1583"/>
                <a:gd name="T58" fmla="*/ 1286 w 1825"/>
                <a:gd name="T59" fmla="*/ 543 h 1583"/>
                <a:gd name="T60" fmla="*/ 1269 w 1825"/>
                <a:gd name="T61" fmla="*/ 546 h 1583"/>
                <a:gd name="T62" fmla="*/ 1255 w 1825"/>
                <a:gd name="T63" fmla="*/ 562 h 1583"/>
                <a:gd name="T64" fmla="*/ 1220 w 1825"/>
                <a:gd name="T65" fmla="*/ 512 h 1583"/>
                <a:gd name="T66" fmla="*/ 1143 w 1825"/>
                <a:gd name="T67" fmla="*/ 657 h 1583"/>
                <a:gd name="T68" fmla="*/ 1058 w 1825"/>
                <a:gd name="T69" fmla="*/ 704 h 1583"/>
                <a:gd name="T70" fmla="*/ 1064 w 1825"/>
                <a:gd name="T71" fmla="*/ 707 h 1583"/>
                <a:gd name="T72" fmla="*/ 915 w 1825"/>
                <a:gd name="T73" fmla="*/ 845 h 1583"/>
                <a:gd name="T74" fmla="*/ 810 w 1825"/>
                <a:gd name="T75" fmla="*/ 938 h 1583"/>
                <a:gd name="T76" fmla="*/ 736 w 1825"/>
                <a:gd name="T77" fmla="*/ 970 h 1583"/>
                <a:gd name="T78" fmla="*/ 708 w 1825"/>
                <a:gd name="T79" fmla="*/ 1121 h 1583"/>
                <a:gd name="T80" fmla="*/ 684 w 1825"/>
                <a:gd name="T81" fmla="*/ 1258 h 1583"/>
                <a:gd name="T82" fmla="*/ 644 w 1825"/>
                <a:gd name="T83" fmla="*/ 1374 h 1583"/>
                <a:gd name="T84" fmla="*/ 583 w 1825"/>
                <a:gd name="T85" fmla="*/ 1450 h 1583"/>
                <a:gd name="T86" fmla="*/ 468 w 1825"/>
                <a:gd name="T87" fmla="*/ 1426 h 1583"/>
                <a:gd name="T88" fmla="*/ 463 w 1825"/>
                <a:gd name="T89" fmla="*/ 1381 h 1583"/>
                <a:gd name="T90" fmla="*/ 397 w 1825"/>
                <a:gd name="T91" fmla="*/ 1242 h 1583"/>
                <a:gd name="T92" fmla="*/ 352 w 1825"/>
                <a:gd name="T93" fmla="*/ 1137 h 1583"/>
                <a:gd name="T94" fmla="*/ 326 w 1825"/>
                <a:gd name="T95" fmla="*/ 1056 h 1583"/>
                <a:gd name="T96" fmla="*/ 298 w 1825"/>
                <a:gd name="T97" fmla="*/ 994 h 1583"/>
                <a:gd name="T98" fmla="*/ 265 w 1825"/>
                <a:gd name="T99" fmla="*/ 925 h 1583"/>
                <a:gd name="T100" fmla="*/ 249 w 1825"/>
                <a:gd name="T101" fmla="*/ 842 h 1583"/>
                <a:gd name="T102" fmla="*/ 232 w 1825"/>
                <a:gd name="T103" fmla="*/ 778 h 1583"/>
                <a:gd name="T104" fmla="*/ 228 w 1825"/>
                <a:gd name="T105" fmla="*/ 743 h 1583"/>
                <a:gd name="T106" fmla="*/ 219 w 1825"/>
                <a:gd name="T107" fmla="*/ 693 h 1583"/>
                <a:gd name="T108" fmla="*/ 219 w 1825"/>
                <a:gd name="T109" fmla="*/ 604 h 1583"/>
                <a:gd name="T110" fmla="*/ 210 w 1825"/>
                <a:gd name="T111" fmla="*/ 564 h 1583"/>
                <a:gd name="T112" fmla="*/ 200 w 1825"/>
                <a:gd name="T113" fmla="*/ 524 h 1583"/>
                <a:gd name="T114" fmla="*/ 182 w 1825"/>
                <a:gd name="T115" fmla="*/ 554 h 1583"/>
                <a:gd name="T116" fmla="*/ 109 w 1825"/>
                <a:gd name="T117" fmla="*/ 635 h 1583"/>
                <a:gd name="T118" fmla="*/ 32 w 1825"/>
                <a:gd name="T119" fmla="*/ 513 h 1583"/>
                <a:gd name="T120" fmla="*/ 34 w 1825"/>
                <a:gd name="T121" fmla="*/ 481 h 1583"/>
                <a:gd name="T122" fmla="*/ 101 w 1825"/>
                <a:gd name="T123" fmla="*/ 317 h 1583"/>
                <a:gd name="T124" fmla="*/ 99 w 1825"/>
                <a:gd name="T125" fmla="*/ 129 h 1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5" h="1583">
                  <a:moveTo>
                    <a:pt x="1609" y="1552"/>
                  </a:moveTo>
                  <a:lnTo>
                    <a:pt x="1610" y="1553"/>
                  </a:lnTo>
                  <a:lnTo>
                    <a:pt x="1610" y="1554"/>
                  </a:lnTo>
                  <a:lnTo>
                    <a:pt x="1610" y="1556"/>
                  </a:lnTo>
                  <a:lnTo>
                    <a:pt x="1611" y="1557"/>
                  </a:lnTo>
                  <a:lnTo>
                    <a:pt x="1611" y="1559"/>
                  </a:lnTo>
                  <a:lnTo>
                    <a:pt x="1611" y="1560"/>
                  </a:lnTo>
                  <a:lnTo>
                    <a:pt x="1612" y="1562"/>
                  </a:lnTo>
                  <a:lnTo>
                    <a:pt x="1613" y="1564"/>
                  </a:lnTo>
                  <a:lnTo>
                    <a:pt x="1613" y="1565"/>
                  </a:lnTo>
                  <a:lnTo>
                    <a:pt x="1614" y="1566"/>
                  </a:lnTo>
                  <a:lnTo>
                    <a:pt x="1614" y="1569"/>
                  </a:lnTo>
                  <a:lnTo>
                    <a:pt x="1613" y="1571"/>
                  </a:lnTo>
                  <a:lnTo>
                    <a:pt x="1611" y="1575"/>
                  </a:lnTo>
                  <a:lnTo>
                    <a:pt x="1611" y="1577"/>
                  </a:lnTo>
                  <a:lnTo>
                    <a:pt x="1612" y="1578"/>
                  </a:lnTo>
                  <a:lnTo>
                    <a:pt x="1612" y="1579"/>
                  </a:lnTo>
                  <a:lnTo>
                    <a:pt x="1611" y="1580"/>
                  </a:lnTo>
                  <a:lnTo>
                    <a:pt x="1610" y="1579"/>
                  </a:lnTo>
                  <a:lnTo>
                    <a:pt x="1609" y="1579"/>
                  </a:lnTo>
                  <a:lnTo>
                    <a:pt x="1608" y="1581"/>
                  </a:lnTo>
                  <a:lnTo>
                    <a:pt x="1608" y="1583"/>
                  </a:lnTo>
                  <a:lnTo>
                    <a:pt x="1606" y="1583"/>
                  </a:lnTo>
                  <a:lnTo>
                    <a:pt x="1606" y="1582"/>
                  </a:lnTo>
                  <a:lnTo>
                    <a:pt x="1606" y="1580"/>
                  </a:lnTo>
                  <a:lnTo>
                    <a:pt x="1606" y="1579"/>
                  </a:lnTo>
                  <a:lnTo>
                    <a:pt x="1605" y="1578"/>
                  </a:lnTo>
                  <a:lnTo>
                    <a:pt x="1604" y="1577"/>
                  </a:lnTo>
                  <a:lnTo>
                    <a:pt x="1605" y="1576"/>
                  </a:lnTo>
                  <a:lnTo>
                    <a:pt x="1604" y="1576"/>
                  </a:lnTo>
                  <a:lnTo>
                    <a:pt x="1604" y="1575"/>
                  </a:lnTo>
                  <a:lnTo>
                    <a:pt x="1604" y="1574"/>
                  </a:lnTo>
                  <a:lnTo>
                    <a:pt x="1603" y="1573"/>
                  </a:lnTo>
                  <a:lnTo>
                    <a:pt x="1603" y="1572"/>
                  </a:lnTo>
                  <a:lnTo>
                    <a:pt x="1603" y="1571"/>
                  </a:lnTo>
                  <a:lnTo>
                    <a:pt x="1602" y="1571"/>
                  </a:lnTo>
                  <a:lnTo>
                    <a:pt x="1601" y="1570"/>
                  </a:lnTo>
                  <a:lnTo>
                    <a:pt x="1601" y="1568"/>
                  </a:lnTo>
                  <a:lnTo>
                    <a:pt x="1600" y="1567"/>
                  </a:lnTo>
                  <a:lnTo>
                    <a:pt x="1599" y="1566"/>
                  </a:lnTo>
                  <a:lnTo>
                    <a:pt x="1598" y="1565"/>
                  </a:lnTo>
                  <a:lnTo>
                    <a:pt x="1596" y="1565"/>
                  </a:lnTo>
                  <a:lnTo>
                    <a:pt x="1595" y="1566"/>
                  </a:lnTo>
                  <a:lnTo>
                    <a:pt x="1595" y="1558"/>
                  </a:lnTo>
                  <a:lnTo>
                    <a:pt x="1596" y="1558"/>
                  </a:lnTo>
                  <a:lnTo>
                    <a:pt x="1597" y="1554"/>
                  </a:lnTo>
                  <a:lnTo>
                    <a:pt x="1598" y="1554"/>
                  </a:lnTo>
                  <a:lnTo>
                    <a:pt x="1599" y="1554"/>
                  </a:lnTo>
                  <a:lnTo>
                    <a:pt x="1600" y="1554"/>
                  </a:lnTo>
                  <a:lnTo>
                    <a:pt x="1600" y="1553"/>
                  </a:lnTo>
                  <a:lnTo>
                    <a:pt x="1601" y="1553"/>
                  </a:lnTo>
                  <a:lnTo>
                    <a:pt x="1603" y="1552"/>
                  </a:lnTo>
                  <a:lnTo>
                    <a:pt x="1604" y="1552"/>
                  </a:lnTo>
                  <a:lnTo>
                    <a:pt x="1605" y="1551"/>
                  </a:lnTo>
                  <a:lnTo>
                    <a:pt x="1606" y="1550"/>
                  </a:lnTo>
                  <a:lnTo>
                    <a:pt x="1607" y="1551"/>
                  </a:lnTo>
                  <a:lnTo>
                    <a:pt x="1609" y="1552"/>
                  </a:lnTo>
                  <a:close/>
                  <a:moveTo>
                    <a:pt x="1595" y="1549"/>
                  </a:moveTo>
                  <a:lnTo>
                    <a:pt x="1594" y="1550"/>
                  </a:lnTo>
                  <a:lnTo>
                    <a:pt x="1593" y="1549"/>
                  </a:lnTo>
                  <a:lnTo>
                    <a:pt x="1593" y="1548"/>
                  </a:lnTo>
                  <a:lnTo>
                    <a:pt x="1593" y="1547"/>
                  </a:lnTo>
                  <a:lnTo>
                    <a:pt x="1592" y="1546"/>
                  </a:lnTo>
                  <a:lnTo>
                    <a:pt x="1593" y="1545"/>
                  </a:lnTo>
                  <a:lnTo>
                    <a:pt x="1593" y="1543"/>
                  </a:lnTo>
                  <a:lnTo>
                    <a:pt x="1593" y="1542"/>
                  </a:lnTo>
                  <a:lnTo>
                    <a:pt x="1595" y="1541"/>
                  </a:lnTo>
                  <a:lnTo>
                    <a:pt x="1597" y="1541"/>
                  </a:lnTo>
                  <a:lnTo>
                    <a:pt x="1597" y="1540"/>
                  </a:lnTo>
                  <a:lnTo>
                    <a:pt x="1598" y="1538"/>
                  </a:lnTo>
                  <a:lnTo>
                    <a:pt x="1599" y="1537"/>
                  </a:lnTo>
                  <a:lnTo>
                    <a:pt x="1599" y="1539"/>
                  </a:lnTo>
                  <a:lnTo>
                    <a:pt x="1599" y="1540"/>
                  </a:lnTo>
                  <a:lnTo>
                    <a:pt x="1599" y="1541"/>
                  </a:lnTo>
                  <a:lnTo>
                    <a:pt x="1600" y="1541"/>
                  </a:lnTo>
                  <a:lnTo>
                    <a:pt x="1601" y="1542"/>
                  </a:lnTo>
                  <a:lnTo>
                    <a:pt x="1601" y="1543"/>
                  </a:lnTo>
                  <a:lnTo>
                    <a:pt x="1601" y="1544"/>
                  </a:lnTo>
                  <a:lnTo>
                    <a:pt x="1600" y="1545"/>
                  </a:lnTo>
                  <a:lnTo>
                    <a:pt x="1599" y="1546"/>
                  </a:lnTo>
                  <a:lnTo>
                    <a:pt x="1597" y="1547"/>
                  </a:lnTo>
                  <a:lnTo>
                    <a:pt x="1595" y="1549"/>
                  </a:lnTo>
                  <a:close/>
                  <a:moveTo>
                    <a:pt x="1581" y="1503"/>
                  </a:moveTo>
                  <a:lnTo>
                    <a:pt x="1583" y="1506"/>
                  </a:lnTo>
                  <a:lnTo>
                    <a:pt x="1583" y="1507"/>
                  </a:lnTo>
                  <a:lnTo>
                    <a:pt x="1583" y="1508"/>
                  </a:lnTo>
                  <a:lnTo>
                    <a:pt x="1583" y="1509"/>
                  </a:lnTo>
                  <a:lnTo>
                    <a:pt x="1582" y="1509"/>
                  </a:lnTo>
                  <a:lnTo>
                    <a:pt x="1581" y="1508"/>
                  </a:lnTo>
                  <a:lnTo>
                    <a:pt x="1580" y="1507"/>
                  </a:lnTo>
                  <a:lnTo>
                    <a:pt x="1579" y="1507"/>
                  </a:lnTo>
                  <a:lnTo>
                    <a:pt x="1578" y="1508"/>
                  </a:lnTo>
                  <a:lnTo>
                    <a:pt x="1577" y="1508"/>
                  </a:lnTo>
                  <a:lnTo>
                    <a:pt x="1576" y="1508"/>
                  </a:lnTo>
                  <a:lnTo>
                    <a:pt x="1575" y="1507"/>
                  </a:lnTo>
                  <a:lnTo>
                    <a:pt x="1575" y="1506"/>
                  </a:lnTo>
                  <a:lnTo>
                    <a:pt x="1576" y="1505"/>
                  </a:lnTo>
                  <a:lnTo>
                    <a:pt x="1575" y="1505"/>
                  </a:lnTo>
                  <a:lnTo>
                    <a:pt x="1574" y="1505"/>
                  </a:lnTo>
                  <a:lnTo>
                    <a:pt x="1573" y="1505"/>
                  </a:lnTo>
                  <a:lnTo>
                    <a:pt x="1573" y="1504"/>
                  </a:lnTo>
                  <a:lnTo>
                    <a:pt x="1573" y="1503"/>
                  </a:lnTo>
                  <a:lnTo>
                    <a:pt x="1573" y="1501"/>
                  </a:lnTo>
                  <a:lnTo>
                    <a:pt x="1574" y="1500"/>
                  </a:lnTo>
                  <a:lnTo>
                    <a:pt x="1575" y="1499"/>
                  </a:lnTo>
                  <a:lnTo>
                    <a:pt x="1577" y="1499"/>
                  </a:lnTo>
                  <a:lnTo>
                    <a:pt x="1578" y="1499"/>
                  </a:lnTo>
                  <a:lnTo>
                    <a:pt x="1579" y="1500"/>
                  </a:lnTo>
                  <a:lnTo>
                    <a:pt x="1579" y="1502"/>
                  </a:lnTo>
                  <a:lnTo>
                    <a:pt x="1581" y="1503"/>
                  </a:lnTo>
                  <a:close/>
                  <a:moveTo>
                    <a:pt x="1590" y="1500"/>
                  </a:moveTo>
                  <a:lnTo>
                    <a:pt x="1590" y="1501"/>
                  </a:lnTo>
                  <a:lnTo>
                    <a:pt x="1591" y="1502"/>
                  </a:lnTo>
                  <a:lnTo>
                    <a:pt x="1590" y="1505"/>
                  </a:lnTo>
                  <a:lnTo>
                    <a:pt x="1587" y="1502"/>
                  </a:lnTo>
                  <a:lnTo>
                    <a:pt x="1586" y="1501"/>
                  </a:lnTo>
                  <a:lnTo>
                    <a:pt x="1586" y="1500"/>
                  </a:lnTo>
                  <a:lnTo>
                    <a:pt x="1587" y="1500"/>
                  </a:lnTo>
                  <a:lnTo>
                    <a:pt x="1588" y="1500"/>
                  </a:lnTo>
                  <a:lnTo>
                    <a:pt x="1588" y="1499"/>
                  </a:lnTo>
                  <a:lnTo>
                    <a:pt x="1589" y="1499"/>
                  </a:lnTo>
                  <a:lnTo>
                    <a:pt x="1590" y="1500"/>
                  </a:lnTo>
                  <a:close/>
                  <a:moveTo>
                    <a:pt x="1587" y="1494"/>
                  </a:moveTo>
                  <a:lnTo>
                    <a:pt x="1588" y="1496"/>
                  </a:lnTo>
                  <a:lnTo>
                    <a:pt x="1588" y="1497"/>
                  </a:lnTo>
                  <a:lnTo>
                    <a:pt x="1588" y="1498"/>
                  </a:lnTo>
                  <a:lnTo>
                    <a:pt x="1587" y="1498"/>
                  </a:lnTo>
                  <a:lnTo>
                    <a:pt x="1586" y="1498"/>
                  </a:lnTo>
                  <a:lnTo>
                    <a:pt x="1586" y="1499"/>
                  </a:lnTo>
                  <a:lnTo>
                    <a:pt x="1585" y="1500"/>
                  </a:lnTo>
                  <a:lnTo>
                    <a:pt x="1585" y="1501"/>
                  </a:lnTo>
                  <a:lnTo>
                    <a:pt x="1584" y="1500"/>
                  </a:lnTo>
                  <a:lnTo>
                    <a:pt x="1584" y="1498"/>
                  </a:lnTo>
                  <a:lnTo>
                    <a:pt x="1584" y="1497"/>
                  </a:lnTo>
                  <a:lnTo>
                    <a:pt x="1585" y="1497"/>
                  </a:lnTo>
                  <a:lnTo>
                    <a:pt x="1585" y="1496"/>
                  </a:lnTo>
                  <a:lnTo>
                    <a:pt x="1586" y="1496"/>
                  </a:lnTo>
                  <a:lnTo>
                    <a:pt x="1587" y="1496"/>
                  </a:lnTo>
                  <a:lnTo>
                    <a:pt x="1586" y="1495"/>
                  </a:lnTo>
                  <a:lnTo>
                    <a:pt x="1585" y="1495"/>
                  </a:lnTo>
                  <a:lnTo>
                    <a:pt x="1585" y="1496"/>
                  </a:lnTo>
                  <a:lnTo>
                    <a:pt x="1584" y="1496"/>
                  </a:lnTo>
                  <a:lnTo>
                    <a:pt x="1583" y="1495"/>
                  </a:lnTo>
                  <a:lnTo>
                    <a:pt x="1583" y="1494"/>
                  </a:lnTo>
                  <a:lnTo>
                    <a:pt x="1582" y="1490"/>
                  </a:lnTo>
                  <a:lnTo>
                    <a:pt x="1582" y="1489"/>
                  </a:lnTo>
                  <a:lnTo>
                    <a:pt x="1583" y="1489"/>
                  </a:lnTo>
                  <a:lnTo>
                    <a:pt x="1583" y="1488"/>
                  </a:lnTo>
                  <a:lnTo>
                    <a:pt x="1584" y="1487"/>
                  </a:lnTo>
                  <a:lnTo>
                    <a:pt x="1584" y="1486"/>
                  </a:lnTo>
                  <a:lnTo>
                    <a:pt x="1585" y="1485"/>
                  </a:lnTo>
                  <a:lnTo>
                    <a:pt x="1586" y="1485"/>
                  </a:lnTo>
                  <a:lnTo>
                    <a:pt x="1587" y="1485"/>
                  </a:lnTo>
                  <a:lnTo>
                    <a:pt x="1588" y="1486"/>
                  </a:lnTo>
                  <a:lnTo>
                    <a:pt x="1588" y="1487"/>
                  </a:lnTo>
                  <a:lnTo>
                    <a:pt x="1587" y="1488"/>
                  </a:lnTo>
                  <a:lnTo>
                    <a:pt x="1586" y="1489"/>
                  </a:lnTo>
                  <a:lnTo>
                    <a:pt x="1586" y="1490"/>
                  </a:lnTo>
                  <a:lnTo>
                    <a:pt x="1586" y="1492"/>
                  </a:lnTo>
                  <a:lnTo>
                    <a:pt x="1587" y="1494"/>
                  </a:lnTo>
                  <a:close/>
                  <a:moveTo>
                    <a:pt x="245" y="1483"/>
                  </a:moveTo>
                  <a:lnTo>
                    <a:pt x="244" y="1483"/>
                  </a:lnTo>
                  <a:lnTo>
                    <a:pt x="243" y="1483"/>
                  </a:lnTo>
                  <a:lnTo>
                    <a:pt x="242" y="1483"/>
                  </a:lnTo>
                  <a:lnTo>
                    <a:pt x="242" y="1482"/>
                  </a:lnTo>
                  <a:lnTo>
                    <a:pt x="243" y="1482"/>
                  </a:lnTo>
                  <a:lnTo>
                    <a:pt x="243" y="1483"/>
                  </a:lnTo>
                  <a:lnTo>
                    <a:pt x="244" y="1482"/>
                  </a:lnTo>
                  <a:lnTo>
                    <a:pt x="245" y="1482"/>
                  </a:lnTo>
                  <a:lnTo>
                    <a:pt x="246" y="1480"/>
                  </a:lnTo>
                  <a:lnTo>
                    <a:pt x="246" y="1479"/>
                  </a:lnTo>
                  <a:lnTo>
                    <a:pt x="246" y="1480"/>
                  </a:lnTo>
                  <a:lnTo>
                    <a:pt x="245" y="1482"/>
                  </a:lnTo>
                  <a:lnTo>
                    <a:pt x="245" y="1483"/>
                  </a:lnTo>
                  <a:close/>
                  <a:moveTo>
                    <a:pt x="1564" y="1486"/>
                  </a:moveTo>
                  <a:lnTo>
                    <a:pt x="1563" y="1486"/>
                  </a:lnTo>
                  <a:lnTo>
                    <a:pt x="1561" y="1486"/>
                  </a:lnTo>
                  <a:lnTo>
                    <a:pt x="1559" y="1485"/>
                  </a:lnTo>
                  <a:lnTo>
                    <a:pt x="1558" y="1484"/>
                  </a:lnTo>
                  <a:lnTo>
                    <a:pt x="1557" y="1482"/>
                  </a:lnTo>
                  <a:lnTo>
                    <a:pt x="1557" y="1481"/>
                  </a:lnTo>
                  <a:lnTo>
                    <a:pt x="1557" y="1479"/>
                  </a:lnTo>
                  <a:lnTo>
                    <a:pt x="1557" y="1478"/>
                  </a:lnTo>
                  <a:lnTo>
                    <a:pt x="1557" y="1477"/>
                  </a:lnTo>
                  <a:lnTo>
                    <a:pt x="1558" y="1476"/>
                  </a:lnTo>
                  <a:lnTo>
                    <a:pt x="1559" y="1476"/>
                  </a:lnTo>
                  <a:lnTo>
                    <a:pt x="1559" y="1477"/>
                  </a:lnTo>
                  <a:lnTo>
                    <a:pt x="1559" y="1480"/>
                  </a:lnTo>
                  <a:lnTo>
                    <a:pt x="1560" y="1482"/>
                  </a:lnTo>
                  <a:lnTo>
                    <a:pt x="1560" y="1483"/>
                  </a:lnTo>
                  <a:lnTo>
                    <a:pt x="1562" y="1484"/>
                  </a:lnTo>
                  <a:lnTo>
                    <a:pt x="1563" y="1485"/>
                  </a:lnTo>
                  <a:lnTo>
                    <a:pt x="1564" y="1485"/>
                  </a:lnTo>
                  <a:lnTo>
                    <a:pt x="1564" y="1486"/>
                  </a:lnTo>
                  <a:close/>
                  <a:moveTo>
                    <a:pt x="1593" y="1471"/>
                  </a:moveTo>
                  <a:lnTo>
                    <a:pt x="1592" y="1471"/>
                  </a:lnTo>
                  <a:lnTo>
                    <a:pt x="1592" y="1470"/>
                  </a:lnTo>
                  <a:lnTo>
                    <a:pt x="1593" y="1467"/>
                  </a:lnTo>
                  <a:lnTo>
                    <a:pt x="1593" y="1466"/>
                  </a:lnTo>
                  <a:lnTo>
                    <a:pt x="1592" y="1464"/>
                  </a:lnTo>
                  <a:lnTo>
                    <a:pt x="1592" y="1463"/>
                  </a:lnTo>
                  <a:lnTo>
                    <a:pt x="1593" y="1462"/>
                  </a:lnTo>
                  <a:lnTo>
                    <a:pt x="1593" y="1464"/>
                  </a:lnTo>
                  <a:lnTo>
                    <a:pt x="1594" y="1466"/>
                  </a:lnTo>
                  <a:lnTo>
                    <a:pt x="1594" y="1468"/>
                  </a:lnTo>
                  <a:lnTo>
                    <a:pt x="1594" y="1469"/>
                  </a:lnTo>
                  <a:lnTo>
                    <a:pt x="1593" y="1470"/>
                  </a:lnTo>
                  <a:lnTo>
                    <a:pt x="1593" y="1471"/>
                  </a:lnTo>
                  <a:close/>
                  <a:moveTo>
                    <a:pt x="1543" y="1424"/>
                  </a:moveTo>
                  <a:lnTo>
                    <a:pt x="1541" y="1426"/>
                  </a:lnTo>
                  <a:lnTo>
                    <a:pt x="1536" y="1425"/>
                  </a:lnTo>
                  <a:lnTo>
                    <a:pt x="1535" y="1424"/>
                  </a:lnTo>
                  <a:lnTo>
                    <a:pt x="1535" y="1422"/>
                  </a:lnTo>
                  <a:lnTo>
                    <a:pt x="1535" y="1420"/>
                  </a:lnTo>
                  <a:lnTo>
                    <a:pt x="1535" y="1419"/>
                  </a:lnTo>
                  <a:lnTo>
                    <a:pt x="1536" y="1419"/>
                  </a:lnTo>
                  <a:lnTo>
                    <a:pt x="1537" y="1418"/>
                  </a:lnTo>
                  <a:lnTo>
                    <a:pt x="1538" y="1417"/>
                  </a:lnTo>
                  <a:lnTo>
                    <a:pt x="1537" y="1416"/>
                  </a:lnTo>
                  <a:lnTo>
                    <a:pt x="1538" y="1416"/>
                  </a:lnTo>
                  <a:lnTo>
                    <a:pt x="1539" y="1416"/>
                  </a:lnTo>
                  <a:lnTo>
                    <a:pt x="1540" y="1418"/>
                  </a:lnTo>
                  <a:lnTo>
                    <a:pt x="1541" y="1418"/>
                  </a:lnTo>
                  <a:lnTo>
                    <a:pt x="1543" y="1420"/>
                  </a:lnTo>
                  <a:lnTo>
                    <a:pt x="1543" y="1424"/>
                  </a:lnTo>
                  <a:close/>
                  <a:moveTo>
                    <a:pt x="283" y="1363"/>
                  </a:moveTo>
                  <a:lnTo>
                    <a:pt x="282" y="1363"/>
                  </a:lnTo>
                  <a:lnTo>
                    <a:pt x="282" y="1362"/>
                  </a:lnTo>
                  <a:lnTo>
                    <a:pt x="283" y="1361"/>
                  </a:lnTo>
                  <a:lnTo>
                    <a:pt x="283" y="1362"/>
                  </a:lnTo>
                  <a:lnTo>
                    <a:pt x="283" y="1363"/>
                  </a:lnTo>
                  <a:close/>
                  <a:moveTo>
                    <a:pt x="284" y="1357"/>
                  </a:moveTo>
                  <a:lnTo>
                    <a:pt x="284" y="1358"/>
                  </a:lnTo>
                  <a:lnTo>
                    <a:pt x="284" y="1357"/>
                  </a:lnTo>
                  <a:close/>
                  <a:moveTo>
                    <a:pt x="216" y="1330"/>
                  </a:moveTo>
                  <a:lnTo>
                    <a:pt x="217" y="1330"/>
                  </a:lnTo>
                  <a:lnTo>
                    <a:pt x="218" y="1329"/>
                  </a:lnTo>
                  <a:lnTo>
                    <a:pt x="217" y="1330"/>
                  </a:lnTo>
                  <a:lnTo>
                    <a:pt x="216" y="1330"/>
                  </a:lnTo>
                  <a:close/>
                  <a:moveTo>
                    <a:pt x="286" y="1312"/>
                  </a:moveTo>
                  <a:lnTo>
                    <a:pt x="285" y="1312"/>
                  </a:lnTo>
                  <a:lnTo>
                    <a:pt x="285" y="1311"/>
                  </a:lnTo>
                  <a:lnTo>
                    <a:pt x="286" y="1312"/>
                  </a:lnTo>
                  <a:close/>
                  <a:moveTo>
                    <a:pt x="187" y="1311"/>
                  </a:moveTo>
                  <a:lnTo>
                    <a:pt x="186" y="1313"/>
                  </a:lnTo>
                  <a:lnTo>
                    <a:pt x="186" y="1311"/>
                  </a:lnTo>
                  <a:lnTo>
                    <a:pt x="187" y="1310"/>
                  </a:lnTo>
                  <a:lnTo>
                    <a:pt x="188" y="1309"/>
                  </a:lnTo>
                  <a:lnTo>
                    <a:pt x="188" y="1308"/>
                  </a:lnTo>
                  <a:lnTo>
                    <a:pt x="188" y="1309"/>
                  </a:lnTo>
                  <a:lnTo>
                    <a:pt x="187" y="1311"/>
                  </a:lnTo>
                  <a:close/>
                  <a:moveTo>
                    <a:pt x="1526" y="1314"/>
                  </a:moveTo>
                  <a:lnTo>
                    <a:pt x="1526" y="1315"/>
                  </a:lnTo>
                  <a:lnTo>
                    <a:pt x="1527" y="1318"/>
                  </a:lnTo>
                  <a:lnTo>
                    <a:pt x="1527" y="1320"/>
                  </a:lnTo>
                  <a:lnTo>
                    <a:pt x="1527" y="1322"/>
                  </a:lnTo>
                  <a:lnTo>
                    <a:pt x="1526" y="1323"/>
                  </a:lnTo>
                  <a:lnTo>
                    <a:pt x="1525" y="1324"/>
                  </a:lnTo>
                  <a:lnTo>
                    <a:pt x="1524" y="1325"/>
                  </a:lnTo>
                  <a:lnTo>
                    <a:pt x="1523" y="1325"/>
                  </a:lnTo>
                  <a:lnTo>
                    <a:pt x="1524" y="1327"/>
                  </a:lnTo>
                  <a:lnTo>
                    <a:pt x="1525" y="1328"/>
                  </a:lnTo>
                  <a:lnTo>
                    <a:pt x="1526" y="1328"/>
                  </a:lnTo>
                  <a:lnTo>
                    <a:pt x="1524" y="1330"/>
                  </a:lnTo>
                  <a:lnTo>
                    <a:pt x="1523" y="1332"/>
                  </a:lnTo>
                  <a:lnTo>
                    <a:pt x="1522" y="1333"/>
                  </a:lnTo>
                  <a:lnTo>
                    <a:pt x="1520" y="1332"/>
                  </a:lnTo>
                  <a:lnTo>
                    <a:pt x="1518" y="1331"/>
                  </a:lnTo>
                  <a:lnTo>
                    <a:pt x="1517" y="1331"/>
                  </a:lnTo>
                  <a:lnTo>
                    <a:pt x="1516" y="1330"/>
                  </a:lnTo>
                  <a:lnTo>
                    <a:pt x="1515" y="1332"/>
                  </a:lnTo>
                  <a:lnTo>
                    <a:pt x="1513" y="1332"/>
                  </a:lnTo>
                  <a:lnTo>
                    <a:pt x="1513" y="1331"/>
                  </a:lnTo>
                  <a:lnTo>
                    <a:pt x="1514" y="1328"/>
                  </a:lnTo>
                  <a:lnTo>
                    <a:pt x="1515" y="1326"/>
                  </a:lnTo>
                  <a:lnTo>
                    <a:pt x="1515" y="1325"/>
                  </a:lnTo>
                  <a:lnTo>
                    <a:pt x="1515" y="1324"/>
                  </a:lnTo>
                  <a:lnTo>
                    <a:pt x="1514" y="1323"/>
                  </a:lnTo>
                  <a:lnTo>
                    <a:pt x="1513" y="1322"/>
                  </a:lnTo>
                  <a:lnTo>
                    <a:pt x="1513" y="1319"/>
                  </a:lnTo>
                  <a:lnTo>
                    <a:pt x="1513" y="1317"/>
                  </a:lnTo>
                  <a:lnTo>
                    <a:pt x="1513" y="1315"/>
                  </a:lnTo>
                  <a:lnTo>
                    <a:pt x="1515" y="1314"/>
                  </a:lnTo>
                  <a:lnTo>
                    <a:pt x="1516" y="1312"/>
                  </a:lnTo>
                  <a:lnTo>
                    <a:pt x="1516" y="1310"/>
                  </a:lnTo>
                  <a:lnTo>
                    <a:pt x="1520" y="1308"/>
                  </a:lnTo>
                  <a:lnTo>
                    <a:pt x="1523" y="1307"/>
                  </a:lnTo>
                  <a:lnTo>
                    <a:pt x="1524" y="1308"/>
                  </a:lnTo>
                  <a:lnTo>
                    <a:pt x="1525" y="1310"/>
                  </a:lnTo>
                  <a:lnTo>
                    <a:pt x="1525" y="1312"/>
                  </a:lnTo>
                  <a:lnTo>
                    <a:pt x="1526" y="1314"/>
                  </a:lnTo>
                  <a:close/>
                  <a:moveTo>
                    <a:pt x="224" y="1293"/>
                  </a:moveTo>
                  <a:lnTo>
                    <a:pt x="224" y="1292"/>
                  </a:lnTo>
                  <a:lnTo>
                    <a:pt x="224" y="1293"/>
                  </a:lnTo>
                  <a:close/>
                  <a:moveTo>
                    <a:pt x="226" y="1288"/>
                  </a:moveTo>
                  <a:lnTo>
                    <a:pt x="226" y="1287"/>
                  </a:lnTo>
                  <a:lnTo>
                    <a:pt x="226" y="1286"/>
                  </a:lnTo>
                  <a:lnTo>
                    <a:pt x="226" y="1285"/>
                  </a:lnTo>
                  <a:lnTo>
                    <a:pt x="227" y="1283"/>
                  </a:lnTo>
                  <a:lnTo>
                    <a:pt x="227" y="1284"/>
                  </a:lnTo>
                  <a:lnTo>
                    <a:pt x="227" y="1286"/>
                  </a:lnTo>
                  <a:lnTo>
                    <a:pt x="226" y="1288"/>
                  </a:lnTo>
                  <a:close/>
                  <a:moveTo>
                    <a:pt x="241" y="1268"/>
                  </a:moveTo>
                  <a:lnTo>
                    <a:pt x="241" y="1267"/>
                  </a:lnTo>
                  <a:lnTo>
                    <a:pt x="241" y="1266"/>
                  </a:lnTo>
                  <a:lnTo>
                    <a:pt x="242" y="1266"/>
                  </a:lnTo>
                  <a:lnTo>
                    <a:pt x="242" y="1267"/>
                  </a:lnTo>
                  <a:lnTo>
                    <a:pt x="241" y="1268"/>
                  </a:lnTo>
                  <a:close/>
                  <a:moveTo>
                    <a:pt x="1530" y="1276"/>
                  </a:moveTo>
                  <a:lnTo>
                    <a:pt x="1529" y="1276"/>
                  </a:lnTo>
                  <a:lnTo>
                    <a:pt x="1528" y="1276"/>
                  </a:lnTo>
                  <a:lnTo>
                    <a:pt x="1528" y="1275"/>
                  </a:lnTo>
                  <a:lnTo>
                    <a:pt x="1527" y="1275"/>
                  </a:lnTo>
                  <a:lnTo>
                    <a:pt x="1527" y="1273"/>
                  </a:lnTo>
                  <a:lnTo>
                    <a:pt x="1528" y="1273"/>
                  </a:lnTo>
                  <a:lnTo>
                    <a:pt x="1528" y="1272"/>
                  </a:lnTo>
                  <a:lnTo>
                    <a:pt x="1529" y="1272"/>
                  </a:lnTo>
                  <a:lnTo>
                    <a:pt x="1530" y="1272"/>
                  </a:lnTo>
                  <a:lnTo>
                    <a:pt x="1530" y="1271"/>
                  </a:lnTo>
                  <a:lnTo>
                    <a:pt x="1530" y="1270"/>
                  </a:lnTo>
                  <a:lnTo>
                    <a:pt x="1529" y="1268"/>
                  </a:lnTo>
                  <a:lnTo>
                    <a:pt x="1530" y="1266"/>
                  </a:lnTo>
                  <a:lnTo>
                    <a:pt x="1531" y="1266"/>
                  </a:lnTo>
                  <a:lnTo>
                    <a:pt x="1532" y="1267"/>
                  </a:lnTo>
                  <a:lnTo>
                    <a:pt x="1533" y="1269"/>
                  </a:lnTo>
                  <a:lnTo>
                    <a:pt x="1534" y="1270"/>
                  </a:lnTo>
                  <a:lnTo>
                    <a:pt x="1533" y="1270"/>
                  </a:lnTo>
                  <a:lnTo>
                    <a:pt x="1533" y="1271"/>
                  </a:lnTo>
                  <a:lnTo>
                    <a:pt x="1532" y="1272"/>
                  </a:lnTo>
                  <a:lnTo>
                    <a:pt x="1533" y="1273"/>
                  </a:lnTo>
                  <a:lnTo>
                    <a:pt x="1534" y="1274"/>
                  </a:lnTo>
                  <a:lnTo>
                    <a:pt x="1533" y="1275"/>
                  </a:lnTo>
                  <a:lnTo>
                    <a:pt x="1532" y="1275"/>
                  </a:lnTo>
                  <a:lnTo>
                    <a:pt x="1530" y="1276"/>
                  </a:lnTo>
                  <a:close/>
                  <a:moveTo>
                    <a:pt x="1506" y="1264"/>
                  </a:moveTo>
                  <a:lnTo>
                    <a:pt x="1505" y="1265"/>
                  </a:lnTo>
                  <a:lnTo>
                    <a:pt x="1503" y="1264"/>
                  </a:lnTo>
                  <a:lnTo>
                    <a:pt x="1503" y="1261"/>
                  </a:lnTo>
                  <a:lnTo>
                    <a:pt x="1502" y="1260"/>
                  </a:lnTo>
                  <a:lnTo>
                    <a:pt x="1503" y="1260"/>
                  </a:lnTo>
                  <a:lnTo>
                    <a:pt x="1505" y="1260"/>
                  </a:lnTo>
                  <a:lnTo>
                    <a:pt x="1506" y="1261"/>
                  </a:lnTo>
                  <a:lnTo>
                    <a:pt x="1507" y="1262"/>
                  </a:lnTo>
                  <a:lnTo>
                    <a:pt x="1507" y="1264"/>
                  </a:lnTo>
                  <a:lnTo>
                    <a:pt x="1506" y="1264"/>
                  </a:lnTo>
                  <a:close/>
                  <a:moveTo>
                    <a:pt x="221" y="1254"/>
                  </a:moveTo>
                  <a:lnTo>
                    <a:pt x="222" y="1254"/>
                  </a:lnTo>
                  <a:lnTo>
                    <a:pt x="221" y="1254"/>
                  </a:lnTo>
                  <a:close/>
                  <a:moveTo>
                    <a:pt x="1557" y="1240"/>
                  </a:moveTo>
                  <a:lnTo>
                    <a:pt x="1556" y="1240"/>
                  </a:lnTo>
                  <a:lnTo>
                    <a:pt x="1555" y="1239"/>
                  </a:lnTo>
                  <a:lnTo>
                    <a:pt x="1554" y="1238"/>
                  </a:lnTo>
                  <a:lnTo>
                    <a:pt x="1554" y="1237"/>
                  </a:lnTo>
                  <a:lnTo>
                    <a:pt x="1553" y="1236"/>
                  </a:lnTo>
                  <a:lnTo>
                    <a:pt x="1552" y="1236"/>
                  </a:lnTo>
                  <a:lnTo>
                    <a:pt x="1551" y="1235"/>
                  </a:lnTo>
                  <a:lnTo>
                    <a:pt x="1551" y="1234"/>
                  </a:lnTo>
                  <a:lnTo>
                    <a:pt x="1550" y="1234"/>
                  </a:lnTo>
                  <a:lnTo>
                    <a:pt x="1549" y="1234"/>
                  </a:lnTo>
                  <a:lnTo>
                    <a:pt x="1550" y="1232"/>
                  </a:lnTo>
                  <a:lnTo>
                    <a:pt x="1551" y="1231"/>
                  </a:lnTo>
                  <a:lnTo>
                    <a:pt x="1554" y="1230"/>
                  </a:lnTo>
                  <a:lnTo>
                    <a:pt x="1554" y="1231"/>
                  </a:lnTo>
                  <a:lnTo>
                    <a:pt x="1554" y="1232"/>
                  </a:lnTo>
                  <a:lnTo>
                    <a:pt x="1555" y="1235"/>
                  </a:lnTo>
                  <a:lnTo>
                    <a:pt x="1556" y="1236"/>
                  </a:lnTo>
                  <a:lnTo>
                    <a:pt x="1557" y="1240"/>
                  </a:lnTo>
                  <a:close/>
                  <a:moveTo>
                    <a:pt x="1560" y="1226"/>
                  </a:moveTo>
                  <a:lnTo>
                    <a:pt x="1559" y="1227"/>
                  </a:lnTo>
                  <a:lnTo>
                    <a:pt x="1558" y="1227"/>
                  </a:lnTo>
                  <a:lnTo>
                    <a:pt x="1558" y="1226"/>
                  </a:lnTo>
                  <a:lnTo>
                    <a:pt x="1557" y="1224"/>
                  </a:lnTo>
                  <a:lnTo>
                    <a:pt x="1557" y="1223"/>
                  </a:lnTo>
                  <a:lnTo>
                    <a:pt x="1557" y="1221"/>
                  </a:lnTo>
                  <a:lnTo>
                    <a:pt x="1557" y="1220"/>
                  </a:lnTo>
                  <a:lnTo>
                    <a:pt x="1558" y="1219"/>
                  </a:lnTo>
                  <a:lnTo>
                    <a:pt x="1559" y="1219"/>
                  </a:lnTo>
                  <a:lnTo>
                    <a:pt x="1559" y="1220"/>
                  </a:lnTo>
                  <a:lnTo>
                    <a:pt x="1560" y="1220"/>
                  </a:lnTo>
                  <a:lnTo>
                    <a:pt x="1560" y="1221"/>
                  </a:lnTo>
                  <a:lnTo>
                    <a:pt x="1559" y="1222"/>
                  </a:lnTo>
                  <a:lnTo>
                    <a:pt x="1559" y="1223"/>
                  </a:lnTo>
                  <a:lnTo>
                    <a:pt x="1559" y="1225"/>
                  </a:lnTo>
                  <a:lnTo>
                    <a:pt x="1560" y="1226"/>
                  </a:lnTo>
                  <a:close/>
                  <a:moveTo>
                    <a:pt x="1610" y="1215"/>
                  </a:moveTo>
                  <a:lnTo>
                    <a:pt x="1609" y="1215"/>
                  </a:lnTo>
                  <a:lnTo>
                    <a:pt x="1609" y="1214"/>
                  </a:lnTo>
                  <a:lnTo>
                    <a:pt x="1610" y="1215"/>
                  </a:lnTo>
                  <a:close/>
                  <a:moveTo>
                    <a:pt x="1534" y="1178"/>
                  </a:moveTo>
                  <a:lnTo>
                    <a:pt x="1533" y="1178"/>
                  </a:lnTo>
                  <a:lnTo>
                    <a:pt x="1532" y="1174"/>
                  </a:lnTo>
                  <a:lnTo>
                    <a:pt x="1532" y="1173"/>
                  </a:lnTo>
                  <a:lnTo>
                    <a:pt x="1533" y="1172"/>
                  </a:lnTo>
                  <a:lnTo>
                    <a:pt x="1533" y="1168"/>
                  </a:lnTo>
                  <a:lnTo>
                    <a:pt x="1533" y="1167"/>
                  </a:lnTo>
                  <a:lnTo>
                    <a:pt x="1534" y="1166"/>
                  </a:lnTo>
                  <a:lnTo>
                    <a:pt x="1535" y="1165"/>
                  </a:lnTo>
                  <a:lnTo>
                    <a:pt x="1536" y="1166"/>
                  </a:lnTo>
                  <a:lnTo>
                    <a:pt x="1536" y="1167"/>
                  </a:lnTo>
                  <a:lnTo>
                    <a:pt x="1536" y="1168"/>
                  </a:lnTo>
                  <a:lnTo>
                    <a:pt x="1536" y="1172"/>
                  </a:lnTo>
                  <a:lnTo>
                    <a:pt x="1536" y="1173"/>
                  </a:lnTo>
                  <a:lnTo>
                    <a:pt x="1535" y="1174"/>
                  </a:lnTo>
                  <a:lnTo>
                    <a:pt x="1534" y="1175"/>
                  </a:lnTo>
                  <a:lnTo>
                    <a:pt x="1534" y="1176"/>
                  </a:lnTo>
                  <a:lnTo>
                    <a:pt x="1534" y="1177"/>
                  </a:lnTo>
                  <a:lnTo>
                    <a:pt x="1534" y="1178"/>
                  </a:lnTo>
                  <a:close/>
                  <a:moveTo>
                    <a:pt x="1638" y="1136"/>
                  </a:moveTo>
                  <a:lnTo>
                    <a:pt x="1637" y="1136"/>
                  </a:lnTo>
                  <a:lnTo>
                    <a:pt x="1636" y="1136"/>
                  </a:lnTo>
                  <a:lnTo>
                    <a:pt x="1637" y="1135"/>
                  </a:lnTo>
                  <a:lnTo>
                    <a:pt x="1638" y="1136"/>
                  </a:lnTo>
                  <a:close/>
                  <a:moveTo>
                    <a:pt x="1554" y="1126"/>
                  </a:moveTo>
                  <a:lnTo>
                    <a:pt x="1555" y="1126"/>
                  </a:lnTo>
                  <a:lnTo>
                    <a:pt x="1556" y="1126"/>
                  </a:lnTo>
                  <a:lnTo>
                    <a:pt x="1557" y="1128"/>
                  </a:lnTo>
                  <a:lnTo>
                    <a:pt x="1556" y="1131"/>
                  </a:lnTo>
                  <a:lnTo>
                    <a:pt x="1556" y="1133"/>
                  </a:lnTo>
                  <a:lnTo>
                    <a:pt x="1557" y="1137"/>
                  </a:lnTo>
                  <a:lnTo>
                    <a:pt x="1558" y="1137"/>
                  </a:lnTo>
                  <a:lnTo>
                    <a:pt x="1558" y="1138"/>
                  </a:lnTo>
                  <a:lnTo>
                    <a:pt x="1557" y="1139"/>
                  </a:lnTo>
                  <a:lnTo>
                    <a:pt x="1556" y="1140"/>
                  </a:lnTo>
                  <a:lnTo>
                    <a:pt x="1555" y="1141"/>
                  </a:lnTo>
                  <a:lnTo>
                    <a:pt x="1554" y="1142"/>
                  </a:lnTo>
                  <a:lnTo>
                    <a:pt x="1553" y="1142"/>
                  </a:lnTo>
                  <a:lnTo>
                    <a:pt x="1553" y="1141"/>
                  </a:lnTo>
                  <a:lnTo>
                    <a:pt x="1552" y="1140"/>
                  </a:lnTo>
                  <a:lnTo>
                    <a:pt x="1552" y="1141"/>
                  </a:lnTo>
                  <a:lnTo>
                    <a:pt x="1551" y="1141"/>
                  </a:lnTo>
                  <a:lnTo>
                    <a:pt x="1551" y="1142"/>
                  </a:lnTo>
                  <a:lnTo>
                    <a:pt x="1552" y="1143"/>
                  </a:lnTo>
                  <a:lnTo>
                    <a:pt x="1553" y="1144"/>
                  </a:lnTo>
                  <a:lnTo>
                    <a:pt x="1554" y="1143"/>
                  </a:lnTo>
                  <a:lnTo>
                    <a:pt x="1555" y="1144"/>
                  </a:lnTo>
                  <a:lnTo>
                    <a:pt x="1556" y="1145"/>
                  </a:lnTo>
                  <a:lnTo>
                    <a:pt x="1558" y="1146"/>
                  </a:lnTo>
                  <a:lnTo>
                    <a:pt x="1558" y="1147"/>
                  </a:lnTo>
                  <a:lnTo>
                    <a:pt x="1556" y="1149"/>
                  </a:lnTo>
                  <a:lnTo>
                    <a:pt x="1556" y="1151"/>
                  </a:lnTo>
                  <a:lnTo>
                    <a:pt x="1556" y="1156"/>
                  </a:lnTo>
                  <a:lnTo>
                    <a:pt x="1556" y="1158"/>
                  </a:lnTo>
                  <a:lnTo>
                    <a:pt x="1555" y="1160"/>
                  </a:lnTo>
                  <a:lnTo>
                    <a:pt x="1554" y="1162"/>
                  </a:lnTo>
                  <a:lnTo>
                    <a:pt x="1553" y="1162"/>
                  </a:lnTo>
                  <a:lnTo>
                    <a:pt x="1552" y="1162"/>
                  </a:lnTo>
                  <a:lnTo>
                    <a:pt x="1551" y="1163"/>
                  </a:lnTo>
                  <a:lnTo>
                    <a:pt x="1550" y="1162"/>
                  </a:lnTo>
                  <a:lnTo>
                    <a:pt x="1550" y="1161"/>
                  </a:lnTo>
                  <a:lnTo>
                    <a:pt x="1551" y="1160"/>
                  </a:lnTo>
                  <a:lnTo>
                    <a:pt x="1550" y="1159"/>
                  </a:lnTo>
                  <a:lnTo>
                    <a:pt x="1550" y="1160"/>
                  </a:lnTo>
                  <a:lnTo>
                    <a:pt x="1549" y="1160"/>
                  </a:lnTo>
                  <a:lnTo>
                    <a:pt x="1549" y="1161"/>
                  </a:lnTo>
                  <a:lnTo>
                    <a:pt x="1549" y="1163"/>
                  </a:lnTo>
                  <a:lnTo>
                    <a:pt x="1549" y="1164"/>
                  </a:lnTo>
                  <a:lnTo>
                    <a:pt x="1550" y="1165"/>
                  </a:lnTo>
                  <a:lnTo>
                    <a:pt x="1550" y="1166"/>
                  </a:lnTo>
                  <a:lnTo>
                    <a:pt x="1550" y="1167"/>
                  </a:lnTo>
                  <a:lnTo>
                    <a:pt x="1549" y="1168"/>
                  </a:lnTo>
                  <a:lnTo>
                    <a:pt x="1549" y="1166"/>
                  </a:lnTo>
                  <a:lnTo>
                    <a:pt x="1548" y="1166"/>
                  </a:lnTo>
                  <a:lnTo>
                    <a:pt x="1547" y="1166"/>
                  </a:lnTo>
                  <a:lnTo>
                    <a:pt x="1546" y="1169"/>
                  </a:lnTo>
                  <a:lnTo>
                    <a:pt x="1546" y="1170"/>
                  </a:lnTo>
                  <a:lnTo>
                    <a:pt x="1546" y="1171"/>
                  </a:lnTo>
                  <a:lnTo>
                    <a:pt x="1547" y="1171"/>
                  </a:lnTo>
                  <a:lnTo>
                    <a:pt x="1548" y="1171"/>
                  </a:lnTo>
                  <a:lnTo>
                    <a:pt x="1548" y="1170"/>
                  </a:lnTo>
                  <a:lnTo>
                    <a:pt x="1549" y="1170"/>
                  </a:lnTo>
                  <a:lnTo>
                    <a:pt x="1549" y="1171"/>
                  </a:lnTo>
                  <a:lnTo>
                    <a:pt x="1549" y="1172"/>
                  </a:lnTo>
                  <a:lnTo>
                    <a:pt x="1549" y="1172"/>
                  </a:lnTo>
                  <a:lnTo>
                    <a:pt x="1550" y="1174"/>
                  </a:lnTo>
                  <a:lnTo>
                    <a:pt x="1550" y="1175"/>
                  </a:lnTo>
                  <a:lnTo>
                    <a:pt x="1551" y="1176"/>
                  </a:lnTo>
                  <a:lnTo>
                    <a:pt x="1551" y="1178"/>
                  </a:lnTo>
                  <a:lnTo>
                    <a:pt x="1550" y="1179"/>
                  </a:lnTo>
                  <a:lnTo>
                    <a:pt x="1551" y="1182"/>
                  </a:lnTo>
                  <a:lnTo>
                    <a:pt x="1552" y="1183"/>
                  </a:lnTo>
                  <a:lnTo>
                    <a:pt x="1552" y="1184"/>
                  </a:lnTo>
                  <a:lnTo>
                    <a:pt x="1552" y="1186"/>
                  </a:lnTo>
                  <a:lnTo>
                    <a:pt x="1551" y="1189"/>
                  </a:lnTo>
                  <a:lnTo>
                    <a:pt x="1551" y="1191"/>
                  </a:lnTo>
                  <a:lnTo>
                    <a:pt x="1552" y="1193"/>
                  </a:lnTo>
                  <a:lnTo>
                    <a:pt x="1552" y="1195"/>
                  </a:lnTo>
                  <a:lnTo>
                    <a:pt x="1552" y="1198"/>
                  </a:lnTo>
                  <a:lnTo>
                    <a:pt x="1552" y="1199"/>
                  </a:lnTo>
                  <a:lnTo>
                    <a:pt x="1550" y="1200"/>
                  </a:lnTo>
                  <a:lnTo>
                    <a:pt x="1550" y="1201"/>
                  </a:lnTo>
                  <a:lnTo>
                    <a:pt x="1551" y="1201"/>
                  </a:lnTo>
                  <a:lnTo>
                    <a:pt x="1550" y="1202"/>
                  </a:lnTo>
                  <a:lnTo>
                    <a:pt x="1549" y="1203"/>
                  </a:lnTo>
                  <a:lnTo>
                    <a:pt x="1549" y="1205"/>
                  </a:lnTo>
                  <a:lnTo>
                    <a:pt x="1549" y="1205"/>
                  </a:lnTo>
                  <a:lnTo>
                    <a:pt x="1549" y="1204"/>
                  </a:lnTo>
                  <a:lnTo>
                    <a:pt x="1548" y="1203"/>
                  </a:lnTo>
                  <a:lnTo>
                    <a:pt x="1547" y="1202"/>
                  </a:lnTo>
                  <a:lnTo>
                    <a:pt x="1547" y="1203"/>
                  </a:lnTo>
                  <a:lnTo>
                    <a:pt x="1547" y="1204"/>
                  </a:lnTo>
                  <a:lnTo>
                    <a:pt x="1545" y="1204"/>
                  </a:lnTo>
                  <a:lnTo>
                    <a:pt x="1544" y="1204"/>
                  </a:lnTo>
                  <a:lnTo>
                    <a:pt x="1544" y="1205"/>
                  </a:lnTo>
                  <a:lnTo>
                    <a:pt x="1545" y="1207"/>
                  </a:lnTo>
                  <a:lnTo>
                    <a:pt x="1546" y="1208"/>
                  </a:lnTo>
                  <a:lnTo>
                    <a:pt x="1547" y="1208"/>
                  </a:lnTo>
                  <a:lnTo>
                    <a:pt x="1547" y="1209"/>
                  </a:lnTo>
                  <a:lnTo>
                    <a:pt x="1547" y="1210"/>
                  </a:lnTo>
                  <a:lnTo>
                    <a:pt x="1548" y="1210"/>
                  </a:lnTo>
                  <a:lnTo>
                    <a:pt x="1548" y="1211"/>
                  </a:lnTo>
                  <a:lnTo>
                    <a:pt x="1547" y="1211"/>
                  </a:lnTo>
                  <a:lnTo>
                    <a:pt x="1546" y="1212"/>
                  </a:lnTo>
                  <a:lnTo>
                    <a:pt x="1546" y="1213"/>
                  </a:lnTo>
                  <a:lnTo>
                    <a:pt x="1547" y="1213"/>
                  </a:lnTo>
                  <a:lnTo>
                    <a:pt x="1547" y="1214"/>
                  </a:lnTo>
                  <a:lnTo>
                    <a:pt x="1547" y="1215"/>
                  </a:lnTo>
                  <a:lnTo>
                    <a:pt x="1546" y="1216"/>
                  </a:lnTo>
                  <a:lnTo>
                    <a:pt x="1546" y="1217"/>
                  </a:lnTo>
                  <a:lnTo>
                    <a:pt x="1546" y="1218"/>
                  </a:lnTo>
                  <a:lnTo>
                    <a:pt x="1547" y="1219"/>
                  </a:lnTo>
                  <a:lnTo>
                    <a:pt x="1545" y="1219"/>
                  </a:lnTo>
                  <a:lnTo>
                    <a:pt x="1545" y="1221"/>
                  </a:lnTo>
                  <a:lnTo>
                    <a:pt x="1543" y="1222"/>
                  </a:lnTo>
                  <a:lnTo>
                    <a:pt x="1542" y="1224"/>
                  </a:lnTo>
                  <a:lnTo>
                    <a:pt x="1543" y="1225"/>
                  </a:lnTo>
                  <a:lnTo>
                    <a:pt x="1542" y="1225"/>
                  </a:lnTo>
                  <a:lnTo>
                    <a:pt x="1541" y="1226"/>
                  </a:lnTo>
                  <a:lnTo>
                    <a:pt x="1541" y="1227"/>
                  </a:lnTo>
                  <a:lnTo>
                    <a:pt x="1540" y="1227"/>
                  </a:lnTo>
                  <a:lnTo>
                    <a:pt x="1539" y="1227"/>
                  </a:lnTo>
                  <a:lnTo>
                    <a:pt x="1538" y="1228"/>
                  </a:lnTo>
                  <a:lnTo>
                    <a:pt x="1538" y="1229"/>
                  </a:lnTo>
                  <a:lnTo>
                    <a:pt x="1540" y="1231"/>
                  </a:lnTo>
                  <a:lnTo>
                    <a:pt x="1539" y="1230"/>
                  </a:lnTo>
                  <a:lnTo>
                    <a:pt x="1539" y="1231"/>
                  </a:lnTo>
                  <a:lnTo>
                    <a:pt x="1538" y="1231"/>
                  </a:lnTo>
                  <a:lnTo>
                    <a:pt x="1537" y="1233"/>
                  </a:lnTo>
                  <a:lnTo>
                    <a:pt x="1537" y="1234"/>
                  </a:lnTo>
                  <a:lnTo>
                    <a:pt x="1536" y="1236"/>
                  </a:lnTo>
                  <a:lnTo>
                    <a:pt x="1536" y="1241"/>
                  </a:lnTo>
                  <a:lnTo>
                    <a:pt x="1537" y="1241"/>
                  </a:lnTo>
                  <a:lnTo>
                    <a:pt x="1537" y="1239"/>
                  </a:lnTo>
                  <a:lnTo>
                    <a:pt x="1538" y="1238"/>
                  </a:lnTo>
                  <a:lnTo>
                    <a:pt x="1538" y="1237"/>
                  </a:lnTo>
                  <a:lnTo>
                    <a:pt x="1539" y="1237"/>
                  </a:lnTo>
                  <a:lnTo>
                    <a:pt x="1540" y="1237"/>
                  </a:lnTo>
                  <a:lnTo>
                    <a:pt x="1540" y="1238"/>
                  </a:lnTo>
                  <a:lnTo>
                    <a:pt x="1541" y="1240"/>
                  </a:lnTo>
                  <a:lnTo>
                    <a:pt x="1540" y="1242"/>
                  </a:lnTo>
                  <a:lnTo>
                    <a:pt x="1538" y="1253"/>
                  </a:lnTo>
                  <a:lnTo>
                    <a:pt x="1536" y="1253"/>
                  </a:lnTo>
                  <a:lnTo>
                    <a:pt x="1536" y="1254"/>
                  </a:lnTo>
                  <a:lnTo>
                    <a:pt x="1533" y="1256"/>
                  </a:lnTo>
                  <a:lnTo>
                    <a:pt x="1533" y="1257"/>
                  </a:lnTo>
                  <a:lnTo>
                    <a:pt x="1533" y="1259"/>
                  </a:lnTo>
                  <a:lnTo>
                    <a:pt x="1534" y="1259"/>
                  </a:lnTo>
                  <a:lnTo>
                    <a:pt x="1535" y="1258"/>
                  </a:lnTo>
                  <a:lnTo>
                    <a:pt x="1535" y="1256"/>
                  </a:lnTo>
                  <a:lnTo>
                    <a:pt x="1536" y="1256"/>
                  </a:lnTo>
                  <a:lnTo>
                    <a:pt x="1536" y="1255"/>
                  </a:lnTo>
                  <a:lnTo>
                    <a:pt x="1536" y="1254"/>
                  </a:lnTo>
                  <a:lnTo>
                    <a:pt x="1537" y="1254"/>
                  </a:lnTo>
                  <a:lnTo>
                    <a:pt x="1538" y="1255"/>
                  </a:lnTo>
                  <a:lnTo>
                    <a:pt x="1538" y="1256"/>
                  </a:lnTo>
                  <a:lnTo>
                    <a:pt x="1538" y="1258"/>
                  </a:lnTo>
                  <a:lnTo>
                    <a:pt x="1538" y="1259"/>
                  </a:lnTo>
                  <a:lnTo>
                    <a:pt x="1537" y="1260"/>
                  </a:lnTo>
                  <a:lnTo>
                    <a:pt x="1537" y="1261"/>
                  </a:lnTo>
                  <a:lnTo>
                    <a:pt x="1537" y="1263"/>
                  </a:lnTo>
                  <a:lnTo>
                    <a:pt x="1536" y="1265"/>
                  </a:lnTo>
                  <a:lnTo>
                    <a:pt x="1536" y="1266"/>
                  </a:lnTo>
                  <a:lnTo>
                    <a:pt x="1535" y="1267"/>
                  </a:lnTo>
                  <a:lnTo>
                    <a:pt x="1535" y="1266"/>
                  </a:lnTo>
                  <a:lnTo>
                    <a:pt x="1534" y="1266"/>
                  </a:lnTo>
                  <a:lnTo>
                    <a:pt x="1533" y="1265"/>
                  </a:lnTo>
                  <a:lnTo>
                    <a:pt x="1531" y="1263"/>
                  </a:lnTo>
                  <a:lnTo>
                    <a:pt x="1531" y="1262"/>
                  </a:lnTo>
                  <a:lnTo>
                    <a:pt x="1530" y="1261"/>
                  </a:lnTo>
                  <a:lnTo>
                    <a:pt x="1529" y="1260"/>
                  </a:lnTo>
                  <a:lnTo>
                    <a:pt x="1529" y="1259"/>
                  </a:lnTo>
                  <a:lnTo>
                    <a:pt x="1529" y="1258"/>
                  </a:lnTo>
                  <a:lnTo>
                    <a:pt x="1530" y="1258"/>
                  </a:lnTo>
                  <a:lnTo>
                    <a:pt x="1531" y="1257"/>
                  </a:lnTo>
                  <a:lnTo>
                    <a:pt x="1530" y="1257"/>
                  </a:lnTo>
                  <a:lnTo>
                    <a:pt x="1529" y="1257"/>
                  </a:lnTo>
                  <a:lnTo>
                    <a:pt x="1529" y="1256"/>
                  </a:lnTo>
                  <a:lnTo>
                    <a:pt x="1528" y="1256"/>
                  </a:lnTo>
                  <a:lnTo>
                    <a:pt x="1528" y="1255"/>
                  </a:lnTo>
                  <a:lnTo>
                    <a:pt x="1528" y="1254"/>
                  </a:lnTo>
                  <a:lnTo>
                    <a:pt x="1528" y="1253"/>
                  </a:lnTo>
                  <a:lnTo>
                    <a:pt x="1528" y="1252"/>
                  </a:lnTo>
                  <a:lnTo>
                    <a:pt x="1527" y="1252"/>
                  </a:lnTo>
                  <a:lnTo>
                    <a:pt x="1526" y="1252"/>
                  </a:lnTo>
                  <a:lnTo>
                    <a:pt x="1525" y="1251"/>
                  </a:lnTo>
                  <a:lnTo>
                    <a:pt x="1525" y="1250"/>
                  </a:lnTo>
                  <a:lnTo>
                    <a:pt x="1525" y="1247"/>
                  </a:lnTo>
                  <a:lnTo>
                    <a:pt x="1525" y="1245"/>
                  </a:lnTo>
                  <a:lnTo>
                    <a:pt x="1525" y="1244"/>
                  </a:lnTo>
                  <a:lnTo>
                    <a:pt x="1524" y="1244"/>
                  </a:lnTo>
                  <a:lnTo>
                    <a:pt x="1523" y="1243"/>
                  </a:lnTo>
                  <a:lnTo>
                    <a:pt x="1523" y="1242"/>
                  </a:lnTo>
                  <a:lnTo>
                    <a:pt x="1523" y="1240"/>
                  </a:lnTo>
                  <a:lnTo>
                    <a:pt x="1525" y="1238"/>
                  </a:lnTo>
                  <a:lnTo>
                    <a:pt x="1526" y="1237"/>
                  </a:lnTo>
                  <a:lnTo>
                    <a:pt x="1526" y="1238"/>
                  </a:lnTo>
                  <a:lnTo>
                    <a:pt x="1527" y="1239"/>
                  </a:lnTo>
                  <a:lnTo>
                    <a:pt x="1527" y="1240"/>
                  </a:lnTo>
                  <a:lnTo>
                    <a:pt x="1528" y="1240"/>
                  </a:lnTo>
                  <a:lnTo>
                    <a:pt x="1528" y="1241"/>
                  </a:lnTo>
                  <a:lnTo>
                    <a:pt x="1528" y="1242"/>
                  </a:lnTo>
                  <a:lnTo>
                    <a:pt x="1529" y="1242"/>
                  </a:lnTo>
                  <a:lnTo>
                    <a:pt x="1529" y="1241"/>
                  </a:lnTo>
                  <a:lnTo>
                    <a:pt x="1529" y="1238"/>
                  </a:lnTo>
                  <a:lnTo>
                    <a:pt x="1529" y="1237"/>
                  </a:lnTo>
                  <a:lnTo>
                    <a:pt x="1529" y="1236"/>
                  </a:lnTo>
                  <a:lnTo>
                    <a:pt x="1529" y="1235"/>
                  </a:lnTo>
                  <a:lnTo>
                    <a:pt x="1529" y="1234"/>
                  </a:lnTo>
                  <a:lnTo>
                    <a:pt x="1529" y="1233"/>
                  </a:lnTo>
                  <a:lnTo>
                    <a:pt x="1530" y="1231"/>
                  </a:lnTo>
                  <a:lnTo>
                    <a:pt x="1530" y="1224"/>
                  </a:lnTo>
                  <a:lnTo>
                    <a:pt x="1530" y="1222"/>
                  </a:lnTo>
                  <a:lnTo>
                    <a:pt x="1532" y="1219"/>
                  </a:lnTo>
                  <a:lnTo>
                    <a:pt x="1533" y="1218"/>
                  </a:lnTo>
                  <a:lnTo>
                    <a:pt x="1533" y="1219"/>
                  </a:lnTo>
                  <a:lnTo>
                    <a:pt x="1534" y="1219"/>
                  </a:lnTo>
                  <a:lnTo>
                    <a:pt x="1534" y="1218"/>
                  </a:lnTo>
                  <a:lnTo>
                    <a:pt x="1535" y="1217"/>
                  </a:lnTo>
                  <a:lnTo>
                    <a:pt x="1535" y="1218"/>
                  </a:lnTo>
                  <a:lnTo>
                    <a:pt x="1536" y="1219"/>
                  </a:lnTo>
                  <a:lnTo>
                    <a:pt x="1535" y="1221"/>
                  </a:lnTo>
                  <a:lnTo>
                    <a:pt x="1536" y="1221"/>
                  </a:lnTo>
                  <a:lnTo>
                    <a:pt x="1537" y="1221"/>
                  </a:lnTo>
                  <a:lnTo>
                    <a:pt x="1538" y="1221"/>
                  </a:lnTo>
                  <a:lnTo>
                    <a:pt x="1540" y="1220"/>
                  </a:lnTo>
                  <a:lnTo>
                    <a:pt x="1540" y="1219"/>
                  </a:lnTo>
                  <a:lnTo>
                    <a:pt x="1539" y="1216"/>
                  </a:lnTo>
                  <a:lnTo>
                    <a:pt x="1538" y="1216"/>
                  </a:lnTo>
                  <a:lnTo>
                    <a:pt x="1538" y="1215"/>
                  </a:lnTo>
                  <a:lnTo>
                    <a:pt x="1538" y="1214"/>
                  </a:lnTo>
                  <a:lnTo>
                    <a:pt x="1538" y="1215"/>
                  </a:lnTo>
                  <a:lnTo>
                    <a:pt x="1539" y="1214"/>
                  </a:lnTo>
                  <a:lnTo>
                    <a:pt x="1540" y="1214"/>
                  </a:lnTo>
                  <a:lnTo>
                    <a:pt x="1540" y="1213"/>
                  </a:lnTo>
                  <a:lnTo>
                    <a:pt x="1540" y="1212"/>
                  </a:lnTo>
                  <a:lnTo>
                    <a:pt x="1539" y="1212"/>
                  </a:lnTo>
                  <a:lnTo>
                    <a:pt x="1538" y="1212"/>
                  </a:lnTo>
                  <a:lnTo>
                    <a:pt x="1536" y="1212"/>
                  </a:lnTo>
                  <a:lnTo>
                    <a:pt x="1535" y="1210"/>
                  </a:lnTo>
                  <a:lnTo>
                    <a:pt x="1535" y="1209"/>
                  </a:lnTo>
                  <a:lnTo>
                    <a:pt x="1535" y="1193"/>
                  </a:lnTo>
                  <a:lnTo>
                    <a:pt x="1536" y="1192"/>
                  </a:lnTo>
                  <a:lnTo>
                    <a:pt x="1537" y="1190"/>
                  </a:lnTo>
                  <a:lnTo>
                    <a:pt x="1538" y="1189"/>
                  </a:lnTo>
                  <a:lnTo>
                    <a:pt x="1539" y="1189"/>
                  </a:lnTo>
                  <a:lnTo>
                    <a:pt x="1539" y="1188"/>
                  </a:lnTo>
                  <a:lnTo>
                    <a:pt x="1538" y="1188"/>
                  </a:lnTo>
                  <a:lnTo>
                    <a:pt x="1538" y="1187"/>
                  </a:lnTo>
                  <a:lnTo>
                    <a:pt x="1537" y="1186"/>
                  </a:lnTo>
                  <a:lnTo>
                    <a:pt x="1537" y="1182"/>
                  </a:lnTo>
                  <a:lnTo>
                    <a:pt x="1536" y="1178"/>
                  </a:lnTo>
                  <a:lnTo>
                    <a:pt x="1537" y="1177"/>
                  </a:lnTo>
                  <a:lnTo>
                    <a:pt x="1537" y="1176"/>
                  </a:lnTo>
                  <a:lnTo>
                    <a:pt x="1538" y="1176"/>
                  </a:lnTo>
                  <a:lnTo>
                    <a:pt x="1538" y="1175"/>
                  </a:lnTo>
                  <a:lnTo>
                    <a:pt x="1540" y="1175"/>
                  </a:lnTo>
                  <a:lnTo>
                    <a:pt x="1541" y="1174"/>
                  </a:lnTo>
                  <a:lnTo>
                    <a:pt x="1541" y="1172"/>
                  </a:lnTo>
                  <a:lnTo>
                    <a:pt x="1541" y="1171"/>
                  </a:lnTo>
                  <a:lnTo>
                    <a:pt x="1541" y="1167"/>
                  </a:lnTo>
                  <a:lnTo>
                    <a:pt x="1542" y="1166"/>
                  </a:lnTo>
                  <a:lnTo>
                    <a:pt x="1543" y="1164"/>
                  </a:lnTo>
                  <a:lnTo>
                    <a:pt x="1541" y="1163"/>
                  </a:lnTo>
                  <a:lnTo>
                    <a:pt x="1541" y="1162"/>
                  </a:lnTo>
                  <a:lnTo>
                    <a:pt x="1543" y="1158"/>
                  </a:lnTo>
                  <a:lnTo>
                    <a:pt x="1544" y="1155"/>
                  </a:lnTo>
                  <a:lnTo>
                    <a:pt x="1544" y="1154"/>
                  </a:lnTo>
                  <a:lnTo>
                    <a:pt x="1543" y="1153"/>
                  </a:lnTo>
                  <a:lnTo>
                    <a:pt x="1544" y="1152"/>
                  </a:lnTo>
                  <a:lnTo>
                    <a:pt x="1543" y="1151"/>
                  </a:lnTo>
                  <a:lnTo>
                    <a:pt x="1543" y="1149"/>
                  </a:lnTo>
                  <a:lnTo>
                    <a:pt x="1545" y="1149"/>
                  </a:lnTo>
                  <a:lnTo>
                    <a:pt x="1545" y="1148"/>
                  </a:lnTo>
                  <a:lnTo>
                    <a:pt x="1544" y="1145"/>
                  </a:lnTo>
                  <a:lnTo>
                    <a:pt x="1544" y="1144"/>
                  </a:lnTo>
                  <a:lnTo>
                    <a:pt x="1543" y="1143"/>
                  </a:lnTo>
                  <a:lnTo>
                    <a:pt x="1544" y="1141"/>
                  </a:lnTo>
                  <a:lnTo>
                    <a:pt x="1546" y="1138"/>
                  </a:lnTo>
                  <a:lnTo>
                    <a:pt x="1547" y="1138"/>
                  </a:lnTo>
                  <a:lnTo>
                    <a:pt x="1547" y="1137"/>
                  </a:lnTo>
                  <a:lnTo>
                    <a:pt x="1547" y="1136"/>
                  </a:lnTo>
                  <a:lnTo>
                    <a:pt x="1547" y="1134"/>
                  </a:lnTo>
                  <a:lnTo>
                    <a:pt x="1547" y="1133"/>
                  </a:lnTo>
                  <a:lnTo>
                    <a:pt x="1548" y="1132"/>
                  </a:lnTo>
                  <a:lnTo>
                    <a:pt x="1549" y="1131"/>
                  </a:lnTo>
                  <a:lnTo>
                    <a:pt x="1549" y="1130"/>
                  </a:lnTo>
                  <a:lnTo>
                    <a:pt x="1549" y="1128"/>
                  </a:lnTo>
                  <a:lnTo>
                    <a:pt x="1550" y="1127"/>
                  </a:lnTo>
                  <a:lnTo>
                    <a:pt x="1551" y="1127"/>
                  </a:lnTo>
                  <a:lnTo>
                    <a:pt x="1552" y="1127"/>
                  </a:lnTo>
                  <a:lnTo>
                    <a:pt x="1553" y="1128"/>
                  </a:lnTo>
                  <a:lnTo>
                    <a:pt x="1554" y="1127"/>
                  </a:lnTo>
                  <a:lnTo>
                    <a:pt x="1553" y="1127"/>
                  </a:lnTo>
                  <a:lnTo>
                    <a:pt x="1553" y="1126"/>
                  </a:lnTo>
                  <a:lnTo>
                    <a:pt x="1554" y="1126"/>
                  </a:lnTo>
                  <a:close/>
                  <a:moveTo>
                    <a:pt x="1556" y="1120"/>
                  </a:moveTo>
                  <a:lnTo>
                    <a:pt x="1556" y="1121"/>
                  </a:lnTo>
                  <a:lnTo>
                    <a:pt x="1554" y="1121"/>
                  </a:lnTo>
                  <a:lnTo>
                    <a:pt x="1553" y="1120"/>
                  </a:lnTo>
                  <a:lnTo>
                    <a:pt x="1552" y="1120"/>
                  </a:lnTo>
                  <a:lnTo>
                    <a:pt x="1554" y="1119"/>
                  </a:lnTo>
                  <a:lnTo>
                    <a:pt x="1555" y="1119"/>
                  </a:lnTo>
                  <a:lnTo>
                    <a:pt x="1555" y="1120"/>
                  </a:lnTo>
                  <a:lnTo>
                    <a:pt x="1556" y="1120"/>
                  </a:lnTo>
                  <a:close/>
                  <a:moveTo>
                    <a:pt x="764" y="978"/>
                  </a:moveTo>
                  <a:lnTo>
                    <a:pt x="762" y="979"/>
                  </a:lnTo>
                  <a:lnTo>
                    <a:pt x="760" y="978"/>
                  </a:lnTo>
                  <a:lnTo>
                    <a:pt x="757" y="974"/>
                  </a:lnTo>
                  <a:lnTo>
                    <a:pt x="758" y="972"/>
                  </a:lnTo>
                  <a:lnTo>
                    <a:pt x="758" y="971"/>
                  </a:lnTo>
                  <a:lnTo>
                    <a:pt x="762" y="973"/>
                  </a:lnTo>
                  <a:lnTo>
                    <a:pt x="764" y="975"/>
                  </a:lnTo>
                  <a:lnTo>
                    <a:pt x="765" y="976"/>
                  </a:lnTo>
                  <a:lnTo>
                    <a:pt x="765" y="977"/>
                  </a:lnTo>
                  <a:lnTo>
                    <a:pt x="764" y="978"/>
                  </a:lnTo>
                  <a:close/>
                  <a:moveTo>
                    <a:pt x="1285" y="576"/>
                  </a:moveTo>
                  <a:lnTo>
                    <a:pt x="1284" y="576"/>
                  </a:lnTo>
                  <a:lnTo>
                    <a:pt x="1283" y="576"/>
                  </a:lnTo>
                  <a:lnTo>
                    <a:pt x="1282" y="576"/>
                  </a:lnTo>
                  <a:lnTo>
                    <a:pt x="1280" y="576"/>
                  </a:lnTo>
                  <a:lnTo>
                    <a:pt x="1280" y="572"/>
                  </a:lnTo>
                  <a:lnTo>
                    <a:pt x="1280" y="570"/>
                  </a:lnTo>
                  <a:lnTo>
                    <a:pt x="1282" y="571"/>
                  </a:lnTo>
                  <a:lnTo>
                    <a:pt x="1283" y="571"/>
                  </a:lnTo>
                  <a:lnTo>
                    <a:pt x="1284" y="572"/>
                  </a:lnTo>
                  <a:lnTo>
                    <a:pt x="1285" y="573"/>
                  </a:lnTo>
                  <a:lnTo>
                    <a:pt x="1285" y="574"/>
                  </a:lnTo>
                  <a:lnTo>
                    <a:pt x="1285" y="576"/>
                  </a:lnTo>
                  <a:close/>
                  <a:moveTo>
                    <a:pt x="1234" y="569"/>
                  </a:moveTo>
                  <a:lnTo>
                    <a:pt x="1233" y="569"/>
                  </a:lnTo>
                  <a:lnTo>
                    <a:pt x="1231" y="568"/>
                  </a:lnTo>
                  <a:lnTo>
                    <a:pt x="1229" y="568"/>
                  </a:lnTo>
                  <a:lnTo>
                    <a:pt x="1228" y="568"/>
                  </a:lnTo>
                  <a:lnTo>
                    <a:pt x="1228" y="567"/>
                  </a:lnTo>
                  <a:lnTo>
                    <a:pt x="1228" y="566"/>
                  </a:lnTo>
                  <a:lnTo>
                    <a:pt x="1228" y="565"/>
                  </a:lnTo>
                  <a:lnTo>
                    <a:pt x="1228" y="563"/>
                  </a:lnTo>
                  <a:lnTo>
                    <a:pt x="1231" y="556"/>
                  </a:lnTo>
                  <a:lnTo>
                    <a:pt x="1233" y="552"/>
                  </a:lnTo>
                  <a:lnTo>
                    <a:pt x="1235" y="552"/>
                  </a:lnTo>
                  <a:lnTo>
                    <a:pt x="1236" y="559"/>
                  </a:lnTo>
                  <a:lnTo>
                    <a:pt x="1236" y="563"/>
                  </a:lnTo>
                  <a:lnTo>
                    <a:pt x="1234" y="565"/>
                  </a:lnTo>
                  <a:lnTo>
                    <a:pt x="1235" y="567"/>
                  </a:lnTo>
                  <a:lnTo>
                    <a:pt x="1235" y="568"/>
                  </a:lnTo>
                  <a:lnTo>
                    <a:pt x="1234" y="569"/>
                  </a:lnTo>
                  <a:close/>
                  <a:moveTo>
                    <a:pt x="1268" y="554"/>
                  </a:moveTo>
                  <a:lnTo>
                    <a:pt x="1268" y="557"/>
                  </a:lnTo>
                  <a:lnTo>
                    <a:pt x="1267" y="557"/>
                  </a:lnTo>
                  <a:lnTo>
                    <a:pt x="1264" y="556"/>
                  </a:lnTo>
                  <a:lnTo>
                    <a:pt x="1263" y="555"/>
                  </a:lnTo>
                  <a:lnTo>
                    <a:pt x="1263" y="554"/>
                  </a:lnTo>
                  <a:lnTo>
                    <a:pt x="1264" y="554"/>
                  </a:lnTo>
                  <a:lnTo>
                    <a:pt x="1264" y="552"/>
                  </a:lnTo>
                  <a:lnTo>
                    <a:pt x="1266" y="550"/>
                  </a:lnTo>
                  <a:lnTo>
                    <a:pt x="1267" y="548"/>
                  </a:lnTo>
                  <a:lnTo>
                    <a:pt x="1268" y="548"/>
                  </a:lnTo>
                  <a:lnTo>
                    <a:pt x="1269" y="548"/>
                  </a:lnTo>
                  <a:lnTo>
                    <a:pt x="1269" y="549"/>
                  </a:lnTo>
                  <a:lnTo>
                    <a:pt x="1269" y="550"/>
                  </a:lnTo>
                  <a:lnTo>
                    <a:pt x="1268" y="552"/>
                  </a:lnTo>
                  <a:lnTo>
                    <a:pt x="1268" y="554"/>
                  </a:lnTo>
                  <a:close/>
                  <a:moveTo>
                    <a:pt x="1232" y="552"/>
                  </a:moveTo>
                  <a:lnTo>
                    <a:pt x="1230" y="553"/>
                  </a:lnTo>
                  <a:lnTo>
                    <a:pt x="1230" y="551"/>
                  </a:lnTo>
                  <a:lnTo>
                    <a:pt x="1230" y="550"/>
                  </a:lnTo>
                  <a:lnTo>
                    <a:pt x="1230" y="549"/>
                  </a:lnTo>
                  <a:lnTo>
                    <a:pt x="1231" y="548"/>
                  </a:lnTo>
                  <a:lnTo>
                    <a:pt x="1231" y="547"/>
                  </a:lnTo>
                  <a:lnTo>
                    <a:pt x="1232" y="546"/>
                  </a:lnTo>
                  <a:lnTo>
                    <a:pt x="1233" y="546"/>
                  </a:lnTo>
                  <a:lnTo>
                    <a:pt x="1234" y="548"/>
                  </a:lnTo>
                  <a:lnTo>
                    <a:pt x="1233" y="550"/>
                  </a:lnTo>
                  <a:lnTo>
                    <a:pt x="1232" y="552"/>
                  </a:lnTo>
                  <a:close/>
                  <a:moveTo>
                    <a:pt x="717" y="7"/>
                  </a:moveTo>
                  <a:lnTo>
                    <a:pt x="718" y="7"/>
                  </a:lnTo>
                  <a:lnTo>
                    <a:pt x="718" y="8"/>
                  </a:lnTo>
                  <a:lnTo>
                    <a:pt x="719" y="9"/>
                  </a:lnTo>
                  <a:lnTo>
                    <a:pt x="718" y="11"/>
                  </a:lnTo>
                  <a:lnTo>
                    <a:pt x="717" y="16"/>
                  </a:lnTo>
                  <a:lnTo>
                    <a:pt x="716" y="16"/>
                  </a:lnTo>
                  <a:lnTo>
                    <a:pt x="716" y="15"/>
                  </a:lnTo>
                  <a:lnTo>
                    <a:pt x="714" y="15"/>
                  </a:lnTo>
                  <a:lnTo>
                    <a:pt x="714" y="16"/>
                  </a:lnTo>
                  <a:lnTo>
                    <a:pt x="715" y="19"/>
                  </a:lnTo>
                  <a:lnTo>
                    <a:pt x="715" y="21"/>
                  </a:lnTo>
                  <a:lnTo>
                    <a:pt x="715" y="22"/>
                  </a:lnTo>
                  <a:lnTo>
                    <a:pt x="713" y="22"/>
                  </a:lnTo>
                  <a:lnTo>
                    <a:pt x="712" y="22"/>
                  </a:lnTo>
                  <a:lnTo>
                    <a:pt x="711" y="22"/>
                  </a:lnTo>
                  <a:lnTo>
                    <a:pt x="709" y="23"/>
                  </a:lnTo>
                  <a:lnTo>
                    <a:pt x="707" y="26"/>
                  </a:lnTo>
                  <a:lnTo>
                    <a:pt x="707" y="29"/>
                  </a:lnTo>
                  <a:lnTo>
                    <a:pt x="707" y="31"/>
                  </a:lnTo>
                  <a:lnTo>
                    <a:pt x="707" y="33"/>
                  </a:lnTo>
                  <a:lnTo>
                    <a:pt x="706" y="34"/>
                  </a:lnTo>
                  <a:lnTo>
                    <a:pt x="705" y="34"/>
                  </a:lnTo>
                  <a:lnTo>
                    <a:pt x="704" y="35"/>
                  </a:lnTo>
                  <a:lnTo>
                    <a:pt x="703" y="36"/>
                  </a:lnTo>
                  <a:lnTo>
                    <a:pt x="702" y="37"/>
                  </a:lnTo>
                  <a:lnTo>
                    <a:pt x="702" y="39"/>
                  </a:lnTo>
                  <a:lnTo>
                    <a:pt x="702" y="40"/>
                  </a:lnTo>
                  <a:lnTo>
                    <a:pt x="702" y="43"/>
                  </a:lnTo>
                  <a:lnTo>
                    <a:pt x="704" y="44"/>
                  </a:lnTo>
                  <a:lnTo>
                    <a:pt x="705" y="45"/>
                  </a:lnTo>
                  <a:lnTo>
                    <a:pt x="708" y="46"/>
                  </a:lnTo>
                  <a:lnTo>
                    <a:pt x="710" y="49"/>
                  </a:lnTo>
                  <a:lnTo>
                    <a:pt x="711" y="50"/>
                  </a:lnTo>
                  <a:lnTo>
                    <a:pt x="712" y="50"/>
                  </a:lnTo>
                  <a:lnTo>
                    <a:pt x="714" y="50"/>
                  </a:lnTo>
                  <a:lnTo>
                    <a:pt x="715" y="51"/>
                  </a:lnTo>
                  <a:lnTo>
                    <a:pt x="716" y="52"/>
                  </a:lnTo>
                  <a:lnTo>
                    <a:pt x="716" y="53"/>
                  </a:lnTo>
                  <a:lnTo>
                    <a:pt x="717" y="53"/>
                  </a:lnTo>
                  <a:lnTo>
                    <a:pt x="717" y="54"/>
                  </a:lnTo>
                  <a:lnTo>
                    <a:pt x="719" y="54"/>
                  </a:lnTo>
                  <a:lnTo>
                    <a:pt x="721" y="58"/>
                  </a:lnTo>
                  <a:lnTo>
                    <a:pt x="722" y="59"/>
                  </a:lnTo>
                  <a:lnTo>
                    <a:pt x="723" y="60"/>
                  </a:lnTo>
                  <a:lnTo>
                    <a:pt x="724" y="59"/>
                  </a:lnTo>
                  <a:lnTo>
                    <a:pt x="726" y="59"/>
                  </a:lnTo>
                  <a:lnTo>
                    <a:pt x="727" y="59"/>
                  </a:lnTo>
                  <a:lnTo>
                    <a:pt x="728" y="60"/>
                  </a:lnTo>
                  <a:lnTo>
                    <a:pt x="731" y="63"/>
                  </a:lnTo>
                  <a:lnTo>
                    <a:pt x="732" y="64"/>
                  </a:lnTo>
                  <a:lnTo>
                    <a:pt x="732" y="63"/>
                  </a:lnTo>
                  <a:lnTo>
                    <a:pt x="732" y="58"/>
                  </a:lnTo>
                  <a:lnTo>
                    <a:pt x="732" y="57"/>
                  </a:lnTo>
                  <a:lnTo>
                    <a:pt x="733" y="56"/>
                  </a:lnTo>
                  <a:lnTo>
                    <a:pt x="734" y="55"/>
                  </a:lnTo>
                  <a:lnTo>
                    <a:pt x="735" y="55"/>
                  </a:lnTo>
                  <a:lnTo>
                    <a:pt x="737" y="55"/>
                  </a:lnTo>
                  <a:lnTo>
                    <a:pt x="737" y="56"/>
                  </a:lnTo>
                  <a:lnTo>
                    <a:pt x="737" y="57"/>
                  </a:lnTo>
                  <a:lnTo>
                    <a:pt x="737" y="58"/>
                  </a:lnTo>
                  <a:lnTo>
                    <a:pt x="738" y="58"/>
                  </a:lnTo>
                  <a:lnTo>
                    <a:pt x="739" y="59"/>
                  </a:lnTo>
                  <a:lnTo>
                    <a:pt x="742" y="59"/>
                  </a:lnTo>
                  <a:lnTo>
                    <a:pt x="743" y="60"/>
                  </a:lnTo>
                  <a:lnTo>
                    <a:pt x="744" y="62"/>
                  </a:lnTo>
                  <a:lnTo>
                    <a:pt x="745" y="63"/>
                  </a:lnTo>
                  <a:lnTo>
                    <a:pt x="746" y="64"/>
                  </a:lnTo>
                  <a:lnTo>
                    <a:pt x="748" y="64"/>
                  </a:lnTo>
                  <a:lnTo>
                    <a:pt x="749" y="65"/>
                  </a:lnTo>
                  <a:lnTo>
                    <a:pt x="751" y="67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68"/>
                  </a:lnTo>
                  <a:lnTo>
                    <a:pt x="757" y="69"/>
                  </a:lnTo>
                  <a:lnTo>
                    <a:pt x="758" y="70"/>
                  </a:lnTo>
                  <a:lnTo>
                    <a:pt x="758" y="71"/>
                  </a:lnTo>
                  <a:lnTo>
                    <a:pt x="758" y="72"/>
                  </a:lnTo>
                  <a:lnTo>
                    <a:pt x="760" y="73"/>
                  </a:lnTo>
                  <a:lnTo>
                    <a:pt x="761" y="73"/>
                  </a:lnTo>
                  <a:lnTo>
                    <a:pt x="762" y="74"/>
                  </a:lnTo>
                  <a:lnTo>
                    <a:pt x="763" y="74"/>
                  </a:lnTo>
                  <a:lnTo>
                    <a:pt x="764" y="73"/>
                  </a:lnTo>
                  <a:lnTo>
                    <a:pt x="765" y="74"/>
                  </a:lnTo>
                  <a:lnTo>
                    <a:pt x="765" y="75"/>
                  </a:lnTo>
                  <a:lnTo>
                    <a:pt x="766" y="76"/>
                  </a:lnTo>
                  <a:lnTo>
                    <a:pt x="769" y="77"/>
                  </a:lnTo>
                  <a:lnTo>
                    <a:pt x="775" y="78"/>
                  </a:lnTo>
                  <a:lnTo>
                    <a:pt x="777" y="79"/>
                  </a:lnTo>
                  <a:lnTo>
                    <a:pt x="778" y="81"/>
                  </a:lnTo>
                  <a:lnTo>
                    <a:pt x="780" y="86"/>
                  </a:lnTo>
                  <a:lnTo>
                    <a:pt x="781" y="88"/>
                  </a:lnTo>
                  <a:lnTo>
                    <a:pt x="784" y="93"/>
                  </a:lnTo>
                  <a:lnTo>
                    <a:pt x="785" y="94"/>
                  </a:lnTo>
                  <a:lnTo>
                    <a:pt x="784" y="95"/>
                  </a:lnTo>
                  <a:lnTo>
                    <a:pt x="784" y="96"/>
                  </a:lnTo>
                  <a:lnTo>
                    <a:pt x="785" y="96"/>
                  </a:lnTo>
                  <a:lnTo>
                    <a:pt x="785" y="97"/>
                  </a:lnTo>
                  <a:lnTo>
                    <a:pt x="786" y="98"/>
                  </a:lnTo>
                  <a:lnTo>
                    <a:pt x="787" y="97"/>
                  </a:lnTo>
                  <a:lnTo>
                    <a:pt x="788" y="97"/>
                  </a:lnTo>
                  <a:lnTo>
                    <a:pt x="789" y="96"/>
                  </a:lnTo>
                  <a:lnTo>
                    <a:pt x="789" y="95"/>
                  </a:lnTo>
                  <a:lnTo>
                    <a:pt x="790" y="94"/>
                  </a:lnTo>
                  <a:lnTo>
                    <a:pt x="792" y="95"/>
                  </a:lnTo>
                  <a:lnTo>
                    <a:pt x="793" y="96"/>
                  </a:lnTo>
                  <a:lnTo>
                    <a:pt x="794" y="97"/>
                  </a:lnTo>
                  <a:lnTo>
                    <a:pt x="795" y="99"/>
                  </a:lnTo>
                  <a:lnTo>
                    <a:pt x="796" y="100"/>
                  </a:lnTo>
                  <a:lnTo>
                    <a:pt x="796" y="101"/>
                  </a:lnTo>
                  <a:lnTo>
                    <a:pt x="797" y="102"/>
                  </a:lnTo>
                  <a:lnTo>
                    <a:pt x="803" y="105"/>
                  </a:lnTo>
                  <a:lnTo>
                    <a:pt x="804" y="106"/>
                  </a:lnTo>
                  <a:lnTo>
                    <a:pt x="805" y="107"/>
                  </a:lnTo>
                  <a:lnTo>
                    <a:pt x="806" y="108"/>
                  </a:lnTo>
                  <a:lnTo>
                    <a:pt x="810" y="109"/>
                  </a:lnTo>
                  <a:lnTo>
                    <a:pt x="811" y="110"/>
                  </a:lnTo>
                  <a:lnTo>
                    <a:pt x="812" y="111"/>
                  </a:lnTo>
                  <a:lnTo>
                    <a:pt x="815" y="114"/>
                  </a:lnTo>
                  <a:lnTo>
                    <a:pt x="818" y="116"/>
                  </a:lnTo>
                  <a:lnTo>
                    <a:pt x="820" y="117"/>
                  </a:lnTo>
                  <a:lnTo>
                    <a:pt x="822" y="118"/>
                  </a:lnTo>
                  <a:lnTo>
                    <a:pt x="824" y="118"/>
                  </a:lnTo>
                  <a:lnTo>
                    <a:pt x="825" y="117"/>
                  </a:lnTo>
                  <a:lnTo>
                    <a:pt x="828" y="114"/>
                  </a:lnTo>
                  <a:lnTo>
                    <a:pt x="830" y="113"/>
                  </a:lnTo>
                  <a:lnTo>
                    <a:pt x="833" y="113"/>
                  </a:lnTo>
                  <a:lnTo>
                    <a:pt x="835" y="114"/>
                  </a:lnTo>
                  <a:lnTo>
                    <a:pt x="836" y="115"/>
                  </a:lnTo>
                  <a:lnTo>
                    <a:pt x="837" y="116"/>
                  </a:lnTo>
                  <a:lnTo>
                    <a:pt x="839" y="117"/>
                  </a:lnTo>
                  <a:lnTo>
                    <a:pt x="841" y="118"/>
                  </a:lnTo>
                  <a:lnTo>
                    <a:pt x="849" y="125"/>
                  </a:lnTo>
                  <a:lnTo>
                    <a:pt x="854" y="127"/>
                  </a:lnTo>
                  <a:lnTo>
                    <a:pt x="858" y="131"/>
                  </a:lnTo>
                  <a:lnTo>
                    <a:pt x="861" y="132"/>
                  </a:lnTo>
                  <a:lnTo>
                    <a:pt x="866" y="131"/>
                  </a:lnTo>
                  <a:lnTo>
                    <a:pt x="874" y="129"/>
                  </a:lnTo>
                  <a:lnTo>
                    <a:pt x="876" y="129"/>
                  </a:lnTo>
                  <a:lnTo>
                    <a:pt x="876" y="130"/>
                  </a:lnTo>
                  <a:lnTo>
                    <a:pt x="877" y="131"/>
                  </a:lnTo>
                  <a:lnTo>
                    <a:pt x="878" y="134"/>
                  </a:lnTo>
                  <a:lnTo>
                    <a:pt x="879" y="140"/>
                  </a:lnTo>
                  <a:lnTo>
                    <a:pt x="880" y="143"/>
                  </a:lnTo>
                  <a:lnTo>
                    <a:pt x="881" y="144"/>
                  </a:lnTo>
                  <a:lnTo>
                    <a:pt x="889" y="145"/>
                  </a:lnTo>
                  <a:lnTo>
                    <a:pt x="891" y="145"/>
                  </a:lnTo>
                  <a:lnTo>
                    <a:pt x="894" y="147"/>
                  </a:lnTo>
                  <a:lnTo>
                    <a:pt x="898" y="148"/>
                  </a:lnTo>
                  <a:lnTo>
                    <a:pt x="906" y="148"/>
                  </a:lnTo>
                  <a:lnTo>
                    <a:pt x="908" y="149"/>
                  </a:lnTo>
                  <a:lnTo>
                    <a:pt x="912" y="152"/>
                  </a:lnTo>
                  <a:lnTo>
                    <a:pt x="913" y="153"/>
                  </a:lnTo>
                  <a:lnTo>
                    <a:pt x="913" y="154"/>
                  </a:lnTo>
                  <a:lnTo>
                    <a:pt x="914" y="155"/>
                  </a:lnTo>
                  <a:lnTo>
                    <a:pt x="914" y="156"/>
                  </a:lnTo>
                  <a:lnTo>
                    <a:pt x="916" y="157"/>
                  </a:lnTo>
                  <a:lnTo>
                    <a:pt x="917" y="156"/>
                  </a:lnTo>
                  <a:lnTo>
                    <a:pt x="919" y="156"/>
                  </a:lnTo>
                  <a:lnTo>
                    <a:pt x="920" y="155"/>
                  </a:lnTo>
                  <a:lnTo>
                    <a:pt x="921" y="152"/>
                  </a:lnTo>
                  <a:lnTo>
                    <a:pt x="922" y="152"/>
                  </a:lnTo>
                  <a:lnTo>
                    <a:pt x="922" y="151"/>
                  </a:lnTo>
                  <a:lnTo>
                    <a:pt x="921" y="149"/>
                  </a:lnTo>
                  <a:lnTo>
                    <a:pt x="921" y="148"/>
                  </a:lnTo>
                  <a:lnTo>
                    <a:pt x="921" y="147"/>
                  </a:lnTo>
                  <a:lnTo>
                    <a:pt x="923" y="146"/>
                  </a:lnTo>
                  <a:lnTo>
                    <a:pt x="929" y="146"/>
                  </a:lnTo>
                  <a:lnTo>
                    <a:pt x="936" y="147"/>
                  </a:lnTo>
                  <a:lnTo>
                    <a:pt x="941" y="149"/>
                  </a:lnTo>
                  <a:lnTo>
                    <a:pt x="950" y="154"/>
                  </a:lnTo>
                  <a:lnTo>
                    <a:pt x="953" y="155"/>
                  </a:lnTo>
                  <a:lnTo>
                    <a:pt x="954" y="155"/>
                  </a:lnTo>
                  <a:lnTo>
                    <a:pt x="955" y="154"/>
                  </a:lnTo>
                  <a:lnTo>
                    <a:pt x="955" y="153"/>
                  </a:lnTo>
                  <a:lnTo>
                    <a:pt x="955" y="152"/>
                  </a:lnTo>
                  <a:lnTo>
                    <a:pt x="953" y="150"/>
                  </a:lnTo>
                  <a:lnTo>
                    <a:pt x="952" y="149"/>
                  </a:lnTo>
                  <a:lnTo>
                    <a:pt x="953" y="148"/>
                  </a:lnTo>
                  <a:lnTo>
                    <a:pt x="956" y="148"/>
                  </a:lnTo>
                  <a:lnTo>
                    <a:pt x="958" y="148"/>
                  </a:lnTo>
                  <a:lnTo>
                    <a:pt x="959" y="148"/>
                  </a:lnTo>
                  <a:lnTo>
                    <a:pt x="961" y="148"/>
                  </a:lnTo>
                  <a:lnTo>
                    <a:pt x="964" y="148"/>
                  </a:lnTo>
                  <a:lnTo>
                    <a:pt x="965" y="147"/>
                  </a:lnTo>
                  <a:lnTo>
                    <a:pt x="968" y="143"/>
                  </a:lnTo>
                  <a:lnTo>
                    <a:pt x="970" y="143"/>
                  </a:lnTo>
                  <a:lnTo>
                    <a:pt x="971" y="143"/>
                  </a:lnTo>
                  <a:lnTo>
                    <a:pt x="971" y="144"/>
                  </a:lnTo>
                  <a:lnTo>
                    <a:pt x="972" y="145"/>
                  </a:lnTo>
                  <a:lnTo>
                    <a:pt x="974" y="146"/>
                  </a:lnTo>
                  <a:lnTo>
                    <a:pt x="975" y="147"/>
                  </a:lnTo>
                  <a:lnTo>
                    <a:pt x="975" y="149"/>
                  </a:lnTo>
                  <a:lnTo>
                    <a:pt x="976" y="149"/>
                  </a:lnTo>
                  <a:lnTo>
                    <a:pt x="978" y="148"/>
                  </a:lnTo>
                  <a:lnTo>
                    <a:pt x="979" y="149"/>
                  </a:lnTo>
                  <a:lnTo>
                    <a:pt x="979" y="151"/>
                  </a:lnTo>
                  <a:lnTo>
                    <a:pt x="981" y="152"/>
                  </a:lnTo>
                  <a:lnTo>
                    <a:pt x="982" y="153"/>
                  </a:lnTo>
                  <a:lnTo>
                    <a:pt x="1001" y="157"/>
                  </a:lnTo>
                  <a:lnTo>
                    <a:pt x="1003" y="158"/>
                  </a:lnTo>
                  <a:lnTo>
                    <a:pt x="1005" y="161"/>
                  </a:lnTo>
                  <a:lnTo>
                    <a:pt x="1006" y="163"/>
                  </a:lnTo>
                  <a:lnTo>
                    <a:pt x="1006" y="166"/>
                  </a:lnTo>
                  <a:lnTo>
                    <a:pt x="1006" y="169"/>
                  </a:lnTo>
                  <a:lnTo>
                    <a:pt x="1006" y="172"/>
                  </a:lnTo>
                  <a:lnTo>
                    <a:pt x="1005" y="173"/>
                  </a:lnTo>
                  <a:lnTo>
                    <a:pt x="1004" y="175"/>
                  </a:lnTo>
                  <a:lnTo>
                    <a:pt x="1004" y="177"/>
                  </a:lnTo>
                  <a:lnTo>
                    <a:pt x="1004" y="178"/>
                  </a:lnTo>
                  <a:lnTo>
                    <a:pt x="1005" y="179"/>
                  </a:lnTo>
                  <a:lnTo>
                    <a:pt x="1013" y="181"/>
                  </a:lnTo>
                  <a:lnTo>
                    <a:pt x="1014" y="181"/>
                  </a:lnTo>
                  <a:lnTo>
                    <a:pt x="1015" y="180"/>
                  </a:lnTo>
                  <a:lnTo>
                    <a:pt x="1016" y="180"/>
                  </a:lnTo>
                  <a:lnTo>
                    <a:pt x="1017" y="180"/>
                  </a:lnTo>
                  <a:lnTo>
                    <a:pt x="1017" y="181"/>
                  </a:lnTo>
                  <a:lnTo>
                    <a:pt x="1019" y="182"/>
                  </a:lnTo>
                  <a:lnTo>
                    <a:pt x="1022" y="183"/>
                  </a:lnTo>
                  <a:lnTo>
                    <a:pt x="1024" y="184"/>
                  </a:lnTo>
                  <a:lnTo>
                    <a:pt x="1025" y="186"/>
                  </a:lnTo>
                  <a:lnTo>
                    <a:pt x="1025" y="187"/>
                  </a:lnTo>
                  <a:lnTo>
                    <a:pt x="1026" y="189"/>
                  </a:lnTo>
                  <a:lnTo>
                    <a:pt x="1027" y="189"/>
                  </a:lnTo>
                  <a:lnTo>
                    <a:pt x="1028" y="190"/>
                  </a:lnTo>
                  <a:lnTo>
                    <a:pt x="1029" y="190"/>
                  </a:lnTo>
                  <a:lnTo>
                    <a:pt x="1030" y="190"/>
                  </a:lnTo>
                  <a:lnTo>
                    <a:pt x="1030" y="191"/>
                  </a:lnTo>
                  <a:lnTo>
                    <a:pt x="1030" y="192"/>
                  </a:lnTo>
                  <a:lnTo>
                    <a:pt x="1032" y="193"/>
                  </a:lnTo>
                  <a:lnTo>
                    <a:pt x="1035" y="191"/>
                  </a:lnTo>
                  <a:lnTo>
                    <a:pt x="1037" y="191"/>
                  </a:lnTo>
                  <a:lnTo>
                    <a:pt x="1039" y="192"/>
                  </a:lnTo>
                  <a:lnTo>
                    <a:pt x="1040" y="194"/>
                  </a:lnTo>
                  <a:lnTo>
                    <a:pt x="1040" y="197"/>
                  </a:lnTo>
                  <a:lnTo>
                    <a:pt x="1042" y="199"/>
                  </a:lnTo>
                  <a:lnTo>
                    <a:pt x="1048" y="200"/>
                  </a:lnTo>
                  <a:lnTo>
                    <a:pt x="1049" y="200"/>
                  </a:lnTo>
                  <a:lnTo>
                    <a:pt x="1051" y="200"/>
                  </a:lnTo>
                  <a:lnTo>
                    <a:pt x="1052" y="199"/>
                  </a:lnTo>
                  <a:lnTo>
                    <a:pt x="1053" y="198"/>
                  </a:lnTo>
                  <a:lnTo>
                    <a:pt x="1054" y="197"/>
                  </a:lnTo>
                  <a:lnTo>
                    <a:pt x="1055" y="197"/>
                  </a:lnTo>
                  <a:lnTo>
                    <a:pt x="1056" y="197"/>
                  </a:lnTo>
                  <a:lnTo>
                    <a:pt x="1058" y="197"/>
                  </a:lnTo>
                  <a:lnTo>
                    <a:pt x="1060" y="195"/>
                  </a:lnTo>
                  <a:lnTo>
                    <a:pt x="1063" y="194"/>
                  </a:lnTo>
                  <a:lnTo>
                    <a:pt x="1068" y="192"/>
                  </a:lnTo>
                  <a:lnTo>
                    <a:pt x="1069" y="192"/>
                  </a:lnTo>
                  <a:lnTo>
                    <a:pt x="1074" y="195"/>
                  </a:lnTo>
                  <a:lnTo>
                    <a:pt x="1075" y="196"/>
                  </a:lnTo>
                  <a:lnTo>
                    <a:pt x="1075" y="199"/>
                  </a:lnTo>
                  <a:lnTo>
                    <a:pt x="1075" y="204"/>
                  </a:lnTo>
                  <a:lnTo>
                    <a:pt x="1076" y="207"/>
                  </a:lnTo>
                  <a:lnTo>
                    <a:pt x="1077" y="208"/>
                  </a:lnTo>
                  <a:lnTo>
                    <a:pt x="1080" y="211"/>
                  </a:lnTo>
                  <a:lnTo>
                    <a:pt x="1081" y="211"/>
                  </a:lnTo>
                  <a:lnTo>
                    <a:pt x="1081" y="210"/>
                  </a:lnTo>
                  <a:lnTo>
                    <a:pt x="1081" y="210"/>
                  </a:lnTo>
                  <a:lnTo>
                    <a:pt x="1082" y="211"/>
                  </a:lnTo>
                  <a:lnTo>
                    <a:pt x="1082" y="212"/>
                  </a:lnTo>
                  <a:lnTo>
                    <a:pt x="1082" y="213"/>
                  </a:lnTo>
                  <a:lnTo>
                    <a:pt x="1083" y="213"/>
                  </a:lnTo>
                  <a:lnTo>
                    <a:pt x="1085" y="212"/>
                  </a:lnTo>
                  <a:lnTo>
                    <a:pt x="1089" y="208"/>
                  </a:lnTo>
                  <a:lnTo>
                    <a:pt x="1090" y="207"/>
                  </a:lnTo>
                  <a:lnTo>
                    <a:pt x="1092" y="207"/>
                  </a:lnTo>
                  <a:lnTo>
                    <a:pt x="1094" y="206"/>
                  </a:lnTo>
                  <a:lnTo>
                    <a:pt x="1096" y="207"/>
                  </a:lnTo>
                  <a:lnTo>
                    <a:pt x="1101" y="210"/>
                  </a:lnTo>
                  <a:lnTo>
                    <a:pt x="1102" y="210"/>
                  </a:lnTo>
                  <a:lnTo>
                    <a:pt x="1103" y="210"/>
                  </a:lnTo>
                  <a:lnTo>
                    <a:pt x="1104" y="210"/>
                  </a:lnTo>
                  <a:lnTo>
                    <a:pt x="1105" y="211"/>
                  </a:lnTo>
                  <a:lnTo>
                    <a:pt x="1106" y="212"/>
                  </a:lnTo>
                  <a:lnTo>
                    <a:pt x="1107" y="212"/>
                  </a:lnTo>
                  <a:lnTo>
                    <a:pt x="1108" y="211"/>
                  </a:lnTo>
                  <a:lnTo>
                    <a:pt x="1111" y="210"/>
                  </a:lnTo>
                  <a:lnTo>
                    <a:pt x="1112" y="210"/>
                  </a:lnTo>
                  <a:lnTo>
                    <a:pt x="1113" y="210"/>
                  </a:lnTo>
                  <a:lnTo>
                    <a:pt x="1114" y="210"/>
                  </a:lnTo>
                  <a:lnTo>
                    <a:pt x="1114" y="211"/>
                  </a:lnTo>
                  <a:lnTo>
                    <a:pt x="1114" y="212"/>
                  </a:lnTo>
                  <a:lnTo>
                    <a:pt x="1115" y="212"/>
                  </a:lnTo>
                  <a:lnTo>
                    <a:pt x="1116" y="212"/>
                  </a:lnTo>
                  <a:lnTo>
                    <a:pt x="1117" y="212"/>
                  </a:lnTo>
                  <a:lnTo>
                    <a:pt x="1119" y="212"/>
                  </a:lnTo>
                  <a:lnTo>
                    <a:pt x="1123" y="215"/>
                  </a:lnTo>
                  <a:lnTo>
                    <a:pt x="1125" y="215"/>
                  </a:lnTo>
                  <a:lnTo>
                    <a:pt x="1126" y="216"/>
                  </a:lnTo>
                  <a:lnTo>
                    <a:pt x="1127" y="216"/>
                  </a:lnTo>
                  <a:lnTo>
                    <a:pt x="1128" y="217"/>
                  </a:lnTo>
                  <a:lnTo>
                    <a:pt x="1129" y="218"/>
                  </a:lnTo>
                  <a:lnTo>
                    <a:pt x="1130" y="219"/>
                  </a:lnTo>
                  <a:lnTo>
                    <a:pt x="1135" y="221"/>
                  </a:lnTo>
                  <a:lnTo>
                    <a:pt x="1139" y="224"/>
                  </a:lnTo>
                  <a:lnTo>
                    <a:pt x="1140" y="224"/>
                  </a:lnTo>
                  <a:lnTo>
                    <a:pt x="1141" y="224"/>
                  </a:lnTo>
                  <a:lnTo>
                    <a:pt x="1142" y="223"/>
                  </a:lnTo>
                  <a:lnTo>
                    <a:pt x="1142" y="222"/>
                  </a:lnTo>
                  <a:lnTo>
                    <a:pt x="1143" y="222"/>
                  </a:lnTo>
                  <a:lnTo>
                    <a:pt x="1145" y="223"/>
                  </a:lnTo>
                  <a:lnTo>
                    <a:pt x="1146" y="223"/>
                  </a:lnTo>
                  <a:lnTo>
                    <a:pt x="1148" y="222"/>
                  </a:lnTo>
                  <a:lnTo>
                    <a:pt x="1149" y="221"/>
                  </a:lnTo>
                  <a:lnTo>
                    <a:pt x="1150" y="220"/>
                  </a:lnTo>
                  <a:lnTo>
                    <a:pt x="1151" y="218"/>
                  </a:lnTo>
                  <a:lnTo>
                    <a:pt x="1153" y="217"/>
                  </a:lnTo>
                  <a:lnTo>
                    <a:pt x="1155" y="216"/>
                  </a:lnTo>
                  <a:lnTo>
                    <a:pt x="1157" y="215"/>
                  </a:lnTo>
                  <a:lnTo>
                    <a:pt x="1158" y="215"/>
                  </a:lnTo>
                  <a:lnTo>
                    <a:pt x="1160" y="213"/>
                  </a:lnTo>
                  <a:lnTo>
                    <a:pt x="1161" y="212"/>
                  </a:lnTo>
                  <a:lnTo>
                    <a:pt x="1162" y="212"/>
                  </a:lnTo>
                  <a:lnTo>
                    <a:pt x="1162" y="213"/>
                  </a:lnTo>
                  <a:lnTo>
                    <a:pt x="1162" y="215"/>
                  </a:lnTo>
                  <a:lnTo>
                    <a:pt x="1163" y="218"/>
                  </a:lnTo>
                  <a:lnTo>
                    <a:pt x="1164" y="220"/>
                  </a:lnTo>
                  <a:lnTo>
                    <a:pt x="1165" y="223"/>
                  </a:lnTo>
                  <a:lnTo>
                    <a:pt x="1166" y="225"/>
                  </a:lnTo>
                  <a:lnTo>
                    <a:pt x="1168" y="226"/>
                  </a:lnTo>
                  <a:lnTo>
                    <a:pt x="1172" y="225"/>
                  </a:lnTo>
                  <a:lnTo>
                    <a:pt x="1174" y="225"/>
                  </a:lnTo>
                  <a:lnTo>
                    <a:pt x="1175" y="226"/>
                  </a:lnTo>
                  <a:lnTo>
                    <a:pt x="1175" y="227"/>
                  </a:lnTo>
                  <a:lnTo>
                    <a:pt x="1176" y="228"/>
                  </a:lnTo>
                  <a:lnTo>
                    <a:pt x="1179" y="229"/>
                  </a:lnTo>
                  <a:lnTo>
                    <a:pt x="1180" y="229"/>
                  </a:lnTo>
                  <a:lnTo>
                    <a:pt x="1181" y="229"/>
                  </a:lnTo>
                  <a:lnTo>
                    <a:pt x="1182" y="226"/>
                  </a:lnTo>
                  <a:lnTo>
                    <a:pt x="1183" y="225"/>
                  </a:lnTo>
                  <a:lnTo>
                    <a:pt x="1185" y="224"/>
                  </a:lnTo>
                  <a:lnTo>
                    <a:pt x="1187" y="223"/>
                  </a:lnTo>
                  <a:lnTo>
                    <a:pt x="1189" y="223"/>
                  </a:lnTo>
                  <a:lnTo>
                    <a:pt x="1191" y="223"/>
                  </a:lnTo>
                  <a:lnTo>
                    <a:pt x="1196" y="226"/>
                  </a:lnTo>
                  <a:lnTo>
                    <a:pt x="1198" y="227"/>
                  </a:lnTo>
                  <a:lnTo>
                    <a:pt x="1200" y="226"/>
                  </a:lnTo>
                  <a:lnTo>
                    <a:pt x="1202" y="224"/>
                  </a:lnTo>
                  <a:lnTo>
                    <a:pt x="1203" y="224"/>
                  </a:lnTo>
                  <a:lnTo>
                    <a:pt x="1204" y="223"/>
                  </a:lnTo>
                  <a:lnTo>
                    <a:pt x="1205" y="224"/>
                  </a:lnTo>
                  <a:lnTo>
                    <a:pt x="1206" y="225"/>
                  </a:lnTo>
                  <a:lnTo>
                    <a:pt x="1207" y="225"/>
                  </a:lnTo>
                  <a:lnTo>
                    <a:pt x="1208" y="224"/>
                  </a:lnTo>
                  <a:lnTo>
                    <a:pt x="1209" y="223"/>
                  </a:lnTo>
                  <a:lnTo>
                    <a:pt x="1209" y="222"/>
                  </a:lnTo>
                  <a:lnTo>
                    <a:pt x="1210" y="221"/>
                  </a:lnTo>
                  <a:lnTo>
                    <a:pt x="1211" y="222"/>
                  </a:lnTo>
                  <a:lnTo>
                    <a:pt x="1212" y="222"/>
                  </a:lnTo>
                  <a:lnTo>
                    <a:pt x="1213" y="222"/>
                  </a:lnTo>
                  <a:lnTo>
                    <a:pt x="1215" y="221"/>
                  </a:lnTo>
                  <a:lnTo>
                    <a:pt x="1216" y="220"/>
                  </a:lnTo>
                  <a:lnTo>
                    <a:pt x="1217" y="221"/>
                  </a:lnTo>
                  <a:lnTo>
                    <a:pt x="1218" y="222"/>
                  </a:lnTo>
                  <a:lnTo>
                    <a:pt x="1219" y="223"/>
                  </a:lnTo>
                  <a:lnTo>
                    <a:pt x="1219" y="224"/>
                  </a:lnTo>
                  <a:lnTo>
                    <a:pt x="1219" y="225"/>
                  </a:lnTo>
                  <a:lnTo>
                    <a:pt x="1220" y="225"/>
                  </a:lnTo>
                  <a:lnTo>
                    <a:pt x="1222" y="227"/>
                  </a:lnTo>
                  <a:lnTo>
                    <a:pt x="1223" y="228"/>
                  </a:lnTo>
                  <a:lnTo>
                    <a:pt x="1225" y="227"/>
                  </a:lnTo>
                  <a:lnTo>
                    <a:pt x="1228" y="225"/>
                  </a:lnTo>
                  <a:lnTo>
                    <a:pt x="1230" y="221"/>
                  </a:lnTo>
                  <a:lnTo>
                    <a:pt x="1230" y="218"/>
                  </a:lnTo>
                  <a:lnTo>
                    <a:pt x="1230" y="217"/>
                  </a:lnTo>
                  <a:lnTo>
                    <a:pt x="1231" y="215"/>
                  </a:lnTo>
                  <a:lnTo>
                    <a:pt x="1232" y="212"/>
                  </a:lnTo>
                  <a:lnTo>
                    <a:pt x="1235" y="206"/>
                  </a:lnTo>
                  <a:lnTo>
                    <a:pt x="1236" y="203"/>
                  </a:lnTo>
                  <a:lnTo>
                    <a:pt x="1236" y="201"/>
                  </a:lnTo>
                  <a:lnTo>
                    <a:pt x="1236" y="200"/>
                  </a:lnTo>
                  <a:lnTo>
                    <a:pt x="1236" y="198"/>
                  </a:lnTo>
                  <a:lnTo>
                    <a:pt x="1235" y="196"/>
                  </a:lnTo>
                  <a:lnTo>
                    <a:pt x="1235" y="192"/>
                  </a:lnTo>
                  <a:lnTo>
                    <a:pt x="1235" y="191"/>
                  </a:lnTo>
                  <a:lnTo>
                    <a:pt x="1234" y="190"/>
                  </a:lnTo>
                  <a:lnTo>
                    <a:pt x="1233" y="188"/>
                  </a:lnTo>
                  <a:lnTo>
                    <a:pt x="1232" y="187"/>
                  </a:lnTo>
                  <a:lnTo>
                    <a:pt x="1231" y="184"/>
                  </a:lnTo>
                  <a:lnTo>
                    <a:pt x="1230" y="182"/>
                  </a:lnTo>
                  <a:lnTo>
                    <a:pt x="1229" y="180"/>
                  </a:lnTo>
                  <a:lnTo>
                    <a:pt x="1228" y="179"/>
                  </a:lnTo>
                  <a:lnTo>
                    <a:pt x="1227" y="178"/>
                  </a:lnTo>
                  <a:lnTo>
                    <a:pt x="1226" y="178"/>
                  </a:lnTo>
                  <a:lnTo>
                    <a:pt x="1224" y="175"/>
                  </a:lnTo>
                  <a:lnTo>
                    <a:pt x="1223" y="174"/>
                  </a:lnTo>
                  <a:lnTo>
                    <a:pt x="1223" y="173"/>
                  </a:lnTo>
                  <a:lnTo>
                    <a:pt x="1223" y="172"/>
                  </a:lnTo>
                  <a:lnTo>
                    <a:pt x="1224" y="170"/>
                  </a:lnTo>
                  <a:lnTo>
                    <a:pt x="1224" y="165"/>
                  </a:lnTo>
                  <a:lnTo>
                    <a:pt x="1225" y="163"/>
                  </a:lnTo>
                  <a:lnTo>
                    <a:pt x="1227" y="159"/>
                  </a:lnTo>
                  <a:lnTo>
                    <a:pt x="1227" y="157"/>
                  </a:lnTo>
                  <a:lnTo>
                    <a:pt x="1227" y="156"/>
                  </a:lnTo>
                  <a:lnTo>
                    <a:pt x="1226" y="155"/>
                  </a:lnTo>
                  <a:lnTo>
                    <a:pt x="1226" y="154"/>
                  </a:lnTo>
                  <a:lnTo>
                    <a:pt x="1226" y="153"/>
                  </a:lnTo>
                  <a:lnTo>
                    <a:pt x="1226" y="152"/>
                  </a:lnTo>
                  <a:lnTo>
                    <a:pt x="1227" y="151"/>
                  </a:lnTo>
                  <a:lnTo>
                    <a:pt x="1227" y="150"/>
                  </a:lnTo>
                  <a:lnTo>
                    <a:pt x="1228" y="149"/>
                  </a:lnTo>
                  <a:lnTo>
                    <a:pt x="1228" y="148"/>
                  </a:lnTo>
                  <a:lnTo>
                    <a:pt x="1227" y="148"/>
                  </a:lnTo>
                  <a:lnTo>
                    <a:pt x="1227" y="147"/>
                  </a:lnTo>
                  <a:lnTo>
                    <a:pt x="1227" y="146"/>
                  </a:lnTo>
                  <a:lnTo>
                    <a:pt x="1226" y="145"/>
                  </a:lnTo>
                  <a:lnTo>
                    <a:pt x="1227" y="144"/>
                  </a:lnTo>
                  <a:lnTo>
                    <a:pt x="1228" y="141"/>
                  </a:lnTo>
                  <a:lnTo>
                    <a:pt x="1232" y="134"/>
                  </a:lnTo>
                  <a:lnTo>
                    <a:pt x="1234" y="127"/>
                  </a:lnTo>
                  <a:lnTo>
                    <a:pt x="1235" y="126"/>
                  </a:lnTo>
                  <a:lnTo>
                    <a:pt x="1236" y="124"/>
                  </a:lnTo>
                  <a:lnTo>
                    <a:pt x="1235" y="121"/>
                  </a:lnTo>
                  <a:lnTo>
                    <a:pt x="1236" y="119"/>
                  </a:lnTo>
                  <a:lnTo>
                    <a:pt x="1236" y="118"/>
                  </a:lnTo>
                  <a:lnTo>
                    <a:pt x="1235" y="118"/>
                  </a:lnTo>
                  <a:lnTo>
                    <a:pt x="1234" y="118"/>
                  </a:lnTo>
                  <a:lnTo>
                    <a:pt x="1233" y="117"/>
                  </a:lnTo>
                  <a:lnTo>
                    <a:pt x="1232" y="116"/>
                  </a:lnTo>
                  <a:lnTo>
                    <a:pt x="1231" y="114"/>
                  </a:lnTo>
                  <a:lnTo>
                    <a:pt x="1232" y="112"/>
                  </a:lnTo>
                  <a:lnTo>
                    <a:pt x="1233" y="111"/>
                  </a:lnTo>
                  <a:lnTo>
                    <a:pt x="1235" y="111"/>
                  </a:lnTo>
                  <a:lnTo>
                    <a:pt x="1236" y="111"/>
                  </a:lnTo>
                  <a:lnTo>
                    <a:pt x="1237" y="111"/>
                  </a:lnTo>
                  <a:lnTo>
                    <a:pt x="1238" y="110"/>
                  </a:lnTo>
                  <a:lnTo>
                    <a:pt x="1250" y="108"/>
                  </a:lnTo>
                  <a:lnTo>
                    <a:pt x="1251" y="107"/>
                  </a:lnTo>
                  <a:lnTo>
                    <a:pt x="1255" y="105"/>
                  </a:lnTo>
                  <a:lnTo>
                    <a:pt x="1256" y="104"/>
                  </a:lnTo>
                  <a:lnTo>
                    <a:pt x="1258" y="105"/>
                  </a:lnTo>
                  <a:lnTo>
                    <a:pt x="1259" y="104"/>
                  </a:lnTo>
                  <a:lnTo>
                    <a:pt x="1260" y="102"/>
                  </a:lnTo>
                  <a:lnTo>
                    <a:pt x="1261" y="101"/>
                  </a:lnTo>
                  <a:lnTo>
                    <a:pt x="1264" y="99"/>
                  </a:lnTo>
                  <a:lnTo>
                    <a:pt x="1265" y="99"/>
                  </a:lnTo>
                  <a:lnTo>
                    <a:pt x="1267" y="101"/>
                  </a:lnTo>
                  <a:lnTo>
                    <a:pt x="1268" y="102"/>
                  </a:lnTo>
                  <a:lnTo>
                    <a:pt x="1272" y="102"/>
                  </a:lnTo>
                  <a:lnTo>
                    <a:pt x="1273" y="103"/>
                  </a:lnTo>
                  <a:lnTo>
                    <a:pt x="1276" y="105"/>
                  </a:lnTo>
                  <a:lnTo>
                    <a:pt x="1278" y="106"/>
                  </a:lnTo>
                  <a:lnTo>
                    <a:pt x="1279" y="107"/>
                  </a:lnTo>
                  <a:lnTo>
                    <a:pt x="1279" y="109"/>
                  </a:lnTo>
                  <a:lnTo>
                    <a:pt x="1278" y="111"/>
                  </a:lnTo>
                  <a:lnTo>
                    <a:pt x="1278" y="112"/>
                  </a:lnTo>
                  <a:lnTo>
                    <a:pt x="1279" y="113"/>
                  </a:lnTo>
                  <a:lnTo>
                    <a:pt x="1280" y="115"/>
                  </a:lnTo>
                  <a:lnTo>
                    <a:pt x="1281" y="116"/>
                  </a:lnTo>
                  <a:lnTo>
                    <a:pt x="1281" y="117"/>
                  </a:lnTo>
                  <a:lnTo>
                    <a:pt x="1281" y="119"/>
                  </a:lnTo>
                  <a:lnTo>
                    <a:pt x="1278" y="133"/>
                  </a:lnTo>
                  <a:lnTo>
                    <a:pt x="1277" y="135"/>
                  </a:lnTo>
                  <a:lnTo>
                    <a:pt x="1275" y="138"/>
                  </a:lnTo>
                  <a:lnTo>
                    <a:pt x="1274" y="140"/>
                  </a:lnTo>
                  <a:lnTo>
                    <a:pt x="1274" y="141"/>
                  </a:lnTo>
                  <a:lnTo>
                    <a:pt x="1274" y="142"/>
                  </a:lnTo>
                  <a:lnTo>
                    <a:pt x="1275" y="143"/>
                  </a:lnTo>
                  <a:lnTo>
                    <a:pt x="1275" y="144"/>
                  </a:lnTo>
                  <a:lnTo>
                    <a:pt x="1275" y="147"/>
                  </a:lnTo>
                  <a:lnTo>
                    <a:pt x="1275" y="149"/>
                  </a:lnTo>
                  <a:lnTo>
                    <a:pt x="1276" y="151"/>
                  </a:lnTo>
                  <a:lnTo>
                    <a:pt x="1277" y="152"/>
                  </a:lnTo>
                  <a:lnTo>
                    <a:pt x="1278" y="153"/>
                  </a:lnTo>
                  <a:lnTo>
                    <a:pt x="1279" y="153"/>
                  </a:lnTo>
                  <a:lnTo>
                    <a:pt x="1280" y="154"/>
                  </a:lnTo>
                  <a:lnTo>
                    <a:pt x="1281" y="156"/>
                  </a:lnTo>
                  <a:lnTo>
                    <a:pt x="1282" y="156"/>
                  </a:lnTo>
                  <a:lnTo>
                    <a:pt x="1284" y="158"/>
                  </a:lnTo>
                  <a:lnTo>
                    <a:pt x="1283" y="160"/>
                  </a:lnTo>
                  <a:lnTo>
                    <a:pt x="1282" y="161"/>
                  </a:lnTo>
                  <a:lnTo>
                    <a:pt x="1278" y="162"/>
                  </a:lnTo>
                  <a:lnTo>
                    <a:pt x="1276" y="163"/>
                  </a:lnTo>
                  <a:lnTo>
                    <a:pt x="1275" y="165"/>
                  </a:lnTo>
                  <a:lnTo>
                    <a:pt x="1274" y="168"/>
                  </a:lnTo>
                  <a:lnTo>
                    <a:pt x="1273" y="170"/>
                  </a:lnTo>
                  <a:lnTo>
                    <a:pt x="1274" y="170"/>
                  </a:lnTo>
                  <a:lnTo>
                    <a:pt x="1278" y="173"/>
                  </a:lnTo>
                  <a:lnTo>
                    <a:pt x="1279" y="174"/>
                  </a:lnTo>
                  <a:lnTo>
                    <a:pt x="1280" y="175"/>
                  </a:lnTo>
                  <a:lnTo>
                    <a:pt x="1281" y="177"/>
                  </a:lnTo>
                  <a:lnTo>
                    <a:pt x="1281" y="181"/>
                  </a:lnTo>
                  <a:lnTo>
                    <a:pt x="1281" y="185"/>
                  </a:lnTo>
                  <a:lnTo>
                    <a:pt x="1282" y="184"/>
                  </a:lnTo>
                  <a:lnTo>
                    <a:pt x="1283" y="183"/>
                  </a:lnTo>
                  <a:lnTo>
                    <a:pt x="1285" y="182"/>
                  </a:lnTo>
                  <a:lnTo>
                    <a:pt x="1286" y="184"/>
                  </a:lnTo>
                  <a:lnTo>
                    <a:pt x="1286" y="185"/>
                  </a:lnTo>
                  <a:lnTo>
                    <a:pt x="1286" y="186"/>
                  </a:lnTo>
                  <a:lnTo>
                    <a:pt x="1286" y="187"/>
                  </a:lnTo>
                  <a:lnTo>
                    <a:pt x="1287" y="187"/>
                  </a:lnTo>
                  <a:lnTo>
                    <a:pt x="1288" y="187"/>
                  </a:lnTo>
                  <a:lnTo>
                    <a:pt x="1289" y="187"/>
                  </a:lnTo>
                  <a:lnTo>
                    <a:pt x="1291" y="187"/>
                  </a:lnTo>
                  <a:lnTo>
                    <a:pt x="1292" y="187"/>
                  </a:lnTo>
                  <a:lnTo>
                    <a:pt x="1294" y="189"/>
                  </a:lnTo>
                  <a:lnTo>
                    <a:pt x="1295" y="190"/>
                  </a:lnTo>
                  <a:lnTo>
                    <a:pt x="1296" y="192"/>
                  </a:lnTo>
                  <a:lnTo>
                    <a:pt x="1296" y="193"/>
                  </a:lnTo>
                  <a:lnTo>
                    <a:pt x="1297" y="194"/>
                  </a:lnTo>
                  <a:lnTo>
                    <a:pt x="1299" y="195"/>
                  </a:lnTo>
                  <a:lnTo>
                    <a:pt x="1303" y="195"/>
                  </a:lnTo>
                  <a:lnTo>
                    <a:pt x="1305" y="195"/>
                  </a:lnTo>
                  <a:lnTo>
                    <a:pt x="1307" y="194"/>
                  </a:lnTo>
                  <a:lnTo>
                    <a:pt x="1308" y="193"/>
                  </a:lnTo>
                  <a:lnTo>
                    <a:pt x="1309" y="193"/>
                  </a:lnTo>
                  <a:lnTo>
                    <a:pt x="1310" y="192"/>
                  </a:lnTo>
                  <a:lnTo>
                    <a:pt x="1313" y="192"/>
                  </a:lnTo>
                  <a:lnTo>
                    <a:pt x="1315" y="193"/>
                  </a:lnTo>
                  <a:lnTo>
                    <a:pt x="1318" y="195"/>
                  </a:lnTo>
                  <a:lnTo>
                    <a:pt x="1320" y="196"/>
                  </a:lnTo>
                  <a:lnTo>
                    <a:pt x="1324" y="195"/>
                  </a:lnTo>
                  <a:lnTo>
                    <a:pt x="1327" y="196"/>
                  </a:lnTo>
                  <a:lnTo>
                    <a:pt x="1329" y="197"/>
                  </a:lnTo>
                  <a:lnTo>
                    <a:pt x="1331" y="198"/>
                  </a:lnTo>
                  <a:lnTo>
                    <a:pt x="1331" y="200"/>
                  </a:lnTo>
                  <a:lnTo>
                    <a:pt x="1330" y="202"/>
                  </a:lnTo>
                  <a:lnTo>
                    <a:pt x="1331" y="202"/>
                  </a:lnTo>
                  <a:lnTo>
                    <a:pt x="1332" y="202"/>
                  </a:lnTo>
                  <a:lnTo>
                    <a:pt x="1334" y="201"/>
                  </a:lnTo>
                  <a:lnTo>
                    <a:pt x="1336" y="201"/>
                  </a:lnTo>
                  <a:lnTo>
                    <a:pt x="1339" y="203"/>
                  </a:lnTo>
                  <a:lnTo>
                    <a:pt x="1340" y="203"/>
                  </a:lnTo>
                  <a:lnTo>
                    <a:pt x="1341" y="203"/>
                  </a:lnTo>
                  <a:lnTo>
                    <a:pt x="1343" y="203"/>
                  </a:lnTo>
                  <a:lnTo>
                    <a:pt x="1344" y="203"/>
                  </a:lnTo>
                  <a:lnTo>
                    <a:pt x="1345" y="203"/>
                  </a:lnTo>
                  <a:lnTo>
                    <a:pt x="1345" y="202"/>
                  </a:lnTo>
                  <a:lnTo>
                    <a:pt x="1345" y="201"/>
                  </a:lnTo>
                  <a:lnTo>
                    <a:pt x="1346" y="201"/>
                  </a:lnTo>
                  <a:lnTo>
                    <a:pt x="1347" y="201"/>
                  </a:lnTo>
                  <a:lnTo>
                    <a:pt x="1349" y="202"/>
                  </a:lnTo>
                  <a:lnTo>
                    <a:pt x="1351" y="202"/>
                  </a:lnTo>
                  <a:lnTo>
                    <a:pt x="1355" y="201"/>
                  </a:lnTo>
                  <a:lnTo>
                    <a:pt x="1362" y="200"/>
                  </a:lnTo>
                  <a:lnTo>
                    <a:pt x="1365" y="199"/>
                  </a:lnTo>
                  <a:lnTo>
                    <a:pt x="1367" y="198"/>
                  </a:lnTo>
                  <a:lnTo>
                    <a:pt x="1368" y="193"/>
                  </a:lnTo>
                  <a:lnTo>
                    <a:pt x="1370" y="192"/>
                  </a:lnTo>
                  <a:lnTo>
                    <a:pt x="1372" y="192"/>
                  </a:lnTo>
                  <a:lnTo>
                    <a:pt x="1374" y="192"/>
                  </a:lnTo>
                  <a:lnTo>
                    <a:pt x="1375" y="192"/>
                  </a:lnTo>
                  <a:lnTo>
                    <a:pt x="1376" y="191"/>
                  </a:lnTo>
                  <a:lnTo>
                    <a:pt x="1377" y="190"/>
                  </a:lnTo>
                  <a:lnTo>
                    <a:pt x="1378" y="189"/>
                  </a:lnTo>
                  <a:lnTo>
                    <a:pt x="1379" y="189"/>
                  </a:lnTo>
                  <a:lnTo>
                    <a:pt x="1382" y="189"/>
                  </a:lnTo>
                  <a:lnTo>
                    <a:pt x="1388" y="193"/>
                  </a:lnTo>
                  <a:lnTo>
                    <a:pt x="1395" y="197"/>
                  </a:lnTo>
                  <a:lnTo>
                    <a:pt x="1404" y="198"/>
                  </a:lnTo>
                  <a:lnTo>
                    <a:pt x="1419" y="197"/>
                  </a:lnTo>
                  <a:lnTo>
                    <a:pt x="1423" y="197"/>
                  </a:lnTo>
                  <a:lnTo>
                    <a:pt x="1426" y="195"/>
                  </a:lnTo>
                  <a:lnTo>
                    <a:pt x="1428" y="195"/>
                  </a:lnTo>
                  <a:lnTo>
                    <a:pt x="1431" y="196"/>
                  </a:lnTo>
                  <a:lnTo>
                    <a:pt x="1435" y="196"/>
                  </a:lnTo>
                  <a:lnTo>
                    <a:pt x="1438" y="196"/>
                  </a:lnTo>
                  <a:lnTo>
                    <a:pt x="1439" y="197"/>
                  </a:lnTo>
                  <a:lnTo>
                    <a:pt x="1440" y="198"/>
                  </a:lnTo>
                  <a:lnTo>
                    <a:pt x="1442" y="198"/>
                  </a:lnTo>
                  <a:lnTo>
                    <a:pt x="1443" y="197"/>
                  </a:lnTo>
                  <a:lnTo>
                    <a:pt x="1444" y="197"/>
                  </a:lnTo>
                  <a:lnTo>
                    <a:pt x="1445" y="196"/>
                  </a:lnTo>
                  <a:lnTo>
                    <a:pt x="1446" y="195"/>
                  </a:lnTo>
                  <a:lnTo>
                    <a:pt x="1447" y="194"/>
                  </a:lnTo>
                  <a:lnTo>
                    <a:pt x="1447" y="193"/>
                  </a:lnTo>
                  <a:lnTo>
                    <a:pt x="1448" y="191"/>
                  </a:lnTo>
                  <a:lnTo>
                    <a:pt x="1449" y="191"/>
                  </a:lnTo>
                  <a:lnTo>
                    <a:pt x="1450" y="190"/>
                  </a:lnTo>
                  <a:lnTo>
                    <a:pt x="1453" y="191"/>
                  </a:lnTo>
                  <a:lnTo>
                    <a:pt x="1454" y="192"/>
                  </a:lnTo>
                  <a:lnTo>
                    <a:pt x="1456" y="195"/>
                  </a:lnTo>
                  <a:lnTo>
                    <a:pt x="1456" y="196"/>
                  </a:lnTo>
                  <a:lnTo>
                    <a:pt x="1458" y="196"/>
                  </a:lnTo>
                  <a:lnTo>
                    <a:pt x="1460" y="195"/>
                  </a:lnTo>
                  <a:lnTo>
                    <a:pt x="1461" y="195"/>
                  </a:lnTo>
                  <a:lnTo>
                    <a:pt x="1464" y="196"/>
                  </a:lnTo>
                  <a:lnTo>
                    <a:pt x="1465" y="196"/>
                  </a:lnTo>
                  <a:lnTo>
                    <a:pt x="1468" y="195"/>
                  </a:lnTo>
                  <a:lnTo>
                    <a:pt x="1470" y="195"/>
                  </a:lnTo>
                  <a:lnTo>
                    <a:pt x="1475" y="192"/>
                  </a:lnTo>
                  <a:lnTo>
                    <a:pt x="1477" y="191"/>
                  </a:lnTo>
                  <a:lnTo>
                    <a:pt x="1478" y="192"/>
                  </a:lnTo>
                  <a:lnTo>
                    <a:pt x="1478" y="193"/>
                  </a:lnTo>
                  <a:lnTo>
                    <a:pt x="1478" y="194"/>
                  </a:lnTo>
                  <a:lnTo>
                    <a:pt x="1479" y="195"/>
                  </a:lnTo>
                  <a:lnTo>
                    <a:pt x="1480" y="196"/>
                  </a:lnTo>
                  <a:lnTo>
                    <a:pt x="1481" y="195"/>
                  </a:lnTo>
                  <a:lnTo>
                    <a:pt x="1480" y="193"/>
                  </a:lnTo>
                  <a:lnTo>
                    <a:pt x="1480" y="192"/>
                  </a:lnTo>
                  <a:lnTo>
                    <a:pt x="1481" y="192"/>
                  </a:lnTo>
                  <a:lnTo>
                    <a:pt x="1481" y="191"/>
                  </a:lnTo>
                  <a:lnTo>
                    <a:pt x="1481" y="190"/>
                  </a:lnTo>
                  <a:lnTo>
                    <a:pt x="1482" y="189"/>
                  </a:lnTo>
                  <a:lnTo>
                    <a:pt x="1483" y="190"/>
                  </a:lnTo>
                  <a:lnTo>
                    <a:pt x="1485" y="192"/>
                  </a:lnTo>
                  <a:lnTo>
                    <a:pt x="1486" y="192"/>
                  </a:lnTo>
                  <a:lnTo>
                    <a:pt x="1490" y="192"/>
                  </a:lnTo>
                  <a:lnTo>
                    <a:pt x="1497" y="192"/>
                  </a:lnTo>
                  <a:lnTo>
                    <a:pt x="1501" y="191"/>
                  </a:lnTo>
                  <a:lnTo>
                    <a:pt x="1505" y="191"/>
                  </a:lnTo>
                  <a:lnTo>
                    <a:pt x="1513" y="189"/>
                  </a:lnTo>
                  <a:lnTo>
                    <a:pt x="1518" y="188"/>
                  </a:lnTo>
                  <a:lnTo>
                    <a:pt x="1522" y="186"/>
                  </a:lnTo>
                  <a:lnTo>
                    <a:pt x="1526" y="183"/>
                  </a:lnTo>
                  <a:lnTo>
                    <a:pt x="1530" y="183"/>
                  </a:lnTo>
                  <a:lnTo>
                    <a:pt x="1534" y="187"/>
                  </a:lnTo>
                  <a:lnTo>
                    <a:pt x="1539" y="190"/>
                  </a:lnTo>
                  <a:lnTo>
                    <a:pt x="1543" y="189"/>
                  </a:lnTo>
                  <a:lnTo>
                    <a:pt x="1547" y="189"/>
                  </a:lnTo>
                  <a:lnTo>
                    <a:pt x="1550" y="190"/>
                  </a:lnTo>
                  <a:lnTo>
                    <a:pt x="1560" y="191"/>
                  </a:lnTo>
                  <a:lnTo>
                    <a:pt x="1566" y="190"/>
                  </a:lnTo>
                  <a:lnTo>
                    <a:pt x="1572" y="189"/>
                  </a:lnTo>
                  <a:lnTo>
                    <a:pt x="1577" y="189"/>
                  </a:lnTo>
                  <a:lnTo>
                    <a:pt x="1581" y="187"/>
                  </a:lnTo>
                  <a:lnTo>
                    <a:pt x="1587" y="187"/>
                  </a:lnTo>
                  <a:lnTo>
                    <a:pt x="1591" y="186"/>
                  </a:lnTo>
                  <a:lnTo>
                    <a:pt x="1596" y="184"/>
                  </a:lnTo>
                  <a:lnTo>
                    <a:pt x="1600" y="182"/>
                  </a:lnTo>
                  <a:lnTo>
                    <a:pt x="1603" y="179"/>
                  </a:lnTo>
                  <a:lnTo>
                    <a:pt x="1604" y="176"/>
                  </a:lnTo>
                  <a:lnTo>
                    <a:pt x="1604" y="172"/>
                  </a:lnTo>
                  <a:lnTo>
                    <a:pt x="1606" y="169"/>
                  </a:lnTo>
                  <a:lnTo>
                    <a:pt x="1608" y="166"/>
                  </a:lnTo>
                  <a:lnTo>
                    <a:pt x="1609" y="166"/>
                  </a:lnTo>
                  <a:lnTo>
                    <a:pt x="1612" y="163"/>
                  </a:lnTo>
                  <a:lnTo>
                    <a:pt x="1614" y="161"/>
                  </a:lnTo>
                  <a:lnTo>
                    <a:pt x="1616" y="158"/>
                  </a:lnTo>
                  <a:lnTo>
                    <a:pt x="1617" y="157"/>
                  </a:lnTo>
                  <a:lnTo>
                    <a:pt x="1618" y="156"/>
                  </a:lnTo>
                  <a:lnTo>
                    <a:pt x="1621" y="154"/>
                  </a:lnTo>
                  <a:lnTo>
                    <a:pt x="1625" y="151"/>
                  </a:lnTo>
                  <a:lnTo>
                    <a:pt x="1626" y="150"/>
                  </a:lnTo>
                  <a:lnTo>
                    <a:pt x="1628" y="148"/>
                  </a:lnTo>
                  <a:lnTo>
                    <a:pt x="1631" y="141"/>
                  </a:lnTo>
                  <a:lnTo>
                    <a:pt x="1635" y="140"/>
                  </a:lnTo>
                  <a:lnTo>
                    <a:pt x="1640" y="139"/>
                  </a:lnTo>
                  <a:lnTo>
                    <a:pt x="1646" y="138"/>
                  </a:lnTo>
                  <a:lnTo>
                    <a:pt x="1650" y="137"/>
                  </a:lnTo>
                  <a:lnTo>
                    <a:pt x="1652" y="136"/>
                  </a:lnTo>
                  <a:lnTo>
                    <a:pt x="1656" y="135"/>
                  </a:lnTo>
                  <a:lnTo>
                    <a:pt x="1663" y="133"/>
                  </a:lnTo>
                  <a:lnTo>
                    <a:pt x="1670" y="130"/>
                  </a:lnTo>
                  <a:lnTo>
                    <a:pt x="1670" y="129"/>
                  </a:lnTo>
                  <a:lnTo>
                    <a:pt x="1673" y="128"/>
                  </a:lnTo>
                  <a:lnTo>
                    <a:pt x="1677" y="127"/>
                  </a:lnTo>
                  <a:lnTo>
                    <a:pt x="1677" y="126"/>
                  </a:lnTo>
                  <a:lnTo>
                    <a:pt x="1681" y="123"/>
                  </a:lnTo>
                  <a:lnTo>
                    <a:pt x="1685" y="122"/>
                  </a:lnTo>
                  <a:lnTo>
                    <a:pt x="1690" y="119"/>
                  </a:lnTo>
                  <a:lnTo>
                    <a:pt x="1694" y="117"/>
                  </a:lnTo>
                  <a:lnTo>
                    <a:pt x="1700" y="114"/>
                  </a:lnTo>
                  <a:lnTo>
                    <a:pt x="1701" y="111"/>
                  </a:lnTo>
                  <a:lnTo>
                    <a:pt x="1702" y="108"/>
                  </a:lnTo>
                  <a:lnTo>
                    <a:pt x="1702" y="104"/>
                  </a:lnTo>
                  <a:lnTo>
                    <a:pt x="1703" y="101"/>
                  </a:lnTo>
                  <a:lnTo>
                    <a:pt x="1709" y="99"/>
                  </a:lnTo>
                  <a:lnTo>
                    <a:pt x="1716" y="96"/>
                  </a:lnTo>
                  <a:lnTo>
                    <a:pt x="1727" y="92"/>
                  </a:lnTo>
                  <a:lnTo>
                    <a:pt x="1736" y="88"/>
                  </a:lnTo>
                  <a:lnTo>
                    <a:pt x="1740" y="87"/>
                  </a:lnTo>
                  <a:lnTo>
                    <a:pt x="1741" y="88"/>
                  </a:lnTo>
                  <a:lnTo>
                    <a:pt x="1742" y="90"/>
                  </a:lnTo>
                  <a:lnTo>
                    <a:pt x="1746" y="93"/>
                  </a:lnTo>
                  <a:lnTo>
                    <a:pt x="1749" y="95"/>
                  </a:lnTo>
                  <a:lnTo>
                    <a:pt x="1754" y="93"/>
                  </a:lnTo>
                  <a:lnTo>
                    <a:pt x="1759" y="93"/>
                  </a:lnTo>
                  <a:lnTo>
                    <a:pt x="1762" y="91"/>
                  </a:lnTo>
                  <a:lnTo>
                    <a:pt x="1765" y="91"/>
                  </a:lnTo>
                  <a:lnTo>
                    <a:pt x="1767" y="93"/>
                  </a:lnTo>
                  <a:lnTo>
                    <a:pt x="1768" y="96"/>
                  </a:lnTo>
                  <a:lnTo>
                    <a:pt x="1772" y="98"/>
                  </a:lnTo>
                  <a:lnTo>
                    <a:pt x="1774" y="98"/>
                  </a:lnTo>
                  <a:lnTo>
                    <a:pt x="1775" y="96"/>
                  </a:lnTo>
                  <a:lnTo>
                    <a:pt x="1777" y="95"/>
                  </a:lnTo>
                  <a:lnTo>
                    <a:pt x="1779" y="97"/>
                  </a:lnTo>
                  <a:lnTo>
                    <a:pt x="1782" y="100"/>
                  </a:lnTo>
                  <a:lnTo>
                    <a:pt x="1785" y="102"/>
                  </a:lnTo>
                  <a:lnTo>
                    <a:pt x="1787" y="103"/>
                  </a:lnTo>
                  <a:lnTo>
                    <a:pt x="1791" y="107"/>
                  </a:lnTo>
                  <a:lnTo>
                    <a:pt x="1793" y="110"/>
                  </a:lnTo>
                  <a:lnTo>
                    <a:pt x="1797" y="110"/>
                  </a:lnTo>
                  <a:lnTo>
                    <a:pt x="1800" y="111"/>
                  </a:lnTo>
                  <a:lnTo>
                    <a:pt x="1802" y="114"/>
                  </a:lnTo>
                  <a:lnTo>
                    <a:pt x="1807" y="115"/>
                  </a:lnTo>
                  <a:lnTo>
                    <a:pt x="1813" y="118"/>
                  </a:lnTo>
                  <a:lnTo>
                    <a:pt x="1813" y="120"/>
                  </a:lnTo>
                  <a:lnTo>
                    <a:pt x="1818" y="123"/>
                  </a:lnTo>
                  <a:lnTo>
                    <a:pt x="1818" y="125"/>
                  </a:lnTo>
                  <a:lnTo>
                    <a:pt x="1818" y="126"/>
                  </a:lnTo>
                  <a:lnTo>
                    <a:pt x="1816" y="127"/>
                  </a:lnTo>
                  <a:lnTo>
                    <a:pt x="1815" y="127"/>
                  </a:lnTo>
                  <a:lnTo>
                    <a:pt x="1813" y="130"/>
                  </a:lnTo>
                  <a:lnTo>
                    <a:pt x="1812" y="131"/>
                  </a:lnTo>
                  <a:lnTo>
                    <a:pt x="1809" y="133"/>
                  </a:lnTo>
                  <a:lnTo>
                    <a:pt x="1808" y="134"/>
                  </a:lnTo>
                  <a:lnTo>
                    <a:pt x="1807" y="135"/>
                  </a:lnTo>
                  <a:lnTo>
                    <a:pt x="1807" y="137"/>
                  </a:lnTo>
                  <a:lnTo>
                    <a:pt x="1807" y="138"/>
                  </a:lnTo>
                  <a:lnTo>
                    <a:pt x="1807" y="139"/>
                  </a:lnTo>
                  <a:lnTo>
                    <a:pt x="1808" y="140"/>
                  </a:lnTo>
                  <a:lnTo>
                    <a:pt x="1808" y="141"/>
                  </a:lnTo>
                  <a:lnTo>
                    <a:pt x="1808" y="143"/>
                  </a:lnTo>
                  <a:lnTo>
                    <a:pt x="1809" y="145"/>
                  </a:lnTo>
                  <a:lnTo>
                    <a:pt x="1808" y="147"/>
                  </a:lnTo>
                  <a:lnTo>
                    <a:pt x="1808" y="148"/>
                  </a:lnTo>
                  <a:lnTo>
                    <a:pt x="1809" y="151"/>
                  </a:lnTo>
                  <a:lnTo>
                    <a:pt x="1820" y="165"/>
                  </a:lnTo>
                  <a:lnTo>
                    <a:pt x="1822" y="167"/>
                  </a:lnTo>
                  <a:lnTo>
                    <a:pt x="1822" y="169"/>
                  </a:lnTo>
                  <a:lnTo>
                    <a:pt x="1823" y="169"/>
                  </a:lnTo>
                  <a:lnTo>
                    <a:pt x="1823" y="170"/>
                  </a:lnTo>
                  <a:lnTo>
                    <a:pt x="1824" y="170"/>
                  </a:lnTo>
                  <a:lnTo>
                    <a:pt x="1824" y="171"/>
                  </a:lnTo>
                  <a:lnTo>
                    <a:pt x="1825" y="172"/>
                  </a:lnTo>
                  <a:lnTo>
                    <a:pt x="1824" y="172"/>
                  </a:lnTo>
                  <a:lnTo>
                    <a:pt x="1824" y="174"/>
                  </a:lnTo>
                  <a:lnTo>
                    <a:pt x="1824" y="175"/>
                  </a:lnTo>
                  <a:lnTo>
                    <a:pt x="1823" y="175"/>
                  </a:lnTo>
                  <a:lnTo>
                    <a:pt x="1822" y="175"/>
                  </a:lnTo>
                  <a:lnTo>
                    <a:pt x="1822" y="174"/>
                  </a:lnTo>
                  <a:lnTo>
                    <a:pt x="1821" y="174"/>
                  </a:lnTo>
                  <a:lnTo>
                    <a:pt x="1820" y="174"/>
                  </a:lnTo>
                  <a:lnTo>
                    <a:pt x="1819" y="175"/>
                  </a:lnTo>
                  <a:lnTo>
                    <a:pt x="1818" y="175"/>
                  </a:lnTo>
                  <a:lnTo>
                    <a:pt x="1817" y="174"/>
                  </a:lnTo>
                  <a:lnTo>
                    <a:pt x="1817" y="173"/>
                  </a:lnTo>
                  <a:lnTo>
                    <a:pt x="1816" y="173"/>
                  </a:lnTo>
                  <a:lnTo>
                    <a:pt x="1807" y="168"/>
                  </a:lnTo>
                  <a:lnTo>
                    <a:pt x="1805" y="167"/>
                  </a:lnTo>
                  <a:lnTo>
                    <a:pt x="1805" y="166"/>
                  </a:lnTo>
                  <a:lnTo>
                    <a:pt x="1806" y="165"/>
                  </a:lnTo>
                  <a:lnTo>
                    <a:pt x="1807" y="163"/>
                  </a:lnTo>
                  <a:lnTo>
                    <a:pt x="1806" y="163"/>
                  </a:lnTo>
                  <a:lnTo>
                    <a:pt x="1804" y="161"/>
                  </a:lnTo>
                  <a:lnTo>
                    <a:pt x="1803" y="160"/>
                  </a:lnTo>
                  <a:lnTo>
                    <a:pt x="1802" y="158"/>
                  </a:lnTo>
                  <a:lnTo>
                    <a:pt x="1801" y="157"/>
                  </a:lnTo>
                  <a:lnTo>
                    <a:pt x="1800" y="156"/>
                  </a:lnTo>
                  <a:lnTo>
                    <a:pt x="1798" y="155"/>
                  </a:lnTo>
                  <a:lnTo>
                    <a:pt x="1796" y="154"/>
                  </a:lnTo>
                  <a:lnTo>
                    <a:pt x="1795" y="154"/>
                  </a:lnTo>
                  <a:lnTo>
                    <a:pt x="1794" y="155"/>
                  </a:lnTo>
                  <a:lnTo>
                    <a:pt x="1793" y="156"/>
                  </a:lnTo>
                  <a:lnTo>
                    <a:pt x="1792" y="156"/>
                  </a:lnTo>
                  <a:lnTo>
                    <a:pt x="1791" y="156"/>
                  </a:lnTo>
                  <a:lnTo>
                    <a:pt x="1790" y="155"/>
                  </a:lnTo>
                  <a:lnTo>
                    <a:pt x="1789" y="155"/>
                  </a:lnTo>
                  <a:lnTo>
                    <a:pt x="1788" y="155"/>
                  </a:lnTo>
                  <a:lnTo>
                    <a:pt x="1787" y="157"/>
                  </a:lnTo>
                  <a:lnTo>
                    <a:pt x="1786" y="158"/>
                  </a:lnTo>
                  <a:lnTo>
                    <a:pt x="1785" y="159"/>
                  </a:lnTo>
                  <a:lnTo>
                    <a:pt x="1784" y="159"/>
                  </a:lnTo>
                  <a:lnTo>
                    <a:pt x="1782" y="160"/>
                  </a:lnTo>
                  <a:lnTo>
                    <a:pt x="1781" y="159"/>
                  </a:lnTo>
                  <a:lnTo>
                    <a:pt x="1777" y="159"/>
                  </a:lnTo>
                  <a:lnTo>
                    <a:pt x="1759" y="162"/>
                  </a:lnTo>
                  <a:lnTo>
                    <a:pt x="1755" y="164"/>
                  </a:lnTo>
                  <a:lnTo>
                    <a:pt x="1751" y="167"/>
                  </a:lnTo>
                  <a:lnTo>
                    <a:pt x="1748" y="170"/>
                  </a:lnTo>
                  <a:lnTo>
                    <a:pt x="1746" y="175"/>
                  </a:lnTo>
                  <a:lnTo>
                    <a:pt x="1744" y="177"/>
                  </a:lnTo>
                  <a:lnTo>
                    <a:pt x="1743" y="179"/>
                  </a:lnTo>
                  <a:lnTo>
                    <a:pt x="1741" y="180"/>
                  </a:lnTo>
                  <a:lnTo>
                    <a:pt x="1737" y="181"/>
                  </a:lnTo>
                  <a:lnTo>
                    <a:pt x="1735" y="181"/>
                  </a:lnTo>
                  <a:lnTo>
                    <a:pt x="1733" y="185"/>
                  </a:lnTo>
                  <a:lnTo>
                    <a:pt x="1731" y="188"/>
                  </a:lnTo>
                  <a:lnTo>
                    <a:pt x="1730" y="189"/>
                  </a:lnTo>
                  <a:lnTo>
                    <a:pt x="1729" y="189"/>
                  </a:lnTo>
                  <a:lnTo>
                    <a:pt x="1726" y="189"/>
                  </a:lnTo>
                  <a:lnTo>
                    <a:pt x="1725" y="190"/>
                  </a:lnTo>
                  <a:lnTo>
                    <a:pt x="1725" y="191"/>
                  </a:lnTo>
                  <a:lnTo>
                    <a:pt x="1724" y="192"/>
                  </a:lnTo>
                  <a:lnTo>
                    <a:pt x="1723" y="194"/>
                  </a:lnTo>
                  <a:lnTo>
                    <a:pt x="1722" y="195"/>
                  </a:lnTo>
                  <a:lnTo>
                    <a:pt x="1721" y="195"/>
                  </a:lnTo>
                  <a:lnTo>
                    <a:pt x="1719" y="194"/>
                  </a:lnTo>
                  <a:lnTo>
                    <a:pt x="1716" y="195"/>
                  </a:lnTo>
                  <a:lnTo>
                    <a:pt x="1715" y="197"/>
                  </a:lnTo>
                  <a:lnTo>
                    <a:pt x="1713" y="201"/>
                  </a:lnTo>
                  <a:lnTo>
                    <a:pt x="1711" y="203"/>
                  </a:lnTo>
                  <a:lnTo>
                    <a:pt x="1710" y="204"/>
                  </a:lnTo>
                  <a:lnTo>
                    <a:pt x="1705" y="205"/>
                  </a:lnTo>
                  <a:lnTo>
                    <a:pt x="1703" y="207"/>
                  </a:lnTo>
                  <a:lnTo>
                    <a:pt x="1701" y="207"/>
                  </a:lnTo>
                  <a:lnTo>
                    <a:pt x="1700" y="207"/>
                  </a:lnTo>
                  <a:lnTo>
                    <a:pt x="1699" y="205"/>
                  </a:lnTo>
                  <a:lnTo>
                    <a:pt x="1698" y="205"/>
                  </a:lnTo>
                  <a:lnTo>
                    <a:pt x="1697" y="206"/>
                  </a:lnTo>
                  <a:lnTo>
                    <a:pt x="1696" y="207"/>
                  </a:lnTo>
                  <a:lnTo>
                    <a:pt x="1696" y="208"/>
                  </a:lnTo>
                  <a:lnTo>
                    <a:pt x="1695" y="208"/>
                  </a:lnTo>
                  <a:lnTo>
                    <a:pt x="1694" y="209"/>
                  </a:lnTo>
                  <a:lnTo>
                    <a:pt x="1693" y="209"/>
                  </a:lnTo>
                  <a:lnTo>
                    <a:pt x="1692" y="210"/>
                  </a:lnTo>
                  <a:lnTo>
                    <a:pt x="1692" y="212"/>
                  </a:lnTo>
                  <a:lnTo>
                    <a:pt x="1692" y="213"/>
                  </a:lnTo>
                  <a:lnTo>
                    <a:pt x="1691" y="214"/>
                  </a:lnTo>
                  <a:lnTo>
                    <a:pt x="1691" y="215"/>
                  </a:lnTo>
                  <a:lnTo>
                    <a:pt x="1689" y="217"/>
                  </a:lnTo>
                  <a:lnTo>
                    <a:pt x="1688" y="218"/>
                  </a:lnTo>
                  <a:lnTo>
                    <a:pt x="1687" y="220"/>
                  </a:lnTo>
                  <a:lnTo>
                    <a:pt x="1687" y="221"/>
                  </a:lnTo>
                  <a:lnTo>
                    <a:pt x="1688" y="223"/>
                  </a:lnTo>
                  <a:lnTo>
                    <a:pt x="1689" y="225"/>
                  </a:lnTo>
                  <a:lnTo>
                    <a:pt x="1688" y="226"/>
                  </a:lnTo>
                  <a:lnTo>
                    <a:pt x="1688" y="228"/>
                  </a:lnTo>
                  <a:lnTo>
                    <a:pt x="1687" y="230"/>
                  </a:lnTo>
                  <a:lnTo>
                    <a:pt x="1687" y="233"/>
                  </a:lnTo>
                  <a:lnTo>
                    <a:pt x="1687" y="236"/>
                  </a:lnTo>
                  <a:lnTo>
                    <a:pt x="1688" y="239"/>
                  </a:lnTo>
                  <a:lnTo>
                    <a:pt x="1689" y="239"/>
                  </a:lnTo>
                  <a:lnTo>
                    <a:pt x="1690" y="239"/>
                  </a:lnTo>
                  <a:lnTo>
                    <a:pt x="1690" y="240"/>
                  </a:lnTo>
                  <a:lnTo>
                    <a:pt x="1690" y="241"/>
                  </a:lnTo>
                  <a:lnTo>
                    <a:pt x="1689" y="242"/>
                  </a:lnTo>
                  <a:lnTo>
                    <a:pt x="1690" y="247"/>
                  </a:lnTo>
                  <a:lnTo>
                    <a:pt x="1691" y="248"/>
                  </a:lnTo>
                  <a:lnTo>
                    <a:pt x="1693" y="248"/>
                  </a:lnTo>
                  <a:lnTo>
                    <a:pt x="1694" y="249"/>
                  </a:lnTo>
                  <a:lnTo>
                    <a:pt x="1694" y="251"/>
                  </a:lnTo>
                  <a:lnTo>
                    <a:pt x="1693" y="252"/>
                  </a:lnTo>
                  <a:lnTo>
                    <a:pt x="1691" y="255"/>
                  </a:lnTo>
                  <a:lnTo>
                    <a:pt x="1689" y="258"/>
                  </a:lnTo>
                  <a:lnTo>
                    <a:pt x="1687" y="259"/>
                  </a:lnTo>
                  <a:lnTo>
                    <a:pt x="1685" y="259"/>
                  </a:lnTo>
                  <a:lnTo>
                    <a:pt x="1684" y="260"/>
                  </a:lnTo>
                  <a:lnTo>
                    <a:pt x="1684" y="262"/>
                  </a:lnTo>
                  <a:lnTo>
                    <a:pt x="1684" y="263"/>
                  </a:lnTo>
                  <a:lnTo>
                    <a:pt x="1685" y="271"/>
                  </a:lnTo>
                  <a:lnTo>
                    <a:pt x="1685" y="272"/>
                  </a:lnTo>
                  <a:lnTo>
                    <a:pt x="1685" y="274"/>
                  </a:lnTo>
                  <a:lnTo>
                    <a:pt x="1684" y="274"/>
                  </a:lnTo>
                  <a:lnTo>
                    <a:pt x="1683" y="274"/>
                  </a:lnTo>
                  <a:lnTo>
                    <a:pt x="1682" y="275"/>
                  </a:lnTo>
                  <a:lnTo>
                    <a:pt x="1676" y="284"/>
                  </a:lnTo>
                  <a:lnTo>
                    <a:pt x="1675" y="284"/>
                  </a:lnTo>
                  <a:lnTo>
                    <a:pt x="1675" y="285"/>
                  </a:lnTo>
                  <a:lnTo>
                    <a:pt x="1675" y="286"/>
                  </a:lnTo>
                  <a:lnTo>
                    <a:pt x="1674" y="286"/>
                  </a:lnTo>
                  <a:lnTo>
                    <a:pt x="1673" y="286"/>
                  </a:lnTo>
                  <a:lnTo>
                    <a:pt x="1673" y="287"/>
                  </a:lnTo>
                  <a:lnTo>
                    <a:pt x="1672" y="288"/>
                  </a:lnTo>
                  <a:lnTo>
                    <a:pt x="1670" y="291"/>
                  </a:lnTo>
                  <a:lnTo>
                    <a:pt x="1669" y="292"/>
                  </a:lnTo>
                  <a:lnTo>
                    <a:pt x="1668" y="292"/>
                  </a:lnTo>
                  <a:lnTo>
                    <a:pt x="1665" y="292"/>
                  </a:lnTo>
                  <a:lnTo>
                    <a:pt x="1664" y="293"/>
                  </a:lnTo>
                  <a:lnTo>
                    <a:pt x="1662" y="294"/>
                  </a:lnTo>
                  <a:lnTo>
                    <a:pt x="1661" y="295"/>
                  </a:lnTo>
                  <a:lnTo>
                    <a:pt x="1660" y="296"/>
                  </a:lnTo>
                  <a:lnTo>
                    <a:pt x="1658" y="299"/>
                  </a:lnTo>
                  <a:lnTo>
                    <a:pt x="1655" y="309"/>
                  </a:lnTo>
                  <a:lnTo>
                    <a:pt x="1655" y="312"/>
                  </a:lnTo>
                  <a:lnTo>
                    <a:pt x="1656" y="315"/>
                  </a:lnTo>
                  <a:lnTo>
                    <a:pt x="1659" y="316"/>
                  </a:lnTo>
                  <a:lnTo>
                    <a:pt x="1661" y="316"/>
                  </a:lnTo>
                  <a:lnTo>
                    <a:pt x="1664" y="317"/>
                  </a:lnTo>
                  <a:lnTo>
                    <a:pt x="1665" y="319"/>
                  </a:lnTo>
                  <a:lnTo>
                    <a:pt x="1665" y="322"/>
                  </a:lnTo>
                  <a:lnTo>
                    <a:pt x="1665" y="325"/>
                  </a:lnTo>
                  <a:lnTo>
                    <a:pt x="1664" y="328"/>
                  </a:lnTo>
                  <a:lnTo>
                    <a:pt x="1663" y="329"/>
                  </a:lnTo>
                  <a:lnTo>
                    <a:pt x="1662" y="335"/>
                  </a:lnTo>
                  <a:lnTo>
                    <a:pt x="1661" y="337"/>
                  </a:lnTo>
                  <a:lnTo>
                    <a:pt x="1658" y="341"/>
                  </a:lnTo>
                  <a:lnTo>
                    <a:pt x="1657" y="343"/>
                  </a:lnTo>
                  <a:lnTo>
                    <a:pt x="1657" y="344"/>
                  </a:lnTo>
                  <a:lnTo>
                    <a:pt x="1657" y="346"/>
                  </a:lnTo>
                  <a:lnTo>
                    <a:pt x="1657" y="347"/>
                  </a:lnTo>
                  <a:lnTo>
                    <a:pt x="1656" y="348"/>
                  </a:lnTo>
                  <a:lnTo>
                    <a:pt x="1655" y="348"/>
                  </a:lnTo>
                  <a:lnTo>
                    <a:pt x="1654" y="349"/>
                  </a:lnTo>
                  <a:lnTo>
                    <a:pt x="1653" y="349"/>
                  </a:lnTo>
                  <a:lnTo>
                    <a:pt x="1652" y="349"/>
                  </a:lnTo>
                  <a:lnTo>
                    <a:pt x="1652" y="350"/>
                  </a:lnTo>
                  <a:lnTo>
                    <a:pt x="1651" y="355"/>
                  </a:lnTo>
                  <a:lnTo>
                    <a:pt x="1650" y="356"/>
                  </a:lnTo>
                  <a:lnTo>
                    <a:pt x="1647" y="358"/>
                  </a:lnTo>
                  <a:lnTo>
                    <a:pt x="1646" y="359"/>
                  </a:lnTo>
                  <a:lnTo>
                    <a:pt x="1646" y="360"/>
                  </a:lnTo>
                  <a:lnTo>
                    <a:pt x="1645" y="364"/>
                  </a:lnTo>
                  <a:lnTo>
                    <a:pt x="1644" y="364"/>
                  </a:lnTo>
                  <a:lnTo>
                    <a:pt x="1643" y="365"/>
                  </a:lnTo>
                  <a:lnTo>
                    <a:pt x="1642" y="366"/>
                  </a:lnTo>
                  <a:lnTo>
                    <a:pt x="1642" y="369"/>
                  </a:lnTo>
                  <a:lnTo>
                    <a:pt x="1642" y="370"/>
                  </a:lnTo>
                  <a:lnTo>
                    <a:pt x="1641" y="370"/>
                  </a:lnTo>
                  <a:lnTo>
                    <a:pt x="1640" y="371"/>
                  </a:lnTo>
                  <a:lnTo>
                    <a:pt x="1640" y="372"/>
                  </a:lnTo>
                  <a:lnTo>
                    <a:pt x="1640" y="373"/>
                  </a:lnTo>
                  <a:lnTo>
                    <a:pt x="1640" y="374"/>
                  </a:lnTo>
                  <a:lnTo>
                    <a:pt x="1638" y="375"/>
                  </a:lnTo>
                  <a:lnTo>
                    <a:pt x="1638" y="376"/>
                  </a:lnTo>
                  <a:lnTo>
                    <a:pt x="1638" y="377"/>
                  </a:lnTo>
                  <a:lnTo>
                    <a:pt x="1637" y="379"/>
                  </a:lnTo>
                  <a:lnTo>
                    <a:pt x="1637" y="380"/>
                  </a:lnTo>
                  <a:lnTo>
                    <a:pt x="1634" y="388"/>
                  </a:lnTo>
                  <a:lnTo>
                    <a:pt x="1633" y="391"/>
                  </a:lnTo>
                  <a:lnTo>
                    <a:pt x="1633" y="393"/>
                  </a:lnTo>
                  <a:lnTo>
                    <a:pt x="1633" y="395"/>
                  </a:lnTo>
                  <a:lnTo>
                    <a:pt x="1632" y="395"/>
                  </a:lnTo>
                  <a:lnTo>
                    <a:pt x="1632" y="396"/>
                  </a:lnTo>
                  <a:lnTo>
                    <a:pt x="1631" y="399"/>
                  </a:lnTo>
                  <a:lnTo>
                    <a:pt x="1631" y="400"/>
                  </a:lnTo>
                  <a:lnTo>
                    <a:pt x="1628" y="404"/>
                  </a:lnTo>
                  <a:lnTo>
                    <a:pt x="1627" y="405"/>
                  </a:lnTo>
                  <a:lnTo>
                    <a:pt x="1627" y="407"/>
                  </a:lnTo>
                  <a:lnTo>
                    <a:pt x="1627" y="408"/>
                  </a:lnTo>
                  <a:lnTo>
                    <a:pt x="1627" y="410"/>
                  </a:lnTo>
                  <a:lnTo>
                    <a:pt x="1626" y="411"/>
                  </a:lnTo>
                  <a:lnTo>
                    <a:pt x="1625" y="411"/>
                  </a:lnTo>
                  <a:lnTo>
                    <a:pt x="1624" y="410"/>
                  </a:lnTo>
                  <a:lnTo>
                    <a:pt x="1623" y="408"/>
                  </a:lnTo>
                  <a:lnTo>
                    <a:pt x="1622" y="408"/>
                  </a:lnTo>
                  <a:lnTo>
                    <a:pt x="1618" y="406"/>
                  </a:lnTo>
                  <a:lnTo>
                    <a:pt x="1617" y="405"/>
                  </a:lnTo>
                  <a:lnTo>
                    <a:pt x="1615" y="405"/>
                  </a:lnTo>
                  <a:lnTo>
                    <a:pt x="1613" y="404"/>
                  </a:lnTo>
                  <a:lnTo>
                    <a:pt x="1611" y="403"/>
                  </a:lnTo>
                  <a:lnTo>
                    <a:pt x="1606" y="404"/>
                  </a:lnTo>
                  <a:lnTo>
                    <a:pt x="1604" y="403"/>
                  </a:lnTo>
                  <a:lnTo>
                    <a:pt x="1602" y="400"/>
                  </a:lnTo>
                  <a:lnTo>
                    <a:pt x="1600" y="399"/>
                  </a:lnTo>
                  <a:lnTo>
                    <a:pt x="1596" y="399"/>
                  </a:lnTo>
                  <a:lnTo>
                    <a:pt x="1593" y="399"/>
                  </a:lnTo>
                  <a:lnTo>
                    <a:pt x="1591" y="400"/>
                  </a:lnTo>
                  <a:lnTo>
                    <a:pt x="1591" y="401"/>
                  </a:lnTo>
                  <a:lnTo>
                    <a:pt x="1591" y="402"/>
                  </a:lnTo>
                  <a:lnTo>
                    <a:pt x="1590" y="402"/>
                  </a:lnTo>
                  <a:lnTo>
                    <a:pt x="1589" y="402"/>
                  </a:lnTo>
                  <a:lnTo>
                    <a:pt x="1589" y="401"/>
                  </a:lnTo>
                  <a:lnTo>
                    <a:pt x="1588" y="401"/>
                  </a:lnTo>
                  <a:lnTo>
                    <a:pt x="1587" y="401"/>
                  </a:lnTo>
                  <a:lnTo>
                    <a:pt x="1585" y="403"/>
                  </a:lnTo>
                  <a:lnTo>
                    <a:pt x="1584" y="403"/>
                  </a:lnTo>
                  <a:lnTo>
                    <a:pt x="1583" y="402"/>
                  </a:lnTo>
                  <a:lnTo>
                    <a:pt x="1582" y="402"/>
                  </a:lnTo>
                  <a:lnTo>
                    <a:pt x="1582" y="401"/>
                  </a:lnTo>
                  <a:lnTo>
                    <a:pt x="1582" y="400"/>
                  </a:lnTo>
                  <a:lnTo>
                    <a:pt x="1579" y="398"/>
                  </a:lnTo>
                  <a:lnTo>
                    <a:pt x="1579" y="397"/>
                  </a:lnTo>
                  <a:lnTo>
                    <a:pt x="1577" y="394"/>
                  </a:lnTo>
                  <a:lnTo>
                    <a:pt x="1576" y="393"/>
                  </a:lnTo>
                  <a:lnTo>
                    <a:pt x="1574" y="394"/>
                  </a:lnTo>
                  <a:lnTo>
                    <a:pt x="1573" y="395"/>
                  </a:lnTo>
                  <a:lnTo>
                    <a:pt x="1573" y="397"/>
                  </a:lnTo>
                  <a:lnTo>
                    <a:pt x="1573" y="398"/>
                  </a:lnTo>
                  <a:lnTo>
                    <a:pt x="1573" y="400"/>
                  </a:lnTo>
                  <a:lnTo>
                    <a:pt x="1573" y="401"/>
                  </a:lnTo>
                  <a:lnTo>
                    <a:pt x="1574" y="402"/>
                  </a:lnTo>
                  <a:lnTo>
                    <a:pt x="1575" y="405"/>
                  </a:lnTo>
                  <a:lnTo>
                    <a:pt x="1576" y="406"/>
                  </a:lnTo>
                  <a:lnTo>
                    <a:pt x="1576" y="407"/>
                  </a:lnTo>
                  <a:lnTo>
                    <a:pt x="1576" y="410"/>
                  </a:lnTo>
                  <a:lnTo>
                    <a:pt x="1577" y="418"/>
                  </a:lnTo>
                  <a:lnTo>
                    <a:pt x="1579" y="420"/>
                  </a:lnTo>
                  <a:lnTo>
                    <a:pt x="1580" y="421"/>
                  </a:lnTo>
                  <a:lnTo>
                    <a:pt x="1581" y="422"/>
                  </a:lnTo>
                  <a:lnTo>
                    <a:pt x="1581" y="423"/>
                  </a:lnTo>
                  <a:lnTo>
                    <a:pt x="1581" y="425"/>
                  </a:lnTo>
                  <a:lnTo>
                    <a:pt x="1579" y="439"/>
                  </a:lnTo>
                  <a:lnTo>
                    <a:pt x="1579" y="441"/>
                  </a:lnTo>
                  <a:lnTo>
                    <a:pt x="1579" y="445"/>
                  </a:lnTo>
                  <a:lnTo>
                    <a:pt x="1580" y="446"/>
                  </a:lnTo>
                  <a:lnTo>
                    <a:pt x="1579" y="447"/>
                  </a:lnTo>
                  <a:lnTo>
                    <a:pt x="1578" y="449"/>
                  </a:lnTo>
                  <a:lnTo>
                    <a:pt x="1578" y="450"/>
                  </a:lnTo>
                  <a:lnTo>
                    <a:pt x="1577" y="451"/>
                  </a:lnTo>
                  <a:lnTo>
                    <a:pt x="1578" y="454"/>
                  </a:lnTo>
                  <a:lnTo>
                    <a:pt x="1577" y="459"/>
                  </a:lnTo>
                  <a:lnTo>
                    <a:pt x="1577" y="460"/>
                  </a:lnTo>
                  <a:lnTo>
                    <a:pt x="1577" y="461"/>
                  </a:lnTo>
                  <a:lnTo>
                    <a:pt x="1577" y="462"/>
                  </a:lnTo>
                  <a:lnTo>
                    <a:pt x="1575" y="468"/>
                  </a:lnTo>
                  <a:lnTo>
                    <a:pt x="1574" y="469"/>
                  </a:lnTo>
                  <a:lnTo>
                    <a:pt x="1572" y="470"/>
                  </a:lnTo>
                  <a:lnTo>
                    <a:pt x="1571" y="471"/>
                  </a:lnTo>
                  <a:lnTo>
                    <a:pt x="1569" y="471"/>
                  </a:lnTo>
                  <a:lnTo>
                    <a:pt x="1568" y="470"/>
                  </a:lnTo>
                  <a:lnTo>
                    <a:pt x="1567" y="468"/>
                  </a:lnTo>
                  <a:lnTo>
                    <a:pt x="1566" y="467"/>
                  </a:lnTo>
                  <a:lnTo>
                    <a:pt x="1564" y="467"/>
                  </a:lnTo>
                  <a:lnTo>
                    <a:pt x="1563" y="468"/>
                  </a:lnTo>
                  <a:lnTo>
                    <a:pt x="1562" y="469"/>
                  </a:lnTo>
                  <a:lnTo>
                    <a:pt x="1562" y="471"/>
                  </a:lnTo>
                  <a:lnTo>
                    <a:pt x="1562" y="473"/>
                  </a:lnTo>
                  <a:lnTo>
                    <a:pt x="1563" y="474"/>
                  </a:lnTo>
                  <a:lnTo>
                    <a:pt x="1564" y="477"/>
                  </a:lnTo>
                  <a:lnTo>
                    <a:pt x="1564" y="478"/>
                  </a:lnTo>
                  <a:lnTo>
                    <a:pt x="1564" y="480"/>
                  </a:lnTo>
                  <a:lnTo>
                    <a:pt x="1563" y="481"/>
                  </a:lnTo>
                  <a:lnTo>
                    <a:pt x="1561" y="484"/>
                  </a:lnTo>
                  <a:lnTo>
                    <a:pt x="1560" y="486"/>
                  </a:lnTo>
                  <a:lnTo>
                    <a:pt x="1558" y="487"/>
                  </a:lnTo>
                  <a:lnTo>
                    <a:pt x="1557" y="493"/>
                  </a:lnTo>
                  <a:lnTo>
                    <a:pt x="1558" y="495"/>
                  </a:lnTo>
                  <a:lnTo>
                    <a:pt x="1558" y="496"/>
                  </a:lnTo>
                  <a:lnTo>
                    <a:pt x="1560" y="499"/>
                  </a:lnTo>
                  <a:lnTo>
                    <a:pt x="1560" y="500"/>
                  </a:lnTo>
                  <a:lnTo>
                    <a:pt x="1560" y="502"/>
                  </a:lnTo>
                  <a:lnTo>
                    <a:pt x="1559" y="504"/>
                  </a:lnTo>
                  <a:lnTo>
                    <a:pt x="1559" y="506"/>
                  </a:lnTo>
                  <a:lnTo>
                    <a:pt x="1560" y="508"/>
                  </a:lnTo>
                  <a:lnTo>
                    <a:pt x="1560" y="510"/>
                  </a:lnTo>
                  <a:lnTo>
                    <a:pt x="1563" y="512"/>
                  </a:lnTo>
                  <a:lnTo>
                    <a:pt x="1564" y="515"/>
                  </a:lnTo>
                  <a:lnTo>
                    <a:pt x="1564" y="523"/>
                  </a:lnTo>
                  <a:lnTo>
                    <a:pt x="1564" y="524"/>
                  </a:lnTo>
                  <a:lnTo>
                    <a:pt x="1564" y="525"/>
                  </a:lnTo>
                  <a:lnTo>
                    <a:pt x="1563" y="525"/>
                  </a:lnTo>
                  <a:lnTo>
                    <a:pt x="1561" y="526"/>
                  </a:lnTo>
                  <a:lnTo>
                    <a:pt x="1561" y="527"/>
                  </a:lnTo>
                  <a:lnTo>
                    <a:pt x="1562" y="529"/>
                  </a:lnTo>
                  <a:lnTo>
                    <a:pt x="1561" y="530"/>
                  </a:lnTo>
                  <a:lnTo>
                    <a:pt x="1560" y="529"/>
                  </a:lnTo>
                  <a:lnTo>
                    <a:pt x="1559" y="528"/>
                  </a:lnTo>
                  <a:lnTo>
                    <a:pt x="1558" y="528"/>
                  </a:lnTo>
                  <a:lnTo>
                    <a:pt x="1556" y="528"/>
                  </a:lnTo>
                  <a:lnTo>
                    <a:pt x="1555" y="528"/>
                  </a:lnTo>
                  <a:lnTo>
                    <a:pt x="1554" y="528"/>
                  </a:lnTo>
                  <a:lnTo>
                    <a:pt x="1554" y="529"/>
                  </a:lnTo>
                  <a:lnTo>
                    <a:pt x="1554" y="534"/>
                  </a:lnTo>
                  <a:lnTo>
                    <a:pt x="1553" y="535"/>
                  </a:lnTo>
                  <a:lnTo>
                    <a:pt x="1552" y="535"/>
                  </a:lnTo>
                  <a:lnTo>
                    <a:pt x="1552" y="536"/>
                  </a:lnTo>
                  <a:lnTo>
                    <a:pt x="1551" y="538"/>
                  </a:lnTo>
                  <a:lnTo>
                    <a:pt x="1550" y="539"/>
                  </a:lnTo>
                  <a:lnTo>
                    <a:pt x="1551" y="540"/>
                  </a:lnTo>
                  <a:lnTo>
                    <a:pt x="1551" y="541"/>
                  </a:lnTo>
                  <a:lnTo>
                    <a:pt x="1551" y="542"/>
                  </a:lnTo>
                  <a:lnTo>
                    <a:pt x="1551" y="543"/>
                  </a:lnTo>
                  <a:lnTo>
                    <a:pt x="1550" y="543"/>
                  </a:lnTo>
                  <a:lnTo>
                    <a:pt x="1549" y="543"/>
                  </a:lnTo>
                  <a:lnTo>
                    <a:pt x="1549" y="541"/>
                  </a:lnTo>
                  <a:lnTo>
                    <a:pt x="1549" y="541"/>
                  </a:lnTo>
                  <a:lnTo>
                    <a:pt x="1548" y="541"/>
                  </a:lnTo>
                  <a:lnTo>
                    <a:pt x="1547" y="543"/>
                  </a:lnTo>
                  <a:lnTo>
                    <a:pt x="1546" y="545"/>
                  </a:lnTo>
                  <a:lnTo>
                    <a:pt x="1545" y="545"/>
                  </a:lnTo>
                  <a:lnTo>
                    <a:pt x="1545" y="543"/>
                  </a:lnTo>
                  <a:lnTo>
                    <a:pt x="1544" y="541"/>
                  </a:lnTo>
                  <a:lnTo>
                    <a:pt x="1543" y="539"/>
                  </a:lnTo>
                  <a:lnTo>
                    <a:pt x="1539" y="535"/>
                  </a:lnTo>
                  <a:lnTo>
                    <a:pt x="1535" y="532"/>
                  </a:lnTo>
                  <a:lnTo>
                    <a:pt x="1533" y="531"/>
                  </a:lnTo>
                  <a:lnTo>
                    <a:pt x="1532" y="532"/>
                  </a:lnTo>
                  <a:lnTo>
                    <a:pt x="1532" y="533"/>
                  </a:lnTo>
                  <a:lnTo>
                    <a:pt x="1532" y="535"/>
                  </a:lnTo>
                  <a:lnTo>
                    <a:pt x="1532" y="536"/>
                  </a:lnTo>
                  <a:lnTo>
                    <a:pt x="1531" y="537"/>
                  </a:lnTo>
                  <a:lnTo>
                    <a:pt x="1531" y="538"/>
                  </a:lnTo>
                  <a:lnTo>
                    <a:pt x="1531" y="539"/>
                  </a:lnTo>
                  <a:lnTo>
                    <a:pt x="1531" y="540"/>
                  </a:lnTo>
                  <a:lnTo>
                    <a:pt x="1531" y="541"/>
                  </a:lnTo>
                  <a:lnTo>
                    <a:pt x="1530" y="541"/>
                  </a:lnTo>
                  <a:lnTo>
                    <a:pt x="1529" y="542"/>
                  </a:lnTo>
                  <a:lnTo>
                    <a:pt x="1528" y="542"/>
                  </a:lnTo>
                  <a:lnTo>
                    <a:pt x="1528" y="543"/>
                  </a:lnTo>
                  <a:lnTo>
                    <a:pt x="1527" y="543"/>
                  </a:lnTo>
                  <a:lnTo>
                    <a:pt x="1527" y="544"/>
                  </a:lnTo>
                  <a:lnTo>
                    <a:pt x="1526" y="544"/>
                  </a:lnTo>
                  <a:lnTo>
                    <a:pt x="1526" y="543"/>
                  </a:lnTo>
                  <a:lnTo>
                    <a:pt x="1525" y="538"/>
                  </a:lnTo>
                  <a:lnTo>
                    <a:pt x="1523" y="533"/>
                  </a:lnTo>
                  <a:lnTo>
                    <a:pt x="1524" y="533"/>
                  </a:lnTo>
                  <a:lnTo>
                    <a:pt x="1525" y="533"/>
                  </a:lnTo>
                  <a:lnTo>
                    <a:pt x="1526" y="532"/>
                  </a:lnTo>
                  <a:lnTo>
                    <a:pt x="1526" y="530"/>
                  </a:lnTo>
                  <a:lnTo>
                    <a:pt x="1522" y="507"/>
                  </a:lnTo>
                  <a:lnTo>
                    <a:pt x="1522" y="506"/>
                  </a:lnTo>
                  <a:lnTo>
                    <a:pt x="1521" y="504"/>
                  </a:lnTo>
                  <a:lnTo>
                    <a:pt x="1521" y="503"/>
                  </a:lnTo>
                  <a:lnTo>
                    <a:pt x="1521" y="498"/>
                  </a:lnTo>
                  <a:lnTo>
                    <a:pt x="1521" y="493"/>
                  </a:lnTo>
                  <a:lnTo>
                    <a:pt x="1520" y="492"/>
                  </a:lnTo>
                  <a:lnTo>
                    <a:pt x="1520" y="491"/>
                  </a:lnTo>
                  <a:lnTo>
                    <a:pt x="1518" y="489"/>
                  </a:lnTo>
                  <a:lnTo>
                    <a:pt x="1517" y="488"/>
                  </a:lnTo>
                  <a:lnTo>
                    <a:pt x="1517" y="486"/>
                  </a:lnTo>
                  <a:lnTo>
                    <a:pt x="1516" y="480"/>
                  </a:lnTo>
                  <a:lnTo>
                    <a:pt x="1515" y="479"/>
                  </a:lnTo>
                  <a:lnTo>
                    <a:pt x="1513" y="478"/>
                  </a:lnTo>
                  <a:lnTo>
                    <a:pt x="1512" y="476"/>
                  </a:lnTo>
                  <a:lnTo>
                    <a:pt x="1511" y="474"/>
                  </a:lnTo>
                  <a:lnTo>
                    <a:pt x="1511" y="469"/>
                  </a:lnTo>
                  <a:lnTo>
                    <a:pt x="1510" y="459"/>
                  </a:lnTo>
                  <a:lnTo>
                    <a:pt x="1510" y="456"/>
                  </a:lnTo>
                  <a:lnTo>
                    <a:pt x="1510" y="455"/>
                  </a:lnTo>
                  <a:lnTo>
                    <a:pt x="1511" y="453"/>
                  </a:lnTo>
                  <a:lnTo>
                    <a:pt x="1512" y="451"/>
                  </a:lnTo>
                  <a:lnTo>
                    <a:pt x="1511" y="451"/>
                  </a:lnTo>
                  <a:lnTo>
                    <a:pt x="1511" y="450"/>
                  </a:lnTo>
                  <a:lnTo>
                    <a:pt x="1511" y="449"/>
                  </a:lnTo>
                  <a:lnTo>
                    <a:pt x="1511" y="448"/>
                  </a:lnTo>
                  <a:lnTo>
                    <a:pt x="1511" y="447"/>
                  </a:lnTo>
                  <a:lnTo>
                    <a:pt x="1511" y="446"/>
                  </a:lnTo>
                  <a:lnTo>
                    <a:pt x="1510" y="445"/>
                  </a:lnTo>
                  <a:lnTo>
                    <a:pt x="1509" y="444"/>
                  </a:lnTo>
                  <a:lnTo>
                    <a:pt x="1509" y="443"/>
                  </a:lnTo>
                  <a:lnTo>
                    <a:pt x="1509" y="442"/>
                  </a:lnTo>
                  <a:lnTo>
                    <a:pt x="1508" y="441"/>
                  </a:lnTo>
                  <a:lnTo>
                    <a:pt x="1508" y="440"/>
                  </a:lnTo>
                  <a:lnTo>
                    <a:pt x="1508" y="439"/>
                  </a:lnTo>
                  <a:lnTo>
                    <a:pt x="1507" y="436"/>
                  </a:lnTo>
                  <a:lnTo>
                    <a:pt x="1505" y="428"/>
                  </a:lnTo>
                  <a:lnTo>
                    <a:pt x="1504" y="425"/>
                  </a:lnTo>
                  <a:lnTo>
                    <a:pt x="1505" y="422"/>
                  </a:lnTo>
                  <a:lnTo>
                    <a:pt x="1505" y="421"/>
                  </a:lnTo>
                  <a:lnTo>
                    <a:pt x="1504" y="420"/>
                  </a:lnTo>
                  <a:lnTo>
                    <a:pt x="1503" y="421"/>
                  </a:lnTo>
                  <a:lnTo>
                    <a:pt x="1502" y="424"/>
                  </a:lnTo>
                  <a:lnTo>
                    <a:pt x="1501" y="425"/>
                  </a:lnTo>
                  <a:lnTo>
                    <a:pt x="1500" y="424"/>
                  </a:lnTo>
                  <a:lnTo>
                    <a:pt x="1499" y="421"/>
                  </a:lnTo>
                  <a:lnTo>
                    <a:pt x="1498" y="419"/>
                  </a:lnTo>
                  <a:lnTo>
                    <a:pt x="1495" y="420"/>
                  </a:lnTo>
                  <a:lnTo>
                    <a:pt x="1494" y="421"/>
                  </a:lnTo>
                  <a:lnTo>
                    <a:pt x="1492" y="424"/>
                  </a:lnTo>
                  <a:lnTo>
                    <a:pt x="1491" y="425"/>
                  </a:lnTo>
                  <a:lnTo>
                    <a:pt x="1489" y="425"/>
                  </a:lnTo>
                  <a:lnTo>
                    <a:pt x="1488" y="425"/>
                  </a:lnTo>
                  <a:lnTo>
                    <a:pt x="1485" y="422"/>
                  </a:lnTo>
                  <a:lnTo>
                    <a:pt x="1485" y="420"/>
                  </a:lnTo>
                  <a:lnTo>
                    <a:pt x="1484" y="419"/>
                  </a:lnTo>
                  <a:lnTo>
                    <a:pt x="1483" y="419"/>
                  </a:lnTo>
                  <a:lnTo>
                    <a:pt x="1483" y="420"/>
                  </a:lnTo>
                  <a:lnTo>
                    <a:pt x="1482" y="422"/>
                  </a:lnTo>
                  <a:lnTo>
                    <a:pt x="1482" y="425"/>
                  </a:lnTo>
                  <a:lnTo>
                    <a:pt x="1484" y="433"/>
                  </a:lnTo>
                  <a:lnTo>
                    <a:pt x="1484" y="436"/>
                  </a:lnTo>
                  <a:lnTo>
                    <a:pt x="1483" y="438"/>
                  </a:lnTo>
                  <a:lnTo>
                    <a:pt x="1482" y="439"/>
                  </a:lnTo>
                  <a:lnTo>
                    <a:pt x="1481" y="440"/>
                  </a:lnTo>
                  <a:lnTo>
                    <a:pt x="1477" y="442"/>
                  </a:lnTo>
                  <a:lnTo>
                    <a:pt x="1476" y="443"/>
                  </a:lnTo>
                  <a:lnTo>
                    <a:pt x="1474" y="445"/>
                  </a:lnTo>
                  <a:lnTo>
                    <a:pt x="1472" y="448"/>
                  </a:lnTo>
                  <a:lnTo>
                    <a:pt x="1471" y="452"/>
                  </a:lnTo>
                  <a:lnTo>
                    <a:pt x="1472" y="455"/>
                  </a:lnTo>
                  <a:lnTo>
                    <a:pt x="1472" y="457"/>
                  </a:lnTo>
                  <a:lnTo>
                    <a:pt x="1473" y="462"/>
                  </a:lnTo>
                  <a:lnTo>
                    <a:pt x="1474" y="464"/>
                  </a:lnTo>
                  <a:lnTo>
                    <a:pt x="1475" y="465"/>
                  </a:lnTo>
                  <a:lnTo>
                    <a:pt x="1474" y="466"/>
                  </a:lnTo>
                  <a:lnTo>
                    <a:pt x="1473" y="467"/>
                  </a:lnTo>
                  <a:lnTo>
                    <a:pt x="1472" y="467"/>
                  </a:lnTo>
                  <a:lnTo>
                    <a:pt x="1472" y="468"/>
                  </a:lnTo>
                  <a:lnTo>
                    <a:pt x="1471" y="469"/>
                  </a:lnTo>
                  <a:lnTo>
                    <a:pt x="1470" y="470"/>
                  </a:lnTo>
                  <a:lnTo>
                    <a:pt x="1469" y="471"/>
                  </a:lnTo>
                  <a:lnTo>
                    <a:pt x="1469" y="472"/>
                  </a:lnTo>
                  <a:lnTo>
                    <a:pt x="1468" y="472"/>
                  </a:lnTo>
                  <a:lnTo>
                    <a:pt x="1466" y="472"/>
                  </a:lnTo>
                  <a:lnTo>
                    <a:pt x="1465" y="473"/>
                  </a:lnTo>
                  <a:lnTo>
                    <a:pt x="1464" y="473"/>
                  </a:lnTo>
                  <a:lnTo>
                    <a:pt x="1463" y="473"/>
                  </a:lnTo>
                  <a:lnTo>
                    <a:pt x="1462" y="473"/>
                  </a:lnTo>
                  <a:lnTo>
                    <a:pt x="1462" y="474"/>
                  </a:lnTo>
                  <a:lnTo>
                    <a:pt x="1462" y="475"/>
                  </a:lnTo>
                  <a:lnTo>
                    <a:pt x="1461" y="475"/>
                  </a:lnTo>
                  <a:lnTo>
                    <a:pt x="1461" y="474"/>
                  </a:lnTo>
                  <a:lnTo>
                    <a:pt x="1460" y="473"/>
                  </a:lnTo>
                  <a:lnTo>
                    <a:pt x="1459" y="473"/>
                  </a:lnTo>
                  <a:lnTo>
                    <a:pt x="1458" y="473"/>
                  </a:lnTo>
                  <a:lnTo>
                    <a:pt x="1457" y="472"/>
                  </a:lnTo>
                  <a:lnTo>
                    <a:pt x="1456" y="471"/>
                  </a:lnTo>
                  <a:lnTo>
                    <a:pt x="1456" y="469"/>
                  </a:lnTo>
                  <a:lnTo>
                    <a:pt x="1456" y="468"/>
                  </a:lnTo>
                  <a:lnTo>
                    <a:pt x="1455" y="468"/>
                  </a:lnTo>
                  <a:lnTo>
                    <a:pt x="1455" y="466"/>
                  </a:lnTo>
                  <a:lnTo>
                    <a:pt x="1453" y="461"/>
                  </a:lnTo>
                  <a:lnTo>
                    <a:pt x="1453" y="460"/>
                  </a:lnTo>
                  <a:lnTo>
                    <a:pt x="1453" y="458"/>
                  </a:lnTo>
                  <a:lnTo>
                    <a:pt x="1452" y="457"/>
                  </a:lnTo>
                  <a:lnTo>
                    <a:pt x="1452" y="456"/>
                  </a:lnTo>
                  <a:lnTo>
                    <a:pt x="1451" y="455"/>
                  </a:lnTo>
                  <a:lnTo>
                    <a:pt x="1451" y="456"/>
                  </a:lnTo>
                  <a:lnTo>
                    <a:pt x="1450" y="455"/>
                  </a:lnTo>
                  <a:lnTo>
                    <a:pt x="1449" y="453"/>
                  </a:lnTo>
                  <a:lnTo>
                    <a:pt x="1448" y="452"/>
                  </a:lnTo>
                  <a:lnTo>
                    <a:pt x="1447" y="453"/>
                  </a:lnTo>
                  <a:lnTo>
                    <a:pt x="1446" y="454"/>
                  </a:lnTo>
                  <a:lnTo>
                    <a:pt x="1446" y="455"/>
                  </a:lnTo>
                  <a:lnTo>
                    <a:pt x="1446" y="458"/>
                  </a:lnTo>
                  <a:lnTo>
                    <a:pt x="1447" y="464"/>
                  </a:lnTo>
                  <a:lnTo>
                    <a:pt x="1447" y="467"/>
                  </a:lnTo>
                  <a:lnTo>
                    <a:pt x="1444" y="466"/>
                  </a:lnTo>
                  <a:lnTo>
                    <a:pt x="1443" y="464"/>
                  </a:lnTo>
                  <a:lnTo>
                    <a:pt x="1442" y="461"/>
                  </a:lnTo>
                  <a:lnTo>
                    <a:pt x="1440" y="450"/>
                  </a:lnTo>
                  <a:lnTo>
                    <a:pt x="1440" y="449"/>
                  </a:lnTo>
                  <a:lnTo>
                    <a:pt x="1440" y="448"/>
                  </a:lnTo>
                  <a:lnTo>
                    <a:pt x="1440" y="447"/>
                  </a:lnTo>
                  <a:lnTo>
                    <a:pt x="1441" y="446"/>
                  </a:lnTo>
                  <a:lnTo>
                    <a:pt x="1441" y="445"/>
                  </a:lnTo>
                  <a:lnTo>
                    <a:pt x="1440" y="445"/>
                  </a:lnTo>
                  <a:lnTo>
                    <a:pt x="1439" y="445"/>
                  </a:lnTo>
                  <a:lnTo>
                    <a:pt x="1439" y="443"/>
                  </a:lnTo>
                  <a:lnTo>
                    <a:pt x="1438" y="440"/>
                  </a:lnTo>
                  <a:lnTo>
                    <a:pt x="1437" y="438"/>
                  </a:lnTo>
                  <a:lnTo>
                    <a:pt x="1437" y="437"/>
                  </a:lnTo>
                  <a:lnTo>
                    <a:pt x="1436" y="436"/>
                  </a:lnTo>
                  <a:lnTo>
                    <a:pt x="1435" y="436"/>
                  </a:lnTo>
                  <a:lnTo>
                    <a:pt x="1434" y="435"/>
                  </a:lnTo>
                  <a:lnTo>
                    <a:pt x="1434" y="432"/>
                  </a:lnTo>
                  <a:lnTo>
                    <a:pt x="1433" y="431"/>
                  </a:lnTo>
                  <a:lnTo>
                    <a:pt x="1432" y="427"/>
                  </a:lnTo>
                  <a:lnTo>
                    <a:pt x="1431" y="426"/>
                  </a:lnTo>
                  <a:lnTo>
                    <a:pt x="1431" y="424"/>
                  </a:lnTo>
                  <a:lnTo>
                    <a:pt x="1432" y="424"/>
                  </a:lnTo>
                  <a:lnTo>
                    <a:pt x="1433" y="424"/>
                  </a:lnTo>
                  <a:lnTo>
                    <a:pt x="1434" y="423"/>
                  </a:lnTo>
                  <a:lnTo>
                    <a:pt x="1433" y="422"/>
                  </a:lnTo>
                  <a:lnTo>
                    <a:pt x="1432" y="422"/>
                  </a:lnTo>
                  <a:lnTo>
                    <a:pt x="1431" y="421"/>
                  </a:lnTo>
                  <a:lnTo>
                    <a:pt x="1431" y="420"/>
                  </a:lnTo>
                  <a:lnTo>
                    <a:pt x="1432" y="418"/>
                  </a:lnTo>
                  <a:lnTo>
                    <a:pt x="1433" y="418"/>
                  </a:lnTo>
                  <a:lnTo>
                    <a:pt x="1434" y="418"/>
                  </a:lnTo>
                  <a:lnTo>
                    <a:pt x="1435" y="417"/>
                  </a:lnTo>
                  <a:lnTo>
                    <a:pt x="1436" y="416"/>
                  </a:lnTo>
                  <a:lnTo>
                    <a:pt x="1437" y="412"/>
                  </a:lnTo>
                  <a:lnTo>
                    <a:pt x="1437" y="411"/>
                  </a:lnTo>
                  <a:lnTo>
                    <a:pt x="1437" y="410"/>
                  </a:lnTo>
                  <a:lnTo>
                    <a:pt x="1436" y="408"/>
                  </a:lnTo>
                  <a:lnTo>
                    <a:pt x="1436" y="407"/>
                  </a:lnTo>
                  <a:lnTo>
                    <a:pt x="1436" y="406"/>
                  </a:lnTo>
                  <a:lnTo>
                    <a:pt x="1439" y="402"/>
                  </a:lnTo>
                  <a:lnTo>
                    <a:pt x="1439" y="401"/>
                  </a:lnTo>
                  <a:lnTo>
                    <a:pt x="1440" y="400"/>
                  </a:lnTo>
                  <a:lnTo>
                    <a:pt x="1441" y="400"/>
                  </a:lnTo>
                  <a:lnTo>
                    <a:pt x="1442" y="400"/>
                  </a:lnTo>
                  <a:lnTo>
                    <a:pt x="1443" y="400"/>
                  </a:lnTo>
                  <a:lnTo>
                    <a:pt x="1444" y="400"/>
                  </a:lnTo>
                  <a:lnTo>
                    <a:pt x="1445" y="400"/>
                  </a:lnTo>
                  <a:lnTo>
                    <a:pt x="1445" y="397"/>
                  </a:lnTo>
                  <a:lnTo>
                    <a:pt x="1445" y="394"/>
                  </a:lnTo>
                  <a:lnTo>
                    <a:pt x="1446" y="392"/>
                  </a:lnTo>
                  <a:lnTo>
                    <a:pt x="1449" y="392"/>
                  </a:lnTo>
                  <a:lnTo>
                    <a:pt x="1454" y="393"/>
                  </a:lnTo>
                  <a:lnTo>
                    <a:pt x="1456" y="393"/>
                  </a:lnTo>
                  <a:lnTo>
                    <a:pt x="1459" y="393"/>
                  </a:lnTo>
                  <a:lnTo>
                    <a:pt x="1461" y="393"/>
                  </a:lnTo>
                  <a:lnTo>
                    <a:pt x="1461" y="392"/>
                  </a:lnTo>
                  <a:lnTo>
                    <a:pt x="1462" y="391"/>
                  </a:lnTo>
                  <a:lnTo>
                    <a:pt x="1463" y="389"/>
                  </a:lnTo>
                  <a:lnTo>
                    <a:pt x="1463" y="385"/>
                  </a:lnTo>
                  <a:lnTo>
                    <a:pt x="1464" y="384"/>
                  </a:lnTo>
                  <a:lnTo>
                    <a:pt x="1465" y="387"/>
                  </a:lnTo>
                  <a:lnTo>
                    <a:pt x="1466" y="388"/>
                  </a:lnTo>
                  <a:lnTo>
                    <a:pt x="1467" y="389"/>
                  </a:lnTo>
                  <a:lnTo>
                    <a:pt x="1469" y="389"/>
                  </a:lnTo>
                  <a:lnTo>
                    <a:pt x="1470" y="389"/>
                  </a:lnTo>
                  <a:lnTo>
                    <a:pt x="1470" y="388"/>
                  </a:lnTo>
                  <a:lnTo>
                    <a:pt x="1470" y="386"/>
                  </a:lnTo>
                  <a:lnTo>
                    <a:pt x="1470" y="385"/>
                  </a:lnTo>
                  <a:lnTo>
                    <a:pt x="1470" y="384"/>
                  </a:lnTo>
                  <a:lnTo>
                    <a:pt x="1470" y="383"/>
                  </a:lnTo>
                  <a:lnTo>
                    <a:pt x="1475" y="384"/>
                  </a:lnTo>
                  <a:lnTo>
                    <a:pt x="1476" y="386"/>
                  </a:lnTo>
                  <a:lnTo>
                    <a:pt x="1478" y="388"/>
                  </a:lnTo>
                  <a:lnTo>
                    <a:pt x="1479" y="389"/>
                  </a:lnTo>
                  <a:lnTo>
                    <a:pt x="1480" y="388"/>
                  </a:lnTo>
                  <a:lnTo>
                    <a:pt x="1480" y="387"/>
                  </a:lnTo>
                  <a:lnTo>
                    <a:pt x="1482" y="381"/>
                  </a:lnTo>
                  <a:lnTo>
                    <a:pt x="1482" y="379"/>
                  </a:lnTo>
                  <a:lnTo>
                    <a:pt x="1481" y="376"/>
                  </a:lnTo>
                  <a:lnTo>
                    <a:pt x="1481" y="375"/>
                  </a:lnTo>
                  <a:lnTo>
                    <a:pt x="1483" y="375"/>
                  </a:lnTo>
                  <a:lnTo>
                    <a:pt x="1485" y="376"/>
                  </a:lnTo>
                  <a:lnTo>
                    <a:pt x="1486" y="377"/>
                  </a:lnTo>
                  <a:lnTo>
                    <a:pt x="1486" y="376"/>
                  </a:lnTo>
                  <a:lnTo>
                    <a:pt x="1485" y="373"/>
                  </a:lnTo>
                  <a:lnTo>
                    <a:pt x="1490" y="373"/>
                  </a:lnTo>
                  <a:lnTo>
                    <a:pt x="1492" y="373"/>
                  </a:lnTo>
                  <a:lnTo>
                    <a:pt x="1494" y="372"/>
                  </a:lnTo>
                  <a:lnTo>
                    <a:pt x="1495" y="370"/>
                  </a:lnTo>
                  <a:lnTo>
                    <a:pt x="1495" y="368"/>
                  </a:lnTo>
                  <a:lnTo>
                    <a:pt x="1495" y="364"/>
                  </a:lnTo>
                  <a:lnTo>
                    <a:pt x="1495" y="362"/>
                  </a:lnTo>
                  <a:lnTo>
                    <a:pt x="1496" y="362"/>
                  </a:lnTo>
                  <a:lnTo>
                    <a:pt x="1497" y="361"/>
                  </a:lnTo>
                  <a:lnTo>
                    <a:pt x="1498" y="360"/>
                  </a:lnTo>
                  <a:lnTo>
                    <a:pt x="1499" y="359"/>
                  </a:lnTo>
                  <a:lnTo>
                    <a:pt x="1499" y="358"/>
                  </a:lnTo>
                  <a:lnTo>
                    <a:pt x="1499" y="356"/>
                  </a:lnTo>
                  <a:lnTo>
                    <a:pt x="1500" y="353"/>
                  </a:lnTo>
                  <a:lnTo>
                    <a:pt x="1503" y="343"/>
                  </a:lnTo>
                  <a:lnTo>
                    <a:pt x="1504" y="342"/>
                  </a:lnTo>
                  <a:lnTo>
                    <a:pt x="1504" y="341"/>
                  </a:lnTo>
                  <a:lnTo>
                    <a:pt x="1503" y="340"/>
                  </a:lnTo>
                  <a:lnTo>
                    <a:pt x="1503" y="338"/>
                  </a:lnTo>
                  <a:lnTo>
                    <a:pt x="1502" y="336"/>
                  </a:lnTo>
                  <a:lnTo>
                    <a:pt x="1503" y="335"/>
                  </a:lnTo>
                  <a:lnTo>
                    <a:pt x="1505" y="334"/>
                  </a:lnTo>
                  <a:lnTo>
                    <a:pt x="1507" y="335"/>
                  </a:lnTo>
                  <a:lnTo>
                    <a:pt x="1512" y="338"/>
                  </a:lnTo>
                  <a:lnTo>
                    <a:pt x="1512" y="339"/>
                  </a:lnTo>
                  <a:lnTo>
                    <a:pt x="1513" y="339"/>
                  </a:lnTo>
                  <a:lnTo>
                    <a:pt x="1517" y="338"/>
                  </a:lnTo>
                  <a:lnTo>
                    <a:pt x="1519" y="337"/>
                  </a:lnTo>
                  <a:lnTo>
                    <a:pt x="1520" y="336"/>
                  </a:lnTo>
                  <a:lnTo>
                    <a:pt x="1521" y="335"/>
                  </a:lnTo>
                  <a:lnTo>
                    <a:pt x="1520" y="334"/>
                  </a:lnTo>
                  <a:lnTo>
                    <a:pt x="1520" y="333"/>
                  </a:lnTo>
                  <a:lnTo>
                    <a:pt x="1519" y="332"/>
                  </a:lnTo>
                  <a:lnTo>
                    <a:pt x="1518" y="331"/>
                  </a:lnTo>
                  <a:lnTo>
                    <a:pt x="1518" y="330"/>
                  </a:lnTo>
                  <a:lnTo>
                    <a:pt x="1517" y="330"/>
                  </a:lnTo>
                  <a:lnTo>
                    <a:pt x="1515" y="328"/>
                  </a:lnTo>
                  <a:lnTo>
                    <a:pt x="1514" y="328"/>
                  </a:lnTo>
                  <a:lnTo>
                    <a:pt x="1513" y="328"/>
                  </a:lnTo>
                  <a:lnTo>
                    <a:pt x="1513" y="327"/>
                  </a:lnTo>
                  <a:lnTo>
                    <a:pt x="1513" y="326"/>
                  </a:lnTo>
                  <a:lnTo>
                    <a:pt x="1511" y="325"/>
                  </a:lnTo>
                  <a:lnTo>
                    <a:pt x="1510" y="324"/>
                  </a:lnTo>
                  <a:lnTo>
                    <a:pt x="1509" y="322"/>
                  </a:lnTo>
                  <a:lnTo>
                    <a:pt x="1508" y="322"/>
                  </a:lnTo>
                  <a:lnTo>
                    <a:pt x="1505" y="321"/>
                  </a:lnTo>
                  <a:lnTo>
                    <a:pt x="1503" y="321"/>
                  </a:lnTo>
                  <a:lnTo>
                    <a:pt x="1502" y="321"/>
                  </a:lnTo>
                  <a:lnTo>
                    <a:pt x="1502" y="320"/>
                  </a:lnTo>
                  <a:lnTo>
                    <a:pt x="1501" y="319"/>
                  </a:lnTo>
                  <a:lnTo>
                    <a:pt x="1500" y="318"/>
                  </a:lnTo>
                  <a:lnTo>
                    <a:pt x="1499" y="318"/>
                  </a:lnTo>
                  <a:lnTo>
                    <a:pt x="1498" y="318"/>
                  </a:lnTo>
                  <a:lnTo>
                    <a:pt x="1497" y="317"/>
                  </a:lnTo>
                  <a:lnTo>
                    <a:pt x="1496" y="317"/>
                  </a:lnTo>
                  <a:lnTo>
                    <a:pt x="1495" y="317"/>
                  </a:lnTo>
                  <a:lnTo>
                    <a:pt x="1495" y="316"/>
                  </a:lnTo>
                  <a:lnTo>
                    <a:pt x="1494" y="315"/>
                  </a:lnTo>
                  <a:lnTo>
                    <a:pt x="1492" y="315"/>
                  </a:lnTo>
                  <a:lnTo>
                    <a:pt x="1490" y="314"/>
                  </a:lnTo>
                  <a:lnTo>
                    <a:pt x="1488" y="314"/>
                  </a:lnTo>
                  <a:lnTo>
                    <a:pt x="1486" y="315"/>
                  </a:lnTo>
                  <a:lnTo>
                    <a:pt x="1485" y="315"/>
                  </a:lnTo>
                  <a:lnTo>
                    <a:pt x="1481" y="314"/>
                  </a:lnTo>
                  <a:lnTo>
                    <a:pt x="1474" y="315"/>
                  </a:lnTo>
                  <a:lnTo>
                    <a:pt x="1471" y="315"/>
                  </a:lnTo>
                  <a:lnTo>
                    <a:pt x="1470" y="315"/>
                  </a:lnTo>
                  <a:lnTo>
                    <a:pt x="1470" y="316"/>
                  </a:lnTo>
                  <a:lnTo>
                    <a:pt x="1469" y="316"/>
                  </a:lnTo>
                  <a:lnTo>
                    <a:pt x="1469" y="317"/>
                  </a:lnTo>
                  <a:lnTo>
                    <a:pt x="1468" y="317"/>
                  </a:lnTo>
                  <a:lnTo>
                    <a:pt x="1468" y="316"/>
                  </a:lnTo>
                  <a:lnTo>
                    <a:pt x="1467" y="316"/>
                  </a:lnTo>
                  <a:lnTo>
                    <a:pt x="1466" y="317"/>
                  </a:lnTo>
                  <a:lnTo>
                    <a:pt x="1466" y="318"/>
                  </a:lnTo>
                  <a:lnTo>
                    <a:pt x="1464" y="318"/>
                  </a:lnTo>
                  <a:lnTo>
                    <a:pt x="1463" y="318"/>
                  </a:lnTo>
                  <a:lnTo>
                    <a:pt x="1461" y="318"/>
                  </a:lnTo>
                  <a:lnTo>
                    <a:pt x="1460" y="317"/>
                  </a:lnTo>
                  <a:lnTo>
                    <a:pt x="1460" y="316"/>
                  </a:lnTo>
                  <a:lnTo>
                    <a:pt x="1459" y="316"/>
                  </a:lnTo>
                  <a:lnTo>
                    <a:pt x="1458" y="316"/>
                  </a:lnTo>
                  <a:lnTo>
                    <a:pt x="1457" y="317"/>
                  </a:lnTo>
                  <a:lnTo>
                    <a:pt x="1456" y="317"/>
                  </a:lnTo>
                  <a:lnTo>
                    <a:pt x="1455" y="317"/>
                  </a:lnTo>
                  <a:lnTo>
                    <a:pt x="1454" y="317"/>
                  </a:lnTo>
                  <a:lnTo>
                    <a:pt x="1453" y="318"/>
                  </a:lnTo>
                  <a:lnTo>
                    <a:pt x="1451" y="317"/>
                  </a:lnTo>
                  <a:lnTo>
                    <a:pt x="1441" y="314"/>
                  </a:lnTo>
                  <a:lnTo>
                    <a:pt x="1438" y="313"/>
                  </a:lnTo>
                  <a:lnTo>
                    <a:pt x="1437" y="313"/>
                  </a:lnTo>
                  <a:lnTo>
                    <a:pt x="1436" y="313"/>
                  </a:lnTo>
                  <a:lnTo>
                    <a:pt x="1435" y="314"/>
                  </a:lnTo>
                  <a:lnTo>
                    <a:pt x="1431" y="313"/>
                  </a:lnTo>
                  <a:lnTo>
                    <a:pt x="1421" y="315"/>
                  </a:lnTo>
                  <a:lnTo>
                    <a:pt x="1419" y="316"/>
                  </a:lnTo>
                  <a:lnTo>
                    <a:pt x="1418" y="316"/>
                  </a:lnTo>
                  <a:lnTo>
                    <a:pt x="1411" y="317"/>
                  </a:lnTo>
                  <a:lnTo>
                    <a:pt x="1409" y="317"/>
                  </a:lnTo>
                  <a:lnTo>
                    <a:pt x="1408" y="316"/>
                  </a:lnTo>
                  <a:lnTo>
                    <a:pt x="1407" y="316"/>
                  </a:lnTo>
                  <a:lnTo>
                    <a:pt x="1406" y="315"/>
                  </a:lnTo>
                  <a:lnTo>
                    <a:pt x="1405" y="315"/>
                  </a:lnTo>
                  <a:lnTo>
                    <a:pt x="1404" y="316"/>
                  </a:lnTo>
                  <a:lnTo>
                    <a:pt x="1403" y="316"/>
                  </a:lnTo>
                  <a:lnTo>
                    <a:pt x="1401" y="316"/>
                  </a:lnTo>
                  <a:lnTo>
                    <a:pt x="1399" y="315"/>
                  </a:lnTo>
                  <a:lnTo>
                    <a:pt x="1398" y="315"/>
                  </a:lnTo>
                  <a:lnTo>
                    <a:pt x="1397" y="315"/>
                  </a:lnTo>
                  <a:lnTo>
                    <a:pt x="1395" y="316"/>
                  </a:lnTo>
                  <a:lnTo>
                    <a:pt x="1389" y="315"/>
                  </a:lnTo>
                  <a:lnTo>
                    <a:pt x="1383" y="316"/>
                  </a:lnTo>
                  <a:lnTo>
                    <a:pt x="1380" y="316"/>
                  </a:lnTo>
                  <a:lnTo>
                    <a:pt x="1375" y="314"/>
                  </a:lnTo>
                  <a:lnTo>
                    <a:pt x="1365" y="312"/>
                  </a:lnTo>
                  <a:lnTo>
                    <a:pt x="1350" y="306"/>
                  </a:lnTo>
                  <a:lnTo>
                    <a:pt x="1348" y="306"/>
                  </a:lnTo>
                  <a:lnTo>
                    <a:pt x="1346" y="307"/>
                  </a:lnTo>
                  <a:lnTo>
                    <a:pt x="1345" y="307"/>
                  </a:lnTo>
                  <a:lnTo>
                    <a:pt x="1344" y="305"/>
                  </a:lnTo>
                  <a:lnTo>
                    <a:pt x="1343" y="303"/>
                  </a:lnTo>
                  <a:lnTo>
                    <a:pt x="1343" y="300"/>
                  </a:lnTo>
                  <a:lnTo>
                    <a:pt x="1343" y="298"/>
                  </a:lnTo>
                  <a:lnTo>
                    <a:pt x="1343" y="297"/>
                  </a:lnTo>
                  <a:lnTo>
                    <a:pt x="1344" y="295"/>
                  </a:lnTo>
                  <a:lnTo>
                    <a:pt x="1345" y="292"/>
                  </a:lnTo>
                  <a:lnTo>
                    <a:pt x="1345" y="286"/>
                  </a:lnTo>
                  <a:lnTo>
                    <a:pt x="1346" y="281"/>
                  </a:lnTo>
                  <a:lnTo>
                    <a:pt x="1345" y="278"/>
                  </a:lnTo>
                  <a:lnTo>
                    <a:pt x="1343" y="275"/>
                  </a:lnTo>
                  <a:lnTo>
                    <a:pt x="1342" y="268"/>
                  </a:lnTo>
                  <a:lnTo>
                    <a:pt x="1343" y="266"/>
                  </a:lnTo>
                  <a:lnTo>
                    <a:pt x="1345" y="261"/>
                  </a:lnTo>
                  <a:lnTo>
                    <a:pt x="1346" y="259"/>
                  </a:lnTo>
                  <a:lnTo>
                    <a:pt x="1345" y="259"/>
                  </a:lnTo>
                  <a:lnTo>
                    <a:pt x="1344" y="259"/>
                  </a:lnTo>
                  <a:lnTo>
                    <a:pt x="1343" y="258"/>
                  </a:lnTo>
                  <a:lnTo>
                    <a:pt x="1344" y="258"/>
                  </a:lnTo>
                  <a:lnTo>
                    <a:pt x="1345" y="257"/>
                  </a:lnTo>
                  <a:lnTo>
                    <a:pt x="1345" y="256"/>
                  </a:lnTo>
                  <a:lnTo>
                    <a:pt x="1344" y="255"/>
                  </a:lnTo>
                  <a:lnTo>
                    <a:pt x="1343" y="255"/>
                  </a:lnTo>
                  <a:lnTo>
                    <a:pt x="1342" y="255"/>
                  </a:lnTo>
                  <a:lnTo>
                    <a:pt x="1342" y="254"/>
                  </a:lnTo>
                  <a:lnTo>
                    <a:pt x="1340" y="252"/>
                  </a:lnTo>
                  <a:lnTo>
                    <a:pt x="1340" y="251"/>
                  </a:lnTo>
                  <a:lnTo>
                    <a:pt x="1340" y="250"/>
                  </a:lnTo>
                  <a:lnTo>
                    <a:pt x="1340" y="249"/>
                  </a:lnTo>
                  <a:lnTo>
                    <a:pt x="1340" y="248"/>
                  </a:lnTo>
                  <a:lnTo>
                    <a:pt x="1339" y="247"/>
                  </a:lnTo>
                  <a:lnTo>
                    <a:pt x="1339" y="246"/>
                  </a:lnTo>
                  <a:lnTo>
                    <a:pt x="1338" y="245"/>
                  </a:lnTo>
                  <a:lnTo>
                    <a:pt x="1338" y="244"/>
                  </a:lnTo>
                  <a:lnTo>
                    <a:pt x="1337" y="243"/>
                  </a:lnTo>
                  <a:lnTo>
                    <a:pt x="1335" y="243"/>
                  </a:lnTo>
                  <a:lnTo>
                    <a:pt x="1334" y="243"/>
                  </a:lnTo>
                  <a:lnTo>
                    <a:pt x="1334" y="242"/>
                  </a:lnTo>
                  <a:lnTo>
                    <a:pt x="1334" y="241"/>
                  </a:lnTo>
                  <a:lnTo>
                    <a:pt x="1334" y="239"/>
                  </a:lnTo>
                  <a:lnTo>
                    <a:pt x="1334" y="238"/>
                  </a:lnTo>
                  <a:lnTo>
                    <a:pt x="1333" y="238"/>
                  </a:lnTo>
                  <a:lnTo>
                    <a:pt x="1331" y="238"/>
                  </a:lnTo>
                  <a:lnTo>
                    <a:pt x="1331" y="239"/>
                  </a:lnTo>
                  <a:lnTo>
                    <a:pt x="1331" y="241"/>
                  </a:lnTo>
                  <a:lnTo>
                    <a:pt x="1331" y="242"/>
                  </a:lnTo>
                  <a:lnTo>
                    <a:pt x="1330" y="242"/>
                  </a:lnTo>
                  <a:lnTo>
                    <a:pt x="1329" y="242"/>
                  </a:lnTo>
                  <a:lnTo>
                    <a:pt x="1328" y="243"/>
                  </a:lnTo>
                  <a:lnTo>
                    <a:pt x="1328" y="244"/>
                  </a:lnTo>
                  <a:lnTo>
                    <a:pt x="1328" y="245"/>
                  </a:lnTo>
                  <a:lnTo>
                    <a:pt x="1329" y="245"/>
                  </a:lnTo>
                  <a:lnTo>
                    <a:pt x="1330" y="246"/>
                  </a:lnTo>
                  <a:lnTo>
                    <a:pt x="1329" y="247"/>
                  </a:lnTo>
                  <a:lnTo>
                    <a:pt x="1328" y="247"/>
                  </a:lnTo>
                  <a:lnTo>
                    <a:pt x="1328" y="248"/>
                  </a:lnTo>
                  <a:lnTo>
                    <a:pt x="1329" y="248"/>
                  </a:lnTo>
                  <a:lnTo>
                    <a:pt x="1330" y="248"/>
                  </a:lnTo>
                  <a:lnTo>
                    <a:pt x="1331" y="249"/>
                  </a:lnTo>
                  <a:lnTo>
                    <a:pt x="1330" y="250"/>
                  </a:lnTo>
                  <a:lnTo>
                    <a:pt x="1328" y="253"/>
                  </a:lnTo>
                  <a:lnTo>
                    <a:pt x="1327" y="255"/>
                  </a:lnTo>
                  <a:lnTo>
                    <a:pt x="1327" y="256"/>
                  </a:lnTo>
                  <a:lnTo>
                    <a:pt x="1327" y="257"/>
                  </a:lnTo>
                  <a:lnTo>
                    <a:pt x="1326" y="257"/>
                  </a:lnTo>
                  <a:lnTo>
                    <a:pt x="1326" y="258"/>
                  </a:lnTo>
                  <a:lnTo>
                    <a:pt x="1325" y="257"/>
                  </a:lnTo>
                  <a:lnTo>
                    <a:pt x="1324" y="256"/>
                  </a:lnTo>
                  <a:lnTo>
                    <a:pt x="1323" y="255"/>
                  </a:lnTo>
                  <a:lnTo>
                    <a:pt x="1322" y="255"/>
                  </a:lnTo>
                  <a:lnTo>
                    <a:pt x="1319" y="255"/>
                  </a:lnTo>
                  <a:lnTo>
                    <a:pt x="1318" y="255"/>
                  </a:lnTo>
                  <a:lnTo>
                    <a:pt x="1317" y="255"/>
                  </a:lnTo>
                  <a:lnTo>
                    <a:pt x="1316" y="253"/>
                  </a:lnTo>
                  <a:lnTo>
                    <a:pt x="1315" y="254"/>
                  </a:lnTo>
                  <a:lnTo>
                    <a:pt x="1314" y="255"/>
                  </a:lnTo>
                  <a:lnTo>
                    <a:pt x="1313" y="255"/>
                  </a:lnTo>
                  <a:lnTo>
                    <a:pt x="1311" y="254"/>
                  </a:lnTo>
                  <a:lnTo>
                    <a:pt x="1310" y="253"/>
                  </a:lnTo>
                  <a:lnTo>
                    <a:pt x="1309" y="251"/>
                  </a:lnTo>
                  <a:lnTo>
                    <a:pt x="1306" y="250"/>
                  </a:lnTo>
                  <a:lnTo>
                    <a:pt x="1305" y="248"/>
                  </a:lnTo>
                  <a:lnTo>
                    <a:pt x="1305" y="247"/>
                  </a:lnTo>
                  <a:lnTo>
                    <a:pt x="1304" y="247"/>
                  </a:lnTo>
                  <a:lnTo>
                    <a:pt x="1299" y="245"/>
                  </a:lnTo>
                  <a:lnTo>
                    <a:pt x="1299" y="244"/>
                  </a:lnTo>
                  <a:lnTo>
                    <a:pt x="1298" y="242"/>
                  </a:lnTo>
                  <a:lnTo>
                    <a:pt x="1298" y="238"/>
                  </a:lnTo>
                  <a:lnTo>
                    <a:pt x="1297" y="237"/>
                  </a:lnTo>
                  <a:lnTo>
                    <a:pt x="1296" y="235"/>
                  </a:lnTo>
                  <a:lnTo>
                    <a:pt x="1295" y="233"/>
                  </a:lnTo>
                  <a:lnTo>
                    <a:pt x="1295" y="231"/>
                  </a:lnTo>
                  <a:lnTo>
                    <a:pt x="1296" y="231"/>
                  </a:lnTo>
                  <a:lnTo>
                    <a:pt x="1297" y="232"/>
                  </a:lnTo>
                  <a:lnTo>
                    <a:pt x="1298" y="231"/>
                  </a:lnTo>
                  <a:lnTo>
                    <a:pt x="1298" y="230"/>
                  </a:lnTo>
                  <a:lnTo>
                    <a:pt x="1297" y="230"/>
                  </a:lnTo>
                  <a:lnTo>
                    <a:pt x="1295" y="230"/>
                  </a:lnTo>
                  <a:lnTo>
                    <a:pt x="1294" y="229"/>
                  </a:lnTo>
                  <a:lnTo>
                    <a:pt x="1295" y="228"/>
                  </a:lnTo>
                  <a:lnTo>
                    <a:pt x="1294" y="227"/>
                  </a:lnTo>
                  <a:lnTo>
                    <a:pt x="1292" y="226"/>
                  </a:lnTo>
                  <a:lnTo>
                    <a:pt x="1291" y="226"/>
                  </a:lnTo>
                  <a:lnTo>
                    <a:pt x="1291" y="225"/>
                  </a:lnTo>
                  <a:lnTo>
                    <a:pt x="1290" y="224"/>
                  </a:lnTo>
                  <a:lnTo>
                    <a:pt x="1289" y="224"/>
                  </a:lnTo>
                  <a:lnTo>
                    <a:pt x="1288" y="223"/>
                  </a:lnTo>
                  <a:lnTo>
                    <a:pt x="1287" y="222"/>
                  </a:lnTo>
                  <a:lnTo>
                    <a:pt x="1286" y="223"/>
                  </a:lnTo>
                  <a:lnTo>
                    <a:pt x="1285" y="224"/>
                  </a:lnTo>
                  <a:lnTo>
                    <a:pt x="1284" y="225"/>
                  </a:lnTo>
                  <a:lnTo>
                    <a:pt x="1284" y="226"/>
                  </a:lnTo>
                  <a:lnTo>
                    <a:pt x="1284" y="227"/>
                  </a:lnTo>
                  <a:lnTo>
                    <a:pt x="1285" y="229"/>
                  </a:lnTo>
                  <a:lnTo>
                    <a:pt x="1287" y="230"/>
                  </a:lnTo>
                  <a:lnTo>
                    <a:pt x="1289" y="230"/>
                  </a:lnTo>
                  <a:lnTo>
                    <a:pt x="1289" y="232"/>
                  </a:lnTo>
                  <a:lnTo>
                    <a:pt x="1290" y="233"/>
                  </a:lnTo>
                  <a:lnTo>
                    <a:pt x="1291" y="233"/>
                  </a:lnTo>
                  <a:lnTo>
                    <a:pt x="1291" y="234"/>
                  </a:lnTo>
                  <a:lnTo>
                    <a:pt x="1292" y="235"/>
                  </a:lnTo>
                  <a:lnTo>
                    <a:pt x="1293" y="235"/>
                  </a:lnTo>
                  <a:lnTo>
                    <a:pt x="1293" y="236"/>
                  </a:lnTo>
                  <a:lnTo>
                    <a:pt x="1292" y="237"/>
                  </a:lnTo>
                  <a:lnTo>
                    <a:pt x="1289" y="238"/>
                  </a:lnTo>
                  <a:lnTo>
                    <a:pt x="1287" y="237"/>
                  </a:lnTo>
                  <a:lnTo>
                    <a:pt x="1284" y="234"/>
                  </a:lnTo>
                  <a:lnTo>
                    <a:pt x="1283" y="234"/>
                  </a:lnTo>
                  <a:lnTo>
                    <a:pt x="1281" y="235"/>
                  </a:lnTo>
                  <a:lnTo>
                    <a:pt x="1280" y="237"/>
                  </a:lnTo>
                  <a:lnTo>
                    <a:pt x="1279" y="238"/>
                  </a:lnTo>
                  <a:lnTo>
                    <a:pt x="1278" y="237"/>
                  </a:lnTo>
                  <a:lnTo>
                    <a:pt x="1278" y="236"/>
                  </a:lnTo>
                  <a:lnTo>
                    <a:pt x="1277" y="235"/>
                  </a:lnTo>
                  <a:lnTo>
                    <a:pt x="1277" y="234"/>
                  </a:lnTo>
                  <a:lnTo>
                    <a:pt x="1274" y="233"/>
                  </a:lnTo>
                  <a:lnTo>
                    <a:pt x="1269" y="235"/>
                  </a:lnTo>
                  <a:lnTo>
                    <a:pt x="1267" y="234"/>
                  </a:lnTo>
                  <a:lnTo>
                    <a:pt x="1268" y="234"/>
                  </a:lnTo>
                  <a:lnTo>
                    <a:pt x="1270" y="233"/>
                  </a:lnTo>
                  <a:lnTo>
                    <a:pt x="1271" y="232"/>
                  </a:lnTo>
                  <a:lnTo>
                    <a:pt x="1272" y="230"/>
                  </a:lnTo>
                  <a:lnTo>
                    <a:pt x="1271" y="229"/>
                  </a:lnTo>
                  <a:lnTo>
                    <a:pt x="1269" y="228"/>
                  </a:lnTo>
                  <a:lnTo>
                    <a:pt x="1269" y="227"/>
                  </a:lnTo>
                  <a:lnTo>
                    <a:pt x="1269" y="226"/>
                  </a:lnTo>
                  <a:lnTo>
                    <a:pt x="1268" y="226"/>
                  </a:lnTo>
                  <a:lnTo>
                    <a:pt x="1268" y="225"/>
                  </a:lnTo>
                  <a:lnTo>
                    <a:pt x="1268" y="224"/>
                  </a:lnTo>
                  <a:lnTo>
                    <a:pt x="1267" y="224"/>
                  </a:lnTo>
                  <a:lnTo>
                    <a:pt x="1266" y="223"/>
                  </a:lnTo>
                  <a:lnTo>
                    <a:pt x="1265" y="223"/>
                  </a:lnTo>
                  <a:lnTo>
                    <a:pt x="1265" y="222"/>
                  </a:lnTo>
                  <a:lnTo>
                    <a:pt x="1264" y="221"/>
                  </a:lnTo>
                  <a:lnTo>
                    <a:pt x="1263" y="220"/>
                  </a:lnTo>
                  <a:lnTo>
                    <a:pt x="1262" y="220"/>
                  </a:lnTo>
                  <a:lnTo>
                    <a:pt x="1261" y="220"/>
                  </a:lnTo>
                  <a:lnTo>
                    <a:pt x="1260" y="220"/>
                  </a:lnTo>
                  <a:lnTo>
                    <a:pt x="1258" y="219"/>
                  </a:lnTo>
                  <a:lnTo>
                    <a:pt x="1258" y="218"/>
                  </a:lnTo>
                  <a:lnTo>
                    <a:pt x="1257" y="217"/>
                  </a:lnTo>
                  <a:lnTo>
                    <a:pt x="1256" y="217"/>
                  </a:lnTo>
                  <a:lnTo>
                    <a:pt x="1255" y="216"/>
                  </a:lnTo>
                  <a:lnTo>
                    <a:pt x="1254" y="215"/>
                  </a:lnTo>
                  <a:lnTo>
                    <a:pt x="1252" y="214"/>
                  </a:lnTo>
                  <a:lnTo>
                    <a:pt x="1251" y="213"/>
                  </a:lnTo>
                  <a:lnTo>
                    <a:pt x="1251" y="212"/>
                  </a:lnTo>
                  <a:lnTo>
                    <a:pt x="1251" y="210"/>
                  </a:lnTo>
                  <a:lnTo>
                    <a:pt x="1251" y="209"/>
                  </a:lnTo>
                  <a:lnTo>
                    <a:pt x="1250" y="209"/>
                  </a:lnTo>
                  <a:lnTo>
                    <a:pt x="1250" y="210"/>
                  </a:lnTo>
                  <a:lnTo>
                    <a:pt x="1249" y="211"/>
                  </a:lnTo>
                  <a:lnTo>
                    <a:pt x="1248" y="212"/>
                  </a:lnTo>
                  <a:lnTo>
                    <a:pt x="1247" y="217"/>
                  </a:lnTo>
                  <a:lnTo>
                    <a:pt x="1246" y="218"/>
                  </a:lnTo>
                  <a:lnTo>
                    <a:pt x="1246" y="219"/>
                  </a:lnTo>
                  <a:lnTo>
                    <a:pt x="1246" y="220"/>
                  </a:lnTo>
                  <a:lnTo>
                    <a:pt x="1246" y="221"/>
                  </a:lnTo>
                  <a:lnTo>
                    <a:pt x="1247" y="222"/>
                  </a:lnTo>
                  <a:lnTo>
                    <a:pt x="1247" y="221"/>
                  </a:lnTo>
                  <a:lnTo>
                    <a:pt x="1248" y="219"/>
                  </a:lnTo>
                  <a:lnTo>
                    <a:pt x="1250" y="220"/>
                  </a:lnTo>
                  <a:lnTo>
                    <a:pt x="1254" y="220"/>
                  </a:lnTo>
                  <a:lnTo>
                    <a:pt x="1255" y="221"/>
                  </a:lnTo>
                  <a:lnTo>
                    <a:pt x="1256" y="223"/>
                  </a:lnTo>
                  <a:lnTo>
                    <a:pt x="1258" y="227"/>
                  </a:lnTo>
                  <a:lnTo>
                    <a:pt x="1258" y="229"/>
                  </a:lnTo>
                  <a:lnTo>
                    <a:pt x="1256" y="228"/>
                  </a:lnTo>
                  <a:lnTo>
                    <a:pt x="1256" y="229"/>
                  </a:lnTo>
                  <a:lnTo>
                    <a:pt x="1255" y="229"/>
                  </a:lnTo>
                  <a:lnTo>
                    <a:pt x="1254" y="228"/>
                  </a:lnTo>
                  <a:lnTo>
                    <a:pt x="1253" y="228"/>
                  </a:lnTo>
                  <a:lnTo>
                    <a:pt x="1253" y="229"/>
                  </a:lnTo>
                  <a:lnTo>
                    <a:pt x="1252" y="230"/>
                  </a:lnTo>
                  <a:lnTo>
                    <a:pt x="1249" y="232"/>
                  </a:lnTo>
                  <a:lnTo>
                    <a:pt x="1248" y="232"/>
                  </a:lnTo>
                  <a:lnTo>
                    <a:pt x="1247" y="234"/>
                  </a:lnTo>
                  <a:lnTo>
                    <a:pt x="1247" y="235"/>
                  </a:lnTo>
                  <a:lnTo>
                    <a:pt x="1247" y="238"/>
                  </a:lnTo>
                  <a:lnTo>
                    <a:pt x="1246" y="239"/>
                  </a:lnTo>
                  <a:lnTo>
                    <a:pt x="1245" y="239"/>
                  </a:lnTo>
                  <a:lnTo>
                    <a:pt x="1241" y="241"/>
                  </a:lnTo>
                  <a:lnTo>
                    <a:pt x="1240" y="241"/>
                  </a:lnTo>
                  <a:lnTo>
                    <a:pt x="1239" y="241"/>
                  </a:lnTo>
                  <a:lnTo>
                    <a:pt x="1239" y="242"/>
                  </a:lnTo>
                  <a:lnTo>
                    <a:pt x="1238" y="243"/>
                  </a:lnTo>
                  <a:lnTo>
                    <a:pt x="1236" y="244"/>
                  </a:lnTo>
                  <a:lnTo>
                    <a:pt x="1235" y="245"/>
                  </a:lnTo>
                  <a:lnTo>
                    <a:pt x="1235" y="247"/>
                  </a:lnTo>
                  <a:lnTo>
                    <a:pt x="1234" y="248"/>
                  </a:lnTo>
                  <a:lnTo>
                    <a:pt x="1234" y="249"/>
                  </a:lnTo>
                  <a:lnTo>
                    <a:pt x="1235" y="249"/>
                  </a:lnTo>
                  <a:lnTo>
                    <a:pt x="1235" y="250"/>
                  </a:lnTo>
                  <a:lnTo>
                    <a:pt x="1235" y="251"/>
                  </a:lnTo>
                  <a:lnTo>
                    <a:pt x="1235" y="252"/>
                  </a:lnTo>
                  <a:lnTo>
                    <a:pt x="1233" y="253"/>
                  </a:lnTo>
                  <a:lnTo>
                    <a:pt x="1232" y="256"/>
                  </a:lnTo>
                  <a:lnTo>
                    <a:pt x="1231" y="260"/>
                  </a:lnTo>
                  <a:lnTo>
                    <a:pt x="1230" y="261"/>
                  </a:lnTo>
                  <a:lnTo>
                    <a:pt x="1230" y="264"/>
                  </a:lnTo>
                  <a:lnTo>
                    <a:pt x="1231" y="266"/>
                  </a:lnTo>
                  <a:lnTo>
                    <a:pt x="1231" y="267"/>
                  </a:lnTo>
                  <a:lnTo>
                    <a:pt x="1232" y="268"/>
                  </a:lnTo>
                  <a:lnTo>
                    <a:pt x="1232" y="269"/>
                  </a:lnTo>
                  <a:lnTo>
                    <a:pt x="1233" y="270"/>
                  </a:lnTo>
                  <a:lnTo>
                    <a:pt x="1233" y="271"/>
                  </a:lnTo>
                  <a:lnTo>
                    <a:pt x="1235" y="271"/>
                  </a:lnTo>
                  <a:lnTo>
                    <a:pt x="1236" y="270"/>
                  </a:lnTo>
                  <a:lnTo>
                    <a:pt x="1237" y="270"/>
                  </a:lnTo>
                  <a:lnTo>
                    <a:pt x="1240" y="269"/>
                  </a:lnTo>
                  <a:lnTo>
                    <a:pt x="1242" y="270"/>
                  </a:lnTo>
                  <a:lnTo>
                    <a:pt x="1246" y="275"/>
                  </a:lnTo>
                  <a:lnTo>
                    <a:pt x="1251" y="278"/>
                  </a:lnTo>
                  <a:lnTo>
                    <a:pt x="1253" y="280"/>
                  </a:lnTo>
                  <a:lnTo>
                    <a:pt x="1253" y="284"/>
                  </a:lnTo>
                  <a:lnTo>
                    <a:pt x="1254" y="285"/>
                  </a:lnTo>
                  <a:lnTo>
                    <a:pt x="1256" y="286"/>
                  </a:lnTo>
                  <a:lnTo>
                    <a:pt x="1257" y="288"/>
                  </a:lnTo>
                  <a:lnTo>
                    <a:pt x="1259" y="289"/>
                  </a:lnTo>
                  <a:lnTo>
                    <a:pt x="1259" y="290"/>
                  </a:lnTo>
                  <a:lnTo>
                    <a:pt x="1260" y="291"/>
                  </a:lnTo>
                  <a:lnTo>
                    <a:pt x="1261" y="291"/>
                  </a:lnTo>
                  <a:lnTo>
                    <a:pt x="1264" y="291"/>
                  </a:lnTo>
                  <a:lnTo>
                    <a:pt x="1265" y="292"/>
                  </a:lnTo>
                  <a:lnTo>
                    <a:pt x="1267" y="293"/>
                  </a:lnTo>
                  <a:lnTo>
                    <a:pt x="1269" y="294"/>
                  </a:lnTo>
                  <a:lnTo>
                    <a:pt x="1270" y="293"/>
                  </a:lnTo>
                  <a:lnTo>
                    <a:pt x="1271" y="292"/>
                  </a:lnTo>
                  <a:lnTo>
                    <a:pt x="1272" y="291"/>
                  </a:lnTo>
                  <a:lnTo>
                    <a:pt x="1273" y="292"/>
                  </a:lnTo>
                  <a:lnTo>
                    <a:pt x="1274" y="291"/>
                  </a:lnTo>
                  <a:lnTo>
                    <a:pt x="1274" y="290"/>
                  </a:lnTo>
                  <a:lnTo>
                    <a:pt x="1276" y="291"/>
                  </a:lnTo>
                  <a:lnTo>
                    <a:pt x="1277" y="292"/>
                  </a:lnTo>
                  <a:lnTo>
                    <a:pt x="1278" y="293"/>
                  </a:lnTo>
                  <a:lnTo>
                    <a:pt x="1279" y="294"/>
                  </a:lnTo>
                  <a:lnTo>
                    <a:pt x="1279" y="296"/>
                  </a:lnTo>
                  <a:lnTo>
                    <a:pt x="1278" y="298"/>
                  </a:lnTo>
                  <a:lnTo>
                    <a:pt x="1278" y="299"/>
                  </a:lnTo>
                  <a:lnTo>
                    <a:pt x="1278" y="300"/>
                  </a:lnTo>
                  <a:lnTo>
                    <a:pt x="1279" y="300"/>
                  </a:lnTo>
                  <a:lnTo>
                    <a:pt x="1279" y="301"/>
                  </a:lnTo>
                  <a:lnTo>
                    <a:pt x="1280" y="303"/>
                  </a:lnTo>
                  <a:lnTo>
                    <a:pt x="1281" y="304"/>
                  </a:lnTo>
                  <a:lnTo>
                    <a:pt x="1282" y="304"/>
                  </a:lnTo>
                  <a:lnTo>
                    <a:pt x="1283" y="304"/>
                  </a:lnTo>
                  <a:lnTo>
                    <a:pt x="1284" y="305"/>
                  </a:lnTo>
                  <a:lnTo>
                    <a:pt x="1286" y="305"/>
                  </a:lnTo>
                  <a:lnTo>
                    <a:pt x="1289" y="305"/>
                  </a:lnTo>
                  <a:lnTo>
                    <a:pt x="1290" y="306"/>
                  </a:lnTo>
                  <a:lnTo>
                    <a:pt x="1290" y="307"/>
                  </a:lnTo>
                  <a:lnTo>
                    <a:pt x="1289" y="308"/>
                  </a:lnTo>
                  <a:lnTo>
                    <a:pt x="1287" y="310"/>
                  </a:lnTo>
                  <a:lnTo>
                    <a:pt x="1286" y="311"/>
                  </a:lnTo>
                  <a:lnTo>
                    <a:pt x="1286" y="312"/>
                  </a:lnTo>
                  <a:lnTo>
                    <a:pt x="1286" y="313"/>
                  </a:lnTo>
                  <a:lnTo>
                    <a:pt x="1285" y="314"/>
                  </a:lnTo>
                  <a:lnTo>
                    <a:pt x="1286" y="315"/>
                  </a:lnTo>
                  <a:lnTo>
                    <a:pt x="1284" y="315"/>
                  </a:lnTo>
                  <a:lnTo>
                    <a:pt x="1280" y="313"/>
                  </a:lnTo>
                  <a:lnTo>
                    <a:pt x="1279" y="313"/>
                  </a:lnTo>
                  <a:lnTo>
                    <a:pt x="1278" y="313"/>
                  </a:lnTo>
                  <a:lnTo>
                    <a:pt x="1278" y="314"/>
                  </a:lnTo>
                  <a:lnTo>
                    <a:pt x="1277" y="315"/>
                  </a:lnTo>
                  <a:lnTo>
                    <a:pt x="1277" y="316"/>
                  </a:lnTo>
                  <a:lnTo>
                    <a:pt x="1273" y="315"/>
                  </a:lnTo>
                  <a:lnTo>
                    <a:pt x="1269" y="314"/>
                  </a:lnTo>
                  <a:lnTo>
                    <a:pt x="1267" y="313"/>
                  </a:lnTo>
                  <a:lnTo>
                    <a:pt x="1264" y="313"/>
                  </a:lnTo>
                  <a:lnTo>
                    <a:pt x="1264" y="314"/>
                  </a:lnTo>
                  <a:lnTo>
                    <a:pt x="1263" y="314"/>
                  </a:lnTo>
                  <a:lnTo>
                    <a:pt x="1263" y="315"/>
                  </a:lnTo>
                  <a:lnTo>
                    <a:pt x="1262" y="315"/>
                  </a:lnTo>
                  <a:lnTo>
                    <a:pt x="1261" y="315"/>
                  </a:lnTo>
                  <a:lnTo>
                    <a:pt x="1259" y="314"/>
                  </a:lnTo>
                  <a:lnTo>
                    <a:pt x="1257" y="313"/>
                  </a:lnTo>
                  <a:lnTo>
                    <a:pt x="1256" y="313"/>
                  </a:lnTo>
                  <a:lnTo>
                    <a:pt x="1254" y="314"/>
                  </a:lnTo>
                  <a:lnTo>
                    <a:pt x="1253" y="315"/>
                  </a:lnTo>
                  <a:lnTo>
                    <a:pt x="1254" y="319"/>
                  </a:lnTo>
                  <a:lnTo>
                    <a:pt x="1253" y="324"/>
                  </a:lnTo>
                  <a:lnTo>
                    <a:pt x="1252" y="326"/>
                  </a:lnTo>
                  <a:lnTo>
                    <a:pt x="1251" y="328"/>
                  </a:lnTo>
                  <a:lnTo>
                    <a:pt x="1251" y="330"/>
                  </a:lnTo>
                  <a:lnTo>
                    <a:pt x="1250" y="331"/>
                  </a:lnTo>
                  <a:lnTo>
                    <a:pt x="1247" y="334"/>
                  </a:lnTo>
                  <a:lnTo>
                    <a:pt x="1246" y="336"/>
                  </a:lnTo>
                  <a:lnTo>
                    <a:pt x="1246" y="337"/>
                  </a:lnTo>
                  <a:lnTo>
                    <a:pt x="1245" y="337"/>
                  </a:lnTo>
                  <a:lnTo>
                    <a:pt x="1242" y="336"/>
                  </a:lnTo>
                  <a:lnTo>
                    <a:pt x="1241" y="336"/>
                  </a:lnTo>
                  <a:lnTo>
                    <a:pt x="1241" y="335"/>
                  </a:lnTo>
                  <a:lnTo>
                    <a:pt x="1240" y="333"/>
                  </a:lnTo>
                  <a:lnTo>
                    <a:pt x="1239" y="332"/>
                  </a:lnTo>
                  <a:lnTo>
                    <a:pt x="1238" y="331"/>
                  </a:lnTo>
                  <a:lnTo>
                    <a:pt x="1237" y="331"/>
                  </a:lnTo>
                  <a:lnTo>
                    <a:pt x="1236" y="332"/>
                  </a:lnTo>
                  <a:lnTo>
                    <a:pt x="1233" y="333"/>
                  </a:lnTo>
                  <a:lnTo>
                    <a:pt x="1233" y="334"/>
                  </a:lnTo>
                  <a:lnTo>
                    <a:pt x="1233" y="335"/>
                  </a:lnTo>
                  <a:lnTo>
                    <a:pt x="1234" y="337"/>
                  </a:lnTo>
                  <a:lnTo>
                    <a:pt x="1234" y="339"/>
                  </a:lnTo>
                  <a:lnTo>
                    <a:pt x="1234" y="340"/>
                  </a:lnTo>
                  <a:lnTo>
                    <a:pt x="1233" y="340"/>
                  </a:lnTo>
                  <a:lnTo>
                    <a:pt x="1232" y="342"/>
                  </a:lnTo>
                  <a:lnTo>
                    <a:pt x="1231" y="342"/>
                  </a:lnTo>
                  <a:lnTo>
                    <a:pt x="1231" y="343"/>
                  </a:lnTo>
                  <a:lnTo>
                    <a:pt x="1231" y="344"/>
                  </a:lnTo>
                  <a:lnTo>
                    <a:pt x="1230" y="345"/>
                  </a:lnTo>
                  <a:lnTo>
                    <a:pt x="1229" y="345"/>
                  </a:lnTo>
                  <a:lnTo>
                    <a:pt x="1228" y="348"/>
                  </a:lnTo>
                  <a:lnTo>
                    <a:pt x="1227" y="349"/>
                  </a:lnTo>
                  <a:lnTo>
                    <a:pt x="1227" y="351"/>
                  </a:lnTo>
                  <a:lnTo>
                    <a:pt x="1226" y="353"/>
                  </a:lnTo>
                  <a:lnTo>
                    <a:pt x="1228" y="353"/>
                  </a:lnTo>
                  <a:lnTo>
                    <a:pt x="1229" y="354"/>
                  </a:lnTo>
                  <a:lnTo>
                    <a:pt x="1229" y="355"/>
                  </a:lnTo>
                  <a:lnTo>
                    <a:pt x="1230" y="356"/>
                  </a:lnTo>
                  <a:lnTo>
                    <a:pt x="1231" y="357"/>
                  </a:lnTo>
                  <a:lnTo>
                    <a:pt x="1231" y="360"/>
                  </a:lnTo>
                  <a:lnTo>
                    <a:pt x="1231" y="361"/>
                  </a:lnTo>
                  <a:lnTo>
                    <a:pt x="1232" y="362"/>
                  </a:lnTo>
                  <a:lnTo>
                    <a:pt x="1232" y="363"/>
                  </a:lnTo>
                  <a:lnTo>
                    <a:pt x="1234" y="364"/>
                  </a:lnTo>
                  <a:lnTo>
                    <a:pt x="1251" y="373"/>
                  </a:lnTo>
                  <a:lnTo>
                    <a:pt x="1256" y="377"/>
                  </a:lnTo>
                  <a:lnTo>
                    <a:pt x="1258" y="377"/>
                  </a:lnTo>
                  <a:lnTo>
                    <a:pt x="1262" y="377"/>
                  </a:lnTo>
                  <a:lnTo>
                    <a:pt x="1265" y="378"/>
                  </a:lnTo>
                  <a:lnTo>
                    <a:pt x="1267" y="378"/>
                  </a:lnTo>
                  <a:lnTo>
                    <a:pt x="1268" y="377"/>
                  </a:lnTo>
                  <a:lnTo>
                    <a:pt x="1268" y="375"/>
                  </a:lnTo>
                  <a:lnTo>
                    <a:pt x="1270" y="375"/>
                  </a:lnTo>
                  <a:lnTo>
                    <a:pt x="1272" y="377"/>
                  </a:lnTo>
                  <a:lnTo>
                    <a:pt x="1274" y="379"/>
                  </a:lnTo>
                  <a:lnTo>
                    <a:pt x="1274" y="382"/>
                  </a:lnTo>
                  <a:lnTo>
                    <a:pt x="1274" y="383"/>
                  </a:lnTo>
                  <a:lnTo>
                    <a:pt x="1274" y="384"/>
                  </a:lnTo>
                  <a:lnTo>
                    <a:pt x="1273" y="385"/>
                  </a:lnTo>
                  <a:lnTo>
                    <a:pt x="1273" y="386"/>
                  </a:lnTo>
                  <a:lnTo>
                    <a:pt x="1272" y="386"/>
                  </a:lnTo>
                  <a:lnTo>
                    <a:pt x="1271" y="387"/>
                  </a:lnTo>
                  <a:lnTo>
                    <a:pt x="1270" y="388"/>
                  </a:lnTo>
                  <a:lnTo>
                    <a:pt x="1270" y="389"/>
                  </a:lnTo>
                  <a:lnTo>
                    <a:pt x="1270" y="391"/>
                  </a:lnTo>
                  <a:lnTo>
                    <a:pt x="1269" y="393"/>
                  </a:lnTo>
                  <a:lnTo>
                    <a:pt x="1269" y="394"/>
                  </a:lnTo>
                  <a:lnTo>
                    <a:pt x="1270" y="394"/>
                  </a:lnTo>
                  <a:lnTo>
                    <a:pt x="1271" y="396"/>
                  </a:lnTo>
                  <a:lnTo>
                    <a:pt x="1273" y="397"/>
                  </a:lnTo>
                  <a:lnTo>
                    <a:pt x="1272" y="399"/>
                  </a:lnTo>
                  <a:lnTo>
                    <a:pt x="1271" y="400"/>
                  </a:lnTo>
                  <a:lnTo>
                    <a:pt x="1272" y="401"/>
                  </a:lnTo>
                  <a:lnTo>
                    <a:pt x="1272" y="402"/>
                  </a:lnTo>
                  <a:lnTo>
                    <a:pt x="1272" y="404"/>
                  </a:lnTo>
                  <a:lnTo>
                    <a:pt x="1272" y="405"/>
                  </a:lnTo>
                  <a:lnTo>
                    <a:pt x="1271" y="406"/>
                  </a:lnTo>
                  <a:lnTo>
                    <a:pt x="1269" y="408"/>
                  </a:lnTo>
                  <a:lnTo>
                    <a:pt x="1268" y="409"/>
                  </a:lnTo>
                  <a:lnTo>
                    <a:pt x="1267" y="409"/>
                  </a:lnTo>
                  <a:lnTo>
                    <a:pt x="1265" y="409"/>
                  </a:lnTo>
                  <a:lnTo>
                    <a:pt x="1264" y="409"/>
                  </a:lnTo>
                  <a:lnTo>
                    <a:pt x="1263" y="410"/>
                  </a:lnTo>
                  <a:lnTo>
                    <a:pt x="1263" y="411"/>
                  </a:lnTo>
                  <a:lnTo>
                    <a:pt x="1263" y="412"/>
                  </a:lnTo>
                  <a:lnTo>
                    <a:pt x="1263" y="413"/>
                  </a:lnTo>
                  <a:lnTo>
                    <a:pt x="1262" y="415"/>
                  </a:lnTo>
                  <a:lnTo>
                    <a:pt x="1261" y="416"/>
                  </a:lnTo>
                  <a:lnTo>
                    <a:pt x="1262" y="418"/>
                  </a:lnTo>
                  <a:lnTo>
                    <a:pt x="1261" y="425"/>
                  </a:lnTo>
                  <a:lnTo>
                    <a:pt x="1261" y="426"/>
                  </a:lnTo>
                  <a:lnTo>
                    <a:pt x="1262" y="426"/>
                  </a:lnTo>
                  <a:lnTo>
                    <a:pt x="1262" y="427"/>
                  </a:lnTo>
                  <a:lnTo>
                    <a:pt x="1262" y="428"/>
                  </a:lnTo>
                  <a:lnTo>
                    <a:pt x="1263" y="429"/>
                  </a:lnTo>
                  <a:lnTo>
                    <a:pt x="1265" y="429"/>
                  </a:lnTo>
                  <a:lnTo>
                    <a:pt x="1266" y="430"/>
                  </a:lnTo>
                  <a:lnTo>
                    <a:pt x="1268" y="433"/>
                  </a:lnTo>
                  <a:lnTo>
                    <a:pt x="1269" y="434"/>
                  </a:lnTo>
                  <a:lnTo>
                    <a:pt x="1271" y="435"/>
                  </a:lnTo>
                  <a:lnTo>
                    <a:pt x="1271" y="436"/>
                  </a:lnTo>
                  <a:lnTo>
                    <a:pt x="1272" y="438"/>
                  </a:lnTo>
                  <a:lnTo>
                    <a:pt x="1273" y="437"/>
                  </a:lnTo>
                  <a:lnTo>
                    <a:pt x="1274" y="436"/>
                  </a:lnTo>
                  <a:lnTo>
                    <a:pt x="1275" y="436"/>
                  </a:lnTo>
                  <a:lnTo>
                    <a:pt x="1276" y="436"/>
                  </a:lnTo>
                  <a:lnTo>
                    <a:pt x="1276" y="438"/>
                  </a:lnTo>
                  <a:lnTo>
                    <a:pt x="1272" y="446"/>
                  </a:lnTo>
                  <a:lnTo>
                    <a:pt x="1271" y="449"/>
                  </a:lnTo>
                  <a:lnTo>
                    <a:pt x="1270" y="450"/>
                  </a:lnTo>
                  <a:lnTo>
                    <a:pt x="1270" y="452"/>
                  </a:lnTo>
                  <a:lnTo>
                    <a:pt x="1271" y="453"/>
                  </a:lnTo>
                  <a:lnTo>
                    <a:pt x="1272" y="454"/>
                  </a:lnTo>
                  <a:lnTo>
                    <a:pt x="1276" y="455"/>
                  </a:lnTo>
                  <a:lnTo>
                    <a:pt x="1277" y="455"/>
                  </a:lnTo>
                  <a:lnTo>
                    <a:pt x="1278" y="455"/>
                  </a:lnTo>
                  <a:lnTo>
                    <a:pt x="1278" y="454"/>
                  </a:lnTo>
                  <a:lnTo>
                    <a:pt x="1279" y="454"/>
                  </a:lnTo>
                  <a:lnTo>
                    <a:pt x="1280" y="454"/>
                  </a:lnTo>
                  <a:lnTo>
                    <a:pt x="1285" y="456"/>
                  </a:lnTo>
                  <a:lnTo>
                    <a:pt x="1286" y="456"/>
                  </a:lnTo>
                  <a:lnTo>
                    <a:pt x="1288" y="456"/>
                  </a:lnTo>
                  <a:lnTo>
                    <a:pt x="1288" y="457"/>
                  </a:lnTo>
                  <a:lnTo>
                    <a:pt x="1288" y="458"/>
                  </a:lnTo>
                  <a:lnTo>
                    <a:pt x="1287" y="459"/>
                  </a:lnTo>
                  <a:lnTo>
                    <a:pt x="1285" y="460"/>
                  </a:lnTo>
                  <a:lnTo>
                    <a:pt x="1282" y="464"/>
                  </a:lnTo>
                  <a:lnTo>
                    <a:pt x="1281" y="466"/>
                  </a:lnTo>
                  <a:lnTo>
                    <a:pt x="1281" y="470"/>
                  </a:lnTo>
                  <a:lnTo>
                    <a:pt x="1280" y="472"/>
                  </a:lnTo>
                  <a:lnTo>
                    <a:pt x="1280" y="473"/>
                  </a:lnTo>
                  <a:lnTo>
                    <a:pt x="1280" y="474"/>
                  </a:lnTo>
                  <a:lnTo>
                    <a:pt x="1282" y="475"/>
                  </a:lnTo>
                  <a:lnTo>
                    <a:pt x="1282" y="476"/>
                  </a:lnTo>
                  <a:lnTo>
                    <a:pt x="1284" y="480"/>
                  </a:lnTo>
                  <a:lnTo>
                    <a:pt x="1285" y="481"/>
                  </a:lnTo>
                  <a:lnTo>
                    <a:pt x="1286" y="481"/>
                  </a:lnTo>
                  <a:lnTo>
                    <a:pt x="1287" y="482"/>
                  </a:lnTo>
                  <a:lnTo>
                    <a:pt x="1287" y="483"/>
                  </a:lnTo>
                  <a:lnTo>
                    <a:pt x="1287" y="484"/>
                  </a:lnTo>
                  <a:lnTo>
                    <a:pt x="1287" y="486"/>
                  </a:lnTo>
                  <a:lnTo>
                    <a:pt x="1287" y="487"/>
                  </a:lnTo>
                  <a:lnTo>
                    <a:pt x="1286" y="488"/>
                  </a:lnTo>
                  <a:lnTo>
                    <a:pt x="1285" y="489"/>
                  </a:lnTo>
                  <a:lnTo>
                    <a:pt x="1285" y="490"/>
                  </a:lnTo>
                  <a:lnTo>
                    <a:pt x="1285" y="491"/>
                  </a:lnTo>
                  <a:lnTo>
                    <a:pt x="1286" y="493"/>
                  </a:lnTo>
                  <a:lnTo>
                    <a:pt x="1286" y="494"/>
                  </a:lnTo>
                  <a:lnTo>
                    <a:pt x="1286" y="496"/>
                  </a:lnTo>
                  <a:lnTo>
                    <a:pt x="1287" y="497"/>
                  </a:lnTo>
                  <a:lnTo>
                    <a:pt x="1288" y="499"/>
                  </a:lnTo>
                  <a:lnTo>
                    <a:pt x="1288" y="501"/>
                  </a:lnTo>
                  <a:lnTo>
                    <a:pt x="1287" y="502"/>
                  </a:lnTo>
                  <a:lnTo>
                    <a:pt x="1286" y="503"/>
                  </a:lnTo>
                  <a:lnTo>
                    <a:pt x="1288" y="504"/>
                  </a:lnTo>
                  <a:lnTo>
                    <a:pt x="1289" y="505"/>
                  </a:lnTo>
                  <a:lnTo>
                    <a:pt x="1289" y="508"/>
                  </a:lnTo>
                  <a:lnTo>
                    <a:pt x="1291" y="510"/>
                  </a:lnTo>
                  <a:lnTo>
                    <a:pt x="1291" y="512"/>
                  </a:lnTo>
                  <a:lnTo>
                    <a:pt x="1291" y="513"/>
                  </a:lnTo>
                  <a:lnTo>
                    <a:pt x="1290" y="514"/>
                  </a:lnTo>
                  <a:lnTo>
                    <a:pt x="1290" y="515"/>
                  </a:lnTo>
                  <a:lnTo>
                    <a:pt x="1291" y="519"/>
                  </a:lnTo>
                  <a:lnTo>
                    <a:pt x="1291" y="520"/>
                  </a:lnTo>
                  <a:lnTo>
                    <a:pt x="1292" y="521"/>
                  </a:lnTo>
                  <a:lnTo>
                    <a:pt x="1291" y="522"/>
                  </a:lnTo>
                  <a:lnTo>
                    <a:pt x="1292" y="524"/>
                  </a:lnTo>
                  <a:lnTo>
                    <a:pt x="1295" y="527"/>
                  </a:lnTo>
                  <a:lnTo>
                    <a:pt x="1295" y="529"/>
                  </a:lnTo>
                  <a:lnTo>
                    <a:pt x="1296" y="530"/>
                  </a:lnTo>
                  <a:lnTo>
                    <a:pt x="1296" y="532"/>
                  </a:lnTo>
                  <a:lnTo>
                    <a:pt x="1295" y="533"/>
                  </a:lnTo>
                  <a:lnTo>
                    <a:pt x="1294" y="533"/>
                  </a:lnTo>
                  <a:lnTo>
                    <a:pt x="1294" y="534"/>
                  </a:lnTo>
                  <a:lnTo>
                    <a:pt x="1293" y="535"/>
                  </a:lnTo>
                  <a:lnTo>
                    <a:pt x="1293" y="536"/>
                  </a:lnTo>
                  <a:lnTo>
                    <a:pt x="1293" y="537"/>
                  </a:lnTo>
                  <a:lnTo>
                    <a:pt x="1294" y="539"/>
                  </a:lnTo>
                  <a:lnTo>
                    <a:pt x="1295" y="540"/>
                  </a:lnTo>
                  <a:lnTo>
                    <a:pt x="1295" y="545"/>
                  </a:lnTo>
                  <a:lnTo>
                    <a:pt x="1295" y="547"/>
                  </a:lnTo>
                  <a:lnTo>
                    <a:pt x="1293" y="548"/>
                  </a:lnTo>
                  <a:lnTo>
                    <a:pt x="1292" y="547"/>
                  </a:lnTo>
                  <a:lnTo>
                    <a:pt x="1291" y="548"/>
                  </a:lnTo>
                  <a:lnTo>
                    <a:pt x="1291" y="549"/>
                  </a:lnTo>
                  <a:lnTo>
                    <a:pt x="1290" y="549"/>
                  </a:lnTo>
                  <a:lnTo>
                    <a:pt x="1288" y="547"/>
                  </a:lnTo>
                  <a:lnTo>
                    <a:pt x="1287" y="547"/>
                  </a:lnTo>
                  <a:lnTo>
                    <a:pt x="1287" y="546"/>
                  </a:lnTo>
                  <a:lnTo>
                    <a:pt x="1286" y="545"/>
                  </a:lnTo>
                  <a:lnTo>
                    <a:pt x="1286" y="543"/>
                  </a:lnTo>
                  <a:lnTo>
                    <a:pt x="1285" y="543"/>
                  </a:lnTo>
                  <a:lnTo>
                    <a:pt x="1285" y="545"/>
                  </a:lnTo>
                  <a:lnTo>
                    <a:pt x="1285" y="546"/>
                  </a:lnTo>
                  <a:lnTo>
                    <a:pt x="1286" y="548"/>
                  </a:lnTo>
                  <a:lnTo>
                    <a:pt x="1287" y="548"/>
                  </a:lnTo>
                  <a:lnTo>
                    <a:pt x="1288" y="549"/>
                  </a:lnTo>
                  <a:lnTo>
                    <a:pt x="1289" y="549"/>
                  </a:lnTo>
                  <a:lnTo>
                    <a:pt x="1290" y="551"/>
                  </a:lnTo>
                  <a:lnTo>
                    <a:pt x="1292" y="553"/>
                  </a:lnTo>
                  <a:lnTo>
                    <a:pt x="1293" y="559"/>
                  </a:lnTo>
                  <a:lnTo>
                    <a:pt x="1294" y="561"/>
                  </a:lnTo>
                  <a:lnTo>
                    <a:pt x="1294" y="562"/>
                  </a:lnTo>
                  <a:lnTo>
                    <a:pt x="1295" y="563"/>
                  </a:lnTo>
                  <a:lnTo>
                    <a:pt x="1296" y="565"/>
                  </a:lnTo>
                  <a:lnTo>
                    <a:pt x="1297" y="568"/>
                  </a:lnTo>
                  <a:lnTo>
                    <a:pt x="1296" y="570"/>
                  </a:lnTo>
                  <a:lnTo>
                    <a:pt x="1295" y="570"/>
                  </a:lnTo>
                  <a:lnTo>
                    <a:pt x="1294" y="570"/>
                  </a:lnTo>
                  <a:lnTo>
                    <a:pt x="1293" y="569"/>
                  </a:lnTo>
                  <a:lnTo>
                    <a:pt x="1293" y="568"/>
                  </a:lnTo>
                  <a:lnTo>
                    <a:pt x="1293" y="569"/>
                  </a:lnTo>
                  <a:lnTo>
                    <a:pt x="1292" y="570"/>
                  </a:lnTo>
                  <a:lnTo>
                    <a:pt x="1291" y="571"/>
                  </a:lnTo>
                  <a:lnTo>
                    <a:pt x="1289" y="570"/>
                  </a:lnTo>
                  <a:lnTo>
                    <a:pt x="1286" y="568"/>
                  </a:lnTo>
                  <a:lnTo>
                    <a:pt x="1284" y="567"/>
                  </a:lnTo>
                  <a:lnTo>
                    <a:pt x="1283" y="566"/>
                  </a:lnTo>
                  <a:lnTo>
                    <a:pt x="1282" y="560"/>
                  </a:lnTo>
                  <a:lnTo>
                    <a:pt x="1282" y="559"/>
                  </a:lnTo>
                  <a:lnTo>
                    <a:pt x="1281" y="559"/>
                  </a:lnTo>
                  <a:lnTo>
                    <a:pt x="1281" y="560"/>
                  </a:lnTo>
                  <a:lnTo>
                    <a:pt x="1280" y="563"/>
                  </a:lnTo>
                  <a:lnTo>
                    <a:pt x="1280" y="564"/>
                  </a:lnTo>
                  <a:lnTo>
                    <a:pt x="1280" y="565"/>
                  </a:lnTo>
                  <a:lnTo>
                    <a:pt x="1282" y="567"/>
                  </a:lnTo>
                  <a:lnTo>
                    <a:pt x="1281" y="568"/>
                  </a:lnTo>
                  <a:lnTo>
                    <a:pt x="1281" y="569"/>
                  </a:lnTo>
                  <a:lnTo>
                    <a:pt x="1279" y="570"/>
                  </a:lnTo>
                  <a:lnTo>
                    <a:pt x="1278" y="569"/>
                  </a:lnTo>
                  <a:lnTo>
                    <a:pt x="1277" y="568"/>
                  </a:lnTo>
                  <a:lnTo>
                    <a:pt x="1279" y="567"/>
                  </a:lnTo>
                  <a:lnTo>
                    <a:pt x="1279" y="566"/>
                  </a:lnTo>
                  <a:lnTo>
                    <a:pt x="1279" y="565"/>
                  </a:lnTo>
                  <a:lnTo>
                    <a:pt x="1278" y="564"/>
                  </a:lnTo>
                  <a:lnTo>
                    <a:pt x="1278" y="566"/>
                  </a:lnTo>
                  <a:lnTo>
                    <a:pt x="1277" y="567"/>
                  </a:lnTo>
                  <a:lnTo>
                    <a:pt x="1276" y="567"/>
                  </a:lnTo>
                  <a:lnTo>
                    <a:pt x="1276" y="568"/>
                  </a:lnTo>
                  <a:lnTo>
                    <a:pt x="1276" y="570"/>
                  </a:lnTo>
                  <a:lnTo>
                    <a:pt x="1277" y="571"/>
                  </a:lnTo>
                  <a:lnTo>
                    <a:pt x="1277" y="572"/>
                  </a:lnTo>
                  <a:lnTo>
                    <a:pt x="1277" y="573"/>
                  </a:lnTo>
                  <a:lnTo>
                    <a:pt x="1275" y="574"/>
                  </a:lnTo>
                  <a:lnTo>
                    <a:pt x="1273" y="574"/>
                  </a:lnTo>
                  <a:lnTo>
                    <a:pt x="1272" y="572"/>
                  </a:lnTo>
                  <a:lnTo>
                    <a:pt x="1272" y="570"/>
                  </a:lnTo>
                  <a:lnTo>
                    <a:pt x="1270" y="565"/>
                  </a:lnTo>
                  <a:lnTo>
                    <a:pt x="1270" y="564"/>
                  </a:lnTo>
                  <a:lnTo>
                    <a:pt x="1271" y="556"/>
                  </a:lnTo>
                  <a:lnTo>
                    <a:pt x="1271" y="555"/>
                  </a:lnTo>
                  <a:lnTo>
                    <a:pt x="1271" y="554"/>
                  </a:lnTo>
                  <a:lnTo>
                    <a:pt x="1272" y="550"/>
                  </a:lnTo>
                  <a:lnTo>
                    <a:pt x="1272" y="546"/>
                  </a:lnTo>
                  <a:lnTo>
                    <a:pt x="1272" y="545"/>
                  </a:lnTo>
                  <a:lnTo>
                    <a:pt x="1273" y="544"/>
                  </a:lnTo>
                  <a:lnTo>
                    <a:pt x="1274" y="543"/>
                  </a:lnTo>
                  <a:lnTo>
                    <a:pt x="1275" y="542"/>
                  </a:lnTo>
                  <a:lnTo>
                    <a:pt x="1275" y="541"/>
                  </a:lnTo>
                  <a:lnTo>
                    <a:pt x="1275" y="540"/>
                  </a:lnTo>
                  <a:lnTo>
                    <a:pt x="1272" y="538"/>
                  </a:lnTo>
                  <a:lnTo>
                    <a:pt x="1272" y="537"/>
                  </a:lnTo>
                  <a:lnTo>
                    <a:pt x="1272" y="536"/>
                  </a:lnTo>
                  <a:lnTo>
                    <a:pt x="1273" y="535"/>
                  </a:lnTo>
                  <a:lnTo>
                    <a:pt x="1275" y="533"/>
                  </a:lnTo>
                  <a:lnTo>
                    <a:pt x="1274" y="533"/>
                  </a:lnTo>
                  <a:lnTo>
                    <a:pt x="1273" y="534"/>
                  </a:lnTo>
                  <a:lnTo>
                    <a:pt x="1272" y="535"/>
                  </a:lnTo>
                  <a:lnTo>
                    <a:pt x="1271" y="536"/>
                  </a:lnTo>
                  <a:lnTo>
                    <a:pt x="1271" y="537"/>
                  </a:lnTo>
                  <a:lnTo>
                    <a:pt x="1271" y="538"/>
                  </a:lnTo>
                  <a:lnTo>
                    <a:pt x="1271" y="539"/>
                  </a:lnTo>
                  <a:lnTo>
                    <a:pt x="1272" y="539"/>
                  </a:lnTo>
                  <a:lnTo>
                    <a:pt x="1273" y="540"/>
                  </a:lnTo>
                  <a:lnTo>
                    <a:pt x="1273" y="541"/>
                  </a:lnTo>
                  <a:lnTo>
                    <a:pt x="1271" y="544"/>
                  </a:lnTo>
                  <a:lnTo>
                    <a:pt x="1271" y="545"/>
                  </a:lnTo>
                  <a:lnTo>
                    <a:pt x="1270" y="546"/>
                  </a:lnTo>
                  <a:lnTo>
                    <a:pt x="1270" y="547"/>
                  </a:lnTo>
                  <a:lnTo>
                    <a:pt x="1269" y="546"/>
                  </a:lnTo>
                  <a:lnTo>
                    <a:pt x="1268" y="547"/>
                  </a:lnTo>
                  <a:lnTo>
                    <a:pt x="1267" y="547"/>
                  </a:lnTo>
                  <a:lnTo>
                    <a:pt x="1266" y="546"/>
                  </a:lnTo>
                  <a:lnTo>
                    <a:pt x="1266" y="545"/>
                  </a:lnTo>
                  <a:lnTo>
                    <a:pt x="1267" y="544"/>
                  </a:lnTo>
                  <a:lnTo>
                    <a:pt x="1268" y="542"/>
                  </a:lnTo>
                  <a:lnTo>
                    <a:pt x="1268" y="541"/>
                  </a:lnTo>
                  <a:lnTo>
                    <a:pt x="1268" y="540"/>
                  </a:lnTo>
                  <a:lnTo>
                    <a:pt x="1268" y="539"/>
                  </a:lnTo>
                  <a:lnTo>
                    <a:pt x="1267" y="537"/>
                  </a:lnTo>
                  <a:lnTo>
                    <a:pt x="1267" y="536"/>
                  </a:lnTo>
                  <a:lnTo>
                    <a:pt x="1267" y="535"/>
                  </a:lnTo>
                  <a:lnTo>
                    <a:pt x="1268" y="532"/>
                  </a:lnTo>
                  <a:lnTo>
                    <a:pt x="1269" y="531"/>
                  </a:lnTo>
                  <a:lnTo>
                    <a:pt x="1270" y="529"/>
                  </a:lnTo>
                  <a:lnTo>
                    <a:pt x="1270" y="528"/>
                  </a:lnTo>
                  <a:lnTo>
                    <a:pt x="1268" y="528"/>
                  </a:lnTo>
                  <a:lnTo>
                    <a:pt x="1268" y="529"/>
                  </a:lnTo>
                  <a:lnTo>
                    <a:pt x="1268" y="530"/>
                  </a:lnTo>
                  <a:lnTo>
                    <a:pt x="1268" y="531"/>
                  </a:lnTo>
                  <a:lnTo>
                    <a:pt x="1267" y="531"/>
                  </a:lnTo>
                  <a:lnTo>
                    <a:pt x="1267" y="532"/>
                  </a:lnTo>
                  <a:lnTo>
                    <a:pt x="1266" y="533"/>
                  </a:lnTo>
                  <a:lnTo>
                    <a:pt x="1266" y="534"/>
                  </a:lnTo>
                  <a:lnTo>
                    <a:pt x="1266" y="535"/>
                  </a:lnTo>
                  <a:lnTo>
                    <a:pt x="1266" y="537"/>
                  </a:lnTo>
                  <a:lnTo>
                    <a:pt x="1266" y="538"/>
                  </a:lnTo>
                  <a:lnTo>
                    <a:pt x="1266" y="539"/>
                  </a:lnTo>
                  <a:lnTo>
                    <a:pt x="1266" y="540"/>
                  </a:lnTo>
                  <a:lnTo>
                    <a:pt x="1265" y="542"/>
                  </a:lnTo>
                  <a:lnTo>
                    <a:pt x="1264" y="543"/>
                  </a:lnTo>
                  <a:lnTo>
                    <a:pt x="1264" y="546"/>
                  </a:lnTo>
                  <a:lnTo>
                    <a:pt x="1264" y="547"/>
                  </a:lnTo>
                  <a:lnTo>
                    <a:pt x="1262" y="553"/>
                  </a:lnTo>
                  <a:lnTo>
                    <a:pt x="1262" y="554"/>
                  </a:lnTo>
                  <a:lnTo>
                    <a:pt x="1262" y="559"/>
                  </a:lnTo>
                  <a:lnTo>
                    <a:pt x="1263" y="559"/>
                  </a:lnTo>
                  <a:lnTo>
                    <a:pt x="1265" y="558"/>
                  </a:lnTo>
                  <a:lnTo>
                    <a:pt x="1266" y="558"/>
                  </a:lnTo>
                  <a:lnTo>
                    <a:pt x="1267" y="560"/>
                  </a:lnTo>
                  <a:lnTo>
                    <a:pt x="1266" y="561"/>
                  </a:lnTo>
                  <a:lnTo>
                    <a:pt x="1266" y="563"/>
                  </a:lnTo>
                  <a:lnTo>
                    <a:pt x="1265" y="564"/>
                  </a:lnTo>
                  <a:lnTo>
                    <a:pt x="1264" y="563"/>
                  </a:lnTo>
                  <a:lnTo>
                    <a:pt x="1264" y="568"/>
                  </a:lnTo>
                  <a:lnTo>
                    <a:pt x="1264" y="570"/>
                  </a:lnTo>
                  <a:lnTo>
                    <a:pt x="1263" y="569"/>
                  </a:lnTo>
                  <a:lnTo>
                    <a:pt x="1263" y="573"/>
                  </a:lnTo>
                  <a:lnTo>
                    <a:pt x="1263" y="574"/>
                  </a:lnTo>
                  <a:lnTo>
                    <a:pt x="1262" y="574"/>
                  </a:lnTo>
                  <a:lnTo>
                    <a:pt x="1261" y="573"/>
                  </a:lnTo>
                  <a:lnTo>
                    <a:pt x="1260" y="573"/>
                  </a:lnTo>
                  <a:lnTo>
                    <a:pt x="1260" y="574"/>
                  </a:lnTo>
                  <a:lnTo>
                    <a:pt x="1260" y="575"/>
                  </a:lnTo>
                  <a:lnTo>
                    <a:pt x="1261" y="575"/>
                  </a:lnTo>
                  <a:lnTo>
                    <a:pt x="1259" y="576"/>
                  </a:lnTo>
                  <a:lnTo>
                    <a:pt x="1257" y="575"/>
                  </a:lnTo>
                  <a:lnTo>
                    <a:pt x="1257" y="574"/>
                  </a:lnTo>
                  <a:lnTo>
                    <a:pt x="1258" y="572"/>
                  </a:lnTo>
                  <a:lnTo>
                    <a:pt x="1258" y="571"/>
                  </a:lnTo>
                  <a:lnTo>
                    <a:pt x="1259" y="571"/>
                  </a:lnTo>
                  <a:lnTo>
                    <a:pt x="1259" y="570"/>
                  </a:lnTo>
                  <a:lnTo>
                    <a:pt x="1259" y="569"/>
                  </a:lnTo>
                  <a:lnTo>
                    <a:pt x="1259" y="568"/>
                  </a:lnTo>
                  <a:lnTo>
                    <a:pt x="1259" y="567"/>
                  </a:lnTo>
                  <a:lnTo>
                    <a:pt x="1260" y="567"/>
                  </a:lnTo>
                  <a:lnTo>
                    <a:pt x="1259" y="563"/>
                  </a:lnTo>
                  <a:lnTo>
                    <a:pt x="1258" y="561"/>
                  </a:lnTo>
                  <a:lnTo>
                    <a:pt x="1259" y="559"/>
                  </a:lnTo>
                  <a:lnTo>
                    <a:pt x="1260" y="557"/>
                  </a:lnTo>
                  <a:lnTo>
                    <a:pt x="1260" y="555"/>
                  </a:lnTo>
                  <a:lnTo>
                    <a:pt x="1259" y="553"/>
                  </a:lnTo>
                  <a:lnTo>
                    <a:pt x="1258" y="551"/>
                  </a:lnTo>
                  <a:lnTo>
                    <a:pt x="1259" y="548"/>
                  </a:lnTo>
                  <a:lnTo>
                    <a:pt x="1259" y="547"/>
                  </a:lnTo>
                  <a:lnTo>
                    <a:pt x="1258" y="546"/>
                  </a:lnTo>
                  <a:lnTo>
                    <a:pt x="1258" y="547"/>
                  </a:lnTo>
                  <a:lnTo>
                    <a:pt x="1257" y="548"/>
                  </a:lnTo>
                  <a:lnTo>
                    <a:pt x="1257" y="549"/>
                  </a:lnTo>
                  <a:lnTo>
                    <a:pt x="1256" y="550"/>
                  </a:lnTo>
                  <a:lnTo>
                    <a:pt x="1256" y="552"/>
                  </a:lnTo>
                  <a:lnTo>
                    <a:pt x="1257" y="554"/>
                  </a:lnTo>
                  <a:lnTo>
                    <a:pt x="1258" y="555"/>
                  </a:lnTo>
                  <a:lnTo>
                    <a:pt x="1257" y="556"/>
                  </a:lnTo>
                  <a:lnTo>
                    <a:pt x="1256" y="557"/>
                  </a:lnTo>
                  <a:lnTo>
                    <a:pt x="1256" y="558"/>
                  </a:lnTo>
                  <a:lnTo>
                    <a:pt x="1255" y="560"/>
                  </a:lnTo>
                  <a:lnTo>
                    <a:pt x="1255" y="561"/>
                  </a:lnTo>
                  <a:lnTo>
                    <a:pt x="1255" y="562"/>
                  </a:lnTo>
                  <a:lnTo>
                    <a:pt x="1255" y="563"/>
                  </a:lnTo>
                  <a:lnTo>
                    <a:pt x="1256" y="565"/>
                  </a:lnTo>
                  <a:lnTo>
                    <a:pt x="1256" y="566"/>
                  </a:lnTo>
                  <a:lnTo>
                    <a:pt x="1256" y="568"/>
                  </a:lnTo>
                  <a:lnTo>
                    <a:pt x="1255" y="569"/>
                  </a:lnTo>
                  <a:lnTo>
                    <a:pt x="1254" y="570"/>
                  </a:lnTo>
                  <a:lnTo>
                    <a:pt x="1253" y="570"/>
                  </a:lnTo>
                  <a:lnTo>
                    <a:pt x="1252" y="571"/>
                  </a:lnTo>
                  <a:lnTo>
                    <a:pt x="1251" y="571"/>
                  </a:lnTo>
                  <a:lnTo>
                    <a:pt x="1250" y="569"/>
                  </a:lnTo>
                  <a:lnTo>
                    <a:pt x="1250" y="566"/>
                  </a:lnTo>
                  <a:lnTo>
                    <a:pt x="1251" y="564"/>
                  </a:lnTo>
                  <a:lnTo>
                    <a:pt x="1250" y="564"/>
                  </a:lnTo>
                  <a:lnTo>
                    <a:pt x="1249" y="565"/>
                  </a:lnTo>
                  <a:lnTo>
                    <a:pt x="1248" y="565"/>
                  </a:lnTo>
                  <a:lnTo>
                    <a:pt x="1248" y="564"/>
                  </a:lnTo>
                  <a:lnTo>
                    <a:pt x="1247" y="564"/>
                  </a:lnTo>
                  <a:lnTo>
                    <a:pt x="1247" y="563"/>
                  </a:lnTo>
                  <a:lnTo>
                    <a:pt x="1247" y="562"/>
                  </a:lnTo>
                  <a:lnTo>
                    <a:pt x="1246" y="563"/>
                  </a:lnTo>
                  <a:lnTo>
                    <a:pt x="1246" y="564"/>
                  </a:lnTo>
                  <a:lnTo>
                    <a:pt x="1247" y="564"/>
                  </a:lnTo>
                  <a:lnTo>
                    <a:pt x="1248" y="566"/>
                  </a:lnTo>
                  <a:lnTo>
                    <a:pt x="1248" y="567"/>
                  </a:lnTo>
                  <a:lnTo>
                    <a:pt x="1248" y="568"/>
                  </a:lnTo>
                  <a:lnTo>
                    <a:pt x="1247" y="570"/>
                  </a:lnTo>
                  <a:lnTo>
                    <a:pt x="1246" y="570"/>
                  </a:lnTo>
                  <a:lnTo>
                    <a:pt x="1245" y="570"/>
                  </a:lnTo>
                  <a:lnTo>
                    <a:pt x="1245" y="568"/>
                  </a:lnTo>
                  <a:lnTo>
                    <a:pt x="1245" y="560"/>
                  </a:lnTo>
                  <a:lnTo>
                    <a:pt x="1245" y="559"/>
                  </a:lnTo>
                  <a:lnTo>
                    <a:pt x="1244" y="558"/>
                  </a:lnTo>
                  <a:lnTo>
                    <a:pt x="1243" y="557"/>
                  </a:lnTo>
                  <a:lnTo>
                    <a:pt x="1242" y="557"/>
                  </a:lnTo>
                  <a:lnTo>
                    <a:pt x="1242" y="558"/>
                  </a:lnTo>
                  <a:lnTo>
                    <a:pt x="1244" y="565"/>
                  </a:lnTo>
                  <a:lnTo>
                    <a:pt x="1245" y="567"/>
                  </a:lnTo>
                  <a:lnTo>
                    <a:pt x="1244" y="568"/>
                  </a:lnTo>
                  <a:lnTo>
                    <a:pt x="1244" y="569"/>
                  </a:lnTo>
                  <a:lnTo>
                    <a:pt x="1244" y="570"/>
                  </a:lnTo>
                  <a:lnTo>
                    <a:pt x="1244" y="571"/>
                  </a:lnTo>
                  <a:lnTo>
                    <a:pt x="1245" y="571"/>
                  </a:lnTo>
                  <a:lnTo>
                    <a:pt x="1245" y="572"/>
                  </a:lnTo>
                  <a:lnTo>
                    <a:pt x="1245" y="573"/>
                  </a:lnTo>
                  <a:lnTo>
                    <a:pt x="1244" y="574"/>
                  </a:lnTo>
                  <a:lnTo>
                    <a:pt x="1243" y="574"/>
                  </a:lnTo>
                  <a:lnTo>
                    <a:pt x="1242" y="574"/>
                  </a:lnTo>
                  <a:lnTo>
                    <a:pt x="1241" y="574"/>
                  </a:lnTo>
                  <a:lnTo>
                    <a:pt x="1241" y="572"/>
                  </a:lnTo>
                  <a:lnTo>
                    <a:pt x="1241" y="571"/>
                  </a:lnTo>
                  <a:lnTo>
                    <a:pt x="1240" y="570"/>
                  </a:lnTo>
                  <a:lnTo>
                    <a:pt x="1239" y="571"/>
                  </a:lnTo>
                  <a:lnTo>
                    <a:pt x="1237" y="568"/>
                  </a:lnTo>
                  <a:lnTo>
                    <a:pt x="1237" y="566"/>
                  </a:lnTo>
                  <a:lnTo>
                    <a:pt x="1237" y="565"/>
                  </a:lnTo>
                  <a:lnTo>
                    <a:pt x="1238" y="563"/>
                  </a:lnTo>
                  <a:lnTo>
                    <a:pt x="1238" y="562"/>
                  </a:lnTo>
                  <a:lnTo>
                    <a:pt x="1239" y="560"/>
                  </a:lnTo>
                  <a:lnTo>
                    <a:pt x="1238" y="558"/>
                  </a:lnTo>
                  <a:lnTo>
                    <a:pt x="1239" y="557"/>
                  </a:lnTo>
                  <a:lnTo>
                    <a:pt x="1238" y="556"/>
                  </a:lnTo>
                  <a:lnTo>
                    <a:pt x="1235" y="550"/>
                  </a:lnTo>
                  <a:lnTo>
                    <a:pt x="1235" y="549"/>
                  </a:lnTo>
                  <a:lnTo>
                    <a:pt x="1235" y="545"/>
                  </a:lnTo>
                  <a:lnTo>
                    <a:pt x="1235" y="544"/>
                  </a:lnTo>
                  <a:lnTo>
                    <a:pt x="1235" y="543"/>
                  </a:lnTo>
                  <a:lnTo>
                    <a:pt x="1236" y="542"/>
                  </a:lnTo>
                  <a:lnTo>
                    <a:pt x="1239" y="539"/>
                  </a:lnTo>
                  <a:lnTo>
                    <a:pt x="1240" y="537"/>
                  </a:lnTo>
                  <a:lnTo>
                    <a:pt x="1239" y="535"/>
                  </a:lnTo>
                  <a:lnTo>
                    <a:pt x="1238" y="532"/>
                  </a:lnTo>
                  <a:lnTo>
                    <a:pt x="1238" y="531"/>
                  </a:lnTo>
                  <a:lnTo>
                    <a:pt x="1236" y="529"/>
                  </a:lnTo>
                  <a:lnTo>
                    <a:pt x="1233" y="528"/>
                  </a:lnTo>
                  <a:lnTo>
                    <a:pt x="1230" y="527"/>
                  </a:lnTo>
                  <a:lnTo>
                    <a:pt x="1230" y="525"/>
                  </a:lnTo>
                  <a:lnTo>
                    <a:pt x="1229" y="526"/>
                  </a:lnTo>
                  <a:lnTo>
                    <a:pt x="1228" y="526"/>
                  </a:lnTo>
                  <a:lnTo>
                    <a:pt x="1227" y="526"/>
                  </a:lnTo>
                  <a:lnTo>
                    <a:pt x="1226" y="525"/>
                  </a:lnTo>
                  <a:lnTo>
                    <a:pt x="1224" y="524"/>
                  </a:lnTo>
                  <a:lnTo>
                    <a:pt x="1223" y="522"/>
                  </a:lnTo>
                  <a:lnTo>
                    <a:pt x="1223" y="521"/>
                  </a:lnTo>
                  <a:lnTo>
                    <a:pt x="1223" y="520"/>
                  </a:lnTo>
                  <a:lnTo>
                    <a:pt x="1222" y="517"/>
                  </a:lnTo>
                  <a:lnTo>
                    <a:pt x="1222" y="516"/>
                  </a:lnTo>
                  <a:lnTo>
                    <a:pt x="1221" y="514"/>
                  </a:lnTo>
                  <a:lnTo>
                    <a:pt x="1221" y="513"/>
                  </a:lnTo>
                  <a:lnTo>
                    <a:pt x="1220" y="512"/>
                  </a:lnTo>
                  <a:lnTo>
                    <a:pt x="1219" y="512"/>
                  </a:lnTo>
                  <a:lnTo>
                    <a:pt x="1219" y="513"/>
                  </a:lnTo>
                  <a:lnTo>
                    <a:pt x="1220" y="514"/>
                  </a:lnTo>
                  <a:lnTo>
                    <a:pt x="1221" y="517"/>
                  </a:lnTo>
                  <a:lnTo>
                    <a:pt x="1222" y="523"/>
                  </a:lnTo>
                  <a:lnTo>
                    <a:pt x="1222" y="524"/>
                  </a:lnTo>
                  <a:lnTo>
                    <a:pt x="1223" y="525"/>
                  </a:lnTo>
                  <a:lnTo>
                    <a:pt x="1224" y="527"/>
                  </a:lnTo>
                  <a:lnTo>
                    <a:pt x="1226" y="528"/>
                  </a:lnTo>
                  <a:lnTo>
                    <a:pt x="1227" y="528"/>
                  </a:lnTo>
                  <a:lnTo>
                    <a:pt x="1229" y="528"/>
                  </a:lnTo>
                  <a:lnTo>
                    <a:pt x="1231" y="529"/>
                  </a:lnTo>
                  <a:lnTo>
                    <a:pt x="1234" y="530"/>
                  </a:lnTo>
                  <a:lnTo>
                    <a:pt x="1236" y="531"/>
                  </a:lnTo>
                  <a:lnTo>
                    <a:pt x="1236" y="534"/>
                  </a:lnTo>
                  <a:lnTo>
                    <a:pt x="1236" y="536"/>
                  </a:lnTo>
                  <a:lnTo>
                    <a:pt x="1234" y="538"/>
                  </a:lnTo>
                  <a:lnTo>
                    <a:pt x="1232" y="540"/>
                  </a:lnTo>
                  <a:lnTo>
                    <a:pt x="1231" y="541"/>
                  </a:lnTo>
                  <a:lnTo>
                    <a:pt x="1228" y="541"/>
                  </a:lnTo>
                  <a:lnTo>
                    <a:pt x="1228" y="542"/>
                  </a:lnTo>
                  <a:lnTo>
                    <a:pt x="1228" y="543"/>
                  </a:lnTo>
                  <a:lnTo>
                    <a:pt x="1228" y="544"/>
                  </a:lnTo>
                  <a:lnTo>
                    <a:pt x="1227" y="545"/>
                  </a:lnTo>
                  <a:lnTo>
                    <a:pt x="1224" y="553"/>
                  </a:lnTo>
                  <a:lnTo>
                    <a:pt x="1223" y="554"/>
                  </a:lnTo>
                  <a:lnTo>
                    <a:pt x="1222" y="555"/>
                  </a:lnTo>
                  <a:lnTo>
                    <a:pt x="1219" y="557"/>
                  </a:lnTo>
                  <a:lnTo>
                    <a:pt x="1218" y="557"/>
                  </a:lnTo>
                  <a:lnTo>
                    <a:pt x="1218" y="558"/>
                  </a:lnTo>
                  <a:lnTo>
                    <a:pt x="1216" y="560"/>
                  </a:lnTo>
                  <a:lnTo>
                    <a:pt x="1214" y="562"/>
                  </a:lnTo>
                  <a:lnTo>
                    <a:pt x="1209" y="564"/>
                  </a:lnTo>
                  <a:lnTo>
                    <a:pt x="1206" y="567"/>
                  </a:lnTo>
                  <a:lnTo>
                    <a:pt x="1204" y="567"/>
                  </a:lnTo>
                  <a:lnTo>
                    <a:pt x="1201" y="567"/>
                  </a:lnTo>
                  <a:lnTo>
                    <a:pt x="1200" y="567"/>
                  </a:lnTo>
                  <a:lnTo>
                    <a:pt x="1191" y="570"/>
                  </a:lnTo>
                  <a:lnTo>
                    <a:pt x="1190" y="570"/>
                  </a:lnTo>
                  <a:lnTo>
                    <a:pt x="1186" y="572"/>
                  </a:lnTo>
                  <a:lnTo>
                    <a:pt x="1182" y="573"/>
                  </a:lnTo>
                  <a:lnTo>
                    <a:pt x="1179" y="574"/>
                  </a:lnTo>
                  <a:lnTo>
                    <a:pt x="1176" y="573"/>
                  </a:lnTo>
                  <a:lnTo>
                    <a:pt x="1175" y="574"/>
                  </a:lnTo>
                  <a:lnTo>
                    <a:pt x="1173" y="574"/>
                  </a:lnTo>
                  <a:lnTo>
                    <a:pt x="1172" y="574"/>
                  </a:lnTo>
                  <a:lnTo>
                    <a:pt x="1167" y="577"/>
                  </a:lnTo>
                  <a:lnTo>
                    <a:pt x="1163" y="580"/>
                  </a:lnTo>
                  <a:lnTo>
                    <a:pt x="1154" y="590"/>
                  </a:lnTo>
                  <a:lnTo>
                    <a:pt x="1151" y="595"/>
                  </a:lnTo>
                  <a:lnTo>
                    <a:pt x="1149" y="601"/>
                  </a:lnTo>
                  <a:lnTo>
                    <a:pt x="1149" y="607"/>
                  </a:lnTo>
                  <a:lnTo>
                    <a:pt x="1156" y="624"/>
                  </a:lnTo>
                  <a:lnTo>
                    <a:pt x="1157" y="627"/>
                  </a:lnTo>
                  <a:lnTo>
                    <a:pt x="1156" y="629"/>
                  </a:lnTo>
                  <a:lnTo>
                    <a:pt x="1155" y="628"/>
                  </a:lnTo>
                  <a:lnTo>
                    <a:pt x="1154" y="628"/>
                  </a:lnTo>
                  <a:lnTo>
                    <a:pt x="1151" y="629"/>
                  </a:lnTo>
                  <a:lnTo>
                    <a:pt x="1152" y="630"/>
                  </a:lnTo>
                  <a:lnTo>
                    <a:pt x="1153" y="630"/>
                  </a:lnTo>
                  <a:lnTo>
                    <a:pt x="1156" y="630"/>
                  </a:lnTo>
                  <a:lnTo>
                    <a:pt x="1158" y="630"/>
                  </a:lnTo>
                  <a:lnTo>
                    <a:pt x="1158" y="631"/>
                  </a:lnTo>
                  <a:lnTo>
                    <a:pt x="1159" y="631"/>
                  </a:lnTo>
                  <a:lnTo>
                    <a:pt x="1159" y="632"/>
                  </a:lnTo>
                  <a:lnTo>
                    <a:pt x="1159" y="634"/>
                  </a:lnTo>
                  <a:lnTo>
                    <a:pt x="1159" y="635"/>
                  </a:lnTo>
                  <a:lnTo>
                    <a:pt x="1158" y="634"/>
                  </a:lnTo>
                  <a:lnTo>
                    <a:pt x="1157" y="634"/>
                  </a:lnTo>
                  <a:lnTo>
                    <a:pt x="1156" y="635"/>
                  </a:lnTo>
                  <a:lnTo>
                    <a:pt x="1155" y="635"/>
                  </a:lnTo>
                  <a:lnTo>
                    <a:pt x="1156" y="635"/>
                  </a:lnTo>
                  <a:lnTo>
                    <a:pt x="1157" y="636"/>
                  </a:lnTo>
                  <a:lnTo>
                    <a:pt x="1158" y="636"/>
                  </a:lnTo>
                  <a:lnTo>
                    <a:pt x="1159" y="637"/>
                  </a:lnTo>
                  <a:lnTo>
                    <a:pt x="1161" y="637"/>
                  </a:lnTo>
                  <a:lnTo>
                    <a:pt x="1161" y="636"/>
                  </a:lnTo>
                  <a:lnTo>
                    <a:pt x="1162" y="635"/>
                  </a:lnTo>
                  <a:lnTo>
                    <a:pt x="1161" y="637"/>
                  </a:lnTo>
                  <a:lnTo>
                    <a:pt x="1160" y="638"/>
                  </a:lnTo>
                  <a:lnTo>
                    <a:pt x="1158" y="640"/>
                  </a:lnTo>
                  <a:lnTo>
                    <a:pt x="1154" y="641"/>
                  </a:lnTo>
                  <a:lnTo>
                    <a:pt x="1144" y="648"/>
                  </a:lnTo>
                  <a:lnTo>
                    <a:pt x="1143" y="650"/>
                  </a:lnTo>
                  <a:lnTo>
                    <a:pt x="1142" y="652"/>
                  </a:lnTo>
                  <a:lnTo>
                    <a:pt x="1141" y="654"/>
                  </a:lnTo>
                  <a:lnTo>
                    <a:pt x="1141" y="658"/>
                  </a:lnTo>
                  <a:lnTo>
                    <a:pt x="1142" y="658"/>
                  </a:lnTo>
                  <a:lnTo>
                    <a:pt x="1143" y="657"/>
                  </a:lnTo>
                  <a:lnTo>
                    <a:pt x="1144" y="656"/>
                  </a:lnTo>
                  <a:lnTo>
                    <a:pt x="1145" y="657"/>
                  </a:lnTo>
                  <a:lnTo>
                    <a:pt x="1145" y="656"/>
                  </a:lnTo>
                  <a:lnTo>
                    <a:pt x="1145" y="655"/>
                  </a:lnTo>
                  <a:lnTo>
                    <a:pt x="1146" y="654"/>
                  </a:lnTo>
                  <a:lnTo>
                    <a:pt x="1147" y="655"/>
                  </a:lnTo>
                  <a:lnTo>
                    <a:pt x="1146" y="658"/>
                  </a:lnTo>
                  <a:lnTo>
                    <a:pt x="1144" y="660"/>
                  </a:lnTo>
                  <a:lnTo>
                    <a:pt x="1143" y="661"/>
                  </a:lnTo>
                  <a:lnTo>
                    <a:pt x="1142" y="662"/>
                  </a:lnTo>
                  <a:lnTo>
                    <a:pt x="1141" y="662"/>
                  </a:lnTo>
                  <a:lnTo>
                    <a:pt x="1140" y="663"/>
                  </a:lnTo>
                  <a:lnTo>
                    <a:pt x="1139" y="664"/>
                  </a:lnTo>
                  <a:lnTo>
                    <a:pt x="1140" y="664"/>
                  </a:lnTo>
                  <a:lnTo>
                    <a:pt x="1141" y="664"/>
                  </a:lnTo>
                  <a:lnTo>
                    <a:pt x="1143" y="662"/>
                  </a:lnTo>
                  <a:lnTo>
                    <a:pt x="1141" y="664"/>
                  </a:lnTo>
                  <a:lnTo>
                    <a:pt x="1135" y="668"/>
                  </a:lnTo>
                  <a:lnTo>
                    <a:pt x="1132" y="669"/>
                  </a:lnTo>
                  <a:lnTo>
                    <a:pt x="1129" y="670"/>
                  </a:lnTo>
                  <a:lnTo>
                    <a:pt x="1127" y="670"/>
                  </a:lnTo>
                  <a:lnTo>
                    <a:pt x="1126" y="671"/>
                  </a:lnTo>
                  <a:lnTo>
                    <a:pt x="1126" y="672"/>
                  </a:lnTo>
                  <a:lnTo>
                    <a:pt x="1125" y="675"/>
                  </a:lnTo>
                  <a:lnTo>
                    <a:pt x="1124" y="677"/>
                  </a:lnTo>
                  <a:lnTo>
                    <a:pt x="1124" y="678"/>
                  </a:lnTo>
                  <a:lnTo>
                    <a:pt x="1121" y="682"/>
                  </a:lnTo>
                  <a:lnTo>
                    <a:pt x="1119" y="683"/>
                  </a:lnTo>
                  <a:lnTo>
                    <a:pt x="1120" y="684"/>
                  </a:lnTo>
                  <a:lnTo>
                    <a:pt x="1121" y="684"/>
                  </a:lnTo>
                  <a:lnTo>
                    <a:pt x="1122" y="684"/>
                  </a:lnTo>
                  <a:lnTo>
                    <a:pt x="1120" y="685"/>
                  </a:lnTo>
                  <a:lnTo>
                    <a:pt x="1116" y="684"/>
                  </a:lnTo>
                  <a:lnTo>
                    <a:pt x="1112" y="680"/>
                  </a:lnTo>
                  <a:lnTo>
                    <a:pt x="1109" y="680"/>
                  </a:lnTo>
                  <a:lnTo>
                    <a:pt x="1107" y="680"/>
                  </a:lnTo>
                  <a:lnTo>
                    <a:pt x="1107" y="679"/>
                  </a:lnTo>
                  <a:lnTo>
                    <a:pt x="1106" y="679"/>
                  </a:lnTo>
                  <a:lnTo>
                    <a:pt x="1105" y="677"/>
                  </a:lnTo>
                  <a:lnTo>
                    <a:pt x="1105" y="676"/>
                  </a:lnTo>
                  <a:lnTo>
                    <a:pt x="1104" y="675"/>
                  </a:lnTo>
                  <a:lnTo>
                    <a:pt x="1104" y="674"/>
                  </a:lnTo>
                  <a:lnTo>
                    <a:pt x="1103" y="676"/>
                  </a:lnTo>
                  <a:lnTo>
                    <a:pt x="1104" y="678"/>
                  </a:lnTo>
                  <a:lnTo>
                    <a:pt x="1104" y="679"/>
                  </a:lnTo>
                  <a:lnTo>
                    <a:pt x="1105" y="679"/>
                  </a:lnTo>
                  <a:lnTo>
                    <a:pt x="1106" y="680"/>
                  </a:lnTo>
                  <a:lnTo>
                    <a:pt x="1108" y="681"/>
                  </a:lnTo>
                  <a:lnTo>
                    <a:pt x="1109" y="682"/>
                  </a:lnTo>
                  <a:lnTo>
                    <a:pt x="1111" y="682"/>
                  </a:lnTo>
                  <a:lnTo>
                    <a:pt x="1112" y="682"/>
                  </a:lnTo>
                  <a:lnTo>
                    <a:pt x="1113" y="682"/>
                  </a:lnTo>
                  <a:lnTo>
                    <a:pt x="1113" y="683"/>
                  </a:lnTo>
                  <a:lnTo>
                    <a:pt x="1113" y="684"/>
                  </a:lnTo>
                  <a:lnTo>
                    <a:pt x="1114" y="685"/>
                  </a:lnTo>
                  <a:lnTo>
                    <a:pt x="1115" y="685"/>
                  </a:lnTo>
                  <a:lnTo>
                    <a:pt x="1116" y="686"/>
                  </a:lnTo>
                  <a:lnTo>
                    <a:pt x="1117" y="686"/>
                  </a:lnTo>
                  <a:lnTo>
                    <a:pt x="1118" y="687"/>
                  </a:lnTo>
                  <a:lnTo>
                    <a:pt x="1111" y="691"/>
                  </a:lnTo>
                  <a:lnTo>
                    <a:pt x="1101" y="694"/>
                  </a:lnTo>
                  <a:lnTo>
                    <a:pt x="1099" y="695"/>
                  </a:lnTo>
                  <a:lnTo>
                    <a:pt x="1098" y="695"/>
                  </a:lnTo>
                  <a:lnTo>
                    <a:pt x="1097" y="694"/>
                  </a:lnTo>
                  <a:lnTo>
                    <a:pt x="1097" y="695"/>
                  </a:lnTo>
                  <a:lnTo>
                    <a:pt x="1096" y="695"/>
                  </a:lnTo>
                  <a:lnTo>
                    <a:pt x="1094" y="696"/>
                  </a:lnTo>
                  <a:lnTo>
                    <a:pt x="1086" y="698"/>
                  </a:lnTo>
                  <a:lnTo>
                    <a:pt x="1083" y="699"/>
                  </a:lnTo>
                  <a:lnTo>
                    <a:pt x="1081" y="700"/>
                  </a:lnTo>
                  <a:lnTo>
                    <a:pt x="1081" y="701"/>
                  </a:lnTo>
                  <a:lnTo>
                    <a:pt x="1080" y="701"/>
                  </a:lnTo>
                  <a:lnTo>
                    <a:pt x="1078" y="701"/>
                  </a:lnTo>
                  <a:lnTo>
                    <a:pt x="1077" y="701"/>
                  </a:lnTo>
                  <a:lnTo>
                    <a:pt x="1076" y="701"/>
                  </a:lnTo>
                  <a:lnTo>
                    <a:pt x="1074" y="702"/>
                  </a:lnTo>
                  <a:lnTo>
                    <a:pt x="1070" y="704"/>
                  </a:lnTo>
                  <a:lnTo>
                    <a:pt x="1071" y="703"/>
                  </a:lnTo>
                  <a:lnTo>
                    <a:pt x="1069" y="703"/>
                  </a:lnTo>
                  <a:lnTo>
                    <a:pt x="1065" y="706"/>
                  </a:lnTo>
                  <a:lnTo>
                    <a:pt x="1060" y="708"/>
                  </a:lnTo>
                  <a:lnTo>
                    <a:pt x="1059" y="708"/>
                  </a:lnTo>
                  <a:lnTo>
                    <a:pt x="1058" y="708"/>
                  </a:lnTo>
                  <a:lnTo>
                    <a:pt x="1058" y="707"/>
                  </a:lnTo>
                  <a:lnTo>
                    <a:pt x="1058" y="706"/>
                  </a:lnTo>
                  <a:lnTo>
                    <a:pt x="1057" y="706"/>
                  </a:lnTo>
                  <a:lnTo>
                    <a:pt x="1057" y="705"/>
                  </a:lnTo>
                  <a:lnTo>
                    <a:pt x="1058" y="705"/>
                  </a:lnTo>
                  <a:lnTo>
                    <a:pt x="1058" y="704"/>
                  </a:lnTo>
                  <a:lnTo>
                    <a:pt x="1060" y="704"/>
                  </a:lnTo>
                  <a:lnTo>
                    <a:pt x="1063" y="703"/>
                  </a:lnTo>
                  <a:lnTo>
                    <a:pt x="1063" y="704"/>
                  </a:lnTo>
                  <a:lnTo>
                    <a:pt x="1066" y="703"/>
                  </a:lnTo>
                  <a:lnTo>
                    <a:pt x="1067" y="702"/>
                  </a:lnTo>
                  <a:lnTo>
                    <a:pt x="1066" y="702"/>
                  </a:lnTo>
                  <a:lnTo>
                    <a:pt x="1066" y="701"/>
                  </a:lnTo>
                  <a:lnTo>
                    <a:pt x="1066" y="700"/>
                  </a:lnTo>
                  <a:lnTo>
                    <a:pt x="1066" y="699"/>
                  </a:lnTo>
                  <a:lnTo>
                    <a:pt x="1066" y="693"/>
                  </a:lnTo>
                  <a:lnTo>
                    <a:pt x="1065" y="693"/>
                  </a:lnTo>
                  <a:lnTo>
                    <a:pt x="1063" y="692"/>
                  </a:lnTo>
                  <a:lnTo>
                    <a:pt x="1060" y="691"/>
                  </a:lnTo>
                  <a:lnTo>
                    <a:pt x="1059" y="691"/>
                  </a:lnTo>
                  <a:lnTo>
                    <a:pt x="1058" y="692"/>
                  </a:lnTo>
                  <a:lnTo>
                    <a:pt x="1056" y="693"/>
                  </a:lnTo>
                  <a:lnTo>
                    <a:pt x="1053" y="696"/>
                  </a:lnTo>
                  <a:lnTo>
                    <a:pt x="1050" y="699"/>
                  </a:lnTo>
                  <a:lnTo>
                    <a:pt x="1049" y="699"/>
                  </a:lnTo>
                  <a:lnTo>
                    <a:pt x="1048" y="699"/>
                  </a:lnTo>
                  <a:lnTo>
                    <a:pt x="1047" y="699"/>
                  </a:lnTo>
                  <a:lnTo>
                    <a:pt x="1046" y="700"/>
                  </a:lnTo>
                  <a:lnTo>
                    <a:pt x="1045" y="701"/>
                  </a:lnTo>
                  <a:lnTo>
                    <a:pt x="1043" y="703"/>
                  </a:lnTo>
                  <a:lnTo>
                    <a:pt x="1042" y="705"/>
                  </a:lnTo>
                  <a:lnTo>
                    <a:pt x="1042" y="706"/>
                  </a:lnTo>
                  <a:lnTo>
                    <a:pt x="1041" y="707"/>
                  </a:lnTo>
                  <a:lnTo>
                    <a:pt x="1040" y="710"/>
                  </a:lnTo>
                  <a:lnTo>
                    <a:pt x="1039" y="711"/>
                  </a:lnTo>
                  <a:lnTo>
                    <a:pt x="1038" y="712"/>
                  </a:lnTo>
                  <a:lnTo>
                    <a:pt x="1038" y="714"/>
                  </a:lnTo>
                  <a:lnTo>
                    <a:pt x="1039" y="714"/>
                  </a:lnTo>
                  <a:lnTo>
                    <a:pt x="1039" y="715"/>
                  </a:lnTo>
                  <a:lnTo>
                    <a:pt x="1038" y="715"/>
                  </a:lnTo>
                  <a:lnTo>
                    <a:pt x="1037" y="716"/>
                  </a:lnTo>
                  <a:lnTo>
                    <a:pt x="1036" y="716"/>
                  </a:lnTo>
                  <a:lnTo>
                    <a:pt x="1036" y="717"/>
                  </a:lnTo>
                  <a:lnTo>
                    <a:pt x="1036" y="718"/>
                  </a:lnTo>
                  <a:lnTo>
                    <a:pt x="1036" y="719"/>
                  </a:lnTo>
                  <a:lnTo>
                    <a:pt x="1037" y="718"/>
                  </a:lnTo>
                  <a:lnTo>
                    <a:pt x="1037" y="719"/>
                  </a:lnTo>
                  <a:lnTo>
                    <a:pt x="1037" y="720"/>
                  </a:lnTo>
                  <a:lnTo>
                    <a:pt x="1037" y="721"/>
                  </a:lnTo>
                  <a:lnTo>
                    <a:pt x="1038" y="720"/>
                  </a:lnTo>
                  <a:lnTo>
                    <a:pt x="1039" y="719"/>
                  </a:lnTo>
                  <a:lnTo>
                    <a:pt x="1040" y="719"/>
                  </a:lnTo>
                  <a:lnTo>
                    <a:pt x="1041" y="719"/>
                  </a:lnTo>
                  <a:lnTo>
                    <a:pt x="1042" y="718"/>
                  </a:lnTo>
                  <a:lnTo>
                    <a:pt x="1042" y="717"/>
                  </a:lnTo>
                  <a:lnTo>
                    <a:pt x="1042" y="715"/>
                  </a:lnTo>
                  <a:lnTo>
                    <a:pt x="1042" y="716"/>
                  </a:lnTo>
                  <a:lnTo>
                    <a:pt x="1043" y="716"/>
                  </a:lnTo>
                  <a:lnTo>
                    <a:pt x="1044" y="715"/>
                  </a:lnTo>
                  <a:lnTo>
                    <a:pt x="1042" y="714"/>
                  </a:lnTo>
                  <a:lnTo>
                    <a:pt x="1041" y="714"/>
                  </a:lnTo>
                  <a:lnTo>
                    <a:pt x="1043" y="714"/>
                  </a:lnTo>
                  <a:lnTo>
                    <a:pt x="1043" y="713"/>
                  </a:lnTo>
                  <a:lnTo>
                    <a:pt x="1044" y="712"/>
                  </a:lnTo>
                  <a:lnTo>
                    <a:pt x="1045" y="712"/>
                  </a:lnTo>
                  <a:lnTo>
                    <a:pt x="1045" y="711"/>
                  </a:lnTo>
                  <a:lnTo>
                    <a:pt x="1044" y="711"/>
                  </a:lnTo>
                  <a:lnTo>
                    <a:pt x="1044" y="710"/>
                  </a:lnTo>
                  <a:lnTo>
                    <a:pt x="1045" y="709"/>
                  </a:lnTo>
                  <a:lnTo>
                    <a:pt x="1045" y="708"/>
                  </a:lnTo>
                  <a:lnTo>
                    <a:pt x="1046" y="708"/>
                  </a:lnTo>
                  <a:lnTo>
                    <a:pt x="1049" y="709"/>
                  </a:lnTo>
                  <a:lnTo>
                    <a:pt x="1052" y="707"/>
                  </a:lnTo>
                  <a:lnTo>
                    <a:pt x="1053" y="707"/>
                  </a:lnTo>
                  <a:lnTo>
                    <a:pt x="1054" y="707"/>
                  </a:lnTo>
                  <a:lnTo>
                    <a:pt x="1055" y="706"/>
                  </a:lnTo>
                  <a:lnTo>
                    <a:pt x="1055" y="707"/>
                  </a:lnTo>
                  <a:lnTo>
                    <a:pt x="1055" y="708"/>
                  </a:lnTo>
                  <a:lnTo>
                    <a:pt x="1055" y="709"/>
                  </a:lnTo>
                  <a:lnTo>
                    <a:pt x="1054" y="710"/>
                  </a:lnTo>
                  <a:lnTo>
                    <a:pt x="1054" y="711"/>
                  </a:lnTo>
                  <a:lnTo>
                    <a:pt x="1053" y="712"/>
                  </a:lnTo>
                  <a:lnTo>
                    <a:pt x="1052" y="712"/>
                  </a:lnTo>
                  <a:lnTo>
                    <a:pt x="1051" y="713"/>
                  </a:lnTo>
                  <a:lnTo>
                    <a:pt x="1050" y="712"/>
                  </a:lnTo>
                  <a:lnTo>
                    <a:pt x="1050" y="711"/>
                  </a:lnTo>
                  <a:lnTo>
                    <a:pt x="1049" y="711"/>
                  </a:lnTo>
                  <a:lnTo>
                    <a:pt x="1049" y="713"/>
                  </a:lnTo>
                  <a:lnTo>
                    <a:pt x="1049" y="712"/>
                  </a:lnTo>
                  <a:lnTo>
                    <a:pt x="1048" y="712"/>
                  </a:lnTo>
                  <a:lnTo>
                    <a:pt x="1049" y="713"/>
                  </a:lnTo>
                  <a:lnTo>
                    <a:pt x="1049" y="714"/>
                  </a:lnTo>
                  <a:lnTo>
                    <a:pt x="1051" y="714"/>
                  </a:lnTo>
                  <a:lnTo>
                    <a:pt x="1067" y="706"/>
                  </a:lnTo>
                  <a:lnTo>
                    <a:pt x="1064" y="707"/>
                  </a:lnTo>
                  <a:lnTo>
                    <a:pt x="1059" y="710"/>
                  </a:lnTo>
                  <a:lnTo>
                    <a:pt x="1054" y="713"/>
                  </a:lnTo>
                  <a:lnTo>
                    <a:pt x="1051" y="714"/>
                  </a:lnTo>
                  <a:lnTo>
                    <a:pt x="1048" y="717"/>
                  </a:lnTo>
                  <a:lnTo>
                    <a:pt x="1045" y="718"/>
                  </a:lnTo>
                  <a:lnTo>
                    <a:pt x="1041" y="721"/>
                  </a:lnTo>
                  <a:lnTo>
                    <a:pt x="1033" y="728"/>
                  </a:lnTo>
                  <a:lnTo>
                    <a:pt x="1029" y="732"/>
                  </a:lnTo>
                  <a:lnTo>
                    <a:pt x="1020" y="739"/>
                  </a:lnTo>
                  <a:lnTo>
                    <a:pt x="1015" y="746"/>
                  </a:lnTo>
                  <a:lnTo>
                    <a:pt x="1014" y="746"/>
                  </a:lnTo>
                  <a:lnTo>
                    <a:pt x="1013" y="745"/>
                  </a:lnTo>
                  <a:lnTo>
                    <a:pt x="1012" y="744"/>
                  </a:lnTo>
                  <a:lnTo>
                    <a:pt x="1011" y="744"/>
                  </a:lnTo>
                  <a:lnTo>
                    <a:pt x="1011" y="745"/>
                  </a:lnTo>
                  <a:lnTo>
                    <a:pt x="1010" y="746"/>
                  </a:lnTo>
                  <a:lnTo>
                    <a:pt x="1010" y="747"/>
                  </a:lnTo>
                  <a:lnTo>
                    <a:pt x="1011" y="747"/>
                  </a:lnTo>
                  <a:lnTo>
                    <a:pt x="1011" y="748"/>
                  </a:lnTo>
                  <a:lnTo>
                    <a:pt x="1012" y="749"/>
                  </a:lnTo>
                  <a:lnTo>
                    <a:pt x="1013" y="747"/>
                  </a:lnTo>
                  <a:lnTo>
                    <a:pt x="1014" y="747"/>
                  </a:lnTo>
                  <a:lnTo>
                    <a:pt x="1014" y="748"/>
                  </a:lnTo>
                  <a:lnTo>
                    <a:pt x="1012" y="750"/>
                  </a:lnTo>
                  <a:lnTo>
                    <a:pt x="1012" y="752"/>
                  </a:lnTo>
                  <a:lnTo>
                    <a:pt x="1009" y="756"/>
                  </a:lnTo>
                  <a:lnTo>
                    <a:pt x="1008" y="758"/>
                  </a:lnTo>
                  <a:lnTo>
                    <a:pt x="1007" y="759"/>
                  </a:lnTo>
                  <a:lnTo>
                    <a:pt x="1005" y="760"/>
                  </a:lnTo>
                  <a:lnTo>
                    <a:pt x="999" y="768"/>
                  </a:lnTo>
                  <a:lnTo>
                    <a:pt x="999" y="770"/>
                  </a:lnTo>
                  <a:lnTo>
                    <a:pt x="993" y="776"/>
                  </a:lnTo>
                  <a:lnTo>
                    <a:pt x="992" y="777"/>
                  </a:lnTo>
                  <a:lnTo>
                    <a:pt x="991" y="779"/>
                  </a:lnTo>
                  <a:lnTo>
                    <a:pt x="987" y="782"/>
                  </a:lnTo>
                  <a:lnTo>
                    <a:pt x="986" y="784"/>
                  </a:lnTo>
                  <a:lnTo>
                    <a:pt x="985" y="785"/>
                  </a:lnTo>
                  <a:lnTo>
                    <a:pt x="984" y="786"/>
                  </a:lnTo>
                  <a:lnTo>
                    <a:pt x="983" y="786"/>
                  </a:lnTo>
                  <a:lnTo>
                    <a:pt x="982" y="787"/>
                  </a:lnTo>
                  <a:lnTo>
                    <a:pt x="981" y="787"/>
                  </a:lnTo>
                  <a:lnTo>
                    <a:pt x="979" y="787"/>
                  </a:lnTo>
                  <a:lnTo>
                    <a:pt x="979" y="788"/>
                  </a:lnTo>
                  <a:lnTo>
                    <a:pt x="979" y="789"/>
                  </a:lnTo>
                  <a:lnTo>
                    <a:pt x="981" y="789"/>
                  </a:lnTo>
                  <a:lnTo>
                    <a:pt x="983" y="788"/>
                  </a:lnTo>
                  <a:lnTo>
                    <a:pt x="984" y="786"/>
                  </a:lnTo>
                  <a:lnTo>
                    <a:pt x="986" y="785"/>
                  </a:lnTo>
                  <a:lnTo>
                    <a:pt x="985" y="786"/>
                  </a:lnTo>
                  <a:lnTo>
                    <a:pt x="982" y="788"/>
                  </a:lnTo>
                  <a:lnTo>
                    <a:pt x="979" y="791"/>
                  </a:lnTo>
                  <a:lnTo>
                    <a:pt x="978" y="792"/>
                  </a:lnTo>
                  <a:lnTo>
                    <a:pt x="975" y="794"/>
                  </a:lnTo>
                  <a:lnTo>
                    <a:pt x="975" y="796"/>
                  </a:lnTo>
                  <a:lnTo>
                    <a:pt x="973" y="797"/>
                  </a:lnTo>
                  <a:lnTo>
                    <a:pt x="972" y="797"/>
                  </a:lnTo>
                  <a:lnTo>
                    <a:pt x="972" y="798"/>
                  </a:lnTo>
                  <a:lnTo>
                    <a:pt x="972" y="799"/>
                  </a:lnTo>
                  <a:lnTo>
                    <a:pt x="972" y="800"/>
                  </a:lnTo>
                  <a:lnTo>
                    <a:pt x="971" y="800"/>
                  </a:lnTo>
                  <a:lnTo>
                    <a:pt x="970" y="803"/>
                  </a:lnTo>
                  <a:lnTo>
                    <a:pt x="968" y="805"/>
                  </a:lnTo>
                  <a:lnTo>
                    <a:pt x="948" y="814"/>
                  </a:lnTo>
                  <a:lnTo>
                    <a:pt x="938" y="820"/>
                  </a:lnTo>
                  <a:lnTo>
                    <a:pt x="936" y="822"/>
                  </a:lnTo>
                  <a:lnTo>
                    <a:pt x="935" y="823"/>
                  </a:lnTo>
                  <a:lnTo>
                    <a:pt x="934" y="825"/>
                  </a:lnTo>
                  <a:lnTo>
                    <a:pt x="933" y="826"/>
                  </a:lnTo>
                  <a:lnTo>
                    <a:pt x="932" y="827"/>
                  </a:lnTo>
                  <a:lnTo>
                    <a:pt x="929" y="829"/>
                  </a:lnTo>
                  <a:lnTo>
                    <a:pt x="928" y="830"/>
                  </a:lnTo>
                  <a:lnTo>
                    <a:pt x="927" y="829"/>
                  </a:lnTo>
                  <a:lnTo>
                    <a:pt x="927" y="830"/>
                  </a:lnTo>
                  <a:lnTo>
                    <a:pt x="927" y="831"/>
                  </a:lnTo>
                  <a:lnTo>
                    <a:pt x="927" y="832"/>
                  </a:lnTo>
                  <a:lnTo>
                    <a:pt x="926" y="833"/>
                  </a:lnTo>
                  <a:lnTo>
                    <a:pt x="925" y="835"/>
                  </a:lnTo>
                  <a:lnTo>
                    <a:pt x="925" y="837"/>
                  </a:lnTo>
                  <a:lnTo>
                    <a:pt x="924" y="838"/>
                  </a:lnTo>
                  <a:lnTo>
                    <a:pt x="920" y="843"/>
                  </a:lnTo>
                  <a:lnTo>
                    <a:pt x="918" y="844"/>
                  </a:lnTo>
                  <a:lnTo>
                    <a:pt x="917" y="845"/>
                  </a:lnTo>
                  <a:lnTo>
                    <a:pt x="916" y="845"/>
                  </a:lnTo>
                  <a:lnTo>
                    <a:pt x="916" y="844"/>
                  </a:lnTo>
                  <a:lnTo>
                    <a:pt x="915" y="843"/>
                  </a:lnTo>
                  <a:lnTo>
                    <a:pt x="914" y="843"/>
                  </a:lnTo>
                  <a:lnTo>
                    <a:pt x="913" y="844"/>
                  </a:lnTo>
                  <a:lnTo>
                    <a:pt x="914" y="844"/>
                  </a:lnTo>
                  <a:lnTo>
                    <a:pt x="915" y="845"/>
                  </a:lnTo>
                  <a:lnTo>
                    <a:pt x="917" y="846"/>
                  </a:lnTo>
                  <a:lnTo>
                    <a:pt x="917" y="847"/>
                  </a:lnTo>
                  <a:lnTo>
                    <a:pt x="916" y="847"/>
                  </a:lnTo>
                  <a:lnTo>
                    <a:pt x="915" y="848"/>
                  </a:lnTo>
                  <a:lnTo>
                    <a:pt x="914" y="848"/>
                  </a:lnTo>
                  <a:lnTo>
                    <a:pt x="914" y="849"/>
                  </a:lnTo>
                  <a:lnTo>
                    <a:pt x="911" y="849"/>
                  </a:lnTo>
                  <a:lnTo>
                    <a:pt x="913" y="850"/>
                  </a:lnTo>
                  <a:lnTo>
                    <a:pt x="913" y="851"/>
                  </a:lnTo>
                  <a:lnTo>
                    <a:pt x="912" y="852"/>
                  </a:lnTo>
                  <a:lnTo>
                    <a:pt x="911" y="852"/>
                  </a:lnTo>
                  <a:lnTo>
                    <a:pt x="910" y="853"/>
                  </a:lnTo>
                  <a:lnTo>
                    <a:pt x="909" y="854"/>
                  </a:lnTo>
                  <a:lnTo>
                    <a:pt x="903" y="856"/>
                  </a:lnTo>
                  <a:lnTo>
                    <a:pt x="901" y="857"/>
                  </a:lnTo>
                  <a:lnTo>
                    <a:pt x="899" y="858"/>
                  </a:lnTo>
                  <a:lnTo>
                    <a:pt x="897" y="860"/>
                  </a:lnTo>
                  <a:lnTo>
                    <a:pt x="896" y="861"/>
                  </a:lnTo>
                  <a:lnTo>
                    <a:pt x="895" y="861"/>
                  </a:lnTo>
                  <a:lnTo>
                    <a:pt x="894" y="862"/>
                  </a:lnTo>
                  <a:lnTo>
                    <a:pt x="890" y="864"/>
                  </a:lnTo>
                  <a:lnTo>
                    <a:pt x="890" y="863"/>
                  </a:lnTo>
                  <a:lnTo>
                    <a:pt x="889" y="864"/>
                  </a:lnTo>
                  <a:lnTo>
                    <a:pt x="888" y="865"/>
                  </a:lnTo>
                  <a:lnTo>
                    <a:pt x="887" y="865"/>
                  </a:lnTo>
                  <a:lnTo>
                    <a:pt x="884" y="866"/>
                  </a:lnTo>
                  <a:lnTo>
                    <a:pt x="881" y="868"/>
                  </a:lnTo>
                  <a:lnTo>
                    <a:pt x="879" y="868"/>
                  </a:lnTo>
                  <a:lnTo>
                    <a:pt x="863" y="878"/>
                  </a:lnTo>
                  <a:lnTo>
                    <a:pt x="861" y="880"/>
                  </a:lnTo>
                  <a:lnTo>
                    <a:pt x="860" y="882"/>
                  </a:lnTo>
                  <a:lnTo>
                    <a:pt x="859" y="883"/>
                  </a:lnTo>
                  <a:lnTo>
                    <a:pt x="857" y="884"/>
                  </a:lnTo>
                  <a:lnTo>
                    <a:pt x="856" y="885"/>
                  </a:lnTo>
                  <a:lnTo>
                    <a:pt x="854" y="887"/>
                  </a:lnTo>
                  <a:lnTo>
                    <a:pt x="852" y="889"/>
                  </a:lnTo>
                  <a:lnTo>
                    <a:pt x="851" y="890"/>
                  </a:lnTo>
                  <a:lnTo>
                    <a:pt x="851" y="892"/>
                  </a:lnTo>
                  <a:lnTo>
                    <a:pt x="848" y="897"/>
                  </a:lnTo>
                  <a:lnTo>
                    <a:pt x="848" y="899"/>
                  </a:lnTo>
                  <a:lnTo>
                    <a:pt x="848" y="900"/>
                  </a:lnTo>
                  <a:lnTo>
                    <a:pt x="849" y="901"/>
                  </a:lnTo>
                  <a:lnTo>
                    <a:pt x="851" y="902"/>
                  </a:lnTo>
                  <a:lnTo>
                    <a:pt x="852" y="903"/>
                  </a:lnTo>
                  <a:lnTo>
                    <a:pt x="853" y="903"/>
                  </a:lnTo>
                  <a:lnTo>
                    <a:pt x="853" y="902"/>
                  </a:lnTo>
                  <a:lnTo>
                    <a:pt x="854" y="902"/>
                  </a:lnTo>
                  <a:lnTo>
                    <a:pt x="855" y="903"/>
                  </a:lnTo>
                  <a:lnTo>
                    <a:pt x="855" y="902"/>
                  </a:lnTo>
                  <a:lnTo>
                    <a:pt x="855" y="900"/>
                  </a:lnTo>
                  <a:lnTo>
                    <a:pt x="855" y="897"/>
                  </a:lnTo>
                  <a:lnTo>
                    <a:pt x="854" y="895"/>
                  </a:lnTo>
                  <a:lnTo>
                    <a:pt x="855" y="897"/>
                  </a:lnTo>
                  <a:lnTo>
                    <a:pt x="856" y="899"/>
                  </a:lnTo>
                  <a:lnTo>
                    <a:pt x="856" y="902"/>
                  </a:lnTo>
                  <a:lnTo>
                    <a:pt x="856" y="905"/>
                  </a:lnTo>
                  <a:lnTo>
                    <a:pt x="855" y="909"/>
                  </a:lnTo>
                  <a:lnTo>
                    <a:pt x="854" y="912"/>
                  </a:lnTo>
                  <a:lnTo>
                    <a:pt x="854" y="914"/>
                  </a:lnTo>
                  <a:lnTo>
                    <a:pt x="852" y="918"/>
                  </a:lnTo>
                  <a:lnTo>
                    <a:pt x="852" y="919"/>
                  </a:lnTo>
                  <a:lnTo>
                    <a:pt x="851" y="919"/>
                  </a:lnTo>
                  <a:lnTo>
                    <a:pt x="851" y="918"/>
                  </a:lnTo>
                  <a:lnTo>
                    <a:pt x="850" y="918"/>
                  </a:lnTo>
                  <a:lnTo>
                    <a:pt x="850" y="919"/>
                  </a:lnTo>
                  <a:lnTo>
                    <a:pt x="851" y="920"/>
                  </a:lnTo>
                  <a:lnTo>
                    <a:pt x="852" y="921"/>
                  </a:lnTo>
                  <a:lnTo>
                    <a:pt x="849" y="922"/>
                  </a:lnTo>
                  <a:lnTo>
                    <a:pt x="845" y="926"/>
                  </a:lnTo>
                  <a:lnTo>
                    <a:pt x="844" y="926"/>
                  </a:lnTo>
                  <a:lnTo>
                    <a:pt x="843" y="927"/>
                  </a:lnTo>
                  <a:lnTo>
                    <a:pt x="840" y="928"/>
                  </a:lnTo>
                  <a:lnTo>
                    <a:pt x="837" y="930"/>
                  </a:lnTo>
                  <a:lnTo>
                    <a:pt x="836" y="930"/>
                  </a:lnTo>
                  <a:lnTo>
                    <a:pt x="834" y="930"/>
                  </a:lnTo>
                  <a:lnTo>
                    <a:pt x="833" y="931"/>
                  </a:lnTo>
                  <a:lnTo>
                    <a:pt x="832" y="932"/>
                  </a:lnTo>
                  <a:lnTo>
                    <a:pt x="831" y="933"/>
                  </a:lnTo>
                  <a:lnTo>
                    <a:pt x="830" y="933"/>
                  </a:lnTo>
                  <a:lnTo>
                    <a:pt x="829" y="933"/>
                  </a:lnTo>
                  <a:lnTo>
                    <a:pt x="828" y="934"/>
                  </a:lnTo>
                  <a:lnTo>
                    <a:pt x="825" y="934"/>
                  </a:lnTo>
                  <a:lnTo>
                    <a:pt x="824" y="935"/>
                  </a:lnTo>
                  <a:lnTo>
                    <a:pt x="822" y="935"/>
                  </a:lnTo>
                  <a:lnTo>
                    <a:pt x="817" y="938"/>
                  </a:lnTo>
                  <a:lnTo>
                    <a:pt x="816" y="939"/>
                  </a:lnTo>
                  <a:lnTo>
                    <a:pt x="813" y="939"/>
                  </a:lnTo>
                  <a:lnTo>
                    <a:pt x="812" y="939"/>
                  </a:lnTo>
                  <a:lnTo>
                    <a:pt x="810" y="938"/>
                  </a:lnTo>
                  <a:lnTo>
                    <a:pt x="809" y="938"/>
                  </a:lnTo>
                  <a:lnTo>
                    <a:pt x="808" y="938"/>
                  </a:lnTo>
                  <a:lnTo>
                    <a:pt x="807" y="938"/>
                  </a:lnTo>
                  <a:lnTo>
                    <a:pt x="804" y="937"/>
                  </a:lnTo>
                  <a:lnTo>
                    <a:pt x="803" y="937"/>
                  </a:lnTo>
                  <a:lnTo>
                    <a:pt x="804" y="936"/>
                  </a:lnTo>
                  <a:lnTo>
                    <a:pt x="803" y="936"/>
                  </a:lnTo>
                  <a:lnTo>
                    <a:pt x="802" y="935"/>
                  </a:lnTo>
                  <a:lnTo>
                    <a:pt x="801" y="935"/>
                  </a:lnTo>
                  <a:lnTo>
                    <a:pt x="802" y="937"/>
                  </a:lnTo>
                  <a:lnTo>
                    <a:pt x="801" y="937"/>
                  </a:lnTo>
                  <a:lnTo>
                    <a:pt x="798" y="936"/>
                  </a:lnTo>
                  <a:lnTo>
                    <a:pt x="797" y="936"/>
                  </a:lnTo>
                  <a:lnTo>
                    <a:pt x="793" y="938"/>
                  </a:lnTo>
                  <a:lnTo>
                    <a:pt x="793" y="937"/>
                  </a:lnTo>
                  <a:lnTo>
                    <a:pt x="794" y="936"/>
                  </a:lnTo>
                  <a:lnTo>
                    <a:pt x="794" y="935"/>
                  </a:lnTo>
                  <a:lnTo>
                    <a:pt x="793" y="935"/>
                  </a:lnTo>
                  <a:lnTo>
                    <a:pt x="792" y="935"/>
                  </a:lnTo>
                  <a:lnTo>
                    <a:pt x="791" y="935"/>
                  </a:lnTo>
                  <a:lnTo>
                    <a:pt x="790" y="936"/>
                  </a:lnTo>
                  <a:lnTo>
                    <a:pt x="789" y="935"/>
                  </a:lnTo>
                  <a:lnTo>
                    <a:pt x="788" y="935"/>
                  </a:lnTo>
                  <a:lnTo>
                    <a:pt x="788" y="936"/>
                  </a:lnTo>
                  <a:lnTo>
                    <a:pt x="787" y="936"/>
                  </a:lnTo>
                  <a:lnTo>
                    <a:pt x="783" y="938"/>
                  </a:lnTo>
                  <a:lnTo>
                    <a:pt x="782" y="939"/>
                  </a:lnTo>
                  <a:lnTo>
                    <a:pt x="782" y="940"/>
                  </a:lnTo>
                  <a:lnTo>
                    <a:pt x="783" y="940"/>
                  </a:lnTo>
                  <a:lnTo>
                    <a:pt x="783" y="941"/>
                  </a:lnTo>
                  <a:lnTo>
                    <a:pt x="782" y="942"/>
                  </a:lnTo>
                  <a:lnTo>
                    <a:pt x="781" y="944"/>
                  </a:lnTo>
                  <a:lnTo>
                    <a:pt x="780" y="947"/>
                  </a:lnTo>
                  <a:lnTo>
                    <a:pt x="778" y="951"/>
                  </a:lnTo>
                  <a:lnTo>
                    <a:pt x="778" y="955"/>
                  </a:lnTo>
                  <a:lnTo>
                    <a:pt x="776" y="957"/>
                  </a:lnTo>
                  <a:lnTo>
                    <a:pt x="776" y="958"/>
                  </a:lnTo>
                  <a:lnTo>
                    <a:pt x="776" y="962"/>
                  </a:lnTo>
                  <a:lnTo>
                    <a:pt x="776" y="963"/>
                  </a:lnTo>
                  <a:lnTo>
                    <a:pt x="775" y="963"/>
                  </a:lnTo>
                  <a:lnTo>
                    <a:pt x="772" y="966"/>
                  </a:lnTo>
                  <a:lnTo>
                    <a:pt x="769" y="968"/>
                  </a:lnTo>
                  <a:lnTo>
                    <a:pt x="768" y="969"/>
                  </a:lnTo>
                  <a:lnTo>
                    <a:pt x="766" y="971"/>
                  </a:lnTo>
                  <a:lnTo>
                    <a:pt x="766" y="972"/>
                  </a:lnTo>
                  <a:lnTo>
                    <a:pt x="766" y="973"/>
                  </a:lnTo>
                  <a:lnTo>
                    <a:pt x="767" y="974"/>
                  </a:lnTo>
                  <a:lnTo>
                    <a:pt x="767" y="975"/>
                  </a:lnTo>
                  <a:lnTo>
                    <a:pt x="767" y="976"/>
                  </a:lnTo>
                  <a:lnTo>
                    <a:pt x="766" y="976"/>
                  </a:lnTo>
                  <a:lnTo>
                    <a:pt x="765" y="975"/>
                  </a:lnTo>
                  <a:lnTo>
                    <a:pt x="764" y="974"/>
                  </a:lnTo>
                  <a:lnTo>
                    <a:pt x="762" y="973"/>
                  </a:lnTo>
                  <a:lnTo>
                    <a:pt x="762" y="972"/>
                  </a:lnTo>
                  <a:lnTo>
                    <a:pt x="761" y="972"/>
                  </a:lnTo>
                  <a:lnTo>
                    <a:pt x="760" y="971"/>
                  </a:lnTo>
                  <a:lnTo>
                    <a:pt x="759" y="970"/>
                  </a:lnTo>
                  <a:lnTo>
                    <a:pt x="759" y="968"/>
                  </a:lnTo>
                  <a:lnTo>
                    <a:pt x="760" y="963"/>
                  </a:lnTo>
                  <a:lnTo>
                    <a:pt x="760" y="962"/>
                  </a:lnTo>
                  <a:lnTo>
                    <a:pt x="760" y="961"/>
                  </a:lnTo>
                  <a:lnTo>
                    <a:pt x="759" y="959"/>
                  </a:lnTo>
                  <a:lnTo>
                    <a:pt x="759" y="960"/>
                  </a:lnTo>
                  <a:lnTo>
                    <a:pt x="758" y="961"/>
                  </a:lnTo>
                  <a:lnTo>
                    <a:pt x="758" y="960"/>
                  </a:lnTo>
                  <a:lnTo>
                    <a:pt x="759" y="962"/>
                  </a:lnTo>
                  <a:lnTo>
                    <a:pt x="759" y="965"/>
                  </a:lnTo>
                  <a:lnTo>
                    <a:pt x="759" y="968"/>
                  </a:lnTo>
                  <a:lnTo>
                    <a:pt x="756" y="973"/>
                  </a:lnTo>
                  <a:lnTo>
                    <a:pt x="755" y="978"/>
                  </a:lnTo>
                  <a:lnTo>
                    <a:pt x="754" y="980"/>
                  </a:lnTo>
                  <a:lnTo>
                    <a:pt x="753" y="980"/>
                  </a:lnTo>
                  <a:lnTo>
                    <a:pt x="753" y="974"/>
                  </a:lnTo>
                  <a:lnTo>
                    <a:pt x="753" y="972"/>
                  </a:lnTo>
                  <a:lnTo>
                    <a:pt x="751" y="969"/>
                  </a:lnTo>
                  <a:lnTo>
                    <a:pt x="750" y="968"/>
                  </a:lnTo>
                  <a:lnTo>
                    <a:pt x="748" y="968"/>
                  </a:lnTo>
                  <a:lnTo>
                    <a:pt x="745" y="968"/>
                  </a:lnTo>
                  <a:lnTo>
                    <a:pt x="745" y="967"/>
                  </a:lnTo>
                  <a:lnTo>
                    <a:pt x="744" y="967"/>
                  </a:lnTo>
                  <a:lnTo>
                    <a:pt x="744" y="968"/>
                  </a:lnTo>
                  <a:lnTo>
                    <a:pt x="743" y="968"/>
                  </a:lnTo>
                  <a:lnTo>
                    <a:pt x="744" y="968"/>
                  </a:lnTo>
                  <a:lnTo>
                    <a:pt x="741" y="969"/>
                  </a:lnTo>
                  <a:lnTo>
                    <a:pt x="739" y="969"/>
                  </a:lnTo>
                  <a:lnTo>
                    <a:pt x="738" y="970"/>
                  </a:lnTo>
                  <a:lnTo>
                    <a:pt x="737" y="969"/>
                  </a:lnTo>
                  <a:lnTo>
                    <a:pt x="736" y="969"/>
                  </a:lnTo>
                  <a:lnTo>
                    <a:pt x="736" y="970"/>
                  </a:lnTo>
                  <a:lnTo>
                    <a:pt x="735" y="971"/>
                  </a:lnTo>
                  <a:lnTo>
                    <a:pt x="732" y="972"/>
                  </a:lnTo>
                  <a:lnTo>
                    <a:pt x="731" y="972"/>
                  </a:lnTo>
                  <a:lnTo>
                    <a:pt x="730" y="973"/>
                  </a:lnTo>
                  <a:lnTo>
                    <a:pt x="729" y="974"/>
                  </a:lnTo>
                  <a:lnTo>
                    <a:pt x="726" y="975"/>
                  </a:lnTo>
                  <a:lnTo>
                    <a:pt x="724" y="976"/>
                  </a:lnTo>
                  <a:lnTo>
                    <a:pt x="718" y="981"/>
                  </a:lnTo>
                  <a:lnTo>
                    <a:pt x="717" y="983"/>
                  </a:lnTo>
                  <a:lnTo>
                    <a:pt x="714" y="990"/>
                  </a:lnTo>
                  <a:lnTo>
                    <a:pt x="714" y="992"/>
                  </a:lnTo>
                  <a:lnTo>
                    <a:pt x="713" y="994"/>
                  </a:lnTo>
                  <a:lnTo>
                    <a:pt x="713" y="995"/>
                  </a:lnTo>
                  <a:lnTo>
                    <a:pt x="714" y="995"/>
                  </a:lnTo>
                  <a:lnTo>
                    <a:pt x="713" y="996"/>
                  </a:lnTo>
                  <a:lnTo>
                    <a:pt x="712" y="998"/>
                  </a:lnTo>
                  <a:lnTo>
                    <a:pt x="711" y="999"/>
                  </a:lnTo>
                  <a:lnTo>
                    <a:pt x="709" y="1001"/>
                  </a:lnTo>
                  <a:lnTo>
                    <a:pt x="708" y="1003"/>
                  </a:lnTo>
                  <a:lnTo>
                    <a:pt x="708" y="1004"/>
                  </a:lnTo>
                  <a:lnTo>
                    <a:pt x="706" y="1008"/>
                  </a:lnTo>
                  <a:lnTo>
                    <a:pt x="706" y="1009"/>
                  </a:lnTo>
                  <a:lnTo>
                    <a:pt x="705" y="1015"/>
                  </a:lnTo>
                  <a:lnTo>
                    <a:pt x="704" y="1023"/>
                  </a:lnTo>
                  <a:lnTo>
                    <a:pt x="704" y="1028"/>
                  </a:lnTo>
                  <a:lnTo>
                    <a:pt x="704" y="1031"/>
                  </a:lnTo>
                  <a:lnTo>
                    <a:pt x="705" y="1033"/>
                  </a:lnTo>
                  <a:lnTo>
                    <a:pt x="705" y="1034"/>
                  </a:lnTo>
                  <a:lnTo>
                    <a:pt x="707" y="1045"/>
                  </a:lnTo>
                  <a:lnTo>
                    <a:pt x="707" y="1049"/>
                  </a:lnTo>
                  <a:lnTo>
                    <a:pt x="708" y="1050"/>
                  </a:lnTo>
                  <a:lnTo>
                    <a:pt x="710" y="1051"/>
                  </a:lnTo>
                  <a:lnTo>
                    <a:pt x="711" y="1052"/>
                  </a:lnTo>
                  <a:lnTo>
                    <a:pt x="711" y="1054"/>
                  </a:lnTo>
                  <a:lnTo>
                    <a:pt x="711" y="1055"/>
                  </a:lnTo>
                  <a:lnTo>
                    <a:pt x="712" y="1056"/>
                  </a:lnTo>
                  <a:lnTo>
                    <a:pt x="712" y="1057"/>
                  </a:lnTo>
                  <a:lnTo>
                    <a:pt x="711" y="1057"/>
                  </a:lnTo>
                  <a:lnTo>
                    <a:pt x="711" y="1058"/>
                  </a:lnTo>
                  <a:lnTo>
                    <a:pt x="709" y="1058"/>
                  </a:lnTo>
                  <a:lnTo>
                    <a:pt x="710" y="1059"/>
                  </a:lnTo>
                  <a:lnTo>
                    <a:pt x="711" y="1059"/>
                  </a:lnTo>
                  <a:lnTo>
                    <a:pt x="712" y="1058"/>
                  </a:lnTo>
                  <a:lnTo>
                    <a:pt x="713" y="1058"/>
                  </a:lnTo>
                  <a:lnTo>
                    <a:pt x="713" y="1059"/>
                  </a:lnTo>
                  <a:lnTo>
                    <a:pt x="713" y="1060"/>
                  </a:lnTo>
                  <a:lnTo>
                    <a:pt x="712" y="1061"/>
                  </a:lnTo>
                  <a:lnTo>
                    <a:pt x="712" y="1065"/>
                  </a:lnTo>
                  <a:lnTo>
                    <a:pt x="712" y="1071"/>
                  </a:lnTo>
                  <a:lnTo>
                    <a:pt x="712" y="1074"/>
                  </a:lnTo>
                  <a:lnTo>
                    <a:pt x="711" y="1075"/>
                  </a:lnTo>
                  <a:lnTo>
                    <a:pt x="709" y="1079"/>
                  </a:lnTo>
                  <a:lnTo>
                    <a:pt x="708" y="1080"/>
                  </a:lnTo>
                  <a:lnTo>
                    <a:pt x="706" y="1080"/>
                  </a:lnTo>
                  <a:lnTo>
                    <a:pt x="705" y="1081"/>
                  </a:lnTo>
                  <a:lnTo>
                    <a:pt x="704" y="1082"/>
                  </a:lnTo>
                  <a:lnTo>
                    <a:pt x="703" y="1083"/>
                  </a:lnTo>
                  <a:lnTo>
                    <a:pt x="703" y="1084"/>
                  </a:lnTo>
                  <a:lnTo>
                    <a:pt x="705" y="1083"/>
                  </a:lnTo>
                  <a:lnTo>
                    <a:pt x="706" y="1082"/>
                  </a:lnTo>
                  <a:lnTo>
                    <a:pt x="707" y="1081"/>
                  </a:lnTo>
                  <a:lnTo>
                    <a:pt x="708" y="1081"/>
                  </a:lnTo>
                  <a:lnTo>
                    <a:pt x="709" y="1081"/>
                  </a:lnTo>
                  <a:lnTo>
                    <a:pt x="708" y="1084"/>
                  </a:lnTo>
                  <a:lnTo>
                    <a:pt x="708" y="1087"/>
                  </a:lnTo>
                  <a:lnTo>
                    <a:pt x="710" y="1095"/>
                  </a:lnTo>
                  <a:lnTo>
                    <a:pt x="711" y="1098"/>
                  </a:lnTo>
                  <a:lnTo>
                    <a:pt x="716" y="1108"/>
                  </a:lnTo>
                  <a:lnTo>
                    <a:pt x="716" y="1111"/>
                  </a:lnTo>
                  <a:lnTo>
                    <a:pt x="716" y="1114"/>
                  </a:lnTo>
                  <a:lnTo>
                    <a:pt x="715" y="1116"/>
                  </a:lnTo>
                  <a:lnTo>
                    <a:pt x="715" y="1118"/>
                  </a:lnTo>
                  <a:lnTo>
                    <a:pt x="715" y="1119"/>
                  </a:lnTo>
                  <a:lnTo>
                    <a:pt x="716" y="1120"/>
                  </a:lnTo>
                  <a:lnTo>
                    <a:pt x="717" y="1125"/>
                  </a:lnTo>
                  <a:lnTo>
                    <a:pt x="719" y="1129"/>
                  </a:lnTo>
                  <a:lnTo>
                    <a:pt x="720" y="1132"/>
                  </a:lnTo>
                  <a:lnTo>
                    <a:pt x="721" y="1135"/>
                  </a:lnTo>
                  <a:lnTo>
                    <a:pt x="720" y="1135"/>
                  </a:lnTo>
                  <a:lnTo>
                    <a:pt x="718" y="1130"/>
                  </a:lnTo>
                  <a:lnTo>
                    <a:pt x="716" y="1125"/>
                  </a:lnTo>
                  <a:lnTo>
                    <a:pt x="713" y="1121"/>
                  </a:lnTo>
                  <a:lnTo>
                    <a:pt x="712" y="1119"/>
                  </a:lnTo>
                  <a:lnTo>
                    <a:pt x="710" y="1116"/>
                  </a:lnTo>
                  <a:lnTo>
                    <a:pt x="709" y="1115"/>
                  </a:lnTo>
                  <a:lnTo>
                    <a:pt x="709" y="1121"/>
                  </a:lnTo>
                  <a:lnTo>
                    <a:pt x="709" y="1123"/>
                  </a:lnTo>
                  <a:lnTo>
                    <a:pt x="708" y="1122"/>
                  </a:lnTo>
                  <a:lnTo>
                    <a:pt x="708" y="1121"/>
                  </a:lnTo>
                  <a:lnTo>
                    <a:pt x="708" y="1120"/>
                  </a:lnTo>
                  <a:lnTo>
                    <a:pt x="708" y="1119"/>
                  </a:lnTo>
                  <a:lnTo>
                    <a:pt x="707" y="1119"/>
                  </a:lnTo>
                  <a:lnTo>
                    <a:pt x="707" y="1118"/>
                  </a:lnTo>
                  <a:lnTo>
                    <a:pt x="706" y="1118"/>
                  </a:lnTo>
                  <a:lnTo>
                    <a:pt x="706" y="1119"/>
                  </a:lnTo>
                  <a:lnTo>
                    <a:pt x="706" y="1120"/>
                  </a:lnTo>
                  <a:lnTo>
                    <a:pt x="705" y="1121"/>
                  </a:lnTo>
                  <a:lnTo>
                    <a:pt x="704" y="1123"/>
                  </a:lnTo>
                  <a:lnTo>
                    <a:pt x="704" y="1124"/>
                  </a:lnTo>
                  <a:lnTo>
                    <a:pt x="705" y="1126"/>
                  </a:lnTo>
                  <a:lnTo>
                    <a:pt x="707" y="1128"/>
                  </a:lnTo>
                  <a:lnTo>
                    <a:pt x="707" y="1130"/>
                  </a:lnTo>
                  <a:lnTo>
                    <a:pt x="708" y="1131"/>
                  </a:lnTo>
                  <a:lnTo>
                    <a:pt x="709" y="1131"/>
                  </a:lnTo>
                  <a:lnTo>
                    <a:pt x="710" y="1131"/>
                  </a:lnTo>
                  <a:lnTo>
                    <a:pt x="712" y="1132"/>
                  </a:lnTo>
                  <a:lnTo>
                    <a:pt x="714" y="1132"/>
                  </a:lnTo>
                  <a:lnTo>
                    <a:pt x="715" y="1132"/>
                  </a:lnTo>
                  <a:lnTo>
                    <a:pt x="716" y="1132"/>
                  </a:lnTo>
                  <a:lnTo>
                    <a:pt x="716" y="1133"/>
                  </a:lnTo>
                  <a:lnTo>
                    <a:pt x="717" y="1133"/>
                  </a:lnTo>
                  <a:lnTo>
                    <a:pt x="718" y="1133"/>
                  </a:lnTo>
                  <a:lnTo>
                    <a:pt x="717" y="1134"/>
                  </a:lnTo>
                  <a:lnTo>
                    <a:pt x="718" y="1135"/>
                  </a:lnTo>
                  <a:lnTo>
                    <a:pt x="719" y="1136"/>
                  </a:lnTo>
                  <a:lnTo>
                    <a:pt x="720" y="1137"/>
                  </a:lnTo>
                  <a:lnTo>
                    <a:pt x="721" y="1136"/>
                  </a:lnTo>
                  <a:lnTo>
                    <a:pt x="722" y="1136"/>
                  </a:lnTo>
                  <a:lnTo>
                    <a:pt x="722" y="1137"/>
                  </a:lnTo>
                  <a:lnTo>
                    <a:pt x="723" y="1139"/>
                  </a:lnTo>
                  <a:lnTo>
                    <a:pt x="723" y="1141"/>
                  </a:lnTo>
                  <a:lnTo>
                    <a:pt x="723" y="1143"/>
                  </a:lnTo>
                  <a:lnTo>
                    <a:pt x="722" y="1146"/>
                  </a:lnTo>
                  <a:lnTo>
                    <a:pt x="722" y="1148"/>
                  </a:lnTo>
                  <a:lnTo>
                    <a:pt x="721" y="1148"/>
                  </a:lnTo>
                  <a:lnTo>
                    <a:pt x="721" y="1149"/>
                  </a:lnTo>
                  <a:lnTo>
                    <a:pt x="721" y="1150"/>
                  </a:lnTo>
                  <a:lnTo>
                    <a:pt x="722" y="1150"/>
                  </a:lnTo>
                  <a:lnTo>
                    <a:pt x="722" y="1151"/>
                  </a:lnTo>
                  <a:lnTo>
                    <a:pt x="721" y="1152"/>
                  </a:lnTo>
                  <a:lnTo>
                    <a:pt x="721" y="1154"/>
                  </a:lnTo>
                  <a:lnTo>
                    <a:pt x="720" y="1155"/>
                  </a:lnTo>
                  <a:lnTo>
                    <a:pt x="721" y="1157"/>
                  </a:lnTo>
                  <a:lnTo>
                    <a:pt x="720" y="1158"/>
                  </a:lnTo>
                  <a:lnTo>
                    <a:pt x="719" y="1159"/>
                  </a:lnTo>
                  <a:lnTo>
                    <a:pt x="719" y="1160"/>
                  </a:lnTo>
                  <a:lnTo>
                    <a:pt x="719" y="1163"/>
                  </a:lnTo>
                  <a:lnTo>
                    <a:pt x="718" y="1168"/>
                  </a:lnTo>
                  <a:lnTo>
                    <a:pt x="717" y="1176"/>
                  </a:lnTo>
                  <a:lnTo>
                    <a:pt x="717" y="1182"/>
                  </a:lnTo>
                  <a:lnTo>
                    <a:pt x="715" y="1185"/>
                  </a:lnTo>
                  <a:lnTo>
                    <a:pt x="715" y="1188"/>
                  </a:lnTo>
                  <a:lnTo>
                    <a:pt x="715" y="1189"/>
                  </a:lnTo>
                  <a:lnTo>
                    <a:pt x="713" y="1190"/>
                  </a:lnTo>
                  <a:lnTo>
                    <a:pt x="713" y="1192"/>
                  </a:lnTo>
                  <a:lnTo>
                    <a:pt x="712" y="1195"/>
                  </a:lnTo>
                  <a:lnTo>
                    <a:pt x="712" y="1196"/>
                  </a:lnTo>
                  <a:lnTo>
                    <a:pt x="712" y="1197"/>
                  </a:lnTo>
                  <a:lnTo>
                    <a:pt x="710" y="1201"/>
                  </a:lnTo>
                  <a:lnTo>
                    <a:pt x="708" y="1205"/>
                  </a:lnTo>
                  <a:lnTo>
                    <a:pt x="708" y="1206"/>
                  </a:lnTo>
                  <a:lnTo>
                    <a:pt x="706" y="1209"/>
                  </a:lnTo>
                  <a:lnTo>
                    <a:pt x="704" y="1210"/>
                  </a:lnTo>
                  <a:lnTo>
                    <a:pt x="704" y="1211"/>
                  </a:lnTo>
                  <a:lnTo>
                    <a:pt x="702" y="1214"/>
                  </a:lnTo>
                  <a:lnTo>
                    <a:pt x="700" y="1216"/>
                  </a:lnTo>
                  <a:lnTo>
                    <a:pt x="697" y="1218"/>
                  </a:lnTo>
                  <a:lnTo>
                    <a:pt x="696" y="1218"/>
                  </a:lnTo>
                  <a:lnTo>
                    <a:pt x="697" y="1219"/>
                  </a:lnTo>
                  <a:lnTo>
                    <a:pt x="698" y="1218"/>
                  </a:lnTo>
                  <a:lnTo>
                    <a:pt x="700" y="1217"/>
                  </a:lnTo>
                  <a:lnTo>
                    <a:pt x="697" y="1223"/>
                  </a:lnTo>
                  <a:lnTo>
                    <a:pt x="696" y="1224"/>
                  </a:lnTo>
                  <a:lnTo>
                    <a:pt x="695" y="1224"/>
                  </a:lnTo>
                  <a:lnTo>
                    <a:pt x="693" y="1228"/>
                  </a:lnTo>
                  <a:lnTo>
                    <a:pt x="692" y="1230"/>
                  </a:lnTo>
                  <a:lnTo>
                    <a:pt x="691" y="1231"/>
                  </a:lnTo>
                  <a:lnTo>
                    <a:pt x="691" y="1232"/>
                  </a:lnTo>
                  <a:lnTo>
                    <a:pt x="691" y="1234"/>
                  </a:lnTo>
                  <a:lnTo>
                    <a:pt x="691" y="1235"/>
                  </a:lnTo>
                  <a:lnTo>
                    <a:pt x="690" y="1236"/>
                  </a:lnTo>
                  <a:lnTo>
                    <a:pt x="690" y="1237"/>
                  </a:lnTo>
                  <a:lnTo>
                    <a:pt x="688" y="1241"/>
                  </a:lnTo>
                  <a:lnTo>
                    <a:pt x="687" y="1247"/>
                  </a:lnTo>
                  <a:lnTo>
                    <a:pt x="686" y="1247"/>
                  </a:lnTo>
                  <a:lnTo>
                    <a:pt x="686" y="1248"/>
                  </a:lnTo>
                  <a:lnTo>
                    <a:pt x="685" y="1255"/>
                  </a:lnTo>
                  <a:lnTo>
                    <a:pt x="684" y="1258"/>
                  </a:lnTo>
                  <a:lnTo>
                    <a:pt x="684" y="1260"/>
                  </a:lnTo>
                  <a:lnTo>
                    <a:pt x="684" y="1261"/>
                  </a:lnTo>
                  <a:lnTo>
                    <a:pt x="684" y="1264"/>
                  </a:lnTo>
                  <a:lnTo>
                    <a:pt x="686" y="1269"/>
                  </a:lnTo>
                  <a:lnTo>
                    <a:pt x="686" y="1271"/>
                  </a:lnTo>
                  <a:lnTo>
                    <a:pt x="687" y="1271"/>
                  </a:lnTo>
                  <a:lnTo>
                    <a:pt x="687" y="1270"/>
                  </a:lnTo>
                  <a:lnTo>
                    <a:pt x="686" y="1270"/>
                  </a:lnTo>
                  <a:lnTo>
                    <a:pt x="688" y="1270"/>
                  </a:lnTo>
                  <a:lnTo>
                    <a:pt x="688" y="1274"/>
                  </a:lnTo>
                  <a:lnTo>
                    <a:pt x="688" y="1275"/>
                  </a:lnTo>
                  <a:lnTo>
                    <a:pt x="686" y="1275"/>
                  </a:lnTo>
                  <a:lnTo>
                    <a:pt x="685" y="1275"/>
                  </a:lnTo>
                  <a:lnTo>
                    <a:pt x="684" y="1275"/>
                  </a:lnTo>
                  <a:lnTo>
                    <a:pt x="683" y="1275"/>
                  </a:lnTo>
                  <a:lnTo>
                    <a:pt x="679" y="1279"/>
                  </a:lnTo>
                  <a:lnTo>
                    <a:pt x="679" y="1280"/>
                  </a:lnTo>
                  <a:lnTo>
                    <a:pt x="680" y="1280"/>
                  </a:lnTo>
                  <a:lnTo>
                    <a:pt x="683" y="1278"/>
                  </a:lnTo>
                  <a:lnTo>
                    <a:pt x="684" y="1277"/>
                  </a:lnTo>
                  <a:lnTo>
                    <a:pt x="684" y="1276"/>
                  </a:lnTo>
                  <a:lnTo>
                    <a:pt x="685" y="1276"/>
                  </a:lnTo>
                  <a:lnTo>
                    <a:pt x="687" y="1276"/>
                  </a:lnTo>
                  <a:lnTo>
                    <a:pt x="688" y="1277"/>
                  </a:lnTo>
                  <a:lnTo>
                    <a:pt x="689" y="1277"/>
                  </a:lnTo>
                  <a:lnTo>
                    <a:pt x="689" y="1282"/>
                  </a:lnTo>
                  <a:lnTo>
                    <a:pt x="691" y="1289"/>
                  </a:lnTo>
                  <a:lnTo>
                    <a:pt x="690" y="1300"/>
                  </a:lnTo>
                  <a:lnTo>
                    <a:pt x="690" y="1301"/>
                  </a:lnTo>
                  <a:lnTo>
                    <a:pt x="690" y="1303"/>
                  </a:lnTo>
                  <a:lnTo>
                    <a:pt x="690" y="1313"/>
                  </a:lnTo>
                  <a:lnTo>
                    <a:pt x="690" y="1316"/>
                  </a:lnTo>
                  <a:lnTo>
                    <a:pt x="690" y="1327"/>
                  </a:lnTo>
                  <a:lnTo>
                    <a:pt x="691" y="1330"/>
                  </a:lnTo>
                  <a:lnTo>
                    <a:pt x="691" y="1342"/>
                  </a:lnTo>
                  <a:lnTo>
                    <a:pt x="691" y="1347"/>
                  </a:lnTo>
                  <a:lnTo>
                    <a:pt x="690" y="1348"/>
                  </a:lnTo>
                  <a:lnTo>
                    <a:pt x="689" y="1348"/>
                  </a:lnTo>
                  <a:lnTo>
                    <a:pt x="688" y="1349"/>
                  </a:lnTo>
                  <a:lnTo>
                    <a:pt x="687" y="1349"/>
                  </a:lnTo>
                  <a:lnTo>
                    <a:pt x="685" y="1349"/>
                  </a:lnTo>
                  <a:lnTo>
                    <a:pt x="686" y="1347"/>
                  </a:lnTo>
                  <a:lnTo>
                    <a:pt x="684" y="1346"/>
                  </a:lnTo>
                  <a:lnTo>
                    <a:pt x="676" y="1345"/>
                  </a:lnTo>
                  <a:lnTo>
                    <a:pt x="675" y="1345"/>
                  </a:lnTo>
                  <a:lnTo>
                    <a:pt x="675" y="1346"/>
                  </a:lnTo>
                  <a:lnTo>
                    <a:pt x="676" y="1346"/>
                  </a:lnTo>
                  <a:lnTo>
                    <a:pt x="677" y="1346"/>
                  </a:lnTo>
                  <a:lnTo>
                    <a:pt x="678" y="1346"/>
                  </a:lnTo>
                  <a:lnTo>
                    <a:pt x="679" y="1347"/>
                  </a:lnTo>
                  <a:lnTo>
                    <a:pt x="680" y="1347"/>
                  </a:lnTo>
                  <a:lnTo>
                    <a:pt x="681" y="1348"/>
                  </a:lnTo>
                  <a:lnTo>
                    <a:pt x="682" y="1348"/>
                  </a:lnTo>
                  <a:lnTo>
                    <a:pt x="684" y="1348"/>
                  </a:lnTo>
                  <a:lnTo>
                    <a:pt x="685" y="1349"/>
                  </a:lnTo>
                  <a:lnTo>
                    <a:pt x="684" y="1350"/>
                  </a:lnTo>
                  <a:lnTo>
                    <a:pt x="672" y="1347"/>
                  </a:lnTo>
                  <a:lnTo>
                    <a:pt x="671" y="1347"/>
                  </a:lnTo>
                  <a:lnTo>
                    <a:pt x="671" y="1346"/>
                  </a:lnTo>
                  <a:lnTo>
                    <a:pt x="672" y="1346"/>
                  </a:lnTo>
                  <a:lnTo>
                    <a:pt x="674" y="1345"/>
                  </a:lnTo>
                  <a:lnTo>
                    <a:pt x="674" y="1344"/>
                  </a:lnTo>
                  <a:lnTo>
                    <a:pt x="673" y="1344"/>
                  </a:lnTo>
                  <a:lnTo>
                    <a:pt x="672" y="1344"/>
                  </a:lnTo>
                  <a:lnTo>
                    <a:pt x="669" y="1344"/>
                  </a:lnTo>
                  <a:lnTo>
                    <a:pt x="669" y="1345"/>
                  </a:lnTo>
                  <a:lnTo>
                    <a:pt x="668" y="1346"/>
                  </a:lnTo>
                  <a:lnTo>
                    <a:pt x="665" y="1346"/>
                  </a:lnTo>
                  <a:lnTo>
                    <a:pt x="663" y="1346"/>
                  </a:lnTo>
                  <a:lnTo>
                    <a:pt x="661" y="1345"/>
                  </a:lnTo>
                  <a:lnTo>
                    <a:pt x="660" y="1345"/>
                  </a:lnTo>
                  <a:lnTo>
                    <a:pt x="660" y="1346"/>
                  </a:lnTo>
                  <a:lnTo>
                    <a:pt x="658" y="1347"/>
                  </a:lnTo>
                  <a:lnTo>
                    <a:pt x="654" y="1349"/>
                  </a:lnTo>
                  <a:lnTo>
                    <a:pt x="653" y="1350"/>
                  </a:lnTo>
                  <a:lnTo>
                    <a:pt x="652" y="1351"/>
                  </a:lnTo>
                  <a:lnTo>
                    <a:pt x="652" y="1352"/>
                  </a:lnTo>
                  <a:lnTo>
                    <a:pt x="652" y="1353"/>
                  </a:lnTo>
                  <a:lnTo>
                    <a:pt x="652" y="1354"/>
                  </a:lnTo>
                  <a:lnTo>
                    <a:pt x="651" y="1354"/>
                  </a:lnTo>
                  <a:lnTo>
                    <a:pt x="650" y="1355"/>
                  </a:lnTo>
                  <a:lnTo>
                    <a:pt x="650" y="1356"/>
                  </a:lnTo>
                  <a:lnTo>
                    <a:pt x="650" y="1357"/>
                  </a:lnTo>
                  <a:lnTo>
                    <a:pt x="650" y="1361"/>
                  </a:lnTo>
                  <a:lnTo>
                    <a:pt x="651" y="1363"/>
                  </a:lnTo>
                  <a:lnTo>
                    <a:pt x="653" y="1365"/>
                  </a:lnTo>
                  <a:lnTo>
                    <a:pt x="650" y="1366"/>
                  </a:lnTo>
                  <a:lnTo>
                    <a:pt x="647" y="1369"/>
                  </a:lnTo>
                  <a:lnTo>
                    <a:pt x="644" y="1374"/>
                  </a:lnTo>
                  <a:lnTo>
                    <a:pt x="642" y="1377"/>
                  </a:lnTo>
                  <a:lnTo>
                    <a:pt x="641" y="1378"/>
                  </a:lnTo>
                  <a:lnTo>
                    <a:pt x="641" y="1379"/>
                  </a:lnTo>
                  <a:lnTo>
                    <a:pt x="640" y="1380"/>
                  </a:lnTo>
                  <a:lnTo>
                    <a:pt x="639" y="1381"/>
                  </a:lnTo>
                  <a:lnTo>
                    <a:pt x="637" y="1384"/>
                  </a:lnTo>
                  <a:lnTo>
                    <a:pt x="633" y="1389"/>
                  </a:lnTo>
                  <a:lnTo>
                    <a:pt x="633" y="1390"/>
                  </a:lnTo>
                  <a:lnTo>
                    <a:pt x="633" y="1391"/>
                  </a:lnTo>
                  <a:lnTo>
                    <a:pt x="633" y="1392"/>
                  </a:lnTo>
                  <a:lnTo>
                    <a:pt x="632" y="1392"/>
                  </a:lnTo>
                  <a:lnTo>
                    <a:pt x="631" y="1392"/>
                  </a:lnTo>
                  <a:lnTo>
                    <a:pt x="631" y="1393"/>
                  </a:lnTo>
                  <a:lnTo>
                    <a:pt x="630" y="1395"/>
                  </a:lnTo>
                  <a:lnTo>
                    <a:pt x="630" y="1396"/>
                  </a:lnTo>
                  <a:lnTo>
                    <a:pt x="629" y="1399"/>
                  </a:lnTo>
                  <a:lnTo>
                    <a:pt x="629" y="1402"/>
                  </a:lnTo>
                  <a:lnTo>
                    <a:pt x="629" y="1403"/>
                  </a:lnTo>
                  <a:lnTo>
                    <a:pt x="630" y="1406"/>
                  </a:lnTo>
                  <a:lnTo>
                    <a:pt x="632" y="1408"/>
                  </a:lnTo>
                  <a:lnTo>
                    <a:pt x="637" y="1413"/>
                  </a:lnTo>
                  <a:lnTo>
                    <a:pt x="639" y="1414"/>
                  </a:lnTo>
                  <a:lnTo>
                    <a:pt x="642" y="1414"/>
                  </a:lnTo>
                  <a:lnTo>
                    <a:pt x="651" y="1414"/>
                  </a:lnTo>
                  <a:lnTo>
                    <a:pt x="652" y="1414"/>
                  </a:lnTo>
                  <a:lnTo>
                    <a:pt x="654" y="1413"/>
                  </a:lnTo>
                  <a:lnTo>
                    <a:pt x="655" y="1412"/>
                  </a:lnTo>
                  <a:lnTo>
                    <a:pt x="657" y="1413"/>
                  </a:lnTo>
                  <a:lnTo>
                    <a:pt x="657" y="1414"/>
                  </a:lnTo>
                  <a:lnTo>
                    <a:pt x="656" y="1414"/>
                  </a:lnTo>
                  <a:lnTo>
                    <a:pt x="656" y="1415"/>
                  </a:lnTo>
                  <a:lnTo>
                    <a:pt x="656" y="1416"/>
                  </a:lnTo>
                  <a:lnTo>
                    <a:pt x="657" y="1416"/>
                  </a:lnTo>
                  <a:lnTo>
                    <a:pt x="657" y="1417"/>
                  </a:lnTo>
                  <a:lnTo>
                    <a:pt x="658" y="1418"/>
                  </a:lnTo>
                  <a:lnTo>
                    <a:pt x="663" y="1422"/>
                  </a:lnTo>
                  <a:lnTo>
                    <a:pt x="664" y="1423"/>
                  </a:lnTo>
                  <a:lnTo>
                    <a:pt x="663" y="1424"/>
                  </a:lnTo>
                  <a:lnTo>
                    <a:pt x="662" y="1423"/>
                  </a:lnTo>
                  <a:lnTo>
                    <a:pt x="658" y="1419"/>
                  </a:lnTo>
                  <a:lnTo>
                    <a:pt x="654" y="1417"/>
                  </a:lnTo>
                  <a:lnTo>
                    <a:pt x="650" y="1416"/>
                  </a:lnTo>
                  <a:lnTo>
                    <a:pt x="649" y="1416"/>
                  </a:lnTo>
                  <a:lnTo>
                    <a:pt x="648" y="1416"/>
                  </a:lnTo>
                  <a:lnTo>
                    <a:pt x="646" y="1415"/>
                  </a:lnTo>
                  <a:lnTo>
                    <a:pt x="645" y="1415"/>
                  </a:lnTo>
                  <a:lnTo>
                    <a:pt x="643" y="1417"/>
                  </a:lnTo>
                  <a:lnTo>
                    <a:pt x="641" y="1416"/>
                  </a:lnTo>
                  <a:lnTo>
                    <a:pt x="640" y="1417"/>
                  </a:lnTo>
                  <a:lnTo>
                    <a:pt x="638" y="1416"/>
                  </a:lnTo>
                  <a:lnTo>
                    <a:pt x="636" y="1415"/>
                  </a:lnTo>
                  <a:lnTo>
                    <a:pt x="634" y="1415"/>
                  </a:lnTo>
                  <a:lnTo>
                    <a:pt x="631" y="1415"/>
                  </a:lnTo>
                  <a:lnTo>
                    <a:pt x="631" y="1416"/>
                  </a:lnTo>
                  <a:lnTo>
                    <a:pt x="630" y="1417"/>
                  </a:lnTo>
                  <a:lnTo>
                    <a:pt x="629" y="1417"/>
                  </a:lnTo>
                  <a:lnTo>
                    <a:pt x="628" y="1417"/>
                  </a:lnTo>
                  <a:lnTo>
                    <a:pt x="627" y="1417"/>
                  </a:lnTo>
                  <a:lnTo>
                    <a:pt x="625" y="1417"/>
                  </a:lnTo>
                  <a:lnTo>
                    <a:pt x="624" y="1417"/>
                  </a:lnTo>
                  <a:lnTo>
                    <a:pt x="622" y="1418"/>
                  </a:lnTo>
                  <a:lnTo>
                    <a:pt x="620" y="1419"/>
                  </a:lnTo>
                  <a:lnTo>
                    <a:pt x="619" y="1420"/>
                  </a:lnTo>
                  <a:lnTo>
                    <a:pt x="618" y="1420"/>
                  </a:lnTo>
                  <a:lnTo>
                    <a:pt x="617" y="1421"/>
                  </a:lnTo>
                  <a:lnTo>
                    <a:pt x="616" y="1421"/>
                  </a:lnTo>
                  <a:lnTo>
                    <a:pt x="613" y="1421"/>
                  </a:lnTo>
                  <a:lnTo>
                    <a:pt x="613" y="1422"/>
                  </a:lnTo>
                  <a:lnTo>
                    <a:pt x="613" y="1423"/>
                  </a:lnTo>
                  <a:lnTo>
                    <a:pt x="612" y="1424"/>
                  </a:lnTo>
                  <a:lnTo>
                    <a:pt x="611" y="1424"/>
                  </a:lnTo>
                  <a:lnTo>
                    <a:pt x="610" y="1424"/>
                  </a:lnTo>
                  <a:lnTo>
                    <a:pt x="601" y="1425"/>
                  </a:lnTo>
                  <a:lnTo>
                    <a:pt x="599" y="1426"/>
                  </a:lnTo>
                  <a:lnTo>
                    <a:pt x="597" y="1427"/>
                  </a:lnTo>
                  <a:lnTo>
                    <a:pt x="594" y="1428"/>
                  </a:lnTo>
                  <a:lnTo>
                    <a:pt x="585" y="1436"/>
                  </a:lnTo>
                  <a:lnTo>
                    <a:pt x="584" y="1438"/>
                  </a:lnTo>
                  <a:lnTo>
                    <a:pt x="582" y="1442"/>
                  </a:lnTo>
                  <a:lnTo>
                    <a:pt x="581" y="1443"/>
                  </a:lnTo>
                  <a:lnTo>
                    <a:pt x="581" y="1447"/>
                  </a:lnTo>
                  <a:lnTo>
                    <a:pt x="581" y="1449"/>
                  </a:lnTo>
                  <a:lnTo>
                    <a:pt x="580" y="1450"/>
                  </a:lnTo>
                  <a:lnTo>
                    <a:pt x="581" y="1449"/>
                  </a:lnTo>
                  <a:lnTo>
                    <a:pt x="582" y="1449"/>
                  </a:lnTo>
                  <a:lnTo>
                    <a:pt x="583" y="1449"/>
                  </a:lnTo>
                  <a:lnTo>
                    <a:pt x="583" y="1448"/>
                  </a:lnTo>
                  <a:lnTo>
                    <a:pt x="584" y="1449"/>
                  </a:lnTo>
                  <a:lnTo>
                    <a:pt x="583" y="1450"/>
                  </a:lnTo>
                  <a:lnTo>
                    <a:pt x="582" y="1451"/>
                  </a:lnTo>
                  <a:lnTo>
                    <a:pt x="581" y="1451"/>
                  </a:lnTo>
                  <a:lnTo>
                    <a:pt x="580" y="1452"/>
                  </a:lnTo>
                  <a:lnTo>
                    <a:pt x="580" y="1454"/>
                  </a:lnTo>
                  <a:lnTo>
                    <a:pt x="579" y="1455"/>
                  </a:lnTo>
                  <a:lnTo>
                    <a:pt x="579" y="1456"/>
                  </a:lnTo>
                  <a:lnTo>
                    <a:pt x="577" y="1456"/>
                  </a:lnTo>
                  <a:lnTo>
                    <a:pt x="578" y="1458"/>
                  </a:lnTo>
                  <a:lnTo>
                    <a:pt x="579" y="1461"/>
                  </a:lnTo>
                  <a:lnTo>
                    <a:pt x="578" y="1468"/>
                  </a:lnTo>
                  <a:lnTo>
                    <a:pt x="577" y="1469"/>
                  </a:lnTo>
                  <a:lnTo>
                    <a:pt x="575" y="1471"/>
                  </a:lnTo>
                  <a:lnTo>
                    <a:pt x="574" y="1475"/>
                  </a:lnTo>
                  <a:lnTo>
                    <a:pt x="573" y="1476"/>
                  </a:lnTo>
                  <a:lnTo>
                    <a:pt x="572" y="1476"/>
                  </a:lnTo>
                  <a:lnTo>
                    <a:pt x="570" y="1477"/>
                  </a:lnTo>
                  <a:lnTo>
                    <a:pt x="557" y="1485"/>
                  </a:lnTo>
                  <a:lnTo>
                    <a:pt x="556" y="1486"/>
                  </a:lnTo>
                  <a:lnTo>
                    <a:pt x="554" y="1488"/>
                  </a:lnTo>
                  <a:lnTo>
                    <a:pt x="553" y="1489"/>
                  </a:lnTo>
                  <a:lnTo>
                    <a:pt x="546" y="1490"/>
                  </a:lnTo>
                  <a:lnTo>
                    <a:pt x="543" y="1491"/>
                  </a:lnTo>
                  <a:lnTo>
                    <a:pt x="541" y="1492"/>
                  </a:lnTo>
                  <a:lnTo>
                    <a:pt x="541" y="1495"/>
                  </a:lnTo>
                  <a:lnTo>
                    <a:pt x="537" y="1495"/>
                  </a:lnTo>
                  <a:lnTo>
                    <a:pt x="533" y="1494"/>
                  </a:lnTo>
                  <a:lnTo>
                    <a:pt x="525" y="1492"/>
                  </a:lnTo>
                  <a:lnTo>
                    <a:pt x="524" y="1491"/>
                  </a:lnTo>
                  <a:lnTo>
                    <a:pt x="523" y="1490"/>
                  </a:lnTo>
                  <a:lnTo>
                    <a:pt x="521" y="1489"/>
                  </a:lnTo>
                  <a:lnTo>
                    <a:pt x="520" y="1488"/>
                  </a:lnTo>
                  <a:lnTo>
                    <a:pt x="519" y="1488"/>
                  </a:lnTo>
                  <a:lnTo>
                    <a:pt x="512" y="1482"/>
                  </a:lnTo>
                  <a:lnTo>
                    <a:pt x="511" y="1481"/>
                  </a:lnTo>
                  <a:lnTo>
                    <a:pt x="504" y="1476"/>
                  </a:lnTo>
                  <a:lnTo>
                    <a:pt x="501" y="1473"/>
                  </a:lnTo>
                  <a:lnTo>
                    <a:pt x="496" y="1465"/>
                  </a:lnTo>
                  <a:lnTo>
                    <a:pt x="492" y="1462"/>
                  </a:lnTo>
                  <a:lnTo>
                    <a:pt x="492" y="1460"/>
                  </a:lnTo>
                  <a:lnTo>
                    <a:pt x="487" y="1455"/>
                  </a:lnTo>
                  <a:lnTo>
                    <a:pt x="486" y="1453"/>
                  </a:lnTo>
                  <a:lnTo>
                    <a:pt x="484" y="1451"/>
                  </a:lnTo>
                  <a:lnTo>
                    <a:pt x="481" y="1447"/>
                  </a:lnTo>
                  <a:lnTo>
                    <a:pt x="480" y="1446"/>
                  </a:lnTo>
                  <a:lnTo>
                    <a:pt x="475" y="1441"/>
                  </a:lnTo>
                  <a:lnTo>
                    <a:pt x="474" y="1439"/>
                  </a:lnTo>
                  <a:lnTo>
                    <a:pt x="475" y="1439"/>
                  </a:lnTo>
                  <a:lnTo>
                    <a:pt x="476" y="1440"/>
                  </a:lnTo>
                  <a:lnTo>
                    <a:pt x="477" y="1440"/>
                  </a:lnTo>
                  <a:lnTo>
                    <a:pt x="478" y="1439"/>
                  </a:lnTo>
                  <a:lnTo>
                    <a:pt x="479" y="1439"/>
                  </a:lnTo>
                  <a:lnTo>
                    <a:pt x="478" y="1439"/>
                  </a:lnTo>
                  <a:lnTo>
                    <a:pt x="477" y="1439"/>
                  </a:lnTo>
                  <a:lnTo>
                    <a:pt x="476" y="1439"/>
                  </a:lnTo>
                  <a:lnTo>
                    <a:pt x="476" y="1438"/>
                  </a:lnTo>
                  <a:lnTo>
                    <a:pt x="476" y="1437"/>
                  </a:lnTo>
                  <a:lnTo>
                    <a:pt x="476" y="1436"/>
                  </a:lnTo>
                  <a:lnTo>
                    <a:pt x="477" y="1436"/>
                  </a:lnTo>
                  <a:lnTo>
                    <a:pt x="478" y="1435"/>
                  </a:lnTo>
                  <a:lnTo>
                    <a:pt x="481" y="1436"/>
                  </a:lnTo>
                  <a:lnTo>
                    <a:pt x="482" y="1436"/>
                  </a:lnTo>
                  <a:lnTo>
                    <a:pt x="481" y="1435"/>
                  </a:lnTo>
                  <a:lnTo>
                    <a:pt x="480" y="1435"/>
                  </a:lnTo>
                  <a:lnTo>
                    <a:pt x="480" y="1434"/>
                  </a:lnTo>
                  <a:lnTo>
                    <a:pt x="481" y="1434"/>
                  </a:lnTo>
                  <a:lnTo>
                    <a:pt x="482" y="1434"/>
                  </a:lnTo>
                  <a:lnTo>
                    <a:pt x="482" y="1433"/>
                  </a:lnTo>
                  <a:lnTo>
                    <a:pt x="481" y="1433"/>
                  </a:lnTo>
                  <a:lnTo>
                    <a:pt x="480" y="1433"/>
                  </a:lnTo>
                  <a:lnTo>
                    <a:pt x="479" y="1434"/>
                  </a:lnTo>
                  <a:lnTo>
                    <a:pt x="478" y="1434"/>
                  </a:lnTo>
                  <a:lnTo>
                    <a:pt x="476" y="1434"/>
                  </a:lnTo>
                  <a:lnTo>
                    <a:pt x="475" y="1436"/>
                  </a:lnTo>
                  <a:lnTo>
                    <a:pt x="475" y="1437"/>
                  </a:lnTo>
                  <a:lnTo>
                    <a:pt x="474" y="1436"/>
                  </a:lnTo>
                  <a:lnTo>
                    <a:pt x="475" y="1435"/>
                  </a:lnTo>
                  <a:lnTo>
                    <a:pt x="475" y="1434"/>
                  </a:lnTo>
                  <a:lnTo>
                    <a:pt x="474" y="1435"/>
                  </a:lnTo>
                  <a:lnTo>
                    <a:pt x="473" y="1435"/>
                  </a:lnTo>
                  <a:lnTo>
                    <a:pt x="473" y="1436"/>
                  </a:lnTo>
                  <a:lnTo>
                    <a:pt x="473" y="1438"/>
                  </a:lnTo>
                  <a:lnTo>
                    <a:pt x="473" y="1437"/>
                  </a:lnTo>
                  <a:lnTo>
                    <a:pt x="472" y="1436"/>
                  </a:lnTo>
                  <a:lnTo>
                    <a:pt x="472" y="1435"/>
                  </a:lnTo>
                  <a:lnTo>
                    <a:pt x="472" y="1434"/>
                  </a:lnTo>
                  <a:lnTo>
                    <a:pt x="472" y="1433"/>
                  </a:lnTo>
                  <a:lnTo>
                    <a:pt x="471" y="1432"/>
                  </a:lnTo>
                  <a:lnTo>
                    <a:pt x="470" y="1430"/>
                  </a:lnTo>
                  <a:lnTo>
                    <a:pt x="468" y="1426"/>
                  </a:lnTo>
                  <a:lnTo>
                    <a:pt x="468" y="1424"/>
                  </a:lnTo>
                  <a:lnTo>
                    <a:pt x="469" y="1425"/>
                  </a:lnTo>
                  <a:lnTo>
                    <a:pt x="469" y="1426"/>
                  </a:lnTo>
                  <a:lnTo>
                    <a:pt x="469" y="1425"/>
                  </a:lnTo>
                  <a:lnTo>
                    <a:pt x="470" y="1422"/>
                  </a:lnTo>
                  <a:lnTo>
                    <a:pt x="469" y="1423"/>
                  </a:lnTo>
                  <a:lnTo>
                    <a:pt x="469" y="1424"/>
                  </a:lnTo>
                  <a:lnTo>
                    <a:pt x="468" y="1424"/>
                  </a:lnTo>
                  <a:lnTo>
                    <a:pt x="467" y="1419"/>
                  </a:lnTo>
                  <a:lnTo>
                    <a:pt x="466" y="1417"/>
                  </a:lnTo>
                  <a:lnTo>
                    <a:pt x="465" y="1417"/>
                  </a:lnTo>
                  <a:lnTo>
                    <a:pt x="465" y="1418"/>
                  </a:lnTo>
                  <a:lnTo>
                    <a:pt x="467" y="1423"/>
                  </a:lnTo>
                  <a:lnTo>
                    <a:pt x="468" y="1424"/>
                  </a:lnTo>
                  <a:lnTo>
                    <a:pt x="467" y="1424"/>
                  </a:lnTo>
                  <a:lnTo>
                    <a:pt x="462" y="1412"/>
                  </a:lnTo>
                  <a:lnTo>
                    <a:pt x="459" y="1401"/>
                  </a:lnTo>
                  <a:lnTo>
                    <a:pt x="457" y="1391"/>
                  </a:lnTo>
                  <a:lnTo>
                    <a:pt x="458" y="1390"/>
                  </a:lnTo>
                  <a:lnTo>
                    <a:pt x="456" y="1380"/>
                  </a:lnTo>
                  <a:lnTo>
                    <a:pt x="455" y="1375"/>
                  </a:lnTo>
                  <a:lnTo>
                    <a:pt x="454" y="1374"/>
                  </a:lnTo>
                  <a:lnTo>
                    <a:pt x="454" y="1371"/>
                  </a:lnTo>
                  <a:lnTo>
                    <a:pt x="454" y="1370"/>
                  </a:lnTo>
                  <a:lnTo>
                    <a:pt x="455" y="1369"/>
                  </a:lnTo>
                  <a:lnTo>
                    <a:pt x="456" y="1370"/>
                  </a:lnTo>
                  <a:lnTo>
                    <a:pt x="457" y="1372"/>
                  </a:lnTo>
                  <a:lnTo>
                    <a:pt x="457" y="1373"/>
                  </a:lnTo>
                  <a:lnTo>
                    <a:pt x="455" y="1373"/>
                  </a:lnTo>
                  <a:lnTo>
                    <a:pt x="455" y="1374"/>
                  </a:lnTo>
                  <a:lnTo>
                    <a:pt x="455" y="1375"/>
                  </a:lnTo>
                  <a:lnTo>
                    <a:pt x="456" y="1375"/>
                  </a:lnTo>
                  <a:lnTo>
                    <a:pt x="456" y="1376"/>
                  </a:lnTo>
                  <a:lnTo>
                    <a:pt x="456" y="1375"/>
                  </a:lnTo>
                  <a:lnTo>
                    <a:pt x="457" y="1374"/>
                  </a:lnTo>
                  <a:lnTo>
                    <a:pt x="457" y="1375"/>
                  </a:lnTo>
                  <a:lnTo>
                    <a:pt x="457" y="1376"/>
                  </a:lnTo>
                  <a:lnTo>
                    <a:pt x="457" y="1377"/>
                  </a:lnTo>
                  <a:lnTo>
                    <a:pt x="458" y="1377"/>
                  </a:lnTo>
                  <a:lnTo>
                    <a:pt x="458" y="1376"/>
                  </a:lnTo>
                  <a:lnTo>
                    <a:pt x="458" y="1375"/>
                  </a:lnTo>
                  <a:lnTo>
                    <a:pt x="459" y="1376"/>
                  </a:lnTo>
                  <a:lnTo>
                    <a:pt x="460" y="1387"/>
                  </a:lnTo>
                  <a:lnTo>
                    <a:pt x="461" y="1387"/>
                  </a:lnTo>
                  <a:lnTo>
                    <a:pt x="461" y="1385"/>
                  </a:lnTo>
                  <a:lnTo>
                    <a:pt x="460" y="1381"/>
                  </a:lnTo>
                  <a:lnTo>
                    <a:pt x="461" y="1379"/>
                  </a:lnTo>
                  <a:lnTo>
                    <a:pt x="459" y="1377"/>
                  </a:lnTo>
                  <a:lnTo>
                    <a:pt x="459" y="1376"/>
                  </a:lnTo>
                  <a:lnTo>
                    <a:pt x="460" y="1376"/>
                  </a:lnTo>
                  <a:lnTo>
                    <a:pt x="460" y="1377"/>
                  </a:lnTo>
                  <a:lnTo>
                    <a:pt x="461" y="1378"/>
                  </a:lnTo>
                  <a:lnTo>
                    <a:pt x="462" y="1379"/>
                  </a:lnTo>
                  <a:lnTo>
                    <a:pt x="462" y="1380"/>
                  </a:lnTo>
                  <a:lnTo>
                    <a:pt x="462" y="1381"/>
                  </a:lnTo>
                  <a:lnTo>
                    <a:pt x="462" y="1382"/>
                  </a:lnTo>
                  <a:lnTo>
                    <a:pt x="462" y="1386"/>
                  </a:lnTo>
                  <a:lnTo>
                    <a:pt x="463" y="1387"/>
                  </a:lnTo>
                  <a:lnTo>
                    <a:pt x="464" y="1388"/>
                  </a:lnTo>
                  <a:lnTo>
                    <a:pt x="464" y="1389"/>
                  </a:lnTo>
                  <a:lnTo>
                    <a:pt x="463" y="1390"/>
                  </a:lnTo>
                  <a:lnTo>
                    <a:pt x="463" y="1391"/>
                  </a:lnTo>
                  <a:lnTo>
                    <a:pt x="463" y="1392"/>
                  </a:lnTo>
                  <a:lnTo>
                    <a:pt x="461" y="1398"/>
                  </a:lnTo>
                  <a:lnTo>
                    <a:pt x="462" y="1399"/>
                  </a:lnTo>
                  <a:lnTo>
                    <a:pt x="463" y="1399"/>
                  </a:lnTo>
                  <a:lnTo>
                    <a:pt x="466" y="1400"/>
                  </a:lnTo>
                  <a:lnTo>
                    <a:pt x="467" y="1400"/>
                  </a:lnTo>
                  <a:lnTo>
                    <a:pt x="468" y="1400"/>
                  </a:lnTo>
                  <a:lnTo>
                    <a:pt x="469" y="1400"/>
                  </a:lnTo>
                  <a:lnTo>
                    <a:pt x="471" y="1398"/>
                  </a:lnTo>
                  <a:lnTo>
                    <a:pt x="470" y="1397"/>
                  </a:lnTo>
                  <a:lnTo>
                    <a:pt x="469" y="1397"/>
                  </a:lnTo>
                  <a:lnTo>
                    <a:pt x="468" y="1396"/>
                  </a:lnTo>
                  <a:lnTo>
                    <a:pt x="466" y="1397"/>
                  </a:lnTo>
                  <a:lnTo>
                    <a:pt x="465" y="1396"/>
                  </a:lnTo>
                  <a:lnTo>
                    <a:pt x="466" y="1394"/>
                  </a:lnTo>
                  <a:lnTo>
                    <a:pt x="466" y="1393"/>
                  </a:lnTo>
                  <a:lnTo>
                    <a:pt x="465" y="1391"/>
                  </a:lnTo>
                  <a:lnTo>
                    <a:pt x="465" y="1388"/>
                  </a:lnTo>
                  <a:lnTo>
                    <a:pt x="465" y="1387"/>
                  </a:lnTo>
                  <a:lnTo>
                    <a:pt x="465" y="1386"/>
                  </a:lnTo>
                  <a:lnTo>
                    <a:pt x="464" y="1387"/>
                  </a:lnTo>
                  <a:lnTo>
                    <a:pt x="464" y="1386"/>
                  </a:lnTo>
                  <a:lnTo>
                    <a:pt x="464" y="1385"/>
                  </a:lnTo>
                  <a:lnTo>
                    <a:pt x="464" y="1384"/>
                  </a:lnTo>
                  <a:lnTo>
                    <a:pt x="464" y="1383"/>
                  </a:lnTo>
                  <a:lnTo>
                    <a:pt x="463" y="1382"/>
                  </a:lnTo>
                  <a:lnTo>
                    <a:pt x="463" y="1381"/>
                  </a:lnTo>
                  <a:lnTo>
                    <a:pt x="463" y="1380"/>
                  </a:lnTo>
                  <a:lnTo>
                    <a:pt x="464" y="1379"/>
                  </a:lnTo>
                  <a:lnTo>
                    <a:pt x="464" y="1377"/>
                  </a:lnTo>
                  <a:lnTo>
                    <a:pt x="463" y="1376"/>
                  </a:lnTo>
                  <a:lnTo>
                    <a:pt x="462" y="1374"/>
                  </a:lnTo>
                  <a:lnTo>
                    <a:pt x="462" y="1373"/>
                  </a:lnTo>
                  <a:lnTo>
                    <a:pt x="459" y="1370"/>
                  </a:lnTo>
                  <a:lnTo>
                    <a:pt x="459" y="1369"/>
                  </a:lnTo>
                  <a:lnTo>
                    <a:pt x="457" y="1370"/>
                  </a:lnTo>
                  <a:lnTo>
                    <a:pt x="456" y="1368"/>
                  </a:lnTo>
                  <a:lnTo>
                    <a:pt x="456" y="1366"/>
                  </a:lnTo>
                  <a:lnTo>
                    <a:pt x="456" y="1365"/>
                  </a:lnTo>
                  <a:lnTo>
                    <a:pt x="455" y="1364"/>
                  </a:lnTo>
                  <a:lnTo>
                    <a:pt x="454" y="1360"/>
                  </a:lnTo>
                  <a:lnTo>
                    <a:pt x="453" y="1360"/>
                  </a:lnTo>
                  <a:lnTo>
                    <a:pt x="453" y="1359"/>
                  </a:lnTo>
                  <a:lnTo>
                    <a:pt x="452" y="1358"/>
                  </a:lnTo>
                  <a:lnTo>
                    <a:pt x="452" y="1359"/>
                  </a:lnTo>
                  <a:lnTo>
                    <a:pt x="452" y="1360"/>
                  </a:lnTo>
                  <a:lnTo>
                    <a:pt x="453" y="1361"/>
                  </a:lnTo>
                  <a:lnTo>
                    <a:pt x="453" y="1363"/>
                  </a:lnTo>
                  <a:lnTo>
                    <a:pt x="453" y="1365"/>
                  </a:lnTo>
                  <a:lnTo>
                    <a:pt x="454" y="1367"/>
                  </a:lnTo>
                  <a:lnTo>
                    <a:pt x="454" y="1368"/>
                  </a:lnTo>
                  <a:lnTo>
                    <a:pt x="453" y="1367"/>
                  </a:lnTo>
                  <a:lnTo>
                    <a:pt x="452" y="1365"/>
                  </a:lnTo>
                  <a:lnTo>
                    <a:pt x="450" y="1360"/>
                  </a:lnTo>
                  <a:lnTo>
                    <a:pt x="450" y="1359"/>
                  </a:lnTo>
                  <a:lnTo>
                    <a:pt x="450" y="1358"/>
                  </a:lnTo>
                  <a:lnTo>
                    <a:pt x="450" y="1357"/>
                  </a:lnTo>
                  <a:lnTo>
                    <a:pt x="450" y="1356"/>
                  </a:lnTo>
                  <a:lnTo>
                    <a:pt x="453" y="1354"/>
                  </a:lnTo>
                  <a:lnTo>
                    <a:pt x="454" y="1353"/>
                  </a:lnTo>
                  <a:lnTo>
                    <a:pt x="454" y="1352"/>
                  </a:lnTo>
                  <a:lnTo>
                    <a:pt x="454" y="1351"/>
                  </a:lnTo>
                  <a:lnTo>
                    <a:pt x="453" y="1351"/>
                  </a:lnTo>
                  <a:lnTo>
                    <a:pt x="452" y="1350"/>
                  </a:lnTo>
                  <a:lnTo>
                    <a:pt x="452" y="1349"/>
                  </a:lnTo>
                  <a:lnTo>
                    <a:pt x="451" y="1349"/>
                  </a:lnTo>
                  <a:lnTo>
                    <a:pt x="452" y="1351"/>
                  </a:lnTo>
                  <a:lnTo>
                    <a:pt x="452" y="1352"/>
                  </a:lnTo>
                  <a:lnTo>
                    <a:pt x="451" y="1354"/>
                  </a:lnTo>
                  <a:lnTo>
                    <a:pt x="450" y="1354"/>
                  </a:lnTo>
                  <a:lnTo>
                    <a:pt x="449" y="1354"/>
                  </a:lnTo>
                  <a:lnTo>
                    <a:pt x="449" y="1353"/>
                  </a:lnTo>
                  <a:lnTo>
                    <a:pt x="448" y="1352"/>
                  </a:lnTo>
                  <a:lnTo>
                    <a:pt x="447" y="1349"/>
                  </a:lnTo>
                  <a:lnTo>
                    <a:pt x="446" y="1344"/>
                  </a:lnTo>
                  <a:lnTo>
                    <a:pt x="445" y="1341"/>
                  </a:lnTo>
                  <a:lnTo>
                    <a:pt x="443" y="1338"/>
                  </a:lnTo>
                  <a:lnTo>
                    <a:pt x="442" y="1337"/>
                  </a:lnTo>
                  <a:lnTo>
                    <a:pt x="442" y="1336"/>
                  </a:lnTo>
                  <a:lnTo>
                    <a:pt x="442" y="1333"/>
                  </a:lnTo>
                  <a:lnTo>
                    <a:pt x="441" y="1332"/>
                  </a:lnTo>
                  <a:lnTo>
                    <a:pt x="439" y="1330"/>
                  </a:lnTo>
                  <a:lnTo>
                    <a:pt x="439" y="1329"/>
                  </a:lnTo>
                  <a:lnTo>
                    <a:pt x="438" y="1326"/>
                  </a:lnTo>
                  <a:lnTo>
                    <a:pt x="434" y="1318"/>
                  </a:lnTo>
                  <a:lnTo>
                    <a:pt x="434" y="1317"/>
                  </a:lnTo>
                  <a:lnTo>
                    <a:pt x="433" y="1316"/>
                  </a:lnTo>
                  <a:lnTo>
                    <a:pt x="433" y="1315"/>
                  </a:lnTo>
                  <a:lnTo>
                    <a:pt x="434" y="1314"/>
                  </a:lnTo>
                  <a:lnTo>
                    <a:pt x="432" y="1313"/>
                  </a:lnTo>
                  <a:lnTo>
                    <a:pt x="431" y="1310"/>
                  </a:lnTo>
                  <a:lnTo>
                    <a:pt x="430" y="1305"/>
                  </a:lnTo>
                  <a:lnTo>
                    <a:pt x="427" y="1294"/>
                  </a:lnTo>
                  <a:lnTo>
                    <a:pt x="421" y="1279"/>
                  </a:lnTo>
                  <a:lnTo>
                    <a:pt x="421" y="1278"/>
                  </a:lnTo>
                  <a:lnTo>
                    <a:pt x="420" y="1278"/>
                  </a:lnTo>
                  <a:lnTo>
                    <a:pt x="420" y="1277"/>
                  </a:lnTo>
                  <a:lnTo>
                    <a:pt x="421" y="1277"/>
                  </a:lnTo>
                  <a:lnTo>
                    <a:pt x="421" y="1276"/>
                  </a:lnTo>
                  <a:lnTo>
                    <a:pt x="421" y="1275"/>
                  </a:lnTo>
                  <a:lnTo>
                    <a:pt x="420" y="1275"/>
                  </a:lnTo>
                  <a:lnTo>
                    <a:pt x="419" y="1274"/>
                  </a:lnTo>
                  <a:lnTo>
                    <a:pt x="418" y="1272"/>
                  </a:lnTo>
                  <a:lnTo>
                    <a:pt x="417" y="1270"/>
                  </a:lnTo>
                  <a:lnTo>
                    <a:pt x="416" y="1269"/>
                  </a:lnTo>
                  <a:lnTo>
                    <a:pt x="415" y="1269"/>
                  </a:lnTo>
                  <a:lnTo>
                    <a:pt x="414" y="1269"/>
                  </a:lnTo>
                  <a:lnTo>
                    <a:pt x="413" y="1268"/>
                  </a:lnTo>
                  <a:lnTo>
                    <a:pt x="412" y="1268"/>
                  </a:lnTo>
                  <a:lnTo>
                    <a:pt x="412" y="1266"/>
                  </a:lnTo>
                  <a:lnTo>
                    <a:pt x="412" y="1265"/>
                  </a:lnTo>
                  <a:lnTo>
                    <a:pt x="411" y="1263"/>
                  </a:lnTo>
                  <a:lnTo>
                    <a:pt x="411" y="1262"/>
                  </a:lnTo>
                  <a:lnTo>
                    <a:pt x="407" y="1254"/>
                  </a:lnTo>
                  <a:lnTo>
                    <a:pt x="406" y="1251"/>
                  </a:lnTo>
                  <a:lnTo>
                    <a:pt x="397" y="1242"/>
                  </a:lnTo>
                  <a:lnTo>
                    <a:pt x="396" y="1243"/>
                  </a:lnTo>
                  <a:lnTo>
                    <a:pt x="395" y="1242"/>
                  </a:lnTo>
                  <a:lnTo>
                    <a:pt x="394" y="1240"/>
                  </a:lnTo>
                  <a:lnTo>
                    <a:pt x="393" y="1238"/>
                  </a:lnTo>
                  <a:lnTo>
                    <a:pt x="394" y="1237"/>
                  </a:lnTo>
                  <a:lnTo>
                    <a:pt x="399" y="1238"/>
                  </a:lnTo>
                  <a:lnTo>
                    <a:pt x="398" y="1237"/>
                  </a:lnTo>
                  <a:lnTo>
                    <a:pt x="397" y="1237"/>
                  </a:lnTo>
                  <a:lnTo>
                    <a:pt x="398" y="1236"/>
                  </a:lnTo>
                  <a:lnTo>
                    <a:pt x="398" y="1235"/>
                  </a:lnTo>
                  <a:lnTo>
                    <a:pt x="397" y="1235"/>
                  </a:lnTo>
                  <a:lnTo>
                    <a:pt x="396" y="1236"/>
                  </a:lnTo>
                  <a:lnTo>
                    <a:pt x="395" y="1236"/>
                  </a:lnTo>
                  <a:lnTo>
                    <a:pt x="394" y="1236"/>
                  </a:lnTo>
                  <a:lnTo>
                    <a:pt x="393" y="1236"/>
                  </a:lnTo>
                  <a:lnTo>
                    <a:pt x="392" y="1235"/>
                  </a:lnTo>
                  <a:lnTo>
                    <a:pt x="391" y="1234"/>
                  </a:lnTo>
                  <a:lnTo>
                    <a:pt x="391" y="1233"/>
                  </a:lnTo>
                  <a:lnTo>
                    <a:pt x="391" y="1232"/>
                  </a:lnTo>
                  <a:lnTo>
                    <a:pt x="393" y="1232"/>
                  </a:lnTo>
                  <a:lnTo>
                    <a:pt x="394" y="1232"/>
                  </a:lnTo>
                  <a:lnTo>
                    <a:pt x="394" y="1231"/>
                  </a:lnTo>
                  <a:lnTo>
                    <a:pt x="392" y="1230"/>
                  </a:lnTo>
                  <a:lnTo>
                    <a:pt x="390" y="1232"/>
                  </a:lnTo>
                  <a:lnTo>
                    <a:pt x="389" y="1233"/>
                  </a:lnTo>
                  <a:lnTo>
                    <a:pt x="391" y="1235"/>
                  </a:lnTo>
                  <a:lnTo>
                    <a:pt x="388" y="1233"/>
                  </a:lnTo>
                  <a:lnTo>
                    <a:pt x="388" y="1232"/>
                  </a:lnTo>
                  <a:lnTo>
                    <a:pt x="387" y="1232"/>
                  </a:lnTo>
                  <a:lnTo>
                    <a:pt x="387" y="1231"/>
                  </a:lnTo>
                  <a:lnTo>
                    <a:pt x="387" y="1232"/>
                  </a:lnTo>
                  <a:lnTo>
                    <a:pt x="386" y="1232"/>
                  </a:lnTo>
                  <a:lnTo>
                    <a:pt x="385" y="1231"/>
                  </a:lnTo>
                  <a:lnTo>
                    <a:pt x="385" y="1230"/>
                  </a:lnTo>
                  <a:lnTo>
                    <a:pt x="384" y="1228"/>
                  </a:lnTo>
                  <a:lnTo>
                    <a:pt x="382" y="1222"/>
                  </a:lnTo>
                  <a:lnTo>
                    <a:pt x="381" y="1219"/>
                  </a:lnTo>
                  <a:lnTo>
                    <a:pt x="381" y="1217"/>
                  </a:lnTo>
                  <a:lnTo>
                    <a:pt x="381" y="1216"/>
                  </a:lnTo>
                  <a:lnTo>
                    <a:pt x="380" y="1217"/>
                  </a:lnTo>
                  <a:lnTo>
                    <a:pt x="379" y="1218"/>
                  </a:lnTo>
                  <a:lnTo>
                    <a:pt x="379" y="1217"/>
                  </a:lnTo>
                  <a:lnTo>
                    <a:pt x="379" y="1216"/>
                  </a:lnTo>
                  <a:lnTo>
                    <a:pt x="379" y="1215"/>
                  </a:lnTo>
                  <a:lnTo>
                    <a:pt x="378" y="1212"/>
                  </a:lnTo>
                  <a:lnTo>
                    <a:pt x="374" y="1205"/>
                  </a:lnTo>
                  <a:lnTo>
                    <a:pt x="373" y="1204"/>
                  </a:lnTo>
                  <a:lnTo>
                    <a:pt x="373" y="1203"/>
                  </a:lnTo>
                  <a:lnTo>
                    <a:pt x="372" y="1202"/>
                  </a:lnTo>
                  <a:lnTo>
                    <a:pt x="372" y="1201"/>
                  </a:lnTo>
                  <a:lnTo>
                    <a:pt x="371" y="1200"/>
                  </a:lnTo>
                  <a:lnTo>
                    <a:pt x="371" y="1199"/>
                  </a:lnTo>
                  <a:lnTo>
                    <a:pt x="369" y="1197"/>
                  </a:lnTo>
                  <a:lnTo>
                    <a:pt x="364" y="1184"/>
                  </a:lnTo>
                  <a:lnTo>
                    <a:pt x="364" y="1183"/>
                  </a:lnTo>
                  <a:lnTo>
                    <a:pt x="363" y="1182"/>
                  </a:lnTo>
                  <a:lnTo>
                    <a:pt x="363" y="1181"/>
                  </a:lnTo>
                  <a:lnTo>
                    <a:pt x="363" y="1179"/>
                  </a:lnTo>
                  <a:lnTo>
                    <a:pt x="363" y="1178"/>
                  </a:lnTo>
                  <a:lnTo>
                    <a:pt x="362" y="1178"/>
                  </a:lnTo>
                  <a:lnTo>
                    <a:pt x="361" y="1177"/>
                  </a:lnTo>
                  <a:lnTo>
                    <a:pt x="361" y="1176"/>
                  </a:lnTo>
                  <a:lnTo>
                    <a:pt x="363" y="1176"/>
                  </a:lnTo>
                  <a:lnTo>
                    <a:pt x="364" y="1176"/>
                  </a:lnTo>
                  <a:lnTo>
                    <a:pt x="364" y="1175"/>
                  </a:lnTo>
                  <a:lnTo>
                    <a:pt x="365" y="1175"/>
                  </a:lnTo>
                  <a:lnTo>
                    <a:pt x="366" y="1175"/>
                  </a:lnTo>
                  <a:lnTo>
                    <a:pt x="367" y="1174"/>
                  </a:lnTo>
                  <a:lnTo>
                    <a:pt x="368" y="1174"/>
                  </a:lnTo>
                  <a:lnTo>
                    <a:pt x="368" y="1173"/>
                  </a:lnTo>
                  <a:lnTo>
                    <a:pt x="365" y="1173"/>
                  </a:lnTo>
                  <a:lnTo>
                    <a:pt x="362" y="1174"/>
                  </a:lnTo>
                  <a:lnTo>
                    <a:pt x="360" y="1174"/>
                  </a:lnTo>
                  <a:lnTo>
                    <a:pt x="357" y="1161"/>
                  </a:lnTo>
                  <a:lnTo>
                    <a:pt x="358" y="1159"/>
                  </a:lnTo>
                  <a:lnTo>
                    <a:pt x="357" y="1158"/>
                  </a:lnTo>
                  <a:lnTo>
                    <a:pt x="357" y="1157"/>
                  </a:lnTo>
                  <a:lnTo>
                    <a:pt x="357" y="1155"/>
                  </a:lnTo>
                  <a:lnTo>
                    <a:pt x="357" y="1154"/>
                  </a:lnTo>
                  <a:lnTo>
                    <a:pt x="356" y="1154"/>
                  </a:lnTo>
                  <a:lnTo>
                    <a:pt x="356" y="1153"/>
                  </a:lnTo>
                  <a:lnTo>
                    <a:pt x="355" y="1150"/>
                  </a:lnTo>
                  <a:lnTo>
                    <a:pt x="355" y="1147"/>
                  </a:lnTo>
                  <a:lnTo>
                    <a:pt x="354" y="1142"/>
                  </a:lnTo>
                  <a:lnTo>
                    <a:pt x="353" y="1141"/>
                  </a:lnTo>
                  <a:lnTo>
                    <a:pt x="352" y="1140"/>
                  </a:lnTo>
                  <a:lnTo>
                    <a:pt x="352" y="1139"/>
                  </a:lnTo>
                  <a:lnTo>
                    <a:pt x="352" y="1138"/>
                  </a:lnTo>
                  <a:lnTo>
                    <a:pt x="352" y="1137"/>
                  </a:lnTo>
                  <a:lnTo>
                    <a:pt x="351" y="1135"/>
                  </a:lnTo>
                  <a:lnTo>
                    <a:pt x="351" y="1133"/>
                  </a:lnTo>
                  <a:lnTo>
                    <a:pt x="352" y="1135"/>
                  </a:lnTo>
                  <a:lnTo>
                    <a:pt x="352" y="1137"/>
                  </a:lnTo>
                  <a:lnTo>
                    <a:pt x="353" y="1137"/>
                  </a:lnTo>
                  <a:lnTo>
                    <a:pt x="353" y="1136"/>
                  </a:lnTo>
                  <a:lnTo>
                    <a:pt x="353" y="1135"/>
                  </a:lnTo>
                  <a:lnTo>
                    <a:pt x="353" y="1133"/>
                  </a:lnTo>
                  <a:lnTo>
                    <a:pt x="351" y="1129"/>
                  </a:lnTo>
                  <a:lnTo>
                    <a:pt x="351" y="1128"/>
                  </a:lnTo>
                  <a:lnTo>
                    <a:pt x="351" y="1124"/>
                  </a:lnTo>
                  <a:lnTo>
                    <a:pt x="351" y="1123"/>
                  </a:lnTo>
                  <a:lnTo>
                    <a:pt x="350" y="1122"/>
                  </a:lnTo>
                  <a:lnTo>
                    <a:pt x="351" y="1122"/>
                  </a:lnTo>
                  <a:lnTo>
                    <a:pt x="351" y="1121"/>
                  </a:lnTo>
                  <a:lnTo>
                    <a:pt x="352" y="1121"/>
                  </a:lnTo>
                  <a:lnTo>
                    <a:pt x="353" y="1121"/>
                  </a:lnTo>
                  <a:lnTo>
                    <a:pt x="354" y="1121"/>
                  </a:lnTo>
                  <a:lnTo>
                    <a:pt x="355" y="1120"/>
                  </a:lnTo>
                  <a:lnTo>
                    <a:pt x="354" y="1121"/>
                  </a:lnTo>
                  <a:lnTo>
                    <a:pt x="353" y="1120"/>
                  </a:lnTo>
                  <a:lnTo>
                    <a:pt x="353" y="1119"/>
                  </a:lnTo>
                  <a:lnTo>
                    <a:pt x="352" y="1118"/>
                  </a:lnTo>
                  <a:lnTo>
                    <a:pt x="353" y="1118"/>
                  </a:lnTo>
                  <a:lnTo>
                    <a:pt x="352" y="1117"/>
                  </a:lnTo>
                  <a:lnTo>
                    <a:pt x="351" y="1117"/>
                  </a:lnTo>
                  <a:lnTo>
                    <a:pt x="350" y="1120"/>
                  </a:lnTo>
                  <a:lnTo>
                    <a:pt x="349" y="1118"/>
                  </a:lnTo>
                  <a:lnTo>
                    <a:pt x="348" y="1112"/>
                  </a:lnTo>
                  <a:lnTo>
                    <a:pt x="347" y="1108"/>
                  </a:lnTo>
                  <a:lnTo>
                    <a:pt x="346" y="1106"/>
                  </a:lnTo>
                  <a:lnTo>
                    <a:pt x="345" y="1104"/>
                  </a:lnTo>
                  <a:lnTo>
                    <a:pt x="343" y="1101"/>
                  </a:lnTo>
                  <a:lnTo>
                    <a:pt x="342" y="1099"/>
                  </a:lnTo>
                  <a:lnTo>
                    <a:pt x="340" y="1096"/>
                  </a:lnTo>
                  <a:lnTo>
                    <a:pt x="339" y="1095"/>
                  </a:lnTo>
                  <a:lnTo>
                    <a:pt x="339" y="1094"/>
                  </a:lnTo>
                  <a:lnTo>
                    <a:pt x="339" y="1093"/>
                  </a:lnTo>
                  <a:lnTo>
                    <a:pt x="339" y="1092"/>
                  </a:lnTo>
                  <a:lnTo>
                    <a:pt x="338" y="1091"/>
                  </a:lnTo>
                  <a:lnTo>
                    <a:pt x="338" y="1090"/>
                  </a:lnTo>
                  <a:lnTo>
                    <a:pt x="338" y="1086"/>
                  </a:lnTo>
                  <a:lnTo>
                    <a:pt x="337" y="1085"/>
                  </a:lnTo>
                  <a:lnTo>
                    <a:pt x="335" y="1082"/>
                  </a:lnTo>
                  <a:lnTo>
                    <a:pt x="335" y="1081"/>
                  </a:lnTo>
                  <a:lnTo>
                    <a:pt x="335" y="1079"/>
                  </a:lnTo>
                  <a:lnTo>
                    <a:pt x="336" y="1080"/>
                  </a:lnTo>
                  <a:lnTo>
                    <a:pt x="338" y="1080"/>
                  </a:lnTo>
                  <a:lnTo>
                    <a:pt x="339" y="1080"/>
                  </a:lnTo>
                  <a:lnTo>
                    <a:pt x="340" y="1080"/>
                  </a:lnTo>
                  <a:lnTo>
                    <a:pt x="339" y="1080"/>
                  </a:lnTo>
                  <a:lnTo>
                    <a:pt x="335" y="1078"/>
                  </a:lnTo>
                  <a:lnTo>
                    <a:pt x="334" y="1077"/>
                  </a:lnTo>
                  <a:lnTo>
                    <a:pt x="334" y="1074"/>
                  </a:lnTo>
                  <a:lnTo>
                    <a:pt x="333" y="1072"/>
                  </a:lnTo>
                  <a:lnTo>
                    <a:pt x="332" y="1071"/>
                  </a:lnTo>
                  <a:lnTo>
                    <a:pt x="332" y="1069"/>
                  </a:lnTo>
                  <a:lnTo>
                    <a:pt x="332" y="1068"/>
                  </a:lnTo>
                  <a:lnTo>
                    <a:pt x="331" y="1065"/>
                  </a:lnTo>
                  <a:lnTo>
                    <a:pt x="330" y="1063"/>
                  </a:lnTo>
                  <a:lnTo>
                    <a:pt x="330" y="1061"/>
                  </a:lnTo>
                  <a:lnTo>
                    <a:pt x="331" y="1062"/>
                  </a:lnTo>
                  <a:lnTo>
                    <a:pt x="331" y="1064"/>
                  </a:lnTo>
                  <a:lnTo>
                    <a:pt x="332" y="1066"/>
                  </a:lnTo>
                  <a:lnTo>
                    <a:pt x="333" y="1066"/>
                  </a:lnTo>
                  <a:lnTo>
                    <a:pt x="333" y="1065"/>
                  </a:lnTo>
                  <a:lnTo>
                    <a:pt x="333" y="1064"/>
                  </a:lnTo>
                  <a:lnTo>
                    <a:pt x="335" y="1065"/>
                  </a:lnTo>
                  <a:lnTo>
                    <a:pt x="332" y="1061"/>
                  </a:lnTo>
                  <a:lnTo>
                    <a:pt x="331" y="1061"/>
                  </a:lnTo>
                  <a:lnTo>
                    <a:pt x="331" y="1060"/>
                  </a:lnTo>
                  <a:lnTo>
                    <a:pt x="330" y="1060"/>
                  </a:lnTo>
                  <a:lnTo>
                    <a:pt x="330" y="1059"/>
                  </a:lnTo>
                  <a:lnTo>
                    <a:pt x="330" y="1058"/>
                  </a:lnTo>
                  <a:lnTo>
                    <a:pt x="329" y="1059"/>
                  </a:lnTo>
                  <a:lnTo>
                    <a:pt x="329" y="1060"/>
                  </a:lnTo>
                  <a:lnTo>
                    <a:pt x="329" y="1061"/>
                  </a:lnTo>
                  <a:lnTo>
                    <a:pt x="328" y="1062"/>
                  </a:lnTo>
                  <a:lnTo>
                    <a:pt x="327" y="1062"/>
                  </a:lnTo>
                  <a:lnTo>
                    <a:pt x="326" y="1061"/>
                  </a:lnTo>
                  <a:lnTo>
                    <a:pt x="327" y="1061"/>
                  </a:lnTo>
                  <a:lnTo>
                    <a:pt x="326" y="1059"/>
                  </a:lnTo>
                  <a:lnTo>
                    <a:pt x="326" y="1057"/>
                  </a:lnTo>
                  <a:lnTo>
                    <a:pt x="327" y="1056"/>
                  </a:lnTo>
                  <a:lnTo>
                    <a:pt x="329" y="1056"/>
                  </a:lnTo>
                  <a:lnTo>
                    <a:pt x="329" y="1055"/>
                  </a:lnTo>
                  <a:lnTo>
                    <a:pt x="328" y="1055"/>
                  </a:lnTo>
                  <a:lnTo>
                    <a:pt x="327" y="1055"/>
                  </a:lnTo>
                  <a:lnTo>
                    <a:pt x="326" y="1056"/>
                  </a:lnTo>
                  <a:lnTo>
                    <a:pt x="325" y="1056"/>
                  </a:lnTo>
                  <a:lnTo>
                    <a:pt x="324" y="1055"/>
                  </a:lnTo>
                  <a:lnTo>
                    <a:pt x="324" y="1054"/>
                  </a:lnTo>
                  <a:lnTo>
                    <a:pt x="325" y="1054"/>
                  </a:lnTo>
                  <a:lnTo>
                    <a:pt x="324" y="1052"/>
                  </a:lnTo>
                  <a:lnTo>
                    <a:pt x="324" y="1049"/>
                  </a:lnTo>
                  <a:lnTo>
                    <a:pt x="323" y="1048"/>
                  </a:lnTo>
                  <a:lnTo>
                    <a:pt x="322" y="1047"/>
                  </a:lnTo>
                  <a:lnTo>
                    <a:pt x="321" y="1047"/>
                  </a:lnTo>
                  <a:lnTo>
                    <a:pt x="320" y="1047"/>
                  </a:lnTo>
                  <a:lnTo>
                    <a:pt x="319" y="1048"/>
                  </a:lnTo>
                  <a:lnTo>
                    <a:pt x="318" y="1047"/>
                  </a:lnTo>
                  <a:lnTo>
                    <a:pt x="318" y="1046"/>
                  </a:lnTo>
                  <a:lnTo>
                    <a:pt x="317" y="1046"/>
                  </a:lnTo>
                  <a:lnTo>
                    <a:pt x="316" y="1045"/>
                  </a:lnTo>
                  <a:lnTo>
                    <a:pt x="314" y="1044"/>
                  </a:lnTo>
                  <a:lnTo>
                    <a:pt x="313" y="1043"/>
                  </a:lnTo>
                  <a:lnTo>
                    <a:pt x="313" y="1042"/>
                  </a:lnTo>
                  <a:lnTo>
                    <a:pt x="314" y="1043"/>
                  </a:lnTo>
                  <a:lnTo>
                    <a:pt x="314" y="1042"/>
                  </a:lnTo>
                  <a:lnTo>
                    <a:pt x="314" y="1041"/>
                  </a:lnTo>
                  <a:lnTo>
                    <a:pt x="315" y="1040"/>
                  </a:lnTo>
                  <a:lnTo>
                    <a:pt x="316" y="1040"/>
                  </a:lnTo>
                  <a:lnTo>
                    <a:pt x="317" y="1040"/>
                  </a:lnTo>
                  <a:lnTo>
                    <a:pt x="317" y="1041"/>
                  </a:lnTo>
                  <a:lnTo>
                    <a:pt x="318" y="1040"/>
                  </a:lnTo>
                  <a:lnTo>
                    <a:pt x="318" y="1039"/>
                  </a:lnTo>
                  <a:lnTo>
                    <a:pt x="319" y="1038"/>
                  </a:lnTo>
                  <a:lnTo>
                    <a:pt x="320" y="1038"/>
                  </a:lnTo>
                  <a:lnTo>
                    <a:pt x="321" y="1038"/>
                  </a:lnTo>
                  <a:lnTo>
                    <a:pt x="322" y="1038"/>
                  </a:lnTo>
                  <a:lnTo>
                    <a:pt x="322" y="1037"/>
                  </a:lnTo>
                  <a:lnTo>
                    <a:pt x="321" y="1037"/>
                  </a:lnTo>
                  <a:lnTo>
                    <a:pt x="320" y="1037"/>
                  </a:lnTo>
                  <a:lnTo>
                    <a:pt x="320" y="1036"/>
                  </a:lnTo>
                  <a:lnTo>
                    <a:pt x="320" y="1037"/>
                  </a:lnTo>
                  <a:lnTo>
                    <a:pt x="317" y="1037"/>
                  </a:lnTo>
                  <a:lnTo>
                    <a:pt x="317" y="1038"/>
                  </a:lnTo>
                  <a:lnTo>
                    <a:pt x="316" y="1039"/>
                  </a:lnTo>
                  <a:lnTo>
                    <a:pt x="315" y="1040"/>
                  </a:lnTo>
                  <a:lnTo>
                    <a:pt x="314" y="1040"/>
                  </a:lnTo>
                  <a:lnTo>
                    <a:pt x="313" y="1039"/>
                  </a:lnTo>
                  <a:lnTo>
                    <a:pt x="313" y="1037"/>
                  </a:lnTo>
                  <a:lnTo>
                    <a:pt x="312" y="1036"/>
                  </a:lnTo>
                  <a:lnTo>
                    <a:pt x="309" y="1034"/>
                  </a:lnTo>
                  <a:lnTo>
                    <a:pt x="309" y="1033"/>
                  </a:lnTo>
                  <a:lnTo>
                    <a:pt x="309" y="1030"/>
                  </a:lnTo>
                  <a:lnTo>
                    <a:pt x="309" y="1029"/>
                  </a:lnTo>
                  <a:lnTo>
                    <a:pt x="308" y="1029"/>
                  </a:lnTo>
                  <a:lnTo>
                    <a:pt x="307" y="1029"/>
                  </a:lnTo>
                  <a:lnTo>
                    <a:pt x="306" y="1028"/>
                  </a:lnTo>
                  <a:lnTo>
                    <a:pt x="305" y="1025"/>
                  </a:lnTo>
                  <a:lnTo>
                    <a:pt x="304" y="1025"/>
                  </a:lnTo>
                  <a:lnTo>
                    <a:pt x="301" y="1024"/>
                  </a:lnTo>
                  <a:lnTo>
                    <a:pt x="301" y="1022"/>
                  </a:lnTo>
                  <a:lnTo>
                    <a:pt x="302" y="1021"/>
                  </a:lnTo>
                  <a:lnTo>
                    <a:pt x="302" y="1020"/>
                  </a:lnTo>
                  <a:lnTo>
                    <a:pt x="304" y="1019"/>
                  </a:lnTo>
                  <a:lnTo>
                    <a:pt x="304" y="1018"/>
                  </a:lnTo>
                  <a:lnTo>
                    <a:pt x="303" y="1018"/>
                  </a:lnTo>
                  <a:lnTo>
                    <a:pt x="299" y="1006"/>
                  </a:lnTo>
                  <a:lnTo>
                    <a:pt x="299" y="1005"/>
                  </a:lnTo>
                  <a:lnTo>
                    <a:pt x="298" y="1005"/>
                  </a:lnTo>
                  <a:lnTo>
                    <a:pt x="297" y="1005"/>
                  </a:lnTo>
                  <a:lnTo>
                    <a:pt x="295" y="1004"/>
                  </a:lnTo>
                  <a:lnTo>
                    <a:pt x="294" y="1003"/>
                  </a:lnTo>
                  <a:lnTo>
                    <a:pt x="292" y="1001"/>
                  </a:lnTo>
                  <a:lnTo>
                    <a:pt x="296" y="1002"/>
                  </a:lnTo>
                  <a:lnTo>
                    <a:pt x="297" y="1002"/>
                  </a:lnTo>
                  <a:lnTo>
                    <a:pt x="297" y="1001"/>
                  </a:lnTo>
                  <a:lnTo>
                    <a:pt x="298" y="1002"/>
                  </a:lnTo>
                  <a:lnTo>
                    <a:pt x="299" y="1002"/>
                  </a:lnTo>
                  <a:lnTo>
                    <a:pt x="300" y="1001"/>
                  </a:lnTo>
                  <a:lnTo>
                    <a:pt x="302" y="1002"/>
                  </a:lnTo>
                  <a:lnTo>
                    <a:pt x="303" y="1003"/>
                  </a:lnTo>
                  <a:lnTo>
                    <a:pt x="304" y="1004"/>
                  </a:lnTo>
                  <a:lnTo>
                    <a:pt x="304" y="1003"/>
                  </a:lnTo>
                  <a:lnTo>
                    <a:pt x="302" y="1001"/>
                  </a:lnTo>
                  <a:lnTo>
                    <a:pt x="299" y="999"/>
                  </a:lnTo>
                  <a:lnTo>
                    <a:pt x="298" y="1000"/>
                  </a:lnTo>
                  <a:lnTo>
                    <a:pt x="297" y="999"/>
                  </a:lnTo>
                  <a:lnTo>
                    <a:pt x="296" y="999"/>
                  </a:lnTo>
                  <a:lnTo>
                    <a:pt x="294" y="998"/>
                  </a:lnTo>
                  <a:lnTo>
                    <a:pt x="293" y="999"/>
                  </a:lnTo>
                  <a:lnTo>
                    <a:pt x="293" y="998"/>
                  </a:lnTo>
                  <a:lnTo>
                    <a:pt x="293" y="997"/>
                  </a:lnTo>
                  <a:lnTo>
                    <a:pt x="294" y="996"/>
                  </a:lnTo>
                  <a:lnTo>
                    <a:pt x="295" y="995"/>
                  </a:lnTo>
                  <a:lnTo>
                    <a:pt x="298" y="994"/>
                  </a:lnTo>
                  <a:lnTo>
                    <a:pt x="297" y="994"/>
                  </a:lnTo>
                  <a:lnTo>
                    <a:pt x="297" y="993"/>
                  </a:lnTo>
                  <a:lnTo>
                    <a:pt x="298" y="993"/>
                  </a:lnTo>
                  <a:lnTo>
                    <a:pt x="298" y="992"/>
                  </a:lnTo>
                  <a:lnTo>
                    <a:pt x="293" y="995"/>
                  </a:lnTo>
                  <a:lnTo>
                    <a:pt x="293" y="996"/>
                  </a:lnTo>
                  <a:lnTo>
                    <a:pt x="291" y="995"/>
                  </a:lnTo>
                  <a:lnTo>
                    <a:pt x="290" y="994"/>
                  </a:lnTo>
                  <a:lnTo>
                    <a:pt x="291" y="992"/>
                  </a:lnTo>
                  <a:lnTo>
                    <a:pt x="290" y="991"/>
                  </a:lnTo>
                  <a:lnTo>
                    <a:pt x="289" y="990"/>
                  </a:lnTo>
                  <a:lnTo>
                    <a:pt x="289" y="989"/>
                  </a:lnTo>
                  <a:lnTo>
                    <a:pt x="289" y="988"/>
                  </a:lnTo>
                  <a:lnTo>
                    <a:pt x="290" y="988"/>
                  </a:lnTo>
                  <a:lnTo>
                    <a:pt x="290" y="987"/>
                  </a:lnTo>
                  <a:lnTo>
                    <a:pt x="291" y="986"/>
                  </a:lnTo>
                  <a:lnTo>
                    <a:pt x="293" y="985"/>
                  </a:lnTo>
                  <a:lnTo>
                    <a:pt x="296" y="984"/>
                  </a:lnTo>
                  <a:lnTo>
                    <a:pt x="293" y="984"/>
                  </a:lnTo>
                  <a:lnTo>
                    <a:pt x="292" y="984"/>
                  </a:lnTo>
                  <a:lnTo>
                    <a:pt x="292" y="985"/>
                  </a:lnTo>
                  <a:lnTo>
                    <a:pt x="291" y="985"/>
                  </a:lnTo>
                  <a:lnTo>
                    <a:pt x="289" y="986"/>
                  </a:lnTo>
                  <a:lnTo>
                    <a:pt x="289" y="987"/>
                  </a:lnTo>
                  <a:lnTo>
                    <a:pt x="288" y="986"/>
                  </a:lnTo>
                  <a:lnTo>
                    <a:pt x="287" y="985"/>
                  </a:lnTo>
                  <a:lnTo>
                    <a:pt x="287" y="984"/>
                  </a:lnTo>
                  <a:lnTo>
                    <a:pt x="286" y="982"/>
                  </a:lnTo>
                  <a:lnTo>
                    <a:pt x="286" y="981"/>
                  </a:lnTo>
                  <a:lnTo>
                    <a:pt x="286" y="980"/>
                  </a:lnTo>
                  <a:lnTo>
                    <a:pt x="287" y="980"/>
                  </a:lnTo>
                  <a:lnTo>
                    <a:pt x="286" y="980"/>
                  </a:lnTo>
                  <a:lnTo>
                    <a:pt x="285" y="980"/>
                  </a:lnTo>
                  <a:lnTo>
                    <a:pt x="284" y="979"/>
                  </a:lnTo>
                  <a:lnTo>
                    <a:pt x="283" y="979"/>
                  </a:lnTo>
                  <a:lnTo>
                    <a:pt x="283" y="978"/>
                  </a:lnTo>
                  <a:lnTo>
                    <a:pt x="283" y="975"/>
                  </a:lnTo>
                  <a:lnTo>
                    <a:pt x="283" y="973"/>
                  </a:lnTo>
                  <a:lnTo>
                    <a:pt x="281" y="969"/>
                  </a:lnTo>
                  <a:lnTo>
                    <a:pt x="279" y="968"/>
                  </a:lnTo>
                  <a:lnTo>
                    <a:pt x="276" y="964"/>
                  </a:lnTo>
                  <a:lnTo>
                    <a:pt x="274" y="963"/>
                  </a:lnTo>
                  <a:lnTo>
                    <a:pt x="273" y="961"/>
                  </a:lnTo>
                  <a:lnTo>
                    <a:pt x="273" y="960"/>
                  </a:lnTo>
                  <a:lnTo>
                    <a:pt x="275" y="960"/>
                  </a:lnTo>
                  <a:lnTo>
                    <a:pt x="275" y="959"/>
                  </a:lnTo>
                  <a:lnTo>
                    <a:pt x="274" y="959"/>
                  </a:lnTo>
                  <a:lnTo>
                    <a:pt x="273" y="959"/>
                  </a:lnTo>
                  <a:lnTo>
                    <a:pt x="272" y="958"/>
                  </a:lnTo>
                  <a:lnTo>
                    <a:pt x="271" y="957"/>
                  </a:lnTo>
                  <a:lnTo>
                    <a:pt x="270" y="957"/>
                  </a:lnTo>
                  <a:lnTo>
                    <a:pt x="270" y="956"/>
                  </a:lnTo>
                  <a:lnTo>
                    <a:pt x="271" y="956"/>
                  </a:lnTo>
                  <a:lnTo>
                    <a:pt x="271" y="955"/>
                  </a:lnTo>
                  <a:lnTo>
                    <a:pt x="271" y="951"/>
                  </a:lnTo>
                  <a:lnTo>
                    <a:pt x="271" y="950"/>
                  </a:lnTo>
                  <a:lnTo>
                    <a:pt x="272" y="949"/>
                  </a:lnTo>
                  <a:lnTo>
                    <a:pt x="273" y="948"/>
                  </a:lnTo>
                  <a:lnTo>
                    <a:pt x="271" y="948"/>
                  </a:lnTo>
                  <a:lnTo>
                    <a:pt x="271" y="949"/>
                  </a:lnTo>
                  <a:lnTo>
                    <a:pt x="270" y="951"/>
                  </a:lnTo>
                  <a:lnTo>
                    <a:pt x="270" y="953"/>
                  </a:lnTo>
                  <a:lnTo>
                    <a:pt x="270" y="950"/>
                  </a:lnTo>
                  <a:lnTo>
                    <a:pt x="270" y="947"/>
                  </a:lnTo>
                  <a:lnTo>
                    <a:pt x="269" y="946"/>
                  </a:lnTo>
                  <a:lnTo>
                    <a:pt x="268" y="946"/>
                  </a:lnTo>
                  <a:lnTo>
                    <a:pt x="268" y="945"/>
                  </a:lnTo>
                  <a:lnTo>
                    <a:pt x="268" y="944"/>
                  </a:lnTo>
                  <a:lnTo>
                    <a:pt x="266" y="938"/>
                  </a:lnTo>
                  <a:lnTo>
                    <a:pt x="266" y="936"/>
                  </a:lnTo>
                  <a:lnTo>
                    <a:pt x="264" y="936"/>
                  </a:lnTo>
                  <a:lnTo>
                    <a:pt x="264" y="935"/>
                  </a:lnTo>
                  <a:lnTo>
                    <a:pt x="265" y="934"/>
                  </a:lnTo>
                  <a:lnTo>
                    <a:pt x="266" y="933"/>
                  </a:lnTo>
                  <a:lnTo>
                    <a:pt x="265" y="933"/>
                  </a:lnTo>
                  <a:lnTo>
                    <a:pt x="264" y="932"/>
                  </a:lnTo>
                  <a:lnTo>
                    <a:pt x="263" y="931"/>
                  </a:lnTo>
                  <a:lnTo>
                    <a:pt x="263" y="929"/>
                  </a:lnTo>
                  <a:lnTo>
                    <a:pt x="262" y="926"/>
                  </a:lnTo>
                  <a:lnTo>
                    <a:pt x="261" y="925"/>
                  </a:lnTo>
                  <a:lnTo>
                    <a:pt x="261" y="924"/>
                  </a:lnTo>
                  <a:lnTo>
                    <a:pt x="261" y="923"/>
                  </a:lnTo>
                  <a:lnTo>
                    <a:pt x="261" y="922"/>
                  </a:lnTo>
                  <a:lnTo>
                    <a:pt x="262" y="923"/>
                  </a:lnTo>
                  <a:lnTo>
                    <a:pt x="262" y="924"/>
                  </a:lnTo>
                  <a:lnTo>
                    <a:pt x="263" y="925"/>
                  </a:lnTo>
                  <a:lnTo>
                    <a:pt x="264" y="925"/>
                  </a:lnTo>
                  <a:lnTo>
                    <a:pt x="266" y="925"/>
                  </a:lnTo>
                  <a:lnTo>
                    <a:pt x="265" y="925"/>
                  </a:lnTo>
                  <a:lnTo>
                    <a:pt x="264" y="925"/>
                  </a:lnTo>
                  <a:lnTo>
                    <a:pt x="264" y="924"/>
                  </a:lnTo>
                  <a:lnTo>
                    <a:pt x="265" y="923"/>
                  </a:lnTo>
                  <a:lnTo>
                    <a:pt x="264" y="923"/>
                  </a:lnTo>
                  <a:lnTo>
                    <a:pt x="263" y="922"/>
                  </a:lnTo>
                  <a:lnTo>
                    <a:pt x="262" y="921"/>
                  </a:lnTo>
                  <a:lnTo>
                    <a:pt x="262" y="920"/>
                  </a:lnTo>
                  <a:lnTo>
                    <a:pt x="262" y="919"/>
                  </a:lnTo>
                  <a:lnTo>
                    <a:pt x="264" y="918"/>
                  </a:lnTo>
                  <a:lnTo>
                    <a:pt x="264" y="919"/>
                  </a:lnTo>
                  <a:lnTo>
                    <a:pt x="265" y="920"/>
                  </a:lnTo>
                  <a:lnTo>
                    <a:pt x="265" y="919"/>
                  </a:lnTo>
                  <a:lnTo>
                    <a:pt x="265" y="918"/>
                  </a:lnTo>
                  <a:lnTo>
                    <a:pt x="264" y="917"/>
                  </a:lnTo>
                  <a:lnTo>
                    <a:pt x="263" y="918"/>
                  </a:lnTo>
                  <a:lnTo>
                    <a:pt x="262" y="918"/>
                  </a:lnTo>
                  <a:lnTo>
                    <a:pt x="261" y="917"/>
                  </a:lnTo>
                  <a:lnTo>
                    <a:pt x="261" y="916"/>
                  </a:lnTo>
                  <a:lnTo>
                    <a:pt x="262" y="915"/>
                  </a:lnTo>
                  <a:lnTo>
                    <a:pt x="262" y="914"/>
                  </a:lnTo>
                  <a:lnTo>
                    <a:pt x="262" y="913"/>
                  </a:lnTo>
                  <a:lnTo>
                    <a:pt x="261" y="912"/>
                  </a:lnTo>
                  <a:lnTo>
                    <a:pt x="260" y="910"/>
                  </a:lnTo>
                  <a:lnTo>
                    <a:pt x="260" y="908"/>
                  </a:lnTo>
                  <a:lnTo>
                    <a:pt x="261" y="906"/>
                  </a:lnTo>
                  <a:lnTo>
                    <a:pt x="261" y="905"/>
                  </a:lnTo>
                  <a:lnTo>
                    <a:pt x="260" y="906"/>
                  </a:lnTo>
                  <a:lnTo>
                    <a:pt x="260" y="905"/>
                  </a:lnTo>
                  <a:lnTo>
                    <a:pt x="259" y="903"/>
                  </a:lnTo>
                  <a:lnTo>
                    <a:pt x="259" y="901"/>
                  </a:lnTo>
                  <a:lnTo>
                    <a:pt x="259" y="900"/>
                  </a:lnTo>
                  <a:lnTo>
                    <a:pt x="259" y="897"/>
                  </a:lnTo>
                  <a:lnTo>
                    <a:pt x="259" y="896"/>
                  </a:lnTo>
                  <a:lnTo>
                    <a:pt x="259" y="895"/>
                  </a:lnTo>
                  <a:lnTo>
                    <a:pt x="260" y="893"/>
                  </a:lnTo>
                  <a:lnTo>
                    <a:pt x="258" y="893"/>
                  </a:lnTo>
                  <a:lnTo>
                    <a:pt x="258" y="892"/>
                  </a:lnTo>
                  <a:lnTo>
                    <a:pt x="258" y="891"/>
                  </a:lnTo>
                  <a:lnTo>
                    <a:pt x="257" y="890"/>
                  </a:lnTo>
                  <a:lnTo>
                    <a:pt x="257" y="889"/>
                  </a:lnTo>
                  <a:lnTo>
                    <a:pt x="258" y="889"/>
                  </a:lnTo>
                  <a:lnTo>
                    <a:pt x="259" y="890"/>
                  </a:lnTo>
                  <a:lnTo>
                    <a:pt x="259" y="889"/>
                  </a:lnTo>
                  <a:lnTo>
                    <a:pt x="259" y="887"/>
                  </a:lnTo>
                  <a:lnTo>
                    <a:pt x="258" y="885"/>
                  </a:lnTo>
                  <a:lnTo>
                    <a:pt x="258" y="884"/>
                  </a:lnTo>
                  <a:lnTo>
                    <a:pt x="258" y="883"/>
                  </a:lnTo>
                  <a:lnTo>
                    <a:pt x="258" y="882"/>
                  </a:lnTo>
                  <a:lnTo>
                    <a:pt x="258" y="881"/>
                  </a:lnTo>
                  <a:lnTo>
                    <a:pt x="256" y="879"/>
                  </a:lnTo>
                  <a:lnTo>
                    <a:pt x="256" y="877"/>
                  </a:lnTo>
                  <a:lnTo>
                    <a:pt x="255" y="875"/>
                  </a:lnTo>
                  <a:lnTo>
                    <a:pt x="255" y="874"/>
                  </a:lnTo>
                  <a:lnTo>
                    <a:pt x="255" y="873"/>
                  </a:lnTo>
                  <a:lnTo>
                    <a:pt x="254" y="872"/>
                  </a:lnTo>
                  <a:lnTo>
                    <a:pt x="253" y="871"/>
                  </a:lnTo>
                  <a:lnTo>
                    <a:pt x="254" y="872"/>
                  </a:lnTo>
                  <a:lnTo>
                    <a:pt x="255" y="873"/>
                  </a:lnTo>
                  <a:lnTo>
                    <a:pt x="256" y="873"/>
                  </a:lnTo>
                  <a:lnTo>
                    <a:pt x="257" y="873"/>
                  </a:lnTo>
                  <a:lnTo>
                    <a:pt x="256" y="871"/>
                  </a:lnTo>
                  <a:lnTo>
                    <a:pt x="254" y="868"/>
                  </a:lnTo>
                  <a:lnTo>
                    <a:pt x="254" y="867"/>
                  </a:lnTo>
                  <a:lnTo>
                    <a:pt x="252" y="865"/>
                  </a:lnTo>
                  <a:lnTo>
                    <a:pt x="252" y="864"/>
                  </a:lnTo>
                  <a:lnTo>
                    <a:pt x="252" y="863"/>
                  </a:lnTo>
                  <a:lnTo>
                    <a:pt x="253" y="862"/>
                  </a:lnTo>
                  <a:lnTo>
                    <a:pt x="252" y="861"/>
                  </a:lnTo>
                  <a:lnTo>
                    <a:pt x="253" y="859"/>
                  </a:lnTo>
                  <a:lnTo>
                    <a:pt x="252" y="858"/>
                  </a:lnTo>
                  <a:lnTo>
                    <a:pt x="249" y="855"/>
                  </a:lnTo>
                  <a:lnTo>
                    <a:pt x="249" y="854"/>
                  </a:lnTo>
                  <a:lnTo>
                    <a:pt x="249" y="853"/>
                  </a:lnTo>
                  <a:lnTo>
                    <a:pt x="250" y="853"/>
                  </a:lnTo>
                  <a:lnTo>
                    <a:pt x="251" y="853"/>
                  </a:lnTo>
                  <a:lnTo>
                    <a:pt x="252" y="853"/>
                  </a:lnTo>
                  <a:lnTo>
                    <a:pt x="254" y="852"/>
                  </a:lnTo>
                  <a:lnTo>
                    <a:pt x="253" y="851"/>
                  </a:lnTo>
                  <a:lnTo>
                    <a:pt x="251" y="851"/>
                  </a:lnTo>
                  <a:lnTo>
                    <a:pt x="250" y="851"/>
                  </a:lnTo>
                  <a:lnTo>
                    <a:pt x="249" y="850"/>
                  </a:lnTo>
                  <a:lnTo>
                    <a:pt x="249" y="849"/>
                  </a:lnTo>
                  <a:lnTo>
                    <a:pt x="249" y="848"/>
                  </a:lnTo>
                  <a:lnTo>
                    <a:pt x="249" y="847"/>
                  </a:lnTo>
                  <a:lnTo>
                    <a:pt x="248" y="846"/>
                  </a:lnTo>
                  <a:lnTo>
                    <a:pt x="248" y="845"/>
                  </a:lnTo>
                  <a:lnTo>
                    <a:pt x="248" y="844"/>
                  </a:lnTo>
                  <a:lnTo>
                    <a:pt x="249" y="843"/>
                  </a:lnTo>
                  <a:lnTo>
                    <a:pt x="249" y="842"/>
                  </a:lnTo>
                  <a:lnTo>
                    <a:pt x="248" y="841"/>
                  </a:lnTo>
                  <a:lnTo>
                    <a:pt x="248" y="840"/>
                  </a:lnTo>
                  <a:lnTo>
                    <a:pt x="248" y="838"/>
                  </a:lnTo>
                  <a:lnTo>
                    <a:pt x="247" y="837"/>
                  </a:lnTo>
                  <a:lnTo>
                    <a:pt x="246" y="836"/>
                  </a:lnTo>
                  <a:lnTo>
                    <a:pt x="246" y="835"/>
                  </a:lnTo>
                  <a:lnTo>
                    <a:pt x="246" y="833"/>
                  </a:lnTo>
                  <a:lnTo>
                    <a:pt x="245" y="832"/>
                  </a:lnTo>
                  <a:lnTo>
                    <a:pt x="242" y="827"/>
                  </a:lnTo>
                  <a:lnTo>
                    <a:pt x="242" y="825"/>
                  </a:lnTo>
                  <a:lnTo>
                    <a:pt x="243" y="824"/>
                  </a:lnTo>
                  <a:lnTo>
                    <a:pt x="242" y="824"/>
                  </a:lnTo>
                  <a:lnTo>
                    <a:pt x="241" y="823"/>
                  </a:lnTo>
                  <a:lnTo>
                    <a:pt x="241" y="822"/>
                  </a:lnTo>
                  <a:lnTo>
                    <a:pt x="242" y="821"/>
                  </a:lnTo>
                  <a:lnTo>
                    <a:pt x="243" y="821"/>
                  </a:lnTo>
                  <a:lnTo>
                    <a:pt x="244" y="820"/>
                  </a:lnTo>
                  <a:lnTo>
                    <a:pt x="244" y="819"/>
                  </a:lnTo>
                  <a:lnTo>
                    <a:pt x="243" y="819"/>
                  </a:lnTo>
                  <a:lnTo>
                    <a:pt x="242" y="819"/>
                  </a:lnTo>
                  <a:lnTo>
                    <a:pt x="242" y="820"/>
                  </a:lnTo>
                  <a:lnTo>
                    <a:pt x="241" y="821"/>
                  </a:lnTo>
                  <a:lnTo>
                    <a:pt x="241" y="820"/>
                  </a:lnTo>
                  <a:lnTo>
                    <a:pt x="240" y="819"/>
                  </a:lnTo>
                  <a:lnTo>
                    <a:pt x="240" y="818"/>
                  </a:lnTo>
                  <a:lnTo>
                    <a:pt x="240" y="817"/>
                  </a:lnTo>
                  <a:lnTo>
                    <a:pt x="240" y="816"/>
                  </a:lnTo>
                  <a:lnTo>
                    <a:pt x="239" y="816"/>
                  </a:lnTo>
                  <a:lnTo>
                    <a:pt x="239" y="815"/>
                  </a:lnTo>
                  <a:lnTo>
                    <a:pt x="239" y="810"/>
                  </a:lnTo>
                  <a:lnTo>
                    <a:pt x="238" y="808"/>
                  </a:lnTo>
                  <a:lnTo>
                    <a:pt x="236" y="808"/>
                  </a:lnTo>
                  <a:lnTo>
                    <a:pt x="237" y="806"/>
                  </a:lnTo>
                  <a:lnTo>
                    <a:pt x="236" y="805"/>
                  </a:lnTo>
                  <a:lnTo>
                    <a:pt x="237" y="804"/>
                  </a:lnTo>
                  <a:lnTo>
                    <a:pt x="238" y="804"/>
                  </a:lnTo>
                  <a:lnTo>
                    <a:pt x="238" y="805"/>
                  </a:lnTo>
                  <a:lnTo>
                    <a:pt x="238" y="806"/>
                  </a:lnTo>
                  <a:lnTo>
                    <a:pt x="239" y="806"/>
                  </a:lnTo>
                  <a:lnTo>
                    <a:pt x="239" y="807"/>
                  </a:lnTo>
                  <a:lnTo>
                    <a:pt x="240" y="806"/>
                  </a:lnTo>
                  <a:lnTo>
                    <a:pt x="242" y="807"/>
                  </a:lnTo>
                  <a:lnTo>
                    <a:pt x="243" y="807"/>
                  </a:lnTo>
                  <a:lnTo>
                    <a:pt x="244" y="808"/>
                  </a:lnTo>
                  <a:lnTo>
                    <a:pt x="245" y="809"/>
                  </a:lnTo>
                  <a:lnTo>
                    <a:pt x="244" y="809"/>
                  </a:lnTo>
                  <a:lnTo>
                    <a:pt x="244" y="810"/>
                  </a:lnTo>
                  <a:lnTo>
                    <a:pt x="245" y="811"/>
                  </a:lnTo>
                  <a:lnTo>
                    <a:pt x="246" y="809"/>
                  </a:lnTo>
                  <a:lnTo>
                    <a:pt x="246" y="808"/>
                  </a:lnTo>
                  <a:lnTo>
                    <a:pt x="245" y="806"/>
                  </a:lnTo>
                  <a:lnTo>
                    <a:pt x="246" y="804"/>
                  </a:lnTo>
                  <a:lnTo>
                    <a:pt x="245" y="804"/>
                  </a:lnTo>
                  <a:lnTo>
                    <a:pt x="244" y="804"/>
                  </a:lnTo>
                  <a:lnTo>
                    <a:pt x="242" y="804"/>
                  </a:lnTo>
                  <a:lnTo>
                    <a:pt x="240" y="804"/>
                  </a:lnTo>
                  <a:lnTo>
                    <a:pt x="239" y="803"/>
                  </a:lnTo>
                  <a:lnTo>
                    <a:pt x="239" y="802"/>
                  </a:lnTo>
                  <a:lnTo>
                    <a:pt x="239" y="801"/>
                  </a:lnTo>
                  <a:lnTo>
                    <a:pt x="238" y="801"/>
                  </a:lnTo>
                  <a:lnTo>
                    <a:pt x="238" y="800"/>
                  </a:lnTo>
                  <a:lnTo>
                    <a:pt x="236" y="799"/>
                  </a:lnTo>
                  <a:lnTo>
                    <a:pt x="235" y="799"/>
                  </a:lnTo>
                  <a:lnTo>
                    <a:pt x="235" y="798"/>
                  </a:lnTo>
                  <a:lnTo>
                    <a:pt x="235" y="797"/>
                  </a:lnTo>
                  <a:lnTo>
                    <a:pt x="235" y="796"/>
                  </a:lnTo>
                  <a:lnTo>
                    <a:pt x="235" y="795"/>
                  </a:lnTo>
                  <a:lnTo>
                    <a:pt x="234" y="794"/>
                  </a:lnTo>
                  <a:lnTo>
                    <a:pt x="234" y="793"/>
                  </a:lnTo>
                  <a:lnTo>
                    <a:pt x="234" y="790"/>
                  </a:lnTo>
                  <a:lnTo>
                    <a:pt x="234" y="789"/>
                  </a:lnTo>
                  <a:lnTo>
                    <a:pt x="235" y="787"/>
                  </a:lnTo>
                  <a:lnTo>
                    <a:pt x="236" y="786"/>
                  </a:lnTo>
                  <a:lnTo>
                    <a:pt x="237" y="786"/>
                  </a:lnTo>
                  <a:lnTo>
                    <a:pt x="238" y="788"/>
                  </a:lnTo>
                  <a:lnTo>
                    <a:pt x="240" y="791"/>
                  </a:lnTo>
                  <a:lnTo>
                    <a:pt x="241" y="792"/>
                  </a:lnTo>
                  <a:lnTo>
                    <a:pt x="242" y="791"/>
                  </a:lnTo>
                  <a:lnTo>
                    <a:pt x="241" y="790"/>
                  </a:lnTo>
                  <a:lnTo>
                    <a:pt x="240" y="789"/>
                  </a:lnTo>
                  <a:lnTo>
                    <a:pt x="240" y="788"/>
                  </a:lnTo>
                  <a:lnTo>
                    <a:pt x="239" y="787"/>
                  </a:lnTo>
                  <a:lnTo>
                    <a:pt x="239" y="786"/>
                  </a:lnTo>
                  <a:lnTo>
                    <a:pt x="238" y="785"/>
                  </a:lnTo>
                  <a:lnTo>
                    <a:pt x="236" y="785"/>
                  </a:lnTo>
                  <a:lnTo>
                    <a:pt x="235" y="785"/>
                  </a:lnTo>
                  <a:lnTo>
                    <a:pt x="235" y="783"/>
                  </a:lnTo>
                  <a:lnTo>
                    <a:pt x="233" y="779"/>
                  </a:lnTo>
                  <a:lnTo>
                    <a:pt x="232" y="778"/>
                  </a:lnTo>
                  <a:lnTo>
                    <a:pt x="231" y="776"/>
                  </a:lnTo>
                  <a:lnTo>
                    <a:pt x="231" y="774"/>
                  </a:lnTo>
                  <a:lnTo>
                    <a:pt x="231" y="770"/>
                  </a:lnTo>
                  <a:lnTo>
                    <a:pt x="231" y="769"/>
                  </a:lnTo>
                  <a:lnTo>
                    <a:pt x="232" y="768"/>
                  </a:lnTo>
                  <a:lnTo>
                    <a:pt x="233" y="767"/>
                  </a:lnTo>
                  <a:lnTo>
                    <a:pt x="234" y="768"/>
                  </a:lnTo>
                  <a:lnTo>
                    <a:pt x="235" y="768"/>
                  </a:lnTo>
                  <a:lnTo>
                    <a:pt x="236" y="766"/>
                  </a:lnTo>
                  <a:lnTo>
                    <a:pt x="237" y="767"/>
                  </a:lnTo>
                  <a:lnTo>
                    <a:pt x="239" y="769"/>
                  </a:lnTo>
                  <a:lnTo>
                    <a:pt x="239" y="771"/>
                  </a:lnTo>
                  <a:lnTo>
                    <a:pt x="239" y="772"/>
                  </a:lnTo>
                  <a:lnTo>
                    <a:pt x="240" y="772"/>
                  </a:lnTo>
                  <a:lnTo>
                    <a:pt x="240" y="773"/>
                  </a:lnTo>
                  <a:lnTo>
                    <a:pt x="240" y="771"/>
                  </a:lnTo>
                  <a:lnTo>
                    <a:pt x="240" y="769"/>
                  </a:lnTo>
                  <a:lnTo>
                    <a:pt x="241" y="768"/>
                  </a:lnTo>
                  <a:lnTo>
                    <a:pt x="242" y="767"/>
                  </a:lnTo>
                  <a:lnTo>
                    <a:pt x="240" y="766"/>
                  </a:lnTo>
                  <a:lnTo>
                    <a:pt x="239" y="765"/>
                  </a:lnTo>
                  <a:lnTo>
                    <a:pt x="239" y="764"/>
                  </a:lnTo>
                  <a:lnTo>
                    <a:pt x="240" y="763"/>
                  </a:lnTo>
                  <a:lnTo>
                    <a:pt x="239" y="763"/>
                  </a:lnTo>
                  <a:lnTo>
                    <a:pt x="238" y="763"/>
                  </a:lnTo>
                  <a:lnTo>
                    <a:pt x="237" y="764"/>
                  </a:lnTo>
                  <a:lnTo>
                    <a:pt x="235" y="763"/>
                  </a:lnTo>
                  <a:lnTo>
                    <a:pt x="234" y="761"/>
                  </a:lnTo>
                  <a:lnTo>
                    <a:pt x="235" y="759"/>
                  </a:lnTo>
                  <a:lnTo>
                    <a:pt x="236" y="760"/>
                  </a:lnTo>
                  <a:lnTo>
                    <a:pt x="237" y="760"/>
                  </a:lnTo>
                  <a:lnTo>
                    <a:pt x="237" y="758"/>
                  </a:lnTo>
                  <a:lnTo>
                    <a:pt x="237" y="757"/>
                  </a:lnTo>
                  <a:lnTo>
                    <a:pt x="238" y="758"/>
                  </a:lnTo>
                  <a:lnTo>
                    <a:pt x="239" y="758"/>
                  </a:lnTo>
                  <a:lnTo>
                    <a:pt x="240" y="756"/>
                  </a:lnTo>
                  <a:lnTo>
                    <a:pt x="238" y="756"/>
                  </a:lnTo>
                  <a:lnTo>
                    <a:pt x="239" y="756"/>
                  </a:lnTo>
                  <a:lnTo>
                    <a:pt x="240" y="755"/>
                  </a:lnTo>
                  <a:lnTo>
                    <a:pt x="244" y="754"/>
                  </a:lnTo>
                  <a:lnTo>
                    <a:pt x="245" y="753"/>
                  </a:lnTo>
                  <a:lnTo>
                    <a:pt x="243" y="753"/>
                  </a:lnTo>
                  <a:lnTo>
                    <a:pt x="242" y="753"/>
                  </a:lnTo>
                  <a:lnTo>
                    <a:pt x="240" y="754"/>
                  </a:lnTo>
                  <a:lnTo>
                    <a:pt x="240" y="753"/>
                  </a:lnTo>
                  <a:lnTo>
                    <a:pt x="240" y="751"/>
                  </a:lnTo>
                  <a:lnTo>
                    <a:pt x="240" y="749"/>
                  </a:lnTo>
                  <a:lnTo>
                    <a:pt x="239" y="749"/>
                  </a:lnTo>
                  <a:lnTo>
                    <a:pt x="239" y="748"/>
                  </a:lnTo>
                  <a:lnTo>
                    <a:pt x="239" y="743"/>
                  </a:lnTo>
                  <a:lnTo>
                    <a:pt x="238" y="745"/>
                  </a:lnTo>
                  <a:lnTo>
                    <a:pt x="237" y="746"/>
                  </a:lnTo>
                  <a:lnTo>
                    <a:pt x="236" y="748"/>
                  </a:lnTo>
                  <a:lnTo>
                    <a:pt x="236" y="749"/>
                  </a:lnTo>
                  <a:lnTo>
                    <a:pt x="237" y="750"/>
                  </a:lnTo>
                  <a:lnTo>
                    <a:pt x="236" y="752"/>
                  </a:lnTo>
                  <a:lnTo>
                    <a:pt x="234" y="755"/>
                  </a:lnTo>
                  <a:lnTo>
                    <a:pt x="234" y="754"/>
                  </a:lnTo>
                  <a:lnTo>
                    <a:pt x="233" y="752"/>
                  </a:lnTo>
                  <a:lnTo>
                    <a:pt x="232" y="753"/>
                  </a:lnTo>
                  <a:lnTo>
                    <a:pt x="231" y="755"/>
                  </a:lnTo>
                  <a:lnTo>
                    <a:pt x="230" y="757"/>
                  </a:lnTo>
                  <a:lnTo>
                    <a:pt x="229" y="760"/>
                  </a:lnTo>
                  <a:lnTo>
                    <a:pt x="229" y="761"/>
                  </a:lnTo>
                  <a:lnTo>
                    <a:pt x="228" y="761"/>
                  </a:lnTo>
                  <a:lnTo>
                    <a:pt x="228" y="760"/>
                  </a:lnTo>
                  <a:lnTo>
                    <a:pt x="228" y="759"/>
                  </a:lnTo>
                  <a:lnTo>
                    <a:pt x="228" y="758"/>
                  </a:lnTo>
                  <a:lnTo>
                    <a:pt x="228" y="757"/>
                  </a:lnTo>
                  <a:lnTo>
                    <a:pt x="227" y="757"/>
                  </a:lnTo>
                  <a:lnTo>
                    <a:pt x="227" y="758"/>
                  </a:lnTo>
                  <a:lnTo>
                    <a:pt x="226" y="758"/>
                  </a:lnTo>
                  <a:lnTo>
                    <a:pt x="226" y="757"/>
                  </a:lnTo>
                  <a:lnTo>
                    <a:pt x="227" y="755"/>
                  </a:lnTo>
                  <a:lnTo>
                    <a:pt x="228" y="754"/>
                  </a:lnTo>
                  <a:lnTo>
                    <a:pt x="228" y="753"/>
                  </a:lnTo>
                  <a:lnTo>
                    <a:pt x="228" y="751"/>
                  </a:lnTo>
                  <a:lnTo>
                    <a:pt x="229" y="752"/>
                  </a:lnTo>
                  <a:lnTo>
                    <a:pt x="229" y="751"/>
                  </a:lnTo>
                  <a:lnTo>
                    <a:pt x="229" y="750"/>
                  </a:lnTo>
                  <a:lnTo>
                    <a:pt x="228" y="749"/>
                  </a:lnTo>
                  <a:lnTo>
                    <a:pt x="229" y="747"/>
                  </a:lnTo>
                  <a:lnTo>
                    <a:pt x="229" y="746"/>
                  </a:lnTo>
                  <a:lnTo>
                    <a:pt x="228" y="744"/>
                  </a:lnTo>
                  <a:lnTo>
                    <a:pt x="228" y="743"/>
                  </a:lnTo>
                  <a:lnTo>
                    <a:pt x="229" y="743"/>
                  </a:lnTo>
                  <a:lnTo>
                    <a:pt x="229" y="742"/>
                  </a:lnTo>
                  <a:lnTo>
                    <a:pt x="228" y="742"/>
                  </a:lnTo>
                  <a:lnTo>
                    <a:pt x="228" y="743"/>
                  </a:lnTo>
                  <a:lnTo>
                    <a:pt x="227" y="744"/>
                  </a:lnTo>
                  <a:lnTo>
                    <a:pt x="226" y="743"/>
                  </a:lnTo>
                  <a:lnTo>
                    <a:pt x="227" y="742"/>
                  </a:lnTo>
                  <a:lnTo>
                    <a:pt x="228" y="739"/>
                  </a:lnTo>
                  <a:lnTo>
                    <a:pt x="229" y="737"/>
                  </a:lnTo>
                  <a:lnTo>
                    <a:pt x="230" y="736"/>
                  </a:lnTo>
                  <a:lnTo>
                    <a:pt x="229" y="736"/>
                  </a:lnTo>
                  <a:lnTo>
                    <a:pt x="228" y="737"/>
                  </a:lnTo>
                  <a:lnTo>
                    <a:pt x="227" y="739"/>
                  </a:lnTo>
                  <a:lnTo>
                    <a:pt x="226" y="740"/>
                  </a:lnTo>
                  <a:lnTo>
                    <a:pt x="226" y="736"/>
                  </a:lnTo>
                  <a:lnTo>
                    <a:pt x="226" y="733"/>
                  </a:lnTo>
                  <a:lnTo>
                    <a:pt x="227" y="732"/>
                  </a:lnTo>
                  <a:lnTo>
                    <a:pt x="230" y="732"/>
                  </a:lnTo>
                  <a:lnTo>
                    <a:pt x="232" y="732"/>
                  </a:lnTo>
                  <a:lnTo>
                    <a:pt x="233" y="733"/>
                  </a:lnTo>
                  <a:lnTo>
                    <a:pt x="234" y="734"/>
                  </a:lnTo>
                  <a:lnTo>
                    <a:pt x="236" y="734"/>
                  </a:lnTo>
                  <a:lnTo>
                    <a:pt x="237" y="734"/>
                  </a:lnTo>
                  <a:lnTo>
                    <a:pt x="238" y="734"/>
                  </a:lnTo>
                  <a:lnTo>
                    <a:pt x="239" y="734"/>
                  </a:lnTo>
                  <a:lnTo>
                    <a:pt x="240" y="735"/>
                  </a:lnTo>
                  <a:lnTo>
                    <a:pt x="242" y="738"/>
                  </a:lnTo>
                  <a:lnTo>
                    <a:pt x="243" y="740"/>
                  </a:lnTo>
                  <a:lnTo>
                    <a:pt x="244" y="739"/>
                  </a:lnTo>
                  <a:lnTo>
                    <a:pt x="243" y="738"/>
                  </a:lnTo>
                  <a:lnTo>
                    <a:pt x="243" y="737"/>
                  </a:lnTo>
                  <a:lnTo>
                    <a:pt x="243" y="736"/>
                  </a:lnTo>
                  <a:lnTo>
                    <a:pt x="242" y="736"/>
                  </a:lnTo>
                  <a:lnTo>
                    <a:pt x="242" y="735"/>
                  </a:lnTo>
                  <a:lnTo>
                    <a:pt x="241" y="734"/>
                  </a:lnTo>
                  <a:lnTo>
                    <a:pt x="240" y="733"/>
                  </a:lnTo>
                  <a:lnTo>
                    <a:pt x="239" y="733"/>
                  </a:lnTo>
                  <a:lnTo>
                    <a:pt x="235" y="733"/>
                  </a:lnTo>
                  <a:lnTo>
                    <a:pt x="234" y="733"/>
                  </a:lnTo>
                  <a:lnTo>
                    <a:pt x="233" y="732"/>
                  </a:lnTo>
                  <a:lnTo>
                    <a:pt x="231" y="730"/>
                  </a:lnTo>
                  <a:lnTo>
                    <a:pt x="230" y="730"/>
                  </a:lnTo>
                  <a:lnTo>
                    <a:pt x="229" y="731"/>
                  </a:lnTo>
                  <a:lnTo>
                    <a:pt x="228" y="731"/>
                  </a:lnTo>
                  <a:lnTo>
                    <a:pt x="227" y="730"/>
                  </a:lnTo>
                  <a:lnTo>
                    <a:pt x="225" y="728"/>
                  </a:lnTo>
                  <a:lnTo>
                    <a:pt x="225" y="727"/>
                  </a:lnTo>
                  <a:lnTo>
                    <a:pt x="224" y="723"/>
                  </a:lnTo>
                  <a:lnTo>
                    <a:pt x="224" y="721"/>
                  </a:lnTo>
                  <a:lnTo>
                    <a:pt x="225" y="720"/>
                  </a:lnTo>
                  <a:lnTo>
                    <a:pt x="226" y="720"/>
                  </a:lnTo>
                  <a:lnTo>
                    <a:pt x="233" y="717"/>
                  </a:lnTo>
                  <a:lnTo>
                    <a:pt x="231" y="716"/>
                  </a:lnTo>
                  <a:lnTo>
                    <a:pt x="230" y="717"/>
                  </a:lnTo>
                  <a:lnTo>
                    <a:pt x="229" y="717"/>
                  </a:lnTo>
                  <a:lnTo>
                    <a:pt x="227" y="717"/>
                  </a:lnTo>
                  <a:lnTo>
                    <a:pt x="226" y="717"/>
                  </a:lnTo>
                  <a:lnTo>
                    <a:pt x="226" y="716"/>
                  </a:lnTo>
                  <a:lnTo>
                    <a:pt x="226" y="715"/>
                  </a:lnTo>
                  <a:lnTo>
                    <a:pt x="225" y="714"/>
                  </a:lnTo>
                  <a:lnTo>
                    <a:pt x="224" y="714"/>
                  </a:lnTo>
                  <a:lnTo>
                    <a:pt x="223" y="714"/>
                  </a:lnTo>
                  <a:lnTo>
                    <a:pt x="224" y="714"/>
                  </a:lnTo>
                  <a:lnTo>
                    <a:pt x="224" y="715"/>
                  </a:lnTo>
                  <a:lnTo>
                    <a:pt x="224" y="716"/>
                  </a:lnTo>
                  <a:lnTo>
                    <a:pt x="223" y="716"/>
                  </a:lnTo>
                  <a:lnTo>
                    <a:pt x="224" y="717"/>
                  </a:lnTo>
                  <a:lnTo>
                    <a:pt x="225" y="717"/>
                  </a:lnTo>
                  <a:lnTo>
                    <a:pt x="225" y="718"/>
                  </a:lnTo>
                  <a:lnTo>
                    <a:pt x="224" y="718"/>
                  </a:lnTo>
                  <a:lnTo>
                    <a:pt x="223" y="717"/>
                  </a:lnTo>
                  <a:lnTo>
                    <a:pt x="222" y="713"/>
                  </a:lnTo>
                  <a:lnTo>
                    <a:pt x="222" y="712"/>
                  </a:lnTo>
                  <a:lnTo>
                    <a:pt x="222" y="709"/>
                  </a:lnTo>
                  <a:lnTo>
                    <a:pt x="220" y="704"/>
                  </a:lnTo>
                  <a:lnTo>
                    <a:pt x="221" y="704"/>
                  </a:lnTo>
                  <a:lnTo>
                    <a:pt x="221" y="705"/>
                  </a:lnTo>
                  <a:lnTo>
                    <a:pt x="222" y="705"/>
                  </a:lnTo>
                  <a:lnTo>
                    <a:pt x="223" y="705"/>
                  </a:lnTo>
                  <a:lnTo>
                    <a:pt x="223" y="704"/>
                  </a:lnTo>
                  <a:lnTo>
                    <a:pt x="222" y="703"/>
                  </a:lnTo>
                  <a:lnTo>
                    <a:pt x="222" y="702"/>
                  </a:lnTo>
                  <a:lnTo>
                    <a:pt x="223" y="702"/>
                  </a:lnTo>
                  <a:lnTo>
                    <a:pt x="223" y="701"/>
                  </a:lnTo>
                  <a:lnTo>
                    <a:pt x="223" y="700"/>
                  </a:lnTo>
                  <a:lnTo>
                    <a:pt x="223" y="699"/>
                  </a:lnTo>
                  <a:lnTo>
                    <a:pt x="220" y="702"/>
                  </a:lnTo>
                  <a:lnTo>
                    <a:pt x="220" y="701"/>
                  </a:lnTo>
                  <a:lnTo>
                    <a:pt x="220" y="698"/>
                  </a:lnTo>
                  <a:lnTo>
                    <a:pt x="219" y="697"/>
                  </a:lnTo>
                  <a:lnTo>
                    <a:pt x="218" y="695"/>
                  </a:lnTo>
                  <a:lnTo>
                    <a:pt x="218" y="694"/>
                  </a:lnTo>
                  <a:lnTo>
                    <a:pt x="219" y="693"/>
                  </a:lnTo>
                  <a:lnTo>
                    <a:pt x="219" y="690"/>
                  </a:lnTo>
                  <a:lnTo>
                    <a:pt x="219" y="688"/>
                  </a:lnTo>
                  <a:lnTo>
                    <a:pt x="220" y="687"/>
                  </a:lnTo>
                  <a:lnTo>
                    <a:pt x="221" y="686"/>
                  </a:lnTo>
                  <a:lnTo>
                    <a:pt x="221" y="684"/>
                  </a:lnTo>
                  <a:lnTo>
                    <a:pt x="222" y="683"/>
                  </a:lnTo>
                  <a:lnTo>
                    <a:pt x="222" y="679"/>
                  </a:lnTo>
                  <a:lnTo>
                    <a:pt x="222" y="678"/>
                  </a:lnTo>
                  <a:lnTo>
                    <a:pt x="223" y="675"/>
                  </a:lnTo>
                  <a:lnTo>
                    <a:pt x="223" y="672"/>
                  </a:lnTo>
                  <a:lnTo>
                    <a:pt x="224" y="671"/>
                  </a:lnTo>
                  <a:lnTo>
                    <a:pt x="225" y="670"/>
                  </a:lnTo>
                  <a:lnTo>
                    <a:pt x="225" y="669"/>
                  </a:lnTo>
                  <a:lnTo>
                    <a:pt x="224" y="669"/>
                  </a:lnTo>
                  <a:lnTo>
                    <a:pt x="224" y="667"/>
                  </a:lnTo>
                  <a:lnTo>
                    <a:pt x="224" y="665"/>
                  </a:lnTo>
                  <a:lnTo>
                    <a:pt x="225" y="664"/>
                  </a:lnTo>
                  <a:lnTo>
                    <a:pt x="226" y="662"/>
                  </a:lnTo>
                  <a:lnTo>
                    <a:pt x="226" y="661"/>
                  </a:lnTo>
                  <a:lnTo>
                    <a:pt x="226" y="660"/>
                  </a:lnTo>
                  <a:lnTo>
                    <a:pt x="227" y="660"/>
                  </a:lnTo>
                  <a:lnTo>
                    <a:pt x="228" y="659"/>
                  </a:lnTo>
                  <a:lnTo>
                    <a:pt x="228" y="658"/>
                  </a:lnTo>
                  <a:lnTo>
                    <a:pt x="229" y="658"/>
                  </a:lnTo>
                  <a:lnTo>
                    <a:pt x="229" y="657"/>
                  </a:lnTo>
                  <a:lnTo>
                    <a:pt x="229" y="655"/>
                  </a:lnTo>
                  <a:lnTo>
                    <a:pt x="230" y="654"/>
                  </a:lnTo>
                  <a:lnTo>
                    <a:pt x="230" y="652"/>
                  </a:lnTo>
                  <a:lnTo>
                    <a:pt x="233" y="648"/>
                  </a:lnTo>
                  <a:lnTo>
                    <a:pt x="233" y="647"/>
                  </a:lnTo>
                  <a:lnTo>
                    <a:pt x="234" y="646"/>
                  </a:lnTo>
                  <a:lnTo>
                    <a:pt x="234" y="644"/>
                  </a:lnTo>
                  <a:lnTo>
                    <a:pt x="234" y="643"/>
                  </a:lnTo>
                  <a:lnTo>
                    <a:pt x="233" y="642"/>
                  </a:lnTo>
                  <a:lnTo>
                    <a:pt x="233" y="641"/>
                  </a:lnTo>
                  <a:lnTo>
                    <a:pt x="233" y="640"/>
                  </a:lnTo>
                  <a:lnTo>
                    <a:pt x="234" y="639"/>
                  </a:lnTo>
                  <a:lnTo>
                    <a:pt x="235" y="638"/>
                  </a:lnTo>
                  <a:lnTo>
                    <a:pt x="235" y="635"/>
                  </a:lnTo>
                  <a:lnTo>
                    <a:pt x="235" y="634"/>
                  </a:lnTo>
                  <a:lnTo>
                    <a:pt x="234" y="632"/>
                  </a:lnTo>
                  <a:lnTo>
                    <a:pt x="237" y="630"/>
                  </a:lnTo>
                  <a:lnTo>
                    <a:pt x="237" y="629"/>
                  </a:lnTo>
                  <a:lnTo>
                    <a:pt x="236" y="628"/>
                  </a:lnTo>
                  <a:lnTo>
                    <a:pt x="235" y="627"/>
                  </a:lnTo>
                  <a:lnTo>
                    <a:pt x="236" y="627"/>
                  </a:lnTo>
                  <a:lnTo>
                    <a:pt x="236" y="626"/>
                  </a:lnTo>
                  <a:lnTo>
                    <a:pt x="234" y="627"/>
                  </a:lnTo>
                  <a:lnTo>
                    <a:pt x="233" y="627"/>
                  </a:lnTo>
                  <a:lnTo>
                    <a:pt x="233" y="625"/>
                  </a:lnTo>
                  <a:lnTo>
                    <a:pt x="233" y="624"/>
                  </a:lnTo>
                  <a:lnTo>
                    <a:pt x="234" y="622"/>
                  </a:lnTo>
                  <a:lnTo>
                    <a:pt x="233" y="623"/>
                  </a:lnTo>
                  <a:lnTo>
                    <a:pt x="230" y="625"/>
                  </a:lnTo>
                  <a:lnTo>
                    <a:pt x="231" y="624"/>
                  </a:lnTo>
                  <a:lnTo>
                    <a:pt x="231" y="621"/>
                  </a:lnTo>
                  <a:lnTo>
                    <a:pt x="232" y="620"/>
                  </a:lnTo>
                  <a:lnTo>
                    <a:pt x="230" y="618"/>
                  </a:lnTo>
                  <a:lnTo>
                    <a:pt x="231" y="617"/>
                  </a:lnTo>
                  <a:lnTo>
                    <a:pt x="233" y="616"/>
                  </a:lnTo>
                  <a:lnTo>
                    <a:pt x="233" y="614"/>
                  </a:lnTo>
                  <a:lnTo>
                    <a:pt x="231" y="615"/>
                  </a:lnTo>
                  <a:lnTo>
                    <a:pt x="230" y="615"/>
                  </a:lnTo>
                  <a:lnTo>
                    <a:pt x="229" y="614"/>
                  </a:lnTo>
                  <a:lnTo>
                    <a:pt x="229" y="613"/>
                  </a:lnTo>
                  <a:lnTo>
                    <a:pt x="228" y="613"/>
                  </a:lnTo>
                  <a:lnTo>
                    <a:pt x="227" y="613"/>
                  </a:lnTo>
                  <a:lnTo>
                    <a:pt x="226" y="612"/>
                  </a:lnTo>
                  <a:lnTo>
                    <a:pt x="226" y="611"/>
                  </a:lnTo>
                  <a:lnTo>
                    <a:pt x="225" y="610"/>
                  </a:lnTo>
                  <a:lnTo>
                    <a:pt x="227" y="610"/>
                  </a:lnTo>
                  <a:lnTo>
                    <a:pt x="229" y="611"/>
                  </a:lnTo>
                  <a:lnTo>
                    <a:pt x="231" y="610"/>
                  </a:lnTo>
                  <a:lnTo>
                    <a:pt x="229" y="605"/>
                  </a:lnTo>
                  <a:lnTo>
                    <a:pt x="228" y="604"/>
                  </a:lnTo>
                  <a:lnTo>
                    <a:pt x="225" y="605"/>
                  </a:lnTo>
                  <a:lnTo>
                    <a:pt x="224" y="605"/>
                  </a:lnTo>
                  <a:lnTo>
                    <a:pt x="224" y="604"/>
                  </a:lnTo>
                  <a:lnTo>
                    <a:pt x="224" y="605"/>
                  </a:lnTo>
                  <a:lnTo>
                    <a:pt x="223" y="605"/>
                  </a:lnTo>
                  <a:lnTo>
                    <a:pt x="223" y="607"/>
                  </a:lnTo>
                  <a:lnTo>
                    <a:pt x="221" y="608"/>
                  </a:lnTo>
                  <a:lnTo>
                    <a:pt x="221" y="606"/>
                  </a:lnTo>
                  <a:lnTo>
                    <a:pt x="222" y="604"/>
                  </a:lnTo>
                  <a:lnTo>
                    <a:pt x="223" y="603"/>
                  </a:lnTo>
                  <a:lnTo>
                    <a:pt x="222" y="602"/>
                  </a:lnTo>
                  <a:lnTo>
                    <a:pt x="220" y="602"/>
                  </a:lnTo>
                  <a:lnTo>
                    <a:pt x="219" y="603"/>
                  </a:lnTo>
                  <a:lnTo>
                    <a:pt x="219" y="604"/>
                  </a:lnTo>
                  <a:lnTo>
                    <a:pt x="219" y="605"/>
                  </a:lnTo>
                  <a:lnTo>
                    <a:pt x="219" y="606"/>
                  </a:lnTo>
                  <a:lnTo>
                    <a:pt x="218" y="606"/>
                  </a:lnTo>
                  <a:lnTo>
                    <a:pt x="217" y="607"/>
                  </a:lnTo>
                  <a:lnTo>
                    <a:pt x="216" y="607"/>
                  </a:lnTo>
                  <a:lnTo>
                    <a:pt x="216" y="606"/>
                  </a:lnTo>
                  <a:lnTo>
                    <a:pt x="216" y="605"/>
                  </a:lnTo>
                  <a:lnTo>
                    <a:pt x="217" y="604"/>
                  </a:lnTo>
                  <a:lnTo>
                    <a:pt x="221" y="601"/>
                  </a:lnTo>
                  <a:lnTo>
                    <a:pt x="222" y="599"/>
                  </a:lnTo>
                  <a:lnTo>
                    <a:pt x="223" y="599"/>
                  </a:lnTo>
                  <a:lnTo>
                    <a:pt x="223" y="598"/>
                  </a:lnTo>
                  <a:lnTo>
                    <a:pt x="220" y="598"/>
                  </a:lnTo>
                  <a:lnTo>
                    <a:pt x="220" y="597"/>
                  </a:lnTo>
                  <a:lnTo>
                    <a:pt x="219" y="596"/>
                  </a:lnTo>
                  <a:lnTo>
                    <a:pt x="218" y="596"/>
                  </a:lnTo>
                  <a:lnTo>
                    <a:pt x="218" y="595"/>
                  </a:lnTo>
                  <a:lnTo>
                    <a:pt x="218" y="594"/>
                  </a:lnTo>
                  <a:lnTo>
                    <a:pt x="216" y="595"/>
                  </a:lnTo>
                  <a:lnTo>
                    <a:pt x="215" y="594"/>
                  </a:lnTo>
                  <a:lnTo>
                    <a:pt x="214" y="591"/>
                  </a:lnTo>
                  <a:lnTo>
                    <a:pt x="214" y="590"/>
                  </a:lnTo>
                  <a:lnTo>
                    <a:pt x="214" y="589"/>
                  </a:lnTo>
                  <a:lnTo>
                    <a:pt x="215" y="588"/>
                  </a:lnTo>
                  <a:lnTo>
                    <a:pt x="217" y="588"/>
                  </a:lnTo>
                  <a:lnTo>
                    <a:pt x="218" y="588"/>
                  </a:lnTo>
                  <a:lnTo>
                    <a:pt x="217" y="587"/>
                  </a:lnTo>
                  <a:lnTo>
                    <a:pt x="216" y="587"/>
                  </a:lnTo>
                  <a:lnTo>
                    <a:pt x="214" y="588"/>
                  </a:lnTo>
                  <a:lnTo>
                    <a:pt x="213" y="587"/>
                  </a:lnTo>
                  <a:lnTo>
                    <a:pt x="212" y="587"/>
                  </a:lnTo>
                  <a:lnTo>
                    <a:pt x="212" y="586"/>
                  </a:lnTo>
                  <a:lnTo>
                    <a:pt x="213" y="586"/>
                  </a:lnTo>
                  <a:lnTo>
                    <a:pt x="217" y="584"/>
                  </a:lnTo>
                  <a:lnTo>
                    <a:pt x="219" y="583"/>
                  </a:lnTo>
                  <a:lnTo>
                    <a:pt x="220" y="583"/>
                  </a:lnTo>
                  <a:lnTo>
                    <a:pt x="223" y="580"/>
                  </a:lnTo>
                  <a:lnTo>
                    <a:pt x="224" y="581"/>
                  </a:lnTo>
                  <a:lnTo>
                    <a:pt x="225" y="580"/>
                  </a:lnTo>
                  <a:lnTo>
                    <a:pt x="224" y="579"/>
                  </a:lnTo>
                  <a:lnTo>
                    <a:pt x="220" y="580"/>
                  </a:lnTo>
                  <a:lnTo>
                    <a:pt x="219" y="581"/>
                  </a:lnTo>
                  <a:lnTo>
                    <a:pt x="215" y="583"/>
                  </a:lnTo>
                  <a:lnTo>
                    <a:pt x="213" y="584"/>
                  </a:lnTo>
                  <a:lnTo>
                    <a:pt x="214" y="583"/>
                  </a:lnTo>
                  <a:lnTo>
                    <a:pt x="216" y="579"/>
                  </a:lnTo>
                  <a:lnTo>
                    <a:pt x="217" y="578"/>
                  </a:lnTo>
                  <a:lnTo>
                    <a:pt x="218" y="577"/>
                  </a:lnTo>
                  <a:lnTo>
                    <a:pt x="220" y="575"/>
                  </a:lnTo>
                  <a:lnTo>
                    <a:pt x="221" y="574"/>
                  </a:lnTo>
                  <a:lnTo>
                    <a:pt x="223" y="574"/>
                  </a:lnTo>
                  <a:lnTo>
                    <a:pt x="224" y="573"/>
                  </a:lnTo>
                  <a:lnTo>
                    <a:pt x="226" y="572"/>
                  </a:lnTo>
                  <a:lnTo>
                    <a:pt x="227" y="571"/>
                  </a:lnTo>
                  <a:lnTo>
                    <a:pt x="228" y="568"/>
                  </a:lnTo>
                  <a:lnTo>
                    <a:pt x="229" y="568"/>
                  </a:lnTo>
                  <a:lnTo>
                    <a:pt x="230" y="568"/>
                  </a:lnTo>
                  <a:lnTo>
                    <a:pt x="232" y="568"/>
                  </a:lnTo>
                  <a:lnTo>
                    <a:pt x="234" y="568"/>
                  </a:lnTo>
                  <a:lnTo>
                    <a:pt x="237" y="567"/>
                  </a:lnTo>
                  <a:lnTo>
                    <a:pt x="239" y="565"/>
                  </a:lnTo>
                  <a:lnTo>
                    <a:pt x="242" y="564"/>
                  </a:lnTo>
                  <a:lnTo>
                    <a:pt x="246" y="562"/>
                  </a:lnTo>
                  <a:lnTo>
                    <a:pt x="248" y="561"/>
                  </a:lnTo>
                  <a:lnTo>
                    <a:pt x="249" y="561"/>
                  </a:lnTo>
                  <a:lnTo>
                    <a:pt x="249" y="560"/>
                  </a:lnTo>
                  <a:lnTo>
                    <a:pt x="249" y="559"/>
                  </a:lnTo>
                  <a:lnTo>
                    <a:pt x="246" y="560"/>
                  </a:lnTo>
                  <a:lnTo>
                    <a:pt x="244" y="561"/>
                  </a:lnTo>
                  <a:lnTo>
                    <a:pt x="244" y="562"/>
                  </a:lnTo>
                  <a:lnTo>
                    <a:pt x="242" y="563"/>
                  </a:lnTo>
                  <a:lnTo>
                    <a:pt x="240" y="563"/>
                  </a:lnTo>
                  <a:lnTo>
                    <a:pt x="238" y="564"/>
                  </a:lnTo>
                  <a:lnTo>
                    <a:pt x="236" y="565"/>
                  </a:lnTo>
                  <a:lnTo>
                    <a:pt x="233" y="564"/>
                  </a:lnTo>
                  <a:lnTo>
                    <a:pt x="231" y="564"/>
                  </a:lnTo>
                  <a:lnTo>
                    <a:pt x="230" y="564"/>
                  </a:lnTo>
                  <a:lnTo>
                    <a:pt x="229" y="565"/>
                  </a:lnTo>
                  <a:lnTo>
                    <a:pt x="228" y="566"/>
                  </a:lnTo>
                  <a:lnTo>
                    <a:pt x="225" y="565"/>
                  </a:lnTo>
                  <a:lnTo>
                    <a:pt x="223" y="565"/>
                  </a:lnTo>
                  <a:lnTo>
                    <a:pt x="220" y="565"/>
                  </a:lnTo>
                  <a:lnTo>
                    <a:pt x="218" y="565"/>
                  </a:lnTo>
                  <a:lnTo>
                    <a:pt x="217" y="565"/>
                  </a:lnTo>
                  <a:lnTo>
                    <a:pt x="216" y="565"/>
                  </a:lnTo>
                  <a:lnTo>
                    <a:pt x="213" y="566"/>
                  </a:lnTo>
                  <a:lnTo>
                    <a:pt x="211" y="566"/>
                  </a:lnTo>
                  <a:lnTo>
                    <a:pt x="210" y="566"/>
                  </a:lnTo>
                  <a:lnTo>
                    <a:pt x="210" y="564"/>
                  </a:lnTo>
                  <a:lnTo>
                    <a:pt x="210" y="563"/>
                  </a:lnTo>
                  <a:lnTo>
                    <a:pt x="211" y="560"/>
                  </a:lnTo>
                  <a:lnTo>
                    <a:pt x="212" y="558"/>
                  </a:lnTo>
                  <a:lnTo>
                    <a:pt x="212" y="554"/>
                  </a:lnTo>
                  <a:lnTo>
                    <a:pt x="212" y="553"/>
                  </a:lnTo>
                  <a:lnTo>
                    <a:pt x="214" y="552"/>
                  </a:lnTo>
                  <a:lnTo>
                    <a:pt x="214" y="551"/>
                  </a:lnTo>
                  <a:lnTo>
                    <a:pt x="216" y="548"/>
                  </a:lnTo>
                  <a:lnTo>
                    <a:pt x="217" y="547"/>
                  </a:lnTo>
                  <a:lnTo>
                    <a:pt x="218" y="547"/>
                  </a:lnTo>
                  <a:lnTo>
                    <a:pt x="220" y="547"/>
                  </a:lnTo>
                  <a:lnTo>
                    <a:pt x="221" y="546"/>
                  </a:lnTo>
                  <a:lnTo>
                    <a:pt x="222" y="545"/>
                  </a:lnTo>
                  <a:lnTo>
                    <a:pt x="222" y="544"/>
                  </a:lnTo>
                  <a:lnTo>
                    <a:pt x="223" y="543"/>
                  </a:lnTo>
                  <a:lnTo>
                    <a:pt x="222" y="543"/>
                  </a:lnTo>
                  <a:lnTo>
                    <a:pt x="221" y="543"/>
                  </a:lnTo>
                  <a:lnTo>
                    <a:pt x="221" y="544"/>
                  </a:lnTo>
                  <a:lnTo>
                    <a:pt x="216" y="545"/>
                  </a:lnTo>
                  <a:lnTo>
                    <a:pt x="215" y="546"/>
                  </a:lnTo>
                  <a:lnTo>
                    <a:pt x="213" y="548"/>
                  </a:lnTo>
                  <a:lnTo>
                    <a:pt x="212" y="548"/>
                  </a:lnTo>
                  <a:lnTo>
                    <a:pt x="211" y="549"/>
                  </a:lnTo>
                  <a:lnTo>
                    <a:pt x="210" y="548"/>
                  </a:lnTo>
                  <a:lnTo>
                    <a:pt x="208" y="545"/>
                  </a:lnTo>
                  <a:lnTo>
                    <a:pt x="208" y="544"/>
                  </a:lnTo>
                  <a:lnTo>
                    <a:pt x="208" y="543"/>
                  </a:lnTo>
                  <a:lnTo>
                    <a:pt x="209" y="540"/>
                  </a:lnTo>
                  <a:lnTo>
                    <a:pt x="209" y="539"/>
                  </a:lnTo>
                  <a:lnTo>
                    <a:pt x="209" y="538"/>
                  </a:lnTo>
                  <a:lnTo>
                    <a:pt x="209" y="537"/>
                  </a:lnTo>
                  <a:lnTo>
                    <a:pt x="209" y="536"/>
                  </a:lnTo>
                  <a:lnTo>
                    <a:pt x="210" y="535"/>
                  </a:lnTo>
                  <a:lnTo>
                    <a:pt x="210" y="534"/>
                  </a:lnTo>
                  <a:lnTo>
                    <a:pt x="210" y="532"/>
                  </a:lnTo>
                  <a:lnTo>
                    <a:pt x="211" y="531"/>
                  </a:lnTo>
                  <a:lnTo>
                    <a:pt x="212" y="530"/>
                  </a:lnTo>
                  <a:lnTo>
                    <a:pt x="213" y="529"/>
                  </a:lnTo>
                  <a:lnTo>
                    <a:pt x="214" y="528"/>
                  </a:lnTo>
                  <a:lnTo>
                    <a:pt x="215" y="527"/>
                  </a:lnTo>
                  <a:lnTo>
                    <a:pt x="217" y="527"/>
                  </a:lnTo>
                  <a:lnTo>
                    <a:pt x="218" y="528"/>
                  </a:lnTo>
                  <a:lnTo>
                    <a:pt x="219" y="529"/>
                  </a:lnTo>
                  <a:lnTo>
                    <a:pt x="220" y="530"/>
                  </a:lnTo>
                  <a:lnTo>
                    <a:pt x="221" y="530"/>
                  </a:lnTo>
                  <a:lnTo>
                    <a:pt x="221" y="529"/>
                  </a:lnTo>
                  <a:lnTo>
                    <a:pt x="222" y="529"/>
                  </a:lnTo>
                  <a:lnTo>
                    <a:pt x="223" y="530"/>
                  </a:lnTo>
                  <a:lnTo>
                    <a:pt x="224" y="531"/>
                  </a:lnTo>
                  <a:lnTo>
                    <a:pt x="227" y="527"/>
                  </a:lnTo>
                  <a:lnTo>
                    <a:pt x="228" y="526"/>
                  </a:lnTo>
                  <a:lnTo>
                    <a:pt x="231" y="525"/>
                  </a:lnTo>
                  <a:lnTo>
                    <a:pt x="232" y="526"/>
                  </a:lnTo>
                  <a:lnTo>
                    <a:pt x="233" y="527"/>
                  </a:lnTo>
                  <a:lnTo>
                    <a:pt x="234" y="527"/>
                  </a:lnTo>
                  <a:lnTo>
                    <a:pt x="235" y="527"/>
                  </a:lnTo>
                  <a:lnTo>
                    <a:pt x="236" y="526"/>
                  </a:lnTo>
                  <a:lnTo>
                    <a:pt x="236" y="524"/>
                  </a:lnTo>
                  <a:lnTo>
                    <a:pt x="235" y="523"/>
                  </a:lnTo>
                  <a:lnTo>
                    <a:pt x="235" y="522"/>
                  </a:lnTo>
                  <a:lnTo>
                    <a:pt x="234" y="523"/>
                  </a:lnTo>
                  <a:lnTo>
                    <a:pt x="233" y="524"/>
                  </a:lnTo>
                  <a:lnTo>
                    <a:pt x="232" y="524"/>
                  </a:lnTo>
                  <a:lnTo>
                    <a:pt x="231" y="523"/>
                  </a:lnTo>
                  <a:lnTo>
                    <a:pt x="230" y="523"/>
                  </a:lnTo>
                  <a:lnTo>
                    <a:pt x="229" y="523"/>
                  </a:lnTo>
                  <a:lnTo>
                    <a:pt x="228" y="524"/>
                  </a:lnTo>
                  <a:lnTo>
                    <a:pt x="227" y="524"/>
                  </a:lnTo>
                  <a:lnTo>
                    <a:pt x="225" y="525"/>
                  </a:lnTo>
                  <a:lnTo>
                    <a:pt x="223" y="525"/>
                  </a:lnTo>
                  <a:lnTo>
                    <a:pt x="218" y="523"/>
                  </a:lnTo>
                  <a:lnTo>
                    <a:pt x="217" y="523"/>
                  </a:lnTo>
                  <a:lnTo>
                    <a:pt x="216" y="523"/>
                  </a:lnTo>
                  <a:lnTo>
                    <a:pt x="215" y="522"/>
                  </a:lnTo>
                  <a:lnTo>
                    <a:pt x="214" y="522"/>
                  </a:lnTo>
                  <a:lnTo>
                    <a:pt x="213" y="522"/>
                  </a:lnTo>
                  <a:lnTo>
                    <a:pt x="211" y="522"/>
                  </a:lnTo>
                  <a:lnTo>
                    <a:pt x="209" y="524"/>
                  </a:lnTo>
                  <a:lnTo>
                    <a:pt x="208" y="525"/>
                  </a:lnTo>
                  <a:lnTo>
                    <a:pt x="207" y="526"/>
                  </a:lnTo>
                  <a:lnTo>
                    <a:pt x="206" y="526"/>
                  </a:lnTo>
                  <a:lnTo>
                    <a:pt x="205" y="526"/>
                  </a:lnTo>
                  <a:lnTo>
                    <a:pt x="205" y="525"/>
                  </a:lnTo>
                  <a:lnTo>
                    <a:pt x="206" y="524"/>
                  </a:lnTo>
                  <a:lnTo>
                    <a:pt x="205" y="523"/>
                  </a:lnTo>
                  <a:lnTo>
                    <a:pt x="203" y="524"/>
                  </a:lnTo>
                  <a:lnTo>
                    <a:pt x="202" y="525"/>
                  </a:lnTo>
                  <a:lnTo>
                    <a:pt x="201" y="524"/>
                  </a:lnTo>
                  <a:lnTo>
                    <a:pt x="200" y="524"/>
                  </a:lnTo>
                  <a:lnTo>
                    <a:pt x="200" y="522"/>
                  </a:lnTo>
                  <a:lnTo>
                    <a:pt x="200" y="520"/>
                  </a:lnTo>
                  <a:lnTo>
                    <a:pt x="201" y="520"/>
                  </a:lnTo>
                  <a:lnTo>
                    <a:pt x="202" y="519"/>
                  </a:lnTo>
                  <a:lnTo>
                    <a:pt x="202" y="517"/>
                  </a:lnTo>
                  <a:lnTo>
                    <a:pt x="201" y="516"/>
                  </a:lnTo>
                  <a:lnTo>
                    <a:pt x="199" y="517"/>
                  </a:lnTo>
                  <a:lnTo>
                    <a:pt x="199" y="518"/>
                  </a:lnTo>
                  <a:lnTo>
                    <a:pt x="198" y="519"/>
                  </a:lnTo>
                  <a:lnTo>
                    <a:pt x="197" y="521"/>
                  </a:lnTo>
                  <a:lnTo>
                    <a:pt x="197" y="522"/>
                  </a:lnTo>
                  <a:lnTo>
                    <a:pt x="197" y="524"/>
                  </a:lnTo>
                  <a:lnTo>
                    <a:pt x="195" y="524"/>
                  </a:lnTo>
                  <a:lnTo>
                    <a:pt x="194" y="524"/>
                  </a:lnTo>
                  <a:lnTo>
                    <a:pt x="193" y="524"/>
                  </a:lnTo>
                  <a:lnTo>
                    <a:pt x="192" y="523"/>
                  </a:lnTo>
                  <a:lnTo>
                    <a:pt x="193" y="522"/>
                  </a:lnTo>
                  <a:lnTo>
                    <a:pt x="192" y="521"/>
                  </a:lnTo>
                  <a:lnTo>
                    <a:pt x="191" y="521"/>
                  </a:lnTo>
                  <a:lnTo>
                    <a:pt x="190" y="521"/>
                  </a:lnTo>
                  <a:lnTo>
                    <a:pt x="189" y="521"/>
                  </a:lnTo>
                  <a:lnTo>
                    <a:pt x="188" y="522"/>
                  </a:lnTo>
                  <a:lnTo>
                    <a:pt x="189" y="523"/>
                  </a:lnTo>
                  <a:lnTo>
                    <a:pt x="186" y="522"/>
                  </a:lnTo>
                  <a:lnTo>
                    <a:pt x="185" y="523"/>
                  </a:lnTo>
                  <a:lnTo>
                    <a:pt x="186" y="524"/>
                  </a:lnTo>
                  <a:lnTo>
                    <a:pt x="188" y="525"/>
                  </a:lnTo>
                  <a:lnTo>
                    <a:pt x="189" y="524"/>
                  </a:lnTo>
                  <a:lnTo>
                    <a:pt x="191" y="522"/>
                  </a:lnTo>
                  <a:lnTo>
                    <a:pt x="191" y="523"/>
                  </a:lnTo>
                  <a:lnTo>
                    <a:pt x="191" y="524"/>
                  </a:lnTo>
                  <a:lnTo>
                    <a:pt x="190" y="525"/>
                  </a:lnTo>
                  <a:lnTo>
                    <a:pt x="191" y="525"/>
                  </a:lnTo>
                  <a:lnTo>
                    <a:pt x="193" y="526"/>
                  </a:lnTo>
                  <a:lnTo>
                    <a:pt x="195" y="526"/>
                  </a:lnTo>
                  <a:lnTo>
                    <a:pt x="196" y="529"/>
                  </a:lnTo>
                  <a:lnTo>
                    <a:pt x="195" y="537"/>
                  </a:lnTo>
                  <a:lnTo>
                    <a:pt x="195" y="538"/>
                  </a:lnTo>
                  <a:lnTo>
                    <a:pt x="195" y="539"/>
                  </a:lnTo>
                  <a:lnTo>
                    <a:pt x="194" y="539"/>
                  </a:lnTo>
                  <a:lnTo>
                    <a:pt x="193" y="540"/>
                  </a:lnTo>
                  <a:lnTo>
                    <a:pt x="192" y="542"/>
                  </a:lnTo>
                  <a:lnTo>
                    <a:pt x="191" y="542"/>
                  </a:lnTo>
                  <a:lnTo>
                    <a:pt x="190" y="542"/>
                  </a:lnTo>
                  <a:lnTo>
                    <a:pt x="189" y="542"/>
                  </a:lnTo>
                  <a:lnTo>
                    <a:pt x="189" y="543"/>
                  </a:lnTo>
                  <a:lnTo>
                    <a:pt x="188" y="542"/>
                  </a:lnTo>
                  <a:lnTo>
                    <a:pt x="188" y="543"/>
                  </a:lnTo>
                  <a:lnTo>
                    <a:pt x="187" y="543"/>
                  </a:lnTo>
                  <a:lnTo>
                    <a:pt x="187" y="544"/>
                  </a:lnTo>
                  <a:lnTo>
                    <a:pt x="186" y="544"/>
                  </a:lnTo>
                  <a:lnTo>
                    <a:pt x="185" y="543"/>
                  </a:lnTo>
                  <a:lnTo>
                    <a:pt x="184" y="542"/>
                  </a:lnTo>
                  <a:lnTo>
                    <a:pt x="183" y="542"/>
                  </a:lnTo>
                  <a:lnTo>
                    <a:pt x="181" y="542"/>
                  </a:lnTo>
                  <a:lnTo>
                    <a:pt x="183" y="543"/>
                  </a:lnTo>
                  <a:lnTo>
                    <a:pt x="183" y="544"/>
                  </a:lnTo>
                  <a:lnTo>
                    <a:pt x="183" y="545"/>
                  </a:lnTo>
                  <a:lnTo>
                    <a:pt x="180" y="544"/>
                  </a:lnTo>
                  <a:lnTo>
                    <a:pt x="182" y="545"/>
                  </a:lnTo>
                  <a:lnTo>
                    <a:pt x="182" y="546"/>
                  </a:lnTo>
                  <a:lnTo>
                    <a:pt x="181" y="546"/>
                  </a:lnTo>
                  <a:lnTo>
                    <a:pt x="180" y="546"/>
                  </a:lnTo>
                  <a:lnTo>
                    <a:pt x="179" y="546"/>
                  </a:lnTo>
                  <a:lnTo>
                    <a:pt x="178" y="546"/>
                  </a:lnTo>
                  <a:lnTo>
                    <a:pt x="177" y="547"/>
                  </a:lnTo>
                  <a:lnTo>
                    <a:pt x="181" y="548"/>
                  </a:lnTo>
                  <a:lnTo>
                    <a:pt x="182" y="548"/>
                  </a:lnTo>
                  <a:lnTo>
                    <a:pt x="184" y="548"/>
                  </a:lnTo>
                  <a:lnTo>
                    <a:pt x="185" y="548"/>
                  </a:lnTo>
                  <a:lnTo>
                    <a:pt x="185" y="549"/>
                  </a:lnTo>
                  <a:lnTo>
                    <a:pt x="186" y="549"/>
                  </a:lnTo>
                  <a:lnTo>
                    <a:pt x="185" y="550"/>
                  </a:lnTo>
                  <a:lnTo>
                    <a:pt x="186" y="550"/>
                  </a:lnTo>
                  <a:lnTo>
                    <a:pt x="186" y="551"/>
                  </a:lnTo>
                  <a:lnTo>
                    <a:pt x="186" y="552"/>
                  </a:lnTo>
                  <a:lnTo>
                    <a:pt x="186" y="553"/>
                  </a:lnTo>
                  <a:lnTo>
                    <a:pt x="186" y="554"/>
                  </a:lnTo>
                  <a:lnTo>
                    <a:pt x="184" y="553"/>
                  </a:lnTo>
                  <a:lnTo>
                    <a:pt x="183" y="553"/>
                  </a:lnTo>
                  <a:lnTo>
                    <a:pt x="182" y="552"/>
                  </a:lnTo>
                  <a:lnTo>
                    <a:pt x="182" y="551"/>
                  </a:lnTo>
                  <a:lnTo>
                    <a:pt x="180" y="550"/>
                  </a:lnTo>
                  <a:lnTo>
                    <a:pt x="179" y="550"/>
                  </a:lnTo>
                  <a:lnTo>
                    <a:pt x="178" y="551"/>
                  </a:lnTo>
                  <a:lnTo>
                    <a:pt x="179" y="551"/>
                  </a:lnTo>
                  <a:lnTo>
                    <a:pt x="180" y="552"/>
                  </a:lnTo>
                  <a:lnTo>
                    <a:pt x="181" y="552"/>
                  </a:lnTo>
                  <a:lnTo>
                    <a:pt x="182" y="554"/>
                  </a:lnTo>
                  <a:lnTo>
                    <a:pt x="181" y="554"/>
                  </a:lnTo>
                  <a:lnTo>
                    <a:pt x="179" y="554"/>
                  </a:lnTo>
                  <a:lnTo>
                    <a:pt x="175" y="553"/>
                  </a:lnTo>
                  <a:lnTo>
                    <a:pt x="175" y="554"/>
                  </a:lnTo>
                  <a:lnTo>
                    <a:pt x="175" y="556"/>
                  </a:lnTo>
                  <a:lnTo>
                    <a:pt x="175" y="557"/>
                  </a:lnTo>
                  <a:lnTo>
                    <a:pt x="176" y="557"/>
                  </a:lnTo>
                  <a:lnTo>
                    <a:pt x="177" y="557"/>
                  </a:lnTo>
                  <a:lnTo>
                    <a:pt x="176" y="557"/>
                  </a:lnTo>
                  <a:lnTo>
                    <a:pt x="177" y="558"/>
                  </a:lnTo>
                  <a:lnTo>
                    <a:pt x="179" y="558"/>
                  </a:lnTo>
                  <a:lnTo>
                    <a:pt x="180" y="557"/>
                  </a:lnTo>
                  <a:lnTo>
                    <a:pt x="181" y="558"/>
                  </a:lnTo>
                  <a:lnTo>
                    <a:pt x="182" y="558"/>
                  </a:lnTo>
                  <a:lnTo>
                    <a:pt x="183" y="558"/>
                  </a:lnTo>
                  <a:lnTo>
                    <a:pt x="186" y="557"/>
                  </a:lnTo>
                  <a:lnTo>
                    <a:pt x="186" y="558"/>
                  </a:lnTo>
                  <a:lnTo>
                    <a:pt x="187" y="559"/>
                  </a:lnTo>
                  <a:lnTo>
                    <a:pt x="188" y="560"/>
                  </a:lnTo>
                  <a:lnTo>
                    <a:pt x="189" y="563"/>
                  </a:lnTo>
                  <a:lnTo>
                    <a:pt x="190" y="564"/>
                  </a:lnTo>
                  <a:lnTo>
                    <a:pt x="191" y="564"/>
                  </a:lnTo>
                  <a:lnTo>
                    <a:pt x="192" y="564"/>
                  </a:lnTo>
                  <a:lnTo>
                    <a:pt x="193" y="564"/>
                  </a:lnTo>
                  <a:lnTo>
                    <a:pt x="193" y="566"/>
                  </a:lnTo>
                  <a:lnTo>
                    <a:pt x="194" y="566"/>
                  </a:lnTo>
                  <a:lnTo>
                    <a:pt x="194" y="567"/>
                  </a:lnTo>
                  <a:lnTo>
                    <a:pt x="195" y="567"/>
                  </a:lnTo>
                  <a:lnTo>
                    <a:pt x="195" y="568"/>
                  </a:lnTo>
                  <a:lnTo>
                    <a:pt x="195" y="569"/>
                  </a:lnTo>
                  <a:lnTo>
                    <a:pt x="195" y="570"/>
                  </a:lnTo>
                  <a:lnTo>
                    <a:pt x="194" y="570"/>
                  </a:lnTo>
                  <a:lnTo>
                    <a:pt x="193" y="571"/>
                  </a:lnTo>
                  <a:lnTo>
                    <a:pt x="191" y="579"/>
                  </a:lnTo>
                  <a:lnTo>
                    <a:pt x="190" y="582"/>
                  </a:lnTo>
                  <a:lnTo>
                    <a:pt x="186" y="585"/>
                  </a:lnTo>
                  <a:lnTo>
                    <a:pt x="186" y="587"/>
                  </a:lnTo>
                  <a:lnTo>
                    <a:pt x="185" y="588"/>
                  </a:lnTo>
                  <a:lnTo>
                    <a:pt x="183" y="590"/>
                  </a:lnTo>
                  <a:lnTo>
                    <a:pt x="182" y="591"/>
                  </a:lnTo>
                  <a:lnTo>
                    <a:pt x="182" y="592"/>
                  </a:lnTo>
                  <a:lnTo>
                    <a:pt x="182" y="593"/>
                  </a:lnTo>
                  <a:lnTo>
                    <a:pt x="181" y="593"/>
                  </a:lnTo>
                  <a:lnTo>
                    <a:pt x="182" y="594"/>
                  </a:lnTo>
                  <a:lnTo>
                    <a:pt x="181" y="595"/>
                  </a:lnTo>
                  <a:lnTo>
                    <a:pt x="181" y="596"/>
                  </a:lnTo>
                  <a:lnTo>
                    <a:pt x="182" y="597"/>
                  </a:lnTo>
                  <a:lnTo>
                    <a:pt x="182" y="599"/>
                  </a:lnTo>
                  <a:lnTo>
                    <a:pt x="181" y="600"/>
                  </a:lnTo>
                  <a:lnTo>
                    <a:pt x="180" y="600"/>
                  </a:lnTo>
                  <a:lnTo>
                    <a:pt x="179" y="600"/>
                  </a:lnTo>
                  <a:lnTo>
                    <a:pt x="179" y="601"/>
                  </a:lnTo>
                  <a:lnTo>
                    <a:pt x="174" y="603"/>
                  </a:lnTo>
                  <a:lnTo>
                    <a:pt x="173" y="604"/>
                  </a:lnTo>
                  <a:lnTo>
                    <a:pt x="170" y="604"/>
                  </a:lnTo>
                  <a:lnTo>
                    <a:pt x="162" y="609"/>
                  </a:lnTo>
                  <a:lnTo>
                    <a:pt x="161" y="610"/>
                  </a:lnTo>
                  <a:lnTo>
                    <a:pt x="159" y="611"/>
                  </a:lnTo>
                  <a:lnTo>
                    <a:pt x="158" y="611"/>
                  </a:lnTo>
                  <a:lnTo>
                    <a:pt x="157" y="611"/>
                  </a:lnTo>
                  <a:lnTo>
                    <a:pt x="155" y="612"/>
                  </a:lnTo>
                  <a:lnTo>
                    <a:pt x="154" y="612"/>
                  </a:lnTo>
                  <a:lnTo>
                    <a:pt x="151" y="613"/>
                  </a:lnTo>
                  <a:lnTo>
                    <a:pt x="148" y="616"/>
                  </a:lnTo>
                  <a:lnTo>
                    <a:pt x="146" y="617"/>
                  </a:lnTo>
                  <a:lnTo>
                    <a:pt x="146" y="615"/>
                  </a:lnTo>
                  <a:lnTo>
                    <a:pt x="147" y="615"/>
                  </a:lnTo>
                  <a:lnTo>
                    <a:pt x="146" y="615"/>
                  </a:lnTo>
                  <a:lnTo>
                    <a:pt x="146" y="616"/>
                  </a:lnTo>
                  <a:lnTo>
                    <a:pt x="143" y="618"/>
                  </a:lnTo>
                  <a:lnTo>
                    <a:pt x="142" y="619"/>
                  </a:lnTo>
                  <a:lnTo>
                    <a:pt x="142" y="620"/>
                  </a:lnTo>
                  <a:lnTo>
                    <a:pt x="141" y="621"/>
                  </a:lnTo>
                  <a:lnTo>
                    <a:pt x="135" y="623"/>
                  </a:lnTo>
                  <a:lnTo>
                    <a:pt x="131" y="624"/>
                  </a:lnTo>
                  <a:lnTo>
                    <a:pt x="120" y="630"/>
                  </a:lnTo>
                  <a:lnTo>
                    <a:pt x="118" y="629"/>
                  </a:lnTo>
                  <a:lnTo>
                    <a:pt x="118" y="630"/>
                  </a:lnTo>
                  <a:lnTo>
                    <a:pt x="117" y="630"/>
                  </a:lnTo>
                  <a:lnTo>
                    <a:pt x="116" y="630"/>
                  </a:lnTo>
                  <a:lnTo>
                    <a:pt x="115" y="631"/>
                  </a:lnTo>
                  <a:lnTo>
                    <a:pt x="114" y="631"/>
                  </a:lnTo>
                  <a:lnTo>
                    <a:pt x="113" y="631"/>
                  </a:lnTo>
                  <a:lnTo>
                    <a:pt x="112" y="631"/>
                  </a:lnTo>
                  <a:lnTo>
                    <a:pt x="111" y="631"/>
                  </a:lnTo>
                  <a:lnTo>
                    <a:pt x="111" y="632"/>
                  </a:lnTo>
                  <a:lnTo>
                    <a:pt x="110" y="634"/>
                  </a:lnTo>
                  <a:lnTo>
                    <a:pt x="109" y="634"/>
                  </a:lnTo>
                  <a:lnTo>
                    <a:pt x="109" y="635"/>
                  </a:lnTo>
                  <a:lnTo>
                    <a:pt x="104" y="635"/>
                  </a:lnTo>
                  <a:lnTo>
                    <a:pt x="100" y="635"/>
                  </a:lnTo>
                  <a:lnTo>
                    <a:pt x="98" y="635"/>
                  </a:lnTo>
                  <a:lnTo>
                    <a:pt x="97" y="635"/>
                  </a:lnTo>
                  <a:lnTo>
                    <a:pt x="96" y="634"/>
                  </a:lnTo>
                  <a:lnTo>
                    <a:pt x="96" y="632"/>
                  </a:lnTo>
                  <a:lnTo>
                    <a:pt x="95" y="632"/>
                  </a:lnTo>
                  <a:lnTo>
                    <a:pt x="94" y="634"/>
                  </a:lnTo>
                  <a:lnTo>
                    <a:pt x="93" y="634"/>
                  </a:lnTo>
                  <a:lnTo>
                    <a:pt x="91" y="631"/>
                  </a:lnTo>
                  <a:lnTo>
                    <a:pt x="82" y="627"/>
                  </a:lnTo>
                  <a:lnTo>
                    <a:pt x="80" y="627"/>
                  </a:lnTo>
                  <a:lnTo>
                    <a:pt x="76" y="624"/>
                  </a:lnTo>
                  <a:lnTo>
                    <a:pt x="75" y="624"/>
                  </a:lnTo>
                  <a:lnTo>
                    <a:pt x="74" y="623"/>
                  </a:lnTo>
                  <a:lnTo>
                    <a:pt x="72" y="621"/>
                  </a:lnTo>
                  <a:lnTo>
                    <a:pt x="71" y="620"/>
                  </a:lnTo>
                  <a:lnTo>
                    <a:pt x="67" y="618"/>
                  </a:lnTo>
                  <a:lnTo>
                    <a:pt x="64" y="616"/>
                  </a:lnTo>
                  <a:lnTo>
                    <a:pt x="62" y="614"/>
                  </a:lnTo>
                  <a:lnTo>
                    <a:pt x="55" y="608"/>
                  </a:lnTo>
                  <a:lnTo>
                    <a:pt x="48" y="602"/>
                  </a:lnTo>
                  <a:lnTo>
                    <a:pt x="44" y="597"/>
                  </a:lnTo>
                  <a:lnTo>
                    <a:pt x="42" y="595"/>
                  </a:lnTo>
                  <a:lnTo>
                    <a:pt x="42" y="594"/>
                  </a:lnTo>
                  <a:lnTo>
                    <a:pt x="39" y="591"/>
                  </a:lnTo>
                  <a:lnTo>
                    <a:pt x="34" y="586"/>
                  </a:lnTo>
                  <a:lnTo>
                    <a:pt x="32" y="582"/>
                  </a:lnTo>
                  <a:lnTo>
                    <a:pt x="32" y="580"/>
                  </a:lnTo>
                  <a:lnTo>
                    <a:pt x="31" y="580"/>
                  </a:lnTo>
                  <a:lnTo>
                    <a:pt x="30" y="579"/>
                  </a:lnTo>
                  <a:lnTo>
                    <a:pt x="29" y="578"/>
                  </a:lnTo>
                  <a:lnTo>
                    <a:pt x="20" y="570"/>
                  </a:lnTo>
                  <a:lnTo>
                    <a:pt x="16" y="567"/>
                  </a:lnTo>
                  <a:lnTo>
                    <a:pt x="15" y="566"/>
                  </a:lnTo>
                  <a:lnTo>
                    <a:pt x="13" y="563"/>
                  </a:lnTo>
                  <a:lnTo>
                    <a:pt x="12" y="562"/>
                  </a:lnTo>
                  <a:lnTo>
                    <a:pt x="10" y="560"/>
                  </a:lnTo>
                  <a:lnTo>
                    <a:pt x="8" y="559"/>
                  </a:lnTo>
                  <a:lnTo>
                    <a:pt x="7" y="558"/>
                  </a:lnTo>
                  <a:lnTo>
                    <a:pt x="5" y="556"/>
                  </a:lnTo>
                  <a:lnTo>
                    <a:pt x="5" y="554"/>
                  </a:lnTo>
                  <a:lnTo>
                    <a:pt x="5" y="552"/>
                  </a:lnTo>
                  <a:lnTo>
                    <a:pt x="5" y="551"/>
                  </a:lnTo>
                  <a:lnTo>
                    <a:pt x="3" y="553"/>
                  </a:lnTo>
                  <a:lnTo>
                    <a:pt x="2" y="553"/>
                  </a:lnTo>
                  <a:lnTo>
                    <a:pt x="1" y="552"/>
                  </a:lnTo>
                  <a:lnTo>
                    <a:pt x="0" y="551"/>
                  </a:lnTo>
                  <a:lnTo>
                    <a:pt x="0" y="521"/>
                  </a:lnTo>
                  <a:lnTo>
                    <a:pt x="1" y="521"/>
                  </a:lnTo>
                  <a:lnTo>
                    <a:pt x="2" y="519"/>
                  </a:lnTo>
                  <a:lnTo>
                    <a:pt x="7" y="519"/>
                  </a:lnTo>
                  <a:lnTo>
                    <a:pt x="10" y="518"/>
                  </a:lnTo>
                  <a:lnTo>
                    <a:pt x="11" y="518"/>
                  </a:lnTo>
                  <a:lnTo>
                    <a:pt x="12" y="516"/>
                  </a:lnTo>
                  <a:lnTo>
                    <a:pt x="13" y="516"/>
                  </a:lnTo>
                  <a:lnTo>
                    <a:pt x="13" y="515"/>
                  </a:lnTo>
                  <a:lnTo>
                    <a:pt x="13" y="514"/>
                  </a:lnTo>
                  <a:lnTo>
                    <a:pt x="13" y="513"/>
                  </a:lnTo>
                  <a:lnTo>
                    <a:pt x="13" y="512"/>
                  </a:lnTo>
                  <a:lnTo>
                    <a:pt x="13" y="511"/>
                  </a:lnTo>
                  <a:lnTo>
                    <a:pt x="14" y="511"/>
                  </a:lnTo>
                  <a:lnTo>
                    <a:pt x="14" y="510"/>
                  </a:lnTo>
                  <a:lnTo>
                    <a:pt x="15" y="510"/>
                  </a:lnTo>
                  <a:lnTo>
                    <a:pt x="16" y="513"/>
                  </a:lnTo>
                  <a:lnTo>
                    <a:pt x="16" y="515"/>
                  </a:lnTo>
                  <a:lnTo>
                    <a:pt x="15" y="516"/>
                  </a:lnTo>
                  <a:lnTo>
                    <a:pt x="16" y="516"/>
                  </a:lnTo>
                  <a:lnTo>
                    <a:pt x="18" y="517"/>
                  </a:lnTo>
                  <a:lnTo>
                    <a:pt x="19" y="517"/>
                  </a:lnTo>
                  <a:lnTo>
                    <a:pt x="19" y="516"/>
                  </a:lnTo>
                  <a:lnTo>
                    <a:pt x="20" y="516"/>
                  </a:lnTo>
                  <a:lnTo>
                    <a:pt x="20" y="515"/>
                  </a:lnTo>
                  <a:lnTo>
                    <a:pt x="21" y="516"/>
                  </a:lnTo>
                  <a:lnTo>
                    <a:pt x="21" y="515"/>
                  </a:lnTo>
                  <a:lnTo>
                    <a:pt x="22" y="515"/>
                  </a:lnTo>
                  <a:lnTo>
                    <a:pt x="22" y="514"/>
                  </a:lnTo>
                  <a:lnTo>
                    <a:pt x="23" y="514"/>
                  </a:lnTo>
                  <a:lnTo>
                    <a:pt x="23" y="513"/>
                  </a:lnTo>
                  <a:lnTo>
                    <a:pt x="24" y="513"/>
                  </a:lnTo>
                  <a:lnTo>
                    <a:pt x="24" y="514"/>
                  </a:lnTo>
                  <a:lnTo>
                    <a:pt x="25" y="514"/>
                  </a:lnTo>
                  <a:lnTo>
                    <a:pt x="25" y="513"/>
                  </a:lnTo>
                  <a:lnTo>
                    <a:pt x="27" y="509"/>
                  </a:lnTo>
                  <a:lnTo>
                    <a:pt x="27" y="508"/>
                  </a:lnTo>
                  <a:lnTo>
                    <a:pt x="28" y="509"/>
                  </a:lnTo>
                  <a:lnTo>
                    <a:pt x="31" y="512"/>
                  </a:lnTo>
                  <a:lnTo>
                    <a:pt x="31" y="513"/>
                  </a:lnTo>
                  <a:lnTo>
                    <a:pt x="32" y="513"/>
                  </a:lnTo>
                  <a:lnTo>
                    <a:pt x="32" y="512"/>
                  </a:lnTo>
                  <a:lnTo>
                    <a:pt x="33" y="511"/>
                  </a:lnTo>
                  <a:lnTo>
                    <a:pt x="33" y="510"/>
                  </a:lnTo>
                  <a:lnTo>
                    <a:pt x="34" y="509"/>
                  </a:lnTo>
                  <a:lnTo>
                    <a:pt x="35" y="509"/>
                  </a:lnTo>
                  <a:lnTo>
                    <a:pt x="36" y="509"/>
                  </a:lnTo>
                  <a:lnTo>
                    <a:pt x="37" y="509"/>
                  </a:lnTo>
                  <a:lnTo>
                    <a:pt x="38" y="508"/>
                  </a:lnTo>
                  <a:lnTo>
                    <a:pt x="42" y="504"/>
                  </a:lnTo>
                  <a:lnTo>
                    <a:pt x="43" y="504"/>
                  </a:lnTo>
                  <a:lnTo>
                    <a:pt x="44" y="504"/>
                  </a:lnTo>
                  <a:lnTo>
                    <a:pt x="45" y="504"/>
                  </a:lnTo>
                  <a:lnTo>
                    <a:pt x="46" y="503"/>
                  </a:lnTo>
                  <a:lnTo>
                    <a:pt x="48" y="503"/>
                  </a:lnTo>
                  <a:lnTo>
                    <a:pt x="54" y="503"/>
                  </a:lnTo>
                  <a:lnTo>
                    <a:pt x="56" y="502"/>
                  </a:lnTo>
                  <a:lnTo>
                    <a:pt x="57" y="501"/>
                  </a:lnTo>
                  <a:lnTo>
                    <a:pt x="58" y="499"/>
                  </a:lnTo>
                  <a:lnTo>
                    <a:pt x="60" y="496"/>
                  </a:lnTo>
                  <a:lnTo>
                    <a:pt x="62" y="492"/>
                  </a:lnTo>
                  <a:lnTo>
                    <a:pt x="66" y="487"/>
                  </a:lnTo>
                  <a:lnTo>
                    <a:pt x="66" y="486"/>
                  </a:lnTo>
                  <a:lnTo>
                    <a:pt x="66" y="485"/>
                  </a:lnTo>
                  <a:lnTo>
                    <a:pt x="66" y="484"/>
                  </a:lnTo>
                  <a:lnTo>
                    <a:pt x="67" y="482"/>
                  </a:lnTo>
                  <a:lnTo>
                    <a:pt x="69" y="478"/>
                  </a:lnTo>
                  <a:lnTo>
                    <a:pt x="70" y="478"/>
                  </a:lnTo>
                  <a:lnTo>
                    <a:pt x="71" y="477"/>
                  </a:lnTo>
                  <a:lnTo>
                    <a:pt x="73" y="474"/>
                  </a:lnTo>
                  <a:lnTo>
                    <a:pt x="74" y="474"/>
                  </a:lnTo>
                  <a:lnTo>
                    <a:pt x="75" y="474"/>
                  </a:lnTo>
                  <a:lnTo>
                    <a:pt x="76" y="474"/>
                  </a:lnTo>
                  <a:lnTo>
                    <a:pt x="77" y="474"/>
                  </a:lnTo>
                  <a:lnTo>
                    <a:pt x="77" y="473"/>
                  </a:lnTo>
                  <a:lnTo>
                    <a:pt x="78" y="473"/>
                  </a:lnTo>
                  <a:lnTo>
                    <a:pt x="78" y="472"/>
                  </a:lnTo>
                  <a:lnTo>
                    <a:pt x="79" y="471"/>
                  </a:lnTo>
                  <a:lnTo>
                    <a:pt x="79" y="470"/>
                  </a:lnTo>
                  <a:lnTo>
                    <a:pt x="79" y="468"/>
                  </a:lnTo>
                  <a:lnTo>
                    <a:pt x="79" y="466"/>
                  </a:lnTo>
                  <a:lnTo>
                    <a:pt x="78" y="465"/>
                  </a:lnTo>
                  <a:lnTo>
                    <a:pt x="78" y="464"/>
                  </a:lnTo>
                  <a:lnTo>
                    <a:pt x="76" y="463"/>
                  </a:lnTo>
                  <a:lnTo>
                    <a:pt x="75" y="462"/>
                  </a:lnTo>
                  <a:lnTo>
                    <a:pt x="75" y="463"/>
                  </a:lnTo>
                  <a:lnTo>
                    <a:pt x="74" y="464"/>
                  </a:lnTo>
                  <a:lnTo>
                    <a:pt x="72" y="465"/>
                  </a:lnTo>
                  <a:lnTo>
                    <a:pt x="71" y="466"/>
                  </a:lnTo>
                  <a:lnTo>
                    <a:pt x="71" y="467"/>
                  </a:lnTo>
                  <a:lnTo>
                    <a:pt x="71" y="468"/>
                  </a:lnTo>
                  <a:lnTo>
                    <a:pt x="71" y="469"/>
                  </a:lnTo>
                  <a:lnTo>
                    <a:pt x="72" y="470"/>
                  </a:lnTo>
                  <a:lnTo>
                    <a:pt x="71" y="471"/>
                  </a:lnTo>
                  <a:lnTo>
                    <a:pt x="71" y="472"/>
                  </a:lnTo>
                  <a:lnTo>
                    <a:pt x="71" y="473"/>
                  </a:lnTo>
                  <a:lnTo>
                    <a:pt x="71" y="474"/>
                  </a:lnTo>
                  <a:lnTo>
                    <a:pt x="71" y="475"/>
                  </a:lnTo>
                  <a:lnTo>
                    <a:pt x="70" y="475"/>
                  </a:lnTo>
                  <a:lnTo>
                    <a:pt x="70" y="476"/>
                  </a:lnTo>
                  <a:lnTo>
                    <a:pt x="68" y="476"/>
                  </a:lnTo>
                  <a:lnTo>
                    <a:pt x="67" y="476"/>
                  </a:lnTo>
                  <a:lnTo>
                    <a:pt x="66" y="475"/>
                  </a:lnTo>
                  <a:lnTo>
                    <a:pt x="65" y="475"/>
                  </a:lnTo>
                  <a:lnTo>
                    <a:pt x="65" y="476"/>
                  </a:lnTo>
                  <a:lnTo>
                    <a:pt x="64" y="475"/>
                  </a:lnTo>
                  <a:lnTo>
                    <a:pt x="62" y="474"/>
                  </a:lnTo>
                  <a:lnTo>
                    <a:pt x="62" y="473"/>
                  </a:lnTo>
                  <a:lnTo>
                    <a:pt x="61" y="472"/>
                  </a:lnTo>
                  <a:lnTo>
                    <a:pt x="60" y="471"/>
                  </a:lnTo>
                  <a:lnTo>
                    <a:pt x="60" y="473"/>
                  </a:lnTo>
                  <a:lnTo>
                    <a:pt x="59" y="474"/>
                  </a:lnTo>
                  <a:lnTo>
                    <a:pt x="58" y="475"/>
                  </a:lnTo>
                  <a:lnTo>
                    <a:pt x="56" y="475"/>
                  </a:lnTo>
                  <a:lnTo>
                    <a:pt x="55" y="475"/>
                  </a:lnTo>
                  <a:lnTo>
                    <a:pt x="55" y="474"/>
                  </a:lnTo>
                  <a:lnTo>
                    <a:pt x="54" y="474"/>
                  </a:lnTo>
                  <a:lnTo>
                    <a:pt x="53" y="473"/>
                  </a:lnTo>
                  <a:lnTo>
                    <a:pt x="53" y="472"/>
                  </a:lnTo>
                  <a:lnTo>
                    <a:pt x="52" y="474"/>
                  </a:lnTo>
                  <a:lnTo>
                    <a:pt x="52" y="475"/>
                  </a:lnTo>
                  <a:lnTo>
                    <a:pt x="53" y="475"/>
                  </a:lnTo>
                  <a:lnTo>
                    <a:pt x="53" y="476"/>
                  </a:lnTo>
                  <a:lnTo>
                    <a:pt x="52" y="477"/>
                  </a:lnTo>
                  <a:lnTo>
                    <a:pt x="49" y="477"/>
                  </a:lnTo>
                  <a:lnTo>
                    <a:pt x="44" y="479"/>
                  </a:lnTo>
                  <a:lnTo>
                    <a:pt x="41" y="479"/>
                  </a:lnTo>
                  <a:lnTo>
                    <a:pt x="37" y="481"/>
                  </a:lnTo>
                  <a:lnTo>
                    <a:pt x="35" y="481"/>
                  </a:lnTo>
                  <a:lnTo>
                    <a:pt x="34" y="481"/>
                  </a:lnTo>
                  <a:lnTo>
                    <a:pt x="32" y="482"/>
                  </a:lnTo>
                  <a:lnTo>
                    <a:pt x="30" y="484"/>
                  </a:lnTo>
                  <a:lnTo>
                    <a:pt x="29" y="485"/>
                  </a:lnTo>
                  <a:lnTo>
                    <a:pt x="27" y="489"/>
                  </a:lnTo>
                  <a:lnTo>
                    <a:pt x="26" y="489"/>
                  </a:lnTo>
                  <a:lnTo>
                    <a:pt x="24" y="489"/>
                  </a:lnTo>
                  <a:lnTo>
                    <a:pt x="22" y="488"/>
                  </a:lnTo>
                  <a:lnTo>
                    <a:pt x="17" y="488"/>
                  </a:lnTo>
                  <a:lnTo>
                    <a:pt x="15" y="487"/>
                  </a:lnTo>
                  <a:lnTo>
                    <a:pt x="12" y="487"/>
                  </a:lnTo>
                  <a:lnTo>
                    <a:pt x="11" y="487"/>
                  </a:lnTo>
                  <a:lnTo>
                    <a:pt x="11" y="486"/>
                  </a:lnTo>
                  <a:lnTo>
                    <a:pt x="10" y="486"/>
                  </a:lnTo>
                  <a:lnTo>
                    <a:pt x="7" y="485"/>
                  </a:lnTo>
                  <a:lnTo>
                    <a:pt x="6" y="485"/>
                  </a:lnTo>
                  <a:lnTo>
                    <a:pt x="3" y="484"/>
                  </a:lnTo>
                  <a:lnTo>
                    <a:pt x="1" y="483"/>
                  </a:lnTo>
                  <a:lnTo>
                    <a:pt x="0" y="483"/>
                  </a:lnTo>
                  <a:lnTo>
                    <a:pt x="0" y="379"/>
                  </a:lnTo>
                  <a:lnTo>
                    <a:pt x="16" y="380"/>
                  </a:lnTo>
                  <a:lnTo>
                    <a:pt x="18" y="380"/>
                  </a:lnTo>
                  <a:lnTo>
                    <a:pt x="23" y="386"/>
                  </a:lnTo>
                  <a:lnTo>
                    <a:pt x="26" y="387"/>
                  </a:lnTo>
                  <a:lnTo>
                    <a:pt x="29" y="388"/>
                  </a:lnTo>
                  <a:lnTo>
                    <a:pt x="43" y="388"/>
                  </a:lnTo>
                  <a:lnTo>
                    <a:pt x="46" y="387"/>
                  </a:lnTo>
                  <a:lnTo>
                    <a:pt x="48" y="385"/>
                  </a:lnTo>
                  <a:lnTo>
                    <a:pt x="49" y="384"/>
                  </a:lnTo>
                  <a:lnTo>
                    <a:pt x="50" y="379"/>
                  </a:lnTo>
                  <a:lnTo>
                    <a:pt x="51" y="378"/>
                  </a:lnTo>
                  <a:lnTo>
                    <a:pt x="52" y="378"/>
                  </a:lnTo>
                  <a:lnTo>
                    <a:pt x="54" y="377"/>
                  </a:lnTo>
                  <a:lnTo>
                    <a:pt x="58" y="376"/>
                  </a:lnTo>
                  <a:lnTo>
                    <a:pt x="59" y="376"/>
                  </a:lnTo>
                  <a:lnTo>
                    <a:pt x="61" y="376"/>
                  </a:lnTo>
                  <a:lnTo>
                    <a:pt x="63" y="374"/>
                  </a:lnTo>
                  <a:lnTo>
                    <a:pt x="64" y="373"/>
                  </a:lnTo>
                  <a:lnTo>
                    <a:pt x="68" y="373"/>
                  </a:lnTo>
                  <a:lnTo>
                    <a:pt x="69" y="373"/>
                  </a:lnTo>
                  <a:lnTo>
                    <a:pt x="72" y="371"/>
                  </a:lnTo>
                  <a:lnTo>
                    <a:pt x="79" y="369"/>
                  </a:lnTo>
                  <a:lnTo>
                    <a:pt x="82" y="369"/>
                  </a:lnTo>
                  <a:lnTo>
                    <a:pt x="82" y="371"/>
                  </a:lnTo>
                  <a:lnTo>
                    <a:pt x="81" y="372"/>
                  </a:lnTo>
                  <a:lnTo>
                    <a:pt x="81" y="373"/>
                  </a:lnTo>
                  <a:lnTo>
                    <a:pt x="80" y="373"/>
                  </a:lnTo>
                  <a:lnTo>
                    <a:pt x="81" y="376"/>
                  </a:lnTo>
                  <a:lnTo>
                    <a:pt x="81" y="379"/>
                  </a:lnTo>
                  <a:lnTo>
                    <a:pt x="82" y="380"/>
                  </a:lnTo>
                  <a:lnTo>
                    <a:pt x="83" y="381"/>
                  </a:lnTo>
                  <a:lnTo>
                    <a:pt x="85" y="382"/>
                  </a:lnTo>
                  <a:lnTo>
                    <a:pt x="94" y="383"/>
                  </a:lnTo>
                  <a:lnTo>
                    <a:pt x="96" y="383"/>
                  </a:lnTo>
                  <a:lnTo>
                    <a:pt x="98" y="381"/>
                  </a:lnTo>
                  <a:lnTo>
                    <a:pt x="99" y="381"/>
                  </a:lnTo>
                  <a:lnTo>
                    <a:pt x="101" y="380"/>
                  </a:lnTo>
                  <a:lnTo>
                    <a:pt x="100" y="379"/>
                  </a:lnTo>
                  <a:lnTo>
                    <a:pt x="100" y="378"/>
                  </a:lnTo>
                  <a:lnTo>
                    <a:pt x="101" y="376"/>
                  </a:lnTo>
                  <a:lnTo>
                    <a:pt x="105" y="373"/>
                  </a:lnTo>
                  <a:lnTo>
                    <a:pt x="106" y="373"/>
                  </a:lnTo>
                  <a:lnTo>
                    <a:pt x="107" y="373"/>
                  </a:lnTo>
                  <a:lnTo>
                    <a:pt x="109" y="374"/>
                  </a:lnTo>
                  <a:lnTo>
                    <a:pt x="110" y="374"/>
                  </a:lnTo>
                  <a:lnTo>
                    <a:pt x="111" y="373"/>
                  </a:lnTo>
                  <a:lnTo>
                    <a:pt x="112" y="372"/>
                  </a:lnTo>
                  <a:lnTo>
                    <a:pt x="115" y="371"/>
                  </a:lnTo>
                  <a:lnTo>
                    <a:pt x="116" y="370"/>
                  </a:lnTo>
                  <a:lnTo>
                    <a:pt x="115" y="368"/>
                  </a:lnTo>
                  <a:lnTo>
                    <a:pt x="113" y="367"/>
                  </a:lnTo>
                  <a:lnTo>
                    <a:pt x="110" y="367"/>
                  </a:lnTo>
                  <a:lnTo>
                    <a:pt x="109" y="366"/>
                  </a:lnTo>
                  <a:lnTo>
                    <a:pt x="109" y="365"/>
                  </a:lnTo>
                  <a:lnTo>
                    <a:pt x="109" y="364"/>
                  </a:lnTo>
                  <a:lnTo>
                    <a:pt x="109" y="362"/>
                  </a:lnTo>
                  <a:lnTo>
                    <a:pt x="109" y="361"/>
                  </a:lnTo>
                  <a:lnTo>
                    <a:pt x="108" y="359"/>
                  </a:lnTo>
                  <a:lnTo>
                    <a:pt x="107" y="357"/>
                  </a:lnTo>
                  <a:lnTo>
                    <a:pt x="108" y="355"/>
                  </a:lnTo>
                  <a:lnTo>
                    <a:pt x="109" y="353"/>
                  </a:lnTo>
                  <a:lnTo>
                    <a:pt x="113" y="351"/>
                  </a:lnTo>
                  <a:lnTo>
                    <a:pt x="115" y="350"/>
                  </a:lnTo>
                  <a:lnTo>
                    <a:pt x="114" y="350"/>
                  </a:lnTo>
                  <a:lnTo>
                    <a:pt x="113" y="348"/>
                  </a:lnTo>
                  <a:lnTo>
                    <a:pt x="111" y="341"/>
                  </a:lnTo>
                  <a:lnTo>
                    <a:pt x="107" y="335"/>
                  </a:lnTo>
                  <a:lnTo>
                    <a:pt x="105" y="331"/>
                  </a:lnTo>
                  <a:lnTo>
                    <a:pt x="103" y="327"/>
                  </a:lnTo>
                  <a:lnTo>
                    <a:pt x="101" y="317"/>
                  </a:lnTo>
                  <a:lnTo>
                    <a:pt x="100" y="315"/>
                  </a:lnTo>
                  <a:lnTo>
                    <a:pt x="99" y="314"/>
                  </a:lnTo>
                  <a:lnTo>
                    <a:pt x="95" y="310"/>
                  </a:lnTo>
                  <a:lnTo>
                    <a:pt x="93" y="308"/>
                  </a:lnTo>
                  <a:lnTo>
                    <a:pt x="92" y="306"/>
                  </a:lnTo>
                  <a:lnTo>
                    <a:pt x="92" y="305"/>
                  </a:lnTo>
                  <a:lnTo>
                    <a:pt x="91" y="303"/>
                  </a:lnTo>
                  <a:lnTo>
                    <a:pt x="89" y="300"/>
                  </a:lnTo>
                  <a:lnTo>
                    <a:pt x="88" y="298"/>
                  </a:lnTo>
                  <a:lnTo>
                    <a:pt x="87" y="296"/>
                  </a:lnTo>
                  <a:lnTo>
                    <a:pt x="87" y="288"/>
                  </a:lnTo>
                  <a:lnTo>
                    <a:pt x="88" y="281"/>
                  </a:lnTo>
                  <a:lnTo>
                    <a:pt x="88" y="278"/>
                  </a:lnTo>
                  <a:lnTo>
                    <a:pt x="86" y="276"/>
                  </a:lnTo>
                  <a:lnTo>
                    <a:pt x="84" y="276"/>
                  </a:lnTo>
                  <a:lnTo>
                    <a:pt x="81" y="276"/>
                  </a:lnTo>
                  <a:lnTo>
                    <a:pt x="79" y="278"/>
                  </a:lnTo>
                  <a:lnTo>
                    <a:pt x="76" y="278"/>
                  </a:lnTo>
                  <a:lnTo>
                    <a:pt x="68" y="278"/>
                  </a:lnTo>
                  <a:lnTo>
                    <a:pt x="65" y="278"/>
                  </a:lnTo>
                  <a:lnTo>
                    <a:pt x="62" y="277"/>
                  </a:lnTo>
                  <a:lnTo>
                    <a:pt x="61" y="276"/>
                  </a:lnTo>
                  <a:lnTo>
                    <a:pt x="60" y="274"/>
                  </a:lnTo>
                  <a:lnTo>
                    <a:pt x="59" y="270"/>
                  </a:lnTo>
                  <a:lnTo>
                    <a:pt x="57" y="269"/>
                  </a:lnTo>
                  <a:lnTo>
                    <a:pt x="55" y="266"/>
                  </a:lnTo>
                  <a:lnTo>
                    <a:pt x="52" y="263"/>
                  </a:lnTo>
                  <a:lnTo>
                    <a:pt x="50" y="260"/>
                  </a:lnTo>
                  <a:lnTo>
                    <a:pt x="49" y="256"/>
                  </a:lnTo>
                  <a:lnTo>
                    <a:pt x="49" y="255"/>
                  </a:lnTo>
                  <a:lnTo>
                    <a:pt x="49" y="251"/>
                  </a:lnTo>
                  <a:lnTo>
                    <a:pt x="49" y="248"/>
                  </a:lnTo>
                  <a:lnTo>
                    <a:pt x="50" y="247"/>
                  </a:lnTo>
                  <a:lnTo>
                    <a:pt x="53" y="241"/>
                  </a:lnTo>
                  <a:lnTo>
                    <a:pt x="54" y="239"/>
                  </a:lnTo>
                  <a:lnTo>
                    <a:pt x="55" y="236"/>
                  </a:lnTo>
                  <a:lnTo>
                    <a:pt x="54" y="233"/>
                  </a:lnTo>
                  <a:lnTo>
                    <a:pt x="54" y="231"/>
                  </a:lnTo>
                  <a:lnTo>
                    <a:pt x="54" y="230"/>
                  </a:lnTo>
                  <a:lnTo>
                    <a:pt x="55" y="229"/>
                  </a:lnTo>
                  <a:lnTo>
                    <a:pt x="55" y="227"/>
                  </a:lnTo>
                  <a:lnTo>
                    <a:pt x="55" y="224"/>
                  </a:lnTo>
                  <a:lnTo>
                    <a:pt x="55" y="218"/>
                  </a:lnTo>
                  <a:lnTo>
                    <a:pt x="55" y="216"/>
                  </a:lnTo>
                  <a:lnTo>
                    <a:pt x="53" y="213"/>
                  </a:lnTo>
                  <a:lnTo>
                    <a:pt x="51" y="212"/>
                  </a:lnTo>
                  <a:lnTo>
                    <a:pt x="48" y="211"/>
                  </a:lnTo>
                  <a:lnTo>
                    <a:pt x="32" y="212"/>
                  </a:lnTo>
                  <a:lnTo>
                    <a:pt x="30" y="211"/>
                  </a:lnTo>
                  <a:lnTo>
                    <a:pt x="25" y="207"/>
                  </a:lnTo>
                  <a:lnTo>
                    <a:pt x="22" y="205"/>
                  </a:lnTo>
                  <a:lnTo>
                    <a:pt x="12" y="201"/>
                  </a:lnTo>
                  <a:lnTo>
                    <a:pt x="10" y="198"/>
                  </a:lnTo>
                  <a:lnTo>
                    <a:pt x="9" y="195"/>
                  </a:lnTo>
                  <a:lnTo>
                    <a:pt x="11" y="186"/>
                  </a:lnTo>
                  <a:lnTo>
                    <a:pt x="12" y="177"/>
                  </a:lnTo>
                  <a:lnTo>
                    <a:pt x="14" y="172"/>
                  </a:lnTo>
                  <a:lnTo>
                    <a:pt x="17" y="167"/>
                  </a:lnTo>
                  <a:lnTo>
                    <a:pt x="23" y="161"/>
                  </a:lnTo>
                  <a:lnTo>
                    <a:pt x="27" y="158"/>
                  </a:lnTo>
                  <a:lnTo>
                    <a:pt x="35" y="151"/>
                  </a:lnTo>
                  <a:lnTo>
                    <a:pt x="39" y="144"/>
                  </a:lnTo>
                  <a:lnTo>
                    <a:pt x="44" y="139"/>
                  </a:lnTo>
                  <a:lnTo>
                    <a:pt x="46" y="137"/>
                  </a:lnTo>
                  <a:lnTo>
                    <a:pt x="51" y="122"/>
                  </a:lnTo>
                  <a:lnTo>
                    <a:pt x="51" y="121"/>
                  </a:lnTo>
                  <a:lnTo>
                    <a:pt x="57" y="115"/>
                  </a:lnTo>
                  <a:lnTo>
                    <a:pt x="58" y="114"/>
                  </a:lnTo>
                  <a:lnTo>
                    <a:pt x="62" y="111"/>
                  </a:lnTo>
                  <a:lnTo>
                    <a:pt x="66" y="107"/>
                  </a:lnTo>
                  <a:lnTo>
                    <a:pt x="67" y="106"/>
                  </a:lnTo>
                  <a:lnTo>
                    <a:pt x="68" y="106"/>
                  </a:lnTo>
                  <a:lnTo>
                    <a:pt x="71" y="105"/>
                  </a:lnTo>
                  <a:lnTo>
                    <a:pt x="73" y="104"/>
                  </a:lnTo>
                  <a:lnTo>
                    <a:pt x="75" y="104"/>
                  </a:lnTo>
                  <a:lnTo>
                    <a:pt x="76" y="104"/>
                  </a:lnTo>
                  <a:lnTo>
                    <a:pt x="78" y="105"/>
                  </a:lnTo>
                  <a:lnTo>
                    <a:pt x="80" y="106"/>
                  </a:lnTo>
                  <a:lnTo>
                    <a:pt x="81" y="107"/>
                  </a:lnTo>
                  <a:lnTo>
                    <a:pt x="84" y="110"/>
                  </a:lnTo>
                  <a:lnTo>
                    <a:pt x="85" y="111"/>
                  </a:lnTo>
                  <a:lnTo>
                    <a:pt x="86" y="112"/>
                  </a:lnTo>
                  <a:lnTo>
                    <a:pt x="87" y="113"/>
                  </a:lnTo>
                  <a:lnTo>
                    <a:pt x="86" y="116"/>
                  </a:lnTo>
                  <a:lnTo>
                    <a:pt x="87" y="118"/>
                  </a:lnTo>
                  <a:lnTo>
                    <a:pt x="89" y="122"/>
                  </a:lnTo>
                  <a:lnTo>
                    <a:pt x="91" y="126"/>
                  </a:lnTo>
                  <a:lnTo>
                    <a:pt x="95" y="128"/>
                  </a:lnTo>
                  <a:lnTo>
                    <a:pt x="99" y="129"/>
                  </a:lnTo>
                  <a:lnTo>
                    <a:pt x="105" y="128"/>
                  </a:lnTo>
                  <a:lnTo>
                    <a:pt x="112" y="124"/>
                  </a:lnTo>
                  <a:lnTo>
                    <a:pt x="120" y="120"/>
                  </a:lnTo>
                  <a:lnTo>
                    <a:pt x="125" y="118"/>
                  </a:lnTo>
                  <a:lnTo>
                    <a:pt x="131" y="117"/>
                  </a:lnTo>
                  <a:lnTo>
                    <a:pt x="136" y="117"/>
                  </a:lnTo>
                  <a:lnTo>
                    <a:pt x="142" y="117"/>
                  </a:lnTo>
                  <a:lnTo>
                    <a:pt x="146" y="117"/>
                  </a:lnTo>
                  <a:lnTo>
                    <a:pt x="155" y="114"/>
                  </a:lnTo>
                  <a:lnTo>
                    <a:pt x="166" y="111"/>
                  </a:lnTo>
                  <a:lnTo>
                    <a:pt x="167" y="110"/>
                  </a:lnTo>
                  <a:lnTo>
                    <a:pt x="167" y="109"/>
                  </a:lnTo>
                  <a:lnTo>
                    <a:pt x="168" y="100"/>
                  </a:lnTo>
                  <a:lnTo>
                    <a:pt x="168" y="98"/>
                  </a:lnTo>
                  <a:lnTo>
                    <a:pt x="169" y="97"/>
                  </a:lnTo>
                  <a:lnTo>
                    <a:pt x="174" y="90"/>
                  </a:lnTo>
                  <a:lnTo>
                    <a:pt x="182" y="82"/>
                  </a:lnTo>
                  <a:lnTo>
                    <a:pt x="185" y="79"/>
                  </a:lnTo>
                  <a:lnTo>
                    <a:pt x="187" y="76"/>
                  </a:lnTo>
                  <a:lnTo>
                    <a:pt x="188" y="73"/>
                  </a:lnTo>
                  <a:lnTo>
                    <a:pt x="192" y="58"/>
                  </a:lnTo>
                  <a:lnTo>
                    <a:pt x="193" y="55"/>
                  </a:lnTo>
                  <a:lnTo>
                    <a:pt x="198" y="49"/>
                  </a:lnTo>
                  <a:lnTo>
                    <a:pt x="200" y="47"/>
                  </a:lnTo>
                  <a:lnTo>
                    <a:pt x="210" y="42"/>
                  </a:lnTo>
                  <a:lnTo>
                    <a:pt x="218" y="38"/>
                  </a:lnTo>
                  <a:lnTo>
                    <a:pt x="226" y="34"/>
                  </a:lnTo>
                  <a:lnTo>
                    <a:pt x="234" y="29"/>
                  </a:lnTo>
                  <a:lnTo>
                    <a:pt x="235" y="29"/>
                  </a:lnTo>
                  <a:lnTo>
                    <a:pt x="236" y="27"/>
                  </a:lnTo>
                  <a:lnTo>
                    <a:pt x="238" y="22"/>
                  </a:lnTo>
                  <a:lnTo>
                    <a:pt x="240" y="19"/>
                  </a:lnTo>
                  <a:lnTo>
                    <a:pt x="244" y="14"/>
                  </a:lnTo>
                  <a:lnTo>
                    <a:pt x="249" y="4"/>
                  </a:lnTo>
                  <a:lnTo>
                    <a:pt x="251" y="0"/>
                  </a:lnTo>
                  <a:lnTo>
                    <a:pt x="714" y="0"/>
                  </a:lnTo>
                  <a:lnTo>
                    <a:pt x="715" y="1"/>
                  </a:lnTo>
                  <a:lnTo>
                    <a:pt x="716" y="3"/>
                  </a:lnTo>
                  <a:lnTo>
                    <a:pt x="716" y="6"/>
                  </a:lnTo>
                  <a:lnTo>
                    <a:pt x="717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95" name="Freeform 546">
              <a:extLst>
                <a:ext uri="{FF2B5EF4-FFF2-40B4-BE49-F238E27FC236}">
                  <a16:creationId xmlns:a16="http://schemas.microsoft.com/office/drawing/2014/main" id="{474770ED-8FD0-453F-13F5-AD45B4FBC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5301" y="1014413"/>
              <a:ext cx="4191000" cy="2203450"/>
            </a:xfrm>
            <a:custGeom>
              <a:avLst/>
              <a:gdLst>
                <a:gd name="T0" fmla="*/ 1798 w 2640"/>
                <a:gd name="T1" fmla="*/ 722 h 1388"/>
                <a:gd name="T2" fmla="*/ 1750 w 2640"/>
                <a:gd name="T3" fmla="*/ 788 h 1388"/>
                <a:gd name="T4" fmla="*/ 1691 w 2640"/>
                <a:gd name="T5" fmla="*/ 802 h 1388"/>
                <a:gd name="T6" fmla="*/ 1700 w 2640"/>
                <a:gd name="T7" fmla="*/ 703 h 1388"/>
                <a:gd name="T8" fmla="*/ 1745 w 2640"/>
                <a:gd name="T9" fmla="*/ 690 h 1388"/>
                <a:gd name="T10" fmla="*/ 1777 w 2640"/>
                <a:gd name="T11" fmla="*/ 638 h 1388"/>
                <a:gd name="T12" fmla="*/ 1775 w 2640"/>
                <a:gd name="T13" fmla="*/ 600 h 1388"/>
                <a:gd name="T14" fmla="*/ 1963 w 2640"/>
                <a:gd name="T15" fmla="*/ 550 h 1388"/>
                <a:gd name="T16" fmla="*/ 1984 w 2640"/>
                <a:gd name="T17" fmla="*/ 499 h 1388"/>
                <a:gd name="T18" fmla="*/ 2205 w 2640"/>
                <a:gd name="T19" fmla="*/ 431 h 1388"/>
                <a:gd name="T20" fmla="*/ 2303 w 2640"/>
                <a:gd name="T21" fmla="*/ 368 h 1388"/>
                <a:gd name="T22" fmla="*/ 2522 w 2640"/>
                <a:gd name="T23" fmla="*/ 351 h 1388"/>
                <a:gd name="T24" fmla="*/ 2452 w 2640"/>
                <a:gd name="T25" fmla="*/ 547 h 1388"/>
                <a:gd name="T26" fmla="*/ 2413 w 2640"/>
                <a:gd name="T27" fmla="*/ 440 h 1388"/>
                <a:gd name="T28" fmla="*/ 2497 w 2640"/>
                <a:gd name="T29" fmla="*/ 313 h 1388"/>
                <a:gd name="T30" fmla="*/ 2353 w 2640"/>
                <a:gd name="T31" fmla="*/ 251 h 1388"/>
                <a:gd name="T32" fmla="*/ 2483 w 2640"/>
                <a:gd name="T33" fmla="*/ 92 h 1388"/>
                <a:gd name="T34" fmla="*/ 2512 w 2640"/>
                <a:gd name="T35" fmla="*/ 8 h 1388"/>
                <a:gd name="T36" fmla="*/ 2512 w 2640"/>
                <a:gd name="T37" fmla="*/ 45 h 1388"/>
                <a:gd name="T38" fmla="*/ 2493 w 2640"/>
                <a:gd name="T39" fmla="*/ 93 h 1388"/>
                <a:gd name="T40" fmla="*/ 2448 w 2640"/>
                <a:gd name="T41" fmla="*/ 129 h 1388"/>
                <a:gd name="T42" fmla="*/ 2427 w 2640"/>
                <a:gd name="T43" fmla="*/ 168 h 1388"/>
                <a:gd name="T44" fmla="*/ 2393 w 2640"/>
                <a:gd name="T45" fmla="*/ 214 h 1388"/>
                <a:gd name="T46" fmla="*/ 2380 w 2640"/>
                <a:gd name="T47" fmla="*/ 211 h 1388"/>
                <a:gd name="T48" fmla="*/ 2368 w 2640"/>
                <a:gd name="T49" fmla="*/ 256 h 1388"/>
                <a:gd name="T50" fmla="*/ 2376 w 2640"/>
                <a:gd name="T51" fmla="*/ 292 h 1388"/>
                <a:gd name="T52" fmla="*/ 2357 w 2640"/>
                <a:gd name="T53" fmla="*/ 304 h 1388"/>
                <a:gd name="T54" fmla="*/ 2336 w 2640"/>
                <a:gd name="T55" fmla="*/ 331 h 1388"/>
                <a:gd name="T56" fmla="*/ 2294 w 2640"/>
                <a:gd name="T57" fmla="*/ 357 h 1388"/>
                <a:gd name="T58" fmla="*/ 2266 w 2640"/>
                <a:gd name="T59" fmla="*/ 395 h 1388"/>
                <a:gd name="T60" fmla="*/ 2212 w 2640"/>
                <a:gd name="T61" fmla="*/ 427 h 1388"/>
                <a:gd name="T62" fmla="*/ 2164 w 2640"/>
                <a:gd name="T63" fmla="*/ 476 h 1388"/>
                <a:gd name="T64" fmla="*/ 2110 w 2640"/>
                <a:gd name="T65" fmla="*/ 488 h 1388"/>
                <a:gd name="T66" fmla="*/ 2062 w 2640"/>
                <a:gd name="T67" fmla="*/ 500 h 1388"/>
                <a:gd name="T68" fmla="*/ 2024 w 2640"/>
                <a:gd name="T69" fmla="*/ 503 h 1388"/>
                <a:gd name="T70" fmla="*/ 1999 w 2640"/>
                <a:gd name="T71" fmla="*/ 463 h 1388"/>
                <a:gd name="T72" fmla="*/ 1968 w 2640"/>
                <a:gd name="T73" fmla="*/ 525 h 1388"/>
                <a:gd name="T74" fmla="*/ 1905 w 2640"/>
                <a:gd name="T75" fmla="*/ 556 h 1388"/>
                <a:gd name="T76" fmla="*/ 1844 w 2640"/>
                <a:gd name="T77" fmla="*/ 576 h 1388"/>
                <a:gd name="T78" fmla="*/ 1798 w 2640"/>
                <a:gd name="T79" fmla="*/ 582 h 1388"/>
                <a:gd name="T80" fmla="*/ 1766 w 2640"/>
                <a:gd name="T81" fmla="*/ 624 h 1388"/>
                <a:gd name="T82" fmla="*/ 1741 w 2640"/>
                <a:gd name="T83" fmla="*/ 654 h 1388"/>
                <a:gd name="T84" fmla="*/ 1732 w 2640"/>
                <a:gd name="T85" fmla="*/ 588 h 1388"/>
                <a:gd name="T86" fmla="*/ 1713 w 2640"/>
                <a:gd name="T87" fmla="*/ 578 h 1388"/>
                <a:gd name="T88" fmla="*/ 1668 w 2640"/>
                <a:gd name="T89" fmla="*/ 562 h 1388"/>
                <a:gd name="T90" fmla="*/ 1649 w 2640"/>
                <a:gd name="T91" fmla="*/ 551 h 1388"/>
                <a:gd name="T92" fmla="*/ 1638 w 2640"/>
                <a:gd name="T93" fmla="*/ 562 h 1388"/>
                <a:gd name="T94" fmla="*/ 1570 w 2640"/>
                <a:gd name="T95" fmla="*/ 564 h 1388"/>
                <a:gd name="T96" fmla="*/ 1502 w 2640"/>
                <a:gd name="T97" fmla="*/ 482 h 1388"/>
                <a:gd name="T98" fmla="*/ 1370 w 2640"/>
                <a:gd name="T99" fmla="*/ 490 h 1388"/>
                <a:gd name="T100" fmla="*/ 1257 w 2640"/>
                <a:gd name="T101" fmla="*/ 491 h 1388"/>
                <a:gd name="T102" fmla="*/ 1205 w 2640"/>
                <a:gd name="T103" fmla="*/ 580 h 1388"/>
                <a:gd name="T104" fmla="*/ 1102 w 2640"/>
                <a:gd name="T105" fmla="*/ 582 h 1388"/>
                <a:gd name="T106" fmla="*/ 1046 w 2640"/>
                <a:gd name="T107" fmla="*/ 463 h 1388"/>
                <a:gd name="T108" fmla="*/ 936 w 2640"/>
                <a:gd name="T109" fmla="*/ 411 h 1388"/>
                <a:gd name="T110" fmla="*/ 1001 w 2640"/>
                <a:gd name="T111" fmla="*/ 269 h 1388"/>
                <a:gd name="T112" fmla="*/ 979 w 2640"/>
                <a:gd name="T113" fmla="*/ 139 h 1388"/>
                <a:gd name="T114" fmla="*/ 879 w 2640"/>
                <a:gd name="T115" fmla="*/ 111 h 1388"/>
                <a:gd name="T116" fmla="*/ 569 w 2640"/>
                <a:gd name="T117" fmla="*/ 148 h 1388"/>
                <a:gd name="T118" fmla="*/ 401 w 2640"/>
                <a:gd name="T119" fmla="*/ 102 h 1388"/>
                <a:gd name="T120" fmla="*/ 286 w 2640"/>
                <a:gd name="T121" fmla="*/ 121 h 1388"/>
                <a:gd name="T122" fmla="*/ 176 w 2640"/>
                <a:gd name="T123" fmla="*/ 115 h 1388"/>
                <a:gd name="T124" fmla="*/ 72 w 2640"/>
                <a:gd name="T125" fmla="*/ 51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40" h="1388">
                  <a:moveTo>
                    <a:pt x="2034" y="1388"/>
                  </a:moveTo>
                  <a:lnTo>
                    <a:pt x="2034" y="1387"/>
                  </a:lnTo>
                  <a:lnTo>
                    <a:pt x="2035" y="1388"/>
                  </a:lnTo>
                  <a:lnTo>
                    <a:pt x="2034" y="1388"/>
                  </a:lnTo>
                  <a:close/>
                  <a:moveTo>
                    <a:pt x="2013" y="1366"/>
                  </a:moveTo>
                  <a:lnTo>
                    <a:pt x="2012" y="1366"/>
                  </a:lnTo>
                  <a:lnTo>
                    <a:pt x="2013" y="1366"/>
                  </a:lnTo>
                  <a:close/>
                  <a:moveTo>
                    <a:pt x="2034" y="1355"/>
                  </a:moveTo>
                  <a:lnTo>
                    <a:pt x="2033" y="1355"/>
                  </a:lnTo>
                  <a:lnTo>
                    <a:pt x="2033" y="1354"/>
                  </a:lnTo>
                  <a:lnTo>
                    <a:pt x="2034" y="1355"/>
                  </a:lnTo>
                  <a:close/>
                  <a:moveTo>
                    <a:pt x="2034" y="1342"/>
                  </a:moveTo>
                  <a:lnTo>
                    <a:pt x="2033" y="1342"/>
                  </a:lnTo>
                  <a:lnTo>
                    <a:pt x="2034" y="1342"/>
                  </a:lnTo>
                  <a:close/>
                  <a:moveTo>
                    <a:pt x="2040" y="1341"/>
                  </a:moveTo>
                  <a:lnTo>
                    <a:pt x="2039" y="1341"/>
                  </a:lnTo>
                  <a:lnTo>
                    <a:pt x="2039" y="1340"/>
                  </a:lnTo>
                  <a:lnTo>
                    <a:pt x="2040" y="1340"/>
                  </a:lnTo>
                  <a:lnTo>
                    <a:pt x="2040" y="1341"/>
                  </a:lnTo>
                  <a:close/>
                  <a:moveTo>
                    <a:pt x="2129" y="1318"/>
                  </a:moveTo>
                  <a:lnTo>
                    <a:pt x="2129" y="1319"/>
                  </a:lnTo>
                  <a:lnTo>
                    <a:pt x="2129" y="1318"/>
                  </a:lnTo>
                  <a:lnTo>
                    <a:pt x="2130" y="1318"/>
                  </a:lnTo>
                  <a:lnTo>
                    <a:pt x="2129" y="1318"/>
                  </a:lnTo>
                  <a:close/>
                  <a:moveTo>
                    <a:pt x="2131" y="1312"/>
                  </a:moveTo>
                  <a:lnTo>
                    <a:pt x="2130" y="1312"/>
                  </a:lnTo>
                  <a:lnTo>
                    <a:pt x="2130" y="1311"/>
                  </a:lnTo>
                  <a:lnTo>
                    <a:pt x="2131" y="1311"/>
                  </a:lnTo>
                  <a:lnTo>
                    <a:pt x="2131" y="1312"/>
                  </a:lnTo>
                  <a:close/>
                  <a:moveTo>
                    <a:pt x="2029" y="1297"/>
                  </a:moveTo>
                  <a:lnTo>
                    <a:pt x="2028" y="1297"/>
                  </a:lnTo>
                  <a:lnTo>
                    <a:pt x="2029" y="1297"/>
                  </a:lnTo>
                  <a:close/>
                  <a:moveTo>
                    <a:pt x="2077" y="1292"/>
                  </a:moveTo>
                  <a:lnTo>
                    <a:pt x="2077" y="1293"/>
                  </a:lnTo>
                  <a:lnTo>
                    <a:pt x="2076" y="1293"/>
                  </a:lnTo>
                  <a:lnTo>
                    <a:pt x="2076" y="1292"/>
                  </a:lnTo>
                  <a:lnTo>
                    <a:pt x="2077" y="1292"/>
                  </a:lnTo>
                  <a:close/>
                  <a:moveTo>
                    <a:pt x="1827" y="976"/>
                  </a:moveTo>
                  <a:lnTo>
                    <a:pt x="1826" y="976"/>
                  </a:lnTo>
                  <a:lnTo>
                    <a:pt x="1826" y="975"/>
                  </a:lnTo>
                  <a:lnTo>
                    <a:pt x="1827" y="975"/>
                  </a:lnTo>
                  <a:lnTo>
                    <a:pt x="1827" y="976"/>
                  </a:lnTo>
                  <a:close/>
                  <a:moveTo>
                    <a:pt x="1864" y="958"/>
                  </a:moveTo>
                  <a:lnTo>
                    <a:pt x="1863" y="958"/>
                  </a:lnTo>
                  <a:lnTo>
                    <a:pt x="1864" y="958"/>
                  </a:lnTo>
                  <a:close/>
                  <a:moveTo>
                    <a:pt x="1853" y="925"/>
                  </a:moveTo>
                  <a:lnTo>
                    <a:pt x="1853" y="924"/>
                  </a:lnTo>
                  <a:lnTo>
                    <a:pt x="1853" y="925"/>
                  </a:lnTo>
                  <a:close/>
                  <a:moveTo>
                    <a:pt x="1927" y="916"/>
                  </a:moveTo>
                  <a:lnTo>
                    <a:pt x="1927" y="915"/>
                  </a:lnTo>
                  <a:lnTo>
                    <a:pt x="1927" y="916"/>
                  </a:lnTo>
                  <a:close/>
                  <a:moveTo>
                    <a:pt x="1901" y="904"/>
                  </a:moveTo>
                  <a:lnTo>
                    <a:pt x="1900" y="904"/>
                  </a:lnTo>
                  <a:lnTo>
                    <a:pt x="1900" y="903"/>
                  </a:lnTo>
                  <a:lnTo>
                    <a:pt x="1901" y="903"/>
                  </a:lnTo>
                  <a:lnTo>
                    <a:pt x="1901" y="904"/>
                  </a:lnTo>
                  <a:close/>
                  <a:moveTo>
                    <a:pt x="1901" y="897"/>
                  </a:moveTo>
                  <a:lnTo>
                    <a:pt x="1901" y="898"/>
                  </a:lnTo>
                  <a:lnTo>
                    <a:pt x="1901" y="897"/>
                  </a:lnTo>
                  <a:close/>
                  <a:moveTo>
                    <a:pt x="1792" y="674"/>
                  </a:moveTo>
                  <a:lnTo>
                    <a:pt x="1794" y="679"/>
                  </a:lnTo>
                  <a:lnTo>
                    <a:pt x="1795" y="680"/>
                  </a:lnTo>
                  <a:lnTo>
                    <a:pt x="1797" y="681"/>
                  </a:lnTo>
                  <a:lnTo>
                    <a:pt x="1798" y="683"/>
                  </a:lnTo>
                  <a:lnTo>
                    <a:pt x="1799" y="684"/>
                  </a:lnTo>
                  <a:lnTo>
                    <a:pt x="1805" y="684"/>
                  </a:lnTo>
                  <a:lnTo>
                    <a:pt x="1806" y="684"/>
                  </a:lnTo>
                  <a:lnTo>
                    <a:pt x="1807" y="684"/>
                  </a:lnTo>
                  <a:lnTo>
                    <a:pt x="1808" y="683"/>
                  </a:lnTo>
                  <a:lnTo>
                    <a:pt x="1809" y="685"/>
                  </a:lnTo>
                  <a:lnTo>
                    <a:pt x="1812" y="694"/>
                  </a:lnTo>
                  <a:lnTo>
                    <a:pt x="1812" y="698"/>
                  </a:lnTo>
                  <a:lnTo>
                    <a:pt x="1813" y="702"/>
                  </a:lnTo>
                  <a:lnTo>
                    <a:pt x="1813" y="704"/>
                  </a:lnTo>
                  <a:lnTo>
                    <a:pt x="1813" y="706"/>
                  </a:lnTo>
                  <a:lnTo>
                    <a:pt x="1814" y="706"/>
                  </a:lnTo>
                  <a:lnTo>
                    <a:pt x="1814" y="707"/>
                  </a:lnTo>
                  <a:lnTo>
                    <a:pt x="1815" y="709"/>
                  </a:lnTo>
                  <a:lnTo>
                    <a:pt x="1815" y="710"/>
                  </a:lnTo>
                  <a:lnTo>
                    <a:pt x="1814" y="709"/>
                  </a:lnTo>
                  <a:lnTo>
                    <a:pt x="1813" y="709"/>
                  </a:lnTo>
                  <a:lnTo>
                    <a:pt x="1812" y="709"/>
                  </a:lnTo>
                  <a:lnTo>
                    <a:pt x="1811" y="710"/>
                  </a:lnTo>
                  <a:lnTo>
                    <a:pt x="1808" y="713"/>
                  </a:lnTo>
                  <a:lnTo>
                    <a:pt x="1806" y="716"/>
                  </a:lnTo>
                  <a:lnTo>
                    <a:pt x="1805" y="716"/>
                  </a:lnTo>
                  <a:lnTo>
                    <a:pt x="1804" y="717"/>
                  </a:lnTo>
                  <a:lnTo>
                    <a:pt x="1803" y="716"/>
                  </a:lnTo>
                  <a:lnTo>
                    <a:pt x="1802" y="716"/>
                  </a:lnTo>
                  <a:lnTo>
                    <a:pt x="1801" y="714"/>
                  </a:lnTo>
                  <a:lnTo>
                    <a:pt x="1801" y="713"/>
                  </a:lnTo>
                  <a:lnTo>
                    <a:pt x="1802" y="712"/>
                  </a:lnTo>
                  <a:lnTo>
                    <a:pt x="1803" y="712"/>
                  </a:lnTo>
                  <a:lnTo>
                    <a:pt x="1804" y="712"/>
                  </a:lnTo>
                  <a:lnTo>
                    <a:pt x="1803" y="711"/>
                  </a:lnTo>
                  <a:lnTo>
                    <a:pt x="1802" y="711"/>
                  </a:lnTo>
                  <a:lnTo>
                    <a:pt x="1800" y="711"/>
                  </a:lnTo>
                  <a:lnTo>
                    <a:pt x="1800" y="712"/>
                  </a:lnTo>
                  <a:lnTo>
                    <a:pt x="1800" y="713"/>
                  </a:lnTo>
                  <a:lnTo>
                    <a:pt x="1801" y="715"/>
                  </a:lnTo>
                  <a:lnTo>
                    <a:pt x="1801" y="717"/>
                  </a:lnTo>
                  <a:lnTo>
                    <a:pt x="1800" y="718"/>
                  </a:lnTo>
                  <a:lnTo>
                    <a:pt x="1800" y="720"/>
                  </a:lnTo>
                  <a:lnTo>
                    <a:pt x="1799" y="721"/>
                  </a:lnTo>
                  <a:lnTo>
                    <a:pt x="1798" y="722"/>
                  </a:lnTo>
                  <a:lnTo>
                    <a:pt x="1797" y="722"/>
                  </a:lnTo>
                  <a:lnTo>
                    <a:pt x="1797" y="723"/>
                  </a:lnTo>
                  <a:lnTo>
                    <a:pt x="1798" y="723"/>
                  </a:lnTo>
                  <a:lnTo>
                    <a:pt x="1797" y="724"/>
                  </a:lnTo>
                  <a:lnTo>
                    <a:pt x="1796" y="725"/>
                  </a:lnTo>
                  <a:lnTo>
                    <a:pt x="1795" y="725"/>
                  </a:lnTo>
                  <a:lnTo>
                    <a:pt x="1794" y="725"/>
                  </a:lnTo>
                  <a:lnTo>
                    <a:pt x="1793" y="725"/>
                  </a:lnTo>
                  <a:lnTo>
                    <a:pt x="1793" y="727"/>
                  </a:lnTo>
                  <a:lnTo>
                    <a:pt x="1792" y="727"/>
                  </a:lnTo>
                  <a:lnTo>
                    <a:pt x="1791" y="727"/>
                  </a:lnTo>
                  <a:lnTo>
                    <a:pt x="1792" y="729"/>
                  </a:lnTo>
                  <a:lnTo>
                    <a:pt x="1792" y="730"/>
                  </a:lnTo>
                  <a:lnTo>
                    <a:pt x="1792" y="731"/>
                  </a:lnTo>
                  <a:lnTo>
                    <a:pt x="1791" y="732"/>
                  </a:lnTo>
                  <a:lnTo>
                    <a:pt x="1790" y="732"/>
                  </a:lnTo>
                  <a:lnTo>
                    <a:pt x="1789" y="733"/>
                  </a:lnTo>
                  <a:lnTo>
                    <a:pt x="1789" y="736"/>
                  </a:lnTo>
                  <a:lnTo>
                    <a:pt x="1788" y="738"/>
                  </a:lnTo>
                  <a:lnTo>
                    <a:pt x="1787" y="740"/>
                  </a:lnTo>
                  <a:lnTo>
                    <a:pt x="1786" y="742"/>
                  </a:lnTo>
                  <a:lnTo>
                    <a:pt x="1786" y="743"/>
                  </a:lnTo>
                  <a:lnTo>
                    <a:pt x="1785" y="743"/>
                  </a:lnTo>
                  <a:lnTo>
                    <a:pt x="1784" y="743"/>
                  </a:lnTo>
                  <a:lnTo>
                    <a:pt x="1783" y="744"/>
                  </a:lnTo>
                  <a:lnTo>
                    <a:pt x="1781" y="744"/>
                  </a:lnTo>
                  <a:lnTo>
                    <a:pt x="1780" y="743"/>
                  </a:lnTo>
                  <a:lnTo>
                    <a:pt x="1780" y="742"/>
                  </a:lnTo>
                  <a:lnTo>
                    <a:pt x="1779" y="742"/>
                  </a:lnTo>
                  <a:lnTo>
                    <a:pt x="1779" y="743"/>
                  </a:lnTo>
                  <a:lnTo>
                    <a:pt x="1780" y="743"/>
                  </a:lnTo>
                  <a:lnTo>
                    <a:pt x="1780" y="744"/>
                  </a:lnTo>
                  <a:lnTo>
                    <a:pt x="1781" y="745"/>
                  </a:lnTo>
                  <a:lnTo>
                    <a:pt x="1782" y="745"/>
                  </a:lnTo>
                  <a:lnTo>
                    <a:pt x="1783" y="745"/>
                  </a:lnTo>
                  <a:lnTo>
                    <a:pt x="1783" y="744"/>
                  </a:lnTo>
                  <a:lnTo>
                    <a:pt x="1784" y="745"/>
                  </a:lnTo>
                  <a:lnTo>
                    <a:pt x="1784" y="746"/>
                  </a:lnTo>
                  <a:lnTo>
                    <a:pt x="1784" y="748"/>
                  </a:lnTo>
                  <a:lnTo>
                    <a:pt x="1784" y="747"/>
                  </a:lnTo>
                  <a:lnTo>
                    <a:pt x="1785" y="744"/>
                  </a:lnTo>
                  <a:lnTo>
                    <a:pt x="1786" y="744"/>
                  </a:lnTo>
                  <a:lnTo>
                    <a:pt x="1785" y="747"/>
                  </a:lnTo>
                  <a:lnTo>
                    <a:pt x="1785" y="749"/>
                  </a:lnTo>
                  <a:lnTo>
                    <a:pt x="1784" y="750"/>
                  </a:lnTo>
                  <a:lnTo>
                    <a:pt x="1783" y="751"/>
                  </a:lnTo>
                  <a:lnTo>
                    <a:pt x="1782" y="753"/>
                  </a:lnTo>
                  <a:lnTo>
                    <a:pt x="1782" y="754"/>
                  </a:lnTo>
                  <a:lnTo>
                    <a:pt x="1781" y="757"/>
                  </a:lnTo>
                  <a:lnTo>
                    <a:pt x="1781" y="759"/>
                  </a:lnTo>
                  <a:lnTo>
                    <a:pt x="1781" y="760"/>
                  </a:lnTo>
                  <a:lnTo>
                    <a:pt x="1781" y="761"/>
                  </a:lnTo>
                  <a:lnTo>
                    <a:pt x="1780" y="761"/>
                  </a:lnTo>
                  <a:lnTo>
                    <a:pt x="1779" y="761"/>
                  </a:lnTo>
                  <a:lnTo>
                    <a:pt x="1779" y="762"/>
                  </a:lnTo>
                  <a:lnTo>
                    <a:pt x="1778" y="762"/>
                  </a:lnTo>
                  <a:lnTo>
                    <a:pt x="1778" y="763"/>
                  </a:lnTo>
                  <a:lnTo>
                    <a:pt x="1778" y="764"/>
                  </a:lnTo>
                  <a:lnTo>
                    <a:pt x="1778" y="765"/>
                  </a:lnTo>
                  <a:lnTo>
                    <a:pt x="1777" y="765"/>
                  </a:lnTo>
                  <a:lnTo>
                    <a:pt x="1776" y="765"/>
                  </a:lnTo>
                  <a:lnTo>
                    <a:pt x="1776" y="766"/>
                  </a:lnTo>
                  <a:lnTo>
                    <a:pt x="1776" y="767"/>
                  </a:lnTo>
                  <a:lnTo>
                    <a:pt x="1777" y="768"/>
                  </a:lnTo>
                  <a:lnTo>
                    <a:pt x="1778" y="768"/>
                  </a:lnTo>
                  <a:lnTo>
                    <a:pt x="1779" y="768"/>
                  </a:lnTo>
                  <a:lnTo>
                    <a:pt x="1780" y="768"/>
                  </a:lnTo>
                  <a:lnTo>
                    <a:pt x="1780" y="767"/>
                  </a:lnTo>
                  <a:lnTo>
                    <a:pt x="1780" y="765"/>
                  </a:lnTo>
                  <a:lnTo>
                    <a:pt x="1780" y="764"/>
                  </a:lnTo>
                  <a:lnTo>
                    <a:pt x="1780" y="763"/>
                  </a:lnTo>
                  <a:lnTo>
                    <a:pt x="1781" y="762"/>
                  </a:lnTo>
                  <a:lnTo>
                    <a:pt x="1781" y="763"/>
                  </a:lnTo>
                  <a:lnTo>
                    <a:pt x="1783" y="769"/>
                  </a:lnTo>
                  <a:lnTo>
                    <a:pt x="1782" y="769"/>
                  </a:lnTo>
                  <a:lnTo>
                    <a:pt x="1781" y="769"/>
                  </a:lnTo>
                  <a:lnTo>
                    <a:pt x="1780" y="769"/>
                  </a:lnTo>
                  <a:lnTo>
                    <a:pt x="1780" y="770"/>
                  </a:lnTo>
                  <a:lnTo>
                    <a:pt x="1779" y="770"/>
                  </a:lnTo>
                  <a:lnTo>
                    <a:pt x="1778" y="770"/>
                  </a:lnTo>
                  <a:lnTo>
                    <a:pt x="1777" y="771"/>
                  </a:lnTo>
                  <a:lnTo>
                    <a:pt x="1775" y="775"/>
                  </a:lnTo>
                  <a:lnTo>
                    <a:pt x="1776" y="775"/>
                  </a:lnTo>
                  <a:lnTo>
                    <a:pt x="1775" y="776"/>
                  </a:lnTo>
                  <a:lnTo>
                    <a:pt x="1775" y="777"/>
                  </a:lnTo>
                  <a:lnTo>
                    <a:pt x="1774" y="777"/>
                  </a:lnTo>
                  <a:lnTo>
                    <a:pt x="1773" y="777"/>
                  </a:lnTo>
                  <a:lnTo>
                    <a:pt x="1770" y="777"/>
                  </a:lnTo>
                  <a:lnTo>
                    <a:pt x="1769" y="777"/>
                  </a:lnTo>
                  <a:lnTo>
                    <a:pt x="1770" y="776"/>
                  </a:lnTo>
                  <a:lnTo>
                    <a:pt x="1772" y="776"/>
                  </a:lnTo>
                  <a:lnTo>
                    <a:pt x="1774" y="776"/>
                  </a:lnTo>
                  <a:lnTo>
                    <a:pt x="1774" y="775"/>
                  </a:lnTo>
                  <a:lnTo>
                    <a:pt x="1772" y="776"/>
                  </a:lnTo>
                  <a:lnTo>
                    <a:pt x="1769" y="776"/>
                  </a:lnTo>
                  <a:lnTo>
                    <a:pt x="1768" y="777"/>
                  </a:lnTo>
                  <a:lnTo>
                    <a:pt x="1767" y="777"/>
                  </a:lnTo>
                  <a:lnTo>
                    <a:pt x="1765" y="777"/>
                  </a:lnTo>
                  <a:lnTo>
                    <a:pt x="1762" y="779"/>
                  </a:lnTo>
                  <a:lnTo>
                    <a:pt x="1758" y="783"/>
                  </a:lnTo>
                  <a:lnTo>
                    <a:pt x="1755" y="785"/>
                  </a:lnTo>
                  <a:lnTo>
                    <a:pt x="1754" y="786"/>
                  </a:lnTo>
                  <a:lnTo>
                    <a:pt x="1753" y="788"/>
                  </a:lnTo>
                  <a:lnTo>
                    <a:pt x="1752" y="789"/>
                  </a:lnTo>
                  <a:lnTo>
                    <a:pt x="1750" y="788"/>
                  </a:lnTo>
                  <a:lnTo>
                    <a:pt x="1750" y="789"/>
                  </a:lnTo>
                  <a:lnTo>
                    <a:pt x="1752" y="789"/>
                  </a:lnTo>
                  <a:lnTo>
                    <a:pt x="1753" y="790"/>
                  </a:lnTo>
                  <a:lnTo>
                    <a:pt x="1753" y="791"/>
                  </a:lnTo>
                  <a:lnTo>
                    <a:pt x="1752" y="794"/>
                  </a:lnTo>
                  <a:lnTo>
                    <a:pt x="1752" y="795"/>
                  </a:lnTo>
                  <a:lnTo>
                    <a:pt x="1751" y="795"/>
                  </a:lnTo>
                  <a:lnTo>
                    <a:pt x="1751" y="794"/>
                  </a:lnTo>
                  <a:lnTo>
                    <a:pt x="1751" y="793"/>
                  </a:lnTo>
                  <a:lnTo>
                    <a:pt x="1750" y="793"/>
                  </a:lnTo>
                  <a:lnTo>
                    <a:pt x="1750" y="794"/>
                  </a:lnTo>
                  <a:lnTo>
                    <a:pt x="1750" y="795"/>
                  </a:lnTo>
                  <a:lnTo>
                    <a:pt x="1751" y="796"/>
                  </a:lnTo>
                  <a:lnTo>
                    <a:pt x="1750" y="797"/>
                  </a:lnTo>
                  <a:lnTo>
                    <a:pt x="1749" y="797"/>
                  </a:lnTo>
                  <a:lnTo>
                    <a:pt x="1747" y="797"/>
                  </a:lnTo>
                  <a:lnTo>
                    <a:pt x="1745" y="796"/>
                  </a:lnTo>
                  <a:lnTo>
                    <a:pt x="1745" y="795"/>
                  </a:lnTo>
                  <a:lnTo>
                    <a:pt x="1746" y="795"/>
                  </a:lnTo>
                  <a:lnTo>
                    <a:pt x="1747" y="795"/>
                  </a:lnTo>
                  <a:lnTo>
                    <a:pt x="1748" y="795"/>
                  </a:lnTo>
                  <a:lnTo>
                    <a:pt x="1749" y="794"/>
                  </a:lnTo>
                  <a:lnTo>
                    <a:pt x="1749" y="793"/>
                  </a:lnTo>
                  <a:lnTo>
                    <a:pt x="1749" y="792"/>
                  </a:lnTo>
                  <a:lnTo>
                    <a:pt x="1749" y="793"/>
                  </a:lnTo>
                  <a:lnTo>
                    <a:pt x="1748" y="793"/>
                  </a:lnTo>
                  <a:lnTo>
                    <a:pt x="1748" y="794"/>
                  </a:lnTo>
                  <a:lnTo>
                    <a:pt x="1748" y="793"/>
                  </a:lnTo>
                  <a:lnTo>
                    <a:pt x="1747" y="793"/>
                  </a:lnTo>
                  <a:lnTo>
                    <a:pt x="1747" y="794"/>
                  </a:lnTo>
                  <a:lnTo>
                    <a:pt x="1746" y="793"/>
                  </a:lnTo>
                  <a:lnTo>
                    <a:pt x="1746" y="794"/>
                  </a:lnTo>
                  <a:lnTo>
                    <a:pt x="1745" y="795"/>
                  </a:lnTo>
                  <a:lnTo>
                    <a:pt x="1744" y="795"/>
                  </a:lnTo>
                  <a:lnTo>
                    <a:pt x="1742" y="795"/>
                  </a:lnTo>
                  <a:lnTo>
                    <a:pt x="1741" y="795"/>
                  </a:lnTo>
                  <a:lnTo>
                    <a:pt x="1740" y="795"/>
                  </a:lnTo>
                  <a:lnTo>
                    <a:pt x="1737" y="797"/>
                  </a:lnTo>
                  <a:lnTo>
                    <a:pt x="1736" y="797"/>
                  </a:lnTo>
                  <a:lnTo>
                    <a:pt x="1736" y="796"/>
                  </a:lnTo>
                  <a:lnTo>
                    <a:pt x="1735" y="796"/>
                  </a:lnTo>
                  <a:lnTo>
                    <a:pt x="1734" y="795"/>
                  </a:lnTo>
                  <a:lnTo>
                    <a:pt x="1733" y="795"/>
                  </a:lnTo>
                  <a:lnTo>
                    <a:pt x="1732" y="796"/>
                  </a:lnTo>
                  <a:lnTo>
                    <a:pt x="1731" y="796"/>
                  </a:lnTo>
                  <a:lnTo>
                    <a:pt x="1731" y="798"/>
                  </a:lnTo>
                  <a:lnTo>
                    <a:pt x="1729" y="802"/>
                  </a:lnTo>
                  <a:lnTo>
                    <a:pt x="1730" y="804"/>
                  </a:lnTo>
                  <a:lnTo>
                    <a:pt x="1729" y="804"/>
                  </a:lnTo>
                  <a:lnTo>
                    <a:pt x="1728" y="803"/>
                  </a:lnTo>
                  <a:lnTo>
                    <a:pt x="1726" y="804"/>
                  </a:lnTo>
                  <a:lnTo>
                    <a:pt x="1726" y="805"/>
                  </a:lnTo>
                  <a:lnTo>
                    <a:pt x="1727" y="805"/>
                  </a:lnTo>
                  <a:lnTo>
                    <a:pt x="1728" y="805"/>
                  </a:lnTo>
                  <a:lnTo>
                    <a:pt x="1729" y="805"/>
                  </a:lnTo>
                  <a:lnTo>
                    <a:pt x="1730" y="805"/>
                  </a:lnTo>
                  <a:lnTo>
                    <a:pt x="1730" y="806"/>
                  </a:lnTo>
                  <a:lnTo>
                    <a:pt x="1730" y="807"/>
                  </a:lnTo>
                  <a:lnTo>
                    <a:pt x="1730" y="808"/>
                  </a:lnTo>
                  <a:lnTo>
                    <a:pt x="1729" y="808"/>
                  </a:lnTo>
                  <a:lnTo>
                    <a:pt x="1728" y="809"/>
                  </a:lnTo>
                  <a:lnTo>
                    <a:pt x="1727" y="809"/>
                  </a:lnTo>
                  <a:lnTo>
                    <a:pt x="1727" y="808"/>
                  </a:lnTo>
                  <a:lnTo>
                    <a:pt x="1726" y="806"/>
                  </a:lnTo>
                  <a:lnTo>
                    <a:pt x="1725" y="807"/>
                  </a:lnTo>
                  <a:lnTo>
                    <a:pt x="1723" y="808"/>
                  </a:lnTo>
                  <a:lnTo>
                    <a:pt x="1722" y="808"/>
                  </a:lnTo>
                  <a:lnTo>
                    <a:pt x="1722" y="809"/>
                  </a:lnTo>
                  <a:lnTo>
                    <a:pt x="1721" y="809"/>
                  </a:lnTo>
                  <a:lnTo>
                    <a:pt x="1721" y="810"/>
                  </a:lnTo>
                  <a:lnTo>
                    <a:pt x="1722" y="811"/>
                  </a:lnTo>
                  <a:lnTo>
                    <a:pt x="1721" y="811"/>
                  </a:lnTo>
                  <a:lnTo>
                    <a:pt x="1720" y="811"/>
                  </a:lnTo>
                  <a:lnTo>
                    <a:pt x="1719" y="812"/>
                  </a:lnTo>
                  <a:lnTo>
                    <a:pt x="1719" y="811"/>
                  </a:lnTo>
                  <a:lnTo>
                    <a:pt x="1719" y="810"/>
                  </a:lnTo>
                  <a:lnTo>
                    <a:pt x="1719" y="809"/>
                  </a:lnTo>
                  <a:lnTo>
                    <a:pt x="1718" y="809"/>
                  </a:lnTo>
                  <a:lnTo>
                    <a:pt x="1718" y="808"/>
                  </a:lnTo>
                  <a:lnTo>
                    <a:pt x="1718" y="807"/>
                  </a:lnTo>
                  <a:lnTo>
                    <a:pt x="1719" y="807"/>
                  </a:lnTo>
                  <a:lnTo>
                    <a:pt x="1719" y="806"/>
                  </a:lnTo>
                  <a:lnTo>
                    <a:pt x="1719" y="805"/>
                  </a:lnTo>
                  <a:lnTo>
                    <a:pt x="1718" y="806"/>
                  </a:lnTo>
                  <a:lnTo>
                    <a:pt x="1717" y="807"/>
                  </a:lnTo>
                  <a:lnTo>
                    <a:pt x="1717" y="808"/>
                  </a:lnTo>
                  <a:lnTo>
                    <a:pt x="1717" y="809"/>
                  </a:lnTo>
                  <a:lnTo>
                    <a:pt x="1715" y="809"/>
                  </a:lnTo>
                  <a:lnTo>
                    <a:pt x="1713" y="810"/>
                  </a:lnTo>
                  <a:lnTo>
                    <a:pt x="1712" y="809"/>
                  </a:lnTo>
                  <a:lnTo>
                    <a:pt x="1713" y="809"/>
                  </a:lnTo>
                  <a:lnTo>
                    <a:pt x="1714" y="808"/>
                  </a:lnTo>
                  <a:lnTo>
                    <a:pt x="1715" y="807"/>
                  </a:lnTo>
                  <a:lnTo>
                    <a:pt x="1715" y="806"/>
                  </a:lnTo>
                  <a:lnTo>
                    <a:pt x="1715" y="805"/>
                  </a:lnTo>
                  <a:lnTo>
                    <a:pt x="1714" y="806"/>
                  </a:lnTo>
                  <a:lnTo>
                    <a:pt x="1713" y="805"/>
                  </a:lnTo>
                  <a:lnTo>
                    <a:pt x="1712" y="804"/>
                  </a:lnTo>
                  <a:lnTo>
                    <a:pt x="1711" y="803"/>
                  </a:lnTo>
                  <a:lnTo>
                    <a:pt x="1704" y="802"/>
                  </a:lnTo>
                  <a:lnTo>
                    <a:pt x="1696" y="802"/>
                  </a:lnTo>
                  <a:lnTo>
                    <a:pt x="1694" y="803"/>
                  </a:lnTo>
                  <a:lnTo>
                    <a:pt x="1693" y="803"/>
                  </a:lnTo>
                  <a:lnTo>
                    <a:pt x="1692" y="803"/>
                  </a:lnTo>
                  <a:lnTo>
                    <a:pt x="1691" y="802"/>
                  </a:lnTo>
                  <a:lnTo>
                    <a:pt x="1691" y="801"/>
                  </a:lnTo>
                  <a:lnTo>
                    <a:pt x="1691" y="800"/>
                  </a:lnTo>
                  <a:lnTo>
                    <a:pt x="1690" y="799"/>
                  </a:lnTo>
                  <a:lnTo>
                    <a:pt x="1691" y="798"/>
                  </a:lnTo>
                  <a:lnTo>
                    <a:pt x="1690" y="799"/>
                  </a:lnTo>
                  <a:lnTo>
                    <a:pt x="1689" y="798"/>
                  </a:lnTo>
                  <a:lnTo>
                    <a:pt x="1688" y="798"/>
                  </a:lnTo>
                  <a:lnTo>
                    <a:pt x="1682" y="798"/>
                  </a:lnTo>
                  <a:lnTo>
                    <a:pt x="1681" y="798"/>
                  </a:lnTo>
                  <a:lnTo>
                    <a:pt x="1680" y="797"/>
                  </a:lnTo>
                  <a:lnTo>
                    <a:pt x="1679" y="796"/>
                  </a:lnTo>
                  <a:lnTo>
                    <a:pt x="1678" y="795"/>
                  </a:lnTo>
                  <a:lnTo>
                    <a:pt x="1674" y="794"/>
                  </a:lnTo>
                  <a:lnTo>
                    <a:pt x="1674" y="793"/>
                  </a:lnTo>
                  <a:lnTo>
                    <a:pt x="1673" y="793"/>
                  </a:lnTo>
                  <a:lnTo>
                    <a:pt x="1671" y="791"/>
                  </a:lnTo>
                  <a:lnTo>
                    <a:pt x="1668" y="790"/>
                  </a:lnTo>
                  <a:lnTo>
                    <a:pt x="1667" y="789"/>
                  </a:lnTo>
                  <a:lnTo>
                    <a:pt x="1666" y="789"/>
                  </a:lnTo>
                  <a:lnTo>
                    <a:pt x="1663" y="789"/>
                  </a:lnTo>
                  <a:lnTo>
                    <a:pt x="1662" y="788"/>
                  </a:lnTo>
                  <a:lnTo>
                    <a:pt x="1661" y="788"/>
                  </a:lnTo>
                  <a:lnTo>
                    <a:pt x="1660" y="786"/>
                  </a:lnTo>
                  <a:lnTo>
                    <a:pt x="1660" y="785"/>
                  </a:lnTo>
                  <a:lnTo>
                    <a:pt x="1661" y="784"/>
                  </a:lnTo>
                  <a:lnTo>
                    <a:pt x="1661" y="783"/>
                  </a:lnTo>
                  <a:lnTo>
                    <a:pt x="1661" y="781"/>
                  </a:lnTo>
                  <a:lnTo>
                    <a:pt x="1662" y="776"/>
                  </a:lnTo>
                  <a:lnTo>
                    <a:pt x="1662" y="773"/>
                  </a:lnTo>
                  <a:lnTo>
                    <a:pt x="1661" y="771"/>
                  </a:lnTo>
                  <a:lnTo>
                    <a:pt x="1660" y="769"/>
                  </a:lnTo>
                  <a:lnTo>
                    <a:pt x="1659" y="767"/>
                  </a:lnTo>
                  <a:lnTo>
                    <a:pt x="1658" y="766"/>
                  </a:lnTo>
                  <a:lnTo>
                    <a:pt x="1657" y="765"/>
                  </a:lnTo>
                  <a:lnTo>
                    <a:pt x="1657" y="763"/>
                  </a:lnTo>
                  <a:lnTo>
                    <a:pt x="1658" y="761"/>
                  </a:lnTo>
                  <a:lnTo>
                    <a:pt x="1659" y="760"/>
                  </a:lnTo>
                  <a:lnTo>
                    <a:pt x="1659" y="758"/>
                  </a:lnTo>
                  <a:lnTo>
                    <a:pt x="1659" y="757"/>
                  </a:lnTo>
                  <a:lnTo>
                    <a:pt x="1659" y="756"/>
                  </a:lnTo>
                  <a:lnTo>
                    <a:pt x="1658" y="756"/>
                  </a:lnTo>
                  <a:lnTo>
                    <a:pt x="1658" y="755"/>
                  </a:lnTo>
                  <a:lnTo>
                    <a:pt x="1658" y="753"/>
                  </a:lnTo>
                  <a:lnTo>
                    <a:pt x="1656" y="747"/>
                  </a:lnTo>
                  <a:lnTo>
                    <a:pt x="1657" y="746"/>
                  </a:lnTo>
                  <a:lnTo>
                    <a:pt x="1658" y="745"/>
                  </a:lnTo>
                  <a:lnTo>
                    <a:pt x="1659" y="744"/>
                  </a:lnTo>
                  <a:lnTo>
                    <a:pt x="1660" y="743"/>
                  </a:lnTo>
                  <a:lnTo>
                    <a:pt x="1661" y="743"/>
                  </a:lnTo>
                  <a:lnTo>
                    <a:pt x="1661" y="744"/>
                  </a:lnTo>
                  <a:lnTo>
                    <a:pt x="1661" y="743"/>
                  </a:lnTo>
                  <a:lnTo>
                    <a:pt x="1660" y="743"/>
                  </a:lnTo>
                  <a:lnTo>
                    <a:pt x="1660" y="742"/>
                  </a:lnTo>
                  <a:lnTo>
                    <a:pt x="1660" y="741"/>
                  </a:lnTo>
                  <a:lnTo>
                    <a:pt x="1660" y="739"/>
                  </a:lnTo>
                  <a:lnTo>
                    <a:pt x="1659" y="739"/>
                  </a:lnTo>
                  <a:lnTo>
                    <a:pt x="1658" y="739"/>
                  </a:lnTo>
                  <a:lnTo>
                    <a:pt x="1657" y="739"/>
                  </a:lnTo>
                  <a:lnTo>
                    <a:pt x="1657" y="738"/>
                  </a:lnTo>
                  <a:lnTo>
                    <a:pt x="1657" y="737"/>
                  </a:lnTo>
                  <a:lnTo>
                    <a:pt x="1658" y="737"/>
                  </a:lnTo>
                  <a:lnTo>
                    <a:pt x="1657" y="735"/>
                  </a:lnTo>
                  <a:lnTo>
                    <a:pt x="1657" y="734"/>
                  </a:lnTo>
                  <a:lnTo>
                    <a:pt x="1658" y="734"/>
                  </a:lnTo>
                  <a:lnTo>
                    <a:pt x="1659" y="733"/>
                  </a:lnTo>
                  <a:lnTo>
                    <a:pt x="1658" y="732"/>
                  </a:lnTo>
                  <a:lnTo>
                    <a:pt x="1659" y="732"/>
                  </a:lnTo>
                  <a:lnTo>
                    <a:pt x="1660" y="732"/>
                  </a:lnTo>
                  <a:lnTo>
                    <a:pt x="1660" y="731"/>
                  </a:lnTo>
                  <a:lnTo>
                    <a:pt x="1660" y="730"/>
                  </a:lnTo>
                  <a:lnTo>
                    <a:pt x="1661" y="729"/>
                  </a:lnTo>
                  <a:lnTo>
                    <a:pt x="1661" y="728"/>
                  </a:lnTo>
                  <a:lnTo>
                    <a:pt x="1662" y="728"/>
                  </a:lnTo>
                  <a:lnTo>
                    <a:pt x="1663" y="728"/>
                  </a:lnTo>
                  <a:lnTo>
                    <a:pt x="1664" y="728"/>
                  </a:lnTo>
                  <a:lnTo>
                    <a:pt x="1665" y="727"/>
                  </a:lnTo>
                  <a:lnTo>
                    <a:pt x="1666" y="727"/>
                  </a:lnTo>
                  <a:lnTo>
                    <a:pt x="1667" y="727"/>
                  </a:lnTo>
                  <a:lnTo>
                    <a:pt x="1668" y="725"/>
                  </a:lnTo>
                  <a:lnTo>
                    <a:pt x="1668" y="724"/>
                  </a:lnTo>
                  <a:lnTo>
                    <a:pt x="1670" y="723"/>
                  </a:lnTo>
                  <a:lnTo>
                    <a:pt x="1673" y="722"/>
                  </a:lnTo>
                  <a:lnTo>
                    <a:pt x="1675" y="720"/>
                  </a:lnTo>
                  <a:lnTo>
                    <a:pt x="1677" y="719"/>
                  </a:lnTo>
                  <a:lnTo>
                    <a:pt x="1678" y="720"/>
                  </a:lnTo>
                  <a:lnTo>
                    <a:pt x="1678" y="719"/>
                  </a:lnTo>
                  <a:lnTo>
                    <a:pt x="1678" y="718"/>
                  </a:lnTo>
                  <a:lnTo>
                    <a:pt x="1679" y="717"/>
                  </a:lnTo>
                  <a:lnTo>
                    <a:pt x="1681" y="714"/>
                  </a:lnTo>
                  <a:lnTo>
                    <a:pt x="1682" y="713"/>
                  </a:lnTo>
                  <a:lnTo>
                    <a:pt x="1682" y="712"/>
                  </a:lnTo>
                  <a:lnTo>
                    <a:pt x="1683" y="712"/>
                  </a:lnTo>
                  <a:lnTo>
                    <a:pt x="1686" y="712"/>
                  </a:lnTo>
                  <a:lnTo>
                    <a:pt x="1687" y="711"/>
                  </a:lnTo>
                  <a:lnTo>
                    <a:pt x="1688" y="710"/>
                  </a:lnTo>
                  <a:lnTo>
                    <a:pt x="1689" y="710"/>
                  </a:lnTo>
                  <a:lnTo>
                    <a:pt x="1690" y="709"/>
                  </a:lnTo>
                  <a:lnTo>
                    <a:pt x="1692" y="709"/>
                  </a:lnTo>
                  <a:lnTo>
                    <a:pt x="1694" y="707"/>
                  </a:lnTo>
                  <a:lnTo>
                    <a:pt x="1695" y="705"/>
                  </a:lnTo>
                  <a:lnTo>
                    <a:pt x="1695" y="704"/>
                  </a:lnTo>
                  <a:lnTo>
                    <a:pt x="1696" y="704"/>
                  </a:lnTo>
                  <a:lnTo>
                    <a:pt x="1698" y="703"/>
                  </a:lnTo>
                  <a:lnTo>
                    <a:pt x="1699" y="703"/>
                  </a:lnTo>
                  <a:lnTo>
                    <a:pt x="1700" y="703"/>
                  </a:lnTo>
                  <a:lnTo>
                    <a:pt x="1700" y="704"/>
                  </a:lnTo>
                  <a:lnTo>
                    <a:pt x="1701" y="704"/>
                  </a:lnTo>
                  <a:lnTo>
                    <a:pt x="1702" y="704"/>
                  </a:lnTo>
                  <a:lnTo>
                    <a:pt x="1701" y="703"/>
                  </a:lnTo>
                  <a:lnTo>
                    <a:pt x="1700" y="702"/>
                  </a:lnTo>
                  <a:lnTo>
                    <a:pt x="1700" y="701"/>
                  </a:lnTo>
                  <a:lnTo>
                    <a:pt x="1701" y="701"/>
                  </a:lnTo>
                  <a:lnTo>
                    <a:pt x="1701" y="700"/>
                  </a:lnTo>
                  <a:lnTo>
                    <a:pt x="1702" y="699"/>
                  </a:lnTo>
                  <a:lnTo>
                    <a:pt x="1701" y="699"/>
                  </a:lnTo>
                  <a:lnTo>
                    <a:pt x="1700" y="699"/>
                  </a:lnTo>
                  <a:lnTo>
                    <a:pt x="1699" y="700"/>
                  </a:lnTo>
                  <a:lnTo>
                    <a:pt x="1697" y="701"/>
                  </a:lnTo>
                  <a:lnTo>
                    <a:pt x="1696" y="702"/>
                  </a:lnTo>
                  <a:lnTo>
                    <a:pt x="1695" y="702"/>
                  </a:lnTo>
                  <a:lnTo>
                    <a:pt x="1694" y="703"/>
                  </a:lnTo>
                  <a:lnTo>
                    <a:pt x="1693" y="703"/>
                  </a:lnTo>
                  <a:lnTo>
                    <a:pt x="1693" y="704"/>
                  </a:lnTo>
                  <a:lnTo>
                    <a:pt x="1692" y="704"/>
                  </a:lnTo>
                  <a:lnTo>
                    <a:pt x="1693" y="702"/>
                  </a:lnTo>
                  <a:lnTo>
                    <a:pt x="1692" y="699"/>
                  </a:lnTo>
                  <a:lnTo>
                    <a:pt x="1693" y="698"/>
                  </a:lnTo>
                  <a:lnTo>
                    <a:pt x="1693" y="697"/>
                  </a:lnTo>
                  <a:lnTo>
                    <a:pt x="1694" y="697"/>
                  </a:lnTo>
                  <a:lnTo>
                    <a:pt x="1695" y="696"/>
                  </a:lnTo>
                  <a:lnTo>
                    <a:pt x="1695" y="695"/>
                  </a:lnTo>
                  <a:lnTo>
                    <a:pt x="1696" y="695"/>
                  </a:lnTo>
                  <a:lnTo>
                    <a:pt x="1696" y="694"/>
                  </a:lnTo>
                  <a:lnTo>
                    <a:pt x="1697" y="694"/>
                  </a:lnTo>
                  <a:lnTo>
                    <a:pt x="1698" y="693"/>
                  </a:lnTo>
                  <a:lnTo>
                    <a:pt x="1698" y="692"/>
                  </a:lnTo>
                  <a:lnTo>
                    <a:pt x="1698" y="691"/>
                  </a:lnTo>
                  <a:lnTo>
                    <a:pt x="1699" y="691"/>
                  </a:lnTo>
                  <a:lnTo>
                    <a:pt x="1700" y="691"/>
                  </a:lnTo>
                  <a:lnTo>
                    <a:pt x="1702" y="690"/>
                  </a:lnTo>
                  <a:lnTo>
                    <a:pt x="1702" y="691"/>
                  </a:lnTo>
                  <a:lnTo>
                    <a:pt x="1703" y="692"/>
                  </a:lnTo>
                  <a:lnTo>
                    <a:pt x="1704" y="692"/>
                  </a:lnTo>
                  <a:lnTo>
                    <a:pt x="1706" y="692"/>
                  </a:lnTo>
                  <a:lnTo>
                    <a:pt x="1708" y="693"/>
                  </a:lnTo>
                  <a:lnTo>
                    <a:pt x="1709" y="694"/>
                  </a:lnTo>
                  <a:lnTo>
                    <a:pt x="1710" y="694"/>
                  </a:lnTo>
                  <a:lnTo>
                    <a:pt x="1711" y="693"/>
                  </a:lnTo>
                  <a:lnTo>
                    <a:pt x="1712" y="694"/>
                  </a:lnTo>
                  <a:lnTo>
                    <a:pt x="1712" y="695"/>
                  </a:lnTo>
                  <a:lnTo>
                    <a:pt x="1712" y="696"/>
                  </a:lnTo>
                  <a:lnTo>
                    <a:pt x="1713" y="696"/>
                  </a:lnTo>
                  <a:lnTo>
                    <a:pt x="1713" y="695"/>
                  </a:lnTo>
                  <a:lnTo>
                    <a:pt x="1714" y="695"/>
                  </a:lnTo>
                  <a:lnTo>
                    <a:pt x="1715" y="694"/>
                  </a:lnTo>
                  <a:lnTo>
                    <a:pt x="1716" y="694"/>
                  </a:lnTo>
                  <a:lnTo>
                    <a:pt x="1717" y="695"/>
                  </a:lnTo>
                  <a:lnTo>
                    <a:pt x="1718" y="695"/>
                  </a:lnTo>
                  <a:lnTo>
                    <a:pt x="1719" y="694"/>
                  </a:lnTo>
                  <a:lnTo>
                    <a:pt x="1720" y="694"/>
                  </a:lnTo>
                  <a:lnTo>
                    <a:pt x="1716" y="693"/>
                  </a:lnTo>
                  <a:lnTo>
                    <a:pt x="1716" y="692"/>
                  </a:lnTo>
                  <a:lnTo>
                    <a:pt x="1716" y="691"/>
                  </a:lnTo>
                  <a:lnTo>
                    <a:pt x="1716" y="690"/>
                  </a:lnTo>
                  <a:lnTo>
                    <a:pt x="1718" y="691"/>
                  </a:lnTo>
                  <a:lnTo>
                    <a:pt x="1718" y="690"/>
                  </a:lnTo>
                  <a:lnTo>
                    <a:pt x="1718" y="689"/>
                  </a:lnTo>
                  <a:lnTo>
                    <a:pt x="1717" y="689"/>
                  </a:lnTo>
                  <a:lnTo>
                    <a:pt x="1717" y="690"/>
                  </a:lnTo>
                  <a:lnTo>
                    <a:pt x="1717" y="689"/>
                  </a:lnTo>
                  <a:lnTo>
                    <a:pt x="1716" y="688"/>
                  </a:lnTo>
                  <a:lnTo>
                    <a:pt x="1720" y="685"/>
                  </a:lnTo>
                  <a:lnTo>
                    <a:pt x="1721" y="685"/>
                  </a:lnTo>
                  <a:lnTo>
                    <a:pt x="1722" y="684"/>
                  </a:lnTo>
                  <a:lnTo>
                    <a:pt x="1723" y="684"/>
                  </a:lnTo>
                  <a:lnTo>
                    <a:pt x="1724" y="685"/>
                  </a:lnTo>
                  <a:lnTo>
                    <a:pt x="1725" y="684"/>
                  </a:lnTo>
                  <a:lnTo>
                    <a:pt x="1726" y="684"/>
                  </a:lnTo>
                  <a:lnTo>
                    <a:pt x="1727" y="684"/>
                  </a:lnTo>
                  <a:lnTo>
                    <a:pt x="1728" y="684"/>
                  </a:lnTo>
                  <a:lnTo>
                    <a:pt x="1729" y="684"/>
                  </a:lnTo>
                  <a:lnTo>
                    <a:pt x="1730" y="684"/>
                  </a:lnTo>
                  <a:lnTo>
                    <a:pt x="1729" y="685"/>
                  </a:lnTo>
                  <a:lnTo>
                    <a:pt x="1729" y="686"/>
                  </a:lnTo>
                  <a:lnTo>
                    <a:pt x="1729" y="687"/>
                  </a:lnTo>
                  <a:lnTo>
                    <a:pt x="1730" y="686"/>
                  </a:lnTo>
                  <a:lnTo>
                    <a:pt x="1732" y="686"/>
                  </a:lnTo>
                  <a:lnTo>
                    <a:pt x="1735" y="688"/>
                  </a:lnTo>
                  <a:lnTo>
                    <a:pt x="1735" y="687"/>
                  </a:lnTo>
                  <a:lnTo>
                    <a:pt x="1735" y="686"/>
                  </a:lnTo>
                  <a:lnTo>
                    <a:pt x="1735" y="685"/>
                  </a:lnTo>
                  <a:lnTo>
                    <a:pt x="1736" y="685"/>
                  </a:lnTo>
                  <a:lnTo>
                    <a:pt x="1737" y="686"/>
                  </a:lnTo>
                  <a:lnTo>
                    <a:pt x="1737" y="687"/>
                  </a:lnTo>
                  <a:lnTo>
                    <a:pt x="1737" y="688"/>
                  </a:lnTo>
                  <a:lnTo>
                    <a:pt x="1737" y="689"/>
                  </a:lnTo>
                  <a:lnTo>
                    <a:pt x="1738" y="688"/>
                  </a:lnTo>
                  <a:lnTo>
                    <a:pt x="1739" y="688"/>
                  </a:lnTo>
                  <a:lnTo>
                    <a:pt x="1740" y="687"/>
                  </a:lnTo>
                  <a:lnTo>
                    <a:pt x="1740" y="685"/>
                  </a:lnTo>
                  <a:lnTo>
                    <a:pt x="1741" y="685"/>
                  </a:lnTo>
                  <a:lnTo>
                    <a:pt x="1742" y="685"/>
                  </a:lnTo>
                  <a:lnTo>
                    <a:pt x="1743" y="685"/>
                  </a:lnTo>
                  <a:lnTo>
                    <a:pt x="1744" y="685"/>
                  </a:lnTo>
                  <a:lnTo>
                    <a:pt x="1744" y="686"/>
                  </a:lnTo>
                  <a:lnTo>
                    <a:pt x="1745" y="687"/>
                  </a:lnTo>
                  <a:lnTo>
                    <a:pt x="1746" y="688"/>
                  </a:lnTo>
                  <a:lnTo>
                    <a:pt x="1746" y="689"/>
                  </a:lnTo>
                  <a:lnTo>
                    <a:pt x="1744" y="689"/>
                  </a:lnTo>
                  <a:lnTo>
                    <a:pt x="1745" y="690"/>
                  </a:lnTo>
                  <a:lnTo>
                    <a:pt x="1746" y="691"/>
                  </a:lnTo>
                  <a:lnTo>
                    <a:pt x="1747" y="691"/>
                  </a:lnTo>
                  <a:lnTo>
                    <a:pt x="1748" y="691"/>
                  </a:lnTo>
                  <a:lnTo>
                    <a:pt x="1748" y="690"/>
                  </a:lnTo>
                  <a:lnTo>
                    <a:pt x="1747" y="689"/>
                  </a:lnTo>
                  <a:lnTo>
                    <a:pt x="1748" y="689"/>
                  </a:lnTo>
                  <a:lnTo>
                    <a:pt x="1748" y="688"/>
                  </a:lnTo>
                  <a:lnTo>
                    <a:pt x="1748" y="687"/>
                  </a:lnTo>
                  <a:lnTo>
                    <a:pt x="1751" y="686"/>
                  </a:lnTo>
                  <a:lnTo>
                    <a:pt x="1752" y="686"/>
                  </a:lnTo>
                  <a:lnTo>
                    <a:pt x="1753" y="686"/>
                  </a:lnTo>
                  <a:lnTo>
                    <a:pt x="1754" y="686"/>
                  </a:lnTo>
                  <a:lnTo>
                    <a:pt x="1755" y="687"/>
                  </a:lnTo>
                  <a:lnTo>
                    <a:pt x="1756" y="686"/>
                  </a:lnTo>
                  <a:lnTo>
                    <a:pt x="1756" y="685"/>
                  </a:lnTo>
                  <a:lnTo>
                    <a:pt x="1757" y="684"/>
                  </a:lnTo>
                  <a:lnTo>
                    <a:pt x="1756" y="685"/>
                  </a:lnTo>
                  <a:lnTo>
                    <a:pt x="1755" y="685"/>
                  </a:lnTo>
                  <a:lnTo>
                    <a:pt x="1754" y="685"/>
                  </a:lnTo>
                  <a:lnTo>
                    <a:pt x="1752" y="685"/>
                  </a:lnTo>
                  <a:lnTo>
                    <a:pt x="1755" y="684"/>
                  </a:lnTo>
                  <a:lnTo>
                    <a:pt x="1756" y="683"/>
                  </a:lnTo>
                  <a:lnTo>
                    <a:pt x="1757" y="680"/>
                  </a:lnTo>
                  <a:lnTo>
                    <a:pt x="1758" y="680"/>
                  </a:lnTo>
                  <a:lnTo>
                    <a:pt x="1759" y="680"/>
                  </a:lnTo>
                  <a:lnTo>
                    <a:pt x="1761" y="681"/>
                  </a:lnTo>
                  <a:lnTo>
                    <a:pt x="1762" y="681"/>
                  </a:lnTo>
                  <a:lnTo>
                    <a:pt x="1763" y="681"/>
                  </a:lnTo>
                  <a:lnTo>
                    <a:pt x="1764" y="682"/>
                  </a:lnTo>
                  <a:lnTo>
                    <a:pt x="1765" y="682"/>
                  </a:lnTo>
                  <a:lnTo>
                    <a:pt x="1766" y="682"/>
                  </a:lnTo>
                  <a:lnTo>
                    <a:pt x="1767" y="682"/>
                  </a:lnTo>
                  <a:lnTo>
                    <a:pt x="1768" y="680"/>
                  </a:lnTo>
                  <a:lnTo>
                    <a:pt x="1769" y="680"/>
                  </a:lnTo>
                  <a:lnTo>
                    <a:pt x="1770" y="680"/>
                  </a:lnTo>
                  <a:lnTo>
                    <a:pt x="1771" y="681"/>
                  </a:lnTo>
                  <a:lnTo>
                    <a:pt x="1772" y="682"/>
                  </a:lnTo>
                  <a:lnTo>
                    <a:pt x="1772" y="683"/>
                  </a:lnTo>
                  <a:lnTo>
                    <a:pt x="1772" y="684"/>
                  </a:lnTo>
                  <a:lnTo>
                    <a:pt x="1772" y="685"/>
                  </a:lnTo>
                  <a:lnTo>
                    <a:pt x="1774" y="686"/>
                  </a:lnTo>
                  <a:lnTo>
                    <a:pt x="1774" y="687"/>
                  </a:lnTo>
                  <a:lnTo>
                    <a:pt x="1774" y="689"/>
                  </a:lnTo>
                  <a:lnTo>
                    <a:pt x="1774" y="690"/>
                  </a:lnTo>
                  <a:lnTo>
                    <a:pt x="1775" y="690"/>
                  </a:lnTo>
                  <a:lnTo>
                    <a:pt x="1775" y="689"/>
                  </a:lnTo>
                  <a:lnTo>
                    <a:pt x="1774" y="689"/>
                  </a:lnTo>
                  <a:lnTo>
                    <a:pt x="1774" y="688"/>
                  </a:lnTo>
                  <a:lnTo>
                    <a:pt x="1775" y="688"/>
                  </a:lnTo>
                  <a:lnTo>
                    <a:pt x="1775" y="687"/>
                  </a:lnTo>
                  <a:lnTo>
                    <a:pt x="1774" y="686"/>
                  </a:lnTo>
                  <a:lnTo>
                    <a:pt x="1774" y="685"/>
                  </a:lnTo>
                  <a:lnTo>
                    <a:pt x="1773" y="685"/>
                  </a:lnTo>
                  <a:lnTo>
                    <a:pt x="1773" y="684"/>
                  </a:lnTo>
                  <a:lnTo>
                    <a:pt x="1773" y="683"/>
                  </a:lnTo>
                  <a:lnTo>
                    <a:pt x="1772" y="681"/>
                  </a:lnTo>
                  <a:lnTo>
                    <a:pt x="1772" y="680"/>
                  </a:lnTo>
                  <a:lnTo>
                    <a:pt x="1772" y="679"/>
                  </a:lnTo>
                  <a:lnTo>
                    <a:pt x="1773" y="679"/>
                  </a:lnTo>
                  <a:lnTo>
                    <a:pt x="1775" y="681"/>
                  </a:lnTo>
                  <a:lnTo>
                    <a:pt x="1776" y="681"/>
                  </a:lnTo>
                  <a:lnTo>
                    <a:pt x="1778" y="682"/>
                  </a:lnTo>
                  <a:lnTo>
                    <a:pt x="1780" y="683"/>
                  </a:lnTo>
                  <a:lnTo>
                    <a:pt x="1782" y="683"/>
                  </a:lnTo>
                  <a:lnTo>
                    <a:pt x="1782" y="684"/>
                  </a:lnTo>
                  <a:lnTo>
                    <a:pt x="1783" y="684"/>
                  </a:lnTo>
                  <a:lnTo>
                    <a:pt x="1784" y="685"/>
                  </a:lnTo>
                  <a:lnTo>
                    <a:pt x="1785" y="685"/>
                  </a:lnTo>
                  <a:lnTo>
                    <a:pt x="1785" y="684"/>
                  </a:lnTo>
                  <a:lnTo>
                    <a:pt x="1786" y="686"/>
                  </a:lnTo>
                  <a:lnTo>
                    <a:pt x="1787" y="688"/>
                  </a:lnTo>
                  <a:lnTo>
                    <a:pt x="1787" y="689"/>
                  </a:lnTo>
                  <a:lnTo>
                    <a:pt x="1787" y="690"/>
                  </a:lnTo>
                  <a:lnTo>
                    <a:pt x="1788" y="689"/>
                  </a:lnTo>
                  <a:lnTo>
                    <a:pt x="1788" y="688"/>
                  </a:lnTo>
                  <a:lnTo>
                    <a:pt x="1788" y="687"/>
                  </a:lnTo>
                  <a:lnTo>
                    <a:pt x="1788" y="686"/>
                  </a:lnTo>
                  <a:lnTo>
                    <a:pt x="1787" y="685"/>
                  </a:lnTo>
                  <a:lnTo>
                    <a:pt x="1787" y="684"/>
                  </a:lnTo>
                  <a:lnTo>
                    <a:pt x="1787" y="683"/>
                  </a:lnTo>
                  <a:lnTo>
                    <a:pt x="1785" y="682"/>
                  </a:lnTo>
                  <a:lnTo>
                    <a:pt x="1785" y="681"/>
                  </a:lnTo>
                  <a:lnTo>
                    <a:pt x="1785" y="680"/>
                  </a:lnTo>
                  <a:lnTo>
                    <a:pt x="1785" y="679"/>
                  </a:lnTo>
                  <a:lnTo>
                    <a:pt x="1786" y="677"/>
                  </a:lnTo>
                  <a:lnTo>
                    <a:pt x="1787" y="677"/>
                  </a:lnTo>
                  <a:lnTo>
                    <a:pt x="1790" y="677"/>
                  </a:lnTo>
                  <a:lnTo>
                    <a:pt x="1790" y="676"/>
                  </a:lnTo>
                  <a:lnTo>
                    <a:pt x="1792" y="673"/>
                  </a:lnTo>
                  <a:lnTo>
                    <a:pt x="1792" y="674"/>
                  </a:lnTo>
                  <a:close/>
                  <a:moveTo>
                    <a:pt x="1777" y="638"/>
                  </a:moveTo>
                  <a:lnTo>
                    <a:pt x="1778" y="638"/>
                  </a:lnTo>
                  <a:lnTo>
                    <a:pt x="1778" y="639"/>
                  </a:lnTo>
                  <a:lnTo>
                    <a:pt x="1779" y="640"/>
                  </a:lnTo>
                  <a:lnTo>
                    <a:pt x="1779" y="641"/>
                  </a:lnTo>
                  <a:lnTo>
                    <a:pt x="1779" y="643"/>
                  </a:lnTo>
                  <a:lnTo>
                    <a:pt x="1778" y="643"/>
                  </a:lnTo>
                  <a:lnTo>
                    <a:pt x="1777" y="643"/>
                  </a:lnTo>
                  <a:lnTo>
                    <a:pt x="1777" y="642"/>
                  </a:lnTo>
                  <a:lnTo>
                    <a:pt x="1776" y="640"/>
                  </a:lnTo>
                  <a:lnTo>
                    <a:pt x="1775" y="639"/>
                  </a:lnTo>
                  <a:lnTo>
                    <a:pt x="1775" y="638"/>
                  </a:lnTo>
                  <a:lnTo>
                    <a:pt x="1776" y="638"/>
                  </a:lnTo>
                  <a:lnTo>
                    <a:pt x="1776" y="637"/>
                  </a:lnTo>
                  <a:lnTo>
                    <a:pt x="1777" y="638"/>
                  </a:lnTo>
                  <a:close/>
                  <a:moveTo>
                    <a:pt x="1788" y="620"/>
                  </a:moveTo>
                  <a:lnTo>
                    <a:pt x="1786" y="621"/>
                  </a:lnTo>
                  <a:lnTo>
                    <a:pt x="1785" y="621"/>
                  </a:lnTo>
                  <a:lnTo>
                    <a:pt x="1784" y="620"/>
                  </a:lnTo>
                  <a:lnTo>
                    <a:pt x="1783" y="619"/>
                  </a:lnTo>
                  <a:lnTo>
                    <a:pt x="1785" y="617"/>
                  </a:lnTo>
                  <a:lnTo>
                    <a:pt x="1786" y="616"/>
                  </a:lnTo>
                  <a:lnTo>
                    <a:pt x="1787" y="616"/>
                  </a:lnTo>
                  <a:lnTo>
                    <a:pt x="1788" y="616"/>
                  </a:lnTo>
                  <a:lnTo>
                    <a:pt x="1789" y="617"/>
                  </a:lnTo>
                  <a:lnTo>
                    <a:pt x="1789" y="618"/>
                  </a:lnTo>
                  <a:lnTo>
                    <a:pt x="1788" y="619"/>
                  </a:lnTo>
                  <a:lnTo>
                    <a:pt x="1788" y="620"/>
                  </a:lnTo>
                  <a:close/>
                  <a:moveTo>
                    <a:pt x="1689" y="611"/>
                  </a:moveTo>
                  <a:lnTo>
                    <a:pt x="1688" y="612"/>
                  </a:lnTo>
                  <a:lnTo>
                    <a:pt x="1688" y="610"/>
                  </a:lnTo>
                  <a:lnTo>
                    <a:pt x="1688" y="609"/>
                  </a:lnTo>
                  <a:lnTo>
                    <a:pt x="1690" y="608"/>
                  </a:lnTo>
                  <a:lnTo>
                    <a:pt x="1691" y="609"/>
                  </a:lnTo>
                  <a:lnTo>
                    <a:pt x="1690" y="611"/>
                  </a:lnTo>
                  <a:lnTo>
                    <a:pt x="1689" y="611"/>
                  </a:lnTo>
                  <a:close/>
                  <a:moveTo>
                    <a:pt x="1773" y="606"/>
                  </a:moveTo>
                  <a:lnTo>
                    <a:pt x="1774" y="609"/>
                  </a:lnTo>
                  <a:lnTo>
                    <a:pt x="1774" y="610"/>
                  </a:lnTo>
                  <a:lnTo>
                    <a:pt x="1775" y="610"/>
                  </a:lnTo>
                  <a:lnTo>
                    <a:pt x="1775" y="609"/>
                  </a:lnTo>
                  <a:lnTo>
                    <a:pt x="1776" y="609"/>
                  </a:lnTo>
                  <a:lnTo>
                    <a:pt x="1777" y="609"/>
                  </a:lnTo>
                  <a:lnTo>
                    <a:pt x="1778" y="609"/>
                  </a:lnTo>
                  <a:lnTo>
                    <a:pt x="1777" y="609"/>
                  </a:lnTo>
                  <a:lnTo>
                    <a:pt x="1779" y="609"/>
                  </a:lnTo>
                  <a:lnTo>
                    <a:pt x="1779" y="608"/>
                  </a:lnTo>
                  <a:lnTo>
                    <a:pt x="1780" y="608"/>
                  </a:lnTo>
                  <a:lnTo>
                    <a:pt x="1781" y="607"/>
                  </a:lnTo>
                  <a:lnTo>
                    <a:pt x="1782" y="607"/>
                  </a:lnTo>
                  <a:lnTo>
                    <a:pt x="1783" y="608"/>
                  </a:lnTo>
                  <a:lnTo>
                    <a:pt x="1783" y="609"/>
                  </a:lnTo>
                  <a:lnTo>
                    <a:pt x="1783" y="610"/>
                  </a:lnTo>
                  <a:lnTo>
                    <a:pt x="1783" y="611"/>
                  </a:lnTo>
                  <a:lnTo>
                    <a:pt x="1782" y="614"/>
                  </a:lnTo>
                  <a:lnTo>
                    <a:pt x="1782" y="615"/>
                  </a:lnTo>
                  <a:lnTo>
                    <a:pt x="1782" y="616"/>
                  </a:lnTo>
                  <a:lnTo>
                    <a:pt x="1782" y="617"/>
                  </a:lnTo>
                  <a:lnTo>
                    <a:pt x="1781" y="617"/>
                  </a:lnTo>
                  <a:lnTo>
                    <a:pt x="1780" y="617"/>
                  </a:lnTo>
                  <a:lnTo>
                    <a:pt x="1780" y="616"/>
                  </a:lnTo>
                  <a:lnTo>
                    <a:pt x="1780" y="615"/>
                  </a:lnTo>
                  <a:lnTo>
                    <a:pt x="1779" y="614"/>
                  </a:lnTo>
                  <a:lnTo>
                    <a:pt x="1778" y="613"/>
                  </a:lnTo>
                  <a:lnTo>
                    <a:pt x="1776" y="613"/>
                  </a:lnTo>
                  <a:lnTo>
                    <a:pt x="1771" y="613"/>
                  </a:lnTo>
                  <a:lnTo>
                    <a:pt x="1769" y="613"/>
                  </a:lnTo>
                  <a:lnTo>
                    <a:pt x="1767" y="614"/>
                  </a:lnTo>
                  <a:lnTo>
                    <a:pt x="1765" y="615"/>
                  </a:lnTo>
                  <a:lnTo>
                    <a:pt x="1764" y="614"/>
                  </a:lnTo>
                  <a:lnTo>
                    <a:pt x="1765" y="614"/>
                  </a:lnTo>
                  <a:lnTo>
                    <a:pt x="1765" y="613"/>
                  </a:lnTo>
                  <a:lnTo>
                    <a:pt x="1764" y="612"/>
                  </a:lnTo>
                  <a:lnTo>
                    <a:pt x="1764" y="611"/>
                  </a:lnTo>
                  <a:lnTo>
                    <a:pt x="1765" y="611"/>
                  </a:lnTo>
                  <a:lnTo>
                    <a:pt x="1766" y="611"/>
                  </a:lnTo>
                  <a:lnTo>
                    <a:pt x="1766" y="610"/>
                  </a:lnTo>
                  <a:lnTo>
                    <a:pt x="1765" y="610"/>
                  </a:lnTo>
                  <a:lnTo>
                    <a:pt x="1765" y="609"/>
                  </a:lnTo>
                  <a:lnTo>
                    <a:pt x="1767" y="609"/>
                  </a:lnTo>
                  <a:lnTo>
                    <a:pt x="1768" y="609"/>
                  </a:lnTo>
                  <a:lnTo>
                    <a:pt x="1769" y="609"/>
                  </a:lnTo>
                  <a:lnTo>
                    <a:pt x="1769" y="608"/>
                  </a:lnTo>
                  <a:lnTo>
                    <a:pt x="1769" y="609"/>
                  </a:lnTo>
                  <a:lnTo>
                    <a:pt x="1768" y="609"/>
                  </a:lnTo>
                  <a:lnTo>
                    <a:pt x="1767" y="609"/>
                  </a:lnTo>
                  <a:lnTo>
                    <a:pt x="1766" y="608"/>
                  </a:lnTo>
                  <a:lnTo>
                    <a:pt x="1770" y="608"/>
                  </a:lnTo>
                  <a:lnTo>
                    <a:pt x="1772" y="607"/>
                  </a:lnTo>
                  <a:lnTo>
                    <a:pt x="1773" y="606"/>
                  </a:lnTo>
                  <a:close/>
                  <a:moveTo>
                    <a:pt x="1779" y="600"/>
                  </a:moveTo>
                  <a:lnTo>
                    <a:pt x="1780" y="600"/>
                  </a:lnTo>
                  <a:lnTo>
                    <a:pt x="1781" y="600"/>
                  </a:lnTo>
                  <a:lnTo>
                    <a:pt x="1782" y="599"/>
                  </a:lnTo>
                  <a:lnTo>
                    <a:pt x="1783" y="599"/>
                  </a:lnTo>
                  <a:lnTo>
                    <a:pt x="1784" y="599"/>
                  </a:lnTo>
                  <a:lnTo>
                    <a:pt x="1785" y="599"/>
                  </a:lnTo>
                  <a:lnTo>
                    <a:pt x="1785" y="600"/>
                  </a:lnTo>
                  <a:lnTo>
                    <a:pt x="1784" y="601"/>
                  </a:lnTo>
                  <a:lnTo>
                    <a:pt x="1783" y="602"/>
                  </a:lnTo>
                  <a:lnTo>
                    <a:pt x="1784" y="602"/>
                  </a:lnTo>
                  <a:lnTo>
                    <a:pt x="1785" y="600"/>
                  </a:lnTo>
                  <a:lnTo>
                    <a:pt x="1786" y="599"/>
                  </a:lnTo>
                  <a:lnTo>
                    <a:pt x="1788" y="599"/>
                  </a:lnTo>
                  <a:lnTo>
                    <a:pt x="1788" y="600"/>
                  </a:lnTo>
                  <a:lnTo>
                    <a:pt x="1787" y="601"/>
                  </a:lnTo>
                  <a:lnTo>
                    <a:pt x="1785" y="604"/>
                  </a:lnTo>
                  <a:lnTo>
                    <a:pt x="1785" y="605"/>
                  </a:lnTo>
                  <a:lnTo>
                    <a:pt x="1783" y="606"/>
                  </a:lnTo>
                  <a:lnTo>
                    <a:pt x="1782" y="605"/>
                  </a:lnTo>
                  <a:lnTo>
                    <a:pt x="1781" y="604"/>
                  </a:lnTo>
                  <a:lnTo>
                    <a:pt x="1781" y="603"/>
                  </a:lnTo>
                  <a:lnTo>
                    <a:pt x="1780" y="603"/>
                  </a:lnTo>
                  <a:lnTo>
                    <a:pt x="1779" y="602"/>
                  </a:lnTo>
                  <a:lnTo>
                    <a:pt x="1778" y="602"/>
                  </a:lnTo>
                  <a:lnTo>
                    <a:pt x="1777" y="602"/>
                  </a:lnTo>
                  <a:lnTo>
                    <a:pt x="1777" y="601"/>
                  </a:lnTo>
                  <a:lnTo>
                    <a:pt x="1775" y="600"/>
                  </a:lnTo>
                  <a:lnTo>
                    <a:pt x="1775" y="601"/>
                  </a:lnTo>
                  <a:lnTo>
                    <a:pt x="1775" y="600"/>
                  </a:lnTo>
                  <a:lnTo>
                    <a:pt x="1776" y="600"/>
                  </a:lnTo>
                  <a:lnTo>
                    <a:pt x="1777" y="599"/>
                  </a:lnTo>
                  <a:lnTo>
                    <a:pt x="1778" y="599"/>
                  </a:lnTo>
                  <a:lnTo>
                    <a:pt x="1780" y="598"/>
                  </a:lnTo>
                  <a:lnTo>
                    <a:pt x="1780" y="599"/>
                  </a:lnTo>
                  <a:lnTo>
                    <a:pt x="1778" y="599"/>
                  </a:lnTo>
                  <a:lnTo>
                    <a:pt x="1778" y="600"/>
                  </a:lnTo>
                  <a:lnTo>
                    <a:pt x="1779" y="600"/>
                  </a:lnTo>
                  <a:close/>
                  <a:moveTo>
                    <a:pt x="1875" y="567"/>
                  </a:moveTo>
                  <a:lnTo>
                    <a:pt x="1876" y="567"/>
                  </a:lnTo>
                  <a:lnTo>
                    <a:pt x="1878" y="567"/>
                  </a:lnTo>
                  <a:lnTo>
                    <a:pt x="1879" y="567"/>
                  </a:lnTo>
                  <a:lnTo>
                    <a:pt x="1879" y="568"/>
                  </a:lnTo>
                  <a:lnTo>
                    <a:pt x="1879" y="569"/>
                  </a:lnTo>
                  <a:lnTo>
                    <a:pt x="1878" y="570"/>
                  </a:lnTo>
                  <a:lnTo>
                    <a:pt x="1874" y="571"/>
                  </a:lnTo>
                  <a:lnTo>
                    <a:pt x="1873" y="571"/>
                  </a:lnTo>
                  <a:lnTo>
                    <a:pt x="1872" y="571"/>
                  </a:lnTo>
                  <a:lnTo>
                    <a:pt x="1872" y="572"/>
                  </a:lnTo>
                  <a:lnTo>
                    <a:pt x="1870" y="573"/>
                  </a:lnTo>
                  <a:lnTo>
                    <a:pt x="1867" y="573"/>
                  </a:lnTo>
                  <a:lnTo>
                    <a:pt x="1866" y="573"/>
                  </a:lnTo>
                  <a:lnTo>
                    <a:pt x="1867" y="573"/>
                  </a:lnTo>
                  <a:lnTo>
                    <a:pt x="1869" y="570"/>
                  </a:lnTo>
                  <a:lnTo>
                    <a:pt x="1869" y="569"/>
                  </a:lnTo>
                  <a:lnTo>
                    <a:pt x="1868" y="568"/>
                  </a:lnTo>
                  <a:lnTo>
                    <a:pt x="1869" y="567"/>
                  </a:lnTo>
                  <a:lnTo>
                    <a:pt x="1871" y="567"/>
                  </a:lnTo>
                  <a:lnTo>
                    <a:pt x="1872" y="567"/>
                  </a:lnTo>
                  <a:lnTo>
                    <a:pt x="1873" y="566"/>
                  </a:lnTo>
                  <a:lnTo>
                    <a:pt x="1874" y="566"/>
                  </a:lnTo>
                  <a:lnTo>
                    <a:pt x="1875" y="567"/>
                  </a:lnTo>
                  <a:close/>
                  <a:moveTo>
                    <a:pt x="1920" y="568"/>
                  </a:moveTo>
                  <a:lnTo>
                    <a:pt x="1919" y="569"/>
                  </a:lnTo>
                  <a:lnTo>
                    <a:pt x="1919" y="570"/>
                  </a:lnTo>
                  <a:lnTo>
                    <a:pt x="1917" y="570"/>
                  </a:lnTo>
                  <a:lnTo>
                    <a:pt x="1916" y="569"/>
                  </a:lnTo>
                  <a:lnTo>
                    <a:pt x="1915" y="569"/>
                  </a:lnTo>
                  <a:lnTo>
                    <a:pt x="1915" y="570"/>
                  </a:lnTo>
                  <a:lnTo>
                    <a:pt x="1914" y="571"/>
                  </a:lnTo>
                  <a:lnTo>
                    <a:pt x="1913" y="571"/>
                  </a:lnTo>
                  <a:lnTo>
                    <a:pt x="1913" y="570"/>
                  </a:lnTo>
                  <a:lnTo>
                    <a:pt x="1913" y="569"/>
                  </a:lnTo>
                  <a:lnTo>
                    <a:pt x="1916" y="567"/>
                  </a:lnTo>
                  <a:lnTo>
                    <a:pt x="1916" y="566"/>
                  </a:lnTo>
                  <a:lnTo>
                    <a:pt x="1915" y="565"/>
                  </a:lnTo>
                  <a:lnTo>
                    <a:pt x="1917" y="565"/>
                  </a:lnTo>
                  <a:lnTo>
                    <a:pt x="1920" y="563"/>
                  </a:lnTo>
                  <a:lnTo>
                    <a:pt x="1921" y="563"/>
                  </a:lnTo>
                  <a:lnTo>
                    <a:pt x="1922" y="564"/>
                  </a:lnTo>
                  <a:lnTo>
                    <a:pt x="1921" y="565"/>
                  </a:lnTo>
                  <a:lnTo>
                    <a:pt x="1921" y="566"/>
                  </a:lnTo>
                  <a:lnTo>
                    <a:pt x="1922" y="567"/>
                  </a:lnTo>
                  <a:lnTo>
                    <a:pt x="1922" y="568"/>
                  </a:lnTo>
                  <a:lnTo>
                    <a:pt x="1920" y="568"/>
                  </a:lnTo>
                  <a:close/>
                  <a:moveTo>
                    <a:pt x="1936" y="559"/>
                  </a:moveTo>
                  <a:lnTo>
                    <a:pt x="1936" y="560"/>
                  </a:lnTo>
                  <a:lnTo>
                    <a:pt x="1934" y="561"/>
                  </a:lnTo>
                  <a:lnTo>
                    <a:pt x="1933" y="562"/>
                  </a:lnTo>
                  <a:lnTo>
                    <a:pt x="1932" y="562"/>
                  </a:lnTo>
                  <a:lnTo>
                    <a:pt x="1931" y="563"/>
                  </a:lnTo>
                  <a:lnTo>
                    <a:pt x="1932" y="564"/>
                  </a:lnTo>
                  <a:lnTo>
                    <a:pt x="1932" y="566"/>
                  </a:lnTo>
                  <a:lnTo>
                    <a:pt x="1932" y="567"/>
                  </a:lnTo>
                  <a:lnTo>
                    <a:pt x="1932" y="568"/>
                  </a:lnTo>
                  <a:lnTo>
                    <a:pt x="1931" y="569"/>
                  </a:lnTo>
                  <a:lnTo>
                    <a:pt x="1931" y="570"/>
                  </a:lnTo>
                  <a:lnTo>
                    <a:pt x="1932" y="571"/>
                  </a:lnTo>
                  <a:lnTo>
                    <a:pt x="1932" y="572"/>
                  </a:lnTo>
                  <a:lnTo>
                    <a:pt x="1931" y="572"/>
                  </a:lnTo>
                  <a:lnTo>
                    <a:pt x="1929" y="572"/>
                  </a:lnTo>
                  <a:lnTo>
                    <a:pt x="1929" y="571"/>
                  </a:lnTo>
                  <a:lnTo>
                    <a:pt x="1928" y="570"/>
                  </a:lnTo>
                  <a:lnTo>
                    <a:pt x="1927" y="570"/>
                  </a:lnTo>
                  <a:lnTo>
                    <a:pt x="1927" y="569"/>
                  </a:lnTo>
                  <a:lnTo>
                    <a:pt x="1929" y="566"/>
                  </a:lnTo>
                  <a:lnTo>
                    <a:pt x="1930" y="564"/>
                  </a:lnTo>
                  <a:lnTo>
                    <a:pt x="1929" y="565"/>
                  </a:lnTo>
                  <a:lnTo>
                    <a:pt x="1927" y="565"/>
                  </a:lnTo>
                  <a:lnTo>
                    <a:pt x="1926" y="565"/>
                  </a:lnTo>
                  <a:lnTo>
                    <a:pt x="1925" y="564"/>
                  </a:lnTo>
                  <a:lnTo>
                    <a:pt x="1926" y="563"/>
                  </a:lnTo>
                  <a:lnTo>
                    <a:pt x="1927" y="563"/>
                  </a:lnTo>
                  <a:lnTo>
                    <a:pt x="1928" y="561"/>
                  </a:lnTo>
                  <a:lnTo>
                    <a:pt x="1929" y="561"/>
                  </a:lnTo>
                  <a:lnTo>
                    <a:pt x="1930" y="559"/>
                  </a:lnTo>
                  <a:lnTo>
                    <a:pt x="1931" y="559"/>
                  </a:lnTo>
                  <a:lnTo>
                    <a:pt x="1932" y="559"/>
                  </a:lnTo>
                  <a:lnTo>
                    <a:pt x="1933" y="558"/>
                  </a:lnTo>
                  <a:lnTo>
                    <a:pt x="1935" y="558"/>
                  </a:lnTo>
                  <a:lnTo>
                    <a:pt x="1934" y="558"/>
                  </a:lnTo>
                  <a:lnTo>
                    <a:pt x="1936" y="559"/>
                  </a:lnTo>
                  <a:close/>
                  <a:moveTo>
                    <a:pt x="1962" y="550"/>
                  </a:moveTo>
                  <a:lnTo>
                    <a:pt x="1962" y="551"/>
                  </a:lnTo>
                  <a:lnTo>
                    <a:pt x="1961" y="551"/>
                  </a:lnTo>
                  <a:lnTo>
                    <a:pt x="1960" y="550"/>
                  </a:lnTo>
                  <a:lnTo>
                    <a:pt x="1960" y="549"/>
                  </a:lnTo>
                  <a:lnTo>
                    <a:pt x="1959" y="549"/>
                  </a:lnTo>
                  <a:lnTo>
                    <a:pt x="1960" y="547"/>
                  </a:lnTo>
                  <a:lnTo>
                    <a:pt x="1961" y="546"/>
                  </a:lnTo>
                  <a:lnTo>
                    <a:pt x="1962" y="546"/>
                  </a:lnTo>
                  <a:lnTo>
                    <a:pt x="1963" y="547"/>
                  </a:lnTo>
                  <a:lnTo>
                    <a:pt x="1963" y="548"/>
                  </a:lnTo>
                  <a:lnTo>
                    <a:pt x="1963" y="549"/>
                  </a:lnTo>
                  <a:lnTo>
                    <a:pt x="1963" y="550"/>
                  </a:lnTo>
                  <a:lnTo>
                    <a:pt x="1962" y="550"/>
                  </a:lnTo>
                  <a:close/>
                  <a:moveTo>
                    <a:pt x="1996" y="543"/>
                  </a:moveTo>
                  <a:lnTo>
                    <a:pt x="1995" y="545"/>
                  </a:lnTo>
                  <a:lnTo>
                    <a:pt x="1994" y="544"/>
                  </a:lnTo>
                  <a:lnTo>
                    <a:pt x="1993" y="543"/>
                  </a:lnTo>
                  <a:lnTo>
                    <a:pt x="1994" y="543"/>
                  </a:lnTo>
                  <a:lnTo>
                    <a:pt x="1994" y="542"/>
                  </a:lnTo>
                  <a:lnTo>
                    <a:pt x="1995" y="542"/>
                  </a:lnTo>
                  <a:lnTo>
                    <a:pt x="1996" y="543"/>
                  </a:lnTo>
                  <a:close/>
                  <a:moveTo>
                    <a:pt x="2030" y="539"/>
                  </a:moveTo>
                  <a:lnTo>
                    <a:pt x="2025" y="541"/>
                  </a:lnTo>
                  <a:lnTo>
                    <a:pt x="2024" y="541"/>
                  </a:lnTo>
                  <a:lnTo>
                    <a:pt x="2025" y="540"/>
                  </a:lnTo>
                  <a:lnTo>
                    <a:pt x="2028" y="539"/>
                  </a:lnTo>
                  <a:lnTo>
                    <a:pt x="2029" y="539"/>
                  </a:lnTo>
                  <a:lnTo>
                    <a:pt x="2030" y="538"/>
                  </a:lnTo>
                  <a:lnTo>
                    <a:pt x="2031" y="538"/>
                  </a:lnTo>
                  <a:lnTo>
                    <a:pt x="2031" y="539"/>
                  </a:lnTo>
                  <a:lnTo>
                    <a:pt x="2030" y="539"/>
                  </a:lnTo>
                  <a:close/>
                  <a:moveTo>
                    <a:pt x="2507" y="541"/>
                  </a:moveTo>
                  <a:lnTo>
                    <a:pt x="2506" y="542"/>
                  </a:lnTo>
                  <a:lnTo>
                    <a:pt x="2504" y="541"/>
                  </a:lnTo>
                  <a:lnTo>
                    <a:pt x="2502" y="540"/>
                  </a:lnTo>
                  <a:lnTo>
                    <a:pt x="2501" y="539"/>
                  </a:lnTo>
                  <a:lnTo>
                    <a:pt x="2502" y="538"/>
                  </a:lnTo>
                  <a:lnTo>
                    <a:pt x="2501" y="537"/>
                  </a:lnTo>
                  <a:lnTo>
                    <a:pt x="2506" y="537"/>
                  </a:lnTo>
                  <a:lnTo>
                    <a:pt x="2506" y="538"/>
                  </a:lnTo>
                  <a:lnTo>
                    <a:pt x="2505" y="539"/>
                  </a:lnTo>
                  <a:lnTo>
                    <a:pt x="2506" y="539"/>
                  </a:lnTo>
                  <a:lnTo>
                    <a:pt x="2507" y="540"/>
                  </a:lnTo>
                  <a:lnTo>
                    <a:pt x="2507" y="541"/>
                  </a:lnTo>
                  <a:close/>
                  <a:moveTo>
                    <a:pt x="1971" y="537"/>
                  </a:moveTo>
                  <a:lnTo>
                    <a:pt x="1971" y="538"/>
                  </a:lnTo>
                  <a:lnTo>
                    <a:pt x="1972" y="537"/>
                  </a:lnTo>
                  <a:lnTo>
                    <a:pt x="1972" y="538"/>
                  </a:lnTo>
                  <a:lnTo>
                    <a:pt x="1970" y="540"/>
                  </a:lnTo>
                  <a:lnTo>
                    <a:pt x="1971" y="541"/>
                  </a:lnTo>
                  <a:lnTo>
                    <a:pt x="1971" y="542"/>
                  </a:lnTo>
                  <a:lnTo>
                    <a:pt x="1966" y="542"/>
                  </a:lnTo>
                  <a:lnTo>
                    <a:pt x="1965" y="541"/>
                  </a:lnTo>
                  <a:lnTo>
                    <a:pt x="1967" y="538"/>
                  </a:lnTo>
                  <a:lnTo>
                    <a:pt x="1968" y="537"/>
                  </a:lnTo>
                  <a:lnTo>
                    <a:pt x="1969" y="537"/>
                  </a:lnTo>
                  <a:lnTo>
                    <a:pt x="1970" y="536"/>
                  </a:lnTo>
                  <a:lnTo>
                    <a:pt x="1970" y="537"/>
                  </a:lnTo>
                  <a:lnTo>
                    <a:pt x="1971" y="537"/>
                  </a:lnTo>
                  <a:close/>
                  <a:moveTo>
                    <a:pt x="1980" y="537"/>
                  </a:moveTo>
                  <a:lnTo>
                    <a:pt x="1977" y="537"/>
                  </a:lnTo>
                  <a:lnTo>
                    <a:pt x="1976" y="537"/>
                  </a:lnTo>
                  <a:lnTo>
                    <a:pt x="1976" y="536"/>
                  </a:lnTo>
                  <a:lnTo>
                    <a:pt x="1976" y="535"/>
                  </a:lnTo>
                  <a:lnTo>
                    <a:pt x="1975" y="535"/>
                  </a:lnTo>
                  <a:lnTo>
                    <a:pt x="1976" y="534"/>
                  </a:lnTo>
                  <a:lnTo>
                    <a:pt x="1979" y="533"/>
                  </a:lnTo>
                  <a:lnTo>
                    <a:pt x="1980" y="534"/>
                  </a:lnTo>
                  <a:lnTo>
                    <a:pt x="1979" y="535"/>
                  </a:lnTo>
                  <a:lnTo>
                    <a:pt x="1980" y="536"/>
                  </a:lnTo>
                  <a:lnTo>
                    <a:pt x="1981" y="536"/>
                  </a:lnTo>
                  <a:lnTo>
                    <a:pt x="1980" y="537"/>
                  </a:lnTo>
                  <a:close/>
                  <a:moveTo>
                    <a:pt x="1969" y="531"/>
                  </a:moveTo>
                  <a:lnTo>
                    <a:pt x="1968" y="533"/>
                  </a:lnTo>
                  <a:lnTo>
                    <a:pt x="1967" y="535"/>
                  </a:lnTo>
                  <a:lnTo>
                    <a:pt x="1965" y="537"/>
                  </a:lnTo>
                  <a:lnTo>
                    <a:pt x="1964" y="538"/>
                  </a:lnTo>
                  <a:lnTo>
                    <a:pt x="1963" y="537"/>
                  </a:lnTo>
                  <a:lnTo>
                    <a:pt x="1962" y="536"/>
                  </a:lnTo>
                  <a:lnTo>
                    <a:pt x="1962" y="535"/>
                  </a:lnTo>
                  <a:lnTo>
                    <a:pt x="1963" y="534"/>
                  </a:lnTo>
                  <a:lnTo>
                    <a:pt x="1964" y="534"/>
                  </a:lnTo>
                  <a:lnTo>
                    <a:pt x="1964" y="533"/>
                  </a:lnTo>
                  <a:lnTo>
                    <a:pt x="1965" y="533"/>
                  </a:lnTo>
                  <a:lnTo>
                    <a:pt x="1965" y="532"/>
                  </a:lnTo>
                  <a:lnTo>
                    <a:pt x="1965" y="531"/>
                  </a:lnTo>
                  <a:lnTo>
                    <a:pt x="1966" y="531"/>
                  </a:lnTo>
                  <a:lnTo>
                    <a:pt x="1966" y="532"/>
                  </a:lnTo>
                  <a:lnTo>
                    <a:pt x="1967" y="532"/>
                  </a:lnTo>
                  <a:lnTo>
                    <a:pt x="1968" y="531"/>
                  </a:lnTo>
                  <a:lnTo>
                    <a:pt x="1969" y="531"/>
                  </a:lnTo>
                  <a:close/>
                  <a:moveTo>
                    <a:pt x="1986" y="511"/>
                  </a:moveTo>
                  <a:lnTo>
                    <a:pt x="1987" y="511"/>
                  </a:lnTo>
                  <a:lnTo>
                    <a:pt x="1988" y="512"/>
                  </a:lnTo>
                  <a:lnTo>
                    <a:pt x="1988" y="513"/>
                  </a:lnTo>
                  <a:lnTo>
                    <a:pt x="1987" y="513"/>
                  </a:lnTo>
                  <a:lnTo>
                    <a:pt x="1987" y="514"/>
                  </a:lnTo>
                  <a:lnTo>
                    <a:pt x="1986" y="514"/>
                  </a:lnTo>
                  <a:lnTo>
                    <a:pt x="1986" y="515"/>
                  </a:lnTo>
                  <a:lnTo>
                    <a:pt x="1985" y="514"/>
                  </a:lnTo>
                  <a:lnTo>
                    <a:pt x="1985" y="513"/>
                  </a:lnTo>
                  <a:lnTo>
                    <a:pt x="1985" y="512"/>
                  </a:lnTo>
                  <a:lnTo>
                    <a:pt x="1986" y="511"/>
                  </a:lnTo>
                  <a:close/>
                  <a:moveTo>
                    <a:pt x="2501" y="497"/>
                  </a:moveTo>
                  <a:lnTo>
                    <a:pt x="2500" y="497"/>
                  </a:lnTo>
                  <a:lnTo>
                    <a:pt x="2499" y="496"/>
                  </a:lnTo>
                  <a:lnTo>
                    <a:pt x="2499" y="495"/>
                  </a:lnTo>
                  <a:lnTo>
                    <a:pt x="2499" y="494"/>
                  </a:lnTo>
                  <a:lnTo>
                    <a:pt x="2501" y="494"/>
                  </a:lnTo>
                  <a:lnTo>
                    <a:pt x="2502" y="494"/>
                  </a:lnTo>
                  <a:lnTo>
                    <a:pt x="2502" y="495"/>
                  </a:lnTo>
                  <a:lnTo>
                    <a:pt x="2502" y="496"/>
                  </a:lnTo>
                  <a:lnTo>
                    <a:pt x="2501" y="496"/>
                  </a:lnTo>
                  <a:lnTo>
                    <a:pt x="2501" y="497"/>
                  </a:lnTo>
                  <a:close/>
                  <a:moveTo>
                    <a:pt x="1987" y="500"/>
                  </a:moveTo>
                  <a:lnTo>
                    <a:pt x="1986" y="500"/>
                  </a:lnTo>
                  <a:lnTo>
                    <a:pt x="1984" y="499"/>
                  </a:lnTo>
                  <a:lnTo>
                    <a:pt x="1982" y="496"/>
                  </a:lnTo>
                  <a:lnTo>
                    <a:pt x="1979" y="494"/>
                  </a:lnTo>
                  <a:lnTo>
                    <a:pt x="1977" y="492"/>
                  </a:lnTo>
                  <a:lnTo>
                    <a:pt x="1976" y="491"/>
                  </a:lnTo>
                  <a:lnTo>
                    <a:pt x="1976" y="490"/>
                  </a:lnTo>
                  <a:lnTo>
                    <a:pt x="1978" y="490"/>
                  </a:lnTo>
                  <a:lnTo>
                    <a:pt x="1979" y="489"/>
                  </a:lnTo>
                  <a:lnTo>
                    <a:pt x="1981" y="490"/>
                  </a:lnTo>
                  <a:lnTo>
                    <a:pt x="1982" y="491"/>
                  </a:lnTo>
                  <a:lnTo>
                    <a:pt x="1982" y="493"/>
                  </a:lnTo>
                  <a:lnTo>
                    <a:pt x="1983" y="493"/>
                  </a:lnTo>
                  <a:lnTo>
                    <a:pt x="1984" y="494"/>
                  </a:lnTo>
                  <a:lnTo>
                    <a:pt x="1986" y="496"/>
                  </a:lnTo>
                  <a:lnTo>
                    <a:pt x="1987" y="498"/>
                  </a:lnTo>
                  <a:lnTo>
                    <a:pt x="1987" y="500"/>
                  </a:lnTo>
                  <a:close/>
                  <a:moveTo>
                    <a:pt x="1977" y="479"/>
                  </a:moveTo>
                  <a:lnTo>
                    <a:pt x="1979" y="482"/>
                  </a:lnTo>
                  <a:lnTo>
                    <a:pt x="1981" y="483"/>
                  </a:lnTo>
                  <a:lnTo>
                    <a:pt x="1982" y="483"/>
                  </a:lnTo>
                  <a:lnTo>
                    <a:pt x="1983" y="484"/>
                  </a:lnTo>
                  <a:lnTo>
                    <a:pt x="1983" y="486"/>
                  </a:lnTo>
                  <a:lnTo>
                    <a:pt x="1984" y="487"/>
                  </a:lnTo>
                  <a:lnTo>
                    <a:pt x="1984" y="488"/>
                  </a:lnTo>
                  <a:lnTo>
                    <a:pt x="1984" y="489"/>
                  </a:lnTo>
                  <a:lnTo>
                    <a:pt x="1983" y="489"/>
                  </a:lnTo>
                  <a:lnTo>
                    <a:pt x="1981" y="489"/>
                  </a:lnTo>
                  <a:lnTo>
                    <a:pt x="1980" y="488"/>
                  </a:lnTo>
                  <a:lnTo>
                    <a:pt x="1980" y="487"/>
                  </a:lnTo>
                  <a:lnTo>
                    <a:pt x="1979" y="485"/>
                  </a:lnTo>
                  <a:lnTo>
                    <a:pt x="1979" y="486"/>
                  </a:lnTo>
                  <a:lnTo>
                    <a:pt x="1978" y="486"/>
                  </a:lnTo>
                  <a:lnTo>
                    <a:pt x="1977" y="485"/>
                  </a:lnTo>
                  <a:lnTo>
                    <a:pt x="1976" y="482"/>
                  </a:lnTo>
                  <a:lnTo>
                    <a:pt x="1976" y="484"/>
                  </a:lnTo>
                  <a:lnTo>
                    <a:pt x="1975" y="483"/>
                  </a:lnTo>
                  <a:lnTo>
                    <a:pt x="1973" y="482"/>
                  </a:lnTo>
                  <a:lnTo>
                    <a:pt x="1971" y="480"/>
                  </a:lnTo>
                  <a:lnTo>
                    <a:pt x="1971" y="479"/>
                  </a:lnTo>
                  <a:lnTo>
                    <a:pt x="1971" y="478"/>
                  </a:lnTo>
                  <a:lnTo>
                    <a:pt x="1973" y="478"/>
                  </a:lnTo>
                  <a:lnTo>
                    <a:pt x="1976" y="478"/>
                  </a:lnTo>
                  <a:lnTo>
                    <a:pt x="1977" y="479"/>
                  </a:lnTo>
                  <a:close/>
                  <a:moveTo>
                    <a:pt x="1981" y="479"/>
                  </a:moveTo>
                  <a:lnTo>
                    <a:pt x="1981" y="480"/>
                  </a:lnTo>
                  <a:lnTo>
                    <a:pt x="1979" y="479"/>
                  </a:lnTo>
                  <a:lnTo>
                    <a:pt x="1978" y="477"/>
                  </a:lnTo>
                  <a:lnTo>
                    <a:pt x="1978" y="475"/>
                  </a:lnTo>
                  <a:lnTo>
                    <a:pt x="1979" y="473"/>
                  </a:lnTo>
                  <a:lnTo>
                    <a:pt x="1979" y="474"/>
                  </a:lnTo>
                  <a:lnTo>
                    <a:pt x="1979" y="475"/>
                  </a:lnTo>
                  <a:lnTo>
                    <a:pt x="1981" y="476"/>
                  </a:lnTo>
                  <a:lnTo>
                    <a:pt x="1981" y="478"/>
                  </a:lnTo>
                  <a:lnTo>
                    <a:pt x="1981" y="479"/>
                  </a:lnTo>
                  <a:close/>
                  <a:moveTo>
                    <a:pt x="2215" y="438"/>
                  </a:moveTo>
                  <a:lnTo>
                    <a:pt x="2216" y="439"/>
                  </a:lnTo>
                  <a:lnTo>
                    <a:pt x="2216" y="441"/>
                  </a:lnTo>
                  <a:lnTo>
                    <a:pt x="2215" y="443"/>
                  </a:lnTo>
                  <a:lnTo>
                    <a:pt x="2214" y="442"/>
                  </a:lnTo>
                  <a:lnTo>
                    <a:pt x="2212" y="442"/>
                  </a:lnTo>
                  <a:lnTo>
                    <a:pt x="2210" y="442"/>
                  </a:lnTo>
                  <a:lnTo>
                    <a:pt x="2208" y="442"/>
                  </a:lnTo>
                  <a:lnTo>
                    <a:pt x="2208" y="441"/>
                  </a:lnTo>
                  <a:lnTo>
                    <a:pt x="2207" y="441"/>
                  </a:lnTo>
                  <a:lnTo>
                    <a:pt x="2206" y="441"/>
                  </a:lnTo>
                  <a:lnTo>
                    <a:pt x="2205" y="441"/>
                  </a:lnTo>
                  <a:lnTo>
                    <a:pt x="2203" y="441"/>
                  </a:lnTo>
                  <a:lnTo>
                    <a:pt x="2203" y="440"/>
                  </a:lnTo>
                  <a:lnTo>
                    <a:pt x="2204" y="440"/>
                  </a:lnTo>
                  <a:lnTo>
                    <a:pt x="2205" y="439"/>
                  </a:lnTo>
                  <a:lnTo>
                    <a:pt x="2205" y="438"/>
                  </a:lnTo>
                  <a:lnTo>
                    <a:pt x="2206" y="439"/>
                  </a:lnTo>
                  <a:lnTo>
                    <a:pt x="2207" y="440"/>
                  </a:lnTo>
                  <a:lnTo>
                    <a:pt x="2208" y="440"/>
                  </a:lnTo>
                  <a:lnTo>
                    <a:pt x="2208" y="439"/>
                  </a:lnTo>
                  <a:lnTo>
                    <a:pt x="2209" y="439"/>
                  </a:lnTo>
                  <a:lnTo>
                    <a:pt x="2210" y="438"/>
                  </a:lnTo>
                  <a:lnTo>
                    <a:pt x="2210" y="437"/>
                  </a:lnTo>
                  <a:lnTo>
                    <a:pt x="2211" y="437"/>
                  </a:lnTo>
                  <a:lnTo>
                    <a:pt x="2213" y="438"/>
                  </a:lnTo>
                  <a:lnTo>
                    <a:pt x="2214" y="437"/>
                  </a:lnTo>
                  <a:lnTo>
                    <a:pt x="2215" y="437"/>
                  </a:lnTo>
                  <a:lnTo>
                    <a:pt x="2215" y="438"/>
                  </a:lnTo>
                  <a:close/>
                  <a:moveTo>
                    <a:pt x="2405" y="440"/>
                  </a:moveTo>
                  <a:lnTo>
                    <a:pt x="2404" y="440"/>
                  </a:lnTo>
                  <a:lnTo>
                    <a:pt x="2405" y="439"/>
                  </a:lnTo>
                  <a:lnTo>
                    <a:pt x="2409" y="435"/>
                  </a:lnTo>
                  <a:lnTo>
                    <a:pt x="2411" y="432"/>
                  </a:lnTo>
                  <a:lnTo>
                    <a:pt x="2412" y="432"/>
                  </a:lnTo>
                  <a:lnTo>
                    <a:pt x="2410" y="436"/>
                  </a:lnTo>
                  <a:lnTo>
                    <a:pt x="2409" y="437"/>
                  </a:lnTo>
                  <a:lnTo>
                    <a:pt x="2408" y="438"/>
                  </a:lnTo>
                  <a:lnTo>
                    <a:pt x="2407" y="438"/>
                  </a:lnTo>
                  <a:lnTo>
                    <a:pt x="2406" y="439"/>
                  </a:lnTo>
                  <a:lnTo>
                    <a:pt x="2405" y="440"/>
                  </a:lnTo>
                  <a:close/>
                  <a:moveTo>
                    <a:pt x="2207" y="431"/>
                  </a:moveTo>
                  <a:lnTo>
                    <a:pt x="2207" y="432"/>
                  </a:lnTo>
                  <a:lnTo>
                    <a:pt x="2206" y="433"/>
                  </a:lnTo>
                  <a:lnTo>
                    <a:pt x="2206" y="434"/>
                  </a:lnTo>
                  <a:lnTo>
                    <a:pt x="2205" y="434"/>
                  </a:lnTo>
                  <a:lnTo>
                    <a:pt x="2203" y="434"/>
                  </a:lnTo>
                  <a:lnTo>
                    <a:pt x="2202" y="433"/>
                  </a:lnTo>
                  <a:lnTo>
                    <a:pt x="2203" y="433"/>
                  </a:lnTo>
                  <a:lnTo>
                    <a:pt x="2204" y="432"/>
                  </a:lnTo>
                  <a:lnTo>
                    <a:pt x="2205" y="432"/>
                  </a:lnTo>
                  <a:lnTo>
                    <a:pt x="2205" y="431"/>
                  </a:lnTo>
                  <a:lnTo>
                    <a:pt x="2206" y="431"/>
                  </a:lnTo>
                  <a:lnTo>
                    <a:pt x="2207" y="431"/>
                  </a:lnTo>
                  <a:close/>
                  <a:moveTo>
                    <a:pt x="2378" y="429"/>
                  </a:moveTo>
                  <a:lnTo>
                    <a:pt x="2379" y="429"/>
                  </a:lnTo>
                  <a:lnTo>
                    <a:pt x="2380" y="429"/>
                  </a:lnTo>
                  <a:lnTo>
                    <a:pt x="2381" y="428"/>
                  </a:lnTo>
                  <a:lnTo>
                    <a:pt x="2382" y="430"/>
                  </a:lnTo>
                  <a:lnTo>
                    <a:pt x="2382" y="431"/>
                  </a:lnTo>
                  <a:lnTo>
                    <a:pt x="2382" y="432"/>
                  </a:lnTo>
                  <a:lnTo>
                    <a:pt x="2382" y="431"/>
                  </a:lnTo>
                  <a:lnTo>
                    <a:pt x="2381" y="431"/>
                  </a:lnTo>
                  <a:lnTo>
                    <a:pt x="2380" y="431"/>
                  </a:lnTo>
                  <a:lnTo>
                    <a:pt x="2379" y="431"/>
                  </a:lnTo>
                  <a:lnTo>
                    <a:pt x="2379" y="432"/>
                  </a:lnTo>
                  <a:lnTo>
                    <a:pt x="2378" y="432"/>
                  </a:lnTo>
                  <a:lnTo>
                    <a:pt x="2378" y="433"/>
                  </a:lnTo>
                  <a:lnTo>
                    <a:pt x="2376" y="434"/>
                  </a:lnTo>
                  <a:lnTo>
                    <a:pt x="2375" y="434"/>
                  </a:lnTo>
                  <a:lnTo>
                    <a:pt x="2374" y="434"/>
                  </a:lnTo>
                  <a:lnTo>
                    <a:pt x="2373" y="433"/>
                  </a:lnTo>
                  <a:lnTo>
                    <a:pt x="2373" y="432"/>
                  </a:lnTo>
                  <a:lnTo>
                    <a:pt x="2374" y="433"/>
                  </a:lnTo>
                  <a:lnTo>
                    <a:pt x="2375" y="433"/>
                  </a:lnTo>
                  <a:lnTo>
                    <a:pt x="2376" y="433"/>
                  </a:lnTo>
                  <a:lnTo>
                    <a:pt x="2377" y="432"/>
                  </a:lnTo>
                  <a:lnTo>
                    <a:pt x="2376" y="432"/>
                  </a:lnTo>
                  <a:lnTo>
                    <a:pt x="2376" y="431"/>
                  </a:lnTo>
                  <a:lnTo>
                    <a:pt x="2375" y="431"/>
                  </a:lnTo>
                  <a:lnTo>
                    <a:pt x="2374" y="431"/>
                  </a:lnTo>
                  <a:lnTo>
                    <a:pt x="2374" y="430"/>
                  </a:lnTo>
                  <a:lnTo>
                    <a:pt x="2374" y="429"/>
                  </a:lnTo>
                  <a:lnTo>
                    <a:pt x="2375" y="429"/>
                  </a:lnTo>
                  <a:lnTo>
                    <a:pt x="2377" y="428"/>
                  </a:lnTo>
                  <a:lnTo>
                    <a:pt x="2378" y="428"/>
                  </a:lnTo>
                  <a:lnTo>
                    <a:pt x="2378" y="429"/>
                  </a:lnTo>
                  <a:close/>
                  <a:moveTo>
                    <a:pt x="2368" y="431"/>
                  </a:moveTo>
                  <a:lnTo>
                    <a:pt x="2367" y="431"/>
                  </a:lnTo>
                  <a:lnTo>
                    <a:pt x="2367" y="430"/>
                  </a:lnTo>
                  <a:lnTo>
                    <a:pt x="2368" y="430"/>
                  </a:lnTo>
                  <a:lnTo>
                    <a:pt x="2369" y="430"/>
                  </a:lnTo>
                  <a:lnTo>
                    <a:pt x="2370" y="429"/>
                  </a:lnTo>
                  <a:lnTo>
                    <a:pt x="2370" y="428"/>
                  </a:lnTo>
                  <a:lnTo>
                    <a:pt x="2370" y="425"/>
                  </a:lnTo>
                  <a:lnTo>
                    <a:pt x="2371" y="425"/>
                  </a:lnTo>
                  <a:lnTo>
                    <a:pt x="2372" y="426"/>
                  </a:lnTo>
                  <a:lnTo>
                    <a:pt x="2371" y="427"/>
                  </a:lnTo>
                  <a:lnTo>
                    <a:pt x="2370" y="429"/>
                  </a:lnTo>
                  <a:lnTo>
                    <a:pt x="2370" y="430"/>
                  </a:lnTo>
                  <a:lnTo>
                    <a:pt x="2371" y="430"/>
                  </a:lnTo>
                  <a:lnTo>
                    <a:pt x="2370" y="430"/>
                  </a:lnTo>
                  <a:lnTo>
                    <a:pt x="2370" y="431"/>
                  </a:lnTo>
                  <a:lnTo>
                    <a:pt x="2369" y="431"/>
                  </a:lnTo>
                  <a:lnTo>
                    <a:pt x="2368" y="431"/>
                  </a:lnTo>
                  <a:close/>
                  <a:moveTo>
                    <a:pt x="2377" y="427"/>
                  </a:moveTo>
                  <a:lnTo>
                    <a:pt x="2376" y="427"/>
                  </a:lnTo>
                  <a:lnTo>
                    <a:pt x="2376" y="426"/>
                  </a:lnTo>
                  <a:lnTo>
                    <a:pt x="2376" y="425"/>
                  </a:lnTo>
                  <a:lnTo>
                    <a:pt x="2375" y="425"/>
                  </a:lnTo>
                  <a:lnTo>
                    <a:pt x="2374" y="424"/>
                  </a:lnTo>
                  <a:lnTo>
                    <a:pt x="2375" y="423"/>
                  </a:lnTo>
                  <a:lnTo>
                    <a:pt x="2376" y="423"/>
                  </a:lnTo>
                  <a:lnTo>
                    <a:pt x="2377" y="424"/>
                  </a:lnTo>
                  <a:lnTo>
                    <a:pt x="2377" y="425"/>
                  </a:lnTo>
                  <a:lnTo>
                    <a:pt x="2377" y="426"/>
                  </a:lnTo>
                  <a:lnTo>
                    <a:pt x="2377" y="427"/>
                  </a:lnTo>
                  <a:close/>
                  <a:moveTo>
                    <a:pt x="2235" y="417"/>
                  </a:moveTo>
                  <a:lnTo>
                    <a:pt x="2236" y="418"/>
                  </a:lnTo>
                  <a:lnTo>
                    <a:pt x="2237" y="417"/>
                  </a:lnTo>
                  <a:lnTo>
                    <a:pt x="2240" y="418"/>
                  </a:lnTo>
                  <a:lnTo>
                    <a:pt x="2241" y="418"/>
                  </a:lnTo>
                  <a:lnTo>
                    <a:pt x="2241" y="420"/>
                  </a:lnTo>
                  <a:lnTo>
                    <a:pt x="2239" y="420"/>
                  </a:lnTo>
                  <a:lnTo>
                    <a:pt x="2238" y="420"/>
                  </a:lnTo>
                  <a:lnTo>
                    <a:pt x="2238" y="422"/>
                  </a:lnTo>
                  <a:lnTo>
                    <a:pt x="2238" y="424"/>
                  </a:lnTo>
                  <a:lnTo>
                    <a:pt x="2237" y="424"/>
                  </a:lnTo>
                  <a:lnTo>
                    <a:pt x="2236" y="424"/>
                  </a:lnTo>
                  <a:lnTo>
                    <a:pt x="2235" y="424"/>
                  </a:lnTo>
                  <a:lnTo>
                    <a:pt x="2234" y="425"/>
                  </a:lnTo>
                  <a:lnTo>
                    <a:pt x="2234" y="426"/>
                  </a:lnTo>
                  <a:lnTo>
                    <a:pt x="2234" y="428"/>
                  </a:lnTo>
                  <a:lnTo>
                    <a:pt x="2235" y="428"/>
                  </a:lnTo>
                  <a:lnTo>
                    <a:pt x="2235" y="430"/>
                  </a:lnTo>
                  <a:lnTo>
                    <a:pt x="2231" y="430"/>
                  </a:lnTo>
                  <a:lnTo>
                    <a:pt x="2228" y="430"/>
                  </a:lnTo>
                  <a:lnTo>
                    <a:pt x="2229" y="429"/>
                  </a:lnTo>
                  <a:lnTo>
                    <a:pt x="2231" y="427"/>
                  </a:lnTo>
                  <a:lnTo>
                    <a:pt x="2233" y="423"/>
                  </a:lnTo>
                  <a:lnTo>
                    <a:pt x="2232" y="422"/>
                  </a:lnTo>
                  <a:lnTo>
                    <a:pt x="2231" y="422"/>
                  </a:lnTo>
                  <a:lnTo>
                    <a:pt x="2230" y="422"/>
                  </a:lnTo>
                  <a:lnTo>
                    <a:pt x="2229" y="422"/>
                  </a:lnTo>
                  <a:lnTo>
                    <a:pt x="2229" y="421"/>
                  </a:lnTo>
                  <a:lnTo>
                    <a:pt x="2231" y="419"/>
                  </a:lnTo>
                  <a:lnTo>
                    <a:pt x="2231" y="418"/>
                  </a:lnTo>
                  <a:lnTo>
                    <a:pt x="2232" y="418"/>
                  </a:lnTo>
                  <a:lnTo>
                    <a:pt x="2231" y="416"/>
                  </a:lnTo>
                  <a:lnTo>
                    <a:pt x="2232" y="416"/>
                  </a:lnTo>
                  <a:lnTo>
                    <a:pt x="2233" y="416"/>
                  </a:lnTo>
                  <a:lnTo>
                    <a:pt x="2234" y="416"/>
                  </a:lnTo>
                  <a:lnTo>
                    <a:pt x="2234" y="417"/>
                  </a:lnTo>
                  <a:lnTo>
                    <a:pt x="2235" y="417"/>
                  </a:lnTo>
                  <a:close/>
                  <a:moveTo>
                    <a:pt x="2302" y="363"/>
                  </a:moveTo>
                  <a:lnTo>
                    <a:pt x="2303" y="366"/>
                  </a:lnTo>
                  <a:lnTo>
                    <a:pt x="2303" y="368"/>
                  </a:lnTo>
                  <a:lnTo>
                    <a:pt x="2302" y="370"/>
                  </a:lnTo>
                  <a:lnTo>
                    <a:pt x="2300" y="369"/>
                  </a:lnTo>
                  <a:lnTo>
                    <a:pt x="2299" y="368"/>
                  </a:lnTo>
                  <a:lnTo>
                    <a:pt x="2297" y="368"/>
                  </a:lnTo>
                  <a:lnTo>
                    <a:pt x="2295" y="369"/>
                  </a:lnTo>
                  <a:lnTo>
                    <a:pt x="2294" y="371"/>
                  </a:lnTo>
                  <a:lnTo>
                    <a:pt x="2293" y="371"/>
                  </a:lnTo>
                  <a:lnTo>
                    <a:pt x="2292" y="371"/>
                  </a:lnTo>
                  <a:lnTo>
                    <a:pt x="2291" y="371"/>
                  </a:lnTo>
                  <a:lnTo>
                    <a:pt x="2291" y="370"/>
                  </a:lnTo>
                  <a:lnTo>
                    <a:pt x="2291" y="369"/>
                  </a:lnTo>
                  <a:lnTo>
                    <a:pt x="2292" y="369"/>
                  </a:lnTo>
                  <a:lnTo>
                    <a:pt x="2292" y="368"/>
                  </a:lnTo>
                  <a:lnTo>
                    <a:pt x="2291" y="367"/>
                  </a:lnTo>
                  <a:lnTo>
                    <a:pt x="2291" y="366"/>
                  </a:lnTo>
                  <a:lnTo>
                    <a:pt x="2291" y="365"/>
                  </a:lnTo>
                  <a:lnTo>
                    <a:pt x="2293" y="364"/>
                  </a:lnTo>
                  <a:lnTo>
                    <a:pt x="2296" y="366"/>
                  </a:lnTo>
                  <a:lnTo>
                    <a:pt x="2297" y="365"/>
                  </a:lnTo>
                  <a:lnTo>
                    <a:pt x="2298" y="363"/>
                  </a:lnTo>
                  <a:lnTo>
                    <a:pt x="2298" y="362"/>
                  </a:lnTo>
                  <a:lnTo>
                    <a:pt x="2300" y="361"/>
                  </a:lnTo>
                  <a:lnTo>
                    <a:pt x="2302" y="363"/>
                  </a:lnTo>
                  <a:close/>
                  <a:moveTo>
                    <a:pt x="2281" y="361"/>
                  </a:moveTo>
                  <a:lnTo>
                    <a:pt x="2283" y="361"/>
                  </a:lnTo>
                  <a:lnTo>
                    <a:pt x="2284" y="361"/>
                  </a:lnTo>
                  <a:lnTo>
                    <a:pt x="2284" y="362"/>
                  </a:lnTo>
                  <a:lnTo>
                    <a:pt x="2285" y="363"/>
                  </a:lnTo>
                  <a:lnTo>
                    <a:pt x="2285" y="364"/>
                  </a:lnTo>
                  <a:lnTo>
                    <a:pt x="2284" y="365"/>
                  </a:lnTo>
                  <a:lnTo>
                    <a:pt x="2283" y="366"/>
                  </a:lnTo>
                  <a:lnTo>
                    <a:pt x="2283" y="367"/>
                  </a:lnTo>
                  <a:lnTo>
                    <a:pt x="2283" y="368"/>
                  </a:lnTo>
                  <a:lnTo>
                    <a:pt x="2281" y="369"/>
                  </a:lnTo>
                  <a:lnTo>
                    <a:pt x="2280" y="369"/>
                  </a:lnTo>
                  <a:lnTo>
                    <a:pt x="2278" y="368"/>
                  </a:lnTo>
                  <a:lnTo>
                    <a:pt x="2278" y="367"/>
                  </a:lnTo>
                  <a:lnTo>
                    <a:pt x="2277" y="367"/>
                  </a:lnTo>
                  <a:lnTo>
                    <a:pt x="2277" y="366"/>
                  </a:lnTo>
                  <a:lnTo>
                    <a:pt x="2278" y="365"/>
                  </a:lnTo>
                  <a:lnTo>
                    <a:pt x="2279" y="365"/>
                  </a:lnTo>
                  <a:lnTo>
                    <a:pt x="2279" y="364"/>
                  </a:lnTo>
                  <a:lnTo>
                    <a:pt x="2278" y="365"/>
                  </a:lnTo>
                  <a:lnTo>
                    <a:pt x="2277" y="365"/>
                  </a:lnTo>
                  <a:lnTo>
                    <a:pt x="2277" y="364"/>
                  </a:lnTo>
                  <a:lnTo>
                    <a:pt x="2277" y="363"/>
                  </a:lnTo>
                  <a:lnTo>
                    <a:pt x="2278" y="361"/>
                  </a:lnTo>
                  <a:lnTo>
                    <a:pt x="2278" y="359"/>
                  </a:lnTo>
                  <a:lnTo>
                    <a:pt x="2280" y="360"/>
                  </a:lnTo>
                  <a:lnTo>
                    <a:pt x="2281" y="361"/>
                  </a:lnTo>
                  <a:close/>
                  <a:moveTo>
                    <a:pt x="2373" y="312"/>
                  </a:moveTo>
                  <a:lnTo>
                    <a:pt x="2374" y="312"/>
                  </a:lnTo>
                  <a:lnTo>
                    <a:pt x="2375" y="312"/>
                  </a:lnTo>
                  <a:lnTo>
                    <a:pt x="2375" y="313"/>
                  </a:lnTo>
                  <a:lnTo>
                    <a:pt x="2374" y="314"/>
                  </a:lnTo>
                  <a:lnTo>
                    <a:pt x="2374" y="315"/>
                  </a:lnTo>
                  <a:lnTo>
                    <a:pt x="2373" y="315"/>
                  </a:lnTo>
                  <a:lnTo>
                    <a:pt x="2372" y="315"/>
                  </a:lnTo>
                  <a:lnTo>
                    <a:pt x="2372" y="314"/>
                  </a:lnTo>
                  <a:lnTo>
                    <a:pt x="2372" y="313"/>
                  </a:lnTo>
                  <a:lnTo>
                    <a:pt x="2371" y="313"/>
                  </a:lnTo>
                  <a:lnTo>
                    <a:pt x="2370" y="313"/>
                  </a:lnTo>
                  <a:lnTo>
                    <a:pt x="2368" y="313"/>
                  </a:lnTo>
                  <a:lnTo>
                    <a:pt x="2368" y="312"/>
                  </a:lnTo>
                  <a:lnTo>
                    <a:pt x="2367" y="311"/>
                  </a:lnTo>
                  <a:lnTo>
                    <a:pt x="2368" y="310"/>
                  </a:lnTo>
                  <a:lnTo>
                    <a:pt x="2369" y="309"/>
                  </a:lnTo>
                  <a:lnTo>
                    <a:pt x="2370" y="310"/>
                  </a:lnTo>
                  <a:lnTo>
                    <a:pt x="2371" y="311"/>
                  </a:lnTo>
                  <a:lnTo>
                    <a:pt x="2372" y="312"/>
                  </a:lnTo>
                  <a:lnTo>
                    <a:pt x="2373" y="312"/>
                  </a:lnTo>
                  <a:close/>
                  <a:moveTo>
                    <a:pt x="2510" y="311"/>
                  </a:moveTo>
                  <a:lnTo>
                    <a:pt x="2511" y="313"/>
                  </a:lnTo>
                  <a:lnTo>
                    <a:pt x="2512" y="313"/>
                  </a:lnTo>
                  <a:lnTo>
                    <a:pt x="2513" y="313"/>
                  </a:lnTo>
                  <a:lnTo>
                    <a:pt x="2514" y="313"/>
                  </a:lnTo>
                  <a:lnTo>
                    <a:pt x="2513" y="313"/>
                  </a:lnTo>
                  <a:lnTo>
                    <a:pt x="2513" y="314"/>
                  </a:lnTo>
                  <a:lnTo>
                    <a:pt x="2513" y="315"/>
                  </a:lnTo>
                  <a:lnTo>
                    <a:pt x="2514" y="315"/>
                  </a:lnTo>
                  <a:lnTo>
                    <a:pt x="2515" y="316"/>
                  </a:lnTo>
                  <a:lnTo>
                    <a:pt x="2516" y="316"/>
                  </a:lnTo>
                  <a:lnTo>
                    <a:pt x="2527" y="319"/>
                  </a:lnTo>
                  <a:lnTo>
                    <a:pt x="2528" y="320"/>
                  </a:lnTo>
                  <a:lnTo>
                    <a:pt x="2528" y="321"/>
                  </a:lnTo>
                  <a:lnTo>
                    <a:pt x="2528" y="323"/>
                  </a:lnTo>
                  <a:lnTo>
                    <a:pt x="2528" y="325"/>
                  </a:lnTo>
                  <a:lnTo>
                    <a:pt x="2529" y="326"/>
                  </a:lnTo>
                  <a:lnTo>
                    <a:pt x="2530" y="326"/>
                  </a:lnTo>
                  <a:lnTo>
                    <a:pt x="2531" y="326"/>
                  </a:lnTo>
                  <a:lnTo>
                    <a:pt x="2532" y="326"/>
                  </a:lnTo>
                  <a:lnTo>
                    <a:pt x="2533" y="326"/>
                  </a:lnTo>
                  <a:lnTo>
                    <a:pt x="2534" y="327"/>
                  </a:lnTo>
                  <a:lnTo>
                    <a:pt x="2535" y="327"/>
                  </a:lnTo>
                  <a:lnTo>
                    <a:pt x="2530" y="330"/>
                  </a:lnTo>
                  <a:lnTo>
                    <a:pt x="2528" y="331"/>
                  </a:lnTo>
                  <a:lnTo>
                    <a:pt x="2524" y="337"/>
                  </a:lnTo>
                  <a:lnTo>
                    <a:pt x="2523" y="338"/>
                  </a:lnTo>
                  <a:lnTo>
                    <a:pt x="2522" y="340"/>
                  </a:lnTo>
                  <a:lnTo>
                    <a:pt x="2522" y="341"/>
                  </a:lnTo>
                  <a:lnTo>
                    <a:pt x="2522" y="343"/>
                  </a:lnTo>
                  <a:lnTo>
                    <a:pt x="2522" y="345"/>
                  </a:lnTo>
                  <a:lnTo>
                    <a:pt x="2523" y="349"/>
                  </a:lnTo>
                  <a:lnTo>
                    <a:pt x="2523" y="350"/>
                  </a:lnTo>
                  <a:lnTo>
                    <a:pt x="2522" y="351"/>
                  </a:lnTo>
                  <a:lnTo>
                    <a:pt x="2522" y="353"/>
                  </a:lnTo>
                  <a:lnTo>
                    <a:pt x="2523" y="355"/>
                  </a:lnTo>
                  <a:lnTo>
                    <a:pt x="2525" y="356"/>
                  </a:lnTo>
                  <a:lnTo>
                    <a:pt x="2527" y="356"/>
                  </a:lnTo>
                  <a:lnTo>
                    <a:pt x="2526" y="356"/>
                  </a:lnTo>
                  <a:lnTo>
                    <a:pt x="2525" y="356"/>
                  </a:lnTo>
                  <a:lnTo>
                    <a:pt x="2524" y="357"/>
                  </a:lnTo>
                  <a:lnTo>
                    <a:pt x="2525" y="358"/>
                  </a:lnTo>
                  <a:lnTo>
                    <a:pt x="2525" y="360"/>
                  </a:lnTo>
                  <a:lnTo>
                    <a:pt x="2525" y="361"/>
                  </a:lnTo>
                  <a:lnTo>
                    <a:pt x="2523" y="362"/>
                  </a:lnTo>
                  <a:lnTo>
                    <a:pt x="2523" y="363"/>
                  </a:lnTo>
                  <a:lnTo>
                    <a:pt x="2524" y="364"/>
                  </a:lnTo>
                  <a:lnTo>
                    <a:pt x="2524" y="365"/>
                  </a:lnTo>
                  <a:lnTo>
                    <a:pt x="2523" y="365"/>
                  </a:lnTo>
                  <a:lnTo>
                    <a:pt x="2522" y="366"/>
                  </a:lnTo>
                  <a:lnTo>
                    <a:pt x="2520" y="368"/>
                  </a:lnTo>
                  <a:lnTo>
                    <a:pt x="2520" y="369"/>
                  </a:lnTo>
                  <a:lnTo>
                    <a:pt x="2520" y="371"/>
                  </a:lnTo>
                  <a:lnTo>
                    <a:pt x="2520" y="372"/>
                  </a:lnTo>
                  <a:lnTo>
                    <a:pt x="2519" y="372"/>
                  </a:lnTo>
                  <a:lnTo>
                    <a:pt x="2519" y="373"/>
                  </a:lnTo>
                  <a:lnTo>
                    <a:pt x="2519" y="375"/>
                  </a:lnTo>
                  <a:lnTo>
                    <a:pt x="2519" y="376"/>
                  </a:lnTo>
                  <a:lnTo>
                    <a:pt x="2519" y="377"/>
                  </a:lnTo>
                  <a:lnTo>
                    <a:pt x="2519" y="378"/>
                  </a:lnTo>
                  <a:lnTo>
                    <a:pt x="2518" y="379"/>
                  </a:lnTo>
                  <a:lnTo>
                    <a:pt x="2516" y="381"/>
                  </a:lnTo>
                  <a:lnTo>
                    <a:pt x="2515" y="382"/>
                  </a:lnTo>
                  <a:lnTo>
                    <a:pt x="2515" y="383"/>
                  </a:lnTo>
                  <a:lnTo>
                    <a:pt x="2515" y="384"/>
                  </a:lnTo>
                  <a:lnTo>
                    <a:pt x="2513" y="385"/>
                  </a:lnTo>
                  <a:lnTo>
                    <a:pt x="2512" y="386"/>
                  </a:lnTo>
                  <a:lnTo>
                    <a:pt x="2512" y="387"/>
                  </a:lnTo>
                  <a:lnTo>
                    <a:pt x="2511" y="390"/>
                  </a:lnTo>
                  <a:lnTo>
                    <a:pt x="2509" y="393"/>
                  </a:lnTo>
                  <a:lnTo>
                    <a:pt x="2509" y="394"/>
                  </a:lnTo>
                  <a:lnTo>
                    <a:pt x="2509" y="395"/>
                  </a:lnTo>
                  <a:lnTo>
                    <a:pt x="2509" y="397"/>
                  </a:lnTo>
                  <a:lnTo>
                    <a:pt x="2510" y="397"/>
                  </a:lnTo>
                  <a:lnTo>
                    <a:pt x="2510" y="398"/>
                  </a:lnTo>
                  <a:lnTo>
                    <a:pt x="2510" y="399"/>
                  </a:lnTo>
                  <a:lnTo>
                    <a:pt x="2509" y="401"/>
                  </a:lnTo>
                  <a:lnTo>
                    <a:pt x="2509" y="402"/>
                  </a:lnTo>
                  <a:lnTo>
                    <a:pt x="2509" y="403"/>
                  </a:lnTo>
                  <a:lnTo>
                    <a:pt x="2508" y="407"/>
                  </a:lnTo>
                  <a:lnTo>
                    <a:pt x="2506" y="412"/>
                  </a:lnTo>
                  <a:lnTo>
                    <a:pt x="2504" y="422"/>
                  </a:lnTo>
                  <a:lnTo>
                    <a:pt x="2503" y="424"/>
                  </a:lnTo>
                  <a:lnTo>
                    <a:pt x="2500" y="440"/>
                  </a:lnTo>
                  <a:lnTo>
                    <a:pt x="2499" y="447"/>
                  </a:lnTo>
                  <a:lnTo>
                    <a:pt x="2499" y="448"/>
                  </a:lnTo>
                  <a:lnTo>
                    <a:pt x="2498" y="450"/>
                  </a:lnTo>
                  <a:lnTo>
                    <a:pt x="2497" y="452"/>
                  </a:lnTo>
                  <a:lnTo>
                    <a:pt x="2497" y="453"/>
                  </a:lnTo>
                  <a:lnTo>
                    <a:pt x="2496" y="456"/>
                  </a:lnTo>
                  <a:lnTo>
                    <a:pt x="2496" y="458"/>
                  </a:lnTo>
                  <a:lnTo>
                    <a:pt x="2496" y="461"/>
                  </a:lnTo>
                  <a:lnTo>
                    <a:pt x="2495" y="463"/>
                  </a:lnTo>
                  <a:lnTo>
                    <a:pt x="2494" y="464"/>
                  </a:lnTo>
                  <a:lnTo>
                    <a:pt x="2493" y="465"/>
                  </a:lnTo>
                  <a:lnTo>
                    <a:pt x="2492" y="465"/>
                  </a:lnTo>
                  <a:lnTo>
                    <a:pt x="2492" y="466"/>
                  </a:lnTo>
                  <a:lnTo>
                    <a:pt x="2492" y="467"/>
                  </a:lnTo>
                  <a:lnTo>
                    <a:pt x="2491" y="469"/>
                  </a:lnTo>
                  <a:lnTo>
                    <a:pt x="2490" y="473"/>
                  </a:lnTo>
                  <a:lnTo>
                    <a:pt x="2489" y="474"/>
                  </a:lnTo>
                  <a:lnTo>
                    <a:pt x="2487" y="478"/>
                  </a:lnTo>
                  <a:lnTo>
                    <a:pt x="2486" y="479"/>
                  </a:lnTo>
                  <a:lnTo>
                    <a:pt x="2483" y="481"/>
                  </a:lnTo>
                  <a:lnTo>
                    <a:pt x="2482" y="482"/>
                  </a:lnTo>
                  <a:lnTo>
                    <a:pt x="2482" y="483"/>
                  </a:lnTo>
                  <a:lnTo>
                    <a:pt x="2482" y="485"/>
                  </a:lnTo>
                  <a:lnTo>
                    <a:pt x="2482" y="486"/>
                  </a:lnTo>
                  <a:lnTo>
                    <a:pt x="2481" y="487"/>
                  </a:lnTo>
                  <a:lnTo>
                    <a:pt x="2480" y="489"/>
                  </a:lnTo>
                  <a:lnTo>
                    <a:pt x="2479" y="490"/>
                  </a:lnTo>
                  <a:lnTo>
                    <a:pt x="2475" y="492"/>
                  </a:lnTo>
                  <a:lnTo>
                    <a:pt x="2472" y="495"/>
                  </a:lnTo>
                  <a:lnTo>
                    <a:pt x="2472" y="496"/>
                  </a:lnTo>
                  <a:lnTo>
                    <a:pt x="2471" y="496"/>
                  </a:lnTo>
                  <a:lnTo>
                    <a:pt x="2470" y="500"/>
                  </a:lnTo>
                  <a:lnTo>
                    <a:pt x="2469" y="501"/>
                  </a:lnTo>
                  <a:lnTo>
                    <a:pt x="2467" y="503"/>
                  </a:lnTo>
                  <a:lnTo>
                    <a:pt x="2466" y="505"/>
                  </a:lnTo>
                  <a:lnTo>
                    <a:pt x="2466" y="508"/>
                  </a:lnTo>
                  <a:lnTo>
                    <a:pt x="2465" y="512"/>
                  </a:lnTo>
                  <a:lnTo>
                    <a:pt x="2462" y="516"/>
                  </a:lnTo>
                  <a:lnTo>
                    <a:pt x="2462" y="518"/>
                  </a:lnTo>
                  <a:lnTo>
                    <a:pt x="2461" y="522"/>
                  </a:lnTo>
                  <a:lnTo>
                    <a:pt x="2461" y="526"/>
                  </a:lnTo>
                  <a:lnTo>
                    <a:pt x="2462" y="538"/>
                  </a:lnTo>
                  <a:lnTo>
                    <a:pt x="2461" y="540"/>
                  </a:lnTo>
                  <a:lnTo>
                    <a:pt x="2461" y="542"/>
                  </a:lnTo>
                  <a:lnTo>
                    <a:pt x="2460" y="542"/>
                  </a:lnTo>
                  <a:lnTo>
                    <a:pt x="2459" y="543"/>
                  </a:lnTo>
                  <a:lnTo>
                    <a:pt x="2459" y="545"/>
                  </a:lnTo>
                  <a:lnTo>
                    <a:pt x="2459" y="548"/>
                  </a:lnTo>
                  <a:lnTo>
                    <a:pt x="2459" y="549"/>
                  </a:lnTo>
                  <a:lnTo>
                    <a:pt x="2458" y="547"/>
                  </a:lnTo>
                  <a:lnTo>
                    <a:pt x="2456" y="546"/>
                  </a:lnTo>
                  <a:lnTo>
                    <a:pt x="2454" y="545"/>
                  </a:lnTo>
                  <a:lnTo>
                    <a:pt x="2452" y="545"/>
                  </a:lnTo>
                  <a:lnTo>
                    <a:pt x="2452" y="546"/>
                  </a:lnTo>
                  <a:lnTo>
                    <a:pt x="2452" y="547"/>
                  </a:lnTo>
                  <a:lnTo>
                    <a:pt x="2451" y="547"/>
                  </a:lnTo>
                  <a:lnTo>
                    <a:pt x="2450" y="546"/>
                  </a:lnTo>
                  <a:lnTo>
                    <a:pt x="2450" y="545"/>
                  </a:lnTo>
                  <a:lnTo>
                    <a:pt x="2450" y="544"/>
                  </a:lnTo>
                  <a:lnTo>
                    <a:pt x="2449" y="541"/>
                  </a:lnTo>
                  <a:lnTo>
                    <a:pt x="2449" y="540"/>
                  </a:lnTo>
                  <a:lnTo>
                    <a:pt x="2449" y="539"/>
                  </a:lnTo>
                  <a:lnTo>
                    <a:pt x="2449" y="537"/>
                  </a:lnTo>
                  <a:lnTo>
                    <a:pt x="2449" y="536"/>
                  </a:lnTo>
                  <a:lnTo>
                    <a:pt x="2450" y="535"/>
                  </a:lnTo>
                  <a:lnTo>
                    <a:pt x="2450" y="534"/>
                  </a:lnTo>
                  <a:lnTo>
                    <a:pt x="2445" y="521"/>
                  </a:lnTo>
                  <a:lnTo>
                    <a:pt x="2444" y="521"/>
                  </a:lnTo>
                  <a:lnTo>
                    <a:pt x="2443" y="519"/>
                  </a:lnTo>
                  <a:lnTo>
                    <a:pt x="2442" y="517"/>
                  </a:lnTo>
                  <a:lnTo>
                    <a:pt x="2441" y="516"/>
                  </a:lnTo>
                  <a:lnTo>
                    <a:pt x="2439" y="514"/>
                  </a:lnTo>
                  <a:lnTo>
                    <a:pt x="2438" y="514"/>
                  </a:lnTo>
                  <a:lnTo>
                    <a:pt x="2438" y="513"/>
                  </a:lnTo>
                  <a:lnTo>
                    <a:pt x="2438" y="512"/>
                  </a:lnTo>
                  <a:lnTo>
                    <a:pt x="2436" y="512"/>
                  </a:lnTo>
                  <a:lnTo>
                    <a:pt x="2434" y="510"/>
                  </a:lnTo>
                  <a:lnTo>
                    <a:pt x="2433" y="510"/>
                  </a:lnTo>
                  <a:lnTo>
                    <a:pt x="2432" y="509"/>
                  </a:lnTo>
                  <a:lnTo>
                    <a:pt x="2431" y="508"/>
                  </a:lnTo>
                  <a:lnTo>
                    <a:pt x="2430" y="508"/>
                  </a:lnTo>
                  <a:lnTo>
                    <a:pt x="2429" y="508"/>
                  </a:lnTo>
                  <a:lnTo>
                    <a:pt x="2426" y="505"/>
                  </a:lnTo>
                  <a:lnTo>
                    <a:pt x="2423" y="501"/>
                  </a:lnTo>
                  <a:lnTo>
                    <a:pt x="2426" y="505"/>
                  </a:lnTo>
                  <a:lnTo>
                    <a:pt x="2425" y="503"/>
                  </a:lnTo>
                  <a:lnTo>
                    <a:pt x="2425" y="502"/>
                  </a:lnTo>
                  <a:lnTo>
                    <a:pt x="2425" y="501"/>
                  </a:lnTo>
                  <a:lnTo>
                    <a:pt x="2423" y="500"/>
                  </a:lnTo>
                  <a:lnTo>
                    <a:pt x="2421" y="498"/>
                  </a:lnTo>
                  <a:lnTo>
                    <a:pt x="2420" y="497"/>
                  </a:lnTo>
                  <a:lnTo>
                    <a:pt x="2420" y="496"/>
                  </a:lnTo>
                  <a:lnTo>
                    <a:pt x="2420" y="494"/>
                  </a:lnTo>
                  <a:lnTo>
                    <a:pt x="2420" y="493"/>
                  </a:lnTo>
                  <a:lnTo>
                    <a:pt x="2420" y="492"/>
                  </a:lnTo>
                  <a:lnTo>
                    <a:pt x="2419" y="491"/>
                  </a:lnTo>
                  <a:lnTo>
                    <a:pt x="2418" y="489"/>
                  </a:lnTo>
                  <a:lnTo>
                    <a:pt x="2417" y="486"/>
                  </a:lnTo>
                  <a:lnTo>
                    <a:pt x="2417" y="485"/>
                  </a:lnTo>
                  <a:lnTo>
                    <a:pt x="2417" y="484"/>
                  </a:lnTo>
                  <a:lnTo>
                    <a:pt x="2417" y="483"/>
                  </a:lnTo>
                  <a:lnTo>
                    <a:pt x="2417" y="482"/>
                  </a:lnTo>
                  <a:lnTo>
                    <a:pt x="2416" y="482"/>
                  </a:lnTo>
                  <a:lnTo>
                    <a:pt x="2416" y="481"/>
                  </a:lnTo>
                  <a:lnTo>
                    <a:pt x="2416" y="480"/>
                  </a:lnTo>
                  <a:lnTo>
                    <a:pt x="2415" y="480"/>
                  </a:lnTo>
                  <a:lnTo>
                    <a:pt x="2415" y="476"/>
                  </a:lnTo>
                  <a:lnTo>
                    <a:pt x="2415" y="475"/>
                  </a:lnTo>
                  <a:lnTo>
                    <a:pt x="2414" y="474"/>
                  </a:lnTo>
                  <a:lnTo>
                    <a:pt x="2413" y="473"/>
                  </a:lnTo>
                  <a:lnTo>
                    <a:pt x="2414" y="472"/>
                  </a:lnTo>
                  <a:lnTo>
                    <a:pt x="2415" y="470"/>
                  </a:lnTo>
                  <a:lnTo>
                    <a:pt x="2415" y="469"/>
                  </a:lnTo>
                  <a:lnTo>
                    <a:pt x="2413" y="469"/>
                  </a:lnTo>
                  <a:lnTo>
                    <a:pt x="2413" y="470"/>
                  </a:lnTo>
                  <a:lnTo>
                    <a:pt x="2412" y="471"/>
                  </a:lnTo>
                  <a:lnTo>
                    <a:pt x="2411" y="471"/>
                  </a:lnTo>
                  <a:lnTo>
                    <a:pt x="2411" y="470"/>
                  </a:lnTo>
                  <a:lnTo>
                    <a:pt x="2411" y="468"/>
                  </a:lnTo>
                  <a:lnTo>
                    <a:pt x="2410" y="467"/>
                  </a:lnTo>
                  <a:lnTo>
                    <a:pt x="2409" y="468"/>
                  </a:lnTo>
                  <a:lnTo>
                    <a:pt x="2409" y="469"/>
                  </a:lnTo>
                  <a:lnTo>
                    <a:pt x="2408" y="469"/>
                  </a:lnTo>
                  <a:lnTo>
                    <a:pt x="2408" y="468"/>
                  </a:lnTo>
                  <a:lnTo>
                    <a:pt x="2407" y="467"/>
                  </a:lnTo>
                  <a:lnTo>
                    <a:pt x="2408" y="466"/>
                  </a:lnTo>
                  <a:lnTo>
                    <a:pt x="2409" y="465"/>
                  </a:lnTo>
                  <a:lnTo>
                    <a:pt x="2410" y="465"/>
                  </a:lnTo>
                  <a:lnTo>
                    <a:pt x="2411" y="464"/>
                  </a:lnTo>
                  <a:lnTo>
                    <a:pt x="2410" y="464"/>
                  </a:lnTo>
                  <a:lnTo>
                    <a:pt x="2408" y="463"/>
                  </a:lnTo>
                  <a:lnTo>
                    <a:pt x="2410" y="463"/>
                  </a:lnTo>
                  <a:lnTo>
                    <a:pt x="2410" y="462"/>
                  </a:lnTo>
                  <a:lnTo>
                    <a:pt x="2409" y="461"/>
                  </a:lnTo>
                  <a:lnTo>
                    <a:pt x="2408" y="460"/>
                  </a:lnTo>
                  <a:lnTo>
                    <a:pt x="2408" y="459"/>
                  </a:lnTo>
                  <a:lnTo>
                    <a:pt x="2409" y="459"/>
                  </a:lnTo>
                  <a:lnTo>
                    <a:pt x="2410" y="458"/>
                  </a:lnTo>
                  <a:lnTo>
                    <a:pt x="2409" y="457"/>
                  </a:lnTo>
                  <a:lnTo>
                    <a:pt x="2409" y="456"/>
                  </a:lnTo>
                  <a:lnTo>
                    <a:pt x="2410" y="455"/>
                  </a:lnTo>
                  <a:lnTo>
                    <a:pt x="2410" y="454"/>
                  </a:lnTo>
                  <a:lnTo>
                    <a:pt x="2410" y="453"/>
                  </a:lnTo>
                  <a:lnTo>
                    <a:pt x="2411" y="451"/>
                  </a:lnTo>
                  <a:lnTo>
                    <a:pt x="2411" y="450"/>
                  </a:lnTo>
                  <a:lnTo>
                    <a:pt x="2412" y="450"/>
                  </a:lnTo>
                  <a:lnTo>
                    <a:pt x="2411" y="450"/>
                  </a:lnTo>
                  <a:lnTo>
                    <a:pt x="2412" y="449"/>
                  </a:lnTo>
                  <a:lnTo>
                    <a:pt x="2413" y="448"/>
                  </a:lnTo>
                  <a:lnTo>
                    <a:pt x="2414" y="448"/>
                  </a:lnTo>
                  <a:lnTo>
                    <a:pt x="2413" y="447"/>
                  </a:lnTo>
                  <a:lnTo>
                    <a:pt x="2413" y="448"/>
                  </a:lnTo>
                  <a:lnTo>
                    <a:pt x="2412" y="448"/>
                  </a:lnTo>
                  <a:lnTo>
                    <a:pt x="2412" y="447"/>
                  </a:lnTo>
                  <a:lnTo>
                    <a:pt x="2412" y="445"/>
                  </a:lnTo>
                  <a:lnTo>
                    <a:pt x="2413" y="445"/>
                  </a:lnTo>
                  <a:lnTo>
                    <a:pt x="2415" y="445"/>
                  </a:lnTo>
                  <a:lnTo>
                    <a:pt x="2414" y="443"/>
                  </a:lnTo>
                  <a:lnTo>
                    <a:pt x="2413" y="441"/>
                  </a:lnTo>
                  <a:lnTo>
                    <a:pt x="2413" y="440"/>
                  </a:lnTo>
                  <a:lnTo>
                    <a:pt x="2413" y="439"/>
                  </a:lnTo>
                  <a:lnTo>
                    <a:pt x="2412" y="439"/>
                  </a:lnTo>
                  <a:lnTo>
                    <a:pt x="2413" y="439"/>
                  </a:lnTo>
                  <a:lnTo>
                    <a:pt x="2413" y="438"/>
                  </a:lnTo>
                  <a:lnTo>
                    <a:pt x="2413" y="437"/>
                  </a:lnTo>
                  <a:lnTo>
                    <a:pt x="2414" y="436"/>
                  </a:lnTo>
                  <a:lnTo>
                    <a:pt x="2412" y="436"/>
                  </a:lnTo>
                  <a:lnTo>
                    <a:pt x="2412" y="434"/>
                  </a:lnTo>
                  <a:lnTo>
                    <a:pt x="2413" y="433"/>
                  </a:lnTo>
                  <a:lnTo>
                    <a:pt x="2413" y="429"/>
                  </a:lnTo>
                  <a:lnTo>
                    <a:pt x="2413" y="426"/>
                  </a:lnTo>
                  <a:lnTo>
                    <a:pt x="2414" y="423"/>
                  </a:lnTo>
                  <a:lnTo>
                    <a:pt x="2415" y="421"/>
                  </a:lnTo>
                  <a:lnTo>
                    <a:pt x="2415" y="419"/>
                  </a:lnTo>
                  <a:lnTo>
                    <a:pt x="2416" y="417"/>
                  </a:lnTo>
                  <a:lnTo>
                    <a:pt x="2416" y="416"/>
                  </a:lnTo>
                  <a:lnTo>
                    <a:pt x="2418" y="414"/>
                  </a:lnTo>
                  <a:lnTo>
                    <a:pt x="2418" y="413"/>
                  </a:lnTo>
                  <a:lnTo>
                    <a:pt x="2420" y="412"/>
                  </a:lnTo>
                  <a:lnTo>
                    <a:pt x="2420" y="411"/>
                  </a:lnTo>
                  <a:lnTo>
                    <a:pt x="2421" y="409"/>
                  </a:lnTo>
                  <a:lnTo>
                    <a:pt x="2421" y="408"/>
                  </a:lnTo>
                  <a:lnTo>
                    <a:pt x="2423" y="407"/>
                  </a:lnTo>
                  <a:lnTo>
                    <a:pt x="2423" y="406"/>
                  </a:lnTo>
                  <a:lnTo>
                    <a:pt x="2424" y="404"/>
                  </a:lnTo>
                  <a:lnTo>
                    <a:pt x="2425" y="402"/>
                  </a:lnTo>
                  <a:lnTo>
                    <a:pt x="2426" y="398"/>
                  </a:lnTo>
                  <a:lnTo>
                    <a:pt x="2427" y="397"/>
                  </a:lnTo>
                  <a:lnTo>
                    <a:pt x="2428" y="396"/>
                  </a:lnTo>
                  <a:lnTo>
                    <a:pt x="2429" y="395"/>
                  </a:lnTo>
                  <a:lnTo>
                    <a:pt x="2429" y="394"/>
                  </a:lnTo>
                  <a:lnTo>
                    <a:pt x="2430" y="394"/>
                  </a:lnTo>
                  <a:lnTo>
                    <a:pt x="2431" y="393"/>
                  </a:lnTo>
                  <a:lnTo>
                    <a:pt x="2431" y="392"/>
                  </a:lnTo>
                  <a:lnTo>
                    <a:pt x="2431" y="389"/>
                  </a:lnTo>
                  <a:lnTo>
                    <a:pt x="2432" y="389"/>
                  </a:lnTo>
                  <a:lnTo>
                    <a:pt x="2432" y="388"/>
                  </a:lnTo>
                  <a:lnTo>
                    <a:pt x="2435" y="385"/>
                  </a:lnTo>
                  <a:lnTo>
                    <a:pt x="2435" y="384"/>
                  </a:lnTo>
                  <a:lnTo>
                    <a:pt x="2436" y="384"/>
                  </a:lnTo>
                  <a:lnTo>
                    <a:pt x="2436" y="383"/>
                  </a:lnTo>
                  <a:lnTo>
                    <a:pt x="2437" y="381"/>
                  </a:lnTo>
                  <a:lnTo>
                    <a:pt x="2438" y="378"/>
                  </a:lnTo>
                  <a:lnTo>
                    <a:pt x="2440" y="374"/>
                  </a:lnTo>
                  <a:lnTo>
                    <a:pt x="2441" y="372"/>
                  </a:lnTo>
                  <a:lnTo>
                    <a:pt x="2441" y="370"/>
                  </a:lnTo>
                  <a:lnTo>
                    <a:pt x="2445" y="367"/>
                  </a:lnTo>
                  <a:lnTo>
                    <a:pt x="2447" y="365"/>
                  </a:lnTo>
                  <a:lnTo>
                    <a:pt x="2447" y="364"/>
                  </a:lnTo>
                  <a:lnTo>
                    <a:pt x="2447" y="362"/>
                  </a:lnTo>
                  <a:lnTo>
                    <a:pt x="2448" y="361"/>
                  </a:lnTo>
                  <a:lnTo>
                    <a:pt x="2449" y="358"/>
                  </a:lnTo>
                  <a:lnTo>
                    <a:pt x="2450" y="356"/>
                  </a:lnTo>
                  <a:lnTo>
                    <a:pt x="2452" y="355"/>
                  </a:lnTo>
                  <a:lnTo>
                    <a:pt x="2453" y="354"/>
                  </a:lnTo>
                  <a:lnTo>
                    <a:pt x="2453" y="353"/>
                  </a:lnTo>
                  <a:lnTo>
                    <a:pt x="2454" y="352"/>
                  </a:lnTo>
                  <a:lnTo>
                    <a:pt x="2455" y="352"/>
                  </a:lnTo>
                  <a:lnTo>
                    <a:pt x="2456" y="351"/>
                  </a:lnTo>
                  <a:lnTo>
                    <a:pt x="2458" y="351"/>
                  </a:lnTo>
                  <a:lnTo>
                    <a:pt x="2458" y="350"/>
                  </a:lnTo>
                  <a:lnTo>
                    <a:pt x="2459" y="349"/>
                  </a:lnTo>
                  <a:lnTo>
                    <a:pt x="2460" y="348"/>
                  </a:lnTo>
                  <a:lnTo>
                    <a:pt x="2460" y="347"/>
                  </a:lnTo>
                  <a:lnTo>
                    <a:pt x="2460" y="346"/>
                  </a:lnTo>
                  <a:lnTo>
                    <a:pt x="2461" y="346"/>
                  </a:lnTo>
                  <a:lnTo>
                    <a:pt x="2462" y="345"/>
                  </a:lnTo>
                  <a:lnTo>
                    <a:pt x="2463" y="342"/>
                  </a:lnTo>
                  <a:lnTo>
                    <a:pt x="2463" y="341"/>
                  </a:lnTo>
                  <a:lnTo>
                    <a:pt x="2464" y="341"/>
                  </a:lnTo>
                  <a:lnTo>
                    <a:pt x="2464" y="340"/>
                  </a:lnTo>
                  <a:lnTo>
                    <a:pt x="2463" y="339"/>
                  </a:lnTo>
                  <a:lnTo>
                    <a:pt x="2464" y="338"/>
                  </a:lnTo>
                  <a:lnTo>
                    <a:pt x="2464" y="337"/>
                  </a:lnTo>
                  <a:lnTo>
                    <a:pt x="2465" y="336"/>
                  </a:lnTo>
                  <a:lnTo>
                    <a:pt x="2465" y="335"/>
                  </a:lnTo>
                  <a:lnTo>
                    <a:pt x="2466" y="334"/>
                  </a:lnTo>
                  <a:lnTo>
                    <a:pt x="2467" y="334"/>
                  </a:lnTo>
                  <a:lnTo>
                    <a:pt x="2467" y="333"/>
                  </a:lnTo>
                  <a:lnTo>
                    <a:pt x="2467" y="332"/>
                  </a:lnTo>
                  <a:lnTo>
                    <a:pt x="2468" y="331"/>
                  </a:lnTo>
                  <a:lnTo>
                    <a:pt x="2470" y="327"/>
                  </a:lnTo>
                  <a:lnTo>
                    <a:pt x="2472" y="325"/>
                  </a:lnTo>
                  <a:lnTo>
                    <a:pt x="2474" y="324"/>
                  </a:lnTo>
                  <a:lnTo>
                    <a:pt x="2478" y="322"/>
                  </a:lnTo>
                  <a:lnTo>
                    <a:pt x="2479" y="321"/>
                  </a:lnTo>
                  <a:lnTo>
                    <a:pt x="2480" y="321"/>
                  </a:lnTo>
                  <a:lnTo>
                    <a:pt x="2481" y="320"/>
                  </a:lnTo>
                  <a:lnTo>
                    <a:pt x="2484" y="319"/>
                  </a:lnTo>
                  <a:lnTo>
                    <a:pt x="2489" y="318"/>
                  </a:lnTo>
                  <a:lnTo>
                    <a:pt x="2491" y="318"/>
                  </a:lnTo>
                  <a:lnTo>
                    <a:pt x="2493" y="317"/>
                  </a:lnTo>
                  <a:lnTo>
                    <a:pt x="2494" y="316"/>
                  </a:lnTo>
                  <a:lnTo>
                    <a:pt x="2495" y="316"/>
                  </a:lnTo>
                  <a:lnTo>
                    <a:pt x="2496" y="316"/>
                  </a:lnTo>
                  <a:lnTo>
                    <a:pt x="2497" y="316"/>
                  </a:lnTo>
                  <a:lnTo>
                    <a:pt x="2497" y="317"/>
                  </a:lnTo>
                  <a:lnTo>
                    <a:pt x="2498" y="317"/>
                  </a:lnTo>
                  <a:lnTo>
                    <a:pt x="2498" y="318"/>
                  </a:lnTo>
                  <a:lnTo>
                    <a:pt x="2499" y="317"/>
                  </a:lnTo>
                  <a:lnTo>
                    <a:pt x="2498" y="316"/>
                  </a:lnTo>
                  <a:lnTo>
                    <a:pt x="2496" y="315"/>
                  </a:lnTo>
                  <a:lnTo>
                    <a:pt x="2496" y="314"/>
                  </a:lnTo>
                  <a:lnTo>
                    <a:pt x="2496" y="313"/>
                  </a:lnTo>
                  <a:lnTo>
                    <a:pt x="2497" y="313"/>
                  </a:lnTo>
                  <a:lnTo>
                    <a:pt x="2498" y="311"/>
                  </a:lnTo>
                  <a:lnTo>
                    <a:pt x="2498" y="310"/>
                  </a:lnTo>
                  <a:lnTo>
                    <a:pt x="2499" y="308"/>
                  </a:lnTo>
                  <a:lnTo>
                    <a:pt x="2501" y="307"/>
                  </a:lnTo>
                  <a:lnTo>
                    <a:pt x="2504" y="306"/>
                  </a:lnTo>
                  <a:lnTo>
                    <a:pt x="2507" y="307"/>
                  </a:lnTo>
                  <a:lnTo>
                    <a:pt x="2508" y="308"/>
                  </a:lnTo>
                  <a:lnTo>
                    <a:pt x="2510" y="311"/>
                  </a:lnTo>
                  <a:close/>
                  <a:moveTo>
                    <a:pt x="2358" y="297"/>
                  </a:moveTo>
                  <a:lnTo>
                    <a:pt x="2357" y="295"/>
                  </a:lnTo>
                  <a:lnTo>
                    <a:pt x="2357" y="294"/>
                  </a:lnTo>
                  <a:lnTo>
                    <a:pt x="2357" y="292"/>
                  </a:lnTo>
                  <a:lnTo>
                    <a:pt x="2358" y="288"/>
                  </a:lnTo>
                  <a:lnTo>
                    <a:pt x="2359" y="287"/>
                  </a:lnTo>
                  <a:lnTo>
                    <a:pt x="2360" y="286"/>
                  </a:lnTo>
                  <a:lnTo>
                    <a:pt x="2361" y="286"/>
                  </a:lnTo>
                  <a:lnTo>
                    <a:pt x="2361" y="287"/>
                  </a:lnTo>
                  <a:lnTo>
                    <a:pt x="2361" y="288"/>
                  </a:lnTo>
                  <a:lnTo>
                    <a:pt x="2361" y="290"/>
                  </a:lnTo>
                  <a:lnTo>
                    <a:pt x="2360" y="292"/>
                  </a:lnTo>
                  <a:lnTo>
                    <a:pt x="2360" y="293"/>
                  </a:lnTo>
                  <a:lnTo>
                    <a:pt x="2360" y="295"/>
                  </a:lnTo>
                  <a:lnTo>
                    <a:pt x="2360" y="296"/>
                  </a:lnTo>
                  <a:lnTo>
                    <a:pt x="2359" y="296"/>
                  </a:lnTo>
                  <a:lnTo>
                    <a:pt x="2358" y="297"/>
                  </a:lnTo>
                  <a:close/>
                  <a:moveTo>
                    <a:pt x="2389" y="282"/>
                  </a:moveTo>
                  <a:lnTo>
                    <a:pt x="2390" y="283"/>
                  </a:lnTo>
                  <a:lnTo>
                    <a:pt x="2391" y="283"/>
                  </a:lnTo>
                  <a:lnTo>
                    <a:pt x="2392" y="283"/>
                  </a:lnTo>
                  <a:lnTo>
                    <a:pt x="2392" y="284"/>
                  </a:lnTo>
                  <a:lnTo>
                    <a:pt x="2393" y="284"/>
                  </a:lnTo>
                  <a:lnTo>
                    <a:pt x="2392" y="285"/>
                  </a:lnTo>
                  <a:lnTo>
                    <a:pt x="2393" y="286"/>
                  </a:lnTo>
                  <a:lnTo>
                    <a:pt x="2394" y="286"/>
                  </a:lnTo>
                  <a:lnTo>
                    <a:pt x="2396" y="287"/>
                  </a:lnTo>
                  <a:lnTo>
                    <a:pt x="2395" y="288"/>
                  </a:lnTo>
                  <a:lnTo>
                    <a:pt x="2394" y="288"/>
                  </a:lnTo>
                  <a:lnTo>
                    <a:pt x="2393" y="287"/>
                  </a:lnTo>
                  <a:lnTo>
                    <a:pt x="2392" y="288"/>
                  </a:lnTo>
                  <a:lnTo>
                    <a:pt x="2391" y="289"/>
                  </a:lnTo>
                  <a:lnTo>
                    <a:pt x="2391" y="290"/>
                  </a:lnTo>
                  <a:lnTo>
                    <a:pt x="2391" y="291"/>
                  </a:lnTo>
                  <a:lnTo>
                    <a:pt x="2393" y="292"/>
                  </a:lnTo>
                  <a:lnTo>
                    <a:pt x="2394" y="294"/>
                  </a:lnTo>
                  <a:lnTo>
                    <a:pt x="2392" y="293"/>
                  </a:lnTo>
                  <a:lnTo>
                    <a:pt x="2390" y="294"/>
                  </a:lnTo>
                  <a:lnTo>
                    <a:pt x="2389" y="295"/>
                  </a:lnTo>
                  <a:lnTo>
                    <a:pt x="2388" y="296"/>
                  </a:lnTo>
                  <a:lnTo>
                    <a:pt x="2388" y="297"/>
                  </a:lnTo>
                  <a:lnTo>
                    <a:pt x="2388" y="298"/>
                  </a:lnTo>
                  <a:lnTo>
                    <a:pt x="2387" y="298"/>
                  </a:lnTo>
                  <a:lnTo>
                    <a:pt x="2386" y="297"/>
                  </a:lnTo>
                  <a:lnTo>
                    <a:pt x="2384" y="297"/>
                  </a:lnTo>
                  <a:lnTo>
                    <a:pt x="2384" y="296"/>
                  </a:lnTo>
                  <a:lnTo>
                    <a:pt x="2384" y="294"/>
                  </a:lnTo>
                  <a:lnTo>
                    <a:pt x="2385" y="293"/>
                  </a:lnTo>
                  <a:lnTo>
                    <a:pt x="2385" y="292"/>
                  </a:lnTo>
                  <a:lnTo>
                    <a:pt x="2384" y="292"/>
                  </a:lnTo>
                  <a:lnTo>
                    <a:pt x="2383" y="292"/>
                  </a:lnTo>
                  <a:lnTo>
                    <a:pt x="2382" y="292"/>
                  </a:lnTo>
                  <a:lnTo>
                    <a:pt x="2383" y="291"/>
                  </a:lnTo>
                  <a:lnTo>
                    <a:pt x="2383" y="290"/>
                  </a:lnTo>
                  <a:lnTo>
                    <a:pt x="2384" y="290"/>
                  </a:lnTo>
                  <a:lnTo>
                    <a:pt x="2387" y="291"/>
                  </a:lnTo>
                  <a:lnTo>
                    <a:pt x="2389" y="291"/>
                  </a:lnTo>
                  <a:lnTo>
                    <a:pt x="2389" y="289"/>
                  </a:lnTo>
                  <a:lnTo>
                    <a:pt x="2388" y="289"/>
                  </a:lnTo>
                  <a:lnTo>
                    <a:pt x="2386" y="289"/>
                  </a:lnTo>
                  <a:lnTo>
                    <a:pt x="2385" y="288"/>
                  </a:lnTo>
                  <a:lnTo>
                    <a:pt x="2386" y="285"/>
                  </a:lnTo>
                  <a:lnTo>
                    <a:pt x="2386" y="284"/>
                  </a:lnTo>
                  <a:lnTo>
                    <a:pt x="2385" y="284"/>
                  </a:lnTo>
                  <a:lnTo>
                    <a:pt x="2385" y="285"/>
                  </a:lnTo>
                  <a:lnTo>
                    <a:pt x="2384" y="285"/>
                  </a:lnTo>
                  <a:lnTo>
                    <a:pt x="2384" y="284"/>
                  </a:lnTo>
                  <a:lnTo>
                    <a:pt x="2384" y="283"/>
                  </a:lnTo>
                  <a:lnTo>
                    <a:pt x="2385" y="281"/>
                  </a:lnTo>
                  <a:lnTo>
                    <a:pt x="2386" y="280"/>
                  </a:lnTo>
                  <a:lnTo>
                    <a:pt x="2387" y="280"/>
                  </a:lnTo>
                  <a:lnTo>
                    <a:pt x="2388" y="280"/>
                  </a:lnTo>
                  <a:lnTo>
                    <a:pt x="2388" y="279"/>
                  </a:lnTo>
                  <a:lnTo>
                    <a:pt x="2390" y="279"/>
                  </a:lnTo>
                  <a:lnTo>
                    <a:pt x="2389" y="280"/>
                  </a:lnTo>
                  <a:lnTo>
                    <a:pt x="2389" y="281"/>
                  </a:lnTo>
                  <a:lnTo>
                    <a:pt x="2389" y="282"/>
                  </a:lnTo>
                  <a:close/>
                  <a:moveTo>
                    <a:pt x="2640" y="274"/>
                  </a:moveTo>
                  <a:lnTo>
                    <a:pt x="2640" y="273"/>
                  </a:lnTo>
                  <a:lnTo>
                    <a:pt x="2640" y="274"/>
                  </a:lnTo>
                  <a:close/>
                  <a:moveTo>
                    <a:pt x="2635" y="272"/>
                  </a:moveTo>
                  <a:lnTo>
                    <a:pt x="2634" y="272"/>
                  </a:lnTo>
                  <a:lnTo>
                    <a:pt x="2634" y="271"/>
                  </a:lnTo>
                  <a:lnTo>
                    <a:pt x="2635" y="271"/>
                  </a:lnTo>
                  <a:lnTo>
                    <a:pt x="2636" y="272"/>
                  </a:lnTo>
                  <a:lnTo>
                    <a:pt x="2635" y="272"/>
                  </a:lnTo>
                  <a:close/>
                  <a:moveTo>
                    <a:pt x="2364" y="257"/>
                  </a:moveTo>
                  <a:lnTo>
                    <a:pt x="2363" y="257"/>
                  </a:lnTo>
                  <a:lnTo>
                    <a:pt x="2361" y="256"/>
                  </a:lnTo>
                  <a:lnTo>
                    <a:pt x="2359" y="255"/>
                  </a:lnTo>
                  <a:lnTo>
                    <a:pt x="2358" y="255"/>
                  </a:lnTo>
                  <a:lnTo>
                    <a:pt x="2357" y="255"/>
                  </a:lnTo>
                  <a:lnTo>
                    <a:pt x="2356" y="255"/>
                  </a:lnTo>
                  <a:lnTo>
                    <a:pt x="2355" y="254"/>
                  </a:lnTo>
                  <a:lnTo>
                    <a:pt x="2354" y="253"/>
                  </a:lnTo>
                  <a:lnTo>
                    <a:pt x="2354" y="252"/>
                  </a:lnTo>
                  <a:lnTo>
                    <a:pt x="2353" y="251"/>
                  </a:lnTo>
                  <a:lnTo>
                    <a:pt x="2352" y="250"/>
                  </a:lnTo>
                  <a:lnTo>
                    <a:pt x="2352" y="247"/>
                  </a:lnTo>
                  <a:lnTo>
                    <a:pt x="2353" y="248"/>
                  </a:lnTo>
                  <a:lnTo>
                    <a:pt x="2354" y="250"/>
                  </a:lnTo>
                  <a:lnTo>
                    <a:pt x="2355" y="251"/>
                  </a:lnTo>
                  <a:lnTo>
                    <a:pt x="2356" y="251"/>
                  </a:lnTo>
                  <a:lnTo>
                    <a:pt x="2358" y="252"/>
                  </a:lnTo>
                  <a:lnTo>
                    <a:pt x="2362" y="253"/>
                  </a:lnTo>
                  <a:lnTo>
                    <a:pt x="2365" y="255"/>
                  </a:lnTo>
                  <a:lnTo>
                    <a:pt x="2365" y="256"/>
                  </a:lnTo>
                  <a:lnTo>
                    <a:pt x="2364" y="257"/>
                  </a:lnTo>
                  <a:close/>
                  <a:moveTo>
                    <a:pt x="2380" y="249"/>
                  </a:moveTo>
                  <a:lnTo>
                    <a:pt x="2379" y="250"/>
                  </a:lnTo>
                  <a:lnTo>
                    <a:pt x="2375" y="249"/>
                  </a:lnTo>
                  <a:lnTo>
                    <a:pt x="2375" y="247"/>
                  </a:lnTo>
                  <a:lnTo>
                    <a:pt x="2376" y="246"/>
                  </a:lnTo>
                  <a:lnTo>
                    <a:pt x="2378" y="245"/>
                  </a:lnTo>
                  <a:lnTo>
                    <a:pt x="2378" y="246"/>
                  </a:lnTo>
                  <a:lnTo>
                    <a:pt x="2379" y="247"/>
                  </a:lnTo>
                  <a:lnTo>
                    <a:pt x="2380" y="248"/>
                  </a:lnTo>
                  <a:lnTo>
                    <a:pt x="2381" y="249"/>
                  </a:lnTo>
                  <a:lnTo>
                    <a:pt x="2380" y="249"/>
                  </a:lnTo>
                  <a:close/>
                  <a:moveTo>
                    <a:pt x="2428" y="184"/>
                  </a:moveTo>
                  <a:lnTo>
                    <a:pt x="2428" y="185"/>
                  </a:lnTo>
                  <a:lnTo>
                    <a:pt x="2429" y="185"/>
                  </a:lnTo>
                  <a:lnTo>
                    <a:pt x="2429" y="186"/>
                  </a:lnTo>
                  <a:lnTo>
                    <a:pt x="2427" y="187"/>
                  </a:lnTo>
                  <a:lnTo>
                    <a:pt x="2425" y="185"/>
                  </a:lnTo>
                  <a:lnTo>
                    <a:pt x="2425" y="184"/>
                  </a:lnTo>
                  <a:lnTo>
                    <a:pt x="2426" y="183"/>
                  </a:lnTo>
                  <a:lnTo>
                    <a:pt x="2427" y="183"/>
                  </a:lnTo>
                  <a:lnTo>
                    <a:pt x="2427" y="184"/>
                  </a:lnTo>
                  <a:lnTo>
                    <a:pt x="2428" y="184"/>
                  </a:lnTo>
                  <a:close/>
                  <a:moveTo>
                    <a:pt x="2476" y="147"/>
                  </a:moveTo>
                  <a:lnTo>
                    <a:pt x="2476" y="148"/>
                  </a:lnTo>
                  <a:lnTo>
                    <a:pt x="2475" y="147"/>
                  </a:lnTo>
                  <a:lnTo>
                    <a:pt x="2474" y="147"/>
                  </a:lnTo>
                  <a:lnTo>
                    <a:pt x="2474" y="148"/>
                  </a:lnTo>
                  <a:lnTo>
                    <a:pt x="2475" y="149"/>
                  </a:lnTo>
                  <a:lnTo>
                    <a:pt x="2474" y="149"/>
                  </a:lnTo>
                  <a:lnTo>
                    <a:pt x="2474" y="148"/>
                  </a:lnTo>
                  <a:lnTo>
                    <a:pt x="2473" y="147"/>
                  </a:lnTo>
                  <a:lnTo>
                    <a:pt x="2473" y="146"/>
                  </a:lnTo>
                  <a:lnTo>
                    <a:pt x="2475" y="146"/>
                  </a:lnTo>
                  <a:lnTo>
                    <a:pt x="2476" y="146"/>
                  </a:lnTo>
                  <a:lnTo>
                    <a:pt x="2476" y="147"/>
                  </a:lnTo>
                  <a:close/>
                  <a:moveTo>
                    <a:pt x="2482" y="118"/>
                  </a:moveTo>
                  <a:lnTo>
                    <a:pt x="2482" y="119"/>
                  </a:lnTo>
                  <a:lnTo>
                    <a:pt x="2481" y="119"/>
                  </a:lnTo>
                  <a:lnTo>
                    <a:pt x="2481" y="120"/>
                  </a:lnTo>
                  <a:lnTo>
                    <a:pt x="2480" y="120"/>
                  </a:lnTo>
                  <a:lnTo>
                    <a:pt x="2479" y="120"/>
                  </a:lnTo>
                  <a:lnTo>
                    <a:pt x="2478" y="120"/>
                  </a:lnTo>
                  <a:lnTo>
                    <a:pt x="2477" y="120"/>
                  </a:lnTo>
                  <a:lnTo>
                    <a:pt x="2476" y="120"/>
                  </a:lnTo>
                  <a:lnTo>
                    <a:pt x="2477" y="118"/>
                  </a:lnTo>
                  <a:lnTo>
                    <a:pt x="2478" y="118"/>
                  </a:lnTo>
                  <a:lnTo>
                    <a:pt x="2479" y="118"/>
                  </a:lnTo>
                  <a:lnTo>
                    <a:pt x="2480" y="118"/>
                  </a:lnTo>
                  <a:lnTo>
                    <a:pt x="2480" y="117"/>
                  </a:lnTo>
                  <a:lnTo>
                    <a:pt x="2481" y="117"/>
                  </a:lnTo>
                  <a:lnTo>
                    <a:pt x="2482" y="117"/>
                  </a:lnTo>
                  <a:lnTo>
                    <a:pt x="2482" y="118"/>
                  </a:lnTo>
                  <a:close/>
                  <a:moveTo>
                    <a:pt x="2477" y="108"/>
                  </a:moveTo>
                  <a:lnTo>
                    <a:pt x="2478" y="109"/>
                  </a:lnTo>
                  <a:lnTo>
                    <a:pt x="2479" y="109"/>
                  </a:lnTo>
                  <a:lnTo>
                    <a:pt x="2479" y="110"/>
                  </a:lnTo>
                  <a:lnTo>
                    <a:pt x="2478" y="110"/>
                  </a:lnTo>
                  <a:lnTo>
                    <a:pt x="2476" y="111"/>
                  </a:lnTo>
                  <a:lnTo>
                    <a:pt x="2475" y="110"/>
                  </a:lnTo>
                  <a:lnTo>
                    <a:pt x="2474" y="110"/>
                  </a:lnTo>
                  <a:lnTo>
                    <a:pt x="2473" y="111"/>
                  </a:lnTo>
                  <a:lnTo>
                    <a:pt x="2473" y="110"/>
                  </a:lnTo>
                  <a:lnTo>
                    <a:pt x="2472" y="110"/>
                  </a:lnTo>
                  <a:lnTo>
                    <a:pt x="2473" y="109"/>
                  </a:lnTo>
                  <a:lnTo>
                    <a:pt x="2474" y="108"/>
                  </a:lnTo>
                  <a:lnTo>
                    <a:pt x="2475" y="108"/>
                  </a:lnTo>
                  <a:lnTo>
                    <a:pt x="2477" y="108"/>
                  </a:lnTo>
                  <a:close/>
                  <a:moveTo>
                    <a:pt x="2488" y="99"/>
                  </a:moveTo>
                  <a:lnTo>
                    <a:pt x="2488" y="101"/>
                  </a:lnTo>
                  <a:lnTo>
                    <a:pt x="2487" y="101"/>
                  </a:lnTo>
                  <a:lnTo>
                    <a:pt x="2486" y="100"/>
                  </a:lnTo>
                  <a:lnTo>
                    <a:pt x="2485" y="100"/>
                  </a:lnTo>
                  <a:lnTo>
                    <a:pt x="2485" y="101"/>
                  </a:lnTo>
                  <a:lnTo>
                    <a:pt x="2485" y="102"/>
                  </a:lnTo>
                  <a:lnTo>
                    <a:pt x="2484" y="102"/>
                  </a:lnTo>
                  <a:lnTo>
                    <a:pt x="2484" y="103"/>
                  </a:lnTo>
                  <a:lnTo>
                    <a:pt x="2483" y="103"/>
                  </a:lnTo>
                  <a:lnTo>
                    <a:pt x="2482" y="104"/>
                  </a:lnTo>
                  <a:lnTo>
                    <a:pt x="2481" y="104"/>
                  </a:lnTo>
                  <a:lnTo>
                    <a:pt x="2480" y="104"/>
                  </a:lnTo>
                  <a:lnTo>
                    <a:pt x="2479" y="103"/>
                  </a:lnTo>
                  <a:lnTo>
                    <a:pt x="2480" y="102"/>
                  </a:lnTo>
                  <a:lnTo>
                    <a:pt x="2480" y="101"/>
                  </a:lnTo>
                  <a:lnTo>
                    <a:pt x="2479" y="101"/>
                  </a:lnTo>
                  <a:lnTo>
                    <a:pt x="2479" y="100"/>
                  </a:lnTo>
                  <a:lnTo>
                    <a:pt x="2478" y="99"/>
                  </a:lnTo>
                  <a:lnTo>
                    <a:pt x="2478" y="98"/>
                  </a:lnTo>
                  <a:lnTo>
                    <a:pt x="2478" y="97"/>
                  </a:lnTo>
                  <a:lnTo>
                    <a:pt x="2478" y="96"/>
                  </a:lnTo>
                  <a:lnTo>
                    <a:pt x="2479" y="96"/>
                  </a:lnTo>
                  <a:lnTo>
                    <a:pt x="2481" y="96"/>
                  </a:lnTo>
                  <a:lnTo>
                    <a:pt x="2482" y="94"/>
                  </a:lnTo>
                  <a:lnTo>
                    <a:pt x="2483" y="93"/>
                  </a:lnTo>
                  <a:lnTo>
                    <a:pt x="2483" y="92"/>
                  </a:lnTo>
                  <a:lnTo>
                    <a:pt x="2484" y="91"/>
                  </a:lnTo>
                  <a:lnTo>
                    <a:pt x="2485" y="90"/>
                  </a:lnTo>
                  <a:lnTo>
                    <a:pt x="2487" y="91"/>
                  </a:lnTo>
                  <a:lnTo>
                    <a:pt x="2487" y="92"/>
                  </a:lnTo>
                  <a:lnTo>
                    <a:pt x="2487" y="93"/>
                  </a:lnTo>
                  <a:lnTo>
                    <a:pt x="2487" y="94"/>
                  </a:lnTo>
                  <a:lnTo>
                    <a:pt x="2486" y="96"/>
                  </a:lnTo>
                  <a:lnTo>
                    <a:pt x="2487" y="98"/>
                  </a:lnTo>
                  <a:lnTo>
                    <a:pt x="2488" y="99"/>
                  </a:lnTo>
                  <a:close/>
                  <a:moveTo>
                    <a:pt x="2525" y="22"/>
                  </a:moveTo>
                  <a:lnTo>
                    <a:pt x="2526" y="22"/>
                  </a:lnTo>
                  <a:lnTo>
                    <a:pt x="2525" y="23"/>
                  </a:lnTo>
                  <a:lnTo>
                    <a:pt x="2525" y="24"/>
                  </a:lnTo>
                  <a:lnTo>
                    <a:pt x="2524" y="24"/>
                  </a:lnTo>
                  <a:lnTo>
                    <a:pt x="2523" y="23"/>
                  </a:lnTo>
                  <a:lnTo>
                    <a:pt x="2522" y="22"/>
                  </a:lnTo>
                  <a:lnTo>
                    <a:pt x="2521" y="22"/>
                  </a:lnTo>
                  <a:lnTo>
                    <a:pt x="2520" y="22"/>
                  </a:lnTo>
                  <a:lnTo>
                    <a:pt x="2520" y="21"/>
                  </a:lnTo>
                  <a:lnTo>
                    <a:pt x="2520" y="20"/>
                  </a:lnTo>
                  <a:lnTo>
                    <a:pt x="2521" y="20"/>
                  </a:lnTo>
                  <a:lnTo>
                    <a:pt x="2524" y="20"/>
                  </a:lnTo>
                  <a:lnTo>
                    <a:pt x="2525" y="21"/>
                  </a:lnTo>
                  <a:lnTo>
                    <a:pt x="2525" y="22"/>
                  </a:lnTo>
                  <a:close/>
                  <a:moveTo>
                    <a:pt x="2532" y="23"/>
                  </a:moveTo>
                  <a:lnTo>
                    <a:pt x="2530" y="26"/>
                  </a:lnTo>
                  <a:lnTo>
                    <a:pt x="2529" y="26"/>
                  </a:lnTo>
                  <a:lnTo>
                    <a:pt x="2527" y="26"/>
                  </a:lnTo>
                  <a:lnTo>
                    <a:pt x="2528" y="24"/>
                  </a:lnTo>
                  <a:lnTo>
                    <a:pt x="2527" y="23"/>
                  </a:lnTo>
                  <a:lnTo>
                    <a:pt x="2526" y="22"/>
                  </a:lnTo>
                  <a:lnTo>
                    <a:pt x="2526" y="20"/>
                  </a:lnTo>
                  <a:lnTo>
                    <a:pt x="2527" y="19"/>
                  </a:lnTo>
                  <a:lnTo>
                    <a:pt x="2528" y="19"/>
                  </a:lnTo>
                  <a:lnTo>
                    <a:pt x="2530" y="19"/>
                  </a:lnTo>
                  <a:lnTo>
                    <a:pt x="2531" y="19"/>
                  </a:lnTo>
                  <a:lnTo>
                    <a:pt x="2531" y="20"/>
                  </a:lnTo>
                  <a:lnTo>
                    <a:pt x="2532" y="22"/>
                  </a:lnTo>
                  <a:lnTo>
                    <a:pt x="2532" y="23"/>
                  </a:lnTo>
                  <a:close/>
                  <a:moveTo>
                    <a:pt x="2529" y="2"/>
                  </a:moveTo>
                  <a:lnTo>
                    <a:pt x="2529" y="4"/>
                  </a:lnTo>
                  <a:lnTo>
                    <a:pt x="2529" y="5"/>
                  </a:lnTo>
                  <a:lnTo>
                    <a:pt x="2530" y="6"/>
                  </a:lnTo>
                  <a:lnTo>
                    <a:pt x="2530" y="7"/>
                  </a:lnTo>
                  <a:lnTo>
                    <a:pt x="2529" y="7"/>
                  </a:lnTo>
                  <a:lnTo>
                    <a:pt x="2528" y="7"/>
                  </a:lnTo>
                  <a:lnTo>
                    <a:pt x="2529" y="7"/>
                  </a:lnTo>
                  <a:lnTo>
                    <a:pt x="2529" y="8"/>
                  </a:lnTo>
                  <a:lnTo>
                    <a:pt x="2528" y="9"/>
                  </a:lnTo>
                  <a:lnTo>
                    <a:pt x="2528" y="10"/>
                  </a:lnTo>
                  <a:lnTo>
                    <a:pt x="2529" y="11"/>
                  </a:lnTo>
                  <a:lnTo>
                    <a:pt x="2530" y="11"/>
                  </a:lnTo>
                  <a:lnTo>
                    <a:pt x="2531" y="11"/>
                  </a:lnTo>
                  <a:lnTo>
                    <a:pt x="2532" y="10"/>
                  </a:lnTo>
                  <a:lnTo>
                    <a:pt x="2533" y="10"/>
                  </a:lnTo>
                  <a:lnTo>
                    <a:pt x="2533" y="11"/>
                  </a:lnTo>
                  <a:lnTo>
                    <a:pt x="2534" y="12"/>
                  </a:lnTo>
                  <a:lnTo>
                    <a:pt x="2532" y="12"/>
                  </a:lnTo>
                  <a:lnTo>
                    <a:pt x="2531" y="12"/>
                  </a:lnTo>
                  <a:lnTo>
                    <a:pt x="2531" y="13"/>
                  </a:lnTo>
                  <a:lnTo>
                    <a:pt x="2532" y="15"/>
                  </a:lnTo>
                  <a:lnTo>
                    <a:pt x="2531" y="14"/>
                  </a:lnTo>
                  <a:lnTo>
                    <a:pt x="2530" y="15"/>
                  </a:lnTo>
                  <a:lnTo>
                    <a:pt x="2530" y="16"/>
                  </a:lnTo>
                  <a:lnTo>
                    <a:pt x="2531" y="16"/>
                  </a:lnTo>
                  <a:lnTo>
                    <a:pt x="2529" y="16"/>
                  </a:lnTo>
                  <a:lnTo>
                    <a:pt x="2527" y="17"/>
                  </a:lnTo>
                  <a:lnTo>
                    <a:pt x="2524" y="19"/>
                  </a:lnTo>
                  <a:lnTo>
                    <a:pt x="2522" y="19"/>
                  </a:lnTo>
                  <a:lnTo>
                    <a:pt x="2520" y="18"/>
                  </a:lnTo>
                  <a:lnTo>
                    <a:pt x="2520" y="16"/>
                  </a:lnTo>
                  <a:lnTo>
                    <a:pt x="2521" y="15"/>
                  </a:lnTo>
                  <a:lnTo>
                    <a:pt x="2521" y="13"/>
                  </a:lnTo>
                  <a:lnTo>
                    <a:pt x="2521" y="11"/>
                  </a:lnTo>
                  <a:lnTo>
                    <a:pt x="2521" y="9"/>
                  </a:lnTo>
                  <a:lnTo>
                    <a:pt x="2521" y="8"/>
                  </a:lnTo>
                  <a:lnTo>
                    <a:pt x="2522" y="8"/>
                  </a:lnTo>
                  <a:lnTo>
                    <a:pt x="2522" y="7"/>
                  </a:lnTo>
                  <a:lnTo>
                    <a:pt x="2523" y="7"/>
                  </a:lnTo>
                  <a:lnTo>
                    <a:pt x="2524" y="7"/>
                  </a:lnTo>
                  <a:lnTo>
                    <a:pt x="2523" y="6"/>
                  </a:lnTo>
                  <a:lnTo>
                    <a:pt x="2522" y="6"/>
                  </a:lnTo>
                  <a:lnTo>
                    <a:pt x="2522" y="7"/>
                  </a:lnTo>
                  <a:lnTo>
                    <a:pt x="2521" y="7"/>
                  </a:lnTo>
                  <a:lnTo>
                    <a:pt x="2520" y="6"/>
                  </a:lnTo>
                  <a:lnTo>
                    <a:pt x="2520" y="5"/>
                  </a:lnTo>
                  <a:lnTo>
                    <a:pt x="2521" y="3"/>
                  </a:lnTo>
                  <a:lnTo>
                    <a:pt x="2520" y="3"/>
                  </a:lnTo>
                  <a:lnTo>
                    <a:pt x="2519" y="3"/>
                  </a:lnTo>
                  <a:lnTo>
                    <a:pt x="2519" y="4"/>
                  </a:lnTo>
                  <a:lnTo>
                    <a:pt x="2519" y="6"/>
                  </a:lnTo>
                  <a:lnTo>
                    <a:pt x="2520" y="9"/>
                  </a:lnTo>
                  <a:lnTo>
                    <a:pt x="2520" y="12"/>
                  </a:lnTo>
                  <a:lnTo>
                    <a:pt x="2519" y="14"/>
                  </a:lnTo>
                  <a:lnTo>
                    <a:pt x="2518" y="16"/>
                  </a:lnTo>
                  <a:lnTo>
                    <a:pt x="2517" y="16"/>
                  </a:lnTo>
                  <a:lnTo>
                    <a:pt x="2516" y="17"/>
                  </a:lnTo>
                  <a:lnTo>
                    <a:pt x="2515" y="18"/>
                  </a:lnTo>
                  <a:lnTo>
                    <a:pt x="2513" y="18"/>
                  </a:lnTo>
                  <a:lnTo>
                    <a:pt x="2512" y="17"/>
                  </a:lnTo>
                  <a:lnTo>
                    <a:pt x="2511" y="16"/>
                  </a:lnTo>
                  <a:lnTo>
                    <a:pt x="2511" y="15"/>
                  </a:lnTo>
                  <a:lnTo>
                    <a:pt x="2511" y="11"/>
                  </a:lnTo>
                  <a:lnTo>
                    <a:pt x="2511" y="10"/>
                  </a:lnTo>
                  <a:lnTo>
                    <a:pt x="2512" y="8"/>
                  </a:lnTo>
                  <a:lnTo>
                    <a:pt x="2511" y="8"/>
                  </a:lnTo>
                  <a:lnTo>
                    <a:pt x="2510" y="8"/>
                  </a:lnTo>
                  <a:lnTo>
                    <a:pt x="2510" y="10"/>
                  </a:lnTo>
                  <a:lnTo>
                    <a:pt x="2510" y="11"/>
                  </a:lnTo>
                  <a:lnTo>
                    <a:pt x="2510" y="15"/>
                  </a:lnTo>
                  <a:lnTo>
                    <a:pt x="2510" y="17"/>
                  </a:lnTo>
                  <a:lnTo>
                    <a:pt x="2509" y="16"/>
                  </a:lnTo>
                  <a:lnTo>
                    <a:pt x="2509" y="14"/>
                  </a:lnTo>
                  <a:lnTo>
                    <a:pt x="2507" y="9"/>
                  </a:lnTo>
                  <a:lnTo>
                    <a:pt x="2507" y="8"/>
                  </a:lnTo>
                  <a:lnTo>
                    <a:pt x="2506" y="8"/>
                  </a:lnTo>
                  <a:lnTo>
                    <a:pt x="2506" y="9"/>
                  </a:lnTo>
                  <a:lnTo>
                    <a:pt x="2506" y="10"/>
                  </a:lnTo>
                  <a:lnTo>
                    <a:pt x="2506" y="11"/>
                  </a:lnTo>
                  <a:lnTo>
                    <a:pt x="2505" y="11"/>
                  </a:lnTo>
                  <a:lnTo>
                    <a:pt x="2503" y="10"/>
                  </a:lnTo>
                  <a:lnTo>
                    <a:pt x="2503" y="11"/>
                  </a:lnTo>
                  <a:lnTo>
                    <a:pt x="2504" y="12"/>
                  </a:lnTo>
                  <a:lnTo>
                    <a:pt x="2504" y="13"/>
                  </a:lnTo>
                  <a:lnTo>
                    <a:pt x="2503" y="15"/>
                  </a:lnTo>
                  <a:lnTo>
                    <a:pt x="2502" y="15"/>
                  </a:lnTo>
                  <a:lnTo>
                    <a:pt x="2502" y="16"/>
                  </a:lnTo>
                  <a:lnTo>
                    <a:pt x="2502" y="17"/>
                  </a:lnTo>
                  <a:lnTo>
                    <a:pt x="2502" y="18"/>
                  </a:lnTo>
                  <a:lnTo>
                    <a:pt x="2501" y="18"/>
                  </a:lnTo>
                  <a:lnTo>
                    <a:pt x="2500" y="17"/>
                  </a:lnTo>
                  <a:lnTo>
                    <a:pt x="2500" y="16"/>
                  </a:lnTo>
                  <a:lnTo>
                    <a:pt x="2500" y="17"/>
                  </a:lnTo>
                  <a:lnTo>
                    <a:pt x="2499" y="18"/>
                  </a:lnTo>
                  <a:lnTo>
                    <a:pt x="2499" y="19"/>
                  </a:lnTo>
                  <a:lnTo>
                    <a:pt x="2498" y="18"/>
                  </a:lnTo>
                  <a:lnTo>
                    <a:pt x="2497" y="18"/>
                  </a:lnTo>
                  <a:lnTo>
                    <a:pt x="2497" y="19"/>
                  </a:lnTo>
                  <a:lnTo>
                    <a:pt x="2499" y="20"/>
                  </a:lnTo>
                  <a:lnTo>
                    <a:pt x="2498" y="20"/>
                  </a:lnTo>
                  <a:lnTo>
                    <a:pt x="2499" y="20"/>
                  </a:lnTo>
                  <a:lnTo>
                    <a:pt x="2499" y="21"/>
                  </a:lnTo>
                  <a:lnTo>
                    <a:pt x="2499" y="21"/>
                  </a:lnTo>
                  <a:lnTo>
                    <a:pt x="2498" y="21"/>
                  </a:lnTo>
                  <a:lnTo>
                    <a:pt x="2497" y="22"/>
                  </a:lnTo>
                  <a:lnTo>
                    <a:pt x="2496" y="23"/>
                  </a:lnTo>
                  <a:lnTo>
                    <a:pt x="2501" y="23"/>
                  </a:lnTo>
                  <a:lnTo>
                    <a:pt x="2503" y="22"/>
                  </a:lnTo>
                  <a:lnTo>
                    <a:pt x="2510" y="23"/>
                  </a:lnTo>
                  <a:lnTo>
                    <a:pt x="2510" y="24"/>
                  </a:lnTo>
                  <a:lnTo>
                    <a:pt x="2510" y="26"/>
                  </a:lnTo>
                  <a:lnTo>
                    <a:pt x="2509" y="27"/>
                  </a:lnTo>
                  <a:lnTo>
                    <a:pt x="2508" y="27"/>
                  </a:lnTo>
                  <a:lnTo>
                    <a:pt x="2507" y="27"/>
                  </a:lnTo>
                  <a:lnTo>
                    <a:pt x="2506" y="26"/>
                  </a:lnTo>
                  <a:lnTo>
                    <a:pt x="2505" y="26"/>
                  </a:lnTo>
                  <a:lnTo>
                    <a:pt x="2504" y="26"/>
                  </a:lnTo>
                  <a:lnTo>
                    <a:pt x="2504" y="27"/>
                  </a:lnTo>
                  <a:lnTo>
                    <a:pt x="2504" y="30"/>
                  </a:lnTo>
                  <a:lnTo>
                    <a:pt x="2505" y="29"/>
                  </a:lnTo>
                  <a:lnTo>
                    <a:pt x="2504" y="28"/>
                  </a:lnTo>
                  <a:lnTo>
                    <a:pt x="2505" y="27"/>
                  </a:lnTo>
                  <a:lnTo>
                    <a:pt x="2509" y="28"/>
                  </a:lnTo>
                  <a:lnTo>
                    <a:pt x="2511" y="27"/>
                  </a:lnTo>
                  <a:lnTo>
                    <a:pt x="2513" y="29"/>
                  </a:lnTo>
                  <a:lnTo>
                    <a:pt x="2514" y="30"/>
                  </a:lnTo>
                  <a:lnTo>
                    <a:pt x="2513" y="30"/>
                  </a:lnTo>
                  <a:lnTo>
                    <a:pt x="2512" y="31"/>
                  </a:lnTo>
                  <a:lnTo>
                    <a:pt x="2512" y="32"/>
                  </a:lnTo>
                  <a:lnTo>
                    <a:pt x="2512" y="33"/>
                  </a:lnTo>
                  <a:lnTo>
                    <a:pt x="2513" y="33"/>
                  </a:lnTo>
                  <a:lnTo>
                    <a:pt x="2514" y="34"/>
                  </a:lnTo>
                  <a:lnTo>
                    <a:pt x="2514" y="35"/>
                  </a:lnTo>
                  <a:lnTo>
                    <a:pt x="2515" y="35"/>
                  </a:lnTo>
                  <a:lnTo>
                    <a:pt x="2516" y="35"/>
                  </a:lnTo>
                  <a:lnTo>
                    <a:pt x="2515" y="36"/>
                  </a:lnTo>
                  <a:lnTo>
                    <a:pt x="2514" y="36"/>
                  </a:lnTo>
                  <a:lnTo>
                    <a:pt x="2514" y="37"/>
                  </a:lnTo>
                  <a:lnTo>
                    <a:pt x="2510" y="36"/>
                  </a:lnTo>
                  <a:lnTo>
                    <a:pt x="2508" y="35"/>
                  </a:lnTo>
                  <a:lnTo>
                    <a:pt x="2507" y="34"/>
                  </a:lnTo>
                  <a:lnTo>
                    <a:pt x="2507" y="36"/>
                  </a:lnTo>
                  <a:lnTo>
                    <a:pt x="2506" y="36"/>
                  </a:lnTo>
                  <a:lnTo>
                    <a:pt x="2505" y="36"/>
                  </a:lnTo>
                  <a:lnTo>
                    <a:pt x="2505" y="35"/>
                  </a:lnTo>
                  <a:lnTo>
                    <a:pt x="2504" y="34"/>
                  </a:lnTo>
                  <a:lnTo>
                    <a:pt x="2503" y="34"/>
                  </a:lnTo>
                  <a:lnTo>
                    <a:pt x="2501" y="35"/>
                  </a:lnTo>
                  <a:lnTo>
                    <a:pt x="2501" y="36"/>
                  </a:lnTo>
                  <a:lnTo>
                    <a:pt x="2502" y="36"/>
                  </a:lnTo>
                  <a:lnTo>
                    <a:pt x="2502" y="37"/>
                  </a:lnTo>
                  <a:lnTo>
                    <a:pt x="2503" y="38"/>
                  </a:lnTo>
                  <a:lnTo>
                    <a:pt x="2503" y="37"/>
                  </a:lnTo>
                  <a:lnTo>
                    <a:pt x="2504" y="38"/>
                  </a:lnTo>
                  <a:lnTo>
                    <a:pt x="2505" y="39"/>
                  </a:lnTo>
                  <a:lnTo>
                    <a:pt x="2506" y="39"/>
                  </a:lnTo>
                  <a:lnTo>
                    <a:pt x="2507" y="40"/>
                  </a:lnTo>
                  <a:lnTo>
                    <a:pt x="2507" y="39"/>
                  </a:lnTo>
                  <a:lnTo>
                    <a:pt x="2508" y="39"/>
                  </a:lnTo>
                  <a:lnTo>
                    <a:pt x="2509" y="39"/>
                  </a:lnTo>
                  <a:lnTo>
                    <a:pt x="2509" y="40"/>
                  </a:lnTo>
                  <a:lnTo>
                    <a:pt x="2510" y="40"/>
                  </a:lnTo>
                  <a:lnTo>
                    <a:pt x="2510" y="41"/>
                  </a:lnTo>
                  <a:lnTo>
                    <a:pt x="2510" y="42"/>
                  </a:lnTo>
                  <a:lnTo>
                    <a:pt x="2510" y="43"/>
                  </a:lnTo>
                  <a:lnTo>
                    <a:pt x="2511" y="43"/>
                  </a:lnTo>
                  <a:lnTo>
                    <a:pt x="2512" y="43"/>
                  </a:lnTo>
                  <a:lnTo>
                    <a:pt x="2512" y="44"/>
                  </a:lnTo>
                  <a:lnTo>
                    <a:pt x="2513" y="44"/>
                  </a:lnTo>
                  <a:lnTo>
                    <a:pt x="2512" y="45"/>
                  </a:lnTo>
                  <a:lnTo>
                    <a:pt x="2511" y="46"/>
                  </a:lnTo>
                  <a:lnTo>
                    <a:pt x="2510" y="46"/>
                  </a:lnTo>
                  <a:lnTo>
                    <a:pt x="2512" y="46"/>
                  </a:lnTo>
                  <a:lnTo>
                    <a:pt x="2512" y="47"/>
                  </a:lnTo>
                  <a:lnTo>
                    <a:pt x="2511" y="47"/>
                  </a:lnTo>
                  <a:lnTo>
                    <a:pt x="2510" y="48"/>
                  </a:lnTo>
                  <a:lnTo>
                    <a:pt x="2510" y="49"/>
                  </a:lnTo>
                  <a:lnTo>
                    <a:pt x="2509" y="49"/>
                  </a:lnTo>
                  <a:lnTo>
                    <a:pt x="2509" y="50"/>
                  </a:lnTo>
                  <a:lnTo>
                    <a:pt x="2510" y="50"/>
                  </a:lnTo>
                  <a:lnTo>
                    <a:pt x="2510" y="51"/>
                  </a:lnTo>
                  <a:lnTo>
                    <a:pt x="2508" y="52"/>
                  </a:lnTo>
                  <a:lnTo>
                    <a:pt x="2502" y="54"/>
                  </a:lnTo>
                  <a:lnTo>
                    <a:pt x="2493" y="53"/>
                  </a:lnTo>
                  <a:lnTo>
                    <a:pt x="2492" y="52"/>
                  </a:lnTo>
                  <a:lnTo>
                    <a:pt x="2491" y="52"/>
                  </a:lnTo>
                  <a:lnTo>
                    <a:pt x="2490" y="51"/>
                  </a:lnTo>
                  <a:lnTo>
                    <a:pt x="2489" y="50"/>
                  </a:lnTo>
                  <a:lnTo>
                    <a:pt x="2488" y="49"/>
                  </a:lnTo>
                  <a:lnTo>
                    <a:pt x="2487" y="49"/>
                  </a:lnTo>
                  <a:lnTo>
                    <a:pt x="2486" y="49"/>
                  </a:lnTo>
                  <a:lnTo>
                    <a:pt x="2485" y="49"/>
                  </a:lnTo>
                  <a:lnTo>
                    <a:pt x="2485" y="48"/>
                  </a:lnTo>
                  <a:lnTo>
                    <a:pt x="2485" y="47"/>
                  </a:lnTo>
                  <a:lnTo>
                    <a:pt x="2484" y="46"/>
                  </a:lnTo>
                  <a:lnTo>
                    <a:pt x="2483" y="45"/>
                  </a:lnTo>
                  <a:lnTo>
                    <a:pt x="2482" y="45"/>
                  </a:lnTo>
                  <a:lnTo>
                    <a:pt x="2481" y="45"/>
                  </a:lnTo>
                  <a:lnTo>
                    <a:pt x="2480" y="44"/>
                  </a:lnTo>
                  <a:lnTo>
                    <a:pt x="2480" y="43"/>
                  </a:lnTo>
                  <a:lnTo>
                    <a:pt x="2479" y="43"/>
                  </a:lnTo>
                  <a:lnTo>
                    <a:pt x="2480" y="45"/>
                  </a:lnTo>
                  <a:lnTo>
                    <a:pt x="2481" y="46"/>
                  </a:lnTo>
                  <a:lnTo>
                    <a:pt x="2482" y="46"/>
                  </a:lnTo>
                  <a:lnTo>
                    <a:pt x="2483" y="46"/>
                  </a:lnTo>
                  <a:lnTo>
                    <a:pt x="2484" y="47"/>
                  </a:lnTo>
                  <a:lnTo>
                    <a:pt x="2485" y="48"/>
                  </a:lnTo>
                  <a:lnTo>
                    <a:pt x="2485" y="49"/>
                  </a:lnTo>
                  <a:lnTo>
                    <a:pt x="2485" y="50"/>
                  </a:lnTo>
                  <a:lnTo>
                    <a:pt x="2488" y="51"/>
                  </a:lnTo>
                  <a:lnTo>
                    <a:pt x="2489" y="52"/>
                  </a:lnTo>
                  <a:lnTo>
                    <a:pt x="2489" y="53"/>
                  </a:lnTo>
                  <a:lnTo>
                    <a:pt x="2488" y="54"/>
                  </a:lnTo>
                  <a:lnTo>
                    <a:pt x="2487" y="55"/>
                  </a:lnTo>
                  <a:lnTo>
                    <a:pt x="2491" y="54"/>
                  </a:lnTo>
                  <a:lnTo>
                    <a:pt x="2494" y="54"/>
                  </a:lnTo>
                  <a:lnTo>
                    <a:pt x="2495" y="55"/>
                  </a:lnTo>
                  <a:lnTo>
                    <a:pt x="2497" y="54"/>
                  </a:lnTo>
                  <a:lnTo>
                    <a:pt x="2499" y="54"/>
                  </a:lnTo>
                  <a:lnTo>
                    <a:pt x="2501" y="56"/>
                  </a:lnTo>
                  <a:lnTo>
                    <a:pt x="2502" y="57"/>
                  </a:lnTo>
                  <a:lnTo>
                    <a:pt x="2503" y="59"/>
                  </a:lnTo>
                  <a:lnTo>
                    <a:pt x="2504" y="61"/>
                  </a:lnTo>
                  <a:lnTo>
                    <a:pt x="2504" y="63"/>
                  </a:lnTo>
                  <a:lnTo>
                    <a:pt x="2505" y="65"/>
                  </a:lnTo>
                  <a:lnTo>
                    <a:pt x="2506" y="67"/>
                  </a:lnTo>
                  <a:lnTo>
                    <a:pt x="2507" y="68"/>
                  </a:lnTo>
                  <a:lnTo>
                    <a:pt x="2505" y="68"/>
                  </a:lnTo>
                  <a:lnTo>
                    <a:pt x="2504" y="68"/>
                  </a:lnTo>
                  <a:lnTo>
                    <a:pt x="2503" y="68"/>
                  </a:lnTo>
                  <a:lnTo>
                    <a:pt x="2502" y="69"/>
                  </a:lnTo>
                  <a:lnTo>
                    <a:pt x="2503" y="69"/>
                  </a:lnTo>
                  <a:lnTo>
                    <a:pt x="2504" y="69"/>
                  </a:lnTo>
                  <a:lnTo>
                    <a:pt x="2507" y="69"/>
                  </a:lnTo>
                  <a:lnTo>
                    <a:pt x="2509" y="70"/>
                  </a:lnTo>
                  <a:lnTo>
                    <a:pt x="2508" y="71"/>
                  </a:lnTo>
                  <a:lnTo>
                    <a:pt x="2507" y="72"/>
                  </a:lnTo>
                  <a:lnTo>
                    <a:pt x="2507" y="73"/>
                  </a:lnTo>
                  <a:lnTo>
                    <a:pt x="2508" y="74"/>
                  </a:lnTo>
                  <a:lnTo>
                    <a:pt x="2509" y="75"/>
                  </a:lnTo>
                  <a:lnTo>
                    <a:pt x="2509" y="76"/>
                  </a:lnTo>
                  <a:lnTo>
                    <a:pt x="2510" y="78"/>
                  </a:lnTo>
                  <a:lnTo>
                    <a:pt x="2510" y="79"/>
                  </a:lnTo>
                  <a:lnTo>
                    <a:pt x="2510" y="80"/>
                  </a:lnTo>
                  <a:lnTo>
                    <a:pt x="2511" y="80"/>
                  </a:lnTo>
                  <a:lnTo>
                    <a:pt x="2512" y="81"/>
                  </a:lnTo>
                  <a:lnTo>
                    <a:pt x="2511" y="82"/>
                  </a:lnTo>
                  <a:lnTo>
                    <a:pt x="2510" y="86"/>
                  </a:lnTo>
                  <a:lnTo>
                    <a:pt x="2509" y="87"/>
                  </a:lnTo>
                  <a:lnTo>
                    <a:pt x="2507" y="88"/>
                  </a:lnTo>
                  <a:lnTo>
                    <a:pt x="2507" y="87"/>
                  </a:lnTo>
                  <a:lnTo>
                    <a:pt x="2507" y="83"/>
                  </a:lnTo>
                  <a:lnTo>
                    <a:pt x="2506" y="83"/>
                  </a:lnTo>
                  <a:lnTo>
                    <a:pt x="2504" y="82"/>
                  </a:lnTo>
                  <a:lnTo>
                    <a:pt x="2503" y="81"/>
                  </a:lnTo>
                  <a:lnTo>
                    <a:pt x="2502" y="81"/>
                  </a:lnTo>
                  <a:lnTo>
                    <a:pt x="2500" y="81"/>
                  </a:lnTo>
                  <a:lnTo>
                    <a:pt x="2499" y="82"/>
                  </a:lnTo>
                  <a:lnTo>
                    <a:pt x="2499" y="82"/>
                  </a:lnTo>
                  <a:lnTo>
                    <a:pt x="2499" y="83"/>
                  </a:lnTo>
                  <a:lnTo>
                    <a:pt x="2498" y="83"/>
                  </a:lnTo>
                  <a:lnTo>
                    <a:pt x="2498" y="84"/>
                  </a:lnTo>
                  <a:lnTo>
                    <a:pt x="2497" y="83"/>
                  </a:lnTo>
                  <a:lnTo>
                    <a:pt x="2496" y="84"/>
                  </a:lnTo>
                  <a:lnTo>
                    <a:pt x="2496" y="86"/>
                  </a:lnTo>
                  <a:lnTo>
                    <a:pt x="2497" y="86"/>
                  </a:lnTo>
                  <a:lnTo>
                    <a:pt x="2497" y="87"/>
                  </a:lnTo>
                  <a:lnTo>
                    <a:pt x="2497" y="88"/>
                  </a:lnTo>
                  <a:lnTo>
                    <a:pt x="2496" y="89"/>
                  </a:lnTo>
                  <a:lnTo>
                    <a:pt x="2495" y="89"/>
                  </a:lnTo>
                  <a:lnTo>
                    <a:pt x="2494" y="89"/>
                  </a:lnTo>
                  <a:lnTo>
                    <a:pt x="2494" y="90"/>
                  </a:lnTo>
                  <a:lnTo>
                    <a:pt x="2493" y="91"/>
                  </a:lnTo>
                  <a:lnTo>
                    <a:pt x="2493" y="92"/>
                  </a:lnTo>
                  <a:lnTo>
                    <a:pt x="2493" y="93"/>
                  </a:lnTo>
                  <a:lnTo>
                    <a:pt x="2494" y="93"/>
                  </a:lnTo>
                  <a:lnTo>
                    <a:pt x="2494" y="92"/>
                  </a:lnTo>
                  <a:lnTo>
                    <a:pt x="2494" y="93"/>
                  </a:lnTo>
                  <a:lnTo>
                    <a:pt x="2494" y="94"/>
                  </a:lnTo>
                  <a:lnTo>
                    <a:pt x="2494" y="95"/>
                  </a:lnTo>
                  <a:lnTo>
                    <a:pt x="2493" y="95"/>
                  </a:lnTo>
                  <a:lnTo>
                    <a:pt x="2493" y="96"/>
                  </a:lnTo>
                  <a:lnTo>
                    <a:pt x="2492" y="96"/>
                  </a:lnTo>
                  <a:lnTo>
                    <a:pt x="2491" y="96"/>
                  </a:lnTo>
                  <a:lnTo>
                    <a:pt x="2490" y="94"/>
                  </a:lnTo>
                  <a:lnTo>
                    <a:pt x="2489" y="94"/>
                  </a:lnTo>
                  <a:lnTo>
                    <a:pt x="2489" y="93"/>
                  </a:lnTo>
                  <a:lnTo>
                    <a:pt x="2488" y="91"/>
                  </a:lnTo>
                  <a:lnTo>
                    <a:pt x="2487" y="90"/>
                  </a:lnTo>
                  <a:lnTo>
                    <a:pt x="2484" y="89"/>
                  </a:lnTo>
                  <a:lnTo>
                    <a:pt x="2486" y="87"/>
                  </a:lnTo>
                  <a:lnTo>
                    <a:pt x="2485" y="83"/>
                  </a:lnTo>
                  <a:lnTo>
                    <a:pt x="2483" y="81"/>
                  </a:lnTo>
                  <a:lnTo>
                    <a:pt x="2483" y="80"/>
                  </a:lnTo>
                  <a:lnTo>
                    <a:pt x="2484" y="80"/>
                  </a:lnTo>
                  <a:lnTo>
                    <a:pt x="2485" y="80"/>
                  </a:lnTo>
                  <a:lnTo>
                    <a:pt x="2486" y="80"/>
                  </a:lnTo>
                  <a:lnTo>
                    <a:pt x="2486" y="79"/>
                  </a:lnTo>
                  <a:lnTo>
                    <a:pt x="2487" y="79"/>
                  </a:lnTo>
                  <a:lnTo>
                    <a:pt x="2485" y="79"/>
                  </a:lnTo>
                  <a:lnTo>
                    <a:pt x="2484" y="79"/>
                  </a:lnTo>
                  <a:lnTo>
                    <a:pt x="2482" y="77"/>
                  </a:lnTo>
                  <a:lnTo>
                    <a:pt x="2481" y="77"/>
                  </a:lnTo>
                  <a:lnTo>
                    <a:pt x="2480" y="78"/>
                  </a:lnTo>
                  <a:lnTo>
                    <a:pt x="2481" y="79"/>
                  </a:lnTo>
                  <a:lnTo>
                    <a:pt x="2479" y="80"/>
                  </a:lnTo>
                  <a:lnTo>
                    <a:pt x="2478" y="83"/>
                  </a:lnTo>
                  <a:lnTo>
                    <a:pt x="2475" y="84"/>
                  </a:lnTo>
                  <a:lnTo>
                    <a:pt x="2474" y="84"/>
                  </a:lnTo>
                  <a:lnTo>
                    <a:pt x="2474" y="83"/>
                  </a:lnTo>
                  <a:lnTo>
                    <a:pt x="2472" y="83"/>
                  </a:lnTo>
                  <a:lnTo>
                    <a:pt x="2471" y="83"/>
                  </a:lnTo>
                  <a:lnTo>
                    <a:pt x="2472" y="86"/>
                  </a:lnTo>
                  <a:lnTo>
                    <a:pt x="2473" y="86"/>
                  </a:lnTo>
                  <a:lnTo>
                    <a:pt x="2475" y="86"/>
                  </a:lnTo>
                  <a:lnTo>
                    <a:pt x="2478" y="86"/>
                  </a:lnTo>
                  <a:lnTo>
                    <a:pt x="2478" y="87"/>
                  </a:lnTo>
                  <a:lnTo>
                    <a:pt x="2478" y="89"/>
                  </a:lnTo>
                  <a:lnTo>
                    <a:pt x="2478" y="91"/>
                  </a:lnTo>
                  <a:lnTo>
                    <a:pt x="2477" y="92"/>
                  </a:lnTo>
                  <a:lnTo>
                    <a:pt x="2476" y="93"/>
                  </a:lnTo>
                  <a:lnTo>
                    <a:pt x="2475" y="94"/>
                  </a:lnTo>
                  <a:lnTo>
                    <a:pt x="2473" y="96"/>
                  </a:lnTo>
                  <a:lnTo>
                    <a:pt x="2472" y="97"/>
                  </a:lnTo>
                  <a:lnTo>
                    <a:pt x="2470" y="99"/>
                  </a:lnTo>
                  <a:lnTo>
                    <a:pt x="2470" y="100"/>
                  </a:lnTo>
                  <a:lnTo>
                    <a:pt x="2470" y="103"/>
                  </a:lnTo>
                  <a:lnTo>
                    <a:pt x="2469" y="105"/>
                  </a:lnTo>
                  <a:lnTo>
                    <a:pt x="2468" y="106"/>
                  </a:lnTo>
                  <a:lnTo>
                    <a:pt x="2467" y="108"/>
                  </a:lnTo>
                  <a:lnTo>
                    <a:pt x="2464" y="108"/>
                  </a:lnTo>
                  <a:lnTo>
                    <a:pt x="2463" y="107"/>
                  </a:lnTo>
                  <a:lnTo>
                    <a:pt x="2462" y="107"/>
                  </a:lnTo>
                  <a:lnTo>
                    <a:pt x="2460" y="107"/>
                  </a:lnTo>
                  <a:lnTo>
                    <a:pt x="2458" y="108"/>
                  </a:lnTo>
                  <a:lnTo>
                    <a:pt x="2457" y="107"/>
                  </a:lnTo>
                  <a:lnTo>
                    <a:pt x="2455" y="107"/>
                  </a:lnTo>
                  <a:lnTo>
                    <a:pt x="2454" y="106"/>
                  </a:lnTo>
                  <a:lnTo>
                    <a:pt x="2453" y="105"/>
                  </a:lnTo>
                  <a:lnTo>
                    <a:pt x="2452" y="104"/>
                  </a:lnTo>
                  <a:lnTo>
                    <a:pt x="2450" y="104"/>
                  </a:lnTo>
                  <a:lnTo>
                    <a:pt x="2447" y="104"/>
                  </a:lnTo>
                  <a:lnTo>
                    <a:pt x="2445" y="104"/>
                  </a:lnTo>
                  <a:lnTo>
                    <a:pt x="2444" y="104"/>
                  </a:lnTo>
                  <a:lnTo>
                    <a:pt x="2443" y="103"/>
                  </a:lnTo>
                  <a:lnTo>
                    <a:pt x="2442" y="100"/>
                  </a:lnTo>
                  <a:lnTo>
                    <a:pt x="2442" y="98"/>
                  </a:lnTo>
                  <a:lnTo>
                    <a:pt x="2441" y="98"/>
                  </a:lnTo>
                  <a:lnTo>
                    <a:pt x="2442" y="99"/>
                  </a:lnTo>
                  <a:lnTo>
                    <a:pt x="2442" y="100"/>
                  </a:lnTo>
                  <a:lnTo>
                    <a:pt x="2442" y="103"/>
                  </a:lnTo>
                  <a:lnTo>
                    <a:pt x="2442" y="104"/>
                  </a:lnTo>
                  <a:lnTo>
                    <a:pt x="2443" y="105"/>
                  </a:lnTo>
                  <a:lnTo>
                    <a:pt x="2444" y="105"/>
                  </a:lnTo>
                  <a:lnTo>
                    <a:pt x="2447" y="105"/>
                  </a:lnTo>
                  <a:lnTo>
                    <a:pt x="2448" y="105"/>
                  </a:lnTo>
                  <a:lnTo>
                    <a:pt x="2450" y="106"/>
                  </a:lnTo>
                  <a:lnTo>
                    <a:pt x="2452" y="108"/>
                  </a:lnTo>
                  <a:lnTo>
                    <a:pt x="2453" y="109"/>
                  </a:lnTo>
                  <a:lnTo>
                    <a:pt x="2459" y="110"/>
                  </a:lnTo>
                  <a:lnTo>
                    <a:pt x="2460" y="111"/>
                  </a:lnTo>
                  <a:lnTo>
                    <a:pt x="2460" y="112"/>
                  </a:lnTo>
                  <a:lnTo>
                    <a:pt x="2461" y="113"/>
                  </a:lnTo>
                  <a:lnTo>
                    <a:pt x="2461" y="114"/>
                  </a:lnTo>
                  <a:lnTo>
                    <a:pt x="2461" y="116"/>
                  </a:lnTo>
                  <a:lnTo>
                    <a:pt x="2460" y="117"/>
                  </a:lnTo>
                  <a:lnTo>
                    <a:pt x="2458" y="118"/>
                  </a:lnTo>
                  <a:lnTo>
                    <a:pt x="2457" y="119"/>
                  </a:lnTo>
                  <a:lnTo>
                    <a:pt x="2456" y="121"/>
                  </a:lnTo>
                  <a:lnTo>
                    <a:pt x="2455" y="124"/>
                  </a:lnTo>
                  <a:lnTo>
                    <a:pt x="2453" y="127"/>
                  </a:lnTo>
                  <a:lnTo>
                    <a:pt x="2451" y="128"/>
                  </a:lnTo>
                  <a:lnTo>
                    <a:pt x="2450" y="128"/>
                  </a:lnTo>
                  <a:lnTo>
                    <a:pt x="2449" y="127"/>
                  </a:lnTo>
                  <a:lnTo>
                    <a:pt x="2447" y="125"/>
                  </a:lnTo>
                  <a:lnTo>
                    <a:pt x="2446" y="124"/>
                  </a:lnTo>
                  <a:lnTo>
                    <a:pt x="2446" y="126"/>
                  </a:lnTo>
                  <a:lnTo>
                    <a:pt x="2446" y="127"/>
                  </a:lnTo>
                  <a:lnTo>
                    <a:pt x="2448" y="128"/>
                  </a:lnTo>
                  <a:lnTo>
                    <a:pt x="2448" y="129"/>
                  </a:lnTo>
                  <a:lnTo>
                    <a:pt x="2449" y="130"/>
                  </a:lnTo>
                  <a:lnTo>
                    <a:pt x="2448" y="131"/>
                  </a:lnTo>
                  <a:lnTo>
                    <a:pt x="2448" y="132"/>
                  </a:lnTo>
                  <a:lnTo>
                    <a:pt x="2448" y="135"/>
                  </a:lnTo>
                  <a:lnTo>
                    <a:pt x="2446" y="136"/>
                  </a:lnTo>
                  <a:lnTo>
                    <a:pt x="2445" y="137"/>
                  </a:lnTo>
                  <a:lnTo>
                    <a:pt x="2444" y="138"/>
                  </a:lnTo>
                  <a:lnTo>
                    <a:pt x="2443" y="139"/>
                  </a:lnTo>
                  <a:lnTo>
                    <a:pt x="2444" y="140"/>
                  </a:lnTo>
                  <a:lnTo>
                    <a:pt x="2444" y="142"/>
                  </a:lnTo>
                  <a:lnTo>
                    <a:pt x="2445" y="143"/>
                  </a:lnTo>
                  <a:lnTo>
                    <a:pt x="2446" y="143"/>
                  </a:lnTo>
                  <a:lnTo>
                    <a:pt x="2447" y="144"/>
                  </a:lnTo>
                  <a:lnTo>
                    <a:pt x="2448" y="144"/>
                  </a:lnTo>
                  <a:lnTo>
                    <a:pt x="2449" y="145"/>
                  </a:lnTo>
                  <a:lnTo>
                    <a:pt x="2448" y="147"/>
                  </a:lnTo>
                  <a:lnTo>
                    <a:pt x="2448" y="148"/>
                  </a:lnTo>
                  <a:lnTo>
                    <a:pt x="2447" y="148"/>
                  </a:lnTo>
                  <a:lnTo>
                    <a:pt x="2446" y="148"/>
                  </a:lnTo>
                  <a:lnTo>
                    <a:pt x="2446" y="150"/>
                  </a:lnTo>
                  <a:lnTo>
                    <a:pt x="2446" y="151"/>
                  </a:lnTo>
                  <a:lnTo>
                    <a:pt x="2447" y="151"/>
                  </a:lnTo>
                  <a:lnTo>
                    <a:pt x="2446" y="153"/>
                  </a:lnTo>
                  <a:lnTo>
                    <a:pt x="2445" y="153"/>
                  </a:lnTo>
                  <a:lnTo>
                    <a:pt x="2441" y="151"/>
                  </a:lnTo>
                  <a:lnTo>
                    <a:pt x="2440" y="151"/>
                  </a:lnTo>
                  <a:lnTo>
                    <a:pt x="2440" y="153"/>
                  </a:lnTo>
                  <a:lnTo>
                    <a:pt x="2439" y="154"/>
                  </a:lnTo>
                  <a:lnTo>
                    <a:pt x="2439" y="155"/>
                  </a:lnTo>
                  <a:lnTo>
                    <a:pt x="2437" y="156"/>
                  </a:lnTo>
                  <a:lnTo>
                    <a:pt x="2438" y="156"/>
                  </a:lnTo>
                  <a:lnTo>
                    <a:pt x="2439" y="156"/>
                  </a:lnTo>
                  <a:lnTo>
                    <a:pt x="2440" y="157"/>
                  </a:lnTo>
                  <a:lnTo>
                    <a:pt x="2440" y="158"/>
                  </a:lnTo>
                  <a:lnTo>
                    <a:pt x="2440" y="159"/>
                  </a:lnTo>
                  <a:lnTo>
                    <a:pt x="2440" y="160"/>
                  </a:lnTo>
                  <a:lnTo>
                    <a:pt x="2439" y="160"/>
                  </a:lnTo>
                  <a:lnTo>
                    <a:pt x="2439" y="161"/>
                  </a:lnTo>
                  <a:lnTo>
                    <a:pt x="2438" y="161"/>
                  </a:lnTo>
                  <a:lnTo>
                    <a:pt x="2438" y="162"/>
                  </a:lnTo>
                  <a:lnTo>
                    <a:pt x="2438" y="163"/>
                  </a:lnTo>
                  <a:lnTo>
                    <a:pt x="2438" y="164"/>
                  </a:lnTo>
                  <a:lnTo>
                    <a:pt x="2437" y="165"/>
                  </a:lnTo>
                  <a:lnTo>
                    <a:pt x="2438" y="166"/>
                  </a:lnTo>
                  <a:lnTo>
                    <a:pt x="2437" y="166"/>
                  </a:lnTo>
                  <a:lnTo>
                    <a:pt x="2436" y="167"/>
                  </a:lnTo>
                  <a:lnTo>
                    <a:pt x="2435" y="168"/>
                  </a:lnTo>
                  <a:lnTo>
                    <a:pt x="2434" y="166"/>
                  </a:lnTo>
                  <a:lnTo>
                    <a:pt x="2434" y="165"/>
                  </a:lnTo>
                  <a:lnTo>
                    <a:pt x="2433" y="165"/>
                  </a:lnTo>
                  <a:lnTo>
                    <a:pt x="2432" y="165"/>
                  </a:lnTo>
                  <a:lnTo>
                    <a:pt x="2431" y="166"/>
                  </a:lnTo>
                  <a:lnTo>
                    <a:pt x="2432" y="166"/>
                  </a:lnTo>
                  <a:lnTo>
                    <a:pt x="2432" y="168"/>
                  </a:lnTo>
                  <a:lnTo>
                    <a:pt x="2431" y="167"/>
                  </a:lnTo>
                  <a:lnTo>
                    <a:pt x="2429" y="164"/>
                  </a:lnTo>
                  <a:lnTo>
                    <a:pt x="2427" y="163"/>
                  </a:lnTo>
                  <a:lnTo>
                    <a:pt x="2426" y="163"/>
                  </a:lnTo>
                  <a:lnTo>
                    <a:pt x="2425" y="163"/>
                  </a:lnTo>
                  <a:lnTo>
                    <a:pt x="2424" y="163"/>
                  </a:lnTo>
                  <a:lnTo>
                    <a:pt x="2423" y="163"/>
                  </a:lnTo>
                  <a:lnTo>
                    <a:pt x="2423" y="161"/>
                  </a:lnTo>
                  <a:lnTo>
                    <a:pt x="2424" y="160"/>
                  </a:lnTo>
                  <a:lnTo>
                    <a:pt x="2425" y="160"/>
                  </a:lnTo>
                  <a:lnTo>
                    <a:pt x="2424" y="159"/>
                  </a:lnTo>
                  <a:lnTo>
                    <a:pt x="2424" y="160"/>
                  </a:lnTo>
                  <a:lnTo>
                    <a:pt x="2424" y="159"/>
                  </a:lnTo>
                  <a:lnTo>
                    <a:pt x="2424" y="158"/>
                  </a:lnTo>
                  <a:lnTo>
                    <a:pt x="2423" y="158"/>
                  </a:lnTo>
                  <a:lnTo>
                    <a:pt x="2423" y="159"/>
                  </a:lnTo>
                  <a:lnTo>
                    <a:pt x="2422" y="158"/>
                  </a:lnTo>
                  <a:lnTo>
                    <a:pt x="2421" y="157"/>
                  </a:lnTo>
                  <a:lnTo>
                    <a:pt x="2421" y="158"/>
                  </a:lnTo>
                  <a:lnTo>
                    <a:pt x="2422" y="159"/>
                  </a:lnTo>
                  <a:lnTo>
                    <a:pt x="2421" y="159"/>
                  </a:lnTo>
                  <a:lnTo>
                    <a:pt x="2420" y="159"/>
                  </a:lnTo>
                  <a:lnTo>
                    <a:pt x="2420" y="158"/>
                  </a:lnTo>
                  <a:lnTo>
                    <a:pt x="2419" y="158"/>
                  </a:lnTo>
                  <a:lnTo>
                    <a:pt x="2419" y="159"/>
                  </a:lnTo>
                  <a:lnTo>
                    <a:pt x="2420" y="160"/>
                  </a:lnTo>
                  <a:lnTo>
                    <a:pt x="2419" y="161"/>
                  </a:lnTo>
                  <a:lnTo>
                    <a:pt x="2418" y="161"/>
                  </a:lnTo>
                  <a:lnTo>
                    <a:pt x="2418" y="160"/>
                  </a:lnTo>
                  <a:lnTo>
                    <a:pt x="2417" y="159"/>
                  </a:lnTo>
                  <a:lnTo>
                    <a:pt x="2417" y="160"/>
                  </a:lnTo>
                  <a:lnTo>
                    <a:pt x="2417" y="161"/>
                  </a:lnTo>
                  <a:lnTo>
                    <a:pt x="2417" y="162"/>
                  </a:lnTo>
                  <a:lnTo>
                    <a:pt x="2416" y="162"/>
                  </a:lnTo>
                  <a:lnTo>
                    <a:pt x="2415" y="163"/>
                  </a:lnTo>
                  <a:lnTo>
                    <a:pt x="2415" y="164"/>
                  </a:lnTo>
                  <a:lnTo>
                    <a:pt x="2416" y="165"/>
                  </a:lnTo>
                  <a:lnTo>
                    <a:pt x="2417" y="165"/>
                  </a:lnTo>
                  <a:lnTo>
                    <a:pt x="2417" y="164"/>
                  </a:lnTo>
                  <a:lnTo>
                    <a:pt x="2418" y="164"/>
                  </a:lnTo>
                  <a:lnTo>
                    <a:pt x="2420" y="162"/>
                  </a:lnTo>
                  <a:lnTo>
                    <a:pt x="2421" y="162"/>
                  </a:lnTo>
                  <a:lnTo>
                    <a:pt x="2422" y="163"/>
                  </a:lnTo>
                  <a:lnTo>
                    <a:pt x="2423" y="164"/>
                  </a:lnTo>
                  <a:lnTo>
                    <a:pt x="2424" y="165"/>
                  </a:lnTo>
                  <a:lnTo>
                    <a:pt x="2425" y="164"/>
                  </a:lnTo>
                  <a:lnTo>
                    <a:pt x="2426" y="164"/>
                  </a:lnTo>
                  <a:lnTo>
                    <a:pt x="2427" y="163"/>
                  </a:lnTo>
                  <a:lnTo>
                    <a:pt x="2428" y="164"/>
                  </a:lnTo>
                  <a:lnTo>
                    <a:pt x="2428" y="166"/>
                  </a:lnTo>
                  <a:lnTo>
                    <a:pt x="2427" y="168"/>
                  </a:lnTo>
                  <a:lnTo>
                    <a:pt x="2428" y="167"/>
                  </a:lnTo>
                  <a:lnTo>
                    <a:pt x="2429" y="168"/>
                  </a:lnTo>
                  <a:lnTo>
                    <a:pt x="2430" y="169"/>
                  </a:lnTo>
                  <a:lnTo>
                    <a:pt x="2432" y="170"/>
                  </a:lnTo>
                  <a:lnTo>
                    <a:pt x="2431" y="170"/>
                  </a:lnTo>
                  <a:lnTo>
                    <a:pt x="2429" y="170"/>
                  </a:lnTo>
                  <a:lnTo>
                    <a:pt x="2428" y="170"/>
                  </a:lnTo>
                  <a:lnTo>
                    <a:pt x="2431" y="171"/>
                  </a:lnTo>
                  <a:lnTo>
                    <a:pt x="2429" y="172"/>
                  </a:lnTo>
                  <a:lnTo>
                    <a:pt x="2428" y="171"/>
                  </a:lnTo>
                  <a:lnTo>
                    <a:pt x="2428" y="172"/>
                  </a:lnTo>
                  <a:lnTo>
                    <a:pt x="2429" y="172"/>
                  </a:lnTo>
                  <a:lnTo>
                    <a:pt x="2429" y="173"/>
                  </a:lnTo>
                  <a:lnTo>
                    <a:pt x="2428" y="173"/>
                  </a:lnTo>
                  <a:lnTo>
                    <a:pt x="2430" y="173"/>
                  </a:lnTo>
                  <a:lnTo>
                    <a:pt x="2429" y="174"/>
                  </a:lnTo>
                  <a:lnTo>
                    <a:pt x="2427" y="174"/>
                  </a:lnTo>
                  <a:lnTo>
                    <a:pt x="2422" y="173"/>
                  </a:lnTo>
                  <a:lnTo>
                    <a:pt x="2422" y="172"/>
                  </a:lnTo>
                  <a:lnTo>
                    <a:pt x="2421" y="171"/>
                  </a:lnTo>
                  <a:lnTo>
                    <a:pt x="2420" y="171"/>
                  </a:lnTo>
                  <a:lnTo>
                    <a:pt x="2420" y="172"/>
                  </a:lnTo>
                  <a:lnTo>
                    <a:pt x="2421" y="173"/>
                  </a:lnTo>
                  <a:lnTo>
                    <a:pt x="2421" y="174"/>
                  </a:lnTo>
                  <a:lnTo>
                    <a:pt x="2422" y="176"/>
                  </a:lnTo>
                  <a:lnTo>
                    <a:pt x="2422" y="177"/>
                  </a:lnTo>
                  <a:lnTo>
                    <a:pt x="2421" y="176"/>
                  </a:lnTo>
                  <a:lnTo>
                    <a:pt x="2420" y="176"/>
                  </a:lnTo>
                  <a:lnTo>
                    <a:pt x="2419" y="177"/>
                  </a:lnTo>
                  <a:lnTo>
                    <a:pt x="2418" y="178"/>
                  </a:lnTo>
                  <a:lnTo>
                    <a:pt x="2420" y="178"/>
                  </a:lnTo>
                  <a:lnTo>
                    <a:pt x="2421" y="180"/>
                  </a:lnTo>
                  <a:lnTo>
                    <a:pt x="2421" y="181"/>
                  </a:lnTo>
                  <a:lnTo>
                    <a:pt x="2420" y="182"/>
                  </a:lnTo>
                  <a:lnTo>
                    <a:pt x="2419" y="182"/>
                  </a:lnTo>
                  <a:lnTo>
                    <a:pt x="2418" y="182"/>
                  </a:lnTo>
                  <a:lnTo>
                    <a:pt x="2417" y="182"/>
                  </a:lnTo>
                  <a:lnTo>
                    <a:pt x="2414" y="182"/>
                  </a:lnTo>
                  <a:lnTo>
                    <a:pt x="2416" y="184"/>
                  </a:lnTo>
                  <a:lnTo>
                    <a:pt x="2417" y="184"/>
                  </a:lnTo>
                  <a:lnTo>
                    <a:pt x="2418" y="184"/>
                  </a:lnTo>
                  <a:lnTo>
                    <a:pt x="2419" y="183"/>
                  </a:lnTo>
                  <a:lnTo>
                    <a:pt x="2420" y="184"/>
                  </a:lnTo>
                  <a:lnTo>
                    <a:pt x="2420" y="185"/>
                  </a:lnTo>
                  <a:lnTo>
                    <a:pt x="2419" y="185"/>
                  </a:lnTo>
                  <a:lnTo>
                    <a:pt x="2420" y="186"/>
                  </a:lnTo>
                  <a:lnTo>
                    <a:pt x="2419" y="187"/>
                  </a:lnTo>
                  <a:lnTo>
                    <a:pt x="2418" y="187"/>
                  </a:lnTo>
                  <a:lnTo>
                    <a:pt x="2417" y="187"/>
                  </a:lnTo>
                  <a:lnTo>
                    <a:pt x="2415" y="186"/>
                  </a:lnTo>
                  <a:lnTo>
                    <a:pt x="2414" y="186"/>
                  </a:lnTo>
                  <a:lnTo>
                    <a:pt x="2412" y="186"/>
                  </a:lnTo>
                  <a:lnTo>
                    <a:pt x="2411" y="187"/>
                  </a:lnTo>
                  <a:lnTo>
                    <a:pt x="2412" y="188"/>
                  </a:lnTo>
                  <a:lnTo>
                    <a:pt x="2411" y="189"/>
                  </a:lnTo>
                  <a:lnTo>
                    <a:pt x="2410" y="189"/>
                  </a:lnTo>
                  <a:lnTo>
                    <a:pt x="2409" y="189"/>
                  </a:lnTo>
                  <a:lnTo>
                    <a:pt x="2408" y="189"/>
                  </a:lnTo>
                  <a:lnTo>
                    <a:pt x="2408" y="188"/>
                  </a:lnTo>
                  <a:lnTo>
                    <a:pt x="2406" y="188"/>
                  </a:lnTo>
                  <a:lnTo>
                    <a:pt x="2408" y="189"/>
                  </a:lnTo>
                  <a:lnTo>
                    <a:pt x="2407" y="190"/>
                  </a:lnTo>
                  <a:lnTo>
                    <a:pt x="2406" y="191"/>
                  </a:lnTo>
                  <a:lnTo>
                    <a:pt x="2406" y="193"/>
                  </a:lnTo>
                  <a:lnTo>
                    <a:pt x="2406" y="194"/>
                  </a:lnTo>
                  <a:lnTo>
                    <a:pt x="2407" y="194"/>
                  </a:lnTo>
                  <a:lnTo>
                    <a:pt x="2408" y="194"/>
                  </a:lnTo>
                  <a:lnTo>
                    <a:pt x="2409" y="194"/>
                  </a:lnTo>
                  <a:lnTo>
                    <a:pt x="2409" y="195"/>
                  </a:lnTo>
                  <a:lnTo>
                    <a:pt x="2410" y="195"/>
                  </a:lnTo>
                  <a:lnTo>
                    <a:pt x="2411" y="196"/>
                  </a:lnTo>
                  <a:lnTo>
                    <a:pt x="2412" y="196"/>
                  </a:lnTo>
                  <a:lnTo>
                    <a:pt x="2412" y="197"/>
                  </a:lnTo>
                  <a:lnTo>
                    <a:pt x="2411" y="198"/>
                  </a:lnTo>
                  <a:lnTo>
                    <a:pt x="2410" y="199"/>
                  </a:lnTo>
                  <a:lnTo>
                    <a:pt x="2410" y="200"/>
                  </a:lnTo>
                  <a:lnTo>
                    <a:pt x="2411" y="200"/>
                  </a:lnTo>
                  <a:lnTo>
                    <a:pt x="2412" y="201"/>
                  </a:lnTo>
                  <a:lnTo>
                    <a:pt x="2413" y="201"/>
                  </a:lnTo>
                  <a:lnTo>
                    <a:pt x="2414" y="202"/>
                  </a:lnTo>
                  <a:lnTo>
                    <a:pt x="2413" y="202"/>
                  </a:lnTo>
                  <a:lnTo>
                    <a:pt x="2413" y="203"/>
                  </a:lnTo>
                  <a:lnTo>
                    <a:pt x="2412" y="203"/>
                  </a:lnTo>
                  <a:lnTo>
                    <a:pt x="2411" y="203"/>
                  </a:lnTo>
                  <a:lnTo>
                    <a:pt x="2411" y="204"/>
                  </a:lnTo>
                  <a:lnTo>
                    <a:pt x="2411" y="205"/>
                  </a:lnTo>
                  <a:lnTo>
                    <a:pt x="2411" y="206"/>
                  </a:lnTo>
                  <a:lnTo>
                    <a:pt x="2412" y="207"/>
                  </a:lnTo>
                  <a:lnTo>
                    <a:pt x="2413" y="207"/>
                  </a:lnTo>
                  <a:lnTo>
                    <a:pt x="2410" y="208"/>
                  </a:lnTo>
                  <a:lnTo>
                    <a:pt x="2410" y="209"/>
                  </a:lnTo>
                  <a:lnTo>
                    <a:pt x="2409" y="209"/>
                  </a:lnTo>
                  <a:lnTo>
                    <a:pt x="2409" y="208"/>
                  </a:lnTo>
                  <a:lnTo>
                    <a:pt x="2410" y="208"/>
                  </a:lnTo>
                  <a:lnTo>
                    <a:pt x="2409" y="207"/>
                  </a:lnTo>
                  <a:lnTo>
                    <a:pt x="2406" y="209"/>
                  </a:lnTo>
                  <a:lnTo>
                    <a:pt x="2405" y="210"/>
                  </a:lnTo>
                  <a:lnTo>
                    <a:pt x="2401" y="210"/>
                  </a:lnTo>
                  <a:lnTo>
                    <a:pt x="2400" y="211"/>
                  </a:lnTo>
                  <a:lnTo>
                    <a:pt x="2400" y="212"/>
                  </a:lnTo>
                  <a:lnTo>
                    <a:pt x="2400" y="213"/>
                  </a:lnTo>
                  <a:lnTo>
                    <a:pt x="2396" y="216"/>
                  </a:lnTo>
                  <a:lnTo>
                    <a:pt x="2394" y="216"/>
                  </a:lnTo>
                  <a:lnTo>
                    <a:pt x="2393" y="216"/>
                  </a:lnTo>
                  <a:lnTo>
                    <a:pt x="2393" y="214"/>
                  </a:lnTo>
                  <a:lnTo>
                    <a:pt x="2393" y="213"/>
                  </a:lnTo>
                  <a:lnTo>
                    <a:pt x="2394" y="213"/>
                  </a:lnTo>
                  <a:lnTo>
                    <a:pt x="2394" y="211"/>
                  </a:lnTo>
                  <a:lnTo>
                    <a:pt x="2395" y="210"/>
                  </a:lnTo>
                  <a:lnTo>
                    <a:pt x="2397" y="209"/>
                  </a:lnTo>
                  <a:lnTo>
                    <a:pt x="2399" y="209"/>
                  </a:lnTo>
                  <a:lnTo>
                    <a:pt x="2400" y="208"/>
                  </a:lnTo>
                  <a:lnTo>
                    <a:pt x="2402" y="207"/>
                  </a:lnTo>
                  <a:lnTo>
                    <a:pt x="2403" y="207"/>
                  </a:lnTo>
                  <a:lnTo>
                    <a:pt x="2403" y="206"/>
                  </a:lnTo>
                  <a:lnTo>
                    <a:pt x="2403" y="205"/>
                  </a:lnTo>
                  <a:lnTo>
                    <a:pt x="2402" y="205"/>
                  </a:lnTo>
                  <a:lnTo>
                    <a:pt x="2403" y="205"/>
                  </a:lnTo>
                  <a:lnTo>
                    <a:pt x="2404" y="203"/>
                  </a:lnTo>
                  <a:lnTo>
                    <a:pt x="2405" y="202"/>
                  </a:lnTo>
                  <a:lnTo>
                    <a:pt x="2406" y="202"/>
                  </a:lnTo>
                  <a:lnTo>
                    <a:pt x="2406" y="201"/>
                  </a:lnTo>
                  <a:lnTo>
                    <a:pt x="2409" y="197"/>
                  </a:lnTo>
                  <a:lnTo>
                    <a:pt x="2409" y="196"/>
                  </a:lnTo>
                  <a:lnTo>
                    <a:pt x="2408" y="196"/>
                  </a:lnTo>
                  <a:lnTo>
                    <a:pt x="2405" y="196"/>
                  </a:lnTo>
                  <a:lnTo>
                    <a:pt x="2400" y="196"/>
                  </a:lnTo>
                  <a:lnTo>
                    <a:pt x="2399" y="196"/>
                  </a:lnTo>
                  <a:lnTo>
                    <a:pt x="2399" y="197"/>
                  </a:lnTo>
                  <a:lnTo>
                    <a:pt x="2400" y="199"/>
                  </a:lnTo>
                  <a:lnTo>
                    <a:pt x="2399" y="201"/>
                  </a:lnTo>
                  <a:lnTo>
                    <a:pt x="2397" y="202"/>
                  </a:lnTo>
                  <a:lnTo>
                    <a:pt x="2397" y="204"/>
                  </a:lnTo>
                  <a:lnTo>
                    <a:pt x="2397" y="206"/>
                  </a:lnTo>
                  <a:lnTo>
                    <a:pt x="2396" y="206"/>
                  </a:lnTo>
                  <a:lnTo>
                    <a:pt x="2394" y="207"/>
                  </a:lnTo>
                  <a:lnTo>
                    <a:pt x="2394" y="204"/>
                  </a:lnTo>
                  <a:lnTo>
                    <a:pt x="2393" y="202"/>
                  </a:lnTo>
                  <a:lnTo>
                    <a:pt x="2392" y="202"/>
                  </a:lnTo>
                  <a:lnTo>
                    <a:pt x="2391" y="204"/>
                  </a:lnTo>
                  <a:lnTo>
                    <a:pt x="2390" y="204"/>
                  </a:lnTo>
                  <a:lnTo>
                    <a:pt x="2390" y="203"/>
                  </a:lnTo>
                  <a:lnTo>
                    <a:pt x="2391" y="198"/>
                  </a:lnTo>
                  <a:lnTo>
                    <a:pt x="2392" y="198"/>
                  </a:lnTo>
                  <a:lnTo>
                    <a:pt x="2393" y="196"/>
                  </a:lnTo>
                  <a:lnTo>
                    <a:pt x="2392" y="196"/>
                  </a:lnTo>
                  <a:lnTo>
                    <a:pt x="2391" y="196"/>
                  </a:lnTo>
                  <a:lnTo>
                    <a:pt x="2390" y="196"/>
                  </a:lnTo>
                  <a:lnTo>
                    <a:pt x="2391" y="195"/>
                  </a:lnTo>
                  <a:lnTo>
                    <a:pt x="2392" y="194"/>
                  </a:lnTo>
                  <a:lnTo>
                    <a:pt x="2393" y="193"/>
                  </a:lnTo>
                  <a:lnTo>
                    <a:pt x="2394" y="192"/>
                  </a:lnTo>
                  <a:lnTo>
                    <a:pt x="2392" y="192"/>
                  </a:lnTo>
                  <a:lnTo>
                    <a:pt x="2391" y="193"/>
                  </a:lnTo>
                  <a:lnTo>
                    <a:pt x="2390" y="194"/>
                  </a:lnTo>
                  <a:lnTo>
                    <a:pt x="2389" y="195"/>
                  </a:lnTo>
                  <a:lnTo>
                    <a:pt x="2388" y="196"/>
                  </a:lnTo>
                  <a:lnTo>
                    <a:pt x="2389" y="197"/>
                  </a:lnTo>
                  <a:lnTo>
                    <a:pt x="2389" y="198"/>
                  </a:lnTo>
                  <a:lnTo>
                    <a:pt x="2389" y="199"/>
                  </a:lnTo>
                  <a:lnTo>
                    <a:pt x="2389" y="200"/>
                  </a:lnTo>
                  <a:lnTo>
                    <a:pt x="2388" y="200"/>
                  </a:lnTo>
                  <a:lnTo>
                    <a:pt x="2387" y="200"/>
                  </a:lnTo>
                  <a:lnTo>
                    <a:pt x="2386" y="200"/>
                  </a:lnTo>
                  <a:lnTo>
                    <a:pt x="2386" y="199"/>
                  </a:lnTo>
                  <a:lnTo>
                    <a:pt x="2386" y="198"/>
                  </a:lnTo>
                  <a:lnTo>
                    <a:pt x="2386" y="197"/>
                  </a:lnTo>
                  <a:lnTo>
                    <a:pt x="2385" y="195"/>
                  </a:lnTo>
                  <a:lnTo>
                    <a:pt x="2384" y="194"/>
                  </a:lnTo>
                  <a:lnTo>
                    <a:pt x="2383" y="195"/>
                  </a:lnTo>
                  <a:lnTo>
                    <a:pt x="2383" y="196"/>
                  </a:lnTo>
                  <a:lnTo>
                    <a:pt x="2383" y="197"/>
                  </a:lnTo>
                  <a:lnTo>
                    <a:pt x="2383" y="198"/>
                  </a:lnTo>
                  <a:lnTo>
                    <a:pt x="2383" y="199"/>
                  </a:lnTo>
                  <a:lnTo>
                    <a:pt x="2385" y="201"/>
                  </a:lnTo>
                  <a:lnTo>
                    <a:pt x="2386" y="201"/>
                  </a:lnTo>
                  <a:lnTo>
                    <a:pt x="2386" y="202"/>
                  </a:lnTo>
                  <a:lnTo>
                    <a:pt x="2386" y="203"/>
                  </a:lnTo>
                  <a:lnTo>
                    <a:pt x="2385" y="203"/>
                  </a:lnTo>
                  <a:lnTo>
                    <a:pt x="2384" y="203"/>
                  </a:lnTo>
                  <a:lnTo>
                    <a:pt x="2383" y="201"/>
                  </a:lnTo>
                  <a:lnTo>
                    <a:pt x="2382" y="200"/>
                  </a:lnTo>
                  <a:lnTo>
                    <a:pt x="2381" y="199"/>
                  </a:lnTo>
                  <a:lnTo>
                    <a:pt x="2379" y="199"/>
                  </a:lnTo>
                  <a:lnTo>
                    <a:pt x="2379" y="198"/>
                  </a:lnTo>
                  <a:lnTo>
                    <a:pt x="2379" y="197"/>
                  </a:lnTo>
                  <a:lnTo>
                    <a:pt x="2378" y="196"/>
                  </a:lnTo>
                  <a:lnTo>
                    <a:pt x="2377" y="196"/>
                  </a:lnTo>
                  <a:lnTo>
                    <a:pt x="2376" y="197"/>
                  </a:lnTo>
                  <a:lnTo>
                    <a:pt x="2376" y="198"/>
                  </a:lnTo>
                  <a:lnTo>
                    <a:pt x="2375" y="199"/>
                  </a:lnTo>
                  <a:lnTo>
                    <a:pt x="2374" y="199"/>
                  </a:lnTo>
                  <a:lnTo>
                    <a:pt x="2374" y="200"/>
                  </a:lnTo>
                  <a:lnTo>
                    <a:pt x="2374" y="201"/>
                  </a:lnTo>
                  <a:lnTo>
                    <a:pt x="2375" y="202"/>
                  </a:lnTo>
                  <a:lnTo>
                    <a:pt x="2375" y="203"/>
                  </a:lnTo>
                  <a:lnTo>
                    <a:pt x="2376" y="203"/>
                  </a:lnTo>
                  <a:lnTo>
                    <a:pt x="2377" y="203"/>
                  </a:lnTo>
                  <a:lnTo>
                    <a:pt x="2378" y="204"/>
                  </a:lnTo>
                  <a:lnTo>
                    <a:pt x="2378" y="205"/>
                  </a:lnTo>
                  <a:lnTo>
                    <a:pt x="2378" y="207"/>
                  </a:lnTo>
                  <a:lnTo>
                    <a:pt x="2376" y="206"/>
                  </a:lnTo>
                  <a:lnTo>
                    <a:pt x="2375" y="206"/>
                  </a:lnTo>
                  <a:lnTo>
                    <a:pt x="2374" y="206"/>
                  </a:lnTo>
                  <a:lnTo>
                    <a:pt x="2374" y="208"/>
                  </a:lnTo>
                  <a:lnTo>
                    <a:pt x="2375" y="209"/>
                  </a:lnTo>
                  <a:lnTo>
                    <a:pt x="2377" y="211"/>
                  </a:lnTo>
                  <a:lnTo>
                    <a:pt x="2378" y="213"/>
                  </a:lnTo>
                  <a:lnTo>
                    <a:pt x="2379" y="211"/>
                  </a:lnTo>
                  <a:lnTo>
                    <a:pt x="2380" y="211"/>
                  </a:lnTo>
                  <a:lnTo>
                    <a:pt x="2381" y="210"/>
                  </a:lnTo>
                  <a:lnTo>
                    <a:pt x="2383" y="209"/>
                  </a:lnTo>
                  <a:lnTo>
                    <a:pt x="2383" y="210"/>
                  </a:lnTo>
                  <a:lnTo>
                    <a:pt x="2384" y="210"/>
                  </a:lnTo>
                  <a:lnTo>
                    <a:pt x="2386" y="210"/>
                  </a:lnTo>
                  <a:lnTo>
                    <a:pt x="2387" y="210"/>
                  </a:lnTo>
                  <a:lnTo>
                    <a:pt x="2387" y="211"/>
                  </a:lnTo>
                  <a:lnTo>
                    <a:pt x="2389" y="212"/>
                  </a:lnTo>
                  <a:lnTo>
                    <a:pt x="2390" y="212"/>
                  </a:lnTo>
                  <a:lnTo>
                    <a:pt x="2390" y="213"/>
                  </a:lnTo>
                  <a:lnTo>
                    <a:pt x="2390" y="214"/>
                  </a:lnTo>
                  <a:lnTo>
                    <a:pt x="2389" y="213"/>
                  </a:lnTo>
                  <a:lnTo>
                    <a:pt x="2388" y="214"/>
                  </a:lnTo>
                  <a:lnTo>
                    <a:pt x="2389" y="215"/>
                  </a:lnTo>
                  <a:lnTo>
                    <a:pt x="2389" y="216"/>
                  </a:lnTo>
                  <a:lnTo>
                    <a:pt x="2391" y="217"/>
                  </a:lnTo>
                  <a:lnTo>
                    <a:pt x="2390" y="217"/>
                  </a:lnTo>
                  <a:lnTo>
                    <a:pt x="2390" y="218"/>
                  </a:lnTo>
                  <a:lnTo>
                    <a:pt x="2391" y="219"/>
                  </a:lnTo>
                  <a:lnTo>
                    <a:pt x="2392" y="220"/>
                  </a:lnTo>
                  <a:lnTo>
                    <a:pt x="2392" y="221"/>
                  </a:lnTo>
                  <a:lnTo>
                    <a:pt x="2392" y="222"/>
                  </a:lnTo>
                  <a:lnTo>
                    <a:pt x="2392" y="223"/>
                  </a:lnTo>
                  <a:lnTo>
                    <a:pt x="2391" y="223"/>
                  </a:lnTo>
                  <a:lnTo>
                    <a:pt x="2390" y="223"/>
                  </a:lnTo>
                  <a:lnTo>
                    <a:pt x="2390" y="224"/>
                  </a:lnTo>
                  <a:lnTo>
                    <a:pt x="2389" y="225"/>
                  </a:lnTo>
                  <a:lnTo>
                    <a:pt x="2388" y="225"/>
                  </a:lnTo>
                  <a:lnTo>
                    <a:pt x="2388" y="223"/>
                  </a:lnTo>
                  <a:lnTo>
                    <a:pt x="2387" y="222"/>
                  </a:lnTo>
                  <a:lnTo>
                    <a:pt x="2385" y="221"/>
                  </a:lnTo>
                  <a:lnTo>
                    <a:pt x="2384" y="221"/>
                  </a:lnTo>
                  <a:lnTo>
                    <a:pt x="2382" y="218"/>
                  </a:lnTo>
                  <a:lnTo>
                    <a:pt x="2381" y="218"/>
                  </a:lnTo>
                  <a:lnTo>
                    <a:pt x="2380" y="219"/>
                  </a:lnTo>
                  <a:lnTo>
                    <a:pt x="2379" y="220"/>
                  </a:lnTo>
                  <a:lnTo>
                    <a:pt x="2378" y="220"/>
                  </a:lnTo>
                  <a:lnTo>
                    <a:pt x="2376" y="220"/>
                  </a:lnTo>
                  <a:lnTo>
                    <a:pt x="2375" y="221"/>
                  </a:lnTo>
                  <a:lnTo>
                    <a:pt x="2376" y="222"/>
                  </a:lnTo>
                  <a:lnTo>
                    <a:pt x="2377" y="223"/>
                  </a:lnTo>
                  <a:lnTo>
                    <a:pt x="2379" y="222"/>
                  </a:lnTo>
                  <a:lnTo>
                    <a:pt x="2380" y="222"/>
                  </a:lnTo>
                  <a:lnTo>
                    <a:pt x="2381" y="222"/>
                  </a:lnTo>
                  <a:lnTo>
                    <a:pt x="2381" y="223"/>
                  </a:lnTo>
                  <a:lnTo>
                    <a:pt x="2381" y="228"/>
                  </a:lnTo>
                  <a:lnTo>
                    <a:pt x="2382" y="230"/>
                  </a:lnTo>
                  <a:lnTo>
                    <a:pt x="2383" y="230"/>
                  </a:lnTo>
                  <a:lnTo>
                    <a:pt x="2383" y="231"/>
                  </a:lnTo>
                  <a:lnTo>
                    <a:pt x="2384" y="231"/>
                  </a:lnTo>
                  <a:lnTo>
                    <a:pt x="2387" y="231"/>
                  </a:lnTo>
                  <a:lnTo>
                    <a:pt x="2387" y="230"/>
                  </a:lnTo>
                  <a:lnTo>
                    <a:pt x="2387" y="228"/>
                  </a:lnTo>
                  <a:lnTo>
                    <a:pt x="2388" y="227"/>
                  </a:lnTo>
                  <a:lnTo>
                    <a:pt x="2389" y="228"/>
                  </a:lnTo>
                  <a:lnTo>
                    <a:pt x="2389" y="227"/>
                  </a:lnTo>
                  <a:lnTo>
                    <a:pt x="2390" y="226"/>
                  </a:lnTo>
                  <a:lnTo>
                    <a:pt x="2390" y="225"/>
                  </a:lnTo>
                  <a:lnTo>
                    <a:pt x="2391" y="224"/>
                  </a:lnTo>
                  <a:lnTo>
                    <a:pt x="2392" y="223"/>
                  </a:lnTo>
                  <a:lnTo>
                    <a:pt x="2393" y="224"/>
                  </a:lnTo>
                  <a:lnTo>
                    <a:pt x="2394" y="225"/>
                  </a:lnTo>
                  <a:lnTo>
                    <a:pt x="2394" y="226"/>
                  </a:lnTo>
                  <a:lnTo>
                    <a:pt x="2393" y="227"/>
                  </a:lnTo>
                  <a:lnTo>
                    <a:pt x="2394" y="227"/>
                  </a:lnTo>
                  <a:lnTo>
                    <a:pt x="2396" y="228"/>
                  </a:lnTo>
                  <a:lnTo>
                    <a:pt x="2397" y="228"/>
                  </a:lnTo>
                  <a:lnTo>
                    <a:pt x="2398" y="228"/>
                  </a:lnTo>
                  <a:lnTo>
                    <a:pt x="2400" y="227"/>
                  </a:lnTo>
                  <a:lnTo>
                    <a:pt x="2401" y="227"/>
                  </a:lnTo>
                  <a:lnTo>
                    <a:pt x="2401" y="228"/>
                  </a:lnTo>
                  <a:lnTo>
                    <a:pt x="2397" y="231"/>
                  </a:lnTo>
                  <a:lnTo>
                    <a:pt x="2396" y="232"/>
                  </a:lnTo>
                  <a:lnTo>
                    <a:pt x="2394" y="230"/>
                  </a:lnTo>
                  <a:lnTo>
                    <a:pt x="2393" y="230"/>
                  </a:lnTo>
                  <a:lnTo>
                    <a:pt x="2391" y="231"/>
                  </a:lnTo>
                  <a:lnTo>
                    <a:pt x="2390" y="233"/>
                  </a:lnTo>
                  <a:lnTo>
                    <a:pt x="2391" y="233"/>
                  </a:lnTo>
                  <a:lnTo>
                    <a:pt x="2390" y="234"/>
                  </a:lnTo>
                  <a:lnTo>
                    <a:pt x="2390" y="233"/>
                  </a:lnTo>
                  <a:lnTo>
                    <a:pt x="2389" y="233"/>
                  </a:lnTo>
                  <a:lnTo>
                    <a:pt x="2388" y="233"/>
                  </a:lnTo>
                  <a:lnTo>
                    <a:pt x="2386" y="234"/>
                  </a:lnTo>
                  <a:lnTo>
                    <a:pt x="2385" y="234"/>
                  </a:lnTo>
                  <a:lnTo>
                    <a:pt x="2384" y="234"/>
                  </a:lnTo>
                  <a:lnTo>
                    <a:pt x="2382" y="234"/>
                  </a:lnTo>
                  <a:lnTo>
                    <a:pt x="2381" y="235"/>
                  </a:lnTo>
                  <a:lnTo>
                    <a:pt x="2380" y="236"/>
                  </a:lnTo>
                  <a:lnTo>
                    <a:pt x="2381" y="236"/>
                  </a:lnTo>
                  <a:lnTo>
                    <a:pt x="2382" y="237"/>
                  </a:lnTo>
                  <a:lnTo>
                    <a:pt x="2382" y="238"/>
                  </a:lnTo>
                  <a:lnTo>
                    <a:pt x="2381" y="239"/>
                  </a:lnTo>
                  <a:lnTo>
                    <a:pt x="2380" y="239"/>
                  </a:lnTo>
                  <a:lnTo>
                    <a:pt x="2379" y="240"/>
                  </a:lnTo>
                  <a:lnTo>
                    <a:pt x="2379" y="241"/>
                  </a:lnTo>
                  <a:lnTo>
                    <a:pt x="2378" y="241"/>
                  </a:lnTo>
                  <a:lnTo>
                    <a:pt x="2378" y="242"/>
                  </a:lnTo>
                  <a:lnTo>
                    <a:pt x="2377" y="242"/>
                  </a:lnTo>
                  <a:lnTo>
                    <a:pt x="2378" y="244"/>
                  </a:lnTo>
                  <a:lnTo>
                    <a:pt x="2375" y="245"/>
                  </a:lnTo>
                  <a:lnTo>
                    <a:pt x="2373" y="247"/>
                  </a:lnTo>
                  <a:lnTo>
                    <a:pt x="2372" y="250"/>
                  </a:lnTo>
                  <a:lnTo>
                    <a:pt x="2371" y="252"/>
                  </a:lnTo>
                  <a:lnTo>
                    <a:pt x="2369" y="255"/>
                  </a:lnTo>
                  <a:lnTo>
                    <a:pt x="2368" y="256"/>
                  </a:lnTo>
                  <a:lnTo>
                    <a:pt x="2367" y="256"/>
                  </a:lnTo>
                  <a:lnTo>
                    <a:pt x="2366" y="254"/>
                  </a:lnTo>
                  <a:lnTo>
                    <a:pt x="2365" y="254"/>
                  </a:lnTo>
                  <a:lnTo>
                    <a:pt x="2365" y="253"/>
                  </a:lnTo>
                  <a:lnTo>
                    <a:pt x="2363" y="253"/>
                  </a:lnTo>
                  <a:lnTo>
                    <a:pt x="2361" y="251"/>
                  </a:lnTo>
                  <a:lnTo>
                    <a:pt x="2360" y="251"/>
                  </a:lnTo>
                  <a:lnTo>
                    <a:pt x="2356" y="251"/>
                  </a:lnTo>
                  <a:lnTo>
                    <a:pt x="2355" y="250"/>
                  </a:lnTo>
                  <a:lnTo>
                    <a:pt x="2353" y="248"/>
                  </a:lnTo>
                  <a:lnTo>
                    <a:pt x="2352" y="247"/>
                  </a:lnTo>
                  <a:lnTo>
                    <a:pt x="2351" y="247"/>
                  </a:lnTo>
                  <a:lnTo>
                    <a:pt x="2349" y="246"/>
                  </a:lnTo>
                  <a:lnTo>
                    <a:pt x="2348" y="246"/>
                  </a:lnTo>
                  <a:lnTo>
                    <a:pt x="2346" y="245"/>
                  </a:lnTo>
                  <a:lnTo>
                    <a:pt x="2345" y="244"/>
                  </a:lnTo>
                  <a:lnTo>
                    <a:pt x="2344" y="244"/>
                  </a:lnTo>
                  <a:lnTo>
                    <a:pt x="2346" y="245"/>
                  </a:lnTo>
                  <a:lnTo>
                    <a:pt x="2347" y="247"/>
                  </a:lnTo>
                  <a:lnTo>
                    <a:pt x="2349" y="248"/>
                  </a:lnTo>
                  <a:lnTo>
                    <a:pt x="2350" y="247"/>
                  </a:lnTo>
                  <a:lnTo>
                    <a:pt x="2351" y="248"/>
                  </a:lnTo>
                  <a:lnTo>
                    <a:pt x="2351" y="249"/>
                  </a:lnTo>
                  <a:lnTo>
                    <a:pt x="2352" y="251"/>
                  </a:lnTo>
                  <a:lnTo>
                    <a:pt x="2352" y="252"/>
                  </a:lnTo>
                  <a:lnTo>
                    <a:pt x="2354" y="254"/>
                  </a:lnTo>
                  <a:lnTo>
                    <a:pt x="2354" y="255"/>
                  </a:lnTo>
                  <a:lnTo>
                    <a:pt x="2354" y="257"/>
                  </a:lnTo>
                  <a:lnTo>
                    <a:pt x="2355" y="257"/>
                  </a:lnTo>
                  <a:lnTo>
                    <a:pt x="2358" y="258"/>
                  </a:lnTo>
                  <a:lnTo>
                    <a:pt x="2360" y="259"/>
                  </a:lnTo>
                  <a:lnTo>
                    <a:pt x="2361" y="259"/>
                  </a:lnTo>
                  <a:lnTo>
                    <a:pt x="2363" y="259"/>
                  </a:lnTo>
                  <a:lnTo>
                    <a:pt x="2365" y="258"/>
                  </a:lnTo>
                  <a:lnTo>
                    <a:pt x="2367" y="257"/>
                  </a:lnTo>
                  <a:lnTo>
                    <a:pt x="2370" y="255"/>
                  </a:lnTo>
                  <a:lnTo>
                    <a:pt x="2371" y="254"/>
                  </a:lnTo>
                  <a:lnTo>
                    <a:pt x="2371" y="252"/>
                  </a:lnTo>
                  <a:lnTo>
                    <a:pt x="2372" y="251"/>
                  </a:lnTo>
                  <a:lnTo>
                    <a:pt x="2375" y="251"/>
                  </a:lnTo>
                  <a:lnTo>
                    <a:pt x="2379" y="253"/>
                  </a:lnTo>
                  <a:lnTo>
                    <a:pt x="2381" y="253"/>
                  </a:lnTo>
                  <a:lnTo>
                    <a:pt x="2383" y="253"/>
                  </a:lnTo>
                  <a:lnTo>
                    <a:pt x="2384" y="254"/>
                  </a:lnTo>
                  <a:lnTo>
                    <a:pt x="2384" y="255"/>
                  </a:lnTo>
                  <a:lnTo>
                    <a:pt x="2384" y="256"/>
                  </a:lnTo>
                  <a:lnTo>
                    <a:pt x="2383" y="260"/>
                  </a:lnTo>
                  <a:lnTo>
                    <a:pt x="2382" y="261"/>
                  </a:lnTo>
                  <a:lnTo>
                    <a:pt x="2381" y="261"/>
                  </a:lnTo>
                  <a:lnTo>
                    <a:pt x="2380" y="262"/>
                  </a:lnTo>
                  <a:lnTo>
                    <a:pt x="2379" y="262"/>
                  </a:lnTo>
                  <a:lnTo>
                    <a:pt x="2378" y="266"/>
                  </a:lnTo>
                  <a:lnTo>
                    <a:pt x="2377" y="263"/>
                  </a:lnTo>
                  <a:lnTo>
                    <a:pt x="2376" y="263"/>
                  </a:lnTo>
                  <a:lnTo>
                    <a:pt x="2375" y="264"/>
                  </a:lnTo>
                  <a:lnTo>
                    <a:pt x="2376" y="265"/>
                  </a:lnTo>
                  <a:lnTo>
                    <a:pt x="2376" y="266"/>
                  </a:lnTo>
                  <a:lnTo>
                    <a:pt x="2376" y="268"/>
                  </a:lnTo>
                  <a:lnTo>
                    <a:pt x="2378" y="268"/>
                  </a:lnTo>
                  <a:lnTo>
                    <a:pt x="2378" y="269"/>
                  </a:lnTo>
                  <a:lnTo>
                    <a:pt x="2378" y="270"/>
                  </a:lnTo>
                  <a:lnTo>
                    <a:pt x="2378" y="271"/>
                  </a:lnTo>
                  <a:lnTo>
                    <a:pt x="2379" y="272"/>
                  </a:lnTo>
                  <a:lnTo>
                    <a:pt x="2379" y="273"/>
                  </a:lnTo>
                  <a:lnTo>
                    <a:pt x="2377" y="274"/>
                  </a:lnTo>
                  <a:lnTo>
                    <a:pt x="2377" y="275"/>
                  </a:lnTo>
                  <a:lnTo>
                    <a:pt x="2377" y="277"/>
                  </a:lnTo>
                  <a:lnTo>
                    <a:pt x="2377" y="278"/>
                  </a:lnTo>
                  <a:lnTo>
                    <a:pt x="2376" y="278"/>
                  </a:lnTo>
                  <a:lnTo>
                    <a:pt x="2375" y="278"/>
                  </a:lnTo>
                  <a:lnTo>
                    <a:pt x="2375" y="277"/>
                  </a:lnTo>
                  <a:lnTo>
                    <a:pt x="2373" y="276"/>
                  </a:lnTo>
                  <a:lnTo>
                    <a:pt x="2372" y="277"/>
                  </a:lnTo>
                  <a:lnTo>
                    <a:pt x="2371" y="277"/>
                  </a:lnTo>
                  <a:lnTo>
                    <a:pt x="2370" y="277"/>
                  </a:lnTo>
                  <a:lnTo>
                    <a:pt x="2370" y="278"/>
                  </a:lnTo>
                  <a:lnTo>
                    <a:pt x="2369" y="278"/>
                  </a:lnTo>
                  <a:lnTo>
                    <a:pt x="2369" y="277"/>
                  </a:lnTo>
                  <a:lnTo>
                    <a:pt x="2368" y="277"/>
                  </a:lnTo>
                  <a:lnTo>
                    <a:pt x="2368" y="279"/>
                  </a:lnTo>
                  <a:lnTo>
                    <a:pt x="2368" y="281"/>
                  </a:lnTo>
                  <a:lnTo>
                    <a:pt x="2369" y="283"/>
                  </a:lnTo>
                  <a:lnTo>
                    <a:pt x="2370" y="282"/>
                  </a:lnTo>
                  <a:lnTo>
                    <a:pt x="2370" y="284"/>
                  </a:lnTo>
                  <a:lnTo>
                    <a:pt x="2370" y="285"/>
                  </a:lnTo>
                  <a:lnTo>
                    <a:pt x="2371" y="286"/>
                  </a:lnTo>
                  <a:lnTo>
                    <a:pt x="2372" y="287"/>
                  </a:lnTo>
                  <a:lnTo>
                    <a:pt x="2372" y="286"/>
                  </a:lnTo>
                  <a:lnTo>
                    <a:pt x="2373" y="286"/>
                  </a:lnTo>
                  <a:lnTo>
                    <a:pt x="2373" y="285"/>
                  </a:lnTo>
                  <a:lnTo>
                    <a:pt x="2374" y="286"/>
                  </a:lnTo>
                  <a:lnTo>
                    <a:pt x="2375" y="286"/>
                  </a:lnTo>
                  <a:lnTo>
                    <a:pt x="2376" y="286"/>
                  </a:lnTo>
                  <a:lnTo>
                    <a:pt x="2376" y="285"/>
                  </a:lnTo>
                  <a:lnTo>
                    <a:pt x="2376" y="288"/>
                  </a:lnTo>
                  <a:lnTo>
                    <a:pt x="2376" y="289"/>
                  </a:lnTo>
                  <a:lnTo>
                    <a:pt x="2377" y="289"/>
                  </a:lnTo>
                  <a:lnTo>
                    <a:pt x="2376" y="290"/>
                  </a:lnTo>
                  <a:lnTo>
                    <a:pt x="2375" y="290"/>
                  </a:lnTo>
                  <a:lnTo>
                    <a:pt x="2376" y="290"/>
                  </a:lnTo>
                  <a:lnTo>
                    <a:pt x="2377" y="290"/>
                  </a:lnTo>
                  <a:lnTo>
                    <a:pt x="2378" y="290"/>
                  </a:lnTo>
                  <a:lnTo>
                    <a:pt x="2377" y="291"/>
                  </a:lnTo>
                  <a:lnTo>
                    <a:pt x="2376" y="291"/>
                  </a:lnTo>
                  <a:lnTo>
                    <a:pt x="2376" y="292"/>
                  </a:lnTo>
                  <a:lnTo>
                    <a:pt x="2378" y="291"/>
                  </a:lnTo>
                  <a:lnTo>
                    <a:pt x="2378" y="292"/>
                  </a:lnTo>
                  <a:lnTo>
                    <a:pt x="2378" y="293"/>
                  </a:lnTo>
                  <a:lnTo>
                    <a:pt x="2379" y="293"/>
                  </a:lnTo>
                  <a:lnTo>
                    <a:pt x="2379" y="294"/>
                  </a:lnTo>
                  <a:lnTo>
                    <a:pt x="2379" y="295"/>
                  </a:lnTo>
                  <a:lnTo>
                    <a:pt x="2379" y="296"/>
                  </a:lnTo>
                  <a:lnTo>
                    <a:pt x="2379" y="295"/>
                  </a:lnTo>
                  <a:lnTo>
                    <a:pt x="2380" y="296"/>
                  </a:lnTo>
                  <a:lnTo>
                    <a:pt x="2381" y="297"/>
                  </a:lnTo>
                  <a:lnTo>
                    <a:pt x="2381" y="299"/>
                  </a:lnTo>
                  <a:lnTo>
                    <a:pt x="2380" y="300"/>
                  </a:lnTo>
                  <a:lnTo>
                    <a:pt x="2379" y="301"/>
                  </a:lnTo>
                  <a:lnTo>
                    <a:pt x="2380" y="301"/>
                  </a:lnTo>
                  <a:lnTo>
                    <a:pt x="2381" y="301"/>
                  </a:lnTo>
                  <a:lnTo>
                    <a:pt x="2378" y="302"/>
                  </a:lnTo>
                  <a:lnTo>
                    <a:pt x="2376" y="302"/>
                  </a:lnTo>
                  <a:lnTo>
                    <a:pt x="2377" y="301"/>
                  </a:lnTo>
                  <a:lnTo>
                    <a:pt x="2378" y="300"/>
                  </a:lnTo>
                  <a:lnTo>
                    <a:pt x="2377" y="298"/>
                  </a:lnTo>
                  <a:lnTo>
                    <a:pt x="2376" y="297"/>
                  </a:lnTo>
                  <a:lnTo>
                    <a:pt x="2376" y="296"/>
                  </a:lnTo>
                  <a:lnTo>
                    <a:pt x="2377" y="296"/>
                  </a:lnTo>
                  <a:lnTo>
                    <a:pt x="2377" y="295"/>
                  </a:lnTo>
                  <a:lnTo>
                    <a:pt x="2376" y="294"/>
                  </a:lnTo>
                  <a:lnTo>
                    <a:pt x="2376" y="293"/>
                  </a:lnTo>
                  <a:lnTo>
                    <a:pt x="2375" y="294"/>
                  </a:lnTo>
                  <a:lnTo>
                    <a:pt x="2374" y="294"/>
                  </a:lnTo>
                  <a:lnTo>
                    <a:pt x="2373" y="295"/>
                  </a:lnTo>
                  <a:lnTo>
                    <a:pt x="2373" y="296"/>
                  </a:lnTo>
                  <a:lnTo>
                    <a:pt x="2373" y="297"/>
                  </a:lnTo>
                  <a:lnTo>
                    <a:pt x="2374" y="297"/>
                  </a:lnTo>
                  <a:lnTo>
                    <a:pt x="2375" y="297"/>
                  </a:lnTo>
                  <a:lnTo>
                    <a:pt x="2375" y="298"/>
                  </a:lnTo>
                  <a:lnTo>
                    <a:pt x="2374" y="299"/>
                  </a:lnTo>
                  <a:lnTo>
                    <a:pt x="2374" y="300"/>
                  </a:lnTo>
                  <a:lnTo>
                    <a:pt x="2373" y="300"/>
                  </a:lnTo>
                  <a:lnTo>
                    <a:pt x="2371" y="300"/>
                  </a:lnTo>
                  <a:lnTo>
                    <a:pt x="2370" y="300"/>
                  </a:lnTo>
                  <a:lnTo>
                    <a:pt x="2370" y="299"/>
                  </a:lnTo>
                  <a:lnTo>
                    <a:pt x="2371" y="298"/>
                  </a:lnTo>
                  <a:lnTo>
                    <a:pt x="2371" y="297"/>
                  </a:lnTo>
                  <a:lnTo>
                    <a:pt x="2371" y="296"/>
                  </a:lnTo>
                  <a:lnTo>
                    <a:pt x="2371" y="295"/>
                  </a:lnTo>
                  <a:lnTo>
                    <a:pt x="2370" y="295"/>
                  </a:lnTo>
                  <a:lnTo>
                    <a:pt x="2371" y="294"/>
                  </a:lnTo>
                  <a:lnTo>
                    <a:pt x="2371" y="293"/>
                  </a:lnTo>
                  <a:lnTo>
                    <a:pt x="2372" y="293"/>
                  </a:lnTo>
                  <a:lnTo>
                    <a:pt x="2371" y="293"/>
                  </a:lnTo>
                  <a:lnTo>
                    <a:pt x="2369" y="293"/>
                  </a:lnTo>
                  <a:lnTo>
                    <a:pt x="2368" y="293"/>
                  </a:lnTo>
                  <a:lnTo>
                    <a:pt x="2368" y="295"/>
                  </a:lnTo>
                  <a:lnTo>
                    <a:pt x="2367" y="295"/>
                  </a:lnTo>
                  <a:lnTo>
                    <a:pt x="2367" y="294"/>
                  </a:lnTo>
                  <a:lnTo>
                    <a:pt x="2367" y="292"/>
                  </a:lnTo>
                  <a:lnTo>
                    <a:pt x="2368" y="291"/>
                  </a:lnTo>
                  <a:lnTo>
                    <a:pt x="2367" y="290"/>
                  </a:lnTo>
                  <a:lnTo>
                    <a:pt x="2362" y="289"/>
                  </a:lnTo>
                  <a:lnTo>
                    <a:pt x="2361" y="288"/>
                  </a:lnTo>
                  <a:lnTo>
                    <a:pt x="2362" y="287"/>
                  </a:lnTo>
                  <a:lnTo>
                    <a:pt x="2363" y="284"/>
                  </a:lnTo>
                  <a:lnTo>
                    <a:pt x="2362" y="285"/>
                  </a:lnTo>
                  <a:lnTo>
                    <a:pt x="2361" y="285"/>
                  </a:lnTo>
                  <a:lnTo>
                    <a:pt x="2362" y="284"/>
                  </a:lnTo>
                  <a:lnTo>
                    <a:pt x="2361" y="283"/>
                  </a:lnTo>
                  <a:lnTo>
                    <a:pt x="2359" y="283"/>
                  </a:lnTo>
                  <a:lnTo>
                    <a:pt x="2358" y="283"/>
                  </a:lnTo>
                  <a:lnTo>
                    <a:pt x="2359" y="285"/>
                  </a:lnTo>
                  <a:lnTo>
                    <a:pt x="2356" y="286"/>
                  </a:lnTo>
                  <a:lnTo>
                    <a:pt x="2356" y="287"/>
                  </a:lnTo>
                  <a:lnTo>
                    <a:pt x="2356" y="289"/>
                  </a:lnTo>
                  <a:lnTo>
                    <a:pt x="2355" y="290"/>
                  </a:lnTo>
                  <a:lnTo>
                    <a:pt x="2354" y="292"/>
                  </a:lnTo>
                  <a:lnTo>
                    <a:pt x="2353" y="293"/>
                  </a:lnTo>
                  <a:lnTo>
                    <a:pt x="2352" y="293"/>
                  </a:lnTo>
                  <a:lnTo>
                    <a:pt x="2350" y="294"/>
                  </a:lnTo>
                  <a:lnTo>
                    <a:pt x="2349" y="294"/>
                  </a:lnTo>
                  <a:lnTo>
                    <a:pt x="2349" y="295"/>
                  </a:lnTo>
                  <a:lnTo>
                    <a:pt x="2347" y="296"/>
                  </a:lnTo>
                  <a:lnTo>
                    <a:pt x="2346" y="296"/>
                  </a:lnTo>
                  <a:lnTo>
                    <a:pt x="2345" y="297"/>
                  </a:lnTo>
                  <a:lnTo>
                    <a:pt x="2345" y="298"/>
                  </a:lnTo>
                  <a:lnTo>
                    <a:pt x="2348" y="301"/>
                  </a:lnTo>
                  <a:lnTo>
                    <a:pt x="2349" y="302"/>
                  </a:lnTo>
                  <a:lnTo>
                    <a:pt x="2349" y="303"/>
                  </a:lnTo>
                  <a:lnTo>
                    <a:pt x="2350" y="304"/>
                  </a:lnTo>
                  <a:lnTo>
                    <a:pt x="2350" y="303"/>
                  </a:lnTo>
                  <a:lnTo>
                    <a:pt x="2351" y="302"/>
                  </a:lnTo>
                  <a:lnTo>
                    <a:pt x="2351" y="301"/>
                  </a:lnTo>
                  <a:lnTo>
                    <a:pt x="2352" y="301"/>
                  </a:lnTo>
                  <a:lnTo>
                    <a:pt x="2353" y="304"/>
                  </a:lnTo>
                  <a:lnTo>
                    <a:pt x="2351" y="305"/>
                  </a:lnTo>
                  <a:lnTo>
                    <a:pt x="2351" y="306"/>
                  </a:lnTo>
                  <a:lnTo>
                    <a:pt x="2350" y="306"/>
                  </a:lnTo>
                  <a:lnTo>
                    <a:pt x="2351" y="307"/>
                  </a:lnTo>
                  <a:lnTo>
                    <a:pt x="2351" y="308"/>
                  </a:lnTo>
                  <a:lnTo>
                    <a:pt x="2352" y="308"/>
                  </a:lnTo>
                  <a:lnTo>
                    <a:pt x="2353" y="307"/>
                  </a:lnTo>
                  <a:lnTo>
                    <a:pt x="2354" y="306"/>
                  </a:lnTo>
                  <a:lnTo>
                    <a:pt x="2354" y="305"/>
                  </a:lnTo>
                  <a:lnTo>
                    <a:pt x="2354" y="303"/>
                  </a:lnTo>
                  <a:lnTo>
                    <a:pt x="2355" y="304"/>
                  </a:lnTo>
                  <a:lnTo>
                    <a:pt x="2356" y="304"/>
                  </a:lnTo>
                  <a:lnTo>
                    <a:pt x="2356" y="303"/>
                  </a:lnTo>
                  <a:lnTo>
                    <a:pt x="2357" y="304"/>
                  </a:lnTo>
                  <a:lnTo>
                    <a:pt x="2358" y="304"/>
                  </a:lnTo>
                  <a:lnTo>
                    <a:pt x="2357" y="304"/>
                  </a:lnTo>
                  <a:lnTo>
                    <a:pt x="2358" y="305"/>
                  </a:lnTo>
                  <a:lnTo>
                    <a:pt x="2359" y="307"/>
                  </a:lnTo>
                  <a:lnTo>
                    <a:pt x="2360" y="308"/>
                  </a:lnTo>
                  <a:lnTo>
                    <a:pt x="2361" y="308"/>
                  </a:lnTo>
                  <a:lnTo>
                    <a:pt x="2361" y="309"/>
                  </a:lnTo>
                  <a:lnTo>
                    <a:pt x="2361" y="310"/>
                  </a:lnTo>
                  <a:lnTo>
                    <a:pt x="2359" y="310"/>
                  </a:lnTo>
                  <a:lnTo>
                    <a:pt x="2357" y="310"/>
                  </a:lnTo>
                  <a:lnTo>
                    <a:pt x="2356" y="310"/>
                  </a:lnTo>
                  <a:lnTo>
                    <a:pt x="2357" y="314"/>
                  </a:lnTo>
                  <a:lnTo>
                    <a:pt x="2355" y="315"/>
                  </a:lnTo>
                  <a:lnTo>
                    <a:pt x="2354" y="314"/>
                  </a:lnTo>
                  <a:lnTo>
                    <a:pt x="2353" y="313"/>
                  </a:lnTo>
                  <a:lnTo>
                    <a:pt x="2352" y="314"/>
                  </a:lnTo>
                  <a:lnTo>
                    <a:pt x="2351" y="314"/>
                  </a:lnTo>
                  <a:lnTo>
                    <a:pt x="2350" y="314"/>
                  </a:lnTo>
                  <a:lnTo>
                    <a:pt x="2349" y="313"/>
                  </a:lnTo>
                  <a:lnTo>
                    <a:pt x="2348" y="312"/>
                  </a:lnTo>
                  <a:lnTo>
                    <a:pt x="2347" y="311"/>
                  </a:lnTo>
                  <a:lnTo>
                    <a:pt x="2346" y="312"/>
                  </a:lnTo>
                  <a:lnTo>
                    <a:pt x="2345" y="313"/>
                  </a:lnTo>
                  <a:lnTo>
                    <a:pt x="2345" y="314"/>
                  </a:lnTo>
                  <a:lnTo>
                    <a:pt x="2346" y="315"/>
                  </a:lnTo>
                  <a:lnTo>
                    <a:pt x="2346" y="316"/>
                  </a:lnTo>
                  <a:lnTo>
                    <a:pt x="2347" y="317"/>
                  </a:lnTo>
                  <a:lnTo>
                    <a:pt x="2348" y="317"/>
                  </a:lnTo>
                  <a:lnTo>
                    <a:pt x="2348" y="318"/>
                  </a:lnTo>
                  <a:lnTo>
                    <a:pt x="2347" y="318"/>
                  </a:lnTo>
                  <a:lnTo>
                    <a:pt x="2346" y="318"/>
                  </a:lnTo>
                  <a:lnTo>
                    <a:pt x="2345" y="318"/>
                  </a:lnTo>
                  <a:lnTo>
                    <a:pt x="2344" y="317"/>
                  </a:lnTo>
                  <a:lnTo>
                    <a:pt x="2344" y="318"/>
                  </a:lnTo>
                  <a:lnTo>
                    <a:pt x="2344" y="319"/>
                  </a:lnTo>
                  <a:lnTo>
                    <a:pt x="2345" y="319"/>
                  </a:lnTo>
                  <a:lnTo>
                    <a:pt x="2344" y="319"/>
                  </a:lnTo>
                  <a:lnTo>
                    <a:pt x="2342" y="318"/>
                  </a:lnTo>
                  <a:lnTo>
                    <a:pt x="2343" y="317"/>
                  </a:lnTo>
                  <a:lnTo>
                    <a:pt x="2343" y="316"/>
                  </a:lnTo>
                  <a:lnTo>
                    <a:pt x="2342" y="316"/>
                  </a:lnTo>
                  <a:lnTo>
                    <a:pt x="2341" y="317"/>
                  </a:lnTo>
                  <a:lnTo>
                    <a:pt x="2341" y="318"/>
                  </a:lnTo>
                  <a:lnTo>
                    <a:pt x="2340" y="317"/>
                  </a:lnTo>
                  <a:lnTo>
                    <a:pt x="2340" y="316"/>
                  </a:lnTo>
                  <a:lnTo>
                    <a:pt x="2342" y="314"/>
                  </a:lnTo>
                  <a:lnTo>
                    <a:pt x="2343" y="313"/>
                  </a:lnTo>
                  <a:lnTo>
                    <a:pt x="2343" y="312"/>
                  </a:lnTo>
                  <a:lnTo>
                    <a:pt x="2342" y="311"/>
                  </a:lnTo>
                  <a:lnTo>
                    <a:pt x="2340" y="311"/>
                  </a:lnTo>
                  <a:lnTo>
                    <a:pt x="2337" y="311"/>
                  </a:lnTo>
                  <a:lnTo>
                    <a:pt x="2336" y="311"/>
                  </a:lnTo>
                  <a:lnTo>
                    <a:pt x="2337" y="310"/>
                  </a:lnTo>
                  <a:lnTo>
                    <a:pt x="2338" y="309"/>
                  </a:lnTo>
                  <a:lnTo>
                    <a:pt x="2340" y="308"/>
                  </a:lnTo>
                  <a:lnTo>
                    <a:pt x="2340" y="307"/>
                  </a:lnTo>
                  <a:lnTo>
                    <a:pt x="2337" y="307"/>
                  </a:lnTo>
                  <a:lnTo>
                    <a:pt x="2333" y="308"/>
                  </a:lnTo>
                  <a:lnTo>
                    <a:pt x="2332" y="309"/>
                  </a:lnTo>
                  <a:lnTo>
                    <a:pt x="2331" y="309"/>
                  </a:lnTo>
                  <a:lnTo>
                    <a:pt x="2330" y="310"/>
                  </a:lnTo>
                  <a:lnTo>
                    <a:pt x="2329" y="311"/>
                  </a:lnTo>
                  <a:lnTo>
                    <a:pt x="2331" y="311"/>
                  </a:lnTo>
                  <a:lnTo>
                    <a:pt x="2332" y="312"/>
                  </a:lnTo>
                  <a:lnTo>
                    <a:pt x="2332" y="313"/>
                  </a:lnTo>
                  <a:lnTo>
                    <a:pt x="2333" y="314"/>
                  </a:lnTo>
                  <a:lnTo>
                    <a:pt x="2334" y="313"/>
                  </a:lnTo>
                  <a:lnTo>
                    <a:pt x="2335" y="313"/>
                  </a:lnTo>
                  <a:lnTo>
                    <a:pt x="2336" y="313"/>
                  </a:lnTo>
                  <a:lnTo>
                    <a:pt x="2336" y="314"/>
                  </a:lnTo>
                  <a:lnTo>
                    <a:pt x="2336" y="315"/>
                  </a:lnTo>
                  <a:lnTo>
                    <a:pt x="2335" y="316"/>
                  </a:lnTo>
                  <a:lnTo>
                    <a:pt x="2335" y="317"/>
                  </a:lnTo>
                  <a:lnTo>
                    <a:pt x="2335" y="319"/>
                  </a:lnTo>
                  <a:lnTo>
                    <a:pt x="2334" y="319"/>
                  </a:lnTo>
                  <a:lnTo>
                    <a:pt x="2334" y="320"/>
                  </a:lnTo>
                  <a:lnTo>
                    <a:pt x="2333" y="320"/>
                  </a:lnTo>
                  <a:lnTo>
                    <a:pt x="2332" y="320"/>
                  </a:lnTo>
                  <a:lnTo>
                    <a:pt x="2331" y="320"/>
                  </a:lnTo>
                  <a:lnTo>
                    <a:pt x="2329" y="320"/>
                  </a:lnTo>
                  <a:lnTo>
                    <a:pt x="2328" y="321"/>
                  </a:lnTo>
                  <a:lnTo>
                    <a:pt x="2328" y="322"/>
                  </a:lnTo>
                  <a:lnTo>
                    <a:pt x="2329" y="323"/>
                  </a:lnTo>
                  <a:lnTo>
                    <a:pt x="2330" y="324"/>
                  </a:lnTo>
                  <a:lnTo>
                    <a:pt x="2331" y="325"/>
                  </a:lnTo>
                  <a:lnTo>
                    <a:pt x="2334" y="326"/>
                  </a:lnTo>
                  <a:lnTo>
                    <a:pt x="2333" y="326"/>
                  </a:lnTo>
                  <a:lnTo>
                    <a:pt x="2334" y="327"/>
                  </a:lnTo>
                  <a:lnTo>
                    <a:pt x="2335" y="327"/>
                  </a:lnTo>
                  <a:lnTo>
                    <a:pt x="2336" y="327"/>
                  </a:lnTo>
                  <a:lnTo>
                    <a:pt x="2337" y="326"/>
                  </a:lnTo>
                  <a:lnTo>
                    <a:pt x="2338" y="324"/>
                  </a:lnTo>
                  <a:lnTo>
                    <a:pt x="2338" y="323"/>
                  </a:lnTo>
                  <a:lnTo>
                    <a:pt x="2338" y="324"/>
                  </a:lnTo>
                  <a:lnTo>
                    <a:pt x="2338" y="326"/>
                  </a:lnTo>
                  <a:lnTo>
                    <a:pt x="2338" y="327"/>
                  </a:lnTo>
                  <a:lnTo>
                    <a:pt x="2337" y="327"/>
                  </a:lnTo>
                  <a:lnTo>
                    <a:pt x="2337" y="328"/>
                  </a:lnTo>
                  <a:lnTo>
                    <a:pt x="2337" y="329"/>
                  </a:lnTo>
                  <a:lnTo>
                    <a:pt x="2338" y="331"/>
                  </a:lnTo>
                  <a:lnTo>
                    <a:pt x="2339" y="330"/>
                  </a:lnTo>
                  <a:lnTo>
                    <a:pt x="2339" y="331"/>
                  </a:lnTo>
                  <a:lnTo>
                    <a:pt x="2338" y="332"/>
                  </a:lnTo>
                  <a:lnTo>
                    <a:pt x="2337" y="332"/>
                  </a:lnTo>
                  <a:lnTo>
                    <a:pt x="2336" y="331"/>
                  </a:lnTo>
                  <a:lnTo>
                    <a:pt x="2335" y="330"/>
                  </a:lnTo>
                  <a:lnTo>
                    <a:pt x="2332" y="331"/>
                  </a:lnTo>
                  <a:lnTo>
                    <a:pt x="2332" y="332"/>
                  </a:lnTo>
                  <a:lnTo>
                    <a:pt x="2332" y="334"/>
                  </a:lnTo>
                  <a:lnTo>
                    <a:pt x="2334" y="336"/>
                  </a:lnTo>
                  <a:lnTo>
                    <a:pt x="2336" y="335"/>
                  </a:lnTo>
                  <a:lnTo>
                    <a:pt x="2336" y="336"/>
                  </a:lnTo>
                  <a:lnTo>
                    <a:pt x="2337" y="336"/>
                  </a:lnTo>
                  <a:lnTo>
                    <a:pt x="2335" y="337"/>
                  </a:lnTo>
                  <a:lnTo>
                    <a:pt x="2333" y="337"/>
                  </a:lnTo>
                  <a:lnTo>
                    <a:pt x="2331" y="336"/>
                  </a:lnTo>
                  <a:lnTo>
                    <a:pt x="2330" y="335"/>
                  </a:lnTo>
                  <a:lnTo>
                    <a:pt x="2329" y="335"/>
                  </a:lnTo>
                  <a:lnTo>
                    <a:pt x="2327" y="336"/>
                  </a:lnTo>
                  <a:lnTo>
                    <a:pt x="2326" y="336"/>
                  </a:lnTo>
                  <a:lnTo>
                    <a:pt x="2325" y="335"/>
                  </a:lnTo>
                  <a:lnTo>
                    <a:pt x="2324" y="335"/>
                  </a:lnTo>
                  <a:lnTo>
                    <a:pt x="2324" y="336"/>
                  </a:lnTo>
                  <a:lnTo>
                    <a:pt x="2324" y="337"/>
                  </a:lnTo>
                  <a:lnTo>
                    <a:pt x="2323" y="338"/>
                  </a:lnTo>
                  <a:lnTo>
                    <a:pt x="2321" y="338"/>
                  </a:lnTo>
                  <a:lnTo>
                    <a:pt x="2319" y="339"/>
                  </a:lnTo>
                  <a:lnTo>
                    <a:pt x="2319" y="338"/>
                  </a:lnTo>
                  <a:lnTo>
                    <a:pt x="2318" y="338"/>
                  </a:lnTo>
                  <a:lnTo>
                    <a:pt x="2318" y="337"/>
                  </a:lnTo>
                  <a:lnTo>
                    <a:pt x="2319" y="337"/>
                  </a:lnTo>
                  <a:lnTo>
                    <a:pt x="2319" y="336"/>
                  </a:lnTo>
                  <a:lnTo>
                    <a:pt x="2320" y="336"/>
                  </a:lnTo>
                  <a:lnTo>
                    <a:pt x="2320" y="335"/>
                  </a:lnTo>
                  <a:lnTo>
                    <a:pt x="2320" y="333"/>
                  </a:lnTo>
                  <a:lnTo>
                    <a:pt x="2319" y="332"/>
                  </a:lnTo>
                  <a:lnTo>
                    <a:pt x="2318" y="332"/>
                  </a:lnTo>
                  <a:lnTo>
                    <a:pt x="2318" y="334"/>
                  </a:lnTo>
                  <a:lnTo>
                    <a:pt x="2318" y="335"/>
                  </a:lnTo>
                  <a:lnTo>
                    <a:pt x="2317" y="334"/>
                  </a:lnTo>
                  <a:lnTo>
                    <a:pt x="2317" y="333"/>
                  </a:lnTo>
                  <a:lnTo>
                    <a:pt x="2318" y="333"/>
                  </a:lnTo>
                  <a:lnTo>
                    <a:pt x="2317" y="332"/>
                  </a:lnTo>
                  <a:lnTo>
                    <a:pt x="2316" y="331"/>
                  </a:lnTo>
                  <a:lnTo>
                    <a:pt x="2316" y="332"/>
                  </a:lnTo>
                  <a:lnTo>
                    <a:pt x="2315" y="333"/>
                  </a:lnTo>
                  <a:lnTo>
                    <a:pt x="2315" y="334"/>
                  </a:lnTo>
                  <a:lnTo>
                    <a:pt x="2316" y="335"/>
                  </a:lnTo>
                  <a:lnTo>
                    <a:pt x="2317" y="336"/>
                  </a:lnTo>
                  <a:lnTo>
                    <a:pt x="2315" y="337"/>
                  </a:lnTo>
                  <a:lnTo>
                    <a:pt x="2313" y="337"/>
                  </a:lnTo>
                  <a:lnTo>
                    <a:pt x="2312" y="336"/>
                  </a:lnTo>
                  <a:lnTo>
                    <a:pt x="2310" y="336"/>
                  </a:lnTo>
                  <a:lnTo>
                    <a:pt x="2313" y="338"/>
                  </a:lnTo>
                  <a:lnTo>
                    <a:pt x="2313" y="339"/>
                  </a:lnTo>
                  <a:lnTo>
                    <a:pt x="2313" y="340"/>
                  </a:lnTo>
                  <a:lnTo>
                    <a:pt x="2313" y="341"/>
                  </a:lnTo>
                  <a:lnTo>
                    <a:pt x="2314" y="343"/>
                  </a:lnTo>
                  <a:lnTo>
                    <a:pt x="2314" y="344"/>
                  </a:lnTo>
                  <a:lnTo>
                    <a:pt x="2315" y="343"/>
                  </a:lnTo>
                  <a:lnTo>
                    <a:pt x="2316" y="343"/>
                  </a:lnTo>
                  <a:lnTo>
                    <a:pt x="2318" y="342"/>
                  </a:lnTo>
                  <a:lnTo>
                    <a:pt x="2319" y="341"/>
                  </a:lnTo>
                  <a:lnTo>
                    <a:pt x="2319" y="342"/>
                  </a:lnTo>
                  <a:lnTo>
                    <a:pt x="2320" y="343"/>
                  </a:lnTo>
                  <a:lnTo>
                    <a:pt x="2319" y="343"/>
                  </a:lnTo>
                  <a:lnTo>
                    <a:pt x="2320" y="344"/>
                  </a:lnTo>
                  <a:lnTo>
                    <a:pt x="2321" y="344"/>
                  </a:lnTo>
                  <a:lnTo>
                    <a:pt x="2322" y="344"/>
                  </a:lnTo>
                  <a:lnTo>
                    <a:pt x="2323" y="345"/>
                  </a:lnTo>
                  <a:lnTo>
                    <a:pt x="2322" y="347"/>
                  </a:lnTo>
                  <a:lnTo>
                    <a:pt x="2322" y="348"/>
                  </a:lnTo>
                  <a:lnTo>
                    <a:pt x="2321" y="348"/>
                  </a:lnTo>
                  <a:lnTo>
                    <a:pt x="2320" y="349"/>
                  </a:lnTo>
                  <a:lnTo>
                    <a:pt x="2318" y="351"/>
                  </a:lnTo>
                  <a:lnTo>
                    <a:pt x="2317" y="351"/>
                  </a:lnTo>
                  <a:lnTo>
                    <a:pt x="2316" y="350"/>
                  </a:lnTo>
                  <a:lnTo>
                    <a:pt x="2315" y="350"/>
                  </a:lnTo>
                  <a:lnTo>
                    <a:pt x="2315" y="351"/>
                  </a:lnTo>
                  <a:lnTo>
                    <a:pt x="2314" y="352"/>
                  </a:lnTo>
                  <a:lnTo>
                    <a:pt x="2314" y="353"/>
                  </a:lnTo>
                  <a:lnTo>
                    <a:pt x="2314" y="354"/>
                  </a:lnTo>
                  <a:lnTo>
                    <a:pt x="2315" y="355"/>
                  </a:lnTo>
                  <a:lnTo>
                    <a:pt x="2316" y="355"/>
                  </a:lnTo>
                  <a:lnTo>
                    <a:pt x="2316" y="357"/>
                  </a:lnTo>
                  <a:lnTo>
                    <a:pt x="2315" y="359"/>
                  </a:lnTo>
                  <a:lnTo>
                    <a:pt x="2313" y="360"/>
                  </a:lnTo>
                  <a:lnTo>
                    <a:pt x="2311" y="361"/>
                  </a:lnTo>
                  <a:lnTo>
                    <a:pt x="2310" y="362"/>
                  </a:lnTo>
                  <a:lnTo>
                    <a:pt x="2309" y="362"/>
                  </a:lnTo>
                  <a:lnTo>
                    <a:pt x="2309" y="361"/>
                  </a:lnTo>
                  <a:lnTo>
                    <a:pt x="2309" y="360"/>
                  </a:lnTo>
                  <a:lnTo>
                    <a:pt x="2309" y="359"/>
                  </a:lnTo>
                  <a:lnTo>
                    <a:pt x="2310" y="359"/>
                  </a:lnTo>
                  <a:lnTo>
                    <a:pt x="2305" y="356"/>
                  </a:lnTo>
                  <a:lnTo>
                    <a:pt x="2304" y="355"/>
                  </a:lnTo>
                  <a:lnTo>
                    <a:pt x="2302" y="354"/>
                  </a:lnTo>
                  <a:lnTo>
                    <a:pt x="2301" y="354"/>
                  </a:lnTo>
                  <a:lnTo>
                    <a:pt x="2301" y="353"/>
                  </a:lnTo>
                  <a:lnTo>
                    <a:pt x="2301" y="352"/>
                  </a:lnTo>
                  <a:lnTo>
                    <a:pt x="2301" y="350"/>
                  </a:lnTo>
                  <a:lnTo>
                    <a:pt x="2301" y="349"/>
                  </a:lnTo>
                  <a:lnTo>
                    <a:pt x="2300" y="350"/>
                  </a:lnTo>
                  <a:lnTo>
                    <a:pt x="2299" y="350"/>
                  </a:lnTo>
                  <a:lnTo>
                    <a:pt x="2299" y="351"/>
                  </a:lnTo>
                  <a:lnTo>
                    <a:pt x="2300" y="355"/>
                  </a:lnTo>
                  <a:lnTo>
                    <a:pt x="2299" y="356"/>
                  </a:lnTo>
                  <a:lnTo>
                    <a:pt x="2297" y="357"/>
                  </a:lnTo>
                  <a:lnTo>
                    <a:pt x="2296" y="358"/>
                  </a:lnTo>
                  <a:lnTo>
                    <a:pt x="2294" y="357"/>
                  </a:lnTo>
                  <a:lnTo>
                    <a:pt x="2293" y="357"/>
                  </a:lnTo>
                  <a:lnTo>
                    <a:pt x="2291" y="356"/>
                  </a:lnTo>
                  <a:lnTo>
                    <a:pt x="2291" y="357"/>
                  </a:lnTo>
                  <a:lnTo>
                    <a:pt x="2290" y="358"/>
                  </a:lnTo>
                  <a:lnTo>
                    <a:pt x="2289" y="358"/>
                  </a:lnTo>
                  <a:lnTo>
                    <a:pt x="2288" y="360"/>
                  </a:lnTo>
                  <a:lnTo>
                    <a:pt x="2287" y="361"/>
                  </a:lnTo>
                  <a:lnTo>
                    <a:pt x="2285" y="359"/>
                  </a:lnTo>
                  <a:lnTo>
                    <a:pt x="2284" y="358"/>
                  </a:lnTo>
                  <a:lnTo>
                    <a:pt x="2284" y="356"/>
                  </a:lnTo>
                  <a:lnTo>
                    <a:pt x="2285" y="356"/>
                  </a:lnTo>
                  <a:lnTo>
                    <a:pt x="2286" y="356"/>
                  </a:lnTo>
                  <a:lnTo>
                    <a:pt x="2287" y="356"/>
                  </a:lnTo>
                  <a:lnTo>
                    <a:pt x="2287" y="355"/>
                  </a:lnTo>
                  <a:lnTo>
                    <a:pt x="2286" y="355"/>
                  </a:lnTo>
                  <a:lnTo>
                    <a:pt x="2285" y="354"/>
                  </a:lnTo>
                  <a:lnTo>
                    <a:pt x="2284" y="355"/>
                  </a:lnTo>
                  <a:lnTo>
                    <a:pt x="2284" y="353"/>
                  </a:lnTo>
                  <a:lnTo>
                    <a:pt x="2285" y="352"/>
                  </a:lnTo>
                  <a:lnTo>
                    <a:pt x="2284" y="351"/>
                  </a:lnTo>
                  <a:lnTo>
                    <a:pt x="2283" y="350"/>
                  </a:lnTo>
                  <a:lnTo>
                    <a:pt x="2283" y="352"/>
                  </a:lnTo>
                  <a:lnTo>
                    <a:pt x="2282" y="352"/>
                  </a:lnTo>
                  <a:lnTo>
                    <a:pt x="2281" y="354"/>
                  </a:lnTo>
                  <a:lnTo>
                    <a:pt x="2281" y="355"/>
                  </a:lnTo>
                  <a:lnTo>
                    <a:pt x="2280" y="356"/>
                  </a:lnTo>
                  <a:lnTo>
                    <a:pt x="2280" y="357"/>
                  </a:lnTo>
                  <a:lnTo>
                    <a:pt x="2279" y="357"/>
                  </a:lnTo>
                  <a:lnTo>
                    <a:pt x="2278" y="356"/>
                  </a:lnTo>
                  <a:lnTo>
                    <a:pt x="2275" y="355"/>
                  </a:lnTo>
                  <a:lnTo>
                    <a:pt x="2275" y="356"/>
                  </a:lnTo>
                  <a:lnTo>
                    <a:pt x="2275" y="358"/>
                  </a:lnTo>
                  <a:lnTo>
                    <a:pt x="2275" y="359"/>
                  </a:lnTo>
                  <a:lnTo>
                    <a:pt x="2274" y="360"/>
                  </a:lnTo>
                  <a:lnTo>
                    <a:pt x="2273" y="359"/>
                  </a:lnTo>
                  <a:lnTo>
                    <a:pt x="2273" y="358"/>
                  </a:lnTo>
                  <a:lnTo>
                    <a:pt x="2272" y="358"/>
                  </a:lnTo>
                  <a:lnTo>
                    <a:pt x="2271" y="360"/>
                  </a:lnTo>
                  <a:lnTo>
                    <a:pt x="2274" y="361"/>
                  </a:lnTo>
                  <a:lnTo>
                    <a:pt x="2275" y="361"/>
                  </a:lnTo>
                  <a:lnTo>
                    <a:pt x="2276" y="362"/>
                  </a:lnTo>
                  <a:lnTo>
                    <a:pt x="2275" y="364"/>
                  </a:lnTo>
                  <a:lnTo>
                    <a:pt x="2274" y="364"/>
                  </a:lnTo>
                  <a:lnTo>
                    <a:pt x="2273" y="364"/>
                  </a:lnTo>
                  <a:lnTo>
                    <a:pt x="2273" y="365"/>
                  </a:lnTo>
                  <a:lnTo>
                    <a:pt x="2272" y="366"/>
                  </a:lnTo>
                  <a:lnTo>
                    <a:pt x="2273" y="366"/>
                  </a:lnTo>
                  <a:lnTo>
                    <a:pt x="2274" y="367"/>
                  </a:lnTo>
                  <a:lnTo>
                    <a:pt x="2272" y="367"/>
                  </a:lnTo>
                  <a:lnTo>
                    <a:pt x="2267" y="365"/>
                  </a:lnTo>
                  <a:lnTo>
                    <a:pt x="2264" y="364"/>
                  </a:lnTo>
                  <a:lnTo>
                    <a:pt x="2261" y="365"/>
                  </a:lnTo>
                  <a:lnTo>
                    <a:pt x="2262" y="365"/>
                  </a:lnTo>
                  <a:lnTo>
                    <a:pt x="2264" y="365"/>
                  </a:lnTo>
                  <a:lnTo>
                    <a:pt x="2265" y="366"/>
                  </a:lnTo>
                  <a:lnTo>
                    <a:pt x="2266" y="367"/>
                  </a:lnTo>
                  <a:lnTo>
                    <a:pt x="2260" y="366"/>
                  </a:lnTo>
                  <a:lnTo>
                    <a:pt x="2259" y="366"/>
                  </a:lnTo>
                  <a:lnTo>
                    <a:pt x="2264" y="371"/>
                  </a:lnTo>
                  <a:lnTo>
                    <a:pt x="2266" y="372"/>
                  </a:lnTo>
                  <a:lnTo>
                    <a:pt x="2272" y="371"/>
                  </a:lnTo>
                  <a:lnTo>
                    <a:pt x="2274" y="370"/>
                  </a:lnTo>
                  <a:lnTo>
                    <a:pt x="2275" y="370"/>
                  </a:lnTo>
                  <a:lnTo>
                    <a:pt x="2276" y="371"/>
                  </a:lnTo>
                  <a:lnTo>
                    <a:pt x="2275" y="371"/>
                  </a:lnTo>
                  <a:lnTo>
                    <a:pt x="2275" y="373"/>
                  </a:lnTo>
                  <a:lnTo>
                    <a:pt x="2275" y="374"/>
                  </a:lnTo>
                  <a:lnTo>
                    <a:pt x="2274" y="374"/>
                  </a:lnTo>
                  <a:lnTo>
                    <a:pt x="2273" y="376"/>
                  </a:lnTo>
                  <a:lnTo>
                    <a:pt x="2274" y="376"/>
                  </a:lnTo>
                  <a:lnTo>
                    <a:pt x="2275" y="376"/>
                  </a:lnTo>
                  <a:lnTo>
                    <a:pt x="2275" y="375"/>
                  </a:lnTo>
                  <a:lnTo>
                    <a:pt x="2276" y="375"/>
                  </a:lnTo>
                  <a:lnTo>
                    <a:pt x="2277" y="374"/>
                  </a:lnTo>
                  <a:lnTo>
                    <a:pt x="2278" y="375"/>
                  </a:lnTo>
                  <a:lnTo>
                    <a:pt x="2279" y="377"/>
                  </a:lnTo>
                  <a:lnTo>
                    <a:pt x="2280" y="378"/>
                  </a:lnTo>
                  <a:lnTo>
                    <a:pt x="2280" y="379"/>
                  </a:lnTo>
                  <a:lnTo>
                    <a:pt x="2280" y="380"/>
                  </a:lnTo>
                  <a:lnTo>
                    <a:pt x="2281" y="381"/>
                  </a:lnTo>
                  <a:lnTo>
                    <a:pt x="2280" y="381"/>
                  </a:lnTo>
                  <a:lnTo>
                    <a:pt x="2278" y="382"/>
                  </a:lnTo>
                  <a:lnTo>
                    <a:pt x="2277" y="381"/>
                  </a:lnTo>
                  <a:lnTo>
                    <a:pt x="2276" y="382"/>
                  </a:lnTo>
                  <a:lnTo>
                    <a:pt x="2275" y="384"/>
                  </a:lnTo>
                  <a:lnTo>
                    <a:pt x="2274" y="385"/>
                  </a:lnTo>
                  <a:lnTo>
                    <a:pt x="2273" y="385"/>
                  </a:lnTo>
                  <a:lnTo>
                    <a:pt x="2272" y="385"/>
                  </a:lnTo>
                  <a:lnTo>
                    <a:pt x="2272" y="386"/>
                  </a:lnTo>
                  <a:lnTo>
                    <a:pt x="2271" y="387"/>
                  </a:lnTo>
                  <a:lnTo>
                    <a:pt x="2271" y="388"/>
                  </a:lnTo>
                  <a:lnTo>
                    <a:pt x="2270" y="388"/>
                  </a:lnTo>
                  <a:lnTo>
                    <a:pt x="2270" y="387"/>
                  </a:lnTo>
                  <a:lnTo>
                    <a:pt x="2270" y="385"/>
                  </a:lnTo>
                  <a:lnTo>
                    <a:pt x="2269" y="384"/>
                  </a:lnTo>
                  <a:lnTo>
                    <a:pt x="2268" y="385"/>
                  </a:lnTo>
                  <a:lnTo>
                    <a:pt x="2267" y="385"/>
                  </a:lnTo>
                  <a:lnTo>
                    <a:pt x="2266" y="386"/>
                  </a:lnTo>
                  <a:lnTo>
                    <a:pt x="2268" y="387"/>
                  </a:lnTo>
                  <a:lnTo>
                    <a:pt x="2268" y="388"/>
                  </a:lnTo>
                  <a:lnTo>
                    <a:pt x="2268" y="389"/>
                  </a:lnTo>
                  <a:lnTo>
                    <a:pt x="2266" y="392"/>
                  </a:lnTo>
                  <a:lnTo>
                    <a:pt x="2266" y="393"/>
                  </a:lnTo>
                  <a:lnTo>
                    <a:pt x="2265" y="394"/>
                  </a:lnTo>
                  <a:lnTo>
                    <a:pt x="2266" y="395"/>
                  </a:lnTo>
                  <a:lnTo>
                    <a:pt x="2266" y="396"/>
                  </a:lnTo>
                  <a:lnTo>
                    <a:pt x="2266" y="397"/>
                  </a:lnTo>
                  <a:lnTo>
                    <a:pt x="2265" y="398"/>
                  </a:lnTo>
                  <a:lnTo>
                    <a:pt x="2263" y="397"/>
                  </a:lnTo>
                  <a:lnTo>
                    <a:pt x="2262" y="398"/>
                  </a:lnTo>
                  <a:lnTo>
                    <a:pt x="2259" y="401"/>
                  </a:lnTo>
                  <a:lnTo>
                    <a:pt x="2257" y="403"/>
                  </a:lnTo>
                  <a:lnTo>
                    <a:pt x="2257" y="405"/>
                  </a:lnTo>
                  <a:lnTo>
                    <a:pt x="2257" y="406"/>
                  </a:lnTo>
                  <a:lnTo>
                    <a:pt x="2256" y="406"/>
                  </a:lnTo>
                  <a:lnTo>
                    <a:pt x="2255" y="406"/>
                  </a:lnTo>
                  <a:lnTo>
                    <a:pt x="2255" y="405"/>
                  </a:lnTo>
                  <a:lnTo>
                    <a:pt x="2255" y="403"/>
                  </a:lnTo>
                  <a:lnTo>
                    <a:pt x="2259" y="399"/>
                  </a:lnTo>
                  <a:lnTo>
                    <a:pt x="2259" y="398"/>
                  </a:lnTo>
                  <a:lnTo>
                    <a:pt x="2258" y="398"/>
                  </a:lnTo>
                  <a:lnTo>
                    <a:pt x="2257" y="398"/>
                  </a:lnTo>
                  <a:lnTo>
                    <a:pt x="2256" y="398"/>
                  </a:lnTo>
                  <a:lnTo>
                    <a:pt x="2257" y="397"/>
                  </a:lnTo>
                  <a:lnTo>
                    <a:pt x="2258" y="397"/>
                  </a:lnTo>
                  <a:lnTo>
                    <a:pt x="2258" y="396"/>
                  </a:lnTo>
                  <a:lnTo>
                    <a:pt x="2257" y="396"/>
                  </a:lnTo>
                  <a:lnTo>
                    <a:pt x="2257" y="395"/>
                  </a:lnTo>
                  <a:lnTo>
                    <a:pt x="2256" y="395"/>
                  </a:lnTo>
                  <a:lnTo>
                    <a:pt x="2256" y="397"/>
                  </a:lnTo>
                  <a:lnTo>
                    <a:pt x="2254" y="397"/>
                  </a:lnTo>
                  <a:lnTo>
                    <a:pt x="2252" y="396"/>
                  </a:lnTo>
                  <a:lnTo>
                    <a:pt x="2251" y="395"/>
                  </a:lnTo>
                  <a:lnTo>
                    <a:pt x="2251" y="396"/>
                  </a:lnTo>
                  <a:lnTo>
                    <a:pt x="2251" y="397"/>
                  </a:lnTo>
                  <a:lnTo>
                    <a:pt x="2252" y="397"/>
                  </a:lnTo>
                  <a:lnTo>
                    <a:pt x="2253" y="397"/>
                  </a:lnTo>
                  <a:lnTo>
                    <a:pt x="2252" y="400"/>
                  </a:lnTo>
                  <a:lnTo>
                    <a:pt x="2252" y="401"/>
                  </a:lnTo>
                  <a:lnTo>
                    <a:pt x="2252" y="403"/>
                  </a:lnTo>
                  <a:lnTo>
                    <a:pt x="2251" y="404"/>
                  </a:lnTo>
                  <a:lnTo>
                    <a:pt x="2249" y="406"/>
                  </a:lnTo>
                  <a:lnTo>
                    <a:pt x="2248" y="409"/>
                  </a:lnTo>
                  <a:lnTo>
                    <a:pt x="2248" y="411"/>
                  </a:lnTo>
                  <a:lnTo>
                    <a:pt x="2248" y="413"/>
                  </a:lnTo>
                  <a:lnTo>
                    <a:pt x="2249" y="414"/>
                  </a:lnTo>
                  <a:lnTo>
                    <a:pt x="2247" y="416"/>
                  </a:lnTo>
                  <a:lnTo>
                    <a:pt x="2247" y="417"/>
                  </a:lnTo>
                  <a:lnTo>
                    <a:pt x="2246" y="418"/>
                  </a:lnTo>
                  <a:lnTo>
                    <a:pt x="2245" y="417"/>
                  </a:lnTo>
                  <a:lnTo>
                    <a:pt x="2245" y="416"/>
                  </a:lnTo>
                  <a:lnTo>
                    <a:pt x="2246" y="414"/>
                  </a:lnTo>
                  <a:lnTo>
                    <a:pt x="2246" y="412"/>
                  </a:lnTo>
                  <a:lnTo>
                    <a:pt x="2246" y="410"/>
                  </a:lnTo>
                  <a:lnTo>
                    <a:pt x="2246" y="409"/>
                  </a:lnTo>
                  <a:lnTo>
                    <a:pt x="2245" y="408"/>
                  </a:lnTo>
                  <a:lnTo>
                    <a:pt x="2244" y="407"/>
                  </a:lnTo>
                  <a:lnTo>
                    <a:pt x="2243" y="406"/>
                  </a:lnTo>
                  <a:lnTo>
                    <a:pt x="2242" y="405"/>
                  </a:lnTo>
                  <a:lnTo>
                    <a:pt x="2238" y="405"/>
                  </a:lnTo>
                  <a:lnTo>
                    <a:pt x="2237" y="405"/>
                  </a:lnTo>
                  <a:lnTo>
                    <a:pt x="2235" y="404"/>
                  </a:lnTo>
                  <a:lnTo>
                    <a:pt x="2234" y="403"/>
                  </a:lnTo>
                  <a:lnTo>
                    <a:pt x="2233" y="404"/>
                  </a:lnTo>
                  <a:lnTo>
                    <a:pt x="2234" y="406"/>
                  </a:lnTo>
                  <a:lnTo>
                    <a:pt x="2235" y="406"/>
                  </a:lnTo>
                  <a:lnTo>
                    <a:pt x="2236" y="406"/>
                  </a:lnTo>
                  <a:lnTo>
                    <a:pt x="2237" y="406"/>
                  </a:lnTo>
                  <a:lnTo>
                    <a:pt x="2240" y="409"/>
                  </a:lnTo>
                  <a:lnTo>
                    <a:pt x="2239" y="412"/>
                  </a:lnTo>
                  <a:lnTo>
                    <a:pt x="2237" y="415"/>
                  </a:lnTo>
                  <a:lnTo>
                    <a:pt x="2235" y="416"/>
                  </a:lnTo>
                  <a:lnTo>
                    <a:pt x="2232" y="414"/>
                  </a:lnTo>
                  <a:lnTo>
                    <a:pt x="2231" y="414"/>
                  </a:lnTo>
                  <a:lnTo>
                    <a:pt x="2230" y="415"/>
                  </a:lnTo>
                  <a:lnTo>
                    <a:pt x="2230" y="416"/>
                  </a:lnTo>
                  <a:lnTo>
                    <a:pt x="2229" y="416"/>
                  </a:lnTo>
                  <a:lnTo>
                    <a:pt x="2228" y="417"/>
                  </a:lnTo>
                  <a:lnTo>
                    <a:pt x="2227" y="416"/>
                  </a:lnTo>
                  <a:lnTo>
                    <a:pt x="2226" y="415"/>
                  </a:lnTo>
                  <a:lnTo>
                    <a:pt x="2225" y="415"/>
                  </a:lnTo>
                  <a:lnTo>
                    <a:pt x="2226" y="417"/>
                  </a:lnTo>
                  <a:lnTo>
                    <a:pt x="2225" y="418"/>
                  </a:lnTo>
                  <a:lnTo>
                    <a:pt x="2225" y="420"/>
                  </a:lnTo>
                  <a:lnTo>
                    <a:pt x="2225" y="422"/>
                  </a:lnTo>
                  <a:lnTo>
                    <a:pt x="2224" y="423"/>
                  </a:lnTo>
                  <a:lnTo>
                    <a:pt x="2224" y="424"/>
                  </a:lnTo>
                  <a:lnTo>
                    <a:pt x="2225" y="426"/>
                  </a:lnTo>
                  <a:lnTo>
                    <a:pt x="2224" y="427"/>
                  </a:lnTo>
                  <a:lnTo>
                    <a:pt x="2222" y="428"/>
                  </a:lnTo>
                  <a:lnTo>
                    <a:pt x="2222" y="427"/>
                  </a:lnTo>
                  <a:lnTo>
                    <a:pt x="2222" y="425"/>
                  </a:lnTo>
                  <a:lnTo>
                    <a:pt x="2223" y="424"/>
                  </a:lnTo>
                  <a:lnTo>
                    <a:pt x="2222" y="423"/>
                  </a:lnTo>
                  <a:lnTo>
                    <a:pt x="2222" y="422"/>
                  </a:lnTo>
                  <a:lnTo>
                    <a:pt x="2221" y="422"/>
                  </a:lnTo>
                  <a:lnTo>
                    <a:pt x="2220" y="424"/>
                  </a:lnTo>
                  <a:lnTo>
                    <a:pt x="2221" y="425"/>
                  </a:lnTo>
                  <a:lnTo>
                    <a:pt x="2221" y="426"/>
                  </a:lnTo>
                  <a:lnTo>
                    <a:pt x="2219" y="427"/>
                  </a:lnTo>
                  <a:lnTo>
                    <a:pt x="2218" y="427"/>
                  </a:lnTo>
                  <a:lnTo>
                    <a:pt x="2217" y="428"/>
                  </a:lnTo>
                  <a:lnTo>
                    <a:pt x="2215" y="430"/>
                  </a:lnTo>
                  <a:lnTo>
                    <a:pt x="2213" y="432"/>
                  </a:lnTo>
                  <a:lnTo>
                    <a:pt x="2212" y="432"/>
                  </a:lnTo>
                  <a:lnTo>
                    <a:pt x="2212" y="431"/>
                  </a:lnTo>
                  <a:lnTo>
                    <a:pt x="2212" y="430"/>
                  </a:lnTo>
                  <a:lnTo>
                    <a:pt x="2212" y="429"/>
                  </a:lnTo>
                  <a:lnTo>
                    <a:pt x="2212" y="428"/>
                  </a:lnTo>
                  <a:lnTo>
                    <a:pt x="2212" y="427"/>
                  </a:lnTo>
                  <a:lnTo>
                    <a:pt x="2212" y="426"/>
                  </a:lnTo>
                  <a:lnTo>
                    <a:pt x="2211" y="425"/>
                  </a:lnTo>
                  <a:lnTo>
                    <a:pt x="2210" y="424"/>
                  </a:lnTo>
                  <a:lnTo>
                    <a:pt x="2209" y="424"/>
                  </a:lnTo>
                  <a:lnTo>
                    <a:pt x="2208" y="424"/>
                  </a:lnTo>
                  <a:lnTo>
                    <a:pt x="2208" y="425"/>
                  </a:lnTo>
                  <a:lnTo>
                    <a:pt x="2207" y="425"/>
                  </a:lnTo>
                  <a:lnTo>
                    <a:pt x="2206" y="425"/>
                  </a:lnTo>
                  <a:lnTo>
                    <a:pt x="2204" y="427"/>
                  </a:lnTo>
                  <a:lnTo>
                    <a:pt x="2203" y="428"/>
                  </a:lnTo>
                  <a:lnTo>
                    <a:pt x="2202" y="427"/>
                  </a:lnTo>
                  <a:lnTo>
                    <a:pt x="2201" y="426"/>
                  </a:lnTo>
                  <a:lnTo>
                    <a:pt x="2203" y="424"/>
                  </a:lnTo>
                  <a:lnTo>
                    <a:pt x="2202" y="424"/>
                  </a:lnTo>
                  <a:lnTo>
                    <a:pt x="2201" y="424"/>
                  </a:lnTo>
                  <a:lnTo>
                    <a:pt x="2200" y="425"/>
                  </a:lnTo>
                  <a:lnTo>
                    <a:pt x="2200" y="426"/>
                  </a:lnTo>
                  <a:lnTo>
                    <a:pt x="2199" y="427"/>
                  </a:lnTo>
                  <a:lnTo>
                    <a:pt x="2198" y="428"/>
                  </a:lnTo>
                  <a:lnTo>
                    <a:pt x="2199" y="429"/>
                  </a:lnTo>
                  <a:lnTo>
                    <a:pt x="2199" y="430"/>
                  </a:lnTo>
                  <a:lnTo>
                    <a:pt x="2199" y="431"/>
                  </a:lnTo>
                  <a:lnTo>
                    <a:pt x="2198" y="432"/>
                  </a:lnTo>
                  <a:lnTo>
                    <a:pt x="2197" y="434"/>
                  </a:lnTo>
                  <a:lnTo>
                    <a:pt x="2197" y="435"/>
                  </a:lnTo>
                  <a:lnTo>
                    <a:pt x="2197" y="436"/>
                  </a:lnTo>
                  <a:lnTo>
                    <a:pt x="2198" y="437"/>
                  </a:lnTo>
                  <a:lnTo>
                    <a:pt x="2198" y="439"/>
                  </a:lnTo>
                  <a:lnTo>
                    <a:pt x="2192" y="446"/>
                  </a:lnTo>
                  <a:lnTo>
                    <a:pt x="2190" y="446"/>
                  </a:lnTo>
                  <a:lnTo>
                    <a:pt x="2189" y="446"/>
                  </a:lnTo>
                  <a:lnTo>
                    <a:pt x="2188" y="446"/>
                  </a:lnTo>
                  <a:lnTo>
                    <a:pt x="2186" y="446"/>
                  </a:lnTo>
                  <a:lnTo>
                    <a:pt x="2184" y="446"/>
                  </a:lnTo>
                  <a:lnTo>
                    <a:pt x="2182" y="445"/>
                  </a:lnTo>
                  <a:lnTo>
                    <a:pt x="2178" y="443"/>
                  </a:lnTo>
                  <a:lnTo>
                    <a:pt x="2177" y="442"/>
                  </a:lnTo>
                  <a:lnTo>
                    <a:pt x="2177" y="441"/>
                  </a:lnTo>
                  <a:lnTo>
                    <a:pt x="2176" y="441"/>
                  </a:lnTo>
                  <a:lnTo>
                    <a:pt x="2175" y="441"/>
                  </a:lnTo>
                  <a:lnTo>
                    <a:pt x="2175" y="442"/>
                  </a:lnTo>
                  <a:lnTo>
                    <a:pt x="2175" y="444"/>
                  </a:lnTo>
                  <a:lnTo>
                    <a:pt x="2176" y="445"/>
                  </a:lnTo>
                  <a:lnTo>
                    <a:pt x="2177" y="447"/>
                  </a:lnTo>
                  <a:lnTo>
                    <a:pt x="2179" y="448"/>
                  </a:lnTo>
                  <a:lnTo>
                    <a:pt x="2180" y="449"/>
                  </a:lnTo>
                  <a:lnTo>
                    <a:pt x="2181" y="448"/>
                  </a:lnTo>
                  <a:lnTo>
                    <a:pt x="2183" y="448"/>
                  </a:lnTo>
                  <a:lnTo>
                    <a:pt x="2184" y="447"/>
                  </a:lnTo>
                  <a:lnTo>
                    <a:pt x="2186" y="447"/>
                  </a:lnTo>
                  <a:lnTo>
                    <a:pt x="2188" y="448"/>
                  </a:lnTo>
                  <a:lnTo>
                    <a:pt x="2189" y="449"/>
                  </a:lnTo>
                  <a:lnTo>
                    <a:pt x="2189" y="448"/>
                  </a:lnTo>
                  <a:lnTo>
                    <a:pt x="2190" y="448"/>
                  </a:lnTo>
                  <a:lnTo>
                    <a:pt x="2191" y="450"/>
                  </a:lnTo>
                  <a:lnTo>
                    <a:pt x="2191" y="452"/>
                  </a:lnTo>
                  <a:lnTo>
                    <a:pt x="2192" y="454"/>
                  </a:lnTo>
                  <a:lnTo>
                    <a:pt x="2193" y="454"/>
                  </a:lnTo>
                  <a:lnTo>
                    <a:pt x="2194" y="454"/>
                  </a:lnTo>
                  <a:lnTo>
                    <a:pt x="2192" y="456"/>
                  </a:lnTo>
                  <a:lnTo>
                    <a:pt x="2191" y="455"/>
                  </a:lnTo>
                  <a:lnTo>
                    <a:pt x="2189" y="453"/>
                  </a:lnTo>
                  <a:lnTo>
                    <a:pt x="2187" y="451"/>
                  </a:lnTo>
                  <a:lnTo>
                    <a:pt x="2185" y="451"/>
                  </a:lnTo>
                  <a:lnTo>
                    <a:pt x="2186" y="452"/>
                  </a:lnTo>
                  <a:lnTo>
                    <a:pt x="2187" y="452"/>
                  </a:lnTo>
                  <a:lnTo>
                    <a:pt x="2188" y="453"/>
                  </a:lnTo>
                  <a:lnTo>
                    <a:pt x="2188" y="454"/>
                  </a:lnTo>
                  <a:lnTo>
                    <a:pt x="2187" y="454"/>
                  </a:lnTo>
                  <a:lnTo>
                    <a:pt x="2186" y="455"/>
                  </a:lnTo>
                  <a:lnTo>
                    <a:pt x="2185" y="456"/>
                  </a:lnTo>
                  <a:lnTo>
                    <a:pt x="2184" y="457"/>
                  </a:lnTo>
                  <a:lnTo>
                    <a:pt x="2183" y="460"/>
                  </a:lnTo>
                  <a:lnTo>
                    <a:pt x="2182" y="459"/>
                  </a:lnTo>
                  <a:lnTo>
                    <a:pt x="2181" y="459"/>
                  </a:lnTo>
                  <a:lnTo>
                    <a:pt x="2181" y="458"/>
                  </a:lnTo>
                  <a:lnTo>
                    <a:pt x="2181" y="457"/>
                  </a:lnTo>
                  <a:lnTo>
                    <a:pt x="2182" y="455"/>
                  </a:lnTo>
                  <a:lnTo>
                    <a:pt x="2181" y="454"/>
                  </a:lnTo>
                  <a:lnTo>
                    <a:pt x="2180" y="454"/>
                  </a:lnTo>
                  <a:lnTo>
                    <a:pt x="2178" y="454"/>
                  </a:lnTo>
                  <a:lnTo>
                    <a:pt x="2175" y="454"/>
                  </a:lnTo>
                  <a:lnTo>
                    <a:pt x="2174" y="455"/>
                  </a:lnTo>
                  <a:lnTo>
                    <a:pt x="2174" y="456"/>
                  </a:lnTo>
                  <a:lnTo>
                    <a:pt x="2176" y="457"/>
                  </a:lnTo>
                  <a:lnTo>
                    <a:pt x="2177" y="456"/>
                  </a:lnTo>
                  <a:lnTo>
                    <a:pt x="2178" y="455"/>
                  </a:lnTo>
                  <a:lnTo>
                    <a:pt x="2179" y="455"/>
                  </a:lnTo>
                  <a:lnTo>
                    <a:pt x="2181" y="456"/>
                  </a:lnTo>
                  <a:lnTo>
                    <a:pt x="2180" y="457"/>
                  </a:lnTo>
                  <a:lnTo>
                    <a:pt x="2178" y="459"/>
                  </a:lnTo>
                  <a:lnTo>
                    <a:pt x="2177" y="461"/>
                  </a:lnTo>
                  <a:lnTo>
                    <a:pt x="2176" y="463"/>
                  </a:lnTo>
                  <a:lnTo>
                    <a:pt x="2177" y="465"/>
                  </a:lnTo>
                  <a:lnTo>
                    <a:pt x="2177" y="467"/>
                  </a:lnTo>
                  <a:lnTo>
                    <a:pt x="2177" y="469"/>
                  </a:lnTo>
                  <a:lnTo>
                    <a:pt x="2178" y="470"/>
                  </a:lnTo>
                  <a:lnTo>
                    <a:pt x="2177" y="471"/>
                  </a:lnTo>
                  <a:lnTo>
                    <a:pt x="2175" y="471"/>
                  </a:lnTo>
                  <a:lnTo>
                    <a:pt x="2175" y="474"/>
                  </a:lnTo>
                  <a:lnTo>
                    <a:pt x="2173" y="476"/>
                  </a:lnTo>
                  <a:lnTo>
                    <a:pt x="2171" y="475"/>
                  </a:lnTo>
                  <a:lnTo>
                    <a:pt x="2169" y="476"/>
                  </a:lnTo>
                  <a:lnTo>
                    <a:pt x="2166" y="476"/>
                  </a:lnTo>
                  <a:lnTo>
                    <a:pt x="2164" y="476"/>
                  </a:lnTo>
                  <a:lnTo>
                    <a:pt x="2163" y="475"/>
                  </a:lnTo>
                  <a:lnTo>
                    <a:pt x="2161" y="474"/>
                  </a:lnTo>
                  <a:lnTo>
                    <a:pt x="2160" y="473"/>
                  </a:lnTo>
                  <a:lnTo>
                    <a:pt x="2158" y="473"/>
                  </a:lnTo>
                  <a:lnTo>
                    <a:pt x="2156" y="473"/>
                  </a:lnTo>
                  <a:lnTo>
                    <a:pt x="2155" y="472"/>
                  </a:lnTo>
                  <a:lnTo>
                    <a:pt x="2154" y="473"/>
                  </a:lnTo>
                  <a:lnTo>
                    <a:pt x="2156" y="474"/>
                  </a:lnTo>
                  <a:lnTo>
                    <a:pt x="2158" y="474"/>
                  </a:lnTo>
                  <a:lnTo>
                    <a:pt x="2159" y="474"/>
                  </a:lnTo>
                  <a:lnTo>
                    <a:pt x="2157" y="476"/>
                  </a:lnTo>
                  <a:lnTo>
                    <a:pt x="2155" y="477"/>
                  </a:lnTo>
                  <a:lnTo>
                    <a:pt x="2155" y="478"/>
                  </a:lnTo>
                  <a:lnTo>
                    <a:pt x="2154" y="479"/>
                  </a:lnTo>
                  <a:lnTo>
                    <a:pt x="2152" y="481"/>
                  </a:lnTo>
                  <a:lnTo>
                    <a:pt x="2150" y="482"/>
                  </a:lnTo>
                  <a:lnTo>
                    <a:pt x="2149" y="483"/>
                  </a:lnTo>
                  <a:lnTo>
                    <a:pt x="2148" y="483"/>
                  </a:lnTo>
                  <a:lnTo>
                    <a:pt x="2147" y="484"/>
                  </a:lnTo>
                  <a:lnTo>
                    <a:pt x="2146" y="482"/>
                  </a:lnTo>
                  <a:lnTo>
                    <a:pt x="2147" y="481"/>
                  </a:lnTo>
                  <a:lnTo>
                    <a:pt x="2149" y="479"/>
                  </a:lnTo>
                  <a:lnTo>
                    <a:pt x="2147" y="478"/>
                  </a:lnTo>
                  <a:lnTo>
                    <a:pt x="2144" y="476"/>
                  </a:lnTo>
                  <a:lnTo>
                    <a:pt x="2144" y="477"/>
                  </a:lnTo>
                  <a:lnTo>
                    <a:pt x="2146" y="479"/>
                  </a:lnTo>
                  <a:lnTo>
                    <a:pt x="2147" y="479"/>
                  </a:lnTo>
                  <a:lnTo>
                    <a:pt x="2146" y="481"/>
                  </a:lnTo>
                  <a:lnTo>
                    <a:pt x="2144" y="482"/>
                  </a:lnTo>
                  <a:lnTo>
                    <a:pt x="2143" y="482"/>
                  </a:lnTo>
                  <a:lnTo>
                    <a:pt x="2142" y="483"/>
                  </a:lnTo>
                  <a:lnTo>
                    <a:pt x="2141" y="483"/>
                  </a:lnTo>
                  <a:lnTo>
                    <a:pt x="2139" y="484"/>
                  </a:lnTo>
                  <a:lnTo>
                    <a:pt x="2138" y="485"/>
                  </a:lnTo>
                  <a:lnTo>
                    <a:pt x="2137" y="485"/>
                  </a:lnTo>
                  <a:lnTo>
                    <a:pt x="2135" y="486"/>
                  </a:lnTo>
                  <a:lnTo>
                    <a:pt x="2133" y="486"/>
                  </a:lnTo>
                  <a:lnTo>
                    <a:pt x="2131" y="487"/>
                  </a:lnTo>
                  <a:lnTo>
                    <a:pt x="2131" y="488"/>
                  </a:lnTo>
                  <a:lnTo>
                    <a:pt x="2129" y="489"/>
                  </a:lnTo>
                  <a:lnTo>
                    <a:pt x="2128" y="489"/>
                  </a:lnTo>
                  <a:lnTo>
                    <a:pt x="2127" y="488"/>
                  </a:lnTo>
                  <a:lnTo>
                    <a:pt x="2127" y="486"/>
                  </a:lnTo>
                  <a:lnTo>
                    <a:pt x="2128" y="486"/>
                  </a:lnTo>
                  <a:lnTo>
                    <a:pt x="2128" y="487"/>
                  </a:lnTo>
                  <a:lnTo>
                    <a:pt x="2129" y="487"/>
                  </a:lnTo>
                  <a:lnTo>
                    <a:pt x="2129" y="486"/>
                  </a:lnTo>
                  <a:lnTo>
                    <a:pt x="2128" y="485"/>
                  </a:lnTo>
                  <a:lnTo>
                    <a:pt x="2128" y="484"/>
                  </a:lnTo>
                  <a:lnTo>
                    <a:pt x="2127" y="484"/>
                  </a:lnTo>
                  <a:lnTo>
                    <a:pt x="2126" y="483"/>
                  </a:lnTo>
                  <a:lnTo>
                    <a:pt x="2125" y="483"/>
                  </a:lnTo>
                  <a:lnTo>
                    <a:pt x="2124" y="482"/>
                  </a:lnTo>
                  <a:lnTo>
                    <a:pt x="2121" y="482"/>
                  </a:lnTo>
                  <a:lnTo>
                    <a:pt x="2121" y="481"/>
                  </a:lnTo>
                  <a:lnTo>
                    <a:pt x="2120" y="480"/>
                  </a:lnTo>
                  <a:lnTo>
                    <a:pt x="2120" y="479"/>
                  </a:lnTo>
                  <a:lnTo>
                    <a:pt x="2121" y="478"/>
                  </a:lnTo>
                  <a:lnTo>
                    <a:pt x="2122" y="478"/>
                  </a:lnTo>
                  <a:lnTo>
                    <a:pt x="2123" y="478"/>
                  </a:lnTo>
                  <a:lnTo>
                    <a:pt x="2123" y="477"/>
                  </a:lnTo>
                  <a:lnTo>
                    <a:pt x="2123" y="476"/>
                  </a:lnTo>
                  <a:lnTo>
                    <a:pt x="2121" y="476"/>
                  </a:lnTo>
                  <a:lnTo>
                    <a:pt x="2120" y="477"/>
                  </a:lnTo>
                  <a:lnTo>
                    <a:pt x="2119" y="478"/>
                  </a:lnTo>
                  <a:lnTo>
                    <a:pt x="2118" y="479"/>
                  </a:lnTo>
                  <a:lnTo>
                    <a:pt x="2117" y="479"/>
                  </a:lnTo>
                  <a:lnTo>
                    <a:pt x="2114" y="480"/>
                  </a:lnTo>
                  <a:lnTo>
                    <a:pt x="2113" y="480"/>
                  </a:lnTo>
                  <a:lnTo>
                    <a:pt x="2112" y="482"/>
                  </a:lnTo>
                  <a:lnTo>
                    <a:pt x="2111" y="482"/>
                  </a:lnTo>
                  <a:lnTo>
                    <a:pt x="2110" y="481"/>
                  </a:lnTo>
                  <a:lnTo>
                    <a:pt x="2110" y="480"/>
                  </a:lnTo>
                  <a:lnTo>
                    <a:pt x="2111" y="479"/>
                  </a:lnTo>
                  <a:lnTo>
                    <a:pt x="2110" y="479"/>
                  </a:lnTo>
                  <a:lnTo>
                    <a:pt x="2108" y="479"/>
                  </a:lnTo>
                  <a:lnTo>
                    <a:pt x="2108" y="478"/>
                  </a:lnTo>
                  <a:lnTo>
                    <a:pt x="2106" y="477"/>
                  </a:lnTo>
                  <a:lnTo>
                    <a:pt x="2105" y="476"/>
                  </a:lnTo>
                  <a:lnTo>
                    <a:pt x="2104" y="476"/>
                  </a:lnTo>
                  <a:lnTo>
                    <a:pt x="2104" y="477"/>
                  </a:lnTo>
                  <a:lnTo>
                    <a:pt x="2103" y="477"/>
                  </a:lnTo>
                  <a:lnTo>
                    <a:pt x="2102" y="477"/>
                  </a:lnTo>
                  <a:lnTo>
                    <a:pt x="2103" y="478"/>
                  </a:lnTo>
                  <a:lnTo>
                    <a:pt x="2104" y="479"/>
                  </a:lnTo>
                  <a:lnTo>
                    <a:pt x="2105" y="478"/>
                  </a:lnTo>
                  <a:lnTo>
                    <a:pt x="2106" y="478"/>
                  </a:lnTo>
                  <a:lnTo>
                    <a:pt x="2107" y="478"/>
                  </a:lnTo>
                  <a:lnTo>
                    <a:pt x="2108" y="480"/>
                  </a:lnTo>
                  <a:lnTo>
                    <a:pt x="2108" y="481"/>
                  </a:lnTo>
                  <a:lnTo>
                    <a:pt x="2106" y="481"/>
                  </a:lnTo>
                  <a:lnTo>
                    <a:pt x="2106" y="482"/>
                  </a:lnTo>
                  <a:lnTo>
                    <a:pt x="2107" y="482"/>
                  </a:lnTo>
                  <a:lnTo>
                    <a:pt x="2108" y="482"/>
                  </a:lnTo>
                  <a:lnTo>
                    <a:pt x="2109" y="482"/>
                  </a:lnTo>
                  <a:lnTo>
                    <a:pt x="2110" y="483"/>
                  </a:lnTo>
                  <a:lnTo>
                    <a:pt x="2111" y="483"/>
                  </a:lnTo>
                  <a:lnTo>
                    <a:pt x="2112" y="483"/>
                  </a:lnTo>
                  <a:lnTo>
                    <a:pt x="2113" y="482"/>
                  </a:lnTo>
                  <a:lnTo>
                    <a:pt x="2114" y="482"/>
                  </a:lnTo>
                  <a:lnTo>
                    <a:pt x="2115" y="481"/>
                  </a:lnTo>
                  <a:lnTo>
                    <a:pt x="2114" y="482"/>
                  </a:lnTo>
                  <a:lnTo>
                    <a:pt x="2112" y="485"/>
                  </a:lnTo>
                  <a:lnTo>
                    <a:pt x="2111" y="486"/>
                  </a:lnTo>
                  <a:lnTo>
                    <a:pt x="2110" y="488"/>
                  </a:lnTo>
                  <a:lnTo>
                    <a:pt x="2110" y="490"/>
                  </a:lnTo>
                  <a:lnTo>
                    <a:pt x="2112" y="492"/>
                  </a:lnTo>
                  <a:lnTo>
                    <a:pt x="2112" y="490"/>
                  </a:lnTo>
                  <a:lnTo>
                    <a:pt x="2112" y="489"/>
                  </a:lnTo>
                  <a:lnTo>
                    <a:pt x="2114" y="489"/>
                  </a:lnTo>
                  <a:lnTo>
                    <a:pt x="2114" y="490"/>
                  </a:lnTo>
                  <a:lnTo>
                    <a:pt x="2113" y="491"/>
                  </a:lnTo>
                  <a:lnTo>
                    <a:pt x="2112" y="492"/>
                  </a:lnTo>
                  <a:lnTo>
                    <a:pt x="2112" y="494"/>
                  </a:lnTo>
                  <a:lnTo>
                    <a:pt x="2113" y="495"/>
                  </a:lnTo>
                  <a:lnTo>
                    <a:pt x="2110" y="495"/>
                  </a:lnTo>
                  <a:lnTo>
                    <a:pt x="2109" y="494"/>
                  </a:lnTo>
                  <a:lnTo>
                    <a:pt x="2107" y="494"/>
                  </a:lnTo>
                  <a:lnTo>
                    <a:pt x="2106" y="493"/>
                  </a:lnTo>
                  <a:lnTo>
                    <a:pt x="2104" y="493"/>
                  </a:lnTo>
                  <a:lnTo>
                    <a:pt x="2103" y="493"/>
                  </a:lnTo>
                  <a:lnTo>
                    <a:pt x="2101" y="493"/>
                  </a:lnTo>
                  <a:lnTo>
                    <a:pt x="2100" y="493"/>
                  </a:lnTo>
                  <a:lnTo>
                    <a:pt x="2099" y="492"/>
                  </a:lnTo>
                  <a:lnTo>
                    <a:pt x="2098" y="491"/>
                  </a:lnTo>
                  <a:lnTo>
                    <a:pt x="2097" y="490"/>
                  </a:lnTo>
                  <a:lnTo>
                    <a:pt x="2098" y="489"/>
                  </a:lnTo>
                  <a:lnTo>
                    <a:pt x="2099" y="489"/>
                  </a:lnTo>
                  <a:lnTo>
                    <a:pt x="2101" y="489"/>
                  </a:lnTo>
                  <a:lnTo>
                    <a:pt x="2102" y="489"/>
                  </a:lnTo>
                  <a:lnTo>
                    <a:pt x="2103" y="488"/>
                  </a:lnTo>
                  <a:lnTo>
                    <a:pt x="2102" y="486"/>
                  </a:lnTo>
                  <a:lnTo>
                    <a:pt x="2101" y="487"/>
                  </a:lnTo>
                  <a:lnTo>
                    <a:pt x="2100" y="487"/>
                  </a:lnTo>
                  <a:lnTo>
                    <a:pt x="2099" y="488"/>
                  </a:lnTo>
                  <a:lnTo>
                    <a:pt x="2097" y="486"/>
                  </a:lnTo>
                  <a:lnTo>
                    <a:pt x="2094" y="486"/>
                  </a:lnTo>
                  <a:lnTo>
                    <a:pt x="2092" y="486"/>
                  </a:lnTo>
                  <a:lnTo>
                    <a:pt x="2091" y="486"/>
                  </a:lnTo>
                  <a:lnTo>
                    <a:pt x="2090" y="485"/>
                  </a:lnTo>
                  <a:lnTo>
                    <a:pt x="2092" y="484"/>
                  </a:lnTo>
                  <a:lnTo>
                    <a:pt x="2095" y="483"/>
                  </a:lnTo>
                  <a:lnTo>
                    <a:pt x="2096" y="482"/>
                  </a:lnTo>
                  <a:lnTo>
                    <a:pt x="2097" y="481"/>
                  </a:lnTo>
                  <a:lnTo>
                    <a:pt x="2096" y="481"/>
                  </a:lnTo>
                  <a:lnTo>
                    <a:pt x="2096" y="480"/>
                  </a:lnTo>
                  <a:lnTo>
                    <a:pt x="2096" y="478"/>
                  </a:lnTo>
                  <a:lnTo>
                    <a:pt x="2095" y="478"/>
                  </a:lnTo>
                  <a:lnTo>
                    <a:pt x="2094" y="479"/>
                  </a:lnTo>
                  <a:lnTo>
                    <a:pt x="2093" y="480"/>
                  </a:lnTo>
                  <a:lnTo>
                    <a:pt x="2092" y="482"/>
                  </a:lnTo>
                  <a:lnTo>
                    <a:pt x="2091" y="483"/>
                  </a:lnTo>
                  <a:lnTo>
                    <a:pt x="2090" y="483"/>
                  </a:lnTo>
                  <a:lnTo>
                    <a:pt x="2089" y="483"/>
                  </a:lnTo>
                  <a:lnTo>
                    <a:pt x="2088" y="483"/>
                  </a:lnTo>
                  <a:lnTo>
                    <a:pt x="2087" y="484"/>
                  </a:lnTo>
                  <a:lnTo>
                    <a:pt x="2087" y="485"/>
                  </a:lnTo>
                  <a:lnTo>
                    <a:pt x="2087" y="487"/>
                  </a:lnTo>
                  <a:lnTo>
                    <a:pt x="2086" y="486"/>
                  </a:lnTo>
                  <a:lnTo>
                    <a:pt x="2085" y="485"/>
                  </a:lnTo>
                  <a:lnTo>
                    <a:pt x="2084" y="485"/>
                  </a:lnTo>
                  <a:lnTo>
                    <a:pt x="2083" y="485"/>
                  </a:lnTo>
                  <a:lnTo>
                    <a:pt x="2082" y="486"/>
                  </a:lnTo>
                  <a:lnTo>
                    <a:pt x="2079" y="486"/>
                  </a:lnTo>
                  <a:lnTo>
                    <a:pt x="2078" y="487"/>
                  </a:lnTo>
                  <a:lnTo>
                    <a:pt x="2078" y="488"/>
                  </a:lnTo>
                  <a:lnTo>
                    <a:pt x="2078" y="489"/>
                  </a:lnTo>
                  <a:lnTo>
                    <a:pt x="2077" y="490"/>
                  </a:lnTo>
                  <a:lnTo>
                    <a:pt x="2076" y="490"/>
                  </a:lnTo>
                  <a:lnTo>
                    <a:pt x="2077" y="491"/>
                  </a:lnTo>
                  <a:lnTo>
                    <a:pt x="2077" y="492"/>
                  </a:lnTo>
                  <a:lnTo>
                    <a:pt x="2076" y="492"/>
                  </a:lnTo>
                  <a:lnTo>
                    <a:pt x="2075" y="493"/>
                  </a:lnTo>
                  <a:lnTo>
                    <a:pt x="2074" y="493"/>
                  </a:lnTo>
                  <a:lnTo>
                    <a:pt x="2073" y="493"/>
                  </a:lnTo>
                  <a:lnTo>
                    <a:pt x="2072" y="492"/>
                  </a:lnTo>
                  <a:lnTo>
                    <a:pt x="2072" y="491"/>
                  </a:lnTo>
                  <a:lnTo>
                    <a:pt x="2072" y="490"/>
                  </a:lnTo>
                  <a:lnTo>
                    <a:pt x="2071" y="489"/>
                  </a:lnTo>
                  <a:lnTo>
                    <a:pt x="2070" y="488"/>
                  </a:lnTo>
                  <a:lnTo>
                    <a:pt x="2070" y="490"/>
                  </a:lnTo>
                  <a:lnTo>
                    <a:pt x="2069" y="489"/>
                  </a:lnTo>
                  <a:lnTo>
                    <a:pt x="2068" y="488"/>
                  </a:lnTo>
                  <a:lnTo>
                    <a:pt x="2067" y="488"/>
                  </a:lnTo>
                  <a:lnTo>
                    <a:pt x="2066" y="488"/>
                  </a:lnTo>
                  <a:lnTo>
                    <a:pt x="2067" y="489"/>
                  </a:lnTo>
                  <a:lnTo>
                    <a:pt x="2068" y="490"/>
                  </a:lnTo>
                  <a:lnTo>
                    <a:pt x="2067" y="491"/>
                  </a:lnTo>
                  <a:lnTo>
                    <a:pt x="2068" y="492"/>
                  </a:lnTo>
                  <a:lnTo>
                    <a:pt x="2069" y="492"/>
                  </a:lnTo>
                  <a:lnTo>
                    <a:pt x="2069" y="491"/>
                  </a:lnTo>
                  <a:lnTo>
                    <a:pt x="2070" y="491"/>
                  </a:lnTo>
                  <a:lnTo>
                    <a:pt x="2071" y="492"/>
                  </a:lnTo>
                  <a:lnTo>
                    <a:pt x="2072" y="493"/>
                  </a:lnTo>
                  <a:lnTo>
                    <a:pt x="2072" y="494"/>
                  </a:lnTo>
                  <a:lnTo>
                    <a:pt x="2073" y="494"/>
                  </a:lnTo>
                  <a:lnTo>
                    <a:pt x="2072" y="495"/>
                  </a:lnTo>
                  <a:lnTo>
                    <a:pt x="2071" y="496"/>
                  </a:lnTo>
                  <a:lnTo>
                    <a:pt x="2070" y="497"/>
                  </a:lnTo>
                  <a:lnTo>
                    <a:pt x="2069" y="500"/>
                  </a:lnTo>
                  <a:lnTo>
                    <a:pt x="2069" y="501"/>
                  </a:lnTo>
                  <a:lnTo>
                    <a:pt x="2070" y="503"/>
                  </a:lnTo>
                  <a:lnTo>
                    <a:pt x="2068" y="504"/>
                  </a:lnTo>
                  <a:lnTo>
                    <a:pt x="2068" y="503"/>
                  </a:lnTo>
                  <a:lnTo>
                    <a:pt x="2067" y="503"/>
                  </a:lnTo>
                  <a:lnTo>
                    <a:pt x="2068" y="502"/>
                  </a:lnTo>
                  <a:lnTo>
                    <a:pt x="2068" y="500"/>
                  </a:lnTo>
                  <a:lnTo>
                    <a:pt x="2066" y="500"/>
                  </a:lnTo>
                  <a:lnTo>
                    <a:pt x="2064" y="500"/>
                  </a:lnTo>
                  <a:lnTo>
                    <a:pt x="2062" y="500"/>
                  </a:lnTo>
                  <a:lnTo>
                    <a:pt x="2060" y="500"/>
                  </a:lnTo>
                  <a:lnTo>
                    <a:pt x="2059" y="501"/>
                  </a:lnTo>
                  <a:lnTo>
                    <a:pt x="2058" y="499"/>
                  </a:lnTo>
                  <a:lnTo>
                    <a:pt x="2058" y="498"/>
                  </a:lnTo>
                  <a:lnTo>
                    <a:pt x="2058" y="496"/>
                  </a:lnTo>
                  <a:lnTo>
                    <a:pt x="2058" y="495"/>
                  </a:lnTo>
                  <a:lnTo>
                    <a:pt x="2059" y="494"/>
                  </a:lnTo>
                  <a:lnTo>
                    <a:pt x="2059" y="493"/>
                  </a:lnTo>
                  <a:lnTo>
                    <a:pt x="2058" y="492"/>
                  </a:lnTo>
                  <a:lnTo>
                    <a:pt x="2058" y="490"/>
                  </a:lnTo>
                  <a:lnTo>
                    <a:pt x="2059" y="489"/>
                  </a:lnTo>
                  <a:lnTo>
                    <a:pt x="2061" y="488"/>
                  </a:lnTo>
                  <a:lnTo>
                    <a:pt x="2062" y="488"/>
                  </a:lnTo>
                  <a:lnTo>
                    <a:pt x="2062" y="487"/>
                  </a:lnTo>
                  <a:lnTo>
                    <a:pt x="2063" y="487"/>
                  </a:lnTo>
                  <a:lnTo>
                    <a:pt x="2063" y="486"/>
                  </a:lnTo>
                  <a:lnTo>
                    <a:pt x="2063" y="485"/>
                  </a:lnTo>
                  <a:lnTo>
                    <a:pt x="2062" y="485"/>
                  </a:lnTo>
                  <a:lnTo>
                    <a:pt x="2061" y="484"/>
                  </a:lnTo>
                  <a:lnTo>
                    <a:pt x="2060" y="484"/>
                  </a:lnTo>
                  <a:lnTo>
                    <a:pt x="2060" y="485"/>
                  </a:lnTo>
                  <a:lnTo>
                    <a:pt x="2060" y="486"/>
                  </a:lnTo>
                  <a:lnTo>
                    <a:pt x="2059" y="487"/>
                  </a:lnTo>
                  <a:lnTo>
                    <a:pt x="2058" y="487"/>
                  </a:lnTo>
                  <a:lnTo>
                    <a:pt x="2057" y="486"/>
                  </a:lnTo>
                  <a:lnTo>
                    <a:pt x="2055" y="486"/>
                  </a:lnTo>
                  <a:lnTo>
                    <a:pt x="2054" y="487"/>
                  </a:lnTo>
                  <a:lnTo>
                    <a:pt x="2053" y="487"/>
                  </a:lnTo>
                  <a:lnTo>
                    <a:pt x="2052" y="488"/>
                  </a:lnTo>
                  <a:lnTo>
                    <a:pt x="2051" y="489"/>
                  </a:lnTo>
                  <a:lnTo>
                    <a:pt x="2050" y="489"/>
                  </a:lnTo>
                  <a:lnTo>
                    <a:pt x="2049" y="490"/>
                  </a:lnTo>
                  <a:lnTo>
                    <a:pt x="2048" y="490"/>
                  </a:lnTo>
                  <a:lnTo>
                    <a:pt x="2046" y="490"/>
                  </a:lnTo>
                  <a:lnTo>
                    <a:pt x="2047" y="491"/>
                  </a:lnTo>
                  <a:lnTo>
                    <a:pt x="2047" y="492"/>
                  </a:lnTo>
                  <a:lnTo>
                    <a:pt x="2046" y="493"/>
                  </a:lnTo>
                  <a:lnTo>
                    <a:pt x="2045" y="493"/>
                  </a:lnTo>
                  <a:lnTo>
                    <a:pt x="2044" y="493"/>
                  </a:lnTo>
                  <a:lnTo>
                    <a:pt x="2044" y="492"/>
                  </a:lnTo>
                  <a:lnTo>
                    <a:pt x="2044" y="494"/>
                  </a:lnTo>
                  <a:lnTo>
                    <a:pt x="2043" y="494"/>
                  </a:lnTo>
                  <a:lnTo>
                    <a:pt x="2043" y="495"/>
                  </a:lnTo>
                  <a:lnTo>
                    <a:pt x="2042" y="496"/>
                  </a:lnTo>
                  <a:lnTo>
                    <a:pt x="2043" y="496"/>
                  </a:lnTo>
                  <a:lnTo>
                    <a:pt x="2045" y="497"/>
                  </a:lnTo>
                  <a:lnTo>
                    <a:pt x="2044" y="497"/>
                  </a:lnTo>
                  <a:lnTo>
                    <a:pt x="2045" y="497"/>
                  </a:lnTo>
                  <a:lnTo>
                    <a:pt x="2046" y="496"/>
                  </a:lnTo>
                  <a:lnTo>
                    <a:pt x="2047" y="496"/>
                  </a:lnTo>
                  <a:lnTo>
                    <a:pt x="2048" y="496"/>
                  </a:lnTo>
                  <a:lnTo>
                    <a:pt x="2048" y="497"/>
                  </a:lnTo>
                  <a:lnTo>
                    <a:pt x="2047" y="497"/>
                  </a:lnTo>
                  <a:lnTo>
                    <a:pt x="2046" y="499"/>
                  </a:lnTo>
                  <a:lnTo>
                    <a:pt x="2045" y="500"/>
                  </a:lnTo>
                  <a:lnTo>
                    <a:pt x="2044" y="500"/>
                  </a:lnTo>
                  <a:lnTo>
                    <a:pt x="2043" y="501"/>
                  </a:lnTo>
                  <a:lnTo>
                    <a:pt x="2042" y="502"/>
                  </a:lnTo>
                  <a:lnTo>
                    <a:pt x="2042" y="503"/>
                  </a:lnTo>
                  <a:lnTo>
                    <a:pt x="2043" y="503"/>
                  </a:lnTo>
                  <a:lnTo>
                    <a:pt x="2044" y="503"/>
                  </a:lnTo>
                  <a:lnTo>
                    <a:pt x="2044" y="502"/>
                  </a:lnTo>
                  <a:lnTo>
                    <a:pt x="2045" y="502"/>
                  </a:lnTo>
                  <a:lnTo>
                    <a:pt x="2046" y="503"/>
                  </a:lnTo>
                  <a:lnTo>
                    <a:pt x="2047" y="503"/>
                  </a:lnTo>
                  <a:lnTo>
                    <a:pt x="2048" y="504"/>
                  </a:lnTo>
                  <a:lnTo>
                    <a:pt x="2050" y="505"/>
                  </a:lnTo>
                  <a:lnTo>
                    <a:pt x="2050" y="506"/>
                  </a:lnTo>
                  <a:lnTo>
                    <a:pt x="2049" y="507"/>
                  </a:lnTo>
                  <a:lnTo>
                    <a:pt x="2048" y="507"/>
                  </a:lnTo>
                  <a:lnTo>
                    <a:pt x="2047" y="508"/>
                  </a:lnTo>
                  <a:lnTo>
                    <a:pt x="2045" y="508"/>
                  </a:lnTo>
                  <a:lnTo>
                    <a:pt x="2044" y="509"/>
                  </a:lnTo>
                  <a:lnTo>
                    <a:pt x="2043" y="510"/>
                  </a:lnTo>
                  <a:lnTo>
                    <a:pt x="2042" y="510"/>
                  </a:lnTo>
                  <a:lnTo>
                    <a:pt x="2042" y="509"/>
                  </a:lnTo>
                  <a:lnTo>
                    <a:pt x="2041" y="509"/>
                  </a:lnTo>
                  <a:lnTo>
                    <a:pt x="2041" y="508"/>
                  </a:lnTo>
                  <a:lnTo>
                    <a:pt x="2041" y="507"/>
                  </a:lnTo>
                  <a:lnTo>
                    <a:pt x="2041" y="506"/>
                  </a:lnTo>
                  <a:lnTo>
                    <a:pt x="2041" y="505"/>
                  </a:lnTo>
                  <a:lnTo>
                    <a:pt x="2041" y="504"/>
                  </a:lnTo>
                  <a:lnTo>
                    <a:pt x="2040" y="503"/>
                  </a:lnTo>
                  <a:lnTo>
                    <a:pt x="2039" y="502"/>
                  </a:lnTo>
                  <a:lnTo>
                    <a:pt x="2038" y="502"/>
                  </a:lnTo>
                  <a:lnTo>
                    <a:pt x="2038" y="501"/>
                  </a:lnTo>
                  <a:lnTo>
                    <a:pt x="2038" y="500"/>
                  </a:lnTo>
                  <a:lnTo>
                    <a:pt x="2037" y="500"/>
                  </a:lnTo>
                  <a:lnTo>
                    <a:pt x="2037" y="499"/>
                  </a:lnTo>
                  <a:lnTo>
                    <a:pt x="2036" y="499"/>
                  </a:lnTo>
                  <a:lnTo>
                    <a:pt x="2035" y="499"/>
                  </a:lnTo>
                  <a:lnTo>
                    <a:pt x="2034" y="499"/>
                  </a:lnTo>
                  <a:lnTo>
                    <a:pt x="2033" y="499"/>
                  </a:lnTo>
                  <a:lnTo>
                    <a:pt x="2032" y="500"/>
                  </a:lnTo>
                  <a:lnTo>
                    <a:pt x="2031" y="499"/>
                  </a:lnTo>
                  <a:lnTo>
                    <a:pt x="2031" y="500"/>
                  </a:lnTo>
                  <a:lnTo>
                    <a:pt x="2031" y="500"/>
                  </a:lnTo>
                  <a:lnTo>
                    <a:pt x="2031" y="501"/>
                  </a:lnTo>
                  <a:lnTo>
                    <a:pt x="2030" y="501"/>
                  </a:lnTo>
                  <a:lnTo>
                    <a:pt x="2029" y="501"/>
                  </a:lnTo>
                  <a:lnTo>
                    <a:pt x="2028" y="501"/>
                  </a:lnTo>
                  <a:lnTo>
                    <a:pt x="2027" y="502"/>
                  </a:lnTo>
                  <a:lnTo>
                    <a:pt x="2026" y="503"/>
                  </a:lnTo>
                  <a:lnTo>
                    <a:pt x="2025" y="503"/>
                  </a:lnTo>
                  <a:lnTo>
                    <a:pt x="2024" y="503"/>
                  </a:lnTo>
                  <a:lnTo>
                    <a:pt x="2022" y="503"/>
                  </a:lnTo>
                  <a:lnTo>
                    <a:pt x="2022" y="502"/>
                  </a:lnTo>
                  <a:lnTo>
                    <a:pt x="2021" y="503"/>
                  </a:lnTo>
                  <a:lnTo>
                    <a:pt x="2020" y="504"/>
                  </a:lnTo>
                  <a:lnTo>
                    <a:pt x="2019" y="504"/>
                  </a:lnTo>
                  <a:lnTo>
                    <a:pt x="2018" y="505"/>
                  </a:lnTo>
                  <a:lnTo>
                    <a:pt x="2018" y="504"/>
                  </a:lnTo>
                  <a:lnTo>
                    <a:pt x="2016" y="504"/>
                  </a:lnTo>
                  <a:lnTo>
                    <a:pt x="2016" y="505"/>
                  </a:lnTo>
                  <a:lnTo>
                    <a:pt x="2015" y="505"/>
                  </a:lnTo>
                  <a:lnTo>
                    <a:pt x="2014" y="506"/>
                  </a:lnTo>
                  <a:lnTo>
                    <a:pt x="2013" y="506"/>
                  </a:lnTo>
                  <a:lnTo>
                    <a:pt x="2012" y="505"/>
                  </a:lnTo>
                  <a:lnTo>
                    <a:pt x="2010" y="505"/>
                  </a:lnTo>
                  <a:lnTo>
                    <a:pt x="2009" y="505"/>
                  </a:lnTo>
                  <a:lnTo>
                    <a:pt x="2008" y="505"/>
                  </a:lnTo>
                  <a:lnTo>
                    <a:pt x="2008" y="504"/>
                  </a:lnTo>
                  <a:lnTo>
                    <a:pt x="2008" y="505"/>
                  </a:lnTo>
                  <a:lnTo>
                    <a:pt x="2007" y="505"/>
                  </a:lnTo>
                  <a:lnTo>
                    <a:pt x="2007" y="506"/>
                  </a:lnTo>
                  <a:lnTo>
                    <a:pt x="2007" y="507"/>
                  </a:lnTo>
                  <a:lnTo>
                    <a:pt x="2007" y="508"/>
                  </a:lnTo>
                  <a:lnTo>
                    <a:pt x="2006" y="508"/>
                  </a:lnTo>
                  <a:lnTo>
                    <a:pt x="2005" y="508"/>
                  </a:lnTo>
                  <a:lnTo>
                    <a:pt x="2004" y="508"/>
                  </a:lnTo>
                  <a:lnTo>
                    <a:pt x="2003" y="510"/>
                  </a:lnTo>
                  <a:lnTo>
                    <a:pt x="2003" y="509"/>
                  </a:lnTo>
                  <a:lnTo>
                    <a:pt x="2002" y="508"/>
                  </a:lnTo>
                  <a:lnTo>
                    <a:pt x="2002" y="507"/>
                  </a:lnTo>
                  <a:lnTo>
                    <a:pt x="2002" y="506"/>
                  </a:lnTo>
                  <a:lnTo>
                    <a:pt x="2003" y="506"/>
                  </a:lnTo>
                  <a:lnTo>
                    <a:pt x="2003" y="505"/>
                  </a:lnTo>
                  <a:lnTo>
                    <a:pt x="2003" y="504"/>
                  </a:lnTo>
                  <a:lnTo>
                    <a:pt x="2000" y="502"/>
                  </a:lnTo>
                  <a:lnTo>
                    <a:pt x="1999" y="501"/>
                  </a:lnTo>
                  <a:lnTo>
                    <a:pt x="1998" y="499"/>
                  </a:lnTo>
                  <a:lnTo>
                    <a:pt x="1997" y="498"/>
                  </a:lnTo>
                  <a:lnTo>
                    <a:pt x="1997" y="495"/>
                  </a:lnTo>
                  <a:lnTo>
                    <a:pt x="1995" y="495"/>
                  </a:lnTo>
                  <a:lnTo>
                    <a:pt x="1995" y="490"/>
                  </a:lnTo>
                  <a:lnTo>
                    <a:pt x="1995" y="489"/>
                  </a:lnTo>
                  <a:lnTo>
                    <a:pt x="1994" y="488"/>
                  </a:lnTo>
                  <a:lnTo>
                    <a:pt x="1992" y="488"/>
                  </a:lnTo>
                  <a:lnTo>
                    <a:pt x="1991" y="488"/>
                  </a:lnTo>
                  <a:lnTo>
                    <a:pt x="1990" y="489"/>
                  </a:lnTo>
                  <a:lnTo>
                    <a:pt x="1989" y="489"/>
                  </a:lnTo>
                  <a:lnTo>
                    <a:pt x="1988" y="488"/>
                  </a:lnTo>
                  <a:lnTo>
                    <a:pt x="1988" y="487"/>
                  </a:lnTo>
                  <a:lnTo>
                    <a:pt x="1988" y="486"/>
                  </a:lnTo>
                  <a:lnTo>
                    <a:pt x="1988" y="484"/>
                  </a:lnTo>
                  <a:lnTo>
                    <a:pt x="1987" y="483"/>
                  </a:lnTo>
                  <a:lnTo>
                    <a:pt x="1986" y="482"/>
                  </a:lnTo>
                  <a:lnTo>
                    <a:pt x="1985" y="479"/>
                  </a:lnTo>
                  <a:lnTo>
                    <a:pt x="1985" y="480"/>
                  </a:lnTo>
                  <a:lnTo>
                    <a:pt x="1985" y="481"/>
                  </a:lnTo>
                  <a:lnTo>
                    <a:pt x="1985" y="482"/>
                  </a:lnTo>
                  <a:lnTo>
                    <a:pt x="1985" y="483"/>
                  </a:lnTo>
                  <a:lnTo>
                    <a:pt x="1984" y="482"/>
                  </a:lnTo>
                  <a:lnTo>
                    <a:pt x="1984" y="481"/>
                  </a:lnTo>
                  <a:lnTo>
                    <a:pt x="1984" y="479"/>
                  </a:lnTo>
                  <a:lnTo>
                    <a:pt x="1985" y="478"/>
                  </a:lnTo>
                  <a:lnTo>
                    <a:pt x="1984" y="479"/>
                  </a:lnTo>
                  <a:lnTo>
                    <a:pt x="1984" y="480"/>
                  </a:lnTo>
                  <a:lnTo>
                    <a:pt x="1984" y="479"/>
                  </a:lnTo>
                  <a:lnTo>
                    <a:pt x="1985" y="476"/>
                  </a:lnTo>
                  <a:lnTo>
                    <a:pt x="1985" y="474"/>
                  </a:lnTo>
                  <a:lnTo>
                    <a:pt x="1985" y="473"/>
                  </a:lnTo>
                  <a:lnTo>
                    <a:pt x="1986" y="471"/>
                  </a:lnTo>
                  <a:lnTo>
                    <a:pt x="1987" y="469"/>
                  </a:lnTo>
                  <a:lnTo>
                    <a:pt x="1986" y="469"/>
                  </a:lnTo>
                  <a:lnTo>
                    <a:pt x="1985" y="471"/>
                  </a:lnTo>
                  <a:lnTo>
                    <a:pt x="1985" y="472"/>
                  </a:lnTo>
                  <a:lnTo>
                    <a:pt x="1985" y="474"/>
                  </a:lnTo>
                  <a:lnTo>
                    <a:pt x="1984" y="476"/>
                  </a:lnTo>
                  <a:lnTo>
                    <a:pt x="1984" y="477"/>
                  </a:lnTo>
                  <a:lnTo>
                    <a:pt x="1984" y="476"/>
                  </a:lnTo>
                  <a:lnTo>
                    <a:pt x="1984" y="475"/>
                  </a:lnTo>
                  <a:lnTo>
                    <a:pt x="1984" y="474"/>
                  </a:lnTo>
                  <a:lnTo>
                    <a:pt x="1984" y="473"/>
                  </a:lnTo>
                  <a:lnTo>
                    <a:pt x="1984" y="472"/>
                  </a:lnTo>
                  <a:lnTo>
                    <a:pt x="1984" y="471"/>
                  </a:lnTo>
                  <a:lnTo>
                    <a:pt x="1985" y="469"/>
                  </a:lnTo>
                  <a:lnTo>
                    <a:pt x="1984" y="471"/>
                  </a:lnTo>
                  <a:lnTo>
                    <a:pt x="1983" y="475"/>
                  </a:lnTo>
                  <a:lnTo>
                    <a:pt x="1983" y="476"/>
                  </a:lnTo>
                  <a:lnTo>
                    <a:pt x="1983" y="474"/>
                  </a:lnTo>
                  <a:lnTo>
                    <a:pt x="1983" y="473"/>
                  </a:lnTo>
                  <a:lnTo>
                    <a:pt x="1983" y="470"/>
                  </a:lnTo>
                  <a:lnTo>
                    <a:pt x="1982" y="471"/>
                  </a:lnTo>
                  <a:lnTo>
                    <a:pt x="1981" y="472"/>
                  </a:lnTo>
                  <a:lnTo>
                    <a:pt x="1980" y="472"/>
                  </a:lnTo>
                  <a:lnTo>
                    <a:pt x="1979" y="470"/>
                  </a:lnTo>
                  <a:lnTo>
                    <a:pt x="1979" y="469"/>
                  </a:lnTo>
                  <a:lnTo>
                    <a:pt x="1980" y="467"/>
                  </a:lnTo>
                  <a:lnTo>
                    <a:pt x="1981" y="465"/>
                  </a:lnTo>
                  <a:lnTo>
                    <a:pt x="1983" y="464"/>
                  </a:lnTo>
                  <a:lnTo>
                    <a:pt x="1987" y="463"/>
                  </a:lnTo>
                  <a:lnTo>
                    <a:pt x="1990" y="462"/>
                  </a:lnTo>
                  <a:lnTo>
                    <a:pt x="1992" y="461"/>
                  </a:lnTo>
                  <a:lnTo>
                    <a:pt x="1993" y="462"/>
                  </a:lnTo>
                  <a:lnTo>
                    <a:pt x="1994" y="462"/>
                  </a:lnTo>
                  <a:lnTo>
                    <a:pt x="1995" y="463"/>
                  </a:lnTo>
                  <a:lnTo>
                    <a:pt x="1996" y="462"/>
                  </a:lnTo>
                  <a:lnTo>
                    <a:pt x="1997" y="462"/>
                  </a:lnTo>
                  <a:lnTo>
                    <a:pt x="1999" y="463"/>
                  </a:lnTo>
                  <a:lnTo>
                    <a:pt x="1998" y="462"/>
                  </a:lnTo>
                  <a:lnTo>
                    <a:pt x="1997" y="462"/>
                  </a:lnTo>
                  <a:lnTo>
                    <a:pt x="1995" y="461"/>
                  </a:lnTo>
                  <a:lnTo>
                    <a:pt x="1994" y="461"/>
                  </a:lnTo>
                  <a:lnTo>
                    <a:pt x="1992" y="460"/>
                  </a:lnTo>
                  <a:lnTo>
                    <a:pt x="1991" y="460"/>
                  </a:lnTo>
                  <a:lnTo>
                    <a:pt x="1989" y="461"/>
                  </a:lnTo>
                  <a:lnTo>
                    <a:pt x="1986" y="463"/>
                  </a:lnTo>
                  <a:lnTo>
                    <a:pt x="1984" y="463"/>
                  </a:lnTo>
                  <a:lnTo>
                    <a:pt x="1983" y="464"/>
                  </a:lnTo>
                  <a:lnTo>
                    <a:pt x="1981" y="465"/>
                  </a:lnTo>
                  <a:lnTo>
                    <a:pt x="1980" y="465"/>
                  </a:lnTo>
                  <a:lnTo>
                    <a:pt x="1980" y="466"/>
                  </a:lnTo>
                  <a:lnTo>
                    <a:pt x="1979" y="466"/>
                  </a:lnTo>
                  <a:lnTo>
                    <a:pt x="1978" y="467"/>
                  </a:lnTo>
                  <a:lnTo>
                    <a:pt x="1977" y="467"/>
                  </a:lnTo>
                  <a:lnTo>
                    <a:pt x="1974" y="465"/>
                  </a:lnTo>
                  <a:lnTo>
                    <a:pt x="1972" y="464"/>
                  </a:lnTo>
                  <a:lnTo>
                    <a:pt x="1971" y="465"/>
                  </a:lnTo>
                  <a:lnTo>
                    <a:pt x="1972" y="467"/>
                  </a:lnTo>
                  <a:lnTo>
                    <a:pt x="1974" y="467"/>
                  </a:lnTo>
                  <a:lnTo>
                    <a:pt x="1976" y="468"/>
                  </a:lnTo>
                  <a:lnTo>
                    <a:pt x="1978" y="470"/>
                  </a:lnTo>
                  <a:lnTo>
                    <a:pt x="1978" y="472"/>
                  </a:lnTo>
                  <a:lnTo>
                    <a:pt x="1977" y="475"/>
                  </a:lnTo>
                  <a:lnTo>
                    <a:pt x="1976" y="476"/>
                  </a:lnTo>
                  <a:lnTo>
                    <a:pt x="1977" y="476"/>
                  </a:lnTo>
                  <a:lnTo>
                    <a:pt x="1976" y="477"/>
                  </a:lnTo>
                  <a:lnTo>
                    <a:pt x="1975" y="477"/>
                  </a:lnTo>
                  <a:lnTo>
                    <a:pt x="1974" y="476"/>
                  </a:lnTo>
                  <a:lnTo>
                    <a:pt x="1973" y="476"/>
                  </a:lnTo>
                  <a:lnTo>
                    <a:pt x="1967" y="479"/>
                  </a:lnTo>
                  <a:lnTo>
                    <a:pt x="1965" y="479"/>
                  </a:lnTo>
                  <a:lnTo>
                    <a:pt x="1959" y="478"/>
                  </a:lnTo>
                  <a:lnTo>
                    <a:pt x="1960" y="478"/>
                  </a:lnTo>
                  <a:lnTo>
                    <a:pt x="1962" y="479"/>
                  </a:lnTo>
                  <a:lnTo>
                    <a:pt x="1963" y="480"/>
                  </a:lnTo>
                  <a:lnTo>
                    <a:pt x="1964" y="480"/>
                  </a:lnTo>
                  <a:lnTo>
                    <a:pt x="1965" y="480"/>
                  </a:lnTo>
                  <a:lnTo>
                    <a:pt x="1967" y="479"/>
                  </a:lnTo>
                  <a:lnTo>
                    <a:pt x="1968" y="479"/>
                  </a:lnTo>
                  <a:lnTo>
                    <a:pt x="1969" y="480"/>
                  </a:lnTo>
                  <a:lnTo>
                    <a:pt x="1973" y="484"/>
                  </a:lnTo>
                  <a:lnTo>
                    <a:pt x="1974" y="485"/>
                  </a:lnTo>
                  <a:lnTo>
                    <a:pt x="1977" y="487"/>
                  </a:lnTo>
                  <a:lnTo>
                    <a:pt x="1975" y="488"/>
                  </a:lnTo>
                  <a:lnTo>
                    <a:pt x="1974" y="489"/>
                  </a:lnTo>
                  <a:lnTo>
                    <a:pt x="1974" y="490"/>
                  </a:lnTo>
                  <a:lnTo>
                    <a:pt x="1973" y="489"/>
                  </a:lnTo>
                  <a:lnTo>
                    <a:pt x="1970" y="488"/>
                  </a:lnTo>
                  <a:lnTo>
                    <a:pt x="1971" y="489"/>
                  </a:lnTo>
                  <a:lnTo>
                    <a:pt x="1975" y="491"/>
                  </a:lnTo>
                  <a:lnTo>
                    <a:pt x="1976" y="493"/>
                  </a:lnTo>
                  <a:lnTo>
                    <a:pt x="1979" y="495"/>
                  </a:lnTo>
                  <a:lnTo>
                    <a:pt x="1981" y="497"/>
                  </a:lnTo>
                  <a:lnTo>
                    <a:pt x="1982" y="499"/>
                  </a:lnTo>
                  <a:lnTo>
                    <a:pt x="1984" y="502"/>
                  </a:lnTo>
                  <a:lnTo>
                    <a:pt x="1984" y="505"/>
                  </a:lnTo>
                  <a:lnTo>
                    <a:pt x="1982" y="508"/>
                  </a:lnTo>
                  <a:lnTo>
                    <a:pt x="1981" y="511"/>
                  </a:lnTo>
                  <a:lnTo>
                    <a:pt x="1981" y="514"/>
                  </a:lnTo>
                  <a:lnTo>
                    <a:pt x="1981" y="515"/>
                  </a:lnTo>
                  <a:lnTo>
                    <a:pt x="1983" y="516"/>
                  </a:lnTo>
                  <a:lnTo>
                    <a:pt x="1985" y="516"/>
                  </a:lnTo>
                  <a:lnTo>
                    <a:pt x="1984" y="518"/>
                  </a:lnTo>
                  <a:lnTo>
                    <a:pt x="1984" y="519"/>
                  </a:lnTo>
                  <a:lnTo>
                    <a:pt x="1984" y="520"/>
                  </a:lnTo>
                  <a:lnTo>
                    <a:pt x="1983" y="520"/>
                  </a:lnTo>
                  <a:lnTo>
                    <a:pt x="1982" y="521"/>
                  </a:lnTo>
                  <a:lnTo>
                    <a:pt x="1982" y="522"/>
                  </a:lnTo>
                  <a:lnTo>
                    <a:pt x="1983" y="523"/>
                  </a:lnTo>
                  <a:lnTo>
                    <a:pt x="1983" y="524"/>
                  </a:lnTo>
                  <a:lnTo>
                    <a:pt x="1983" y="526"/>
                  </a:lnTo>
                  <a:lnTo>
                    <a:pt x="1982" y="526"/>
                  </a:lnTo>
                  <a:lnTo>
                    <a:pt x="1981" y="527"/>
                  </a:lnTo>
                  <a:lnTo>
                    <a:pt x="1980" y="527"/>
                  </a:lnTo>
                  <a:lnTo>
                    <a:pt x="1979" y="527"/>
                  </a:lnTo>
                  <a:lnTo>
                    <a:pt x="1979" y="528"/>
                  </a:lnTo>
                  <a:lnTo>
                    <a:pt x="1980" y="528"/>
                  </a:lnTo>
                  <a:lnTo>
                    <a:pt x="1979" y="528"/>
                  </a:lnTo>
                  <a:lnTo>
                    <a:pt x="1979" y="529"/>
                  </a:lnTo>
                  <a:lnTo>
                    <a:pt x="1977" y="530"/>
                  </a:lnTo>
                  <a:lnTo>
                    <a:pt x="1976" y="531"/>
                  </a:lnTo>
                  <a:lnTo>
                    <a:pt x="1975" y="531"/>
                  </a:lnTo>
                  <a:lnTo>
                    <a:pt x="1973" y="529"/>
                  </a:lnTo>
                  <a:lnTo>
                    <a:pt x="1972" y="528"/>
                  </a:lnTo>
                  <a:lnTo>
                    <a:pt x="1972" y="526"/>
                  </a:lnTo>
                  <a:lnTo>
                    <a:pt x="1969" y="523"/>
                  </a:lnTo>
                  <a:lnTo>
                    <a:pt x="1968" y="522"/>
                  </a:lnTo>
                  <a:lnTo>
                    <a:pt x="1968" y="521"/>
                  </a:lnTo>
                  <a:lnTo>
                    <a:pt x="1965" y="518"/>
                  </a:lnTo>
                  <a:lnTo>
                    <a:pt x="1963" y="516"/>
                  </a:lnTo>
                  <a:lnTo>
                    <a:pt x="1961" y="514"/>
                  </a:lnTo>
                  <a:lnTo>
                    <a:pt x="1961" y="510"/>
                  </a:lnTo>
                  <a:lnTo>
                    <a:pt x="1960" y="508"/>
                  </a:lnTo>
                  <a:lnTo>
                    <a:pt x="1956" y="502"/>
                  </a:lnTo>
                  <a:lnTo>
                    <a:pt x="1955" y="506"/>
                  </a:lnTo>
                  <a:lnTo>
                    <a:pt x="1955" y="508"/>
                  </a:lnTo>
                  <a:lnTo>
                    <a:pt x="1956" y="508"/>
                  </a:lnTo>
                  <a:lnTo>
                    <a:pt x="1957" y="510"/>
                  </a:lnTo>
                  <a:lnTo>
                    <a:pt x="1960" y="512"/>
                  </a:lnTo>
                  <a:lnTo>
                    <a:pt x="1965" y="520"/>
                  </a:lnTo>
                  <a:lnTo>
                    <a:pt x="1966" y="522"/>
                  </a:lnTo>
                  <a:lnTo>
                    <a:pt x="1966" y="523"/>
                  </a:lnTo>
                  <a:lnTo>
                    <a:pt x="1968" y="525"/>
                  </a:lnTo>
                  <a:lnTo>
                    <a:pt x="1969" y="526"/>
                  </a:lnTo>
                  <a:lnTo>
                    <a:pt x="1971" y="530"/>
                  </a:lnTo>
                  <a:lnTo>
                    <a:pt x="1969" y="530"/>
                  </a:lnTo>
                  <a:lnTo>
                    <a:pt x="1968" y="530"/>
                  </a:lnTo>
                  <a:lnTo>
                    <a:pt x="1966" y="529"/>
                  </a:lnTo>
                  <a:lnTo>
                    <a:pt x="1965" y="529"/>
                  </a:lnTo>
                  <a:lnTo>
                    <a:pt x="1964" y="530"/>
                  </a:lnTo>
                  <a:lnTo>
                    <a:pt x="1964" y="531"/>
                  </a:lnTo>
                  <a:lnTo>
                    <a:pt x="1963" y="532"/>
                  </a:lnTo>
                  <a:lnTo>
                    <a:pt x="1963" y="533"/>
                  </a:lnTo>
                  <a:lnTo>
                    <a:pt x="1962" y="533"/>
                  </a:lnTo>
                  <a:lnTo>
                    <a:pt x="1961" y="534"/>
                  </a:lnTo>
                  <a:lnTo>
                    <a:pt x="1961" y="535"/>
                  </a:lnTo>
                  <a:lnTo>
                    <a:pt x="1962" y="537"/>
                  </a:lnTo>
                  <a:lnTo>
                    <a:pt x="1961" y="537"/>
                  </a:lnTo>
                  <a:lnTo>
                    <a:pt x="1961" y="538"/>
                  </a:lnTo>
                  <a:lnTo>
                    <a:pt x="1961" y="539"/>
                  </a:lnTo>
                  <a:lnTo>
                    <a:pt x="1960" y="539"/>
                  </a:lnTo>
                  <a:lnTo>
                    <a:pt x="1959" y="539"/>
                  </a:lnTo>
                  <a:lnTo>
                    <a:pt x="1957" y="539"/>
                  </a:lnTo>
                  <a:lnTo>
                    <a:pt x="1956" y="540"/>
                  </a:lnTo>
                  <a:lnTo>
                    <a:pt x="1955" y="541"/>
                  </a:lnTo>
                  <a:lnTo>
                    <a:pt x="1954" y="540"/>
                  </a:lnTo>
                  <a:lnTo>
                    <a:pt x="1952" y="538"/>
                  </a:lnTo>
                  <a:lnTo>
                    <a:pt x="1952" y="535"/>
                  </a:lnTo>
                  <a:lnTo>
                    <a:pt x="1952" y="534"/>
                  </a:lnTo>
                  <a:lnTo>
                    <a:pt x="1953" y="533"/>
                  </a:lnTo>
                  <a:lnTo>
                    <a:pt x="1952" y="532"/>
                  </a:lnTo>
                  <a:lnTo>
                    <a:pt x="1953" y="531"/>
                  </a:lnTo>
                  <a:lnTo>
                    <a:pt x="1953" y="530"/>
                  </a:lnTo>
                  <a:lnTo>
                    <a:pt x="1952" y="529"/>
                  </a:lnTo>
                  <a:lnTo>
                    <a:pt x="1952" y="528"/>
                  </a:lnTo>
                  <a:lnTo>
                    <a:pt x="1952" y="527"/>
                  </a:lnTo>
                  <a:lnTo>
                    <a:pt x="1950" y="528"/>
                  </a:lnTo>
                  <a:lnTo>
                    <a:pt x="1950" y="532"/>
                  </a:lnTo>
                  <a:lnTo>
                    <a:pt x="1948" y="534"/>
                  </a:lnTo>
                  <a:lnTo>
                    <a:pt x="1946" y="532"/>
                  </a:lnTo>
                  <a:lnTo>
                    <a:pt x="1946" y="533"/>
                  </a:lnTo>
                  <a:lnTo>
                    <a:pt x="1946" y="535"/>
                  </a:lnTo>
                  <a:lnTo>
                    <a:pt x="1946" y="537"/>
                  </a:lnTo>
                  <a:lnTo>
                    <a:pt x="1946" y="538"/>
                  </a:lnTo>
                  <a:lnTo>
                    <a:pt x="1946" y="540"/>
                  </a:lnTo>
                  <a:lnTo>
                    <a:pt x="1946" y="541"/>
                  </a:lnTo>
                  <a:lnTo>
                    <a:pt x="1946" y="542"/>
                  </a:lnTo>
                  <a:lnTo>
                    <a:pt x="1946" y="544"/>
                  </a:lnTo>
                  <a:lnTo>
                    <a:pt x="1947" y="545"/>
                  </a:lnTo>
                  <a:lnTo>
                    <a:pt x="1946" y="546"/>
                  </a:lnTo>
                  <a:lnTo>
                    <a:pt x="1945" y="547"/>
                  </a:lnTo>
                  <a:lnTo>
                    <a:pt x="1944" y="547"/>
                  </a:lnTo>
                  <a:lnTo>
                    <a:pt x="1944" y="548"/>
                  </a:lnTo>
                  <a:lnTo>
                    <a:pt x="1943" y="549"/>
                  </a:lnTo>
                  <a:lnTo>
                    <a:pt x="1943" y="550"/>
                  </a:lnTo>
                  <a:lnTo>
                    <a:pt x="1942" y="551"/>
                  </a:lnTo>
                  <a:lnTo>
                    <a:pt x="1940" y="552"/>
                  </a:lnTo>
                  <a:lnTo>
                    <a:pt x="1939" y="553"/>
                  </a:lnTo>
                  <a:lnTo>
                    <a:pt x="1937" y="551"/>
                  </a:lnTo>
                  <a:lnTo>
                    <a:pt x="1936" y="550"/>
                  </a:lnTo>
                  <a:lnTo>
                    <a:pt x="1935" y="547"/>
                  </a:lnTo>
                  <a:lnTo>
                    <a:pt x="1935" y="546"/>
                  </a:lnTo>
                  <a:lnTo>
                    <a:pt x="1934" y="545"/>
                  </a:lnTo>
                  <a:lnTo>
                    <a:pt x="1933" y="545"/>
                  </a:lnTo>
                  <a:lnTo>
                    <a:pt x="1932" y="546"/>
                  </a:lnTo>
                  <a:lnTo>
                    <a:pt x="1931" y="546"/>
                  </a:lnTo>
                  <a:lnTo>
                    <a:pt x="1928" y="547"/>
                  </a:lnTo>
                  <a:lnTo>
                    <a:pt x="1928" y="548"/>
                  </a:lnTo>
                  <a:lnTo>
                    <a:pt x="1927" y="550"/>
                  </a:lnTo>
                  <a:lnTo>
                    <a:pt x="1925" y="550"/>
                  </a:lnTo>
                  <a:lnTo>
                    <a:pt x="1925" y="551"/>
                  </a:lnTo>
                  <a:lnTo>
                    <a:pt x="1924" y="551"/>
                  </a:lnTo>
                  <a:lnTo>
                    <a:pt x="1924" y="552"/>
                  </a:lnTo>
                  <a:lnTo>
                    <a:pt x="1921" y="553"/>
                  </a:lnTo>
                  <a:lnTo>
                    <a:pt x="1922" y="555"/>
                  </a:lnTo>
                  <a:lnTo>
                    <a:pt x="1921" y="557"/>
                  </a:lnTo>
                  <a:lnTo>
                    <a:pt x="1919" y="558"/>
                  </a:lnTo>
                  <a:lnTo>
                    <a:pt x="1917" y="559"/>
                  </a:lnTo>
                  <a:lnTo>
                    <a:pt x="1915" y="559"/>
                  </a:lnTo>
                  <a:lnTo>
                    <a:pt x="1908" y="555"/>
                  </a:lnTo>
                  <a:lnTo>
                    <a:pt x="1907" y="553"/>
                  </a:lnTo>
                  <a:lnTo>
                    <a:pt x="1906" y="552"/>
                  </a:lnTo>
                  <a:lnTo>
                    <a:pt x="1906" y="549"/>
                  </a:lnTo>
                  <a:lnTo>
                    <a:pt x="1907" y="548"/>
                  </a:lnTo>
                  <a:lnTo>
                    <a:pt x="1911" y="546"/>
                  </a:lnTo>
                  <a:lnTo>
                    <a:pt x="1911" y="545"/>
                  </a:lnTo>
                  <a:lnTo>
                    <a:pt x="1910" y="546"/>
                  </a:lnTo>
                  <a:lnTo>
                    <a:pt x="1908" y="546"/>
                  </a:lnTo>
                  <a:lnTo>
                    <a:pt x="1906" y="546"/>
                  </a:lnTo>
                  <a:lnTo>
                    <a:pt x="1905" y="546"/>
                  </a:lnTo>
                  <a:lnTo>
                    <a:pt x="1904" y="545"/>
                  </a:lnTo>
                  <a:lnTo>
                    <a:pt x="1904" y="544"/>
                  </a:lnTo>
                  <a:lnTo>
                    <a:pt x="1904" y="543"/>
                  </a:lnTo>
                  <a:lnTo>
                    <a:pt x="1904" y="542"/>
                  </a:lnTo>
                  <a:lnTo>
                    <a:pt x="1905" y="538"/>
                  </a:lnTo>
                  <a:lnTo>
                    <a:pt x="1904" y="538"/>
                  </a:lnTo>
                  <a:lnTo>
                    <a:pt x="1903" y="540"/>
                  </a:lnTo>
                  <a:lnTo>
                    <a:pt x="1902" y="542"/>
                  </a:lnTo>
                  <a:lnTo>
                    <a:pt x="1902" y="544"/>
                  </a:lnTo>
                  <a:lnTo>
                    <a:pt x="1903" y="547"/>
                  </a:lnTo>
                  <a:lnTo>
                    <a:pt x="1904" y="549"/>
                  </a:lnTo>
                  <a:lnTo>
                    <a:pt x="1905" y="549"/>
                  </a:lnTo>
                  <a:lnTo>
                    <a:pt x="1904" y="551"/>
                  </a:lnTo>
                  <a:lnTo>
                    <a:pt x="1904" y="552"/>
                  </a:lnTo>
                  <a:lnTo>
                    <a:pt x="1905" y="553"/>
                  </a:lnTo>
                  <a:lnTo>
                    <a:pt x="1905" y="554"/>
                  </a:lnTo>
                  <a:lnTo>
                    <a:pt x="1906" y="556"/>
                  </a:lnTo>
                  <a:lnTo>
                    <a:pt x="1905" y="556"/>
                  </a:lnTo>
                  <a:lnTo>
                    <a:pt x="1905" y="558"/>
                  </a:lnTo>
                  <a:lnTo>
                    <a:pt x="1904" y="560"/>
                  </a:lnTo>
                  <a:lnTo>
                    <a:pt x="1903" y="561"/>
                  </a:lnTo>
                  <a:lnTo>
                    <a:pt x="1901" y="562"/>
                  </a:lnTo>
                  <a:lnTo>
                    <a:pt x="1898" y="563"/>
                  </a:lnTo>
                  <a:lnTo>
                    <a:pt x="1895" y="563"/>
                  </a:lnTo>
                  <a:lnTo>
                    <a:pt x="1894" y="562"/>
                  </a:lnTo>
                  <a:lnTo>
                    <a:pt x="1893" y="561"/>
                  </a:lnTo>
                  <a:lnTo>
                    <a:pt x="1892" y="561"/>
                  </a:lnTo>
                  <a:lnTo>
                    <a:pt x="1891" y="560"/>
                  </a:lnTo>
                  <a:lnTo>
                    <a:pt x="1891" y="559"/>
                  </a:lnTo>
                  <a:lnTo>
                    <a:pt x="1892" y="558"/>
                  </a:lnTo>
                  <a:lnTo>
                    <a:pt x="1892" y="556"/>
                  </a:lnTo>
                  <a:lnTo>
                    <a:pt x="1892" y="555"/>
                  </a:lnTo>
                  <a:lnTo>
                    <a:pt x="1892" y="554"/>
                  </a:lnTo>
                  <a:lnTo>
                    <a:pt x="1891" y="555"/>
                  </a:lnTo>
                  <a:lnTo>
                    <a:pt x="1890" y="556"/>
                  </a:lnTo>
                  <a:lnTo>
                    <a:pt x="1885" y="557"/>
                  </a:lnTo>
                  <a:lnTo>
                    <a:pt x="1882" y="557"/>
                  </a:lnTo>
                  <a:lnTo>
                    <a:pt x="1881" y="557"/>
                  </a:lnTo>
                  <a:lnTo>
                    <a:pt x="1880" y="556"/>
                  </a:lnTo>
                  <a:lnTo>
                    <a:pt x="1879" y="555"/>
                  </a:lnTo>
                  <a:lnTo>
                    <a:pt x="1880" y="554"/>
                  </a:lnTo>
                  <a:lnTo>
                    <a:pt x="1881" y="552"/>
                  </a:lnTo>
                  <a:lnTo>
                    <a:pt x="1882" y="551"/>
                  </a:lnTo>
                  <a:lnTo>
                    <a:pt x="1881" y="551"/>
                  </a:lnTo>
                  <a:lnTo>
                    <a:pt x="1880" y="552"/>
                  </a:lnTo>
                  <a:lnTo>
                    <a:pt x="1878" y="554"/>
                  </a:lnTo>
                  <a:lnTo>
                    <a:pt x="1877" y="555"/>
                  </a:lnTo>
                  <a:lnTo>
                    <a:pt x="1876" y="552"/>
                  </a:lnTo>
                  <a:lnTo>
                    <a:pt x="1875" y="550"/>
                  </a:lnTo>
                  <a:lnTo>
                    <a:pt x="1873" y="549"/>
                  </a:lnTo>
                  <a:lnTo>
                    <a:pt x="1872" y="548"/>
                  </a:lnTo>
                  <a:lnTo>
                    <a:pt x="1872" y="550"/>
                  </a:lnTo>
                  <a:lnTo>
                    <a:pt x="1872" y="552"/>
                  </a:lnTo>
                  <a:lnTo>
                    <a:pt x="1872" y="554"/>
                  </a:lnTo>
                  <a:lnTo>
                    <a:pt x="1873" y="556"/>
                  </a:lnTo>
                  <a:lnTo>
                    <a:pt x="1874" y="557"/>
                  </a:lnTo>
                  <a:lnTo>
                    <a:pt x="1875" y="558"/>
                  </a:lnTo>
                  <a:lnTo>
                    <a:pt x="1877" y="558"/>
                  </a:lnTo>
                  <a:lnTo>
                    <a:pt x="1879" y="558"/>
                  </a:lnTo>
                  <a:lnTo>
                    <a:pt x="1878" y="559"/>
                  </a:lnTo>
                  <a:lnTo>
                    <a:pt x="1873" y="562"/>
                  </a:lnTo>
                  <a:lnTo>
                    <a:pt x="1873" y="563"/>
                  </a:lnTo>
                  <a:lnTo>
                    <a:pt x="1873" y="564"/>
                  </a:lnTo>
                  <a:lnTo>
                    <a:pt x="1872" y="564"/>
                  </a:lnTo>
                  <a:lnTo>
                    <a:pt x="1871" y="565"/>
                  </a:lnTo>
                  <a:lnTo>
                    <a:pt x="1870" y="565"/>
                  </a:lnTo>
                  <a:lnTo>
                    <a:pt x="1868" y="565"/>
                  </a:lnTo>
                  <a:lnTo>
                    <a:pt x="1869" y="564"/>
                  </a:lnTo>
                  <a:lnTo>
                    <a:pt x="1869" y="563"/>
                  </a:lnTo>
                  <a:lnTo>
                    <a:pt x="1870" y="564"/>
                  </a:lnTo>
                  <a:lnTo>
                    <a:pt x="1871" y="564"/>
                  </a:lnTo>
                  <a:lnTo>
                    <a:pt x="1871" y="563"/>
                  </a:lnTo>
                  <a:lnTo>
                    <a:pt x="1870" y="562"/>
                  </a:lnTo>
                  <a:lnTo>
                    <a:pt x="1869" y="562"/>
                  </a:lnTo>
                  <a:lnTo>
                    <a:pt x="1868" y="562"/>
                  </a:lnTo>
                  <a:lnTo>
                    <a:pt x="1868" y="560"/>
                  </a:lnTo>
                  <a:lnTo>
                    <a:pt x="1868" y="559"/>
                  </a:lnTo>
                  <a:lnTo>
                    <a:pt x="1867" y="560"/>
                  </a:lnTo>
                  <a:lnTo>
                    <a:pt x="1866" y="561"/>
                  </a:lnTo>
                  <a:lnTo>
                    <a:pt x="1865" y="561"/>
                  </a:lnTo>
                  <a:lnTo>
                    <a:pt x="1865" y="559"/>
                  </a:lnTo>
                  <a:lnTo>
                    <a:pt x="1864" y="560"/>
                  </a:lnTo>
                  <a:lnTo>
                    <a:pt x="1863" y="560"/>
                  </a:lnTo>
                  <a:lnTo>
                    <a:pt x="1861" y="559"/>
                  </a:lnTo>
                  <a:lnTo>
                    <a:pt x="1859" y="559"/>
                  </a:lnTo>
                  <a:lnTo>
                    <a:pt x="1858" y="558"/>
                  </a:lnTo>
                  <a:lnTo>
                    <a:pt x="1859" y="559"/>
                  </a:lnTo>
                  <a:lnTo>
                    <a:pt x="1863" y="562"/>
                  </a:lnTo>
                  <a:lnTo>
                    <a:pt x="1864" y="563"/>
                  </a:lnTo>
                  <a:lnTo>
                    <a:pt x="1864" y="565"/>
                  </a:lnTo>
                  <a:lnTo>
                    <a:pt x="1864" y="567"/>
                  </a:lnTo>
                  <a:lnTo>
                    <a:pt x="1862" y="568"/>
                  </a:lnTo>
                  <a:lnTo>
                    <a:pt x="1863" y="568"/>
                  </a:lnTo>
                  <a:lnTo>
                    <a:pt x="1864" y="568"/>
                  </a:lnTo>
                  <a:lnTo>
                    <a:pt x="1865" y="569"/>
                  </a:lnTo>
                  <a:lnTo>
                    <a:pt x="1865" y="570"/>
                  </a:lnTo>
                  <a:lnTo>
                    <a:pt x="1862" y="570"/>
                  </a:lnTo>
                  <a:lnTo>
                    <a:pt x="1861" y="570"/>
                  </a:lnTo>
                  <a:lnTo>
                    <a:pt x="1860" y="569"/>
                  </a:lnTo>
                  <a:lnTo>
                    <a:pt x="1859" y="570"/>
                  </a:lnTo>
                  <a:lnTo>
                    <a:pt x="1857" y="574"/>
                  </a:lnTo>
                  <a:lnTo>
                    <a:pt x="1856" y="575"/>
                  </a:lnTo>
                  <a:lnTo>
                    <a:pt x="1855" y="575"/>
                  </a:lnTo>
                  <a:lnTo>
                    <a:pt x="1855" y="576"/>
                  </a:lnTo>
                  <a:lnTo>
                    <a:pt x="1854" y="575"/>
                  </a:lnTo>
                  <a:lnTo>
                    <a:pt x="1853" y="575"/>
                  </a:lnTo>
                  <a:lnTo>
                    <a:pt x="1853" y="574"/>
                  </a:lnTo>
                  <a:lnTo>
                    <a:pt x="1852" y="573"/>
                  </a:lnTo>
                  <a:lnTo>
                    <a:pt x="1852" y="572"/>
                  </a:lnTo>
                  <a:lnTo>
                    <a:pt x="1851" y="572"/>
                  </a:lnTo>
                  <a:lnTo>
                    <a:pt x="1851" y="573"/>
                  </a:lnTo>
                  <a:lnTo>
                    <a:pt x="1851" y="574"/>
                  </a:lnTo>
                  <a:lnTo>
                    <a:pt x="1852" y="575"/>
                  </a:lnTo>
                  <a:lnTo>
                    <a:pt x="1851" y="576"/>
                  </a:lnTo>
                  <a:lnTo>
                    <a:pt x="1850" y="576"/>
                  </a:lnTo>
                  <a:lnTo>
                    <a:pt x="1849" y="576"/>
                  </a:lnTo>
                  <a:lnTo>
                    <a:pt x="1848" y="575"/>
                  </a:lnTo>
                  <a:lnTo>
                    <a:pt x="1847" y="575"/>
                  </a:lnTo>
                  <a:lnTo>
                    <a:pt x="1847" y="576"/>
                  </a:lnTo>
                  <a:lnTo>
                    <a:pt x="1846" y="577"/>
                  </a:lnTo>
                  <a:lnTo>
                    <a:pt x="1845" y="577"/>
                  </a:lnTo>
                  <a:lnTo>
                    <a:pt x="1844" y="577"/>
                  </a:lnTo>
                  <a:lnTo>
                    <a:pt x="1844" y="576"/>
                  </a:lnTo>
                  <a:lnTo>
                    <a:pt x="1844" y="574"/>
                  </a:lnTo>
                  <a:lnTo>
                    <a:pt x="1843" y="574"/>
                  </a:lnTo>
                  <a:lnTo>
                    <a:pt x="1842" y="573"/>
                  </a:lnTo>
                  <a:lnTo>
                    <a:pt x="1842" y="571"/>
                  </a:lnTo>
                  <a:lnTo>
                    <a:pt x="1841" y="571"/>
                  </a:lnTo>
                  <a:lnTo>
                    <a:pt x="1840" y="572"/>
                  </a:lnTo>
                  <a:lnTo>
                    <a:pt x="1840" y="573"/>
                  </a:lnTo>
                  <a:lnTo>
                    <a:pt x="1841" y="574"/>
                  </a:lnTo>
                  <a:lnTo>
                    <a:pt x="1842" y="575"/>
                  </a:lnTo>
                  <a:lnTo>
                    <a:pt x="1839" y="575"/>
                  </a:lnTo>
                  <a:lnTo>
                    <a:pt x="1837" y="575"/>
                  </a:lnTo>
                  <a:lnTo>
                    <a:pt x="1836" y="576"/>
                  </a:lnTo>
                  <a:lnTo>
                    <a:pt x="1837" y="576"/>
                  </a:lnTo>
                  <a:lnTo>
                    <a:pt x="1838" y="576"/>
                  </a:lnTo>
                  <a:lnTo>
                    <a:pt x="1840" y="576"/>
                  </a:lnTo>
                  <a:lnTo>
                    <a:pt x="1839" y="576"/>
                  </a:lnTo>
                  <a:lnTo>
                    <a:pt x="1837" y="577"/>
                  </a:lnTo>
                  <a:lnTo>
                    <a:pt x="1837" y="578"/>
                  </a:lnTo>
                  <a:lnTo>
                    <a:pt x="1836" y="579"/>
                  </a:lnTo>
                  <a:lnTo>
                    <a:pt x="1832" y="581"/>
                  </a:lnTo>
                  <a:lnTo>
                    <a:pt x="1831" y="582"/>
                  </a:lnTo>
                  <a:lnTo>
                    <a:pt x="1830" y="582"/>
                  </a:lnTo>
                  <a:lnTo>
                    <a:pt x="1831" y="581"/>
                  </a:lnTo>
                  <a:lnTo>
                    <a:pt x="1832" y="580"/>
                  </a:lnTo>
                  <a:lnTo>
                    <a:pt x="1833" y="578"/>
                  </a:lnTo>
                  <a:lnTo>
                    <a:pt x="1832" y="577"/>
                  </a:lnTo>
                  <a:lnTo>
                    <a:pt x="1830" y="577"/>
                  </a:lnTo>
                  <a:lnTo>
                    <a:pt x="1828" y="576"/>
                  </a:lnTo>
                  <a:lnTo>
                    <a:pt x="1827" y="576"/>
                  </a:lnTo>
                  <a:lnTo>
                    <a:pt x="1826" y="576"/>
                  </a:lnTo>
                  <a:lnTo>
                    <a:pt x="1824" y="576"/>
                  </a:lnTo>
                  <a:lnTo>
                    <a:pt x="1824" y="577"/>
                  </a:lnTo>
                  <a:lnTo>
                    <a:pt x="1824" y="578"/>
                  </a:lnTo>
                  <a:lnTo>
                    <a:pt x="1825" y="577"/>
                  </a:lnTo>
                  <a:lnTo>
                    <a:pt x="1826" y="577"/>
                  </a:lnTo>
                  <a:lnTo>
                    <a:pt x="1827" y="577"/>
                  </a:lnTo>
                  <a:lnTo>
                    <a:pt x="1828" y="578"/>
                  </a:lnTo>
                  <a:lnTo>
                    <a:pt x="1825" y="579"/>
                  </a:lnTo>
                  <a:lnTo>
                    <a:pt x="1824" y="579"/>
                  </a:lnTo>
                  <a:lnTo>
                    <a:pt x="1823" y="580"/>
                  </a:lnTo>
                  <a:lnTo>
                    <a:pt x="1822" y="580"/>
                  </a:lnTo>
                  <a:lnTo>
                    <a:pt x="1821" y="580"/>
                  </a:lnTo>
                  <a:lnTo>
                    <a:pt x="1819" y="580"/>
                  </a:lnTo>
                  <a:lnTo>
                    <a:pt x="1819" y="579"/>
                  </a:lnTo>
                  <a:lnTo>
                    <a:pt x="1822" y="578"/>
                  </a:lnTo>
                  <a:lnTo>
                    <a:pt x="1821" y="577"/>
                  </a:lnTo>
                  <a:lnTo>
                    <a:pt x="1821" y="578"/>
                  </a:lnTo>
                  <a:lnTo>
                    <a:pt x="1820" y="578"/>
                  </a:lnTo>
                  <a:lnTo>
                    <a:pt x="1819" y="578"/>
                  </a:lnTo>
                  <a:lnTo>
                    <a:pt x="1818" y="578"/>
                  </a:lnTo>
                  <a:lnTo>
                    <a:pt x="1818" y="577"/>
                  </a:lnTo>
                  <a:lnTo>
                    <a:pt x="1815" y="576"/>
                  </a:lnTo>
                  <a:lnTo>
                    <a:pt x="1815" y="575"/>
                  </a:lnTo>
                  <a:lnTo>
                    <a:pt x="1815" y="576"/>
                  </a:lnTo>
                  <a:lnTo>
                    <a:pt x="1814" y="576"/>
                  </a:lnTo>
                  <a:lnTo>
                    <a:pt x="1812" y="577"/>
                  </a:lnTo>
                  <a:lnTo>
                    <a:pt x="1813" y="577"/>
                  </a:lnTo>
                  <a:lnTo>
                    <a:pt x="1813" y="579"/>
                  </a:lnTo>
                  <a:lnTo>
                    <a:pt x="1814" y="579"/>
                  </a:lnTo>
                  <a:lnTo>
                    <a:pt x="1813" y="580"/>
                  </a:lnTo>
                  <a:lnTo>
                    <a:pt x="1813" y="581"/>
                  </a:lnTo>
                  <a:lnTo>
                    <a:pt x="1812" y="581"/>
                  </a:lnTo>
                  <a:lnTo>
                    <a:pt x="1812" y="582"/>
                  </a:lnTo>
                  <a:lnTo>
                    <a:pt x="1813" y="582"/>
                  </a:lnTo>
                  <a:lnTo>
                    <a:pt x="1814" y="581"/>
                  </a:lnTo>
                  <a:lnTo>
                    <a:pt x="1815" y="580"/>
                  </a:lnTo>
                  <a:lnTo>
                    <a:pt x="1815" y="579"/>
                  </a:lnTo>
                  <a:lnTo>
                    <a:pt x="1816" y="579"/>
                  </a:lnTo>
                  <a:lnTo>
                    <a:pt x="1817" y="579"/>
                  </a:lnTo>
                  <a:lnTo>
                    <a:pt x="1818" y="580"/>
                  </a:lnTo>
                  <a:lnTo>
                    <a:pt x="1816" y="580"/>
                  </a:lnTo>
                  <a:lnTo>
                    <a:pt x="1815" y="581"/>
                  </a:lnTo>
                  <a:lnTo>
                    <a:pt x="1813" y="583"/>
                  </a:lnTo>
                  <a:lnTo>
                    <a:pt x="1811" y="583"/>
                  </a:lnTo>
                  <a:lnTo>
                    <a:pt x="1809" y="583"/>
                  </a:lnTo>
                  <a:lnTo>
                    <a:pt x="1808" y="584"/>
                  </a:lnTo>
                  <a:lnTo>
                    <a:pt x="1806" y="585"/>
                  </a:lnTo>
                  <a:lnTo>
                    <a:pt x="1805" y="586"/>
                  </a:lnTo>
                  <a:lnTo>
                    <a:pt x="1803" y="586"/>
                  </a:lnTo>
                  <a:lnTo>
                    <a:pt x="1802" y="585"/>
                  </a:lnTo>
                  <a:lnTo>
                    <a:pt x="1800" y="585"/>
                  </a:lnTo>
                  <a:lnTo>
                    <a:pt x="1799" y="585"/>
                  </a:lnTo>
                  <a:lnTo>
                    <a:pt x="1798" y="585"/>
                  </a:lnTo>
                  <a:lnTo>
                    <a:pt x="1796" y="586"/>
                  </a:lnTo>
                  <a:lnTo>
                    <a:pt x="1794" y="589"/>
                  </a:lnTo>
                  <a:lnTo>
                    <a:pt x="1793" y="590"/>
                  </a:lnTo>
                  <a:lnTo>
                    <a:pt x="1792" y="591"/>
                  </a:lnTo>
                  <a:lnTo>
                    <a:pt x="1791" y="593"/>
                  </a:lnTo>
                  <a:lnTo>
                    <a:pt x="1791" y="595"/>
                  </a:lnTo>
                  <a:lnTo>
                    <a:pt x="1790" y="595"/>
                  </a:lnTo>
                  <a:lnTo>
                    <a:pt x="1790" y="591"/>
                  </a:lnTo>
                  <a:lnTo>
                    <a:pt x="1791" y="589"/>
                  </a:lnTo>
                  <a:lnTo>
                    <a:pt x="1792" y="589"/>
                  </a:lnTo>
                  <a:lnTo>
                    <a:pt x="1791" y="589"/>
                  </a:lnTo>
                  <a:lnTo>
                    <a:pt x="1790" y="590"/>
                  </a:lnTo>
                  <a:lnTo>
                    <a:pt x="1790" y="589"/>
                  </a:lnTo>
                  <a:lnTo>
                    <a:pt x="1789" y="589"/>
                  </a:lnTo>
                  <a:lnTo>
                    <a:pt x="1789" y="588"/>
                  </a:lnTo>
                  <a:lnTo>
                    <a:pt x="1789" y="587"/>
                  </a:lnTo>
                  <a:lnTo>
                    <a:pt x="1790" y="587"/>
                  </a:lnTo>
                  <a:lnTo>
                    <a:pt x="1792" y="586"/>
                  </a:lnTo>
                  <a:lnTo>
                    <a:pt x="1793" y="585"/>
                  </a:lnTo>
                  <a:lnTo>
                    <a:pt x="1795" y="585"/>
                  </a:lnTo>
                  <a:lnTo>
                    <a:pt x="1797" y="584"/>
                  </a:lnTo>
                  <a:lnTo>
                    <a:pt x="1798" y="582"/>
                  </a:lnTo>
                  <a:lnTo>
                    <a:pt x="1797" y="582"/>
                  </a:lnTo>
                  <a:lnTo>
                    <a:pt x="1795" y="584"/>
                  </a:lnTo>
                  <a:lnTo>
                    <a:pt x="1789" y="586"/>
                  </a:lnTo>
                  <a:lnTo>
                    <a:pt x="1788" y="589"/>
                  </a:lnTo>
                  <a:lnTo>
                    <a:pt x="1788" y="592"/>
                  </a:lnTo>
                  <a:lnTo>
                    <a:pt x="1788" y="593"/>
                  </a:lnTo>
                  <a:lnTo>
                    <a:pt x="1790" y="595"/>
                  </a:lnTo>
                  <a:lnTo>
                    <a:pt x="1789" y="597"/>
                  </a:lnTo>
                  <a:lnTo>
                    <a:pt x="1788" y="597"/>
                  </a:lnTo>
                  <a:lnTo>
                    <a:pt x="1785" y="596"/>
                  </a:lnTo>
                  <a:lnTo>
                    <a:pt x="1786" y="597"/>
                  </a:lnTo>
                  <a:lnTo>
                    <a:pt x="1779" y="598"/>
                  </a:lnTo>
                  <a:lnTo>
                    <a:pt x="1778" y="598"/>
                  </a:lnTo>
                  <a:lnTo>
                    <a:pt x="1777" y="599"/>
                  </a:lnTo>
                  <a:lnTo>
                    <a:pt x="1776" y="600"/>
                  </a:lnTo>
                  <a:lnTo>
                    <a:pt x="1775" y="600"/>
                  </a:lnTo>
                  <a:lnTo>
                    <a:pt x="1776" y="599"/>
                  </a:lnTo>
                  <a:lnTo>
                    <a:pt x="1776" y="597"/>
                  </a:lnTo>
                  <a:lnTo>
                    <a:pt x="1776" y="596"/>
                  </a:lnTo>
                  <a:lnTo>
                    <a:pt x="1776" y="595"/>
                  </a:lnTo>
                  <a:lnTo>
                    <a:pt x="1775" y="594"/>
                  </a:lnTo>
                  <a:lnTo>
                    <a:pt x="1776" y="594"/>
                  </a:lnTo>
                  <a:lnTo>
                    <a:pt x="1776" y="593"/>
                  </a:lnTo>
                  <a:lnTo>
                    <a:pt x="1775" y="593"/>
                  </a:lnTo>
                  <a:lnTo>
                    <a:pt x="1776" y="593"/>
                  </a:lnTo>
                  <a:lnTo>
                    <a:pt x="1776" y="592"/>
                  </a:lnTo>
                  <a:lnTo>
                    <a:pt x="1777" y="593"/>
                  </a:lnTo>
                  <a:lnTo>
                    <a:pt x="1778" y="593"/>
                  </a:lnTo>
                  <a:lnTo>
                    <a:pt x="1779" y="594"/>
                  </a:lnTo>
                  <a:lnTo>
                    <a:pt x="1779" y="593"/>
                  </a:lnTo>
                  <a:lnTo>
                    <a:pt x="1779" y="592"/>
                  </a:lnTo>
                  <a:lnTo>
                    <a:pt x="1778" y="592"/>
                  </a:lnTo>
                  <a:lnTo>
                    <a:pt x="1777" y="592"/>
                  </a:lnTo>
                  <a:lnTo>
                    <a:pt x="1777" y="591"/>
                  </a:lnTo>
                  <a:lnTo>
                    <a:pt x="1779" y="590"/>
                  </a:lnTo>
                  <a:lnTo>
                    <a:pt x="1779" y="589"/>
                  </a:lnTo>
                  <a:lnTo>
                    <a:pt x="1778" y="590"/>
                  </a:lnTo>
                  <a:lnTo>
                    <a:pt x="1778" y="589"/>
                  </a:lnTo>
                  <a:lnTo>
                    <a:pt x="1777" y="590"/>
                  </a:lnTo>
                  <a:lnTo>
                    <a:pt x="1776" y="591"/>
                  </a:lnTo>
                  <a:lnTo>
                    <a:pt x="1775" y="590"/>
                  </a:lnTo>
                  <a:lnTo>
                    <a:pt x="1775" y="589"/>
                  </a:lnTo>
                  <a:lnTo>
                    <a:pt x="1776" y="585"/>
                  </a:lnTo>
                  <a:lnTo>
                    <a:pt x="1775" y="586"/>
                  </a:lnTo>
                  <a:lnTo>
                    <a:pt x="1774" y="586"/>
                  </a:lnTo>
                  <a:lnTo>
                    <a:pt x="1772" y="583"/>
                  </a:lnTo>
                  <a:lnTo>
                    <a:pt x="1772" y="582"/>
                  </a:lnTo>
                  <a:lnTo>
                    <a:pt x="1773" y="582"/>
                  </a:lnTo>
                  <a:lnTo>
                    <a:pt x="1773" y="581"/>
                  </a:lnTo>
                  <a:lnTo>
                    <a:pt x="1771" y="582"/>
                  </a:lnTo>
                  <a:lnTo>
                    <a:pt x="1772" y="585"/>
                  </a:lnTo>
                  <a:lnTo>
                    <a:pt x="1773" y="587"/>
                  </a:lnTo>
                  <a:lnTo>
                    <a:pt x="1773" y="590"/>
                  </a:lnTo>
                  <a:lnTo>
                    <a:pt x="1772" y="589"/>
                  </a:lnTo>
                  <a:lnTo>
                    <a:pt x="1773" y="590"/>
                  </a:lnTo>
                  <a:lnTo>
                    <a:pt x="1772" y="590"/>
                  </a:lnTo>
                  <a:lnTo>
                    <a:pt x="1770" y="589"/>
                  </a:lnTo>
                  <a:lnTo>
                    <a:pt x="1769" y="589"/>
                  </a:lnTo>
                  <a:lnTo>
                    <a:pt x="1770" y="590"/>
                  </a:lnTo>
                  <a:lnTo>
                    <a:pt x="1771" y="591"/>
                  </a:lnTo>
                  <a:lnTo>
                    <a:pt x="1772" y="592"/>
                  </a:lnTo>
                  <a:lnTo>
                    <a:pt x="1771" y="592"/>
                  </a:lnTo>
                  <a:lnTo>
                    <a:pt x="1771" y="593"/>
                  </a:lnTo>
                  <a:lnTo>
                    <a:pt x="1772" y="593"/>
                  </a:lnTo>
                  <a:lnTo>
                    <a:pt x="1773" y="594"/>
                  </a:lnTo>
                  <a:lnTo>
                    <a:pt x="1773" y="595"/>
                  </a:lnTo>
                  <a:lnTo>
                    <a:pt x="1774" y="595"/>
                  </a:lnTo>
                  <a:lnTo>
                    <a:pt x="1774" y="596"/>
                  </a:lnTo>
                  <a:lnTo>
                    <a:pt x="1774" y="597"/>
                  </a:lnTo>
                  <a:lnTo>
                    <a:pt x="1774" y="598"/>
                  </a:lnTo>
                  <a:lnTo>
                    <a:pt x="1774" y="599"/>
                  </a:lnTo>
                  <a:lnTo>
                    <a:pt x="1774" y="601"/>
                  </a:lnTo>
                  <a:lnTo>
                    <a:pt x="1773" y="602"/>
                  </a:lnTo>
                  <a:lnTo>
                    <a:pt x="1772" y="602"/>
                  </a:lnTo>
                  <a:lnTo>
                    <a:pt x="1770" y="604"/>
                  </a:lnTo>
                  <a:lnTo>
                    <a:pt x="1769" y="605"/>
                  </a:lnTo>
                  <a:lnTo>
                    <a:pt x="1768" y="605"/>
                  </a:lnTo>
                  <a:lnTo>
                    <a:pt x="1766" y="606"/>
                  </a:lnTo>
                  <a:lnTo>
                    <a:pt x="1765" y="607"/>
                  </a:lnTo>
                  <a:lnTo>
                    <a:pt x="1762" y="611"/>
                  </a:lnTo>
                  <a:lnTo>
                    <a:pt x="1761" y="611"/>
                  </a:lnTo>
                  <a:lnTo>
                    <a:pt x="1761" y="610"/>
                  </a:lnTo>
                  <a:lnTo>
                    <a:pt x="1761" y="608"/>
                  </a:lnTo>
                  <a:lnTo>
                    <a:pt x="1761" y="607"/>
                  </a:lnTo>
                  <a:lnTo>
                    <a:pt x="1760" y="608"/>
                  </a:lnTo>
                  <a:lnTo>
                    <a:pt x="1760" y="609"/>
                  </a:lnTo>
                  <a:lnTo>
                    <a:pt x="1760" y="611"/>
                  </a:lnTo>
                  <a:lnTo>
                    <a:pt x="1759" y="612"/>
                  </a:lnTo>
                  <a:lnTo>
                    <a:pt x="1758" y="614"/>
                  </a:lnTo>
                  <a:lnTo>
                    <a:pt x="1757" y="614"/>
                  </a:lnTo>
                  <a:lnTo>
                    <a:pt x="1758" y="615"/>
                  </a:lnTo>
                  <a:lnTo>
                    <a:pt x="1758" y="616"/>
                  </a:lnTo>
                  <a:lnTo>
                    <a:pt x="1757" y="617"/>
                  </a:lnTo>
                  <a:lnTo>
                    <a:pt x="1757" y="618"/>
                  </a:lnTo>
                  <a:lnTo>
                    <a:pt x="1758" y="620"/>
                  </a:lnTo>
                  <a:lnTo>
                    <a:pt x="1759" y="622"/>
                  </a:lnTo>
                  <a:lnTo>
                    <a:pt x="1759" y="623"/>
                  </a:lnTo>
                  <a:lnTo>
                    <a:pt x="1758" y="622"/>
                  </a:lnTo>
                  <a:lnTo>
                    <a:pt x="1758" y="623"/>
                  </a:lnTo>
                  <a:lnTo>
                    <a:pt x="1758" y="624"/>
                  </a:lnTo>
                  <a:lnTo>
                    <a:pt x="1759" y="624"/>
                  </a:lnTo>
                  <a:lnTo>
                    <a:pt x="1760" y="624"/>
                  </a:lnTo>
                  <a:lnTo>
                    <a:pt x="1760" y="625"/>
                  </a:lnTo>
                  <a:lnTo>
                    <a:pt x="1761" y="624"/>
                  </a:lnTo>
                  <a:lnTo>
                    <a:pt x="1766" y="624"/>
                  </a:lnTo>
                  <a:lnTo>
                    <a:pt x="1767" y="623"/>
                  </a:lnTo>
                  <a:lnTo>
                    <a:pt x="1768" y="623"/>
                  </a:lnTo>
                  <a:lnTo>
                    <a:pt x="1770" y="623"/>
                  </a:lnTo>
                  <a:lnTo>
                    <a:pt x="1770" y="624"/>
                  </a:lnTo>
                  <a:lnTo>
                    <a:pt x="1771" y="624"/>
                  </a:lnTo>
                  <a:lnTo>
                    <a:pt x="1771" y="625"/>
                  </a:lnTo>
                  <a:lnTo>
                    <a:pt x="1771" y="624"/>
                  </a:lnTo>
                  <a:lnTo>
                    <a:pt x="1772" y="624"/>
                  </a:lnTo>
                  <a:lnTo>
                    <a:pt x="1773" y="625"/>
                  </a:lnTo>
                  <a:lnTo>
                    <a:pt x="1774" y="628"/>
                  </a:lnTo>
                  <a:lnTo>
                    <a:pt x="1774" y="631"/>
                  </a:lnTo>
                  <a:lnTo>
                    <a:pt x="1774" y="634"/>
                  </a:lnTo>
                  <a:lnTo>
                    <a:pt x="1773" y="634"/>
                  </a:lnTo>
                  <a:lnTo>
                    <a:pt x="1772" y="634"/>
                  </a:lnTo>
                  <a:lnTo>
                    <a:pt x="1771" y="632"/>
                  </a:lnTo>
                  <a:lnTo>
                    <a:pt x="1770" y="631"/>
                  </a:lnTo>
                  <a:lnTo>
                    <a:pt x="1770" y="630"/>
                  </a:lnTo>
                  <a:lnTo>
                    <a:pt x="1770" y="627"/>
                  </a:lnTo>
                  <a:lnTo>
                    <a:pt x="1770" y="626"/>
                  </a:lnTo>
                  <a:lnTo>
                    <a:pt x="1769" y="627"/>
                  </a:lnTo>
                  <a:lnTo>
                    <a:pt x="1769" y="628"/>
                  </a:lnTo>
                  <a:lnTo>
                    <a:pt x="1769" y="629"/>
                  </a:lnTo>
                  <a:lnTo>
                    <a:pt x="1769" y="630"/>
                  </a:lnTo>
                  <a:lnTo>
                    <a:pt x="1768" y="630"/>
                  </a:lnTo>
                  <a:lnTo>
                    <a:pt x="1768" y="631"/>
                  </a:lnTo>
                  <a:lnTo>
                    <a:pt x="1770" y="632"/>
                  </a:lnTo>
                  <a:lnTo>
                    <a:pt x="1769" y="635"/>
                  </a:lnTo>
                  <a:lnTo>
                    <a:pt x="1768" y="636"/>
                  </a:lnTo>
                  <a:lnTo>
                    <a:pt x="1767" y="638"/>
                  </a:lnTo>
                  <a:lnTo>
                    <a:pt x="1768" y="638"/>
                  </a:lnTo>
                  <a:lnTo>
                    <a:pt x="1768" y="637"/>
                  </a:lnTo>
                  <a:lnTo>
                    <a:pt x="1769" y="637"/>
                  </a:lnTo>
                  <a:lnTo>
                    <a:pt x="1769" y="638"/>
                  </a:lnTo>
                  <a:lnTo>
                    <a:pt x="1769" y="639"/>
                  </a:lnTo>
                  <a:lnTo>
                    <a:pt x="1768" y="640"/>
                  </a:lnTo>
                  <a:lnTo>
                    <a:pt x="1769" y="640"/>
                  </a:lnTo>
                  <a:lnTo>
                    <a:pt x="1770" y="640"/>
                  </a:lnTo>
                  <a:lnTo>
                    <a:pt x="1771" y="640"/>
                  </a:lnTo>
                  <a:lnTo>
                    <a:pt x="1771" y="639"/>
                  </a:lnTo>
                  <a:lnTo>
                    <a:pt x="1771" y="641"/>
                  </a:lnTo>
                  <a:lnTo>
                    <a:pt x="1772" y="640"/>
                  </a:lnTo>
                  <a:lnTo>
                    <a:pt x="1773" y="640"/>
                  </a:lnTo>
                  <a:lnTo>
                    <a:pt x="1774" y="641"/>
                  </a:lnTo>
                  <a:lnTo>
                    <a:pt x="1773" y="642"/>
                  </a:lnTo>
                  <a:lnTo>
                    <a:pt x="1774" y="643"/>
                  </a:lnTo>
                  <a:lnTo>
                    <a:pt x="1775" y="644"/>
                  </a:lnTo>
                  <a:lnTo>
                    <a:pt x="1777" y="644"/>
                  </a:lnTo>
                  <a:lnTo>
                    <a:pt x="1778" y="645"/>
                  </a:lnTo>
                  <a:lnTo>
                    <a:pt x="1779" y="644"/>
                  </a:lnTo>
                  <a:lnTo>
                    <a:pt x="1780" y="646"/>
                  </a:lnTo>
                  <a:lnTo>
                    <a:pt x="1781" y="647"/>
                  </a:lnTo>
                  <a:lnTo>
                    <a:pt x="1783" y="651"/>
                  </a:lnTo>
                  <a:lnTo>
                    <a:pt x="1781" y="654"/>
                  </a:lnTo>
                  <a:lnTo>
                    <a:pt x="1780" y="655"/>
                  </a:lnTo>
                  <a:lnTo>
                    <a:pt x="1779" y="656"/>
                  </a:lnTo>
                  <a:lnTo>
                    <a:pt x="1778" y="659"/>
                  </a:lnTo>
                  <a:lnTo>
                    <a:pt x="1774" y="663"/>
                  </a:lnTo>
                  <a:lnTo>
                    <a:pt x="1772" y="663"/>
                  </a:lnTo>
                  <a:lnTo>
                    <a:pt x="1771" y="663"/>
                  </a:lnTo>
                  <a:lnTo>
                    <a:pt x="1770" y="665"/>
                  </a:lnTo>
                  <a:lnTo>
                    <a:pt x="1768" y="665"/>
                  </a:lnTo>
                  <a:lnTo>
                    <a:pt x="1767" y="666"/>
                  </a:lnTo>
                  <a:lnTo>
                    <a:pt x="1766" y="667"/>
                  </a:lnTo>
                  <a:lnTo>
                    <a:pt x="1765" y="666"/>
                  </a:lnTo>
                  <a:lnTo>
                    <a:pt x="1764" y="665"/>
                  </a:lnTo>
                  <a:lnTo>
                    <a:pt x="1763" y="665"/>
                  </a:lnTo>
                  <a:lnTo>
                    <a:pt x="1761" y="665"/>
                  </a:lnTo>
                  <a:lnTo>
                    <a:pt x="1760" y="665"/>
                  </a:lnTo>
                  <a:lnTo>
                    <a:pt x="1760" y="666"/>
                  </a:lnTo>
                  <a:lnTo>
                    <a:pt x="1760" y="667"/>
                  </a:lnTo>
                  <a:lnTo>
                    <a:pt x="1756" y="667"/>
                  </a:lnTo>
                  <a:lnTo>
                    <a:pt x="1755" y="667"/>
                  </a:lnTo>
                  <a:lnTo>
                    <a:pt x="1754" y="665"/>
                  </a:lnTo>
                  <a:lnTo>
                    <a:pt x="1753" y="665"/>
                  </a:lnTo>
                  <a:lnTo>
                    <a:pt x="1752" y="665"/>
                  </a:lnTo>
                  <a:lnTo>
                    <a:pt x="1752" y="664"/>
                  </a:lnTo>
                  <a:lnTo>
                    <a:pt x="1751" y="664"/>
                  </a:lnTo>
                  <a:lnTo>
                    <a:pt x="1751" y="663"/>
                  </a:lnTo>
                  <a:lnTo>
                    <a:pt x="1750" y="663"/>
                  </a:lnTo>
                  <a:lnTo>
                    <a:pt x="1749" y="663"/>
                  </a:lnTo>
                  <a:lnTo>
                    <a:pt x="1748" y="664"/>
                  </a:lnTo>
                  <a:lnTo>
                    <a:pt x="1748" y="665"/>
                  </a:lnTo>
                  <a:lnTo>
                    <a:pt x="1747" y="664"/>
                  </a:lnTo>
                  <a:lnTo>
                    <a:pt x="1745" y="665"/>
                  </a:lnTo>
                  <a:lnTo>
                    <a:pt x="1744" y="665"/>
                  </a:lnTo>
                  <a:lnTo>
                    <a:pt x="1744" y="666"/>
                  </a:lnTo>
                  <a:lnTo>
                    <a:pt x="1744" y="667"/>
                  </a:lnTo>
                  <a:lnTo>
                    <a:pt x="1743" y="667"/>
                  </a:lnTo>
                  <a:lnTo>
                    <a:pt x="1743" y="668"/>
                  </a:lnTo>
                  <a:lnTo>
                    <a:pt x="1742" y="668"/>
                  </a:lnTo>
                  <a:lnTo>
                    <a:pt x="1742" y="667"/>
                  </a:lnTo>
                  <a:lnTo>
                    <a:pt x="1742" y="666"/>
                  </a:lnTo>
                  <a:lnTo>
                    <a:pt x="1742" y="665"/>
                  </a:lnTo>
                  <a:lnTo>
                    <a:pt x="1743" y="664"/>
                  </a:lnTo>
                  <a:lnTo>
                    <a:pt x="1743" y="662"/>
                  </a:lnTo>
                  <a:lnTo>
                    <a:pt x="1743" y="661"/>
                  </a:lnTo>
                  <a:lnTo>
                    <a:pt x="1742" y="660"/>
                  </a:lnTo>
                  <a:lnTo>
                    <a:pt x="1740" y="659"/>
                  </a:lnTo>
                  <a:lnTo>
                    <a:pt x="1739" y="658"/>
                  </a:lnTo>
                  <a:lnTo>
                    <a:pt x="1740" y="657"/>
                  </a:lnTo>
                  <a:lnTo>
                    <a:pt x="1738" y="656"/>
                  </a:lnTo>
                  <a:lnTo>
                    <a:pt x="1739" y="656"/>
                  </a:lnTo>
                  <a:lnTo>
                    <a:pt x="1739" y="655"/>
                  </a:lnTo>
                  <a:lnTo>
                    <a:pt x="1740" y="655"/>
                  </a:lnTo>
                  <a:lnTo>
                    <a:pt x="1741" y="654"/>
                  </a:lnTo>
                  <a:lnTo>
                    <a:pt x="1742" y="655"/>
                  </a:lnTo>
                  <a:lnTo>
                    <a:pt x="1744" y="657"/>
                  </a:lnTo>
                  <a:lnTo>
                    <a:pt x="1745" y="657"/>
                  </a:lnTo>
                  <a:lnTo>
                    <a:pt x="1746" y="659"/>
                  </a:lnTo>
                  <a:lnTo>
                    <a:pt x="1746" y="660"/>
                  </a:lnTo>
                  <a:lnTo>
                    <a:pt x="1746" y="658"/>
                  </a:lnTo>
                  <a:lnTo>
                    <a:pt x="1747" y="657"/>
                  </a:lnTo>
                  <a:lnTo>
                    <a:pt x="1748" y="656"/>
                  </a:lnTo>
                  <a:lnTo>
                    <a:pt x="1748" y="655"/>
                  </a:lnTo>
                  <a:lnTo>
                    <a:pt x="1748" y="654"/>
                  </a:lnTo>
                  <a:lnTo>
                    <a:pt x="1746" y="653"/>
                  </a:lnTo>
                  <a:lnTo>
                    <a:pt x="1746" y="652"/>
                  </a:lnTo>
                  <a:lnTo>
                    <a:pt x="1745" y="651"/>
                  </a:lnTo>
                  <a:lnTo>
                    <a:pt x="1745" y="652"/>
                  </a:lnTo>
                  <a:lnTo>
                    <a:pt x="1745" y="653"/>
                  </a:lnTo>
                  <a:lnTo>
                    <a:pt x="1744" y="652"/>
                  </a:lnTo>
                  <a:lnTo>
                    <a:pt x="1743" y="651"/>
                  </a:lnTo>
                  <a:lnTo>
                    <a:pt x="1743" y="650"/>
                  </a:lnTo>
                  <a:lnTo>
                    <a:pt x="1743" y="649"/>
                  </a:lnTo>
                  <a:lnTo>
                    <a:pt x="1743" y="651"/>
                  </a:lnTo>
                  <a:lnTo>
                    <a:pt x="1743" y="652"/>
                  </a:lnTo>
                  <a:lnTo>
                    <a:pt x="1742" y="653"/>
                  </a:lnTo>
                  <a:lnTo>
                    <a:pt x="1742" y="652"/>
                  </a:lnTo>
                  <a:lnTo>
                    <a:pt x="1741" y="651"/>
                  </a:lnTo>
                  <a:lnTo>
                    <a:pt x="1741" y="650"/>
                  </a:lnTo>
                  <a:lnTo>
                    <a:pt x="1740" y="649"/>
                  </a:lnTo>
                  <a:lnTo>
                    <a:pt x="1738" y="649"/>
                  </a:lnTo>
                  <a:lnTo>
                    <a:pt x="1737" y="649"/>
                  </a:lnTo>
                  <a:lnTo>
                    <a:pt x="1736" y="648"/>
                  </a:lnTo>
                  <a:lnTo>
                    <a:pt x="1736" y="647"/>
                  </a:lnTo>
                  <a:lnTo>
                    <a:pt x="1736" y="646"/>
                  </a:lnTo>
                  <a:lnTo>
                    <a:pt x="1737" y="646"/>
                  </a:lnTo>
                  <a:lnTo>
                    <a:pt x="1737" y="645"/>
                  </a:lnTo>
                  <a:lnTo>
                    <a:pt x="1737" y="644"/>
                  </a:lnTo>
                  <a:lnTo>
                    <a:pt x="1737" y="643"/>
                  </a:lnTo>
                  <a:lnTo>
                    <a:pt x="1736" y="645"/>
                  </a:lnTo>
                  <a:lnTo>
                    <a:pt x="1736" y="643"/>
                  </a:lnTo>
                  <a:lnTo>
                    <a:pt x="1734" y="641"/>
                  </a:lnTo>
                  <a:lnTo>
                    <a:pt x="1733" y="640"/>
                  </a:lnTo>
                  <a:lnTo>
                    <a:pt x="1731" y="640"/>
                  </a:lnTo>
                  <a:lnTo>
                    <a:pt x="1731" y="639"/>
                  </a:lnTo>
                  <a:lnTo>
                    <a:pt x="1731" y="638"/>
                  </a:lnTo>
                  <a:lnTo>
                    <a:pt x="1731" y="637"/>
                  </a:lnTo>
                  <a:lnTo>
                    <a:pt x="1732" y="636"/>
                  </a:lnTo>
                  <a:lnTo>
                    <a:pt x="1733" y="636"/>
                  </a:lnTo>
                  <a:lnTo>
                    <a:pt x="1733" y="637"/>
                  </a:lnTo>
                  <a:lnTo>
                    <a:pt x="1734" y="637"/>
                  </a:lnTo>
                  <a:lnTo>
                    <a:pt x="1735" y="637"/>
                  </a:lnTo>
                  <a:lnTo>
                    <a:pt x="1735" y="636"/>
                  </a:lnTo>
                  <a:lnTo>
                    <a:pt x="1736" y="635"/>
                  </a:lnTo>
                  <a:lnTo>
                    <a:pt x="1736" y="636"/>
                  </a:lnTo>
                  <a:lnTo>
                    <a:pt x="1737" y="636"/>
                  </a:lnTo>
                  <a:lnTo>
                    <a:pt x="1738" y="635"/>
                  </a:lnTo>
                  <a:lnTo>
                    <a:pt x="1738" y="634"/>
                  </a:lnTo>
                  <a:lnTo>
                    <a:pt x="1736" y="635"/>
                  </a:lnTo>
                  <a:lnTo>
                    <a:pt x="1735" y="635"/>
                  </a:lnTo>
                  <a:lnTo>
                    <a:pt x="1734" y="635"/>
                  </a:lnTo>
                  <a:lnTo>
                    <a:pt x="1734" y="636"/>
                  </a:lnTo>
                  <a:lnTo>
                    <a:pt x="1733" y="636"/>
                  </a:lnTo>
                  <a:lnTo>
                    <a:pt x="1732" y="632"/>
                  </a:lnTo>
                  <a:lnTo>
                    <a:pt x="1731" y="631"/>
                  </a:lnTo>
                  <a:lnTo>
                    <a:pt x="1733" y="629"/>
                  </a:lnTo>
                  <a:lnTo>
                    <a:pt x="1732" y="629"/>
                  </a:lnTo>
                  <a:lnTo>
                    <a:pt x="1732" y="628"/>
                  </a:lnTo>
                  <a:lnTo>
                    <a:pt x="1732" y="627"/>
                  </a:lnTo>
                  <a:lnTo>
                    <a:pt x="1733" y="626"/>
                  </a:lnTo>
                  <a:lnTo>
                    <a:pt x="1731" y="624"/>
                  </a:lnTo>
                  <a:lnTo>
                    <a:pt x="1732" y="624"/>
                  </a:lnTo>
                  <a:lnTo>
                    <a:pt x="1732" y="623"/>
                  </a:lnTo>
                  <a:lnTo>
                    <a:pt x="1731" y="623"/>
                  </a:lnTo>
                  <a:lnTo>
                    <a:pt x="1731" y="622"/>
                  </a:lnTo>
                  <a:lnTo>
                    <a:pt x="1730" y="623"/>
                  </a:lnTo>
                  <a:lnTo>
                    <a:pt x="1730" y="627"/>
                  </a:lnTo>
                  <a:lnTo>
                    <a:pt x="1730" y="626"/>
                  </a:lnTo>
                  <a:lnTo>
                    <a:pt x="1729" y="625"/>
                  </a:lnTo>
                  <a:lnTo>
                    <a:pt x="1728" y="624"/>
                  </a:lnTo>
                  <a:lnTo>
                    <a:pt x="1728" y="625"/>
                  </a:lnTo>
                  <a:lnTo>
                    <a:pt x="1729" y="627"/>
                  </a:lnTo>
                  <a:lnTo>
                    <a:pt x="1727" y="625"/>
                  </a:lnTo>
                  <a:lnTo>
                    <a:pt x="1725" y="621"/>
                  </a:lnTo>
                  <a:lnTo>
                    <a:pt x="1725" y="618"/>
                  </a:lnTo>
                  <a:lnTo>
                    <a:pt x="1727" y="616"/>
                  </a:lnTo>
                  <a:lnTo>
                    <a:pt x="1726" y="615"/>
                  </a:lnTo>
                  <a:lnTo>
                    <a:pt x="1726" y="613"/>
                  </a:lnTo>
                  <a:lnTo>
                    <a:pt x="1728" y="610"/>
                  </a:lnTo>
                  <a:lnTo>
                    <a:pt x="1728" y="611"/>
                  </a:lnTo>
                  <a:lnTo>
                    <a:pt x="1728" y="609"/>
                  </a:lnTo>
                  <a:lnTo>
                    <a:pt x="1728" y="607"/>
                  </a:lnTo>
                  <a:lnTo>
                    <a:pt x="1727" y="606"/>
                  </a:lnTo>
                  <a:lnTo>
                    <a:pt x="1726" y="604"/>
                  </a:lnTo>
                  <a:lnTo>
                    <a:pt x="1726" y="603"/>
                  </a:lnTo>
                  <a:lnTo>
                    <a:pt x="1727" y="601"/>
                  </a:lnTo>
                  <a:lnTo>
                    <a:pt x="1728" y="601"/>
                  </a:lnTo>
                  <a:lnTo>
                    <a:pt x="1729" y="600"/>
                  </a:lnTo>
                  <a:lnTo>
                    <a:pt x="1730" y="601"/>
                  </a:lnTo>
                  <a:lnTo>
                    <a:pt x="1731" y="602"/>
                  </a:lnTo>
                  <a:lnTo>
                    <a:pt x="1731" y="600"/>
                  </a:lnTo>
                  <a:lnTo>
                    <a:pt x="1731" y="599"/>
                  </a:lnTo>
                  <a:lnTo>
                    <a:pt x="1732" y="599"/>
                  </a:lnTo>
                  <a:lnTo>
                    <a:pt x="1733" y="598"/>
                  </a:lnTo>
                  <a:lnTo>
                    <a:pt x="1732" y="594"/>
                  </a:lnTo>
                  <a:lnTo>
                    <a:pt x="1732" y="593"/>
                  </a:lnTo>
                  <a:lnTo>
                    <a:pt x="1733" y="592"/>
                  </a:lnTo>
                  <a:lnTo>
                    <a:pt x="1733" y="591"/>
                  </a:lnTo>
                  <a:lnTo>
                    <a:pt x="1732" y="588"/>
                  </a:lnTo>
                  <a:lnTo>
                    <a:pt x="1733" y="588"/>
                  </a:lnTo>
                  <a:lnTo>
                    <a:pt x="1733" y="589"/>
                  </a:lnTo>
                  <a:lnTo>
                    <a:pt x="1733" y="590"/>
                  </a:lnTo>
                  <a:lnTo>
                    <a:pt x="1734" y="590"/>
                  </a:lnTo>
                  <a:lnTo>
                    <a:pt x="1735" y="589"/>
                  </a:lnTo>
                  <a:lnTo>
                    <a:pt x="1735" y="588"/>
                  </a:lnTo>
                  <a:lnTo>
                    <a:pt x="1737" y="588"/>
                  </a:lnTo>
                  <a:lnTo>
                    <a:pt x="1742" y="588"/>
                  </a:lnTo>
                  <a:lnTo>
                    <a:pt x="1742" y="587"/>
                  </a:lnTo>
                  <a:lnTo>
                    <a:pt x="1741" y="586"/>
                  </a:lnTo>
                  <a:lnTo>
                    <a:pt x="1742" y="584"/>
                  </a:lnTo>
                  <a:lnTo>
                    <a:pt x="1744" y="582"/>
                  </a:lnTo>
                  <a:lnTo>
                    <a:pt x="1744" y="581"/>
                  </a:lnTo>
                  <a:lnTo>
                    <a:pt x="1743" y="581"/>
                  </a:lnTo>
                  <a:lnTo>
                    <a:pt x="1742" y="580"/>
                  </a:lnTo>
                  <a:lnTo>
                    <a:pt x="1743" y="579"/>
                  </a:lnTo>
                  <a:lnTo>
                    <a:pt x="1744" y="579"/>
                  </a:lnTo>
                  <a:lnTo>
                    <a:pt x="1744" y="578"/>
                  </a:lnTo>
                  <a:lnTo>
                    <a:pt x="1742" y="579"/>
                  </a:lnTo>
                  <a:lnTo>
                    <a:pt x="1740" y="579"/>
                  </a:lnTo>
                  <a:lnTo>
                    <a:pt x="1738" y="579"/>
                  </a:lnTo>
                  <a:lnTo>
                    <a:pt x="1737" y="577"/>
                  </a:lnTo>
                  <a:lnTo>
                    <a:pt x="1736" y="578"/>
                  </a:lnTo>
                  <a:lnTo>
                    <a:pt x="1736" y="579"/>
                  </a:lnTo>
                  <a:lnTo>
                    <a:pt x="1737" y="579"/>
                  </a:lnTo>
                  <a:lnTo>
                    <a:pt x="1736" y="580"/>
                  </a:lnTo>
                  <a:lnTo>
                    <a:pt x="1736" y="581"/>
                  </a:lnTo>
                  <a:lnTo>
                    <a:pt x="1735" y="581"/>
                  </a:lnTo>
                  <a:lnTo>
                    <a:pt x="1734" y="580"/>
                  </a:lnTo>
                  <a:lnTo>
                    <a:pt x="1734" y="578"/>
                  </a:lnTo>
                  <a:lnTo>
                    <a:pt x="1734" y="574"/>
                  </a:lnTo>
                  <a:lnTo>
                    <a:pt x="1733" y="575"/>
                  </a:lnTo>
                  <a:lnTo>
                    <a:pt x="1732" y="574"/>
                  </a:lnTo>
                  <a:lnTo>
                    <a:pt x="1732" y="573"/>
                  </a:lnTo>
                  <a:lnTo>
                    <a:pt x="1733" y="573"/>
                  </a:lnTo>
                  <a:lnTo>
                    <a:pt x="1733" y="572"/>
                  </a:lnTo>
                  <a:lnTo>
                    <a:pt x="1731" y="573"/>
                  </a:lnTo>
                  <a:lnTo>
                    <a:pt x="1731" y="575"/>
                  </a:lnTo>
                  <a:lnTo>
                    <a:pt x="1732" y="577"/>
                  </a:lnTo>
                  <a:lnTo>
                    <a:pt x="1733" y="578"/>
                  </a:lnTo>
                  <a:lnTo>
                    <a:pt x="1733" y="579"/>
                  </a:lnTo>
                  <a:lnTo>
                    <a:pt x="1732" y="579"/>
                  </a:lnTo>
                  <a:lnTo>
                    <a:pt x="1732" y="578"/>
                  </a:lnTo>
                  <a:lnTo>
                    <a:pt x="1730" y="580"/>
                  </a:lnTo>
                  <a:lnTo>
                    <a:pt x="1728" y="579"/>
                  </a:lnTo>
                  <a:lnTo>
                    <a:pt x="1724" y="576"/>
                  </a:lnTo>
                  <a:lnTo>
                    <a:pt x="1725" y="576"/>
                  </a:lnTo>
                  <a:lnTo>
                    <a:pt x="1726" y="574"/>
                  </a:lnTo>
                  <a:lnTo>
                    <a:pt x="1726" y="573"/>
                  </a:lnTo>
                  <a:lnTo>
                    <a:pt x="1726" y="572"/>
                  </a:lnTo>
                  <a:lnTo>
                    <a:pt x="1726" y="571"/>
                  </a:lnTo>
                  <a:lnTo>
                    <a:pt x="1726" y="570"/>
                  </a:lnTo>
                  <a:lnTo>
                    <a:pt x="1726" y="569"/>
                  </a:lnTo>
                  <a:lnTo>
                    <a:pt x="1725" y="570"/>
                  </a:lnTo>
                  <a:lnTo>
                    <a:pt x="1724" y="571"/>
                  </a:lnTo>
                  <a:lnTo>
                    <a:pt x="1723" y="572"/>
                  </a:lnTo>
                  <a:lnTo>
                    <a:pt x="1724" y="573"/>
                  </a:lnTo>
                  <a:lnTo>
                    <a:pt x="1723" y="573"/>
                  </a:lnTo>
                  <a:lnTo>
                    <a:pt x="1722" y="573"/>
                  </a:lnTo>
                  <a:lnTo>
                    <a:pt x="1722" y="572"/>
                  </a:lnTo>
                  <a:lnTo>
                    <a:pt x="1722" y="571"/>
                  </a:lnTo>
                  <a:lnTo>
                    <a:pt x="1722" y="570"/>
                  </a:lnTo>
                  <a:lnTo>
                    <a:pt x="1721" y="570"/>
                  </a:lnTo>
                  <a:lnTo>
                    <a:pt x="1721" y="569"/>
                  </a:lnTo>
                  <a:lnTo>
                    <a:pt x="1722" y="567"/>
                  </a:lnTo>
                  <a:lnTo>
                    <a:pt x="1721" y="568"/>
                  </a:lnTo>
                  <a:lnTo>
                    <a:pt x="1720" y="569"/>
                  </a:lnTo>
                  <a:lnTo>
                    <a:pt x="1720" y="568"/>
                  </a:lnTo>
                  <a:lnTo>
                    <a:pt x="1720" y="567"/>
                  </a:lnTo>
                  <a:lnTo>
                    <a:pt x="1719" y="566"/>
                  </a:lnTo>
                  <a:lnTo>
                    <a:pt x="1719" y="564"/>
                  </a:lnTo>
                  <a:lnTo>
                    <a:pt x="1719" y="563"/>
                  </a:lnTo>
                  <a:lnTo>
                    <a:pt x="1719" y="562"/>
                  </a:lnTo>
                  <a:lnTo>
                    <a:pt x="1720" y="561"/>
                  </a:lnTo>
                  <a:lnTo>
                    <a:pt x="1721" y="561"/>
                  </a:lnTo>
                  <a:lnTo>
                    <a:pt x="1721" y="560"/>
                  </a:lnTo>
                  <a:lnTo>
                    <a:pt x="1720" y="561"/>
                  </a:lnTo>
                  <a:lnTo>
                    <a:pt x="1719" y="560"/>
                  </a:lnTo>
                  <a:lnTo>
                    <a:pt x="1719" y="559"/>
                  </a:lnTo>
                  <a:lnTo>
                    <a:pt x="1714" y="564"/>
                  </a:lnTo>
                  <a:lnTo>
                    <a:pt x="1715" y="564"/>
                  </a:lnTo>
                  <a:lnTo>
                    <a:pt x="1715" y="565"/>
                  </a:lnTo>
                  <a:lnTo>
                    <a:pt x="1714" y="565"/>
                  </a:lnTo>
                  <a:lnTo>
                    <a:pt x="1715" y="565"/>
                  </a:lnTo>
                  <a:lnTo>
                    <a:pt x="1716" y="565"/>
                  </a:lnTo>
                  <a:lnTo>
                    <a:pt x="1716" y="566"/>
                  </a:lnTo>
                  <a:lnTo>
                    <a:pt x="1715" y="567"/>
                  </a:lnTo>
                  <a:lnTo>
                    <a:pt x="1714" y="567"/>
                  </a:lnTo>
                  <a:lnTo>
                    <a:pt x="1712" y="566"/>
                  </a:lnTo>
                  <a:lnTo>
                    <a:pt x="1712" y="567"/>
                  </a:lnTo>
                  <a:lnTo>
                    <a:pt x="1717" y="568"/>
                  </a:lnTo>
                  <a:lnTo>
                    <a:pt x="1717" y="569"/>
                  </a:lnTo>
                  <a:lnTo>
                    <a:pt x="1719" y="572"/>
                  </a:lnTo>
                  <a:lnTo>
                    <a:pt x="1719" y="573"/>
                  </a:lnTo>
                  <a:lnTo>
                    <a:pt x="1719" y="575"/>
                  </a:lnTo>
                  <a:lnTo>
                    <a:pt x="1719" y="576"/>
                  </a:lnTo>
                  <a:lnTo>
                    <a:pt x="1718" y="576"/>
                  </a:lnTo>
                  <a:lnTo>
                    <a:pt x="1717" y="577"/>
                  </a:lnTo>
                  <a:lnTo>
                    <a:pt x="1717" y="578"/>
                  </a:lnTo>
                  <a:lnTo>
                    <a:pt x="1714" y="580"/>
                  </a:lnTo>
                  <a:lnTo>
                    <a:pt x="1713" y="580"/>
                  </a:lnTo>
                  <a:lnTo>
                    <a:pt x="1712" y="580"/>
                  </a:lnTo>
                  <a:lnTo>
                    <a:pt x="1712" y="579"/>
                  </a:lnTo>
                  <a:lnTo>
                    <a:pt x="1712" y="578"/>
                  </a:lnTo>
                  <a:lnTo>
                    <a:pt x="1713" y="578"/>
                  </a:lnTo>
                  <a:lnTo>
                    <a:pt x="1712" y="578"/>
                  </a:lnTo>
                  <a:lnTo>
                    <a:pt x="1712" y="579"/>
                  </a:lnTo>
                  <a:lnTo>
                    <a:pt x="1711" y="580"/>
                  </a:lnTo>
                  <a:lnTo>
                    <a:pt x="1711" y="581"/>
                  </a:lnTo>
                  <a:lnTo>
                    <a:pt x="1710" y="581"/>
                  </a:lnTo>
                  <a:lnTo>
                    <a:pt x="1704" y="581"/>
                  </a:lnTo>
                  <a:lnTo>
                    <a:pt x="1703" y="579"/>
                  </a:lnTo>
                  <a:lnTo>
                    <a:pt x="1702" y="581"/>
                  </a:lnTo>
                  <a:lnTo>
                    <a:pt x="1701" y="582"/>
                  </a:lnTo>
                  <a:lnTo>
                    <a:pt x="1700" y="582"/>
                  </a:lnTo>
                  <a:lnTo>
                    <a:pt x="1699" y="582"/>
                  </a:lnTo>
                  <a:lnTo>
                    <a:pt x="1698" y="582"/>
                  </a:lnTo>
                  <a:lnTo>
                    <a:pt x="1698" y="583"/>
                  </a:lnTo>
                  <a:lnTo>
                    <a:pt x="1697" y="583"/>
                  </a:lnTo>
                  <a:lnTo>
                    <a:pt x="1697" y="581"/>
                  </a:lnTo>
                  <a:lnTo>
                    <a:pt x="1697" y="579"/>
                  </a:lnTo>
                  <a:lnTo>
                    <a:pt x="1697" y="580"/>
                  </a:lnTo>
                  <a:lnTo>
                    <a:pt x="1696" y="581"/>
                  </a:lnTo>
                  <a:lnTo>
                    <a:pt x="1696" y="584"/>
                  </a:lnTo>
                  <a:lnTo>
                    <a:pt x="1693" y="584"/>
                  </a:lnTo>
                  <a:lnTo>
                    <a:pt x="1692" y="583"/>
                  </a:lnTo>
                  <a:lnTo>
                    <a:pt x="1692" y="582"/>
                  </a:lnTo>
                  <a:lnTo>
                    <a:pt x="1691" y="583"/>
                  </a:lnTo>
                  <a:lnTo>
                    <a:pt x="1691" y="584"/>
                  </a:lnTo>
                  <a:lnTo>
                    <a:pt x="1692" y="585"/>
                  </a:lnTo>
                  <a:lnTo>
                    <a:pt x="1691" y="585"/>
                  </a:lnTo>
                  <a:lnTo>
                    <a:pt x="1688" y="583"/>
                  </a:lnTo>
                  <a:lnTo>
                    <a:pt x="1687" y="583"/>
                  </a:lnTo>
                  <a:lnTo>
                    <a:pt x="1685" y="582"/>
                  </a:lnTo>
                  <a:lnTo>
                    <a:pt x="1684" y="581"/>
                  </a:lnTo>
                  <a:lnTo>
                    <a:pt x="1685" y="580"/>
                  </a:lnTo>
                  <a:lnTo>
                    <a:pt x="1686" y="579"/>
                  </a:lnTo>
                  <a:lnTo>
                    <a:pt x="1687" y="579"/>
                  </a:lnTo>
                  <a:lnTo>
                    <a:pt x="1689" y="579"/>
                  </a:lnTo>
                  <a:lnTo>
                    <a:pt x="1690" y="578"/>
                  </a:lnTo>
                  <a:lnTo>
                    <a:pt x="1691" y="577"/>
                  </a:lnTo>
                  <a:lnTo>
                    <a:pt x="1691" y="574"/>
                  </a:lnTo>
                  <a:lnTo>
                    <a:pt x="1691" y="571"/>
                  </a:lnTo>
                  <a:lnTo>
                    <a:pt x="1690" y="571"/>
                  </a:lnTo>
                  <a:lnTo>
                    <a:pt x="1689" y="571"/>
                  </a:lnTo>
                  <a:lnTo>
                    <a:pt x="1688" y="570"/>
                  </a:lnTo>
                  <a:lnTo>
                    <a:pt x="1687" y="571"/>
                  </a:lnTo>
                  <a:lnTo>
                    <a:pt x="1686" y="571"/>
                  </a:lnTo>
                  <a:lnTo>
                    <a:pt x="1686" y="570"/>
                  </a:lnTo>
                  <a:lnTo>
                    <a:pt x="1685" y="570"/>
                  </a:lnTo>
                  <a:lnTo>
                    <a:pt x="1685" y="571"/>
                  </a:lnTo>
                  <a:lnTo>
                    <a:pt x="1685" y="570"/>
                  </a:lnTo>
                  <a:lnTo>
                    <a:pt x="1685" y="569"/>
                  </a:lnTo>
                  <a:lnTo>
                    <a:pt x="1686" y="568"/>
                  </a:lnTo>
                  <a:lnTo>
                    <a:pt x="1685" y="568"/>
                  </a:lnTo>
                  <a:lnTo>
                    <a:pt x="1683" y="570"/>
                  </a:lnTo>
                  <a:lnTo>
                    <a:pt x="1681" y="570"/>
                  </a:lnTo>
                  <a:lnTo>
                    <a:pt x="1680" y="570"/>
                  </a:lnTo>
                  <a:lnTo>
                    <a:pt x="1679" y="570"/>
                  </a:lnTo>
                  <a:lnTo>
                    <a:pt x="1678" y="570"/>
                  </a:lnTo>
                  <a:lnTo>
                    <a:pt x="1677" y="570"/>
                  </a:lnTo>
                  <a:lnTo>
                    <a:pt x="1676" y="569"/>
                  </a:lnTo>
                  <a:lnTo>
                    <a:pt x="1676" y="567"/>
                  </a:lnTo>
                  <a:lnTo>
                    <a:pt x="1675" y="566"/>
                  </a:lnTo>
                  <a:lnTo>
                    <a:pt x="1674" y="566"/>
                  </a:lnTo>
                  <a:lnTo>
                    <a:pt x="1673" y="566"/>
                  </a:lnTo>
                  <a:lnTo>
                    <a:pt x="1672" y="565"/>
                  </a:lnTo>
                  <a:lnTo>
                    <a:pt x="1672" y="564"/>
                  </a:lnTo>
                  <a:lnTo>
                    <a:pt x="1673" y="564"/>
                  </a:lnTo>
                  <a:lnTo>
                    <a:pt x="1673" y="563"/>
                  </a:lnTo>
                  <a:lnTo>
                    <a:pt x="1673" y="561"/>
                  </a:lnTo>
                  <a:lnTo>
                    <a:pt x="1674" y="560"/>
                  </a:lnTo>
                  <a:lnTo>
                    <a:pt x="1676" y="560"/>
                  </a:lnTo>
                  <a:lnTo>
                    <a:pt x="1677" y="559"/>
                  </a:lnTo>
                  <a:lnTo>
                    <a:pt x="1676" y="559"/>
                  </a:lnTo>
                  <a:lnTo>
                    <a:pt x="1675" y="559"/>
                  </a:lnTo>
                  <a:lnTo>
                    <a:pt x="1675" y="558"/>
                  </a:lnTo>
                  <a:lnTo>
                    <a:pt x="1675" y="559"/>
                  </a:lnTo>
                  <a:lnTo>
                    <a:pt x="1674" y="559"/>
                  </a:lnTo>
                  <a:lnTo>
                    <a:pt x="1674" y="560"/>
                  </a:lnTo>
                  <a:lnTo>
                    <a:pt x="1673" y="560"/>
                  </a:lnTo>
                  <a:lnTo>
                    <a:pt x="1673" y="559"/>
                  </a:lnTo>
                  <a:lnTo>
                    <a:pt x="1673" y="558"/>
                  </a:lnTo>
                  <a:lnTo>
                    <a:pt x="1674" y="557"/>
                  </a:lnTo>
                  <a:lnTo>
                    <a:pt x="1673" y="557"/>
                  </a:lnTo>
                  <a:lnTo>
                    <a:pt x="1672" y="557"/>
                  </a:lnTo>
                  <a:lnTo>
                    <a:pt x="1672" y="558"/>
                  </a:lnTo>
                  <a:lnTo>
                    <a:pt x="1672" y="557"/>
                  </a:lnTo>
                  <a:lnTo>
                    <a:pt x="1672" y="556"/>
                  </a:lnTo>
                  <a:lnTo>
                    <a:pt x="1673" y="556"/>
                  </a:lnTo>
                  <a:lnTo>
                    <a:pt x="1671" y="556"/>
                  </a:lnTo>
                  <a:lnTo>
                    <a:pt x="1669" y="555"/>
                  </a:lnTo>
                  <a:lnTo>
                    <a:pt x="1667" y="556"/>
                  </a:lnTo>
                  <a:lnTo>
                    <a:pt x="1668" y="556"/>
                  </a:lnTo>
                  <a:lnTo>
                    <a:pt x="1670" y="557"/>
                  </a:lnTo>
                  <a:lnTo>
                    <a:pt x="1669" y="558"/>
                  </a:lnTo>
                  <a:lnTo>
                    <a:pt x="1671" y="558"/>
                  </a:lnTo>
                  <a:lnTo>
                    <a:pt x="1671" y="559"/>
                  </a:lnTo>
                  <a:lnTo>
                    <a:pt x="1671" y="560"/>
                  </a:lnTo>
                  <a:lnTo>
                    <a:pt x="1671" y="562"/>
                  </a:lnTo>
                  <a:lnTo>
                    <a:pt x="1670" y="562"/>
                  </a:lnTo>
                  <a:lnTo>
                    <a:pt x="1670" y="563"/>
                  </a:lnTo>
                  <a:lnTo>
                    <a:pt x="1669" y="562"/>
                  </a:lnTo>
                  <a:lnTo>
                    <a:pt x="1669" y="561"/>
                  </a:lnTo>
                  <a:lnTo>
                    <a:pt x="1669" y="560"/>
                  </a:lnTo>
                  <a:lnTo>
                    <a:pt x="1668" y="560"/>
                  </a:lnTo>
                  <a:lnTo>
                    <a:pt x="1669" y="560"/>
                  </a:lnTo>
                  <a:lnTo>
                    <a:pt x="1669" y="561"/>
                  </a:lnTo>
                  <a:lnTo>
                    <a:pt x="1668" y="561"/>
                  </a:lnTo>
                  <a:lnTo>
                    <a:pt x="1668" y="562"/>
                  </a:lnTo>
                  <a:lnTo>
                    <a:pt x="1667" y="562"/>
                  </a:lnTo>
                  <a:lnTo>
                    <a:pt x="1669" y="562"/>
                  </a:lnTo>
                  <a:lnTo>
                    <a:pt x="1668" y="562"/>
                  </a:lnTo>
                  <a:lnTo>
                    <a:pt x="1668" y="563"/>
                  </a:lnTo>
                  <a:lnTo>
                    <a:pt x="1670" y="564"/>
                  </a:lnTo>
                  <a:lnTo>
                    <a:pt x="1671" y="565"/>
                  </a:lnTo>
                  <a:lnTo>
                    <a:pt x="1671" y="566"/>
                  </a:lnTo>
                  <a:lnTo>
                    <a:pt x="1670" y="568"/>
                  </a:lnTo>
                  <a:lnTo>
                    <a:pt x="1671" y="567"/>
                  </a:lnTo>
                  <a:lnTo>
                    <a:pt x="1672" y="567"/>
                  </a:lnTo>
                  <a:lnTo>
                    <a:pt x="1673" y="568"/>
                  </a:lnTo>
                  <a:lnTo>
                    <a:pt x="1672" y="569"/>
                  </a:lnTo>
                  <a:lnTo>
                    <a:pt x="1671" y="569"/>
                  </a:lnTo>
                  <a:lnTo>
                    <a:pt x="1670" y="568"/>
                  </a:lnTo>
                  <a:lnTo>
                    <a:pt x="1668" y="568"/>
                  </a:lnTo>
                  <a:lnTo>
                    <a:pt x="1667" y="568"/>
                  </a:lnTo>
                  <a:lnTo>
                    <a:pt x="1667" y="569"/>
                  </a:lnTo>
                  <a:lnTo>
                    <a:pt x="1666" y="569"/>
                  </a:lnTo>
                  <a:lnTo>
                    <a:pt x="1665" y="569"/>
                  </a:lnTo>
                  <a:lnTo>
                    <a:pt x="1665" y="570"/>
                  </a:lnTo>
                  <a:lnTo>
                    <a:pt x="1665" y="571"/>
                  </a:lnTo>
                  <a:lnTo>
                    <a:pt x="1664" y="570"/>
                  </a:lnTo>
                  <a:lnTo>
                    <a:pt x="1664" y="569"/>
                  </a:lnTo>
                  <a:lnTo>
                    <a:pt x="1664" y="568"/>
                  </a:lnTo>
                  <a:lnTo>
                    <a:pt x="1663" y="567"/>
                  </a:lnTo>
                  <a:lnTo>
                    <a:pt x="1664" y="566"/>
                  </a:lnTo>
                  <a:lnTo>
                    <a:pt x="1665" y="566"/>
                  </a:lnTo>
                  <a:lnTo>
                    <a:pt x="1665" y="567"/>
                  </a:lnTo>
                  <a:lnTo>
                    <a:pt x="1665" y="564"/>
                  </a:lnTo>
                  <a:lnTo>
                    <a:pt x="1665" y="565"/>
                  </a:lnTo>
                  <a:lnTo>
                    <a:pt x="1665" y="566"/>
                  </a:lnTo>
                  <a:lnTo>
                    <a:pt x="1664" y="566"/>
                  </a:lnTo>
                  <a:lnTo>
                    <a:pt x="1663" y="564"/>
                  </a:lnTo>
                  <a:lnTo>
                    <a:pt x="1663" y="563"/>
                  </a:lnTo>
                  <a:lnTo>
                    <a:pt x="1664" y="562"/>
                  </a:lnTo>
                  <a:lnTo>
                    <a:pt x="1664" y="560"/>
                  </a:lnTo>
                  <a:lnTo>
                    <a:pt x="1663" y="561"/>
                  </a:lnTo>
                  <a:lnTo>
                    <a:pt x="1663" y="560"/>
                  </a:lnTo>
                  <a:lnTo>
                    <a:pt x="1662" y="562"/>
                  </a:lnTo>
                  <a:lnTo>
                    <a:pt x="1662" y="563"/>
                  </a:lnTo>
                  <a:lnTo>
                    <a:pt x="1661" y="563"/>
                  </a:lnTo>
                  <a:lnTo>
                    <a:pt x="1660" y="563"/>
                  </a:lnTo>
                  <a:lnTo>
                    <a:pt x="1659" y="562"/>
                  </a:lnTo>
                  <a:lnTo>
                    <a:pt x="1659" y="561"/>
                  </a:lnTo>
                  <a:lnTo>
                    <a:pt x="1660" y="561"/>
                  </a:lnTo>
                  <a:lnTo>
                    <a:pt x="1661" y="561"/>
                  </a:lnTo>
                  <a:lnTo>
                    <a:pt x="1661" y="560"/>
                  </a:lnTo>
                  <a:lnTo>
                    <a:pt x="1660" y="560"/>
                  </a:lnTo>
                  <a:lnTo>
                    <a:pt x="1659" y="560"/>
                  </a:lnTo>
                  <a:lnTo>
                    <a:pt x="1658" y="560"/>
                  </a:lnTo>
                  <a:lnTo>
                    <a:pt x="1659" y="559"/>
                  </a:lnTo>
                  <a:lnTo>
                    <a:pt x="1659" y="558"/>
                  </a:lnTo>
                  <a:lnTo>
                    <a:pt x="1660" y="557"/>
                  </a:lnTo>
                  <a:lnTo>
                    <a:pt x="1660" y="556"/>
                  </a:lnTo>
                  <a:lnTo>
                    <a:pt x="1659" y="556"/>
                  </a:lnTo>
                  <a:lnTo>
                    <a:pt x="1659" y="557"/>
                  </a:lnTo>
                  <a:lnTo>
                    <a:pt x="1659" y="556"/>
                  </a:lnTo>
                  <a:lnTo>
                    <a:pt x="1659" y="555"/>
                  </a:lnTo>
                  <a:lnTo>
                    <a:pt x="1658" y="555"/>
                  </a:lnTo>
                  <a:lnTo>
                    <a:pt x="1658" y="556"/>
                  </a:lnTo>
                  <a:lnTo>
                    <a:pt x="1658" y="557"/>
                  </a:lnTo>
                  <a:lnTo>
                    <a:pt x="1658" y="558"/>
                  </a:lnTo>
                  <a:lnTo>
                    <a:pt x="1657" y="558"/>
                  </a:lnTo>
                  <a:lnTo>
                    <a:pt x="1657" y="557"/>
                  </a:lnTo>
                  <a:lnTo>
                    <a:pt x="1656" y="557"/>
                  </a:lnTo>
                  <a:lnTo>
                    <a:pt x="1657" y="559"/>
                  </a:lnTo>
                  <a:lnTo>
                    <a:pt x="1657" y="560"/>
                  </a:lnTo>
                  <a:lnTo>
                    <a:pt x="1655" y="561"/>
                  </a:lnTo>
                  <a:lnTo>
                    <a:pt x="1655" y="560"/>
                  </a:lnTo>
                  <a:lnTo>
                    <a:pt x="1655" y="559"/>
                  </a:lnTo>
                  <a:lnTo>
                    <a:pt x="1656" y="557"/>
                  </a:lnTo>
                  <a:lnTo>
                    <a:pt x="1654" y="558"/>
                  </a:lnTo>
                  <a:lnTo>
                    <a:pt x="1653" y="557"/>
                  </a:lnTo>
                  <a:lnTo>
                    <a:pt x="1654" y="556"/>
                  </a:lnTo>
                  <a:lnTo>
                    <a:pt x="1654" y="555"/>
                  </a:lnTo>
                  <a:lnTo>
                    <a:pt x="1655" y="554"/>
                  </a:lnTo>
                  <a:lnTo>
                    <a:pt x="1657" y="552"/>
                  </a:lnTo>
                  <a:lnTo>
                    <a:pt x="1658" y="551"/>
                  </a:lnTo>
                  <a:lnTo>
                    <a:pt x="1658" y="550"/>
                  </a:lnTo>
                  <a:lnTo>
                    <a:pt x="1657" y="550"/>
                  </a:lnTo>
                  <a:lnTo>
                    <a:pt x="1655" y="548"/>
                  </a:lnTo>
                  <a:lnTo>
                    <a:pt x="1655" y="549"/>
                  </a:lnTo>
                  <a:lnTo>
                    <a:pt x="1655" y="550"/>
                  </a:lnTo>
                  <a:lnTo>
                    <a:pt x="1654" y="549"/>
                  </a:lnTo>
                  <a:lnTo>
                    <a:pt x="1653" y="549"/>
                  </a:lnTo>
                  <a:lnTo>
                    <a:pt x="1654" y="550"/>
                  </a:lnTo>
                  <a:lnTo>
                    <a:pt x="1653" y="550"/>
                  </a:lnTo>
                  <a:lnTo>
                    <a:pt x="1652" y="549"/>
                  </a:lnTo>
                  <a:lnTo>
                    <a:pt x="1652" y="548"/>
                  </a:lnTo>
                  <a:lnTo>
                    <a:pt x="1653" y="548"/>
                  </a:lnTo>
                  <a:lnTo>
                    <a:pt x="1654" y="547"/>
                  </a:lnTo>
                  <a:lnTo>
                    <a:pt x="1654" y="546"/>
                  </a:lnTo>
                  <a:lnTo>
                    <a:pt x="1653" y="546"/>
                  </a:lnTo>
                  <a:lnTo>
                    <a:pt x="1653" y="547"/>
                  </a:lnTo>
                  <a:lnTo>
                    <a:pt x="1653" y="546"/>
                  </a:lnTo>
                  <a:lnTo>
                    <a:pt x="1652" y="546"/>
                  </a:lnTo>
                  <a:lnTo>
                    <a:pt x="1652" y="547"/>
                  </a:lnTo>
                  <a:lnTo>
                    <a:pt x="1652" y="548"/>
                  </a:lnTo>
                  <a:lnTo>
                    <a:pt x="1651" y="548"/>
                  </a:lnTo>
                  <a:lnTo>
                    <a:pt x="1651" y="549"/>
                  </a:lnTo>
                  <a:lnTo>
                    <a:pt x="1650" y="549"/>
                  </a:lnTo>
                  <a:lnTo>
                    <a:pt x="1649" y="549"/>
                  </a:lnTo>
                  <a:lnTo>
                    <a:pt x="1650" y="549"/>
                  </a:lnTo>
                  <a:lnTo>
                    <a:pt x="1650" y="550"/>
                  </a:lnTo>
                  <a:lnTo>
                    <a:pt x="1649" y="551"/>
                  </a:lnTo>
                  <a:lnTo>
                    <a:pt x="1648" y="551"/>
                  </a:lnTo>
                  <a:lnTo>
                    <a:pt x="1647" y="552"/>
                  </a:lnTo>
                  <a:lnTo>
                    <a:pt x="1648" y="553"/>
                  </a:lnTo>
                  <a:lnTo>
                    <a:pt x="1646" y="552"/>
                  </a:lnTo>
                  <a:lnTo>
                    <a:pt x="1646" y="550"/>
                  </a:lnTo>
                  <a:lnTo>
                    <a:pt x="1647" y="546"/>
                  </a:lnTo>
                  <a:lnTo>
                    <a:pt x="1647" y="547"/>
                  </a:lnTo>
                  <a:lnTo>
                    <a:pt x="1646" y="547"/>
                  </a:lnTo>
                  <a:lnTo>
                    <a:pt x="1646" y="548"/>
                  </a:lnTo>
                  <a:lnTo>
                    <a:pt x="1646" y="550"/>
                  </a:lnTo>
                  <a:lnTo>
                    <a:pt x="1645" y="552"/>
                  </a:lnTo>
                  <a:lnTo>
                    <a:pt x="1646" y="553"/>
                  </a:lnTo>
                  <a:lnTo>
                    <a:pt x="1647" y="554"/>
                  </a:lnTo>
                  <a:lnTo>
                    <a:pt x="1648" y="555"/>
                  </a:lnTo>
                  <a:lnTo>
                    <a:pt x="1647" y="555"/>
                  </a:lnTo>
                  <a:lnTo>
                    <a:pt x="1647" y="556"/>
                  </a:lnTo>
                  <a:lnTo>
                    <a:pt x="1648" y="556"/>
                  </a:lnTo>
                  <a:lnTo>
                    <a:pt x="1649" y="556"/>
                  </a:lnTo>
                  <a:lnTo>
                    <a:pt x="1649" y="557"/>
                  </a:lnTo>
                  <a:lnTo>
                    <a:pt x="1649" y="558"/>
                  </a:lnTo>
                  <a:lnTo>
                    <a:pt x="1649" y="559"/>
                  </a:lnTo>
                  <a:lnTo>
                    <a:pt x="1648" y="560"/>
                  </a:lnTo>
                  <a:lnTo>
                    <a:pt x="1648" y="561"/>
                  </a:lnTo>
                  <a:lnTo>
                    <a:pt x="1647" y="561"/>
                  </a:lnTo>
                  <a:lnTo>
                    <a:pt x="1646" y="561"/>
                  </a:lnTo>
                  <a:lnTo>
                    <a:pt x="1647" y="561"/>
                  </a:lnTo>
                  <a:lnTo>
                    <a:pt x="1648" y="561"/>
                  </a:lnTo>
                  <a:lnTo>
                    <a:pt x="1649" y="562"/>
                  </a:lnTo>
                  <a:lnTo>
                    <a:pt x="1649" y="563"/>
                  </a:lnTo>
                  <a:lnTo>
                    <a:pt x="1648" y="563"/>
                  </a:lnTo>
                  <a:lnTo>
                    <a:pt x="1649" y="563"/>
                  </a:lnTo>
                  <a:lnTo>
                    <a:pt x="1648" y="563"/>
                  </a:lnTo>
                  <a:lnTo>
                    <a:pt x="1647" y="563"/>
                  </a:lnTo>
                  <a:lnTo>
                    <a:pt x="1647" y="564"/>
                  </a:lnTo>
                  <a:lnTo>
                    <a:pt x="1648" y="564"/>
                  </a:lnTo>
                  <a:lnTo>
                    <a:pt x="1649" y="564"/>
                  </a:lnTo>
                  <a:lnTo>
                    <a:pt x="1649" y="565"/>
                  </a:lnTo>
                  <a:lnTo>
                    <a:pt x="1649" y="566"/>
                  </a:lnTo>
                  <a:lnTo>
                    <a:pt x="1650" y="564"/>
                  </a:lnTo>
                  <a:lnTo>
                    <a:pt x="1650" y="563"/>
                  </a:lnTo>
                  <a:lnTo>
                    <a:pt x="1651" y="562"/>
                  </a:lnTo>
                  <a:lnTo>
                    <a:pt x="1651" y="563"/>
                  </a:lnTo>
                  <a:lnTo>
                    <a:pt x="1650" y="564"/>
                  </a:lnTo>
                  <a:lnTo>
                    <a:pt x="1650" y="565"/>
                  </a:lnTo>
                  <a:lnTo>
                    <a:pt x="1650" y="566"/>
                  </a:lnTo>
                  <a:lnTo>
                    <a:pt x="1650" y="565"/>
                  </a:lnTo>
                  <a:lnTo>
                    <a:pt x="1651" y="565"/>
                  </a:lnTo>
                  <a:lnTo>
                    <a:pt x="1652" y="565"/>
                  </a:lnTo>
                  <a:lnTo>
                    <a:pt x="1652" y="564"/>
                  </a:lnTo>
                  <a:lnTo>
                    <a:pt x="1653" y="564"/>
                  </a:lnTo>
                  <a:lnTo>
                    <a:pt x="1653" y="565"/>
                  </a:lnTo>
                  <a:lnTo>
                    <a:pt x="1653" y="566"/>
                  </a:lnTo>
                  <a:lnTo>
                    <a:pt x="1652" y="566"/>
                  </a:lnTo>
                  <a:lnTo>
                    <a:pt x="1651" y="567"/>
                  </a:lnTo>
                  <a:lnTo>
                    <a:pt x="1652" y="567"/>
                  </a:lnTo>
                  <a:lnTo>
                    <a:pt x="1652" y="568"/>
                  </a:lnTo>
                  <a:lnTo>
                    <a:pt x="1651" y="568"/>
                  </a:lnTo>
                  <a:lnTo>
                    <a:pt x="1650" y="568"/>
                  </a:lnTo>
                  <a:lnTo>
                    <a:pt x="1650" y="569"/>
                  </a:lnTo>
                  <a:lnTo>
                    <a:pt x="1651" y="569"/>
                  </a:lnTo>
                  <a:lnTo>
                    <a:pt x="1651" y="570"/>
                  </a:lnTo>
                  <a:lnTo>
                    <a:pt x="1650" y="570"/>
                  </a:lnTo>
                  <a:lnTo>
                    <a:pt x="1650" y="571"/>
                  </a:lnTo>
                  <a:lnTo>
                    <a:pt x="1648" y="572"/>
                  </a:lnTo>
                  <a:lnTo>
                    <a:pt x="1648" y="571"/>
                  </a:lnTo>
                  <a:lnTo>
                    <a:pt x="1648" y="570"/>
                  </a:lnTo>
                  <a:lnTo>
                    <a:pt x="1649" y="571"/>
                  </a:lnTo>
                  <a:lnTo>
                    <a:pt x="1649" y="570"/>
                  </a:lnTo>
                  <a:lnTo>
                    <a:pt x="1648" y="569"/>
                  </a:lnTo>
                  <a:lnTo>
                    <a:pt x="1647" y="570"/>
                  </a:lnTo>
                  <a:lnTo>
                    <a:pt x="1647" y="571"/>
                  </a:lnTo>
                  <a:lnTo>
                    <a:pt x="1646" y="571"/>
                  </a:lnTo>
                  <a:lnTo>
                    <a:pt x="1647" y="572"/>
                  </a:lnTo>
                  <a:lnTo>
                    <a:pt x="1646" y="573"/>
                  </a:lnTo>
                  <a:lnTo>
                    <a:pt x="1647" y="573"/>
                  </a:lnTo>
                  <a:lnTo>
                    <a:pt x="1644" y="574"/>
                  </a:lnTo>
                  <a:lnTo>
                    <a:pt x="1642" y="574"/>
                  </a:lnTo>
                  <a:lnTo>
                    <a:pt x="1642" y="573"/>
                  </a:lnTo>
                  <a:lnTo>
                    <a:pt x="1642" y="571"/>
                  </a:lnTo>
                  <a:lnTo>
                    <a:pt x="1643" y="571"/>
                  </a:lnTo>
                  <a:lnTo>
                    <a:pt x="1644" y="571"/>
                  </a:lnTo>
                  <a:lnTo>
                    <a:pt x="1643" y="572"/>
                  </a:lnTo>
                  <a:lnTo>
                    <a:pt x="1644" y="572"/>
                  </a:lnTo>
                  <a:lnTo>
                    <a:pt x="1645" y="571"/>
                  </a:lnTo>
                  <a:lnTo>
                    <a:pt x="1645" y="569"/>
                  </a:lnTo>
                  <a:lnTo>
                    <a:pt x="1644" y="569"/>
                  </a:lnTo>
                  <a:lnTo>
                    <a:pt x="1644" y="570"/>
                  </a:lnTo>
                  <a:lnTo>
                    <a:pt x="1644" y="569"/>
                  </a:lnTo>
                  <a:lnTo>
                    <a:pt x="1643" y="569"/>
                  </a:lnTo>
                  <a:lnTo>
                    <a:pt x="1644" y="568"/>
                  </a:lnTo>
                  <a:lnTo>
                    <a:pt x="1645" y="568"/>
                  </a:lnTo>
                  <a:lnTo>
                    <a:pt x="1645" y="567"/>
                  </a:lnTo>
                  <a:lnTo>
                    <a:pt x="1646" y="566"/>
                  </a:lnTo>
                  <a:lnTo>
                    <a:pt x="1647" y="566"/>
                  </a:lnTo>
                  <a:lnTo>
                    <a:pt x="1644" y="566"/>
                  </a:lnTo>
                  <a:lnTo>
                    <a:pt x="1643" y="566"/>
                  </a:lnTo>
                  <a:lnTo>
                    <a:pt x="1644" y="565"/>
                  </a:lnTo>
                  <a:lnTo>
                    <a:pt x="1644" y="564"/>
                  </a:lnTo>
                  <a:lnTo>
                    <a:pt x="1643" y="565"/>
                  </a:lnTo>
                  <a:lnTo>
                    <a:pt x="1642" y="565"/>
                  </a:lnTo>
                  <a:lnTo>
                    <a:pt x="1642" y="566"/>
                  </a:lnTo>
                  <a:lnTo>
                    <a:pt x="1641" y="566"/>
                  </a:lnTo>
                  <a:lnTo>
                    <a:pt x="1638" y="564"/>
                  </a:lnTo>
                  <a:lnTo>
                    <a:pt x="1638" y="563"/>
                  </a:lnTo>
                  <a:lnTo>
                    <a:pt x="1638" y="562"/>
                  </a:lnTo>
                  <a:lnTo>
                    <a:pt x="1637" y="563"/>
                  </a:lnTo>
                  <a:lnTo>
                    <a:pt x="1636" y="565"/>
                  </a:lnTo>
                  <a:lnTo>
                    <a:pt x="1637" y="567"/>
                  </a:lnTo>
                  <a:lnTo>
                    <a:pt x="1637" y="569"/>
                  </a:lnTo>
                  <a:lnTo>
                    <a:pt x="1636" y="569"/>
                  </a:lnTo>
                  <a:lnTo>
                    <a:pt x="1637" y="570"/>
                  </a:lnTo>
                  <a:lnTo>
                    <a:pt x="1636" y="570"/>
                  </a:lnTo>
                  <a:lnTo>
                    <a:pt x="1635" y="571"/>
                  </a:lnTo>
                  <a:lnTo>
                    <a:pt x="1636" y="572"/>
                  </a:lnTo>
                  <a:lnTo>
                    <a:pt x="1637" y="571"/>
                  </a:lnTo>
                  <a:lnTo>
                    <a:pt x="1637" y="572"/>
                  </a:lnTo>
                  <a:lnTo>
                    <a:pt x="1636" y="572"/>
                  </a:lnTo>
                  <a:lnTo>
                    <a:pt x="1635" y="573"/>
                  </a:lnTo>
                  <a:lnTo>
                    <a:pt x="1635" y="574"/>
                  </a:lnTo>
                  <a:lnTo>
                    <a:pt x="1635" y="575"/>
                  </a:lnTo>
                  <a:lnTo>
                    <a:pt x="1634" y="575"/>
                  </a:lnTo>
                  <a:lnTo>
                    <a:pt x="1633" y="575"/>
                  </a:lnTo>
                  <a:lnTo>
                    <a:pt x="1631" y="577"/>
                  </a:lnTo>
                  <a:lnTo>
                    <a:pt x="1630" y="578"/>
                  </a:lnTo>
                  <a:lnTo>
                    <a:pt x="1630" y="577"/>
                  </a:lnTo>
                  <a:lnTo>
                    <a:pt x="1630" y="576"/>
                  </a:lnTo>
                  <a:lnTo>
                    <a:pt x="1632" y="573"/>
                  </a:lnTo>
                  <a:lnTo>
                    <a:pt x="1633" y="572"/>
                  </a:lnTo>
                  <a:lnTo>
                    <a:pt x="1633" y="571"/>
                  </a:lnTo>
                  <a:lnTo>
                    <a:pt x="1632" y="571"/>
                  </a:lnTo>
                  <a:lnTo>
                    <a:pt x="1632" y="570"/>
                  </a:lnTo>
                  <a:lnTo>
                    <a:pt x="1631" y="569"/>
                  </a:lnTo>
                  <a:lnTo>
                    <a:pt x="1631" y="568"/>
                  </a:lnTo>
                  <a:lnTo>
                    <a:pt x="1632" y="568"/>
                  </a:lnTo>
                  <a:lnTo>
                    <a:pt x="1630" y="568"/>
                  </a:lnTo>
                  <a:lnTo>
                    <a:pt x="1630" y="569"/>
                  </a:lnTo>
                  <a:lnTo>
                    <a:pt x="1630" y="568"/>
                  </a:lnTo>
                  <a:lnTo>
                    <a:pt x="1629" y="568"/>
                  </a:lnTo>
                  <a:lnTo>
                    <a:pt x="1629" y="569"/>
                  </a:lnTo>
                  <a:lnTo>
                    <a:pt x="1630" y="569"/>
                  </a:lnTo>
                  <a:lnTo>
                    <a:pt x="1630" y="570"/>
                  </a:lnTo>
                  <a:lnTo>
                    <a:pt x="1629" y="570"/>
                  </a:lnTo>
                  <a:lnTo>
                    <a:pt x="1629" y="571"/>
                  </a:lnTo>
                  <a:lnTo>
                    <a:pt x="1630" y="571"/>
                  </a:lnTo>
                  <a:lnTo>
                    <a:pt x="1628" y="572"/>
                  </a:lnTo>
                  <a:lnTo>
                    <a:pt x="1626" y="573"/>
                  </a:lnTo>
                  <a:lnTo>
                    <a:pt x="1625" y="572"/>
                  </a:lnTo>
                  <a:lnTo>
                    <a:pt x="1624" y="573"/>
                  </a:lnTo>
                  <a:lnTo>
                    <a:pt x="1625" y="573"/>
                  </a:lnTo>
                  <a:lnTo>
                    <a:pt x="1624" y="573"/>
                  </a:lnTo>
                  <a:lnTo>
                    <a:pt x="1623" y="573"/>
                  </a:lnTo>
                  <a:lnTo>
                    <a:pt x="1623" y="574"/>
                  </a:lnTo>
                  <a:lnTo>
                    <a:pt x="1622" y="574"/>
                  </a:lnTo>
                  <a:lnTo>
                    <a:pt x="1621" y="573"/>
                  </a:lnTo>
                  <a:lnTo>
                    <a:pt x="1620" y="573"/>
                  </a:lnTo>
                  <a:lnTo>
                    <a:pt x="1621" y="575"/>
                  </a:lnTo>
                  <a:lnTo>
                    <a:pt x="1620" y="575"/>
                  </a:lnTo>
                  <a:lnTo>
                    <a:pt x="1618" y="574"/>
                  </a:lnTo>
                  <a:lnTo>
                    <a:pt x="1617" y="574"/>
                  </a:lnTo>
                  <a:lnTo>
                    <a:pt x="1616" y="574"/>
                  </a:lnTo>
                  <a:lnTo>
                    <a:pt x="1615" y="574"/>
                  </a:lnTo>
                  <a:lnTo>
                    <a:pt x="1618" y="576"/>
                  </a:lnTo>
                  <a:lnTo>
                    <a:pt x="1619" y="576"/>
                  </a:lnTo>
                  <a:lnTo>
                    <a:pt x="1617" y="576"/>
                  </a:lnTo>
                  <a:lnTo>
                    <a:pt x="1617" y="577"/>
                  </a:lnTo>
                  <a:lnTo>
                    <a:pt x="1617" y="578"/>
                  </a:lnTo>
                  <a:lnTo>
                    <a:pt x="1617" y="579"/>
                  </a:lnTo>
                  <a:lnTo>
                    <a:pt x="1618" y="579"/>
                  </a:lnTo>
                  <a:lnTo>
                    <a:pt x="1619" y="578"/>
                  </a:lnTo>
                  <a:lnTo>
                    <a:pt x="1620" y="578"/>
                  </a:lnTo>
                  <a:lnTo>
                    <a:pt x="1621" y="578"/>
                  </a:lnTo>
                  <a:lnTo>
                    <a:pt x="1621" y="579"/>
                  </a:lnTo>
                  <a:lnTo>
                    <a:pt x="1619" y="579"/>
                  </a:lnTo>
                  <a:lnTo>
                    <a:pt x="1617" y="580"/>
                  </a:lnTo>
                  <a:lnTo>
                    <a:pt x="1614" y="583"/>
                  </a:lnTo>
                  <a:lnTo>
                    <a:pt x="1614" y="582"/>
                  </a:lnTo>
                  <a:lnTo>
                    <a:pt x="1614" y="581"/>
                  </a:lnTo>
                  <a:lnTo>
                    <a:pt x="1615" y="579"/>
                  </a:lnTo>
                  <a:lnTo>
                    <a:pt x="1612" y="576"/>
                  </a:lnTo>
                  <a:lnTo>
                    <a:pt x="1611" y="575"/>
                  </a:lnTo>
                  <a:lnTo>
                    <a:pt x="1609" y="573"/>
                  </a:lnTo>
                  <a:lnTo>
                    <a:pt x="1607" y="572"/>
                  </a:lnTo>
                  <a:lnTo>
                    <a:pt x="1606" y="571"/>
                  </a:lnTo>
                  <a:lnTo>
                    <a:pt x="1606" y="570"/>
                  </a:lnTo>
                  <a:lnTo>
                    <a:pt x="1605" y="569"/>
                  </a:lnTo>
                  <a:lnTo>
                    <a:pt x="1605" y="568"/>
                  </a:lnTo>
                  <a:lnTo>
                    <a:pt x="1604" y="567"/>
                  </a:lnTo>
                  <a:lnTo>
                    <a:pt x="1601" y="567"/>
                  </a:lnTo>
                  <a:lnTo>
                    <a:pt x="1600" y="567"/>
                  </a:lnTo>
                  <a:lnTo>
                    <a:pt x="1599" y="567"/>
                  </a:lnTo>
                  <a:lnTo>
                    <a:pt x="1598" y="567"/>
                  </a:lnTo>
                  <a:lnTo>
                    <a:pt x="1596" y="569"/>
                  </a:lnTo>
                  <a:lnTo>
                    <a:pt x="1594" y="569"/>
                  </a:lnTo>
                  <a:lnTo>
                    <a:pt x="1591" y="570"/>
                  </a:lnTo>
                  <a:lnTo>
                    <a:pt x="1589" y="570"/>
                  </a:lnTo>
                  <a:lnTo>
                    <a:pt x="1586" y="570"/>
                  </a:lnTo>
                  <a:lnTo>
                    <a:pt x="1585" y="570"/>
                  </a:lnTo>
                  <a:lnTo>
                    <a:pt x="1585" y="571"/>
                  </a:lnTo>
                  <a:lnTo>
                    <a:pt x="1584" y="572"/>
                  </a:lnTo>
                  <a:lnTo>
                    <a:pt x="1583" y="572"/>
                  </a:lnTo>
                  <a:lnTo>
                    <a:pt x="1582" y="572"/>
                  </a:lnTo>
                  <a:lnTo>
                    <a:pt x="1581" y="571"/>
                  </a:lnTo>
                  <a:lnTo>
                    <a:pt x="1580" y="569"/>
                  </a:lnTo>
                  <a:lnTo>
                    <a:pt x="1580" y="567"/>
                  </a:lnTo>
                  <a:lnTo>
                    <a:pt x="1578" y="567"/>
                  </a:lnTo>
                  <a:lnTo>
                    <a:pt x="1577" y="568"/>
                  </a:lnTo>
                  <a:lnTo>
                    <a:pt x="1575" y="569"/>
                  </a:lnTo>
                  <a:lnTo>
                    <a:pt x="1573" y="571"/>
                  </a:lnTo>
                  <a:lnTo>
                    <a:pt x="1572" y="570"/>
                  </a:lnTo>
                  <a:lnTo>
                    <a:pt x="1570" y="564"/>
                  </a:lnTo>
                  <a:lnTo>
                    <a:pt x="1568" y="562"/>
                  </a:lnTo>
                  <a:lnTo>
                    <a:pt x="1566" y="563"/>
                  </a:lnTo>
                  <a:lnTo>
                    <a:pt x="1564" y="563"/>
                  </a:lnTo>
                  <a:lnTo>
                    <a:pt x="1563" y="563"/>
                  </a:lnTo>
                  <a:lnTo>
                    <a:pt x="1557" y="558"/>
                  </a:lnTo>
                  <a:lnTo>
                    <a:pt x="1556" y="557"/>
                  </a:lnTo>
                  <a:lnTo>
                    <a:pt x="1553" y="556"/>
                  </a:lnTo>
                  <a:lnTo>
                    <a:pt x="1551" y="556"/>
                  </a:lnTo>
                  <a:lnTo>
                    <a:pt x="1550" y="555"/>
                  </a:lnTo>
                  <a:lnTo>
                    <a:pt x="1550" y="553"/>
                  </a:lnTo>
                  <a:lnTo>
                    <a:pt x="1551" y="552"/>
                  </a:lnTo>
                  <a:lnTo>
                    <a:pt x="1552" y="551"/>
                  </a:lnTo>
                  <a:lnTo>
                    <a:pt x="1553" y="550"/>
                  </a:lnTo>
                  <a:lnTo>
                    <a:pt x="1553" y="549"/>
                  </a:lnTo>
                  <a:lnTo>
                    <a:pt x="1552" y="548"/>
                  </a:lnTo>
                  <a:lnTo>
                    <a:pt x="1551" y="547"/>
                  </a:lnTo>
                  <a:lnTo>
                    <a:pt x="1549" y="547"/>
                  </a:lnTo>
                  <a:lnTo>
                    <a:pt x="1548" y="547"/>
                  </a:lnTo>
                  <a:lnTo>
                    <a:pt x="1547" y="548"/>
                  </a:lnTo>
                  <a:lnTo>
                    <a:pt x="1546" y="548"/>
                  </a:lnTo>
                  <a:lnTo>
                    <a:pt x="1545" y="548"/>
                  </a:lnTo>
                  <a:lnTo>
                    <a:pt x="1544" y="546"/>
                  </a:lnTo>
                  <a:lnTo>
                    <a:pt x="1543" y="545"/>
                  </a:lnTo>
                  <a:lnTo>
                    <a:pt x="1542" y="545"/>
                  </a:lnTo>
                  <a:lnTo>
                    <a:pt x="1541" y="544"/>
                  </a:lnTo>
                  <a:lnTo>
                    <a:pt x="1538" y="544"/>
                  </a:lnTo>
                  <a:lnTo>
                    <a:pt x="1537" y="544"/>
                  </a:lnTo>
                  <a:lnTo>
                    <a:pt x="1535" y="543"/>
                  </a:lnTo>
                  <a:lnTo>
                    <a:pt x="1535" y="542"/>
                  </a:lnTo>
                  <a:lnTo>
                    <a:pt x="1534" y="542"/>
                  </a:lnTo>
                  <a:lnTo>
                    <a:pt x="1533" y="542"/>
                  </a:lnTo>
                  <a:lnTo>
                    <a:pt x="1531" y="544"/>
                  </a:lnTo>
                  <a:lnTo>
                    <a:pt x="1530" y="545"/>
                  </a:lnTo>
                  <a:lnTo>
                    <a:pt x="1529" y="545"/>
                  </a:lnTo>
                  <a:lnTo>
                    <a:pt x="1528" y="545"/>
                  </a:lnTo>
                  <a:lnTo>
                    <a:pt x="1528" y="544"/>
                  </a:lnTo>
                  <a:lnTo>
                    <a:pt x="1528" y="543"/>
                  </a:lnTo>
                  <a:lnTo>
                    <a:pt x="1529" y="539"/>
                  </a:lnTo>
                  <a:lnTo>
                    <a:pt x="1530" y="538"/>
                  </a:lnTo>
                  <a:lnTo>
                    <a:pt x="1530" y="536"/>
                  </a:lnTo>
                  <a:lnTo>
                    <a:pt x="1529" y="535"/>
                  </a:lnTo>
                  <a:lnTo>
                    <a:pt x="1529" y="534"/>
                  </a:lnTo>
                  <a:lnTo>
                    <a:pt x="1529" y="533"/>
                  </a:lnTo>
                  <a:lnTo>
                    <a:pt x="1529" y="532"/>
                  </a:lnTo>
                  <a:lnTo>
                    <a:pt x="1529" y="531"/>
                  </a:lnTo>
                  <a:lnTo>
                    <a:pt x="1528" y="531"/>
                  </a:lnTo>
                  <a:lnTo>
                    <a:pt x="1528" y="530"/>
                  </a:lnTo>
                  <a:lnTo>
                    <a:pt x="1528" y="529"/>
                  </a:lnTo>
                  <a:lnTo>
                    <a:pt x="1528" y="528"/>
                  </a:lnTo>
                  <a:lnTo>
                    <a:pt x="1529" y="527"/>
                  </a:lnTo>
                  <a:lnTo>
                    <a:pt x="1528" y="521"/>
                  </a:lnTo>
                  <a:lnTo>
                    <a:pt x="1527" y="520"/>
                  </a:lnTo>
                  <a:lnTo>
                    <a:pt x="1526" y="520"/>
                  </a:lnTo>
                  <a:lnTo>
                    <a:pt x="1523" y="519"/>
                  </a:lnTo>
                  <a:lnTo>
                    <a:pt x="1522" y="519"/>
                  </a:lnTo>
                  <a:lnTo>
                    <a:pt x="1521" y="518"/>
                  </a:lnTo>
                  <a:lnTo>
                    <a:pt x="1521" y="517"/>
                  </a:lnTo>
                  <a:lnTo>
                    <a:pt x="1521" y="514"/>
                  </a:lnTo>
                  <a:lnTo>
                    <a:pt x="1520" y="514"/>
                  </a:lnTo>
                  <a:lnTo>
                    <a:pt x="1520" y="512"/>
                  </a:lnTo>
                  <a:lnTo>
                    <a:pt x="1520" y="511"/>
                  </a:lnTo>
                  <a:lnTo>
                    <a:pt x="1521" y="509"/>
                  </a:lnTo>
                  <a:lnTo>
                    <a:pt x="1523" y="502"/>
                  </a:lnTo>
                  <a:lnTo>
                    <a:pt x="1523" y="500"/>
                  </a:lnTo>
                  <a:lnTo>
                    <a:pt x="1524" y="499"/>
                  </a:lnTo>
                  <a:lnTo>
                    <a:pt x="1525" y="499"/>
                  </a:lnTo>
                  <a:lnTo>
                    <a:pt x="1526" y="500"/>
                  </a:lnTo>
                  <a:lnTo>
                    <a:pt x="1527" y="501"/>
                  </a:lnTo>
                  <a:lnTo>
                    <a:pt x="1528" y="502"/>
                  </a:lnTo>
                  <a:lnTo>
                    <a:pt x="1529" y="502"/>
                  </a:lnTo>
                  <a:lnTo>
                    <a:pt x="1530" y="501"/>
                  </a:lnTo>
                  <a:lnTo>
                    <a:pt x="1531" y="498"/>
                  </a:lnTo>
                  <a:lnTo>
                    <a:pt x="1532" y="496"/>
                  </a:lnTo>
                  <a:lnTo>
                    <a:pt x="1533" y="494"/>
                  </a:lnTo>
                  <a:lnTo>
                    <a:pt x="1534" y="493"/>
                  </a:lnTo>
                  <a:lnTo>
                    <a:pt x="1534" y="491"/>
                  </a:lnTo>
                  <a:lnTo>
                    <a:pt x="1535" y="489"/>
                  </a:lnTo>
                  <a:lnTo>
                    <a:pt x="1537" y="488"/>
                  </a:lnTo>
                  <a:lnTo>
                    <a:pt x="1538" y="487"/>
                  </a:lnTo>
                  <a:lnTo>
                    <a:pt x="1537" y="486"/>
                  </a:lnTo>
                  <a:lnTo>
                    <a:pt x="1536" y="486"/>
                  </a:lnTo>
                  <a:lnTo>
                    <a:pt x="1534" y="486"/>
                  </a:lnTo>
                  <a:lnTo>
                    <a:pt x="1533" y="486"/>
                  </a:lnTo>
                  <a:lnTo>
                    <a:pt x="1534" y="486"/>
                  </a:lnTo>
                  <a:lnTo>
                    <a:pt x="1532" y="484"/>
                  </a:lnTo>
                  <a:lnTo>
                    <a:pt x="1530" y="482"/>
                  </a:lnTo>
                  <a:lnTo>
                    <a:pt x="1530" y="481"/>
                  </a:lnTo>
                  <a:lnTo>
                    <a:pt x="1529" y="481"/>
                  </a:lnTo>
                  <a:lnTo>
                    <a:pt x="1528" y="481"/>
                  </a:lnTo>
                  <a:lnTo>
                    <a:pt x="1528" y="482"/>
                  </a:lnTo>
                  <a:lnTo>
                    <a:pt x="1527" y="482"/>
                  </a:lnTo>
                  <a:lnTo>
                    <a:pt x="1526" y="482"/>
                  </a:lnTo>
                  <a:lnTo>
                    <a:pt x="1525" y="481"/>
                  </a:lnTo>
                  <a:lnTo>
                    <a:pt x="1524" y="480"/>
                  </a:lnTo>
                  <a:lnTo>
                    <a:pt x="1524" y="479"/>
                  </a:lnTo>
                  <a:lnTo>
                    <a:pt x="1523" y="478"/>
                  </a:lnTo>
                  <a:lnTo>
                    <a:pt x="1519" y="477"/>
                  </a:lnTo>
                  <a:lnTo>
                    <a:pt x="1518" y="477"/>
                  </a:lnTo>
                  <a:lnTo>
                    <a:pt x="1517" y="477"/>
                  </a:lnTo>
                  <a:lnTo>
                    <a:pt x="1517" y="479"/>
                  </a:lnTo>
                  <a:lnTo>
                    <a:pt x="1516" y="479"/>
                  </a:lnTo>
                  <a:lnTo>
                    <a:pt x="1506" y="482"/>
                  </a:lnTo>
                  <a:lnTo>
                    <a:pt x="1505" y="482"/>
                  </a:lnTo>
                  <a:lnTo>
                    <a:pt x="1504" y="482"/>
                  </a:lnTo>
                  <a:lnTo>
                    <a:pt x="1502" y="482"/>
                  </a:lnTo>
                  <a:lnTo>
                    <a:pt x="1501" y="481"/>
                  </a:lnTo>
                  <a:lnTo>
                    <a:pt x="1500" y="480"/>
                  </a:lnTo>
                  <a:lnTo>
                    <a:pt x="1500" y="478"/>
                  </a:lnTo>
                  <a:lnTo>
                    <a:pt x="1499" y="475"/>
                  </a:lnTo>
                  <a:lnTo>
                    <a:pt x="1497" y="474"/>
                  </a:lnTo>
                  <a:lnTo>
                    <a:pt x="1494" y="473"/>
                  </a:lnTo>
                  <a:lnTo>
                    <a:pt x="1491" y="473"/>
                  </a:lnTo>
                  <a:lnTo>
                    <a:pt x="1485" y="473"/>
                  </a:lnTo>
                  <a:lnTo>
                    <a:pt x="1484" y="476"/>
                  </a:lnTo>
                  <a:lnTo>
                    <a:pt x="1483" y="476"/>
                  </a:lnTo>
                  <a:lnTo>
                    <a:pt x="1482" y="476"/>
                  </a:lnTo>
                  <a:lnTo>
                    <a:pt x="1480" y="477"/>
                  </a:lnTo>
                  <a:lnTo>
                    <a:pt x="1479" y="477"/>
                  </a:lnTo>
                  <a:lnTo>
                    <a:pt x="1478" y="476"/>
                  </a:lnTo>
                  <a:lnTo>
                    <a:pt x="1477" y="476"/>
                  </a:lnTo>
                  <a:lnTo>
                    <a:pt x="1477" y="477"/>
                  </a:lnTo>
                  <a:lnTo>
                    <a:pt x="1476" y="478"/>
                  </a:lnTo>
                  <a:lnTo>
                    <a:pt x="1475" y="477"/>
                  </a:lnTo>
                  <a:lnTo>
                    <a:pt x="1471" y="473"/>
                  </a:lnTo>
                  <a:lnTo>
                    <a:pt x="1470" y="472"/>
                  </a:lnTo>
                  <a:lnTo>
                    <a:pt x="1469" y="471"/>
                  </a:lnTo>
                  <a:lnTo>
                    <a:pt x="1469" y="470"/>
                  </a:lnTo>
                  <a:lnTo>
                    <a:pt x="1468" y="470"/>
                  </a:lnTo>
                  <a:lnTo>
                    <a:pt x="1467" y="470"/>
                  </a:lnTo>
                  <a:lnTo>
                    <a:pt x="1466" y="469"/>
                  </a:lnTo>
                  <a:lnTo>
                    <a:pt x="1465" y="468"/>
                  </a:lnTo>
                  <a:lnTo>
                    <a:pt x="1463" y="468"/>
                  </a:lnTo>
                  <a:lnTo>
                    <a:pt x="1462" y="468"/>
                  </a:lnTo>
                  <a:lnTo>
                    <a:pt x="1457" y="467"/>
                  </a:lnTo>
                  <a:lnTo>
                    <a:pt x="1456" y="467"/>
                  </a:lnTo>
                  <a:lnTo>
                    <a:pt x="1455" y="466"/>
                  </a:lnTo>
                  <a:lnTo>
                    <a:pt x="1455" y="465"/>
                  </a:lnTo>
                  <a:lnTo>
                    <a:pt x="1455" y="464"/>
                  </a:lnTo>
                  <a:lnTo>
                    <a:pt x="1455" y="462"/>
                  </a:lnTo>
                  <a:lnTo>
                    <a:pt x="1454" y="460"/>
                  </a:lnTo>
                  <a:lnTo>
                    <a:pt x="1454" y="459"/>
                  </a:lnTo>
                  <a:lnTo>
                    <a:pt x="1451" y="457"/>
                  </a:lnTo>
                  <a:lnTo>
                    <a:pt x="1450" y="457"/>
                  </a:lnTo>
                  <a:lnTo>
                    <a:pt x="1449" y="454"/>
                  </a:lnTo>
                  <a:lnTo>
                    <a:pt x="1448" y="452"/>
                  </a:lnTo>
                  <a:lnTo>
                    <a:pt x="1447" y="451"/>
                  </a:lnTo>
                  <a:lnTo>
                    <a:pt x="1446" y="451"/>
                  </a:lnTo>
                  <a:lnTo>
                    <a:pt x="1446" y="452"/>
                  </a:lnTo>
                  <a:lnTo>
                    <a:pt x="1445" y="452"/>
                  </a:lnTo>
                  <a:lnTo>
                    <a:pt x="1444" y="451"/>
                  </a:lnTo>
                  <a:lnTo>
                    <a:pt x="1443" y="450"/>
                  </a:lnTo>
                  <a:lnTo>
                    <a:pt x="1442" y="450"/>
                  </a:lnTo>
                  <a:lnTo>
                    <a:pt x="1442" y="449"/>
                  </a:lnTo>
                  <a:lnTo>
                    <a:pt x="1441" y="447"/>
                  </a:lnTo>
                  <a:lnTo>
                    <a:pt x="1441" y="446"/>
                  </a:lnTo>
                  <a:lnTo>
                    <a:pt x="1440" y="445"/>
                  </a:lnTo>
                  <a:lnTo>
                    <a:pt x="1439" y="445"/>
                  </a:lnTo>
                  <a:lnTo>
                    <a:pt x="1438" y="446"/>
                  </a:lnTo>
                  <a:lnTo>
                    <a:pt x="1436" y="448"/>
                  </a:lnTo>
                  <a:lnTo>
                    <a:pt x="1435" y="448"/>
                  </a:lnTo>
                  <a:lnTo>
                    <a:pt x="1435" y="450"/>
                  </a:lnTo>
                  <a:lnTo>
                    <a:pt x="1434" y="451"/>
                  </a:lnTo>
                  <a:lnTo>
                    <a:pt x="1434" y="452"/>
                  </a:lnTo>
                  <a:lnTo>
                    <a:pt x="1433" y="453"/>
                  </a:lnTo>
                  <a:lnTo>
                    <a:pt x="1432" y="453"/>
                  </a:lnTo>
                  <a:lnTo>
                    <a:pt x="1431" y="453"/>
                  </a:lnTo>
                  <a:lnTo>
                    <a:pt x="1430" y="452"/>
                  </a:lnTo>
                  <a:lnTo>
                    <a:pt x="1429" y="453"/>
                  </a:lnTo>
                  <a:lnTo>
                    <a:pt x="1424" y="455"/>
                  </a:lnTo>
                  <a:lnTo>
                    <a:pt x="1423" y="455"/>
                  </a:lnTo>
                  <a:lnTo>
                    <a:pt x="1421" y="456"/>
                  </a:lnTo>
                  <a:lnTo>
                    <a:pt x="1418" y="458"/>
                  </a:lnTo>
                  <a:lnTo>
                    <a:pt x="1416" y="460"/>
                  </a:lnTo>
                  <a:lnTo>
                    <a:pt x="1415" y="460"/>
                  </a:lnTo>
                  <a:lnTo>
                    <a:pt x="1413" y="459"/>
                  </a:lnTo>
                  <a:lnTo>
                    <a:pt x="1412" y="459"/>
                  </a:lnTo>
                  <a:lnTo>
                    <a:pt x="1411" y="460"/>
                  </a:lnTo>
                  <a:lnTo>
                    <a:pt x="1411" y="461"/>
                  </a:lnTo>
                  <a:lnTo>
                    <a:pt x="1411" y="462"/>
                  </a:lnTo>
                  <a:lnTo>
                    <a:pt x="1411" y="463"/>
                  </a:lnTo>
                  <a:lnTo>
                    <a:pt x="1409" y="464"/>
                  </a:lnTo>
                  <a:lnTo>
                    <a:pt x="1407" y="464"/>
                  </a:lnTo>
                  <a:lnTo>
                    <a:pt x="1406" y="465"/>
                  </a:lnTo>
                  <a:lnTo>
                    <a:pt x="1408" y="475"/>
                  </a:lnTo>
                  <a:lnTo>
                    <a:pt x="1408" y="476"/>
                  </a:lnTo>
                  <a:lnTo>
                    <a:pt x="1408" y="477"/>
                  </a:lnTo>
                  <a:lnTo>
                    <a:pt x="1405" y="479"/>
                  </a:lnTo>
                  <a:lnTo>
                    <a:pt x="1404" y="479"/>
                  </a:lnTo>
                  <a:lnTo>
                    <a:pt x="1402" y="483"/>
                  </a:lnTo>
                  <a:lnTo>
                    <a:pt x="1401" y="484"/>
                  </a:lnTo>
                  <a:lnTo>
                    <a:pt x="1400" y="484"/>
                  </a:lnTo>
                  <a:lnTo>
                    <a:pt x="1399" y="485"/>
                  </a:lnTo>
                  <a:lnTo>
                    <a:pt x="1398" y="485"/>
                  </a:lnTo>
                  <a:lnTo>
                    <a:pt x="1395" y="484"/>
                  </a:lnTo>
                  <a:lnTo>
                    <a:pt x="1394" y="484"/>
                  </a:lnTo>
                  <a:lnTo>
                    <a:pt x="1393" y="485"/>
                  </a:lnTo>
                  <a:lnTo>
                    <a:pt x="1392" y="485"/>
                  </a:lnTo>
                  <a:lnTo>
                    <a:pt x="1391" y="484"/>
                  </a:lnTo>
                  <a:lnTo>
                    <a:pt x="1391" y="483"/>
                  </a:lnTo>
                  <a:lnTo>
                    <a:pt x="1390" y="483"/>
                  </a:lnTo>
                  <a:lnTo>
                    <a:pt x="1389" y="485"/>
                  </a:lnTo>
                  <a:lnTo>
                    <a:pt x="1385" y="488"/>
                  </a:lnTo>
                  <a:lnTo>
                    <a:pt x="1383" y="489"/>
                  </a:lnTo>
                  <a:lnTo>
                    <a:pt x="1378" y="493"/>
                  </a:lnTo>
                  <a:lnTo>
                    <a:pt x="1377" y="493"/>
                  </a:lnTo>
                  <a:lnTo>
                    <a:pt x="1376" y="494"/>
                  </a:lnTo>
                  <a:lnTo>
                    <a:pt x="1375" y="493"/>
                  </a:lnTo>
                  <a:lnTo>
                    <a:pt x="1374" y="492"/>
                  </a:lnTo>
                  <a:lnTo>
                    <a:pt x="1370" y="491"/>
                  </a:lnTo>
                  <a:lnTo>
                    <a:pt x="1370" y="490"/>
                  </a:lnTo>
                  <a:lnTo>
                    <a:pt x="1369" y="488"/>
                  </a:lnTo>
                  <a:lnTo>
                    <a:pt x="1369" y="487"/>
                  </a:lnTo>
                  <a:lnTo>
                    <a:pt x="1369" y="485"/>
                  </a:lnTo>
                  <a:lnTo>
                    <a:pt x="1370" y="484"/>
                  </a:lnTo>
                  <a:lnTo>
                    <a:pt x="1368" y="484"/>
                  </a:lnTo>
                  <a:lnTo>
                    <a:pt x="1362" y="486"/>
                  </a:lnTo>
                  <a:lnTo>
                    <a:pt x="1360" y="486"/>
                  </a:lnTo>
                  <a:lnTo>
                    <a:pt x="1359" y="487"/>
                  </a:lnTo>
                  <a:lnTo>
                    <a:pt x="1358" y="487"/>
                  </a:lnTo>
                  <a:lnTo>
                    <a:pt x="1358" y="489"/>
                  </a:lnTo>
                  <a:lnTo>
                    <a:pt x="1357" y="489"/>
                  </a:lnTo>
                  <a:lnTo>
                    <a:pt x="1356" y="491"/>
                  </a:lnTo>
                  <a:lnTo>
                    <a:pt x="1355" y="493"/>
                  </a:lnTo>
                  <a:lnTo>
                    <a:pt x="1354" y="498"/>
                  </a:lnTo>
                  <a:lnTo>
                    <a:pt x="1354" y="499"/>
                  </a:lnTo>
                  <a:lnTo>
                    <a:pt x="1353" y="501"/>
                  </a:lnTo>
                  <a:lnTo>
                    <a:pt x="1353" y="502"/>
                  </a:lnTo>
                  <a:lnTo>
                    <a:pt x="1353" y="503"/>
                  </a:lnTo>
                  <a:lnTo>
                    <a:pt x="1353" y="504"/>
                  </a:lnTo>
                  <a:lnTo>
                    <a:pt x="1353" y="505"/>
                  </a:lnTo>
                  <a:lnTo>
                    <a:pt x="1352" y="506"/>
                  </a:lnTo>
                  <a:lnTo>
                    <a:pt x="1351" y="506"/>
                  </a:lnTo>
                  <a:lnTo>
                    <a:pt x="1350" y="505"/>
                  </a:lnTo>
                  <a:lnTo>
                    <a:pt x="1349" y="505"/>
                  </a:lnTo>
                  <a:lnTo>
                    <a:pt x="1348" y="503"/>
                  </a:lnTo>
                  <a:lnTo>
                    <a:pt x="1347" y="502"/>
                  </a:lnTo>
                  <a:lnTo>
                    <a:pt x="1346" y="502"/>
                  </a:lnTo>
                  <a:lnTo>
                    <a:pt x="1345" y="502"/>
                  </a:lnTo>
                  <a:lnTo>
                    <a:pt x="1344" y="500"/>
                  </a:lnTo>
                  <a:lnTo>
                    <a:pt x="1343" y="500"/>
                  </a:lnTo>
                  <a:lnTo>
                    <a:pt x="1343" y="499"/>
                  </a:lnTo>
                  <a:lnTo>
                    <a:pt x="1341" y="497"/>
                  </a:lnTo>
                  <a:lnTo>
                    <a:pt x="1341" y="496"/>
                  </a:lnTo>
                  <a:lnTo>
                    <a:pt x="1340" y="496"/>
                  </a:lnTo>
                  <a:lnTo>
                    <a:pt x="1336" y="491"/>
                  </a:lnTo>
                  <a:lnTo>
                    <a:pt x="1332" y="486"/>
                  </a:lnTo>
                  <a:lnTo>
                    <a:pt x="1331" y="486"/>
                  </a:lnTo>
                  <a:lnTo>
                    <a:pt x="1328" y="487"/>
                  </a:lnTo>
                  <a:lnTo>
                    <a:pt x="1327" y="488"/>
                  </a:lnTo>
                  <a:lnTo>
                    <a:pt x="1327" y="489"/>
                  </a:lnTo>
                  <a:lnTo>
                    <a:pt x="1326" y="490"/>
                  </a:lnTo>
                  <a:lnTo>
                    <a:pt x="1326" y="491"/>
                  </a:lnTo>
                  <a:lnTo>
                    <a:pt x="1324" y="493"/>
                  </a:lnTo>
                  <a:lnTo>
                    <a:pt x="1324" y="496"/>
                  </a:lnTo>
                  <a:lnTo>
                    <a:pt x="1324" y="497"/>
                  </a:lnTo>
                  <a:lnTo>
                    <a:pt x="1324" y="498"/>
                  </a:lnTo>
                  <a:lnTo>
                    <a:pt x="1322" y="501"/>
                  </a:lnTo>
                  <a:lnTo>
                    <a:pt x="1321" y="501"/>
                  </a:lnTo>
                  <a:lnTo>
                    <a:pt x="1320" y="501"/>
                  </a:lnTo>
                  <a:lnTo>
                    <a:pt x="1319" y="500"/>
                  </a:lnTo>
                  <a:lnTo>
                    <a:pt x="1318" y="498"/>
                  </a:lnTo>
                  <a:lnTo>
                    <a:pt x="1315" y="494"/>
                  </a:lnTo>
                  <a:lnTo>
                    <a:pt x="1315" y="493"/>
                  </a:lnTo>
                  <a:lnTo>
                    <a:pt x="1315" y="492"/>
                  </a:lnTo>
                  <a:lnTo>
                    <a:pt x="1315" y="491"/>
                  </a:lnTo>
                  <a:lnTo>
                    <a:pt x="1315" y="490"/>
                  </a:lnTo>
                  <a:lnTo>
                    <a:pt x="1314" y="489"/>
                  </a:lnTo>
                  <a:lnTo>
                    <a:pt x="1313" y="489"/>
                  </a:lnTo>
                  <a:lnTo>
                    <a:pt x="1312" y="488"/>
                  </a:lnTo>
                  <a:lnTo>
                    <a:pt x="1312" y="487"/>
                  </a:lnTo>
                  <a:lnTo>
                    <a:pt x="1311" y="487"/>
                  </a:lnTo>
                  <a:lnTo>
                    <a:pt x="1309" y="486"/>
                  </a:lnTo>
                  <a:lnTo>
                    <a:pt x="1306" y="491"/>
                  </a:lnTo>
                  <a:lnTo>
                    <a:pt x="1305" y="494"/>
                  </a:lnTo>
                  <a:lnTo>
                    <a:pt x="1304" y="495"/>
                  </a:lnTo>
                  <a:lnTo>
                    <a:pt x="1303" y="496"/>
                  </a:lnTo>
                  <a:lnTo>
                    <a:pt x="1299" y="498"/>
                  </a:lnTo>
                  <a:lnTo>
                    <a:pt x="1298" y="499"/>
                  </a:lnTo>
                  <a:lnTo>
                    <a:pt x="1297" y="501"/>
                  </a:lnTo>
                  <a:lnTo>
                    <a:pt x="1297" y="502"/>
                  </a:lnTo>
                  <a:lnTo>
                    <a:pt x="1298" y="503"/>
                  </a:lnTo>
                  <a:lnTo>
                    <a:pt x="1298" y="504"/>
                  </a:lnTo>
                  <a:lnTo>
                    <a:pt x="1294" y="507"/>
                  </a:lnTo>
                  <a:lnTo>
                    <a:pt x="1293" y="507"/>
                  </a:lnTo>
                  <a:lnTo>
                    <a:pt x="1292" y="507"/>
                  </a:lnTo>
                  <a:lnTo>
                    <a:pt x="1291" y="508"/>
                  </a:lnTo>
                  <a:lnTo>
                    <a:pt x="1291" y="509"/>
                  </a:lnTo>
                  <a:lnTo>
                    <a:pt x="1291" y="510"/>
                  </a:lnTo>
                  <a:lnTo>
                    <a:pt x="1291" y="511"/>
                  </a:lnTo>
                  <a:lnTo>
                    <a:pt x="1290" y="512"/>
                  </a:lnTo>
                  <a:lnTo>
                    <a:pt x="1289" y="512"/>
                  </a:lnTo>
                  <a:lnTo>
                    <a:pt x="1287" y="511"/>
                  </a:lnTo>
                  <a:lnTo>
                    <a:pt x="1285" y="510"/>
                  </a:lnTo>
                  <a:lnTo>
                    <a:pt x="1283" y="509"/>
                  </a:lnTo>
                  <a:lnTo>
                    <a:pt x="1282" y="509"/>
                  </a:lnTo>
                  <a:lnTo>
                    <a:pt x="1281" y="508"/>
                  </a:lnTo>
                  <a:lnTo>
                    <a:pt x="1279" y="503"/>
                  </a:lnTo>
                  <a:lnTo>
                    <a:pt x="1279" y="502"/>
                  </a:lnTo>
                  <a:lnTo>
                    <a:pt x="1278" y="501"/>
                  </a:lnTo>
                  <a:lnTo>
                    <a:pt x="1277" y="500"/>
                  </a:lnTo>
                  <a:lnTo>
                    <a:pt x="1276" y="499"/>
                  </a:lnTo>
                  <a:lnTo>
                    <a:pt x="1273" y="499"/>
                  </a:lnTo>
                  <a:lnTo>
                    <a:pt x="1272" y="498"/>
                  </a:lnTo>
                  <a:lnTo>
                    <a:pt x="1268" y="495"/>
                  </a:lnTo>
                  <a:lnTo>
                    <a:pt x="1267" y="494"/>
                  </a:lnTo>
                  <a:lnTo>
                    <a:pt x="1264" y="494"/>
                  </a:lnTo>
                  <a:lnTo>
                    <a:pt x="1263" y="493"/>
                  </a:lnTo>
                  <a:lnTo>
                    <a:pt x="1262" y="493"/>
                  </a:lnTo>
                  <a:lnTo>
                    <a:pt x="1261" y="492"/>
                  </a:lnTo>
                  <a:lnTo>
                    <a:pt x="1260" y="492"/>
                  </a:lnTo>
                  <a:lnTo>
                    <a:pt x="1260" y="493"/>
                  </a:lnTo>
                  <a:lnTo>
                    <a:pt x="1259" y="493"/>
                  </a:lnTo>
                  <a:lnTo>
                    <a:pt x="1258" y="493"/>
                  </a:lnTo>
                  <a:lnTo>
                    <a:pt x="1257" y="492"/>
                  </a:lnTo>
                  <a:lnTo>
                    <a:pt x="1257" y="491"/>
                  </a:lnTo>
                  <a:lnTo>
                    <a:pt x="1256" y="489"/>
                  </a:lnTo>
                  <a:lnTo>
                    <a:pt x="1255" y="488"/>
                  </a:lnTo>
                  <a:lnTo>
                    <a:pt x="1253" y="488"/>
                  </a:lnTo>
                  <a:lnTo>
                    <a:pt x="1252" y="488"/>
                  </a:lnTo>
                  <a:lnTo>
                    <a:pt x="1250" y="489"/>
                  </a:lnTo>
                  <a:lnTo>
                    <a:pt x="1250" y="492"/>
                  </a:lnTo>
                  <a:lnTo>
                    <a:pt x="1249" y="493"/>
                  </a:lnTo>
                  <a:lnTo>
                    <a:pt x="1248" y="494"/>
                  </a:lnTo>
                  <a:lnTo>
                    <a:pt x="1247" y="494"/>
                  </a:lnTo>
                  <a:lnTo>
                    <a:pt x="1246" y="494"/>
                  </a:lnTo>
                  <a:lnTo>
                    <a:pt x="1246" y="495"/>
                  </a:lnTo>
                  <a:lnTo>
                    <a:pt x="1246" y="496"/>
                  </a:lnTo>
                  <a:lnTo>
                    <a:pt x="1247" y="497"/>
                  </a:lnTo>
                  <a:lnTo>
                    <a:pt x="1248" y="498"/>
                  </a:lnTo>
                  <a:lnTo>
                    <a:pt x="1247" y="499"/>
                  </a:lnTo>
                  <a:lnTo>
                    <a:pt x="1239" y="507"/>
                  </a:lnTo>
                  <a:lnTo>
                    <a:pt x="1238" y="509"/>
                  </a:lnTo>
                  <a:lnTo>
                    <a:pt x="1238" y="511"/>
                  </a:lnTo>
                  <a:lnTo>
                    <a:pt x="1238" y="512"/>
                  </a:lnTo>
                  <a:lnTo>
                    <a:pt x="1237" y="513"/>
                  </a:lnTo>
                  <a:lnTo>
                    <a:pt x="1236" y="513"/>
                  </a:lnTo>
                  <a:lnTo>
                    <a:pt x="1235" y="513"/>
                  </a:lnTo>
                  <a:lnTo>
                    <a:pt x="1233" y="512"/>
                  </a:lnTo>
                  <a:lnTo>
                    <a:pt x="1232" y="513"/>
                  </a:lnTo>
                  <a:lnTo>
                    <a:pt x="1231" y="513"/>
                  </a:lnTo>
                  <a:lnTo>
                    <a:pt x="1230" y="514"/>
                  </a:lnTo>
                  <a:lnTo>
                    <a:pt x="1229" y="514"/>
                  </a:lnTo>
                  <a:lnTo>
                    <a:pt x="1229" y="513"/>
                  </a:lnTo>
                  <a:lnTo>
                    <a:pt x="1229" y="512"/>
                  </a:lnTo>
                  <a:lnTo>
                    <a:pt x="1228" y="512"/>
                  </a:lnTo>
                  <a:lnTo>
                    <a:pt x="1227" y="512"/>
                  </a:lnTo>
                  <a:lnTo>
                    <a:pt x="1223" y="511"/>
                  </a:lnTo>
                  <a:lnTo>
                    <a:pt x="1222" y="511"/>
                  </a:lnTo>
                  <a:lnTo>
                    <a:pt x="1221" y="511"/>
                  </a:lnTo>
                  <a:lnTo>
                    <a:pt x="1219" y="511"/>
                  </a:lnTo>
                  <a:lnTo>
                    <a:pt x="1217" y="511"/>
                  </a:lnTo>
                  <a:lnTo>
                    <a:pt x="1215" y="512"/>
                  </a:lnTo>
                  <a:lnTo>
                    <a:pt x="1215" y="513"/>
                  </a:lnTo>
                  <a:lnTo>
                    <a:pt x="1214" y="515"/>
                  </a:lnTo>
                  <a:lnTo>
                    <a:pt x="1214" y="516"/>
                  </a:lnTo>
                  <a:lnTo>
                    <a:pt x="1212" y="515"/>
                  </a:lnTo>
                  <a:lnTo>
                    <a:pt x="1210" y="514"/>
                  </a:lnTo>
                  <a:lnTo>
                    <a:pt x="1208" y="509"/>
                  </a:lnTo>
                  <a:lnTo>
                    <a:pt x="1206" y="507"/>
                  </a:lnTo>
                  <a:lnTo>
                    <a:pt x="1205" y="507"/>
                  </a:lnTo>
                  <a:lnTo>
                    <a:pt x="1204" y="508"/>
                  </a:lnTo>
                  <a:lnTo>
                    <a:pt x="1202" y="508"/>
                  </a:lnTo>
                  <a:lnTo>
                    <a:pt x="1201" y="510"/>
                  </a:lnTo>
                  <a:lnTo>
                    <a:pt x="1200" y="511"/>
                  </a:lnTo>
                  <a:lnTo>
                    <a:pt x="1199" y="512"/>
                  </a:lnTo>
                  <a:lnTo>
                    <a:pt x="1199" y="514"/>
                  </a:lnTo>
                  <a:lnTo>
                    <a:pt x="1199" y="515"/>
                  </a:lnTo>
                  <a:lnTo>
                    <a:pt x="1199" y="517"/>
                  </a:lnTo>
                  <a:lnTo>
                    <a:pt x="1198" y="518"/>
                  </a:lnTo>
                  <a:lnTo>
                    <a:pt x="1197" y="519"/>
                  </a:lnTo>
                  <a:lnTo>
                    <a:pt x="1197" y="522"/>
                  </a:lnTo>
                  <a:lnTo>
                    <a:pt x="1196" y="523"/>
                  </a:lnTo>
                  <a:lnTo>
                    <a:pt x="1195" y="523"/>
                  </a:lnTo>
                  <a:lnTo>
                    <a:pt x="1194" y="523"/>
                  </a:lnTo>
                  <a:lnTo>
                    <a:pt x="1193" y="523"/>
                  </a:lnTo>
                  <a:lnTo>
                    <a:pt x="1192" y="523"/>
                  </a:lnTo>
                  <a:lnTo>
                    <a:pt x="1192" y="524"/>
                  </a:lnTo>
                  <a:lnTo>
                    <a:pt x="1191" y="525"/>
                  </a:lnTo>
                  <a:lnTo>
                    <a:pt x="1191" y="526"/>
                  </a:lnTo>
                  <a:lnTo>
                    <a:pt x="1193" y="529"/>
                  </a:lnTo>
                  <a:lnTo>
                    <a:pt x="1194" y="530"/>
                  </a:lnTo>
                  <a:lnTo>
                    <a:pt x="1194" y="532"/>
                  </a:lnTo>
                  <a:lnTo>
                    <a:pt x="1194" y="533"/>
                  </a:lnTo>
                  <a:lnTo>
                    <a:pt x="1193" y="534"/>
                  </a:lnTo>
                  <a:lnTo>
                    <a:pt x="1193" y="536"/>
                  </a:lnTo>
                  <a:lnTo>
                    <a:pt x="1194" y="537"/>
                  </a:lnTo>
                  <a:lnTo>
                    <a:pt x="1196" y="540"/>
                  </a:lnTo>
                  <a:lnTo>
                    <a:pt x="1196" y="542"/>
                  </a:lnTo>
                  <a:lnTo>
                    <a:pt x="1197" y="545"/>
                  </a:lnTo>
                  <a:lnTo>
                    <a:pt x="1197" y="546"/>
                  </a:lnTo>
                  <a:lnTo>
                    <a:pt x="1199" y="547"/>
                  </a:lnTo>
                  <a:lnTo>
                    <a:pt x="1201" y="547"/>
                  </a:lnTo>
                  <a:lnTo>
                    <a:pt x="1201" y="548"/>
                  </a:lnTo>
                  <a:lnTo>
                    <a:pt x="1202" y="548"/>
                  </a:lnTo>
                  <a:lnTo>
                    <a:pt x="1202" y="549"/>
                  </a:lnTo>
                  <a:lnTo>
                    <a:pt x="1202" y="550"/>
                  </a:lnTo>
                  <a:lnTo>
                    <a:pt x="1203" y="552"/>
                  </a:lnTo>
                  <a:lnTo>
                    <a:pt x="1204" y="553"/>
                  </a:lnTo>
                  <a:lnTo>
                    <a:pt x="1204" y="554"/>
                  </a:lnTo>
                  <a:lnTo>
                    <a:pt x="1206" y="555"/>
                  </a:lnTo>
                  <a:lnTo>
                    <a:pt x="1206" y="556"/>
                  </a:lnTo>
                  <a:lnTo>
                    <a:pt x="1205" y="560"/>
                  </a:lnTo>
                  <a:lnTo>
                    <a:pt x="1205" y="561"/>
                  </a:lnTo>
                  <a:lnTo>
                    <a:pt x="1205" y="562"/>
                  </a:lnTo>
                  <a:lnTo>
                    <a:pt x="1205" y="563"/>
                  </a:lnTo>
                  <a:lnTo>
                    <a:pt x="1206" y="564"/>
                  </a:lnTo>
                  <a:lnTo>
                    <a:pt x="1206" y="565"/>
                  </a:lnTo>
                  <a:lnTo>
                    <a:pt x="1206" y="567"/>
                  </a:lnTo>
                  <a:lnTo>
                    <a:pt x="1207" y="568"/>
                  </a:lnTo>
                  <a:lnTo>
                    <a:pt x="1209" y="568"/>
                  </a:lnTo>
                  <a:lnTo>
                    <a:pt x="1210" y="569"/>
                  </a:lnTo>
                  <a:lnTo>
                    <a:pt x="1210" y="570"/>
                  </a:lnTo>
                  <a:lnTo>
                    <a:pt x="1209" y="572"/>
                  </a:lnTo>
                  <a:lnTo>
                    <a:pt x="1208" y="572"/>
                  </a:lnTo>
                  <a:lnTo>
                    <a:pt x="1206" y="572"/>
                  </a:lnTo>
                  <a:lnTo>
                    <a:pt x="1205" y="573"/>
                  </a:lnTo>
                  <a:lnTo>
                    <a:pt x="1205" y="574"/>
                  </a:lnTo>
                  <a:lnTo>
                    <a:pt x="1206" y="577"/>
                  </a:lnTo>
                  <a:lnTo>
                    <a:pt x="1206" y="578"/>
                  </a:lnTo>
                  <a:lnTo>
                    <a:pt x="1205" y="580"/>
                  </a:lnTo>
                  <a:lnTo>
                    <a:pt x="1204" y="587"/>
                  </a:lnTo>
                  <a:lnTo>
                    <a:pt x="1204" y="589"/>
                  </a:lnTo>
                  <a:lnTo>
                    <a:pt x="1204" y="590"/>
                  </a:lnTo>
                  <a:lnTo>
                    <a:pt x="1204" y="592"/>
                  </a:lnTo>
                  <a:lnTo>
                    <a:pt x="1205" y="592"/>
                  </a:lnTo>
                  <a:lnTo>
                    <a:pt x="1209" y="594"/>
                  </a:lnTo>
                  <a:lnTo>
                    <a:pt x="1210" y="595"/>
                  </a:lnTo>
                  <a:lnTo>
                    <a:pt x="1211" y="596"/>
                  </a:lnTo>
                  <a:lnTo>
                    <a:pt x="1211" y="597"/>
                  </a:lnTo>
                  <a:lnTo>
                    <a:pt x="1211" y="598"/>
                  </a:lnTo>
                  <a:lnTo>
                    <a:pt x="1210" y="598"/>
                  </a:lnTo>
                  <a:lnTo>
                    <a:pt x="1210" y="599"/>
                  </a:lnTo>
                  <a:lnTo>
                    <a:pt x="1209" y="599"/>
                  </a:lnTo>
                  <a:lnTo>
                    <a:pt x="1208" y="598"/>
                  </a:lnTo>
                  <a:lnTo>
                    <a:pt x="1207" y="599"/>
                  </a:lnTo>
                  <a:lnTo>
                    <a:pt x="1207" y="600"/>
                  </a:lnTo>
                  <a:lnTo>
                    <a:pt x="1207" y="601"/>
                  </a:lnTo>
                  <a:lnTo>
                    <a:pt x="1207" y="602"/>
                  </a:lnTo>
                  <a:lnTo>
                    <a:pt x="1206" y="603"/>
                  </a:lnTo>
                  <a:lnTo>
                    <a:pt x="1205" y="603"/>
                  </a:lnTo>
                  <a:lnTo>
                    <a:pt x="1204" y="604"/>
                  </a:lnTo>
                  <a:lnTo>
                    <a:pt x="1203" y="604"/>
                  </a:lnTo>
                  <a:lnTo>
                    <a:pt x="1202" y="603"/>
                  </a:lnTo>
                  <a:lnTo>
                    <a:pt x="1201" y="601"/>
                  </a:lnTo>
                  <a:lnTo>
                    <a:pt x="1200" y="600"/>
                  </a:lnTo>
                  <a:lnTo>
                    <a:pt x="1199" y="600"/>
                  </a:lnTo>
                  <a:lnTo>
                    <a:pt x="1196" y="601"/>
                  </a:lnTo>
                  <a:lnTo>
                    <a:pt x="1195" y="601"/>
                  </a:lnTo>
                  <a:lnTo>
                    <a:pt x="1195" y="600"/>
                  </a:lnTo>
                  <a:lnTo>
                    <a:pt x="1195" y="599"/>
                  </a:lnTo>
                  <a:lnTo>
                    <a:pt x="1195" y="598"/>
                  </a:lnTo>
                  <a:lnTo>
                    <a:pt x="1195" y="597"/>
                  </a:lnTo>
                  <a:lnTo>
                    <a:pt x="1194" y="597"/>
                  </a:lnTo>
                  <a:lnTo>
                    <a:pt x="1192" y="596"/>
                  </a:lnTo>
                  <a:lnTo>
                    <a:pt x="1191" y="596"/>
                  </a:lnTo>
                  <a:lnTo>
                    <a:pt x="1189" y="596"/>
                  </a:lnTo>
                  <a:lnTo>
                    <a:pt x="1182" y="597"/>
                  </a:lnTo>
                  <a:lnTo>
                    <a:pt x="1181" y="598"/>
                  </a:lnTo>
                  <a:lnTo>
                    <a:pt x="1177" y="600"/>
                  </a:lnTo>
                  <a:lnTo>
                    <a:pt x="1176" y="601"/>
                  </a:lnTo>
                  <a:lnTo>
                    <a:pt x="1175" y="601"/>
                  </a:lnTo>
                  <a:lnTo>
                    <a:pt x="1174" y="600"/>
                  </a:lnTo>
                  <a:lnTo>
                    <a:pt x="1173" y="599"/>
                  </a:lnTo>
                  <a:lnTo>
                    <a:pt x="1172" y="599"/>
                  </a:lnTo>
                  <a:lnTo>
                    <a:pt x="1171" y="597"/>
                  </a:lnTo>
                  <a:lnTo>
                    <a:pt x="1170" y="596"/>
                  </a:lnTo>
                  <a:lnTo>
                    <a:pt x="1171" y="593"/>
                  </a:lnTo>
                  <a:lnTo>
                    <a:pt x="1171" y="592"/>
                  </a:lnTo>
                  <a:lnTo>
                    <a:pt x="1170" y="591"/>
                  </a:lnTo>
                  <a:lnTo>
                    <a:pt x="1171" y="589"/>
                  </a:lnTo>
                  <a:lnTo>
                    <a:pt x="1172" y="587"/>
                  </a:lnTo>
                  <a:lnTo>
                    <a:pt x="1170" y="586"/>
                  </a:lnTo>
                  <a:lnTo>
                    <a:pt x="1168" y="585"/>
                  </a:lnTo>
                  <a:lnTo>
                    <a:pt x="1168" y="583"/>
                  </a:lnTo>
                  <a:lnTo>
                    <a:pt x="1169" y="577"/>
                  </a:lnTo>
                  <a:lnTo>
                    <a:pt x="1169" y="575"/>
                  </a:lnTo>
                  <a:lnTo>
                    <a:pt x="1168" y="574"/>
                  </a:lnTo>
                  <a:lnTo>
                    <a:pt x="1167" y="574"/>
                  </a:lnTo>
                  <a:lnTo>
                    <a:pt x="1167" y="573"/>
                  </a:lnTo>
                  <a:lnTo>
                    <a:pt x="1167" y="572"/>
                  </a:lnTo>
                  <a:lnTo>
                    <a:pt x="1168" y="571"/>
                  </a:lnTo>
                  <a:lnTo>
                    <a:pt x="1168" y="570"/>
                  </a:lnTo>
                  <a:lnTo>
                    <a:pt x="1168" y="569"/>
                  </a:lnTo>
                  <a:lnTo>
                    <a:pt x="1168" y="568"/>
                  </a:lnTo>
                  <a:lnTo>
                    <a:pt x="1167" y="567"/>
                  </a:lnTo>
                  <a:lnTo>
                    <a:pt x="1167" y="565"/>
                  </a:lnTo>
                  <a:lnTo>
                    <a:pt x="1166" y="565"/>
                  </a:lnTo>
                  <a:lnTo>
                    <a:pt x="1165" y="564"/>
                  </a:lnTo>
                  <a:lnTo>
                    <a:pt x="1165" y="561"/>
                  </a:lnTo>
                  <a:lnTo>
                    <a:pt x="1165" y="559"/>
                  </a:lnTo>
                  <a:lnTo>
                    <a:pt x="1162" y="559"/>
                  </a:lnTo>
                  <a:lnTo>
                    <a:pt x="1161" y="559"/>
                  </a:lnTo>
                  <a:lnTo>
                    <a:pt x="1160" y="560"/>
                  </a:lnTo>
                  <a:lnTo>
                    <a:pt x="1156" y="563"/>
                  </a:lnTo>
                  <a:lnTo>
                    <a:pt x="1155" y="563"/>
                  </a:lnTo>
                  <a:lnTo>
                    <a:pt x="1149" y="565"/>
                  </a:lnTo>
                  <a:lnTo>
                    <a:pt x="1146" y="567"/>
                  </a:lnTo>
                  <a:lnTo>
                    <a:pt x="1143" y="569"/>
                  </a:lnTo>
                  <a:lnTo>
                    <a:pt x="1141" y="573"/>
                  </a:lnTo>
                  <a:lnTo>
                    <a:pt x="1137" y="577"/>
                  </a:lnTo>
                  <a:lnTo>
                    <a:pt x="1134" y="578"/>
                  </a:lnTo>
                  <a:lnTo>
                    <a:pt x="1133" y="579"/>
                  </a:lnTo>
                  <a:lnTo>
                    <a:pt x="1132" y="580"/>
                  </a:lnTo>
                  <a:lnTo>
                    <a:pt x="1129" y="581"/>
                  </a:lnTo>
                  <a:lnTo>
                    <a:pt x="1127" y="581"/>
                  </a:lnTo>
                  <a:lnTo>
                    <a:pt x="1124" y="581"/>
                  </a:lnTo>
                  <a:lnTo>
                    <a:pt x="1122" y="581"/>
                  </a:lnTo>
                  <a:lnTo>
                    <a:pt x="1121" y="581"/>
                  </a:lnTo>
                  <a:lnTo>
                    <a:pt x="1120" y="580"/>
                  </a:lnTo>
                  <a:lnTo>
                    <a:pt x="1120" y="579"/>
                  </a:lnTo>
                  <a:lnTo>
                    <a:pt x="1119" y="578"/>
                  </a:lnTo>
                  <a:lnTo>
                    <a:pt x="1117" y="576"/>
                  </a:lnTo>
                  <a:lnTo>
                    <a:pt x="1116" y="576"/>
                  </a:lnTo>
                  <a:lnTo>
                    <a:pt x="1115" y="576"/>
                  </a:lnTo>
                  <a:lnTo>
                    <a:pt x="1113" y="576"/>
                  </a:lnTo>
                  <a:lnTo>
                    <a:pt x="1112" y="576"/>
                  </a:lnTo>
                  <a:lnTo>
                    <a:pt x="1112" y="577"/>
                  </a:lnTo>
                  <a:lnTo>
                    <a:pt x="1111" y="578"/>
                  </a:lnTo>
                  <a:lnTo>
                    <a:pt x="1110" y="579"/>
                  </a:lnTo>
                  <a:lnTo>
                    <a:pt x="1109" y="580"/>
                  </a:lnTo>
                  <a:lnTo>
                    <a:pt x="1107" y="580"/>
                  </a:lnTo>
                  <a:lnTo>
                    <a:pt x="1106" y="581"/>
                  </a:lnTo>
                  <a:lnTo>
                    <a:pt x="1104" y="583"/>
                  </a:lnTo>
                  <a:lnTo>
                    <a:pt x="1103" y="583"/>
                  </a:lnTo>
                  <a:lnTo>
                    <a:pt x="1102" y="582"/>
                  </a:lnTo>
                  <a:lnTo>
                    <a:pt x="1099" y="579"/>
                  </a:lnTo>
                  <a:lnTo>
                    <a:pt x="1098" y="578"/>
                  </a:lnTo>
                  <a:lnTo>
                    <a:pt x="1097" y="577"/>
                  </a:lnTo>
                  <a:lnTo>
                    <a:pt x="1097" y="576"/>
                  </a:lnTo>
                  <a:lnTo>
                    <a:pt x="1097" y="574"/>
                  </a:lnTo>
                  <a:lnTo>
                    <a:pt x="1097" y="573"/>
                  </a:lnTo>
                  <a:lnTo>
                    <a:pt x="1097" y="572"/>
                  </a:lnTo>
                  <a:lnTo>
                    <a:pt x="1097" y="571"/>
                  </a:lnTo>
                  <a:lnTo>
                    <a:pt x="1098" y="570"/>
                  </a:lnTo>
                  <a:lnTo>
                    <a:pt x="1099" y="569"/>
                  </a:lnTo>
                  <a:lnTo>
                    <a:pt x="1099" y="568"/>
                  </a:lnTo>
                  <a:lnTo>
                    <a:pt x="1100" y="568"/>
                  </a:lnTo>
                  <a:lnTo>
                    <a:pt x="1101" y="567"/>
                  </a:lnTo>
                  <a:lnTo>
                    <a:pt x="1100" y="567"/>
                  </a:lnTo>
                  <a:lnTo>
                    <a:pt x="1100" y="566"/>
                  </a:lnTo>
                  <a:lnTo>
                    <a:pt x="1099" y="566"/>
                  </a:lnTo>
                  <a:lnTo>
                    <a:pt x="1096" y="565"/>
                  </a:lnTo>
                  <a:lnTo>
                    <a:pt x="1092" y="565"/>
                  </a:lnTo>
                  <a:lnTo>
                    <a:pt x="1089" y="563"/>
                  </a:lnTo>
                  <a:lnTo>
                    <a:pt x="1089" y="562"/>
                  </a:lnTo>
                  <a:lnTo>
                    <a:pt x="1088" y="558"/>
                  </a:lnTo>
                  <a:lnTo>
                    <a:pt x="1087" y="556"/>
                  </a:lnTo>
                  <a:lnTo>
                    <a:pt x="1087" y="555"/>
                  </a:lnTo>
                  <a:lnTo>
                    <a:pt x="1087" y="553"/>
                  </a:lnTo>
                  <a:lnTo>
                    <a:pt x="1089" y="548"/>
                  </a:lnTo>
                  <a:lnTo>
                    <a:pt x="1090" y="545"/>
                  </a:lnTo>
                  <a:lnTo>
                    <a:pt x="1089" y="543"/>
                  </a:lnTo>
                  <a:lnTo>
                    <a:pt x="1088" y="542"/>
                  </a:lnTo>
                  <a:lnTo>
                    <a:pt x="1088" y="541"/>
                  </a:lnTo>
                  <a:lnTo>
                    <a:pt x="1088" y="540"/>
                  </a:lnTo>
                  <a:lnTo>
                    <a:pt x="1088" y="539"/>
                  </a:lnTo>
                  <a:lnTo>
                    <a:pt x="1083" y="538"/>
                  </a:lnTo>
                  <a:lnTo>
                    <a:pt x="1082" y="539"/>
                  </a:lnTo>
                  <a:lnTo>
                    <a:pt x="1082" y="540"/>
                  </a:lnTo>
                  <a:lnTo>
                    <a:pt x="1081" y="541"/>
                  </a:lnTo>
                  <a:lnTo>
                    <a:pt x="1080" y="541"/>
                  </a:lnTo>
                  <a:lnTo>
                    <a:pt x="1079" y="540"/>
                  </a:lnTo>
                  <a:lnTo>
                    <a:pt x="1075" y="538"/>
                  </a:lnTo>
                  <a:lnTo>
                    <a:pt x="1074" y="537"/>
                  </a:lnTo>
                  <a:lnTo>
                    <a:pt x="1073" y="538"/>
                  </a:lnTo>
                  <a:lnTo>
                    <a:pt x="1072" y="539"/>
                  </a:lnTo>
                  <a:lnTo>
                    <a:pt x="1071" y="540"/>
                  </a:lnTo>
                  <a:lnTo>
                    <a:pt x="1070" y="539"/>
                  </a:lnTo>
                  <a:lnTo>
                    <a:pt x="1069" y="537"/>
                  </a:lnTo>
                  <a:lnTo>
                    <a:pt x="1068" y="537"/>
                  </a:lnTo>
                  <a:lnTo>
                    <a:pt x="1068" y="536"/>
                  </a:lnTo>
                  <a:lnTo>
                    <a:pt x="1062" y="535"/>
                  </a:lnTo>
                  <a:lnTo>
                    <a:pt x="1059" y="535"/>
                  </a:lnTo>
                  <a:lnTo>
                    <a:pt x="1058" y="535"/>
                  </a:lnTo>
                  <a:lnTo>
                    <a:pt x="1055" y="534"/>
                  </a:lnTo>
                  <a:lnTo>
                    <a:pt x="1054" y="534"/>
                  </a:lnTo>
                  <a:lnTo>
                    <a:pt x="1050" y="535"/>
                  </a:lnTo>
                  <a:lnTo>
                    <a:pt x="1048" y="536"/>
                  </a:lnTo>
                  <a:lnTo>
                    <a:pt x="1043" y="535"/>
                  </a:lnTo>
                  <a:lnTo>
                    <a:pt x="1040" y="534"/>
                  </a:lnTo>
                  <a:lnTo>
                    <a:pt x="1037" y="533"/>
                  </a:lnTo>
                  <a:lnTo>
                    <a:pt x="1036" y="532"/>
                  </a:lnTo>
                  <a:lnTo>
                    <a:pt x="1038" y="530"/>
                  </a:lnTo>
                  <a:lnTo>
                    <a:pt x="1037" y="529"/>
                  </a:lnTo>
                  <a:lnTo>
                    <a:pt x="1037" y="528"/>
                  </a:lnTo>
                  <a:lnTo>
                    <a:pt x="1039" y="525"/>
                  </a:lnTo>
                  <a:lnTo>
                    <a:pt x="1040" y="524"/>
                  </a:lnTo>
                  <a:lnTo>
                    <a:pt x="1041" y="520"/>
                  </a:lnTo>
                  <a:lnTo>
                    <a:pt x="1042" y="518"/>
                  </a:lnTo>
                  <a:lnTo>
                    <a:pt x="1043" y="517"/>
                  </a:lnTo>
                  <a:lnTo>
                    <a:pt x="1042" y="516"/>
                  </a:lnTo>
                  <a:lnTo>
                    <a:pt x="1042" y="515"/>
                  </a:lnTo>
                  <a:lnTo>
                    <a:pt x="1045" y="513"/>
                  </a:lnTo>
                  <a:lnTo>
                    <a:pt x="1049" y="509"/>
                  </a:lnTo>
                  <a:lnTo>
                    <a:pt x="1049" y="508"/>
                  </a:lnTo>
                  <a:lnTo>
                    <a:pt x="1050" y="507"/>
                  </a:lnTo>
                  <a:lnTo>
                    <a:pt x="1050" y="506"/>
                  </a:lnTo>
                  <a:lnTo>
                    <a:pt x="1049" y="505"/>
                  </a:lnTo>
                  <a:lnTo>
                    <a:pt x="1049" y="503"/>
                  </a:lnTo>
                  <a:lnTo>
                    <a:pt x="1050" y="501"/>
                  </a:lnTo>
                  <a:lnTo>
                    <a:pt x="1050" y="499"/>
                  </a:lnTo>
                  <a:lnTo>
                    <a:pt x="1046" y="491"/>
                  </a:lnTo>
                  <a:lnTo>
                    <a:pt x="1046" y="489"/>
                  </a:lnTo>
                  <a:lnTo>
                    <a:pt x="1047" y="489"/>
                  </a:lnTo>
                  <a:lnTo>
                    <a:pt x="1048" y="488"/>
                  </a:lnTo>
                  <a:lnTo>
                    <a:pt x="1049" y="488"/>
                  </a:lnTo>
                  <a:lnTo>
                    <a:pt x="1050" y="487"/>
                  </a:lnTo>
                  <a:lnTo>
                    <a:pt x="1051" y="485"/>
                  </a:lnTo>
                  <a:lnTo>
                    <a:pt x="1053" y="483"/>
                  </a:lnTo>
                  <a:lnTo>
                    <a:pt x="1053" y="481"/>
                  </a:lnTo>
                  <a:lnTo>
                    <a:pt x="1054" y="480"/>
                  </a:lnTo>
                  <a:lnTo>
                    <a:pt x="1053" y="477"/>
                  </a:lnTo>
                  <a:lnTo>
                    <a:pt x="1053" y="476"/>
                  </a:lnTo>
                  <a:lnTo>
                    <a:pt x="1054" y="476"/>
                  </a:lnTo>
                  <a:lnTo>
                    <a:pt x="1058" y="478"/>
                  </a:lnTo>
                  <a:lnTo>
                    <a:pt x="1060" y="478"/>
                  </a:lnTo>
                  <a:lnTo>
                    <a:pt x="1062" y="477"/>
                  </a:lnTo>
                  <a:lnTo>
                    <a:pt x="1061" y="475"/>
                  </a:lnTo>
                  <a:lnTo>
                    <a:pt x="1059" y="472"/>
                  </a:lnTo>
                  <a:lnTo>
                    <a:pt x="1058" y="470"/>
                  </a:lnTo>
                  <a:lnTo>
                    <a:pt x="1059" y="469"/>
                  </a:lnTo>
                  <a:lnTo>
                    <a:pt x="1059" y="468"/>
                  </a:lnTo>
                  <a:lnTo>
                    <a:pt x="1059" y="467"/>
                  </a:lnTo>
                  <a:lnTo>
                    <a:pt x="1058" y="467"/>
                  </a:lnTo>
                  <a:lnTo>
                    <a:pt x="1053" y="466"/>
                  </a:lnTo>
                  <a:lnTo>
                    <a:pt x="1051" y="465"/>
                  </a:lnTo>
                  <a:lnTo>
                    <a:pt x="1049" y="463"/>
                  </a:lnTo>
                  <a:lnTo>
                    <a:pt x="1048" y="462"/>
                  </a:lnTo>
                  <a:lnTo>
                    <a:pt x="1047" y="462"/>
                  </a:lnTo>
                  <a:lnTo>
                    <a:pt x="1046" y="463"/>
                  </a:lnTo>
                  <a:lnTo>
                    <a:pt x="1046" y="464"/>
                  </a:lnTo>
                  <a:lnTo>
                    <a:pt x="1045" y="465"/>
                  </a:lnTo>
                  <a:lnTo>
                    <a:pt x="1044" y="465"/>
                  </a:lnTo>
                  <a:lnTo>
                    <a:pt x="1043" y="466"/>
                  </a:lnTo>
                  <a:lnTo>
                    <a:pt x="1042" y="467"/>
                  </a:lnTo>
                  <a:lnTo>
                    <a:pt x="1041" y="467"/>
                  </a:lnTo>
                  <a:lnTo>
                    <a:pt x="1040" y="467"/>
                  </a:lnTo>
                  <a:lnTo>
                    <a:pt x="1040" y="466"/>
                  </a:lnTo>
                  <a:lnTo>
                    <a:pt x="1039" y="466"/>
                  </a:lnTo>
                  <a:lnTo>
                    <a:pt x="1039" y="465"/>
                  </a:lnTo>
                  <a:lnTo>
                    <a:pt x="1039" y="464"/>
                  </a:lnTo>
                  <a:lnTo>
                    <a:pt x="1038" y="464"/>
                  </a:lnTo>
                  <a:lnTo>
                    <a:pt x="1037" y="464"/>
                  </a:lnTo>
                  <a:lnTo>
                    <a:pt x="1035" y="464"/>
                  </a:lnTo>
                  <a:lnTo>
                    <a:pt x="1032" y="464"/>
                  </a:lnTo>
                  <a:lnTo>
                    <a:pt x="1031" y="464"/>
                  </a:lnTo>
                  <a:lnTo>
                    <a:pt x="1030" y="463"/>
                  </a:lnTo>
                  <a:lnTo>
                    <a:pt x="1029" y="462"/>
                  </a:lnTo>
                  <a:lnTo>
                    <a:pt x="1028" y="461"/>
                  </a:lnTo>
                  <a:lnTo>
                    <a:pt x="1028" y="460"/>
                  </a:lnTo>
                  <a:lnTo>
                    <a:pt x="1027" y="460"/>
                  </a:lnTo>
                  <a:lnTo>
                    <a:pt x="1026" y="460"/>
                  </a:lnTo>
                  <a:lnTo>
                    <a:pt x="1024" y="460"/>
                  </a:lnTo>
                  <a:lnTo>
                    <a:pt x="1022" y="459"/>
                  </a:lnTo>
                  <a:lnTo>
                    <a:pt x="1017" y="458"/>
                  </a:lnTo>
                  <a:lnTo>
                    <a:pt x="1017" y="456"/>
                  </a:lnTo>
                  <a:lnTo>
                    <a:pt x="1020" y="450"/>
                  </a:lnTo>
                  <a:lnTo>
                    <a:pt x="1019" y="448"/>
                  </a:lnTo>
                  <a:lnTo>
                    <a:pt x="1017" y="448"/>
                  </a:lnTo>
                  <a:lnTo>
                    <a:pt x="1017" y="447"/>
                  </a:lnTo>
                  <a:lnTo>
                    <a:pt x="1018" y="447"/>
                  </a:lnTo>
                  <a:lnTo>
                    <a:pt x="1018" y="446"/>
                  </a:lnTo>
                  <a:lnTo>
                    <a:pt x="1019" y="445"/>
                  </a:lnTo>
                  <a:lnTo>
                    <a:pt x="1019" y="444"/>
                  </a:lnTo>
                  <a:lnTo>
                    <a:pt x="1019" y="442"/>
                  </a:lnTo>
                  <a:lnTo>
                    <a:pt x="1018" y="439"/>
                  </a:lnTo>
                  <a:lnTo>
                    <a:pt x="1017" y="438"/>
                  </a:lnTo>
                  <a:lnTo>
                    <a:pt x="1016" y="437"/>
                  </a:lnTo>
                  <a:lnTo>
                    <a:pt x="1015" y="437"/>
                  </a:lnTo>
                  <a:lnTo>
                    <a:pt x="1014" y="437"/>
                  </a:lnTo>
                  <a:lnTo>
                    <a:pt x="1013" y="437"/>
                  </a:lnTo>
                  <a:lnTo>
                    <a:pt x="1012" y="433"/>
                  </a:lnTo>
                  <a:lnTo>
                    <a:pt x="1012" y="432"/>
                  </a:lnTo>
                  <a:lnTo>
                    <a:pt x="1013" y="431"/>
                  </a:lnTo>
                  <a:lnTo>
                    <a:pt x="1016" y="429"/>
                  </a:lnTo>
                  <a:lnTo>
                    <a:pt x="1017" y="428"/>
                  </a:lnTo>
                  <a:lnTo>
                    <a:pt x="1016" y="427"/>
                  </a:lnTo>
                  <a:lnTo>
                    <a:pt x="1014" y="423"/>
                  </a:lnTo>
                  <a:lnTo>
                    <a:pt x="1013" y="422"/>
                  </a:lnTo>
                  <a:lnTo>
                    <a:pt x="1013" y="418"/>
                  </a:lnTo>
                  <a:lnTo>
                    <a:pt x="1013" y="417"/>
                  </a:lnTo>
                  <a:lnTo>
                    <a:pt x="1012" y="416"/>
                  </a:lnTo>
                  <a:lnTo>
                    <a:pt x="1009" y="416"/>
                  </a:lnTo>
                  <a:lnTo>
                    <a:pt x="1007" y="415"/>
                  </a:lnTo>
                  <a:lnTo>
                    <a:pt x="1006" y="415"/>
                  </a:lnTo>
                  <a:lnTo>
                    <a:pt x="1005" y="415"/>
                  </a:lnTo>
                  <a:lnTo>
                    <a:pt x="1004" y="414"/>
                  </a:lnTo>
                  <a:lnTo>
                    <a:pt x="1004" y="413"/>
                  </a:lnTo>
                  <a:lnTo>
                    <a:pt x="1005" y="413"/>
                  </a:lnTo>
                  <a:lnTo>
                    <a:pt x="1004" y="407"/>
                  </a:lnTo>
                  <a:lnTo>
                    <a:pt x="1005" y="405"/>
                  </a:lnTo>
                  <a:lnTo>
                    <a:pt x="1005" y="404"/>
                  </a:lnTo>
                  <a:lnTo>
                    <a:pt x="1004" y="403"/>
                  </a:lnTo>
                  <a:lnTo>
                    <a:pt x="1004" y="402"/>
                  </a:lnTo>
                  <a:lnTo>
                    <a:pt x="1005" y="401"/>
                  </a:lnTo>
                  <a:lnTo>
                    <a:pt x="1006" y="401"/>
                  </a:lnTo>
                  <a:lnTo>
                    <a:pt x="1008" y="400"/>
                  </a:lnTo>
                  <a:lnTo>
                    <a:pt x="1011" y="398"/>
                  </a:lnTo>
                  <a:lnTo>
                    <a:pt x="1017" y="394"/>
                  </a:lnTo>
                  <a:lnTo>
                    <a:pt x="1018" y="391"/>
                  </a:lnTo>
                  <a:lnTo>
                    <a:pt x="1017" y="389"/>
                  </a:lnTo>
                  <a:lnTo>
                    <a:pt x="1017" y="390"/>
                  </a:lnTo>
                  <a:lnTo>
                    <a:pt x="1014" y="390"/>
                  </a:lnTo>
                  <a:lnTo>
                    <a:pt x="1008" y="391"/>
                  </a:lnTo>
                  <a:lnTo>
                    <a:pt x="1005" y="392"/>
                  </a:lnTo>
                  <a:lnTo>
                    <a:pt x="1003" y="392"/>
                  </a:lnTo>
                  <a:lnTo>
                    <a:pt x="1001" y="393"/>
                  </a:lnTo>
                  <a:lnTo>
                    <a:pt x="1000" y="394"/>
                  </a:lnTo>
                  <a:lnTo>
                    <a:pt x="999" y="394"/>
                  </a:lnTo>
                  <a:lnTo>
                    <a:pt x="998" y="394"/>
                  </a:lnTo>
                  <a:lnTo>
                    <a:pt x="996" y="393"/>
                  </a:lnTo>
                  <a:lnTo>
                    <a:pt x="994" y="391"/>
                  </a:lnTo>
                  <a:lnTo>
                    <a:pt x="992" y="390"/>
                  </a:lnTo>
                  <a:lnTo>
                    <a:pt x="989" y="390"/>
                  </a:lnTo>
                  <a:lnTo>
                    <a:pt x="986" y="390"/>
                  </a:lnTo>
                  <a:lnTo>
                    <a:pt x="985" y="391"/>
                  </a:lnTo>
                  <a:lnTo>
                    <a:pt x="983" y="392"/>
                  </a:lnTo>
                  <a:lnTo>
                    <a:pt x="982" y="392"/>
                  </a:lnTo>
                  <a:lnTo>
                    <a:pt x="980" y="392"/>
                  </a:lnTo>
                  <a:lnTo>
                    <a:pt x="975" y="391"/>
                  </a:lnTo>
                  <a:lnTo>
                    <a:pt x="972" y="391"/>
                  </a:lnTo>
                  <a:lnTo>
                    <a:pt x="967" y="392"/>
                  </a:lnTo>
                  <a:lnTo>
                    <a:pt x="953" y="398"/>
                  </a:lnTo>
                  <a:lnTo>
                    <a:pt x="952" y="399"/>
                  </a:lnTo>
                  <a:lnTo>
                    <a:pt x="950" y="402"/>
                  </a:lnTo>
                  <a:lnTo>
                    <a:pt x="949" y="403"/>
                  </a:lnTo>
                  <a:lnTo>
                    <a:pt x="948" y="403"/>
                  </a:lnTo>
                  <a:lnTo>
                    <a:pt x="947" y="403"/>
                  </a:lnTo>
                  <a:lnTo>
                    <a:pt x="945" y="403"/>
                  </a:lnTo>
                  <a:lnTo>
                    <a:pt x="944" y="404"/>
                  </a:lnTo>
                  <a:lnTo>
                    <a:pt x="941" y="408"/>
                  </a:lnTo>
                  <a:lnTo>
                    <a:pt x="939" y="408"/>
                  </a:lnTo>
                  <a:lnTo>
                    <a:pt x="938" y="409"/>
                  </a:lnTo>
                  <a:lnTo>
                    <a:pt x="937" y="409"/>
                  </a:lnTo>
                  <a:lnTo>
                    <a:pt x="936" y="411"/>
                  </a:lnTo>
                  <a:lnTo>
                    <a:pt x="935" y="409"/>
                  </a:lnTo>
                  <a:lnTo>
                    <a:pt x="935" y="408"/>
                  </a:lnTo>
                  <a:lnTo>
                    <a:pt x="932" y="406"/>
                  </a:lnTo>
                  <a:lnTo>
                    <a:pt x="930" y="405"/>
                  </a:lnTo>
                  <a:lnTo>
                    <a:pt x="929" y="404"/>
                  </a:lnTo>
                  <a:lnTo>
                    <a:pt x="941" y="391"/>
                  </a:lnTo>
                  <a:lnTo>
                    <a:pt x="942" y="389"/>
                  </a:lnTo>
                  <a:lnTo>
                    <a:pt x="942" y="387"/>
                  </a:lnTo>
                  <a:lnTo>
                    <a:pt x="942" y="386"/>
                  </a:lnTo>
                  <a:lnTo>
                    <a:pt x="941" y="385"/>
                  </a:lnTo>
                  <a:lnTo>
                    <a:pt x="941" y="384"/>
                  </a:lnTo>
                  <a:lnTo>
                    <a:pt x="941" y="383"/>
                  </a:lnTo>
                  <a:lnTo>
                    <a:pt x="942" y="383"/>
                  </a:lnTo>
                  <a:lnTo>
                    <a:pt x="942" y="382"/>
                  </a:lnTo>
                  <a:lnTo>
                    <a:pt x="942" y="380"/>
                  </a:lnTo>
                  <a:lnTo>
                    <a:pt x="937" y="378"/>
                  </a:lnTo>
                  <a:lnTo>
                    <a:pt x="937" y="376"/>
                  </a:lnTo>
                  <a:lnTo>
                    <a:pt x="938" y="375"/>
                  </a:lnTo>
                  <a:lnTo>
                    <a:pt x="939" y="375"/>
                  </a:lnTo>
                  <a:lnTo>
                    <a:pt x="940" y="375"/>
                  </a:lnTo>
                  <a:lnTo>
                    <a:pt x="940" y="373"/>
                  </a:lnTo>
                  <a:lnTo>
                    <a:pt x="940" y="372"/>
                  </a:lnTo>
                  <a:lnTo>
                    <a:pt x="938" y="371"/>
                  </a:lnTo>
                  <a:lnTo>
                    <a:pt x="938" y="370"/>
                  </a:lnTo>
                  <a:lnTo>
                    <a:pt x="938" y="369"/>
                  </a:lnTo>
                  <a:lnTo>
                    <a:pt x="937" y="368"/>
                  </a:lnTo>
                  <a:lnTo>
                    <a:pt x="936" y="368"/>
                  </a:lnTo>
                  <a:lnTo>
                    <a:pt x="934" y="368"/>
                  </a:lnTo>
                  <a:lnTo>
                    <a:pt x="929" y="369"/>
                  </a:lnTo>
                  <a:lnTo>
                    <a:pt x="928" y="368"/>
                  </a:lnTo>
                  <a:lnTo>
                    <a:pt x="929" y="366"/>
                  </a:lnTo>
                  <a:lnTo>
                    <a:pt x="930" y="356"/>
                  </a:lnTo>
                  <a:lnTo>
                    <a:pt x="930" y="347"/>
                  </a:lnTo>
                  <a:lnTo>
                    <a:pt x="930" y="346"/>
                  </a:lnTo>
                  <a:lnTo>
                    <a:pt x="934" y="343"/>
                  </a:lnTo>
                  <a:lnTo>
                    <a:pt x="937" y="341"/>
                  </a:lnTo>
                  <a:lnTo>
                    <a:pt x="938" y="340"/>
                  </a:lnTo>
                  <a:lnTo>
                    <a:pt x="940" y="339"/>
                  </a:lnTo>
                  <a:lnTo>
                    <a:pt x="943" y="340"/>
                  </a:lnTo>
                  <a:lnTo>
                    <a:pt x="944" y="340"/>
                  </a:lnTo>
                  <a:lnTo>
                    <a:pt x="945" y="339"/>
                  </a:lnTo>
                  <a:lnTo>
                    <a:pt x="946" y="338"/>
                  </a:lnTo>
                  <a:lnTo>
                    <a:pt x="945" y="337"/>
                  </a:lnTo>
                  <a:lnTo>
                    <a:pt x="942" y="335"/>
                  </a:lnTo>
                  <a:lnTo>
                    <a:pt x="941" y="333"/>
                  </a:lnTo>
                  <a:lnTo>
                    <a:pt x="941" y="330"/>
                  </a:lnTo>
                  <a:lnTo>
                    <a:pt x="941" y="325"/>
                  </a:lnTo>
                  <a:lnTo>
                    <a:pt x="941" y="323"/>
                  </a:lnTo>
                  <a:lnTo>
                    <a:pt x="941" y="322"/>
                  </a:lnTo>
                  <a:lnTo>
                    <a:pt x="942" y="322"/>
                  </a:lnTo>
                  <a:lnTo>
                    <a:pt x="943" y="321"/>
                  </a:lnTo>
                  <a:lnTo>
                    <a:pt x="944" y="319"/>
                  </a:lnTo>
                  <a:lnTo>
                    <a:pt x="946" y="316"/>
                  </a:lnTo>
                  <a:lnTo>
                    <a:pt x="947" y="310"/>
                  </a:lnTo>
                  <a:lnTo>
                    <a:pt x="949" y="308"/>
                  </a:lnTo>
                  <a:lnTo>
                    <a:pt x="951" y="310"/>
                  </a:lnTo>
                  <a:lnTo>
                    <a:pt x="952" y="311"/>
                  </a:lnTo>
                  <a:lnTo>
                    <a:pt x="953" y="312"/>
                  </a:lnTo>
                  <a:lnTo>
                    <a:pt x="955" y="312"/>
                  </a:lnTo>
                  <a:lnTo>
                    <a:pt x="956" y="311"/>
                  </a:lnTo>
                  <a:lnTo>
                    <a:pt x="959" y="308"/>
                  </a:lnTo>
                  <a:lnTo>
                    <a:pt x="960" y="307"/>
                  </a:lnTo>
                  <a:lnTo>
                    <a:pt x="963" y="305"/>
                  </a:lnTo>
                  <a:lnTo>
                    <a:pt x="965" y="302"/>
                  </a:lnTo>
                  <a:lnTo>
                    <a:pt x="965" y="300"/>
                  </a:lnTo>
                  <a:lnTo>
                    <a:pt x="966" y="299"/>
                  </a:lnTo>
                  <a:lnTo>
                    <a:pt x="968" y="299"/>
                  </a:lnTo>
                  <a:lnTo>
                    <a:pt x="968" y="297"/>
                  </a:lnTo>
                  <a:lnTo>
                    <a:pt x="968" y="295"/>
                  </a:lnTo>
                  <a:lnTo>
                    <a:pt x="968" y="294"/>
                  </a:lnTo>
                  <a:lnTo>
                    <a:pt x="967" y="293"/>
                  </a:lnTo>
                  <a:lnTo>
                    <a:pt x="967" y="291"/>
                  </a:lnTo>
                  <a:lnTo>
                    <a:pt x="967" y="290"/>
                  </a:lnTo>
                  <a:lnTo>
                    <a:pt x="969" y="289"/>
                  </a:lnTo>
                  <a:lnTo>
                    <a:pt x="969" y="288"/>
                  </a:lnTo>
                  <a:lnTo>
                    <a:pt x="970" y="287"/>
                  </a:lnTo>
                  <a:lnTo>
                    <a:pt x="970" y="284"/>
                  </a:lnTo>
                  <a:lnTo>
                    <a:pt x="970" y="283"/>
                  </a:lnTo>
                  <a:lnTo>
                    <a:pt x="976" y="285"/>
                  </a:lnTo>
                  <a:lnTo>
                    <a:pt x="977" y="285"/>
                  </a:lnTo>
                  <a:lnTo>
                    <a:pt x="979" y="287"/>
                  </a:lnTo>
                  <a:lnTo>
                    <a:pt x="980" y="287"/>
                  </a:lnTo>
                  <a:lnTo>
                    <a:pt x="981" y="287"/>
                  </a:lnTo>
                  <a:lnTo>
                    <a:pt x="982" y="286"/>
                  </a:lnTo>
                  <a:lnTo>
                    <a:pt x="983" y="285"/>
                  </a:lnTo>
                  <a:lnTo>
                    <a:pt x="984" y="284"/>
                  </a:lnTo>
                  <a:lnTo>
                    <a:pt x="985" y="281"/>
                  </a:lnTo>
                  <a:lnTo>
                    <a:pt x="985" y="280"/>
                  </a:lnTo>
                  <a:lnTo>
                    <a:pt x="988" y="277"/>
                  </a:lnTo>
                  <a:lnTo>
                    <a:pt x="988" y="276"/>
                  </a:lnTo>
                  <a:lnTo>
                    <a:pt x="988" y="275"/>
                  </a:lnTo>
                  <a:lnTo>
                    <a:pt x="988" y="274"/>
                  </a:lnTo>
                  <a:lnTo>
                    <a:pt x="989" y="274"/>
                  </a:lnTo>
                  <a:lnTo>
                    <a:pt x="989" y="273"/>
                  </a:lnTo>
                  <a:lnTo>
                    <a:pt x="990" y="271"/>
                  </a:lnTo>
                  <a:lnTo>
                    <a:pt x="991" y="269"/>
                  </a:lnTo>
                  <a:lnTo>
                    <a:pt x="992" y="269"/>
                  </a:lnTo>
                  <a:lnTo>
                    <a:pt x="993" y="267"/>
                  </a:lnTo>
                  <a:lnTo>
                    <a:pt x="994" y="266"/>
                  </a:lnTo>
                  <a:lnTo>
                    <a:pt x="995" y="266"/>
                  </a:lnTo>
                  <a:lnTo>
                    <a:pt x="996" y="267"/>
                  </a:lnTo>
                  <a:lnTo>
                    <a:pt x="997" y="268"/>
                  </a:lnTo>
                  <a:lnTo>
                    <a:pt x="999" y="269"/>
                  </a:lnTo>
                  <a:lnTo>
                    <a:pt x="1000" y="269"/>
                  </a:lnTo>
                  <a:lnTo>
                    <a:pt x="1001" y="269"/>
                  </a:lnTo>
                  <a:lnTo>
                    <a:pt x="1002" y="269"/>
                  </a:lnTo>
                  <a:lnTo>
                    <a:pt x="1005" y="266"/>
                  </a:lnTo>
                  <a:lnTo>
                    <a:pt x="1006" y="265"/>
                  </a:lnTo>
                  <a:lnTo>
                    <a:pt x="1006" y="264"/>
                  </a:lnTo>
                  <a:lnTo>
                    <a:pt x="1006" y="263"/>
                  </a:lnTo>
                  <a:lnTo>
                    <a:pt x="1006" y="262"/>
                  </a:lnTo>
                  <a:lnTo>
                    <a:pt x="1005" y="262"/>
                  </a:lnTo>
                  <a:lnTo>
                    <a:pt x="1004" y="261"/>
                  </a:lnTo>
                  <a:lnTo>
                    <a:pt x="1004" y="260"/>
                  </a:lnTo>
                  <a:lnTo>
                    <a:pt x="1002" y="257"/>
                  </a:lnTo>
                  <a:lnTo>
                    <a:pt x="1001" y="256"/>
                  </a:lnTo>
                  <a:lnTo>
                    <a:pt x="1000" y="256"/>
                  </a:lnTo>
                  <a:lnTo>
                    <a:pt x="999" y="256"/>
                  </a:lnTo>
                  <a:lnTo>
                    <a:pt x="998" y="255"/>
                  </a:lnTo>
                  <a:lnTo>
                    <a:pt x="998" y="253"/>
                  </a:lnTo>
                  <a:lnTo>
                    <a:pt x="998" y="252"/>
                  </a:lnTo>
                  <a:lnTo>
                    <a:pt x="997" y="249"/>
                  </a:lnTo>
                  <a:lnTo>
                    <a:pt x="996" y="248"/>
                  </a:lnTo>
                  <a:lnTo>
                    <a:pt x="996" y="247"/>
                  </a:lnTo>
                  <a:lnTo>
                    <a:pt x="997" y="246"/>
                  </a:lnTo>
                  <a:lnTo>
                    <a:pt x="997" y="245"/>
                  </a:lnTo>
                  <a:lnTo>
                    <a:pt x="1000" y="244"/>
                  </a:lnTo>
                  <a:lnTo>
                    <a:pt x="1001" y="244"/>
                  </a:lnTo>
                  <a:lnTo>
                    <a:pt x="1002" y="244"/>
                  </a:lnTo>
                  <a:lnTo>
                    <a:pt x="1002" y="247"/>
                  </a:lnTo>
                  <a:lnTo>
                    <a:pt x="1003" y="247"/>
                  </a:lnTo>
                  <a:lnTo>
                    <a:pt x="1005" y="245"/>
                  </a:lnTo>
                  <a:lnTo>
                    <a:pt x="1006" y="245"/>
                  </a:lnTo>
                  <a:lnTo>
                    <a:pt x="1006" y="243"/>
                  </a:lnTo>
                  <a:lnTo>
                    <a:pt x="1007" y="242"/>
                  </a:lnTo>
                  <a:lnTo>
                    <a:pt x="1007" y="240"/>
                  </a:lnTo>
                  <a:lnTo>
                    <a:pt x="1005" y="237"/>
                  </a:lnTo>
                  <a:lnTo>
                    <a:pt x="1004" y="236"/>
                  </a:lnTo>
                  <a:lnTo>
                    <a:pt x="1003" y="237"/>
                  </a:lnTo>
                  <a:lnTo>
                    <a:pt x="1003" y="236"/>
                  </a:lnTo>
                  <a:lnTo>
                    <a:pt x="1003" y="235"/>
                  </a:lnTo>
                  <a:lnTo>
                    <a:pt x="1003" y="233"/>
                  </a:lnTo>
                  <a:lnTo>
                    <a:pt x="1004" y="232"/>
                  </a:lnTo>
                  <a:lnTo>
                    <a:pt x="1006" y="229"/>
                  </a:lnTo>
                  <a:lnTo>
                    <a:pt x="1007" y="227"/>
                  </a:lnTo>
                  <a:lnTo>
                    <a:pt x="1007" y="226"/>
                  </a:lnTo>
                  <a:lnTo>
                    <a:pt x="1008" y="225"/>
                  </a:lnTo>
                  <a:lnTo>
                    <a:pt x="1008" y="215"/>
                  </a:lnTo>
                  <a:lnTo>
                    <a:pt x="1008" y="212"/>
                  </a:lnTo>
                  <a:lnTo>
                    <a:pt x="1010" y="210"/>
                  </a:lnTo>
                  <a:lnTo>
                    <a:pt x="1010" y="209"/>
                  </a:lnTo>
                  <a:lnTo>
                    <a:pt x="1010" y="207"/>
                  </a:lnTo>
                  <a:lnTo>
                    <a:pt x="1010" y="206"/>
                  </a:lnTo>
                  <a:lnTo>
                    <a:pt x="1010" y="205"/>
                  </a:lnTo>
                  <a:lnTo>
                    <a:pt x="1010" y="204"/>
                  </a:lnTo>
                  <a:lnTo>
                    <a:pt x="1009" y="202"/>
                  </a:lnTo>
                  <a:lnTo>
                    <a:pt x="1009" y="201"/>
                  </a:lnTo>
                  <a:lnTo>
                    <a:pt x="1010" y="198"/>
                  </a:lnTo>
                  <a:lnTo>
                    <a:pt x="1010" y="196"/>
                  </a:lnTo>
                  <a:lnTo>
                    <a:pt x="1009" y="195"/>
                  </a:lnTo>
                  <a:lnTo>
                    <a:pt x="1008" y="193"/>
                  </a:lnTo>
                  <a:lnTo>
                    <a:pt x="1007" y="191"/>
                  </a:lnTo>
                  <a:lnTo>
                    <a:pt x="1008" y="190"/>
                  </a:lnTo>
                  <a:lnTo>
                    <a:pt x="1009" y="189"/>
                  </a:lnTo>
                  <a:lnTo>
                    <a:pt x="1009" y="188"/>
                  </a:lnTo>
                  <a:lnTo>
                    <a:pt x="1007" y="181"/>
                  </a:lnTo>
                  <a:lnTo>
                    <a:pt x="1008" y="180"/>
                  </a:lnTo>
                  <a:lnTo>
                    <a:pt x="1009" y="179"/>
                  </a:lnTo>
                  <a:lnTo>
                    <a:pt x="1009" y="177"/>
                  </a:lnTo>
                  <a:lnTo>
                    <a:pt x="1009" y="176"/>
                  </a:lnTo>
                  <a:lnTo>
                    <a:pt x="1008" y="175"/>
                  </a:lnTo>
                  <a:lnTo>
                    <a:pt x="1007" y="175"/>
                  </a:lnTo>
                  <a:lnTo>
                    <a:pt x="1006" y="174"/>
                  </a:lnTo>
                  <a:lnTo>
                    <a:pt x="1005" y="173"/>
                  </a:lnTo>
                  <a:lnTo>
                    <a:pt x="1005" y="168"/>
                  </a:lnTo>
                  <a:lnTo>
                    <a:pt x="1005" y="166"/>
                  </a:lnTo>
                  <a:lnTo>
                    <a:pt x="1005" y="163"/>
                  </a:lnTo>
                  <a:lnTo>
                    <a:pt x="1007" y="159"/>
                  </a:lnTo>
                  <a:lnTo>
                    <a:pt x="1007" y="156"/>
                  </a:lnTo>
                  <a:lnTo>
                    <a:pt x="1006" y="154"/>
                  </a:lnTo>
                  <a:lnTo>
                    <a:pt x="1006" y="153"/>
                  </a:lnTo>
                  <a:lnTo>
                    <a:pt x="1005" y="153"/>
                  </a:lnTo>
                  <a:lnTo>
                    <a:pt x="1005" y="152"/>
                  </a:lnTo>
                  <a:lnTo>
                    <a:pt x="1004" y="146"/>
                  </a:lnTo>
                  <a:lnTo>
                    <a:pt x="1005" y="143"/>
                  </a:lnTo>
                  <a:lnTo>
                    <a:pt x="1005" y="140"/>
                  </a:lnTo>
                  <a:lnTo>
                    <a:pt x="1005" y="138"/>
                  </a:lnTo>
                  <a:lnTo>
                    <a:pt x="1004" y="137"/>
                  </a:lnTo>
                  <a:lnTo>
                    <a:pt x="1004" y="136"/>
                  </a:lnTo>
                  <a:lnTo>
                    <a:pt x="1003" y="136"/>
                  </a:lnTo>
                  <a:lnTo>
                    <a:pt x="1002" y="136"/>
                  </a:lnTo>
                  <a:lnTo>
                    <a:pt x="1001" y="137"/>
                  </a:lnTo>
                  <a:lnTo>
                    <a:pt x="1000" y="137"/>
                  </a:lnTo>
                  <a:lnTo>
                    <a:pt x="999" y="137"/>
                  </a:lnTo>
                  <a:lnTo>
                    <a:pt x="998" y="136"/>
                  </a:lnTo>
                  <a:lnTo>
                    <a:pt x="996" y="133"/>
                  </a:lnTo>
                  <a:lnTo>
                    <a:pt x="995" y="132"/>
                  </a:lnTo>
                  <a:lnTo>
                    <a:pt x="993" y="133"/>
                  </a:lnTo>
                  <a:lnTo>
                    <a:pt x="992" y="132"/>
                  </a:lnTo>
                  <a:lnTo>
                    <a:pt x="988" y="131"/>
                  </a:lnTo>
                  <a:lnTo>
                    <a:pt x="987" y="130"/>
                  </a:lnTo>
                  <a:lnTo>
                    <a:pt x="987" y="131"/>
                  </a:lnTo>
                  <a:lnTo>
                    <a:pt x="987" y="132"/>
                  </a:lnTo>
                  <a:lnTo>
                    <a:pt x="987" y="135"/>
                  </a:lnTo>
                  <a:lnTo>
                    <a:pt x="986" y="138"/>
                  </a:lnTo>
                  <a:lnTo>
                    <a:pt x="986" y="140"/>
                  </a:lnTo>
                  <a:lnTo>
                    <a:pt x="984" y="142"/>
                  </a:lnTo>
                  <a:lnTo>
                    <a:pt x="982" y="142"/>
                  </a:lnTo>
                  <a:lnTo>
                    <a:pt x="980" y="141"/>
                  </a:lnTo>
                  <a:lnTo>
                    <a:pt x="979" y="139"/>
                  </a:lnTo>
                  <a:lnTo>
                    <a:pt x="977" y="133"/>
                  </a:lnTo>
                  <a:lnTo>
                    <a:pt x="976" y="131"/>
                  </a:lnTo>
                  <a:lnTo>
                    <a:pt x="974" y="127"/>
                  </a:lnTo>
                  <a:lnTo>
                    <a:pt x="974" y="126"/>
                  </a:lnTo>
                  <a:lnTo>
                    <a:pt x="974" y="125"/>
                  </a:lnTo>
                  <a:lnTo>
                    <a:pt x="974" y="124"/>
                  </a:lnTo>
                  <a:lnTo>
                    <a:pt x="973" y="123"/>
                  </a:lnTo>
                  <a:lnTo>
                    <a:pt x="974" y="122"/>
                  </a:lnTo>
                  <a:lnTo>
                    <a:pt x="974" y="121"/>
                  </a:lnTo>
                  <a:lnTo>
                    <a:pt x="973" y="120"/>
                  </a:lnTo>
                  <a:lnTo>
                    <a:pt x="971" y="119"/>
                  </a:lnTo>
                  <a:lnTo>
                    <a:pt x="970" y="117"/>
                  </a:lnTo>
                  <a:lnTo>
                    <a:pt x="970" y="116"/>
                  </a:lnTo>
                  <a:lnTo>
                    <a:pt x="971" y="115"/>
                  </a:lnTo>
                  <a:lnTo>
                    <a:pt x="972" y="114"/>
                  </a:lnTo>
                  <a:lnTo>
                    <a:pt x="972" y="113"/>
                  </a:lnTo>
                  <a:lnTo>
                    <a:pt x="971" y="112"/>
                  </a:lnTo>
                  <a:lnTo>
                    <a:pt x="970" y="111"/>
                  </a:lnTo>
                  <a:lnTo>
                    <a:pt x="968" y="110"/>
                  </a:lnTo>
                  <a:lnTo>
                    <a:pt x="968" y="109"/>
                  </a:lnTo>
                  <a:lnTo>
                    <a:pt x="968" y="107"/>
                  </a:lnTo>
                  <a:lnTo>
                    <a:pt x="969" y="106"/>
                  </a:lnTo>
                  <a:lnTo>
                    <a:pt x="969" y="99"/>
                  </a:lnTo>
                  <a:lnTo>
                    <a:pt x="969" y="98"/>
                  </a:lnTo>
                  <a:lnTo>
                    <a:pt x="968" y="96"/>
                  </a:lnTo>
                  <a:lnTo>
                    <a:pt x="964" y="92"/>
                  </a:lnTo>
                  <a:lnTo>
                    <a:pt x="963" y="91"/>
                  </a:lnTo>
                  <a:lnTo>
                    <a:pt x="960" y="91"/>
                  </a:lnTo>
                  <a:lnTo>
                    <a:pt x="959" y="90"/>
                  </a:lnTo>
                  <a:lnTo>
                    <a:pt x="960" y="88"/>
                  </a:lnTo>
                  <a:lnTo>
                    <a:pt x="960" y="87"/>
                  </a:lnTo>
                  <a:lnTo>
                    <a:pt x="959" y="86"/>
                  </a:lnTo>
                  <a:lnTo>
                    <a:pt x="957" y="84"/>
                  </a:lnTo>
                  <a:lnTo>
                    <a:pt x="954" y="79"/>
                  </a:lnTo>
                  <a:lnTo>
                    <a:pt x="951" y="78"/>
                  </a:lnTo>
                  <a:lnTo>
                    <a:pt x="947" y="80"/>
                  </a:lnTo>
                  <a:lnTo>
                    <a:pt x="945" y="80"/>
                  </a:lnTo>
                  <a:lnTo>
                    <a:pt x="943" y="77"/>
                  </a:lnTo>
                  <a:lnTo>
                    <a:pt x="941" y="69"/>
                  </a:lnTo>
                  <a:lnTo>
                    <a:pt x="939" y="68"/>
                  </a:lnTo>
                  <a:lnTo>
                    <a:pt x="937" y="69"/>
                  </a:lnTo>
                  <a:lnTo>
                    <a:pt x="935" y="70"/>
                  </a:lnTo>
                  <a:lnTo>
                    <a:pt x="934" y="69"/>
                  </a:lnTo>
                  <a:lnTo>
                    <a:pt x="932" y="67"/>
                  </a:lnTo>
                  <a:lnTo>
                    <a:pt x="931" y="66"/>
                  </a:lnTo>
                  <a:lnTo>
                    <a:pt x="929" y="66"/>
                  </a:lnTo>
                  <a:lnTo>
                    <a:pt x="929" y="69"/>
                  </a:lnTo>
                  <a:lnTo>
                    <a:pt x="928" y="70"/>
                  </a:lnTo>
                  <a:lnTo>
                    <a:pt x="927" y="73"/>
                  </a:lnTo>
                  <a:lnTo>
                    <a:pt x="926" y="74"/>
                  </a:lnTo>
                  <a:lnTo>
                    <a:pt x="926" y="75"/>
                  </a:lnTo>
                  <a:lnTo>
                    <a:pt x="925" y="76"/>
                  </a:lnTo>
                  <a:lnTo>
                    <a:pt x="924" y="77"/>
                  </a:lnTo>
                  <a:lnTo>
                    <a:pt x="924" y="78"/>
                  </a:lnTo>
                  <a:lnTo>
                    <a:pt x="924" y="79"/>
                  </a:lnTo>
                  <a:lnTo>
                    <a:pt x="924" y="82"/>
                  </a:lnTo>
                  <a:lnTo>
                    <a:pt x="924" y="84"/>
                  </a:lnTo>
                  <a:lnTo>
                    <a:pt x="923" y="86"/>
                  </a:lnTo>
                  <a:lnTo>
                    <a:pt x="922" y="86"/>
                  </a:lnTo>
                  <a:lnTo>
                    <a:pt x="921" y="84"/>
                  </a:lnTo>
                  <a:lnTo>
                    <a:pt x="920" y="86"/>
                  </a:lnTo>
                  <a:lnTo>
                    <a:pt x="920" y="87"/>
                  </a:lnTo>
                  <a:lnTo>
                    <a:pt x="919" y="88"/>
                  </a:lnTo>
                  <a:lnTo>
                    <a:pt x="917" y="89"/>
                  </a:lnTo>
                  <a:lnTo>
                    <a:pt x="916" y="91"/>
                  </a:lnTo>
                  <a:lnTo>
                    <a:pt x="916" y="93"/>
                  </a:lnTo>
                  <a:lnTo>
                    <a:pt x="914" y="97"/>
                  </a:lnTo>
                  <a:lnTo>
                    <a:pt x="914" y="100"/>
                  </a:lnTo>
                  <a:lnTo>
                    <a:pt x="915" y="102"/>
                  </a:lnTo>
                  <a:lnTo>
                    <a:pt x="918" y="105"/>
                  </a:lnTo>
                  <a:lnTo>
                    <a:pt x="919" y="107"/>
                  </a:lnTo>
                  <a:lnTo>
                    <a:pt x="918" y="108"/>
                  </a:lnTo>
                  <a:lnTo>
                    <a:pt x="917" y="110"/>
                  </a:lnTo>
                  <a:lnTo>
                    <a:pt x="917" y="112"/>
                  </a:lnTo>
                  <a:lnTo>
                    <a:pt x="917" y="113"/>
                  </a:lnTo>
                  <a:lnTo>
                    <a:pt x="917" y="114"/>
                  </a:lnTo>
                  <a:lnTo>
                    <a:pt x="917" y="115"/>
                  </a:lnTo>
                  <a:lnTo>
                    <a:pt x="915" y="115"/>
                  </a:lnTo>
                  <a:lnTo>
                    <a:pt x="914" y="116"/>
                  </a:lnTo>
                  <a:lnTo>
                    <a:pt x="914" y="115"/>
                  </a:lnTo>
                  <a:lnTo>
                    <a:pt x="914" y="114"/>
                  </a:lnTo>
                  <a:lnTo>
                    <a:pt x="913" y="114"/>
                  </a:lnTo>
                  <a:lnTo>
                    <a:pt x="912" y="113"/>
                  </a:lnTo>
                  <a:lnTo>
                    <a:pt x="911" y="114"/>
                  </a:lnTo>
                  <a:lnTo>
                    <a:pt x="909" y="114"/>
                  </a:lnTo>
                  <a:lnTo>
                    <a:pt x="909" y="115"/>
                  </a:lnTo>
                  <a:lnTo>
                    <a:pt x="908" y="116"/>
                  </a:lnTo>
                  <a:lnTo>
                    <a:pt x="907" y="117"/>
                  </a:lnTo>
                  <a:lnTo>
                    <a:pt x="903" y="120"/>
                  </a:lnTo>
                  <a:lnTo>
                    <a:pt x="903" y="121"/>
                  </a:lnTo>
                  <a:lnTo>
                    <a:pt x="902" y="121"/>
                  </a:lnTo>
                  <a:lnTo>
                    <a:pt x="901" y="122"/>
                  </a:lnTo>
                  <a:lnTo>
                    <a:pt x="901" y="123"/>
                  </a:lnTo>
                  <a:lnTo>
                    <a:pt x="899" y="123"/>
                  </a:lnTo>
                  <a:lnTo>
                    <a:pt x="899" y="124"/>
                  </a:lnTo>
                  <a:lnTo>
                    <a:pt x="899" y="125"/>
                  </a:lnTo>
                  <a:lnTo>
                    <a:pt x="898" y="126"/>
                  </a:lnTo>
                  <a:lnTo>
                    <a:pt x="897" y="126"/>
                  </a:lnTo>
                  <a:lnTo>
                    <a:pt x="897" y="125"/>
                  </a:lnTo>
                  <a:lnTo>
                    <a:pt x="897" y="123"/>
                  </a:lnTo>
                  <a:lnTo>
                    <a:pt x="892" y="120"/>
                  </a:lnTo>
                  <a:lnTo>
                    <a:pt x="892" y="118"/>
                  </a:lnTo>
                  <a:lnTo>
                    <a:pt x="886" y="115"/>
                  </a:lnTo>
                  <a:lnTo>
                    <a:pt x="881" y="114"/>
                  </a:lnTo>
                  <a:lnTo>
                    <a:pt x="879" y="111"/>
                  </a:lnTo>
                  <a:lnTo>
                    <a:pt x="876" y="110"/>
                  </a:lnTo>
                  <a:lnTo>
                    <a:pt x="872" y="110"/>
                  </a:lnTo>
                  <a:lnTo>
                    <a:pt x="870" y="107"/>
                  </a:lnTo>
                  <a:lnTo>
                    <a:pt x="866" y="103"/>
                  </a:lnTo>
                  <a:lnTo>
                    <a:pt x="864" y="102"/>
                  </a:lnTo>
                  <a:lnTo>
                    <a:pt x="861" y="100"/>
                  </a:lnTo>
                  <a:lnTo>
                    <a:pt x="858" y="97"/>
                  </a:lnTo>
                  <a:lnTo>
                    <a:pt x="856" y="95"/>
                  </a:lnTo>
                  <a:lnTo>
                    <a:pt x="854" y="96"/>
                  </a:lnTo>
                  <a:lnTo>
                    <a:pt x="853" y="98"/>
                  </a:lnTo>
                  <a:lnTo>
                    <a:pt x="851" y="98"/>
                  </a:lnTo>
                  <a:lnTo>
                    <a:pt x="847" y="96"/>
                  </a:lnTo>
                  <a:lnTo>
                    <a:pt x="846" y="93"/>
                  </a:lnTo>
                  <a:lnTo>
                    <a:pt x="844" y="91"/>
                  </a:lnTo>
                  <a:lnTo>
                    <a:pt x="841" y="91"/>
                  </a:lnTo>
                  <a:lnTo>
                    <a:pt x="838" y="93"/>
                  </a:lnTo>
                  <a:lnTo>
                    <a:pt x="833" y="93"/>
                  </a:lnTo>
                  <a:lnTo>
                    <a:pt x="828" y="95"/>
                  </a:lnTo>
                  <a:lnTo>
                    <a:pt x="825" y="93"/>
                  </a:lnTo>
                  <a:lnTo>
                    <a:pt x="821" y="90"/>
                  </a:lnTo>
                  <a:lnTo>
                    <a:pt x="820" y="88"/>
                  </a:lnTo>
                  <a:lnTo>
                    <a:pt x="819" y="87"/>
                  </a:lnTo>
                  <a:lnTo>
                    <a:pt x="815" y="88"/>
                  </a:lnTo>
                  <a:lnTo>
                    <a:pt x="806" y="92"/>
                  </a:lnTo>
                  <a:lnTo>
                    <a:pt x="795" y="96"/>
                  </a:lnTo>
                  <a:lnTo>
                    <a:pt x="788" y="99"/>
                  </a:lnTo>
                  <a:lnTo>
                    <a:pt x="782" y="101"/>
                  </a:lnTo>
                  <a:lnTo>
                    <a:pt x="781" y="104"/>
                  </a:lnTo>
                  <a:lnTo>
                    <a:pt x="781" y="108"/>
                  </a:lnTo>
                  <a:lnTo>
                    <a:pt x="780" y="111"/>
                  </a:lnTo>
                  <a:lnTo>
                    <a:pt x="779" y="114"/>
                  </a:lnTo>
                  <a:lnTo>
                    <a:pt x="773" y="117"/>
                  </a:lnTo>
                  <a:lnTo>
                    <a:pt x="769" y="119"/>
                  </a:lnTo>
                  <a:lnTo>
                    <a:pt x="764" y="122"/>
                  </a:lnTo>
                  <a:lnTo>
                    <a:pt x="760" y="123"/>
                  </a:lnTo>
                  <a:lnTo>
                    <a:pt x="756" y="126"/>
                  </a:lnTo>
                  <a:lnTo>
                    <a:pt x="756" y="127"/>
                  </a:lnTo>
                  <a:lnTo>
                    <a:pt x="752" y="128"/>
                  </a:lnTo>
                  <a:lnTo>
                    <a:pt x="749" y="129"/>
                  </a:lnTo>
                  <a:lnTo>
                    <a:pt x="749" y="130"/>
                  </a:lnTo>
                  <a:lnTo>
                    <a:pt x="742" y="133"/>
                  </a:lnTo>
                  <a:lnTo>
                    <a:pt x="735" y="135"/>
                  </a:lnTo>
                  <a:lnTo>
                    <a:pt x="731" y="136"/>
                  </a:lnTo>
                  <a:lnTo>
                    <a:pt x="729" y="137"/>
                  </a:lnTo>
                  <a:lnTo>
                    <a:pt x="725" y="138"/>
                  </a:lnTo>
                  <a:lnTo>
                    <a:pt x="719" y="139"/>
                  </a:lnTo>
                  <a:lnTo>
                    <a:pt x="714" y="140"/>
                  </a:lnTo>
                  <a:lnTo>
                    <a:pt x="710" y="141"/>
                  </a:lnTo>
                  <a:lnTo>
                    <a:pt x="707" y="148"/>
                  </a:lnTo>
                  <a:lnTo>
                    <a:pt x="705" y="150"/>
                  </a:lnTo>
                  <a:lnTo>
                    <a:pt x="704" y="151"/>
                  </a:lnTo>
                  <a:lnTo>
                    <a:pt x="700" y="154"/>
                  </a:lnTo>
                  <a:lnTo>
                    <a:pt x="697" y="156"/>
                  </a:lnTo>
                  <a:lnTo>
                    <a:pt x="696" y="157"/>
                  </a:lnTo>
                  <a:lnTo>
                    <a:pt x="695" y="158"/>
                  </a:lnTo>
                  <a:lnTo>
                    <a:pt x="693" y="161"/>
                  </a:lnTo>
                  <a:lnTo>
                    <a:pt x="691" y="163"/>
                  </a:lnTo>
                  <a:lnTo>
                    <a:pt x="688" y="166"/>
                  </a:lnTo>
                  <a:lnTo>
                    <a:pt x="687" y="166"/>
                  </a:lnTo>
                  <a:lnTo>
                    <a:pt x="685" y="169"/>
                  </a:lnTo>
                  <a:lnTo>
                    <a:pt x="683" y="172"/>
                  </a:lnTo>
                  <a:lnTo>
                    <a:pt x="683" y="176"/>
                  </a:lnTo>
                  <a:lnTo>
                    <a:pt x="682" y="179"/>
                  </a:lnTo>
                  <a:lnTo>
                    <a:pt x="679" y="182"/>
                  </a:lnTo>
                  <a:lnTo>
                    <a:pt x="675" y="184"/>
                  </a:lnTo>
                  <a:lnTo>
                    <a:pt x="670" y="186"/>
                  </a:lnTo>
                  <a:lnTo>
                    <a:pt x="666" y="187"/>
                  </a:lnTo>
                  <a:lnTo>
                    <a:pt x="660" y="187"/>
                  </a:lnTo>
                  <a:lnTo>
                    <a:pt x="656" y="189"/>
                  </a:lnTo>
                  <a:lnTo>
                    <a:pt x="651" y="189"/>
                  </a:lnTo>
                  <a:lnTo>
                    <a:pt x="645" y="190"/>
                  </a:lnTo>
                  <a:lnTo>
                    <a:pt x="639" y="191"/>
                  </a:lnTo>
                  <a:lnTo>
                    <a:pt x="629" y="190"/>
                  </a:lnTo>
                  <a:lnTo>
                    <a:pt x="626" y="189"/>
                  </a:lnTo>
                  <a:lnTo>
                    <a:pt x="622" y="189"/>
                  </a:lnTo>
                  <a:lnTo>
                    <a:pt x="618" y="190"/>
                  </a:lnTo>
                  <a:lnTo>
                    <a:pt x="613" y="187"/>
                  </a:lnTo>
                  <a:lnTo>
                    <a:pt x="609" y="183"/>
                  </a:lnTo>
                  <a:lnTo>
                    <a:pt x="605" y="183"/>
                  </a:lnTo>
                  <a:lnTo>
                    <a:pt x="601" y="186"/>
                  </a:lnTo>
                  <a:lnTo>
                    <a:pt x="597" y="188"/>
                  </a:lnTo>
                  <a:lnTo>
                    <a:pt x="592" y="189"/>
                  </a:lnTo>
                  <a:lnTo>
                    <a:pt x="584" y="191"/>
                  </a:lnTo>
                  <a:lnTo>
                    <a:pt x="580" y="191"/>
                  </a:lnTo>
                  <a:lnTo>
                    <a:pt x="576" y="192"/>
                  </a:lnTo>
                  <a:lnTo>
                    <a:pt x="569" y="192"/>
                  </a:lnTo>
                  <a:lnTo>
                    <a:pt x="572" y="189"/>
                  </a:lnTo>
                  <a:lnTo>
                    <a:pt x="572" y="187"/>
                  </a:lnTo>
                  <a:lnTo>
                    <a:pt x="573" y="186"/>
                  </a:lnTo>
                  <a:lnTo>
                    <a:pt x="571" y="181"/>
                  </a:lnTo>
                  <a:lnTo>
                    <a:pt x="570" y="179"/>
                  </a:lnTo>
                  <a:lnTo>
                    <a:pt x="567" y="176"/>
                  </a:lnTo>
                  <a:lnTo>
                    <a:pt x="566" y="173"/>
                  </a:lnTo>
                  <a:lnTo>
                    <a:pt x="566" y="172"/>
                  </a:lnTo>
                  <a:lnTo>
                    <a:pt x="566" y="171"/>
                  </a:lnTo>
                  <a:lnTo>
                    <a:pt x="567" y="169"/>
                  </a:lnTo>
                  <a:lnTo>
                    <a:pt x="567" y="168"/>
                  </a:lnTo>
                  <a:lnTo>
                    <a:pt x="568" y="168"/>
                  </a:lnTo>
                  <a:lnTo>
                    <a:pt x="568" y="167"/>
                  </a:lnTo>
                  <a:lnTo>
                    <a:pt x="569" y="166"/>
                  </a:lnTo>
                  <a:lnTo>
                    <a:pt x="569" y="164"/>
                  </a:lnTo>
                  <a:lnTo>
                    <a:pt x="570" y="162"/>
                  </a:lnTo>
                  <a:lnTo>
                    <a:pt x="572" y="161"/>
                  </a:lnTo>
                  <a:lnTo>
                    <a:pt x="573" y="159"/>
                  </a:lnTo>
                  <a:lnTo>
                    <a:pt x="569" y="148"/>
                  </a:lnTo>
                  <a:lnTo>
                    <a:pt x="565" y="146"/>
                  </a:lnTo>
                  <a:lnTo>
                    <a:pt x="560" y="147"/>
                  </a:lnTo>
                  <a:lnTo>
                    <a:pt x="558" y="147"/>
                  </a:lnTo>
                  <a:lnTo>
                    <a:pt x="555" y="147"/>
                  </a:lnTo>
                  <a:lnTo>
                    <a:pt x="553" y="147"/>
                  </a:lnTo>
                  <a:lnTo>
                    <a:pt x="549" y="147"/>
                  </a:lnTo>
                  <a:lnTo>
                    <a:pt x="548" y="146"/>
                  </a:lnTo>
                  <a:lnTo>
                    <a:pt x="546" y="146"/>
                  </a:lnTo>
                  <a:lnTo>
                    <a:pt x="544" y="146"/>
                  </a:lnTo>
                  <a:lnTo>
                    <a:pt x="543" y="144"/>
                  </a:lnTo>
                  <a:lnTo>
                    <a:pt x="543" y="143"/>
                  </a:lnTo>
                  <a:lnTo>
                    <a:pt x="541" y="142"/>
                  </a:lnTo>
                  <a:lnTo>
                    <a:pt x="540" y="141"/>
                  </a:lnTo>
                  <a:lnTo>
                    <a:pt x="539" y="135"/>
                  </a:lnTo>
                  <a:lnTo>
                    <a:pt x="539" y="132"/>
                  </a:lnTo>
                  <a:lnTo>
                    <a:pt x="542" y="128"/>
                  </a:lnTo>
                  <a:lnTo>
                    <a:pt x="543" y="126"/>
                  </a:lnTo>
                  <a:lnTo>
                    <a:pt x="543" y="123"/>
                  </a:lnTo>
                  <a:lnTo>
                    <a:pt x="541" y="121"/>
                  </a:lnTo>
                  <a:lnTo>
                    <a:pt x="538" y="120"/>
                  </a:lnTo>
                  <a:lnTo>
                    <a:pt x="538" y="118"/>
                  </a:lnTo>
                  <a:lnTo>
                    <a:pt x="543" y="118"/>
                  </a:lnTo>
                  <a:lnTo>
                    <a:pt x="543" y="116"/>
                  </a:lnTo>
                  <a:lnTo>
                    <a:pt x="544" y="115"/>
                  </a:lnTo>
                  <a:lnTo>
                    <a:pt x="544" y="113"/>
                  </a:lnTo>
                  <a:lnTo>
                    <a:pt x="543" y="111"/>
                  </a:lnTo>
                  <a:lnTo>
                    <a:pt x="542" y="111"/>
                  </a:lnTo>
                  <a:lnTo>
                    <a:pt x="541" y="110"/>
                  </a:lnTo>
                  <a:lnTo>
                    <a:pt x="539" y="110"/>
                  </a:lnTo>
                  <a:lnTo>
                    <a:pt x="537" y="109"/>
                  </a:lnTo>
                  <a:lnTo>
                    <a:pt x="534" y="108"/>
                  </a:lnTo>
                  <a:lnTo>
                    <a:pt x="532" y="108"/>
                  </a:lnTo>
                  <a:lnTo>
                    <a:pt x="531" y="108"/>
                  </a:lnTo>
                  <a:lnTo>
                    <a:pt x="530" y="108"/>
                  </a:lnTo>
                  <a:lnTo>
                    <a:pt x="529" y="107"/>
                  </a:lnTo>
                  <a:lnTo>
                    <a:pt x="524" y="105"/>
                  </a:lnTo>
                  <a:lnTo>
                    <a:pt x="522" y="103"/>
                  </a:lnTo>
                  <a:lnTo>
                    <a:pt x="520" y="100"/>
                  </a:lnTo>
                  <a:lnTo>
                    <a:pt x="519" y="101"/>
                  </a:lnTo>
                  <a:lnTo>
                    <a:pt x="517" y="102"/>
                  </a:lnTo>
                  <a:lnTo>
                    <a:pt x="516" y="101"/>
                  </a:lnTo>
                  <a:lnTo>
                    <a:pt x="514" y="102"/>
                  </a:lnTo>
                  <a:lnTo>
                    <a:pt x="513" y="103"/>
                  </a:lnTo>
                  <a:lnTo>
                    <a:pt x="510" y="106"/>
                  </a:lnTo>
                  <a:lnTo>
                    <a:pt x="509" y="107"/>
                  </a:lnTo>
                  <a:lnTo>
                    <a:pt x="507" y="109"/>
                  </a:lnTo>
                  <a:lnTo>
                    <a:pt x="505" y="110"/>
                  </a:lnTo>
                  <a:lnTo>
                    <a:pt x="502" y="109"/>
                  </a:lnTo>
                  <a:lnTo>
                    <a:pt x="500" y="108"/>
                  </a:lnTo>
                  <a:lnTo>
                    <a:pt x="499" y="107"/>
                  </a:lnTo>
                  <a:lnTo>
                    <a:pt x="495" y="104"/>
                  </a:lnTo>
                  <a:lnTo>
                    <a:pt x="491" y="104"/>
                  </a:lnTo>
                  <a:lnTo>
                    <a:pt x="487" y="103"/>
                  </a:lnTo>
                  <a:lnTo>
                    <a:pt x="485" y="103"/>
                  </a:lnTo>
                  <a:lnTo>
                    <a:pt x="483" y="102"/>
                  </a:lnTo>
                  <a:lnTo>
                    <a:pt x="480" y="100"/>
                  </a:lnTo>
                  <a:lnTo>
                    <a:pt x="479" y="100"/>
                  </a:lnTo>
                  <a:lnTo>
                    <a:pt x="478" y="100"/>
                  </a:lnTo>
                  <a:lnTo>
                    <a:pt x="476" y="101"/>
                  </a:lnTo>
                  <a:lnTo>
                    <a:pt x="475" y="102"/>
                  </a:lnTo>
                  <a:lnTo>
                    <a:pt x="473" y="102"/>
                  </a:lnTo>
                  <a:lnTo>
                    <a:pt x="469" y="101"/>
                  </a:lnTo>
                  <a:lnTo>
                    <a:pt x="468" y="101"/>
                  </a:lnTo>
                  <a:lnTo>
                    <a:pt x="467" y="101"/>
                  </a:lnTo>
                  <a:lnTo>
                    <a:pt x="464" y="102"/>
                  </a:lnTo>
                  <a:lnTo>
                    <a:pt x="462" y="102"/>
                  </a:lnTo>
                  <a:lnTo>
                    <a:pt x="461" y="102"/>
                  </a:lnTo>
                  <a:lnTo>
                    <a:pt x="460" y="102"/>
                  </a:lnTo>
                  <a:lnTo>
                    <a:pt x="459" y="100"/>
                  </a:lnTo>
                  <a:lnTo>
                    <a:pt x="458" y="99"/>
                  </a:lnTo>
                  <a:lnTo>
                    <a:pt x="456" y="96"/>
                  </a:lnTo>
                  <a:lnTo>
                    <a:pt x="454" y="95"/>
                  </a:lnTo>
                  <a:lnTo>
                    <a:pt x="453" y="96"/>
                  </a:lnTo>
                  <a:lnTo>
                    <a:pt x="452" y="95"/>
                  </a:lnTo>
                  <a:lnTo>
                    <a:pt x="450" y="96"/>
                  </a:lnTo>
                  <a:lnTo>
                    <a:pt x="448" y="95"/>
                  </a:lnTo>
                  <a:lnTo>
                    <a:pt x="448" y="94"/>
                  </a:lnTo>
                  <a:lnTo>
                    <a:pt x="445" y="92"/>
                  </a:lnTo>
                  <a:lnTo>
                    <a:pt x="443" y="93"/>
                  </a:lnTo>
                  <a:lnTo>
                    <a:pt x="444" y="94"/>
                  </a:lnTo>
                  <a:lnTo>
                    <a:pt x="441" y="96"/>
                  </a:lnTo>
                  <a:lnTo>
                    <a:pt x="439" y="95"/>
                  </a:lnTo>
                  <a:lnTo>
                    <a:pt x="438" y="97"/>
                  </a:lnTo>
                  <a:lnTo>
                    <a:pt x="437" y="96"/>
                  </a:lnTo>
                  <a:lnTo>
                    <a:pt x="437" y="95"/>
                  </a:lnTo>
                  <a:lnTo>
                    <a:pt x="436" y="94"/>
                  </a:lnTo>
                  <a:lnTo>
                    <a:pt x="434" y="92"/>
                  </a:lnTo>
                  <a:lnTo>
                    <a:pt x="432" y="93"/>
                  </a:lnTo>
                  <a:lnTo>
                    <a:pt x="430" y="93"/>
                  </a:lnTo>
                  <a:lnTo>
                    <a:pt x="429" y="93"/>
                  </a:lnTo>
                  <a:lnTo>
                    <a:pt x="427" y="91"/>
                  </a:lnTo>
                  <a:lnTo>
                    <a:pt x="426" y="90"/>
                  </a:lnTo>
                  <a:lnTo>
                    <a:pt x="425" y="90"/>
                  </a:lnTo>
                  <a:lnTo>
                    <a:pt x="424" y="89"/>
                  </a:lnTo>
                  <a:lnTo>
                    <a:pt x="422" y="89"/>
                  </a:lnTo>
                  <a:lnTo>
                    <a:pt x="421" y="90"/>
                  </a:lnTo>
                  <a:lnTo>
                    <a:pt x="421" y="91"/>
                  </a:lnTo>
                  <a:lnTo>
                    <a:pt x="419" y="93"/>
                  </a:lnTo>
                  <a:lnTo>
                    <a:pt x="417" y="94"/>
                  </a:lnTo>
                  <a:lnTo>
                    <a:pt x="409" y="96"/>
                  </a:lnTo>
                  <a:lnTo>
                    <a:pt x="408" y="96"/>
                  </a:lnTo>
                  <a:lnTo>
                    <a:pt x="407" y="97"/>
                  </a:lnTo>
                  <a:lnTo>
                    <a:pt x="404" y="101"/>
                  </a:lnTo>
                  <a:lnTo>
                    <a:pt x="402" y="102"/>
                  </a:lnTo>
                  <a:lnTo>
                    <a:pt x="401" y="102"/>
                  </a:lnTo>
                  <a:lnTo>
                    <a:pt x="400" y="103"/>
                  </a:lnTo>
                  <a:lnTo>
                    <a:pt x="399" y="105"/>
                  </a:lnTo>
                  <a:lnTo>
                    <a:pt x="397" y="107"/>
                  </a:lnTo>
                  <a:lnTo>
                    <a:pt x="397" y="108"/>
                  </a:lnTo>
                  <a:lnTo>
                    <a:pt x="394" y="114"/>
                  </a:lnTo>
                  <a:lnTo>
                    <a:pt x="392" y="117"/>
                  </a:lnTo>
                  <a:lnTo>
                    <a:pt x="389" y="118"/>
                  </a:lnTo>
                  <a:lnTo>
                    <a:pt x="387" y="120"/>
                  </a:lnTo>
                  <a:lnTo>
                    <a:pt x="385" y="121"/>
                  </a:lnTo>
                  <a:lnTo>
                    <a:pt x="384" y="124"/>
                  </a:lnTo>
                  <a:lnTo>
                    <a:pt x="383" y="127"/>
                  </a:lnTo>
                  <a:lnTo>
                    <a:pt x="380" y="132"/>
                  </a:lnTo>
                  <a:lnTo>
                    <a:pt x="378" y="135"/>
                  </a:lnTo>
                  <a:lnTo>
                    <a:pt x="378" y="136"/>
                  </a:lnTo>
                  <a:lnTo>
                    <a:pt x="379" y="136"/>
                  </a:lnTo>
                  <a:lnTo>
                    <a:pt x="380" y="137"/>
                  </a:lnTo>
                  <a:lnTo>
                    <a:pt x="380" y="138"/>
                  </a:lnTo>
                  <a:lnTo>
                    <a:pt x="380" y="139"/>
                  </a:lnTo>
                  <a:lnTo>
                    <a:pt x="380" y="140"/>
                  </a:lnTo>
                  <a:lnTo>
                    <a:pt x="379" y="140"/>
                  </a:lnTo>
                  <a:lnTo>
                    <a:pt x="378" y="141"/>
                  </a:lnTo>
                  <a:lnTo>
                    <a:pt x="377" y="141"/>
                  </a:lnTo>
                  <a:lnTo>
                    <a:pt x="377" y="142"/>
                  </a:lnTo>
                  <a:lnTo>
                    <a:pt x="376" y="142"/>
                  </a:lnTo>
                  <a:lnTo>
                    <a:pt x="374" y="143"/>
                  </a:lnTo>
                  <a:lnTo>
                    <a:pt x="373" y="143"/>
                  </a:lnTo>
                  <a:lnTo>
                    <a:pt x="372" y="143"/>
                  </a:lnTo>
                  <a:lnTo>
                    <a:pt x="371" y="143"/>
                  </a:lnTo>
                  <a:lnTo>
                    <a:pt x="370" y="144"/>
                  </a:lnTo>
                  <a:lnTo>
                    <a:pt x="369" y="145"/>
                  </a:lnTo>
                  <a:lnTo>
                    <a:pt x="368" y="146"/>
                  </a:lnTo>
                  <a:lnTo>
                    <a:pt x="367" y="147"/>
                  </a:lnTo>
                  <a:lnTo>
                    <a:pt x="367" y="149"/>
                  </a:lnTo>
                  <a:lnTo>
                    <a:pt x="367" y="152"/>
                  </a:lnTo>
                  <a:lnTo>
                    <a:pt x="369" y="155"/>
                  </a:lnTo>
                  <a:lnTo>
                    <a:pt x="370" y="157"/>
                  </a:lnTo>
                  <a:lnTo>
                    <a:pt x="368" y="158"/>
                  </a:lnTo>
                  <a:lnTo>
                    <a:pt x="367" y="157"/>
                  </a:lnTo>
                  <a:lnTo>
                    <a:pt x="364" y="157"/>
                  </a:lnTo>
                  <a:lnTo>
                    <a:pt x="363" y="158"/>
                  </a:lnTo>
                  <a:lnTo>
                    <a:pt x="361" y="156"/>
                  </a:lnTo>
                  <a:lnTo>
                    <a:pt x="360" y="156"/>
                  </a:lnTo>
                  <a:lnTo>
                    <a:pt x="359" y="154"/>
                  </a:lnTo>
                  <a:lnTo>
                    <a:pt x="358" y="153"/>
                  </a:lnTo>
                  <a:lnTo>
                    <a:pt x="357" y="153"/>
                  </a:lnTo>
                  <a:lnTo>
                    <a:pt x="356" y="152"/>
                  </a:lnTo>
                  <a:lnTo>
                    <a:pt x="355" y="151"/>
                  </a:lnTo>
                  <a:lnTo>
                    <a:pt x="354" y="149"/>
                  </a:lnTo>
                  <a:lnTo>
                    <a:pt x="354" y="147"/>
                  </a:lnTo>
                  <a:lnTo>
                    <a:pt x="354" y="144"/>
                  </a:lnTo>
                  <a:lnTo>
                    <a:pt x="354" y="143"/>
                  </a:lnTo>
                  <a:lnTo>
                    <a:pt x="353" y="142"/>
                  </a:lnTo>
                  <a:lnTo>
                    <a:pt x="353" y="141"/>
                  </a:lnTo>
                  <a:lnTo>
                    <a:pt x="353" y="140"/>
                  </a:lnTo>
                  <a:lnTo>
                    <a:pt x="354" y="138"/>
                  </a:lnTo>
                  <a:lnTo>
                    <a:pt x="356" y="135"/>
                  </a:lnTo>
                  <a:lnTo>
                    <a:pt x="357" y="133"/>
                  </a:lnTo>
                  <a:lnTo>
                    <a:pt x="360" y="119"/>
                  </a:lnTo>
                  <a:lnTo>
                    <a:pt x="360" y="117"/>
                  </a:lnTo>
                  <a:lnTo>
                    <a:pt x="360" y="116"/>
                  </a:lnTo>
                  <a:lnTo>
                    <a:pt x="359" y="115"/>
                  </a:lnTo>
                  <a:lnTo>
                    <a:pt x="358" y="113"/>
                  </a:lnTo>
                  <a:lnTo>
                    <a:pt x="357" y="112"/>
                  </a:lnTo>
                  <a:lnTo>
                    <a:pt x="357" y="111"/>
                  </a:lnTo>
                  <a:lnTo>
                    <a:pt x="358" y="109"/>
                  </a:lnTo>
                  <a:lnTo>
                    <a:pt x="358" y="107"/>
                  </a:lnTo>
                  <a:lnTo>
                    <a:pt x="357" y="106"/>
                  </a:lnTo>
                  <a:lnTo>
                    <a:pt x="355" y="105"/>
                  </a:lnTo>
                  <a:lnTo>
                    <a:pt x="352" y="103"/>
                  </a:lnTo>
                  <a:lnTo>
                    <a:pt x="351" y="102"/>
                  </a:lnTo>
                  <a:lnTo>
                    <a:pt x="347" y="102"/>
                  </a:lnTo>
                  <a:lnTo>
                    <a:pt x="346" y="101"/>
                  </a:lnTo>
                  <a:lnTo>
                    <a:pt x="344" y="99"/>
                  </a:lnTo>
                  <a:lnTo>
                    <a:pt x="343" y="99"/>
                  </a:lnTo>
                  <a:lnTo>
                    <a:pt x="340" y="101"/>
                  </a:lnTo>
                  <a:lnTo>
                    <a:pt x="339" y="102"/>
                  </a:lnTo>
                  <a:lnTo>
                    <a:pt x="338" y="104"/>
                  </a:lnTo>
                  <a:lnTo>
                    <a:pt x="337" y="105"/>
                  </a:lnTo>
                  <a:lnTo>
                    <a:pt x="335" y="104"/>
                  </a:lnTo>
                  <a:lnTo>
                    <a:pt x="334" y="105"/>
                  </a:lnTo>
                  <a:lnTo>
                    <a:pt x="330" y="107"/>
                  </a:lnTo>
                  <a:lnTo>
                    <a:pt x="329" y="108"/>
                  </a:lnTo>
                  <a:lnTo>
                    <a:pt x="317" y="110"/>
                  </a:lnTo>
                  <a:lnTo>
                    <a:pt x="316" y="111"/>
                  </a:lnTo>
                  <a:lnTo>
                    <a:pt x="315" y="111"/>
                  </a:lnTo>
                  <a:lnTo>
                    <a:pt x="314" y="111"/>
                  </a:lnTo>
                  <a:lnTo>
                    <a:pt x="312" y="111"/>
                  </a:lnTo>
                  <a:lnTo>
                    <a:pt x="311" y="112"/>
                  </a:lnTo>
                  <a:lnTo>
                    <a:pt x="310" y="114"/>
                  </a:lnTo>
                  <a:lnTo>
                    <a:pt x="311" y="116"/>
                  </a:lnTo>
                  <a:lnTo>
                    <a:pt x="312" y="117"/>
                  </a:lnTo>
                  <a:lnTo>
                    <a:pt x="310" y="117"/>
                  </a:lnTo>
                  <a:lnTo>
                    <a:pt x="307" y="115"/>
                  </a:lnTo>
                  <a:lnTo>
                    <a:pt x="306" y="115"/>
                  </a:lnTo>
                  <a:lnTo>
                    <a:pt x="305" y="115"/>
                  </a:lnTo>
                  <a:lnTo>
                    <a:pt x="303" y="116"/>
                  </a:lnTo>
                  <a:lnTo>
                    <a:pt x="302" y="116"/>
                  </a:lnTo>
                  <a:lnTo>
                    <a:pt x="300" y="115"/>
                  </a:lnTo>
                  <a:lnTo>
                    <a:pt x="295" y="114"/>
                  </a:lnTo>
                  <a:lnTo>
                    <a:pt x="293" y="114"/>
                  </a:lnTo>
                  <a:lnTo>
                    <a:pt x="292" y="115"/>
                  </a:lnTo>
                  <a:lnTo>
                    <a:pt x="291" y="117"/>
                  </a:lnTo>
                  <a:lnTo>
                    <a:pt x="290" y="119"/>
                  </a:lnTo>
                  <a:lnTo>
                    <a:pt x="288" y="120"/>
                  </a:lnTo>
                  <a:lnTo>
                    <a:pt x="286" y="121"/>
                  </a:lnTo>
                  <a:lnTo>
                    <a:pt x="284" y="121"/>
                  </a:lnTo>
                  <a:lnTo>
                    <a:pt x="283" y="121"/>
                  </a:lnTo>
                  <a:lnTo>
                    <a:pt x="282" y="120"/>
                  </a:lnTo>
                  <a:lnTo>
                    <a:pt x="280" y="120"/>
                  </a:lnTo>
                  <a:lnTo>
                    <a:pt x="279" y="120"/>
                  </a:lnTo>
                  <a:lnTo>
                    <a:pt x="277" y="121"/>
                  </a:lnTo>
                  <a:lnTo>
                    <a:pt x="276" y="121"/>
                  </a:lnTo>
                  <a:lnTo>
                    <a:pt x="275" y="121"/>
                  </a:lnTo>
                  <a:lnTo>
                    <a:pt x="275" y="120"/>
                  </a:lnTo>
                  <a:lnTo>
                    <a:pt x="275" y="119"/>
                  </a:lnTo>
                  <a:lnTo>
                    <a:pt x="273" y="119"/>
                  </a:lnTo>
                  <a:lnTo>
                    <a:pt x="272" y="119"/>
                  </a:lnTo>
                  <a:lnTo>
                    <a:pt x="270" y="120"/>
                  </a:lnTo>
                  <a:lnTo>
                    <a:pt x="264" y="121"/>
                  </a:lnTo>
                  <a:lnTo>
                    <a:pt x="263" y="121"/>
                  </a:lnTo>
                  <a:lnTo>
                    <a:pt x="263" y="120"/>
                  </a:lnTo>
                  <a:lnTo>
                    <a:pt x="263" y="119"/>
                  </a:lnTo>
                  <a:lnTo>
                    <a:pt x="264" y="118"/>
                  </a:lnTo>
                  <a:lnTo>
                    <a:pt x="262" y="118"/>
                  </a:lnTo>
                  <a:lnTo>
                    <a:pt x="260" y="118"/>
                  </a:lnTo>
                  <a:lnTo>
                    <a:pt x="259" y="120"/>
                  </a:lnTo>
                  <a:lnTo>
                    <a:pt x="257" y="121"/>
                  </a:lnTo>
                  <a:lnTo>
                    <a:pt x="254" y="120"/>
                  </a:lnTo>
                  <a:lnTo>
                    <a:pt x="250" y="120"/>
                  </a:lnTo>
                  <a:lnTo>
                    <a:pt x="249" y="120"/>
                  </a:lnTo>
                  <a:lnTo>
                    <a:pt x="246" y="118"/>
                  </a:lnTo>
                  <a:lnTo>
                    <a:pt x="242" y="114"/>
                  </a:lnTo>
                  <a:lnTo>
                    <a:pt x="240" y="111"/>
                  </a:lnTo>
                  <a:lnTo>
                    <a:pt x="239" y="110"/>
                  </a:lnTo>
                  <a:lnTo>
                    <a:pt x="238" y="110"/>
                  </a:lnTo>
                  <a:lnTo>
                    <a:pt x="237" y="111"/>
                  </a:lnTo>
                  <a:lnTo>
                    <a:pt x="236" y="111"/>
                  </a:lnTo>
                  <a:lnTo>
                    <a:pt x="234" y="111"/>
                  </a:lnTo>
                  <a:lnTo>
                    <a:pt x="233" y="111"/>
                  </a:lnTo>
                  <a:lnTo>
                    <a:pt x="231" y="110"/>
                  </a:lnTo>
                  <a:lnTo>
                    <a:pt x="230" y="109"/>
                  </a:lnTo>
                  <a:lnTo>
                    <a:pt x="230" y="107"/>
                  </a:lnTo>
                  <a:lnTo>
                    <a:pt x="228" y="106"/>
                  </a:lnTo>
                  <a:lnTo>
                    <a:pt x="223" y="106"/>
                  </a:lnTo>
                  <a:lnTo>
                    <a:pt x="221" y="105"/>
                  </a:lnTo>
                  <a:lnTo>
                    <a:pt x="221" y="104"/>
                  </a:lnTo>
                  <a:lnTo>
                    <a:pt x="221" y="102"/>
                  </a:lnTo>
                  <a:lnTo>
                    <a:pt x="221" y="101"/>
                  </a:lnTo>
                  <a:lnTo>
                    <a:pt x="220" y="100"/>
                  </a:lnTo>
                  <a:lnTo>
                    <a:pt x="219" y="100"/>
                  </a:lnTo>
                  <a:lnTo>
                    <a:pt x="217" y="99"/>
                  </a:lnTo>
                  <a:lnTo>
                    <a:pt x="216" y="99"/>
                  </a:lnTo>
                  <a:lnTo>
                    <a:pt x="215" y="99"/>
                  </a:lnTo>
                  <a:lnTo>
                    <a:pt x="214" y="101"/>
                  </a:lnTo>
                  <a:lnTo>
                    <a:pt x="213" y="101"/>
                  </a:lnTo>
                  <a:lnTo>
                    <a:pt x="212" y="100"/>
                  </a:lnTo>
                  <a:lnTo>
                    <a:pt x="211" y="100"/>
                  </a:lnTo>
                  <a:lnTo>
                    <a:pt x="210" y="99"/>
                  </a:lnTo>
                  <a:lnTo>
                    <a:pt x="209" y="99"/>
                  </a:lnTo>
                  <a:lnTo>
                    <a:pt x="208" y="100"/>
                  </a:lnTo>
                  <a:lnTo>
                    <a:pt x="208" y="101"/>
                  </a:lnTo>
                  <a:lnTo>
                    <a:pt x="208" y="102"/>
                  </a:lnTo>
                  <a:lnTo>
                    <a:pt x="208" y="103"/>
                  </a:lnTo>
                  <a:lnTo>
                    <a:pt x="207" y="104"/>
                  </a:lnTo>
                  <a:lnTo>
                    <a:pt x="207" y="105"/>
                  </a:lnTo>
                  <a:lnTo>
                    <a:pt x="206" y="106"/>
                  </a:lnTo>
                  <a:lnTo>
                    <a:pt x="206" y="107"/>
                  </a:lnTo>
                  <a:lnTo>
                    <a:pt x="206" y="109"/>
                  </a:lnTo>
                  <a:lnTo>
                    <a:pt x="206" y="110"/>
                  </a:lnTo>
                  <a:lnTo>
                    <a:pt x="205" y="111"/>
                  </a:lnTo>
                  <a:lnTo>
                    <a:pt x="204" y="112"/>
                  </a:lnTo>
                  <a:lnTo>
                    <a:pt x="201" y="114"/>
                  </a:lnTo>
                  <a:lnTo>
                    <a:pt x="200" y="114"/>
                  </a:lnTo>
                  <a:lnTo>
                    <a:pt x="199" y="113"/>
                  </a:lnTo>
                  <a:lnTo>
                    <a:pt x="197" y="111"/>
                  </a:lnTo>
                  <a:lnTo>
                    <a:pt x="196" y="111"/>
                  </a:lnTo>
                  <a:lnTo>
                    <a:pt x="195" y="111"/>
                  </a:lnTo>
                  <a:lnTo>
                    <a:pt x="194" y="111"/>
                  </a:lnTo>
                  <a:lnTo>
                    <a:pt x="193" y="111"/>
                  </a:lnTo>
                  <a:lnTo>
                    <a:pt x="192" y="109"/>
                  </a:lnTo>
                  <a:lnTo>
                    <a:pt x="191" y="108"/>
                  </a:lnTo>
                  <a:lnTo>
                    <a:pt x="190" y="108"/>
                  </a:lnTo>
                  <a:lnTo>
                    <a:pt x="188" y="108"/>
                  </a:lnTo>
                  <a:lnTo>
                    <a:pt x="187" y="107"/>
                  </a:lnTo>
                  <a:lnTo>
                    <a:pt x="186" y="107"/>
                  </a:lnTo>
                  <a:lnTo>
                    <a:pt x="185" y="106"/>
                  </a:lnTo>
                  <a:lnTo>
                    <a:pt x="185" y="104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0"/>
                  </a:lnTo>
                  <a:lnTo>
                    <a:pt x="185" y="99"/>
                  </a:lnTo>
                  <a:lnTo>
                    <a:pt x="185" y="97"/>
                  </a:lnTo>
                  <a:lnTo>
                    <a:pt x="184" y="95"/>
                  </a:lnTo>
                  <a:lnTo>
                    <a:pt x="183" y="95"/>
                  </a:lnTo>
                  <a:lnTo>
                    <a:pt x="177" y="101"/>
                  </a:lnTo>
                  <a:lnTo>
                    <a:pt x="177" y="102"/>
                  </a:lnTo>
                  <a:lnTo>
                    <a:pt x="178" y="103"/>
                  </a:lnTo>
                  <a:lnTo>
                    <a:pt x="178" y="104"/>
                  </a:lnTo>
                  <a:lnTo>
                    <a:pt x="178" y="105"/>
                  </a:lnTo>
                  <a:lnTo>
                    <a:pt x="178" y="106"/>
                  </a:lnTo>
                  <a:lnTo>
                    <a:pt x="178" y="107"/>
                  </a:lnTo>
                  <a:lnTo>
                    <a:pt x="179" y="108"/>
                  </a:lnTo>
                  <a:lnTo>
                    <a:pt x="179" y="109"/>
                  </a:lnTo>
                  <a:lnTo>
                    <a:pt x="179" y="110"/>
                  </a:lnTo>
                  <a:lnTo>
                    <a:pt x="179" y="111"/>
                  </a:lnTo>
                  <a:lnTo>
                    <a:pt x="180" y="111"/>
                  </a:lnTo>
                  <a:lnTo>
                    <a:pt x="180" y="112"/>
                  </a:lnTo>
                  <a:lnTo>
                    <a:pt x="180" y="113"/>
                  </a:lnTo>
                  <a:lnTo>
                    <a:pt x="177" y="115"/>
                  </a:lnTo>
                  <a:lnTo>
                    <a:pt x="176" y="115"/>
                  </a:lnTo>
                  <a:lnTo>
                    <a:pt x="174" y="115"/>
                  </a:lnTo>
                  <a:lnTo>
                    <a:pt x="171" y="115"/>
                  </a:lnTo>
                  <a:lnTo>
                    <a:pt x="170" y="115"/>
                  </a:lnTo>
                  <a:lnTo>
                    <a:pt x="169" y="113"/>
                  </a:lnTo>
                  <a:lnTo>
                    <a:pt x="169" y="112"/>
                  </a:lnTo>
                  <a:lnTo>
                    <a:pt x="170" y="110"/>
                  </a:lnTo>
                  <a:lnTo>
                    <a:pt x="170" y="109"/>
                  </a:lnTo>
                  <a:lnTo>
                    <a:pt x="169" y="107"/>
                  </a:lnTo>
                  <a:lnTo>
                    <a:pt x="167" y="105"/>
                  </a:lnTo>
                  <a:lnTo>
                    <a:pt x="166" y="104"/>
                  </a:lnTo>
                  <a:lnTo>
                    <a:pt x="165" y="102"/>
                  </a:lnTo>
                  <a:lnTo>
                    <a:pt x="165" y="101"/>
                  </a:lnTo>
                  <a:lnTo>
                    <a:pt x="165" y="100"/>
                  </a:lnTo>
                  <a:lnTo>
                    <a:pt x="164" y="99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63" y="95"/>
                  </a:lnTo>
                  <a:lnTo>
                    <a:pt x="161" y="94"/>
                  </a:lnTo>
                  <a:lnTo>
                    <a:pt x="159" y="93"/>
                  </a:lnTo>
                  <a:lnTo>
                    <a:pt x="158" y="92"/>
                  </a:lnTo>
                  <a:lnTo>
                    <a:pt x="156" y="90"/>
                  </a:lnTo>
                  <a:lnTo>
                    <a:pt x="155" y="89"/>
                  </a:lnTo>
                  <a:lnTo>
                    <a:pt x="154" y="87"/>
                  </a:lnTo>
                  <a:lnTo>
                    <a:pt x="154" y="82"/>
                  </a:lnTo>
                  <a:lnTo>
                    <a:pt x="153" y="81"/>
                  </a:lnTo>
                  <a:lnTo>
                    <a:pt x="152" y="81"/>
                  </a:lnTo>
                  <a:lnTo>
                    <a:pt x="152" y="82"/>
                  </a:lnTo>
                  <a:lnTo>
                    <a:pt x="152" y="83"/>
                  </a:lnTo>
                  <a:lnTo>
                    <a:pt x="150" y="84"/>
                  </a:lnTo>
                  <a:lnTo>
                    <a:pt x="148" y="88"/>
                  </a:lnTo>
                  <a:lnTo>
                    <a:pt x="147" y="88"/>
                  </a:lnTo>
                  <a:lnTo>
                    <a:pt x="146" y="87"/>
                  </a:lnTo>
                  <a:lnTo>
                    <a:pt x="145" y="86"/>
                  </a:lnTo>
                  <a:lnTo>
                    <a:pt x="144" y="86"/>
                  </a:lnTo>
                  <a:lnTo>
                    <a:pt x="142" y="86"/>
                  </a:lnTo>
                  <a:lnTo>
                    <a:pt x="140" y="86"/>
                  </a:lnTo>
                  <a:lnTo>
                    <a:pt x="139" y="86"/>
                  </a:lnTo>
                  <a:lnTo>
                    <a:pt x="137" y="84"/>
                  </a:lnTo>
                  <a:lnTo>
                    <a:pt x="136" y="84"/>
                  </a:lnTo>
                  <a:lnTo>
                    <a:pt x="135" y="84"/>
                  </a:lnTo>
                  <a:lnTo>
                    <a:pt x="134" y="84"/>
                  </a:lnTo>
                  <a:lnTo>
                    <a:pt x="133" y="87"/>
                  </a:lnTo>
                  <a:lnTo>
                    <a:pt x="132" y="88"/>
                  </a:lnTo>
                  <a:lnTo>
                    <a:pt x="130" y="87"/>
                  </a:lnTo>
                  <a:lnTo>
                    <a:pt x="129" y="86"/>
                  </a:lnTo>
                  <a:lnTo>
                    <a:pt x="128" y="86"/>
                  </a:lnTo>
                  <a:lnTo>
                    <a:pt x="126" y="87"/>
                  </a:lnTo>
                  <a:lnTo>
                    <a:pt x="125" y="87"/>
                  </a:lnTo>
                  <a:lnTo>
                    <a:pt x="124" y="87"/>
                  </a:lnTo>
                  <a:lnTo>
                    <a:pt x="122" y="87"/>
                  </a:lnTo>
                  <a:lnTo>
                    <a:pt x="121" y="86"/>
                  </a:lnTo>
                  <a:lnTo>
                    <a:pt x="119" y="83"/>
                  </a:lnTo>
                  <a:lnTo>
                    <a:pt x="118" y="83"/>
                  </a:lnTo>
                  <a:lnTo>
                    <a:pt x="117" y="84"/>
                  </a:lnTo>
                  <a:lnTo>
                    <a:pt x="115" y="84"/>
                  </a:lnTo>
                  <a:lnTo>
                    <a:pt x="114" y="83"/>
                  </a:lnTo>
                  <a:lnTo>
                    <a:pt x="113" y="82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13" y="77"/>
                  </a:lnTo>
                  <a:lnTo>
                    <a:pt x="113" y="73"/>
                  </a:lnTo>
                  <a:lnTo>
                    <a:pt x="115" y="72"/>
                  </a:lnTo>
                  <a:lnTo>
                    <a:pt x="115" y="71"/>
                  </a:lnTo>
                  <a:lnTo>
                    <a:pt x="115" y="69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7"/>
                  </a:lnTo>
                  <a:lnTo>
                    <a:pt x="118" y="67"/>
                  </a:lnTo>
                  <a:lnTo>
                    <a:pt x="118" y="66"/>
                  </a:lnTo>
                  <a:lnTo>
                    <a:pt x="119" y="62"/>
                  </a:lnTo>
                  <a:lnTo>
                    <a:pt x="118" y="61"/>
                  </a:lnTo>
                  <a:lnTo>
                    <a:pt x="115" y="60"/>
                  </a:lnTo>
                  <a:lnTo>
                    <a:pt x="113" y="59"/>
                  </a:lnTo>
                  <a:lnTo>
                    <a:pt x="111" y="58"/>
                  </a:lnTo>
                  <a:lnTo>
                    <a:pt x="110" y="59"/>
                  </a:lnTo>
                  <a:lnTo>
                    <a:pt x="109" y="59"/>
                  </a:lnTo>
                  <a:lnTo>
                    <a:pt x="109" y="60"/>
                  </a:lnTo>
                  <a:lnTo>
                    <a:pt x="108" y="61"/>
                  </a:lnTo>
                  <a:lnTo>
                    <a:pt x="107" y="62"/>
                  </a:lnTo>
                  <a:lnTo>
                    <a:pt x="105" y="63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3" y="66"/>
                  </a:lnTo>
                  <a:lnTo>
                    <a:pt x="102" y="66"/>
                  </a:lnTo>
                  <a:lnTo>
                    <a:pt x="101" y="65"/>
                  </a:lnTo>
                  <a:lnTo>
                    <a:pt x="100" y="65"/>
                  </a:lnTo>
                  <a:lnTo>
                    <a:pt x="96" y="66"/>
                  </a:lnTo>
                  <a:lnTo>
                    <a:pt x="95" y="65"/>
                  </a:lnTo>
                  <a:lnTo>
                    <a:pt x="93" y="64"/>
                  </a:lnTo>
                  <a:lnTo>
                    <a:pt x="92" y="62"/>
                  </a:lnTo>
                  <a:lnTo>
                    <a:pt x="90" y="62"/>
                  </a:lnTo>
                  <a:lnTo>
                    <a:pt x="87" y="61"/>
                  </a:lnTo>
                  <a:lnTo>
                    <a:pt x="87" y="57"/>
                  </a:lnTo>
                  <a:lnTo>
                    <a:pt x="86" y="57"/>
                  </a:lnTo>
                  <a:lnTo>
                    <a:pt x="85" y="56"/>
                  </a:lnTo>
                  <a:lnTo>
                    <a:pt x="84" y="56"/>
                  </a:lnTo>
                  <a:lnTo>
                    <a:pt x="83" y="55"/>
                  </a:lnTo>
                  <a:lnTo>
                    <a:pt x="83" y="54"/>
                  </a:lnTo>
                  <a:lnTo>
                    <a:pt x="82" y="54"/>
                  </a:lnTo>
                  <a:lnTo>
                    <a:pt x="78" y="53"/>
                  </a:lnTo>
                  <a:lnTo>
                    <a:pt x="77" y="53"/>
                  </a:lnTo>
                  <a:lnTo>
                    <a:pt x="76" y="52"/>
                  </a:lnTo>
                  <a:lnTo>
                    <a:pt x="75" y="51"/>
                  </a:lnTo>
                  <a:lnTo>
                    <a:pt x="73" y="52"/>
                  </a:lnTo>
                  <a:lnTo>
                    <a:pt x="72" y="51"/>
                  </a:lnTo>
                  <a:lnTo>
                    <a:pt x="71" y="50"/>
                  </a:lnTo>
                  <a:lnTo>
                    <a:pt x="70" y="46"/>
                  </a:lnTo>
                  <a:lnTo>
                    <a:pt x="69" y="45"/>
                  </a:lnTo>
                  <a:lnTo>
                    <a:pt x="68" y="44"/>
                  </a:lnTo>
                  <a:lnTo>
                    <a:pt x="67" y="42"/>
                  </a:lnTo>
                  <a:lnTo>
                    <a:pt x="66" y="42"/>
                  </a:lnTo>
                  <a:lnTo>
                    <a:pt x="65" y="41"/>
                  </a:lnTo>
                  <a:lnTo>
                    <a:pt x="61" y="41"/>
                  </a:lnTo>
                  <a:lnTo>
                    <a:pt x="57" y="39"/>
                  </a:lnTo>
                  <a:lnTo>
                    <a:pt x="57" y="38"/>
                  </a:lnTo>
                  <a:lnTo>
                    <a:pt x="56" y="36"/>
                  </a:lnTo>
                  <a:lnTo>
                    <a:pt x="57" y="29"/>
                  </a:lnTo>
                  <a:lnTo>
                    <a:pt x="57" y="28"/>
                  </a:lnTo>
                  <a:lnTo>
                    <a:pt x="55" y="28"/>
                  </a:lnTo>
                  <a:lnTo>
                    <a:pt x="54" y="27"/>
                  </a:lnTo>
                  <a:lnTo>
                    <a:pt x="53" y="24"/>
                  </a:lnTo>
                  <a:lnTo>
                    <a:pt x="53" y="23"/>
                  </a:lnTo>
                  <a:lnTo>
                    <a:pt x="51" y="22"/>
                  </a:lnTo>
                  <a:lnTo>
                    <a:pt x="51" y="20"/>
                  </a:lnTo>
                  <a:lnTo>
                    <a:pt x="51" y="19"/>
                  </a:lnTo>
                  <a:lnTo>
                    <a:pt x="52" y="18"/>
                  </a:lnTo>
                  <a:lnTo>
                    <a:pt x="53" y="17"/>
                  </a:lnTo>
                  <a:lnTo>
                    <a:pt x="52" y="16"/>
                  </a:lnTo>
                  <a:lnTo>
                    <a:pt x="51" y="15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9" y="12"/>
                  </a:lnTo>
                  <a:lnTo>
                    <a:pt x="48" y="12"/>
                  </a:lnTo>
                  <a:lnTo>
                    <a:pt x="47" y="12"/>
                  </a:lnTo>
                  <a:lnTo>
                    <a:pt x="46" y="12"/>
                  </a:lnTo>
                  <a:lnTo>
                    <a:pt x="44" y="12"/>
                  </a:lnTo>
                  <a:lnTo>
                    <a:pt x="43" y="12"/>
                  </a:lnTo>
                  <a:lnTo>
                    <a:pt x="43" y="11"/>
                  </a:lnTo>
                  <a:lnTo>
                    <a:pt x="42" y="11"/>
                  </a:lnTo>
                  <a:lnTo>
                    <a:pt x="41" y="11"/>
                  </a:lnTo>
                  <a:lnTo>
                    <a:pt x="40" y="11"/>
                  </a:lnTo>
                  <a:lnTo>
                    <a:pt x="40" y="10"/>
                  </a:lnTo>
                  <a:lnTo>
                    <a:pt x="39" y="9"/>
                  </a:lnTo>
                  <a:lnTo>
                    <a:pt x="38" y="9"/>
                  </a:lnTo>
                  <a:lnTo>
                    <a:pt x="36" y="9"/>
                  </a:lnTo>
                  <a:lnTo>
                    <a:pt x="34" y="10"/>
                  </a:lnTo>
                  <a:lnTo>
                    <a:pt x="33" y="11"/>
                  </a:lnTo>
                  <a:lnTo>
                    <a:pt x="31" y="12"/>
                  </a:lnTo>
                  <a:lnTo>
                    <a:pt x="28" y="13"/>
                  </a:lnTo>
                  <a:lnTo>
                    <a:pt x="27" y="14"/>
                  </a:lnTo>
                  <a:lnTo>
                    <a:pt x="25" y="13"/>
                  </a:lnTo>
                  <a:lnTo>
                    <a:pt x="24" y="13"/>
                  </a:lnTo>
                  <a:lnTo>
                    <a:pt x="22" y="14"/>
                  </a:lnTo>
                  <a:lnTo>
                    <a:pt x="21" y="15"/>
                  </a:lnTo>
                  <a:lnTo>
                    <a:pt x="20" y="17"/>
                  </a:lnTo>
                  <a:lnTo>
                    <a:pt x="20" y="18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5" y="19"/>
                  </a:lnTo>
                  <a:lnTo>
                    <a:pt x="14" y="18"/>
                  </a:lnTo>
                  <a:lnTo>
                    <a:pt x="13" y="18"/>
                  </a:lnTo>
                  <a:lnTo>
                    <a:pt x="12" y="18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8" y="9"/>
                  </a:lnTo>
                  <a:lnTo>
                    <a:pt x="6" y="9"/>
                  </a:lnTo>
                  <a:lnTo>
                    <a:pt x="5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0" y="0"/>
                  </a:lnTo>
                  <a:lnTo>
                    <a:pt x="2500" y="0"/>
                  </a:lnTo>
                  <a:lnTo>
                    <a:pt x="2500" y="1"/>
                  </a:lnTo>
                  <a:lnTo>
                    <a:pt x="2501" y="2"/>
                  </a:lnTo>
                  <a:lnTo>
                    <a:pt x="2501" y="1"/>
                  </a:lnTo>
                  <a:lnTo>
                    <a:pt x="2502" y="1"/>
                  </a:lnTo>
                  <a:lnTo>
                    <a:pt x="2503" y="0"/>
                  </a:lnTo>
                  <a:lnTo>
                    <a:pt x="2530" y="0"/>
                  </a:lnTo>
                  <a:lnTo>
                    <a:pt x="2529" y="1"/>
                  </a:lnTo>
                  <a:lnTo>
                    <a:pt x="2529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95" name="Freeform 646">
              <a:extLst>
                <a:ext uri="{FF2B5EF4-FFF2-40B4-BE49-F238E27FC236}">
                  <a16:creationId xmlns:a16="http://schemas.microsoft.com/office/drawing/2014/main" id="{5248015F-EB6A-F009-3D32-CE375032A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2626" y="2051051"/>
              <a:ext cx="865188" cy="1593850"/>
            </a:xfrm>
            <a:custGeom>
              <a:avLst/>
              <a:gdLst>
                <a:gd name="T0" fmla="*/ 135 w 545"/>
                <a:gd name="T1" fmla="*/ 896 h 1004"/>
                <a:gd name="T2" fmla="*/ 81 w 545"/>
                <a:gd name="T3" fmla="*/ 847 h 1004"/>
                <a:gd name="T4" fmla="*/ 65 w 545"/>
                <a:gd name="T5" fmla="*/ 858 h 1004"/>
                <a:gd name="T6" fmla="*/ 59 w 545"/>
                <a:gd name="T7" fmla="*/ 787 h 1004"/>
                <a:gd name="T8" fmla="*/ 36 w 545"/>
                <a:gd name="T9" fmla="*/ 751 h 1004"/>
                <a:gd name="T10" fmla="*/ 176 w 545"/>
                <a:gd name="T11" fmla="*/ 727 h 1004"/>
                <a:gd name="T12" fmla="*/ 327 w 545"/>
                <a:gd name="T13" fmla="*/ 572 h 1004"/>
                <a:gd name="T14" fmla="*/ 184 w 545"/>
                <a:gd name="T15" fmla="*/ 14 h 1004"/>
                <a:gd name="T16" fmla="*/ 203 w 545"/>
                <a:gd name="T17" fmla="*/ 64 h 1004"/>
                <a:gd name="T18" fmla="*/ 253 w 545"/>
                <a:gd name="T19" fmla="*/ 78 h 1004"/>
                <a:gd name="T20" fmla="*/ 247 w 545"/>
                <a:gd name="T21" fmla="*/ 150 h 1004"/>
                <a:gd name="T22" fmla="*/ 243 w 545"/>
                <a:gd name="T23" fmla="*/ 205 h 1004"/>
                <a:gd name="T24" fmla="*/ 292 w 545"/>
                <a:gd name="T25" fmla="*/ 166 h 1004"/>
                <a:gd name="T26" fmla="*/ 373 w 545"/>
                <a:gd name="T27" fmla="*/ 170 h 1004"/>
                <a:gd name="T28" fmla="*/ 424 w 545"/>
                <a:gd name="T29" fmla="*/ 147 h 1004"/>
                <a:gd name="T30" fmla="*/ 490 w 545"/>
                <a:gd name="T31" fmla="*/ 215 h 1004"/>
                <a:gd name="T32" fmla="*/ 509 w 545"/>
                <a:gd name="T33" fmla="*/ 301 h 1004"/>
                <a:gd name="T34" fmla="*/ 532 w 545"/>
                <a:gd name="T35" fmla="*/ 364 h 1004"/>
                <a:gd name="T36" fmla="*/ 522 w 545"/>
                <a:gd name="T37" fmla="*/ 417 h 1004"/>
                <a:gd name="T38" fmla="*/ 470 w 545"/>
                <a:gd name="T39" fmla="*/ 419 h 1004"/>
                <a:gd name="T40" fmla="*/ 412 w 545"/>
                <a:gd name="T41" fmla="*/ 414 h 1004"/>
                <a:gd name="T42" fmla="*/ 351 w 545"/>
                <a:gd name="T43" fmla="*/ 459 h 1004"/>
                <a:gd name="T44" fmla="*/ 336 w 545"/>
                <a:gd name="T45" fmla="*/ 533 h 1004"/>
                <a:gd name="T46" fmla="*/ 344 w 545"/>
                <a:gd name="T47" fmla="*/ 565 h 1004"/>
                <a:gd name="T48" fmla="*/ 324 w 545"/>
                <a:gd name="T49" fmla="*/ 551 h 1004"/>
                <a:gd name="T50" fmla="*/ 306 w 545"/>
                <a:gd name="T51" fmla="*/ 542 h 1004"/>
                <a:gd name="T52" fmla="*/ 276 w 545"/>
                <a:gd name="T53" fmla="*/ 536 h 1004"/>
                <a:gd name="T54" fmla="*/ 230 w 545"/>
                <a:gd name="T55" fmla="*/ 517 h 1004"/>
                <a:gd name="T56" fmla="*/ 216 w 545"/>
                <a:gd name="T57" fmla="*/ 476 h 1004"/>
                <a:gd name="T58" fmla="*/ 180 w 545"/>
                <a:gd name="T59" fmla="*/ 509 h 1004"/>
                <a:gd name="T60" fmla="*/ 152 w 545"/>
                <a:gd name="T61" fmla="*/ 608 h 1004"/>
                <a:gd name="T62" fmla="*/ 133 w 545"/>
                <a:gd name="T63" fmla="*/ 667 h 1004"/>
                <a:gd name="T64" fmla="*/ 121 w 545"/>
                <a:gd name="T65" fmla="*/ 701 h 1004"/>
                <a:gd name="T66" fmla="*/ 139 w 545"/>
                <a:gd name="T67" fmla="*/ 767 h 1004"/>
                <a:gd name="T68" fmla="*/ 177 w 545"/>
                <a:gd name="T69" fmla="*/ 812 h 1004"/>
                <a:gd name="T70" fmla="*/ 193 w 545"/>
                <a:gd name="T71" fmla="*/ 878 h 1004"/>
                <a:gd name="T72" fmla="*/ 199 w 545"/>
                <a:gd name="T73" fmla="*/ 900 h 1004"/>
                <a:gd name="T74" fmla="*/ 267 w 545"/>
                <a:gd name="T75" fmla="*/ 921 h 1004"/>
                <a:gd name="T76" fmla="*/ 279 w 545"/>
                <a:gd name="T77" fmla="*/ 989 h 1004"/>
                <a:gd name="T78" fmla="*/ 243 w 545"/>
                <a:gd name="T79" fmla="*/ 968 h 1004"/>
                <a:gd name="T80" fmla="*/ 195 w 545"/>
                <a:gd name="T81" fmla="*/ 943 h 1004"/>
                <a:gd name="T82" fmla="*/ 170 w 545"/>
                <a:gd name="T83" fmla="*/ 936 h 1004"/>
                <a:gd name="T84" fmla="*/ 144 w 545"/>
                <a:gd name="T85" fmla="*/ 893 h 1004"/>
                <a:gd name="T86" fmla="*/ 116 w 545"/>
                <a:gd name="T87" fmla="*/ 867 h 1004"/>
                <a:gd name="T88" fmla="*/ 91 w 545"/>
                <a:gd name="T89" fmla="*/ 833 h 1004"/>
                <a:gd name="T90" fmla="*/ 63 w 545"/>
                <a:gd name="T91" fmla="*/ 833 h 1004"/>
                <a:gd name="T92" fmla="*/ 64 w 545"/>
                <a:gd name="T93" fmla="*/ 777 h 1004"/>
                <a:gd name="T94" fmla="*/ 78 w 545"/>
                <a:gd name="T95" fmla="*/ 731 h 1004"/>
                <a:gd name="T96" fmla="*/ 91 w 545"/>
                <a:gd name="T97" fmla="*/ 694 h 1004"/>
                <a:gd name="T98" fmla="*/ 117 w 545"/>
                <a:gd name="T99" fmla="*/ 644 h 1004"/>
                <a:gd name="T100" fmla="*/ 144 w 545"/>
                <a:gd name="T101" fmla="*/ 572 h 1004"/>
                <a:gd name="T102" fmla="*/ 120 w 545"/>
                <a:gd name="T103" fmla="*/ 523 h 1004"/>
                <a:gd name="T104" fmla="*/ 112 w 545"/>
                <a:gd name="T105" fmla="*/ 452 h 1004"/>
                <a:gd name="T106" fmla="*/ 55 w 545"/>
                <a:gd name="T107" fmla="*/ 377 h 1004"/>
                <a:gd name="T108" fmla="*/ 78 w 545"/>
                <a:gd name="T109" fmla="*/ 326 h 1004"/>
                <a:gd name="T110" fmla="*/ 94 w 545"/>
                <a:gd name="T111" fmla="*/ 282 h 1004"/>
                <a:gd name="T112" fmla="*/ 72 w 545"/>
                <a:gd name="T113" fmla="*/ 240 h 1004"/>
                <a:gd name="T114" fmla="*/ 21 w 545"/>
                <a:gd name="T115" fmla="*/ 182 h 1004"/>
                <a:gd name="T116" fmla="*/ 0 w 545"/>
                <a:gd name="T117" fmla="*/ 132 h 1004"/>
                <a:gd name="T118" fmla="*/ 27 w 545"/>
                <a:gd name="T119" fmla="*/ 82 h 1004"/>
                <a:gd name="T120" fmla="*/ 63 w 545"/>
                <a:gd name="T121" fmla="*/ 53 h 1004"/>
                <a:gd name="T122" fmla="*/ 126 w 545"/>
                <a:gd name="T123" fmla="*/ 26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5" h="1004">
                  <a:moveTo>
                    <a:pt x="125" y="942"/>
                  </a:moveTo>
                  <a:lnTo>
                    <a:pt x="124" y="943"/>
                  </a:lnTo>
                  <a:lnTo>
                    <a:pt x="123" y="944"/>
                  </a:lnTo>
                  <a:lnTo>
                    <a:pt x="121" y="944"/>
                  </a:lnTo>
                  <a:lnTo>
                    <a:pt x="120" y="944"/>
                  </a:lnTo>
                  <a:lnTo>
                    <a:pt x="119" y="943"/>
                  </a:lnTo>
                  <a:lnTo>
                    <a:pt x="120" y="943"/>
                  </a:lnTo>
                  <a:lnTo>
                    <a:pt x="121" y="942"/>
                  </a:lnTo>
                  <a:lnTo>
                    <a:pt x="122" y="942"/>
                  </a:lnTo>
                  <a:lnTo>
                    <a:pt x="124" y="941"/>
                  </a:lnTo>
                  <a:lnTo>
                    <a:pt x="125" y="942"/>
                  </a:lnTo>
                  <a:close/>
                  <a:moveTo>
                    <a:pt x="152" y="947"/>
                  </a:moveTo>
                  <a:lnTo>
                    <a:pt x="151" y="946"/>
                  </a:lnTo>
                  <a:lnTo>
                    <a:pt x="150" y="943"/>
                  </a:lnTo>
                  <a:lnTo>
                    <a:pt x="148" y="941"/>
                  </a:lnTo>
                  <a:lnTo>
                    <a:pt x="148" y="940"/>
                  </a:lnTo>
                  <a:lnTo>
                    <a:pt x="149" y="939"/>
                  </a:lnTo>
                  <a:lnTo>
                    <a:pt x="149" y="938"/>
                  </a:lnTo>
                  <a:lnTo>
                    <a:pt x="149" y="936"/>
                  </a:lnTo>
                  <a:lnTo>
                    <a:pt x="150" y="936"/>
                  </a:lnTo>
                  <a:lnTo>
                    <a:pt x="150" y="935"/>
                  </a:lnTo>
                  <a:lnTo>
                    <a:pt x="151" y="934"/>
                  </a:lnTo>
                  <a:lnTo>
                    <a:pt x="151" y="933"/>
                  </a:lnTo>
                  <a:lnTo>
                    <a:pt x="151" y="932"/>
                  </a:lnTo>
                  <a:lnTo>
                    <a:pt x="153" y="935"/>
                  </a:lnTo>
                  <a:lnTo>
                    <a:pt x="153" y="938"/>
                  </a:lnTo>
                  <a:lnTo>
                    <a:pt x="154" y="941"/>
                  </a:lnTo>
                  <a:lnTo>
                    <a:pt x="155" y="943"/>
                  </a:lnTo>
                  <a:lnTo>
                    <a:pt x="154" y="944"/>
                  </a:lnTo>
                  <a:lnTo>
                    <a:pt x="154" y="945"/>
                  </a:lnTo>
                  <a:lnTo>
                    <a:pt x="153" y="945"/>
                  </a:lnTo>
                  <a:lnTo>
                    <a:pt x="152" y="945"/>
                  </a:lnTo>
                  <a:lnTo>
                    <a:pt x="152" y="946"/>
                  </a:lnTo>
                  <a:lnTo>
                    <a:pt x="152" y="947"/>
                  </a:lnTo>
                  <a:close/>
                  <a:moveTo>
                    <a:pt x="138" y="897"/>
                  </a:moveTo>
                  <a:lnTo>
                    <a:pt x="138" y="898"/>
                  </a:lnTo>
                  <a:lnTo>
                    <a:pt x="137" y="897"/>
                  </a:lnTo>
                  <a:lnTo>
                    <a:pt x="136" y="898"/>
                  </a:lnTo>
                  <a:lnTo>
                    <a:pt x="135" y="898"/>
                  </a:lnTo>
                  <a:lnTo>
                    <a:pt x="134" y="900"/>
                  </a:lnTo>
                  <a:lnTo>
                    <a:pt x="133" y="901"/>
                  </a:lnTo>
                  <a:lnTo>
                    <a:pt x="133" y="900"/>
                  </a:lnTo>
                  <a:lnTo>
                    <a:pt x="133" y="897"/>
                  </a:lnTo>
                  <a:lnTo>
                    <a:pt x="134" y="895"/>
                  </a:lnTo>
                  <a:lnTo>
                    <a:pt x="135" y="896"/>
                  </a:lnTo>
                  <a:lnTo>
                    <a:pt x="136" y="896"/>
                  </a:lnTo>
                  <a:lnTo>
                    <a:pt x="138" y="897"/>
                  </a:lnTo>
                  <a:close/>
                  <a:moveTo>
                    <a:pt x="116" y="882"/>
                  </a:moveTo>
                  <a:lnTo>
                    <a:pt x="115" y="882"/>
                  </a:lnTo>
                  <a:lnTo>
                    <a:pt x="113" y="882"/>
                  </a:lnTo>
                  <a:lnTo>
                    <a:pt x="112" y="880"/>
                  </a:lnTo>
                  <a:lnTo>
                    <a:pt x="110" y="876"/>
                  </a:lnTo>
                  <a:lnTo>
                    <a:pt x="110" y="875"/>
                  </a:lnTo>
                  <a:lnTo>
                    <a:pt x="110" y="873"/>
                  </a:lnTo>
                  <a:lnTo>
                    <a:pt x="110" y="872"/>
                  </a:lnTo>
                  <a:lnTo>
                    <a:pt x="110" y="871"/>
                  </a:lnTo>
                  <a:lnTo>
                    <a:pt x="111" y="871"/>
                  </a:lnTo>
                  <a:lnTo>
                    <a:pt x="113" y="873"/>
                  </a:lnTo>
                  <a:lnTo>
                    <a:pt x="113" y="875"/>
                  </a:lnTo>
                  <a:lnTo>
                    <a:pt x="114" y="878"/>
                  </a:lnTo>
                  <a:lnTo>
                    <a:pt x="115" y="880"/>
                  </a:lnTo>
                  <a:lnTo>
                    <a:pt x="116" y="882"/>
                  </a:lnTo>
                  <a:close/>
                  <a:moveTo>
                    <a:pt x="116" y="874"/>
                  </a:moveTo>
                  <a:lnTo>
                    <a:pt x="115" y="874"/>
                  </a:lnTo>
                  <a:lnTo>
                    <a:pt x="114" y="874"/>
                  </a:lnTo>
                  <a:lnTo>
                    <a:pt x="114" y="873"/>
                  </a:lnTo>
                  <a:lnTo>
                    <a:pt x="113" y="872"/>
                  </a:lnTo>
                  <a:lnTo>
                    <a:pt x="111" y="869"/>
                  </a:lnTo>
                  <a:lnTo>
                    <a:pt x="113" y="869"/>
                  </a:lnTo>
                  <a:lnTo>
                    <a:pt x="115" y="869"/>
                  </a:lnTo>
                  <a:lnTo>
                    <a:pt x="116" y="870"/>
                  </a:lnTo>
                  <a:lnTo>
                    <a:pt x="117" y="871"/>
                  </a:lnTo>
                  <a:lnTo>
                    <a:pt x="117" y="872"/>
                  </a:lnTo>
                  <a:lnTo>
                    <a:pt x="116" y="873"/>
                  </a:lnTo>
                  <a:lnTo>
                    <a:pt x="116" y="874"/>
                  </a:lnTo>
                  <a:close/>
                  <a:moveTo>
                    <a:pt x="78" y="839"/>
                  </a:moveTo>
                  <a:lnTo>
                    <a:pt x="78" y="840"/>
                  </a:lnTo>
                  <a:lnTo>
                    <a:pt x="81" y="842"/>
                  </a:lnTo>
                  <a:lnTo>
                    <a:pt x="82" y="843"/>
                  </a:lnTo>
                  <a:lnTo>
                    <a:pt x="83" y="845"/>
                  </a:lnTo>
                  <a:lnTo>
                    <a:pt x="83" y="852"/>
                  </a:lnTo>
                  <a:lnTo>
                    <a:pt x="82" y="853"/>
                  </a:lnTo>
                  <a:lnTo>
                    <a:pt x="81" y="853"/>
                  </a:lnTo>
                  <a:lnTo>
                    <a:pt x="80" y="852"/>
                  </a:lnTo>
                  <a:lnTo>
                    <a:pt x="80" y="851"/>
                  </a:lnTo>
                  <a:lnTo>
                    <a:pt x="80" y="849"/>
                  </a:lnTo>
                  <a:lnTo>
                    <a:pt x="79" y="849"/>
                  </a:lnTo>
                  <a:lnTo>
                    <a:pt x="80" y="848"/>
                  </a:lnTo>
                  <a:lnTo>
                    <a:pt x="80" y="847"/>
                  </a:lnTo>
                  <a:lnTo>
                    <a:pt x="81" y="847"/>
                  </a:lnTo>
                  <a:lnTo>
                    <a:pt x="81" y="846"/>
                  </a:lnTo>
                  <a:lnTo>
                    <a:pt x="81" y="845"/>
                  </a:lnTo>
                  <a:lnTo>
                    <a:pt x="80" y="845"/>
                  </a:lnTo>
                  <a:lnTo>
                    <a:pt x="79" y="845"/>
                  </a:lnTo>
                  <a:lnTo>
                    <a:pt x="79" y="844"/>
                  </a:lnTo>
                  <a:lnTo>
                    <a:pt x="78" y="842"/>
                  </a:lnTo>
                  <a:lnTo>
                    <a:pt x="77" y="841"/>
                  </a:lnTo>
                  <a:lnTo>
                    <a:pt x="77" y="840"/>
                  </a:lnTo>
                  <a:lnTo>
                    <a:pt x="77" y="839"/>
                  </a:lnTo>
                  <a:lnTo>
                    <a:pt x="78" y="839"/>
                  </a:lnTo>
                  <a:close/>
                  <a:moveTo>
                    <a:pt x="61" y="834"/>
                  </a:moveTo>
                  <a:lnTo>
                    <a:pt x="62" y="835"/>
                  </a:lnTo>
                  <a:lnTo>
                    <a:pt x="63" y="835"/>
                  </a:lnTo>
                  <a:lnTo>
                    <a:pt x="64" y="835"/>
                  </a:lnTo>
                  <a:lnTo>
                    <a:pt x="64" y="836"/>
                  </a:lnTo>
                  <a:lnTo>
                    <a:pt x="65" y="837"/>
                  </a:lnTo>
                  <a:lnTo>
                    <a:pt x="65" y="840"/>
                  </a:lnTo>
                  <a:lnTo>
                    <a:pt x="66" y="839"/>
                  </a:lnTo>
                  <a:lnTo>
                    <a:pt x="67" y="840"/>
                  </a:lnTo>
                  <a:lnTo>
                    <a:pt x="68" y="841"/>
                  </a:lnTo>
                  <a:lnTo>
                    <a:pt x="69" y="842"/>
                  </a:lnTo>
                  <a:lnTo>
                    <a:pt x="70" y="841"/>
                  </a:lnTo>
                  <a:lnTo>
                    <a:pt x="70" y="840"/>
                  </a:lnTo>
                  <a:lnTo>
                    <a:pt x="71" y="841"/>
                  </a:lnTo>
                  <a:lnTo>
                    <a:pt x="71" y="842"/>
                  </a:lnTo>
                  <a:lnTo>
                    <a:pt x="71" y="843"/>
                  </a:lnTo>
                  <a:lnTo>
                    <a:pt x="71" y="844"/>
                  </a:lnTo>
                  <a:lnTo>
                    <a:pt x="70" y="845"/>
                  </a:lnTo>
                  <a:lnTo>
                    <a:pt x="70" y="846"/>
                  </a:lnTo>
                  <a:lnTo>
                    <a:pt x="70" y="847"/>
                  </a:lnTo>
                  <a:lnTo>
                    <a:pt x="70" y="848"/>
                  </a:lnTo>
                  <a:lnTo>
                    <a:pt x="69" y="848"/>
                  </a:lnTo>
                  <a:lnTo>
                    <a:pt x="69" y="849"/>
                  </a:lnTo>
                  <a:lnTo>
                    <a:pt x="69" y="850"/>
                  </a:lnTo>
                  <a:lnTo>
                    <a:pt x="69" y="851"/>
                  </a:lnTo>
                  <a:lnTo>
                    <a:pt x="69" y="853"/>
                  </a:lnTo>
                  <a:lnTo>
                    <a:pt x="70" y="853"/>
                  </a:lnTo>
                  <a:lnTo>
                    <a:pt x="71" y="853"/>
                  </a:lnTo>
                  <a:lnTo>
                    <a:pt x="71" y="854"/>
                  </a:lnTo>
                  <a:lnTo>
                    <a:pt x="71" y="855"/>
                  </a:lnTo>
                  <a:lnTo>
                    <a:pt x="69" y="856"/>
                  </a:lnTo>
                  <a:lnTo>
                    <a:pt x="68" y="857"/>
                  </a:lnTo>
                  <a:lnTo>
                    <a:pt x="69" y="859"/>
                  </a:lnTo>
                  <a:lnTo>
                    <a:pt x="66" y="858"/>
                  </a:lnTo>
                  <a:lnTo>
                    <a:pt x="65" y="858"/>
                  </a:lnTo>
                  <a:lnTo>
                    <a:pt x="65" y="860"/>
                  </a:lnTo>
                  <a:lnTo>
                    <a:pt x="64" y="861"/>
                  </a:lnTo>
                  <a:lnTo>
                    <a:pt x="64" y="862"/>
                  </a:lnTo>
                  <a:lnTo>
                    <a:pt x="63" y="862"/>
                  </a:lnTo>
                  <a:lnTo>
                    <a:pt x="62" y="862"/>
                  </a:lnTo>
                  <a:lnTo>
                    <a:pt x="61" y="861"/>
                  </a:lnTo>
                  <a:lnTo>
                    <a:pt x="61" y="857"/>
                  </a:lnTo>
                  <a:lnTo>
                    <a:pt x="61" y="856"/>
                  </a:lnTo>
                  <a:lnTo>
                    <a:pt x="60" y="856"/>
                  </a:lnTo>
                  <a:lnTo>
                    <a:pt x="60" y="855"/>
                  </a:lnTo>
                  <a:lnTo>
                    <a:pt x="60" y="854"/>
                  </a:lnTo>
                  <a:lnTo>
                    <a:pt x="61" y="854"/>
                  </a:lnTo>
                  <a:lnTo>
                    <a:pt x="61" y="853"/>
                  </a:lnTo>
                  <a:lnTo>
                    <a:pt x="61" y="852"/>
                  </a:lnTo>
                  <a:lnTo>
                    <a:pt x="59" y="852"/>
                  </a:lnTo>
                  <a:lnTo>
                    <a:pt x="59" y="851"/>
                  </a:lnTo>
                  <a:lnTo>
                    <a:pt x="60" y="851"/>
                  </a:lnTo>
                  <a:lnTo>
                    <a:pt x="61" y="850"/>
                  </a:lnTo>
                  <a:lnTo>
                    <a:pt x="60" y="850"/>
                  </a:lnTo>
                  <a:lnTo>
                    <a:pt x="60" y="849"/>
                  </a:lnTo>
                  <a:lnTo>
                    <a:pt x="60" y="848"/>
                  </a:lnTo>
                  <a:lnTo>
                    <a:pt x="61" y="847"/>
                  </a:lnTo>
                  <a:lnTo>
                    <a:pt x="61" y="846"/>
                  </a:lnTo>
                  <a:lnTo>
                    <a:pt x="61" y="845"/>
                  </a:lnTo>
                  <a:lnTo>
                    <a:pt x="61" y="842"/>
                  </a:lnTo>
                  <a:lnTo>
                    <a:pt x="61" y="841"/>
                  </a:lnTo>
                  <a:lnTo>
                    <a:pt x="61" y="840"/>
                  </a:lnTo>
                  <a:lnTo>
                    <a:pt x="62" y="838"/>
                  </a:lnTo>
                  <a:lnTo>
                    <a:pt x="61" y="837"/>
                  </a:lnTo>
                  <a:lnTo>
                    <a:pt x="61" y="834"/>
                  </a:lnTo>
                  <a:close/>
                  <a:moveTo>
                    <a:pt x="83" y="840"/>
                  </a:moveTo>
                  <a:lnTo>
                    <a:pt x="83" y="841"/>
                  </a:lnTo>
                  <a:lnTo>
                    <a:pt x="81" y="840"/>
                  </a:lnTo>
                  <a:lnTo>
                    <a:pt x="80" y="839"/>
                  </a:lnTo>
                  <a:lnTo>
                    <a:pt x="82" y="838"/>
                  </a:lnTo>
                  <a:lnTo>
                    <a:pt x="81" y="837"/>
                  </a:lnTo>
                  <a:lnTo>
                    <a:pt x="82" y="836"/>
                  </a:lnTo>
                  <a:lnTo>
                    <a:pt x="83" y="835"/>
                  </a:lnTo>
                  <a:lnTo>
                    <a:pt x="84" y="834"/>
                  </a:lnTo>
                  <a:lnTo>
                    <a:pt x="84" y="835"/>
                  </a:lnTo>
                  <a:lnTo>
                    <a:pt x="84" y="836"/>
                  </a:lnTo>
                  <a:lnTo>
                    <a:pt x="83" y="840"/>
                  </a:lnTo>
                  <a:close/>
                  <a:moveTo>
                    <a:pt x="62" y="785"/>
                  </a:moveTo>
                  <a:lnTo>
                    <a:pt x="60" y="789"/>
                  </a:lnTo>
                  <a:lnTo>
                    <a:pt x="59" y="787"/>
                  </a:lnTo>
                  <a:lnTo>
                    <a:pt x="59" y="786"/>
                  </a:lnTo>
                  <a:lnTo>
                    <a:pt x="59" y="785"/>
                  </a:lnTo>
                  <a:lnTo>
                    <a:pt x="59" y="783"/>
                  </a:lnTo>
                  <a:lnTo>
                    <a:pt x="59" y="781"/>
                  </a:lnTo>
                  <a:lnTo>
                    <a:pt x="60" y="780"/>
                  </a:lnTo>
                  <a:lnTo>
                    <a:pt x="61" y="780"/>
                  </a:lnTo>
                  <a:lnTo>
                    <a:pt x="62" y="781"/>
                  </a:lnTo>
                  <a:lnTo>
                    <a:pt x="63" y="782"/>
                  </a:lnTo>
                  <a:lnTo>
                    <a:pt x="63" y="783"/>
                  </a:lnTo>
                  <a:lnTo>
                    <a:pt x="62" y="785"/>
                  </a:lnTo>
                  <a:close/>
                  <a:moveTo>
                    <a:pt x="62" y="778"/>
                  </a:moveTo>
                  <a:lnTo>
                    <a:pt x="61" y="778"/>
                  </a:lnTo>
                  <a:lnTo>
                    <a:pt x="59" y="778"/>
                  </a:lnTo>
                  <a:lnTo>
                    <a:pt x="58" y="777"/>
                  </a:lnTo>
                  <a:lnTo>
                    <a:pt x="58" y="776"/>
                  </a:lnTo>
                  <a:lnTo>
                    <a:pt x="59" y="771"/>
                  </a:lnTo>
                  <a:lnTo>
                    <a:pt x="59" y="770"/>
                  </a:lnTo>
                  <a:lnTo>
                    <a:pt x="60" y="770"/>
                  </a:lnTo>
                  <a:lnTo>
                    <a:pt x="61" y="770"/>
                  </a:lnTo>
                  <a:lnTo>
                    <a:pt x="62" y="771"/>
                  </a:lnTo>
                  <a:lnTo>
                    <a:pt x="63" y="772"/>
                  </a:lnTo>
                  <a:lnTo>
                    <a:pt x="63" y="773"/>
                  </a:lnTo>
                  <a:lnTo>
                    <a:pt x="64" y="774"/>
                  </a:lnTo>
                  <a:lnTo>
                    <a:pt x="64" y="776"/>
                  </a:lnTo>
                  <a:lnTo>
                    <a:pt x="62" y="777"/>
                  </a:lnTo>
                  <a:lnTo>
                    <a:pt x="63" y="777"/>
                  </a:lnTo>
                  <a:lnTo>
                    <a:pt x="62" y="778"/>
                  </a:lnTo>
                  <a:close/>
                  <a:moveTo>
                    <a:pt x="34" y="755"/>
                  </a:moveTo>
                  <a:lnTo>
                    <a:pt x="32" y="754"/>
                  </a:lnTo>
                  <a:lnTo>
                    <a:pt x="32" y="753"/>
                  </a:lnTo>
                  <a:lnTo>
                    <a:pt x="32" y="752"/>
                  </a:lnTo>
                  <a:lnTo>
                    <a:pt x="33" y="752"/>
                  </a:lnTo>
                  <a:lnTo>
                    <a:pt x="34" y="753"/>
                  </a:lnTo>
                  <a:lnTo>
                    <a:pt x="34" y="754"/>
                  </a:lnTo>
                  <a:lnTo>
                    <a:pt x="34" y="755"/>
                  </a:lnTo>
                  <a:close/>
                  <a:moveTo>
                    <a:pt x="36" y="751"/>
                  </a:moveTo>
                  <a:lnTo>
                    <a:pt x="35" y="751"/>
                  </a:lnTo>
                  <a:lnTo>
                    <a:pt x="34" y="751"/>
                  </a:lnTo>
                  <a:lnTo>
                    <a:pt x="34" y="752"/>
                  </a:lnTo>
                  <a:lnTo>
                    <a:pt x="33" y="751"/>
                  </a:lnTo>
                  <a:lnTo>
                    <a:pt x="33" y="750"/>
                  </a:lnTo>
                  <a:lnTo>
                    <a:pt x="34" y="749"/>
                  </a:lnTo>
                  <a:lnTo>
                    <a:pt x="36" y="749"/>
                  </a:lnTo>
                  <a:lnTo>
                    <a:pt x="36" y="750"/>
                  </a:lnTo>
                  <a:lnTo>
                    <a:pt x="36" y="751"/>
                  </a:lnTo>
                  <a:close/>
                  <a:moveTo>
                    <a:pt x="154" y="746"/>
                  </a:moveTo>
                  <a:lnTo>
                    <a:pt x="153" y="746"/>
                  </a:lnTo>
                  <a:lnTo>
                    <a:pt x="152" y="746"/>
                  </a:lnTo>
                  <a:lnTo>
                    <a:pt x="154" y="744"/>
                  </a:lnTo>
                  <a:lnTo>
                    <a:pt x="154" y="746"/>
                  </a:lnTo>
                  <a:close/>
                  <a:moveTo>
                    <a:pt x="179" y="742"/>
                  </a:moveTo>
                  <a:lnTo>
                    <a:pt x="179" y="743"/>
                  </a:lnTo>
                  <a:lnTo>
                    <a:pt x="178" y="744"/>
                  </a:lnTo>
                  <a:lnTo>
                    <a:pt x="178" y="746"/>
                  </a:lnTo>
                  <a:lnTo>
                    <a:pt x="177" y="748"/>
                  </a:lnTo>
                  <a:lnTo>
                    <a:pt x="177" y="750"/>
                  </a:lnTo>
                  <a:lnTo>
                    <a:pt x="176" y="751"/>
                  </a:lnTo>
                  <a:lnTo>
                    <a:pt x="176" y="752"/>
                  </a:lnTo>
                  <a:lnTo>
                    <a:pt x="175" y="752"/>
                  </a:lnTo>
                  <a:lnTo>
                    <a:pt x="174" y="752"/>
                  </a:lnTo>
                  <a:lnTo>
                    <a:pt x="171" y="753"/>
                  </a:lnTo>
                  <a:lnTo>
                    <a:pt x="170" y="753"/>
                  </a:lnTo>
                  <a:lnTo>
                    <a:pt x="170" y="751"/>
                  </a:lnTo>
                  <a:lnTo>
                    <a:pt x="170" y="749"/>
                  </a:lnTo>
                  <a:lnTo>
                    <a:pt x="169" y="748"/>
                  </a:lnTo>
                  <a:lnTo>
                    <a:pt x="170" y="746"/>
                  </a:lnTo>
                  <a:lnTo>
                    <a:pt x="170" y="745"/>
                  </a:lnTo>
                  <a:lnTo>
                    <a:pt x="169" y="744"/>
                  </a:lnTo>
                  <a:lnTo>
                    <a:pt x="169" y="743"/>
                  </a:lnTo>
                  <a:lnTo>
                    <a:pt x="170" y="742"/>
                  </a:lnTo>
                  <a:lnTo>
                    <a:pt x="171" y="742"/>
                  </a:lnTo>
                  <a:lnTo>
                    <a:pt x="173" y="742"/>
                  </a:lnTo>
                  <a:lnTo>
                    <a:pt x="177" y="743"/>
                  </a:lnTo>
                  <a:lnTo>
                    <a:pt x="177" y="743"/>
                  </a:lnTo>
                  <a:lnTo>
                    <a:pt x="178" y="742"/>
                  </a:lnTo>
                  <a:lnTo>
                    <a:pt x="179" y="742"/>
                  </a:lnTo>
                  <a:close/>
                  <a:moveTo>
                    <a:pt x="153" y="740"/>
                  </a:moveTo>
                  <a:lnTo>
                    <a:pt x="153" y="739"/>
                  </a:lnTo>
                  <a:lnTo>
                    <a:pt x="153" y="740"/>
                  </a:lnTo>
                  <a:close/>
                  <a:moveTo>
                    <a:pt x="70" y="732"/>
                  </a:moveTo>
                  <a:lnTo>
                    <a:pt x="69" y="734"/>
                  </a:lnTo>
                  <a:lnTo>
                    <a:pt x="68" y="732"/>
                  </a:lnTo>
                  <a:lnTo>
                    <a:pt x="68" y="731"/>
                  </a:lnTo>
                  <a:lnTo>
                    <a:pt x="69" y="730"/>
                  </a:lnTo>
                  <a:lnTo>
                    <a:pt x="70" y="729"/>
                  </a:lnTo>
                  <a:lnTo>
                    <a:pt x="70" y="731"/>
                  </a:lnTo>
                  <a:lnTo>
                    <a:pt x="70" y="732"/>
                  </a:lnTo>
                  <a:close/>
                  <a:moveTo>
                    <a:pt x="174" y="727"/>
                  </a:moveTo>
                  <a:lnTo>
                    <a:pt x="174" y="728"/>
                  </a:lnTo>
                  <a:lnTo>
                    <a:pt x="176" y="727"/>
                  </a:lnTo>
                  <a:lnTo>
                    <a:pt x="176" y="728"/>
                  </a:lnTo>
                  <a:lnTo>
                    <a:pt x="177" y="729"/>
                  </a:lnTo>
                  <a:lnTo>
                    <a:pt x="178" y="731"/>
                  </a:lnTo>
                  <a:lnTo>
                    <a:pt x="179" y="736"/>
                  </a:lnTo>
                  <a:lnTo>
                    <a:pt x="178" y="736"/>
                  </a:lnTo>
                  <a:lnTo>
                    <a:pt x="177" y="735"/>
                  </a:lnTo>
                  <a:lnTo>
                    <a:pt x="174" y="733"/>
                  </a:lnTo>
                  <a:lnTo>
                    <a:pt x="173" y="733"/>
                  </a:lnTo>
                  <a:lnTo>
                    <a:pt x="174" y="732"/>
                  </a:lnTo>
                  <a:lnTo>
                    <a:pt x="173" y="731"/>
                  </a:lnTo>
                  <a:lnTo>
                    <a:pt x="172" y="730"/>
                  </a:lnTo>
                  <a:lnTo>
                    <a:pt x="172" y="729"/>
                  </a:lnTo>
                  <a:lnTo>
                    <a:pt x="173" y="728"/>
                  </a:lnTo>
                  <a:lnTo>
                    <a:pt x="173" y="727"/>
                  </a:lnTo>
                  <a:lnTo>
                    <a:pt x="174" y="727"/>
                  </a:lnTo>
                  <a:close/>
                  <a:moveTo>
                    <a:pt x="342" y="599"/>
                  </a:moveTo>
                  <a:lnTo>
                    <a:pt x="342" y="600"/>
                  </a:lnTo>
                  <a:lnTo>
                    <a:pt x="343" y="599"/>
                  </a:lnTo>
                  <a:lnTo>
                    <a:pt x="344" y="601"/>
                  </a:lnTo>
                  <a:lnTo>
                    <a:pt x="344" y="604"/>
                  </a:lnTo>
                  <a:lnTo>
                    <a:pt x="343" y="606"/>
                  </a:lnTo>
                  <a:lnTo>
                    <a:pt x="344" y="606"/>
                  </a:lnTo>
                  <a:lnTo>
                    <a:pt x="344" y="607"/>
                  </a:lnTo>
                  <a:lnTo>
                    <a:pt x="344" y="608"/>
                  </a:lnTo>
                  <a:lnTo>
                    <a:pt x="344" y="609"/>
                  </a:lnTo>
                  <a:lnTo>
                    <a:pt x="343" y="609"/>
                  </a:lnTo>
                  <a:lnTo>
                    <a:pt x="342" y="608"/>
                  </a:lnTo>
                  <a:lnTo>
                    <a:pt x="342" y="607"/>
                  </a:lnTo>
                  <a:lnTo>
                    <a:pt x="341" y="607"/>
                  </a:lnTo>
                  <a:lnTo>
                    <a:pt x="339" y="606"/>
                  </a:lnTo>
                  <a:lnTo>
                    <a:pt x="340" y="606"/>
                  </a:lnTo>
                  <a:lnTo>
                    <a:pt x="340" y="605"/>
                  </a:lnTo>
                  <a:lnTo>
                    <a:pt x="340" y="604"/>
                  </a:lnTo>
                  <a:lnTo>
                    <a:pt x="339" y="602"/>
                  </a:lnTo>
                  <a:lnTo>
                    <a:pt x="339" y="601"/>
                  </a:lnTo>
                  <a:lnTo>
                    <a:pt x="341" y="597"/>
                  </a:lnTo>
                  <a:lnTo>
                    <a:pt x="341" y="596"/>
                  </a:lnTo>
                  <a:lnTo>
                    <a:pt x="342" y="596"/>
                  </a:lnTo>
                  <a:lnTo>
                    <a:pt x="342" y="597"/>
                  </a:lnTo>
                  <a:lnTo>
                    <a:pt x="342" y="598"/>
                  </a:lnTo>
                  <a:lnTo>
                    <a:pt x="342" y="599"/>
                  </a:lnTo>
                  <a:close/>
                  <a:moveTo>
                    <a:pt x="322" y="570"/>
                  </a:moveTo>
                  <a:lnTo>
                    <a:pt x="324" y="570"/>
                  </a:lnTo>
                  <a:lnTo>
                    <a:pt x="325" y="570"/>
                  </a:lnTo>
                  <a:lnTo>
                    <a:pt x="327" y="572"/>
                  </a:lnTo>
                  <a:lnTo>
                    <a:pt x="328" y="572"/>
                  </a:lnTo>
                  <a:lnTo>
                    <a:pt x="329" y="573"/>
                  </a:lnTo>
                  <a:lnTo>
                    <a:pt x="329" y="575"/>
                  </a:lnTo>
                  <a:lnTo>
                    <a:pt x="330" y="576"/>
                  </a:lnTo>
                  <a:lnTo>
                    <a:pt x="331" y="577"/>
                  </a:lnTo>
                  <a:lnTo>
                    <a:pt x="331" y="578"/>
                  </a:lnTo>
                  <a:lnTo>
                    <a:pt x="332" y="579"/>
                  </a:lnTo>
                  <a:lnTo>
                    <a:pt x="333" y="580"/>
                  </a:lnTo>
                  <a:lnTo>
                    <a:pt x="334" y="581"/>
                  </a:lnTo>
                  <a:lnTo>
                    <a:pt x="333" y="582"/>
                  </a:lnTo>
                  <a:lnTo>
                    <a:pt x="333" y="583"/>
                  </a:lnTo>
                  <a:lnTo>
                    <a:pt x="331" y="582"/>
                  </a:lnTo>
                  <a:lnTo>
                    <a:pt x="329" y="580"/>
                  </a:lnTo>
                  <a:lnTo>
                    <a:pt x="329" y="581"/>
                  </a:lnTo>
                  <a:lnTo>
                    <a:pt x="329" y="582"/>
                  </a:lnTo>
                  <a:lnTo>
                    <a:pt x="328" y="582"/>
                  </a:lnTo>
                  <a:lnTo>
                    <a:pt x="327" y="582"/>
                  </a:lnTo>
                  <a:lnTo>
                    <a:pt x="325" y="581"/>
                  </a:lnTo>
                  <a:lnTo>
                    <a:pt x="325" y="582"/>
                  </a:lnTo>
                  <a:lnTo>
                    <a:pt x="325" y="583"/>
                  </a:lnTo>
                  <a:lnTo>
                    <a:pt x="325" y="582"/>
                  </a:lnTo>
                  <a:lnTo>
                    <a:pt x="324" y="582"/>
                  </a:lnTo>
                  <a:lnTo>
                    <a:pt x="324" y="581"/>
                  </a:lnTo>
                  <a:lnTo>
                    <a:pt x="324" y="580"/>
                  </a:lnTo>
                  <a:lnTo>
                    <a:pt x="324" y="576"/>
                  </a:lnTo>
                  <a:lnTo>
                    <a:pt x="323" y="575"/>
                  </a:lnTo>
                  <a:lnTo>
                    <a:pt x="321" y="571"/>
                  </a:lnTo>
                  <a:lnTo>
                    <a:pt x="322" y="571"/>
                  </a:lnTo>
                  <a:lnTo>
                    <a:pt x="322" y="570"/>
                  </a:lnTo>
                  <a:lnTo>
                    <a:pt x="321" y="570"/>
                  </a:lnTo>
                  <a:lnTo>
                    <a:pt x="322" y="570"/>
                  </a:lnTo>
                  <a:close/>
                  <a:moveTo>
                    <a:pt x="173" y="4"/>
                  </a:moveTo>
                  <a:lnTo>
                    <a:pt x="174" y="4"/>
                  </a:lnTo>
                  <a:lnTo>
                    <a:pt x="175" y="4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77" y="6"/>
                  </a:lnTo>
                  <a:lnTo>
                    <a:pt x="177" y="7"/>
                  </a:lnTo>
                  <a:lnTo>
                    <a:pt x="180" y="9"/>
                  </a:lnTo>
                  <a:lnTo>
                    <a:pt x="179" y="11"/>
                  </a:lnTo>
                  <a:lnTo>
                    <a:pt x="180" y="13"/>
                  </a:lnTo>
                  <a:lnTo>
                    <a:pt x="181" y="14"/>
                  </a:lnTo>
                  <a:lnTo>
                    <a:pt x="182" y="15"/>
                  </a:lnTo>
                  <a:lnTo>
                    <a:pt x="183" y="15"/>
                  </a:lnTo>
                  <a:lnTo>
                    <a:pt x="184" y="14"/>
                  </a:lnTo>
                  <a:lnTo>
                    <a:pt x="184" y="11"/>
                  </a:lnTo>
                  <a:lnTo>
                    <a:pt x="185" y="10"/>
                  </a:lnTo>
                  <a:lnTo>
                    <a:pt x="186" y="10"/>
                  </a:lnTo>
                  <a:lnTo>
                    <a:pt x="187" y="9"/>
                  </a:lnTo>
                  <a:lnTo>
                    <a:pt x="187" y="7"/>
                  </a:lnTo>
                  <a:lnTo>
                    <a:pt x="189" y="5"/>
                  </a:lnTo>
                  <a:lnTo>
                    <a:pt x="191" y="4"/>
                  </a:lnTo>
                  <a:lnTo>
                    <a:pt x="193" y="3"/>
                  </a:lnTo>
                  <a:lnTo>
                    <a:pt x="196" y="4"/>
                  </a:lnTo>
                  <a:lnTo>
                    <a:pt x="197" y="5"/>
                  </a:lnTo>
                  <a:lnTo>
                    <a:pt x="201" y="14"/>
                  </a:lnTo>
                  <a:lnTo>
                    <a:pt x="202" y="16"/>
                  </a:lnTo>
                  <a:lnTo>
                    <a:pt x="203" y="17"/>
                  </a:lnTo>
                  <a:lnTo>
                    <a:pt x="203" y="18"/>
                  </a:lnTo>
                  <a:lnTo>
                    <a:pt x="204" y="18"/>
                  </a:lnTo>
                  <a:lnTo>
                    <a:pt x="205" y="19"/>
                  </a:lnTo>
                  <a:lnTo>
                    <a:pt x="206" y="20"/>
                  </a:lnTo>
                  <a:lnTo>
                    <a:pt x="207" y="20"/>
                  </a:lnTo>
                  <a:lnTo>
                    <a:pt x="208" y="21"/>
                  </a:lnTo>
                  <a:lnTo>
                    <a:pt x="209" y="20"/>
                  </a:lnTo>
                  <a:lnTo>
                    <a:pt x="209" y="24"/>
                  </a:lnTo>
                  <a:lnTo>
                    <a:pt x="209" y="27"/>
                  </a:lnTo>
                  <a:lnTo>
                    <a:pt x="207" y="32"/>
                  </a:lnTo>
                  <a:lnTo>
                    <a:pt x="205" y="36"/>
                  </a:lnTo>
                  <a:lnTo>
                    <a:pt x="205" y="38"/>
                  </a:lnTo>
                  <a:lnTo>
                    <a:pt x="205" y="40"/>
                  </a:lnTo>
                  <a:lnTo>
                    <a:pt x="204" y="41"/>
                  </a:lnTo>
                  <a:lnTo>
                    <a:pt x="202" y="42"/>
                  </a:lnTo>
                  <a:lnTo>
                    <a:pt x="201" y="43"/>
                  </a:lnTo>
                  <a:lnTo>
                    <a:pt x="201" y="45"/>
                  </a:lnTo>
                  <a:lnTo>
                    <a:pt x="200" y="46"/>
                  </a:lnTo>
                  <a:lnTo>
                    <a:pt x="198" y="48"/>
                  </a:lnTo>
                  <a:lnTo>
                    <a:pt x="198" y="49"/>
                  </a:lnTo>
                  <a:lnTo>
                    <a:pt x="198" y="50"/>
                  </a:lnTo>
                  <a:lnTo>
                    <a:pt x="199" y="51"/>
                  </a:lnTo>
                  <a:lnTo>
                    <a:pt x="200" y="52"/>
                  </a:lnTo>
                  <a:lnTo>
                    <a:pt x="200" y="53"/>
                  </a:lnTo>
                  <a:lnTo>
                    <a:pt x="200" y="56"/>
                  </a:lnTo>
                  <a:lnTo>
                    <a:pt x="201" y="57"/>
                  </a:lnTo>
                  <a:lnTo>
                    <a:pt x="201" y="58"/>
                  </a:lnTo>
                  <a:lnTo>
                    <a:pt x="202" y="59"/>
                  </a:lnTo>
                  <a:lnTo>
                    <a:pt x="203" y="60"/>
                  </a:lnTo>
                  <a:lnTo>
                    <a:pt x="203" y="61"/>
                  </a:lnTo>
                  <a:lnTo>
                    <a:pt x="203" y="63"/>
                  </a:lnTo>
                  <a:lnTo>
                    <a:pt x="203" y="64"/>
                  </a:lnTo>
                  <a:lnTo>
                    <a:pt x="204" y="64"/>
                  </a:lnTo>
                  <a:lnTo>
                    <a:pt x="205" y="65"/>
                  </a:lnTo>
                  <a:lnTo>
                    <a:pt x="207" y="66"/>
                  </a:lnTo>
                  <a:lnTo>
                    <a:pt x="209" y="67"/>
                  </a:lnTo>
                  <a:lnTo>
                    <a:pt x="210" y="67"/>
                  </a:lnTo>
                  <a:lnTo>
                    <a:pt x="211" y="66"/>
                  </a:lnTo>
                  <a:lnTo>
                    <a:pt x="212" y="64"/>
                  </a:lnTo>
                  <a:lnTo>
                    <a:pt x="213" y="63"/>
                  </a:lnTo>
                  <a:lnTo>
                    <a:pt x="215" y="63"/>
                  </a:lnTo>
                  <a:lnTo>
                    <a:pt x="220" y="65"/>
                  </a:lnTo>
                  <a:lnTo>
                    <a:pt x="221" y="66"/>
                  </a:lnTo>
                  <a:lnTo>
                    <a:pt x="222" y="67"/>
                  </a:lnTo>
                  <a:lnTo>
                    <a:pt x="223" y="67"/>
                  </a:lnTo>
                  <a:lnTo>
                    <a:pt x="226" y="64"/>
                  </a:lnTo>
                  <a:lnTo>
                    <a:pt x="229" y="60"/>
                  </a:lnTo>
                  <a:lnTo>
                    <a:pt x="230" y="59"/>
                  </a:lnTo>
                  <a:lnTo>
                    <a:pt x="230" y="58"/>
                  </a:lnTo>
                  <a:lnTo>
                    <a:pt x="231" y="58"/>
                  </a:lnTo>
                  <a:lnTo>
                    <a:pt x="237" y="58"/>
                  </a:lnTo>
                  <a:lnTo>
                    <a:pt x="239" y="58"/>
                  </a:lnTo>
                  <a:lnTo>
                    <a:pt x="240" y="59"/>
                  </a:lnTo>
                  <a:lnTo>
                    <a:pt x="243" y="61"/>
                  </a:lnTo>
                  <a:lnTo>
                    <a:pt x="245" y="62"/>
                  </a:lnTo>
                  <a:lnTo>
                    <a:pt x="247" y="62"/>
                  </a:lnTo>
                  <a:lnTo>
                    <a:pt x="249" y="61"/>
                  </a:lnTo>
                  <a:lnTo>
                    <a:pt x="250" y="61"/>
                  </a:lnTo>
                  <a:lnTo>
                    <a:pt x="251" y="61"/>
                  </a:lnTo>
                  <a:lnTo>
                    <a:pt x="252" y="60"/>
                  </a:lnTo>
                  <a:lnTo>
                    <a:pt x="254" y="60"/>
                  </a:lnTo>
                  <a:lnTo>
                    <a:pt x="254" y="61"/>
                  </a:lnTo>
                  <a:lnTo>
                    <a:pt x="255" y="61"/>
                  </a:lnTo>
                  <a:lnTo>
                    <a:pt x="255" y="62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5" y="67"/>
                  </a:lnTo>
                  <a:lnTo>
                    <a:pt x="254" y="68"/>
                  </a:lnTo>
                  <a:lnTo>
                    <a:pt x="253" y="69"/>
                  </a:lnTo>
                  <a:lnTo>
                    <a:pt x="251" y="69"/>
                  </a:lnTo>
                  <a:lnTo>
                    <a:pt x="250" y="72"/>
                  </a:lnTo>
                  <a:lnTo>
                    <a:pt x="250" y="75"/>
                  </a:lnTo>
                  <a:lnTo>
                    <a:pt x="250" y="77"/>
                  </a:lnTo>
                  <a:lnTo>
                    <a:pt x="251" y="77"/>
                  </a:lnTo>
                  <a:lnTo>
                    <a:pt x="252" y="77"/>
                  </a:lnTo>
                  <a:lnTo>
                    <a:pt x="252" y="78"/>
                  </a:lnTo>
                  <a:lnTo>
                    <a:pt x="253" y="78"/>
                  </a:lnTo>
                  <a:lnTo>
                    <a:pt x="253" y="79"/>
                  </a:lnTo>
                  <a:lnTo>
                    <a:pt x="252" y="79"/>
                  </a:lnTo>
                  <a:lnTo>
                    <a:pt x="254" y="85"/>
                  </a:lnTo>
                  <a:lnTo>
                    <a:pt x="254" y="89"/>
                  </a:lnTo>
                  <a:lnTo>
                    <a:pt x="254" y="91"/>
                  </a:lnTo>
                  <a:lnTo>
                    <a:pt x="254" y="92"/>
                  </a:lnTo>
                  <a:lnTo>
                    <a:pt x="255" y="93"/>
                  </a:lnTo>
                  <a:lnTo>
                    <a:pt x="258" y="96"/>
                  </a:lnTo>
                  <a:lnTo>
                    <a:pt x="260" y="98"/>
                  </a:lnTo>
                  <a:lnTo>
                    <a:pt x="260" y="100"/>
                  </a:lnTo>
                  <a:lnTo>
                    <a:pt x="257" y="102"/>
                  </a:lnTo>
                  <a:lnTo>
                    <a:pt x="257" y="103"/>
                  </a:lnTo>
                  <a:lnTo>
                    <a:pt x="256" y="106"/>
                  </a:lnTo>
                  <a:lnTo>
                    <a:pt x="256" y="107"/>
                  </a:lnTo>
                  <a:lnTo>
                    <a:pt x="254" y="108"/>
                  </a:lnTo>
                  <a:lnTo>
                    <a:pt x="254" y="110"/>
                  </a:lnTo>
                  <a:lnTo>
                    <a:pt x="253" y="111"/>
                  </a:lnTo>
                  <a:lnTo>
                    <a:pt x="254" y="115"/>
                  </a:lnTo>
                  <a:lnTo>
                    <a:pt x="253" y="116"/>
                  </a:lnTo>
                  <a:lnTo>
                    <a:pt x="252" y="119"/>
                  </a:lnTo>
                  <a:lnTo>
                    <a:pt x="252" y="120"/>
                  </a:lnTo>
                  <a:lnTo>
                    <a:pt x="253" y="121"/>
                  </a:lnTo>
                  <a:lnTo>
                    <a:pt x="254" y="123"/>
                  </a:lnTo>
                  <a:lnTo>
                    <a:pt x="255" y="124"/>
                  </a:lnTo>
                  <a:lnTo>
                    <a:pt x="254" y="125"/>
                  </a:lnTo>
                  <a:lnTo>
                    <a:pt x="253" y="126"/>
                  </a:lnTo>
                  <a:lnTo>
                    <a:pt x="251" y="128"/>
                  </a:lnTo>
                  <a:lnTo>
                    <a:pt x="250" y="128"/>
                  </a:lnTo>
                  <a:lnTo>
                    <a:pt x="249" y="129"/>
                  </a:lnTo>
                  <a:lnTo>
                    <a:pt x="249" y="130"/>
                  </a:lnTo>
                  <a:lnTo>
                    <a:pt x="249" y="131"/>
                  </a:lnTo>
                  <a:lnTo>
                    <a:pt x="249" y="132"/>
                  </a:lnTo>
                  <a:lnTo>
                    <a:pt x="248" y="133"/>
                  </a:lnTo>
                  <a:lnTo>
                    <a:pt x="244" y="135"/>
                  </a:lnTo>
                  <a:lnTo>
                    <a:pt x="243" y="136"/>
                  </a:lnTo>
                  <a:lnTo>
                    <a:pt x="243" y="137"/>
                  </a:lnTo>
                  <a:lnTo>
                    <a:pt x="241" y="139"/>
                  </a:lnTo>
                  <a:lnTo>
                    <a:pt x="241" y="141"/>
                  </a:lnTo>
                  <a:lnTo>
                    <a:pt x="241" y="142"/>
                  </a:lnTo>
                  <a:lnTo>
                    <a:pt x="242" y="143"/>
                  </a:lnTo>
                  <a:lnTo>
                    <a:pt x="244" y="145"/>
                  </a:lnTo>
                  <a:lnTo>
                    <a:pt x="248" y="147"/>
                  </a:lnTo>
                  <a:lnTo>
                    <a:pt x="249" y="148"/>
                  </a:lnTo>
                  <a:lnTo>
                    <a:pt x="248" y="150"/>
                  </a:lnTo>
                  <a:lnTo>
                    <a:pt x="247" y="150"/>
                  </a:lnTo>
                  <a:lnTo>
                    <a:pt x="247" y="151"/>
                  </a:lnTo>
                  <a:lnTo>
                    <a:pt x="247" y="153"/>
                  </a:lnTo>
                  <a:lnTo>
                    <a:pt x="247" y="154"/>
                  </a:lnTo>
                  <a:lnTo>
                    <a:pt x="248" y="155"/>
                  </a:lnTo>
                  <a:lnTo>
                    <a:pt x="248" y="156"/>
                  </a:lnTo>
                  <a:lnTo>
                    <a:pt x="249" y="156"/>
                  </a:lnTo>
                  <a:lnTo>
                    <a:pt x="249" y="157"/>
                  </a:lnTo>
                  <a:lnTo>
                    <a:pt x="249" y="158"/>
                  </a:lnTo>
                  <a:lnTo>
                    <a:pt x="248" y="161"/>
                  </a:lnTo>
                  <a:lnTo>
                    <a:pt x="248" y="162"/>
                  </a:lnTo>
                  <a:lnTo>
                    <a:pt x="248" y="163"/>
                  </a:lnTo>
                  <a:lnTo>
                    <a:pt x="249" y="166"/>
                  </a:lnTo>
                  <a:lnTo>
                    <a:pt x="250" y="167"/>
                  </a:lnTo>
                  <a:lnTo>
                    <a:pt x="249" y="168"/>
                  </a:lnTo>
                  <a:lnTo>
                    <a:pt x="247" y="169"/>
                  </a:lnTo>
                  <a:lnTo>
                    <a:pt x="246" y="170"/>
                  </a:lnTo>
                  <a:lnTo>
                    <a:pt x="245" y="171"/>
                  </a:lnTo>
                  <a:lnTo>
                    <a:pt x="244" y="173"/>
                  </a:lnTo>
                  <a:lnTo>
                    <a:pt x="243" y="175"/>
                  </a:lnTo>
                  <a:lnTo>
                    <a:pt x="241" y="176"/>
                  </a:lnTo>
                  <a:lnTo>
                    <a:pt x="239" y="178"/>
                  </a:lnTo>
                  <a:lnTo>
                    <a:pt x="239" y="180"/>
                  </a:lnTo>
                  <a:lnTo>
                    <a:pt x="239" y="182"/>
                  </a:lnTo>
                  <a:lnTo>
                    <a:pt x="238" y="183"/>
                  </a:lnTo>
                  <a:lnTo>
                    <a:pt x="237" y="184"/>
                  </a:lnTo>
                  <a:lnTo>
                    <a:pt x="236" y="184"/>
                  </a:lnTo>
                  <a:lnTo>
                    <a:pt x="237" y="185"/>
                  </a:lnTo>
                  <a:lnTo>
                    <a:pt x="237" y="186"/>
                  </a:lnTo>
                  <a:lnTo>
                    <a:pt x="236" y="186"/>
                  </a:lnTo>
                  <a:lnTo>
                    <a:pt x="236" y="187"/>
                  </a:lnTo>
                  <a:lnTo>
                    <a:pt x="236" y="188"/>
                  </a:lnTo>
                  <a:lnTo>
                    <a:pt x="236" y="189"/>
                  </a:lnTo>
                  <a:lnTo>
                    <a:pt x="236" y="191"/>
                  </a:lnTo>
                  <a:lnTo>
                    <a:pt x="234" y="194"/>
                  </a:lnTo>
                  <a:lnTo>
                    <a:pt x="232" y="197"/>
                  </a:lnTo>
                  <a:lnTo>
                    <a:pt x="231" y="198"/>
                  </a:lnTo>
                  <a:lnTo>
                    <a:pt x="231" y="200"/>
                  </a:lnTo>
                  <a:lnTo>
                    <a:pt x="232" y="201"/>
                  </a:lnTo>
                  <a:lnTo>
                    <a:pt x="235" y="201"/>
                  </a:lnTo>
                  <a:lnTo>
                    <a:pt x="238" y="202"/>
                  </a:lnTo>
                  <a:lnTo>
                    <a:pt x="239" y="202"/>
                  </a:lnTo>
                  <a:lnTo>
                    <a:pt x="240" y="203"/>
                  </a:lnTo>
                  <a:lnTo>
                    <a:pt x="241" y="204"/>
                  </a:lnTo>
                  <a:lnTo>
                    <a:pt x="242" y="205"/>
                  </a:lnTo>
                  <a:lnTo>
                    <a:pt x="243" y="205"/>
                  </a:lnTo>
                  <a:lnTo>
                    <a:pt x="245" y="207"/>
                  </a:lnTo>
                  <a:lnTo>
                    <a:pt x="247" y="207"/>
                  </a:lnTo>
                  <a:lnTo>
                    <a:pt x="247" y="208"/>
                  </a:lnTo>
                  <a:lnTo>
                    <a:pt x="248" y="207"/>
                  </a:lnTo>
                  <a:lnTo>
                    <a:pt x="250" y="205"/>
                  </a:lnTo>
                  <a:lnTo>
                    <a:pt x="250" y="204"/>
                  </a:lnTo>
                  <a:lnTo>
                    <a:pt x="251" y="204"/>
                  </a:lnTo>
                  <a:lnTo>
                    <a:pt x="252" y="203"/>
                  </a:lnTo>
                  <a:lnTo>
                    <a:pt x="254" y="200"/>
                  </a:lnTo>
                  <a:lnTo>
                    <a:pt x="255" y="199"/>
                  </a:lnTo>
                  <a:lnTo>
                    <a:pt x="262" y="193"/>
                  </a:lnTo>
                  <a:lnTo>
                    <a:pt x="263" y="192"/>
                  </a:lnTo>
                  <a:lnTo>
                    <a:pt x="264" y="192"/>
                  </a:lnTo>
                  <a:lnTo>
                    <a:pt x="265" y="191"/>
                  </a:lnTo>
                  <a:lnTo>
                    <a:pt x="265" y="190"/>
                  </a:lnTo>
                  <a:lnTo>
                    <a:pt x="264" y="190"/>
                  </a:lnTo>
                  <a:lnTo>
                    <a:pt x="264" y="189"/>
                  </a:lnTo>
                  <a:lnTo>
                    <a:pt x="265" y="189"/>
                  </a:lnTo>
                  <a:lnTo>
                    <a:pt x="266" y="189"/>
                  </a:lnTo>
                  <a:lnTo>
                    <a:pt x="267" y="189"/>
                  </a:lnTo>
                  <a:lnTo>
                    <a:pt x="268" y="188"/>
                  </a:lnTo>
                  <a:lnTo>
                    <a:pt x="269" y="188"/>
                  </a:lnTo>
                  <a:lnTo>
                    <a:pt x="270" y="190"/>
                  </a:lnTo>
                  <a:lnTo>
                    <a:pt x="270" y="189"/>
                  </a:lnTo>
                  <a:lnTo>
                    <a:pt x="270" y="188"/>
                  </a:lnTo>
                  <a:lnTo>
                    <a:pt x="272" y="187"/>
                  </a:lnTo>
                  <a:lnTo>
                    <a:pt x="274" y="186"/>
                  </a:lnTo>
                  <a:lnTo>
                    <a:pt x="275" y="185"/>
                  </a:lnTo>
                  <a:lnTo>
                    <a:pt x="274" y="184"/>
                  </a:lnTo>
                  <a:lnTo>
                    <a:pt x="275" y="183"/>
                  </a:lnTo>
                  <a:lnTo>
                    <a:pt x="276" y="183"/>
                  </a:lnTo>
                  <a:lnTo>
                    <a:pt x="276" y="182"/>
                  </a:lnTo>
                  <a:lnTo>
                    <a:pt x="277" y="181"/>
                  </a:lnTo>
                  <a:lnTo>
                    <a:pt x="277" y="179"/>
                  </a:lnTo>
                  <a:lnTo>
                    <a:pt x="278" y="180"/>
                  </a:lnTo>
                  <a:lnTo>
                    <a:pt x="279" y="180"/>
                  </a:lnTo>
                  <a:lnTo>
                    <a:pt x="279" y="178"/>
                  </a:lnTo>
                  <a:lnTo>
                    <a:pt x="281" y="178"/>
                  </a:lnTo>
                  <a:lnTo>
                    <a:pt x="287" y="176"/>
                  </a:lnTo>
                  <a:lnTo>
                    <a:pt x="287" y="175"/>
                  </a:lnTo>
                  <a:lnTo>
                    <a:pt x="288" y="171"/>
                  </a:lnTo>
                  <a:lnTo>
                    <a:pt x="289" y="168"/>
                  </a:lnTo>
                  <a:lnTo>
                    <a:pt x="290" y="166"/>
                  </a:lnTo>
                  <a:lnTo>
                    <a:pt x="291" y="165"/>
                  </a:lnTo>
                  <a:lnTo>
                    <a:pt x="292" y="166"/>
                  </a:lnTo>
                  <a:lnTo>
                    <a:pt x="294" y="167"/>
                  </a:lnTo>
                  <a:lnTo>
                    <a:pt x="297" y="168"/>
                  </a:lnTo>
                  <a:lnTo>
                    <a:pt x="298" y="168"/>
                  </a:lnTo>
                  <a:lnTo>
                    <a:pt x="308" y="157"/>
                  </a:lnTo>
                  <a:lnTo>
                    <a:pt x="309" y="156"/>
                  </a:lnTo>
                  <a:lnTo>
                    <a:pt x="310" y="156"/>
                  </a:lnTo>
                  <a:lnTo>
                    <a:pt x="312" y="156"/>
                  </a:lnTo>
                  <a:lnTo>
                    <a:pt x="315" y="156"/>
                  </a:lnTo>
                  <a:lnTo>
                    <a:pt x="316" y="157"/>
                  </a:lnTo>
                  <a:lnTo>
                    <a:pt x="316" y="159"/>
                  </a:lnTo>
                  <a:lnTo>
                    <a:pt x="317" y="160"/>
                  </a:lnTo>
                  <a:lnTo>
                    <a:pt x="319" y="161"/>
                  </a:lnTo>
                  <a:lnTo>
                    <a:pt x="320" y="162"/>
                  </a:lnTo>
                  <a:lnTo>
                    <a:pt x="321" y="164"/>
                  </a:lnTo>
                  <a:lnTo>
                    <a:pt x="325" y="167"/>
                  </a:lnTo>
                  <a:lnTo>
                    <a:pt x="327" y="168"/>
                  </a:lnTo>
                  <a:lnTo>
                    <a:pt x="329" y="168"/>
                  </a:lnTo>
                  <a:lnTo>
                    <a:pt x="330" y="169"/>
                  </a:lnTo>
                  <a:lnTo>
                    <a:pt x="332" y="171"/>
                  </a:lnTo>
                  <a:lnTo>
                    <a:pt x="334" y="172"/>
                  </a:lnTo>
                  <a:lnTo>
                    <a:pt x="336" y="172"/>
                  </a:lnTo>
                  <a:lnTo>
                    <a:pt x="342" y="172"/>
                  </a:lnTo>
                  <a:lnTo>
                    <a:pt x="344" y="173"/>
                  </a:lnTo>
                  <a:lnTo>
                    <a:pt x="345" y="176"/>
                  </a:lnTo>
                  <a:lnTo>
                    <a:pt x="344" y="181"/>
                  </a:lnTo>
                  <a:lnTo>
                    <a:pt x="345" y="182"/>
                  </a:lnTo>
                  <a:lnTo>
                    <a:pt x="348" y="183"/>
                  </a:lnTo>
                  <a:lnTo>
                    <a:pt x="349" y="183"/>
                  </a:lnTo>
                  <a:lnTo>
                    <a:pt x="349" y="182"/>
                  </a:lnTo>
                  <a:lnTo>
                    <a:pt x="348" y="181"/>
                  </a:lnTo>
                  <a:lnTo>
                    <a:pt x="349" y="180"/>
                  </a:lnTo>
                  <a:lnTo>
                    <a:pt x="350" y="179"/>
                  </a:lnTo>
                  <a:lnTo>
                    <a:pt x="352" y="179"/>
                  </a:lnTo>
                  <a:lnTo>
                    <a:pt x="353" y="178"/>
                  </a:lnTo>
                  <a:lnTo>
                    <a:pt x="355" y="176"/>
                  </a:lnTo>
                  <a:lnTo>
                    <a:pt x="359" y="174"/>
                  </a:lnTo>
                  <a:lnTo>
                    <a:pt x="360" y="173"/>
                  </a:lnTo>
                  <a:lnTo>
                    <a:pt x="361" y="172"/>
                  </a:lnTo>
                  <a:lnTo>
                    <a:pt x="366" y="170"/>
                  </a:lnTo>
                  <a:lnTo>
                    <a:pt x="367" y="170"/>
                  </a:lnTo>
                  <a:lnTo>
                    <a:pt x="368" y="170"/>
                  </a:lnTo>
                  <a:lnTo>
                    <a:pt x="370" y="171"/>
                  </a:lnTo>
                  <a:lnTo>
                    <a:pt x="372" y="171"/>
                  </a:lnTo>
                  <a:lnTo>
                    <a:pt x="373" y="171"/>
                  </a:lnTo>
                  <a:lnTo>
                    <a:pt x="373" y="170"/>
                  </a:lnTo>
                  <a:lnTo>
                    <a:pt x="374" y="169"/>
                  </a:lnTo>
                  <a:lnTo>
                    <a:pt x="375" y="169"/>
                  </a:lnTo>
                  <a:lnTo>
                    <a:pt x="375" y="168"/>
                  </a:lnTo>
                  <a:lnTo>
                    <a:pt x="374" y="164"/>
                  </a:lnTo>
                  <a:lnTo>
                    <a:pt x="375" y="163"/>
                  </a:lnTo>
                  <a:lnTo>
                    <a:pt x="375" y="162"/>
                  </a:lnTo>
                  <a:lnTo>
                    <a:pt x="375" y="161"/>
                  </a:lnTo>
                  <a:lnTo>
                    <a:pt x="376" y="161"/>
                  </a:lnTo>
                  <a:lnTo>
                    <a:pt x="377" y="161"/>
                  </a:lnTo>
                  <a:lnTo>
                    <a:pt x="379" y="160"/>
                  </a:lnTo>
                  <a:lnTo>
                    <a:pt x="379" y="159"/>
                  </a:lnTo>
                  <a:lnTo>
                    <a:pt x="380" y="157"/>
                  </a:lnTo>
                  <a:lnTo>
                    <a:pt x="380" y="155"/>
                  </a:lnTo>
                  <a:lnTo>
                    <a:pt x="381" y="154"/>
                  </a:lnTo>
                  <a:lnTo>
                    <a:pt x="381" y="153"/>
                  </a:lnTo>
                  <a:lnTo>
                    <a:pt x="382" y="153"/>
                  </a:lnTo>
                  <a:lnTo>
                    <a:pt x="384" y="152"/>
                  </a:lnTo>
                  <a:lnTo>
                    <a:pt x="386" y="152"/>
                  </a:lnTo>
                  <a:lnTo>
                    <a:pt x="388" y="151"/>
                  </a:lnTo>
                  <a:lnTo>
                    <a:pt x="389" y="151"/>
                  </a:lnTo>
                  <a:lnTo>
                    <a:pt x="390" y="150"/>
                  </a:lnTo>
                  <a:lnTo>
                    <a:pt x="389" y="149"/>
                  </a:lnTo>
                  <a:lnTo>
                    <a:pt x="387" y="147"/>
                  </a:lnTo>
                  <a:lnTo>
                    <a:pt x="386" y="147"/>
                  </a:lnTo>
                  <a:lnTo>
                    <a:pt x="386" y="146"/>
                  </a:lnTo>
                  <a:lnTo>
                    <a:pt x="386" y="144"/>
                  </a:lnTo>
                  <a:lnTo>
                    <a:pt x="387" y="143"/>
                  </a:lnTo>
                  <a:lnTo>
                    <a:pt x="389" y="142"/>
                  </a:lnTo>
                  <a:lnTo>
                    <a:pt x="390" y="141"/>
                  </a:lnTo>
                  <a:lnTo>
                    <a:pt x="396" y="140"/>
                  </a:lnTo>
                  <a:lnTo>
                    <a:pt x="400" y="141"/>
                  </a:lnTo>
                  <a:lnTo>
                    <a:pt x="401" y="141"/>
                  </a:lnTo>
                  <a:lnTo>
                    <a:pt x="402" y="141"/>
                  </a:lnTo>
                  <a:lnTo>
                    <a:pt x="403" y="141"/>
                  </a:lnTo>
                  <a:lnTo>
                    <a:pt x="405" y="141"/>
                  </a:lnTo>
                  <a:lnTo>
                    <a:pt x="406" y="142"/>
                  </a:lnTo>
                  <a:lnTo>
                    <a:pt x="410" y="143"/>
                  </a:lnTo>
                  <a:lnTo>
                    <a:pt x="411" y="143"/>
                  </a:lnTo>
                  <a:lnTo>
                    <a:pt x="412" y="144"/>
                  </a:lnTo>
                  <a:lnTo>
                    <a:pt x="416" y="146"/>
                  </a:lnTo>
                  <a:lnTo>
                    <a:pt x="417" y="146"/>
                  </a:lnTo>
                  <a:lnTo>
                    <a:pt x="421" y="146"/>
                  </a:lnTo>
                  <a:lnTo>
                    <a:pt x="422" y="147"/>
                  </a:lnTo>
                  <a:lnTo>
                    <a:pt x="423" y="147"/>
                  </a:lnTo>
                  <a:lnTo>
                    <a:pt x="424" y="147"/>
                  </a:lnTo>
                  <a:lnTo>
                    <a:pt x="425" y="148"/>
                  </a:lnTo>
                  <a:lnTo>
                    <a:pt x="426" y="149"/>
                  </a:lnTo>
                  <a:lnTo>
                    <a:pt x="426" y="150"/>
                  </a:lnTo>
                  <a:lnTo>
                    <a:pt x="427" y="151"/>
                  </a:lnTo>
                  <a:lnTo>
                    <a:pt x="428" y="151"/>
                  </a:lnTo>
                  <a:lnTo>
                    <a:pt x="428" y="150"/>
                  </a:lnTo>
                  <a:lnTo>
                    <a:pt x="429" y="150"/>
                  </a:lnTo>
                  <a:lnTo>
                    <a:pt x="430" y="149"/>
                  </a:lnTo>
                  <a:lnTo>
                    <a:pt x="431" y="148"/>
                  </a:lnTo>
                  <a:lnTo>
                    <a:pt x="433" y="147"/>
                  </a:lnTo>
                  <a:lnTo>
                    <a:pt x="434" y="147"/>
                  </a:lnTo>
                  <a:lnTo>
                    <a:pt x="436" y="148"/>
                  </a:lnTo>
                  <a:lnTo>
                    <a:pt x="437" y="150"/>
                  </a:lnTo>
                  <a:lnTo>
                    <a:pt x="440" y="155"/>
                  </a:lnTo>
                  <a:lnTo>
                    <a:pt x="443" y="162"/>
                  </a:lnTo>
                  <a:lnTo>
                    <a:pt x="444" y="164"/>
                  </a:lnTo>
                  <a:lnTo>
                    <a:pt x="445" y="165"/>
                  </a:lnTo>
                  <a:lnTo>
                    <a:pt x="449" y="169"/>
                  </a:lnTo>
                  <a:lnTo>
                    <a:pt x="450" y="170"/>
                  </a:lnTo>
                  <a:lnTo>
                    <a:pt x="453" y="176"/>
                  </a:lnTo>
                  <a:lnTo>
                    <a:pt x="453" y="178"/>
                  </a:lnTo>
                  <a:lnTo>
                    <a:pt x="454" y="179"/>
                  </a:lnTo>
                  <a:lnTo>
                    <a:pt x="454" y="180"/>
                  </a:lnTo>
                  <a:lnTo>
                    <a:pt x="455" y="180"/>
                  </a:lnTo>
                  <a:lnTo>
                    <a:pt x="459" y="183"/>
                  </a:lnTo>
                  <a:lnTo>
                    <a:pt x="460" y="184"/>
                  </a:lnTo>
                  <a:lnTo>
                    <a:pt x="462" y="187"/>
                  </a:lnTo>
                  <a:lnTo>
                    <a:pt x="463" y="188"/>
                  </a:lnTo>
                  <a:lnTo>
                    <a:pt x="463" y="189"/>
                  </a:lnTo>
                  <a:lnTo>
                    <a:pt x="463" y="191"/>
                  </a:lnTo>
                  <a:lnTo>
                    <a:pt x="464" y="191"/>
                  </a:lnTo>
                  <a:lnTo>
                    <a:pt x="466" y="193"/>
                  </a:lnTo>
                  <a:lnTo>
                    <a:pt x="468" y="195"/>
                  </a:lnTo>
                  <a:lnTo>
                    <a:pt x="478" y="201"/>
                  </a:lnTo>
                  <a:lnTo>
                    <a:pt x="479" y="201"/>
                  </a:lnTo>
                  <a:lnTo>
                    <a:pt x="482" y="203"/>
                  </a:lnTo>
                  <a:lnTo>
                    <a:pt x="483" y="204"/>
                  </a:lnTo>
                  <a:lnTo>
                    <a:pt x="484" y="206"/>
                  </a:lnTo>
                  <a:lnTo>
                    <a:pt x="485" y="208"/>
                  </a:lnTo>
                  <a:lnTo>
                    <a:pt x="486" y="208"/>
                  </a:lnTo>
                  <a:lnTo>
                    <a:pt x="486" y="209"/>
                  </a:lnTo>
                  <a:lnTo>
                    <a:pt x="487" y="209"/>
                  </a:lnTo>
                  <a:lnTo>
                    <a:pt x="488" y="210"/>
                  </a:lnTo>
                  <a:lnTo>
                    <a:pt x="490" y="214"/>
                  </a:lnTo>
                  <a:lnTo>
                    <a:pt x="490" y="215"/>
                  </a:lnTo>
                  <a:lnTo>
                    <a:pt x="490" y="219"/>
                  </a:lnTo>
                  <a:lnTo>
                    <a:pt x="490" y="223"/>
                  </a:lnTo>
                  <a:lnTo>
                    <a:pt x="490" y="226"/>
                  </a:lnTo>
                  <a:lnTo>
                    <a:pt x="489" y="227"/>
                  </a:lnTo>
                  <a:lnTo>
                    <a:pt x="485" y="238"/>
                  </a:lnTo>
                  <a:lnTo>
                    <a:pt x="485" y="239"/>
                  </a:lnTo>
                  <a:lnTo>
                    <a:pt x="485" y="243"/>
                  </a:lnTo>
                  <a:lnTo>
                    <a:pt x="485" y="245"/>
                  </a:lnTo>
                  <a:lnTo>
                    <a:pt x="485" y="246"/>
                  </a:lnTo>
                  <a:lnTo>
                    <a:pt x="486" y="248"/>
                  </a:lnTo>
                  <a:lnTo>
                    <a:pt x="486" y="249"/>
                  </a:lnTo>
                  <a:lnTo>
                    <a:pt x="486" y="250"/>
                  </a:lnTo>
                  <a:lnTo>
                    <a:pt x="486" y="252"/>
                  </a:lnTo>
                  <a:lnTo>
                    <a:pt x="486" y="253"/>
                  </a:lnTo>
                  <a:lnTo>
                    <a:pt x="487" y="259"/>
                  </a:lnTo>
                  <a:lnTo>
                    <a:pt x="487" y="260"/>
                  </a:lnTo>
                  <a:lnTo>
                    <a:pt x="486" y="263"/>
                  </a:lnTo>
                  <a:lnTo>
                    <a:pt x="485" y="266"/>
                  </a:lnTo>
                  <a:lnTo>
                    <a:pt x="485" y="269"/>
                  </a:lnTo>
                  <a:lnTo>
                    <a:pt x="485" y="270"/>
                  </a:lnTo>
                  <a:lnTo>
                    <a:pt x="486" y="272"/>
                  </a:lnTo>
                  <a:lnTo>
                    <a:pt x="486" y="273"/>
                  </a:lnTo>
                  <a:lnTo>
                    <a:pt x="487" y="274"/>
                  </a:lnTo>
                  <a:lnTo>
                    <a:pt x="491" y="276"/>
                  </a:lnTo>
                  <a:lnTo>
                    <a:pt x="492" y="277"/>
                  </a:lnTo>
                  <a:lnTo>
                    <a:pt x="493" y="278"/>
                  </a:lnTo>
                  <a:lnTo>
                    <a:pt x="494" y="279"/>
                  </a:lnTo>
                  <a:lnTo>
                    <a:pt x="494" y="280"/>
                  </a:lnTo>
                  <a:lnTo>
                    <a:pt x="495" y="282"/>
                  </a:lnTo>
                  <a:lnTo>
                    <a:pt x="495" y="283"/>
                  </a:lnTo>
                  <a:lnTo>
                    <a:pt x="496" y="284"/>
                  </a:lnTo>
                  <a:lnTo>
                    <a:pt x="498" y="285"/>
                  </a:lnTo>
                  <a:lnTo>
                    <a:pt x="499" y="286"/>
                  </a:lnTo>
                  <a:lnTo>
                    <a:pt x="500" y="287"/>
                  </a:lnTo>
                  <a:lnTo>
                    <a:pt x="501" y="288"/>
                  </a:lnTo>
                  <a:lnTo>
                    <a:pt x="502" y="288"/>
                  </a:lnTo>
                  <a:lnTo>
                    <a:pt x="503" y="289"/>
                  </a:lnTo>
                  <a:lnTo>
                    <a:pt x="503" y="290"/>
                  </a:lnTo>
                  <a:lnTo>
                    <a:pt x="504" y="292"/>
                  </a:lnTo>
                  <a:lnTo>
                    <a:pt x="504" y="295"/>
                  </a:lnTo>
                  <a:lnTo>
                    <a:pt x="504" y="297"/>
                  </a:lnTo>
                  <a:lnTo>
                    <a:pt x="504" y="298"/>
                  </a:lnTo>
                  <a:lnTo>
                    <a:pt x="506" y="300"/>
                  </a:lnTo>
                  <a:lnTo>
                    <a:pt x="507" y="301"/>
                  </a:lnTo>
                  <a:lnTo>
                    <a:pt x="509" y="301"/>
                  </a:lnTo>
                  <a:lnTo>
                    <a:pt x="517" y="304"/>
                  </a:lnTo>
                  <a:lnTo>
                    <a:pt x="518" y="305"/>
                  </a:lnTo>
                  <a:lnTo>
                    <a:pt x="521" y="305"/>
                  </a:lnTo>
                  <a:lnTo>
                    <a:pt x="528" y="307"/>
                  </a:lnTo>
                  <a:lnTo>
                    <a:pt x="529" y="307"/>
                  </a:lnTo>
                  <a:lnTo>
                    <a:pt x="530" y="308"/>
                  </a:lnTo>
                  <a:lnTo>
                    <a:pt x="529" y="308"/>
                  </a:lnTo>
                  <a:lnTo>
                    <a:pt x="528" y="309"/>
                  </a:lnTo>
                  <a:lnTo>
                    <a:pt x="527" y="309"/>
                  </a:lnTo>
                  <a:lnTo>
                    <a:pt x="526" y="311"/>
                  </a:lnTo>
                  <a:lnTo>
                    <a:pt x="525" y="313"/>
                  </a:lnTo>
                  <a:lnTo>
                    <a:pt x="526" y="316"/>
                  </a:lnTo>
                  <a:lnTo>
                    <a:pt x="529" y="322"/>
                  </a:lnTo>
                  <a:lnTo>
                    <a:pt x="530" y="323"/>
                  </a:lnTo>
                  <a:lnTo>
                    <a:pt x="531" y="324"/>
                  </a:lnTo>
                  <a:lnTo>
                    <a:pt x="532" y="324"/>
                  </a:lnTo>
                  <a:lnTo>
                    <a:pt x="535" y="324"/>
                  </a:lnTo>
                  <a:lnTo>
                    <a:pt x="536" y="324"/>
                  </a:lnTo>
                  <a:lnTo>
                    <a:pt x="539" y="325"/>
                  </a:lnTo>
                  <a:lnTo>
                    <a:pt x="542" y="327"/>
                  </a:lnTo>
                  <a:lnTo>
                    <a:pt x="544" y="330"/>
                  </a:lnTo>
                  <a:lnTo>
                    <a:pt x="545" y="333"/>
                  </a:lnTo>
                  <a:lnTo>
                    <a:pt x="544" y="336"/>
                  </a:lnTo>
                  <a:lnTo>
                    <a:pt x="542" y="341"/>
                  </a:lnTo>
                  <a:lnTo>
                    <a:pt x="542" y="342"/>
                  </a:lnTo>
                  <a:lnTo>
                    <a:pt x="542" y="345"/>
                  </a:lnTo>
                  <a:lnTo>
                    <a:pt x="541" y="346"/>
                  </a:lnTo>
                  <a:lnTo>
                    <a:pt x="541" y="347"/>
                  </a:lnTo>
                  <a:lnTo>
                    <a:pt x="540" y="347"/>
                  </a:lnTo>
                  <a:lnTo>
                    <a:pt x="538" y="349"/>
                  </a:lnTo>
                  <a:lnTo>
                    <a:pt x="535" y="350"/>
                  </a:lnTo>
                  <a:lnTo>
                    <a:pt x="534" y="351"/>
                  </a:lnTo>
                  <a:lnTo>
                    <a:pt x="533" y="352"/>
                  </a:lnTo>
                  <a:lnTo>
                    <a:pt x="533" y="353"/>
                  </a:lnTo>
                  <a:lnTo>
                    <a:pt x="535" y="354"/>
                  </a:lnTo>
                  <a:lnTo>
                    <a:pt x="536" y="354"/>
                  </a:lnTo>
                  <a:lnTo>
                    <a:pt x="537" y="354"/>
                  </a:lnTo>
                  <a:lnTo>
                    <a:pt x="538" y="354"/>
                  </a:lnTo>
                  <a:lnTo>
                    <a:pt x="539" y="354"/>
                  </a:lnTo>
                  <a:lnTo>
                    <a:pt x="539" y="356"/>
                  </a:lnTo>
                  <a:lnTo>
                    <a:pt x="539" y="358"/>
                  </a:lnTo>
                  <a:lnTo>
                    <a:pt x="537" y="359"/>
                  </a:lnTo>
                  <a:lnTo>
                    <a:pt x="535" y="360"/>
                  </a:lnTo>
                  <a:lnTo>
                    <a:pt x="532" y="363"/>
                  </a:lnTo>
                  <a:lnTo>
                    <a:pt x="532" y="364"/>
                  </a:lnTo>
                  <a:lnTo>
                    <a:pt x="531" y="366"/>
                  </a:lnTo>
                  <a:lnTo>
                    <a:pt x="531" y="367"/>
                  </a:lnTo>
                  <a:lnTo>
                    <a:pt x="531" y="369"/>
                  </a:lnTo>
                  <a:lnTo>
                    <a:pt x="531" y="370"/>
                  </a:lnTo>
                  <a:lnTo>
                    <a:pt x="533" y="370"/>
                  </a:lnTo>
                  <a:lnTo>
                    <a:pt x="534" y="372"/>
                  </a:lnTo>
                  <a:lnTo>
                    <a:pt x="535" y="372"/>
                  </a:lnTo>
                  <a:lnTo>
                    <a:pt x="536" y="372"/>
                  </a:lnTo>
                  <a:lnTo>
                    <a:pt x="536" y="373"/>
                  </a:lnTo>
                  <a:lnTo>
                    <a:pt x="538" y="376"/>
                  </a:lnTo>
                  <a:lnTo>
                    <a:pt x="539" y="376"/>
                  </a:lnTo>
                  <a:lnTo>
                    <a:pt x="541" y="377"/>
                  </a:lnTo>
                  <a:lnTo>
                    <a:pt x="540" y="378"/>
                  </a:lnTo>
                  <a:lnTo>
                    <a:pt x="537" y="379"/>
                  </a:lnTo>
                  <a:lnTo>
                    <a:pt x="537" y="381"/>
                  </a:lnTo>
                  <a:lnTo>
                    <a:pt x="538" y="383"/>
                  </a:lnTo>
                  <a:lnTo>
                    <a:pt x="537" y="384"/>
                  </a:lnTo>
                  <a:lnTo>
                    <a:pt x="536" y="384"/>
                  </a:lnTo>
                  <a:lnTo>
                    <a:pt x="536" y="385"/>
                  </a:lnTo>
                  <a:lnTo>
                    <a:pt x="536" y="386"/>
                  </a:lnTo>
                  <a:lnTo>
                    <a:pt x="536" y="387"/>
                  </a:lnTo>
                  <a:lnTo>
                    <a:pt x="535" y="388"/>
                  </a:lnTo>
                  <a:lnTo>
                    <a:pt x="534" y="389"/>
                  </a:lnTo>
                  <a:lnTo>
                    <a:pt x="534" y="391"/>
                  </a:lnTo>
                  <a:lnTo>
                    <a:pt x="534" y="392"/>
                  </a:lnTo>
                  <a:lnTo>
                    <a:pt x="535" y="393"/>
                  </a:lnTo>
                  <a:lnTo>
                    <a:pt x="535" y="394"/>
                  </a:lnTo>
                  <a:lnTo>
                    <a:pt x="534" y="397"/>
                  </a:lnTo>
                  <a:lnTo>
                    <a:pt x="534" y="399"/>
                  </a:lnTo>
                  <a:lnTo>
                    <a:pt x="535" y="404"/>
                  </a:lnTo>
                  <a:lnTo>
                    <a:pt x="535" y="406"/>
                  </a:lnTo>
                  <a:lnTo>
                    <a:pt x="534" y="408"/>
                  </a:lnTo>
                  <a:lnTo>
                    <a:pt x="532" y="410"/>
                  </a:lnTo>
                  <a:lnTo>
                    <a:pt x="531" y="412"/>
                  </a:lnTo>
                  <a:lnTo>
                    <a:pt x="530" y="412"/>
                  </a:lnTo>
                  <a:lnTo>
                    <a:pt x="530" y="413"/>
                  </a:lnTo>
                  <a:lnTo>
                    <a:pt x="529" y="414"/>
                  </a:lnTo>
                  <a:lnTo>
                    <a:pt x="529" y="415"/>
                  </a:lnTo>
                  <a:lnTo>
                    <a:pt x="528" y="415"/>
                  </a:lnTo>
                  <a:lnTo>
                    <a:pt x="527" y="416"/>
                  </a:lnTo>
                  <a:lnTo>
                    <a:pt x="526" y="416"/>
                  </a:lnTo>
                  <a:lnTo>
                    <a:pt x="525" y="416"/>
                  </a:lnTo>
                  <a:lnTo>
                    <a:pt x="524" y="418"/>
                  </a:lnTo>
                  <a:lnTo>
                    <a:pt x="523" y="418"/>
                  </a:lnTo>
                  <a:lnTo>
                    <a:pt x="522" y="417"/>
                  </a:lnTo>
                  <a:lnTo>
                    <a:pt x="521" y="417"/>
                  </a:lnTo>
                  <a:lnTo>
                    <a:pt x="520" y="419"/>
                  </a:lnTo>
                  <a:lnTo>
                    <a:pt x="519" y="419"/>
                  </a:lnTo>
                  <a:lnTo>
                    <a:pt x="518" y="420"/>
                  </a:lnTo>
                  <a:lnTo>
                    <a:pt x="515" y="421"/>
                  </a:lnTo>
                  <a:lnTo>
                    <a:pt x="514" y="421"/>
                  </a:lnTo>
                  <a:lnTo>
                    <a:pt x="512" y="422"/>
                  </a:lnTo>
                  <a:lnTo>
                    <a:pt x="510" y="425"/>
                  </a:lnTo>
                  <a:lnTo>
                    <a:pt x="508" y="428"/>
                  </a:lnTo>
                  <a:lnTo>
                    <a:pt x="505" y="429"/>
                  </a:lnTo>
                  <a:lnTo>
                    <a:pt x="503" y="429"/>
                  </a:lnTo>
                  <a:lnTo>
                    <a:pt x="502" y="427"/>
                  </a:lnTo>
                  <a:lnTo>
                    <a:pt x="500" y="424"/>
                  </a:lnTo>
                  <a:lnTo>
                    <a:pt x="500" y="423"/>
                  </a:lnTo>
                  <a:lnTo>
                    <a:pt x="500" y="420"/>
                  </a:lnTo>
                  <a:lnTo>
                    <a:pt x="500" y="419"/>
                  </a:lnTo>
                  <a:lnTo>
                    <a:pt x="500" y="418"/>
                  </a:lnTo>
                  <a:lnTo>
                    <a:pt x="499" y="418"/>
                  </a:lnTo>
                  <a:lnTo>
                    <a:pt x="496" y="417"/>
                  </a:lnTo>
                  <a:lnTo>
                    <a:pt x="495" y="417"/>
                  </a:lnTo>
                  <a:lnTo>
                    <a:pt x="494" y="417"/>
                  </a:lnTo>
                  <a:lnTo>
                    <a:pt x="493" y="416"/>
                  </a:lnTo>
                  <a:lnTo>
                    <a:pt x="492" y="416"/>
                  </a:lnTo>
                  <a:lnTo>
                    <a:pt x="491" y="416"/>
                  </a:lnTo>
                  <a:lnTo>
                    <a:pt x="490" y="416"/>
                  </a:lnTo>
                  <a:lnTo>
                    <a:pt x="489" y="415"/>
                  </a:lnTo>
                  <a:lnTo>
                    <a:pt x="488" y="414"/>
                  </a:lnTo>
                  <a:lnTo>
                    <a:pt x="487" y="414"/>
                  </a:lnTo>
                  <a:lnTo>
                    <a:pt x="486" y="415"/>
                  </a:lnTo>
                  <a:lnTo>
                    <a:pt x="484" y="416"/>
                  </a:lnTo>
                  <a:lnTo>
                    <a:pt x="483" y="416"/>
                  </a:lnTo>
                  <a:lnTo>
                    <a:pt x="482" y="416"/>
                  </a:lnTo>
                  <a:lnTo>
                    <a:pt x="482" y="415"/>
                  </a:lnTo>
                  <a:lnTo>
                    <a:pt x="481" y="415"/>
                  </a:lnTo>
                  <a:lnTo>
                    <a:pt x="480" y="416"/>
                  </a:lnTo>
                  <a:lnTo>
                    <a:pt x="479" y="416"/>
                  </a:lnTo>
                  <a:lnTo>
                    <a:pt x="477" y="416"/>
                  </a:lnTo>
                  <a:lnTo>
                    <a:pt x="476" y="416"/>
                  </a:lnTo>
                  <a:lnTo>
                    <a:pt x="475" y="416"/>
                  </a:lnTo>
                  <a:lnTo>
                    <a:pt x="474" y="417"/>
                  </a:lnTo>
                  <a:lnTo>
                    <a:pt x="474" y="418"/>
                  </a:lnTo>
                  <a:lnTo>
                    <a:pt x="473" y="419"/>
                  </a:lnTo>
                  <a:lnTo>
                    <a:pt x="472" y="420"/>
                  </a:lnTo>
                  <a:lnTo>
                    <a:pt x="471" y="419"/>
                  </a:lnTo>
                  <a:lnTo>
                    <a:pt x="470" y="419"/>
                  </a:lnTo>
                  <a:lnTo>
                    <a:pt x="468" y="419"/>
                  </a:lnTo>
                  <a:lnTo>
                    <a:pt x="467" y="419"/>
                  </a:lnTo>
                  <a:lnTo>
                    <a:pt x="467" y="420"/>
                  </a:lnTo>
                  <a:lnTo>
                    <a:pt x="466" y="420"/>
                  </a:lnTo>
                  <a:lnTo>
                    <a:pt x="465" y="420"/>
                  </a:lnTo>
                  <a:lnTo>
                    <a:pt x="465" y="419"/>
                  </a:lnTo>
                  <a:lnTo>
                    <a:pt x="457" y="418"/>
                  </a:lnTo>
                  <a:lnTo>
                    <a:pt x="454" y="417"/>
                  </a:lnTo>
                  <a:lnTo>
                    <a:pt x="452" y="417"/>
                  </a:lnTo>
                  <a:lnTo>
                    <a:pt x="451" y="417"/>
                  </a:lnTo>
                  <a:lnTo>
                    <a:pt x="450" y="418"/>
                  </a:lnTo>
                  <a:lnTo>
                    <a:pt x="449" y="418"/>
                  </a:lnTo>
                  <a:lnTo>
                    <a:pt x="448" y="418"/>
                  </a:lnTo>
                  <a:lnTo>
                    <a:pt x="448" y="417"/>
                  </a:lnTo>
                  <a:lnTo>
                    <a:pt x="447" y="417"/>
                  </a:lnTo>
                  <a:lnTo>
                    <a:pt x="446" y="419"/>
                  </a:lnTo>
                  <a:lnTo>
                    <a:pt x="445" y="419"/>
                  </a:lnTo>
                  <a:lnTo>
                    <a:pt x="444" y="419"/>
                  </a:lnTo>
                  <a:lnTo>
                    <a:pt x="444" y="418"/>
                  </a:lnTo>
                  <a:lnTo>
                    <a:pt x="443" y="418"/>
                  </a:lnTo>
                  <a:lnTo>
                    <a:pt x="441" y="419"/>
                  </a:lnTo>
                  <a:lnTo>
                    <a:pt x="439" y="420"/>
                  </a:lnTo>
                  <a:lnTo>
                    <a:pt x="438" y="420"/>
                  </a:lnTo>
                  <a:lnTo>
                    <a:pt x="436" y="421"/>
                  </a:lnTo>
                  <a:lnTo>
                    <a:pt x="434" y="419"/>
                  </a:lnTo>
                  <a:lnTo>
                    <a:pt x="431" y="419"/>
                  </a:lnTo>
                  <a:lnTo>
                    <a:pt x="430" y="420"/>
                  </a:lnTo>
                  <a:lnTo>
                    <a:pt x="430" y="421"/>
                  </a:lnTo>
                  <a:lnTo>
                    <a:pt x="428" y="421"/>
                  </a:lnTo>
                  <a:lnTo>
                    <a:pt x="427" y="421"/>
                  </a:lnTo>
                  <a:lnTo>
                    <a:pt x="427" y="420"/>
                  </a:lnTo>
                  <a:lnTo>
                    <a:pt x="426" y="420"/>
                  </a:lnTo>
                  <a:lnTo>
                    <a:pt x="425" y="419"/>
                  </a:lnTo>
                  <a:lnTo>
                    <a:pt x="424" y="419"/>
                  </a:lnTo>
                  <a:lnTo>
                    <a:pt x="423" y="419"/>
                  </a:lnTo>
                  <a:lnTo>
                    <a:pt x="422" y="419"/>
                  </a:lnTo>
                  <a:lnTo>
                    <a:pt x="421" y="419"/>
                  </a:lnTo>
                  <a:lnTo>
                    <a:pt x="417" y="418"/>
                  </a:lnTo>
                  <a:lnTo>
                    <a:pt x="415" y="418"/>
                  </a:lnTo>
                  <a:lnTo>
                    <a:pt x="414" y="417"/>
                  </a:lnTo>
                  <a:lnTo>
                    <a:pt x="415" y="416"/>
                  </a:lnTo>
                  <a:lnTo>
                    <a:pt x="414" y="415"/>
                  </a:lnTo>
                  <a:lnTo>
                    <a:pt x="414" y="414"/>
                  </a:lnTo>
                  <a:lnTo>
                    <a:pt x="413" y="414"/>
                  </a:lnTo>
                  <a:lnTo>
                    <a:pt x="412" y="414"/>
                  </a:lnTo>
                  <a:lnTo>
                    <a:pt x="411" y="414"/>
                  </a:lnTo>
                  <a:lnTo>
                    <a:pt x="411" y="415"/>
                  </a:lnTo>
                  <a:lnTo>
                    <a:pt x="411" y="416"/>
                  </a:lnTo>
                  <a:lnTo>
                    <a:pt x="409" y="417"/>
                  </a:lnTo>
                  <a:lnTo>
                    <a:pt x="408" y="416"/>
                  </a:lnTo>
                  <a:lnTo>
                    <a:pt x="406" y="415"/>
                  </a:lnTo>
                  <a:lnTo>
                    <a:pt x="405" y="416"/>
                  </a:lnTo>
                  <a:lnTo>
                    <a:pt x="403" y="417"/>
                  </a:lnTo>
                  <a:lnTo>
                    <a:pt x="400" y="419"/>
                  </a:lnTo>
                  <a:lnTo>
                    <a:pt x="399" y="419"/>
                  </a:lnTo>
                  <a:lnTo>
                    <a:pt x="399" y="418"/>
                  </a:lnTo>
                  <a:lnTo>
                    <a:pt x="398" y="418"/>
                  </a:lnTo>
                  <a:lnTo>
                    <a:pt x="397" y="418"/>
                  </a:lnTo>
                  <a:lnTo>
                    <a:pt x="395" y="420"/>
                  </a:lnTo>
                  <a:lnTo>
                    <a:pt x="394" y="420"/>
                  </a:lnTo>
                  <a:lnTo>
                    <a:pt x="393" y="420"/>
                  </a:lnTo>
                  <a:lnTo>
                    <a:pt x="388" y="420"/>
                  </a:lnTo>
                  <a:lnTo>
                    <a:pt x="386" y="421"/>
                  </a:lnTo>
                  <a:lnTo>
                    <a:pt x="383" y="422"/>
                  </a:lnTo>
                  <a:lnTo>
                    <a:pt x="379" y="422"/>
                  </a:lnTo>
                  <a:lnTo>
                    <a:pt x="378" y="423"/>
                  </a:lnTo>
                  <a:lnTo>
                    <a:pt x="376" y="424"/>
                  </a:lnTo>
                  <a:lnTo>
                    <a:pt x="371" y="428"/>
                  </a:lnTo>
                  <a:lnTo>
                    <a:pt x="369" y="429"/>
                  </a:lnTo>
                  <a:lnTo>
                    <a:pt x="367" y="430"/>
                  </a:lnTo>
                  <a:lnTo>
                    <a:pt x="366" y="430"/>
                  </a:lnTo>
                  <a:lnTo>
                    <a:pt x="365" y="431"/>
                  </a:lnTo>
                  <a:lnTo>
                    <a:pt x="365" y="433"/>
                  </a:lnTo>
                  <a:lnTo>
                    <a:pt x="365" y="434"/>
                  </a:lnTo>
                  <a:lnTo>
                    <a:pt x="364" y="435"/>
                  </a:lnTo>
                  <a:lnTo>
                    <a:pt x="364" y="436"/>
                  </a:lnTo>
                  <a:lnTo>
                    <a:pt x="363" y="438"/>
                  </a:lnTo>
                  <a:lnTo>
                    <a:pt x="362" y="439"/>
                  </a:lnTo>
                  <a:lnTo>
                    <a:pt x="362" y="441"/>
                  </a:lnTo>
                  <a:lnTo>
                    <a:pt x="362" y="442"/>
                  </a:lnTo>
                  <a:lnTo>
                    <a:pt x="362" y="443"/>
                  </a:lnTo>
                  <a:lnTo>
                    <a:pt x="361" y="444"/>
                  </a:lnTo>
                  <a:lnTo>
                    <a:pt x="357" y="447"/>
                  </a:lnTo>
                  <a:lnTo>
                    <a:pt x="355" y="448"/>
                  </a:lnTo>
                  <a:lnTo>
                    <a:pt x="354" y="451"/>
                  </a:lnTo>
                  <a:lnTo>
                    <a:pt x="353" y="454"/>
                  </a:lnTo>
                  <a:lnTo>
                    <a:pt x="352" y="455"/>
                  </a:lnTo>
                  <a:lnTo>
                    <a:pt x="351" y="457"/>
                  </a:lnTo>
                  <a:lnTo>
                    <a:pt x="351" y="458"/>
                  </a:lnTo>
                  <a:lnTo>
                    <a:pt x="351" y="459"/>
                  </a:lnTo>
                  <a:lnTo>
                    <a:pt x="350" y="460"/>
                  </a:lnTo>
                  <a:lnTo>
                    <a:pt x="349" y="461"/>
                  </a:lnTo>
                  <a:lnTo>
                    <a:pt x="342" y="465"/>
                  </a:lnTo>
                  <a:lnTo>
                    <a:pt x="340" y="466"/>
                  </a:lnTo>
                  <a:lnTo>
                    <a:pt x="340" y="468"/>
                  </a:lnTo>
                  <a:lnTo>
                    <a:pt x="341" y="469"/>
                  </a:lnTo>
                  <a:lnTo>
                    <a:pt x="344" y="471"/>
                  </a:lnTo>
                  <a:lnTo>
                    <a:pt x="343" y="471"/>
                  </a:lnTo>
                  <a:lnTo>
                    <a:pt x="339" y="473"/>
                  </a:lnTo>
                  <a:lnTo>
                    <a:pt x="338" y="473"/>
                  </a:lnTo>
                  <a:lnTo>
                    <a:pt x="334" y="474"/>
                  </a:lnTo>
                  <a:lnTo>
                    <a:pt x="329" y="473"/>
                  </a:lnTo>
                  <a:lnTo>
                    <a:pt x="326" y="473"/>
                  </a:lnTo>
                  <a:lnTo>
                    <a:pt x="325" y="475"/>
                  </a:lnTo>
                  <a:lnTo>
                    <a:pt x="325" y="476"/>
                  </a:lnTo>
                  <a:lnTo>
                    <a:pt x="326" y="477"/>
                  </a:lnTo>
                  <a:lnTo>
                    <a:pt x="326" y="478"/>
                  </a:lnTo>
                  <a:lnTo>
                    <a:pt x="326" y="479"/>
                  </a:lnTo>
                  <a:lnTo>
                    <a:pt x="326" y="484"/>
                  </a:lnTo>
                  <a:lnTo>
                    <a:pt x="326" y="488"/>
                  </a:lnTo>
                  <a:lnTo>
                    <a:pt x="326" y="493"/>
                  </a:lnTo>
                  <a:lnTo>
                    <a:pt x="330" y="502"/>
                  </a:lnTo>
                  <a:lnTo>
                    <a:pt x="331" y="505"/>
                  </a:lnTo>
                  <a:lnTo>
                    <a:pt x="334" y="508"/>
                  </a:lnTo>
                  <a:lnTo>
                    <a:pt x="335" y="510"/>
                  </a:lnTo>
                  <a:lnTo>
                    <a:pt x="336" y="511"/>
                  </a:lnTo>
                  <a:lnTo>
                    <a:pt x="337" y="512"/>
                  </a:lnTo>
                  <a:lnTo>
                    <a:pt x="336" y="513"/>
                  </a:lnTo>
                  <a:lnTo>
                    <a:pt x="335" y="513"/>
                  </a:lnTo>
                  <a:lnTo>
                    <a:pt x="335" y="514"/>
                  </a:lnTo>
                  <a:lnTo>
                    <a:pt x="336" y="515"/>
                  </a:lnTo>
                  <a:lnTo>
                    <a:pt x="335" y="516"/>
                  </a:lnTo>
                  <a:lnTo>
                    <a:pt x="335" y="517"/>
                  </a:lnTo>
                  <a:lnTo>
                    <a:pt x="336" y="518"/>
                  </a:lnTo>
                  <a:lnTo>
                    <a:pt x="336" y="520"/>
                  </a:lnTo>
                  <a:lnTo>
                    <a:pt x="336" y="522"/>
                  </a:lnTo>
                  <a:lnTo>
                    <a:pt x="337" y="524"/>
                  </a:lnTo>
                  <a:lnTo>
                    <a:pt x="337" y="525"/>
                  </a:lnTo>
                  <a:lnTo>
                    <a:pt x="338" y="525"/>
                  </a:lnTo>
                  <a:lnTo>
                    <a:pt x="338" y="526"/>
                  </a:lnTo>
                  <a:lnTo>
                    <a:pt x="338" y="528"/>
                  </a:lnTo>
                  <a:lnTo>
                    <a:pt x="337" y="530"/>
                  </a:lnTo>
                  <a:lnTo>
                    <a:pt x="336" y="530"/>
                  </a:lnTo>
                  <a:lnTo>
                    <a:pt x="336" y="532"/>
                  </a:lnTo>
                  <a:lnTo>
                    <a:pt x="336" y="533"/>
                  </a:lnTo>
                  <a:lnTo>
                    <a:pt x="336" y="534"/>
                  </a:lnTo>
                  <a:lnTo>
                    <a:pt x="336" y="535"/>
                  </a:lnTo>
                  <a:lnTo>
                    <a:pt x="337" y="536"/>
                  </a:lnTo>
                  <a:lnTo>
                    <a:pt x="341" y="537"/>
                  </a:lnTo>
                  <a:lnTo>
                    <a:pt x="343" y="539"/>
                  </a:lnTo>
                  <a:lnTo>
                    <a:pt x="348" y="544"/>
                  </a:lnTo>
                  <a:lnTo>
                    <a:pt x="350" y="545"/>
                  </a:lnTo>
                  <a:lnTo>
                    <a:pt x="351" y="546"/>
                  </a:lnTo>
                  <a:lnTo>
                    <a:pt x="351" y="547"/>
                  </a:lnTo>
                  <a:lnTo>
                    <a:pt x="351" y="548"/>
                  </a:lnTo>
                  <a:lnTo>
                    <a:pt x="352" y="549"/>
                  </a:lnTo>
                  <a:lnTo>
                    <a:pt x="354" y="550"/>
                  </a:lnTo>
                  <a:lnTo>
                    <a:pt x="355" y="551"/>
                  </a:lnTo>
                  <a:lnTo>
                    <a:pt x="355" y="552"/>
                  </a:lnTo>
                  <a:lnTo>
                    <a:pt x="354" y="553"/>
                  </a:lnTo>
                  <a:lnTo>
                    <a:pt x="353" y="554"/>
                  </a:lnTo>
                  <a:lnTo>
                    <a:pt x="352" y="556"/>
                  </a:lnTo>
                  <a:lnTo>
                    <a:pt x="351" y="557"/>
                  </a:lnTo>
                  <a:lnTo>
                    <a:pt x="350" y="568"/>
                  </a:lnTo>
                  <a:lnTo>
                    <a:pt x="350" y="571"/>
                  </a:lnTo>
                  <a:lnTo>
                    <a:pt x="354" y="576"/>
                  </a:lnTo>
                  <a:lnTo>
                    <a:pt x="355" y="577"/>
                  </a:lnTo>
                  <a:lnTo>
                    <a:pt x="356" y="580"/>
                  </a:lnTo>
                  <a:lnTo>
                    <a:pt x="357" y="583"/>
                  </a:lnTo>
                  <a:lnTo>
                    <a:pt x="360" y="589"/>
                  </a:lnTo>
                  <a:lnTo>
                    <a:pt x="363" y="593"/>
                  </a:lnTo>
                  <a:lnTo>
                    <a:pt x="365" y="596"/>
                  </a:lnTo>
                  <a:lnTo>
                    <a:pt x="365" y="598"/>
                  </a:lnTo>
                  <a:lnTo>
                    <a:pt x="366" y="602"/>
                  </a:lnTo>
                  <a:lnTo>
                    <a:pt x="365" y="604"/>
                  </a:lnTo>
                  <a:lnTo>
                    <a:pt x="364" y="602"/>
                  </a:lnTo>
                  <a:lnTo>
                    <a:pt x="364" y="599"/>
                  </a:lnTo>
                  <a:lnTo>
                    <a:pt x="364" y="597"/>
                  </a:lnTo>
                  <a:lnTo>
                    <a:pt x="363" y="595"/>
                  </a:lnTo>
                  <a:lnTo>
                    <a:pt x="359" y="589"/>
                  </a:lnTo>
                  <a:lnTo>
                    <a:pt x="356" y="587"/>
                  </a:lnTo>
                  <a:lnTo>
                    <a:pt x="356" y="582"/>
                  </a:lnTo>
                  <a:lnTo>
                    <a:pt x="355" y="579"/>
                  </a:lnTo>
                  <a:lnTo>
                    <a:pt x="354" y="577"/>
                  </a:lnTo>
                  <a:lnTo>
                    <a:pt x="346" y="570"/>
                  </a:lnTo>
                  <a:lnTo>
                    <a:pt x="346" y="569"/>
                  </a:lnTo>
                  <a:lnTo>
                    <a:pt x="347" y="569"/>
                  </a:lnTo>
                  <a:lnTo>
                    <a:pt x="347" y="568"/>
                  </a:lnTo>
                  <a:lnTo>
                    <a:pt x="344" y="566"/>
                  </a:lnTo>
                  <a:lnTo>
                    <a:pt x="344" y="565"/>
                  </a:lnTo>
                  <a:lnTo>
                    <a:pt x="343" y="566"/>
                  </a:lnTo>
                  <a:lnTo>
                    <a:pt x="342" y="566"/>
                  </a:lnTo>
                  <a:lnTo>
                    <a:pt x="341" y="566"/>
                  </a:lnTo>
                  <a:lnTo>
                    <a:pt x="341" y="568"/>
                  </a:lnTo>
                  <a:lnTo>
                    <a:pt x="342" y="574"/>
                  </a:lnTo>
                  <a:lnTo>
                    <a:pt x="343" y="575"/>
                  </a:lnTo>
                  <a:lnTo>
                    <a:pt x="343" y="576"/>
                  </a:lnTo>
                  <a:lnTo>
                    <a:pt x="343" y="577"/>
                  </a:lnTo>
                  <a:lnTo>
                    <a:pt x="342" y="577"/>
                  </a:lnTo>
                  <a:lnTo>
                    <a:pt x="342" y="576"/>
                  </a:lnTo>
                  <a:lnTo>
                    <a:pt x="341" y="576"/>
                  </a:lnTo>
                  <a:lnTo>
                    <a:pt x="341" y="574"/>
                  </a:lnTo>
                  <a:lnTo>
                    <a:pt x="339" y="572"/>
                  </a:lnTo>
                  <a:lnTo>
                    <a:pt x="338" y="571"/>
                  </a:lnTo>
                  <a:lnTo>
                    <a:pt x="336" y="570"/>
                  </a:lnTo>
                  <a:lnTo>
                    <a:pt x="329" y="567"/>
                  </a:lnTo>
                  <a:lnTo>
                    <a:pt x="328" y="567"/>
                  </a:lnTo>
                  <a:lnTo>
                    <a:pt x="327" y="567"/>
                  </a:lnTo>
                  <a:lnTo>
                    <a:pt x="326" y="568"/>
                  </a:lnTo>
                  <a:lnTo>
                    <a:pt x="325" y="568"/>
                  </a:lnTo>
                  <a:lnTo>
                    <a:pt x="324" y="567"/>
                  </a:lnTo>
                  <a:lnTo>
                    <a:pt x="323" y="566"/>
                  </a:lnTo>
                  <a:lnTo>
                    <a:pt x="323" y="565"/>
                  </a:lnTo>
                  <a:lnTo>
                    <a:pt x="324" y="565"/>
                  </a:lnTo>
                  <a:lnTo>
                    <a:pt x="323" y="564"/>
                  </a:lnTo>
                  <a:lnTo>
                    <a:pt x="322" y="562"/>
                  </a:lnTo>
                  <a:lnTo>
                    <a:pt x="322" y="560"/>
                  </a:lnTo>
                  <a:lnTo>
                    <a:pt x="324" y="561"/>
                  </a:lnTo>
                  <a:lnTo>
                    <a:pt x="325" y="560"/>
                  </a:lnTo>
                  <a:lnTo>
                    <a:pt x="327" y="559"/>
                  </a:lnTo>
                  <a:lnTo>
                    <a:pt x="328" y="558"/>
                  </a:lnTo>
                  <a:lnTo>
                    <a:pt x="328" y="557"/>
                  </a:lnTo>
                  <a:lnTo>
                    <a:pt x="328" y="555"/>
                  </a:lnTo>
                  <a:lnTo>
                    <a:pt x="327" y="555"/>
                  </a:lnTo>
                  <a:lnTo>
                    <a:pt x="326" y="555"/>
                  </a:lnTo>
                  <a:lnTo>
                    <a:pt x="326" y="556"/>
                  </a:lnTo>
                  <a:lnTo>
                    <a:pt x="327" y="556"/>
                  </a:lnTo>
                  <a:lnTo>
                    <a:pt x="327" y="557"/>
                  </a:lnTo>
                  <a:lnTo>
                    <a:pt x="326" y="558"/>
                  </a:lnTo>
                  <a:lnTo>
                    <a:pt x="325" y="559"/>
                  </a:lnTo>
                  <a:lnTo>
                    <a:pt x="324" y="559"/>
                  </a:lnTo>
                  <a:lnTo>
                    <a:pt x="323" y="557"/>
                  </a:lnTo>
                  <a:lnTo>
                    <a:pt x="323" y="554"/>
                  </a:lnTo>
                  <a:lnTo>
                    <a:pt x="324" y="553"/>
                  </a:lnTo>
                  <a:lnTo>
                    <a:pt x="324" y="551"/>
                  </a:lnTo>
                  <a:lnTo>
                    <a:pt x="324" y="552"/>
                  </a:lnTo>
                  <a:lnTo>
                    <a:pt x="323" y="554"/>
                  </a:lnTo>
                  <a:lnTo>
                    <a:pt x="322" y="554"/>
                  </a:lnTo>
                  <a:lnTo>
                    <a:pt x="322" y="553"/>
                  </a:lnTo>
                  <a:lnTo>
                    <a:pt x="322" y="552"/>
                  </a:lnTo>
                  <a:lnTo>
                    <a:pt x="322" y="551"/>
                  </a:lnTo>
                  <a:lnTo>
                    <a:pt x="322" y="550"/>
                  </a:lnTo>
                  <a:lnTo>
                    <a:pt x="321" y="551"/>
                  </a:lnTo>
                  <a:lnTo>
                    <a:pt x="320" y="551"/>
                  </a:lnTo>
                  <a:lnTo>
                    <a:pt x="319" y="551"/>
                  </a:lnTo>
                  <a:lnTo>
                    <a:pt x="319" y="550"/>
                  </a:lnTo>
                  <a:lnTo>
                    <a:pt x="318" y="551"/>
                  </a:lnTo>
                  <a:lnTo>
                    <a:pt x="319" y="552"/>
                  </a:lnTo>
                  <a:lnTo>
                    <a:pt x="318" y="552"/>
                  </a:lnTo>
                  <a:lnTo>
                    <a:pt x="318" y="553"/>
                  </a:lnTo>
                  <a:lnTo>
                    <a:pt x="319" y="553"/>
                  </a:lnTo>
                  <a:lnTo>
                    <a:pt x="320" y="552"/>
                  </a:lnTo>
                  <a:lnTo>
                    <a:pt x="320" y="553"/>
                  </a:lnTo>
                  <a:lnTo>
                    <a:pt x="321" y="554"/>
                  </a:lnTo>
                  <a:lnTo>
                    <a:pt x="320" y="555"/>
                  </a:lnTo>
                  <a:lnTo>
                    <a:pt x="322" y="556"/>
                  </a:lnTo>
                  <a:lnTo>
                    <a:pt x="322" y="558"/>
                  </a:lnTo>
                  <a:lnTo>
                    <a:pt x="322" y="559"/>
                  </a:lnTo>
                  <a:lnTo>
                    <a:pt x="319" y="558"/>
                  </a:lnTo>
                  <a:lnTo>
                    <a:pt x="315" y="554"/>
                  </a:lnTo>
                  <a:lnTo>
                    <a:pt x="313" y="553"/>
                  </a:lnTo>
                  <a:lnTo>
                    <a:pt x="313" y="552"/>
                  </a:lnTo>
                  <a:lnTo>
                    <a:pt x="312" y="550"/>
                  </a:lnTo>
                  <a:lnTo>
                    <a:pt x="310" y="549"/>
                  </a:lnTo>
                  <a:lnTo>
                    <a:pt x="309" y="547"/>
                  </a:lnTo>
                  <a:lnTo>
                    <a:pt x="310" y="546"/>
                  </a:lnTo>
                  <a:lnTo>
                    <a:pt x="311" y="547"/>
                  </a:lnTo>
                  <a:lnTo>
                    <a:pt x="310" y="546"/>
                  </a:lnTo>
                  <a:lnTo>
                    <a:pt x="311" y="545"/>
                  </a:lnTo>
                  <a:lnTo>
                    <a:pt x="312" y="544"/>
                  </a:lnTo>
                  <a:lnTo>
                    <a:pt x="311" y="544"/>
                  </a:lnTo>
                  <a:lnTo>
                    <a:pt x="311" y="545"/>
                  </a:lnTo>
                  <a:lnTo>
                    <a:pt x="310" y="545"/>
                  </a:lnTo>
                  <a:lnTo>
                    <a:pt x="310" y="544"/>
                  </a:lnTo>
                  <a:lnTo>
                    <a:pt x="311" y="544"/>
                  </a:lnTo>
                  <a:lnTo>
                    <a:pt x="311" y="543"/>
                  </a:lnTo>
                  <a:lnTo>
                    <a:pt x="308" y="543"/>
                  </a:lnTo>
                  <a:lnTo>
                    <a:pt x="307" y="543"/>
                  </a:lnTo>
                  <a:lnTo>
                    <a:pt x="309" y="542"/>
                  </a:lnTo>
                  <a:lnTo>
                    <a:pt x="306" y="542"/>
                  </a:lnTo>
                  <a:lnTo>
                    <a:pt x="305" y="542"/>
                  </a:lnTo>
                  <a:lnTo>
                    <a:pt x="306" y="543"/>
                  </a:lnTo>
                  <a:lnTo>
                    <a:pt x="307" y="544"/>
                  </a:lnTo>
                  <a:lnTo>
                    <a:pt x="307" y="545"/>
                  </a:lnTo>
                  <a:lnTo>
                    <a:pt x="309" y="545"/>
                  </a:lnTo>
                  <a:lnTo>
                    <a:pt x="308" y="546"/>
                  </a:lnTo>
                  <a:lnTo>
                    <a:pt x="308" y="547"/>
                  </a:lnTo>
                  <a:lnTo>
                    <a:pt x="308" y="548"/>
                  </a:lnTo>
                  <a:lnTo>
                    <a:pt x="306" y="545"/>
                  </a:lnTo>
                  <a:lnTo>
                    <a:pt x="305" y="544"/>
                  </a:lnTo>
                  <a:lnTo>
                    <a:pt x="304" y="544"/>
                  </a:lnTo>
                  <a:lnTo>
                    <a:pt x="303" y="544"/>
                  </a:lnTo>
                  <a:lnTo>
                    <a:pt x="302" y="544"/>
                  </a:lnTo>
                  <a:lnTo>
                    <a:pt x="302" y="541"/>
                  </a:lnTo>
                  <a:lnTo>
                    <a:pt x="302" y="540"/>
                  </a:lnTo>
                  <a:lnTo>
                    <a:pt x="301" y="540"/>
                  </a:lnTo>
                  <a:lnTo>
                    <a:pt x="301" y="539"/>
                  </a:lnTo>
                  <a:lnTo>
                    <a:pt x="301" y="540"/>
                  </a:lnTo>
                  <a:lnTo>
                    <a:pt x="300" y="540"/>
                  </a:lnTo>
                  <a:lnTo>
                    <a:pt x="300" y="541"/>
                  </a:lnTo>
                  <a:lnTo>
                    <a:pt x="301" y="544"/>
                  </a:lnTo>
                  <a:lnTo>
                    <a:pt x="299" y="543"/>
                  </a:lnTo>
                  <a:lnTo>
                    <a:pt x="298" y="542"/>
                  </a:lnTo>
                  <a:lnTo>
                    <a:pt x="297" y="541"/>
                  </a:lnTo>
                  <a:lnTo>
                    <a:pt x="299" y="541"/>
                  </a:lnTo>
                  <a:lnTo>
                    <a:pt x="299" y="540"/>
                  </a:lnTo>
                  <a:lnTo>
                    <a:pt x="298" y="540"/>
                  </a:lnTo>
                  <a:lnTo>
                    <a:pt x="297" y="540"/>
                  </a:lnTo>
                  <a:lnTo>
                    <a:pt x="296" y="539"/>
                  </a:lnTo>
                  <a:lnTo>
                    <a:pt x="296" y="538"/>
                  </a:lnTo>
                  <a:lnTo>
                    <a:pt x="296" y="537"/>
                  </a:lnTo>
                  <a:lnTo>
                    <a:pt x="295" y="536"/>
                  </a:lnTo>
                  <a:lnTo>
                    <a:pt x="293" y="535"/>
                  </a:lnTo>
                  <a:lnTo>
                    <a:pt x="292" y="534"/>
                  </a:lnTo>
                  <a:lnTo>
                    <a:pt x="290" y="533"/>
                  </a:lnTo>
                  <a:lnTo>
                    <a:pt x="289" y="532"/>
                  </a:lnTo>
                  <a:lnTo>
                    <a:pt x="285" y="532"/>
                  </a:lnTo>
                  <a:lnTo>
                    <a:pt x="284" y="533"/>
                  </a:lnTo>
                  <a:lnTo>
                    <a:pt x="283" y="534"/>
                  </a:lnTo>
                  <a:lnTo>
                    <a:pt x="283" y="535"/>
                  </a:lnTo>
                  <a:lnTo>
                    <a:pt x="282" y="536"/>
                  </a:lnTo>
                  <a:lnTo>
                    <a:pt x="281" y="536"/>
                  </a:lnTo>
                  <a:lnTo>
                    <a:pt x="280" y="536"/>
                  </a:lnTo>
                  <a:lnTo>
                    <a:pt x="277" y="536"/>
                  </a:lnTo>
                  <a:lnTo>
                    <a:pt x="276" y="536"/>
                  </a:lnTo>
                  <a:lnTo>
                    <a:pt x="276" y="537"/>
                  </a:lnTo>
                  <a:lnTo>
                    <a:pt x="275" y="537"/>
                  </a:lnTo>
                  <a:lnTo>
                    <a:pt x="274" y="537"/>
                  </a:lnTo>
                  <a:lnTo>
                    <a:pt x="272" y="537"/>
                  </a:lnTo>
                  <a:lnTo>
                    <a:pt x="269" y="537"/>
                  </a:lnTo>
                  <a:lnTo>
                    <a:pt x="268" y="538"/>
                  </a:lnTo>
                  <a:lnTo>
                    <a:pt x="267" y="539"/>
                  </a:lnTo>
                  <a:lnTo>
                    <a:pt x="267" y="540"/>
                  </a:lnTo>
                  <a:lnTo>
                    <a:pt x="266" y="540"/>
                  </a:lnTo>
                  <a:lnTo>
                    <a:pt x="265" y="539"/>
                  </a:lnTo>
                  <a:lnTo>
                    <a:pt x="260" y="537"/>
                  </a:lnTo>
                  <a:lnTo>
                    <a:pt x="255" y="536"/>
                  </a:lnTo>
                  <a:lnTo>
                    <a:pt x="244" y="534"/>
                  </a:lnTo>
                  <a:lnTo>
                    <a:pt x="243" y="534"/>
                  </a:lnTo>
                  <a:lnTo>
                    <a:pt x="241" y="536"/>
                  </a:lnTo>
                  <a:lnTo>
                    <a:pt x="238" y="536"/>
                  </a:lnTo>
                  <a:lnTo>
                    <a:pt x="237" y="537"/>
                  </a:lnTo>
                  <a:lnTo>
                    <a:pt x="237" y="538"/>
                  </a:lnTo>
                  <a:lnTo>
                    <a:pt x="237" y="540"/>
                  </a:lnTo>
                  <a:lnTo>
                    <a:pt x="234" y="538"/>
                  </a:lnTo>
                  <a:lnTo>
                    <a:pt x="235" y="537"/>
                  </a:lnTo>
                  <a:lnTo>
                    <a:pt x="234" y="536"/>
                  </a:lnTo>
                  <a:lnTo>
                    <a:pt x="233" y="535"/>
                  </a:lnTo>
                  <a:lnTo>
                    <a:pt x="232" y="536"/>
                  </a:lnTo>
                  <a:lnTo>
                    <a:pt x="231" y="536"/>
                  </a:lnTo>
                  <a:lnTo>
                    <a:pt x="230" y="536"/>
                  </a:lnTo>
                  <a:lnTo>
                    <a:pt x="229" y="536"/>
                  </a:lnTo>
                  <a:lnTo>
                    <a:pt x="230" y="536"/>
                  </a:lnTo>
                  <a:lnTo>
                    <a:pt x="230" y="535"/>
                  </a:lnTo>
                  <a:lnTo>
                    <a:pt x="229" y="535"/>
                  </a:lnTo>
                  <a:lnTo>
                    <a:pt x="229" y="534"/>
                  </a:lnTo>
                  <a:lnTo>
                    <a:pt x="230" y="533"/>
                  </a:lnTo>
                  <a:lnTo>
                    <a:pt x="229" y="533"/>
                  </a:lnTo>
                  <a:lnTo>
                    <a:pt x="228" y="532"/>
                  </a:lnTo>
                  <a:lnTo>
                    <a:pt x="229" y="529"/>
                  </a:lnTo>
                  <a:lnTo>
                    <a:pt x="230" y="528"/>
                  </a:lnTo>
                  <a:lnTo>
                    <a:pt x="231" y="529"/>
                  </a:lnTo>
                  <a:lnTo>
                    <a:pt x="232" y="529"/>
                  </a:lnTo>
                  <a:lnTo>
                    <a:pt x="232" y="528"/>
                  </a:lnTo>
                  <a:lnTo>
                    <a:pt x="233" y="526"/>
                  </a:lnTo>
                  <a:lnTo>
                    <a:pt x="233" y="524"/>
                  </a:lnTo>
                  <a:lnTo>
                    <a:pt x="233" y="523"/>
                  </a:lnTo>
                  <a:lnTo>
                    <a:pt x="233" y="522"/>
                  </a:lnTo>
                  <a:lnTo>
                    <a:pt x="230" y="518"/>
                  </a:lnTo>
                  <a:lnTo>
                    <a:pt x="230" y="517"/>
                  </a:lnTo>
                  <a:lnTo>
                    <a:pt x="230" y="516"/>
                  </a:lnTo>
                  <a:lnTo>
                    <a:pt x="231" y="516"/>
                  </a:lnTo>
                  <a:lnTo>
                    <a:pt x="232" y="515"/>
                  </a:lnTo>
                  <a:lnTo>
                    <a:pt x="232" y="513"/>
                  </a:lnTo>
                  <a:lnTo>
                    <a:pt x="233" y="513"/>
                  </a:lnTo>
                  <a:lnTo>
                    <a:pt x="234" y="512"/>
                  </a:lnTo>
                  <a:lnTo>
                    <a:pt x="234" y="511"/>
                  </a:lnTo>
                  <a:lnTo>
                    <a:pt x="234" y="510"/>
                  </a:lnTo>
                  <a:lnTo>
                    <a:pt x="234" y="509"/>
                  </a:lnTo>
                  <a:lnTo>
                    <a:pt x="233" y="508"/>
                  </a:lnTo>
                  <a:lnTo>
                    <a:pt x="233" y="507"/>
                  </a:lnTo>
                  <a:lnTo>
                    <a:pt x="232" y="506"/>
                  </a:lnTo>
                  <a:lnTo>
                    <a:pt x="231" y="506"/>
                  </a:lnTo>
                  <a:lnTo>
                    <a:pt x="231" y="505"/>
                  </a:lnTo>
                  <a:lnTo>
                    <a:pt x="232" y="503"/>
                  </a:lnTo>
                  <a:lnTo>
                    <a:pt x="233" y="501"/>
                  </a:lnTo>
                  <a:lnTo>
                    <a:pt x="235" y="499"/>
                  </a:lnTo>
                  <a:lnTo>
                    <a:pt x="235" y="498"/>
                  </a:lnTo>
                  <a:lnTo>
                    <a:pt x="235" y="497"/>
                  </a:lnTo>
                  <a:lnTo>
                    <a:pt x="234" y="494"/>
                  </a:lnTo>
                  <a:lnTo>
                    <a:pt x="233" y="492"/>
                  </a:lnTo>
                  <a:lnTo>
                    <a:pt x="233" y="491"/>
                  </a:lnTo>
                  <a:lnTo>
                    <a:pt x="234" y="490"/>
                  </a:lnTo>
                  <a:lnTo>
                    <a:pt x="234" y="489"/>
                  </a:lnTo>
                  <a:lnTo>
                    <a:pt x="235" y="488"/>
                  </a:lnTo>
                  <a:lnTo>
                    <a:pt x="236" y="488"/>
                  </a:lnTo>
                  <a:lnTo>
                    <a:pt x="237" y="487"/>
                  </a:lnTo>
                  <a:lnTo>
                    <a:pt x="238" y="486"/>
                  </a:lnTo>
                  <a:lnTo>
                    <a:pt x="238" y="485"/>
                  </a:lnTo>
                  <a:lnTo>
                    <a:pt x="238" y="483"/>
                  </a:lnTo>
                  <a:lnTo>
                    <a:pt x="237" y="482"/>
                  </a:lnTo>
                  <a:lnTo>
                    <a:pt x="237" y="481"/>
                  </a:lnTo>
                  <a:lnTo>
                    <a:pt x="238" y="479"/>
                  </a:lnTo>
                  <a:lnTo>
                    <a:pt x="238" y="478"/>
                  </a:lnTo>
                  <a:lnTo>
                    <a:pt x="238" y="479"/>
                  </a:lnTo>
                  <a:lnTo>
                    <a:pt x="237" y="479"/>
                  </a:lnTo>
                  <a:lnTo>
                    <a:pt x="236" y="480"/>
                  </a:lnTo>
                  <a:lnTo>
                    <a:pt x="235" y="480"/>
                  </a:lnTo>
                  <a:lnTo>
                    <a:pt x="231" y="480"/>
                  </a:lnTo>
                  <a:lnTo>
                    <a:pt x="230" y="480"/>
                  </a:lnTo>
                  <a:lnTo>
                    <a:pt x="226" y="479"/>
                  </a:lnTo>
                  <a:lnTo>
                    <a:pt x="224" y="478"/>
                  </a:lnTo>
                  <a:lnTo>
                    <a:pt x="222" y="478"/>
                  </a:lnTo>
                  <a:lnTo>
                    <a:pt x="218" y="477"/>
                  </a:lnTo>
                  <a:lnTo>
                    <a:pt x="216" y="476"/>
                  </a:lnTo>
                  <a:lnTo>
                    <a:pt x="213" y="475"/>
                  </a:lnTo>
                  <a:lnTo>
                    <a:pt x="212" y="474"/>
                  </a:lnTo>
                  <a:lnTo>
                    <a:pt x="212" y="473"/>
                  </a:lnTo>
                  <a:lnTo>
                    <a:pt x="212" y="472"/>
                  </a:lnTo>
                  <a:lnTo>
                    <a:pt x="212" y="471"/>
                  </a:lnTo>
                  <a:lnTo>
                    <a:pt x="212" y="470"/>
                  </a:lnTo>
                  <a:lnTo>
                    <a:pt x="212" y="472"/>
                  </a:lnTo>
                  <a:lnTo>
                    <a:pt x="211" y="473"/>
                  </a:lnTo>
                  <a:lnTo>
                    <a:pt x="211" y="476"/>
                  </a:lnTo>
                  <a:lnTo>
                    <a:pt x="211" y="477"/>
                  </a:lnTo>
                  <a:lnTo>
                    <a:pt x="210" y="477"/>
                  </a:lnTo>
                  <a:lnTo>
                    <a:pt x="201" y="479"/>
                  </a:lnTo>
                  <a:lnTo>
                    <a:pt x="198" y="478"/>
                  </a:lnTo>
                  <a:lnTo>
                    <a:pt x="196" y="479"/>
                  </a:lnTo>
                  <a:lnTo>
                    <a:pt x="195" y="479"/>
                  </a:lnTo>
                  <a:lnTo>
                    <a:pt x="192" y="478"/>
                  </a:lnTo>
                  <a:lnTo>
                    <a:pt x="191" y="477"/>
                  </a:lnTo>
                  <a:lnTo>
                    <a:pt x="190" y="478"/>
                  </a:lnTo>
                  <a:lnTo>
                    <a:pt x="190" y="479"/>
                  </a:lnTo>
                  <a:lnTo>
                    <a:pt x="189" y="479"/>
                  </a:lnTo>
                  <a:lnTo>
                    <a:pt x="183" y="482"/>
                  </a:lnTo>
                  <a:lnTo>
                    <a:pt x="180" y="482"/>
                  </a:lnTo>
                  <a:lnTo>
                    <a:pt x="179" y="483"/>
                  </a:lnTo>
                  <a:lnTo>
                    <a:pt x="178" y="483"/>
                  </a:lnTo>
                  <a:lnTo>
                    <a:pt x="177" y="484"/>
                  </a:lnTo>
                  <a:lnTo>
                    <a:pt x="176" y="486"/>
                  </a:lnTo>
                  <a:lnTo>
                    <a:pt x="175" y="487"/>
                  </a:lnTo>
                  <a:lnTo>
                    <a:pt x="174" y="486"/>
                  </a:lnTo>
                  <a:lnTo>
                    <a:pt x="175" y="487"/>
                  </a:lnTo>
                  <a:lnTo>
                    <a:pt x="175" y="488"/>
                  </a:lnTo>
                  <a:lnTo>
                    <a:pt x="174" y="489"/>
                  </a:lnTo>
                  <a:lnTo>
                    <a:pt x="174" y="490"/>
                  </a:lnTo>
                  <a:lnTo>
                    <a:pt x="172" y="490"/>
                  </a:lnTo>
                  <a:lnTo>
                    <a:pt x="172" y="491"/>
                  </a:lnTo>
                  <a:lnTo>
                    <a:pt x="171" y="492"/>
                  </a:lnTo>
                  <a:lnTo>
                    <a:pt x="172" y="494"/>
                  </a:lnTo>
                  <a:lnTo>
                    <a:pt x="174" y="497"/>
                  </a:lnTo>
                  <a:lnTo>
                    <a:pt x="177" y="500"/>
                  </a:lnTo>
                  <a:lnTo>
                    <a:pt x="177" y="501"/>
                  </a:lnTo>
                  <a:lnTo>
                    <a:pt x="178" y="501"/>
                  </a:lnTo>
                  <a:lnTo>
                    <a:pt x="178" y="502"/>
                  </a:lnTo>
                  <a:lnTo>
                    <a:pt x="178" y="503"/>
                  </a:lnTo>
                  <a:lnTo>
                    <a:pt x="179" y="505"/>
                  </a:lnTo>
                  <a:lnTo>
                    <a:pt x="180" y="508"/>
                  </a:lnTo>
                  <a:lnTo>
                    <a:pt x="180" y="509"/>
                  </a:lnTo>
                  <a:lnTo>
                    <a:pt x="179" y="510"/>
                  </a:lnTo>
                  <a:lnTo>
                    <a:pt x="177" y="513"/>
                  </a:lnTo>
                  <a:lnTo>
                    <a:pt x="177" y="514"/>
                  </a:lnTo>
                  <a:lnTo>
                    <a:pt x="177" y="516"/>
                  </a:lnTo>
                  <a:lnTo>
                    <a:pt x="176" y="521"/>
                  </a:lnTo>
                  <a:lnTo>
                    <a:pt x="176" y="522"/>
                  </a:lnTo>
                  <a:lnTo>
                    <a:pt x="173" y="526"/>
                  </a:lnTo>
                  <a:lnTo>
                    <a:pt x="172" y="529"/>
                  </a:lnTo>
                  <a:lnTo>
                    <a:pt x="172" y="532"/>
                  </a:lnTo>
                  <a:lnTo>
                    <a:pt x="171" y="535"/>
                  </a:lnTo>
                  <a:lnTo>
                    <a:pt x="171" y="537"/>
                  </a:lnTo>
                  <a:lnTo>
                    <a:pt x="171" y="538"/>
                  </a:lnTo>
                  <a:lnTo>
                    <a:pt x="173" y="542"/>
                  </a:lnTo>
                  <a:lnTo>
                    <a:pt x="173" y="544"/>
                  </a:lnTo>
                  <a:lnTo>
                    <a:pt x="172" y="548"/>
                  </a:lnTo>
                  <a:lnTo>
                    <a:pt x="173" y="549"/>
                  </a:lnTo>
                  <a:lnTo>
                    <a:pt x="175" y="554"/>
                  </a:lnTo>
                  <a:lnTo>
                    <a:pt x="175" y="555"/>
                  </a:lnTo>
                  <a:lnTo>
                    <a:pt x="174" y="556"/>
                  </a:lnTo>
                  <a:lnTo>
                    <a:pt x="173" y="561"/>
                  </a:lnTo>
                  <a:lnTo>
                    <a:pt x="173" y="562"/>
                  </a:lnTo>
                  <a:lnTo>
                    <a:pt x="173" y="563"/>
                  </a:lnTo>
                  <a:lnTo>
                    <a:pt x="174" y="563"/>
                  </a:lnTo>
                  <a:lnTo>
                    <a:pt x="175" y="564"/>
                  </a:lnTo>
                  <a:lnTo>
                    <a:pt x="175" y="566"/>
                  </a:lnTo>
                  <a:lnTo>
                    <a:pt x="175" y="567"/>
                  </a:lnTo>
                  <a:lnTo>
                    <a:pt x="175" y="568"/>
                  </a:lnTo>
                  <a:lnTo>
                    <a:pt x="174" y="569"/>
                  </a:lnTo>
                  <a:lnTo>
                    <a:pt x="173" y="570"/>
                  </a:lnTo>
                  <a:lnTo>
                    <a:pt x="173" y="572"/>
                  </a:lnTo>
                  <a:lnTo>
                    <a:pt x="172" y="573"/>
                  </a:lnTo>
                  <a:lnTo>
                    <a:pt x="171" y="575"/>
                  </a:lnTo>
                  <a:lnTo>
                    <a:pt x="164" y="582"/>
                  </a:lnTo>
                  <a:lnTo>
                    <a:pt x="163" y="585"/>
                  </a:lnTo>
                  <a:lnTo>
                    <a:pt x="162" y="588"/>
                  </a:lnTo>
                  <a:lnTo>
                    <a:pt x="163" y="590"/>
                  </a:lnTo>
                  <a:lnTo>
                    <a:pt x="163" y="591"/>
                  </a:lnTo>
                  <a:lnTo>
                    <a:pt x="162" y="591"/>
                  </a:lnTo>
                  <a:lnTo>
                    <a:pt x="161" y="592"/>
                  </a:lnTo>
                  <a:lnTo>
                    <a:pt x="162" y="595"/>
                  </a:lnTo>
                  <a:lnTo>
                    <a:pt x="162" y="596"/>
                  </a:lnTo>
                  <a:lnTo>
                    <a:pt x="162" y="597"/>
                  </a:lnTo>
                  <a:lnTo>
                    <a:pt x="160" y="598"/>
                  </a:lnTo>
                  <a:lnTo>
                    <a:pt x="158" y="599"/>
                  </a:lnTo>
                  <a:lnTo>
                    <a:pt x="152" y="608"/>
                  </a:lnTo>
                  <a:lnTo>
                    <a:pt x="152" y="609"/>
                  </a:lnTo>
                  <a:lnTo>
                    <a:pt x="152" y="610"/>
                  </a:lnTo>
                  <a:lnTo>
                    <a:pt x="150" y="612"/>
                  </a:lnTo>
                  <a:lnTo>
                    <a:pt x="150" y="613"/>
                  </a:lnTo>
                  <a:lnTo>
                    <a:pt x="150" y="615"/>
                  </a:lnTo>
                  <a:lnTo>
                    <a:pt x="150" y="616"/>
                  </a:lnTo>
                  <a:lnTo>
                    <a:pt x="149" y="618"/>
                  </a:lnTo>
                  <a:lnTo>
                    <a:pt x="148" y="621"/>
                  </a:lnTo>
                  <a:lnTo>
                    <a:pt x="148" y="622"/>
                  </a:lnTo>
                  <a:lnTo>
                    <a:pt x="147" y="623"/>
                  </a:lnTo>
                  <a:lnTo>
                    <a:pt x="146" y="624"/>
                  </a:lnTo>
                  <a:lnTo>
                    <a:pt x="146" y="625"/>
                  </a:lnTo>
                  <a:lnTo>
                    <a:pt x="145" y="629"/>
                  </a:lnTo>
                  <a:lnTo>
                    <a:pt x="146" y="630"/>
                  </a:lnTo>
                  <a:lnTo>
                    <a:pt x="147" y="633"/>
                  </a:lnTo>
                  <a:lnTo>
                    <a:pt x="147" y="634"/>
                  </a:lnTo>
                  <a:lnTo>
                    <a:pt x="146" y="635"/>
                  </a:lnTo>
                  <a:lnTo>
                    <a:pt x="145" y="634"/>
                  </a:lnTo>
                  <a:lnTo>
                    <a:pt x="144" y="634"/>
                  </a:lnTo>
                  <a:lnTo>
                    <a:pt x="143" y="635"/>
                  </a:lnTo>
                  <a:lnTo>
                    <a:pt x="142" y="635"/>
                  </a:lnTo>
                  <a:lnTo>
                    <a:pt x="142" y="636"/>
                  </a:lnTo>
                  <a:lnTo>
                    <a:pt x="141" y="637"/>
                  </a:lnTo>
                  <a:lnTo>
                    <a:pt x="141" y="638"/>
                  </a:lnTo>
                  <a:lnTo>
                    <a:pt x="141" y="639"/>
                  </a:lnTo>
                  <a:lnTo>
                    <a:pt x="141" y="641"/>
                  </a:lnTo>
                  <a:lnTo>
                    <a:pt x="142" y="643"/>
                  </a:lnTo>
                  <a:lnTo>
                    <a:pt x="142" y="644"/>
                  </a:lnTo>
                  <a:lnTo>
                    <a:pt x="142" y="646"/>
                  </a:lnTo>
                  <a:lnTo>
                    <a:pt x="141" y="647"/>
                  </a:lnTo>
                  <a:lnTo>
                    <a:pt x="141" y="648"/>
                  </a:lnTo>
                  <a:lnTo>
                    <a:pt x="141" y="649"/>
                  </a:lnTo>
                  <a:lnTo>
                    <a:pt x="141" y="651"/>
                  </a:lnTo>
                  <a:lnTo>
                    <a:pt x="142" y="654"/>
                  </a:lnTo>
                  <a:lnTo>
                    <a:pt x="142" y="655"/>
                  </a:lnTo>
                  <a:lnTo>
                    <a:pt x="142" y="656"/>
                  </a:lnTo>
                  <a:lnTo>
                    <a:pt x="141" y="656"/>
                  </a:lnTo>
                  <a:lnTo>
                    <a:pt x="141" y="655"/>
                  </a:lnTo>
                  <a:lnTo>
                    <a:pt x="139" y="655"/>
                  </a:lnTo>
                  <a:lnTo>
                    <a:pt x="138" y="655"/>
                  </a:lnTo>
                  <a:lnTo>
                    <a:pt x="137" y="656"/>
                  </a:lnTo>
                  <a:lnTo>
                    <a:pt x="137" y="659"/>
                  </a:lnTo>
                  <a:lnTo>
                    <a:pt x="137" y="660"/>
                  </a:lnTo>
                  <a:lnTo>
                    <a:pt x="133" y="666"/>
                  </a:lnTo>
                  <a:lnTo>
                    <a:pt x="133" y="667"/>
                  </a:lnTo>
                  <a:lnTo>
                    <a:pt x="133" y="668"/>
                  </a:lnTo>
                  <a:lnTo>
                    <a:pt x="132" y="668"/>
                  </a:lnTo>
                  <a:lnTo>
                    <a:pt x="131" y="669"/>
                  </a:lnTo>
                  <a:lnTo>
                    <a:pt x="130" y="670"/>
                  </a:lnTo>
                  <a:lnTo>
                    <a:pt x="129" y="671"/>
                  </a:lnTo>
                  <a:lnTo>
                    <a:pt x="128" y="672"/>
                  </a:lnTo>
                  <a:lnTo>
                    <a:pt x="128" y="673"/>
                  </a:lnTo>
                  <a:lnTo>
                    <a:pt x="127" y="676"/>
                  </a:lnTo>
                  <a:lnTo>
                    <a:pt x="127" y="677"/>
                  </a:lnTo>
                  <a:lnTo>
                    <a:pt x="126" y="678"/>
                  </a:lnTo>
                  <a:lnTo>
                    <a:pt x="125" y="678"/>
                  </a:lnTo>
                  <a:lnTo>
                    <a:pt x="124" y="678"/>
                  </a:lnTo>
                  <a:lnTo>
                    <a:pt x="124" y="679"/>
                  </a:lnTo>
                  <a:lnTo>
                    <a:pt x="124" y="680"/>
                  </a:lnTo>
                  <a:lnTo>
                    <a:pt x="125" y="680"/>
                  </a:lnTo>
                  <a:lnTo>
                    <a:pt x="126" y="680"/>
                  </a:lnTo>
                  <a:lnTo>
                    <a:pt x="125" y="681"/>
                  </a:lnTo>
                  <a:lnTo>
                    <a:pt x="125" y="682"/>
                  </a:lnTo>
                  <a:lnTo>
                    <a:pt x="124" y="682"/>
                  </a:lnTo>
                  <a:lnTo>
                    <a:pt x="124" y="683"/>
                  </a:lnTo>
                  <a:lnTo>
                    <a:pt x="124" y="684"/>
                  </a:lnTo>
                  <a:lnTo>
                    <a:pt x="126" y="686"/>
                  </a:lnTo>
                  <a:lnTo>
                    <a:pt x="127" y="686"/>
                  </a:lnTo>
                  <a:lnTo>
                    <a:pt x="127" y="687"/>
                  </a:lnTo>
                  <a:lnTo>
                    <a:pt x="127" y="688"/>
                  </a:lnTo>
                  <a:lnTo>
                    <a:pt x="127" y="690"/>
                  </a:lnTo>
                  <a:lnTo>
                    <a:pt x="126" y="690"/>
                  </a:lnTo>
                  <a:lnTo>
                    <a:pt x="125" y="690"/>
                  </a:lnTo>
                  <a:lnTo>
                    <a:pt x="124" y="691"/>
                  </a:lnTo>
                  <a:lnTo>
                    <a:pt x="123" y="690"/>
                  </a:lnTo>
                  <a:lnTo>
                    <a:pt x="122" y="689"/>
                  </a:lnTo>
                  <a:lnTo>
                    <a:pt x="121" y="689"/>
                  </a:lnTo>
                  <a:lnTo>
                    <a:pt x="120" y="689"/>
                  </a:lnTo>
                  <a:lnTo>
                    <a:pt x="119" y="689"/>
                  </a:lnTo>
                  <a:lnTo>
                    <a:pt x="118" y="690"/>
                  </a:lnTo>
                  <a:lnTo>
                    <a:pt x="118" y="691"/>
                  </a:lnTo>
                  <a:lnTo>
                    <a:pt x="119" y="694"/>
                  </a:lnTo>
                  <a:lnTo>
                    <a:pt x="119" y="695"/>
                  </a:lnTo>
                  <a:lnTo>
                    <a:pt x="122" y="697"/>
                  </a:lnTo>
                  <a:lnTo>
                    <a:pt x="123" y="698"/>
                  </a:lnTo>
                  <a:lnTo>
                    <a:pt x="124" y="699"/>
                  </a:lnTo>
                  <a:lnTo>
                    <a:pt x="125" y="698"/>
                  </a:lnTo>
                  <a:lnTo>
                    <a:pt x="124" y="700"/>
                  </a:lnTo>
                  <a:lnTo>
                    <a:pt x="121" y="700"/>
                  </a:lnTo>
                  <a:lnTo>
                    <a:pt x="121" y="701"/>
                  </a:lnTo>
                  <a:lnTo>
                    <a:pt x="121" y="702"/>
                  </a:lnTo>
                  <a:lnTo>
                    <a:pt x="119" y="705"/>
                  </a:lnTo>
                  <a:lnTo>
                    <a:pt x="118" y="707"/>
                  </a:lnTo>
                  <a:lnTo>
                    <a:pt x="118" y="709"/>
                  </a:lnTo>
                  <a:lnTo>
                    <a:pt x="119" y="710"/>
                  </a:lnTo>
                  <a:lnTo>
                    <a:pt x="120" y="711"/>
                  </a:lnTo>
                  <a:lnTo>
                    <a:pt x="120" y="712"/>
                  </a:lnTo>
                  <a:lnTo>
                    <a:pt x="120" y="713"/>
                  </a:lnTo>
                  <a:lnTo>
                    <a:pt x="119" y="714"/>
                  </a:lnTo>
                  <a:lnTo>
                    <a:pt x="119" y="715"/>
                  </a:lnTo>
                  <a:lnTo>
                    <a:pt x="119" y="717"/>
                  </a:lnTo>
                  <a:lnTo>
                    <a:pt x="119" y="723"/>
                  </a:lnTo>
                  <a:lnTo>
                    <a:pt x="120" y="723"/>
                  </a:lnTo>
                  <a:lnTo>
                    <a:pt x="120" y="724"/>
                  </a:lnTo>
                  <a:lnTo>
                    <a:pt x="119" y="724"/>
                  </a:lnTo>
                  <a:lnTo>
                    <a:pt x="118" y="725"/>
                  </a:lnTo>
                  <a:lnTo>
                    <a:pt x="118" y="726"/>
                  </a:lnTo>
                  <a:lnTo>
                    <a:pt x="118" y="727"/>
                  </a:lnTo>
                  <a:lnTo>
                    <a:pt x="118" y="728"/>
                  </a:lnTo>
                  <a:lnTo>
                    <a:pt x="118" y="729"/>
                  </a:lnTo>
                  <a:lnTo>
                    <a:pt x="119" y="732"/>
                  </a:lnTo>
                  <a:lnTo>
                    <a:pt x="119" y="735"/>
                  </a:lnTo>
                  <a:lnTo>
                    <a:pt x="120" y="736"/>
                  </a:lnTo>
                  <a:lnTo>
                    <a:pt x="120" y="738"/>
                  </a:lnTo>
                  <a:lnTo>
                    <a:pt x="122" y="741"/>
                  </a:lnTo>
                  <a:lnTo>
                    <a:pt x="123" y="742"/>
                  </a:lnTo>
                  <a:lnTo>
                    <a:pt x="123" y="743"/>
                  </a:lnTo>
                  <a:lnTo>
                    <a:pt x="123" y="744"/>
                  </a:lnTo>
                  <a:lnTo>
                    <a:pt x="126" y="750"/>
                  </a:lnTo>
                  <a:lnTo>
                    <a:pt x="130" y="755"/>
                  </a:lnTo>
                  <a:lnTo>
                    <a:pt x="129" y="755"/>
                  </a:lnTo>
                  <a:lnTo>
                    <a:pt x="128" y="755"/>
                  </a:lnTo>
                  <a:lnTo>
                    <a:pt x="127" y="755"/>
                  </a:lnTo>
                  <a:lnTo>
                    <a:pt x="126" y="756"/>
                  </a:lnTo>
                  <a:lnTo>
                    <a:pt x="125" y="757"/>
                  </a:lnTo>
                  <a:lnTo>
                    <a:pt x="124" y="758"/>
                  </a:lnTo>
                  <a:lnTo>
                    <a:pt x="123" y="759"/>
                  </a:lnTo>
                  <a:lnTo>
                    <a:pt x="124" y="762"/>
                  </a:lnTo>
                  <a:lnTo>
                    <a:pt x="125" y="765"/>
                  </a:lnTo>
                  <a:lnTo>
                    <a:pt x="128" y="766"/>
                  </a:lnTo>
                  <a:lnTo>
                    <a:pt x="131" y="766"/>
                  </a:lnTo>
                  <a:lnTo>
                    <a:pt x="133" y="768"/>
                  </a:lnTo>
                  <a:lnTo>
                    <a:pt x="135" y="768"/>
                  </a:lnTo>
                  <a:lnTo>
                    <a:pt x="137" y="768"/>
                  </a:lnTo>
                  <a:lnTo>
                    <a:pt x="139" y="767"/>
                  </a:lnTo>
                  <a:lnTo>
                    <a:pt x="141" y="766"/>
                  </a:lnTo>
                  <a:lnTo>
                    <a:pt x="142" y="765"/>
                  </a:lnTo>
                  <a:lnTo>
                    <a:pt x="142" y="764"/>
                  </a:lnTo>
                  <a:lnTo>
                    <a:pt x="143" y="763"/>
                  </a:lnTo>
                  <a:lnTo>
                    <a:pt x="143" y="762"/>
                  </a:lnTo>
                  <a:lnTo>
                    <a:pt x="144" y="762"/>
                  </a:lnTo>
                  <a:lnTo>
                    <a:pt x="147" y="762"/>
                  </a:lnTo>
                  <a:lnTo>
                    <a:pt x="148" y="762"/>
                  </a:lnTo>
                  <a:lnTo>
                    <a:pt x="149" y="762"/>
                  </a:lnTo>
                  <a:lnTo>
                    <a:pt x="150" y="761"/>
                  </a:lnTo>
                  <a:lnTo>
                    <a:pt x="152" y="760"/>
                  </a:lnTo>
                  <a:lnTo>
                    <a:pt x="154" y="760"/>
                  </a:lnTo>
                  <a:lnTo>
                    <a:pt x="156" y="760"/>
                  </a:lnTo>
                  <a:lnTo>
                    <a:pt x="157" y="759"/>
                  </a:lnTo>
                  <a:lnTo>
                    <a:pt x="158" y="759"/>
                  </a:lnTo>
                  <a:lnTo>
                    <a:pt x="159" y="760"/>
                  </a:lnTo>
                  <a:lnTo>
                    <a:pt x="160" y="760"/>
                  </a:lnTo>
                  <a:lnTo>
                    <a:pt x="161" y="759"/>
                  </a:lnTo>
                  <a:lnTo>
                    <a:pt x="162" y="760"/>
                  </a:lnTo>
                  <a:lnTo>
                    <a:pt x="164" y="761"/>
                  </a:lnTo>
                  <a:lnTo>
                    <a:pt x="164" y="762"/>
                  </a:lnTo>
                  <a:lnTo>
                    <a:pt x="165" y="763"/>
                  </a:lnTo>
                  <a:lnTo>
                    <a:pt x="166" y="766"/>
                  </a:lnTo>
                  <a:lnTo>
                    <a:pt x="166" y="765"/>
                  </a:lnTo>
                  <a:lnTo>
                    <a:pt x="167" y="770"/>
                  </a:lnTo>
                  <a:lnTo>
                    <a:pt x="167" y="771"/>
                  </a:lnTo>
                  <a:lnTo>
                    <a:pt x="167" y="772"/>
                  </a:lnTo>
                  <a:lnTo>
                    <a:pt x="168" y="773"/>
                  </a:lnTo>
                  <a:lnTo>
                    <a:pt x="168" y="774"/>
                  </a:lnTo>
                  <a:lnTo>
                    <a:pt x="169" y="775"/>
                  </a:lnTo>
                  <a:lnTo>
                    <a:pt x="169" y="778"/>
                  </a:lnTo>
                  <a:lnTo>
                    <a:pt x="169" y="779"/>
                  </a:lnTo>
                  <a:lnTo>
                    <a:pt x="169" y="780"/>
                  </a:lnTo>
                  <a:lnTo>
                    <a:pt x="170" y="781"/>
                  </a:lnTo>
                  <a:lnTo>
                    <a:pt x="169" y="781"/>
                  </a:lnTo>
                  <a:lnTo>
                    <a:pt x="169" y="782"/>
                  </a:lnTo>
                  <a:lnTo>
                    <a:pt x="169" y="784"/>
                  </a:lnTo>
                  <a:lnTo>
                    <a:pt x="169" y="789"/>
                  </a:lnTo>
                  <a:lnTo>
                    <a:pt x="169" y="790"/>
                  </a:lnTo>
                  <a:lnTo>
                    <a:pt x="170" y="792"/>
                  </a:lnTo>
                  <a:lnTo>
                    <a:pt x="171" y="805"/>
                  </a:lnTo>
                  <a:lnTo>
                    <a:pt x="172" y="807"/>
                  </a:lnTo>
                  <a:lnTo>
                    <a:pt x="173" y="809"/>
                  </a:lnTo>
                  <a:lnTo>
                    <a:pt x="177" y="811"/>
                  </a:lnTo>
                  <a:lnTo>
                    <a:pt x="177" y="812"/>
                  </a:lnTo>
                  <a:lnTo>
                    <a:pt x="177" y="813"/>
                  </a:lnTo>
                  <a:lnTo>
                    <a:pt x="178" y="816"/>
                  </a:lnTo>
                  <a:lnTo>
                    <a:pt x="179" y="817"/>
                  </a:lnTo>
                  <a:lnTo>
                    <a:pt x="179" y="819"/>
                  </a:lnTo>
                  <a:lnTo>
                    <a:pt x="180" y="819"/>
                  </a:lnTo>
                  <a:lnTo>
                    <a:pt x="180" y="820"/>
                  </a:lnTo>
                  <a:lnTo>
                    <a:pt x="182" y="820"/>
                  </a:lnTo>
                  <a:lnTo>
                    <a:pt x="182" y="821"/>
                  </a:lnTo>
                  <a:lnTo>
                    <a:pt x="183" y="821"/>
                  </a:lnTo>
                  <a:lnTo>
                    <a:pt x="184" y="821"/>
                  </a:lnTo>
                  <a:lnTo>
                    <a:pt x="185" y="821"/>
                  </a:lnTo>
                  <a:lnTo>
                    <a:pt x="185" y="819"/>
                  </a:lnTo>
                  <a:lnTo>
                    <a:pt x="184" y="816"/>
                  </a:lnTo>
                  <a:lnTo>
                    <a:pt x="184" y="814"/>
                  </a:lnTo>
                  <a:lnTo>
                    <a:pt x="182" y="813"/>
                  </a:lnTo>
                  <a:lnTo>
                    <a:pt x="183" y="812"/>
                  </a:lnTo>
                  <a:lnTo>
                    <a:pt x="185" y="814"/>
                  </a:lnTo>
                  <a:lnTo>
                    <a:pt x="187" y="816"/>
                  </a:lnTo>
                  <a:lnTo>
                    <a:pt x="187" y="817"/>
                  </a:lnTo>
                  <a:lnTo>
                    <a:pt x="191" y="826"/>
                  </a:lnTo>
                  <a:lnTo>
                    <a:pt x="193" y="839"/>
                  </a:lnTo>
                  <a:lnTo>
                    <a:pt x="195" y="851"/>
                  </a:lnTo>
                  <a:lnTo>
                    <a:pt x="197" y="859"/>
                  </a:lnTo>
                  <a:lnTo>
                    <a:pt x="202" y="882"/>
                  </a:lnTo>
                  <a:lnTo>
                    <a:pt x="206" y="891"/>
                  </a:lnTo>
                  <a:lnTo>
                    <a:pt x="209" y="897"/>
                  </a:lnTo>
                  <a:lnTo>
                    <a:pt x="210" y="898"/>
                  </a:lnTo>
                  <a:lnTo>
                    <a:pt x="211" y="900"/>
                  </a:lnTo>
                  <a:lnTo>
                    <a:pt x="209" y="900"/>
                  </a:lnTo>
                  <a:lnTo>
                    <a:pt x="208" y="899"/>
                  </a:lnTo>
                  <a:lnTo>
                    <a:pt x="206" y="897"/>
                  </a:lnTo>
                  <a:lnTo>
                    <a:pt x="205" y="897"/>
                  </a:lnTo>
                  <a:lnTo>
                    <a:pt x="204" y="896"/>
                  </a:lnTo>
                  <a:lnTo>
                    <a:pt x="202" y="896"/>
                  </a:lnTo>
                  <a:lnTo>
                    <a:pt x="201" y="896"/>
                  </a:lnTo>
                  <a:lnTo>
                    <a:pt x="202" y="894"/>
                  </a:lnTo>
                  <a:lnTo>
                    <a:pt x="201" y="892"/>
                  </a:lnTo>
                  <a:lnTo>
                    <a:pt x="201" y="889"/>
                  </a:lnTo>
                  <a:lnTo>
                    <a:pt x="200" y="888"/>
                  </a:lnTo>
                  <a:lnTo>
                    <a:pt x="200" y="883"/>
                  </a:lnTo>
                  <a:lnTo>
                    <a:pt x="200" y="878"/>
                  </a:lnTo>
                  <a:lnTo>
                    <a:pt x="199" y="876"/>
                  </a:lnTo>
                  <a:lnTo>
                    <a:pt x="197" y="875"/>
                  </a:lnTo>
                  <a:lnTo>
                    <a:pt x="194" y="875"/>
                  </a:lnTo>
                  <a:lnTo>
                    <a:pt x="193" y="878"/>
                  </a:lnTo>
                  <a:lnTo>
                    <a:pt x="192" y="879"/>
                  </a:lnTo>
                  <a:lnTo>
                    <a:pt x="191" y="879"/>
                  </a:lnTo>
                  <a:lnTo>
                    <a:pt x="191" y="878"/>
                  </a:lnTo>
                  <a:lnTo>
                    <a:pt x="191" y="877"/>
                  </a:lnTo>
                  <a:lnTo>
                    <a:pt x="191" y="876"/>
                  </a:lnTo>
                  <a:lnTo>
                    <a:pt x="191" y="875"/>
                  </a:lnTo>
                  <a:lnTo>
                    <a:pt x="193" y="874"/>
                  </a:lnTo>
                  <a:lnTo>
                    <a:pt x="194" y="873"/>
                  </a:lnTo>
                  <a:lnTo>
                    <a:pt x="194" y="870"/>
                  </a:lnTo>
                  <a:lnTo>
                    <a:pt x="194" y="866"/>
                  </a:lnTo>
                  <a:lnTo>
                    <a:pt x="193" y="863"/>
                  </a:lnTo>
                  <a:lnTo>
                    <a:pt x="192" y="861"/>
                  </a:lnTo>
                  <a:lnTo>
                    <a:pt x="191" y="861"/>
                  </a:lnTo>
                  <a:lnTo>
                    <a:pt x="189" y="861"/>
                  </a:lnTo>
                  <a:lnTo>
                    <a:pt x="188" y="861"/>
                  </a:lnTo>
                  <a:lnTo>
                    <a:pt x="187" y="862"/>
                  </a:lnTo>
                  <a:lnTo>
                    <a:pt x="186" y="862"/>
                  </a:lnTo>
                  <a:lnTo>
                    <a:pt x="183" y="865"/>
                  </a:lnTo>
                  <a:lnTo>
                    <a:pt x="182" y="866"/>
                  </a:lnTo>
                  <a:lnTo>
                    <a:pt x="182" y="867"/>
                  </a:lnTo>
                  <a:lnTo>
                    <a:pt x="183" y="873"/>
                  </a:lnTo>
                  <a:lnTo>
                    <a:pt x="184" y="876"/>
                  </a:lnTo>
                  <a:lnTo>
                    <a:pt x="185" y="878"/>
                  </a:lnTo>
                  <a:lnTo>
                    <a:pt x="185" y="879"/>
                  </a:lnTo>
                  <a:lnTo>
                    <a:pt x="186" y="880"/>
                  </a:lnTo>
                  <a:lnTo>
                    <a:pt x="187" y="881"/>
                  </a:lnTo>
                  <a:lnTo>
                    <a:pt x="188" y="882"/>
                  </a:lnTo>
                  <a:lnTo>
                    <a:pt x="190" y="887"/>
                  </a:lnTo>
                  <a:lnTo>
                    <a:pt x="191" y="889"/>
                  </a:lnTo>
                  <a:lnTo>
                    <a:pt x="193" y="891"/>
                  </a:lnTo>
                  <a:lnTo>
                    <a:pt x="194" y="891"/>
                  </a:lnTo>
                  <a:lnTo>
                    <a:pt x="196" y="891"/>
                  </a:lnTo>
                  <a:lnTo>
                    <a:pt x="197" y="891"/>
                  </a:lnTo>
                  <a:lnTo>
                    <a:pt x="198" y="893"/>
                  </a:lnTo>
                  <a:lnTo>
                    <a:pt x="198" y="894"/>
                  </a:lnTo>
                  <a:lnTo>
                    <a:pt x="198" y="895"/>
                  </a:lnTo>
                  <a:lnTo>
                    <a:pt x="198" y="896"/>
                  </a:lnTo>
                  <a:lnTo>
                    <a:pt x="199" y="896"/>
                  </a:lnTo>
                  <a:lnTo>
                    <a:pt x="200" y="896"/>
                  </a:lnTo>
                  <a:lnTo>
                    <a:pt x="200" y="897"/>
                  </a:lnTo>
                  <a:lnTo>
                    <a:pt x="201" y="897"/>
                  </a:lnTo>
                  <a:lnTo>
                    <a:pt x="200" y="898"/>
                  </a:lnTo>
                  <a:lnTo>
                    <a:pt x="199" y="898"/>
                  </a:lnTo>
                  <a:lnTo>
                    <a:pt x="199" y="899"/>
                  </a:lnTo>
                  <a:lnTo>
                    <a:pt x="199" y="900"/>
                  </a:lnTo>
                  <a:lnTo>
                    <a:pt x="200" y="900"/>
                  </a:lnTo>
                  <a:lnTo>
                    <a:pt x="201" y="902"/>
                  </a:lnTo>
                  <a:lnTo>
                    <a:pt x="202" y="903"/>
                  </a:lnTo>
                  <a:lnTo>
                    <a:pt x="203" y="903"/>
                  </a:lnTo>
                  <a:lnTo>
                    <a:pt x="204" y="903"/>
                  </a:lnTo>
                  <a:lnTo>
                    <a:pt x="204" y="904"/>
                  </a:lnTo>
                  <a:lnTo>
                    <a:pt x="205" y="904"/>
                  </a:lnTo>
                  <a:lnTo>
                    <a:pt x="206" y="904"/>
                  </a:lnTo>
                  <a:lnTo>
                    <a:pt x="207" y="904"/>
                  </a:lnTo>
                  <a:lnTo>
                    <a:pt x="208" y="904"/>
                  </a:lnTo>
                  <a:lnTo>
                    <a:pt x="210" y="904"/>
                  </a:lnTo>
                  <a:lnTo>
                    <a:pt x="211" y="902"/>
                  </a:lnTo>
                  <a:lnTo>
                    <a:pt x="212" y="901"/>
                  </a:lnTo>
                  <a:lnTo>
                    <a:pt x="211" y="900"/>
                  </a:lnTo>
                  <a:lnTo>
                    <a:pt x="211" y="899"/>
                  </a:lnTo>
                  <a:lnTo>
                    <a:pt x="213" y="901"/>
                  </a:lnTo>
                  <a:lnTo>
                    <a:pt x="223" y="914"/>
                  </a:lnTo>
                  <a:lnTo>
                    <a:pt x="225" y="916"/>
                  </a:lnTo>
                  <a:lnTo>
                    <a:pt x="226" y="916"/>
                  </a:lnTo>
                  <a:lnTo>
                    <a:pt x="227" y="917"/>
                  </a:lnTo>
                  <a:lnTo>
                    <a:pt x="229" y="916"/>
                  </a:lnTo>
                  <a:lnTo>
                    <a:pt x="230" y="917"/>
                  </a:lnTo>
                  <a:lnTo>
                    <a:pt x="232" y="919"/>
                  </a:lnTo>
                  <a:lnTo>
                    <a:pt x="235" y="921"/>
                  </a:lnTo>
                  <a:lnTo>
                    <a:pt x="239" y="923"/>
                  </a:lnTo>
                  <a:lnTo>
                    <a:pt x="240" y="923"/>
                  </a:lnTo>
                  <a:lnTo>
                    <a:pt x="243" y="923"/>
                  </a:lnTo>
                  <a:lnTo>
                    <a:pt x="251" y="923"/>
                  </a:lnTo>
                  <a:lnTo>
                    <a:pt x="254" y="921"/>
                  </a:lnTo>
                  <a:lnTo>
                    <a:pt x="255" y="920"/>
                  </a:lnTo>
                  <a:lnTo>
                    <a:pt x="257" y="920"/>
                  </a:lnTo>
                  <a:lnTo>
                    <a:pt x="258" y="921"/>
                  </a:lnTo>
                  <a:lnTo>
                    <a:pt x="259" y="921"/>
                  </a:lnTo>
                  <a:lnTo>
                    <a:pt x="260" y="922"/>
                  </a:lnTo>
                  <a:lnTo>
                    <a:pt x="260" y="921"/>
                  </a:lnTo>
                  <a:lnTo>
                    <a:pt x="262" y="922"/>
                  </a:lnTo>
                  <a:lnTo>
                    <a:pt x="261" y="920"/>
                  </a:lnTo>
                  <a:lnTo>
                    <a:pt x="260" y="919"/>
                  </a:lnTo>
                  <a:lnTo>
                    <a:pt x="256" y="917"/>
                  </a:lnTo>
                  <a:lnTo>
                    <a:pt x="258" y="916"/>
                  </a:lnTo>
                  <a:lnTo>
                    <a:pt x="260" y="917"/>
                  </a:lnTo>
                  <a:lnTo>
                    <a:pt x="262" y="918"/>
                  </a:lnTo>
                  <a:lnTo>
                    <a:pt x="264" y="920"/>
                  </a:lnTo>
                  <a:lnTo>
                    <a:pt x="266" y="920"/>
                  </a:lnTo>
                  <a:lnTo>
                    <a:pt x="267" y="921"/>
                  </a:lnTo>
                  <a:lnTo>
                    <a:pt x="268" y="921"/>
                  </a:lnTo>
                  <a:lnTo>
                    <a:pt x="270" y="921"/>
                  </a:lnTo>
                  <a:lnTo>
                    <a:pt x="271" y="921"/>
                  </a:lnTo>
                  <a:lnTo>
                    <a:pt x="271" y="922"/>
                  </a:lnTo>
                  <a:lnTo>
                    <a:pt x="273" y="923"/>
                  </a:lnTo>
                  <a:lnTo>
                    <a:pt x="275" y="924"/>
                  </a:lnTo>
                  <a:lnTo>
                    <a:pt x="276" y="924"/>
                  </a:lnTo>
                  <a:lnTo>
                    <a:pt x="283" y="936"/>
                  </a:lnTo>
                  <a:lnTo>
                    <a:pt x="286" y="942"/>
                  </a:lnTo>
                  <a:lnTo>
                    <a:pt x="289" y="946"/>
                  </a:lnTo>
                  <a:lnTo>
                    <a:pt x="292" y="949"/>
                  </a:lnTo>
                  <a:lnTo>
                    <a:pt x="298" y="953"/>
                  </a:lnTo>
                  <a:lnTo>
                    <a:pt x="306" y="960"/>
                  </a:lnTo>
                  <a:lnTo>
                    <a:pt x="309" y="963"/>
                  </a:lnTo>
                  <a:lnTo>
                    <a:pt x="309" y="966"/>
                  </a:lnTo>
                  <a:lnTo>
                    <a:pt x="309" y="971"/>
                  </a:lnTo>
                  <a:lnTo>
                    <a:pt x="308" y="973"/>
                  </a:lnTo>
                  <a:lnTo>
                    <a:pt x="307" y="975"/>
                  </a:lnTo>
                  <a:lnTo>
                    <a:pt x="302" y="979"/>
                  </a:lnTo>
                  <a:lnTo>
                    <a:pt x="300" y="981"/>
                  </a:lnTo>
                  <a:lnTo>
                    <a:pt x="299" y="984"/>
                  </a:lnTo>
                  <a:lnTo>
                    <a:pt x="299" y="986"/>
                  </a:lnTo>
                  <a:lnTo>
                    <a:pt x="299" y="989"/>
                  </a:lnTo>
                  <a:lnTo>
                    <a:pt x="297" y="991"/>
                  </a:lnTo>
                  <a:lnTo>
                    <a:pt x="296" y="991"/>
                  </a:lnTo>
                  <a:lnTo>
                    <a:pt x="296" y="992"/>
                  </a:lnTo>
                  <a:lnTo>
                    <a:pt x="295" y="992"/>
                  </a:lnTo>
                  <a:lnTo>
                    <a:pt x="295" y="993"/>
                  </a:lnTo>
                  <a:lnTo>
                    <a:pt x="293" y="994"/>
                  </a:lnTo>
                  <a:lnTo>
                    <a:pt x="293" y="995"/>
                  </a:lnTo>
                  <a:lnTo>
                    <a:pt x="292" y="996"/>
                  </a:lnTo>
                  <a:lnTo>
                    <a:pt x="291" y="997"/>
                  </a:lnTo>
                  <a:lnTo>
                    <a:pt x="290" y="997"/>
                  </a:lnTo>
                  <a:lnTo>
                    <a:pt x="289" y="996"/>
                  </a:lnTo>
                  <a:lnTo>
                    <a:pt x="288" y="995"/>
                  </a:lnTo>
                  <a:lnTo>
                    <a:pt x="287" y="994"/>
                  </a:lnTo>
                  <a:lnTo>
                    <a:pt x="286" y="994"/>
                  </a:lnTo>
                  <a:lnTo>
                    <a:pt x="285" y="995"/>
                  </a:lnTo>
                  <a:lnTo>
                    <a:pt x="284" y="995"/>
                  </a:lnTo>
                  <a:lnTo>
                    <a:pt x="283" y="995"/>
                  </a:lnTo>
                  <a:lnTo>
                    <a:pt x="281" y="994"/>
                  </a:lnTo>
                  <a:lnTo>
                    <a:pt x="280" y="991"/>
                  </a:lnTo>
                  <a:lnTo>
                    <a:pt x="280" y="990"/>
                  </a:lnTo>
                  <a:lnTo>
                    <a:pt x="280" y="989"/>
                  </a:lnTo>
                  <a:lnTo>
                    <a:pt x="279" y="989"/>
                  </a:lnTo>
                  <a:lnTo>
                    <a:pt x="279" y="988"/>
                  </a:lnTo>
                  <a:lnTo>
                    <a:pt x="278" y="988"/>
                  </a:lnTo>
                  <a:lnTo>
                    <a:pt x="278" y="987"/>
                  </a:lnTo>
                  <a:lnTo>
                    <a:pt x="277" y="986"/>
                  </a:lnTo>
                  <a:lnTo>
                    <a:pt x="275" y="985"/>
                  </a:lnTo>
                  <a:lnTo>
                    <a:pt x="274" y="986"/>
                  </a:lnTo>
                  <a:lnTo>
                    <a:pt x="272" y="987"/>
                  </a:lnTo>
                  <a:lnTo>
                    <a:pt x="265" y="989"/>
                  </a:lnTo>
                  <a:lnTo>
                    <a:pt x="262" y="991"/>
                  </a:lnTo>
                  <a:lnTo>
                    <a:pt x="260" y="992"/>
                  </a:lnTo>
                  <a:lnTo>
                    <a:pt x="257" y="993"/>
                  </a:lnTo>
                  <a:lnTo>
                    <a:pt x="255" y="994"/>
                  </a:lnTo>
                  <a:lnTo>
                    <a:pt x="254" y="997"/>
                  </a:lnTo>
                  <a:lnTo>
                    <a:pt x="254" y="998"/>
                  </a:lnTo>
                  <a:lnTo>
                    <a:pt x="254" y="999"/>
                  </a:lnTo>
                  <a:lnTo>
                    <a:pt x="253" y="1001"/>
                  </a:lnTo>
                  <a:lnTo>
                    <a:pt x="252" y="1002"/>
                  </a:lnTo>
                  <a:lnTo>
                    <a:pt x="249" y="1003"/>
                  </a:lnTo>
                  <a:lnTo>
                    <a:pt x="247" y="1004"/>
                  </a:lnTo>
                  <a:lnTo>
                    <a:pt x="246" y="1003"/>
                  </a:lnTo>
                  <a:lnTo>
                    <a:pt x="245" y="1002"/>
                  </a:lnTo>
                  <a:lnTo>
                    <a:pt x="244" y="1000"/>
                  </a:lnTo>
                  <a:lnTo>
                    <a:pt x="243" y="999"/>
                  </a:lnTo>
                  <a:lnTo>
                    <a:pt x="241" y="998"/>
                  </a:lnTo>
                  <a:lnTo>
                    <a:pt x="239" y="998"/>
                  </a:lnTo>
                  <a:lnTo>
                    <a:pt x="239" y="997"/>
                  </a:lnTo>
                  <a:lnTo>
                    <a:pt x="238" y="997"/>
                  </a:lnTo>
                  <a:lnTo>
                    <a:pt x="237" y="995"/>
                  </a:lnTo>
                  <a:lnTo>
                    <a:pt x="237" y="994"/>
                  </a:lnTo>
                  <a:lnTo>
                    <a:pt x="236" y="993"/>
                  </a:lnTo>
                  <a:lnTo>
                    <a:pt x="237" y="992"/>
                  </a:lnTo>
                  <a:lnTo>
                    <a:pt x="240" y="986"/>
                  </a:lnTo>
                  <a:lnTo>
                    <a:pt x="241" y="986"/>
                  </a:lnTo>
                  <a:lnTo>
                    <a:pt x="242" y="985"/>
                  </a:lnTo>
                  <a:lnTo>
                    <a:pt x="243" y="985"/>
                  </a:lnTo>
                  <a:lnTo>
                    <a:pt x="244" y="984"/>
                  </a:lnTo>
                  <a:lnTo>
                    <a:pt x="244" y="982"/>
                  </a:lnTo>
                  <a:lnTo>
                    <a:pt x="244" y="980"/>
                  </a:lnTo>
                  <a:lnTo>
                    <a:pt x="245" y="976"/>
                  </a:lnTo>
                  <a:lnTo>
                    <a:pt x="245" y="974"/>
                  </a:lnTo>
                  <a:lnTo>
                    <a:pt x="244" y="973"/>
                  </a:lnTo>
                  <a:lnTo>
                    <a:pt x="243" y="972"/>
                  </a:lnTo>
                  <a:lnTo>
                    <a:pt x="242" y="971"/>
                  </a:lnTo>
                  <a:lnTo>
                    <a:pt x="242" y="969"/>
                  </a:lnTo>
                  <a:lnTo>
                    <a:pt x="243" y="968"/>
                  </a:lnTo>
                  <a:lnTo>
                    <a:pt x="244" y="968"/>
                  </a:lnTo>
                  <a:lnTo>
                    <a:pt x="245" y="967"/>
                  </a:lnTo>
                  <a:lnTo>
                    <a:pt x="245" y="965"/>
                  </a:lnTo>
                  <a:lnTo>
                    <a:pt x="245" y="964"/>
                  </a:lnTo>
                  <a:lnTo>
                    <a:pt x="244" y="963"/>
                  </a:lnTo>
                  <a:lnTo>
                    <a:pt x="243" y="963"/>
                  </a:lnTo>
                  <a:lnTo>
                    <a:pt x="240" y="964"/>
                  </a:lnTo>
                  <a:lnTo>
                    <a:pt x="239" y="963"/>
                  </a:lnTo>
                  <a:lnTo>
                    <a:pt x="237" y="962"/>
                  </a:lnTo>
                  <a:lnTo>
                    <a:pt x="236" y="962"/>
                  </a:lnTo>
                  <a:lnTo>
                    <a:pt x="234" y="964"/>
                  </a:lnTo>
                  <a:lnTo>
                    <a:pt x="233" y="964"/>
                  </a:lnTo>
                  <a:lnTo>
                    <a:pt x="230" y="963"/>
                  </a:lnTo>
                  <a:lnTo>
                    <a:pt x="229" y="963"/>
                  </a:lnTo>
                  <a:lnTo>
                    <a:pt x="228" y="963"/>
                  </a:lnTo>
                  <a:lnTo>
                    <a:pt x="228" y="964"/>
                  </a:lnTo>
                  <a:lnTo>
                    <a:pt x="227" y="963"/>
                  </a:lnTo>
                  <a:lnTo>
                    <a:pt x="227" y="962"/>
                  </a:lnTo>
                  <a:lnTo>
                    <a:pt x="227" y="960"/>
                  </a:lnTo>
                  <a:lnTo>
                    <a:pt x="227" y="959"/>
                  </a:lnTo>
                  <a:lnTo>
                    <a:pt x="227" y="958"/>
                  </a:lnTo>
                  <a:lnTo>
                    <a:pt x="227" y="957"/>
                  </a:lnTo>
                  <a:lnTo>
                    <a:pt x="226" y="956"/>
                  </a:lnTo>
                  <a:lnTo>
                    <a:pt x="226" y="955"/>
                  </a:lnTo>
                  <a:lnTo>
                    <a:pt x="226" y="952"/>
                  </a:lnTo>
                  <a:lnTo>
                    <a:pt x="225" y="951"/>
                  </a:lnTo>
                  <a:lnTo>
                    <a:pt x="224" y="950"/>
                  </a:lnTo>
                  <a:lnTo>
                    <a:pt x="223" y="950"/>
                  </a:lnTo>
                  <a:lnTo>
                    <a:pt x="222" y="950"/>
                  </a:lnTo>
                  <a:lnTo>
                    <a:pt x="221" y="949"/>
                  </a:lnTo>
                  <a:lnTo>
                    <a:pt x="221" y="947"/>
                  </a:lnTo>
                  <a:lnTo>
                    <a:pt x="220" y="947"/>
                  </a:lnTo>
                  <a:lnTo>
                    <a:pt x="216" y="950"/>
                  </a:lnTo>
                  <a:lnTo>
                    <a:pt x="214" y="950"/>
                  </a:lnTo>
                  <a:lnTo>
                    <a:pt x="213" y="950"/>
                  </a:lnTo>
                  <a:lnTo>
                    <a:pt x="211" y="949"/>
                  </a:lnTo>
                  <a:lnTo>
                    <a:pt x="207" y="948"/>
                  </a:lnTo>
                  <a:lnTo>
                    <a:pt x="206" y="947"/>
                  </a:lnTo>
                  <a:lnTo>
                    <a:pt x="204" y="946"/>
                  </a:lnTo>
                  <a:lnTo>
                    <a:pt x="203" y="945"/>
                  </a:lnTo>
                  <a:lnTo>
                    <a:pt x="201" y="946"/>
                  </a:lnTo>
                  <a:lnTo>
                    <a:pt x="200" y="945"/>
                  </a:lnTo>
                  <a:lnTo>
                    <a:pt x="198" y="945"/>
                  </a:lnTo>
                  <a:lnTo>
                    <a:pt x="196" y="944"/>
                  </a:lnTo>
                  <a:lnTo>
                    <a:pt x="195" y="943"/>
                  </a:lnTo>
                  <a:lnTo>
                    <a:pt x="194" y="941"/>
                  </a:lnTo>
                  <a:lnTo>
                    <a:pt x="191" y="934"/>
                  </a:lnTo>
                  <a:lnTo>
                    <a:pt x="191" y="933"/>
                  </a:lnTo>
                  <a:lnTo>
                    <a:pt x="190" y="933"/>
                  </a:lnTo>
                  <a:lnTo>
                    <a:pt x="189" y="933"/>
                  </a:lnTo>
                  <a:lnTo>
                    <a:pt x="188" y="934"/>
                  </a:lnTo>
                  <a:lnTo>
                    <a:pt x="187" y="934"/>
                  </a:lnTo>
                  <a:lnTo>
                    <a:pt x="186" y="934"/>
                  </a:lnTo>
                  <a:lnTo>
                    <a:pt x="186" y="933"/>
                  </a:lnTo>
                  <a:lnTo>
                    <a:pt x="185" y="933"/>
                  </a:lnTo>
                  <a:lnTo>
                    <a:pt x="184" y="933"/>
                  </a:lnTo>
                  <a:lnTo>
                    <a:pt x="184" y="934"/>
                  </a:lnTo>
                  <a:lnTo>
                    <a:pt x="184" y="936"/>
                  </a:lnTo>
                  <a:lnTo>
                    <a:pt x="183" y="939"/>
                  </a:lnTo>
                  <a:lnTo>
                    <a:pt x="183" y="940"/>
                  </a:lnTo>
                  <a:lnTo>
                    <a:pt x="184" y="941"/>
                  </a:lnTo>
                  <a:lnTo>
                    <a:pt x="184" y="942"/>
                  </a:lnTo>
                  <a:lnTo>
                    <a:pt x="184" y="943"/>
                  </a:lnTo>
                  <a:lnTo>
                    <a:pt x="183" y="943"/>
                  </a:lnTo>
                  <a:lnTo>
                    <a:pt x="183" y="944"/>
                  </a:lnTo>
                  <a:lnTo>
                    <a:pt x="182" y="944"/>
                  </a:lnTo>
                  <a:lnTo>
                    <a:pt x="183" y="946"/>
                  </a:lnTo>
                  <a:lnTo>
                    <a:pt x="182" y="948"/>
                  </a:lnTo>
                  <a:lnTo>
                    <a:pt x="182" y="949"/>
                  </a:lnTo>
                  <a:lnTo>
                    <a:pt x="181" y="950"/>
                  </a:lnTo>
                  <a:lnTo>
                    <a:pt x="181" y="949"/>
                  </a:lnTo>
                  <a:lnTo>
                    <a:pt x="180" y="948"/>
                  </a:lnTo>
                  <a:lnTo>
                    <a:pt x="179" y="947"/>
                  </a:lnTo>
                  <a:lnTo>
                    <a:pt x="180" y="945"/>
                  </a:lnTo>
                  <a:lnTo>
                    <a:pt x="180" y="944"/>
                  </a:lnTo>
                  <a:lnTo>
                    <a:pt x="179" y="944"/>
                  </a:lnTo>
                  <a:lnTo>
                    <a:pt x="178" y="944"/>
                  </a:lnTo>
                  <a:lnTo>
                    <a:pt x="178" y="945"/>
                  </a:lnTo>
                  <a:lnTo>
                    <a:pt x="177" y="946"/>
                  </a:lnTo>
                  <a:lnTo>
                    <a:pt x="176" y="944"/>
                  </a:lnTo>
                  <a:lnTo>
                    <a:pt x="174" y="942"/>
                  </a:lnTo>
                  <a:lnTo>
                    <a:pt x="174" y="941"/>
                  </a:lnTo>
                  <a:lnTo>
                    <a:pt x="173" y="940"/>
                  </a:lnTo>
                  <a:lnTo>
                    <a:pt x="172" y="940"/>
                  </a:lnTo>
                  <a:lnTo>
                    <a:pt x="171" y="940"/>
                  </a:lnTo>
                  <a:lnTo>
                    <a:pt x="172" y="939"/>
                  </a:lnTo>
                  <a:lnTo>
                    <a:pt x="172" y="938"/>
                  </a:lnTo>
                  <a:lnTo>
                    <a:pt x="172" y="937"/>
                  </a:lnTo>
                  <a:lnTo>
                    <a:pt x="171" y="936"/>
                  </a:lnTo>
                  <a:lnTo>
                    <a:pt x="170" y="936"/>
                  </a:lnTo>
                  <a:lnTo>
                    <a:pt x="170" y="935"/>
                  </a:lnTo>
                  <a:lnTo>
                    <a:pt x="169" y="934"/>
                  </a:lnTo>
                  <a:lnTo>
                    <a:pt x="169" y="933"/>
                  </a:lnTo>
                  <a:lnTo>
                    <a:pt x="167" y="932"/>
                  </a:lnTo>
                  <a:lnTo>
                    <a:pt x="165" y="929"/>
                  </a:lnTo>
                  <a:lnTo>
                    <a:pt x="164" y="928"/>
                  </a:lnTo>
                  <a:lnTo>
                    <a:pt x="163" y="929"/>
                  </a:lnTo>
                  <a:lnTo>
                    <a:pt x="162" y="929"/>
                  </a:lnTo>
                  <a:lnTo>
                    <a:pt x="162" y="928"/>
                  </a:lnTo>
                  <a:lnTo>
                    <a:pt x="161" y="926"/>
                  </a:lnTo>
                  <a:lnTo>
                    <a:pt x="161" y="925"/>
                  </a:lnTo>
                  <a:lnTo>
                    <a:pt x="155" y="923"/>
                  </a:lnTo>
                  <a:lnTo>
                    <a:pt x="153" y="922"/>
                  </a:lnTo>
                  <a:lnTo>
                    <a:pt x="153" y="919"/>
                  </a:lnTo>
                  <a:lnTo>
                    <a:pt x="154" y="918"/>
                  </a:lnTo>
                  <a:lnTo>
                    <a:pt x="155" y="917"/>
                  </a:lnTo>
                  <a:lnTo>
                    <a:pt x="155" y="916"/>
                  </a:lnTo>
                  <a:lnTo>
                    <a:pt x="154" y="916"/>
                  </a:lnTo>
                  <a:lnTo>
                    <a:pt x="153" y="915"/>
                  </a:lnTo>
                  <a:lnTo>
                    <a:pt x="153" y="914"/>
                  </a:lnTo>
                  <a:lnTo>
                    <a:pt x="153" y="912"/>
                  </a:lnTo>
                  <a:lnTo>
                    <a:pt x="154" y="909"/>
                  </a:lnTo>
                  <a:lnTo>
                    <a:pt x="155" y="908"/>
                  </a:lnTo>
                  <a:lnTo>
                    <a:pt x="156" y="908"/>
                  </a:lnTo>
                  <a:lnTo>
                    <a:pt x="157" y="905"/>
                  </a:lnTo>
                  <a:lnTo>
                    <a:pt x="157" y="904"/>
                  </a:lnTo>
                  <a:lnTo>
                    <a:pt x="156" y="905"/>
                  </a:lnTo>
                  <a:lnTo>
                    <a:pt x="155" y="905"/>
                  </a:lnTo>
                  <a:lnTo>
                    <a:pt x="154" y="906"/>
                  </a:lnTo>
                  <a:lnTo>
                    <a:pt x="153" y="905"/>
                  </a:lnTo>
                  <a:lnTo>
                    <a:pt x="152" y="904"/>
                  </a:lnTo>
                  <a:lnTo>
                    <a:pt x="152" y="902"/>
                  </a:lnTo>
                  <a:lnTo>
                    <a:pt x="150" y="903"/>
                  </a:lnTo>
                  <a:lnTo>
                    <a:pt x="149" y="904"/>
                  </a:lnTo>
                  <a:lnTo>
                    <a:pt x="148" y="903"/>
                  </a:lnTo>
                  <a:lnTo>
                    <a:pt x="147" y="903"/>
                  </a:lnTo>
                  <a:lnTo>
                    <a:pt x="145" y="900"/>
                  </a:lnTo>
                  <a:lnTo>
                    <a:pt x="144" y="897"/>
                  </a:lnTo>
                  <a:lnTo>
                    <a:pt x="144" y="896"/>
                  </a:lnTo>
                  <a:lnTo>
                    <a:pt x="145" y="895"/>
                  </a:lnTo>
                  <a:lnTo>
                    <a:pt x="147" y="893"/>
                  </a:lnTo>
                  <a:lnTo>
                    <a:pt x="148" y="891"/>
                  </a:lnTo>
                  <a:lnTo>
                    <a:pt x="148" y="888"/>
                  </a:lnTo>
                  <a:lnTo>
                    <a:pt x="146" y="892"/>
                  </a:lnTo>
                  <a:lnTo>
                    <a:pt x="144" y="893"/>
                  </a:lnTo>
                  <a:lnTo>
                    <a:pt x="143" y="893"/>
                  </a:lnTo>
                  <a:lnTo>
                    <a:pt x="142" y="892"/>
                  </a:lnTo>
                  <a:lnTo>
                    <a:pt x="143" y="889"/>
                  </a:lnTo>
                  <a:lnTo>
                    <a:pt x="143" y="888"/>
                  </a:lnTo>
                  <a:lnTo>
                    <a:pt x="142" y="888"/>
                  </a:lnTo>
                  <a:lnTo>
                    <a:pt x="141" y="889"/>
                  </a:lnTo>
                  <a:lnTo>
                    <a:pt x="141" y="890"/>
                  </a:lnTo>
                  <a:lnTo>
                    <a:pt x="140" y="891"/>
                  </a:lnTo>
                  <a:lnTo>
                    <a:pt x="141" y="894"/>
                  </a:lnTo>
                  <a:lnTo>
                    <a:pt x="140" y="894"/>
                  </a:lnTo>
                  <a:lnTo>
                    <a:pt x="139" y="895"/>
                  </a:lnTo>
                  <a:lnTo>
                    <a:pt x="138" y="895"/>
                  </a:lnTo>
                  <a:lnTo>
                    <a:pt x="137" y="894"/>
                  </a:lnTo>
                  <a:lnTo>
                    <a:pt x="136" y="893"/>
                  </a:lnTo>
                  <a:lnTo>
                    <a:pt x="134" y="893"/>
                  </a:lnTo>
                  <a:lnTo>
                    <a:pt x="133" y="892"/>
                  </a:lnTo>
                  <a:lnTo>
                    <a:pt x="132" y="891"/>
                  </a:lnTo>
                  <a:lnTo>
                    <a:pt x="130" y="888"/>
                  </a:lnTo>
                  <a:lnTo>
                    <a:pt x="131" y="887"/>
                  </a:lnTo>
                  <a:lnTo>
                    <a:pt x="131" y="885"/>
                  </a:lnTo>
                  <a:lnTo>
                    <a:pt x="131" y="882"/>
                  </a:lnTo>
                  <a:lnTo>
                    <a:pt x="130" y="881"/>
                  </a:lnTo>
                  <a:lnTo>
                    <a:pt x="130" y="880"/>
                  </a:lnTo>
                  <a:lnTo>
                    <a:pt x="128" y="880"/>
                  </a:lnTo>
                  <a:lnTo>
                    <a:pt x="129" y="878"/>
                  </a:lnTo>
                  <a:lnTo>
                    <a:pt x="128" y="877"/>
                  </a:lnTo>
                  <a:lnTo>
                    <a:pt x="128" y="875"/>
                  </a:lnTo>
                  <a:lnTo>
                    <a:pt x="127" y="872"/>
                  </a:lnTo>
                  <a:lnTo>
                    <a:pt x="126" y="872"/>
                  </a:lnTo>
                  <a:lnTo>
                    <a:pt x="126" y="873"/>
                  </a:lnTo>
                  <a:lnTo>
                    <a:pt x="125" y="872"/>
                  </a:lnTo>
                  <a:lnTo>
                    <a:pt x="124" y="871"/>
                  </a:lnTo>
                  <a:lnTo>
                    <a:pt x="125" y="871"/>
                  </a:lnTo>
                  <a:lnTo>
                    <a:pt x="125" y="870"/>
                  </a:lnTo>
                  <a:lnTo>
                    <a:pt x="124" y="869"/>
                  </a:lnTo>
                  <a:lnTo>
                    <a:pt x="123" y="868"/>
                  </a:lnTo>
                  <a:lnTo>
                    <a:pt x="122" y="868"/>
                  </a:lnTo>
                  <a:lnTo>
                    <a:pt x="121" y="867"/>
                  </a:lnTo>
                  <a:lnTo>
                    <a:pt x="120" y="866"/>
                  </a:lnTo>
                  <a:lnTo>
                    <a:pt x="118" y="865"/>
                  </a:lnTo>
                  <a:lnTo>
                    <a:pt x="117" y="864"/>
                  </a:lnTo>
                  <a:lnTo>
                    <a:pt x="117" y="863"/>
                  </a:lnTo>
                  <a:lnTo>
                    <a:pt x="116" y="863"/>
                  </a:lnTo>
                  <a:lnTo>
                    <a:pt x="116" y="865"/>
                  </a:lnTo>
                  <a:lnTo>
                    <a:pt x="116" y="867"/>
                  </a:lnTo>
                  <a:lnTo>
                    <a:pt x="114" y="868"/>
                  </a:lnTo>
                  <a:lnTo>
                    <a:pt x="112" y="867"/>
                  </a:lnTo>
                  <a:lnTo>
                    <a:pt x="110" y="865"/>
                  </a:lnTo>
                  <a:lnTo>
                    <a:pt x="110" y="861"/>
                  </a:lnTo>
                  <a:lnTo>
                    <a:pt x="109" y="859"/>
                  </a:lnTo>
                  <a:lnTo>
                    <a:pt x="112" y="857"/>
                  </a:lnTo>
                  <a:lnTo>
                    <a:pt x="112" y="856"/>
                  </a:lnTo>
                  <a:lnTo>
                    <a:pt x="112" y="855"/>
                  </a:lnTo>
                  <a:lnTo>
                    <a:pt x="113" y="853"/>
                  </a:lnTo>
                  <a:lnTo>
                    <a:pt x="113" y="852"/>
                  </a:lnTo>
                  <a:lnTo>
                    <a:pt x="112" y="853"/>
                  </a:lnTo>
                  <a:lnTo>
                    <a:pt x="111" y="854"/>
                  </a:lnTo>
                  <a:lnTo>
                    <a:pt x="110" y="853"/>
                  </a:lnTo>
                  <a:lnTo>
                    <a:pt x="109" y="851"/>
                  </a:lnTo>
                  <a:lnTo>
                    <a:pt x="108" y="851"/>
                  </a:lnTo>
                  <a:lnTo>
                    <a:pt x="107" y="851"/>
                  </a:lnTo>
                  <a:lnTo>
                    <a:pt x="106" y="850"/>
                  </a:lnTo>
                  <a:lnTo>
                    <a:pt x="106" y="849"/>
                  </a:lnTo>
                  <a:lnTo>
                    <a:pt x="106" y="848"/>
                  </a:lnTo>
                  <a:lnTo>
                    <a:pt x="106" y="847"/>
                  </a:lnTo>
                  <a:lnTo>
                    <a:pt x="105" y="846"/>
                  </a:lnTo>
                  <a:lnTo>
                    <a:pt x="104" y="845"/>
                  </a:lnTo>
                  <a:lnTo>
                    <a:pt x="103" y="844"/>
                  </a:lnTo>
                  <a:lnTo>
                    <a:pt x="102" y="844"/>
                  </a:lnTo>
                  <a:lnTo>
                    <a:pt x="101" y="845"/>
                  </a:lnTo>
                  <a:lnTo>
                    <a:pt x="101" y="846"/>
                  </a:lnTo>
                  <a:lnTo>
                    <a:pt x="100" y="846"/>
                  </a:lnTo>
                  <a:lnTo>
                    <a:pt x="99" y="847"/>
                  </a:lnTo>
                  <a:lnTo>
                    <a:pt x="98" y="847"/>
                  </a:lnTo>
                  <a:lnTo>
                    <a:pt x="97" y="847"/>
                  </a:lnTo>
                  <a:lnTo>
                    <a:pt x="97" y="846"/>
                  </a:lnTo>
                  <a:lnTo>
                    <a:pt x="96" y="845"/>
                  </a:lnTo>
                  <a:lnTo>
                    <a:pt x="96" y="844"/>
                  </a:lnTo>
                  <a:lnTo>
                    <a:pt x="95" y="844"/>
                  </a:lnTo>
                  <a:lnTo>
                    <a:pt x="94" y="845"/>
                  </a:lnTo>
                  <a:lnTo>
                    <a:pt x="93" y="846"/>
                  </a:lnTo>
                  <a:lnTo>
                    <a:pt x="93" y="845"/>
                  </a:lnTo>
                  <a:lnTo>
                    <a:pt x="93" y="844"/>
                  </a:lnTo>
                  <a:lnTo>
                    <a:pt x="92" y="843"/>
                  </a:lnTo>
                  <a:lnTo>
                    <a:pt x="91" y="841"/>
                  </a:lnTo>
                  <a:lnTo>
                    <a:pt x="92" y="838"/>
                  </a:lnTo>
                  <a:lnTo>
                    <a:pt x="91" y="837"/>
                  </a:lnTo>
                  <a:lnTo>
                    <a:pt x="92" y="835"/>
                  </a:lnTo>
                  <a:lnTo>
                    <a:pt x="92" y="834"/>
                  </a:lnTo>
                  <a:lnTo>
                    <a:pt x="91" y="833"/>
                  </a:lnTo>
                  <a:lnTo>
                    <a:pt x="90" y="830"/>
                  </a:lnTo>
                  <a:lnTo>
                    <a:pt x="89" y="832"/>
                  </a:lnTo>
                  <a:lnTo>
                    <a:pt x="89" y="827"/>
                  </a:lnTo>
                  <a:lnTo>
                    <a:pt x="88" y="827"/>
                  </a:lnTo>
                  <a:lnTo>
                    <a:pt x="87" y="827"/>
                  </a:lnTo>
                  <a:lnTo>
                    <a:pt x="85" y="828"/>
                  </a:lnTo>
                  <a:lnTo>
                    <a:pt x="84" y="828"/>
                  </a:lnTo>
                  <a:lnTo>
                    <a:pt x="83" y="828"/>
                  </a:lnTo>
                  <a:lnTo>
                    <a:pt x="84" y="824"/>
                  </a:lnTo>
                  <a:lnTo>
                    <a:pt x="85" y="823"/>
                  </a:lnTo>
                  <a:lnTo>
                    <a:pt x="86" y="822"/>
                  </a:lnTo>
                  <a:lnTo>
                    <a:pt x="85" y="821"/>
                  </a:lnTo>
                  <a:lnTo>
                    <a:pt x="83" y="821"/>
                  </a:lnTo>
                  <a:lnTo>
                    <a:pt x="82" y="821"/>
                  </a:lnTo>
                  <a:lnTo>
                    <a:pt x="82" y="822"/>
                  </a:lnTo>
                  <a:lnTo>
                    <a:pt x="81" y="823"/>
                  </a:lnTo>
                  <a:lnTo>
                    <a:pt x="80" y="823"/>
                  </a:lnTo>
                  <a:lnTo>
                    <a:pt x="79" y="823"/>
                  </a:lnTo>
                  <a:lnTo>
                    <a:pt x="78" y="824"/>
                  </a:lnTo>
                  <a:lnTo>
                    <a:pt x="77" y="825"/>
                  </a:lnTo>
                  <a:lnTo>
                    <a:pt x="76" y="825"/>
                  </a:lnTo>
                  <a:lnTo>
                    <a:pt x="75" y="824"/>
                  </a:lnTo>
                  <a:lnTo>
                    <a:pt x="75" y="825"/>
                  </a:lnTo>
                  <a:lnTo>
                    <a:pt x="74" y="825"/>
                  </a:lnTo>
                  <a:lnTo>
                    <a:pt x="73" y="825"/>
                  </a:lnTo>
                  <a:lnTo>
                    <a:pt x="73" y="826"/>
                  </a:lnTo>
                  <a:lnTo>
                    <a:pt x="72" y="825"/>
                  </a:lnTo>
                  <a:lnTo>
                    <a:pt x="71" y="826"/>
                  </a:lnTo>
                  <a:lnTo>
                    <a:pt x="70" y="827"/>
                  </a:lnTo>
                  <a:lnTo>
                    <a:pt x="72" y="828"/>
                  </a:lnTo>
                  <a:lnTo>
                    <a:pt x="73" y="829"/>
                  </a:lnTo>
                  <a:lnTo>
                    <a:pt x="72" y="830"/>
                  </a:lnTo>
                  <a:lnTo>
                    <a:pt x="73" y="831"/>
                  </a:lnTo>
                  <a:lnTo>
                    <a:pt x="73" y="833"/>
                  </a:lnTo>
                  <a:lnTo>
                    <a:pt x="72" y="835"/>
                  </a:lnTo>
                  <a:lnTo>
                    <a:pt x="70" y="837"/>
                  </a:lnTo>
                  <a:lnTo>
                    <a:pt x="70" y="836"/>
                  </a:lnTo>
                  <a:lnTo>
                    <a:pt x="69" y="836"/>
                  </a:lnTo>
                  <a:lnTo>
                    <a:pt x="69" y="837"/>
                  </a:lnTo>
                  <a:lnTo>
                    <a:pt x="68" y="838"/>
                  </a:lnTo>
                  <a:lnTo>
                    <a:pt x="67" y="837"/>
                  </a:lnTo>
                  <a:lnTo>
                    <a:pt x="66" y="835"/>
                  </a:lnTo>
                  <a:lnTo>
                    <a:pt x="64" y="834"/>
                  </a:lnTo>
                  <a:lnTo>
                    <a:pt x="64" y="833"/>
                  </a:lnTo>
                  <a:lnTo>
                    <a:pt x="63" y="833"/>
                  </a:lnTo>
                  <a:lnTo>
                    <a:pt x="62" y="833"/>
                  </a:lnTo>
                  <a:lnTo>
                    <a:pt x="61" y="832"/>
                  </a:lnTo>
                  <a:lnTo>
                    <a:pt x="61" y="831"/>
                  </a:lnTo>
                  <a:lnTo>
                    <a:pt x="61" y="828"/>
                  </a:lnTo>
                  <a:lnTo>
                    <a:pt x="60" y="827"/>
                  </a:lnTo>
                  <a:lnTo>
                    <a:pt x="60" y="826"/>
                  </a:lnTo>
                  <a:lnTo>
                    <a:pt x="58" y="820"/>
                  </a:lnTo>
                  <a:lnTo>
                    <a:pt x="56" y="812"/>
                  </a:lnTo>
                  <a:lnTo>
                    <a:pt x="55" y="810"/>
                  </a:lnTo>
                  <a:lnTo>
                    <a:pt x="56" y="809"/>
                  </a:lnTo>
                  <a:lnTo>
                    <a:pt x="56" y="808"/>
                  </a:lnTo>
                  <a:lnTo>
                    <a:pt x="56" y="809"/>
                  </a:lnTo>
                  <a:lnTo>
                    <a:pt x="57" y="810"/>
                  </a:lnTo>
                  <a:lnTo>
                    <a:pt x="57" y="811"/>
                  </a:lnTo>
                  <a:lnTo>
                    <a:pt x="59" y="813"/>
                  </a:lnTo>
                  <a:lnTo>
                    <a:pt x="59" y="812"/>
                  </a:lnTo>
                  <a:lnTo>
                    <a:pt x="59" y="811"/>
                  </a:lnTo>
                  <a:lnTo>
                    <a:pt x="58" y="810"/>
                  </a:lnTo>
                  <a:lnTo>
                    <a:pt x="57" y="809"/>
                  </a:lnTo>
                  <a:lnTo>
                    <a:pt x="57" y="808"/>
                  </a:lnTo>
                  <a:lnTo>
                    <a:pt x="57" y="807"/>
                  </a:lnTo>
                  <a:lnTo>
                    <a:pt x="58" y="804"/>
                  </a:lnTo>
                  <a:lnTo>
                    <a:pt x="58" y="802"/>
                  </a:lnTo>
                  <a:lnTo>
                    <a:pt x="57" y="800"/>
                  </a:lnTo>
                  <a:lnTo>
                    <a:pt x="57" y="799"/>
                  </a:lnTo>
                  <a:lnTo>
                    <a:pt x="57" y="798"/>
                  </a:lnTo>
                  <a:lnTo>
                    <a:pt x="58" y="798"/>
                  </a:lnTo>
                  <a:lnTo>
                    <a:pt x="58" y="797"/>
                  </a:lnTo>
                  <a:lnTo>
                    <a:pt x="59" y="797"/>
                  </a:lnTo>
                  <a:lnTo>
                    <a:pt x="59" y="796"/>
                  </a:lnTo>
                  <a:lnTo>
                    <a:pt x="59" y="792"/>
                  </a:lnTo>
                  <a:lnTo>
                    <a:pt x="60" y="791"/>
                  </a:lnTo>
                  <a:lnTo>
                    <a:pt x="61" y="788"/>
                  </a:lnTo>
                  <a:lnTo>
                    <a:pt x="62" y="786"/>
                  </a:lnTo>
                  <a:lnTo>
                    <a:pt x="63" y="784"/>
                  </a:lnTo>
                  <a:lnTo>
                    <a:pt x="64" y="782"/>
                  </a:lnTo>
                  <a:lnTo>
                    <a:pt x="65" y="782"/>
                  </a:lnTo>
                  <a:lnTo>
                    <a:pt x="66" y="782"/>
                  </a:lnTo>
                  <a:lnTo>
                    <a:pt x="66" y="781"/>
                  </a:lnTo>
                  <a:lnTo>
                    <a:pt x="67" y="780"/>
                  </a:lnTo>
                  <a:lnTo>
                    <a:pt x="68" y="778"/>
                  </a:lnTo>
                  <a:lnTo>
                    <a:pt x="66" y="779"/>
                  </a:lnTo>
                  <a:lnTo>
                    <a:pt x="65" y="779"/>
                  </a:lnTo>
                  <a:lnTo>
                    <a:pt x="64" y="779"/>
                  </a:lnTo>
                  <a:lnTo>
                    <a:pt x="64" y="777"/>
                  </a:lnTo>
                  <a:lnTo>
                    <a:pt x="65" y="776"/>
                  </a:lnTo>
                  <a:lnTo>
                    <a:pt x="67" y="776"/>
                  </a:lnTo>
                  <a:lnTo>
                    <a:pt x="68" y="776"/>
                  </a:lnTo>
                  <a:lnTo>
                    <a:pt x="67" y="774"/>
                  </a:lnTo>
                  <a:lnTo>
                    <a:pt x="65" y="771"/>
                  </a:lnTo>
                  <a:lnTo>
                    <a:pt x="64" y="770"/>
                  </a:lnTo>
                  <a:lnTo>
                    <a:pt x="64" y="768"/>
                  </a:lnTo>
                  <a:lnTo>
                    <a:pt x="64" y="767"/>
                  </a:lnTo>
                  <a:lnTo>
                    <a:pt x="65" y="767"/>
                  </a:lnTo>
                  <a:lnTo>
                    <a:pt x="66" y="767"/>
                  </a:lnTo>
                  <a:lnTo>
                    <a:pt x="67" y="766"/>
                  </a:lnTo>
                  <a:lnTo>
                    <a:pt x="66" y="765"/>
                  </a:lnTo>
                  <a:lnTo>
                    <a:pt x="66" y="764"/>
                  </a:lnTo>
                  <a:lnTo>
                    <a:pt x="66" y="763"/>
                  </a:lnTo>
                  <a:lnTo>
                    <a:pt x="66" y="762"/>
                  </a:lnTo>
                  <a:lnTo>
                    <a:pt x="67" y="761"/>
                  </a:lnTo>
                  <a:lnTo>
                    <a:pt x="68" y="760"/>
                  </a:lnTo>
                  <a:lnTo>
                    <a:pt x="69" y="755"/>
                  </a:lnTo>
                  <a:lnTo>
                    <a:pt x="69" y="754"/>
                  </a:lnTo>
                  <a:lnTo>
                    <a:pt x="70" y="752"/>
                  </a:lnTo>
                  <a:lnTo>
                    <a:pt x="72" y="746"/>
                  </a:lnTo>
                  <a:lnTo>
                    <a:pt x="73" y="744"/>
                  </a:lnTo>
                  <a:lnTo>
                    <a:pt x="74" y="745"/>
                  </a:lnTo>
                  <a:lnTo>
                    <a:pt x="77" y="744"/>
                  </a:lnTo>
                  <a:lnTo>
                    <a:pt x="77" y="743"/>
                  </a:lnTo>
                  <a:lnTo>
                    <a:pt x="77" y="742"/>
                  </a:lnTo>
                  <a:lnTo>
                    <a:pt x="75" y="742"/>
                  </a:lnTo>
                  <a:lnTo>
                    <a:pt x="74" y="741"/>
                  </a:lnTo>
                  <a:lnTo>
                    <a:pt x="73" y="740"/>
                  </a:lnTo>
                  <a:lnTo>
                    <a:pt x="73" y="739"/>
                  </a:lnTo>
                  <a:lnTo>
                    <a:pt x="75" y="738"/>
                  </a:lnTo>
                  <a:lnTo>
                    <a:pt x="76" y="738"/>
                  </a:lnTo>
                  <a:lnTo>
                    <a:pt x="76" y="737"/>
                  </a:lnTo>
                  <a:lnTo>
                    <a:pt x="76" y="736"/>
                  </a:lnTo>
                  <a:lnTo>
                    <a:pt x="75" y="735"/>
                  </a:lnTo>
                  <a:lnTo>
                    <a:pt x="76" y="735"/>
                  </a:lnTo>
                  <a:lnTo>
                    <a:pt x="76" y="734"/>
                  </a:lnTo>
                  <a:lnTo>
                    <a:pt x="75" y="733"/>
                  </a:lnTo>
                  <a:lnTo>
                    <a:pt x="76" y="733"/>
                  </a:lnTo>
                  <a:lnTo>
                    <a:pt x="77" y="734"/>
                  </a:lnTo>
                  <a:lnTo>
                    <a:pt x="78" y="734"/>
                  </a:lnTo>
                  <a:lnTo>
                    <a:pt x="79" y="732"/>
                  </a:lnTo>
                  <a:lnTo>
                    <a:pt x="80" y="731"/>
                  </a:lnTo>
                  <a:lnTo>
                    <a:pt x="79" y="731"/>
                  </a:lnTo>
                  <a:lnTo>
                    <a:pt x="78" y="731"/>
                  </a:lnTo>
                  <a:lnTo>
                    <a:pt x="77" y="731"/>
                  </a:lnTo>
                  <a:lnTo>
                    <a:pt x="77" y="730"/>
                  </a:lnTo>
                  <a:lnTo>
                    <a:pt x="76" y="731"/>
                  </a:lnTo>
                  <a:lnTo>
                    <a:pt x="76" y="729"/>
                  </a:lnTo>
                  <a:lnTo>
                    <a:pt x="76" y="728"/>
                  </a:lnTo>
                  <a:lnTo>
                    <a:pt x="77" y="728"/>
                  </a:lnTo>
                  <a:lnTo>
                    <a:pt x="78" y="728"/>
                  </a:lnTo>
                  <a:lnTo>
                    <a:pt x="79" y="727"/>
                  </a:lnTo>
                  <a:lnTo>
                    <a:pt x="80" y="727"/>
                  </a:lnTo>
                  <a:lnTo>
                    <a:pt x="80" y="726"/>
                  </a:lnTo>
                  <a:lnTo>
                    <a:pt x="81" y="724"/>
                  </a:lnTo>
                  <a:lnTo>
                    <a:pt x="80" y="725"/>
                  </a:lnTo>
                  <a:lnTo>
                    <a:pt x="79" y="726"/>
                  </a:lnTo>
                  <a:lnTo>
                    <a:pt x="79" y="727"/>
                  </a:lnTo>
                  <a:lnTo>
                    <a:pt x="78" y="727"/>
                  </a:lnTo>
                  <a:lnTo>
                    <a:pt x="78" y="726"/>
                  </a:lnTo>
                  <a:lnTo>
                    <a:pt x="77" y="726"/>
                  </a:lnTo>
                  <a:lnTo>
                    <a:pt x="76" y="725"/>
                  </a:lnTo>
                  <a:lnTo>
                    <a:pt x="77" y="724"/>
                  </a:lnTo>
                  <a:lnTo>
                    <a:pt x="78" y="722"/>
                  </a:lnTo>
                  <a:lnTo>
                    <a:pt x="79" y="722"/>
                  </a:lnTo>
                  <a:lnTo>
                    <a:pt x="80" y="722"/>
                  </a:lnTo>
                  <a:lnTo>
                    <a:pt x="81" y="721"/>
                  </a:lnTo>
                  <a:lnTo>
                    <a:pt x="81" y="720"/>
                  </a:lnTo>
                  <a:lnTo>
                    <a:pt x="80" y="720"/>
                  </a:lnTo>
                  <a:lnTo>
                    <a:pt x="80" y="719"/>
                  </a:lnTo>
                  <a:lnTo>
                    <a:pt x="81" y="719"/>
                  </a:lnTo>
                  <a:lnTo>
                    <a:pt x="81" y="718"/>
                  </a:lnTo>
                  <a:lnTo>
                    <a:pt x="82" y="717"/>
                  </a:lnTo>
                  <a:lnTo>
                    <a:pt x="83" y="717"/>
                  </a:lnTo>
                  <a:lnTo>
                    <a:pt x="84" y="717"/>
                  </a:lnTo>
                  <a:lnTo>
                    <a:pt x="84" y="716"/>
                  </a:lnTo>
                  <a:lnTo>
                    <a:pt x="83" y="716"/>
                  </a:lnTo>
                  <a:lnTo>
                    <a:pt x="83" y="717"/>
                  </a:lnTo>
                  <a:lnTo>
                    <a:pt x="82" y="716"/>
                  </a:lnTo>
                  <a:lnTo>
                    <a:pt x="82" y="715"/>
                  </a:lnTo>
                  <a:lnTo>
                    <a:pt x="82" y="714"/>
                  </a:lnTo>
                  <a:lnTo>
                    <a:pt x="85" y="709"/>
                  </a:lnTo>
                  <a:lnTo>
                    <a:pt x="86" y="708"/>
                  </a:lnTo>
                  <a:lnTo>
                    <a:pt x="88" y="703"/>
                  </a:lnTo>
                  <a:lnTo>
                    <a:pt x="89" y="700"/>
                  </a:lnTo>
                  <a:lnTo>
                    <a:pt x="90" y="699"/>
                  </a:lnTo>
                  <a:lnTo>
                    <a:pt x="90" y="697"/>
                  </a:lnTo>
                  <a:lnTo>
                    <a:pt x="90" y="696"/>
                  </a:lnTo>
                  <a:lnTo>
                    <a:pt x="91" y="694"/>
                  </a:lnTo>
                  <a:lnTo>
                    <a:pt x="92" y="692"/>
                  </a:lnTo>
                  <a:lnTo>
                    <a:pt x="92" y="691"/>
                  </a:lnTo>
                  <a:lnTo>
                    <a:pt x="93" y="686"/>
                  </a:lnTo>
                  <a:lnTo>
                    <a:pt x="94" y="683"/>
                  </a:lnTo>
                  <a:lnTo>
                    <a:pt x="94" y="681"/>
                  </a:lnTo>
                  <a:lnTo>
                    <a:pt x="95" y="679"/>
                  </a:lnTo>
                  <a:lnTo>
                    <a:pt x="94" y="675"/>
                  </a:lnTo>
                  <a:lnTo>
                    <a:pt x="93" y="674"/>
                  </a:lnTo>
                  <a:lnTo>
                    <a:pt x="92" y="673"/>
                  </a:lnTo>
                  <a:lnTo>
                    <a:pt x="92" y="672"/>
                  </a:lnTo>
                  <a:lnTo>
                    <a:pt x="92" y="669"/>
                  </a:lnTo>
                  <a:lnTo>
                    <a:pt x="93" y="668"/>
                  </a:lnTo>
                  <a:lnTo>
                    <a:pt x="96" y="664"/>
                  </a:lnTo>
                  <a:lnTo>
                    <a:pt x="97" y="663"/>
                  </a:lnTo>
                  <a:lnTo>
                    <a:pt x="98" y="663"/>
                  </a:lnTo>
                  <a:lnTo>
                    <a:pt x="99" y="663"/>
                  </a:lnTo>
                  <a:lnTo>
                    <a:pt x="100" y="662"/>
                  </a:lnTo>
                  <a:lnTo>
                    <a:pt x="100" y="661"/>
                  </a:lnTo>
                  <a:lnTo>
                    <a:pt x="101" y="661"/>
                  </a:lnTo>
                  <a:lnTo>
                    <a:pt x="101" y="660"/>
                  </a:lnTo>
                  <a:lnTo>
                    <a:pt x="102" y="659"/>
                  </a:lnTo>
                  <a:lnTo>
                    <a:pt x="103" y="660"/>
                  </a:lnTo>
                  <a:lnTo>
                    <a:pt x="104" y="660"/>
                  </a:lnTo>
                  <a:lnTo>
                    <a:pt x="106" y="659"/>
                  </a:lnTo>
                  <a:lnTo>
                    <a:pt x="107" y="659"/>
                  </a:lnTo>
                  <a:lnTo>
                    <a:pt x="107" y="658"/>
                  </a:lnTo>
                  <a:lnTo>
                    <a:pt x="108" y="656"/>
                  </a:lnTo>
                  <a:lnTo>
                    <a:pt x="108" y="655"/>
                  </a:lnTo>
                  <a:lnTo>
                    <a:pt x="107" y="654"/>
                  </a:lnTo>
                  <a:lnTo>
                    <a:pt x="107" y="653"/>
                  </a:lnTo>
                  <a:lnTo>
                    <a:pt x="107" y="652"/>
                  </a:lnTo>
                  <a:lnTo>
                    <a:pt x="107" y="651"/>
                  </a:lnTo>
                  <a:lnTo>
                    <a:pt x="108" y="651"/>
                  </a:lnTo>
                  <a:lnTo>
                    <a:pt x="108" y="650"/>
                  </a:lnTo>
                  <a:lnTo>
                    <a:pt x="109" y="650"/>
                  </a:lnTo>
                  <a:lnTo>
                    <a:pt x="110" y="650"/>
                  </a:lnTo>
                  <a:lnTo>
                    <a:pt x="111" y="650"/>
                  </a:lnTo>
                  <a:lnTo>
                    <a:pt x="111" y="651"/>
                  </a:lnTo>
                  <a:lnTo>
                    <a:pt x="112" y="651"/>
                  </a:lnTo>
                  <a:lnTo>
                    <a:pt x="112" y="650"/>
                  </a:lnTo>
                  <a:lnTo>
                    <a:pt x="113" y="648"/>
                  </a:lnTo>
                  <a:lnTo>
                    <a:pt x="113" y="647"/>
                  </a:lnTo>
                  <a:lnTo>
                    <a:pt x="114" y="646"/>
                  </a:lnTo>
                  <a:lnTo>
                    <a:pt x="117" y="645"/>
                  </a:lnTo>
                  <a:lnTo>
                    <a:pt x="117" y="644"/>
                  </a:lnTo>
                  <a:lnTo>
                    <a:pt x="118" y="644"/>
                  </a:lnTo>
                  <a:lnTo>
                    <a:pt x="119" y="643"/>
                  </a:lnTo>
                  <a:lnTo>
                    <a:pt x="119" y="642"/>
                  </a:lnTo>
                  <a:lnTo>
                    <a:pt x="120" y="641"/>
                  </a:lnTo>
                  <a:lnTo>
                    <a:pt x="122" y="640"/>
                  </a:lnTo>
                  <a:lnTo>
                    <a:pt x="124" y="634"/>
                  </a:lnTo>
                  <a:lnTo>
                    <a:pt x="125" y="632"/>
                  </a:lnTo>
                  <a:lnTo>
                    <a:pt x="127" y="630"/>
                  </a:lnTo>
                  <a:lnTo>
                    <a:pt x="128" y="628"/>
                  </a:lnTo>
                  <a:lnTo>
                    <a:pt x="129" y="626"/>
                  </a:lnTo>
                  <a:lnTo>
                    <a:pt x="130" y="625"/>
                  </a:lnTo>
                  <a:lnTo>
                    <a:pt x="132" y="622"/>
                  </a:lnTo>
                  <a:lnTo>
                    <a:pt x="133" y="621"/>
                  </a:lnTo>
                  <a:lnTo>
                    <a:pt x="133" y="620"/>
                  </a:lnTo>
                  <a:lnTo>
                    <a:pt x="133" y="618"/>
                  </a:lnTo>
                  <a:lnTo>
                    <a:pt x="134" y="617"/>
                  </a:lnTo>
                  <a:lnTo>
                    <a:pt x="136" y="615"/>
                  </a:lnTo>
                  <a:lnTo>
                    <a:pt x="136" y="614"/>
                  </a:lnTo>
                  <a:lnTo>
                    <a:pt x="137" y="612"/>
                  </a:lnTo>
                  <a:lnTo>
                    <a:pt x="137" y="611"/>
                  </a:lnTo>
                  <a:lnTo>
                    <a:pt x="137" y="609"/>
                  </a:lnTo>
                  <a:lnTo>
                    <a:pt x="137" y="607"/>
                  </a:lnTo>
                  <a:lnTo>
                    <a:pt x="138" y="606"/>
                  </a:lnTo>
                  <a:lnTo>
                    <a:pt x="139" y="605"/>
                  </a:lnTo>
                  <a:lnTo>
                    <a:pt x="140" y="605"/>
                  </a:lnTo>
                  <a:lnTo>
                    <a:pt x="143" y="605"/>
                  </a:lnTo>
                  <a:lnTo>
                    <a:pt x="144" y="604"/>
                  </a:lnTo>
                  <a:lnTo>
                    <a:pt x="148" y="598"/>
                  </a:lnTo>
                  <a:lnTo>
                    <a:pt x="149" y="597"/>
                  </a:lnTo>
                  <a:lnTo>
                    <a:pt x="150" y="592"/>
                  </a:lnTo>
                  <a:lnTo>
                    <a:pt x="148" y="591"/>
                  </a:lnTo>
                  <a:lnTo>
                    <a:pt x="147" y="591"/>
                  </a:lnTo>
                  <a:lnTo>
                    <a:pt x="146" y="590"/>
                  </a:lnTo>
                  <a:lnTo>
                    <a:pt x="145" y="589"/>
                  </a:lnTo>
                  <a:lnTo>
                    <a:pt x="145" y="587"/>
                  </a:lnTo>
                  <a:lnTo>
                    <a:pt x="145" y="586"/>
                  </a:lnTo>
                  <a:lnTo>
                    <a:pt x="146" y="583"/>
                  </a:lnTo>
                  <a:lnTo>
                    <a:pt x="146" y="582"/>
                  </a:lnTo>
                  <a:lnTo>
                    <a:pt x="146" y="580"/>
                  </a:lnTo>
                  <a:lnTo>
                    <a:pt x="145" y="580"/>
                  </a:lnTo>
                  <a:lnTo>
                    <a:pt x="143" y="579"/>
                  </a:lnTo>
                  <a:lnTo>
                    <a:pt x="142" y="578"/>
                  </a:lnTo>
                  <a:lnTo>
                    <a:pt x="143" y="576"/>
                  </a:lnTo>
                  <a:lnTo>
                    <a:pt x="144" y="573"/>
                  </a:lnTo>
                  <a:lnTo>
                    <a:pt x="144" y="572"/>
                  </a:lnTo>
                  <a:lnTo>
                    <a:pt x="144" y="571"/>
                  </a:lnTo>
                  <a:lnTo>
                    <a:pt x="143" y="570"/>
                  </a:lnTo>
                  <a:lnTo>
                    <a:pt x="139" y="571"/>
                  </a:lnTo>
                  <a:lnTo>
                    <a:pt x="138" y="571"/>
                  </a:lnTo>
                  <a:lnTo>
                    <a:pt x="138" y="570"/>
                  </a:lnTo>
                  <a:lnTo>
                    <a:pt x="138" y="569"/>
                  </a:lnTo>
                  <a:lnTo>
                    <a:pt x="139" y="569"/>
                  </a:lnTo>
                  <a:lnTo>
                    <a:pt x="139" y="568"/>
                  </a:lnTo>
                  <a:lnTo>
                    <a:pt x="139" y="567"/>
                  </a:lnTo>
                  <a:lnTo>
                    <a:pt x="138" y="565"/>
                  </a:lnTo>
                  <a:lnTo>
                    <a:pt x="138" y="564"/>
                  </a:lnTo>
                  <a:lnTo>
                    <a:pt x="138" y="563"/>
                  </a:lnTo>
                  <a:lnTo>
                    <a:pt x="138" y="562"/>
                  </a:lnTo>
                  <a:lnTo>
                    <a:pt x="138" y="561"/>
                  </a:lnTo>
                  <a:lnTo>
                    <a:pt x="137" y="560"/>
                  </a:lnTo>
                  <a:lnTo>
                    <a:pt x="136" y="559"/>
                  </a:lnTo>
                  <a:lnTo>
                    <a:pt x="136" y="558"/>
                  </a:lnTo>
                  <a:lnTo>
                    <a:pt x="136" y="554"/>
                  </a:lnTo>
                  <a:lnTo>
                    <a:pt x="135" y="553"/>
                  </a:lnTo>
                  <a:lnTo>
                    <a:pt x="134" y="550"/>
                  </a:lnTo>
                  <a:lnTo>
                    <a:pt x="134" y="549"/>
                  </a:lnTo>
                  <a:lnTo>
                    <a:pt x="134" y="548"/>
                  </a:lnTo>
                  <a:lnTo>
                    <a:pt x="135" y="546"/>
                  </a:lnTo>
                  <a:lnTo>
                    <a:pt x="135" y="544"/>
                  </a:lnTo>
                  <a:lnTo>
                    <a:pt x="135" y="543"/>
                  </a:lnTo>
                  <a:lnTo>
                    <a:pt x="135" y="542"/>
                  </a:lnTo>
                  <a:lnTo>
                    <a:pt x="135" y="541"/>
                  </a:lnTo>
                  <a:lnTo>
                    <a:pt x="134" y="540"/>
                  </a:lnTo>
                  <a:lnTo>
                    <a:pt x="131" y="538"/>
                  </a:lnTo>
                  <a:lnTo>
                    <a:pt x="130" y="538"/>
                  </a:lnTo>
                  <a:lnTo>
                    <a:pt x="130" y="537"/>
                  </a:lnTo>
                  <a:lnTo>
                    <a:pt x="129" y="536"/>
                  </a:lnTo>
                  <a:lnTo>
                    <a:pt x="127" y="536"/>
                  </a:lnTo>
                  <a:lnTo>
                    <a:pt x="126" y="535"/>
                  </a:lnTo>
                  <a:lnTo>
                    <a:pt x="126" y="533"/>
                  </a:lnTo>
                  <a:lnTo>
                    <a:pt x="125" y="532"/>
                  </a:lnTo>
                  <a:lnTo>
                    <a:pt x="124" y="532"/>
                  </a:lnTo>
                  <a:lnTo>
                    <a:pt x="123" y="532"/>
                  </a:lnTo>
                  <a:lnTo>
                    <a:pt x="122" y="531"/>
                  </a:lnTo>
                  <a:lnTo>
                    <a:pt x="122" y="529"/>
                  </a:lnTo>
                  <a:lnTo>
                    <a:pt x="122" y="528"/>
                  </a:lnTo>
                  <a:lnTo>
                    <a:pt x="122" y="526"/>
                  </a:lnTo>
                  <a:lnTo>
                    <a:pt x="122" y="525"/>
                  </a:lnTo>
                  <a:lnTo>
                    <a:pt x="120" y="524"/>
                  </a:lnTo>
                  <a:lnTo>
                    <a:pt x="120" y="523"/>
                  </a:lnTo>
                  <a:lnTo>
                    <a:pt x="120" y="522"/>
                  </a:lnTo>
                  <a:lnTo>
                    <a:pt x="119" y="520"/>
                  </a:lnTo>
                  <a:lnTo>
                    <a:pt x="118" y="518"/>
                  </a:lnTo>
                  <a:lnTo>
                    <a:pt x="118" y="517"/>
                  </a:lnTo>
                  <a:lnTo>
                    <a:pt x="119" y="516"/>
                  </a:lnTo>
                  <a:lnTo>
                    <a:pt x="119" y="515"/>
                  </a:lnTo>
                  <a:lnTo>
                    <a:pt x="119" y="513"/>
                  </a:lnTo>
                  <a:lnTo>
                    <a:pt x="118" y="512"/>
                  </a:lnTo>
                  <a:lnTo>
                    <a:pt x="117" y="511"/>
                  </a:lnTo>
                  <a:lnTo>
                    <a:pt x="116" y="510"/>
                  </a:lnTo>
                  <a:lnTo>
                    <a:pt x="114" y="509"/>
                  </a:lnTo>
                  <a:lnTo>
                    <a:pt x="114" y="508"/>
                  </a:lnTo>
                  <a:lnTo>
                    <a:pt x="114" y="506"/>
                  </a:lnTo>
                  <a:lnTo>
                    <a:pt x="115" y="505"/>
                  </a:lnTo>
                  <a:lnTo>
                    <a:pt x="115" y="503"/>
                  </a:lnTo>
                  <a:lnTo>
                    <a:pt x="115" y="501"/>
                  </a:lnTo>
                  <a:lnTo>
                    <a:pt x="115" y="500"/>
                  </a:lnTo>
                  <a:lnTo>
                    <a:pt x="116" y="499"/>
                  </a:lnTo>
                  <a:lnTo>
                    <a:pt x="117" y="498"/>
                  </a:lnTo>
                  <a:lnTo>
                    <a:pt x="120" y="498"/>
                  </a:lnTo>
                  <a:lnTo>
                    <a:pt x="120" y="497"/>
                  </a:lnTo>
                  <a:lnTo>
                    <a:pt x="121" y="497"/>
                  </a:lnTo>
                  <a:lnTo>
                    <a:pt x="121" y="496"/>
                  </a:lnTo>
                  <a:lnTo>
                    <a:pt x="120" y="495"/>
                  </a:lnTo>
                  <a:lnTo>
                    <a:pt x="120" y="492"/>
                  </a:lnTo>
                  <a:lnTo>
                    <a:pt x="120" y="491"/>
                  </a:lnTo>
                  <a:lnTo>
                    <a:pt x="120" y="490"/>
                  </a:lnTo>
                  <a:lnTo>
                    <a:pt x="121" y="489"/>
                  </a:lnTo>
                  <a:lnTo>
                    <a:pt x="120" y="487"/>
                  </a:lnTo>
                  <a:lnTo>
                    <a:pt x="121" y="484"/>
                  </a:lnTo>
                  <a:lnTo>
                    <a:pt x="121" y="483"/>
                  </a:lnTo>
                  <a:lnTo>
                    <a:pt x="118" y="472"/>
                  </a:lnTo>
                  <a:lnTo>
                    <a:pt x="118" y="467"/>
                  </a:lnTo>
                  <a:lnTo>
                    <a:pt x="118" y="465"/>
                  </a:lnTo>
                  <a:lnTo>
                    <a:pt x="118" y="463"/>
                  </a:lnTo>
                  <a:lnTo>
                    <a:pt x="118" y="462"/>
                  </a:lnTo>
                  <a:lnTo>
                    <a:pt x="115" y="460"/>
                  </a:lnTo>
                  <a:lnTo>
                    <a:pt x="115" y="459"/>
                  </a:lnTo>
                  <a:lnTo>
                    <a:pt x="114" y="456"/>
                  </a:lnTo>
                  <a:lnTo>
                    <a:pt x="114" y="455"/>
                  </a:lnTo>
                  <a:lnTo>
                    <a:pt x="114" y="454"/>
                  </a:lnTo>
                  <a:lnTo>
                    <a:pt x="114" y="453"/>
                  </a:lnTo>
                  <a:lnTo>
                    <a:pt x="114" y="452"/>
                  </a:lnTo>
                  <a:lnTo>
                    <a:pt x="113" y="452"/>
                  </a:lnTo>
                  <a:lnTo>
                    <a:pt x="112" y="452"/>
                  </a:lnTo>
                  <a:lnTo>
                    <a:pt x="112" y="451"/>
                  </a:lnTo>
                  <a:lnTo>
                    <a:pt x="112" y="450"/>
                  </a:lnTo>
                  <a:lnTo>
                    <a:pt x="111" y="450"/>
                  </a:lnTo>
                  <a:lnTo>
                    <a:pt x="109" y="448"/>
                  </a:lnTo>
                  <a:lnTo>
                    <a:pt x="109" y="447"/>
                  </a:lnTo>
                  <a:lnTo>
                    <a:pt x="108" y="446"/>
                  </a:lnTo>
                  <a:lnTo>
                    <a:pt x="107" y="445"/>
                  </a:lnTo>
                  <a:lnTo>
                    <a:pt x="105" y="442"/>
                  </a:lnTo>
                  <a:lnTo>
                    <a:pt x="105" y="441"/>
                  </a:lnTo>
                  <a:lnTo>
                    <a:pt x="105" y="439"/>
                  </a:lnTo>
                  <a:lnTo>
                    <a:pt x="104" y="438"/>
                  </a:lnTo>
                  <a:lnTo>
                    <a:pt x="103" y="437"/>
                  </a:lnTo>
                  <a:lnTo>
                    <a:pt x="101" y="437"/>
                  </a:lnTo>
                  <a:lnTo>
                    <a:pt x="100" y="436"/>
                  </a:lnTo>
                  <a:lnTo>
                    <a:pt x="92" y="430"/>
                  </a:lnTo>
                  <a:lnTo>
                    <a:pt x="91" y="429"/>
                  </a:lnTo>
                  <a:lnTo>
                    <a:pt x="89" y="426"/>
                  </a:lnTo>
                  <a:lnTo>
                    <a:pt x="88" y="426"/>
                  </a:lnTo>
                  <a:lnTo>
                    <a:pt x="87" y="426"/>
                  </a:lnTo>
                  <a:lnTo>
                    <a:pt x="86" y="426"/>
                  </a:lnTo>
                  <a:lnTo>
                    <a:pt x="85" y="424"/>
                  </a:lnTo>
                  <a:lnTo>
                    <a:pt x="84" y="424"/>
                  </a:lnTo>
                  <a:lnTo>
                    <a:pt x="83" y="423"/>
                  </a:lnTo>
                  <a:lnTo>
                    <a:pt x="82" y="423"/>
                  </a:lnTo>
                  <a:lnTo>
                    <a:pt x="81" y="422"/>
                  </a:lnTo>
                  <a:lnTo>
                    <a:pt x="78" y="418"/>
                  </a:lnTo>
                  <a:lnTo>
                    <a:pt x="74" y="409"/>
                  </a:lnTo>
                  <a:lnTo>
                    <a:pt x="73" y="409"/>
                  </a:lnTo>
                  <a:lnTo>
                    <a:pt x="72" y="408"/>
                  </a:lnTo>
                  <a:lnTo>
                    <a:pt x="72" y="407"/>
                  </a:lnTo>
                  <a:lnTo>
                    <a:pt x="71" y="406"/>
                  </a:lnTo>
                  <a:lnTo>
                    <a:pt x="71" y="404"/>
                  </a:lnTo>
                  <a:lnTo>
                    <a:pt x="70" y="403"/>
                  </a:lnTo>
                  <a:lnTo>
                    <a:pt x="62" y="395"/>
                  </a:lnTo>
                  <a:lnTo>
                    <a:pt x="58" y="389"/>
                  </a:lnTo>
                  <a:lnTo>
                    <a:pt x="58" y="388"/>
                  </a:lnTo>
                  <a:lnTo>
                    <a:pt x="58" y="387"/>
                  </a:lnTo>
                  <a:lnTo>
                    <a:pt x="58" y="386"/>
                  </a:lnTo>
                  <a:lnTo>
                    <a:pt x="57" y="386"/>
                  </a:lnTo>
                  <a:lnTo>
                    <a:pt x="57" y="385"/>
                  </a:lnTo>
                  <a:lnTo>
                    <a:pt x="57" y="384"/>
                  </a:lnTo>
                  <a:lnTo>
                    <a:pt x="57" y="381"/>
                  </a:lnTo>
                  <a:lnTo>
                    <a:pt x="57" y="380"/>
                  </a:lnTo>
                  <a:lnTo>
                    <a:pt x="55" y="378"/>
                  </a:lnTo>
                  <a:lnTo>
                    <a:pt x="55" y="377"/>
                  </a:lnTo>
                  <a:lnTo>
                    <a:pt x="55" y="376"/>
                  </a:lnTo>
                  <a:lnTo>
                    <a:pt x="55" y="375"/>
                  </a:lnTo>
                  <a:lnTo>
                    <a:pt x="56" y="375"/>
                  </a:lnTo>
                  <a:lnTo>
                    <a:pt x="56" y="374"/>
                  </a:lnTo>
                  <a:lnTo>
                    <a:pt x="56" y="373"/>
                  </a:lnTo>
                  <a:lnTo>
                    <a:pt x="54" y="370"/>
                  </a:lnTo>
                  <a:lnTo>
                    <a:pt x="53" y="369"/>
                  </a:lnTo>
                  <a:lnTo>
                    <a:pt x="53" y="368"/>
                  </a:lnTo>
                  <a:lnTo>
                    <a:pt x="55" y="365"/>
                  </a:lnTo>
                  <a:lnTo>
                    <a:pt x="55" y="364"/>
                  </a:lnTo>
                  <a:lnTo>
                    <a:pt x="55" y="363"/>
                  </a:lnTo>
                  <a:lnTo>
                    <a:pt x="54" y="362"/>
                  </a:lnTo>
                  <a:lnTo>
                    <a:pt x="54" y="361"/>
                  </a:lnTo>
                  <a:lnTo>
                    <a:pt x="56" y="361"/>
                  </a:lnTo>
                  <a:lnTo>
                    <a:pt x="57" y="361"/>
                  </a:lnTo>
                  <a:lnTo>
                    <a:pt x="58" y="361"/>
                  </a:lnTo>
                  <a:lnTo>
                    <a:pt x="59" y="360"/>
                  </a:lnTo>
                  <a:lnTo>
                    <a:pt x="61" y="356"/>
                  </a:lnTo>
                  <a:lnTo>
                    <a:pt x="62" y="356"/>
                  </a:lnTo>
                  <a:lnTo>
                    <a:pt x="63" y="356"/>
                  </a:lnTo>
                  <a:lnTo>
                    <a:pt x="65" y="357"/>
                  </a:lnTo>
                  <a:lnTo>
                    <a:pt x="67" y="358"/>
                  </a:lnTo>
                  <a:lnTo>
                    <a:pt x="68" y="359"/>
                  </a:lnTo>
                  <a:lnTo>
                    <a:pt x="68" y="358"/>
                  </a:lnTo>
                  <a:lnTo>
                    <a:pt x="68" y="357"/>
                  </a:lnTo>
                  <a:lnTo>
                    <a:pt x="68" y="356"/>
                  </a:lnTo>
                  <a:lnTo>
                    <a:pt x="67" y="356"/>
                  </a:lnTo>
                  <a:lnTo>
                    <a:pt x="68" y="355"/>
                  </a:lnTo>
                  <a:lnTo>
                    <a:pt x="69" y="354"/>
                  </a:lnTo>
                  <a:lnTo>
                    <a:pt x="69" y="352"/>
                  </a:lnTo>
                  <a:lnTo>
                    <a:pt x="71" y="351"/>
                  </a:lnTo>
                  <a:lnTo>
                    <a:pt x="72" y="351"/>
                  </a:lnTo>
                  <a:lnTo>
                    <a:pt x="74" y="350"/>
                  </a:lnTo>
                  <a:lnTo>
                    <a:pt x="75" y="351"/>
                  </a:lnTo>
                  <a:lnTo>
                    <a:pt x="76" y="351"/>
                  </a:lnTo>
                  <a:lnTo>
                    <a:pt x="77" y="352"/>
                  </a:lnTo>
                  <a:lnTo>
                    <a:pt x="78" y="354"/>
                  </a:lnTo>
                  <a:lnTo>
                    <a:pt x="79" y="352"/>
                  </a:lnTo>
                  <a:lnTo>
                    <a:pt x="80" y="349"/>
                  </a:lnTo>
                  <a:lnTo>
                    <a:pt x="80" y="345"/>
                  </a:lnTo>
                  <a:lnTo>
                    <a:pt x="78" y="335"/>
                  </a:lnTo>
                  <a:lnTo>
                    <a:pt x="78" y="331"/>
                  </a:lnTo>
                  <a:lnTo>
                    <a:pt x="78" y="330"/>
                  </a:lnTo>
                  <a:lnTo>
                    <a:pt x="78" y="328"/>
                  </a:lnTo>
                  <a:lnTo>
                    <a:pt x="78" y="326"/>
                  </a:lnTo>
                  <a:lnTo>
                    <a:pt x="80" y="319"/>
                  </a:lnTo>
                  <a:lnTo>
                    <a:pt x="80" y="318"/>
                  </a:lnTo>
                  <a:lnTo>
                    <a:pt x="80" y="315"/>
                  </a:lnTo>
                  <a:lnTo>
                    <a:pt x="80" y="313"/>
                  </a:lnTo>
                  <a:lnTo>
                    <a:pt x="81" y="311"/>
                  </a:lnTo>
                  <a:lnTo>
                    <a:pt x="81" y="309"/>
                  </a:lnTo>
                  <a:lnTo>
                    <a:pt x="80" y="308"/>
                  </a:lnTo>
                  <a:lnTo>
                    <a:pt x="79" y="306"/>
                  </a:lnTo>
                  <a:lnTo>
                    <a:pt x="78" y="305"/>
                  </a:lnTo>
                  <a:lnTo>
                    <a:pt x="79" y="304"/>
                  </a:lnTo>
                  <a:lnTo>
                    <a:pt x="80" y="304"/>
                  </a:lnTo>
                  <a:lnTo>
                    <a:pt x="81" y="305"/>
                  </a:lnTo>
                  <a:lnTo>
                    <a:pt x="82" y="305"/>
                  </a:lnTo>
                  <a:lnTo>
                    <a:pt x="83" y="305"/>
                  </a:lnTo>
                  <a:lnTo>
                    <a:pt x="83" y="304"/>
                  </a:lnTo>
                  <a:lnTo>
                    <a:pt x="84" y="304"/>
                  </a:lnTo>
                  <a:lnTo>
                    <a:pt x="85" y="302"/>
                  </a:lnTo>
                  <a:lnTo>
                    <a:pt x="85" y="301"/>
                  </a:lnTo>
                  <a:lnTo>
                    <a:pt x="86" y="300"/>
                  </a:lnTo>
                  <a:lnTo>
                    <a:pt x="87" y="299"/>
                  </a:lnTo>
                  <a:lnTo>
                    <a:pt x="88" y="299"/>
                  </a:lnTo>
                  <a:lnTo>
                    <a:pt x="92" y="300"/>
                  </a:lnTo>
                  <a:lnTo>
                    <a:pt x="93" y="300"/>
                  </a:lnTo>
                  <a:lnTo>
                    <a:pt x="94" y="301"/>
                  </a:lnTo>
                  <a:lnTo>
                    <a:pt x="95" y="301"/>
                  </a:lnTo>
                  <a:lnTo>
                    <a:pt x="96" y="300"/>
                  </a:lnTo>
                  <a:lnTo>
                    <a:pt x="97" y="299"/>
                  </a:lnTo>
                  <a:lnTo>
                    <a:pt x="97" y="298"/>
                  </a:lnTo>
                  <a:lnTo>
                    <a:pt x="97" y="296"/>
                  </a:lnTo>
                  <a:lnTo>
                    <a:pt x="97" y="295"/>
                  </a:lnTo>
                  <a:lnTo>
                    <a:pt x="98" y="294"/>
                  </a:lnTo>
                  <a:lnTo>
                    <a:pt x="99" y="292"/>
                  </a:lnTo>
                  <a:lnTo>
                    <a:pt x="101" y="290"/>
                  </a:lnTo>
                  <a:lnTo>
                    <a:pt x="101" y="289"/>
                  </a:lnTo>
                  <a:lnTo>
                    <a:pt x="101" y="286"/>
                  </a:lnTo>
                  <a:lnTo>
                    <a:pt x="102" y="283"/>
                  </a:lnTo>
                  <a:lnTo>
                    <a:pt x="102" y="282"/>
                  </a:lnTo>
                  <a:lnTo>
                    <a:pt x="101" y="280"/>
                  </a:lnTo>
                  <a:lnTo>
                    <a:pt x="99" y="279"/>
                  </a:lnTo>
                  <a:lnTo>
                    <a:pt x="98" y="278"/>
                  </a:lnTo>
                  <a:lnTo>
                    <a:pt x="98" y="276"/>
                  </a:lnTo>
                  <a:lnTo>
                    <a:pt x="96" y="277"/>
                  </a:lnTo>
                  <a:lnTo>
                    <a:pt x="96" y="278"/>
                  </a:lnTo>
                  <a:lnTo>
                    <a:pt x="95" y="281"/>
                  </a:lnTo>
                  <a:lnTo>
                    <a:pt x="94" y="282"/>
                  </a:lnTo>
                  <a:lnTo>
                    <a:pt x="90" y="285"/>
                  </a:lnTo>
                  <a:lnTo>
                    <a:pt x="88" y="288"/>
                  </a:lnTo>
                  <a:lnTo>
                    <a:pt x="87" y="289"/>
                  </a:lnTo>
                  <a:lnTo>
                    <a:pt x="86" y="288"/>
                  </a:lnTo>
                  <a:lnTo>
                    <a:pt x="86" y="287"/>
                  </a:lnTo>
                  <a:lnTo>
                    <a:pt x="85" y="282"/>
                  </a:lnTo>
                  <a:lnTo>
                    <a:pt x="84" y="280"/>
                  </a:lnTo>
                  <a:lnTo>
                    <a:pt x="84" y="278"/>
                  </a:lnTo>
                  <a:lnTo>
                    <a:pt x="85" y="277"/>
                  </a:lnTo>
                  <a:lnTo>
                    <a:pt x="84" y="276"/>
                  </a:lnTo>
                  <a:lnTo>
                    <a:pt x="80" y="271"/>
                  </a:lnTo>
                  <a:lnTo>
                    <a:pt x="80" y="270"/>
                  </a:lnTo>
                  <a:lnTo>
                    <a:pt x="80" y="269"/>
                  </a:lnTo>
                  <a:lnTo>
                    <a:pt x="80" y="268"/>
                  </a:lnTo>
                  <a:lnTo>
                    <a:pt x="80" y="267"/>
                  </a:lnTo>
                  <a:lnTo>
                    <a:pt x="79" y="267"/>
                  </a:lnTo>
                  <a:lnTo>
                    <a:pt x="78" y="265"/>
                  </a:lnTo>
                  <a:lnTo>
                    <a:pt x="76" y="264"/>
                  </a:lnTo>
                  <a:lnTo>
                    <a:pt x="75" y="262"/>
                  </a:lnTo>
                  <a:lnTo>
                    <a:pt x="75" y="261"/>
                  </a:lnTo>
                  <a:lnTo>
                    <a:pt x="74" y="260"/>
                  </a:lnTo>
                  <a:lnTo>
                    <a:pt x="73" y="258"/>
                  </a:lnTo>
                  <a:lnTo>
                    <a:pt x="72" y="257"/>
                  </a:lnTo>
                  <a:lnTo>
                    <a:pt x="73" y="256"/>
                  </a:lnTo>
                  <a:lnTo>
                    <a:pt x="74" y="255"/>
                  </a:lnTo>
                  <a:lnTo>
                    <a:pt x="75" y="254"/>
                  </a:lnTo>
                  <a:lnTo>
                    <a:pt x="76" y="254"/>
                  </a:lnTo>
                  <a:lnTo>
                    <a:pt x="77" y="253"/>
                  </a:lnTo>
                  <a:lnTo>
                    <a:pt x="77" y="252"/>
                  </a:lnTo>
                  <a:lnTo>
                    <a:pt x="76" y="252"/>
                  </a:lnTo>
                  <a:lnTo>
                    <a:pt x="76" y="251"/>
                  </a:lnTo>
                  <a:lnTo>
                    <a:pt x="75" y="251"/>
                  </a:lnTo>
                  <a:lnTo>
                    <a:pt x="75" y="250"/>
                  </a:lnTo>
                  <a:lnTo>
                    <a:pt x="75" y="249"/>
                  </a:lnTo>
                  <a:lnTo>
                    <a:pt x="76" y="249"/>
                  </a:lnTo>
                  <a:lnTo>
                    <a:pt x="77" y="250"/>
                  </a:lnTo>
                  <a:lnTo>
                    <a:pt x="76" y="248"/>
                  </a:lnTo>
                  <a:lnTo>
                    <a:pt x="76" y="247"/>
                  </a:lnTo>
                  <a:lnTo>
                    <a:pt x="75" y="246"/>
                  </a:lnTo>
                  <a:lnTo>
                    <a:pt x="74" y="246"/>
                  </a:lnTo>
                  <a:lnTo>
                    <a:pt x="74" y="245"/>
                  </a:lnTo>
                  <a:lnTo>
                    <a:pt x="74" y="244"/>
                  </a:lnTo>
                  <a:lnTo>
                    <a:pt x="74" y="243"/>
                  </a:lnTo>
                  <a:lnTo>
                    <a:pt x="73" y="242"/>
                  </a:lnTo>
                  <a:lnTo>
                    <a:pt x="72" y="240"/>
                  </a:lnTo>
                  <a:lnTo>
                    <a:pt x="71" y="238"/>
                  </a:lnTo>
                  <a:lnTo>
                    <a:pt x="70" y="237"/>
                  </a:lnTo>
                  <a:lnTo>
                    <a:pt x="69" y="237"/>
                  </a:lnTo>
                  <a:lnTo>
                    <a:pt x="67" y="236"/>
                  </a:lnTo>
                  <a:lnTo>
                    <a:pt x="64" y="236"/>
                  </a:lnTo>
                  <a:lnTo>
                    <a:pt x="63" y="236"/>
                  </a:lnTo>
                  <a:lnTo>
                    <a:pt x="62" y="235"/>
                  </a:lnTo>
                  <a:lnTo>
                    <a:pt x="61" y="233"/>
                  </a:lnTo>
                  <a:lnTo>
                    <a:pt x="62" y="233"/>
                  </a:lnTo>
                  <a:lnTo>
                    <a:pt x="62" y="232"/>
                  </a:lnTo>
                  <a:lnTo>
                    <a:pt x="60" y="232"/>
                  </a:lnTo>
                  <a:lnTo>
                    <a:pt x="60" y="231"/>
                  </a:lnTo>
                  <a:lnTo>
                    <a:pt x="61" y="230"/>
                  </a:lnTo>
                  <a:lnTo>
                    <a:pt x="59" y="229"/>
                  </a:lnTo>
                  <a:lnTo>
                    <a:pt x="57" y="225"/>
                  </a:lnTo>
                  <a:lnTo>
                    <a:pt x="56" y="224"/>
                  </a:lnTo>
                  <a:lnTo>
                    <a:pt x="55" y="224"/>
                  </a:lnTo>
                  <a:lnTo>
                    <a:pt x="49" y="218"/>
                  </a:lnTo>
                  <a:lnTo>
                    <a:pt x="48" y="217"/>
                  </a:lnTo>
                  <a:lnTo>
                    <a:pt x="49" y="215"/>
                  </a:lnTo>
                  <a:lnTo>
                    <a:pt x="48" y="214"/>
                  </a:lnTo>
                  <a:lnTo>
                    <a:pt x="48" y="213"/>
                  </a:lnTo>
                  <a:lnTo>
                    <a:pt x="47" y="213"/>
                  </a:lnTo>
                  <a:lnTo>
                    <a:pt x="46" y="212"/>
                  </a:lnTo>
                  <a:lnTo>
                    <a:pt x="45" y="211"/>
                  </a:lnTo>
                  <a:lnTo>
                    <a:pt x="44" y="210"/>
                  </a:lnTo>
                  <a:lnTo>
                    <a:pt x="44" y="208"/>
                  </a:lnTo>
                  <a:lnTo>
                    <a:pt x="42" y="206"/>
                  </a:lnTo>
                  <a:lnTo>
                    <a:pt x="42" y="205"/>
                  </a:lnTo>
                  <a:lnTo>
                    <a:pt x="41" y="204"/>
                  </a:lnTo>
                  <a:lnTo>
                    <a:pt x="39" y="203"/>
                  </a:lnTo>
                  <a:lnTo>
                    <a:pt x="38" y="203"/>
                  </a:lnTo>
                  <a:lnTo>
                    <a:pt x="36" y="201"/>
                  </a:lnTo>
                  <a:lnTo>
                    <a:pt x="27" y="193"/>
                  </a:lnTo>
                  <a:lnTo>
                    <a:pt x="27" y="192"/>
                  </a:lnTo>
                  <a:lnTo>
                    <a:pt x="26" y="191"/>
                  </a:lnTo>
                  <a:lnTo>
                    <a:pt x="26" y="190"/>
                  </a:lnTo>
                  <a:lnTo>
                    <a:pt x="26" y="189"/>
                  </a:lnTo>
                  <a:lnTo>
                    <a:pt x="26" y="188"/>
                  </a:lnTo>
                  <a:lnTo>
                    <a:pt x="25" y="188"/>
                  </a:lnTo>
                  <a:lnTo>
                    <a:pt x="24" y="186"/>
                  </a:lnTo>
                  <a:lnTo>
                    <a:pt x="23" y="185"/>
                  </a:lnTo>
                  <a:lnTo>
                    <a:pt x="23" y="184"/>
                  </a:lnTo>
                  <a:lnTo>
                    <a:pt x="22" y="183"/>
                  </a:lnTo>
                  <a:lnTo>
                    <a:pt x="21" y="182"/>
                  </a:lnTo>
                  <a:lnTo>
                    <a:pt x="23" y="182"/>
                  </a:lnTo>
                  <a:lnTo>
                    <a:pt x="22" y="179"/>
                  </a:lnTo>
                  <a:lnTo>
                    <a:pt x="22" y="178"/>
                  </a:lnTo>
                  <a:lnTo>
                    <a:pt x="24" y="174"/>
                  </a:lnTo>
                  <a:lnTo>
                    <a:pt x="26" y="173"/>
                  </a:lnTo>
                  <a:lnTo>
                    <a:pt x="26" y="172"/>
                  </a:lnTo>
                  <a:lnTo>
                    <a:pt x="26" y="171"/>
                  </a:lnTo>
                  <a:lnTo>
                    <a:pt x="25" y="170"/>
                  </a:lnTo>
                  <a:lnTo>
                    <a:pt x="24" y="168"/>
                  </a:lnTo>
                  <a:lnTo>
                    <a:pt x="24" y="167"/>
                  </a:lnTo>
                  <a:lnTo>
                    <a:pt x="23" y="166"/>
                  </a:lnTo>
                  <a:lnTo>
                    <a:pt x="22" y="166"/>
                  </a:lnTo>
                  <a:lnTo>
                    <a:pt x="22" y="165"/>
                  </a:lnTo>
                  <a:lnTo>
                    <a:pt x="23" y="165"/>
                  </a:lnTo>
                  <a:lnTo>
                    <a:pt x="23" y="164"/>
                  </a:lnTo>
                  <a:lnTo>
                    <a:pt x="23" y="163"/>
                  </a:lnTo>
                  <a:lnTo>
                    <a:pt x="22" y="162"/>
                  </a:lnTo>
                  <a:lnTo>
                    <a:pt x="22" y="161"/>
                  </a:lnTo>
                  <a:lnTo>
                    <a:pt x="22" y="160"/>
                  </a:lnTo>
                  <a:lnTo>
                    <a:pt x="21" y="160"/>
                  </a:lnTo>
                  <a:lnTo>
                    <a:pt x="18" y="155"/>
                  </a:lnTo>
                  <a:lnTo>
                    <a:pt x="17" y="154"/>
                  </a:lnTo>
                  <a:lnTo>
                    <a:pt x="18" y="153"/>
                  </a:lnTo>
                  <a:lnTo>
                    <a:pt x="19" y="153"/>
                  </a:lnTo>
                  <a:lnTo>
                    <a:pt x="19" y="151"/>
                  </a:lnTo>
                  <a:lnTo>
                    <a:pt x="19" y="150"/>
                  </a:lnTo>
                  <a:lnTo>
                    <a:pt x="19" y="149"/>
                  </a:lnTo>
                  <a:lnTo>
                    <a:pt x="18" y="149"/>
                  </a:lnTo>
                  <a:lnTo>
                    <a:pt x="14" y="147"/>
                  </a:lnTo>
                  <a:lnTo>
                    <a:pt x="14" y="148"/>
                  </a:lnTo>
                  <a:lnTo>
                    <a:pt x="12" y="151"/>
                  </a:lnTo>
                  <a:lnTo>
                    <a:pt x="11" y="152"/>
                  </a:lnTo>
                  <a:lnTo>
                    <a:pt x="10" y="151"/>
                  </a:lnTo>
                  <a:lnTo>
                    <a:pt x="9" y="150"/>
                  </a:lnTo>
                  <a:lnTo>
                    <a:pt x="7" y="149"/>
                  </a:lnTo>
                  <a:lnTo>
                    <a:pt x="6" y="147"/>
                  </a:lnTo>
                  <a:lnTo>
                    <a:pt x="6" y="146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4" y="140"/>
                  </a:lnTo>
                  <a:lnTo>
                    <a:pt x="3" y="137"/>
                  </a:lnTo>
                  <a:lnTo>
                    <a:pt x="2" y="136"/>
                  </a:lnTo>
                  <a:lnTo>
                    <a:pt x="2" y="134"/>
                  </a:lnTo>
                  <a:lnTo>
                    <a:pt x="0" y="133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2" y="132"/>
                  </a:lnTo>
                  <a:lnTo>
                    <a:pt x="2" y="133"/>
                  </a:lnTo>
                  <a:lnTo>
                    <a:pt x="4" y="135"/>
                  </a:lnTo>
                  <a:lnTo>
                    <a:pt x="4" y="136"/>
                  </a:lnTo>
                  <a:lnTo>
                    <a:pt x="5" y="136"/>
                  </a:lnTo>
                  <a:lnTo>
                    <a:pt x="6" y="137"/>
                  </a:lnTo>
                  <a:lnTo>
                    <a:pt x="7" y="136"/>
                  </a:lnTo>
                  <a:lnTo>
                    <a:pt x="10" y="136"/>
                  </a:lnTo>
                  <a:lnTo>
                    <a:pt x="13" y="135"/>
                  </a:lnTo>
                  <a:lnTo>
                    <a:pt x="17" y="132"/>
                  </a:lnTo>
                  <a:lnTo>
                    <a:pt x="19" y="132"/>
                  </a:lnTo>
                  <a:lnTo>
                    <a:pt x="22" y="132"/>
                  </a:lnTo>
                  <a:lnTo>
                    <a:pt x="25" y="131"/>
                  </a:lnTo>
                  <a:lnTo>
                    <a:pt x="26" y="131"/>
                  </a:lnTo>
                  <a:lnTo>
                    <a:pt x="26" y="130"/>
                  </a:lnTo>
                  <a:lnTo>
                    <a:pt x="27" y="127"/>
                  </a:lnTo>
                  <a:lnTo>
                    <a:pt x="26" y="124"/>
                  </a:lnTo>
                  <a:lnTo>
                    <a:pt x="25" y="122"/>
                  </a:lnTo>
                  <a:lnTo>
                    <a:pt x="25" y="119"/>
                  </a:lnTo>
                  <a:lnTo>
                    <a:pt x="25" y="118"/>
                  </a:lnTo>
                  <a:lnTo>
                    <a:pt x="25" y="116"/>
                  </a:lnTo>
                  <a:lnTo>
                    <a:pt x="24" y="114"/>
                  </a:lnTo>
                  <a:lnTo>
                    <a:pt x="24" y="113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3" y="110"/>
                  </a:lnTo>
                  <a:lnTo>
                    <a:pt x="22" y="108"/>
                  </a:lnTo>
                  <a:lnTo>
                    <a:pt x="20" y="107"/>
                  </a:lnTo>
                  <a:lnTo>
                    <a:pt x="20" y="106"/>
                  </a:lnTo>
                  <a:lnTo>
                    <a:pt x="21" y="106"/>
                  </a:lnTo>
                  <a:lnTo>
                    <a:pt x="22" y="105"/>
                  </a:lnTo>
                  <a:lnTo>
                    <a:pt x="23" y="104"/>
                  </a:lnTo>
                  <a:lnTo>
                    <a:pt x="23" y="102"/>
                  </a:lnTo>
                  <a:lnTo>
                    <a:pt x="24" y="100"/>
                  </a:lnTo>
                  <a:lnTo>
                    <a:pt x="25" y="98"/>
                  </a:lnTo>
                  <a:lnTo>
                    <a:pt x="29" y="95"/>
                  </a:lnTo>
                  <a:lnTo>
                    <a:pt x="30" y="94"/>
                  </a:lnTo>
                  <a:lnTo>
                    <a:pt x="30" y="93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0" y="85"/>
                  </a:lnTo>
                  <a:lnTo>
                    <a:pt x="29" y="85"/>
                  </a:lnTo>
                  <a:lnTo>
                    <a:pt x="27" y="83"/>
                  </a:lnTo>
                  <a:lnTo>
                    <a:pt x="27" y="82"/>
                  </a:lnTo>
                  <a:lnTo>
                    <a:pt x="28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30" y="80"/>
                  </a:lnTo>
                  <a:lnTo>
                    <a:pt x="29" y="79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5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9" y="70"/>
                  </a:lnTo>
                  <a:lnTo>
                    <a:pt x="32" y="68"/>
                  </a:lnTo>
                  <a:lnTo>
                    <a:pt x="33" y="67"/>
                  </a:lnTo>
                  <a:lnTo>
                    <a:pt x="32" y="66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2" y="62"/>
                  </a:lnTo>
                  <a:lnTo>
                    <a:pt x="33" y="61"/>
                  </a:lnTo>
                  <a:lnTo>
                    <a:pt x="34" y="61"/>
                  </a:lnTo>
                  <a:lnTo>
                    <a:pt x="35" y="61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1" y="57"/>
                  </a:lnTo>
                  <a:lnTo>
                    <a:pt x="42" y="57"/>
                  </a:lnTo>
                  <a:lnTo>
                    <a:pt x="43" y="56"/>
                  </a:lnTo>
                  <a:lnTo>
                    <a:pt x="43" y="54"/>
                  </a:lnTo>
                  <a:lnTo>
                    <a:pt x="43" y="52"/>
                  </a:lnTo>
                  <a:lnTo>
                    <a:pt x="43" y="51"/>
                  </a:lnTo>
                  <a:lnTo>
                    <a:pt x="44" y="46"/>
                  </a:lnTo>
                  <a:lnTo>
                    <a:pt x="44" y="45"/>
                  </a:lnTo>
                  <a:lnTo>
                    <a:pt x="45" y="45"/>
                  </a:lnTo>
                  <a:lnTo>
                    <a:pt x="46" y="46"/>
                  </a:lnTo>
                  <a:lnTo>
                    <a:pt x="47" y="47"/>
                  </a:lnTo>
                  <a:lnTo>
                    <a:pt x="48" y="47"/>
                  </a:lnTo>
                  <a:lnTo>
                    <a:pt x="50" y="47"/>
                  </a:lnTo>
                  <a:lnTo>
                    <a:pt x="51" y="48"/>
                  </a:lnTo>
                  <a:lnTo>
                    <a:pt x="54" y="50"/>
                  </a:lnTo>
                  <a:lnTo>
                    <a:pt x="56" y="51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3"/>
                  </a:lnTo>
                  <a:lnTo>
                    <a:pt x="57" y="54"/>
                  </a:lnTo>
                  <a:lnTo>
                    <a:pt x="58" y="55"/>
                  </a:lnTo>
                  <a:lnTo>
                    <a:pt x="60" y="54"/>
                  </a:lnTo>
                  <a:lnTo>
                    <a:pt x="63" y="53"/>
                  </a:lnTo>
                  <a:lnTo>
                    <a:pt x="65" y="53"/>
                  </a:lnTo>
                  <a:lnTo>
                    <a:pt x="68" y="53"/>
                  </a:lnTo>
                  <a:lnTo>
                    <a:pt x="71" y="53"/>
                  </a:lnTo>
                  <a:lnTo>
                    <a:pt x="74" y="52"/>
                  </a:lnTo>
                  <a:lnTo>
                    <a:pt x="75" y="52"/>
                  </a:lnTo>
                  <a:lnTo>
                    <a:pt x="76" y="53"/>
                  </a:lnTo>
                  <a:lnTo>
                    <a:pt x="77" y="54"/>
                  </a:lnTo>
                  <a:lnTo>
                    <a:pt x="78" y="54"/>
                  </a:lnTo>
                  <a:lnTo>
                    <a:pt x="78" y="53"/>
                  </a:lnTo>
                  <a:lnTo>
                    <a:pt x="79" y="53"/>
                  </a:lnTo>
                  <a:lnTo>
                    <a:pt x="80" y="52"/>
                  </a:lnTo>
                  <a:lnTo>
                    <a:pt x="81" y="52"/>
                  </a:lnTo>
                  <a:lnTo>
                    <a:pt x="82" y="52"/>
                  </a:lnTo>
                  <a:lnTo>
                    <a:pt x="83" y="50"/>
                  </a:lnTo>
                  <a:lnTo>
                    <a:pt x="85" y="49"/>
                  </a:lnTo>
                  <a:lnTo>
                    <a:pt x="90" y="48"/>
                  </a:lnTo>
                  <a:lnTo>
                    <a:pt x="92" y="48"/>
                  </a:lnTo>
                  <a:lnTo>
                    <a:pt x="96" y="45"/>
                  </a:lnTo>
                  <a:lnTo>
                    <a:pt x="98" y="46"/>
                  </a:lnTo>
                  <a:lnTo>
                    <a:pt x="99" y="47"/>
                  </a:lnTo>
                  <a:lnTo>
                    <a:pt x="101" y="49"/>
                  </a:lnTo>
                  <a:lnTo>
                    <a:pt x="102" y="49"/>
                  </a:lnTo>
                  <a:lnTo>
                    <a:pt x="104" y="47"/>
                  </a:lnTo>
                  <a:lnTo>
                    <a:pt x="107" y="46"/>
                  </a:lnTo>
                  <a:lnTo>
                    <a:pt x="107" y="45"/>
                  </a:lnTo>
                  <a:lnTo>
                    <a:pt x="108" y="44"/>
                  </a:lnTo>
                  <a:lnTo>
                    <a:pt x="109" y="42"/>
                  </a:lnTo>
                  <a:lnTo>
                    <a:pt x="109" y="41"/>
                  </a:lnTo>
                  <a:lnTo>
                    <a:pt x="108" y="39"/>
                  </a:lnTo>
                  <a:lnTo>
                    <a:pt x="108" y="38"/>
                  </a:lnTo>
                  <a:lnTo>
                    <a:pt x="108" y="37"/>
                  </a:lnTo>
                  <a:lnTo>
                    <a:pt x="109" y="37"/>
                  </a:lnTo>
                  <a:lnTo>
                    <a:pt x="109" y="36"/>
                  </a:lnTo>
                  <a:lnTo>
                    <a:pt x="109" y="35"/>
                  </a:lnTo>
                  <a:lnTo>
                    <a:pt x="109" y="34"/>
                  </a:lnTo>
                  <a:lnTo>
                    <a:pt x="109" y="33"/>
                  </a:lnTo>
                  <a:lnTo>
                    <a:pt x="109" y="28"/>
                  </a:lnTo>
                  <a:lnTo>
                    <a:pt x="111" y="26"/>
                  </a:lnTo>
                  <a:lnTo>
                    <a:pt x="113" y="24"/>
                  </a:lnTo>
                  <a:lnTo>
                    <a:pt x="116" y="23"/>
                  </a:lnTo>
                  <a:lnTo>
                    <a:pt x="119" y="23"/>
                  </a:lnTo>
                  <a:lnTo>
                    <a:pt x="120" y="23"/>
                  </a:lnTo>
                  <a:lnTo>
                    <a:pt x="123" y="24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7"/>
                  </a:lnTo>
                  <a:lnTo>
                    <a:pt x="129" y="27"/>
                  </a:lnTo>
                  <a:lnTo>
                    <a:pt x="137" y="24"/>
                  </a:lnTo>
                  <a:lnTo>
                    <a:pt x="139" y="22"/>
                  </a:lnTo>
                  <a:lnTo>
                    <a:pt x="140" y="21"/>
                  </a:lnTo>
                  <a:lnTo>
                    <a:pt x="141" y="21"/>
                  </a:lnTo>
                  <a:lnTo>
                    <a:pt x="142" y="21"/>
                  </a:lnTo>
                  <a:lnTo>
                    <a:pt x="142" y="19"/>
                  </a:lnTo>
                  <a:lnTo>
                    <a:pt x="143" y="18"/>
                  </a:lnTo>
                  <a:lnTo>
                    <a:pt x="142" y="16"/>
                  </a:lnTo>
                  <a:lnTo>
                    <a:pt x="140" y="14"/>
                  </a:lnTo>
                  <a:lnTo>
                    <a:pt x="139" y="10"/>
                  </a:lnTo>
                  <a:lnTo>
                    <a:pt x="139" y="9"/>
                  </a:lnTo>
                  <a:lnTo>
                    <a:pt x="136" y="6"/>
                  </a:lnTo>
                  <a:lnTo>
                    <a:pt x="136" y="5"/>
                  </a:lnTo>
                  <a:lnTo>
                    <a:pt x="137" y="5"/>
                  </a:lnTo>
                  <a:lnTo>
                    <a:pt x="138" y="5"/>
                  </a:lnTo>
                  <a:lnTo>
                    <a:pt x="141" y="7"/>
                  </a:lnTo>
                  <a:lnTo>
                    <a:pt x="146" y="9"/>
                  </a:lnTo>
                  <a:lnTo>
                    <a:pt x="147" y="9"/>
                  </a:lnTo>
                  <a:lnTo>
                    <a:pt x="148" y="9"/>
                  </a:lnTo>
                  <a:lnTo>
                    <a:pt x="149" y="9"/>
                  </a:lnTo>
                  <a:lnTo>
                    <a:pt x="150" y="10"/>
                  </a:lnTo>
                  <a:lnTo>
                    <a:pt x="151" y="10"/>
                  </a:lnTo>
                  <a:lnTo>
                    <a:pt x="152" y="10"/>
                  </a:lnTo>
                  <a:lnTo>
                    <a:pt x="155" y="9"/>
                  </a:lnTo>
                  <a:lnTo>
                    <a:pt x="156" y="8"/>
                  </a:lnTo>
                  <a:lnTo>
                    <a:pt x="159" y="8"/>
                  </a:lnTo>
                  <a:lnTo>
                    <a:pt x="160" y="8"/>
                  </a:lnTo>
                  <a:lnTo>
                    <a:pt x="161" y="7"/>
                  </a:lnTo>
                  <a:lnTo>
                    <a:pt x="162" y="6"/>
                  </a:lnTo>
                  <a:lnTo>
                    <a:pt x="163" y="3"/>
                  </a:lnTo>
                  <a:lnTo>
                    <a:pt x="163" y="2"/>
                  </a:lnTo>
                  <a:lnTo>
                    <a:pt x="164" y="1"/>
                  </a:lnTo>
                  <a:lnTo>
                    <a:pt x="166" y="1"/>
                  </a:lnTo>
                  <a:lnTo>
                    <a:pt x="170" y="0"/>
                  </a:lnTo>
                  <a:lnTo>
                    <a:pt x="171" y="1"/>
                  </a:lnTo>
                  <a:lnTo>
                    <a:pt x="171" y="2"/>
                  </a:lnTo>
                  <a:lnTo>
                    <a:pt x="172" y="3"/>
                  </a:lnTo>
                  <a:lnTo>
                    <a:pt x="173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19" name="Freeform 670">
              <a:extLst>
                <a:ext uri="{FF2B5EF4-FFF2-40B4-BE49-F238E27FC236}">
                  <a16:creationId xmlns:a16="http://schemas.microsoft.com/office/drawing/2014/main" id="{C41096F5-3FFA-7433-D6A6-9CB0F690BF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4463" y="1119188"/>
              <a:ext cx="935038" cy="2087563"/>
            </a:xfrm>
            <a:custGeom>
              <a:avLst/>
              <a:gdLst>
                <a:gd name="T0" fmla="*/ 396 w 589"/>
                <a:gd name="T1" fmla="*/ 1292 h 1315"/>
                <a:gd name="T2" fmla="*/ 397 w 589"/>
                <a:gd name="T3" fmla="*/ 1243 h 1315"/>
                <a:gd name="T4" fmla="*/ 413 w 589"/>
                <a:gd name="T5" fmla="*/ 1237 h 1315"/>
                <a:gd name="T6" fmla="*/ 397 w 589"/>
                <a:gd name="T7" fmla="*/ 1188 h 1315"/>
                <a:gd name="T8" fmla="*/ 408 w 589"/>
                <a:gd name="T9" fmla="*/ 1182 h 1315"/>
                <a:gd name="T10" fmla="*/ 398 w 589"/>
                <a:gd name="T11" fmla="*/ 1172 h 1315"/>
                <a:gd name="T12" fmla="*/ 389 w 589"/>
                <a:gd name="T13" fmla="*/ 1152 h 1315"/>
                <a:gd name="T14" fmla="*/ 399 w 589"/>
                <a:gd name="T15" fmla="*/ 1129 h 1315"/>
                <a:gd name="T16" fmla="*/ 403 w 589"/>
                <a:gd name="T17" fmla="*/ 1095 h 1315"/>
                <a:gd name="T18" fmla="*/ 172 w 589"/>
                <a:gd name="T19" fmla="*/ 900 h 1315"/>
                <a:gd name="T20" fmla="*/ 356 w 589"/>
                <a:gd name="T21" fmla="*/ 862 h 1315"/>
                <a:gd name="T22" fmla="*/ 108 w 589"/>
                <a:gd name="T23" fmla="*/ 669 h 1315"/>
                <a:gd name="T24" fmla="*/ 50 w 589"/>
                <a:gd name="T25" fmla="*/ 616 h 1315"/>
                <a:gd name="T26" fmla="*/ 420 w 589"/>
                <a:gd name="T27" fmla="*/ 71 h 1315"/>
                <a:gd name="T28" fmla="*/ 423 w 589"/>
                <a:gd name="T29" fmla="*/ 181 h 1315"/>
                <a:gd name="T30" fmla="*/ 387 w 589"/>
                <a:gd name="T31" fmla="*/ 233 h 1315"/>
                <a:gd name="T32" fmla="*/ 356 w 589"/>
                <a:gd name="T33" fmla="*/ 342 h 1315"/>
                <a:gd name="T34" fmla="*/ 433 w 589"/>
                <a:gd name="T35" fmla="*/ 366 h 1315"/>
                <a:gd name="T36" fmla="*/ 474 w 589"/>
                <a:gd name="T37" fmla="*/ 417 h 1315"/>
                <a:gd name="T38" fmla="*/ 510 w 589"/>
                <a:gd name="T39" fmla="*/ 496 h 1315"/>
                <a:gd name="T40" fmla="*/ 589 w 589"/>
                <a:gd name="T41" fmla="*/ 505 h 1315"/>
                <a:gd name="T42" fmla="*/ 520 w 589"/>
                <a:gd name="T43" fmla="*/ 591 h 1315"/>
                <a:gd name="T44" fmla="*/ 448 w 589"/>
                <a:gd name="T45" fmla="*/ 623 h 1315"/>
                <a:gd name="T46" fmla="*/ 371 w 589"/>
                <a:gd name="T47" fmla="*/ 653 h 1315"/>
                <a:gd name="T48" fmla="*/ 343 w 589"/>
                <a:gd name="T49" fmla="*/ 727 h 1315"/>
                <a:gd name="T50" fmla="*/ 387 w 589"/>
                <a:gd name="T51" fmla="*/ 801 h 1315"/>
                <a:gd name="T52" fmla="*/ 427 w 589"/>
                <a:gd name="T53" fmla="*/ 875 h 1315"/>
                <a:gd name="T54" fmla="*/ 407 w 589"/>
                <a:gd name="T55" fmla="*/ 942 h 1315"/>
                <a:gd name="T56" fmla="*/ 444 w 589"/>
                <a:gd name="T57" fmla="*/ 1028 h 1315"/>
                <a:gd name="T58" fmla="*/ 465 w 589"/>
                <a:gd name="T59" fmla="*/ 1120 h 1315"/>
                <a:gd name="T60" fmla="*/ 473 w 589"/>
                <a:gd name="T61" fmla="*/ 1204 h 1315"/>
                <a:gd name="T62" fmla="*/ 427 w 589"/>
                <a:gd name="T63" fmla="*/ 1287 h 1315"/>
                <a:gd name="T64" fmla="*/ 428 w 589"/>
                <a:gd name="T65" fmla="*/ 1240 h 1315"/>
                <a:gd name="T66" fmla="*/ 435 w 589"/>
                <a:gd name="T67" fmla="*/ 1180 h 1315"/>
                <a:gd name="T68" fmla="*/ 427 w 589"/>
                <a:gd name="T69" fmla="*/ 1154 h 1315"/>
                <a:gd name="T70" fmla="*/ 423 w 589"/>
                <a:gd name="T71" fmla="*/ 1113 h 1315"/>
                <a:gd name="T72" fmla="*/ 398 w 589"/>
                <a:gd name="T73" fmla="*/ 1041 h 1315"/>
                <a:gd name="T74" fmla="*/ 388 w 589"/>
                <a:gd name="T75" fmla="*/ 1037 h 1315"/>
                <a:gd name="T76" fmla="*/ 373 w 589"/>
                <a:gd name="T77" fmla="*/ 982 h 1315"/>
                <a:gd name="T78" fmla="*/ 358 w 589"/>
                <a:gd name="T79" fmla="*/ 898 h 1315"/>
                <a:gd name="T80" fmla="*/ 328 w 589"/>
                <a:gd name="T81" fmla="*/ 833 h 1315"/>
                <a:gd name="T82" fmla="*/ 306 w 589"/>
                <a:gd name="T83" fmla="*/ 833 h 1315"/>
                <a:gd name="T84" fmla="*/ 259 w 589"/>
                <a:gd name="T85" fmla="*/ 873 h 1315"/>
                <a:gd name="T86" fmla="*/ 206 w 589"/>
                <a:gd name="T87" fmla="*/ 886 h 1315"/>
                <a:gd name="T88" fmla="*/ 176 w 589"/>
                <a:gd name="T89" fmla="*/ 907 h 1315"/>
                <a:gd name="T90" fmla="*/ 159 w 589"/>
                <a:gd name="T91" fmla="*/ 902 h 1315"/>
                <a:gd name="T92" fmla="*/ 159 w 589"/>
                <a:gd name="T93" fmla="*/ 875 h 1315"/>
                <a:gd name="T94" fmla="*/ 145 w 589"/>
                <a:gd name="T95" fmla="*/ 833 h 1315"/>
                <a:gd name="T96" fmla="*/ 150 w 589"/>
                <a:gd name="T97" fmla="*/ 751 h 1315"/>
                <a:gd name="T98" fmla="*/ 121 w 589"/>
                <a:gd name="T99" fmla="*/ 689 h 1315"/>
                <a:gd name="T100" fmla="*/ 112 w 589"/>
                <a:gd name="T101" fmla="*/ 696 h 1315"/>
                <a:gd name="T102" fmla="*/ 113 w 589"/>
                <a:gd name="T103" fmla="*/ 653 h 1315"/>
                <a:gd name="T104" fmla="*/ 88 w 589"/>
                <a:gd name="T105" fmla="*/ 622 h 1315"/>
                <a:gd name="T106" fmla="*/ 56 w 589"/>
                <a:gd name="T107" fmla="*/ 620 h 1315"/>
                <a:gd name="T108" fmla="*/ 49 w 589"/>
                <a:gd name="T109" fmla="*/ 596 h 1315"/>
                <a:gd name="T110" fmla="*/ 0 w 589"/>
                <a:gd name="T111" fmla="*/ 534 h 1315"/>
                <a:gd name="T112" fmla="*/ 49 w 589"/>
                <a:gd name="T113" fmla="*/ 475 h 1315"/>
                <a:gd name="T114" fmla="*/ 77 w 589"/>
                <a:gd name="T115" fmla="*/ 393 h 1315"/>
                <a:gd name="T116" fmla="*/ 127 w 589"/>
                <a:gd name="T117" fmla="*/ 339 h 1315"/>
                <a:gd name="T118" fmla="*/ 172 w 589"/>
                <a:gd name="T119" fmla="*/ 222 h 1315"/>
                <a:gd name="T120" fmla="*/ 215 w 589"/>
                <a:gd name="T121" fmla="*/ 131 h 1315"/>
                <a:gd name="T122" fmla="*/ 324 w 589"/>
                <a:gd name="T123" fmla="*/ 106 h 1315"/>
                <a:gd name="T124" fmla="*/ 342 w 589"/>
                <a:gd name="T125" fmla="*/ 18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9" h="1315">
                  <a:moveTo>
                    <a:pt x="385" y="1314"/>
                  </a:moveTo>
                  <a:lnTo>
                    <a:pt x="384" y="1315"/>
                  </a:lnTo>
                  <a:lnTo>
                    <a:pt x="383" y="1315"/>
                  </a:lnTo>
                  <a:lnTo>
                    <a:pt x="382" y="1314"/>
                  </a:lnTo>
                  <a:lnTo>
                    <a:pt x="382" y="1313"/>
                  </a:lnTo>
                  <a:lnTo>
                    <a:pt x="383" y="1312"/>
                  </a:lnTo>
                  <a:lnTo>
                    <a:pt x="385" y="1312"/>
                  </a:lnTo>
                  <a:lnTo>
                    <a:pt x="385" y="1313"/>
                  </a:lnTo>
                  <a:lnTo>
                    <a:pt x="385" y="1314"/>
                  </a:lnTo>
                  <a:close/>
                  <a:moveTo>
                    <a:pt x="398" y="1297"/>
                  </a:moveTo>
                  <a:lnTo>
                    <a:pt x="400" y="1297"/>
                  </a:lnTo>
                  <a:lnTo>
                    <a:pt x="401" y="1297"/>
                  </a:lnTo>
                  <a:lnTo>
                    <a:pt x="401" y="1298"/>
                  </a:lnTo>
                  <a:lnTo>
                    <a:pt x="400" y="1298"/>
                  </a:lnTo>
                  <a:lnTo>
                    <a:pt x="399" y="1298"/>
                  </a:lnTo>
                  <a:lnTo>
                    <a:pt x="400" y="1299"/>
                  </a:lnTo>
                  <a:lnTo>
                    <a:pt x="401" y="1299"/>
                  </a:lnTo>
                  <a:lnTo>
                    <a:pt x="401" y="1300"/>
                  </a:lnTo>
                  <a:lnTo>
                    <a:pt x="400" y="1300"/>
                  </a:lnTo>
                  <a:lnTo>
                    <a:pt x="399" y="1301"/>
                  </a:lnTo>
                  <a:lnTo>
                    <a:pt x="398" y="1302"/>
                  </a:lnTo>
                  <a:lnTo>
                    <a:pt x="398" y="1303"/>
                  </a:lnTo>
                  <a:lnTo>
                    <a:pt x="398" y="1304"/>
                  </a:lnTo>
                  <a:lnTo>
                    <a:pt x="396" y="1304"/>
                  </a:lnTo>
                  <a:lnTo>
                    <a:pt x="394" y="1306"/>
                  </a:lnTo>
                  <a:lnTo>
                    <a:pt x="393" y="1305"/>
                  </a:lnTo>
                  <a:lnTo>
                    <a:pt x="393" y="1306"/>
                  </a:lnTo>
                  <a:lnTo>
                    <a:pt x="393" y="1307"/>
                  </a:lnTo>
                  <a:lnTo>
                    <a:pt x="393" y="1308"/>
                  </a:lnTo>
                  <a:lnTo>
                    <a:pt x="391" y="1310"/>
                  </a:lnTo>
                  <a:lnTo>
                    <a:pt x="390" y="1311"/>
                  </a:lnTo>
                  <a:lnTo>
                    <a:pt x="390" y="1310"/>
                  </a:lnTo>
                  <a:lnTo>
                    <a:pt x="389" y="1310"/>
                  </a:lnTo>
                  <a:lnTo>
                    <a:pt x="389" y="1309"/>
                  </a:lnTo>
                  <a:lnTo>
                    <a:pt x="389" y="1307"/>
                  </a:lnTo>
                  <a:lnTo>
                    <a:pt x="389" y="1306"/>
                  </a:lnTo>
                  <a:lnTo>
                    <a:pt x="390" y="1306"/>
                  </a:lnTo>
                  <a:lnTo>
                    <a:pt x="390" y="1304"/>
                  </a:lnTo>
                  <a:lnTo>
                    <a:pt x="391" y="1303"/>
                  </a:lnTo>
                  <a:lnTo>
                    <a:pt x="391" y="1302"/>
                  </a:lnTo>
                  <a:lnTo>
                    <a:pt x="392" y="1302"/>
                  </a:lnTo>
                  <a:lnTo>
                    <a:pt x="392" y="1301"/>
                  </a:lnTo>
                  <a:lnTo>
                    <a:pt x="393" y="1301"/>
                  </a:lnTo>
                  <a:lnTo>
                    <a:pt x="393" y="1300"/>
                  </a:lnTo>
                  <a:lnTo>
                    <a:pt x="395" y="1299"/>
                  </a:lnTo>
                  <a:lnTo>
                    <a:pt x="397" y="1297"/>
                  </a:lnTo>
                  <a:lnTo>
                    <a:pt x="398" y="1297"/>
                  </a:lnTo>
                  <a:close/>
                  <a:moveTo>
                    <a:pt x="394" y="1296"/>
                  </a:moveTo>
                  <a:lnTo>
                    <a:pt x="394" y="1298"/>
                  </a:lnTo>
                  <a:lnTo>
                    <a:pt x="394" y="1293"/>
                  </a:lnTo>
                  <a:lnTo>
                    <a:pt x="394" y="1292"/>
                  </a:lnTo>
                  <a:lnTo>
                    <a:pt x="393" y="1292"/>
                  </a:lnTo>
                  <a:lnTo>
                    <a:pt x="393" y="1291"/>
                  </a:lnTo>
                  <a:lnTo>
                    <a:pt x="393" y="1290"/>
                  </a:lnTo>
                  <a:lnTo>
                    <a:pt x="394" y="1289"/>
                  </a:lnTo>
                  <a:lnTo>
                    <a:pt x="393" y="1289"/>
                  </a:lnTo>
                  <a:lnTo>
                    <a:pt x="393" y="1288"/>
                  </a:lnTo>
                  <a:lnTo>
                    <a:pt x="394" y="1288"/>
                  </a:lnTo>
                  <a:lnTo>
                    <a:pt x="396" y="1289"/>
                  </a:lnTo>
                  <a:lnTo>
                    <a:pt x="397" y="1289"/>
                  </a:lnTo>
                  <a:lnTo>
                    <a:pt x="397" y="1290"/>
                  </a:lnTo>
                  <a:lnTo>
                    <a:pt x="396" y="1291"/>
                  </a:lnTo>
                  <a:lnTo>
                    <a:pt x="397" y="1291"/>
                  </a:lnTo>
                  <a:lnTo>
                    <a:pt x="396" y="1292"/>
                  </a:lnTo>
                  <a:lnTo>
                    <a:pt x="395" y="1292"/>
                  </a:lnTo>
                  <a:lnTo>
                    <a:pt x="395" y="1293"/>
                  </a:lnTo>
                  <a:lnTo>
                    <a:pt x="394" y="1296"/>
                  </a:lnTo>
                  <a:close/>
                  <a:moveTo>
                    <a:pt x="375" y="1269"/>
                  </a:moveTo>
                  <a:lnTo>
                    <a:pt x="376" y="1269"/>
                  </a:lnTo>
                  <a:lnTo>
                    <a:pt x="377" y="1269"/>
                  </a:lnTo>
                  <a:lnTo>
                    <a:pt x="377" y="1270"/>
                  </a:lnTo>
                  <a:lnTo>
                    <a:pt x="378" y="1271"/>
                  </a:lnTo>
                  <a:lnTo>
                    <a:pt x="377" y="1272"/>
                  </a:lnTo>
                  <a:lnTo>
                    <a:pt x="376" y="1272"/>
                  </a:lnTo>
                  <a:lnTo>
                    <a:pt x="377" y="1273"/>
                  </a:lnTo>
                  <a:lnTo>
                    <a:pt x="376" y="1274"/>
                  </a:lnTo>
                  <a:lnTo>
                    <a:pt x="374" y="1274"/>
                  </a:lnTo>
                  <a:lnTo>
                    <a:pt x="374" y="1273"/>
                  </a:lnTo>
                  <a:lnTo>
                    <a:pt x="375" y="1272"/>
                  </a:lnTo>
                  <a:lnTo>
                    <a:pt x="375" y="1271"/>
                  </a:lnTo>
                  <a:lnTo>
                    <a:pt x="374" y="1269"/>
                  </a:lnTo>
                  <a:lnTo>
                    <a:pt x="375" y="1268"/>
                  </a:lnTo>
                  <a:lnTo>
                    <a:pt x="376" y="1268"/>
                  </a:lnTo>
                  <a:lnTo>
                    <a:pt x="375" y="1269"/>
                  </a:lnTo>
                  <a:close/>
                  <a:moveTo>
                    <a:pt x="395" y="1269"/>
                  </a:moveTo>
                  <a:lnTo>
                    <a:pt x="394" y="1269"/>
                  </a:lnTo>
                  <a:lnTo>
                    <a:pt x="394" y="1267"/>
                  </a:lnTo>
                  <a:lnTo>
                    <a:pt x="394" y="1266"/>
                  </a:lnTo>
                  <a:lnTo>
                    <a:pt x="395" y="1266"/>
                  </a:lnTo>
                  <a:lnTo>
                    <a:pt x="396" y="1266"/>
                  </a:lnTo>
                  <a:lnTo>
                    <a:pt x="397" y="1266"/>
                  </a:lnTo>
                  <a:lnTo>
                    <a:pt x="396" y="1268"/>
                  </a:lnTo>
                  <a:lnTo>
                    <a:pt x="395" y="1269"/>
                  </a:lnTo>
                  <a:close/>
                  <a:moveTo>
                    <a:pt x="418" y="1245"/>
                  </a:moveTo>
                  <a:lnTo>
                    <a:pt x="417" y="1248"/>
                  </a:lnTo>
                  <a:lnTo>
                    <a:pt x="416" y="1248"/>
                  </a:lnTo>
                  <a:lnTo>
                    <a:pt x="415" y="1248"/>
                  </a:lnTo>
                  <a:lnTo>
                    <a:pt x="414" y="1248"/>
                  </a:lnTo>
                  <a:lnTo>
                    <a:pt x="415" y="1247"/>
                  </a:lnTo>
                  <a:lnTo>
                    <a:pt x="416" y="1247"/>
                  </a:lnTo>
                  <a:lnTo>
                    <a:pt x="416" y="1246"/>
                  </a:lnTo>
                  <a:lnTo>
                    <a:pt x="416" y="1245"/>
                  </a:lnTo>
                  <a:lnTo>
                    <a:pt x="415" y="1246"/>
                  </a:lnTo>
                  <a:lnTo>
                    <a:pt x="414" y="1246"/>
                  </a:lnTo>
                  <a:lnTo>
                    <a:pt x="414" y="1245"/>
                  </a:lnTo>
                  <a:lnTo>
                    <a:pt x="414" y="1244"/>
                  </a:lnTo>
                  <a:lnTo>
                    <a:pt x="414" y="1243"/>
                  </a:lnTo>
                  <a:lnTo>
                    <a:pt x="414" y="1242"/>
                  </a:lnTo>
                  <a:lnTo>
                    <a:pt x="414" y="1241"/>
                  </a:lnTo>
                  <a:lnTo>
                    <a:pt x="416" y="1242"/>
                  </a:lnTo>
                  <a:lnTo>
                    <a:pt x="417" y="1243"/>
                  </a:lnTo>
                  <a:lnTo>
                    <a:pt x="418" y="1245"/>
                  </a:lnTo>
                  <a:close/>
                  <a:moveTo>
                    <a:pt x="376" y="1244"/>
                  </a:moveTo>
                  <a:lnTo>
                    <a:pt x="374" y="1244"/>
                  </a:lnTo>
                  <a:lnTo>
                    <a:pt x="375" y="1243"/>
                  </a:lnTo>
                  <a:lnTo>
                    <a:pt x="375" y="1242"/>
                  </a:lnTo>
                  <a:lnTo>
                    <a:pt x="374" y="1242"/>
                  </a:lnTo>
                  <a:lnTo>
                    <a:pt x="375" y="1240"/>
                  </a:lnTo>
                  <a:lnTo>
                    <a:pt x="376" y="1239"/>
                  </a:lnTo>
                  <a:lnTo>
                    <a:pt x="377" y="1239"/>
                  </a:lnTo>
                  <a:lnTo>
                    <a:pt x="378" y="1239"/>
                  </a:lnTo>
                  <a:lnTo>
                    <a:pt x="378" y="1241"/>
                  </a:lnTo>
                  <a:lnTo>
                    <a:pt x="377" y="1243"/>
                  </a:lnTo>
                  <a:lnTo>
                    <a:pt x="376" y="1244"/>
                  </a:lnTo>
                  <a:close/>
                  <a:moveTo>
                    <a:pt x="396" y="1239"/>
                  </a:moveTo>
                  <a:lnTo>
                    <a:pt x="396" y="1240"/>
                  </a:lnTo>
                  <a:lnTo>
                    <a:pt x="396" y="1242"/>
                  </a:lnTo>
                  <a:lnTo>
                    <a:pt x="397" y="1243"/>
                  </a:lnTo>
                  <a:lnTo>
                    <a:pt x="398" y="1243"/>
                  </a:lnTo>
                  <a:lnTo>
                    <a:pt x="398" y="1244"/>
                  </a:lnTo>
                  <a:lnTo>
                    <a:pt x="399" y="1245"/>
                  </a:lnTo>
                  <a:lnTo>
                    <a:pt x="399" y="1246"/>
                  </a:lnTo>
                  <a:lnTo>
                    <a:pt x="399" y="1248"/>
                  </a:lnTo>
                  <a:lnTo>
                    <a:pt x="400" y="1248"/>
                  </a:lnTo>
                  <a:lnTo>
                    <a:pt x="401" y="1249"/>
                  </a:lnTo>
                  <a:lnTo>
                    <a:pt x="400" y="1250"/>
                  </a:lnTo>
                  <a:lnTo>
                    <a:pt x="400" y="1251"/>
                  </a:lnTo>
                  <a:lnTo>
                    <a:pt x="401" y="1252"/>
                  </a:lnTo>
                  <a:lnTo>
                    <a:pt x="400" y="1252"/>
                  </a:lnTo>
                  <a:lnTo>
                    <a:pt x="401" y="1252"/>
                  </a:lnTo>
                  <a:lnTo>
                    <a:pt x="400" y="1252"/>
                  </a:lnTo>
                  <a:lnTo>
                    <a:pt x="400" y="1254"/>
                  </a:lnTo>
                  <a:lnTo>
                    <a:pt x="399" y="1254"/>
                  </a:lnTo>
                  <a:lnTo>
                    <a:pt x="398" y="1255"/>
                  </a:lnTo>
                  <a:lnTo>
                    <a:pt x="397" y="1254"/>
                  </a:lnTo>
                  <a:lnTo>
                    <a:pt x="397" y="1251"/>
                  </a:lnTo>
                  <a:lnTo>
                    <a:pt x="397" y="1252"/>
                  </a:lnTo>
                  <a:lnTo>
                    <a:pt x="398" y="1251"/>
                  </a:lnTo>
                  <a:lnTo>
                    <a:pt x="398" y="1250"/>
                  </a:lnTo>
                  <a:lnTo>
                    <a:pt x="397" y="1250"/>
                  </a:lnTo>
                  <a:lnTo>
                    <a:pt x="397" y="1249"/>
                  </a:lnTo>
                  <a:lnTo>
                    <a:pt x="397" y="1246"/>
                  </a:lnTo>
                  <a:lnTo>
                    <a:pt x="397" y="1245"/>
                  </a:lnTo>
                  <a:lnTo>
                    <a:pt x="396" y="1245"/>
                  </a:lnTo>
                  <a:lnTo>
                    <a:pt x="396" y="1244"/>
                  </a:lnTo>
                  <a:lnTo>
                    <a:pt x="396" y="1243"/>
                  </a:lnTo>
                  <a:lnTo>
                    <a:pt x="395" y="1242"/>
                  </a:lnTo>
                  <a:lnTo>
                    <a:pt x="393" y="1241"/>
                  </a:lnTo>
                  <a:lnTo>
                    <a:pt x="393" y="1242"/>
                  </a:lnTo>
                  <a:lnTo>
                    <a:pt x="392" y="1239"/>
                  </a:lnTo>
                  <a:lnTo>
                    <a:pt x="391" y="1239"/>
                  </a:lnTo>
                  <a:lnTo>
                    <a:pt x="391" y="1240"/>
                  </a:lnTo>
                  <a:lnTo>
                    <a:pt x="390" y="1241"/>
                  </a:lnTo>
                  <a:lnTo>
                    <a:pt x="388" y="1242"/>
                  </a:lnTo>
                  <a:lnTo>
                    <a:pt x="387" y="1242"/>
                  </a:lnTo>
                  <a:lnTo>
                    <a:pt x="387" y="1240"/>
                  </a:lnTo>
                  <a:lnTo>
                    <a:pt x="389" y="1239"/>
                  </a:lnTo>
                  <a:lnTo>
                    <a:pt x="389" y="1238"/>
                  </a:lnTo>
                  <a:lnTo>
                    <a:pt x="390" y="1238"/>
                  </a:lnTo>
                  <a:lnTo>
                    <a:pt x="390" y="1237"/>
                  </a:lnTo>
                  <a:lnTo>
                    <a:pt x="390" y="1236"/>
                  </a:lnTo>
                  <a:lnTo>
                    <a:pt x="391" y="1236"/>
                  </a:lnTo>
                  <a:lnTo>
                    <a:pt x="392" y="1235"/>
                  </a:lnTo>
                  <a:lnTo>
                    <a:pt x="393" y="1235"/>
                  </a:lnTo>
                  <a:lnTo>
                    <a:pt x="394" y="1236"/>
                  </a:lnTo>
                  <a:lnTo>
                    <a:pt x="395" y="1237"/>
                  </a:lnTo>
                  <a:lnTo>
                    <a:pt x="396" y="1238"/>
                  </a:lnTo>
                  <a:lnTo>
                    <a:pt x="396" y="1239"/>
                  </a:lnTo>
                  <a:close/>
                  <a:moveTo>
                    <a:pt x="410" y="1236"/>
                  </a:moveTo>
                  <a:lnTo>
                    <a:pt x="410" y="1234"/>
                  </a:lnTo>
                  <a:lnTo>
                    <a:pt x="411" y="1234"/>
                  </a:lnTo>
                  <a:lnTo>
                    <a:pt x="411" y="1235"/>
                  </a:lnTo>
                  <a:lnTo>
                    <a:pt x="411" y="1236"/>
                  </a:lnTo>
                  <a:lnTo>
                    <a:pt x="410" y="1236"/>
                  </a:lnTo>
                  <a:close/>
                  <a:moveTo>
                    <a:pt x="417" y="1235"/>
                  </a:moveTo>
                  <a:lnTo>
                    <a:pt x="417" y="1237"/>
                  </a:lnTo>
                  <a:lnTo>
                    <a:pt x="416" y="1237"/>
                  </a:lnTo>
                  <a:lnTo>
                    <a:pt x="416" y="1236"/>
                  </a:lnTo>
                  <a:lnTo>
                    <a:pt x="415" y="1236"/>
                  </a:lnTo>
                  <a:lnTo>
                    <a:pt x="415" y="1237"/>
                  </a:lnTo>
                  <a:lnTo>
                    <a:pt x="415" y="1238"/>
                  </a:lnTo>
                  <a:lnTo>
                    <a:pt x="413" y="1237"/>
                  </a:lnTo>
                  <a:lnTo>
                    <a:pt x="413" y="1236"/>
                  </a:lnTo>
                  <a:lnTo>
                    <a:pt x="413" y="1235"/>
                  </a:lnTo>
                  <a:lnTo>
                    <a:pt x="413" y="1233"/>
                  </a:lnTo>
                  <a:lnTo>
                    <a:pt x="415" y="1233"/>
                  </a:lnTo>
                  <a:lnTo>
                    <a:pt x="415" y="1232"/>
                  </a:lnTo>
                  <a:lnTo>
                    <a:pt x="415" y="1231"/>
                  </a:lnTo>
                  <a:lnTo>
                    <a:pt x="415" y="1230"/>
                  </a:lnTo>
                  <a:lnTo>
                    <a:pt x="415" y="1229"/>
                  </a:lnTo>
                  <a:lnTo>
                    <a:pt x="416" y="1228"/>
                  </a:lnTo>
                  <a:lnTo>
                    <a:pt x="417" y="1229"/>
                  </a:lnTo>
                  <a:lnTo>
                    <a:pt x="417" y="1232"/>
                  </a:lnTo>
                  <a:lnTo>
                    <a:pt x="417" y="1233"/>
                  </a:lnTo>
                  <a:lnTo>
                    <a:pt x="417" y="1235"/>
                  </a:lnTo>
                  <a:close/>
                  <a:moveTo>
                    <a:pt x="400" y="1217"/>
                  </a:moveTo>
                  <a:lnTo>
                    <a:pt x="400" y="1218"/>
                  </a:lnTo>
                  <a:lnTo>
                    <a:pt x="401" y="1217"/>
                  </a:lnTo>
                  <a:lnTo>
                    <a:pt x="401" y="1218"/>
                  </a:lnTo>
                  <a:lnTo>
                    <a:pt x="401" y="1219"/>
                  </a:lnTo>
                  <a:lnTo>
                    <a:pt x="400" y="1219"/>
                  </a:lnTo>
                  <a:lnTo>
                    <a:pt x="398" y="1220"/>
                  </a:lnTo>
                  <a:lnTo>
                    <a:pt x="398" y="1219"/>
                  </a:lnTo>
                  <a:lnTo>
                    <a:pt x="397" y="1218"/>
                  </a:lnTo>
                  <a:lnTo>
                    <a:pt x="397" y="1217"/>
                  </a:lnTo>
                  <a:lnTo>
                    <a:pt x="396" y="1217"/>
                  </a:lnTo>
                  <a:lnTo>
                    <a:pt x="396" y="1216"/>
                  </a:lnTo>
                  <a:lnTo>
                    <a:pt x="397" y="1216"/>
                  </a:lnTo>
                  <a:lnTo>
                    <a:pt x="398" y="1216"/>
                  </a:lnTo>
                  <a:lnTo>
                    <a:pt x="400" y="1216"/>
                  </a:lnTo>
                  <a:lnTo>
                    <a:pt x="400" y="1217"/>
                  </a:lnTo>
                  <a:close/>
                  <a:moveTo>
                    <a:pt x="400" y="1200"/>
                  </a:moveTo>
                  <a:lnTo>
                    <a:pt x="400" y="1202"/>
                  </a:lnTo>
                  <a:lnTo>
                    <a:pt x="399" y="1201"/>
                  </a:lnTo>
                  <a:lnTo>
                    <a:pt x="399" y="1202"/>
                  </a:lnTo>
                  <a:lnTo>
                    <a:pt x="399" y="1203"/>
                  </a:lnTo>
                  <a:lnTo>
                    <a:pt x="398" y="1202"/>
                  </a:lnTo>
                  <a:lnTo>
                    <a:pt x="397" y="1201"/>
                  </a:lnTo>
                  <a:lnTo>
                    <a:pt x="397" y="1200"/>
                  </a:lnTo>
                  <a:lnTo>
                    <a:pt x="396" y="1201"/>
                  </a:lnTo>
                  <a:lnTo>
                    <a:pt x="396" y="1202"/>
                  </a:lnTo>
                  <a:lnTo>
                    <a:pt x="395" y="1202"/>
                  </a:lnTo>
                  <a:lnTo>
                    <a:pt x="395" y="1203"/>
                  </a:lnTo>
                  <a:lnTo>
                    <a:pt x="396" y="1204"/>
                  </a:lnTo>
                  <a:lnTo>
                    <a:pt x="395" y="1204"/>
                  </a:lnTo>
                  <a:lnTo>
                    <a:pt x="394" y="1204"/>
                  </a:lnTo>
                  <a:lnTo>
                    <a:pt x="393" y="1204"/>
                  </a:lnTo>
                  <a:lnTo>
                    <a:pt x="392" y="1204"/>
                  </a:lnTo>
                  <a:lnTo>
                    <a:pt x="392" y="1203"/>
                  </a:lnTo>
                  <a:lnTo>
                    <a:pt x="392" y="1202"/>
                  </a:lnTo>
                  <a:lnTo>
                    <a:pt x="393" y="1202"/>
                  </a:lnTo>
                  <a:lnTo>
                    <a:pt x="394" y="1202"/>
                  </a:lnTo>
                  <a:lnTo>
                    <a:pt x="395" y="1201"/>
                  </a:lnTo>
                  <a:lnTo>
                    <a:pt x="394" y="1201"/>
                  </a:lnTo>
                  <a:lnTo>
                    <a:pt x="394" y="1199"/>
                  </a:lnTo>
                  <a:lnTo>
                    <a:pt x="394" y="1198"/>
                  </a:lnTo>
                  <a:lnTo>
                    <a:pt x="395" y="1197"/>
                  </a:lnTo>
                  <a:lnTo>
                    <a:pt x="395" y="1196"/>
                  </a:lnTo>
                  <a:lnTo>
                    <a:pt x="395" y="1195"/>
                  </a:lnTo>
                  <a:lnTo>
                    <a:pt x="396" y="1194"/>
                  </a:lnTo>
                  <a:lnTo>
                    <a:pt x="396" y="1193"/>
                  </a:lnTo>
                  <a:lnTo>
                    <a:pt x="397" y="1192"/>
                  </a:lnTo>
                  <a:lnTo>
                    <a:pt x="397" y="1191"/>
                  </a:lnTo>
                  <a:lnTo>
                    <a:pt x="397" y="1190"/>
                  </a:lnTo>
                  <a:lnTo>
                    <a:pt x="397" y="1189"/>
                  </a:lnTo>
                  <a:lnTo>
                    <a:pt x="397" y="1188"/>
                  </a:lnTo>
                  <a:lnTo>
                    <a:pt x="399" y="1184"/>
                  </a:lnTo>
                  <a:lnTo>
                    <a:pt x="399" y="1181"/>
                  </a:lnTo>
                  <a:lnTo>
                    <a:pt x="400" y="1180"/>
                  </a:lnTo>
                  <a:lnTo>
                    <a:pt x="401" y="1180"/>
                  </a:lnTo>
                  <a:lnTo>
                    <a:pt x="402" y="1182"/>
                  </a:lnTo>
                  <a:lnTo>
                    <a:pt x="402" y="1184"/>
                  </a:lnTo>
                  <a:lnTo>
                    <a:pt x="403" y="1185"/>
                  </a:lnTo>
                  <a:lnTo>
                    <a:pt x="403" y="1186"/>
                  </a:lnTo>
                  <a:lnTo>
                    <a:pt x="402" y="1186"/>
                  </a:lnTo>
                  <a:lnTo>
                    <a:pt x="401" y="1186"/>
                  </a:lnTo>
                  <a:lnTo>
                    <a:pt x="401" y="1187"/>
                  </a:lnTo>
                  <a:lnTo>
                    <a:pt x="401" y="1189"/>
                  </a:lnTo>
                  <a:lnTo>
                    <a:pt x="401" y="1192"/>
                  </a:lnTo>
                  <a:lnTo>
                    <a:pt x="400" y="1193"/>
                  </a:lnTo>
                  <a:lnTo>
                    <a:pt x="401" y="1194"/>
                  </a:lnTo>
                  <a:lnTo>
                    <a:pt x="400" y="1196"/>
                  </a:lnTo>
                  <a:lnTo>
                    <a:pt x="400" y="1200"/>
                  </a:lnTo>
                  <a:close/>
                  <a:moveTo>
                    <a:pt x="347" y="1181"/>
                  </a:moveTo>
                  <a:lnTo>
                    <a:pt x="347" y="1182"/>
                  </a:lnTo>
                  <a:lnTo>
                    <a:pt x="346" y="1182"/>
                  </a:lnTo>
                  <a:lnTo>
                    <a:pt x="346" y="1181"/>
                  </a:lnTo>
                  <a:lnTo>
                    <a:pt x="345" y="1180"/>
                  </a:lnTo>
                  <a:lnTo>
                    <a:pt x="346" y="1180"/>
                  </a:lnTo>
                  <a:lnTo>
                    <a:pt x="347" y="1181"/>
                  </a:lnTo>
                  <a:close/>
                  <a:moveTo>
                    <a:pt x="417" y="1180"/>
                  </a:moveTo>
                  <a:lnTo>
                    <a:pt x="418" y="1181"/>
                  </a:lnTo>
                  <a:lnTo>
                    <a:pt x="418" y="1182"/>
                  </a:lnTo>
                  <a:lnTo>
                    <a:pt x="418" y="1183"/>
                  </a:lnTo>
                  <a:lnTo>
                    <a:pt x="418" y="1185"/>
                  </a:lnTo>
                  <a:lnTo>
                    <a:pt x="417" y="1187"/>
                  </a:lnTo>
                  <a:lnTo>
                    <a:pt x="418" y="1192"/>
                  </a:lnTo>
                  <a:lnTo>
                    <a:pt x="417" y="1193"/>
                  </a:lnTo>
                  <a:lnTo>
                    <a:pt x="416" y="1194"/>
                  </a:lnTo>
                  <a:lnTo>
                    <a:pt x="416" y="1195"/>
                  </a:lnTo>
                  <a:lnTo>
                    <a:pt x="416" y="1196"/>
                  </a:lnTo>
                  <a:lnTo>
                    <a:pt x="417" y="1198"/>
                  </a:lnTo>
                  <a:lnTo>
                    <a:pt x="417" y="1199"/>
                  </a:lnTo>
                  <a:lnTo>
                    <a:pt x="416" y="1198"/>
                  </a:lnTo>
                  <a:lnTo>
                    <a:pt x="415" y="1197"/>
                  </a:lnTo>
                  <a:lnTo>
                    <a:pt x="414" y="1196"/>
                  </a:lnTo>
                  <a:lnTo>
                    <a:pt x="413" y="1196"/>
                  </a:lnTo>
                  <a:lnTo>
                    <a:pt x="412" y="1196"/>
                  </a:lnTo>
                  <a:lnTo>
                    <a:pt x="412" y="1195"/>
                  </a:lnTo>
                  <a:lnTo>
                    <a:pt x="411" y="1196"/>
                  </a:lnTo>
                  <a:lnTo>
                    <a:pt x="410" y="1196"/>
                  </a:lnTo>
                  <a:lnTo>
                    <a:pt x="410" y="1195"/>
                  </a:lnTo>
                  <a:lnTo>
                    <a:pt x="410" y="1193"/>
                  </a:lnTo>
                  <a:lnTo>
                    <a:pt x="409" y="1194"/>
                  </a:lnTo>
                  <a:lnTo>
                    <a:pt x="409" y="1193"/>
                  </a:lnTo>
                  <a:lnTo>
                    <a:pt x="409" y="1192"/>
                  </a:lnTo>
                  <a:lnTo>
                    <a:pt x="408" y="1191"/>
                  </a:lnTo>
                  <a:lnTo>
                    <a:pt x="408" y="1190"/>
                  </a:lnTo>
                  <a:lnTo>
                    <a:pt x="407" y="1190"/>
                  </a:lnTo>
                  <a:lnTo>
                    <a:pt x="406" y="1188"/>
                  </a:lnTo>
                  <a:lnTo>
                    <a:pt x="407" y="1187"/>
                  </a:lnTo>
                  <a:lnTo>
                    <a:pt x="408" y="1187"/>
                  </a:lnTo>
                  <a:lnTo>
                    <a:pt x="408" y="1186"/>
                  </a:lnTo>
                  <a:lnTo>
                    <a:pt x="407" y="1185"/>
                  </a:lnTo>
                  <a:lnTo>
                    <a:pt x="406" y="1185"/>
                  </a:lnTo>
                  <a:lnTo>
                    <a:pt x="406" y="1184"/>
                  </a:lnTo>
                  <a:lnTo>
                    <a:pt x="407" y="1183"/>
                  </a:lnTo>
                  <a:lnTo>
                    <a:pt x="408" y="1183"/>
                  </a:lnTo>
                  <a:lnTo>
                    <a:pt x="409" y="1182"/>
                  </a:lnTo>
                  <a:lnTo>
                    <a:pt x="408" y="1182"/>
                  </a:lnTo>
                  <a:lnTo>
                    <a:pt x="407" y="1182"/>
                  </a:lnTo>
                  <a:lnTo>
                    <a:pt x="406" y="1182"/>
                  </a:lnTo>
                  <a:lnTo>
                    <a:pt x="406" y="1181"/>
                  </a:lnTo>
                  <a:lnTo>
                    <a:pt x="407" y="1181"/>
                  </a:lnTo>
                  <a:lnTo>
                    <a:pt x="410" y="1181"/>
                  </a:lnTo>
                  <a:lnTo>
                    <a:pt x="411" y="1181"/>
                  </a:lnTo>
                  <a:lnTo>
                    <a:pt x="411" y="1180"/>
                  </a:lnTo>
                  <a:lnTo>
                    <a:pt x="412" y="1180"/>
                  </a:lnTo>
                  <a:lnTo>
                    <a:pt x="413" y="1181"/>
                  </a:lnTo>
                  <a:lnTo>
                    <a:pt x="414" y="1181"/>
                  </a:lnTo>
                  <a:lnTo>
                    <a:pt x="416" y="1180"/>
                  </a:lnTo>
                  <a:lnTo>
                    <a:pt x="417" y="1180"/>
                  </a:lnTo>
                  <a:close/>
                  <a:moveTo>
                    <a:pt x="385" y="1184"/>
                  </a:moveTo>
                  <a:lnTo>
                    <a:pt x="385" y="1185"/>
                  </a:lnTo>
                  <a:lnTo>
                    <a:pt x="387" y="1185"/>
                  </a:lnTo>
                  <a:lnTo>
                    <a:pt x="387" y="1186"/>
                  </a:lnTo>
                  <a:lnTo>
                    <a:pt x="386" y="1186"/>
                  </a:lnTo>
                  <a:lnTo>
                    <a:pt x="386" y="1187"/>
                  </a:lnTo>
                  <a:lnTo>
                    <a:pt x="385" y="1187"/>
                  </a:lnTo>
                  <a:lnTo>
                    <a:pt x="386" y="1187"/>
                  </a:lnTo>
                  <a:lnTo>
                    <a:pt x="386" y="1188"/>
                  </a:lnTo>
                  <a:lnTo>
                    <a:pt x="386" y="1189"/>
                  </a:lnTo>
                  <a:lnTo>
                    <a:pt x="387" y="1190"/>
                  </a:lnTo>
                  <a:lnTo>
                    <a:pt x="387" y="1191"/>
                  </a:lnTo>
                  <a:lnTo>
                    <a:pt x="387" y="1192"/>
                  </a:lnTo>
                  <a:lnTo>
                    <a:pt x="386" y="1191"/>
                  </a:lnTo>
                  <a:lnTo>
                    <a:pt x="385" y="1190"/>
                  </a:lnTo>
                  <a:lnTo>
                    <a:pt x="385" y="1189"/>
                  </a:lnTo>
                  <a:lnTo>
                    <a:pt x="384" y="1188"/>
                  </a:lnTo>
                  <a:lnTo>
                    <a:pt x="383" y="1187"/>
                  </a:lnTo>
                  <a:lnTo>
                    <a:pt x="382" y="1187"/>
                  </a:lnTo>
                  <a:lnTo>
                    <a:pt x="383" y="1187"/>
                  </a:lnTo>
                  <a:lnTo>
                    <a:pt x="383" y="1186"/>
                  </a:lnTo>
                  <a:lnTo>
                    <a:pt x="383" y="1185"/>
                  </a:lnTo>
                  <a:lnTo>
                    <a:pt x="383" y="1183"/>
                  </a:lnTo>
                  <a:lnTo>
                    <a:pt x="382" y="1183"/>
                  </a:lnTo>
                  <a:lnTo>
                    <a:pt x="382" y="1181"/>
                  </a:lnTo>
                  <a:lnTo>
                    <a:pt x="381" y="1178"/>
                  </a:lnTo>
                  <a:lnTo>
                    <a:pt x="382" y="1176"/>
                  </a:lnTo>
                  <a:lnTo>
                    <a:pt x="382" y="1179"/>
                  </a:lnTo>
                  <a:lnTo>
                    <a:pt x="383" y="1180"/>
                  </a:lnTo>
                  <a:lnTo>
                    <a:pt x="384" y="1181"/>
                  </a:lnTo>
                  <a:lnTo>
                    <a:pt x="385" y="1182"/>
                  </a:lnTo>
                  <a:lnTo>
                    <a:pt x="385" y="1184"/>
                  </a:lnTo>
                  <a:close/>
                  <a:moveTo>
                    <a:pt x="360" y="1176"/>
                  </a:moveTo>
                  <a:lnTo>
                    <a:pt x="360" y="1178"/>
                  </a:lnTo>
                  <a:lnTo>
                    <a:pt x="359" y="1177"/>
                  </a:lnTo>
                  <a:lnTo>
                    <a:pt x="358" y="1176"/>
                  </a:lnTo>
                  <a:lnTo>
                    <a:pt x="358" y="1175"/>
                  </a:lnTo>
                  <a:lnTo>
                    <a:pt x="359" y="1173"/>
                  </a:lnTo>
                  <a:lnTo>
                    <a:pt x="360" y="1174"/>
                  </a:lnTo>
                  <a:lnTo>
                    <a:pt x="360" y="1175"/>
                  </a:lnTo>
                  <a:lnTo>
                    <a:pt x="360" y="1176"/>
                  </a:lnTo>
                  <a:close/>
                  <a:moveTo>
                    <a:pt x="400" y="1176"/>
                  </a:moveTo>
                  <a:lnTo>
                    <a:pt x="399" y="1177"/>
                  </a:lnTo>
                  <a:lnTo>
                    <a:pt x="398" y="1176"/>
                  </a:lnTo>
                  <a:lnTo>
                    <a:pt x="398" y="1175"/>
                  </a:lnTo>
                  <a:lnTo>
                    <a:pt x="398" y="1174"/>
                  </a:lnTo>
                  <a:lnTo>
                    <a:pt x="399" y="1173"/>
                  </a:lnTo>
                  <a:lnTo>
                    <a:pt x="400" y="1174"/>
                  </a:lnTo>
                  <a:lnTo>
                    <a:pt x="400" y="1175"/>
                  </a:lnTo>
                  <a:lnTo>
                    <a:pt x="400" y="1176"/>
                  </a:lnTo>
                  <a:close/>
                  <a:moveTo>
                    <a:pt x="399" y="1172"/>
                  </a:moveTo>
                  <a:lnTo>
                    <a:pt x="398" y="1172"/>
                  </a:lnTo>
                  <a:lnTo>
                    <a:pt x="396" y="1170"/>
                  </a:lnTo>
                  <a:lnTo>
                    <a:pt x="397" y="1169"/>
                  </a:lnTo>
                  <a:lnTo>
                    <a:pt x="398" y="1169"/>
                  </a:lnTo>
                  <a:lnTo>
                    <a:pt x="399" y="1169"/>
                  </a:lnTo>
                  <a:lnTo>
                    <a:pt x="399" y="1170"/>
                  </a:lnTo>
                  <a:lnTo>
                    <a:pt x="399" y="1171"/>
                  </a:lnTo>
                  <a:lnTo>
                    <a:pt x="399" y="1172"/>
                  </a:lnTo>
                  <a:close/>
                  <a:moveTo>
                    <a:pt x="416" y="1166"/>
                  </a:moveTo>
                  <a:lnTo>
                    <a:pt x="417" y="1167"/>
                  </a:lnTo>
                  <a:lnTo>
                    <a:pt x="418" y="1167"/>
                  </a:lnTo>
                  <a:lnTo>
                    <a:pt x="419" y="1167"/>
                  </a:lnTo>
                  <a:lnTo>
                    <a:pt x="421" y="1169"/>
                  </a:lnTo>
                  <a:lnTo>
                    <a:pt x="424" y="1170"/>
                  </a:lnTo>
                  <a:lnTo>
                    <a:pt x="425" y="1170"/>
                  </a:lnTo>
                  <a:lnTo>
                    <a:pt x="425" y="1171"/>
                  </a:lnTo>
                  <a:lnTo>
                    <a:pt x="423" y="1172"/>
                  </a:lnTo>
                  <a:lnTo>
                    <a:pt x="419" y="1172"/>
                  </a:lnTo>
                  <a:lnTo>
                    <a:pt x="418" y="1172"/>
                  </a:lnTo>
                  <a:lnTo>
                    <a:pt x="417" y="1173"/>
                  </a:lnTo>
                  <a:lnTo>
                    <a:pt x="415" y="1174"/>
                  </a:lnTo>
                  <a:lnTo>
                    <a:pt x="414" y="1174"/>
                  </a:lnTo>
                  <a:lnTo>
                    <a:pt x="413" y="1174"/>
                  </a:lnTo>
                  <a:lnTo>
                    <a:pt x="412" y="1172"/>
                  </a:lnTo>
                  <a:lnTo>
                    <a:pt x="412" y="1171"/>
                  </a:lnTo>
                  <a:lnTo>
                    <a:pt x="412" y="1170"/>
                  </a:lnTo>
                  <a:lnTo>
                    <a:pt x="412" y="1169"/>
                  </a:lnTo>
                  <a:lnTo>
                    <a:pt x="413" y="1168"/>
                  </a:lnTo>
                  <a:lnTo>
                    <a:pt x="412" y="1168"/>
                  </a:lnTo>
                  <a:lnTo>
                    <a:pt x="412" y="1167"/>
                  </a:lnTo>
                  <a:lnTo>
                    <a:pt x="411" y="1166"/>
                  </a:lnTo>
                  <a:lnTo>
                    <a:pt x="410" y="1166"/>
                  </a:lnTo>
                  <a:lnTo>
                    <a:pt x="410" y="1165"/>
                  </a:lnTo>
                  <a:lnTo>
                    <a:pt x="410" y="1163"/>
                  </a:lnTo>
                  <a:lnTo>
                    <a:pt x="410" y="1161"/>
                  </a:lnTo>
                  <a:lnTo>
                    <a:pt x="410" y="1160"/>
                  </a:lnTo>
                  <a:lnTo>
                    <a:pt x="410" y="1159"/>
                  </a:lnTo>
                  <a:lnTo>
                    <a:pt x="411" y="1160"/>
                  </a:lnTo>
                  <a:lnTo>
                    <a:pt x="413" y="1162"/>
                  </a:lnTo>
                  <a:lnTo>
                    <a:pt x="414" y="1164"/>
                  </a:lnTo>
                  <a:lnTo>
                    <a:pt x="415" y="1166"/>
                  </a:lnTo>
                  <a:lnTo>
                    <a:pt x="416" y="1166"/>
                  </a:lnTo>
                  <a:close/>
                  <a:moveTo>
                    <a:pt x="388" y="1154"/>
                  </a:moveTo>
                  <a:lnTo>
                    <a:pt x="389" y="1154"/>
                  </a:lnTo>
                  <a:lnTo>
                    <a:pt x="390" y="1154"/>
                  </a:lnTo>
                  <a:lnTo>
                    <a:pt x="391" y="1154"/>
                  </a:lnTo>
                  <a:lnTo>
                    <a:pt x="391" y="1157"/>
                  </a:lnTo>
                  <a:lnTo>
                    <a:pt x="391" y="1158"/>
                  </a:lnTo>
                  <a:lnTo>
                    <a:pt x="390" y="1157"/>
                  </a:lnTo>
                  <a:lnTo>
                    <a:pt x="389" y="1156"/>
                  </a:lnTo>
                  <a:lnTo>
                    <a:pt x="388" y="1156"/>
                  </a:lnTo>
                  <a:lnTo>
                    <a:pt x="387" y="1156"/>
                  </a:lnTo>
                  <a:lnTo>
                    <a:pt x="386" y="1156"/>
                  </a:lnTo>
                  <a:lnTo>
                    <a:pt x="385" y="1154"/>
                  </a:lnTo>
                  <a:lnTo>
                    <a:pt x="384" y="1153"/>
                  </a:lnTo>
                  <a:lnTo>
                    <a:pt x="384" y="1152"/>
                  </a:lnTo>
                  <a:lnTo>
                    <a:pt x="384" y="1151"/>
                  </a:lnTo>
                  <a:lnTo>
                    <a:pt x="385" y="1149"/>
                  </a:lnTo>
                  <a:lnTo>
                    <a:pt x="385" y="1148"/>
                  </a:lnTo>
                  <a:lnTo>
                    <a:pt x="386" y="1147"/>
                  </a:lnTo>
                  <a:lnTo>
                    <a:pt x="388" y="1148"/>
                  </a:lnTo>
                  <a:lnTo>
                    <a:pt x="389" y="1148"/>
                  </a:lnTo>
                  <a:lnTo>
                    <a:pt x="390" y="1150"/>
                  </a:lnTo>
                  <a:lnTo>
                    <a:pt x="389" y="1151"/>
                  </a:lnTo>
                  <a:lnTo>
                    <a:pt x="389" y="1152"/>
                  </a:lnTo>
                  <a:lnTo>
                    <a:pt x="389" y="1153"/>
                  </a:lnTo>
                  <a:lnTo>
                    <a:pt x="388" y="1153"/>
                  </a:lnTo>
                  <a:lnTo>
                    <a:pt x="388" y="1154"/>
                  </a:lnTo>
                  <a:close/>
                  <a:moveTo>
                    <a:pt x="388" y="1142"/>
                  </a:moveTo>
                  <a:lnTo>
                    <a:pt x="387" y="1143"/>
                  </a:lnTo>
                  <a:lnTo>
                    <a:pt x="386" y="1143"/>
                  </a:lnTo>
                  <a:lnTo>
                    <a:pt x="386" y="1142"/>
                  </a:lnTo>
                  <a:lnTo>
                    <a:pt x="386" y="1143"/>
                  </a:lnTo>
                  <a:lnTo>
                    <a:pt x="385" y="1145"/>
                  </a:lnTo>
                  <a:lnTo>
                    <a:pt x="384" y="1145"/>
                  </a:lnTo>
                  <a:lnTo>
                    <a:pt x="383" y="1146"/>
                  </a:lnTo>
                  <a:lnTo>
                    <a:pt x="382" y="1146"/>
                  </a:lnTo>
                  <a:lnTo>
                    <a:pt x="381" y="1149"/>
                  </a:lnTo>
                  <a:lnTo>
                    <a:pt x="381" y="1148"/>
                  </a:lnTo>
                  <a:lnTo>
                    <a:pt x="381" y="1147"/>
                  </a:lnTo>
                  <a:lnTo>
                    <a:pt x="380" y="1146"/>
                  </a:lnTo>
                  <a:lnTo>
                    <a:pt x="379" y="1146"/>
                  </a:lnTo>
                  <a:lnTo>
                    <a:pt x="378" y="1146"/>
                  </a:lnTo>
                  <a:lnTo>
                    <a:pt x="378" y="1145"/>
                  </a:lnTo>
                  <a:lnTo>
                    <a:pt x="379" y="1144"/>
                  </a:lnTo>
                  <a:lnTo>
                    <a:pt x="380" y="1144"/>
                  </a:lnTo>
                  <a:lnTo>
                    <a:pt x="379" y="1143"/>
                  </a:lnTo>
                  <a:lnTo>
                    <a:pt x="378" y="1143"/>
                  </a:lnTo>
                  <a:lnTo>
                    <a:pt x="378" y="1144"/>
                  </a:lnTo>
                  <a:lnTo>
                    <a:pt x="377" y="1144"/>
                  </a:lnTo>
                  <a:lnTo>
                    <a:pt x="378" y="1142"/>
                  </a:lnTo>
                  <a:lnTo>
                    <a:pt x="380" y="1141"/>
                  </a:lnTo>
                  <a:lnTo>
                    <a:pt x="382" y="1140"/>
                  </a:lnTo>
                  <a:lnTo>
                    <a:pt x="383" y="1140"/>
                  </a:lnTo>
                  <a:lnTo>
                    <a:pt x="383" y="1141"/>
                  </a:lnTo>
                  <a:lnTo>
                    <a:pt x="382" y="1141"/>
                  </a:lnTo>
                  <a:lnTo>
                    <a:pt x="382" y="1142"/>
                  </a:lnTo>
                  <a:lnTo>
                    <a:pt x="382" y="1143"/>
                  </a:lnTo>
                  <a:lnTo>
                    <a:pt x="383" y="1143"/>
                  </a:lnTo>
                  <a:lnTo>
                    <a:pt x="384" y="1143"/>
                  </a:lnTo>
                  <a:lnTo>
                    <a:pt x="384" y="1142"/>
                  </a:lnTo>
                  <a:lnTo>
                    <a:pt x="384" y="1141"/>
                  </a:lnTo>
                  <a:lnTo>
                    <a:pt x="386" y="1140"/>
                  </a:lnTo>
                  <a:lnTo>
                    <a:pt x="386" y="1139"/>
                  </a:lnTo>
                  <a:lnTo>
                    <a:pt x="386" y="1138"/>
                  </a:lnTo>
                  <a:lnTo>
                    <a:pt x="387" y="1139"/>
                  </a:lnTo>
                  <a:lnTo>
                    <a:pt x="388" y="1140"/>
                  </a:lnTo>
                  <a:lnTo>
                    <a:pt x="388" y="1141"/>
                  </a:lnTo>
                  <a:lnTo>
                    <a:pt x="388" y="1142"/>
                  </a:lnTo>
                  <a:close/>
                  <a:moveTo>
                    <a:pt x="415" y="1139"/>
                  </a:moveTo>
                  <a:lnTo>
                    <a:pt x="414" y="1140"/>
                  </a:lnTo>
                  <a:lnTo>
                    <a:pt x="413" y="1139"/>
                  </a:lnTo>
                  <a:lnTo>
                    <a:pt x="413" y="1138"/>
                  </a:lnTo>
                  <a:lnTo>
                    <a:pt x="414" y="1134"/>
                  </a:lnTo>
                  <a:lnTo>
                    <a:pt x="414" y="1132"/>
                  </a:lnTo>
                  <a:lnTo>
                    <a:pt x="415" y="1134"/>
                  </a:lnTo>
                  <a:lnTo>
                    <a:pt x="415" y="1135"/>
                  </a:lnTo>
                  <a:lnTo>
                    <a:pt x="415" y="1138"/>
                  </a:lnTo>
                  <a:lnTo>
                    <a:pt x="415" y="1139"/>
                  </a:lnTo>
                  <a:close/>
                  <a:moveTo>
                    <a:pt x="400" y="1133"/>
                  </a:moveTo>
                  <a:lnTo>
                    <a:pt x="399" y="1134"/>
                  </a:lnTo>
                  <a:lnTo>
                    <a:pt x="397" y="1133"/>
                  </a:lnTo>
                  <a:lnTo>
                    <a:pt x="397" y="1132"/>
                  </a:lnTo>
                  <a:lnTo>
                    <a:pt x="397" y="1131"/>
                  </a:lnTo>
                  <a:lnTo>
                    <a:pt x="397" y="1130"/>
                  </a:lnTo>
                  <a:lnTo>
                    <a:pt x="397" y="1129"/>
                  </a:lnTo>
                  <a:lnTo>
                    <a:pt x="398" y="1129"/>
                  </a:lnTo>
                  <a:lnTo>
                    <a:pt x="398" y="1128"/>
                  </a:lnTo>
                  <a:lnTo>
                    <a:pt x="399" y="1129"/>
                  </a:lnTo>
                  <a:lnTo>
                    <a:pt x="401" y="1132"/>
                  </a:lnTo>
                  <a:lnTo>
                    <a:pt x="400" y="1133"/>
                  </a:lnTo>
                  <a:close/>
                  <a:moveTo>
                    <a:pt x="372" y="1129"/>
                  </a:moveTo>
                  <a:lnTo>
                    <a:pt x="372" y="1131"/>
                  </a:lnTo>
                  <a:lnTo>
                    <a:pt x="371" y="1130"/>
                  </a:lnTo>
                  <a:lnTo>
                    <a:pt x="371" y="1129"/>
                  </a:lnTo>
                  <a:lnTo>
                    <a:pt x="370" y="1129"/>
                  </a:lnTo>
                  <a:lnTo>
                    <a:pt x="371" y="1129"/>
                  </a:lnTo>
                  <a:lnTo>
                    <a:pt x="370" y="1128"/>
                  </a:lnTo>
                  <a:lnTo>
                    <a:pt x="370" y="1127"/>
                  </a:lnTo>
                  <a:lnTo>
                    <a:pt x="371" y="1127"/>
                  </a:lnTo>
                  <a:lnTo>
                    <a:pt x="372" y="1127"/>
                  </a:lnTo>
                  <a:lnTo>
                    <a:pt x="372" y="1128"/>
                  </a:lnTo>
                  <a:lnTo>
                    <a:pt x="372" y="1129"/>
                  </a:lnTo>
                  <a:close/>
                  <a:moveTo>
                    <a:pt x="408" y="1128"/>
                  </a:moveTo>
                  <a:lnTo>
                    <a:pt x="409" y="1131"/>
                  </a:lnTo>
                  <a:lnTo>
                    <a:pt x="410" y="1130"/>
                  </a:lnTo>
                  <a:lnTo>
                    <a:pt x="410" y="1127"/>
                  </a:lnTo>
                  <a:lnTo>
                    <a:pt x="411" y="1126"/>
                  </a:lnTo>
                  <a:lnTo>
                    <a:pt x="412" y="1128"/>
                  </a:lnTo>
                  <a:lnTo>
                    <a:pt x="412" y="1130"/>
                  </a:lnTo>
                  <a:lnTo>
                    <a:pt x="412" y="1132"/>
                  </a:lnTo>
                  <a:lnTo>
                    <a:pt x="412" y="1135"/>
                  </a:lnTo>
                  <a:lnTo>
                    <a:pt x="411" y="1136"/>
                  </a:lnTo>
                  <a:lnTo>
                    <a:pt x="407" y="1143"/>
                  </a:lnTo>
                  <a:lnTo>
                    <a:pt x="404" y="1145"/>
                  </a:lnTo>
                  <a:lnTo>
                    <a:pt x="401" y="1144"/>
                  </a:lnTo>
                  <a:lnTo>
                    <a:pt x="402" y="1143"/>
                  </a:lnTo>
                  <a:lnTo>
                    <a:pt x="402" y="1142"/>
                  </a:lnTo>
                  <a:lnTo>
                    <a:pt x="402" y="1141"/>
                  </a:lnTo>
                  <a:lnTo>
                    <a:pt x="403" y="1138"/>
                  </a:lnTo>
                  <a:lnTo>
                    <a:pt x="404" y="1137"/>
                  </a:lnTo>
                  <a:lnTo>
                    <a:pt x="403" y="1136"/>
                  </a:lnTo>
                  <a:lnTo>
                    <a:pt x="403" y="1135"/>
                  </a:lnTo>
                  <a:lnTo>
                    <a:pt x="403" y="1134"/>
                  </a:lnTo>
                  <a:lnTo>
                    <a:pt x="402" y="1134"/>
                  </a:lnTo>
                  <a:lnTo>
                    <a:pt x="402" y="1133"/>
                  </a:lnTo>
                  <a:lnTo>
                    <a:pt x="403" y="1133"/>
                  </a:lnTo>
                  <a:lnTo>
                    <a:pt x="403" y="1132"/>
                  </a:lnTo>
                  <a:lnTo>
                    <a:pt x="402" y="1130"/>
                  </a:lnTo>
                  <a:lnTo>
                    <a:pt x="401" y="1127"/>
                  </a:lnTo>
                  <a:lnTo>
                    <a:pt x="401" y="1123"/>
                  </a:lnTo>
                  <a:lnTo>
                    <a:pt x="402" y="1121"/>
                  </a:lnTo>
                  <a:lnTo>
                    <a:pt x="403" y="1122"/>
                  </a:lnTo>
                  <a:lnTo>
                    <a:pt x="407" y="1123"/>
                  </a:lnTo>
                  <a:lnTo>
                    <a:pt x="408" y="1124"/>
                  </a:lnTo>
                  <a:lnTo>
                    <a:pt x="408" y="1125"/>
                  </a:lnTo>
                  <a:lnTo>
                    <a:pt x="408" y="1127"/>
                  </a:lnTo>
                  <a:lnTo>
                    <a:pt x="408" y="1128"/>
                  </a:lnTo>
                  <a:close/>
                  <a:moveTo>
                    <a:pt x="373" y="1115"/>
                  </a:moveTo>
                  <a:lnTo>
                    <a:pt x="372" y="1115"/>
                  </a:lnTo>
                  <a:lnTo>
                    <a:pt x="371" y="1115"/>
                  </a:lnTo>
                  <a:lnTo>
                    <a:pt x="371" y="1113"/>
                  </a:lnTo>
                  <a:lnTo>
                    <a:pt x="371" y="1112"/>
                  </a:lnTo>
                  <a:lnTo>
                    <a:pt x="372" y="1112"/>
                  </a:lnTo>
                  <a:lnTo>
                    <a:pt x="373" y="1113"/>
                  </a:lnTo>
                  <a:lnTo>
                    <a:pt x="373" y="1115"/>
                  </a:lnTo>
                  <a:close/>
                  <a:moveTo>
                    <a:pt x="401" y="1093"/>
                  </a:moveTo>
                  <a:lnTo>
                    <a:pt x="402" y="1093"/>
                  </a:lnTo>
                  <a:lnTo>
                    <a:pt x="402" y="1092"/>
                  </a:lnTo>
                  <a:lnTo>
                    <a:pt x="403" y="1093"/>
                  </a:lnTo>
                  <a:lnTo>
                    <a:pt x="404" y="1094"/>
                  </a:lnTo>
                  <a:lnTo>
                    <a:pt x="403" y="1094"/>
                  </a:lnTo>
                  <a:lnTo>
                    <a:pt x="403" y="1095"/>
                  </a:lnTo>
                  <a:lnTo>
                    <a:pt x="402" y="1095"/>
                  </a:lnTo>
                  <a:lnTo>
                    <a:pt x="402" y="1096"/>
                  </a:lnTo>
                  <a:lnTo>
                    <a:pt x="401" y="1097"/>
                  </a:lnTo>
                  <a:lnTo>
                    <a:pt x="401" y="1099"/>
                  </a:lnTo>
                  <a:lnTo>
                    <a:pt x="402" y="1102"/>
                  </a:lnTo>
                  <a:lnTo>
                    <a:pt x="402" y="1104"/>
                  </a:lnTo>
                  <a:lnTo>
                    <a:pt x="401" y="1104"/>
                  </a:lnTo>
                  <a:lnTo>
                    <a:pt x="401" y="1103"/>
                  </a:lnTo>
                  <a:lnTo>
                    <a:pt x="400" y="1101"/>
                  </a:lnTo>
                  <a:lnTo>
                    <a:pt x="400" y="1100"/>
                  </a:lnTo>
                  <a:lnTo>
                    <a:pt x="400" y="1099"/>
                  </a:lnTo>
                  <a:lnTo>
                    <a:pt x="399" y="1095"/>
                  </a:lnTo>
                  <a:lnTo>
                    <a:pt x="398" y="1091"/>
                  </a:lnTo>
                  <a:lnTo>
                    <a:pt x="397" y="1089"/>
                  </a:lnTo>
                  <a:lnTo>
                    <a:pt x="397" y="1088"/>
                  </a:lnTo>
                  <a:lnTo>
                    <a:pt x="397" y="1085"/>
                  </a:lnTo>
                  <a:lnTo>
                    <a:pt x="398" y="1084"/>
                  </a:lnTo>
                  <a:lnTo>
                    <a:pt x="399" y="1084"/>
                  </a:lnTo>
                  <a:lnTo>
                    <a:pt x="399" y="1085"/>
                  </a:lnTo>
                  <a:lnTo>
                    <a:pt x="400" y="1092"/>
                  </a:lnTo>
                  <a:lnTo>
                    <a:pt x="401" y="1093"/>
                  </a:lnTo>
                  <a:close/>
                  <a:moveTo>
                    <a:pt x="377" y="1046"/>
                  </a:moveTo>
                  <a:lnTo>
                    <a:pt x="376" y="1046"/>
                  </a:lnTo>
                  <a:lnTo>
                    <a:pt x="376" y="1045"/>
                  </a:lnTo>
                  <a:lnTo>
                    <a:pt x="376" y="1043"/>
                  </a:lnTo>
                  <a:lnTo>
                    <a:pt x="376" y="1041"/>
                  </a:lnTo>
                  <a:lnTo>
                    <a:pt x="377" y="1041"/>
                  </a:lnTo>
                  <a:lnTo>
                    <a:pt x="377" y="1042"/>
                  </a:lnTo>
                  <a:lnTo>
                    <a:pt x="377" y="1043"/>
                  </a:lnTo>
                  <a:lnTo>
                    <a:pt x="377" y="1046"/>
                  </a:lnTo>
                  <a:close/>
                  <a:moveTo>
                    <a:pt x="79" y="1026"/>
                  </a:moveTo>
                  <a:lnTo>
                    <a:pt x="77" y="1027"/>
                  </a:lnTo>
                  <a:lnTo>
                    <a:pt x="78" y="1022"/>
                  </a:lnTo>
                  <a:lnTo>
                    <a:pt x="78" y="1021"/>
                  </a:lnTo>
                  <a:lnTo>
                    <a:pt x="79" y="1021"/>
                  </a:lnTo>
                  <a:lnTo>
                    <a:pt x="79" y="1025"/>
                  </a:lnTo>
                  <a:lnTo>
                    <a:pt x="79" y="1026"/>
                  </a:lnTo>
                  <a:close/>
                  <a:moveTo>
                    <a:pt x="99" y="972"/>
                  </a:moveTo>
                  <a:lnTo>
                    <a:pt x="98" y="973"/>
                  </a:lnTo>
                  <a:lnTo>
                    <a:pt x="97" y="973"/>
                  </a:lnTo>
                  <a:lnTo>
                    <a:pt x="98" y="972"/>
                  </a:lnTo>
                  <a:lnTo>
                    <a:pt x="98" y="971"/>
                  </a:lnTo>
                  <a:lnTo>
                    <a:pt x="99" y="970"/>
                  </a:lnTo>
                  <a:lnTo>
                    <a:pt x="100" y="969"/>
                  </a:lnTo>
                  <a:lnTo>
                    <a:pt x="100" y="971"/>
                  </a:lnTo>
                  <a:lnTo>
                    <a:pt x="99" y="972"/>
                  </a:lnTo>
                  <a:close/>
                  <a:moveTo>
                    <a:pt x="360" y="928"/>
                  </a:moveTo>
                  <a:lnTo>
                    <a:pt x="359" y="929"/>
                  </a:lnTo>
                  <a:lnTo>
                    <a:pt x="359" y="927"/>
                  </a:lnTo>
                  <a:lnTo>
                    <a:pt x="359" y="923"/>
                  </a:lnTo>
                  <a:lnTo>
                    <a:pt x="359" y="924"/>
                  </a:lnTo>
                  <a:lnTo>
                    <a:pt x="359" y="925"/>
                  </a:lnTo>
                  <a:lnTo>
                    <a:pt x="360" y="926"/>
                  </a:lnTo>
                  <a:lnTo>
                    <a:pt x="360" y="927"/>
                  </a:lnTo>
                  <a:lnTo>
                    <a:pt x="360" y="928"/>
                  </a:lnTo>
                  <a:close/>
                  <a:moveTo>
                    <a:pt x="171" y="909"/>
                  </a:moveTo>
                  <a:lnTo>
                    <a:pt x="170" y="909"/>
                  </a:lnTo>
                  <a:lnTo>
                    <a:pt x="168" y="909"/>
                  </a:lnTo>
                  <a:lnTo>
                    <a:pt x="166" y="908"/>
                  </a:lnTo>
                  <a:lnTo>
                    <a:pt x="166" y="907"/>
                  </a:lnTo>
                  <a:lnTo>
                    <a:pt x="167" y="906"/>
                  </a:lnTo>
                  <a:lnTo>
                    <a:pt x="168" y="905"/>
                  </a:lnTo>
                  <a:lnTo>
                    <a:pt x="170" y="902"/>
                  </a:lnTo>
                  <a:lnTo>
                    <a:pt x="172" y="900"/>
                  </a:lnTo>
                  <a:lnTo>
                    <a:pt x="173" y="899"/>
                  </a:lnTo>
                  <a:lnTo>
                    <a:pt x="173" y="900"/>
                  </a:lnTo>
                  <a:lnTo>
                    <a:pt x="173" y="901"/>
                  </a:lnTo>
                  <a:lnTo>
                    <a:pt x="174" y="902"/>
                  </a:lnTo>
                  <a:lnTo>
                    <a:pt x="174" y="903"/>
                  </a:lnTo>
                  <a:lnTo>
                    <a:pt x="174" y="904"/>
                  </a:lnTo>
                  <a:lnTo>
                    <a:pt x="172" y="906"/>
                  </a:lnTo>
                  <a:lnTo>
                    <a:pt x="171" y="909"/>
                  </a:lnTo>
                  <a:close/>
                  <a:moveTo>
                    <a:pt x="145" y="906"/>
                  </a:moveTo>
                  <a:lnTo>
                    <a:pt x="145" y="905"/>
                  </a:lnTo>
                  <a:lnTo>
                    <a:pt x="146" y="904"/>
                  </a:lnTo>
                  <a:lnTo>
                    <a:pt x="145" y="901"/>
                  </a:lnTo>
                  <a:lnTo>
                    <a:pt x="144" y="897"/>
                  </a:lnTo>
                  <a:lnTo>
                    <a:pt x="144" y="895"/>
                  </a:lnTo>
                  <a:lnTo>
                    <a:pt x="146" y="894"/>
                  </a:lnTo>
                  <a:lnTo>
                    <a:pt x="148" y="893"/>
                  </a:lnTo>
                  <a:lnTo>
                    <a:pt x="150" y="891"/>
                  </a:lnTo>
                  <a:lnTo>
                    <a:pt x="151" y="890"/>
                  </a:lnTo>
                  <a:lnTo>
                    <a:pt x="152" y="887"/>
                  </a:lnTo>
                  <a:lnTo>
                    <a:pt x="153" y="887"/>
                  </a:lnTo>
                  <a:lnTo>
                    <a:pt x="155" y="885"/>
                  </a:lnTo>
                  <a:lnTo>
                    <a:pt x="159" y="880"/>
                  </a:lnTo>
                  <a:lnTo>
                    <a:pt x="161" y="878"/>
                  </a:lnTo>
                  <a:lnTo>
                    <a:pt x="162" y="880"/>
                  </a:lnTo>
                  <a:lnTo>
                    <a:pt x="162" y="883"/>
                  </a:lnTo>
                  <a:lnTo>
                    <a:pt x="162" y="887"/>
                  </a:lnTo>
                  <a:lnTo>
                    <a:pt x="160" y="890"/>
                  </a:lnTo>
                  <a:lnTo>
                    <a:pt x="157" y="894"/>
                  </a:lnTo>
                  <a:lnTo>
                    <a:pt x="156" y="895"/>
                  </a:lnTo>
                  <a:lnTo>
                    <a:pt x="155" y="895"/>
                  </a:lnTo>
                  <a:lnTo>
                    <a:pt x="151" y="896"/>
                  </a:lnTo>
                  <a:lnTo>
                    <a:pt x="150" y="897"/>
                  </a:lnTo>
                  <a:lnTo>
                    <a:pt x="150" y="898"/>
                  </a:lnTo>
                  <a:lnTo>
                    <a:pt x="150" y="899"/>
                  </a:lnTo>
                  <a:lnTo>
                    <a:pt x="149" y="900"/>
                  </a:lnTo>
                  <a:lnTo>
                    <a:pt x="148" y="901"/>
                  </a:lnTo>
                  <a:lnTo>
                    <a:pt x="147" y="902"/>
                  </a:lnTo>
                  <a:lnTo>
                    <a:pt x="147" y="903"/>
                  </a:lnTo>
                  <a:lnTo>
                    <a:pt x="147" y="904"/>
                  </a:lnTo>
                  <a:lnTo>
                    <a:pt x="145" y="906"/>
                  </a:lnTo>
                  <a:close/>
                  <a:moveTo>
                    <a:pt x="353" y="880"/>
                  </a:moveTo>
                  <a:lnTo>
                    <a:pt x="352" y="881"/>
                  </a:lnTo>
                  <a:lnTo>
                    <a:pt x="350" y="881"/>
                  </a:lnTo>
                  <a:lnTo>
                    <a:pt x="349" y="877"/>
                  </a:lnTo>
                  <a:lnTo>
                    <a:pt x="349" y="876"/>
                  </a:lnTo>
                  <a:lnTo>
                    <a:pt x="346" y="874"/>
                  </a:lnTo>
                  <a:lnTo>
                    <a:pt x="347" y="872"/>
                  </a:lnTo>
                  <a:lnTo>
                    <a:pt x="347" y="871"/>
                  </a:lnTo>
                  <a:lnTo>
                    <a:pt x="348" y="870"/>
                  </a:lnTo>
                  <a:lnTo>
                    <a:pt x="347" y="868"/>
                  </a:lnTo>
                  <a:lnTo>
                    <a:pt x="347" y="867"/>
                  </a:lnTo>
                  <a:lnTo>
                    <a:pt x="346" y="866"/>
                  </a:lnTo>
                  <a:lnTo>
                    <a:pt x="346" y="865"/>
                  </a:lnTo>
                  <a:lnTo>
                    <a:pt x="345" y="864"/>
                  </a:lnTo>
                  <a:lnTo>
                    <a:pt x="346" y="864"/>
                  </a:lnTo>
                  <a:lnTo>
                    <a:pt x="346" y="863"/>
                  </a:lnTo>
                  <a:lnTo>
                    <a:pt x="346" y="862"/>
                  </a:lnTo>
                  <a:lnTo>
                    <a:pt x="347" y="861"/>
                  </a:lnTo>
                  <a:lnTo>
                    <a:pt x="348" y="861"/>
                  </a:lnTo>
                  <a:lnTo>
                    <a:pt x="349" y="860"/>
                  </a:lnTo>
                  <a:lnTo>
                    <a:pt x="350" y="860"/>
                  </a:lnTo>
                  <a:lnTo>
                    <a:pt x="353" y="861"/>
                  </a:lnTo>
                  <a:lnTo>
                    <a:pt x="354" y="862"/>
                  </a:lnTo>
                  <a:lnTo>
                    <a:pt x="356" y="862"/>
                  </a:lnTo>
                  <a:lnTo>
                    <a:pt x="356" y="863"/>
                  </a:lnTo>
                  <a:lnTo>
                    <a:pt x="356" y="864"/>
                  </a:lnTo>
                  <a:lnTo>
                    <a:pt x="354" y="866"/>
                  </a:lnTo>
                  <a:lnTo>
                    <a:pt x="354" y="867"/>
                  </a:lnTo>
                  <a:lnTo>
                    <a:pt x="355" y="870"/>
                  </a:lnTo>
                  <a:lnTo>
                    <a:pt x="354" y="872"/>
                  </a:lnTo>
                  <a:lnTo>
                    <a:pt x="354" y="873"/>
                  </a:lnTo>
                  <a:lnTo>
                    <a:pt x="353" y="874"/>
                  </a:lnTo>
                  <a:lnTo>
                    <a:pt x="353" y="875"/>
                  </a:lnTo>
                  <a:lnTo>
                    <a:pt x="353" y="878"/>
                  </a:lnTo>
                  <a:lnTo>
                    <a:pt x="353" y="880"/>
                  </a:lnTo>
                  <a:close/>
                  <a:moveTo>
                    <a:pt x="98" y="697"/>
                  </a:moveTo>
                  <a:lnTo>
                    <a:pt x="99" y="697"/>
                  </a:lnTo>
                  <a:lnTo>
                    <a:pt x="102" y="697"/>
                  </a:lnTo>
                  <a:lnTo>
                    <a:pt x="102" y="699"/>
                  </a:lnTo>
                  <a:lnTo>
                    <a:pt x="102" y="701"/>
                  </a:lnTo>
                  <a:lnTo>
                    <a:pt x="102" y="702"/>
                  </a:lnTo>
                  <a:lnTo>
                    <a:pt x="102" y="703"/>
                  </a:lnTo>
                  <a:lnTo>
                    <a:pt x="103" y="704"/>
                  </a:lnTo>
                  <a:lnTo>
                    <a:pt x="103" y="705"/>
                  </a:lnTo>
                  <a:lnTo>
                    <a:pt x="102" y="707"/>
                  </a:lnTo>
                  <a:lnTo>
                    <a:pt x="102" y="708"/>
                  </a:lnTo>
                  <a:lnTo>
                    <a:pt x="101" y="710"/>
                  </a:lnTo>
                  <a:lnTo>
                    <a:pt x="100" y="711"/>
                  </a:lnTo>
                  <a:lnTo>
                    <a:pt x="98" y="711"/>
                  </a:lnTo>
                  <a:lnTo>
                    <a:pt x="97" y="711"/>
                  </a:lnTo>
                  <a:lnTo>
                    <a:pt x="95" y="710"/>
                  </a:lnTo>
                  <a:lnTo>
                    <a:pt x="94" y="709"/>
                  </a:lnTo>
                  <a:lnTo>
                    <a:pt x="93" y="708"/>
                  </a:lnTo>
                  <a:lnTo>
                    <a:pt x="92" y="707"/>
                  </a:lnTo>
                  <a:lnTo>
                    <a:pt x="85" y="699"/>
                  </a:lnTo>
                  <a:lnTo>
                    <a:pt x="85" y="698"/>
                  </a:lnTo>
                  <a:lnTo>
                    <a:pt x="85" y="697"/>
                  </a:lnTo>
                  <a:lnTo>
                    <a:pt x="91" y="696"/>
                  </a:lnTo>
                  <a:lnTo>
                    <a:pt x="92" y="696"/>
                  </a:lnTo>
                  <a:lnTo>
                    <a:pt x="93" y="695"/>
                  </a:lnTo>
                  <a:lnTo>
                    <a:pt x="94" y="694"/>
                  </a:lnTo>
                  <a:lnTo>
                    <a:pt x="95" y="696"/>
                  </a:lnTo>
                  <a:lnTo>
                    <a:pt x="96" y="697"/>
                  </a:lnTo>
                  <a:lnTo>
                    <a:pt x="97" y="697"/>
                  </a:lnTo>
                  <a:lnTo>
                    <a:pt x="98" y="697"/>
                  </a:lnTo>
                  <a:close/>
                  <a:moveTo>
                    <a:pt x="106" y="654"/>
                  </a:moveTo>
                  <a:lnTo>
                    <a:pt x="107" y="655"/>
                  </a:lnTo>
                  <a:lnTo>
                    <a:pt x="108" y="655"/>
                  </a:lnTo>
                  <a:lnTo>
                    <a:pt x="109" y="654"/>
                  </a:lnTo>
                  <a:lnTo>
                    <a:pt x="111" y="655"/>
                  </a:lnTo>
                  <a:lnTo>
                    <a:pt x="112" y="655"/>
                  </a:lnTo>
                  <a:lnTo>
                    <a:pt x="113" y="656"/>
                  </a:lnTo>
                  <a:lnTo>
                    <a:pt x="116" y="658"/>
                  </a:lnTo>
                  <a:lnTo>
                    <a:pt x="117" y="659"/>
                  </a:lnTo>
                  <a:lnTo>
                    <a:pt x="117" y="660"/>
                  </a:lnTo>
                  <a:lnTo>
                    <a:pt x="117" y="661"/>
                  </a:lnTo>
                  <a:lnTo>
                    <a:pt x="116" y="663"/>
                  </a:lnTo>
                  <a:lnTo>
                    <a:pt x="115" y="663"/>
                  </a:lnTo>
                  <a:lnTo>
                    <a:pt x="115" y="664"/>
                  </a:lnTo>
                  <a:lnTo>
                    <a:pt x="113" y="666"/>
                  </a:lnTo>
                  <a:lnTo>
                    <a:pt x="112" y="667"/>
                  </a:lnTo>
                  <a:lnTo>
                    <a:pt x="111" y="667"/>
                  </a:lnTo>
                  <a:lnTo>
                    <a:pt x="111" y="666"/>
                  </a:lnTo>
                  <a:lnTo>
                    <a:pt x="110" y="666"/>
                  </a:lnTo>
                  <a:lnTo>
                    <a:pt x="109" y="667"/>
                  </a:lnTo>
                  <a:lnTo>
                    <a:pt x="110" y="668"/>
                  </a:lnTo>
                  <a:lnTo>
                    <a:pt x="109" y="669"/>
                  </a:lnTo>
                  <a:lnTo>
                    <a:pt x="108" y="669"/>
                  </a:lnTo>
                  <a:lnTo>
                    <a:pt x="107" y="669"/>
                  </a:lnTo>
                  <a:lnTo>
                    <a:pt x="106" y="669"/>
                  </a:lnTo>
                  <a:lnTo>
                    <a:pt x="105" y="669"/>
                  </a:lnTo>
                  <a:lnTo>
                    <a:pt x="104" y="668"/>
                  </a:lnTo>
                  <a:lnTo>
                    <a:pt x="104" y="667"/>
                  </a:lnTo>
                  <a:lnTo>
                    <a:pt x="102" y="665"/>
                  </a:lnTo>
                  <a:lnTo>
                    <a:pt x="102" y="664"/>
                  </a:lnTo>
                  <a:lnTo>
                    <a:pt x="102" y="663"/>
                  </a:lnTo>
                  <a:lnTo>
                    <a:pt x="101" y="662"/>
                  </a:lnTo>
                  <a:lnTo>
                    <a:pt x="101" y="661"/>
                  </a:lnTo>
                  <a:lnTo>
                    <a:pt x="100" y="661"/>
                  </a:lnTo>
                  <a:lnTo>
                    <a:pt x="101" y="660"/>
                  </a:lnTo>
                  <a:lnTo>
                    <a:pt x="101" y="659"/>
                  </a:lnTo>
                  <a:lnTo>
                    <a:pt x="100" y="658"/>
                  </a:lnTo>
                  <a:lnTo>
                    <a:pt x="98" y="658"/>
                  </a:lnTo>
                  <a:lnTo>
                    <a:pt x="97" y="657"/>
                  </a:lnTo>
                  <a:lnTo>
                    <a:pt x="96" y="656"/>
                  </a:lnTo>
                  <a:lnTo>
                    <a:pt x="95" y="654"/>
                  </a:lnTo>
                  <a:lnTo>
                    <a:pt x="96" y="654"/>
                  </a:lnTo>
                  <a:lnTo>
                    <a:pt x="96" y="653"/>
                  </a:lnTo>
                  <a:lnTo>
                    <a:pt x="95" y="652"/>
                  </a:lnTo>
                  <a:lnTo>
                    <a:pt x="98" y="649"/>
                  </a:lnTo>
                  <a:lnTo>
                    <a:pt x="99" y="649"/>
                  </a:lnTo>
                  <a:lnTo>
                    <a:pt x="100" y="649"/>
                  </a:lnTo>
                  <a:lnTo>
                    <a:pt x="101" y="649"/>
                  </a:lnTo>
                  <a:lnTo>
                    <a:pt x="101" y="650"/>
                  </a:lnTo>
                  <a:lnTo>
                    <a:pt x="102" y="650"/>
                  </a:lnTo>
                  <a:lnTo>
                    <a:pt x="102" y="651"/>
                  </a:lnTo>
                  <a:lnTo>
                    <a:pt x="102" y="652"/>
                  </a:lnTo>
                  <a:lnTo>
                    <a:pt x="106" y="654"/>
                  </a:lnTo>
                  <a:close/>
                  <a:moveTo>
                    <a:pt x="87" y="635"/>
                  </a:moveTo>
                  <a:lnTo>
                    <a:pt x="86" y="636"/>
                  </a:lnTo>
                  <a:lnTo>
                    <a:pt x="83" y="633"/>
                  </a:lnTo>
                  <a:lnTo>
                    <a:pt x="82" y="631"/>
                  </a:lnTo>
                  <a:lnTo>
                    <a:pt x="79" y="624"/>
                  </a:lnTo>
                  <a:lnTo>
                    <a:pt x="79" y="622"/>
                  </a:lnTo>
                  <a:lnTo>
                    <a:pt x="80" y="622"/>
                  </a:lnTo>
                  <a:lnTo>
                    <a:pt x="82" y="623"/>
                  </a:lnTo>
                  <a:lnTo>
                    <a:pt x="83" y="623"/>
                  </a:lnTo>
                  <a:lnTo>
                    <a:pt x="83" y="624"/>
                  </a:lnTo>
                  <a:lnTo>
                    <a:pt x="84" y="625"/>
                  </a:lnTo>
                  <a:lnTo>
                    <a:pt x="85" y="625"/>
                  </a:lnTo>
                  <a:lnTo>
                    <a:pt x="86" y="626"/>
                  </a:lnTo>
                  <a:lnTo>
                    <a:pt x="86" y="627"/>
                  </a:lnTo>
                  <a:lnTo>
                    <a:pt x="86" y="630"/>
                  </a:lnTo>
                  <a:lnTo>
                    <a:pt x="86" y="632"/>
                  </a:lnTo>
                  <a:lnTo>
                    <a:pt x="87" y="634"/>
                  </a:lnTo>
                  <a:lnTo>
                    <a:pt x="87" y="635"/>
                  </a:lnTo>
                  <a:close/>
                  <a:moveTo>
                    <a:pt x="54" y="630"/>
                  </a:moveTo>
                  <a:lnTo>
                    <a:pt x="54" y="629"/>
                  </a:lnTo>
                  <a:lnTo>
                    <a:pt x="53" y="626"/>
                  </a:lnTo>
                  <a:lnTo>
                    <a:pt x="53" y="625"/>
                  </a:lnTo>
                  <a:lnTo>
                    <a:pt x="52" y="624"/>
                  </a:lnTo>
                  <a:lnTo>
                    <a:pt x="49" y="616"/>
                  </a:lnTo>
                  <a:lnTo>
                    <a:pt x="49" y="615"/>
                  </a:lnTo>
                  <a:lnTo>
                    <a:pt x="48" y="614"/>
                  </a:lnTo>
                  <a:lnTo>
                    <a:pt x="48" y="613"/>
                  </a:lnTo>
                  <a:lnTo>
                    <a:pt x="48" y="612"/>
                  </a:lnTo>
                  <a:lnTo>
                    <a:pt x="49" y="612"/>
                  </a:lnTo>
                  <a:lnTo>
                    <a:pt x="49" y="613"/>
                  </a:lnTo>
                  <a:lnTo>
                    <a:pt x="49" y="613"/>
                  </a:lnTo>
                  <a:lnTo>
                    <a:pt x="50" y="614"/>
                  </a:lnTo>
                  <a:lnTo>
                    <a:pt x="50" y="615"/>
                  </a:lnTo>
                  <a:lnTo>
                    <a:pt x="50" y="616"/>
                  </a:lnTo>
                  <a:lnTo>
                    <a:pt x="51" y="617"/>
                  </a:lnTo>
                  <a:lnTo>
                    <a:pt x="54" y="625"/>
                  </a:lnTo>
                  <a:lnTo>
                    <a:pt x="54" y="627"/>
                  </a:lnTo>
                  <a:lnTo>
                    <a:pt x="54" y="630"/>
                  </a:lnTo>
                  <a:close/>
                  <a:moveTo>
                    <a:pt x="355" y="3"/>
                  </a:moveTo>
                  <a:lnTo>
                    <a:pt x="356" y="4"/>
                  </a:lnTo>
                  <a:lnTo>
                    <a:pt x="358" y="3"/>
                  </a:lnTo>
                  <a:lnTo>
                    <a:pt x="360" y="2"/>
                  </a:lnTo>
                  <a:lnTo>
                    <a:pt x="362" y="3"/>
                  </a:lnTo>
                  <a:lnTo>
                    <a:pt x="364" y="11"/>
                  </a:lnTo>
                  <a:lnTo>
                    <a:pt x="366" y="14"/>
                  </a:lnTo>
                  <a:lnTo>
                    <a:pt x="368" y="14"/>
                  </a:lnTo>
                  <a:lnTo>
                    <a:pt x="372" y="12"/>
                  </a:lnTo>
                  <a:lnTo>
                    <a:pt x="375" y="13"/>
                  </a:lnTo>
                  <a:lnTo>
                    <a:pt x="378" y="18"/>
                  </a:lnTo>
                  <a:lnTo>
                    <a:pt x="380" y="20"/>
                  </a:lnTo>
                  <a:lnTo>
                    <a:pt x="381" y="21"/>
                  </a:lnTo>
                  <a:lnTo>
                    <a:pt x="381" y="22"/>
                  </a:lnTo>
                  <a:lnTo>
                    <a:pt x="380" y="24"/>
                  </a:lnTo>
                  <a:lnTo>
                    <a:pt x="381" y="25"/>
                  </a:lnTo>
                  <a:lnTo>
                    <a:pt x="384" y="25"/>
                  </a:lnTo>
                  <a:lnTo>
                    <a:pt x="385" y="26"/>
                  </a:lnTo>
                  <a:lnTo>
                    <a:pt x="389" y="30"/>
                  </a:lnTo>
                  <a:lnTo>
                    <a:pt x="390" y="32"/>
                  </a:lnTo>
                  <a:lnTo>
                    <a:pt x="390" y="33"/>
                  </a:lnTo>
                  <a:lnTo>
                    <a:pt x="390" y="40"/>
                  </a:lnTo>
                  <a:lnTo>
                    <a:pt x="389" y="41"/>
                  </a:lnTo>
                  <a:lnTo>
                    <a:pt x="389" y="43"/>
                  </a:lnTo>
                  <a:lnTo>
                    <a:pt x="389" y="44"/>
                  </a:lnTo>
                  <a:lnTo>
                    <a:pt x="391" y="45"/>
                  </a:lnTo>
                  <a:lnTo>
                    <a:pt x="392" y="46"/>
                  </a:lnTo>
                  <a:lnTo>
                    <a:pt x="393" y="47"/>
                  </a:lnTo>
                  <a:lnTo>
                    <a:pt x="393" y="48"/>
                  </a:lnTo>
                  <a:lnTo>
                    <a:pt x="392" y="49"/>
                  </a:lnTo>
                  <a:lnTo>
                    <a:pt x="391" y="50"/>
                  </a:lnTo>
                  <a:lnTo>
                    <a:pt x="391" y="51"/>
                  </a:lnTo>
                  <a:lnTo>
                    <a:pt x="392" y="53"/>
                  </a:lnTo>
                  <a:lnTo>
                    <a:pt x="394" y="54"/>
                  </a:lnTo>
                  <a:lnTo>
                    <a:pt x="395" y="55"/>
                  </a:lnTo>
                  <a:lnTo>
                    <a:pt x="395" y="56"/>
                  </a:lnTo>
                  <a:lnTo>
                    <a:pt x="394" y="57"/>
                  </a:lnTo>
                  <a:lnTo>
                    <a:pt x="395" y="58"/>
                  </a:lnTo>
                  <a:lnTo>
                    <a:pt x="395" y="59"/>
                  </a:lnTo>
                  <a:lnTo>
                    <a:pt x="395" y="60"/>
                  </a:lnTo>
                  <a:lnTo>
                    <a:pt x="395" y="61"/>
                  </a:lnTo>
                  <a:lnTo>
                    <a:pt x="397" y="65"/>
                  </a:lnTo>
                  <a:lnTo>
                    <a:pt x="398" y="67"/>
                  </a:lnTo>
                  <a:lnTo>
                    <a:pt x="400" y="73"/>
                  </a:lnTo>
                  <a:lnTo>
                    <a:pt x="401" y="75"/>
                  </a:lnTo>
                  <a:lnTo>
                    <a:pt x="403" y="76"/>
                  </a:lnTo>
                  <a:lnTo>
                    <a:pt x="405" y="76"/>
                  </a:lnTo>
                  <a:lnTo>
                    <a:pt x="407" y="74"/>
                  </a:lnTo>
                  <a:lnTo>
                    <a:pt x="407" y="72"/>
                  </a:lnTo>
                  <a:lnTo>
                    <a:pt x="408" y="69"/>
                  </a:lnTo>
                  <a:lnTo>
                    <a:pt x="408" y="66"/>
                  </a:lnTo>
                  <a:lnTo>
                    <a:pt x="408" y="65"/>
                  </a:lnTo>
                  <a:lnTo>
                    <a:pt x="408" y="64"/>
                  </a:lnTo>
                  <a:lnTo>
                    <a:pt x="409" y="65"/>
                  </a:lnTo>
                  <a:lnTo>
                    <a:pt x="413" y="66"/>
                  </a:lnTo>
                  <a:lnTo>
                    <a:pt x="414" y="67"/>
                  </a:lnTo>
                  <a:lnTo>
                    <a:pt x="416" y="66"/>
                  </a:lnTo>
                  <a:lnTo>
                    <a:pt x="417" y="67"/>
                  </a:lnTo>
                  <a:lnTo>
                    <a:pt x="419" y="70"/>
                  </a:lnTo>
                  <a:lnTo>
                    <a:pt x="420" y="71"/>
                  </a:lnTo>
                  <a:lnTo>
                    <a:pt x="421" y="71"/>
                  </a:lnTo>
                  <a:lnTo>
                    <a:pt x="422" y="71"/>
                  </a:lnTo>
                  <a:lnTo>
                    <a:pt x="423" y="70"/>
                  </a:lnTo>
                  <a:lnTo>
                    <a:pt x="424" y="70"/>
                  </a:lnTo>
                  <a:lnTo>
                    <a:pt x="425" y="70"/>
                  </a:lnTo>
                  <a:lnTo>
                    <a:pt x="425" y="71"/>
                  </a:lnTo>
                  <a:lnTo>
                    <a:pt x="426" y="72"/>
                  </a:lnTo>
                  <a:lnTo>
                    <a:pt x="426" y="74"/>
                  </a:lnTo>
                  <a:lnTo>
                    <a:pt x="426" y="77"/>
                  </a:lnTo>
                  <a:lnTo>
                    <a:pt x="425" y="80"/>
                  </a:lnTo>
                  <a:lnTo>
                    <a:pt x="426" y="86"/>
                  </a:lnTo>
                  <a:lnTo>
                    <a:pt x="426" y="87"/>
                  </a:lnTo>
                  <a:lnTo>
                    <a:pt x="427" y="87"/>
                  </a:lnTo>
                  <a:lnTo>
                    <a:pt x="427" y="88"/>
                  </a:lnTo>
                  <a:lnTo>
                    <a:pt x="428" y="90"/>
                  </a:lnTo>
                  <a:lnTo>
                    <a:pt x="428" y="93"/>
                  </a:lnTo>
                  <a:lnTo>
                    <a:pt x="426" y="97"/>
                  </a:lnTo>
                  <a:lnTo>
                    <a:pt x="426" y="100"/>
                  </a:lnTo>
                  <a:lnTo>
                    <a:pt x="426" y="102"/>
                  </a:lnTo>
                  <a:lnTo>
                    <a:pt x="426" y="107"/>
                  </a:lnTo>
                  <a:lnTo>
                    <a:pt x="427" y="108"/>
                  </a:lnTo>
                  <a:lnTo>
                    <a:pt x="428" y="109"/>
                  </a:lnTo>
                  <a:lnTo>
                    <a:pt x="429" y="109"/>
                  </a:lnTo>
                  <a:lnTo>
                    <a:pt x="430" y="110"/>
                  </a:lnTo>
                  <a:lnTo>
                    <a:pt x="430" y="111"/>
                  </a:lnTo>
                  <a:lnTo>
                    <a:pt x="430" y="113"/>
                  </a:lnTo>
                  <a:lnTo>
                    <a:pt x="429" y="114"/>
                  </a:lnTo>
                  <a:lnTo>
                    <a:pt x="428" y="115"/>
                  </a:lnTo>
                  <a:lnTo>
                    <a:pt x="430" y="122"/>
                  </a:lnTo>
                  <a:lnTo>
                    <a:pt x="430" y="123"/>
                  </a:lnTo>
                  <a:lnTo>
                    <a:pt x="429" y="124"/>
                  </a:lnTo>
                  <a:lnTo>
                    <a:pt x="428" y="125"/>
                  </a:lnTo>
                  <a:lnTo>
                    <a:pt x="429" y="127"/>
                  </a:lnTo>
                  <a:lnTo>
                    <a:pt x="430" y="129"/>
                  </a:lnTo>
                  <a:lnTo>
                    <a:pt x="431" y="130"/>
                  </a:lnTo>
                  <a:lnTo>
                    <a:pt x="431" y="132"/>
                  </a:lnTo>
                  <a:lnTo>
                    <a:pt x="430" y="135"/>
                  </a:lnTo>
                  <a:lnTo>
                    <a:pt x="430" y="136"/>
                  </a:lnTo>
                  <a:lnTo>
                    <a:pt x="431" y="138"/>
                  </a:lnTo>
                  <a:lnTo>
                    <a:pt x="431" y="139"/>
                  </a:lnTo>
                  <a:lnTo>
                    <a:pt x="431" y="140"/>
                  </a:lnTo>
                  <a:lnTo>
                    <a:pt x="431" y="141"/>
                  </a:lnTo>
                  <a:lnTo>
                    <a:pt x="431" y="143"/>
                  </a:lnTo>
                  <a:lnTo>
                    <a:pt x="431" y="144"/>
                  </a:lnTo>
                  <a:lnTo>
                    <a:pt x="429" y="146"/>
                  </a:lnTo>
                  <a:lnTo>
                    <a:pt x="429" y="149"/>
                  </a:lnTo>
                  <a:lnTo>
                    <a:pt x="429" y="159"/>
                  </a:lnTo>
                  <a:lnTo>
                    <a:pt x="428" y="160"/>
                  </a:lnTo>
                  <a:lnTo>
                    <a:pt x="428" y="161"/>
                  </a:lnTo>
                  <a:lnTo>
                    <a:pt x="427" y="163"/>
                  </a:lnTo>
                  <a:lnTo>
                    <a:pt x="425" y="166"/>
                  </a:lnTo>
                  <a:lnTo>
                    <a:pt x="424" y="167"/>
                  </a:lnTo>
                  <a:lnTo>
                    <a:pt x="424" y="169"/>
                  </a:lnTo>
                  <a:lnTo>
                    <a:pt x="424" y="170"/>
                  </a:lnTo>
                  <a:lnTo>
                    <a:pt x="424" y="171"/>
                  </a:lnTo>
                  <a:lnTo>
                    <a:pt x="425" y="170"/>
                  </a:lnTo>
                  <a:lnTo>
                    <a:pt x="426" y="171"/>
                  </a:lnTo>
                  <a:lnTo>
                    <a:pt x="428" y="174"/>
                  </a:lnTo>
                  <a:lnTo>
                    <a:pt x="428" y="176"/>
                  </a:lnTo>
                  <a:lnTo>
                    <a:pt x="427" y="177"/>
                  </a:lnTo>
                  <a:lnTo>
                    <a:pt x="427" y="179"/>
                  </a:lnTo>
                  <a:lnTo>
                    <a:pt x="426" y="179"/>
                  </a:lnTo>
                  <a:lnTo>
                    <a:pt x="424" y="181"/>
                  </a:lnTo>
                  <a:lnTo>
                    <a:pt x="423" y="181"/>
                  </a:lnTo>
                  <a:lnTo>
                    <a:pt x="423" y="178"/>
                  </a:lnTo>
                  <a:lnTo>
                    <a:pt x="422" y="178"/>
                  </a:lnTo>
                  <a:lnTo>
                    <a:pt x="421" y="178"/>
                  </a:lnTo>
                  <a:lnTo>
                    <a:pt x="418" y="179"/>
                  </a:lnTo>
                  <a:lnTo>
                    <a:pt x="418" y="180"/>
                  </a:lnTo>
                  <a:lnTo>
                    <a:pt x="417" y="181"/>
                  </a:lnTo>
                  <a:lnTo>
                    <a:pt x="417" y="182"/>
                  </a:lnTo>
                  <a:lnTo>
                    <a:pt x="418" y="183"/>
                  </a:lnTo>
                  <a:lnTo>
                    <a:pt x="419" y="186"/>
                  </a:lnTo>
                  <a:lnTo>
                    <a:pt x="419" y="187"/>
                  </a:lnTo>
                  <a:lnTo>
                    <a:pt x="419" y="189"/>
                  </a:lnTo>
                  <a:lnTo>
                    <a:pt x="420" y="190"/>
                  </a:lnTo>
                  <a:lnTo>
                    <a:pt x="421" y="190"/>
                  </a:lnTo>
                  <a:lnTo>
                    <a:pt x="422" y="190"/>
                  </a:lnTo>
                  <a:lnTo>
                    <a:pt x="423" y="191"/>
                  </a:lnTo>
                  <a:lnTo>
                    <a:pt x="425" y="194"/>
                  </a:lnTo>
                  <a:lnTo>
                    <a:pt x="425" y="195"/>
                  </a:lnTo>
                  <a:lnTo>
                    <a:pt x="426" y="196"/>
                  </a:lnTo>
                  <a:lnTo>
                    <a:pt x="427" y="196"/>
                  </a:lnTo>
                  <a:lnTo>
                    <a:pt x="427" y="197"/>
                  </a:lnTo>
                  <a:lnTo>
                    <a:pt x="427" y="198"/>
                  </a:lnTo>
                  <a:lnTo>
                    <a:pt x="427" y="199"/>
                  </a:lnTo>
                  <a:lnTo>
                    <a:pt x="426" y="200"/>
                  </a:lnTo>
                  <a:lnTo>
                    <a:pt x="423" y="203"/>
                  </a:lnTo>
                  <a:lnTo>
                    <a:pt x="422" y="203"/>
                  </a:lnTo>
                  <a:lnTo>
                    <a:pt x="421" y="203"/>
                  </a:lnTo>
                  <a:lnTo>
                    <a:pt x="420" y="203"/>
                  </a:lnTo>
                  <a:lnTo>
                    <a:pt x="418" y="202"/>
                  </a:lnTo>
                  <a:lnTo>
                    <a:pt x="417" y="201"/>
                  </a:lnTo>
                  <a:lnTo>
                    <a:pt x="416" y="200"/>
                  </a:lnTo>
                  <a:lnTo>
                    <a:pt x="415" y="200"/>
                  </a:lnTo>
                  <a:lnTo>
                    <a:pt x="414" y="201"/>
                  </a:lnTo>
                  <a:lnTo>
                    <a:pt x="413" y="203"/>
                  </a:lnTo>
                  <a:lnTo>
                    <a:pt x="412" y="203"/>
                  </a:lnTo>
                  <a:lnTo>
                    <a:pt x="411" y="205"/>
                  </a:lnTo>
                  <a:lnTo>
                    <a:pt x="410" y="207"/>
                  </a:lnTo>
                  <a:lnTo>
                    <a:pt x="410" y="208"/>
                  </a:lnTo>
                  <a:lnTo>
                    <a:pt x="409" y="208"/>
                  </a:lnTo>
                  <a:lnTo>
                    <a:pt x="409" y="209"/>
                  </a:lnTo>
                  <a:lnTo>
                    <a:pt x="409" y="210"/>
                  </a:lnTo>
                  <a:lnTo>
                    <a:pt x="409" y="211"/>
                  </a:lnTo>
                  <a:lnTo>
                    <a:pt x="406" y="214"/>
                  </a:lnTo>
                  <a:lnTo>
                    <a:pt x="406" y="215"/>
                  </a:lnTo>
                  <a:lnTo>
                    <a:pt x="405" y="218"/>
                  </a:lnTo>
                  <a:lnTo>
                    <a:pt x="404" y="219"/>
                  </a:lnTo>
                  <a:lnTo>
                    <a:pt x="403" y="220"/>
                  </a:lnTo>
                  <a:lnTo>
                    <a:pt x="402" y="221"/>
                  </a:lnTo>
                  <a:lnTo>
                    <a:pt x="401" y="221"/>
                  </a:lnTo>
                  <a:lnTo>
                    <a:pt x="400" y="221"/>
                  </a:lnTo>
                  <a:lnTo>
                    <a:pt x="398" y="219"/>
                  </a:lnTo>
                  <a:lnTo>
                    <a:pt x="397" y="219"/>
                  </a:lnTo>
                  <a:lnTo>
                    <a:pt x="391" y="217"/>
                  </a:lnTo>
                  <a:lnTo>
                    <a:pt x="391" y="218"/>
                  </a:lnTo>
                  <a:lnTo>
                    <a:pt x="391" y="221"/>
                  </a:lnTo>
                  <a:lnTo>
                    <a:pt x="390" y="222"/>
                  </a:lnTo>
                  <a:lnTo>
                    <a:pt x="390" y="223"/>
                  </a:lnTo>
                  <a:lnTo>
                    <a:pt x="388" y="224"/>
                  </a:lnTo>
                  <a:lnTo>
                    <a:pt x="388" y="225"/>
                  </a:lnTo>
                  <a:lnTo>
                    <a:pt x="388" y="227"/>
                  </a:lnTo>
                  <a:lnTo>
                    <a:pt x="389" y="228"/>
                  </a:lnTo>
                  <a:lnTo>
                    <a:pt x="389" y="229"/>
                  </a:lnTo>
                  <a:lnTo>
                    <a:pt x="389" y="231"/>
                  </a:lnTo>
                  <a:lnTo>
                    <a:pt x="389" y="233"/>
                  </a:lnTo>
                  <a:lnTo>
                    <a:pt x="387" y="233"/>
                  </a:lnTo>
                  <a:lnTo>
                    <a:pt x="386" y="234"/>
                  </a:lnTo>
                  <a:lnTo>
                    <a:pt x="386" y="236"/>
                  </a:lnTo>
                  <a:lnTo>
                    <a:pt x="384" y="239"/>
                  </a:lnTo>
                  <a:lnTo>
                    <a:pt x="381" y="241"/>
                  </a:lnTo>
                  <a:lnTo>
                    <a:pt x="380" y="242"/>
                  </a:lnTo>
                  <a:lnTo>
                    <a:pt x="377" y="245"/>
                  </a:lnTo>
                  <a:lnTo>
                    <a:pt x="376" y="246"/>
                  </a:lnTo>
                  <a:lnTo>
                    <a:pt x="374" y="246"/>
                  </a:lnTo>
                  <a:lnTo>
                    <a:pt x="373" y="245"/>
                  </a:lnTo>
                  <a:lnTo>
                    <a:pt x="372" y="244"/>
                  </a:lnTo>
                  <a:lnTo>
                    <a:pt x="370" y="242"/>
                  </a:lnTo>
                  <a:lnTo>
                    <a:pt x="368" y="244"/>
                  </a:lnTo>
                  <a:lnTo>
                    <a:pt x="367" y="250"/>
                  </a:lnTo>
                  <a:lnTo>
                    <a:pt x="365" y="253"/>
                  </a:lnTo>
                  <a:lnTo>
                    <a:pt x="364" y="255"/>
                  </a:lnTo>
                  <a:lnTo>
                    <a:pt x="363" y="256"/>
                  </a:lnTo>
                  <a:lnTo>
                    <a:pt x="362" y="256"/>
                  </a:lnTo>
                  <a:lnTo>
                    <a:pt x="362" y="257"/>
                  </a:lnTo>
                  <a:lnTo>
                    <a:pt x="362" y="259"/>
                  </a:lnTo>
                  <a:lnTo>
                    <a:pt x="362" y="264"/>
                  </a:lnTo>
                  <a:lnTo>
                    <a:pt x="362" y="267"/>
                  </a:lnTo>
                  <a:lnTo>
                    <a:pt x="363" y="269"/>
                  </a:lnTo>
                  <a:lnTo>
                    <a:pt x="366" y="271"/>
                  </a:lnTo>
                  <a:lnTo>
                    <a:pt x="367" y="272"/>
                  </a:lnTo>
                  <a:lnTo>
                    <a:pt x="366" y="273"/>
                  </a:lnTo>
                  <a:lnTo>
                    <a:pt x="365" y="274"/>
                  </a:lnTo>
                  <a:lnTo>
                    <a:pt x="364" y="274"/>
                  </a:lnTo>
                  <a:lnTo>
                    <a:pt x="361" y="273"/>
                  </a:lnTo>
                  <a:lnTo>
                    <a:pt x="359" y="274"/>
                  </a:lnTo>
                  <a:lnTo>
                    <a:pt x="358" y="275"/>
                  </a:lnTo>
                  <a:lnTo>
                    <a:pt x="355" y="277"/>
                  </a:lnTo>
                  <a:lnTo>
                    <a:pt x="351" y="280"/>
                  </a:lnTo>
                  <a:lnTo>
                    <a:pt x="351" y="281"/>
                  </a:lnTo>
                  <a:lnTo>
                    <a:pt x="351" y="290"/>
                  </a:lnTo>
                  <a:lnTo>
                    <a:pt x="350" y="300"/>
                  </a:lnTo>
                  <a:lnTo>
                    <a:pt x="349" y="302"/>
                  </a:lnTo>
                  <a:lnTo>
                    <a:pt x="350" y="303"/>
                  </a:lnTo>
                  <a:lnTo>
                    <a:pt x="355" y="302"/>
                  </a:lnTo>
                  <a:lnTo>
                    <a:pt x="357" y="302"/>
                  </a:lnTo>
                  <a:lnTo>
                    <a:pt x="358" y="302"/>
                  </a:lnTo>
                  <a:lnTo>
                    <a:pt x="359" y="303"/>
                  </a:lnTo>
                  <a:lnTo>
                    <a:pt x="359" y="304"/>
                  </a:lnTo>
                  <a:lnTo>
                    <a:pt x="359" y="305"/>
                  </a:lnTo>
                  <a:lnTo>
                    <a:pt x="361" y="306"/>
                  </a:lnTo>
                  <a:lnTo>
                    <a:pt x="361" y="307"/>
                  </a:lnTo>
                  <a:lnTo>
                    <a:pt x="361" y="309"/>
                  </a:lnTo>
                  <a:lnTo>
                    <a:pt x="360" y="309"/>
                  </a:lnTo>
                  <a:lnTo>
                    <a:pt x="359" y="309"/>
                  </a:lnTo>
                  <a:lnTo>
                    <a:pt x="358" y="310"/>
                  </a:lnTo>
                  <a:lnTo>
                    <a:pt x="358" y="312"/>
                  </a:lnTo>
                  <a:lnTo>
                    <a:pt x="363" y="314"/>
                  </a:lnTo>
                  <a:lnTo>
                    <a:pt x="363" y="316"/>
                  </a:lnTo>
                  <a:lnTo>
                    <a:pt x="363" y="317"/>
                  </a:lnTo>
                  <a:lnTo>
                    <a:pt x="362" y="317"/>
                  </a:lnTo>
                  <a:lnTo>
                    <a:pt x="362" y="318"/>
                  </a:lnTo>
                  <a:lnTo>
                    <a:pt x="362" y="319"/>
                  </a:lnTo>
                  <a:lnTo>
                    <a:pt x="363" y="320"/>
                  </a:lnTo>
                  <a:lnTo>
                    <a:pt x="363" y="321"/>
                  </a:lnTo>
                  <a:lnTo>
                    <a:pt x="363" y="323"/>
                  </a:lnTo>
                  <a:lnTo>
                    <a:pt x="362" y="325"/>
                  </a:lnTo>
                  <a:lnTo>
                    <a:pt x="350" y="338"/>
                  </a:lnTo>
                  <a:lnTo>
                    <a:pt x="351" y="339"/>
                  </a:lnTo>
                  <a:lnTo>
                    <a:pt x="353" y="340"/>
                  </a:lnTo>
                  <a:lnTo>
                    <a:pt x="356" y="342"/>
                  </a:lnTo>
                  <a:lnTo>
                    <a:pt x="356" y="343"/>
                  </a:lnTo>
                  <a:lnTo>
                    <a:pt x="357" y="345"/>
                  </a:lnTo>
                  <a:lnTo>
                    <a:pt x="358" y="343"/>
                  </a:lnTo>
                  <a:lnTo>
                    <a:pt x="359" y="343"/>
                  </a:lnTo>
                  <a:lnTo>
                    <a:pt x="360" y="342"/>
                  </a:lnTo>
                  <a:lnTo>
                    <a:pt x="362" y="342"/>
                  </a:lnTo>
                  <a:lnTo>
                    <a:pt x="365" y="338"/>
                  </a:lnTo>
                  <a:lnTo>
                    <a:pt x="366" y="337"/>
                  </a:lnTo>
                  <a:lnTo>
                    <a:pt x="368" y="337"/>
                  </a:lnTo>
                  <a:lnTo>
                    <a:pt x="369" y="337"/>
                  </a:lnTo>
                  <a:lnTo>
                    <a:pt x="370" y="337"/>
                  </a:lnTo>
                  <a:lnTo>
                    <a:pt x="371" y="336"/>
                  </a:lnTo>
                  <a:lnTo>
                    <a:pt x="373" y="333"/>
                  </a:lnTo>
                  <a:lnTo>
                    <a:pt x="374" y="332"/>
                  </a:lnTo>
                  <a:lnTo>
                    <a:pt x="388" y="326"/>
                  </a:lnTo>
                  <a:lnTo>
                    <a:pt x="393" y="325"/>
                  </a:lnTo>
                  <a:lnTo>
                    <a:pt x="396" y="325"/>
                  </a:lnTo>
                  <a:lnTo>
                    <a:pt x="401" y="326"/>
                  </a:lnTo>
                  <a:lnTo>
                    <a:pt x="403" y="326"/>
                  </a:lnTo>
                  <a:lnTo>
                    <a:pt x="404" y="326"/>
                  </a:lnTo>
                  <a:lnTo>
                    <a:pt x="406" y="325"/>
                  </a:lnTo>
                  <a:lnTo>
                    <a:pt x="407" y="324"/>
                  </a:lnTo>
                  <a:lnTo>
                    <a:pt x="410" y="324"/>
                  </a:lnTo>
                  <a:lnTo>
                    <a:pt x="413" y="324"/>
                  </a:lnTo>
                  <a:lnTo>
                    <a:pt x="415" y="325"/>
                  </a:lnTo>
                  <a:lnTo>
                    <a:pt x="417" y="327"/>
                  </a:lnTo>
                  <a:lnTo>
                    <a:pt x="419" y="328"/>
                  </a:lnTo>
                  <a:lnTo>
                    <a:pt x="420" y="328"/>
                  </a:lnTo>
                  <a:lnTo>
                    <a:pt x="421" y="328"/>
                  </a:lnTo>
                  <a:lnTo>
                    <a:pt x="422" y="327"/>
                  </a:lnTo>
                  <a:lnTo>
                    <a:pt x="424" y="326"/>
                  </a:lnTo>
                  <a:lnTo>
                    <a:pt x="426" y="326"/>
                  </a:lnTo>
                  <a:lnTo>
                    <a:pt x="429" y="325"/>
                  </a:lnTo>
                  <a:lnTo>
                    <a:pt x="435" y="324"/>
                  </a:lnTo>
                  <a:lnTo>
                    <a:pt x="438" y="324"/>
                  </a:lnTo>
                  <a:lnTo>
                    <a:pt x="438" y="323"/>
                  </a:lnTo>
                  <a:lnTo>
                    <a:pt x="439" y="325"/>
                  </a:lnTo>
                  <a:lnTo>
                    <a:pt x="438" y="328"/>
                  </a:lnTo>
                  <a:lnTo>
                    <a:pt x="432" y="332"/>
                  </a:lnTo>
                  <a:lnTo>
                    <a:pt x="429" y="334"/>
                  </a:lnTo>
                  <a:lnTo>
                    <a:pt x="427" y="335"/>
                  </a:lnTo>
                  <a:lnTo>
                    <a:pt x="426" y="335"/>
                  </a:lnTo>
                  <a:lnTo>
                    <a:pt x="425" y="336"/>
                  </a:lnTo>
                  <a:lnTo>
                    <a:pt x="425" y="337"/>
                  </a:lnTo>
                  <a:lnTo>
                    <a:pt x="426" y="338"/>
                  </a:lnTo>
                  <a:lnTo>
                    <a:pt x="426" y="339"/>
                  </a:lnTo>
                  <a:lnTo>
                    <a:pt x="425" y="341"/>
                  </a:lnTo>
                  <a:lnTo>
                    <a:pt x="426" y="347"/>
                  </a:lnTo>
                  <a:lnTo>
                    <a:pt x="425" y="347"/>
                  </a:lnTo>
                  <a:lnTo>
                    <a:pt x="425" y="348"/>
                  </a:lnTo>
                  <a:lnTo>
                    <a:pt x="426" y="349"/>
                  </a:lnTo>
                  <a:lnTo>
                    <a:pt x="427" y="349"/>
                  </a:lnTo>
                  <a:lnTo>
                    <a:pt x="428" y="349"/>
                  </a:lnTo>
                  <a:lnTo>
                    <a:pt x="430" y="350"/>
                  </a:lnTo>
                  <a:lnTo>
                    <a:pt x="433" y="350"/>
                  </a:lnTo>
                  <a:lnTo>
                    <a:pt x="434" y="351"/>
                  </a:lnTo>
                  <a:lnTo>
                    <a:pt x="434" y="352"/>
                  </a:lnTo>
                  <a:lnTo>
                    <a:pt x="434" y="356"/>
                  </a:lnTo>
                  <a:lnTo>
                    <a:pt x="435" y="357"/>
                  </a:lnTo>
                  <a:lnTo>
                    <a:pt x="437" y="361"/>
                  </a:lnTo>
                  <a:lnTo>
                    <a:pt x="438" y="362"/>
                  </a:lnTo>
                  <a:lnTo>
                    <a:pt x="437" y="363"/>
                  </a:lnTo>
                  <a:lnTo>
                    <a:pt x="434" y="365"/>
                  </a:lnTo>
                  <a:lnTo>
                    <a:pt x="433" y="366"/>
                  </a:lnTo>
                  <a:lnTo>
                    <a:pt x="433" y="367"/>
                  </a:lnTo>
                  <a:lnTo>
                    <a:pt x="434" y="371"/>
                  </a:lnTo>
                  <a:lnTo>
                    <a:pt x="435" y="371"/>
                  </a:lnTo>
                  <a:lnTo>
                    <a:pt x="436" y="371"/>
                  </a:lnTo>
                  <a:lnTo>
                    <a:pt x="437" y="371"/>
                  </a:lnTo>
                  <a:lnTo>
                    <a:pt x="438" y="372"/>
                  </a:lnTo>
                  <a:lnTo>
                    <a:pt x="439" y="373"/>
                  </a:lnTo>
                  <a:lnTo>
                    <a:pt x="440" y="376"/>
                  </a:lnTo>
                  <a:lnTo>
                    <a:pt x="440" y="378"/>
                  </a:lnTo>
                  <a:lnTo>
                    <a:pt x="440" y="379"/>
                  </a:lnTo>
                  <a:lnTo>
                    <a:pt x="439" y="380"/>
                  </a:lnTo>
                  <a:lnTo>
                    <a:pt x="439" y="381"/>
                  </a:lnTo>
                  <a:lnTo>
                    <a:pt x="438" y="381"/>
                  </a:lnTo>
                  <a:lnTo>
                    <a:pt x="438" y="382"/>
                  </a:lnTo>
                  <a:lnTo>
                    <a:pt x="440" y="382"/>
                  </a:lnTo>
                  <a:lnTo>
                    <a:pt x="441" y="384"/>
                  </a:lnTo>
                  <a:lnTo>
                    <a:pt x="438" y="390"/>
                  </a:lnTo>
                  <a:lnTo>
                    <a:pt x="438" y="392"/>
                  </a:lnTo>
                  <a:lnTo>
                    <a:pt x="443" y="393"/>
                  </a:lnTo>
                  <a:lnTo>
                    <a:pt x="445" y="394"/>
                  </a:lnTo>
                  <a:lnTo>
                    <a:pt x="447" y="394"/>
                  </a:lnTo>
                  <a:lnTo>
                    <a:pt x="448" y="394"/>
                  </a:lnTo>
                  <a:lnTo>
                    <a:pt x="449" y="394"/>
                  </a:lnTo>
                  <a:lnTo>
                    <a:pt x="449" y="395"/>
                  </a:lnTo>
                  <a:lnTo>
                    <a:pt x="450" y="396"/>
                  </a:lnTo>
                  <a:lnTo>
                    <a:pt x="451" y="397"/>
                  </a:lnTo>
                  <a:lnTo>
                    <a:pt x="452" y="398"/>
                  </a:lnTo>
                  <a:lnTo>
                    <a:pt x="453" y="398"/>
                  </a:lnTo>
                  <a:lnTo>
                    <a:pt x="456" y="398"/>
                  </a:lnTo>
                  <a:lnTo>
                    <a:pt x="458" y="398"/>
                  </a:lnTo>
                  <a:lnTo>
                    <a:pt x="459" y="398"/>
                  </a:lnTo>
                  <a:lnTo>
                    <a:pt x="460" y="398"/>
                  </a:lnTo>
                  <a:lnTo>
                    <a:pt x="460" y="399"/>
                  </a:lnTo>
                  <a:lnTo>
                    <a:pt x="460" y="400"/>
                  </a:lnTo>
                  <a:lnTo>
                    <a:pt x="461" y="400"/>
                  </a:lnTo>
                  <a:lnTo>
                    <a:pt x="461" y="401"/>
                  </a:lnTo>
                  <a:lnTo>
                    <a:pt x="462" y="401"/>
                  </a:lnTo>
                  <a:lnTo>
                    <a:pt x="463" y="401"/>
                  </a:lnTo>
                  <a:lnTo>
                    <a:pt x="464" y="400"/>
                  </a:lnTo>
                  <a:lnTo>
                    <a:pt x="465" y="399"/>
                  </a:lnTo>
                  <a:lnTo>
                    <a:pt x="466" y="399"/>
                  </a:lnTo>
                  <a:lnTo>
                    <a:pt x="467" y="398"/>
                  </a:lnTo>
                  <a:lnTo>
                    <a:pt x="467" y="397"/>
                  </a:lnTo>
                  <a:lnTo>
                    <a:pt x="468" y="396"/>
                  </a:lnTo>
                  <a:lnTo>
                    <a:pt x="469" y="396"/>
                  </a:lnTo>
                  <a:lnTo>
                    <a:pt x="470" y="397"/>
                  </a:lnTo>
                  <a:lnTo>
                    <a:pt x="472" y="399"/>
                  </a:lnTo>
                  <a:lnTo>
                    <a:pt x="474" y="400"/>
                  </a:lnTo>
                  <a:lnTo>
                    <a:pt x="479" y="401"/>
                  </a:lnTo>
                  <a:lnTo>
                    <a:pt x="480" y="401"/>
                  </a:lnTo>
                  <a:lnTo>
                    <a:pt x="480" y="402"/>
                  </a:lnTo>
                  <a:lnTo>
                    <a:pt x="480" y="403"/>
                  </a:lnTo>
                  <a:lnTo>
                    <a:pt x="479" y="404"/>
                  </a:lnTo>
                  <a:lnTo>
                    <a:pt x="480" y="406"/>
                  </a:lnTo>
                  <a:lnTo>
                    <a:pt x="482" y="409"/>
                  </a:lnTo>
                  <a:lnTo>
                    <a:pt x="483" y="411"/>
                  </a:lnTo>
                  <a:lnTo>
                    <a:pt x="481" y="412"/>
                  </a:lnTo>
                  <a:lnTo>
                    <a:pt x="479" y="412"/>
                  </a:lnTo>
                  <a:lnTo>
                    <a:pt x="475" y="410"/>
                  </a:lnTo>
                  <a:lnTo>
                    <a:pt x="474" y="410"/>
                  </a:lnTo>
                  <a:lnTo>
                    <a:pt x="474" y="411"/>
                  </a:lnTo>
                  <a:lnTo>
                    <a:pt x="475" y="414"/>
                  </a:lnTo>
                  <a:lnTo>
                    <a:pt x="474" y="415"/>
                  </a:lnTo>
                  <a:lnTo>
                    <a:pt x="474" y="417"/>
                  </a:lnTo>
                  <a:lnTo>
                    <a:pt x="472" y="419"/>
                  </a:lnTo>
                  <a:lnTo>
                    <a:pt x="471" y="421"/>
                  </a:lnTo>
                  <a:lnTo>
                    <a:pt x="470" y="422"/>
                  </a:lnTo>
                  <a:lnTo>
                    <a:pt x="469" y="422"/>
                  </a:lnTo>
                  <a:lnTo>
                    <a:pt x="468" y="423"/>
                  </a:lnTo>
                  <a:lnTo>
                    <a:pt x="467" y="423"/>
                  </a:lnTo>
                  <a:lnTo>
                    <a:pt x="467" y="425"/>
                  </a:lnTo>
                  <a:lnTo>
                    <a:pt x="471" y="433"/>
                  </a:lnTo>
                  <a:lnTo>
                    <a:pt x="471" y="435"/>
                  </a:lnTo>
                  <a:lnTo>
                    <a:pt x="470" y="437"/>
                  </a:lnTo>
                  <a:lnTo>
                    <a:pt x="470" y="439"/>
                  </a:lnTo>
                  <a:lnTo>
                    <a:pt x="471" y="440"/>
                  </a:lnTo>
                  <a:lnTo>
                    <a:pt x="471" y="441"/>
                  </a:lnTo>
                  <a:lnTo>
                    <a:pt x="470" y="442"/>
                  </a:lnTo>
                  <a:lnTo>
                    <a:pt x="470" y="443"/>
                  </a:lnTo>
                  <a:lnTo>
                    <a:pt x="466" y="447"/>
                  </a:lnTo>
                  <a:lnTo>
                    <a:pt x="463" y="449"/>
                  </a:lnTo>
                  <a:lnTo>
                    <a:pt x="463" y="450"/>
                  </a:lnTo>
                  <a:lnTo>
                    <a:pt x="464" y="451"/>
                  </a:lnTo>
                  <a:lnTo>
                    <a:pt x="463" y="452"/>
                  </a:lnTo>
                  <a:lnTo>
                    <a:pt x="462" y="454"/>
                  </a:lnTo>
                  <a:lnTo>
                    <a:pt x="461" y="458"/>
                  </a:lnTo>
                  <a:lnTo>
                    <a:pt x="460" y="459"/>
                  </a:lnTo>
                  <a:lnTo>
                    <a:pt x="458" y="462"/>
                  </a:lnTo>
                  <a:lnTo>
                    <a:pt x="458" y="463"/>
                  </a:lnTo>
                  <a:lnTo>
                    <a:pt x="459" y="464"/>
                  </a:lnTo>
                  <a:lnTo>
                    <a:pt x="457" y="466"/>
                  </a:lnTo>
                  <a:lnTo>
                    <a:pt x="458" y="467"/>
                  </a:lnTo>
                  <a:lnTo>
                    <a:pt x="461" y="468"/>
                  </a:lnTo>
                  <a:lnTo>
                    <a:pt x="464" y="469"/>
                  </a:lnTo>
                  <a:lnTo>
                    <a:pt x="469" y="470"/>
                  </a:lnTo>
                  <a:lnTo>
                    <a:pt x="471" y="469"/>
                  </a:lnTo>
                  <a:lnTo>
                    <a:pt x="475" y="468"/>
                  </a:lnTo>
                  <a:lnTo>
                    <a:pt x="476" y="468"/>
                  </a:lnTo>
                  <a:lnTo>
                    <a:pt x="479" y="469"/>
                  </a:lnTo>
                  <a:lnTo>
                    <a:pt x="480" y="469"/>
                  </a:lnTo>
                  <a:lnTo>
                    <a:pt x="483" y="469"/>
                  </a:lnTo>
                  <a:lnTo>
                    <a:pt x="489" y="470"/>
                  </a:lnTo>
                  <a:lnTo>
                    <a:pt x="489" y="471"/>
                  </a:lnTo>
                  <a:lnTo>
                    <a:pt x="490" y="471"/>
                  </a:lnTo>
                  <a:lnTo>
                    <a:pt x="491" y="473"/>
                  </a:lnTo>
                  <a:lnTo>
                    <a:pt x="492" y="474"/>
                  </a:lnTo>
                  <a:lnTo>
                    <a:pt x="493" y="473"/>
                  </a:lnTo>
                  <a:lnTo>
                    <a:pt x="494" y="472"/>
                  </a:lnTo>
                  <a:lnTo>
                    <a:pt x="495" y="471"/>
                  </a:lnTo>
                  <a:lnTo>
                    <a:pt x="496" y="472"/>
                  </a:lnTo>
                  <a:lnTo>
                    <a:pt x="500" y="474"/>
                  </a:lnTo>
                  <a:lnTo>
                    <a:pt x="501" y="475"/>
                  </a:lnTo>
                  <a:lnTo>
                    <a:pt x="502" y="475"/>
                  </a:lnTo>
                  <a:lnTo>
                    <a:pt x="503" y="474"/>
                  </a:lnTo>
                  <a:lnTo>
                    <a:pt x="503" y="473"/>
                  </a:lnTo>
                  <a:lnTo>
                    <a:pt x="504" y="472"/>
                  </a:lnTo>
                  <a:lnTo>
                    <a:pt x="509" y="473"/>
                  </a:lnTo>
                  <a:lnTo>
                    <a:pt x="509" y="474"/>
                  </a:lnTo>
                  <a:lnTo>
                    <a:pt x="509" y="475"/>
                  </a:lnTo>
                  <a:lnTo>
                    <a:pt x="509" y="476"/>
                  </a:lnTo>
                  <a:lnTo>
                    <a:pt x="510" y="477"/>
                  </a:lnTo>
                  <a:lnTo>
                    <a:pt x="511" y="479"/>
                  </a:lnTo>
                  <a:lnTo>
                    <a:pt x="510" y="482"/>
                  </a:lnTo>
                  <a:lnTo>
                    <a:pt x="508" y="487"/>
                  </a:lnTo>
                  <a:lnTo>
                    <a:pt x="508" y="489"/>
                  </a:lnTo>
                  <a:lnTo>
                    <a:pt x="508" y="490"/>
                  </a:lnTo>
                  <a:lnTo>
                    <a:pt x="509" y="492"/>
                  </a:lnTo>
                  <a:lnTo>
                    <a:pt x="510" y="496"/>
                  </a:lnTo>
                  <a:lnTo>
                    <a:pt x="510" y="497"/>
                  </a:lnTo>
                  <a:lnTo>
                    <a:pt x="513" y="499"/>
                  </a:lnTo>
                  <a:lnTo>
                    <a:pt x="517" y="499"/>
                  </a:lnTo>
                  <a:lnTo>
                    <a:pt x="520" y="500"/>
                  </a:lnTo>
                  <a:lnTo>
                    <a:pt x="521" y="500"/>
                  </a:lnTo>
                  <a:lnTo>
                    <a:pt x="521" y="501"/>
                  </a:lnTo>
                  <a:lnTo>
                    <a:pt x="522" y="501"/>
                  </a:lnTo>
                  <a:lnTo>
                    <a:pt x="521" y="502"/>
                  </a:lnTo>
                  <a:lnTo>
                    <a:pt x="520" y="502"/>
                  </a:lnTo>
                  <a:lnTo>
                    <a:pt x="520" y="503"/>
                  </a:lnTo>
                  <a:lnTo>
                    <a:pt x="519" y="504"/>
                  </a:lnTo>
                  <a:lnTo>
                    <a:pt x="518" y="505"/>
                  </a:lnTo>
                  <a:lnTo>
                    <a:pt x="518" y="506"/>
                  </a:lnTo>
                  <a:lnTo>
                    <a:pt x="518" y="507"/>
                  </a:lnTo>
                  <a:lnTo>
                    <a:pt x="518" y="508"/>
                  </a:lnTo>
                  <a:lnTo>
                    <a:pt x="518" y="510"/>
                  </a:lnTo>
                  <a:lnTo>
                    <a:pt x="518" y="511"/>
                  </a:lnTo>
                  <a:lnTo>
                    <a:pt x="519" y="512"/>
                  </a:lnTo>
                  <a:lnTo>
                    <a:pt x="520" y="513"/>
                  </a:lnTo>
                  <a:lnTo>
                    <a:pt x="523" y="516"/>
                  </a:lnTo>
                  <a:lnTo>
                    <a:pt x="524" y="517"/>
                  </a:lnTo>
                  <a:lnTo>
                    <a:pt x="525" y="517"/>
                  </a:lnTo>
                  <a:lnTo>
                    <a:pt x="527" y="515"/>
                  </a:lnTo>
                  <a:lnTo>
                    <a:pt x="528" y="514"/>
                  </a:lnTo>
                  <a:lnTo>
                    <a:pt x="530" y="514"/>
                  </a:lnTo>
                  <a:lnTo>
                    <a:pt x="531" y="513"/>
                  </a:lnTo>
                  <a:lnTo>
                    <a:pt x="532" y="512"/>
                  </a:lnTo>
                  <a:lnTo>
                    <a:pt x="533" y="511"/>
                  </a:lnTo>
                  <a:lnTo>
                    <a:pt x="533" y="510"/>
                  </a:lnTo>
                  <a:lnTo>
                    <a:pt x="534" y="510"/>
                  </a:lnTo>
                  <a:lnTo>
                    <a:pt x="536" y="510"/>
                  </a:lnTo>
                  <a:lnTo>
                    <a:pt x="537" y="510"/>
                  </a:lnTo>
                  <a:lnTo>
                    <a:pt x="538" y="510"/>
                  </a:lnTo>
                  <a:lnTo>
                    <a:pt x="540" y="512"/>
                  </a:lnTo>
                  <a:lnTo>
                    <a:pt x="541" y="513"/>
                  </a:lnTo>
                  <a:lnTo>
                    <a:pt x="541" y="514"/>
                  </a:lnTo>
                  <a:lnTo>
                    <a:pt x="542" y="515"/>
                  </a:lnTo>
                  <a:lnTo>
                    <a:pt x="543" y="515"/>
                  </a:lnTo>
                  <a:lnTo>
                    <a:pt x="545" y="515"/>
                  </a:lnTo>
                  <a:lnTo>
                    <a:pt x="548" y="515"/>
                  </a:lnTo>
                  <a:lnTo>
                    <a:pt x="550" y="515"/>
                  </a:lnTo>
                  <a:lnTo>
                    <a:pt x="553" y="514"/>
                  </a:lnTo>
                  <a:lnTo>
                    <a:pt x="554" y="513"/>
                  </a:lnTo>
                  <a:lnTo>
                    <a:pt x="555" y="512"/>
                  </a:lnTo>
                  <a:lnTo>
                    <a:pt x="558" y="511"/>
                  </a:lnTo>
                  <a:lnTo>
                    <a:pt x="562" y="507"/>
                  </a:lnTo>
                  <a:lnTo>
                    <a:pt x="564" y="503"/>
                  </a:lnTo>
                  <a:lnTo>
                    <a:pt x="567" y="501"/>
                  </a:lnTo>
                  <a:lnTo>
                    <a:pt x="570" y="499"/>
                  </a:lnTo>
                  <a:lnTo>
                    <a:pt x="576" y="497"/>
                  </a:lnTo>
                  <a:lnTo>
                    <a:pt x="577" y="497"/>
                  </a:lnTo>
                  <a:lnTo>
                    <a:pt x="581" y="494"/>
                  </a:lnTo>
                  <a:lnTo>
                    <a:pt x="582" y="493"/>
                  </a:lnTo>
                  <a:lnTo>
                    <a:pt x="583" y="493"/>
                  </a:lnTo>
                  <a:lnTo>
                    <a:pt x="586" y="493"/>
                  </a:lnTo>
                  <a:lnTo>
                    <a:pt x="586" y="495"/>
                  </a:lnTo>
                  <a:lnTo>
                    <a:pt x="586" y="498"/>
                  </a:lnTo>
                  <a:lnTo>
                    <a:pt x="587" y="499"/>
                  </a:lnTo>
                  <a:lnTo>
                    <a:pt x="588" y="499"/>
                  </a:lnTo>
                  <a:lnTo>
                    <a:pt x="588" y="501"/>
                  </a:lnTo>
                  <a:lnTo>
                    <a:pt x="589" y="502"/>
                  </a:lnTo>
                  <a:lnTo>
                    <a:pt x="589" y="503"/>
                  </a:lnTo>
                  <a:lnTo>
                    <a:pt x="589" y="504"/>
                  </a:lnTo>
                  <a:lnTo>
                    <a:pt x="589" y="505"/>
                  </a:lnTo>
                  <a:lnTo>
                    <a:pt x="588" y="506"/>
                  </a:lnTo>
                  <a:lnTo>
                    <a:pt x="588" y="507"/>
                  </a:lnTo>
                  <a:lnTo>
                    <a:pt x="588" y="508"/>
                  </a:lnTo>
                  <a:lnTo>
                    <a:pt x="588" y="509"/>
                  </a:lnTo>
                  <a:lnTo>
                    <a:pt x="588" y="510"/>
                  </a:lnTo>
                  <a:lnTo>
                    <a:pt x="587" y="511"/>
                  </a:lnTo>
                  <a:lnTo>
                    <a:pt x="578" y="518"/>
                  </a:lnTo>
                  <a:lnTo>
                    <a:pt x="572" y="522"/>
                  </a:lnTo>
                  <a:lnTo>
                    <a:pt x="571" y="522"/>
                  </a:lnTo>
                  <a:lnTo>
                    <a:pt x="569" y="524"/>
                  </a:lnTo>
                  <a:lnTo>
                    <a:pt x="568" y="525"/>
                  </a:lnTo>
                  <a:lnTo>
                    <a:pt x="566" y="526"/>
                  </a:lnTo>
                  <a:lnTo>
                    <a:pt x="564" y="526"/>
                  </a:lnTo>
                  <a:lnTo>
                    <a:pt x="563" y="526"/>
                  </a:lnTo>
                  <a:lnTo>
                    <a:pt x="562" y="525"/>
                  </a:lnTo>
                  <a:lnTo>
                    <a:pt x="561" y="525"/>
                  </a:lnTo>
                  <a:lnTo>
                    <a:pt x="560" y="525"/>
                  </a:lnTo>
                  <a:lnTo>
                    <a:pt x="559" y="526"/>
                  </a:lnTo>
                  <a:lnTo>
                    <a:pt x="559" y="527"/>
                  </a:lnTo>
                  <a:lnTo>
                    <a:pt x="557" y="536"/>
                  </a:lnTo>
                  <a:lnTo>
                    <a:pt x="554" y="542"/>
                  </a:lnTo>
                  <a:lnTo>
                    <a:pt x="553" y="543"/>
                  </a:lnTo>
                  <a:lnTo>
                    <a:pt x="552" y="544"/>
                  </a:lnTo>
                  <a:lnTo>
                    <a:pt x="549" y="545"/>
                  </a:lnTo>
                  <a:lnTo>
                    <a:pt x="548" y="545"/>
                  </a:lnTo>
                  <a:lnTo>
                    <a:pt x="549" y="547"/>
                  </a:lnTo>
                  <a:lnTo>
                    <a:pt x="549" y="548"/>
                  </a:lnTo>
                  <a:lnTo>
                    <a:pt x="548" y="548"/>
                  </a:lnTo>
                  <a:lnTo>
                    <a:pt x="547" y="549"/>
                  </a:lnTo>
                  <a:lnTo>
                    <a:pt x="547" y="551"/>
                  </a:lnTo>
                  <a:lnTo>
                    <a:pt x="546" y="554"/>
                  </a:lnTo>
                  <a:lnTo>
                    <a:pt x="546" y="555"/>
                  </a:lnTo>
                  <a:lnTo>
                    <a:pt x="547" y="556"/>
                  </a:lnTo>
                  <a:lnTo>
                    <a:pt x="553" y="555"/>
                  </a:lnTo>
                  <a:lnTo>
                    <a:pt x="555" y="555"/>
                  </a:lnTo>
                  <a:lnTo>
                    <a:pt x="555" y="556"/>
                  </a:lnTo>
                  <a:lnTo>
                    <a:pt x="553" y="557"/>
                  </a:lnTo>
                  <a:lnTo>
                    <a:pt x="552" y="558"/>
                  </a:lnTo>
                  <a:lnTo>
                    <a:pt x="551" y="559"/>
                  </a:lnTo>
                  <a:lnTo>
                    <a:pt x="549" y="560"/>
                  </a:lnTo>
                  <a:lnTo>
                    <a:pt x="547" y="561"/>
                  </a:lnTo>
                  <a:lnTo>
                    <a:pt x="546" y="561"/>
                  </a:lnTo>
                  <a:lnTo>
                    <a:pt x="543" y="560"/>
                  </a:lnTo>
                  <a:lnTo>
                    <a:pt x="537" y="559"/>
                  </a:lnTo>
                  <a:lnTo>
                    <a:pt x="536" y="559"/>
                  </a:lnTo>
                  <a:lnTo>
                    <a:pt x="535" y="560"/>
                  </a:lnTo>
                  <a:lnTo>
                    <a:pt x="534" y="561"/>
                  </a:lnTo>
                  <a:lnTo>
                    <a:pt x="534" y="562"/>
                  </a:lnTo>
                  <a:lnTo>
                    <a:pt x="531" y="563"/>
                  </a:lnTo>
                  <a:lnTo>
                    <a:pt x="530" y="564"/>
                  </a:lnTo>
                  <a:lnTo>
                    <a:pt x="528" y="566"/>
                  </a:lnTo>
                  <a:lnTo>
                    <a:pt x="527" y="569"/>
                  </a:lnTo>
                  <a:lnTo>
                    <a:pt x="526" y="569"/>
                  </a:lnTo>
                  <a:lnTo>
                    <a:pt x="526" y="571"/>
                  </a:lnTo>
                  <a:lnTo>
                    <a:pt x="525" y="571"/>
                  </a:lnTo>
                  <a:lnTo>
                    <a:pt x="524" y="574"/>
                  </a:lnTo>
                  <a:lnTo>
                    <a:pt x="523" y="575"/>
                  </a:lnTo>
                  <a:lnTo>
                    <a:pt x="523" y="576"/>
                  </a:lnTo>
                  <a:lnTo>
                    <a:pt x="522" y="577"/>
                  </a:lnTo>
                  <a:lnTo>
                    <a:pt x="522" y="580"/>
                  </a:lnTo>
                  <a:lnTo>
                    <a:pt x="521" y="586"/>
                  </a:lnTo>
                  <a:lnTo>
                    <a:pt x="520" y="588"/>
                  </a:lnTo>
                  <a:lnTo>
                    <a:pt x="520" y="590"/>
                  </a:lnTo>
                  <a:lnTo>
                    <a:pt x="520" y="591"/>
                  </a:lnTo>
                  <a:lnTo>
                    <a:pt x="519" y="592"/>
                  </a:lnTo>
                  <a:lnTo>
                    <a:pt x="519" y="593"/>
                  </a:lnTo>
                  <a:lnTo>
                    <a:pt x="518" y="594"/>
                  </a:lnTo>
                  <a:lnTo>
                    <a:pt x="518" y="595"/>
                  </a:lnTo>
                  <a:lnTo>
                    <a:pt x="519" y="596"/>
                  </a:lnTo>
                  <a:lnTo>
                    <a:pt x="516" y="594"/>
                  </a:lnTo>
                  <a:lnTo>
                    <a:pt x="516" y="593"/>
                  </a:lnTo>
                  <a:lnTo>
                    <a:pt x="515" y="592"/>
                  </a:lnTo>
                  <a:lnTo>
                    <a:pt x="514" y="592"/>
                  </a:lnTo>
                  <a:lnTo>
                    <a:pt x="514" y="591"/>
                  </a:lnTo>
                  <a:lnTo>
                    <a:pt x="513" y="591"/>
                  </a:lnTo>
                  <a:lnTo>
                    <a:pt x="512" y="591"/>
                  </a:lnTo>
                  <a:lnTo>
                    <a:pt x="511" y="590"/>
                  </a:lnTo>
                  <a:lnTo>
                    <a:pt x="510" y="589"/>
                  </a:lnTo>
                  <a:lnTo>
                    <a:pt x="510" y="588"/>
                  </a:lnTo>
                  <a:lnTo>
                    <a:pt x="509" y="587"/>
                  </a:lnTo>
                  <a:lnTo>
                    <a:pt x="505" y="588"/>
                  </a:lnTo>
                  <a:lnTo>
                    <a:pt x="503" y="588"/>
                  </a:lnTo>
                  <a:lnTo>
                    <a:pt x="502" y="589"/>
                  </a:lnTo>
                  <a:lnTo>
                    <a:pt x="502" y="590"/>
                  </a:lnTo>
                  <a:lnTo>
                    <a:pt x="501" y="593"/>
                  </a:lnTo>
                  <a:lnTo>
                    <a:pt x="500" y="594"/>
                  </a:lnTo>
                  <a:lnTo>
                    <a:pt x="499" y="595"/>
                  </a:lnTo>
                  <a:lnTo>
                    <a:pt x="498" y="595"/>
                  </a:lnTo>
                  <a:lnTo>
                    <a:pt x="495" y="595"/>
                  </a:lnTo>
                  <a:lnTo>
                    <a:pt x="494" y="596"/>
                  </a:lnTo>
                  <a:lnTo>
                    <a:pt x="491" y="597"/>
                  </a:lnTo>
                  <a:lnTo>
                    <a:pt x="490" y="597"/>
                  </a:lnTo>
                  <a:lnTo>
                    <a:pt x="489" y="597"/>
                  </a:lnTo>
                  <a:lnTo>
                    <a:pt x="488" y="596"/>
                  </a:lnTo>
                  <a:lnTo>
                    <a:pt x="487" y="596"/>
                  </a:lnTo>
                  <a:lnTo>
                    <a:pt x="486" y="596"/>
                  </a:lnTo>
                  <a:lnTo>
                    <a:pt x="485" y="596"/>
                  </a:lnTo>
                  <a:lnTo>
                    <a:pt x="480" y="594"/>
                  </a:lnTo>
                  <a:lnTo>
                    <a:pt x="477" y="592"/>
                  </a:lnTo>
                  <a:lnTo>
                    <a:pt x="476" y="592"/>
                  </a:lnTo>
                  <a:lnTo>
                    <a:pt x="475" y="592"/>
                  </a:lnTo>
                  <a:lnTo>
                    <a:pt x="475" y="593"/>
                  </a:lnTo>
                  <a:lnTo>
                    <a:pt x="478" y="596"/>
                  </a:lnTo>
                  <a:lnTo>
                    <a:pt x="478" y="597"/>
                  </a:lnTo>
                  <a:lnTo>
                    <a:pt x="479" y="601"/>
                  </a:lnTo>
                  <a:lnTo>
                    <a:pt x="481" y="603"/>
                  </a:lnTo>
                  <a:lnTo>
                    <a:pt x="482" y="605"/>
                  </a:lnTo>
                  <a:lnTo>
                    <a:pt x="481" y="606"/>
                  </a:lnTo>
                  <a:lnTo>
                    <a:pt x="481" y="608"/>
                  </a:lnTo>
                  <a:lnTo>
                    <a:pt x="480" y="608"/>
                  </a:lnTo>
                  <a:lnTo>
                    <a:pt x="479" y="608"/>
                  </a:lnTo>
                  <a:lnTo>
                    <a:pt x="478" y="609"/>
                  </a:lnTo>
                  <a:lnTo>
                    <a:pt x="476" y="611"/>
                  </a:lnTo>
                  <a:lnTo>
                    <a:pt x="468" y="614"/>
                  </a:lnTo>
                  <a:lnTo>
                    <a:pt x="467" y="614"/>
                  </a:lnTo>
                  <a:lnTo>
                    <a:pt x="465" y="613"/>
                  </a:lnTo>
                  <a:lnTo>
                    <a:pt x="463" y="611"/>
                  </a:lnTo>
                  <a:lnTo>
                    <a:pt x="462" y="611"/>
                  </a:lnTo>
                  <a:lnTo>
                    <a:pt x="459" y="610"/>
                  </a:lnTo>
                  <a:lnTo>
                    <a:pt x="458" y="610"/>
                  </a:lnTo>
                  <a:lnTo>
                    <a:pt x="455" y="610"/>
                  </a:lnTo>
                  <a:lnTo>
                    <a:pt x="452" y="611"/>
                  </a:lnTo>
                  <a:lnTo>
                    <a:pt x="450" y="613"/>
                  </a:lnTo>
                  <a:lnTo>
                    <a:pt x="448" y="615"/>
                  </a:lnTo>
                  <a:lnTo>
                    <a:pt x="448" y="620"/>
                  </a:lnTo>
                  <a:lnTo>
                    <a:pt x="448" y="621"/>
                  </a:lnTo>
                  <a:lnTo>
                    <a:pt x="448" y="622"/>
                  </a:lnTo>
                  <a:lnTo>
                    <a:pt x="448" y="623"/>
                  </a:lnTo>
                  <a:lnTo>
                    <a:pt x="448" y="624"/>
                  </a:lnTo>
                  <a:lnTo>
                    <a:pt x="447" y="624"/>
                  </a:lnTo>
                  <a:lnTo>
                    <a:pt x="447" y="625"/>
                  </a:lnTo>
                  <a:lnTo>
                    <a:pt x="447" y="626"/>
                  </a:lnTo>
                  <a:lnTo>
                    <a:pt x="448" y="628"/>
                  </a:lnTo>
                  <a:lnTo>
                    <a:pt x="448" y="629"/>
                  </a:lnTo>
                  <a:lnTo>
                    <a:pt x="447" y="631"/>
                  </a:lnTo>
                  <a:lnTo>
                    <a:pt x="446" y="632"/>
                  </a:lnTo>
                  <a:lnTo>
                    <a:pt x="446" y="633"/>
                  </a:lnTo>
                  <a:lnTo>
                    <a:pt x="443" y="634"/>
                  </a:lnTo>
                  <a:lnTo>
                    <a:pt x="441" y="636"/>
                  </a:lnTo>
                  <a:lnTo>
                    <a:pt x="440" y="636"/>
                  </a:lnTo>
                  <a:lnTo>
                    <a:pt x="438" y="634"/>
                  </a:lnTo>
                  <a:lnTo>
                    <a:pt x="437" y="633"/>
                  </a:lnTo>
                  <a:lnTo>
                    <a:pt x="435" y="632"/>
                  </a:lnTo>
                  <a:lnTo>
                    <a:pt x="431" y="635"/>
                  </a:lnTo>
                  <a:lnTo>
                    <a:pt x="429" y="635"/>
                  </a:lnTo>
                  <a:lnTo>
                    <a:pt x="424" y="636"/>
                  </a:lnTo>
                  <a:lnTo>
                    <a:pt x="422" y="637"/>
                  </a:lnTo>
                  <a:lnTo>
                    <a:pt x="421" y="639"/>
                  </a:lnTo>
                  <a:lnTo>
                    <a:pt x="420" y="639"/>
                  </a:lnTo>
                  <a:lnTo>
                    <a:pt x="419" y="639"/>
                  </a:lnTo>
                  <a:lnTo>
                    <a:pt x="418" y="640"/>
                  </a:lnTo>
                  <a:lnTo>
                    <a:pt x="417" y="640"/>
                  </a:lnTo>
                  <a:lnTo>
                    <a:pt x="417" y="641"/>
                  </a:lnTo>
                  <a:lnTo>
                    <a:pt x="416" y="641"/>
                  </a:lnTo>
                  <a:lnTo>
                    <a:pt x="415" y="640"/>
                  </a:lnTo>
                  <a:lnTo>
                    <a:pt x="414" y="639"/>
                  </a:lnTo>
                  <a:lnTo>
                    <a:pt x="413" y="639"/>
                  </a:lnTo>
                  <a:lnTo>
                    <a:pt x="410" y="640"/>
                  </a:lnTo>
                  <a:lnTo>
                    <a:pt x="407" y="640"/>
                  </a:lnTo>
                  <a:lnTo>
                    <a:pt x="404" y="640"/>
                  </a:lnTo>
                  <a:lnTo>
                    <a:pt x="402" y="640"/>
                  </a:lnTo>
                  <a:lnTo>
                    <a:pt x="399" y="641"/>
                  </a:lnTo>
                  <a:lnTo>
                    <a:pt x="397" y="642"/>
                  </a:lnTo>
                  <a:lnTo>
                    <a:pt x="396" y="641"/>
                  </a:lnTo>
                  <a:lnTo>
                    <a:pt x="396" y="640"/>
                  </a:lnTo>
                  <a:lnTo>
                    <a:pt x="396" y="639"/>
                  </a:lnTo>
                  <a:lnTo>
                    <a:pt x="396" y="638"/>
                  </a:lnTo>
                  <a:lnTo>
                    <a:pt x="395" y="638"/>
                  </a:lnTo>
                  <a:lnTo>
                    <a:pt x="393" y="637"/>
                  </a:lnTo>
                  <a:lnTo>
                    <a:pt x="390" y="635"/>
                  </a:lnTo>
                  <a:lnTo>
                    <a:pt x="389" y="634"/>
                  </a:lnTo>
                  <a:lnTo>
                    <a:pt x="387" y="634"/>
                  </a:lnTo>
                  <a:lnTo>
                    <a:pt x="386" y="634"/>
                  </a:lnTo>
                  <a:lnTo>
                    <a:pt x="385" y="633"/>
                  </a:lnTo>
                  <a:lnTo>
                    <a:pt x="384" y="632"/>
                  </a:lnTo>
                  <a:lnTo>
                    <a:pt x="383" y="632"/>
                  </a:lnTo>
                  <a:lnTo>
                    <a:pt x="383" y="633"/>
                  </a:lnTo>
                  <a:lnTo>
                    <a:pt x="382" y="638"/>
                  </a:lnTo>
                  <a:lnTo>
                    <a:pt x="382" y="639"/>
                  </a:lnTo>
                  <a:lnTo>
                    <a:pt x="382" y="641"/>
                  </a:lnTo>
                  <a:lnTo>
                    <a:pt x="382" y="643"/>
                  </a:lnTo>
                  <a:lnTo>
                    <a:pt x="381" y="644"/>
                  </a:lnTo>
                  <a:lnTo>
                    <a:pt x="380" y="644"/>
                  </a:lnTo>
                  <a:lnTo>
                    <a:pt x="379" y="646"/>
                  </a:lnTo>
                  <a:lnTo>
                    <a:pt x="378" y="646"/>
                  </a:lnTo>
                  <a:lnTo>
                    <a:pt x="374" y="648"/>
                  </a:lnTo>
                  <a:lnTo>
                    <a:pt x="373" y="648"/>
                  </a:lnTo>
                  <a:lnTo>
                    <a:pt x="372" y="648"/>
                  </a:lnTo>
                  <a:lnTo>
                    <a:pt x="371" y="649"/>
                  </a:lnTo>
                  <a:lnTo>
                    <a:pt x="371" y="651"/>
                  </a:lnTo>
                  <a:lnTo>
                    <a:pt x="371" y="652"/>
                  </a:lnTo>
                  <a:lnTo>
                    <a:pt x="371" y="653"/>
                  </a:lnTo>
                  <a:lnTo>
                    <a:pt x="372" y="654"/>
                  </a:lnTo>
                  <a:lnTo>
                    <a:pt x="371" y="655"/>
                  </a:lnTo>
                  <a:lnTo>
                    <a:pt x="368" y="657"/>
                  </a:lnTo>
                  <a:lnTo>
                    <a:pt x="366" y="660"/>
                  </a:lnTo>
                  <a:lnTo>
                    <a:pt x="366" y="661"/>
                  </a:lnTo>
                  <a:lnTo>
                    <a:pt x="367" y="662"/>
                  </a:lnTo>
                  <a:lnTo>
                    <a:pt x="367" y="663"/>
                  </a:lnTo>
                  <a:lnTo>
                    <a:pt x="367" y="665"/>
                  </a:lnTo>
                  <a:lnTo>
                    <a:pt x="368" y="666"/>
                  </a:lnTo>
                  <a:lnTo>
                    <a:pt x="369" y="667"/>
                  </a:lnTo>
                  <a:lnTo>
                    <a:pt x="368" y="668"/>
                  </a:lnTo>
                  <a:lnTo>
                    <a:pt x="368" y="669"/>
                  </a:lnTo>
                  <a:lnTo>
                    <a:pt x="367" y="669"/>
                  </a:lnTo>
                  <a:lnTo>
                    <a:pt x="366" y="669"/>
                  </a:lnTo>
                  <a:lnTo>
                    <a:pt x="366" y="670"/>
                  </a:lnTo>
                  <a:lnTo>
                    <a:pt x="368" y="672"/>
                  </a:lnTo>
                  <a:lnTo>
                    <a:pt x="369" y="672"/>
                  </a:lnTo>
                  <a:lnTo>
                    <a:pt x="369" y="674"/>
                  </a:lnTo>
                  <a:lnTo>
                    <a:pt x="369" y="675"/>
                  </a:lnTo>
                  <a:lnTo>
                    <a:pt x="369" y="680"/>
                  </a:lnTo>
                  <a:lnTo>
                    <a:pt x="369" y="681"/>
                  </a:lnTo>
                  <a:lnTo>
                    <a:pt x="368" y="682"/>
                  </a:lnTo>
                  <a:lnTo>
                    <a:pt x="364" y="685"/>
                  </a:lnTo>
                  <a:lnTo>
                    <a:pt x="363" y="687"/>
                  </a:lnTo>
                  <a:lnTo>
                    <a:pt x="362" y="689"/>
                  </a:lnTo>
                  <a:lnTo>
                    <a:pt x="362" y="691"/>
                  </a:lnTo>
                  <a:lnTo>
                    <a:pt x="361" y="692"/>
                  </a:lnTo>
                  <a:lnTo>
                    <a:pt x="360" y="693"/>
                  </a:lnTo>
                  <a:lnTo>
                    <a:pt x="359" y="693"/>
                  </a:lnTo>
                  <a:lnTo>
                    <a:pt x="359" y="694"/>
                  </a:lnTo>
                  <a:lnTo>
                    <a:pt x="361" y="695"/>
                  </a:lnTo>
                  <a:lnTo>
                    <a:pt x="362" y="697"/>
                  </a:lnTo>
                  <a:lnTo>
                    <a:pt x="363" y="697"/>
                  </a:lnTo>
                  <a:lnTo>
                    <a:pt x="363" y="698"/>
                  </a:lnTo>
                  <a:lnTo>
                    <a:pt x="363" y="700"/>
                  </a:lnTo>
                  <a:lnTo>
                    <a:pt x="363" y="701"/>
                  </a:lnTo>
                  <a:lnTo>
                    <a:pt x="364" y="703"/>
                  </a:lnTo>
                  <a:lnTo>
                    <a:pt x="364" y="705"/>
                  </a:lnTo>
                  <a:lnTo>
                    <a:pt x="364" y="706"/>
                  </a:lnTo>
                  <a:lnTo>
                    <a:pt x="364" y="709"/>
                  </a:lnTo>
                  <a:lnTo>
                    <a:pt x="365" y="711"/>
                  </a:lnTo>
                  <a:lnTo>
                    <a:pt x="366" y="714"/>
                  </a:lnTo>
                  <a:lnTo>
                    <a:pt x="365" y="717"/>
                  </a:lnTo>
                  <a:lnTo>
                    <a:pt x="365" y="718"/>
                  </a:lnTo>
                  <a:lnTo>
                    <a:pt x="364" y="718"/>
                  </a:lnTo>
                  <a:lnTo>
                    <a:pt x="361" y="719"/>
                  </a:lnTo>
                  <a:lnTo>
                    <a:pt x="358" y="719"/>
                  </a:lnTo>
                  <a:lnTo>
                    <a:pt x="356" y="719"/>
                  </a:lnTo>
                  <a:lnTo>
                    <a:pt x="352" y="722"/>
                  </a:lnTo>
                  <a:lnTo>
                    <a:pt x="349" y="723"/>
                  </a:lnTo>
                  <a:lnTo>
                    <a:pt x="346" y="723"/>
                  </a:lnTo>
                  <a:lnTo>
                    <a:pt x="345" y="724"/>
                  </a:lnTo>
                  <a:lnTo>
                    <a:pt x="344" y="723"/>
                  </a:lnTo>
                  <a:lnTo>
                    <a:pt x="343" y="723"/>
                  </a:lnTo>
                  <a:lnTo>
                    <a:pt x="343" y="722"/>
                  </a:lnTo>
                  <a:lnTo>
                    <a:pt x="341" y="720"/>
                  </a:lnTo>
                  <a:lnTo>
                    <a:pt x="341" y="719"/>
                  </a:lnTo>
                  <a:lnTo>
                    <a:pt x="340" y="719"/>
                  </a:lnTo>
                  <a:lnTo>
                    <a:pt x="339" y="719"/>
                  </a:lnTo>
                  <a:lnTo>
                    <a:pt x="339" y="720"/>
                  </a:lnTo>
                  <a:lnTo>
                    <a:pt x="341" y="721"/>
                  </a:lnTo>
                  <a:lnTo>
                    <a:pt x="341" y="723"/>
                  </a:lnTo>
                  <a:lnTo>
                    <a:pt x="342" y="724"/>
                  </a:lnTo>
                  <a:lnTo>
                    <a:pt x="343" y="727"/>
                  </a:lnTo>
                  <a:lnTo>
                    <a:pt x="345" y="729"/>
                  </a:lnTo>
                  <a:lnTo>
                    <a:pt x="345" y="731"/>
                  </a:lnTo>
                  <a:lnTo>
                    <a:pt x="345" y="733"/>
                  </a:lnTo>
                  <a:lnTo>
                    <a:pt x="345" y="734"/>
                  </a:lnTo>
                  <a:lnTo>
                    <a:pt x="346" y="736"/>
                  </a:lnTo>
                  <a:lnTo>
                    <a:pt x="348" y="737"/>
                  </a:lnTo>
                  <a:lnTo>
                    <a:pt x="349" y="738"/>
                  </a:lnTo>
                  <a:lnTo>
                    <a:pt x="350" y="739"/>
                  </a:lnTo>
                  <a:lnTo>
                    <a:pt x="351" y="738"/>
                  </a:lnTo>
                  <a:lnTo>
                    <a:pt x="353" y="735"/>
                  </a:lnTo>
                  <a:lnTo>
                    <a:pt x="353" y="734"/>
                  </a:lnTo>
                  <a:lnTo>
                    <a:pt x="357" y="736"/>
                  </a:lnTo>
                  <a:lnTo>
                    <a:pt x="358" y="736"/>
                  </a:lnTo>
                  <a:lnTo>
                    <a:pt x="358" y="737"/>
                  </a:lnTo>
                  <a:lnTo>
                    <a:pt x="358" y="738"/>
                  </a:lnTo>
                  <a:lnTo>
                    <a:pt x="358" y="740"/>
                  </a:lnTo>
                  <a:lnTo>
                    <a:pt x="357" y="740"/>
                  </a:lnTo>
                  <a:lnTo>
                    <a:pt x="356" y="741"/>
                  </a:lnTo>
                  <a:lnTo>
                    <a:pt x="357" y="742"/>
                  </a:lnTo>
                  <a:lnTo>
                    <a:pt x="360" y="747"/>
                  </a:lnTo>
                  <a:lnTo>
                    <a:pt x="361" y="747"/>
                  </a:lnTo>
                  <a:lnTo>
                    <a:pt x="361" y="748"/>
                  </a:lnTo>
                  <a:lnTo>
                    <a:pt x="361" y="749"/>
                  </a:lnTo>
                  <a:lnTo>
                    <a:pt x="362" y="750"/>
                  </a:lnTo>
                  <a:lnTo>
                    <a:pt x="362" y="751"/>
                  </a:lnTo>
                  <a:lnTo>
                    <a:pt x="362" y="752"/>
                  </a:lnTo>
                  <a:lnTo>
                    <a:pt x="361" y="752"/>
                  </a:lnTo>
                  <a:lnTo>
                    <a:pt x="361" y="753"/>
                  </a:lnTo>
                  <a:lnTo>
                    <a:pt x="362" y="753"/>
                  </a:lnTo>
                  <a:lnTo>
                    <a:pt x="363" y="754"/>
                  </a:lnTo>
                  <a:lnTo>
                    <a:pt x="363" y="755"/>
                  </a:lnTo>
                  <a:lnTo>
                    <a:pt x="364" y="757"/>
                  </a:lnTo>
                  <a:lnTo>
                    <a:pt x="365" y="758"/>
                  </a:lnTo>
                  <a:lnTo>
                    <a:pt x="365" y="759"/>
                  </a:lnTo>
                  <a:lnTo>
                    <a:pt x="365" y="760"/>
                  </a:lnTo>
                  <a:lnTo>
                    <a:pt x="363" y="761"/>
                  </a:lnTo>
                  <a:lnTo>
                    <a:pt x="361" y="765"/>
                  </a:lnTo>
                  <a:lnTo>
                    <a:pt x="361" y="766"/>
                  </a:lnTo>
                  <a:lnTo>
                    <a:pt x="362" y="769"/>
                  </a:lnTo>
                  <a:lnTo>
                    <a:pt x="360" y="769"/>
                  </a:lnTo>
                  <a:lnTo>
                    <a:pt x="361" y="770"/>
                  </a:lnTo>
                  <a:lnTo>
                    <a:pt x="362" y="771"/>
                  </a:lnTo>
                  <a:lnTo>
                    <a:pt x="362" y="772"/>
                  </a:lnTo>
                  <a:lnTo>
                    <a:pt x="363" y="773"/>
                  </a:lnTo>
                  <a:lnTo>
                    <a:pt x="364" y="775"/>
                  </a:lnTo>
                  <a:lnTo>
                    <a:pt x="365" y="775"/>
                  </a:lnTo>
                  <a:lnTo>
                    <a:pt x="365" y="776"/>
                  </a:lnTo>
                  <a:lnTo>
                    <a:pt x="365" y="777"/>
                  </a:lnTo>
                  <a:lnTo>
                    <a:pt x="365" y="778"/>
                  </a:lnTo>
                  <a:lnTo>
                    <a:pt x="366" y="779"/>
                  </a:lnTo>
                  <a:lnTo>
                    <a:pt x="366" y="780"/>
                  </a:lnTo>
                  <a:lnTo>
                    <a:pt x="375" y="788"/>
                  </a:lnTo>
                  <a:lnTo>
                    <a:pt x="377" y="790"/>
                  </a:lnTo>
                  <a:lnTo>
                    <a:pt x="378" y="790"/>
                  </a:lnTo>
                  <a:lnTo>
                    <a:pt x="380" y="791"/>
                  </a:lnTo>
                  <a:lnTo>
                    <a:pt x="381" y="792"/>
                  </a:lnTo>
                  <a:lnTo>
                    <a:pt x="381" y="793"/>
                  </a:lnTo>
                  <a:lnTo>
                    <a:pt x="383" y="795"/>
                  </a:lnTo>
                  <a:lnTo>
                    <a:pt x="383" y="797"/>
                  </a:lnTo>
                  <a:lnTo>
                    <a:pt x="384" y="798"/>
                  </a:lnTo>
                  <a:lnTo>
                    <a:pt x="385" y="799"/>
                  </a:lnTo>
                  <a:lnTo>
                    <a:pt x="386" y="800"/>
                  </a:lnTo>
                  <a:lnTo>
                    <a:pt x="387" y="800"/>
                  </a:lnTo>
                  <a:lnTo>
                    <a:pt x="387" y="801"/>
                  </a:lnTo>
                  <a:lnTo>
                    <a:pt x="388" y="802"/>
                  </a:lnTo>
                  <a:lnTo>
                    <a:pt x="387" y="804"/>
                  </a:lnTo>
                  <a:lnTo>
                    <a:pt x="388" y="805"/>
                  </a:lnTo>
                  <a:lnTo>
                    <a:pt x="394" y="811"/>
                  </a:lnTo>
                  <a:lnTo>
                    <a:pt x="395" y="811"/>
                  </a:lnTo>
                  <a:lnTo>
                    <a:pt x="396" y="812"/>
                  </a:lnTo>
                  <a:lnTo>
                    <a:pt x="398" y="816"/>
                  </a:lnTo>
                  <a:lnTo>
                    <a:pt x="400" y="817"/>
                  </a:lnTo>
                  <a:lnTo>
                    <a:pt x="399" y="818"/>
                  </a:lnTo>
                  <a:lnTo>
                    <a:pt x="399" y="819"/>
                  </a:lnTo>
                  <a:lnTo>
                    <a:pt x="401" y="819"/>
                  </a:lnTo>
                  <a:lnTo>
                    <a:pt x="401" y="820"/>
                  </a:lnTo>
                  <a:lnTo>
                    <a:pt x="400" y="820"/>
                  </a:lnTo>
                  <a:lnTo>
                    <a:pt x="401" y="822"/>
                  </a:lnTo>
                  <a:lnTo>
                    <a:pt x="402" y="823"/>
                  </a:lnTo>
                  <a:lnTo>
                    <a:pt x="403" y="823"/>
                  </a:lnTo>
                  <a:lnTo>
                    <a:pt x="406" y="823"/>
                  </a:lnTo>
                  <a:lnTo>
                    <a:pt x="408" y="824"/>
                  </a:lnTo>
                  <a:lnTo>
                    <a:pt x="409" y="824"/>
                  </a:lnTo>
                  <a:lnTo>
                    <a:pt x="410" y="825"/>
                  </a:lnTo>
                  <a:lnTo>
                    <a:pt x="411" y="827"/>
                  </a:lnTo>
                  <a:lnTo>
                    <a:pt x="412" y="829"/>
                  </a:lnTo>
                  <a:lnTo>
                    <a:pt x="413" y="830"/>
                  </a:lnTo>
                  <a:lnTo>
                    <a:pt x="413" y="831"/>
                  </a:lnTo>
                  <a:lnTo>
                    <a:pt x="413" y="832"/>
                  </a:lnTo>
                  <a:lnTo>
                    <a:pt x="413" y="833"/>
                  </a:lnTo>
                  <a:lnTo>
                    <a:pt x="414" y="833"/>
                  </a:lnTo>
                  <a:lnTo>
                    <a:pt x="415" y="834"/>
                  </a:lnTo>
                  <a:lnTo>
                    <a:pt x="415" y="835"/>
                  </a:lnTo>
                  <a:lnTo>
                    <a:pt x="416" y="837"/>
                  </a:lnTo>
                  <a:lnTo>
                    <a:pt x="415" y="836"/>
                  </a:lnTo>
                  <a:lnTo>
                    <a:pt x="414" y="836"/>
                  </a:lnTo>
                  <a:lnTo>
                    <a:pt x="414" y="837"/>
                  </a:lnTo>
                  <a:lnTo>
                    <a:pt x="414" y="838"/>
                  </a:lnTo>
                  <a:lnTo>
                    <a:pt x="415" y="838"/>
                  </a:lnTo>
                  <a:lnTo>
                    <a:pt x="415" y="839"/>
                  </a:lnTo>
                  <a:lnTo>
                    <a:pt x="416" y="839"/>
                  </a:lnTo>
                  <a:lnTo>
                    <a:pt x="416" y="840"/>
                  </a:lnTo>
                  <a:lnTo>
                    <a:pt x="415" y="841"/>
                  </a:lnTo>
                  <a:lnTo>
                    <a:pt x="414" y="841"/>
                  </a:lnTo>
                  <a:lnTo>
                    <a:pt x="413" y="842"/>
                  </a:lnTo>
                  <a:lnTo>
                    <a:pt x="412" y="843"/>
                  </a:lnTo>
                  <a:lnTo>
                    <a:pt x="411" y="844"/>
                  </a:lnTo>
                  <a:lnTo>
                    <a:pt x="412" y="845"/>
                  </a:lnTo>
                  <a:lnTo>
                    <a:pt x="413" y="847"/>
                  </a:lnTo>
                  <a:lnTo>
                    <a:pt x="414" y="848"/>
                  </a:lnTo>
                  <a:lnTo>
                    <a:pt x="414" y="849"/>
                  </a:lnTo>
                  <a:lnTo>
                    <a:pt x="415" y="851"/>
                  </a:lnTo>
                  <a:lnTo>
                    <a:pt x="417" y="852"/>
                  </a:lnTo>
                  <a:lnTo>
                    <a:pt x="418" y="854"/>
                  </a:lnTo>
                  <a:lnTo>
                    <a:pt x="419" y="854"/>
                  </a:lnTo>
                  <a:lnTo>
                    <a:pt x="419" y="855"/>
                  </a:lnTo>
                  <a:lnTo>
                    <a:pt x="419" y="856"/>
                  </a:lnTo>
                  <a:lnTo>
                    <a:pt x="419" y="857"/>
                  </a:lnTo>
                  <a:lnTo>
                    <a:pt x="419" y="858"/>
                  </a:lnTo>
                  <a:lnTo>
                    <a:pt x="423" y="863"/>
                  </a:lnTo>
                  <a:lnTo>
                    <a:pt x="424" y="864"/>
                  </a:lnTo>
                  <a:lnTo>
                    <a:pt x="423" y="865"/>
                  </a:lnTo>
                  <a:lnTo>
                    <a:pt x="423" y="867"/>
                  </a:lnTo>
                  <a:lnTo>
                    <a:pt x="424" y="869"/>
                  </a:lnTo>
                  <a:lnTo>
                    <a:pt x="425" y="874"/>
                  </a:lnTo>
                  <a:lnTo>
                    <a:pt x="425" y="875"/>
                  </a:lnTo>
                  <a:lnTo>
                    <a:pt x="426" y="876"/>
                  </a:lnTo>
                  <a:lnTo>
                    <a:pt x="427" y="875"/>
                  </a:lnTo>
                  <a:lnTo>
                    <a:pt x="429" y="872"/>
                  </a:lnTo>
                  <a:lnTo>
                    <a:pt x="433" y="869"/>
                  </a:lnTo>
                  <a:lnTo>
                    <a:pt x="434" y="868"/>
                  </a:lnTo>
                  <a:lnTo>
                    <a:pt x="435" y="865"/>
                  </a:lnTo>
                  <a:lnTo>
                    <a:pt x="435" y="864"/>
                  </a:lnTo>
                  <a:lnTo>
                    <a:pt x="437" y="863"/>
                  </a:lnTo>
                  <a:lnTo>
                    <a:pt x="437" y="865"/>
                  </a:lnTo>
                  <a:lnTo>
                    <a:pt x="438" y="866"/>
                  </a:lnTo>
                  <a:lnTo>
                    <a:pt x="440" y="867"/>
                  </a:lnTo>
                  <a:lnTo>
                    <a:pt x="441" y="869"/>
                  </a:lnTo>
                  <a:lnTo>
                    <a:pt x="441" y="870"/>
                  </a:lnTo>
                  <a:lnTo>
                    <a:pt x="440" y="873"/>
                  </a:lnTo>
                  <a:lnTo>
                    <a:pt x="440" y="876"/>
                  </a:lnTo>
                  <a:lnTo>
                    <a:pt x="440" y="877"/>
                  </a:lnTo>
                  <a:lnTo>
                    <a:pt x="438" y="879"/>
                  </a:lnTo>
                  <a:lnTo>
                    <a:pt x="437" y="881"/>
                  </a:lnTo>
                  <a:lnTo>
                    <a:pt x="436" y="882"/>
                  </a:lnTo>
                  <a:lnTo>
                    <a:pt x="436" y="883"/>
                  </a:lnTo>
                  <a:lnTo>
                    <a:pt x="436" y="885"/>
                  </a:lnTo>
                  <a:lnTo>
                    <a:pt x="436" y="886"/>
                  </a:lnTo>
                  <a:lnTo>
                    <a:pt x="435" y="887"/>
                  </a:lnTo>
                  <a:lnTo>
                    <a:pt x="434" y="888"/>
                  </a:lnTo>
                  <a:lnTo>
                    <a:pt x="433" y="888"/>
                  </a:lnTo>
                  <a:lnTo>
                    <a:pt x="432" y="887"/>
                  </a:lnTo>
                  <a:lnTo>
                    <a:pt x="431" y="887"/>
                  </a:lnTo>
                  <a:lnTo>
                    <a:pt x="427" y="886"/>
                  </a:lnTo>
                  <a:lnTo>
                    <a:pt x="426" y="886"/>
                  </a:lnTo>
                  <a:lnTo>
                    <a:pt x="425" y="887"/>
                  </a:lnTo>
                  <a:lnTo>
                    <a:pt x="424" y="888"/>
                  </a:lnTo>
                  <a:lnTo>
                    <a:pt x="424" y="889"/>
                  </a:lnTo>
                  <a:lnTo>
                    <a:pt x="423" y="891"/>
                  </a:lnTo>
                  <a:lnTo>
                    <a:pt x="422" y="891"/>
                  </a:lnTo>
                  <a:lnTo>
                    <a:pt x="422" y="892"/>
                  </a:lnTo>
                  <a:lnTo>
                    <a:pt x="421" y="892"/>
                  </a:lnTo>
                  <a:lnTo>
                    <a:pt x="420" y="892"/>
                  </a:lnTo>
                  <a:lnTo>
                    <a:pt x="419" y="891"/>
                  </a:lnTo>
                  <a:lnTo>
                    <a:pt x="418" y="891"/>
                  </a:lnTo>
                  <a:lnTo>
                    <a:pt x="417" y="892"/>
                  </a:lnTo>
                  <a:lnTo>
                    <a:pt x="418" y="893"/>
                  </a:lnTo>
                  <a:lnTo>
                    <a:pt x="419" y="895"/>
                  </a:lnTo>
                  <a:lnTo>
                    <a:pt x="420" y="896"/>
                  </a:lnTo>
                  <a:lnTo>
                    <a:pt x="420" y="898"/>
                  </a:lnTo>
                  <a:lnTo>
                    <a:pt x="419" y="900"/>
                  </a:lnTo>
                  <a:lnTo>
                    <a:pt x="419" y="902"/>
                  </a:lnTo>
                  <a:lnTo>
                    <a:pt x="419" y="905"/>
                  </a:lnTo>
                  <a:lnTo>
                    <a:pt x="419" y="906"/>
                  </a:lnTo>
                  <a:lnTo>
                    <a:pt x="417" y="913"/>
                  </a:lnTo>
                  <a:lnTo>
                    <a:pt x="417" y="915"/>
                  </a:lnTo>
                  <a:lnTo>
                    <a:pt x="417" y="917"/>
                  </a:lnTo>
                  <a:lnTo>
                    <a:pt x="417" y="918"/>
                  </a:lnTo>
                  <a:lnTo>
                    <a:pt x="417" y="922"/>
                  </a:lnTo>
                  <a:lnTo>
                    <a:pt x="419" y="932"/>
                  </a:lnTo>
                  <a:lnTo>
                    <a:pt x="419" y="936"/>
                  </a:lnTo>
                  <a:lnTo>
                    <a:pt x="418" y="939"/>
                  </a:lnTo>
                  <a:lnTo>
                    <a:pt x="417" y="941"/>
                  </a:lnTo>
                  <a:lnTo>
                    <a:pt x="416" y="939"/>
                  </a:lnTo>
                  <a:lnTo>
                    <a:pt x="415" y="938"/>
                  </a:lnTo>
                  <a:lnTo>
                    <a:pt x="414" y="938"/>
                  </a:lnTo>
                  <a:lnTo>
                    <a:pt x="413" y="937"/>
                  </a:lnTo>
                  <a:lnTo>
                    <a:pt x="411" y="938"/>
                  </a:lnTo>
                  <a:lnTo>
                    <a:pt x="410" y="938"/>
                  </a:lnTo>
                  <a:lnTo>
                    <a:pt x="408" y="939"/>
                  </a:lnTo>
                  <a:lnTo>
                    <a:pt x="408" y="941"/>
                  </a:lnTo>
                  <a:lnTo>
                    <a:pt x="407" y="942"/>
                  </a:lnTo>
                  <a:lnTo>
                    <a:pt x="406" y="943"/>
                  </a:lnTo>
                  <a:lnTo>
                    <a:pt x="407" y="943"/>
                  </a:lnTo>
                  <a:lnTo>
                    <a:pt x="407" y="944"/>
                  </a:lnTo>
                  <a:lnTo>
                    <a:pt x="407" y="945"/>
                  </a:lnTo>
                  <a:lnTo>
                    <a:pt x="407" y="946"/>
                  </a:lnTo>
                  <a:lnTo>
                    <a:pt x="406" y="945"/>
                  </a:lnTo>
                  <a:lnTo>
                    <a:pt x="404" y="944"/>
                  </a:lnTo>
                  <a:lnTo>
                    <a:pt x="402" y="943"/>
                  </a:lnTo>
                  <a:lnTo>
                    <a:pt x="401" y="943"/>
                  </a:lnTo>
                  <a:lnTo>
                    <a:pt x="400" y="943"/>
                  </a:lnTo>
                  <a:lnTo>
                    <a:pt x="398" y="947"/>
                  </a:lnTo>
                  <a:lnTo>
                    <a:pt x="397" y="948"/>
                  </a:lnTo>
                  <a:lnTo>
                    <a:pt x="396" y="948"/>
                  </a:lnTo>
                  <a:lnTo>
                    <a:pt x="395" y="948"/>
                  </a:lnTo>
                  <a:lnTo>
                    <a:pt x="393" y="948"/>
                  </a:lnTo>
                  <a:lnTo>
                    <a:pt x="393" y="949"/>
                  </a:lnTo>
                  <a:lnTo>
                    <a:pt x="394" y="950"/>
                  </a:lnTo>
                  <a:lnTo>
                    <a:pt x="394" y="951"/>
                  </a:lnTo>
                  <a:lnTo>
                    <a:pt x="394" y="952"/>
                  </a:lnTo>
                  <a:lnTo>
                    <a:pt x="392" y="955"/>
                  </a:lnTo>
                  <a:lnTo>
                    <a:pt x="392" y="956"/>
                  </a:lnTo>
                  <a:lnTo>
                    <a:pt x="393" y="957"/>
                  </a:lnTo>
                  <a:lnTo>
                    <a:pt x="395" y="960"/>
                  </a:lnTo>
                  <a:lnTo>
                    <a:pt x="395" y="961"/>
                  </a:lnTo>
                  <a:lnTo>
                    <a:pt x="395" y="962"/>
                  </a:lnTo>
                  <a:lnTo>
                    <a:pt x="394" y="962"/>
                  </a:lnTo>
                  <a:lnTo>
                    <a:pt x="394" y="963"/>
                  </a:lnTo>
                  <a:lnTo>
                    <a:pt x="394" y="964"/>
                  </a:lnTo>
                  <a:lnTo>
                    <a:pt x="394" y="965"/>
                  </a:lnTo>
                  <a:lnTo>
                    <a:pt x="396" y="967"/>
                  </a:lnTo>
                  <a:lnTo>
                    <a:pt x="396" y="968"/>
                  </a:lnTo>
                  <a:lnTo>
                    <a:pt x="396" y="971"/>
                  </a:lnTo>
                  <a:lnTo>
                    <a:pt x="396" y="972"/>
                  </a:lnTo>
                  <a:lnTo>
                    <a:pt x="396" y="973"/>
                  </a:lnTo>
                  <a:lnTo>
                    <a:pt x="397" y="973"/>
                  </a:lnTo>
                  <a:lnTo>
                    <a:pt x="397" y="974"/>
                  </a:lnTo>
                  <a:lnTo>
                    <a:pt x="397" y="975"/>
                  </a:lnTo>
                  <a:lnTo>
                    <a:pt x="397" y="976"/>
                  </a:lnTo>
                  <a:lnTo>
                    <a:pt x="401" y="982"/>
                  </a:lnTo>
                  <a:lnTo>
                    <a:pt x="409" y="990"/>
                  </a:lnTo>
                  <a:lnTo>
                    <a:pt x="410" y="991"/>
                  </a:lnTo>
                  <a:lnTo>
                    <a:pt x="410" y="993"/>
                  </a:lnTo>
                  <a:lnTo>
                    <a:pt x="411" y="994"/>
                  </a:lnTo>
                  <a:lnTo>
                    <a:pt x="411" y="995"/>
                  </a:lnTo>
                  <a:lnTo>
                    <a:pt x="412" y="996"/>
                  </a:lnTo>
                  <a:lnTo>
                    <a:pt x="413" y="996"/>
                  </a:lnTo>
                  <a:lnTo>
                    <a:pt x="417" y="1005"/>
                  </a:lnTo>
                  <a:lnTo>
                    <a:pt x="420" y="1009"/>
                  </a:lnTo>
                  <a:lnTo>
                    <a:pt x="421" y="1010"/>
                  </a:lnTo>
                  <a:lnTo>
                    <a:pt x="422" y="1010"/>
                  </a:lnTo>
                  <a:lnTo>
                    <a:pt x="423" y="1011"/>
                  </a:lnTo>
                  <a:lnTo>
                    <a:pt x="424" y="1011"/>
                  </a:lnTo>
                  <a:lnTo>
                    <a:pt x="425" y="1013"/>
                  </a:lnTo>
                  <a:lnTo>
                    <a:pt x="426" y="1013"/>
                  </a:lnTo>
                  <a:lnTo>
                    <a:pt x="427" y="1013"/>
                  </a:lnTo>
                  <a:lnTo>
                    <a:pt x="428" y="1013"/>
                  </a:lnTo>
                  <a:lnTo>
                    <a:pt x="430" y="1016"/>
                  </a:lnTo>
                  <a:lnTo>
                    <a:pt x="431" y="1017"/>
                  </a:lnTo>
                  <a:lnTo>
                    <a:pt x="439" y="1023"/>
                  </a:lnTo>
                  <a:lnTo>
                    <a:pt x="440" y="1024"/>
                  </a:lnTo>
                  <a:lnTo>
                    <a:pt x="442" y="1024"/>
                  </a:lnTo>
                  <a:lnTo>
                    <a:pt x="443" y="1025"/>
                  </a:lnTo>
                  <a:lnTo>
                    <a:pt x="444" y="1026"/>
                  </a:lnTo>
                  <a:lnTo>
                    <a:pt x="444" y="1028"/>
                  </a:lnTo>
                  <a:lnTo>
                    <a:pt x="444" y="1029"/>
                  </a:lnTo>
                  <a:lnTo>
                    <a:pt x="446" y="1032"/>
                  </a:lnTo>
                  <a:lnTo>
                    <a:pt x="447" y="1033"/>
                  </a:lnTo>
                  <a:lnTo>
                    <a:pt x="448" y="1034"/>
                  </a:lnTo>
                  <a:lnTo>
                    <a:pt x="448" y="1035"/>
                  </a:lnTo>
                  <a:lnTo>
                    <a:pt x="450" y="1037"/>
                  </a:lnTo>
                  <a:lnTo>
                    <a:pt x="451" y="1037"/>
                  </a:lnTo>
                  <a:lnTo>
                    <a:pt x="451" y="1038"/>
                  </a:lnTo>
                  <a:lnTo>
                    <a:pt x="451" y="1039"/>
                  </a:lnTo>
                  <a:lnTo>
                    <a:pt x="452" y="1039"/>
                  </a:lnTo>
                  <a:lnTo>
                    <a:pt x="453" y="1039"/>
                  </a:lnTo>
                  <a:lnTo>
                    <a:pt x="453" y="1040"/>
                  </a:lnTo>
                  <a:lnTo>
                    <a:pt x="453" y="1041"/>
                  </a:lnTo>
                  <a:lnTo>
                    <a:pt x="453" y="1042"/>
                  </a:lnTo>
                  <a:lnTo>
                    <a:pt x="453" y="1043"/>
                  </a:lnTo>
                  <a:lnTo>
                    <a:pt x="454" y="1046"/>
                  </a:lnTo>
                  <a:lnTo>
                    <a:pt x="454" y="1047"/>
                  </a:lnTo>
                  <a:lnTo>
                    <a:pt x="457" y="1049"/>
                  </a:lnTo>
                  <a:lnTo>
                    <a:pt x="457" y="1050"/>
                  </a:lnTo>
                  <a:lnTo>
                    <a:pt x="457" y="1052"/>
                  </a:lnTo>
                  <a:lnTo>
                    <a:pt x="457" y="1054"/>
                  </a:lnTo>
                  <a:lnTo>
                    <a:pt x="457" y="1059"/>
                  </a:lnTo>
                  <a:lnTo>
                    <a:pt x="460" y="1070"/>
                  </a:lnTo>
                  <a:lnTo>
                    <a:pt x="460" y="1071"/>
                  </a:lnTo>
                  <a:lnTo>
                    <a:pt x="459" y="1074"/>
                  </a:lnTo>
                  <a:lnTo>
                    <a:pt x="460" y="1076"/>
                  </a:lnTo>
                  <a:lnTo>
                    <a:pt x="459" y="1077"/>
                  </a:lnTo>
                  <a:lnTo>
                    <a:pt x="459" y="1078"/>
                  </a:lnTo>
                  <a:lnTo>
                    <a:pt x="459" y="1079"/>
                  </a:lnTo>
                  <a:lnTo>
                    <a:pt x="459" y="1082"/>
                  </a:lnTo>
                  <a:lnTo>
                    <a:pt x="460" y="1083"/>
                  </a:lnTo>
                  <a:lnTo>
                    <a:pt x="460" y="1084"/>
                  </a:lnTo>
                  <a:lnTo>
                    <a:pt x="459" y="1084"/>
                  </a:lnTo>
                  <a:lnTo>
                    <a:pt x="459" y="1085"/>
                  </a:lnTo>
                  <a:lnTo>
                    <a:pt x="456" y="1085"/>
                  </a:lnTo>
                  <a:lnTo>
                    <a:pt x="455" y="1086"/>
                  </a:lnTo>
                  <a:lnTo>
                    <a:pt x="454" y="1087"/>
                  </a:lnTo>
                  <a:lnTo>
                    <a:pt x="454" y="1088"/>
                  </a:lnTo>
                  <a:lnTo>
                    <a:pt x="454" y="1090"/>
                  </a:lnTo>
                  <a:lnTo>
                    <a:pt x="454" y="1092"/>
                  </a:lnTo>
                  <a:lnTo>
                    <a:pt x="453" y="1093"/>
                  </a:lnTo>
                  <a:lnTo>
                    <a:pt x="453" y="1095"/>
                  </a:lnTo>
                  <a:lnTo>
                    <a:pt x="453" y="1096"/>
                  </a:lnTo>
                  <a:lnTo>
                    <a:pt x="455" y="1097"/>
                  </a:lnTo>
                  <a:lnTo>
                    <a:pt x="456" y="1098"/>
                  </a:lnTo>
                  <a:lnTo>
                    <a:pt x="457" y="1099"/>
                  </a:lnTo>
                  <a:lnTo>
                    <a:pt x="458" y="1100"/>
                  </a:lnTo>
                  <a:lnTo>
                    <a:pt x="458" y="1102"/>
                  </a:lnTo>
                  <a:lnTo>
                    <a:pt x="458" y="1103"/>
                  </a:lnTo>
                  <a:lnTo>
                    <a:pt x="457" y="1104"/>
                  </a:lnTo>
                  <a:lnTo>
                    <a:pt x="457" y="1105"/>
                  </a:lnTo>
                  <a:lnTo>
                    <a:pt x="458" y="1107"/>
                  </a:lnTo>
                  <a:lnTo>
                    <a:pt x="459" y="1109"/>
                  </a:lnTo>
                  <a:lnTo>
                    <a:pt x="459" y="1110"/>
                  </a:lnTo>
                  <a:lnTo>
                    <a:pt x="459" y="1111"/>
                  </a:lnTo>
                  <a:lnTo>
                    <a:pt x="461" y="1112"/>
                  </a:lnTo>
                  <a:lnTo>
                    <a:pt x="461" y="1113"/>
                  </a:lnTo>
                  <a:lnTo>
                    <a:pt x="461" y="1115"/>
                  </a:lnTo>
                  <a:lnTo>
                    <a:pt x="461" y="1116"/>
                  </a:lnTo>
                  <a:lnTo>
                    <a:pt x="461" y="1118"/>
                  </a:lnTo>
                  <a:lnTo>
                    <a:pt x="462" y="1119"/>
                  </a:lnTo>
                  <a:lnTo>
                    <a:pt x="463" y="1119"/>
                  </a:lnTo>
                  <a:lnTo>
                    <a:pt x="464" y="1119"/>
                  </a:lnTo>
                  <a:lnTo>
                    <a:pt x="465" y="1120"/>
                  </a:lnTo>
                  <a:lnTo>
                    <a:pt x="465" y="1122"/>
                  </a:lnTo>
                  <a:lnTo>
                    <a:pt x="466" y="1123"/>
                  </a:lnTo>
                  <a:lnTo>
                    <a:pt x="468" y="1123"/>
                  </a:lnTo>
                  <a:lnTo>
                    <a:pt x="469" y="1124"/>
                  </a:lnTo>
                  <a:lnTo>
                    <a:pt x="469" y="1125"/>
                  </a:lnTo>
                  <a:lnTo>
                    <a:pt x="470" y="1125"/>
                  </a:lnTo>
                  <a:lnTo>
                    <a:pt x="473" y="1127"/>
                  </a:lnTo>
                  <a:lnTo>
                    <a:pt x="474" y="1128"/>
                  </a:lnTo>
                  <a:lnTo>
                    <a:pt x="474" y="1129"/>
                  </a:lnTo>
                  <a:lnTo>
                    <a:pt x="474" y="1130"/>
                  </a:lnTo>
                  <a:lnTo>
                    <a:pt x="474" y="1131"/>
                  </a:lnTo>
                  <a:lnTo>
                    <a:pt x="474" y="1133"/>
                  </a:lnTo>
                  <a:lnTo>
                    <a:pt x="473" y="1135"/>
                  </a:lnTo>
                  <a:lnTo>
                    <a:pt x="473" y="1136"/>
                  </a:lnTo>
                  <a:lnTo>
                    <a:pt x="473" y="1137"/>
                  </a:lnTo>
                  <a:lnTo>
                    <a:pt x="474" y="1140"/>
                  </a:lnTo>
                  <a:lnTo>
                    <a:pt x="475" y="1141"/>
                  </a:lnTo>
                  <a:lnTo>
                    <a:pt x="475" y="1145"/>
                  </a:lnTo>
                  <a:lnTo>
                    <a:pt x="475" y="1146"/>
                  </a:lnTo>
                  <a:lnTo>
                    <a:pt x="476" y="1147"/>
                  </a:lnTo>
                  <a:lnTo>
                    <a:pt x="477" y="1148"/>
                  </a:lnTo>
                  <a:lnTo>
                    <a:pt x="477" y="1149"/>
                  </a:lnTo>
                  <a:lnTo>
                    <a:pt x="477" y="1150"/>
                  </a:lnTo>
                  <a:lnTo>
                    <a:pt x="477" y="1151"/>
                  </a:lnTo>
                  <a:lnTo>
                    <a:pt x="477" y="1152"/>
                  </a:lnTo>
                  <a:lnTo>
                    <a:pt x="478" y="1154"/>
                  </a:lnTo>
                  <a:lnTo>
                    <a:pt x="478" y="1155"/>
                  </a:lnTo>
                  <a:lnTo>
                    <a:pt x="478" y="1156"/>
                  </a:lnTo>
                  <a:lnTo>
                    <a:pt x="477" y="1156"/>
                  </a:lnTo>
                  <a:lnTo>
                    <a:pt x="477" y="1157"/>
                  </a:lnTo>
                  <a:lnTo>
                    <a:pt x="477" y="1158"/>
                  </a:lnTo>
                  <a:lnTo>
                    <a:pt x="478" y="1158"/>
                  </a:lnTo>
                  <a:lnTo>
                    <a:pt x="482" y="1157"/>
                  </a:lnTo>
                  <a:lnTo>
                    <a:pt x="483" y="1158"/>
                  </a:lnTo>
                  <a:lnTo>
                    <a:pt x="483" y="1159"/>
                  </a:lnTo>
                  <a:lnTo>
                    <a:pt x="483" y="1160"/>
                  </a:lnTo>
                  <a:lnTo>
                    <a:pt x="482" y="1163"/>
                  </a:lnTo>
                  <a:lnTo>
                    <a:pt x="481" y="1165"/>
                  </a:lnTo>
                  <a:lnTo>
                    <a:pt x="482" y="1166"/>
                  </a:lnTo>
                  <a:lnTo>
                    <a:pt x="484" y="1167"/>
                  </a:lnTo>
                  <a:lnTo>
                    <a:pt x="485" y="1167"/>
                  </a:lnTo>
                  <a:lnTo>
                    <a:pt x="485" y="1169"/>
                  </a:lnTo>
                  <a:lnTo>
                    <a:pt x="485" y="1170"/>
                  </a:lnTo>
                  <a:lnTo>
                    <a:pt x="484" y="1173"/>
                  </a:lnTo>
                  <a:lnTo>
                    <a:pt x="484" y="1174"/>
                  </a:lnTo>
                  <a:lnTo>
                    <a:pt x="484" y="1176"/>
                  </a:lnTo>
                  <a:lnTo>
                    <a:pt x="485" y="1177"/>
                  </a:lnTo>
                  <a:lnTo>
                    <a:pt x="486" y="1178"/>
                  </a:lnTo>
                  <a:lnTo>
                    <a:pt x="487" y="1178"/>
                  </a:lnTo>
                  <a:lnTo>
                    <a:pt x="489" y="1179"/>
                  </a:lnTo>
                  <a:lnTo>
                    <a:pt x="488" y="1184"/>
                  </a:lnTo>
                  <a:lnTo>
                    <a:pt x="487" y="1185"/>
                  </a:lnTo>
                  <a:lnTo>
                    <a:pt x="483" y="1191"/>
                  </a:lnTo>
                  <a:lnTo>
                    <a:pt x="482" y="1192"/>
                  </a:lnTo>
                  <a:lnTo>
                    <a:pt x="479" y="1192"/>
                  </a:lnTo>
                  <a:lnTo>
                    <a:pt x="478" y="1192"/>
                  </a:lnTo>
                  <a:lnTo>
                    <a:pt x="477" y="1193"/>
                  </a:lnTo>
                  <a:lnTo>
                    <a:pt x="476" y="1194"/>
                  </a:lnTo>
                  <a:lnTo>
                    <a:pt x="476" y="1196"/>
                  </a:lnTo>
                  <a:lnTo>
                    <a:pt x="476" y="1198"/>
                  </a:lnTo>
                  <a:lnTo>
                    <a:pt x="476" y="1199"/>
                  </a:lnTo>
                  <a:lnTo>
                    <a:pt x="475" y="1201"/>
                  </a:lnTo>
                  <a:lnTo>
                    <a:pt x="475" y="1202"/>
                  </a:lnTo>
                  <a:lnTo>
                    <a:pt x="473" y="1204"/>
                  </a:lnTo>
                  <a:lnTo>
                    <a:pt x="472" y="1205"/>
                  </a:lnTo>
                  <a:lnTo>
                    <a:pt x="472" y="1207"/>
                  </a:lnTo>
                  <a:lnTo>
                    <a:pt x="472" y="1208"/>
                  </a:lnTo>
                  <a:lnTo>
                    <a:pt x="471" y="1209"/>
                  </a:lnTo>
                  <a:lnTo>
                    <a:pt x="469" y="1212"/>
                  </a:lnTo>
                  <a:lnTo>
                    <a:pt x="468" y="1213"/>
                  </a:lnTo>
                  <a:lnTo>
                    <a:pt x="467" y="1215"/>
                  </a:lnTo>
                  <a:lnTo>
                    <a:pt x="466" y="1217"/>
                  </a:lnTo>
                  <a:lnTo>
                    <a:pt x="464" y="1219"/>
                  </a:lnTo>
                  <a:lnTo>
                    <a:pt x="463" y="1221"/>
                  </a:lnTo>
                  <a:lnTo>
                    <a:pt x="461" y="1227"/>
                  </a:lnTo>
                  <a:lnTo>
                    <a:pt x="459" y="1228"/>
                  </a:lnTo>
                  <a:lnTo>
                    <a:pt x="458" y="1229"/>
                  </a:lnTo>
                  <a:lnTo>
                    <a:pt x="458" y="1230"/>
                  </a:lnTo>
                  <a:lnTo>
                    <a:pt x="457" y="1231"/>
                  </a:lnTo>
                  <a:lnTo>
                    <a:pt x="456" y="1231"/>
                  </a:lnTo>
                  <a:lnTo>
                    <a:pt x="456" y="1232"/>
                  </a:lnTo>
                  <a:lnTo>
                    <a:pt x="453" y="1233"/>
                  </a:lnTo>
                  <a:lnTo>
                    <a:pt x="452" y="1234"/>
                  </a:lnTo>
                  <a:lnTo>
                    <a:pt x="452" y="1235"/>
                  </a:lnTo>
                  <a:lnTo>
                    <a:pt x="451" y="1237"/>
                  </a:lnTo>
                  <a:lnTo>
                    <a:pt x="451" y="1238"/>
                  </a:lnTo>
                  <a:lnTo>
                    <a:pt x="450" y="1238"/>
                  </a:lnTo>
                  <a:lnTo>
                    <a:pt x="450" y="1237"/>
                  </a:lnTo>
                  <a:lnTo>
                    <a:pt x="449" y="1237"/>
                  </a:lnTo>
                  <a:lnTo>
                    <a:pt x="448" y="1237"/>
                  </a:lnTo>
                  <a:lnTo>
                    <a:pt x="447" y="1237"/>
                  </a:lnTo>
                  <a:lnTo>
                    <a:pt x="447" y="1238"/>
                  </a:lnTo>
                  <a:lnTo>
                    <a:pt x="446" y="1238"/>
                  </a:lnTo>
                  <a:lnTo>
                    <a:pt x="446" y="1239"/>
                  </a:lnTo>
                  <a:lnTo>
                    <a:pt x="446" y="1240"/>
                  </a:lnTo>
                  <a:lnTo>
                    <a:pt x="446" y="1241"/>
                  </a:lnTo>
                  <a:lnTo>
                    <a:pt x="447" y="1242"/>
                  </a:lnTo>
                  <a:lnTo>
                    <a:pt x="447" y="1243"/>
                  </a:lnTo>
                  <a:lnTo>
                    <a:pt x="446" y="1245"/>
                  </a:lnTo>
                  <a:lnTo>
                    <a:pt x="446" y="1246"/>
                  </a:lnTo>
                  <a:lnTo>
                    <a:pt x="445" y="1246"/>
                  </a:lnTo>
                  <a:lnTo>
                    <a:pt x="443" y="1247"/>
                  </a:lnTo>
                  <a:lnTo>
                    <a:pt x="442" y="1247"/>
                  </a:lnTo>
                  <a:lnTo>
                    <a:pt x="441" y="1246"/>
                  </a:lnTo>
                  <a:lnTo>
                    <a:pt x="440" y="1247"/>
                  </a:lnTo>
                  <a:lnTo>
                    <a:pt x="440" y="1248"/>
                  </a:lnTo>
                  <a:lnTo>
                    <a:pt x="439" y="1248"/>
                  </a:lnTo>
                  <a:lnTo>
                    <a:pt x="439" y="1249"/>
                  </a:lnTo>
                  <a:lnTo>
                    <a:pt x="438" y="1250"/>
                  </a:lnTo>
                  <a:lnTo>
                    <a:pt x="437" y="1250"/>
                  </a:lnTo>
                  <a:lnTo>
                    <a:pt x="436" y="1250"/>
                  </a:lnTo>
                  <a:lnTo>
                    <a:pt x="435" y="1251"/>
                  </a:lnTo>
                  <a:lnTo>
                    <a:pt x="432" y="1255"/>
                  </a:lnTo>
                  <a:lnTo>
                    <a:pt x="431" y="1256"/>
                  </a:lnTo>
                  <a:lnTo>
                    <a:pt x="431" y="1259"/>
                  </a:lnTo>
                  <a:lnTo>
                    <a:pt x="431" y="1260"/>
                  </a:lnTo>
                  <a:lnTo>
                    <a:pt x="432" y="1261"/>
                  </a:lnTo>
                  <a:lnTo>
                    <a:pt x="433" y="1262"/>
                  </a:lnTo>
                  <a:lnTo>
                    <a:pt x="434" y="1266"/>
                  </a:lnTo>
                  <a:lnTo>
                    <a:pt x="433" y="1268"/>
                  </a:lnTo>
                  <a:lnTo>
                    <a:pt x="433" y="1270"/>
                  </a:lnTo>
                  <a:lnTo>
                    <a:pt x="432" y="1273"/>
                  </a:lnTo>
                  <a:lnTo>
                    <a:pt x="431" y="1278"/>
                  </a:lnTo>
                  <a:lnTo>
                    <a:pt x="430" y="1278"/>
                  </a:lnTo>
                  <a:lnTo>
                    <a:pt x="429" y="1280"/>
                  </a:lnTo>
                  <a:lnTo>
                    <a:pt x="428" y="1283"/>
                  </a:lnTo>
                  <a:lnTo>
                    <a:pt x="427" y="1286"/>
                  </a:lnTo>
                  <a:lnTo>
                    <a:pt x="427" y="1287"/>
                  </a:lnTo>
                  <a:lnTo>
                    <a:pt x="425" y="1289"/>
                  </a:lnTo>
                  <a:lnTo>
                    <a:pt x="424" y="1291"/>
                  </a:lnTo>
                  <a:lnTo>
                    <a:pt x="420" y="1298"/>
                  </a:lnTo>
                  <a:lnTo>
                    <a:pt x="418" y="1301"/>
                  </a:lnTo>
                  <a:lnTo>
                    <a:pt x="417" y="1302"/>
                  </a:lnTo>
                  <a:lnTo>
                    <a:pt x="417" y="1301"/>
                  </a:lnTo>
                  <a:lnTo>
                    <a:pt x="417" y="1300"/>
                  </a:lnTo>
                  <a:lnTo>
                    <a:pt x="416" y="1300"/>
                  </a:lnTo>
                  <a:lnTo>
                    <a:pt x="416" y="1299"/>
                  </a:lnTo>
                  <a:lnTo>
                    <a:pt x="416" y="1298"/>
                  </a:lnTo>
                  <a:lnTo>
                    <a:pt x="416" y="1297"/>
                  </a:lnTo>
                  <a:lnTo>
                    <a:pt x="416" y="1296"/>
                  </a:lnTo>
                  <a:lnTo>
                    <a:pt x="415" y="1294"/>
                  </a:lnTo>
                  <a:lnTo>
                    <a:pt x="415" y="1291"/>
                  </a:lnTo>
                  <a:lnTo>
                    <a:pt x="414" y="1289"/>
                  </a:lnTo>
                  <a:lnTo>
                    <a:pt x="414" y="1288"/>
                  </a:lnTo>
                  <a:lnTo>
                    <a:pt x="414" y="1287"/>
                  </a:lnTo>
                  <a:lnTo>
                    <a:pt x="415" y="1285"/>
                  </a:lnTo>
                  <a:lnTo>
                    <a:pt x="415" y="1283"/>
                  </a:lnTo>
                  <a:lnTo>
                    <a:pt x="415" y="1280"/>
                  </a:lnTo>
                  <a:lnTo>
                    <a:pt x="416" y="1278"/>
                  </a:lnTo>
                  <a:lnTo>
                    <a:pt x="416" y="1277"/>
                  </a:lnTo>
                  <a:lnTo>
                    <a:pt x="415" y="1273"/>
                  </a:lnTo>
                  <a:lnTo>
                    <a:pt x="414" y="1271"/>
                  </a:lnTo>
                  <a:lnTo>
                    <a:pt x="414" y="1269"/>
                  </a:lnTo>
                  <a:lnTo>
                    <a:pt x="414" y="1267"/>
                  </a:lnTo>
                  <a:lnTo>
                    <a:pt x="414" y="1264"/>
                  </a:lnTo>
                  <a:lnTo>
                    <a:pt x="412" y="1259"/>
                  </a:lnTo>
                  <a:lnTo>
                    <a:pt x="412" y="1256"/>
                  </a:lnTo>
                  <a:lnTo>
                    <a:pt x="412" y="1253"/>
                  </a:lnTo>
                  <a:lnTo>
                    <a:pt x="412" y="1252"/>
                  </a:lnTo>
                  <a:lnTo>
                    <a:pt x="413" y="1252"/>
                  </a:lnTo>
                  <a:lnTo>
                    <a:pt x="414" y="1252"/>
                  </a:lnTo>
                  <a:lnTo>
                    <a:pt x="415" y="1253"/>
                  </a:lnTo>
                  <a:lnTo>
                    <a:pt x="416" y="1255"/>
                  </a:lnTo>
                  <a:lnTo>
                    <a:pt x="417" y="1254"/>
                  </a:lnTo>
                  <a:lnTo>
                    <a:pt x="417" y="1253"/>
                  </a:lnTo>
                  <a:lnTo>
                    <a:pt x="416" y="1252"/>
                  </a:lnTo>
                  <a:lnTo>
                    <a:pt x="416" y="1251"/>
                  </a:lnTo>
                  <a:lnTo>
                    <a:pt x="417" y="1251"/>
                  </a:lnTo>
                  <a:lnTo>
                    <a:pt x="418" y="1252"/>
                  </a:lnTo>
                  <a:lnTo>
                    <a:pt x="419" y="1252"/>
                  </a:lnTo>
                  <a:lnTo>
                    <a:pt x="419" y="1251"/>
                  </a:lnTo>
                  <a:lnTo>
                    <a:pt x="419" y="1249"/>
                  </a:lnTo>
                  <a:lnTo>
                    <a:pt x="420" y="1249"/>
                  </a:lnTo>
                  <a:lnTo>
                    <a:pt x="421" y="1247"/>
                  </a:lnTo>
                  <a:lnTo>
                    <a:pt x="421" y="1246"/>
                  </a:lnTo>
                  <a:lnTo>
                    <a:pt x="421" y="1245"/>
                  </a:lnTo>
                  <a:lnTo>
                    <a:pt x="422" y="1245"/>
                  </a:lnTo>
                  <a:lnTo>
                    <a:pt x="423" y="1245"/>
                  </a:lnTo>
                  <a:lnTo>
                    <a:pt x="423" y="1244"/>
                  </a:lnTo>
                  <a:lnTo>
                    <a:pt x="422" y="1244"/>
                  </a:lnTo>
                  <a:lnTo>
                    <a:pt x="421" y="1244"/>
                  </a:lnTo>
                  <a:lnTo>
                    <a:pt x="420" y="1243"/>
                  </a:lnTo>
                  <a:lnTo>
                    <a:pt x="420" y="1242"/>
                  </a:lnTo>
                  <a:lnTo>
                    <a:pt x="422" y="1241"/>
                  </a:lnTo>
                  <a:lnTo>
                    <a:pt x="423" y="1241"/>
                  </a:lnTo>
                  <a:lnTo>
                    <a:pt x="423" y="1240"/>
                  </a:lnTo>
                  <a:lnTo>
                    <a:pt x="424" y="1239"/>
                  </a:lnTo>
                  <a:lnTo>
                    <a:pt x="424" y="1240"/>
                  </a:lnTo>
                  <a:lnTo>
                    <a:pt x="425" y="1240"/>
                  </a:lnTo>
                  <a:lnTo>
                    <a:pt x="426" y="1240"/>
                  </a:lnTo>
                  <a:lnTo>
                    <a:pt x="427" y="1240"/>
                  </a:lnTo>
                  <a:lnTo>
                    <a:pt x="428" y="1240"/>
                  </a:lnTo>
                  <a:lnTo>
                    <a:pt x="428" y="1239"/>
                  </a:lnTo>
                  <a:lnTo>
                    <a:pt x="429" y="1238"/>
                  </a:lnTo>
                  <a:lnTo>
                    <a:pt x="429" y="1237"/>
                  </a:lnTo>
                  <a:lnTo>
                    <a:pt x="428" y="1236"/>
                  </a:lnTo>
                  <a:lnTo>
                    <a:pt x="429" y="1235"/>
                  </a:lnTo>
                  <a:lnTo>
                    <a:pt x="428" y="1235"/>
                  </a:lnTo>
                  <a:lnTo>
                    <a:pt x="427" y="1234"/>
                  </a:lnTo>
                  <a:lnTo>
                    <a:pt x="427" y="1233"/>
                  </a:lnTo>
                  <a:lnTo>
                    <a:pt x="428" y="1232"/>
                  </a:lnTo>
                  <a:lnTo>
                    <a:pt x="429" y="1232"/>
                  </a:lnTo>
                  <a:lnTo>
                    <a:pt x="429" y="1231"/>
                  </a:lnTo>
                  <a:lnTo>
                    <a:pt x="429" y="1230"/>
                  </a:lnTo>
                  <a:lnTo>
                    <a:pt x="428" y="1229"/>
                  </a:lnTo>
                  <a:lnTo>
                    <a:pt x="428" y="1228"/>
                  </a:lnTo>
                  <a:lnTo>
                    <a:pt x="427" y="1228"/>
                  </a:lnTo>
                  <a:lnTo>
                    <a:pt x="426" y="1227"/>
                  </a:lnTo>
                  <a:lnTo>
                    <a:pt x="425" y="1225"/>
                  </a:lnTo>
                  <a:lnTo>
                    <a:pt x="428" y="1224"/>
                  </a:lnTo>
                  <a:lnTo>
                    <a:pt x="429" y="1224"/>
                  </a:lnTo>
                  <a:lnTo>
                    <a:pt x="430" y="1222"/>
                  </a:lnTo>
                  <a:lnTo>
                    <a:pt x="430" y="1220"/>
                  </a:lnTo>
                  <a:lnTo>
                    <a:pt x="431" y="1218"/>
                  </a:lnTo>
                  <a:lnTo>
                    <a:pt x="431" y="1217"/>
                  </a:lnTo>
                  <a:lnTo>
                    <a:pt x="431" y="1216"/>
                  </a:lnTo>
                  <a:lnTo>
                    <a:pt x="431" y="1215"/>
                  </a:lnTo>
                  <a:lnTo>
                    <a:pt x="429" y="1212"/>
                  </a:lnTo>
                  <a:lnTo>
                    <a:pt x="429" y="1211"/>
                  </a:lnTo>
                  <a:lnTo>
                    <a:pt x="429" y="1209"/>
                  </a:lnTo>
                  <a:lnTo>
                    <a:pt x="429" y="1208"/>
                  </a:lnTo>
                  <a:lnTo>
                    <a:pt x="428" y="1209"/>
                  </a:lnTo>
                  <a:lnTo>
                    <a:pt x="427" y="1208"/>
                  </a:lnTo>
                  <a:lnTo>
                    <a:pt x="428" y="1206"/>
                  </a:lnTo>
                  <a:lnTo>
                    <a:pt x="429" y="1204"/>
                  </a:lnTo>
                  <a:lnTo>
                    <a:pt x="430" y="1204"/>
                  </a:lnTo>
                  <a:lnTo>
                    <a:pt x="432" y="1204"/>
                  </a:lnTo>
                  <a:lnTo>
                    <a:pt x="432" y="1203"/>
                  </a:lnTo>
                  <a:lnTo>
                    <a:pt x="432" y="1200"/>
                  </a:lnTo>
                  <a:lnTo>
                    <a:pt x="431" y="1199"/>
                  </a:lnTo>
                  <a:lnTo>
                    <a:pt x="430" y="1199"/>
                  </a:lnTo>
                  <a:lnTo>
                    <a:pt x="429" y="1199"/>
                  </a:lnTo>
                  <a:lnTo>
                    <a:pt x="429" y="1198"/>
                  </a:lnTo>
                  <a:lnTo>
                    <a:pt x="429" y="1197"/>
                  </a:lnTo>
                  <a:lnTo>
                    <a:pt x="430" y="1196"/>
                  </a:lnTo>
                  <a:lnTo>
                    <a:pt x="430" y="1195"/>
                  </a:lnTo>
                  <a:lnTo>
                    <a:pt x="430" y="1192"/>
                  </a:lnTo>
                  <a:lnTo>
                    <a:pt x="430" y="1191"/>
                  </a:lnTo>
                  <a:lnTo>
                    <a:pt x="430" y="1189"/>
                  </a:lnTo>
                  <a:lnTo>
                    <a:pt x="431" y="1188"/>
                  </a:lnTo>
                  <a:lnTo>
                    <a:pt x="432" y="1188"/>
                  </a:lnTo>
                  <a:lnTo>
                    <a:pt x="433" y="1188"/>
                  </a:lnTo>
                  <a:lnTo>
                    <a:pt x="434" y="1189"/>
                  </a:lnTo>
                  <a:lnTo>
                    <a:pt x="435" y="1189"/>
                  </a:lnTo>
                  <a:lnTo>
                    <a:pt x="435" y="1188"/>
                  </a:lnTo>
                  <a:lnTo>
                    <a:pt x="435" y="1187"/>
                  </a:lnTo>
                  <a:lnTo>
                    <a:pt x="436" y="1187"/>
                  </a:lnTo>
                  <a:lnTo>
                    <a:pt x="436" y="1186"/>
                  </a:lnTo>
                  <a:lnTo>
                    <a:pt x="438" y="1187"/>
                  </a:lnTo>
                  <a:lnTo>
                    <a:pt x="439" y="1187"/>
                  </a:lnTo>
                  <a:lnTo>
                    <a:pt x="440" y="1188"/>
                  </a:lnTo>
                  <a:lnTo>
                    <a:pt x="439" y="1186"/>
                  </a:lnTo>
                  <a:lnTo>
                    <a:pt x="434" y="1185"/>
                  </a:lnTo>
                  <a:lnTo>
                    <a:pt x="433" y="1183"/>
                  </a:lnTo>
                  <a:lnTo>
                    <a:pt x="433" y="1182"/>
                  </a:lnTo>
                  <a:lnTo>
                    <a:pt x="435" y="1180"/>
                  </a:lnTo>
                  <a:lnTo>
                    <a:pt x="436" y="1179"/>
                  </a:lnTo>
                  <a:lnTo>
                    <a:pt x="435" y="1177"/>
                  </a:lnTo>
                  <a:lnTo>
                    <a:pt x="435" y="1178"/>
                  </a:lnTo>
                  <a:lnTo>
                    <a:pt x="435" y="1179"/>
                  </a:lnTo>
                  <a:lnTo>
                    <a:pt x="434" y="1179"/>
                  </a:lnTo>
                  <a:lnTo>
                    <a:pt x="434" y="1180"/>
                  </a:lnTo>
                  <a:lnTo>
                    <a:pt x="432" y="1183"/>
                  </a:lnTo>
                  <a:lnTo>
                    <a:pt x="430" y="1183"/>
                  </a:lnTo>
                  <a:lnTo>
                    <a:pt x="429" y="1184"/>
                  </a:lnTo>
                  <a:lnTo>
                    <a:pt x="428" y="1185"/>
                  </a:lnTo>
                  <a:lnTo>
                    <a:pt x="428" y="1186"/>
                  </a:lnTo>
                  <a:lnTo>
                    <a:pt x="428" y="1187"/>
                  </a:lnTo>
                  <a:lnTo>
                    <a:pt x="427" y="1188"/>
                  </a:lnTo>
                  <a:lnTo>
                    <a:pt x="426" y="1188"/>
                  </a:lnTo>
                  <a:lnTo>
                    <a:pt x="424" y="1187"/>
                  </a:lnTo>
                  <a:lnTo>
                    <a:pt x="422" y="1186"/>
                  </a:lnTo>
                  <a:lnTo>
                    <a:pt x="422" y="1185"/>
                  </a:lnTo>
                  <a:lnTo>
                    <a:pt x="422" y="1184"/>
                  </a:lnTo>
                  <a:lnTo>
                    <a:pt x="421" y="1184"/>
                  </a:lnTo>
                  <a:lnTo>
                    <a:pt x="421" y="1183"/>
                  </a:lnTo>
                  <a:lnTo>
                    <a:pt x="421" y="1182"/>
                  </a:lnTo>
                  <a:lnTo>
                    <a:pt x="422" y="1181"/>
                  </a:lnTo>
                  <a:lnTo>
                    <a:pt x="423" y="1181"/>
                  </a:lnTo>
                  <a:lnTo>
                    <a:pt x="423" y="1180"/>
                  </a:lnTo>
                  <a:lnTo>
                    <a:pt x="421" y="1180"/>
                  </a:lnTo>
                  <a:lnTo>
                    <a:pt x="422" y="1179"/>
                  </a:lnTo>
                  <a:lnTo>
                    <a:pt x="423" y="1178"/>
                  </a:lnTo>
                  <a:lnTo>
                    <a:pt x="424" y="1178"/>
                  </a:lnTo>
                  <a:lnTo>
                    <a:pt x="425" y="1177"/>
                  </a:lnTo>
                  <a:lnTo>
                    <a:pt x="425" y="1176"/>
                  </a:lnTo>
                  <a:lnTo>
                    <a:pt x="426" y="1175"/>
                  </a:lnTo>
                  <a:lnTo>
                    <a:pt x="428" y="1175"/>
                  </a:lnTo>
                  <a:lnTo>
                    <a:pt x="427" y="1174"/>
                  </a:lnTo>
                  <a:lnTo>
                    <a:pt x="426" y="1174"/>
                  </a:lnTo>
                  <a:lnTo>
                    <a:pt x="423" y="1175"/>
                  </a:lnTo>
                  <a:lnTo>
                    <a:pt x="418" y="1175"/>
                  </a:lnTo>
                  <a:lnTo>
                    <a:pt x="418" y="1174"/>
                  </a:lnTo>
                  <a:lnTo>
                    <a:pt x="419" y="1173"/>
                  </a:lnTo>
                  <a:lnTo>
                    <a:pt x="423" y="1173"/>
                  </a:lnTo>
                  <a:lnTo>
                    <a:pt x="424" y="1173"/>
                  </a:lnTo>
                  <a:lnTo>
                    <a:pt x="425" y="1172"/>
                  </a:lnTo>
                  <a:lnTo>
                    <a:pt x="426" y="1171"/>
                  </a:lnTo>
                  <a:lnTo>
                    <a:pt x="427" y="1170"/>
                  </a:lnTo>
                  <a:lnTo>
                    <a:pt x="428" y="1170"/>
                  </a:lnTo>
                  <a:lnTo>
                    <a:pt x="429" y="1169"/>
                  </a:lnTo>
                  <a:lnTo>
                    <a:pt x="429" y="1167"/>
                  </a:lnTo>
                  <a:lnTo>
                    <a:pt x="429" y="1166"/>
                  </a:lnTo>
                  <a:lnTo>
                    <a:pt x="428" y="1165"/>
                  </a:lnTo>
                  <a:lnTo>
                    <a:pt x="428" y="1164"/>
                  </a:lnTo>
                  <a:lnTo>
                    <a:pt x="428" y="1163"/>
                  </a:lnTo>
                  <a:lnTo>
                    <a:pt x="425" y="1163"/>
                  </a:lnTo>
                  <a:lnTo>
                    <a:pt x="425" y="1162"/>
                  </a:lnTo>
                  <a:lnTo>
                    <a:pt x="424" y="1162"/>
                  </a:lnTo>
                  <a:lnTo>
                    <a:pt x="423" y="1161"/>
                  </a:lnTo>
                  <a:lnTo>
                    <a:pt x="423" y="1160"/>
                  </a:lnTo>
                  <a:lnTo>
                    <a:pt x="424" y="1159"/>
                  </a:lnTo>
                  <a:lnTo>
                    <a:pt x="423" y="1159"/>
                  </a:lnTo>
                  <a:lnTo>
                    <a:pt x="423" y="1158"/>
                  </a:lnTo>
                  <a:lnTo>
                    <a:pt x="423" y="1157"/>
                  </a:lnTo>
                  <a:lnTo>
                    <a:pt x="424" y="1157"/>
                  </a:lnTo>
                  <a:lnTo>
                    <a:pt x="426" y="1156"/>
                  </a:lnTo>
                  <a:lnTo>
                    <a:pt x="425" y="1156"/>
                  </a:lnTo>
                  <a:lnTo>
                    <a:pt x="425" y="1155"/>
                  </a:lnTo>
                  <a:lnTo>
                    <a:pt x="427" y="1154"/>
                  </a:lnTo>
                  <a:lnTo>
                    <a:pt x="428" y="1153"/>
                  </a:lnTo>
                  <a:lnTo>
                    <a:pt x="428" y="1152"/>
                  </a:lnTo>
                  <a:lnTo>
                    <a:pt x="428" y="1151"/>
                  </a:lnTo>
                  <a:lnTo>
                    <a:pt x="427" y="1151"/>
                  </a:lnTo>
                  <a:lnTo>
                    <a:pt x="425" y="1151"/>
                  </a:lnTo>
                  <a:lnTo>
                    <a:pt x="424" y="1152"/>
                  </a:lnTo>
                  <a:lnTo>
                    <a:pt x="422" y="1153"/>
                  </a:lnTo>
                  <a:lnTo>
                    <a:pt x="421" y="1154"/>
                  </a:lnTo>
                  <a:lnTo>
                    <a:pt x="420" y="1154"/>
                  </a:lnTo>
                  <a:lnTo>
                    <a:pt x="419" y="1153"/>
                  </a:lnTo>
                  <a:lnTo>
                    <a:pt x="417" y="1152"/>
                  </a:lnTo>
                  <a:lnTo>
                    <a:pt x="417" y="1151"/>
                  </a:lnTo>
                  <a:lnTo>
                    <a:pt x="417" y="1149"/>
                  </a:lnTo>
                  <a:lnTo>
                    <a:pt x="418" y="1148"/>
                  </a:lnTo>
                  <a:lnTo>
                    <a:pt x="419" y="1147"/>
                  </a:lnTo>
                  <a:lnTo>
                    <a:pt x="420" y="1147"/>
                  </a:lnTo>
                  <a:lnTo>
                    <a:pt x="426" y="1146"/>
                  </a:lnTo>
                  <a:lnTo>
                    <a:pt x="427" y="1145"/>
                  </a:lnTo>
                  <a:lnTo>
                    <a:pt x="428" y="1144"/>
                  </a:lnTo>
                  <a:lnTo>
                    <a:pt x="428" y="1142"/>
                  </a:lnTo>
                  <a:lnTo>
                    <a:pt x="426" y="1142"/>
                  </a:lnTo>
                  <a:lnTo>
                    <a:pt x="424" y="1141"/>
                  </a:lnTo>
                  <a:lnTo>
                    <a:pt x="423" y="1139"/>
                  </a:lnTo>
                  <a:lnTo>
                    <a:pt x="422" y="1139"/>
                  </a:lnTo>
                  <a:lnTo>
                    <a:pt x="421" y="1139"/>
                  </a:lnTo>
                  <a:lnTo>
                    <a:pt x="421" y="1138"/>
                  </a:lnTo>
                  <a:lnTo>
                    <a:pt x="422" y="1137"/>
                  </a:lnTo>
                  <a:lnTo>
                    <a:pt x="422" y="1135"/>
                  </a:lnTo>
                  <a:lnTo>
                    <a:pt x="422" y="1134"/>
                  </a:lnTo>
                  <a:lnTo>
                    <a:pt x="423" y="1134"/>
                  </a:lnTo>
                  <a:lnTo>
                    <a:pt x="424" y="1134"/>
                  </a:lnTo>
                  <a:lnTo>
                    <a:pt x="427" y="1134"/>
                  </a:lnTo>
                  <a:lnTo>
                    <a:pt x="428" y="1133"/>
                  </a:lnTo>
                  <a:lnTo>
                    <a:pt x="428" y="1132"/>
                  </a:lnTo>
                  <a:lnTo>
                    <a:pt x="427" y="1132"/>
                  </a:lnTo>
                  <a:lnTo>
                    <a:pt x="426" y="1132"/>
                  </a:lnTo>
                  <a:lnTo>
                    <a:pt x="426" y="1131"/>
                  </a:lnTo>
                  <a:lnTo>
                    <a:pt x="425" y="1131"/>
                  </a:lnTo>
                  <a:lnTo>
                    <a:pt x="424" y="1131"/>
                  </a:lnTo>
                  <a:lnTo>
                    <a:pt x="423" y="1131"/>
                  </a:lnTo>
                  <a:lnTo>
                    <a:pt x="422" y="1129"/>
                  </a:lnTo>
                  <a:lnTo>
                    <a:pt x="423" y="1128"/>
                  </a:lnTo>
                  <a:lnTo>
                    <a:pt x="424" y="1127"/>
                  </a:lnTo>
                  <a:lnTo>
                    <a:pt x="424" y="1125"/>
                  </a:lnTo>
                  <a:lnTo>
                    <a:pt x="425" y="1125"/>
                  </a:lnTo>
                  <a:lnTo>
                    <a:pt x="426" y="1125"/>
                  </a:lnTo>
                  <a:lnTo>
                    <a:pt x="426" y="1124"/>
                  </a:lnTo>
                  <a:lnTo>
                    <a:pt x="425" y="1123"/>
                  </a:lnTo>
                  <a:lnTo>
                    <a:pt x="425" y="1122"/>
                  </a:lnTo>
                  <a:lnTo>
                    <a:pt x="426" y="1121"/>
                  </a:lnTo>
                  <a:lnTo>
                    <a:pt x="426" y="1120"/>
                  </a:lnTo>
                  <a:lnTo>
                    <a:pt x="427" y="1120"/>
                  </a:lnTo>
                  <a:lnTo>
                    <a:pt x="427" y="1119"/>
                  </a:lnTo>
                  <a:lnTo>
                    <a:pt x="427" y="1118"/>
                  </a:lnTo>
                  <a:lnTo>
                    <a:pt x="425" y="1118"/>
                  </a:lnTo>
                  <a:lnTo>
                    <a:pt x="424" y="1118"/>
                  </a:lnTo>
                  <a:lnTo>
                    <a:pt x="424" y="1117"/>
                  </a:lnTo>
                  <a:lnTo>
                    <a:pt x="425" y="1117"/>
                  </a:lnTo>
                  <a:lnTo>
                    <a:pt x="426" y="1117"/>
                  </a:lnTo>
                  <a:lnTo>
                    <a:pt x="426" y="1116"/>
                  </a:lnTo>
                  <a:lnTo>
                    <a:pt x="423" y="1116"/>
                  </a:lnTo>
                  <a:lnTo>
                    <a:pt x="422" y="1115"/>
                  </a:lnTo>
                  <a:lnTo>
                    <a:pt x="423" y="1115"/>
                  </a:lnTo>
                  <a:lnTo>
                    <a:pt x="423" y="1113"/>
                  </a:lnTo>
                  <a:lnTo>
                    <a:pt x="424" y="1113"/>
                  </a:lnTo>
                  <a:lnTo>
                    <a:pt x="424" y="1112"/>
                  </a:lnTo>
                  <a:lnTo>
                    <a:pt x="423" y="1107"/>
                  </a:lnTo>
                  <a:lnTo>
                    <a:pt x="423" y="1106"/>
                  </a:lnTo>
                  <a:lnTo>
                    <a:pt x="421" y="1105"/>
                  </a:lnTo>
                  <a:lnTo>
                    <a:pt x="420" y="1104"/>
                  </a:lnTo>
                  <a:lnTo>
                    <a:pt x="421" y="1103"/>
                  </a:lnTo>
                  <a:lnTo>
                    <a:pt x="421" y="1102"/>
                  </a:lnTo>
                  <a:lnTo>
                    <a:pt x="422" y="1102"/>
                  </a:lnTo>
                  <a:lnTo>
                    <a:pt x="422" y="1101"/>
                  </a:lnTo>
                  <a:lnTo>
                    <a:pt x="421" y="1099"/>
                  </a:lnTo>
                  <a:lnTo>
                    <a:pt x="420" y="1098"/>
                  </a:lnTo>
                  <a:lnTo>
                    <a:pt x="420" y="1097"/>
                  </a:lnTo>
                  <a:lnTo>
                    <a:pt x="420" y="1094"/>
                  </a:lnTo>
                  <a:lnTo>
                    <a:pt x="420" y="1093"/>
                  </a:lnTo>
                  <a:lnTo>
                    <a:pt x="420" y="1091"/>
                  </a:lnTo>
                  <a:lnTo>
                    <a:pt x="420" y="1086"/>
                  </a:lnTo>
                  <a:lnTo>
                    <a:pt x="419" y="1085"/>
                  </a:lnTo>
                  <a:lnTo>
                    <a:pt x="418" y="1085"/>
                  </a:lnTo>
                  <a:lnTo>
                    <a:pt x="414" y="1082"/>
                  </a:lnTo>
                  <a:lnTo>
                    <a:pt x="414" y="1079"/>
                  </a:lnTo>
                  <a:lnTo>
                    <a:pt x="413" y="1079"/>
                  </a:lnTo>
                  <a:lnTo>
                    <a:pt x="413" y="1078"/>
                  </a:lnTo>
                  <a:lnTo>
                    <a:pt x="413" y="1077"/>
                  </a:lnTo>
                  <a:lnTo>
                    <a:pt x="412" y="1075"/>
                  </a:lnTo>
                  <a:lnTo>
                    <a:pt x="412" y="1074"/>
                  </a:lnTo>
                  <a:lnTo>
                    <a:pt x="413" y="1073"/>
                  </a:lnTo>
                  <a:lnTo>
                    <a:pt x="412" y="1073"/>
                  </a:lnTo>
                  <a:lnTo>
                    <a:pt x="412" y="1072"/>
                  </a:lnTo>
                  <a:lnTo>
                    <a:pt x="413" y="1071"/>
                  </a:lnTo>
                  <a:lnTo>
                    <a:pt x="412" y="1071"/>
                  </a:lnTo>
                  <a:lnTo>
                    <a:pt x="412" y="1072"/>
                  </a:lnTo>
                  <a:lnTo>
                    <a:pt x="411" y="1073"/>
                  </a:lnTo>
                  <a:lnTo>
                    <a:pt x="411" y="1072"/>
                  </a:lnTo>
                  <a:lnTo>
                    <a:pt x="411" y="1071"/>
                  </a:lnTo>
                  <a:lnTo>
                    <a:pt x="411" y="1070"/>
                  </a:lnTo>
                  <a:lnTo>
                    <a:pt x="410" y="1069"/>
                  </a:lnTo>
                  <a:lnTo>
                    <a:pt x="409" y="1068"/>
                  </a:lnTo>
                  <a:lnTo>
                    <a:pt x="409" y="1067"/>
                  </a:lnTo>
                  <a:lnTo>
                    <a:pt x="410" y="1067"/>
                  </a:lnTo>
                  <a:lnTo>
                    <a:pt x="410" y="1066"/>
                  </a:lnTo>
                  <a:lnTo>
                    <a:pt x="408" y="1063"/>
                  </a:lnTo>
                  <a:lnTo>
                    <a:pt x="407" y="1062"/>
                  </a:lnTo>
                  <a:lnTo>
                    <a:pt x="407" y="1061"/>
                  </a:lnTo>
                  <a:lnTo>
                    <a:pt x="406" y="1061"/>
                  </a:lnTo>
                  <a:lnTo>
                    <a:pt x="405" y="1061"/>
                  </a:lnTo>
                  <a:lnTo>
                    <a:pt x="405" y="1060"/>
                  </a:lnTo>
                  <a:lnTo>
                    <a:pt x="405" y="1059"/>
                  </a:lnTo>
                  <a:lnTo>
                    <a:pt x="404" y="1058"/>
                  </a:lnTo>
                  <a:lnTo>
                    <a:pt x="404" y="1057"/>
                  </a:lnTo>
                  <a:lnTo>
                    <a:pt x="401" y="1053"/>
                  </a:lnTo>
                  <a:lnTo>
                    <a:pt x="400" y="1052"/>
                  </a:lnTo>
                  <a:lnTo>
                    <a:pt x="401" y="1052"/>
                  </a:lnTo>
                  <a:lnTo>
                    <a:pt x="401" y="1051"/>
                  </a:lnTo>
                  <a:lnTo>
                    <a:pt x="400" y="1051"/>
                  </a:lnTo>
                  <a:lnTo>
                    <a:pt x="398" y="1051"/>
                  </a:lnTo>
                  <a:lnTo>
                    <a:pt x="398" y="1050"/>
                  </a:lnTo>
                  <a:lnTo>
                    <a:pt x="397" y="1048"/>
                  </a:lnTo>
                  <a:lnTo>
                    <a:pt x="398" y="1046"/>
                  </a:lnTo>
                  <a:lnTo>
                    <a:pt x="398" y="1045"/>
                  </a:lnTo>
                  <a:lnTo>
                    <a:pt x="398" y="1044"/>
                  </a:lnTo>
                  <a:lnTo>
                    <a:pt x="398" y="1043"/>
                  </a:lnTo>
                  <a:lnTo>
                    <a:pt x="398" y="1042"/>
                  </a:lnTo>
                  <a:lnTo>
                    <a:pt x="398" y="1041"/>
                  </a:lnTo>
                  <a:lnTo>
                    <a:pt x="398" y="1040"/>
                  </a:lnTo>
                  <a:lnTo>
                    <a:pt x="397" y="1037"/>
                  </a:lnTo>
                  <a:lnTo>
                    <a:pt x="397" y="1034"/>
                  </a:lnTo>
                  <a:lnTo>
                    <a:pt x="397" y="1033"/>
                  </a:lnTo>
                  <a:lnTo>
                    <a:pt x="396" y="1032"/>
                  </a:lnTo>
                  <a:lnTo>
                    <a:pt x="397" y="1031"/>
                  </a:lnTo>
                  <a:lnTo>
                    <a:pt x="396" y="1030"/>
                  </a:lnTo>
                  <a:lnTo>
                    <a:pt x="395" y="1029"/>
                  </a:lnTo>
                  <a:lnTo>
                    <a:pt x="394" y="1028"/>
                  </a:lnTo>
                  <a:lnTo>
                    <a:pt x="394" y="1027"/>
                  </a:lnTo>
                  <a:lnTo>
                    <a:pt x="393" y="1029"/>
                  </a:lnTo>
                  <a:lnTo>
                    <a:pt x="393" y="1030"/>
                  </a:lnTo>
                  <a:lnTo>
                    <a:pt x="394" y="1031"/>
                  </a:lnTo>
                  <a:lnTo>
                    <a:pt x="395" y="1031"/>
                  </a:lnTo>
                  <a:lnTo>
                    <a:pt x="395" y="1033"/>
                  </a:lnTo>
                  <a:lnTo>
                    <a:pt x="394" y="1034"/>
                  </a:lnTo>
                  <a:lnTo>
                    <a:pt x="393" y="1035"/>
                  </a:lnTo>
                  <a:lnTo>
                    <a:pt x="393" y="1036"/>
                  </a:lnTo>
                  <a:lnTo>
                    <a:pt x="394" y="1039"/>
                  </a:lnTo>
                  <a:lnTo>
                    <a:pt x="395" y="1040"/>
                  </a:lnTo>
                  <a:lnTo>
                    <a:pt x="394" y="1041"/>
                  </a:lnTo>
                  <a:lnTo>
                    <a:pt x="394" y="1044"/>
                  </a:lnTo>
                  <a:lnTo>
                    <a:pt x="393" y="1049"/>
                  </a:lnTo>
                  <a:lnTo>
                    <a:pt x="394" y="1052"/>
                  </a:lnTo>
                  <a:lnTo>
                    <a:pt x="394" y="1053"/>
                  </a:lnTo>
                  <a:lnTo>
                    <a:pt x="394" y="1055"/>
                  </a:lnTo>
                  <a:lnTo>
                    <a:pt x="394" y="1056"/>
                  </a:lnTo>
                  <a:lnTo>
                    <a:pt x="393" y="1056"/>
                  </a:lnTo>
                  <a:lnTo>
                    <a:pt x="393" y="1057"/>
                  </a:lnTo>
                  <a:lnTo>
                    <a:pt x="393" y="1058"/>
                  </a:lnTo>
                  <a:lnTo>
                    <a:pt x="393" y="1059"/>
                  </a:lnTo>
                  <a:lnTo>
                    <a:pt x="393" y="1061"/>
                  </a:lnTo>
                  <a:lnTo>
                    <a:pt x="394" y="1061"/>
                  </a:lnTo>
                  <a:lnTo>
                    <a:pt x="394" y="1062"/>
                  </a:lnTo>
                  <a:lnTo>
                    <a:pt x="393" y="1062"/>
                  </a:lnTo>
                  <a:lnTo>
                    <a:pt x="392" y="1062"/>
                  </a:lnTo>
                  <a:lnTo>
                    <a:pt x="391" y="1061"/>
                  </a:lnTo>
                  <a:lnTo>
                    <a:pt x="391" y="1062"/>
                  </a:lnTo>
                  <a:lnTo>
                    <a:pt x="391" y="1061"/>
                  </a:lnTo>
                  <a:lnTo>
                    <a:pt x="391" y="1060"/>
                  </a:lnTo>
                  <a:lnTo>
                    <a:pt x="390" y="1060"/>
                  </a:lnTo>
                  <a:lnTo>
                    <a:pt x="390" y="1059"/>
                  </a:lnTo>
                  <a:lnTo>
                    <a:pt x="391" y="1058"/>
                  </a:lnTo>
                  <a:lnTo>
                    <a:pt x="391" y="1057"/>
                  </a:lnTo>
                  <a:lnTo>
                    <a:pt x="391" y="1056"/>
                  </a:lnTo>
                  <a:lnTo>
                    <a:pt x="392" y="1055"/>
                  </a:lnTo>
                  <a:lnTo>
                    <a:pt x="392" y="1054"/>
                  </a:lnTo>
                  <a:lnTo>
                    <a:pt x="391" y="1053"/>
                  </a:lnTo>
                  <a:lnTo>
                    <a:pt x="393" y="1053"/>
                  </a:lnTo>
                  <a:lnTo>
                    <a:pt x="392" y="1052"/>
                  </a:lnTo>
                  <a:lnTo>
                    <a:pt x="391" y="1052"/>
                  </a:lnTo>
                  <a:lnTo>
                    <a:pt x="390" y="1052"/>
                  </a:lnTo>
                  <a:lnTo>
                    <a:pt x="389" y="1052"/>
                  </a:lnTo>
                  <a:lnTo>
                    <a:pt x="388" y="1051"/>
                  </a:lnTo>
                  <a:lnTo>
                    <a:pt x="389" y="1050"/>
                  </a:lnTo>
                  <a:lnTo>
                    <a:pt x="389" y="1049"/>
                  </a:lnTo>
                  <a:lnTo>
                    <a:pt x="388" y="1049"/>
                  </a:lnTo>
                  <a:lnTo>
                    <a:pt x="387" y="1047"/>
                  </a:lnTo>
                  <a:lnTo>
                    <a:pt x="387" y="1045"/>
                  </a:lnTo>
                  <a:lnTo>
                    <a:pt x="389" y="1045"/>
                  </a:lnTo>
                  <a:lnTo>
                    <a:pt x="388" y="1042"/>
                  </a:lnTo>
                  <a:lnTo>
                    <a:pt x="388" y="1039"/>
                  </a:lnTo>
                  <a:lnTo>
                    <a:pt x="389" y="1038"/>
                  </a:lnTo>
                  <a:lnTo>
                    <a:pt x="388" y="1037"/>
                  </a:lnTo>
                  <a:lnTo>
                    <a:pt x="387" y="1037"/>
                  </a:lnTo>
                  <a:lnTo>
                    <a:pt x="387" y="1036"/>
                  </a:lnTo>
                  <a:lnTo>
                    <a:pt x="387" y="1035"/>
                  </a:lnTo>
                  <a:lnTo>
                    <a:pt x="386" y="1032"/>
                  </a:lnTo>
                  <a:lnTo>
                    <a:pt x="386" y="1030"/>
                  </a:lnTo>
                  <a:lnTo>
                    <a:pt x="386" y="1029"/>
                  </a:lnTo>
                  <a:lnTo>
                    <a:pt x="387" y="1027"/>
                  </a:lnTo>
                  <a:lnTo>
                    <a:pt x="388" y="1026"/>
                  </a:lnTo>
                  <a:lnTo>
                    <a:pt x="388" y="1025"/>
                  </a:lnTo>
                  <a:lnTo>
                    <a:pt x="389" y="1024"/>
                  </a:lnTo>
                  <a:lnTo>
                    <a:pt x="389" y="1023"/>
                  </a:lnTo>
                  <a:lnTo>
                    <a:pt x="389" y="1022"/>
                  </a:lnTo>
                  <a:lnTo>
                    <a:pt x="388" y="1020"/>
                  </a:lnTo>
                  <a:lnTo>
                    <a:pt x="389" y="1020"/>
                  </a:lnTo>
                  <a:lnTo>
                    <a:pt x="388" y="1019"/>
                  </a:lnTo>
                  <a:lnTo>
                    <a:pt x="388" y="1018"/>
                  </a:lnTo>
                  <a:lnTo>
                    <a:pt x="387" y="1019"/>
                  </a:lnTo>
                  <a:lnTo>
                    <a:pt x="384" y="1015"/>
                  </a:lnTo>
                  <a:lnTo>
                    <a:pt x="382" y="1011"/>
                  </a:lnTo>
                  <a:lnTo>
                    <a:pt x="381" y="1009"/>
                  </a:lnTo>
                  <a:lnTo>
                    <a:pt x="381" y="1007"/>
                  </a:lnTo>
                  <a:lnTo>
                    <a:pt x="380" y="1005"/>
                  </a:lnTo>
                  <a:lnTo>
                    <a:pt x="380" y="1004"/>
                  </a:lnTo>
                  <a:lnTo>
                    <a:pt x="380" y="1003"/>
                  </a:lnTo>
                  <a:lnTo>
                    <a:pt x="381" y="1001"/>
                  </a:lnTo>
                  <a:lnTo>
                    <a:pt x="381" y="999"/>
                  </a:lnTo>
                  <a:lnTo>
                    <a:pt x="381" y="1000"/>
                  </a:lnTo>
                  <a:lnTo>
                    <a:pt x="380" y="1001"/>
                  </a:lnTo>
                  <a:lnTo>
                    <a:pt x="379" y="1001"/>
                  </a:lnTo>
                  <a:lnTo>
                    <a:pt x="379" y="1000"/>
                  </a:lnTo>
                  <a:lnTo>
                    <a:pt x="378" y="997"/>
                  </a:lnTo>
                  <a:lnTo>
                    <a:pt x="376" y="993"/>
                  </a:lnTo>
                  <a:lnTo>
                    <a:pt x="376" y="991"/>
                  </a:lnTo>
                  <a:lnTo>
                    <a:pt x="377" y="989"/>
                  </a:lnTo>
                  <a:lnTo>
                    <a:pt x="375" y="988"/>
                  </a:lnTo>
                  <a:lnTo>
                    <a:pt x="374" y="986"/>
                  </a:lnTo>
                  <a:lnTo>
                    <a:pt x="374" y="985"/>
                  </a:lnTo>
                  <a:lnTo>
                    <a:pt x="375" y="983"/>
                  </a:lnTo>
                  <a:lnTo>
                    <a:pt x="378" y="982"/>
                  </a:lnTo>
                  <a:lnTo>
                    <a:pt x="379" y="984"/>
                  </a:lnTo>
                  <a:lnTo>
                    <a:pt x="381" y="986"/>
                  </a:lnTo>
                  <a:lnTo>
                    <a:pt x="383" y="987"/>
                  </a:lnTo>
                  <a:lnTo>
                    <a:pt x="381" y="984"/>
                  </a:lnTo>
                  <a:lnTo>
                    <a:pt x="380" y="982"/>
                  </a:lnTo>
                  <a:lnTo>
                    <a:pt x="381" y="982"/>
                  </a:lnTo>
                  <a:lnTo>
                    <a:pt x="380" y="981"/>
                  </a:lnTo>
                  <a:lnTo>
                    <a:pt x="379" y="980"/>
                  </a:lnTo>
                  <a:lnTo>
                    <a:pt x="380" y="979"/>
                  </a:lnTo>
                  <a:lnTo>
                    <a:pt x="379" y="979"/>
                  </a:lnTo>
                  <a:lnTo>
                    <a:pt x="379" y="978"/>
                  </a:lnTo>
                  <a:lnTo>
                    <a:pt x="378" y="978"/>
                  </a:lnTo>
                  <a:lnTo>
                    <a:pt x="378" y="977"/>
                  </a:lnTo>
                  <a:lnTo>
                    <a:pt x="377" y="978"/>
                  </a:lnTo>
                  <a:lnTo>
                    <a:pt x="378" y="978"/>
                  </a:lnTo>
                  <a:lnTo>
                    <a:pt x="378" y="979"/>
                  </a:lnTo>
                  <a:lnTo>
                    <a:pt x="377" y="980"/>
                  </a:lnTo>
                  <a:lnTo>
                    <a:pt x="376" y="980"/>
                  </a:lnTo>
                  <a:lnTo>
                    <a:pt x="375" y="978"/>
                  </a:lnTo>
                  <a:lnTo>
                    <a:pt x="375" y="977"/>
                  </a:lnTo>
                  <a:lnTo>
                    <a:pt x="375" y="978"/>
                  </a:lnTo>
                  <a:lnTo>
                    <a:pt x="375" y="981"/>
                  </a:lnTo>
                  <a:lnTo>
                    <a:pt x="374" y="981"/>
                  </a:lnTo>
                  <a:lnTo>
                    <a:pt x="374" y="982"/>
                  </a:lnTo>
                  <a:lnTo>
                    <a:pt x="373" y="982"/>
                  </a:lnTo>
                  <a:lnTo>
                    <a:pt x="372" y="982"/>
                  </a:lnTo>
                  <a:lnTo>
                    <a:pt x="371" y="981"/>
                  </a:lnTo>
                  <a:lnTo>
                    <a:pt x="369" y="973"/>
                  </a:lnTo>
                  <a:lnTo>
                    <a:pt x="368" y="971"/>
                  </a:lnTo>
                  <a:lnTo>
                    <a:pt x="368" y="970"/>
                  </a:lnTo>
                  <a:lnTo>
                    <a:pt x="368" y="968"/>
                  </a:lnTo>
                  <a:lnTo>
                    <a:pt x="369" y="967"/>
                  </a:lnTo>
                  <a:lnTo>
                    <a:pt x="369" y="966"/>
                  </a:lnTo>
                  <a:lnTo>
                    <a:pt x="369" y="964"/>
                  </a:lnTo>
                  <a:lnTo>
                    <a:pt x="369" y="963"/>
                  </a:lnTo>
                  <a:lnTo>
                    <a:pt x="368" y="962"/>
                  </a:lnTo>
                  <a:lnTo>
                    <a:pt x="367" y="962"/>
                  </a:lnTo>
                  <a:lnTo>
                    <a:pt x="367" y="961"/>
                  </a:lnTo>
                  <a:lnTo>
                    <a:pt x="368" y="961"/>
                  </a:lnTo>
                  <a:lnTo>
                    <a:pt x="369" y="961"/>
                  </a:lnTo>
                  <a:lnTo>
                    <a:pt x="369" y="960"/>
                  </a:lnTo>
                  <a:lnTo>
                    <a:pt x="368" y="960"/>
                  </a:lnTo>
                  <a:lnTo>
                    <a:pt x="368" y="959"/>
                  </a:lnTo>
                  <a:lnTo>
                    <a:pt x="369" y="958"/>
                  </a:lnTo>
                  <a:lnTo>
                    <a:pt x="369" y="957"/>
                  </a:lnTo>
                  <a:lnTo>
                    <a:pt x="369" y="951"/>
                  </a:lnTo>
                  <a:lnTo>
                    <a:pt x="369" y="950"/>
                  </a:lnTo>
                  <a:lnTo>
                    <a:pt x="370" y="949"/>
                  </a:lnTo>
                  <a:lnTo>
                    <a:pt x="368" y="949"/>
                  </a:lnTo>
                  <a:lnTo>
                    <a:pt x="367" y="949"/>
                  </a:lnTo>
                  <a:lnTo>
                    <a:pt x="366" y="948"/>
                  </a:lnTo>
                  <a:lnTo>
                    <a:pt x="365" y="945"/>
                  </a:lnTo>
                  <a:lnTo>
                    <a:pt x="364" y="944"/>
                  </a:lnTo>
                  <a:lnTo>
                    <a:pt x="364" y="943"/>
                  </a:lnTo>
                  <a:lnTo>
                    <a:pt x="365" y="941"/>
                  </a:lnTo>
                  <a:lnTo>
                    <a:pt x="364" y="941"/>
                  </a:lnTo>
                  <a:lnTo>
                    <a:pt x="363" y="940"/>
                  </a:lnTo>
                  <a:lnTo>
                    <a:pt x="364" y="939"/>
                  </a:lnTo>
                  <a:lnTo>
                    <a:pt x="365" y="939"/>
                  </a:lnTo>
                  <a:lnTo>
                    <a:pt x="366" y="936"/>
                  </a:lnTo>
                  <a:lnTo>
                    <a:pt x="366" y="937"/>
                  </a:lnTo>
                  <a:lnTo>
                    <a:pt x="367" y="936"/>
                  </a:lnTo>
                  <a:lnTo>
                    <a:pt x="368" y="935"/>
                  </a:lnTo>
                  <a:lnTo>
                    <a:pt x="367" y="935"/>
                  </a:lnTo>
                  <a:lnTo>
                    <a:pt x="366" y="930"/>
                  </a:lnTo>
                  <a:lnTo>
                    <a:pt x="366" y="929"/>
                  </a:lnTo>
                  <a:lnTo>
                    <a:pt x="367" y="927"/>
                  </a:lnTo>
                  <a:lnTo>
                    <a:pt x="366" y="926"/>
                  </a:lnTo>
                  <a:lnTo>
                    <a:pt x="365" y="922"/>
                  </a:lnTo>
                  <a:lnTo>
                    <a:pt x="365" y="921"/>
                  </a:lnTo>
                  <a:lnTo>
                    <a:pt x="365" y="920"/>
                  </a:lnTo>
                  <a:lnTo>
                    <a:pt x="364" y="919"/>
                  </a:lnTo>
                  <a:lnTo>
                    <a:pt x="365" y="919"/>
                  </a:lnTo>
                  <a:lnTo>
                    <a:pt x="365" y="918"/>
                  </a:lnTo>
                  <a:lnTo>
                    <a:pt x="364" y="917"/>
                  </a:lnTo>
                  <a:lnTo>
                    <a:pt x="364" y="916"/>
                  </a:lnTo>
                  <a:lnTo>
                    <a:pt x="363" y="915"/>
                  </a:lnTo>
                  <a:lnTo>
                    <a:pt x="364" y="915"/>
                  </a:lnTo>
                  <a:lnTo>
                    <a:pt x="364" y="914"/>
                  </a:lnTo>
                  <a:lnTo>
                    <a:pt x="364" y="913"/>
                  </a:lnTo>
                  <a:lnTo>
                    <a:pt x="363" y="912"/>
                  </a:lnTo>
                  <a:lnTo>
                    <a:pt x="363" y="911"/>
                  </a:lnTo>
                  <a:lnTo>
                    <a:pt x="363" y="910"/>
                  </a:lnTo>
                  <a:lnTo>
                    <a:pt x="364" y="906"/>
                  </a:lnTo>
                  <a:lnTo>
                    <a:pt x="363" y="905"/>
                  </a:lnTo>
                  <a:lnTo>
                    <a:pt x="362" y="904"/>
                  </a:lnTo>
                  <a:lnTo>
                    <a:pt x="363" y="903"/>
                  </a:lnTo>
                  <a:lnTo>
                    <a:pt x="361" y="901"/>
                  </a:lnTo>
                  <a:lnTo>
                    <a:pt x="358" y="898"/>
                  </a:lnTo>
                  <a:lnTo>
                    <a:pt x="356" y="896"/>
                  </a:lnTo>
                  <a:lnTo>
                    <a:pt x="354" y="894"/>
                  </a:lnTo>
                  <a:lnTo>
                    <a:pt x="354" y="893"/>
                  </a:lnTo>
                  <a:lnTo>
                    <a:pt x="353" y="891"/>
                  </a:lnTo>
                  <a:lnTo>
                    <a:pt x="353" y="890"/>
                  </a:lnTo>
                  <a:lnTo>
                    <a:pt x="353" y="889"/>
                  </a:lnTo>
                  <a:lnTo>
                    <a:pt x="354" y="889"/>
                  </a:lnTo>
                  <a:lnTo>
                    <a:pt x="355" y="889"/>
                  </a:lnTo>
                  <a:lnTo>
                    <a:pt x="356" y="888"/>
                  </a:lnTo>
                  <a:lnTo>
                    <a:pt x="356" y="886"/>
                  </a:lnTo>
                  <a:lnTo>
                    <a:pt x="358" y="879"/>
                  </a:lnTo>
                  <a:lnTo>
                    <a:pt x="358" y="877"/>
                  </a:lnTo>
                  <a:lnTo>
                    <a:pt x="359" y="876"/>
                  </a:lnTo>
                  <a:lnTo>
                    <a:pt x="358" y="875"/>
                  </a:lnTo>
                  <a:lnTo>
                    <a:pt x="358" y="873"/>
                  </a:lnTo>
                  <a:lnTo>
                    <a:pt x="357" y="871"/>
                  </a:lnTo>
                  <a:lnTo>
                    <a:pt x="357" y="868"/>
                  </a:lnTo>
                  <a:lnTo>
                    <a:pt x="357" y="865"/>
                  </a:lnTo>
                  <a:lnTo>
                    <a:pt x="358" y="862"/>
                  </a:lnTo>
                  <a:lnTo>
                    <a:pt x="359" y="860"/>
                  </a:lnTo>
                  <a:lnTo>
                    <a:pt x="360" y="858"/>
                  </a:lnTo>
                  <a:lnTo>
                    <a:pt x="362" y="857"/>
                  </a:lnTo>
                  <a:lnTo>
                    <a:pt x="364" y="857"/>
                  </a:lnTo>
                  <a:lnTo>
                    <a:pt x="364" y="856"/>
                  </a:lnTo>
                  <a:lnTo>
                    <a:pt x="363" y="855"/>
                  </a:lnTo>
                  <a:lnTo>
                    <a:pt x="362" y="856"/>
                  </a:lnTo>
                  <a:lnTo>
                    <a:pt x="359" y="858"/>
                  </a:lnTo>
                  <a:lnTo>
                    <a:pt x="357" y="858"/>
                  </a:lnTo>
                  <a:lnTo>
                    <a:pt x="356" y="859"/>
                  </a:lnTo>
                  <a:lnTo>
                    <a:pt x="352" y="858"/>
                  </a:lnTo>
                  <a:lnTo>
                    <a:pt x="350" y="858"/>
                  </a:lnTo>
                  <a:lnTo>
                    <a:pt x="349" y="858"/>
                  </a:lnTo>
                  <a:lnTo>
                    <a:pt x="348" y="859"/>
                  </a:lnTo>
                  <a:lnTo>
                    <a:pt x="347" y="859"/>
                  </a:lnTo>
                  <a:lnTo>
                    <a:pt x="346" y="859"/>
                  </a:lnTo>
                  <a:lnTo>
                    <a:pt x="345" y="859"/>
                  </a:lnTo>
                  <a:lnTo>
                    <a:pt x="344" y="859"/>
                  </a:lnTo>
                  <a:lnTo>
                    <a:pt x="342" y="859"/>
                  </a:lnTo>
                  <a:lnTo>
                    <a:pt x="341" y="860"/>
                  </a:lnTo>
                  <a:lnTo>
                    <a:pt x="340" y="862"/>
                  </a:lnTo>
                  <a:lnTo>
                    <a:pt x="338" y="852"/>
                  </a:lnTo>
                  <a:lnTo>
                    <a:pt x="338" y="850"/>
                  </a:lnTo>
                  <a:lnTo>
                    <a:pt x="337" y="848"/>
                  </a:lnTo>
                  <a:lnTo>
                    <a:pt x="336" y="850"/>
                  </a:lnTo>
                  <a:lnTo>
                    <a:pt x="335" y="850"/>
                  </a:lnTo>
                  <a:lnTo>
                    <a:pt x="333" y="847"/>
                  </a:lnTo>
                  <a:lnTo>
                    <a:pt x="332" y="845"/>
                  </a:lnTo>
                  <a:lnTo>
                    <a:pt x="331" y="842"/>
                  </a:lnTo>
                  <a:lnTo>
                    <a:pt x="331" y="840"/>
                  </a:lnTo>
                  <a:lnTo>
                    <a:pt x="332" y="839"/>
                  </a:lnTo>
                  <a:lnTo>
                    <a:pt x="331" y="838"/>
                  </a:lnTo>
                  <a:lnTo>
                    <a:pt x="331" y="837"/>
                  </a:lnTo>
                  <a:lnTo>
                    <a:pt x="332" y="835"/>
                  </a:lnTo>
                  <a:lnTo>
                    <a:pt x="331" y="835"/>
                  </a:lnTo>
                  <a:lnTo>
                    <a:pt x="330" y="836"/>
                  </a:lnTo>
                  <a:lnTo>
                    <a:pt x="330" y="837"/>
                  </a:lnTo>
                  <a:lnTo>
                    <a:pt x="330" y="838"/>
                  </a:lnTo>
                  <a:lnTo>
                    <a:pt x="329" y="838"/>
                  </a:lnTo>
                  <a:lnTo>
                    <a:pt x="329" y="837"/>
                  </a:lnTo>
                  <a:lnTo>
                    <a:pt x="329" y="836"/>
                  </a:lnTo>
                  <a:lnTo>
                    <a:pt x="329" y="835"/>
                  </a:lnTo>
                  <a:lnTo>
                    <a:pt x="330" y="833"/>
                  </a:lnTo>
                  <a:lnTo>
                    <a:pt x="329" y="833"/>
                  </a:lnTo>
                  <a:lnTo>
                    <a:pt x="328" y="833"/>
                  </a:lnTo>
                  <a:lnTo>
                    <a:pt x="328" y="832"/>
                  </a:lnTo>
                  <a:lnTo>
                    <a:pt x="328" y="830"/>
                  </a:lnTo>
                  <a:lnTo>
                    <a:pt x="329" y="826"/>
                  </a:lnTo>
                  <a:lnTo>
                    <a:pt x="329" y="825"/>
                  </a:lnTo>
                  <a:lnTo>
                    <a:pt x="327" y="824"/>
                  </a:lnTo>
                  <a:lnTo>
                    <a:pt x="327" y="823"/>
                  </a:lnTo>
                  <a:lnTo>
                    <a:pt x="327" y="822"/>
                  </a:lnTo>
                  <a:lnTo>
                    <a:pt x="326" y="821"/>
                  </a:lnTo>
                  <a:lnTo>
                    <a:pt x="326" y="820"/>
                  </a:lnTo>
                  <a:lnTo>
                    <a:pt x="327" y="819"/>
                  </a:lnTo>
                  <a:lnTo>
                    <a:pt x="329" y="819"/>
                  </a:lnTo>
                  <a:lnTo>
                    <a:pt x="331" y="820"/>
                  </a:lnTo>
                  <a:lnTo>
                    <a:pt x="333" y="819"/>
                  </a:lnTo>
                  <a:lnTo>
                    <a:pt x="330" y="818"/>
                  </a:lnTo>
                  <a:lnTo>
                    <a:pt x="329" y="817"/>
                  </a:lnTo>
                  <a:lnTo>
                    <a:pt x="328" y="817"/>
                  </a:lnTo>
                  <a:lnTo>
                    <a:pt x="326" y="817"/>
                  </a:lnTo>
                  <a:lnTo>
                    <a:pt x="325" y="818"/>
                  </a:lnTo>
                  <a:lnTo>
                    <a:pt x="325" y="819"/>
                  </a:lnTo>
                  <a:lnTo>
                    <a:pt x="324" y="821"/>
                  </a:lnTo>
                  <a:lnTo>
                    <a:pt x="323" y="819"/>
                  </a:lnTo>
                  <a:lnTo>
                    <a:pt x="322" y="817"/>
                  </a:lnTo>
                  <a:lnTo>
                    <a:pt x="322" y="815"/>
                  </a:lnTo>
                  <a:lnTo>
                    <a:pt x="323" y="814"/>
                  </a:lnTo>
                  <a:lnTo>
                    <a:pt x="323" y="813"/>
                  </a:lnTo>
                  <a:lnTo>
                    <a:pt x="322" y="813"/>
                  </a:lnTo>
                  <a:lnTo>
                    <a:pt x="321" y="812"/>
                  </a:lnTo>
                  <a:lnTo>
                    <a:pt x="321" y="810"/>
                  </a:lnTo>
                  <a:lnTo>
                    <a:pt x="320" y="809"/>
                  </a:lnTo>
                  <a:lnTo>
                    <a:pt x="319" y="808"/>
                  </a:lnTo>
                  <a:lnTo>
                    <a:pt x="317" y="808"/>
                  </a:lnTo>
                  <a:lnTo>
                    <a:pt x="316" y="807"/>
                  </a:lnTo>
                  <a:lnTo>
                    <a:pt x="317" y="806"/>
                  </a:lnTo>
                  <a:lnTo>
                    <a:pt x="309" y="800"/>
                  </a:lnTo>
                  <a:lnTo>
                    <a:pt x="308" y="799"/>
                  </a:lnTo>
                  <a:lnTo>
                    <a:pt x="308" y="798"/>
                  </a:lnTo>
                  <a:lnTo>
                    <a:pt x="308" y="796"/>
                  </a:lnTo>
                  <a:lnTo>
                    <a:pt x="308" y="795"/>
                  </a:lnTo>
                  <a:lnTo>
                    <a:pt x="307" y="796"/>
                  </a:lnTo>
                  <a:lnTo>
                    <a:pt x="307" y="799"/>
                  </a:lnTo>
                  <a:lnTo>
                    <a:pt x="306" y="800"/>
                  </a:lnTo>
                  <a:lnTo>
                    <a:pt x="306" y="799"/>
                  </a:lnTo>
                  <a:lnTo>
                    <a:pt x="305" y="798"/>
                  </a:lnTo>
                  <a:lnTo>
                    <a:pt x="305" y="799"/>
                  </a:lnTo>
                  <a:lnTo>
                    <a:pt x="304" y="799"/>
                  </a:lnTo>
                  <a:lnTo>
                    <a:pt x="304" y="800"/>
                  </a:lnTo>
                  <a:lnTo>
                    <a:pt x="306" y="802"/>
                  </a:lnTo>
                  <a:lnTo>
                    <a:pt x="308" y="803"/>
                  </a:lnTo>
                  <a:lnTo>
                    <a:pt x="310" y="804"/>
                  </a:lnTo>
                  <a:lnTo>
                    <a:pt x="310" y="807"/>
                  </a:lnTo>
                  <a:lnTo>
                    <a:pt x="309" y="808"/>
                  </a:lnTo>
                  <a:lnTo>
                    <a:pt x="307" y="810"/>
                  </a:lnTo>
                  <a:lnTo>
                    <a:pt x="306" y="812"/>
                  </a:lnTo>
                  <a:lnTo>
                    <a:pt x="306" y="815"/>
                  </a:lnTo>
                  <a:lnTo>
                    <a:pt x="309" y="819"/>
                  </a:lnTo>
                  <a:lnTo>
                    <a:pt x="310" y="822"/>
                  </a:lnTo>
                  <a:lnTo>
                    <a:pt x="310" y="825"/>
                  </a:lnTo>
                  <a:lnTo>
                    <a:pt x="309" y="826"/>
                  </a:lnTo>
                  <a:lnTo>
                    <a:pt x="308" y="828"/>
                  </a:lnTo>
                  <a:lnTo>
                    <a:pt x="308" y="831"/>
                  </a:lnTo>
                  <a:lnTo>
                    <a:pt x="307" y="831"/>
                  </a:lnTo>
                  <a:lnTo>
                    <a:pt x="305" y="831"/>
                  </a:lnTo>
                  <a:lnTo>
                    <a:pt x="305" y="832"/>
                  </a:lnTo>
                  <a:lnTo>
                    <a:pt x="306" y="833"/>
                  </a:lnTo>
                  <a:lnTo>
                    <a:pt x="305" y="833"/>
                  </a:lnTo>
                  <a:lnTo>
                    <a:pt x="304" y="833"/>
                  </a:lnTo>
                  <a:lnTo>
                    <a:pt x="303" y="833"/>
                  </a:lnTo>
                  <a:lnTo>
                    <a:pt x="304" y="834"/>
                  </a:lnTo>
                  <a:lnTo>
                    <a:pt x="305" y="834"/>
                  </a:lnTo>
                  <a:lnTo>
                    <a:pt x="305" y="835"/>
                  </a:lnTo>
                  <a:lnTo>
                    <a:pt x="306" y="836"/>
                  </a:lnTo>
                  <a:lnTo>
                    <a:pt x="306" y="837"/>
                  </a:lnTo>
                  <a:lnTo>
                    <a:pt x="305" y="839"/>
                  </a:lnTo>
                  <a:lnTo>
                    <a:pt x="304" y="840"/>
                  </a:lnTo>
                  <a:lnTo>
                    <a:pt x="303" y="842"/>
                  </a:lnTo>
                  <a:lnTo>
                    <a:pt x="302" y="843"/>
                  </a:lnTo>
                  <a:lnTo>
                    <a:pt x="302" y="844"/>
                  </a:lnTo>
                  <a:lnTo>
                    <a:pt x="303" y="844"/>
                  </a:lnTo>
                  <a:lnTo>
                    <a:pt x="301" y="846"/>
                  </a:lnTo>
                  <a:lnTo>
                    <a:pt x="300" y="847"/>
                  </a:lnTo>
                  <a:lnTo>
                    <a:pt x="298" y="849"/>
                  </a:lnTo>
                  <a:lnTo>
                    <a:pt x="297" y="850"/>
                  </a:lnTo>
                  <a:lnTo>
                    <a:pt x="296" y="852"/>
                  </a:lnTo>
                  <a:lnTo>
                    <a:pt x="295" y="855"/>
                  </a:lnTo>
                  <a:lnTo>
                    <a:pt x="292" y="858"/>
                  </a:lnTo>
                  <a:lnTo>
                    <a:pt x="290" y="859"/>
                  </a:lnTo>
                  <a:lnTo>
                    <a:pt x="287" y="861"/>
                  </a:lnTo>
                  <a:lnTo>
                    <a:pt x="283" y="862"/>
                  </a:lnTo>
                  <a:lnTo>
                    <a:pt x="279" y="862"/>
                  </a:lnTo>
                  <a:lnTo>
                    <a:pt x="276" y="860"/>
                  </a:lnTo>
                  <a:lnTo>
                    <a:pt x="275" y="860"/>
                  </a:lnTo>
                  <a:lnTo>
                    <a:pt x="273" y="859"/>
                  </a:lnTo>
                  <a:lnTo>
                    <a:pt x="269" y="856"/>
                  </a:lnTo>
                  <a:lnTo>
                    <a:pt x="268" y="855"/>
                  </a:lnTo>
                  <a:lnTo>
                    <a:pt x="267" y="854"/>
                  </a:lnTo>
                  <a:lnTo>
                    <a:pt x="267" y="852"/>
                  </a:lnTo>
                  <a:lnTo>
                    <a:pt x="267" y="851"/>
                  </a:lnTo>
                  <a:lnTo>
                    <a:pt x="267" y="850"/>
                  </a:lnTo>
                  <a:lnTo>
                    <a:pt x="265" y="847"/>
                  </a:lnTo>
                  <a:lnTo>
                    <a:pt x="265" y="846"/>
                  </a:lnTo>
                  <a:lnTo>
                    <a:pt x="265" y="844"/>
                  </a:lnTo>
                  <a:lnTo>
                    <a:pt x="265" y="843"/>
                  </a:lnTo>
                  <a:lnTo>
                    <a:pt x="265" y="842"/>
                  </a:lnTo>
                  <a:lnTo>
                    <a:pt x="268" y="840"/>
                  </a:lnTo>
                  <a:lnTo>
                    <a:pt x="269" y="839"/>
                  </a:lnTo>
                  <a:lnTo>
                    <a:pt x="267" y="839"/>
                  </a:lnTo>
                  <a:lnTo>
                    <a:pt x="264" y="842"/>
                  </a:lnTo>
                  <a:lnTo>
                    <a:pt x="261" y="842"/>
                  </a:lnTo>
                  <a:lnTo>
                    <a:pt x="262" y="843"/>
                  </a:lnTo>
                  <a:lnTo>
                    <a:pt x="263" y="844"/>
                  </a:lnTo>
                  <a:lnTo>
                    <a:pt x="263" y="845"/>
                  </a:lnTo>
                  <a:lnTo>
                    <a:pt x="263" y="847"/>
                  </a:lnTo>
                  <a:lnTo>
                    <a:pt x="264" y="848"/>
                  </a:lnTo>
                  <a:lnTo>
                    <a:pt x="266" y="850"/>
                  </a:lnTo>
                  <a:lnTo>
                    <a:pt x="266" y="852"/>
                  </a:lnTo>
                  <a:lnTo>
                    <a:pt x="265" y="854"/>
                  </a:lnTo>
                  <a:lnTo>
                    <a:pt x="265" y="855"/>
                  </a:lnTo>
                  <a:lnTo>
                    <a:pt x="266" y="857"/>
                  </a:lnTo>
                  <a:lnTo>
                    <a:pt x="269" y="861"/>
                  </a:lnTo>
                  <a:lnTo>
                    <a:pt x="270" y="863"/>
                  </a:lnTo>
                  <a:lnTo>
                    <a:pt x="272" y="864"/>
                  </a:lnTo>
                  <a:lnTo>
                    <a:pt x="272" y="865"/>
                  </a:lnTo>
                  <a:lnTo>
                    <a:pt x="271" y="866"/>
                  </a:lnTo>
                  <a:lnTo>
                    <a:pt x="270" y="867"/>
                  </a:lnTo>
                  <a:lnTo>
                    <a:pt x="269" y="870"/>
                  </a:lnTo>
                  <a:lnTo>
                    <a:pt x="265" y="871"/>
                  </a:lnTo>
                  <a:lnTo>
                    <a:pt x="261" y="872"/>
                  </a:lnTo>
                  <a:lnTo>
                    <a:pt x="259" y="873"/>
                  </a:lnTo>
                  <a:lnTo>
                    <a:pt x="258" y="873"/>
                  </a:lnTo>
                  <a:lnTo>
                    <a:pt x="256" y="872"/>
                  </a:lnTo>
                  <a:lnTo>
                    <a:pt x="256" y="871"/>
                  </a:lnTo>
                  <a:lnTo>
                    <a:pt x="255" y="870"/>
                  </a:lnTo>
                  <a:lnTo>
                    <a:pt x="250" y="868"/>
                  </a:lnTo>
                  <a:lnTo>
                    <a:pt x="254" y="872"/>
                  </a:lnTo>
                  <a:lnTo>
                    <a:pt x="254" y="874"/>
                  </a:lnTo>
                  <a:lnTo>
                    <a:pt x="251" y="877"/>
                  </a:lnTo>
                  <a:lnTo>
                    <a:pt x="249" y="880"/>
                  </a:lnTo>
                  <a:lnTo>
                    <a:pt x="247" y="880"/>
                  </a:lnTo>
                  <a:lnTo>
                    <a:pt x="246" y="880"/>
                  </a:lnTo>
                  <a:lnTo>
                    <a:pt x="246" y="879"/>
                  </a:lnTo>
                  <a:lnTo>
                    <a:pt x="247" y="878"/>
                  </a:lnTo>
                  <a:lnTo>
                    <a:pt x="247" y="877"/>
                  </a:lnTo>
                  <a:lnTo>
                    <a:pt x="246" y="878"/>
                  </a:lnTo>
                  <a:lnTo>
                    <a:pt x="245" y="879"/>
                  </a:lnTo>
                  <a:lnTo>
                    <a:pt x="244" y="880"/>
                  </a:lnTo>
                  <a:lnTo>
                    <a:pt x="242" y="881"/>
                  </a:lnTo>
                  <a:lnTo>
                    <a:pt x="243" y="880"/>
                  </a:lnTo>
                  <a:lnTo>
                    <a:pt x="243" y="878"/>
                  </a:lnTo>
                  <a:lnTo>
                    <a:pt x="238" y="883"/>
                  </a:lnTo>
                  <a:lnTo>
                    <a:pt x="237" y="885"/>
                  </a:lnTo>
                  <a:lnTo>
                    <a:pt x="235" y="885"/>
                  </a:lnTo>
                  <a:lnTo>
                    <a:pt x="234" y="885"/>
                  </a:lnTo>
                  <a:lnTo>
                    <a:pt x="233" y="884"/>
                  </a:lnTo>
                  <a:lnTo>
                    <a:pt x="233" y="883"/>
                  </a:lnTo>
                  <a:lnTo>
                    <a:pt x="233" y="882"/>
                  </a:lnTo>
                  <a:lnTo>
                    <a:pt x="233" y="880"/>
                  </a:lnTo>
                  <a:lnTo>
                    <a:pt x="232" y="880"/>
                  </a:lnTo>
                  <a:lnTo>
                    <a:pt x="232" y="886"/>
                  </a:lnTo>
                  <a:lnTo>
                    <a:pt x="232" y="888"/>
                  </a:lnTo>
                  <a:lnTo>
                    <a:pt x="230" y="890"/>
                  </a:lnTo>
                  <a:lnTo>
                    <a:pt x="230" y="892"/>
                  </a:lnTo>
                  <a:lnTo>
                    <a:pt x="230" y="895"/>
                  </a:lnTo>
                  <a:lnTo>
                    <a:pt x="229" y="896"/>
                  </a:lnTo>
                  <a:lnTo>
                    <a:pt x="228" y="898"/>
                  </a:lnTo>
                  <a:lnTo>
                    <a:pt x="219" y="908"/>
                  </a:lnTo>
                  <a:lnTo>
                    <a:pt x="215" y="911"/>
                  </a:lnTo>
                  <a:lnTo>
                    <a:pt x="213" y="913"/>
                  </a:lnTo>
                  <a:lnTo>
                    <a:pt x="212" y="914"/>
                  </a:lnTo>
                  <a:lnTo>
                    <a:pt x="210" y="914"/>
                  </a:lnTo>
                  <a:lnTo>
                    <a:pt x="209" y="914"/>
                  </a:lnTo>
                  <a:lnTo>
                    <a:pt x="205" y="914"/>
                  </a:lnTo>
                  <a:lnTo>
                    <a:pt x="204" y="913"/>
                  </a:lnTo>
                  <a:lnTo>
                    <a:pt x="203" y="913"/>
                  </a:lnTo>
                  <a:lnTo>
                    <a:pt x="203" y="906"/>
                  </a:lnTo>
                  <a:lnTo>
                    <a:pt x="203" y="905"/>
                  </a:lnTo>
                  <a:lnTo>
                    <a:pt x="204" y="905"/>
                  </a:lnTo>
                  <a:lnTo>
                    <a:pt x="205" y="904"/>
                  </a:lnTo>
                  <a:lnTo>
                    <a:pt x="205" y="903"/>
                  </a:lnTo>
                  <a:lnTo>
                    <a:pt x="205" y="902"/>
                  </a:lnTo>
                  <a:lnTo>
                    <a:pt x="206" y="900"/>
                  </a:lnTo>
                  <a:lnTo>
                    <a:pt x="208" y="898"/>
                  </a:lnTo>
                  <a:lnTo>
                    <a:pt x="208" y="896"/>
                  </a:lnTo>
                  <a:lnTo>
                    <a:pt x="209" y="894"/>
                  </a:lnTo>
                  <a:lnTo>
                    <a:pt x="208" y="892"/>
                  </a:lnTo>
                  <a:lnTo>
                    <a:pt x="208" y="891"/>
                  </a:lnTo>
                  <a:lnTo>
                    <a:pt x="207" y="889"/>
                  </a:lnTo>
                  <a:lnTo>
                    <a:pt x="207" y="888"/>
                  </a:lnTo>
                  <a:lnTo>
                    <a:pt x="207" y="887"/>
                  </a:lnTo>
                  <a:lnTo>
                    <a:pt x="208" y="886"/>
                  </a:lnTo>
                  <a:lnTo>
                    <a:pt x="208" y="885"/>
                  </a:lnTo>
                  <a:lnTo>
                    <a:pt x="207" y="885"/>
                  </a:lnTo>
                  <a:lnTo>
                    <a:pt x="206" y="886"/>
                  </a:lnTo>
                  <a:lnTo>
                    <a:pt x="206" y="887"/>
                  </a:lnTo>
                  <a:lnTo>
                    <a:pt x="206" y="888"/>
                  </a:lnTo>
                  <a:lnTo>
                    <a:pt x="206" y="889"/>
                  </a:lnTo>
                  <a:lnTo>
                    <a:pt x="207" y="891"/>
                  </a:lnTo>
                  <a:lnTo>
                    <a:pt x="207" y="892"/>
                  </a:lnTo>
                  <a:lnTo>
                    <a:pt x="207" y="895"/>
                  </a:lnTo>
                  <a:lnTo>
                    <a:pt x="207" y="896"/>
                  </a:lnTo>
                  <a:lnTo>
                    <a:pt x="205" y="898"/>
                  </a:lnTo>
                  <a:lnTo>
                    <a:pt x="204" y="901"/>
                  </a:lnTo>
                  <a:lnTo>
                    <a:pt x="202" y="903"/>
                  </a:lnTo>
                  <a:lnTo>
                    <a:pt x="201" y="904"/>
                  </a:lnTo>
                  <a:lnTo>
                    <a:pt x="200" y="902"/>
                  </a:lnTo>
                  <a:lnTo>
                    <a:pt x="200" y="901"/>
                  </a:lnTo>
                  <a:lnTo>
                    <a:pt x="202" y="899"/>
                  </a:lnTo>
                  <a:lnTo>
                    <a:pt x="202" y="897"/>
                  </a:lnTo>
                  <a:lnTo>
                    <a:pt x="202" y="895"/>
                  </a:lnTo>
                  <a:lnTo>
                    <a:pt x="200" y="898"/>
                  </a:lnTo>
                  <a:lnTo>
                    <a:pt x="199" y="900"/>
                  </a:lnTo>
                  <a:lnTo>
                    <a:pt x="199" y="903"/>
                  </a:lnTo>
                  <a:lnTo>
                    <a:pt x="199" y="908"/>
                  </a:lnTo>
                  <a:lnTo>
                    <a:pt x="198" y="909"/>
                  </a:lnTo>
                  <a:lnTo>
                    <a:pt x="196" y="910"/>
                  </a:lnTo>
                  <a:lnTo>
                    <a:pt x="194" y="909"/>
                  </a:lnTo>
                  <a:lnTo>
                    <a:pt x="193" y="907"/>
                  </a:lnTo>
                  <a:lnTo>
                    <a:pt x="192" y="905"/>
                  </a:lnTo>
                  <a:lnTo>
                    <a:pt x="192" y="902"/>
                  </a:lnTo>
                  <a:lnTo>
                    <a:pt x="193" y="894"/>
                  </a:lnTo>
                  <a:lnTo>
                    <a:pt x="193" y="892"/>
                  </a:lnTo>
                  <a:lnTo>
                    <a:pt x="191" y="896"/>
                  </a:lnTo>
                  <a:lnTo>
                    <a:pt x="191" y="893"/>
                  </a:lnTo>
                  <a:lnTo>
                    <a:pt x="191" y="890"/>
                  </a:lnTo>
                  <a:lnTo>
                    <a:pt x="193" y="888"/>
                  </a:lnTo>
                  <a:lnTo>
                    <a:pt x="196" y="887"/>
                  </a:lnTo>
                  <a:lnTo>
                    <a:pt x="198" y="887"/>
                  </a:lnTo>
                  <a:lnTo>
                    <a:pt x="199" y="887"/>
                  </a:lnTo>
                  <a:lnTo>
                    <a:pt x="199" y="886"/>
                  </a:lnTo>
                  <a:lnTo>
                    <a:pt x="198" y="886"/>
                  </a:lnTo>
                  <a:lnTo>
                    <a:pt x="197" y="886"/>
                  </a:lnTo>
                  <a:lnTo>
                    <a:pt x="197" y="885"/>
                  </a:lnTo>
                  <a:lnTo>
                    <a:pt x="196" y="885"/>
                  </a:lnTo>
                  <a:lnTo>
                    <a:pt x="195" y="886"/>
                  </a:lnTo>
                  <a:lnTo>
                    <a:pt x="194" y="886"/>
                  </a:lnTo>
                  <a:lnTo>
                    <a:pt x="193" y="885"/>
                  </a:lnTo>
                  <a:lnTo>
                    <a:pt x="192" y="886"/>
                  </a:lnTo>
                  <a:lnTo>
                    <a:pt x="190" y="888"/>
                  </a:lnTo>
                  <a:lnTo>
                    <a:pt x="189" y="890"/>
                  </a:lnTo>
                  <a:lnTo>
                    <a:pt x="189" y="892"/>
                  </a:lnTo>
                  <a:lnTo>
                    <a:pt x="189" y="895"/>
                  </a:lnTo>
                  <a:lnTo>
                    <a:pt x="189" y="897"/>
                  </a:lnTo>
                  <a:lnTo>
                    <a:pt x="188" y="905"/>
                  </a:lnTo>
                  <a:lnTo>
                    <a:pt x="187" y="907"/>
                  </a:lnTo>
                  <a:lnTo>
                    <a:pt x="186" y="908"/>
                  </a:lnTo>
                  <a:lnTo>
                    <a:pt x="185" y="909"/>
                  </a:lnTo>
                  <a:lnTo>
                    <a:pt x="184" y="909"/>
                  </a:lnTo>
                  <a:lnTo>
                    <a:pt x="184" y="910"/>
                  </a:lnTo>
                  <a:lnTo>
                    <a:pt x="183" y="910"/>
                  </a:lnTo>
                  <a:lnTo>
                    <a:pt x="183" y="911"/>
                  </a:lnTo>
                  <a:lnTo>
                    <a:pt x="181" y="911"/>
                  </a:lnTo>
                  <a:lnTo>
                    <a:pt x="180" y="911"/>
                  </a:lnTo>
                  <a:lnTo>
                    <a:pt x="178" y="910"/>
                  </a:lnTo>
                  <a:lnTo>
                    <a:pt x="175" y="910"/>
                  </a:lnTo>
                  <a:lnTo>
                    <a:pt x="174" y="909"/>
                  </a:lnTo>
                  <a:lnTo>
                    <a:pt x="175" y="908"/>
                  </a:lnTo>
                  <a:lnTo>
                    <a:pt x="176" y="907"/>
                  </a:lnTo>
                  <a:lnTo>
                    <a:pt x="177" y="907"/>
                  </a:lnTo>
                  <a:lnTo>
                    <a:pt x="177" y="906"/>
                  </a:lnTo>
                  <a:lnTo>
                    <a:pt x="177" y="905"/>
                  </a:lnTo>
                  <a:lnTo>
                    <a:pt x="177" y="904"/>
                  </a:lnTo>
                  <a:lnTo>
                    <a:pt x="175" y="906"/>
                  </a:lnTo>
                  <a:lnTo>
                    <a:pt x="174" y="904"/>
                  </a:lnTo>
                  <a:lnTo>
                    <a:pt x="174" y="902"/>
                  </a:lnTo>
                  <a:lnTo>
                    <a:pt x="174" y="901"/>
                  </a:lnTo>
                  <a:lnTo>
                    <a:pt x="173" y="899"/>
                  </a:lnTo>
                  <a:lnTo>
                    <a:pt x="173" y="898"/>
                  </a:lnTo>
                  <a:lnTo>
                    <a:pt x="174" y="897"/>
                  </a:lnTo>
                  <a:lnTo>
                    <a:pt x="174" y="896"/>
                  </a:lnTo>
                  <a:lnTo>
                    <a:pt x="175" y="895"/>
                  </a:lnTo>
                  <a:lnTo>
                    <a:pt x="176" y="895"/>
                  </a:lnTo>
                  <a:lnTo>
                    <a:pt x="177" y="895"/>
                  </a:lnTo>
                  <a:lnTo>
                    <a:pt x="178" y="894"/>
                  </a:lnTo>
                  <a:lnTo>
                    <a:pt x="179" y="894"/>
                  </a:lnTo>
                  <a:lnTo>
                    <a:pt x="179" y="892"/>
                  </a:lnTo>
                  <a:lnTo>
                    <a:pt x="177" y="894"/>
                  </a:lnTo>
                  <a:lnTo>
                    <a:pt x="177" y="892"/>
                  </a:lnTo>
                  <a:lnTo>
                    <a:pt x="176" y="889"/>
                  </a:lnTo>
                  <a:lnTo>
                    <a:pt x="175" y="887"/>
                  </a:lnTo>
                  <a:lnTo>
                    <a:pt x="175" y="886"/>
                  </a:lnTo>
                  <a:lnTo>
                    <a:pt x="176" y="885"/>
                  </a:lnTo>
                  <a:lnTo>
                    <a:pt x="177" y="883"/>
                  </a:lnTo>
                  <a:lnTo>
                    <a:pt x="178" y="882"/>
                  </a:lnTo>
                  <a:lnTo>
                    <a:pt x="179" y="882"/>
                  </a:lnTo>
                  <a:lnTo>
                    <a:pt x="180" y="881"/>
                  </a:lnTo>
                  <a:lnTo>
                    <a:pt x="182" y="881"/>
                  </a:lnTo>
                  <a:lnTo>
                    <a:pt x="183" y="880"/>
                  </a:lnTo>
                  <a:lnTo>
                    <a:pt x="183" y="879"/>
                  </a:lnTo>
                  <a:lnTo>
                    <a:pt x="184" y="878"/>
                  </a:lnTo>
                  <a:lnTo>
                    <a:pt x="183" y="878"/>
                  </a:lnTo>
                  <a:lnTo>
                    <a:pt x="183" y="879"/>
                  </a:lnTo>
                  <a:lnTo>
                    <a:pt x="182" y="879"/>
                  </a:lnTo>
                  <a:lnTo>
                    <a:pt x="182" y="880"/>
                  </a:lnTo>
                  <a:lnTo>
                    <a:pt x="180" y="880"/>
                  </a:lnTo>
                  <a:lnTo>
                    <a:pt x="179" y="881"/>
                  </a:lnTo>
                  <a:lnTo>
                    <a:pt x="178" y="881"/>
                  </a:lnTo>
                  <a:lnTo>
                    <a:pt x="177" y="881"/>
                  </a:lnTo>
                  <a:lnTo>
                    <a:pt x="176" y="883"/>
                  </a:lnTo>
                  <a:lnTo>
                    <a:pt x="175" y="883"/>
                  </a:lnTo>
                  <a:lnTo>
                    <a:pt x="175" y="884"/>
                  </a:lnTo>
                  <a:lnTo>
                    <a:pt x="174" y="885"/>
                  </a:lnTo>
                  <a:lnTo>
                    <a:pt x="174" y="888"/>
                  </a:lnTo>
                  <a:lnTo>
                    <a:pt x="174" y="889"/>
                  </a:lnTo>
                  <a:lnTo>
                    <a:pt x="175" y="890"/>
                  </a:lnTo>
                  <a:lnTo>
                    <a:pt x="175" y="891"/>
                  </a:lnTo>
                  <a:lnTo>
                    <a:pt x="176" y="892"/>
                  </a:lnTo>
                  <a:lnTo>
                    <a:pt x="175" y="894"/>
                  </a:lnTo>
                  <a:lnTo>
                    <a:pt x="174" y="895"/>
                  </a:lnTo>
                  <a:lnTo>
                    <a:pt x="170" y="897"/>
                  </a:lnTo>
                  <a:lnTo>
                    <a:pt x="169" y="899"/>
                  </a:lnTo>
                  <a:lnTo>
                    <a:pt x="168" y="903"/>
                  </a:lnTo>
                  <a:lnTo>
                    <a:pt x="167" y="904"/>
                  </a:lnTo>
                  <a:lnTo>
                    <a:pt x="166" y="905"/>
                  </a:lnTo>
                  <a:lnTo>
                    <a:pt x="165" y="905"/>
                  </a:lnTo>
                  <a:lnTo>
                    <a:pt x="163" y="905"/>
                  </a:lnTo>
                  <a:lnTo>
                    <a:pt x="162" y="905"/>
                  </a:lnTo>
                  <a:lnTo>
                    <a:pt x="161" y="904"/>
                  </a:lnTo>
                  <a:lnTo>
                    <a:pt x="161" y="903"/>
                  </a:lnTo>
                  <a:lnTo>
                    <a:pt x="160" y="901"/>
                  </a:lnTo>
                  <a:lnTo>
                    <a:pt x="160" y="902"/>
                  </a:lnTo>
                  <a:lnTo>
                    <a:pt x="159" y="902"/>
                  </a:lnTo>
                  <a:lnTo>
                    <a:pt x="159" y="901"/>
                  </a:lnTo>
                  <a:lnTo>
                    <a:pt x="158" y="900"/>
                  </a:lnTo>
                  <a:lnTo>
                    <a:pt x="160" y="899"/>
                  </a:lnTo>
                  <a:lnTo>
                    <a:pt x="162" y="898"/>
                  </a:lnTo>
                  <a:lnTo>
                    <a:pt x="165" y="896"/>
                  </a:lnTo>
                  <a:lnTo>
                    <a:pt x="167" y="894"/>
                  </a:lnTo>
                  <a:lnTo>
                    <a:pt x="167" y="890"/>
                  </a:lnTo>
                  <a:lnTo>
                    <a:pt x="168" y="890"/>
                  </a:lnTo>
                  <a:lnTo>
                    <a:pt x="168" y="889"/>
                  </a:lnTo>
                  <a:lnTo>
                    <a:pt x="169" y="888"/>
                  </a:lnTo>
                  <a:lnTo>
                    <a:pt x="169" y="887"/>
                  </a:lnTo>
                  <a:lnTo>
                    <a:pt x="169" y="886"/>
                  </a:lnTo>
                  <a:lnTo>
                    <a:pt x="170" y="886"/>
                  </a:lnTo>
                  <a:lnTo>
                    <a:pt x="170" y="885"/>
                  </a:lnTo>
                  <a:lnTo>
                    <a:pt x="171" y="885"/>
                  </a:lnTo>
                  <a:lnTo>
                    <a:pt x="171" y="884"/>
                  </a:lnTo>
                  <a:lnTo>
                    <a:pt x="169" y="884"/>
                  </a:lnTo>
                  <a:lnTo>
                    <a:pt x="169" y="885"/>
                  </a:lnTo>
                  <a:lnTo>
                    <a:pt x="168" y="888"/>
                  </a:lnTo>
                  <a:lnTo>
                    <a:pt x="166" y="890"/>
                  </a:lnTo>
                  <a:lnTo>
                    <a:pt x="166" y="892"/>
                  </a:lnTo>
                  <a:lnTo>
                    <a:pt x="165" y="893"/>
                  </a:lnTo>
                  <a:lnTo>
                    <a:pt x="164" y="894"/>
                  </a:lnTo>
                  <a:lnTo>
                    <a:pt x="163" y="895"/>
                  </a:lnTo>
                  <a:lnTo>
                    <a:pt x="159" y="899"/>
                  </a:lnTo>
                  <a:lnTo>
                    <a:pt x="157" y="900"/>
                  </a:lnTo>
                  <a:lnTo>
                    <a:pt x="156" y="899"/>
                  </a:lnTo>
                  <a:lnTo>
                    <a:pt x="155" y="897"/>
                  </a:lnTo>
                  <a:lnTo>
                    <a:pt x="157" y="895"/>
                  </a:lnTo>
                  <a:lnTo>
                    <a:pt x="161" y="892"/>
                  </a:lnTo>
                  <a:lnTo>
                    <a:pt x="162" y="889"/>
                  </a:lnTo>
                  <a:lnTo>
                    <a:pt x="163" y="887"/>
                  </a:lnTo>
                  <a:lnTo>
                    <a:pt x="164" y="884"/>
                  </a:lnTo>
                  <a:lnTo>
                    <a:pt x="163" y="881"/>
                  </a:lnTo>
                  <a:lnTo>
                    <a:pt x="162" y="878"/>
                  </a:lnTo>
                  <a:lnTo>
                    <a:pt x="162" y="877"/>
                  </a:lnTo>
                  <a:lnTo>
                    <a:pt x="163" y="876"/>
                  </a:lnTo>
                  <a:lnTo>
                    <a:pt x="164" y="875"/>
                  </a:lnTo>
                  <a:lnTo>
                    <a:pt x="165" y="871"/>
                  </a:lnTo>
                  <a:lnTo>
                    <a:pt x="165" y="870"/>
                  </a:lnTo>
                  <a:lnTo>
                    <a:pt x="166" y="870"/>
                  </a:lnTo>
                  <a:lnTo>
                    <a:pt x="167" y="870"/>
                  </a:lnTo>
                  <a:lnTo>
                    <a:pt x="166" y="869"/>
                  </a:lnTo>
                  <a:lnTo>
                    <a:pt x="165" y="862"/>
                  </a:lnTo>
                  <a:lnTo>
                    <a:pt x="165" y="861"/>
                  </a:lnTo>
                  <a:lnTo>
                    <a:pt x="166" y="860"/>
                  </a:lnTo>
                  <a:lnTo>
                    <a:pt x="167" y="860"/>
                  </a:lnTo>
                  <a:lnTo>
                    <a:pt x="167" y="859"/>
                  </a:lnTo>
                  <a:lnTo>
                    <a:pt x="164" y="860"/>
                  </a:lnTo>
                  <a:lnTo>
                    <a:pt x="163" y="860"/>
                  </a:lnTo>
                  <a:lnTo>
                    <a:pt x="163" y="858"/>
                  </a:lnTo>
                  <a:lnTo>
                    <a:pt x="163" y="860"/>
                  </a:lnTo>
                  <a:lnTo>
                    <a:pt x="163" y="866"/>
                  </a:lnTo>
                  <a:lnTo>
                    <a:pt x="163" y="870"/>
                  </a:lnTo>
                  <a:lnTo>
                    <a:pt x="163" y="871"/>
                  </a:lnTo>
                  <a:lnTo>
                    <a:pt x="162" y="873"/>
                  </a:lnTo>
                  <a:lnTo>
                    <a:pt x="161" y="874"/>
                  </a:lnTo>
                  <a:lnTo>
                    <a:pt x="161" y="875"/>
                  </a:lnTo>
                  <a:lnTo>
                    <a:pt x="160" y="877"/>
                  </a:lnTo>
                  <a:lnTo>
                    <a:pt x="158" y="878"/>
                  </a:lnTo>
                  <a:lnTo>
                    <a:pt x="157" y="879"/>
                  </a:lnTo>
                  <a:lnTo>
                    <a:pt x="157" y="878"/>
                  </a:lnTo>
                  <a:lnTo>
                    <a:pt x="157" y="877"/>
                  </a:lnTo>
                  <a:lnTo>
                    <a:pt x="159" y="875"/>
                  </a:lnTo>
                  <a:lnTo>
                    <a:pt x="160" y="873"/>
                  </a:lnTo>
                  <a:lnTo>
                    <a:pt x="160" y="871"/>
                  </a:lnTo>
                  <a:lnTo>
                    <a:pt x="159" y="871"/>
                  </a:lnTo>
                  <a:lnTo>
                    <a:pt x="158" y="873"/>
                  </a:lnTo>
                  <a:lnTo>
                    <a:pt x="158" y="875"/>
                  </a:lnTo>
                  <a:lnTo>
                    <a:pt x="157" y="875"/>
                  </a:lnTo>
                  <a:lnTo>
                    <a:pt x="157" y="876"/>
                  </a:lnTo>
                  <a:lnTo>
                    <a:pt x="156" y="876"/>
                  </a:lnTo>
                  <a:lnTo>
                    <a:pt x="155" y="876"/>
                  </a:lnTo>
                  <a:lnTo>
                    <a:pt x="154" y="875"/>
                  </a:lnTo>
                  <a:lnTo>
                    <a:pt x="153" y="875"/>
                  </a:lnTo>
                  <a:lnTo>
                    <a:pt x="152" y="875"/>
                  </a:lnTo>
                  <a:lnTo>
                    <a:pt x="153" y="878"/>
                  </a:lnTo>
                  <a:lnTo>
                    <a:pt x="153" y="880"/>
                  </a:lnTo>
                  <a:lnTo>
                    <a:pt x="152" y="881"/>
                  </a:lnTo>
                  <a:lnTo>
                    <a:pt x="152" y="882"/>
                  </a:lnTo>
                  <a:lnTo>
                    <a:pt x="148" y="888"/>
                  </a:lnTo>
                  <a:lnTo>
                    <a:pt x="147" y="890"/>
                  </a:lnTo>
                  <a:lnTo>
                    <a:pt x="145" y="891"/>
                  </a:lnTo>
                  <a:lnTo>
                    <a:pt x="143" y="891"/>
                  </a:lnTo>
                  <a:lnTo>
                    <a:pt x="142" y="891"/>
                  </a:lnTo>
                  <a:lnTo>
                    <a:pt x="142" y="893"/>
                  </a:lnTo>
                  <a:lnTo>
                    <a:pt x="141" y="894"/>
                  </a:lnTo>
                  <a:lnTo>
                    <a:pt x="141" y="895"/>
                  </a:lnTo>
                  <a:lnTo>
                    <a:pt x="140" y="896"/>
                  </a:lnTo>
                  <a:lnTo>
                    <a:pt x="138" y="896"/>
                  </a:lnTo>
                  <a:lnTo>
                    <a:pt x="137" y="895"/>
                  </a:lnTo>
                  <a:lnTo>
                    <a:pt x="136" y="897"/>
                  </a:lnTo>
                  <a:lnTo>
                    <a:pt x="135" y="897"/>
                  </a:lnTo>
                  <a:lnTo>
                    <a:pt x="134" y="896"/>
                  </a:lnTo>
                  <a:lnTo>
                    <a:pt x="133" y="894"/>
                  </a:lnTo>
                  <a:lnTo>
                    <a:pt x="132" y="893"/>
                  </a:lnTo>
                  <a:lnTo>
                    <a:pt x="132" y="892"/>
                  </a:lnTo>
                  <a:lnTo>
                    <a:pt x="133" y="884"/>
                  </a:lnTo>
                  <a:lnTo>
                    <a:pt x="134" y="876"/>
                  </a:lnTo>
                  <a:lnTo>
                    <a:pt x="134" y="871"/>
                  </a:lnTo>
                  <a:lnTo>
                    <a:pt x="134" y="870"/>
                  </a:lnTo>
                  <a:lnTo>
                    <a:pt x="135" y="869"/>
                  </a:lnTo>
                  <a:lnTo>
                    <a:pt x="135" y="868"/>
                  </a:lnTo>
                  <a:lnTo>
                    <a:pt x="136" y="863"/>
                  </a:lnTo>
                  <a:lnTo>
                    <a:pt x="136" y="859"/>
                  </a:lnTo>
                  <a:lnTo>
                    <a:pt x="136" y="858"/>
                  </a:lnTo>
                  <a:lnTo>
                    <a:pt x="139" y="859"/>
                  </a:lnTo>
                  <a:lnTo>
                    <a:pt x="140" y="859"/>
                  </a:lnTo>
                  <a:lnTo>
                    <a:pt x="141" y="857"/>
                  </a:lnTo>
                  <a:lnTo>
                    <a:pt x="141" y="855"/>
                  </a:lnTo>
                  <a:lnTo>
                    <a:pt x="141" y="854"/>
                  </a:lnTo>
                  <a:lnTo>
                    <a:pt x="140" y="854"/>
                  </a:lnTo>
                  <a:lnTo>
                    <a:pt x="140" y="853"/>
                  </a:lnTo>
                  <a:lnTo>
                    <a:pt x="142" y="852"/>
                  </a:lnTo>
                  <a:lnTo>
                    <a:pt x="142" y="851"/>
                  </a:lnTo>
                  <a:lnTo>
                    <a:pt x="142" y="848"/>
                  </a:lnTo>
                  <a:lnTo>
                    <a:pt x="142" y="847"/>
                  </a:lnTo>
                  <a:lnTo>
                    <a:pt x="143" y="845"/>
                  </a:lnTo>
                  <a:lnTo>
                    <a:pt x="143" y="844"/>
                  </a:lnTo>
                  <a:lnTo>
                    <a:pt x="143" y="843"/>
                  </a:lnTo>
                  <a:lnTo>
                    <a:pt x="145" y="842"/>
                  </a:lnTo>
                  <a:lnTo>
                    <a:pt x="145" y="841"/>
                  </a:lnTo>
                  <a:lnTo>
                    <a:pt x="145" y="838"/>
                  </a:lnTo>
                  <a:lnTo>
                    <a:pt x="145" y="837"/>
                  </a:lnTo>
                  <a:lnTo>
                    <a:pt x="144" y="835"/>
                  </a:lnTo>
                  <a:lnTo>
                    <a:pt x="143" y="834"/>
                  </a:lnTo>
                  <a:lnTo>
                    <a:pt x="144" y="833"/>
                  </a:lnTo>
                  <a:lnTo>
                    <a:pt x="145" y="833"/>
                  </a:lnTo>
                  <a:lnTo>
                    <a:pt x="146" y="833"/>
                  </a:lnTo>
                  <a:lnTo>
                    <a:pt x="147" y="832"/>
                  </a:lnTo>
                  <a:lnTo>
                    <a:pt x="149" y="830"/>
                  </a:lnTo>
                  <a:lnTo>
                    <a:pt x="148" y="830"/>
                  </a:lnTo>
                  <a:lnTo>
                    <a:pt x="148" y="829"/>
                  </a:lnTo>
                  <a:lnTo>
                    <a:pt x="149" y="827"/>
                  </a:lnTo>
                  <a:lnTo>
                    <a:pt x="149" y="823"/>
                  </a:lnTo>
                  <a:lnTo>
                    <a:pt x="149" y="822"/>
                  </a:lnTo>
                  <a:lnTo>
                    <a:pt x="150" y="820"/>
                  </a:lnTo>
                  <a:lnTo>
                    <a:pt x="150" y="819"/>
                  </a:lnTo>
                  <a:lnTo>
                    <a:pt x="151" y="818"/>
                  </a:lnTo>
                  <a:lnTo>
                    <a:pt x="150" y="817"/>
                  </a:lnTo>
                  <a:lnTo>
                    <a:pt x="149" y="816"/>
                  </a:lnTo>
                  <a:lnTo>
                    <a:pt x="148" y="815"/>
                  </a:lnTo>
                  <a:lnTo>
                    <a:pt x="148" y="814"/>
                  </a:lnTo>
                  <a:lnTo>
                    <a:pt x="149" y="813"/>
                  </a:lnTo>
                  <a:lnTo>
                    <a:pt x="152" y="815"/>
                  </a:lnTo>
                  <a:lnTo>
                    <a:pt x="153" y="814"/>
                  </a:lnTo>
                  <a:lnTo>
                    <a:pt x="154" y="813"/>
                  </a:lnTo>
                  <a:lnTo>
                    <a:pt x="154" y="812"/>
                  </a:lnTo>
                  <a:lnTo>
                    <a:pt x="153" y="812"/>
                  </a:lnTo>
                  <a:lnTo>
                    <a:pt x="152" y="811"/>
                  </a:lnTo>
                  <a:lnTo>
                    <a:pt x="152" y="810"/>
                  </a:lnTo>
                  <a:lnTo>
                    <a:pt x="152" y="807"/>
                  </a:lnTo>
                  <a:lnTo>
                    <a:pt x="153" y="806"/>
                  </a:lnTo>
                  <a:lnTo>
                    <a:pt x="154" y="806"/>
                  </a:lnTo>
                  <a:lnTo>
                    <a:pt x="154" y="804"/>
                  </a:lnTo>
                  <a:lnTo>
                    <a:pt x="155" y="805"/>
                  </a:lnTo>
                  <a:lnTo>
                    <a:pt x="156" y="805"/>
                  </a:lnTo>
                  <a:lnTo>
                    <a:pt x="157" y="805"/>
                  </a:lnTo>
                  <a:lnTo>
                    <a:pt x="158" y="806"/>
                  </a:lnTo>
                  <a:lnTo>
                    <a:pt x="156" y="802"/>
                  </a:lnTo>
                  <a:lnTo>
                    <a:pt x="156" y="794"/>
                  </a:lnTo>
                  <a:lnTo>
                    <a:pt x="156" y="793"/>
                  </a:lnTo>
                  <a:lnTo>
                    <a:pt x="156" y="792"/>
                  </a:lnTo>
                  <a:lnTo>
                    <a:pt x="156" y="791"/>
                  </a:lnTo>
                  <a:lnTo>
                    <a:pt x="155" y="790"/>
                  </a:lnTo>
                  <a:lnTo>
                    <a:pt x="155" y="789"/>
                  </a:lnTo>
                  <a:lnTo>
                    <a:pt x="155" y="788"/>
                  </a:lnTo>
                  <a:lnTo>
                    <a:pt x="155" y="786"/>
                  </a:lnTo>
                  <a:lnTo>
                    <a:pt x="156" y="787"/>
                  </a:lnTo>
                  <a:lnTo>
                    <a:pt x="158" y="788"/>
                  </a:lnTo>
                  <a:lnTo>
                    <a:pt x="159" y="789"/>
                  </a:lnTo>
                  <a:lnTo>
                    <a:pt x="159" y="788"/>
                  </a:lnTo>
                  <a:lnTo>
                    <a:pt x="157" y="785"/>
                  </a:lnTo>
                  <a:lnTo>
                    <a:pt x="158" y="784"/>
                  </a:lnTo>
                  <a:lnTo>
                    <a:pt x="157" y="783"/>
                  </a:lnTo>
                  <a:lnTo>
                    <a:pt x="156" y="782"/>
                  </a:lnTo>
                  <a:lnTo>
                    <a:pt x="156" y="781"/>
                  </a:lnTo>
                  <a:lnTo>
                    <a:pt x="155" y="779"/>
                  </a:lnTo>
                  <a:lnTo>
                    <a:pt x="155" y="776"/>
                  </a:lnTo>
                  <a:lnTo>
                    <a:pt x="154" y="775"/>
                  </a:lnTo>
                  <a:lnTo>
                    <a:pt x="151" y="772"/>
                  </a:lnTo>
                  <a:lnTo>
                    <a:pt x="151" y="770"/>
                  </a:lnTo>
                  <a:lnTo>
                    <a:pt x="151" y="766"/>
                  </a:lnTo>
                  <a:lnTo>
                    <a:pt x="150" y="764"/>
                  </a:lnTo>
                  <a:lnTo>
                    <a:pt x="148" y="759"/>
                  </a:lnTo>
                  <a:lnTo>
                    <a:pt x="148" y="758"/>
                  </a:lnTo>
                  <a:lnTo>
                    <a:pt x="148" y="757"/>
                  </a:lnTo>
                  <a:lnTo>
                    <a:pt x="150" y="756"/>
                  </a:lnTo>
                  <a:lnTo>
                    <a:pt x="151" y="756"/>
                  </a:lnTo>
                  <a:lnTo>
                    <a:pt x="151" y="754"/>
                  </a:lnTo>
                  <a:lnTo>
                    <a:pt x="151" y="752"/>
                  </a:lnTo>
                  <a:lnTo>
                    <a:pt x="150" y="751"/>
                  </a:lnTo>
                  <a:lnTo>
                    <a:pt x="149" y="749"/>
                  </a:lnTo>
                  <a:lnTo>
                    <a:pt x="149" y="748"/>
                  </a:lnTo>
                  <a:lnTo>
                    <a:pt x="149" y="747"/>
                  </a:lnTo>
                  <a:lnTo>
                    <a:pt x="148" y="746"/>
                  </a:lnTo>
                  <a:lnTo>
                    <a:pt x="147" y="745"/>
                  </a:lnTo>
                  <a:lnTo>
                    <a:pt x="147" y="742"/>
                  </a:lnTo>
                  <a:lnTo>
                    <a:pt x="146" y="741"/>
                  </a:lnTo>
                  <a:lnTo>
                    <a:pt x="145" y="740"/>
                  </a:lnTo>
                  <a:lnTo>
                    <a:pt x="142" y="740"/>
                  </a:lnTo>
                  <a:lnTo>
                    <a:pt x="141" y="740"/>
                  </a:lnTo>
                  <a:lnTo>
                    <a:pt x="140" y="739"/>
                  </a:lnTo>
                  <a:lnTo>
                    <a:pt x="140" y="738"/>
                  </a:lnTo>
                  <a:lnTo>
                    <a:pt x="140" y="737"/>
                  </a:lnTo>
                  <a:lnTo>
                    <a:pt x="140" y="736"/>
                  </a:lnTo>
                  <a:lnTo>
                    <a:pt x="141" y="736"/>
                  </a:lnTo>
                  <a:lnTo>
                    <a:pt x="142" y="737"/>
                  </a:lnTo>
                  <a:lnTo>
                    <a:pt x="143" y="737"/>
                  </a:lnTo>
                  <a:lnTo>
                    <a:pt x="144" y="738"/>
                  </a:lnTo>
                  <a:lnTo>
                    <a:pt x="145" y="737"/>
                  </a:lnTo>
                  <a:lnTo>
                    <a:pt x="145" y="736"/>
                  </a:lnTo>
                  <a:lnTo>
                    <a:pt x="146" y="736"/>
                  </a:lnTo>
                  <a:lnTo>
                    <a:pt x="145" y="734"/>
                  </a:lnTo>
                  <a:lnTo>
                    <a:pt x="145" y="733"/>
                  </a:lnTo>
                  <a:lnTo>
                    <a:pt x="144" y="732"/>
                  </a:lnTo>
                  <a:lnTo>
                    <a:pt x="143" y="732"/>
                  </a:lnTo>
                  <a:lnTo>
                    <a:pt x="142" y="731"/>
                  </a:lnTo>
                  <a:lnTo>
                    <a:pt x="141" y="730"/>
                  </a:lnTo>
                  <a:lnTo>
                    <a:pt x="141" y="729"/>
                  </a:lnTo>
                  <a:lnTo>
                    <a:pt x="140" y="728"/>
                  </a:lnTo>
                  <a:lnTo>
                    <a:pt x="137" y="724"/>
                  </a:lnTo>
                  <a:lnTo>
                    <a:pt x="136" y="722"/>
                  </a:lnTo>
                  <a:lnTo>
                    <a:pt x="135" y="720"/>
                  </a:lnTo>
                  <a:lnTo>
                    <a:pt x="136" y="720"/>
                  </a:lnTo>
                  <a:lnTo>
                    <a:pt x="135" y="714"/>
                  </a:lnTo>
                  <a:lnTo>
                    <a:pt x="135" y="713"/>
                  </a:lnTo>
                  <a:lnTo>
                    <a:pt x="128" y="707"/>
                  </a:lnTo>
                  <a:lnTo>
                    <a:pt x="128" y="706"/>
                  </a:lnTo>
                  <a:lnTo>
                    <a:pt x="129" y="706"/>
                  </a:lnTo>
                  <a:lnTo>
                    <a:pt x="130" y="707"/>
                  </a:lnTo>
                  <a:lnTo>
                    <a:pt x="132" y="707"/>
                  </a:lnTo>
                  <a:lnTo>
                    <a:pt x="137" y="706"/>
                  </a:lnTo>
                  <a:lnTo>
                    <a:pt x="136" y="706"/>
                  </a:lnTo>
                  <a:lnTo>
                    <a:pt x="135" y="705"/>
                  </a:lnTo>
                  <a:lnTo>
                    <a:pt x="133" y="706"/>
                  </a:lnTo>
                  <a:lnTo>
                    <a:pt x="132" y="706"/>
                  </a:lnTo>
                  <a:lnTo>
                    <a:pt x="131" y="703"/>
                  </a:lnTo>
                  <a:lnTo>
                    <a:pt x="129" y="700"/>
                  </a:lnTo>
                  <a:lnTo>
                    <a:pt x="128" y="699"/>
                  </a:lnTo>
                  <a:lnTo>
                    <a:pt x="128" y="697"/>
                  </a:lnTo>
                  <a:lnTo>
                    <a:pt x="128" y="698"/>
                  </a:lnTo>
                  <a:lnTo>
                    <a:pt x="127" y="699"/>
                  </a:lnTo>
                  <a:lnTo>
                    <a:pt x="127" y="700"/>
                  </a:lnTo>
                  <a:lnTo>
                    <a:pt x="127" y="701"/>
                  </a:lnTo>
                  <a:lnTo>
                    <a:pt x="126" y="701"/>
                  </a:lnTo>
                  <a:lnTo>
                    <a:pt x="125" y="700"/>
                  </a:lnTo>
                  <a:lnTo>
                    <a:pt x="124" y="700"/>
                  </a:lnTo>
                  <a:lnTo>
                    <a:pt x="123" y="699"/>
                  </a:lnTo>
                  <a:lnTo>
                    <a:pt x="122" y="699"/>
                  </a:lnTo>
                  <a:lnTo>
                    <a:pt x="121" y="698"/>
                  </a:lnTo>
                  <a:lnTo>
                    <a:pt x="121" y="696"/>
                  </a:lnTo>
                  <a:lnTo>
                    <a:pt x="121" y="694"/>
                  </a:lnTo>
                  <a:lnTo>
                    <a:pt x="122" y="692"/>
                  </a:lnTo>
                  <a:lnTo>
                    <a:pt x="121" y="690"/>
                  </a:lnTo>
                  <a:lnTo>
                    <a:pt x="121" y="689"/>
                  </a:lnTo>
                  <a:lnTo>
                    <a:pt x="121" y="688"/>
                  </a:lnTo>
                  <a:lnTo>
                    <a:pt x="122" y="687"/>
                  </a:lnTo>
                  <a:lnTo>
                    <a:pt x="122" y="686"/>
                  </a:lnTo>
                  <a:lnTo>
                    <a:pt x="123" y="685"/>
                  </a:lnTo>
                  <a:lnTo>
                    <a:pt x="123" y="684"/>
                  </a:lnTo>
                  <a:lnTo>
                    <a:pt x="122" y="684"/>
                  </a:lnTo>
                  <a:lnTo>
                    <a:pt x="124" y="682"/>
                  </a:lnTo>
                  <a:lnTo>
                    <a:pt x="125" y="682"/>
                  </a:lnTo>
                  <a:lnTo>
                    <a:pt x="124" y="682"/>
                  </a:lnTo>
                  <a:lnTo>
                    <a:pt x="122" y="682"/>
                  </a:lnTo>
                  <a:lnTo>
                    <a:pt x="121" y="682"/>
                  </a:lnTo>
                  <a:lnTo>
                    <a:pt x="120" y="681"/>
                  </a:lnTo>
                  <a:lnTo>
                    <a:pt x="121" y="681"/>
                  </a:lnTo>
                  <a:lnTo>
                    <a:pt x="121" y="680"/>
                  </a:lnTo>
                  <a:lnTo>
                    <a:pt x="121" y="679"/>
                  </a:lnTo>
                  <a:lnTo>
                    <a:pt x="121" y="677"/>
                  </a:lnTo>
                  <a:lnTo>
                    <a:pt x="121" y="676"/>
                  </a:lnTo>
                  <a:lnTo>
                    <a:pt x="121" y="675"/>
                  </a:lnTo>
                  <a:lnTo>
                    <a:pt x="122" y="674"/>
                  </a:lnTo>
                  <a:lnTo>
                    <a:pt x="122" y="673"/>
                  </a:lnTo>
                  <a:lnTo>
                    <a:pt x="122" y="667"/>
                  </a:lnTo>
                  <a:lnTo>
                    <a:pt x="122" y="666"/>
                  </a:lnTo>
                  <a:lnTo>
                    <a:pt x="122" y="665"/>
                  </a:lnTo>
                  <a:lnTo>
                    <a:pt x="123" y="664"/>
                  </a:lnTo>
                  <a:lnTo>
                    <a:pt x="123" y="662"/>
                  </a:lnTo>
                  <a:lnTo>
                    <a:pt x="123" y="661"/>
                  </a:lnTo>
                  <a:lnTo>
                    <a:pt x="122" y="663"/>
                  </a:lnTo>
                  <a:lnTo>
                    <a:pt x="121" y="666"/>
                  </a:lnTo>
                  <a:lnTo>
                    <a:pt x="120" y="668"/>
                  </a:lnTo>
                  <a:lnTo>
                    <a:pt x="121" y="672"/>
                  </a:lnTo>
                  <a:lnTo>
                    <a:pt x="121" y="674"/>
                  </a:lnTo>
                  <a:lnTo>
                    <a:pt x="120" y="675"/>
                  </a:lnTo>
                  <a:lnTo>
                    <a:pt x="119" y="676"/>
                  </a:lnTo>
                  <a:lnTo>
                    <a:pt x="118" y="677"/>
                  </a:lnTo>
                  <a:lnTo>
                    <a:pt x="117" y="678"/>
                  </a:lnTo>
                  <a:lnTo>
                    <a:pt x="115" y="677"/>
                  </a:lnTo>
                  <a:lnTo>
                    <a:pt x="115" y="676"/>
                  </a:lnTo>
                  <a:lnTo>
                    <a:pt x="115" y="674"/>
                  </a:lnTo>
                  <a:lnTo>
                    <a:pt x="114" y="674"/>
                  </a:lnTo>
                  <a:lnTo>
                    <a:pt x="114" y="673"/>
                  </a:lnTo>
                  <a:lnTo>
                    <a:pt x="113" y="674"/>
                  </a:lnTo>
                  <a:lnTo>
                    <a:pt x="113" y="675"/>
                  </a:lnTo>
                  <a:lnTo>
                    <a:pt x="113" y="676"/>
                  </a:lnTo>
                  <a:lnTo>
                    <a:pt x="115" y="678"/>
                  </a:lnTo>
                  <a:lnTo>
                    <a:pt x="116" y="679"/>
                  </a:lnTo>
                  <a:lnTo>
                    <a:pt x="116" y="680"/>
                  </a:lnTo>
                  <a:lnTo>
                    <a:pt x="115" y="680"/>
                  </a:lnTo>
                  <a:lnTo>
                    <a:pt x="115" y="681"/>
                  </a:lnTo>
                  <a:lnTo>
                    <a:pt x="115" y="686"/>
                  </a:lnTo>
                  <a:lnTo>
                    <a:pt x="116" y="687"/>
                  </a:lnTo>
                  <a:lnTo>
                    <a:pt x="116" y="688"/>
                  </a:lnTo>
                  <a:lnTo>
                    <a:pt x="117" y="689"/>
                  </a:lnTo>
                  <a:lnTo>
                    <a:pt x="117" y="690"/>
                  </a:lnTo>
                  <a:lnTo>
                    <a:pt x="117" y="691"/>
                  </a:lnTo>
                  <a:lnTo>
                    <a:pt x="117" y="692"/>
                  </a:lnTo>
                  <a:lnTo>
                    <a:pt x="117" y="693"/>
                  </a:lnTo>
                  <a:lnTo>
                    <a:pt x="115" y="695"/>
                  </a:lnTo>
                  <a:lnTo>
                    <a:pt x="115" y="696"/>
                  </a:lnTo>
                  <a:lnTo>
                    <a:pt x="114" y="696"/>
                  </a:lnTo>
                  <a:lnTo>
                    <a:pt x="114" y="697"/>
                  </a:lnTo>
                  <a:lnTo>
                    <a:pt x="115" y="697"/>
                  </a:lnTo>
                  <a:lnTo>
                    <a:pt x="114" y="698"/>
                  </a:lnTo>
                  <a:lnTo>
                    <a:pt x="113" y="697"/>
                  </a:lnTo>
                  <a:lnTo>
                    <a:pt x="112" y="696"/>
                  </a:lnTo>
                  <a:lnTo>
                    <a:pt x="110" y="695"/>
                  </a:lnTo>
                  <a:lnTo>
                    <a:pt x="106" y="692"/>
                  </a:lnTo>
                  <a:lnTo>
                    <a:pt x="105" y="691"/>
                  </a:lnTo>
                  <a:lnTo>
                    <a:pt x="102" y="690"/>
                  </a:lnTo>
                  <a:lnTo>
                    <a:pt x="101" y="689"/>
                  </a:lnTo>
                  <a:lnTo>
                    <a:pt x="100" y="688"/>
                  </a:lnTo>
                  <a:lnTo>
                    <a:pt x="100" y="687"/>
                  </a:lnTo>
                  <a:lnTo>
                    <a:pt x="99" y="687"/>
                  </a:lnTo>
                  <a:lnTo>
                    <a:pt x="98" y="687"/>
                  </a:lnTo>
                  <a:lnTo>
                    <a:pt x="97" y="687"/>
                  </a:lnTo>
                  <a:lnTo>
                    <a:pt x="97" y="686"/>
                  </a:lnTo>
                  <a:lnTo>
                    <a:pt x="97" y="685"/>
                  </a:lnTo>
                  <a:lnTo>
                    <a:pt x="97" y="683"/>
                  </a:lnTo>
                  <a:lnTo>
                    <a:pt x="96" y="682"/>
                  </a:lnTo>
                  <a:lnTo>
                    <a:pt x="96" y="681"/>
                  </a:lnTo>
                  <a:lnTo>
                    <a:pt x="96" y="680"/>
                  </a:lnTo>
                  <a:lnTo>
                    <a:pt x="95" y="680"/>
                  </a:lnTo>
                  <a:lnTo>
                    <a:pt x="95" y="679"/>
                  </a:lnTo>
                  <a:lnTo>
                    <a:pt x="93" y="677"/>
                  </a:lnTo>
                  <a:lnTo>
                    <a:pt x="92" y="676"/>
                  </a:lnTo>
                  <a:lnTo>
                    <a:pt x="90" y="672"/>
                  </a:lnTo>
                  <a:lnTo>
                    <a:pt x="89" y="671"/>
                  </a:lnTo>
                  <a:lnTo>
                    <a:pt x="85" y="666"/>
                  </a:lnTo>
                  <a:lnTo>
                    <a:pt x="85" y="665"/>
                  </a:lnTo>
                  <a:lnTo>
                    <a:pt x="85" y="664"/>
                  </a:lnTo>
                  <a:lnTo>
                    <a:pt x="85" y="661"/>
                  </a:lnTo>
                  <a:lnTo>
                    <a:pt x="85" y="660"/>
                  </a:lnTo>
                  <a:lnTo>
                    <a:pt x="86" y="659"/>
                  </a:lnTo>
                  <a:lnTo>
                    <a:pt x="88" y="658"/>
                  </a:lnTo>
                  <a:lnTo>
                    <a:pt x="89" y="658"/>
                  </a:lnTo>
                  <a:lnTo>
                    <a:pt x="90" y="659"/>
                  </a:lnTo>
                  <a:lnTo>
                    <a:pt x="90" y="660"/>
                  </a:lnTo>
                  <a:lnTo>
                    <a:pt x="91" y="660"/>
                  </a:lnTo>
                  <a:lnTo>
                    <a:pt x="93" y="660"/>
                  </a:lnTo>
                  <a:lnTo>
                    <a:pt x="94" y="662"/>
                  </a:lnTo>
                  <a:lnTo>
                    <a:pt x="95" y="664"/>
                  </a:lnTo>
                  <a:lnTo>
                    <a:pt x="94" y="665"/>
                  </a:lnTo>
                  <a:lnTo>
                    <a:pt x="96" y="667"/>
                  </a:lnTo>
                  <a:lnTo>
                    <a:pt x="98" y="667"/>
                  </a:lnTo>
                  <a:lnTo>
                    <a:pt x="100" y="668"/>
                  </a:lnTo>
                  <a:lnTo>
                    <a:pt x="100" y="669"/>
                  </a:lnTo>
                  <a:lnTo>
                    <a:pt x="102" y="671"/>
                  </a:lnTo>
                  <a:lnTo>
                    <a:pt x="105" y="672"/>
                  </a:lnTo>
                  <a:lnTo>
                    <a:pt x="108" y="671"/>
                  </a:lnTo>
                  <a:lnTo>
                    <a:pt x="110" y="670"/>
                  </a:lnTo>
                  <a:lnTo>
                    <a:pt x="114" y="667"/>
                  </a:lnTo>
                  <a:lnTo>
                    <a:pt x="115" y="666"/>
                  </a:lnTo>
                  <a:lnTo>
                    <a:pt x="115" y="665"/>
                  </a:lnTo>
                  <a:lnTo>
                    <a:pt x="115" y="664"/>
                  </a:lnTo>
                  <a:lnTo>
                    <a:pt x="116" y="664"/>
                  </a:lnTo>
                  <a:lnTo>
                    <a:pt x="117" y="662"/>
                  </a:lnTo>
                  <a:lnTo>
                    <a:pt x="118" y="661"/>
                  </a:lnTo>
                  <a:lnTo>
                    <a:pt x="118" y="660"/>
                  </a:lnTo>
                  <a:lnTo>
                    <a:pt x="117" y="658"/>
                  </a:lnTo>
                  <a:lnTo>
                    <a:pt x="118" y="657"/>
                  </a:lnTo>
                  <a:lnTo>
                    <a:pt x="118" y="656"/>
                  </a:lnTo>
                  <a:lnTo>
                    <a:pt x="117" y="656"/>
                  </a:lnTo>
                  <a:lnTo>
                    <a:pt x="115" y="656"/>
                  </a:lnTo>
                  <a:lnTo>
                    <a:pt x="113" y="656"/>
                  </a:lnTo>
                  <a:lnTo>
                    <a:pt x="113" y="655"/>
                  </a:lnTo>
                  <a:lnTo>
                    <a:pt x="113" y="654"/>
                  </a:lnTo>
                  <a:lnTo>
                    <a:pt x="114" y="654"/>
                  </a:lnTo>
                  <a:lnTo>
                    <a:pt x="114" y="653"/>
                  </a:lnTo>
                  <a:lnTo>
                    <a:pt x="113" y="653"/>
                  </a:lnTo>
                  <a:lnTo>
                    <a:pt x="111" y="653"/>
                  </a:lnTo>
                  <a:lnTo>
                    <a:pt x="109" y="651"/>
                  </a:lnTo>
                  <a:lnTo>
                    <a:pt x="106" y="650"/>
                  </a:lnTo>
                  <a:lnTo>
                    <a:pt x="105" y="648"/>
                  </a:lnTo>
                  <a:lnTo>
                    <a:pt x="104" y="647"/>
                  </a:lnTo>
                  <a:lnTo>
                    <a:pt x="104" y="646"/>
                  </a:lnTo>
                  <a:lnTo>
                    <a:pt x="101" y="645"/>
                  </a:lnTo>
                  <a:lnTo>
                    <a:pt x="101" y="644"/>
                  </a:lnTo>
                  <a:lnTo>
                    <a:pt x="101" y="643"/>
                  </a:lnTo>
                  <a:lnTo>
                    <a:pt x="102" y="642"/>
                  </a:lnTo>
                  <a:lnTo>
                    <a:pt x="104" y="642"/>
                  </a:lnTo>
                  <a:lnTo>
                    <a:pt x="105" y="642"/>
                  </a:lnTo>
                  <a:lnTo>
                    <a:pt x="105" y="641"/>
                  </a:lnTo>
                  <a:lnTo>
                    <a:pt x="106" y="640"/>
                  </a:lnTo>
                  <a:lnTo>
                    <a:pt x="106" y="639"/>
                  </a:lnTo>
                  <a:lnTo>
                    <a:pt x="107" y="638"/>
                  </a:lnTo>
                  <a:lnTo>
                    <a:pt x="106" y="636"/>
                  </a:lnTo>
                  <a:lnTo>
                    <a:pt x="105" y="638"/>
                  </a:lnTo>
                  <a:lnTo>
                    <a:pt x="104" y="640"/>
                  </a:lnTo>
                  <a:lnTo>
                    <a:pt x="103" y="641"/>
                  </a:lnTo>
                  <a:lnTo>
                    <a:pt x="101" y="641"/>
                  </a:lnTo>
                  <a:lnTo>
                    <a:pt x="100" y="640"/>
                  </a:lnTo>
                  <a:lnTo>
                    <a:pt x="100" y="639"/>
                  </a:lnTo>
                  <a:lnTo>
                    <a:pt x="99" y="638"/>
                  </a:lnTo>
                  <a:lnTo>
                    <a:pt x="100" y="637"/>
                  </a:lnTo>
                  <a:lnTo>
                    <a:pt x="100" y="636"/>
                  </a:lnTo>
                  <a:lnTo>
                    <a:pt x="102" y="635"/>
                  </a:lnTo>
                  <a:lnTo>
                    <a:pt x="100" y="634"/>
                  </a:lnTo>
                  <a:lnTo>
                    <a:pt x="99" y="635"/>
                  </a:lnTo>
                  <a:lnTo>
                    <a:pt x="99" y="637"/>
                  </a:lnTo>
                  <a:lnTo>
                    <a:pt x="98" y="638"/>
                  </a:lnTo>
                  <a:lnTo>
                    <a:pt x="95" y="637"/>
                  </a:lnTo>
                  <a:lnTo>
                    <a:pt x="95" y="635"/>
                  </a:lnTo>
                  <a:lnTo>
                    <a:pt x="94" y="637"/>
                  </a:lnTo>
                  <a:lnTo>
                    <a:pt x="93" y="638"/>
                  </a:lnTo>
                  <a:lnTo>
                    <a:pt x="92" y="638"/>
                  </a:lnTo>
                  <a:lnTo>
                    <a:pt x="92" y="633"/>
                  </a:lnTo>
                  <a:lnTo>
                    <a:pt x="93" y="633"/>
                  </a:lnTo>
                  <a:lnTo>
                    <a:pt x="96" y="627"/>
                  </a:lnTo>
                  <a:lnTo>
                    <a:pt x="97" y="626"/>
                  </a:lnTo>
                  <a:lnTo>
                    <a:pt x="99" y="626"/>
                  </a:lnTo>
                  <a:lnTo>
                    <a:pt x="101" y="626"/>
                  </a:lnTo>
                  <a:lnTo>
                    <a:pt x="100" y="625"/>
                  </a:lnTo>
                  <a:lnTo>
                    <a:pt x="101" y="624"/>
                  </a:lnTo>
                  <a:lnTo>
                    <a:pt x="102" y="624"/>
                  </a:lnTo>
                  <a:lnTo>
                    <a:pt x="101" y="624"/>
                  </a:lnTo>
                  <a:lnTo>
                    <a:pt x="101" y="623"/>
                  </a:lnTo>
                  <a:lnTo>
                    <a:pt x="100" y="623"/>
                  </a:lnTo>
                  <a:lnTo>
                    <a:pt x="100" y="624"/>
                  </a:lnTo>
                  <a:lnTo>
                    <a:pt x="99" y="624"/>
                  </a:lnTo>
                  <a:lnTo>
                    <a:pt x="96" y="624"/>
                  </a:lnTo>
                  <a:lnTo>
                    <a:pt x="95" y="624"/>
                  </a:lnTo>
                  <a:lnTo>
                    <a:pt x="95" y="625"/>
                  </a:lnTo>
                  <a:lnTo>
                    <a:pt x="94" y="625"/>
                  </a:lnTo>
                  <a:lnTo>
                    <a:pt x="93" y="625"/>
                  </a:lnTo>
                  <a:lnTo>
                    <a:pt x="92" y="626"/>
                  </a:lnTo>
                  <a:lnTo>
                    <a:pt x="91" y="627"/>
                  </a:lnTo>
                  <a:lnTo>
                    <a:pt x="90" y="626"/>
                  </a:lnTo>
                  <a:lnTo>
                    <a:pt x="89" y="626"/>
                  </a:lnTo>
                  <a:lnTo>
                    <a:pt x="89" y="625"/>
                  </a:lnTo>
                  <a:lnTo>
                    <a:pt x="90" y="624"/>
                  </a:lnTo>
                  <a:lnTo>
                    <a:pt x="88" y="623"/>
                  </a:lnTo>
                  <a:lnTo>
                    <a:pt x="87" y="623"/>
                  </a:lnTo>
                  <a:lnTo>
                    <a:pt x="88" y="622"/>
                  </a:lnTo>
                  <a:lnTo>
                    <a:pt x="87" y="621"/>
                  </a:lnTo>
                  <a:lnTo>
                    <a:pt x="86" y="620"/>
                  </a:lnTo>
                  <a:lnTo>
                    <a:pt x="87" y="620"/>
                  </a:lnTo>
                  <a:lnTo>
                    <a:pt x="88" y="619"/>
                  </a:lnTo>
                  <a:lnTo>
                    <a:pt x="87" y="618"/>
                  </a:lnTo>
                  <a:lnTo>
                    <a:pt x="87" y="619"/>
                  </a:lnTo>
                  <a:lnTo>
                    <a:pt x="86" y="619"/>
                  </a:lnTo>
                  <a:lnTo>
                    <a:pt x="85" y="620"/>
                  </a:lnTo>
                  <a:lnTo>
                    <a:pt x="85" y="621"/>
                  </a:lnTo>
                  <a:lnTo>
                    <a:pt x="85" y="620"/>
                  </a:lnTo>
                  <a:lnTo>
                    <a:pt x="84" y="620"/>
                  </a:lnTo>
                  <a:lnTo>
                    <a:pt x="84" y="619"/>
                  </a:lnTo>
                  <a:lnTo>
                    <a:pt x="83" y="621"/>
                  </a:lnTo>
                  <a:lnTo>
                    <a:pt x="82" y="622"/>
                  </a:lnTo>
                  <a:lnTo>
                    <a:pt x="81" y="621"/>
                  </a:lnTo>
                  <a:lnTo>
                    <a:pt x="80" y="620"/>
                  </a:lnTo>
                  <a:lnTo>
                    <a:pt x="80" y="619"/>
                  </a:lnTo>
                  <a:lnTo>
                    <a:pt x="79" y="617"/>
                  </a:lnTo>
                  <a:lnTo>
                    <a:pt x="78" y="614"/>
                  </a:lnTo>
                  <a:lnTo>
                    <a:pt x="78" y="612"/>
                  </a:lnTo>
                  <a:lnTo>
                    <a:pt x="77" y="612"/>
                  </a:lnTo>
                  <a:lnTo>
                    <a:pt x="77" y="615"/>
                  </a:lnTo>
                  <a:lnTo>
                    <a:pt x="77" y="616"/>
                  </a:lnTo>
                  <a:lnTo>
                    <a:pt x="76" y="616"/>
                  </a:lnTo>
                  <a:lnTo>
                    <a:pt x="75" y="611"/>
                  </a:lnTo>
                  <a:lnTo>
                    <a:pt x="74" y="613"/>
                  </a:lnTo>
                  <a:lnTo>
                    <a:pt x="73" y="614"/>
                  </a:lnTo>
                  <a:lnTo>
                    <a:pt x="72" y="614"/>
                  </a:lnTo>
                  <a:lnTo>
                    <a:pt x="71" y="615"/>
                  </a:lnTo>
                  <a:lnTo>
                    <a:pt x="69" y="615"/>
                  </a:lnTo>
                  <a:lnTo>
                    <a:pt x="67" y="614"/>
                  </a:lnTo>
                  <a:lnTo>
                    <a:pt x="65" y="614"/>
                  </a:lnTo>
                  <a:lnTo>
                    <a:pt x="64" y="615"/>
                  </a:lnTo>
                  <a:lnTo>
                    <a:pt x="63" y="614"/>
                  </a:lnTo>
                  <a:lnTo>
                    <a:pt x="62" y="613"/>
                  </a:lnTo>
                  <a:lnTo>
                    <a:pt x="61" y="612"/>
                  </a:lnTo>
                  <a:lnTo>
                    <a:pt x="61" y="613"/>
                  </a:lnTo>
                  <a:lnTo>
                    <a:pt x="62" y="614"/>
                  </a:lnTo>
                  <a:lnTo>
                    <a:pt x="63" y="616"/>
                  </a:lnTo>
                  <a:lnTo>
                    <a:pt x="64" y="621"/>
                  </a:lnTo>
                  <a:lnTo>
                    <a:pt x="68" y="629"/>
                  </a:lnTo>
                  <a:lnTo>
                    <a:pt x="68" y="631"/>
                  </a:lnTo>
                  <a:lnTo>
                    <a:pt x="67" y="630"/>
                  </a:lnTo>
                  <a:lnTo>
                    <a:pt x="66" y="628"/>
                  </a:lnTo>
                  <a:lnTo>
                    <a:pt x="64" y="624"/>
                  </a:lnTo>
                  <a:lnTo>
                    <a:pt x="63" y="621"/>
                  </a:lnTo>
                  <a:lnTo>
                    <a:pt x="62" y="619"/>
                  </a:lnTo>
                  <a:lnTo>
                    <a:pt x="61" y="618"/>
                  </a:lnTo>
                  <a:lnTo>
                    <a:pt x="60" y="619"/>
                  </a:lnTo>
                  <a:lnTo>
                    <a:pt x="59" y="621"/>
                  </a:lnTo>
                  <a:lnTo>
                    <a:pt x="60" y="623"/>
                  </a:lnTo>
                  <a:lnTo>
                    <a:pt x="61" y="626"/>
                  </a:lnTo>
                  <a:lnTo>
                    <a:pt x="61" y="628"/>
                  </a:lnTo>
                  <a:lnTo>
                    <a:pt x="62" y="629"/>
                  </a:lnTo>
                  <a:lnTo>
                    <a:pt x="62" y="630"/>
                  </a:lnTo>
                  <a:lnTo>
                    <a:pt x="63" y="630"/>
                  </a:lnTo>
                  <a:lnTo>
                    <a:pt x="63" y="631"/>
                  </a:lnTo>
                  <a:lnTo>
                    <a:pt x="64" y="632"/>
                  </a:lnTo>
                  <a:lnTo>
                    <a:pt x="63" y="630"/>
                  </a:lnTo>
                  <a:lnTo>
                    <a:pt x="62" y="630"/>
                  </a:lnTo>
                  <a:lnTo>
                    <a:pt x="61" y="629"/>
                  </a:lnTo>
                  <a:lnTo>
                    <a:pt x="60" y="627"/>
                  </a:lnTo>
                  <a:lnTo>
                    <a:pt x="57" y="622"/>
                  </a:lnTo>
                  <a:lnTo>
                    <a:pt x="56" y="620"/>
                  </a:lnTo>
                  <a:lnTo>
                    <a:pt x="56" y="619"/>
                  </a:lnTo>
                  <a:lnTo>
                    <a:pt x="55" y="617"/>
                  </a:lnTo>
                  <a:lnTo>
                    <a:pt x="54" y="615"/>
                  </a:lnTo>
                  <a:lnTo>
                    <a:pt x="52" y="614"/>
                  </a:lnTo>
                  <a:lnTo>
                    <a:pt x="51" y="613"/>
                  </a:lnTo>
                  <a:lnTo>
                    <a:pt x="51" y="612"/>
                  </a:lnTo>
                  <a:lnTo>
                    <a:pt x="51" y="610"/>
                  </a:lnTo>
                  <a:lnTo>
                    <a:pt x="51" y="609"/>
                  </a:lnTo>
                  <a:lnTo>
                    <a:pt x="52" y="610"/>
                  </a:lnTo>
                  <a:lnTo>
                    <a:pt x="56" y="609"/>
                  </a:lnTo>
                  <a:lnTo>
                    <a:pt x="57" y="608"/>
                  </a:lnTo>
                  <a:lnTo>
                    <a:pt x="58" y="606"/>
                  </a:lnTo>
                  <a:lnTo>
                    <a:pt x="58" y="607"/>
                  </a:lnTo>
                  <a:lnTo>
                    <a:pt x="58" y="608"/>
                  </a:lnTo>
                  <a:lnTo>
                    <a:pt x="59" y="608"/>
                  </a:lnTo>
                  <a:lnTo>
                    <a:pt x="60" y="604"/>
                  </a:lnTo>
                  <a:lnTo>
                    <a:pt x="61" y="603"/>
                  </a:lnTo>
                  <a:lnTo>
                    <a:pt x="59" y="604"/>
                  </a:lnTo>
                  <a:lnTo>
                    <a:pt x="56" y="607"/>
                  </a:lnTo>
                  <a:lnTo>
                    <a:pt x="54" y="608"/>
                  </a:lnTo>
                  <a:lnTo>
                    <a:pt x="52" y="607"/>
                  </a:lnTo>
                  <a:lnTo>
                    <a:pt x="52" y="605"/>
                  </a:lnTo>
                  <a:lnTo>
                    <a:pt x="53" y="602"/>
                  </a:lnTo>
                  <a:lnTo>
                    <a:pt x="54" y="600"/>
                  </a:lnTo>
                  <a:lnTo>
                    <a:pt x="55" y="595"/>
                  </a:lnTo>
                  <a:lnTo>
                    <a:pt x="56" y="594"/>
                  </a:lnTo>
                  <a:lnTo>
                    <a:pt x="58" y="593"/>
                  </a:lnTo>
                  <a:lnTo>
                    <a:pt x="59" y="592"/>
                  </a:lnTo>
                  <a:lnTo>
                    <a:pt x="59" y="588"/>
                  </a:lnTo>
                  <a:lnTo>
                    <a:pt x="58" y="589"/>
                  </a:lnTo>
                  <a:lnTo>
                    <a:pt x="58" y="592"/>
                  </a:lnTo>
                  <a:lnTo>
                    <a:pt x="57" y="593"/>
                  </a:lnTo>
                  <a:lnTo>
                    <a:pt x="56" y="593"/>
                  </a:lnTo>
                  <a:lnTo>
                    <a:pt x="55" y="591"/>
                  </a:lnTo>
                  <a:lnTo>
                    <a:pt x="55" y="590"/>
                  </a:lnTo>
                  <a:lnTo>
                    <a:pt x="55" y="588"/>
                  </a:lnTo>
                  <a:lnTo>
                    <a:pt x="57" y="584"/>
                  </a:lnTo>
                  <a:lnTo>
                    <a:pt x="58" y="581"/>
                  </a:lnTo>
                  <a:lnTo>
                    <a:pt x="58" y="579"/>
                  </a:lnTo>
                  <a:lnTo>
                    <a:pt x="57" y="581"/>
                  </a:lnTo>
                  <a:lnTo>
                    <a:pt x="57" y="582"/>
                  </a:lnTo>
                  <a:lnTo>
                    <a:pt x="56" y="584"/>
                  </a:lnTo>
                  <a:lnTo>
                    <a:pt x="55" y="585"/>
                  </a:lnTo>
                  <a:lnTo>
                    <a:pt x="54" y="587"/>
                  </a:lnTo>
                  <a:lnTo>
                    <a:pt x="54" y="589"/>
                  </a:lnTo>
                  <a:lnTo>
                    <a:pt x="54" y="592"/>
                  </a:lnTo>
                  <a:lnTo>
                    <a:pt x="54" y="596"/>
                  </a:lnTo>
                  <a:lnTo>
                    <a:pt x="52" y="598"/>
                  </a:lnTo>
                  <a:lnTo>
                    <a:pt x="49" y="603"/>
                  </a:lnTo>
                  <a:lnTo>
                    <a:pt x="47" y="609"/>
                  </a:lnTo>
                  <a:lnTo>
                    <a:pt x="46" y="609"/>
                  </a:lnTo>
                  <a:lnTo>
                    <a:pt x="46" y="610"/>
                  </a:lnTo>
                  <a:lnTo>
                    <a:pt x="45" y="610"/>
                  </a:lnTo>
                  <a:lnTo>
                    <a:pt x="44" y="609"/>
                  </a:lnTo>
                  <a:lnTo>
                    <a:pt x="44" y="608"/>
                  </a:lnTo>
                  <a:lnTo>
                    <a:pt x="39" y="605"/>
                  </a:lnTo>
                  <a:lnTo>
                    <a:pt x="39" y="604"/>
                  </a:lnTo>
                  <a:lnTo>
                    <a:pt x="39" y="603"/>
                  </a:lnTo>
                  <a:lnTo>
                    <a:pt x="39" y="602"/>
                  </a:lnTo>
                  <a:lnTo>
                    <a:pt x="40" y="601"/>
                  </a:lnTo>
                  <a:lnTo>
                    <a:pt x="41" y="600"/>
                  </a:lnTo>
                  <a:lnTo>
                    <a:pt x="45" y="597"/>
                  </a:lnTo>
                  <a:lnTo>
                    <a:pt x="47" y="597"/>
                  </a:lnTo>
                  <a:lnTo>
                    <a:pt x="49" y="596"/>
                  </a:lnTo>
                  <a:lnTo>
                    <a:pt x="49" y="595"/>
                  </a:lnTo>
                  <a:lnTo>
                    <a:pt x="48" y="595"/>
                  </a:lnTo>
                  <a:lnTo>
                    <a:pt x="47" y="595"/>
                  </a:lnTo>
                  <a:lnTo>
                    <a:pt x="46" y="595"/>
                  </a:lnTo>
                  <a:lnTo>
                    <a:pt x="46" y="594"/>
                  </a:lnTo>
                  <a:lnTo>
                    <a:pt x="44" y="593"/>
                  </a:lnTo>
                  <a:lnTo>
                    <a:pt x="44" y="592"/>
                  </a:lnTo>
                  <a:lnTo>
                    <a:pt x="43" y="591"/>
                  </a:lnTo>
                  <a:lnTo>
                    <a:pt x="43" y="585"/>
                  </a:lnTo>
                  <a:lnTo>
                    <a:pt x="42" y="584"/>
                  </a:lnTo>
                  <a:lnTo>
                    <a:pt x="42" y="583"/>
                  </a:lnTo>
                  <a:lnTo>
                    <a:pt x="40" y="583"/>
                  </a:lnTo>
                  <a:lnTo>
                    <a:pt x="40" y="584"/>
                  </a:lnTo>
                  <a:lnTo>
                    <a:pt x="40" y="586"/>
                  </a:lnTo>
                  <a:lnTo>
                    <a:pt x="39" y="586"/>
                  </a:lnTo>
                  <a:lnTo>
                    <a:pt x="38" y="585"/>
                  </a:lnTo>
                  <a:lnTo>
                    <a:pt x="39" y="585"/>
                  </a:lnTo>
                  <a:lnTo>
                    <a:pt x="37" y="583"/>
                  </a:lnTo>
                  <a:lnTo>
                    <a:pt x="37" y="581"/>
                  </a:lnTo>
                  <a:lnTo>
                    <a:pt x="36" y="579"/>
                  </a:lnTo>
                  <a:lnTo>
                    <a:pt x="35" y="577"/>
                  </a:lnTo>
                  <a:lnTo>
                    <a:pt x="34" y="575"/>
                  </a:lnTo>
                  <a:lnTo>
                    <a:pt x="32" y="571"/>
                  </a:lnTo>
                  <a:lnTo>
                    <a:pt x="30" y="569"/>
                  </a:lnTo>
                  <a:lnTo>
                    <a:pt x="31" y="573"/>
                  </a:lnTo>
                  <a:lnTo>
                    <a:pt x="34" y="577"/>
                  </a:lnTo>
                  <a:lnTo>
                    <a:pt x="35" y="578"/>
                  </a:lnTo>
                  <a:lnTo>
                    <a:pt x="35" y="583"/>
                  </a:lnTo>
                  <a:lnTo>
                    <a:pt x="36" y="587"/>
                  </a:lnTo>
                  <a:lnTo>
                    <a:pt x="37" y="588"/>
                  </a:lnTo>
                  <a:lnTo>
                    <a:pt x="36" y="591"/>
                  </a:lnTo>
                  <a:lnTo>
                    <a:pt x="37" y="599"/>
                  </a:lnTo>
                  <a:lnTo>
                    <a:pt x="36" y="600"/>
                  </a:lnTo>
                  <a:lnTo>
                    <a:pt x="36" y="599"/>
                  </a:lnTo>
                  <a:lnTo>
                    <a:pt x="34" y="598"/>
                  </a:lnTo>
                  <a:lnTo>
                    <a:pt x="34" y="597"/>
                  </a:lnTo>
                  <a:lnTo>
                    <a:pt x="31" y="589"/>
                  </a:lnTo>
                  <a:lnTo>
                    <a:pt x="30" y="587"/>
                  </a:lnTo>
                  <a:lnTo>
                    <a:pt x="23" y="581"/>
                  </a:lnTo>
                  <a:lnTo>
                    <a:pt x="23" y="580"/>
                  </a:lnTo>
                  <a:lnTo>
                    <a:pt x="22" y="577"/>
                  </a:lnTo>
                  <a:lnTo>
                    <a:pt x="21" y="576"/>
                  </a:lnTo>
                  <a:lnTo>
                    <a:pt x="19" y="573"/>
                  </a:lnTo>
                  <a:lnTo>
                    <a:pt x="18" y="572"/>
                  </a:lnTo>
                  <a:lnTo>
                    <a:pt x="18" y="571"/>
                  </a:lnTo>
                  <a:lnTo>
                    <a:pt x="17" y="571"/>
                  </a:lnTo>
                  <a:lnTo>
                    <a:pt x="16" y="571"/>
                  </a:lnTo>
                  <a:lnTo>
                    <a:pt x="15" y="570"/>
                  </a:lnTo>
                  <a:lnTo>
                    <a:pt x="14" y="570"/>
                  </a:lnTo>
                  <a:lnTo>
                    <a:pt x="13" y="569"/>
                  </a:lnTo>
                  <a:lnTo>
                    <a:pt x="12" y="568"/>
                  </a:lnTo>
                  <a:lnTo>
                    <a:pt x="12" y="563"/>
                  </a:lnTo>
                  <a:lnTo>
                    <a:pt x="8" y="553"/>
                  </a:lnTo>
                  <a:lnTo>
                    <a:pt x="7" y="551"/>
                  </a:lnTo>
                  <a:lnTo>
                    <a:pt x="6" y="550"/>
                  </a:lnTo>
                  <a:lnTo>
                    <a:pt x="6" y="544"/>
                  </a:lnTo>
                  <a:lnTo>
                    <a:pt x="5" y="543"/>
                  </a:lnTo>
                  <a:lnTo>
                    <a:pt x="3" y="541"/>
                  </a:lnTo>
                  <a:lnTo>
                    <a:pt x="2" y="539"/>
                  </a:lnTo>
                  <a:lnTo>
                    <a:pt x="2" y="538"/>
                  </a:lnTo>
                  <a:lnTo>
                    <a:pt x="0" y="537"/>
                  </a:lnTo>
                  <a:lnTo>
                    <a:pt x="0" y="536"/>
                  </a:lnTo>
                  <a:lnTo>
                    <a:pt x="0" y="535"/>
                  </a:lnTo>
                  <a:lnTo>
                    <a:pt x="0" y="534"/>
                  </a:lnTo>
                  <a:lnTo>
                    <a:pt x="0" y="532"/>
                  </a:lnTo>
                  <a:lnTo>
                    <a:pt x="0" y="530"/>
                  </a:lnTo>
                  <a:lnTo>
                    <a:pt x="0" y="527"/>
                  </a:lnTo>
                  <a:lnTo>
                    <a:pt x="0" y="526"/>
                  </a:lnTo>
                  <a:lnTo>
                    <a:pt x="0" y="525"/>
                  </a:lnTo>
                  <a:lnTo>
                    <a:pt x="2" y="522"/>
                  </a:lnTo>
                  <a:lnTo>
                    <a:pt x="3" y="519"/>
                  </a:lnTo>
                  <a:lnTo>
                    <a:pt x="4" y="518"/>
                  </a:lnTo>
                  <a:lnTo>
                    <a:pt x="5" y="517"/>
                  </a:lnTo>
                  <a:lnTo>
                    <a:pt x="7" y="518"/>
                  </a:lnTo>
                  <a:lnTo>
                    <a:pt x="9" y="515"/>
                  </a:lnTo>
                  <a:lnTo>
                    <a:pt x="11" y="515"/>
                  </a:lnTo>
                  <a:lnTo>
                    <a:pt x="12" y="516"/>
                  </a:lnTo>
                  <a:lnTo>
                    <a:pt x="12" y="518"/>
                  </a:lnTo>
                  <a:lnTo>
                    <a:pt x="13" y="519"/>
                  </a:lnTo>
                  <a:lnTo>
                    <a:pt x="13" y="520"/>
                  </a:lnTo>
                  <a:lnTo>
                    <a:pt x="14" y="521"/>
                  </a:lnTo>
                  <a:lnTo>
                    <a:pt x="16" y="521"/>
                  </a:lnTo>
                  <a:lnTo>
                    <a:pt x="19" y="522"/>
                  </a:lnTo>
                  <a:lnTo>
                    <a:pt x="21" y="521"/>
                  </a:lnTo>
                  <a:lnTo>
                    <a:pt x="22" y="522"/>
                  </a:lnTo>
                  <a:lnTo>
                    <a:pt x="24" y="524"/>
                  </a:lnTo>
                  <a:lnTo>
                    <a:pt x="24" y="527"/>
                  </a:lnTo>
                  <a:lnTo>
                    <a:pt x="25" y="529"/>
                  </a:lnTo>
                  <a:lnTo>
                    <a:pt x="26" y="530"/>
                  </a:lnTo>
                  <a:lnTo>
                    <a:pt x="27" y="530"/>
                  </a:lnTo>
                  <a:lnTo>
                    <a:pt x="28" y="529"/>
                  </a:lnTo>
                  <a:lnTo>
                    <a:pt x="30" y="527"/>
                  </a:lnTo>
                  <a:lnTo>
                    <a:pt x="30" y="526"/>
                  </a:lnTo>
                  <a:lnTo>
                    <a:pt x="30" y="525"/>
                  </a:lnTo>
                  <a:lnTo>
                    <a:pt x="28" y="517"/>
                  </a:lnTo>
                  <a:lnTo>
                    <a:pt x="27" y="514"/>
                  </a:lnTo>
                  <a:lnTo>
                    <a:pt x="27" y="512"/>
                  </a:lnTo>
                  <a:lnTo>
                    <a:pt x="26" y="495"/>
                  </a:lnTo>
                  <a:lnTo>
                    <a:pt x="27" y="484"/>
                  </a:lnTo>
                  <a:lnTo>
                    <a:pt x="27" y="482"/>
                  </a:lnTo>
                  <a:lnTo>
                    <a:pt x="26" y="478"/>
                  </a:lnTo>
                  <a:lnTo>
                    <a:pt x="27" y="478"/>
                  </a:lnTo>
                  <a:lnTo>
                    <a:pt x="27" y="477"/>
                  </a:lnTo>
                  <a:lnTo>
                    <a:pt x="28" y="477"/>
                  </a:lnTo>
                  <a:lnTo>
                    <a:pt x="28" y="476"/>
                  </a:lnTo>
                  <a:lnTo>
                    <a:pt x="29" y="476"/>
                  </a:lnTo>
                  <a:lnTo>
                    <a:pt x="30" y="475"/>
                  </a:lnTo>
                  <a:lnTo>
                    <a:pt x="31" y="475"/>
                  </a:lnTo>
                  <a:lnTo>
                    <a:pt x="31" y="474"/>
                  </a:lnTo>
                  <a:lnTo>
                    <a:pt x="31" y="473"/>
                  </a:lnTo>
                  <a:lnTo>
                    <a:pt x="31" y="472"/>
                  </a:lnTo>
                  <a:lnTo>
                    <a:pt x="31" y="471"/>
                  </a:lnTo>
                  <a:lnTo>
                    <a:pt x="32" y="470"/>
                  </a:lnTo>
                  <a:lnTo>
                    <a:pt x="32" y="469"/>
                  </a:lnTo>
                  <a:lnTo>
                    <a:pt x="32" y="467"/>
                  </a:lnTo>
                  <a:lnTo>
                    <a:pt x="32" y="466"/>
                  </a:lnTo>
                  <a:lnTo>
                    <a:pt x="33" y="465"/>
                  </a:lnTo>
                  <a:lnTo>
                    <a:pt x="35" y="466"/>
                  </a:lnTo>
                  <a:lnTo>
                    <a:pt x="39" y="469"/>
                  </a:lnTo>
                  <a:lnTo>
                    <a:pt x="43" y="473"/>
                  </a:lnTo>
                  <a:lnTo>
                    <a:pt x="44" y="475"/>
                  </a:lnTo>
                  <a:lnTo>
                    <a:pt x="45" y="477"/>
                  </a:lnTo>
                  <a:lnTo>
                    <a:pt x="45" y="479"/>
                  </a:lnTo>
                  <a:lnTo>
                    <a:pt x="46" y="479"/>
                  </a:lnTo>
                  <a:lnTo>
                    <a:pt x="47" y="477"/>
                  </a:lnTo>
                  <a:lnTo>
                    <a:pt x="48" y="475"/>
                  </a:lnTo>
                  <a:lnTo>
                    <a:pt x="49" y="475"/>
                  </a:lnTo>
                  <a:lnTo>
                    <a:pt x="49" y="475"/>
                  </a:lnTo>
                  <a:lnTo>
                    <a:pt x="49" y="477"/>
                  </a:lnTo>
                  <a:lnTo>
                    <a:pt x="50" y="477"/>
                  </a:lnTo>
                  <a:lnTo>
                    <a:pt x="51" y="477"/>
                  </a:lnTo>
                  <a:lnTo>
                    <a:pt x="51" y="476"/>
                  </a:lnTo>
                  <a:lnTo>
                    <a:pt x="51" y="475"/>
                  </a:lnTo>
                  <a:lnTo>
                    <a:pt x="51" y="474"/>
                  </a:lnTo>
                  <a:lnTo>
                    <a:pt x="50" y="473"/>
                  </a:lnTo>
                  <a:lnTo>
                    <a:pt x="51" y="472"/>
                  </a:lnTo>
                  <a:lnTo>
                    <a:pt x="52" y="470"/>
                  </a:lnTo>
                  <a:lnTo>
                    <a:pt x="52" y="469"/>
                  </a:lnTo>
                  <a:lnTo>
                    <a:pt x="53" y="469"/>
                  </a:lnTo>
                  <a:lnTo>
                    <a:pt x="54" y="468"/>
                  </a:lnTo>
                  <a:lnTo>
                    <a:pt x="54" y="463"/>
                  </a:lnTo>
                  <a:lnTo>
                    <a:pt x="54" y="462"/>
                  </a:lnTo>
                  <a:lnTo>
                    <a:pt x="55" y="462"/>
                  </a:lnTo>
                  <a:lnTo>
                    <a:pt x="56" y="462"/>
                  </a:lnTo>
                  <a:lnTo>
                    <a:pt x="58" y="462"/>
                  </a:lnTo>
                  <a:lnTo>
                    <a:pt x="59" y="462"/>
                  </a:lnTo>
                  <a:lnTo>
                    <a:pt x="60" y="463"/>
                  </a:lnTo>
                  <a:lnTo>
                    <a:pt x="61" y="464"/>
                  </a:lnTo>
                  <a:lnTo>
                    <a:pt x="62" y="463"/>
                  </a:lnTo>
                  <a:lnTo>
                    <a:pt x="61" y="461"/>
                  </a:lnTo>
                  <a:lnTo>
                    <a:pt x="61" y="460"/>
                  </a:lnTo>
                  <a:lnTo>
                    <a:pt x="63" y="459"/>
                  </a:lnTo>
                  <a:lnTo>
                    <a:pt x="64" y="459"/>
                  </a:lnTo>
                  <a:lnTo>
                    <a:pt x="64" y="458"/>
                  </a:lnTo>
                  <a:lnTo>
                    <a:pt x="64" y="457"/>
                  </a:lnTo>
                  <a:lnTo>
                    <a:pt x="64" y="449"/>
                  </a:lnTo>
                  <a:lnTo>
                    <a:pt x="63" y="446"/>
                  </a:lnTo>
                  <a:lnTo>
                    <a:pt x="60" y="444"/>
                  </a:lnTo>
                  <a:lnTo>
                    <a:pt x="60" y="442"/>
                  </a:lnTo>
                  <a:lnTo>
                    <a:pt x="59" y="440"/>
                  </a:lnTo>
                  <a:lnTo>
                    <a:pt x="59" y="438"/>
                  </a:lnTo>
                  <a:lnTo>
                    <a:pt x="60" y="436"/>
                  </a:lnTo>
                  <a:lnTo>
                    <a:pt x="60" y="434"/>
                  </a:lnTo>
                  <a:lnTo>
                    <a:pt x="60" y="433"/>
                  </a:lnTo>
                  <a:lnTo>
                    <a:pt x="58" y="430"/>
                  </a:lnTo>
                  <a:lnTo>
                    <a:pt x="58" y="429"/>
                  </a:lnTo>
                  <a:lnTo>
                    <a:pt x="57" y="427"/>
                  </a:lnTo>
                  <a:lnTo>
                    <a:pt x="58" y="421"/>
                  </a:lnTo>
                  <a:lnTo>
                    <a:pt x="60" y="420"/>
                  </a:lnTo>
                  <a:lnTo>
                    <a:pt x="61" y="418"/>
                  </a:lnTo>
                  <a:lnTo>
                    <a:pt x="63" y="415"/>
                  </a:lnTo>
                  <a:lnTo>
                    <a:pt x="64" y="414"/>
                  </a:lnTo>
                  <a:lnTo>
                    <a:pt x="64" y="412"/>
                  </a:lnTo>
                  <a:lnTo>
                    <a:pt x="64" y="411"/>
                  </a:lnTo>
                  <a:lnTo>
                    <a:pt x="63" y="408"/>
                  </a:lnTo>
                  <a:lnTo>
                    <a:pt x="62" y="407"/>
                  </a:lnTo>
                  <a:lnTo>
                    <a:pt x="62" y="405"/>
                  </a:lnTo>
                  <a:lnTo>
                    <a:pt x="62" y="403"/>
                  </a:lnTo>
                  <a:lnTo>
                    <a:pt x="63" y="402"/>
                  </a:lnTo>
                  <a:lnTo>
                    <a:pt x="64" y="401"/>
                  </a:lnTo>
                  <a:lnTo>
                    <a:pt x="66" y="401"/>
                  </a:lnTo>
                  <a:lnTo>
                    <a:pt x="67" y="402"/>
                  </a:lnTo>
                  <a:lnTo>
                    <a:pt x="68" y="404"/>
                  </a:lnTo>
                  <a:lnTo>
                    <a:pt x="69" y="405"/>
                  </a:lnTo>
                  <a:lnTo>
                    <a:pt x="71" y="405"/>
                  </a:lnTo>
                  <a:lnTo>
                    <a:pt x="72" y="404"/>
                  </a:lnTo>
                  <a:lnTo>
                    <a:pt x="74" y="403"/>
                  </a:lnTo>
                  <a:lnTo>
                    <a:pt x="75" y="402"/>
                  </a:lnTo>
                  <a:lnTo>
                    <a:pt x="77" y="396"/>
                  </a:lnTo>
                  <a:lnTo>
                    <a:pt x="77" y="395"/>
                  </a:lnTo>
                  <a:lnTo>
                    <a:pt x="77" y="394"/>
                  </a:lnTo>
                  <a:lnTo>
                    <a:pt x="77" y="393"/>
                  </a:lnTo>
                  <a:lnTo>
                    <a:pt x="78" y="388"/>
                  </a:lnTo>
                  <a:lnTo>
                    <a:pt x="77" y="385"/>
                  </a:lnTo>
                  <a:lnTo>
                    <a:pt x="78" y="384"/>
                  </a:lnTo>
                  <a:lnTo>
                    <a:pt x="78" y="383"/>
                  </a:lnTo>
                  <a:lnTo>
                    <a:pt x="79" y="381"/>
                  </a:lnTo>
                  <a:lnTo>
                    <a:pt x="80" y="380"/>
                  </a:lnTo>
                  <a:lnTo>
                    <a:pt x="79" y="379"/>
                  </a:lnTo>
                  <a:lnTo>
                    <a:pt x="79" y="375"/>
                  </a:lnTo>
                  <a:lnTo>
                    <a:pt x="79" y="373"/>
                  </a:lnTo>
                  <a:lnTo>
                    <a:pt x="81" y="359"/>
                  </a:lnTo>
                  <a:lnTo>
                    <a:pt x="81" y="357"/>
                  </a:lnTo>
                  <a:lnTo>
                    <a:pt x="81" y="356"/>
                  </a:lnTo>
                  <a:lnTo>
                    <a:pt x="80" y="355"/>
                  </a:lnTo>
                  <a:lnTo>
                    <a:pt x="79" y="354"/>
                  </a:lnTo>
                  <a:lnTo>
                    <a:pt x="77" y="352"/>
                  </a:lnTo>
                  <a:lnTo>
                    <a:pt x="76" y="344"/>
                  </a:lnTo>
                  <a:lnTo>
                    <a:pt x="76" y="341"/>
                  </a:lnTo>
                  <a:lnTo>
                    <a:pt x="76" y="340"/>
                  </a:lnTo>
                  <a:lnTo>
                    <a:pt x="75" y="339"/>
                  </a:lnTo>
                  <a:lnTo>
                    <a:pt x="74" y="336"/>
                  </a:lnTo>
                  <a:lnTo>
                    <a:pt x="73" y="335"/>
                  </a:lnTo>
                  <a:lnTo>
                    <a:pt x="73" y="334"/>
                  </a:lnTo>
                  <a:lnTo>
                    <a:pt x="73" y="332"/>
                  </a:lnTo>
                  <a:lnTo>
                    <a:pt x="73" y="331"/>
                  </a:lnTo>
                  <a:lnTo>
                    <a:pt x="73" y="329"/>
                  </a:lnTo>
                  <a:lnTo>
                    <a:pt x="74" y="328"/>
                  </a:lnTo>
                  <a:lnTo>
                    <a:pt x="76" y="327"/>
                  </a:lnTo>
                  <a:lnTo>
                    <a:pt x="77" y="328"/>
                  </a:lnTo>
                  <a:lnTo>
                    <a:pt x="79" y="331"/>
                  </a:lnTo>
                  <a:lnTo>
                    <a:pt x="79" y="332"/>
                  </a:lnTo>
                  <a:lnTo>
                    <a:pt x="82" y="334"/>
                  </a:lnTo>
                  <a:lnTo>
                    <a:pt x="82" y="335"/>
                  </a:lnTo>
                  <a:lnTo>
                    <a:pt x="82" y="336"/>
                  </a:lnTo>
                  <a:lnTo>
                    <a:pt x="83" y="336"/>
                  </a:lnTo>
                  <a:lnTo>
                    <a:pt x="84" y="337"/>
                  </a:lnTo>
                  <a:lnTo>
                    <a:pt x="85" y="337"/>
                  </a:lnTo>
                  <a:lnTo>
                    <a:pt x="87" y="335"/>
                  </a:lnTo>
                  <a:lnTo>
                    <a:pt x="88" y="335"/>
                  </a:lnTo>
                  <a:lnTo>
                    <a:pt x="89" y="335"/>
                  </a:lnTo>
                  <a:lnTo>
                    <a:pt x="89" y="336"/>
                  </a:lnTo>
                  <a:lnTo>
                    <a:pt x="90" y="336"/>
                  </a:lnTo>
                  <a:lnTo>
                    <a:pt x="91" y="336"/>
                  </a:lnTo>
                  <a:lnTo>
                    <a:pt x="91" y="335"/>
                  </a:lnTo>
                  <a:lnTo>
                    <a:pt x="91" y="334"/>
                  </a:lnTo>
                  <a:lnTo>
                    <a:pt x="93" y="333"/>
                  </a:lnTo>
                  <a:lnTo>
                    <a:pt x="96" y="333"/>
                  </a:lnTo>
                  <a:lnTo>
                    <a:pt x="100" y="333"/>
                  </a:lnTo>
                  <a:lnTo>
                    <a:pt x="102" y="334"/>
                  </a:lnTo>
                  <a:lnTo>
                    <a:pt x="104" y="337"/>
                  </a:lnTo>
                  <a:lnTo>
                    <a:pt x="106" y="338"/>
                  </a:lnTo>
                  <a:lnTo>
                    <a:pt x="111" y="337"/>
                  </a:lnTo>
                  <a:lnTo>
                    <a:pt x="113" y="338"/>
                  </a:lnTo>
                  <a:lnTo>
                    <a:pt x="115" y="339"/>
                  </a:lnTo>
                  <a:lnTo>
                    <a:pt x="117" y="339"/>
                  </a:lnTo>
                  <a:lnTo>
                    <a:pt x="118" y="340"/>
                  </a:lnTo>
                  <a:lnTo>
                    <a:pt x="122" y="342"/>
                  </a:lnTo>
                  <a:lnTo>
                    <a:pt x="123" y="342"/>
                  </a:lnTo>
                  <a:lnTo>
                    <a:pt x="124" y="344"/>
                  </a:lnTo>
                  <a:lnTo>
                    <a:pt x="125" y="345"/>
                  </a:lnTo>
                  <a:lnTo>
                    <a:pt x="126" y="345"/>
                  </a:lnTo>
                  <a:lnTo>
                    <a:pt x="127" y="344"/>
                  </a:lnTo>
                  <a:lnTo>
                    <a:pt x="127" y="342"/>
                  </a:lnTo>
                  <a:lnTo>
                    <a:pt x="127" y="341"/>
                  </a:lnTo>
                  <a:lnTo>
                    <a:pt x="127" y="339"/>
                  </a:lnTo>
                  <a:lnTo>
                    <a:pt x="128" y="338"/>
                  </a:lnTo>
                  <a:lnTo>
                    <a:pt x="131" y="334"/>
                  </a:lnTo>
                  <a:lnTo>
                    <a:pt x="131" y="333"/>
                  </a:lnTo>
                  <a:lnTo>
                    <a:pt x="132" y="330"/>
                  </a:lnTo>
                  <a:lnTo>
                    <a:pt x="132" y="329"/>
                  </a:lnTo>
                  <a:lnTo>
                    <a:pt x="133" y="329"/>
                  </a:lnTo>
                  <a:lnTo>
                    <a:pt x="133" y="327"/>
                  </a:lnTo>
                  <a:lnTo>
                    <a:pt x="133" y="325"/>
                  </a:lnTo>
                  <a:lnTo>
                    <a:pt x="134" y="322"/>
                  </a:lnTo>
                  <a:lnTo>
                    <a:pt x="137" y="314"/>
                  </a:lnTo>
                  <a:lnTo>
                    <a:pt x="137" y="313"/>
                  </a:lnTo>
                  <a:lnTo>
                    <a:pt x="138" y="311"/>
                  </a:lnTo>
                  <a:lnTo>
                    <a:pt x="138" y="310"/>
                  </a:lnTo>
                  <a:lnTo>
                    <a:pt x="138" y="309"/>
                  </a:lnTo>
                  <a:lnTo>
                    <a:pt x="140" y="308"/>
                  </a:lnTo>
                  <a:lnTo>
                    <a:pt x="140" y="307"/>
                  </a:lnTo>
                  <a:lnTo>
                    <a:pt x="140" y="306"/>
                  </a:lnTo>
                  <a:lnTo>
                    <a:pt x="140" y="305"/>
                  </a:lnTo>
                  <a:lnTo>
                    <a:pt x="141" y="304"/>
                  </a:lnTo>
                  <a:lnTo>
                    <a:pt x="142" y="304"/>
                  </a:lnTo>
                  <a:lnTo>
                    <a:pt x="142" y="303"/>
                  </a:lnTo>
                  <a:lnTo>
                    <a:pt x="142" y="300"/>
                  </a:lnTo>
                  <a:lnTo>
                    <a:pt x="143" y="299"/>
                  </a:lnTo>
                  <a:lnTo>
                    <a:pt x="144" y="298"/>
                  </a:lnTo>
                  <a:lnTo>
                    <a:pt x="145" y="298"/>
                  </a:lnTo>
                  <a:lnTo>
                    <a:pt x="146" y="294"/>
                  </a:lnTo>
                  <a:lnTo>
                    <a:pt x="146" y="293"/>
                  </a:lnTo>
                  <a:lnTo>
                    <a:pt x="147" y="292"/>
                  </a:lnTo>
                  <a:lnTo>
                    <a:pt x="150" y="290"/>
                  </a:lnTo>
                  <a:lnTo>
                    <a:pt x="151" y="289"/>
                  </a:lnTo>
                  <a:lnTo>
                    <a:pt x="152" y="284"/>
                  </a:lnTo>
                  <a:lnTo>
                    <a:pt x="152" y="283"/>
                  </a:lnTo>
                  <a:lnTo>
                    <a:pt x="153" y="283"/>
                  </a:lnTo>
                  <a:lnTo>
                    <a:pt x="154" y="283"/>
                  </a:lnTo>
                  <a:lnTo>
                    <a:pt x="155" y="282"/>
                  </a:lnTo>
                  <a:lnTo>
                    <a:pt x="156" y="282"/>
                  </a:lnTo>
                  <a:lnTo>
                    <a:pt x="157" y="281"/>
                  </a:lnTo>
                  <a:lnTo>
                    <a:pt x="157" y="280"/>
                  </a:lnTo>
                  <a:lnTo>
                    <a:pt x="157" y="278"/>
                  </a:lnTo>
                  <a:lnTo>
                    <a:pt x="157" y="277"/>
                  </a:lnTo>
                  <a:lnTo>
                    <a:pt x="158" y="275"/>
                  </a:lnTo>
                  <a:lnTo>
                    <a:pt x="161" y="271"/>
                  </a:lnTo>
                  <a:lnTo>
                    <a:pt x="162" y="269"/>
                  </a:lnTo>
                  <a:lnTo>
                    <a:pt x="163" y="263"/>
                  </a:lnTo>
                  <a:lnTo>
                    <a:pt x="164" y="262"/>
                  </a:lnTo>
                  <a:lnTo>
                    <a:pt x="165" y="259"/>
                  </a:lnTo>
                  <a:lnTo>
                    <a:pt x="165" y="256"/>
                  </a:lnTo>
                  <a:lnTo>
                    <a:pt x="165" y="253"/>
                  </a:lnTo>
                  <a:lnTo>
                    <a:pt x="164" y="251"/>
                  </a:lnTo>
                  <a:lnTo>
                    <a:pt x="161" y="250"/>
                  </a:lnTo>
                  <a:lnTo>
                    <a:pt x="159" y="250"/>
                  </a:lnTo>
                  <a:lnTo>
                    <a:pt x="156" y="249"/>
                  </a:lnTo>
                  <a:lnTo>
                    <a:pt x="155" y="246"/>
                  </a:lnTo>
                  <a:lnTo>
                    <a:pt x="155" y="243"/>
                  </a:lnTo>
                  <a:lnTo>
                    <a:pt x="158" y="233"/>
                  </a:lnTo>
                  <a:lnTo>
                    <a:pt x="160" y="230"/>
                  </a:lnTo>
                  <a:lnTo>
                    <a:pt x="161" y="229"/>
                  </a:lnTo>
                  <a:lnTo>
                    <a:pt x="162" y="228"/>
                  </a:lnTo>
                  <a:lnTo>
                    <a:pt x="164" y="227"/>
                  </a:lnTo>
                  <a:lnTo>
                    <a:pt x="165" y="226"/>
                  </a:lnTo>
                  <a:lnTo>
                    <a:pt x="168" y="226"/>
                  </a:lnTo>
                  <a:lnTo>
                    <a:pt x="169" y="226"/>
                  </a:lnTo>
                  <a:lnTo>
                    <a:pt x="170" y="225"/>
                  </a:lnTo>
                  <a:lnTo>
                    <a:pt x="172" y="222"/>
                  </a:lnTo>
                  <a:lnTo>
                    <a:pt x="173" y="221"/>
                  </a:lnTo>
                  <a:lnTo>
                    <a:pt x="173" y="220"/>
                  </a:lnTo>
                  <a:lnTo>
                    <a:pt x="174" y="220"/>
                  </a:lnTo>
                  <a:lnTo>
                    <a:pt x="175" y="220"/>
                  </a:lnTo>
                  <a:lnTo>
                    <a:pt x="175" y="219"/>
                  </a:lnTo>
                  <a:lnTo>
                    <a:pt x="175" y="218"/>
                  </a:lnTo>
                  <a:lnTo>
                    <a:pt x="176" y="218"/>
                  </a:lnTo>
                  <a:lnTo>
                    <a:pt x="182" y="209"/>
                  </a:lnTo>
                  <a:lnTo>
                    <a:pt x="183" y="208"/>
                  </a:lnTo>
                  <a:lnTo>
                    <a:pt x="184" y="208"/>
                  </a:lnTo>
                  <a:lnTo>
                    <a:pt x="185" y="208"/>
                  </a:lnTo>
                  <a:lnTo>
                    <a:pt x="185" y="206"/>
                  </a:lnTo>
                  <a:lnTo>
                    <a:pt x="185" y="205"/>
                  </a:lnTo>
                  <a:lnTo>
                    <a:pt x="184" y="197"/>
                  </a:lnTo>
                  <a:lnTo>
                    <a:pt x="184" y="196"/>
                  </a:lnTo>
                  <a:lnTo>
                    <a:pt x="184" y="194"/>
                  </a:lnTo>
                  <a:lnTo>
                    <a:pt x="185" y="193"/>
                  </a:lnTo>
                  <a:lnTo>
                    <a:pt x="187" y="193"/>
                  </a:lnTo>
                  <a:lnTo>
                    <a:pt x="189" y="192"/>
                  </a:lnTo>
                  <a:lnTo>
                    <a:pt x="191" y="189"/>
                  </a:lnTo>
                  <a:lnTo>
                    <a:pt x="193" y="186"/>
                  </a:lnTo>
                  <a:lnTo>
                    <a:pt x="194" y="185"/>
                  </a:lnTo>
                  <a:lnTo>
                    <a:pt x="194" y="183"/>
                  </a:lnTo>
                  <a:lnTo>
                    <a:pt x="193" y="182"/>
                  </a:lnTo>
                  <a:lnTo>
                    <a:pt x="191" y="182"/>
                  </a:lnTo>
                  <a:lnTo>
                    <a:pt x="190" y="181"/>
                  </a:lnTo>
                  <a:lnTo>
                    <a:pt x="189" y="176"/>
                  </a:lnTo>
                  <a:lnTo>
                    <a:pt x="190" y="175"/>
                  </a:lnTo>
                  <a:lnTo>
                    <a:pt x="190" y="174"/>
                  </a:lnTo>
                  <a:lnTo>
                    <a:pt x="190" y="173"/>
                  </a:lnTo>
                  <a:lnTo>
                    <a:pt x="189" y="173"/>
                  </a:lnTo>
                  <a:lnTo>
                    <a:pt x="188" y="173"/>
                  </a:lnTo>
                  <a:lnTo>
                    <a:pt x="187" y="170"/>
                  </a:lnTo>
                  <a:lnTo>
                    <a:pt x="187" y="167"/>
                  </a:lnTo>
                  <a:lnTo>
                    <a:pt x="187" y="164"/>
                  </a:lnTo>
                  <a:lnTo>
                    <a:pt x="188" y="162"/>
                  </a:lnTo>
                  <a:lnTo>
                    <a:pt x="188" y="160"/>
                  </a:lnTo>
                  <a:lnTo>
                    <a:pt x="189" y="159"/>
                  </a:lnTo>
                  <a:lnTo>
                    <a:pt x="188" y="157"/>
                  </a:lnTo>
                  <a:lnTo>
                    <a:pt x="187" y="155"/>
                  </a:lnTo>
                  <a:lnTo>
                    <a:pt x="187" y="154"/>
                  </a:lnTo>
                  <a:lnTo>
                    <a:pt x="188" y="152"/>
                  </a:lnTo>
                  <a:lnTo>
                    <a:pt x="189" y="151"/>
                  </a:lnTo>
                  <a:lnTo>
                    <a:pt x="191" y="149"/>
                  </a:lnTo>
                  <a:lnTo>
                    <a:pt x="191" y="148"/>
                  </a:lnTo>
                  <a:lnTo>
                    <a:pt x="192" y="147"/>
                  </a:lnTo>
                  <a:lnTo>
                    <a:pt x="192" y="146"/>
                  </a:lnTo>
                  <a:lnTo>
                    <a:pt x="192" y="144"/>
                  </a:lnTo>
                  <a:lnTo>
                    <a:pt x="193" y="143"/>
                  </a:lnTo>
                  <a:lnTo>
                    <a:pt x="194" y="143"/>
                  </a:lnTo>
                  <a:lnTo>
                    <a:pt x="195" y="142"/>
                  </a:lnTo>
                  <a:lnTo>
                    <a:pt x="196" y="142"/>
                  </a:lnTo>
                  <a:lnTo>
                    <a:pt x="196" y="141"/>
                  </a:lnTo>
                  <a:lnTo>
                    <a:pt x="197" y="140"/>
                  </a:lnTo>
                  <a:lnTo>
                    <a:pt x="198" y="139"/>
                  </a:lnTo>
                  <a:lnTo>
                    <a:pt x="199" y="139"/>
                  </a:lnTo>
                  <a:lnTo>
                    <a:pt x="200" y="141"/>
                  </a:lnTo>
                  <a:lnTo>
                    <a:pt x="201" y="141"/>
                  </a:lnTo>
                  <a:lnTo>
                    <a:pt x="203" y="141"/>
                  </a:lnTo>
                  <a:lnTo>
                    <a:pt x="205" y="139"/>
                  </a:lnTo>
                  <a:lnTo>
                    <a:pt x="210" y="138"/>
                  </a:lnTo>
                  <a:lnTo>
                    <a:pt x="211" y="137"/>
                  </a:lnTo>
                  <a:lnTo>
                    <a:pt x="213" y="135"/>
                  </a:lnTo>
                  <a:lnTo>
                    <a:pt x="215" y="131"/>
                  </a:lnTo>
                  <a:lnTo>
                    <a:pt x="216" y="129"/>
                  </a:lnTo>
                  <a:lnTo>
                    <a:pt x="219" y="128"/>
                  </a:lnTo>
                  <a:lnTo>
                    <a:pt x="221" y="129"/>
                  </a:lnTo>
                  <a:lnTo>
                    <a:pt x="222" y="129"/>
                  </a:lnTo>
                  <a:lnTo>
                    <a:pt x="223" y="128"/>
                  </a:lnTo>
                  <a:lnTo>
                    <a:pt x="224" y="126"/>
                  </a:lnTo>
                  <a:lnTo>
                    <a:pt x="225" y="125"/>
                  </a:lnTo>
                  <a:lnTo>
                    <a:pt x="225" y="124"/>
                  </a:lnTo>
                  <a:lnTo>
                    <a:pt x="226" y="123"/>
                  </a:lnTo>
                  <a:lnTo>
                    <a:pt x="229" y="123"/>
                  </a:lnTo>
                  <a:lnTo>
                    <a:pt x="230" y="123"/>
                  </a:lnTo>
                  <a:lnTo>
                    <a:pt x="231" y="122"/>
                  </a:lnTo>
                  <a:lnTo>
                    <a:pt x="233" y="119"/>
                  </a:lnTo>
                  <a:lnTo>
                    <a:pt x="235" y="115"/>
                  </a:lnTo>
                  <a:lnTo>
                    <a:pt x="237" y="115"/>
                  </a:lnTo>
                  <a:lnTo>
                    <a:pt x="241" y="114"/>
                  </a:lnTo>
                  <a:lnTo>
                    <a:pt x="243" y="113"/>
                  </a:lnTo>
                  <a:lnTo>
                    <a:pt x="244" y="111"/>
                  </a:lnTo>
                  <a:lnTo>
                    <a:pt x="246" y="109"/>
                  </a:lnTo>
                  <a:lnTo>
                    <a:pt x="248" y="104"/>
                  </a:lnTo>
                  <a:lnTo>
                    <a:pt x="251" y="101"/>
                  </a:lnTo>
                  <a:lnTo>
                    <a:pt x="255" y="98"/>
                  </a:lnTo>
                  <a:lnTo>
                    <a:pt x="259" y="96"/>
                  </a:lnTo>
                  <a:lnTo>
                    <a:pt x="277" y="93"/>
                  </a:lnTo>
                  <a:lnTo>
                    <a:pt x="281" y="93"/>
                  </a:lnTo>
                  <a:lnTo>
                    <a:pt x="282" y="94"/>
                  </a:lnTo>
                  <a:lnTo>
                    <a:pt x="284" y="93"/>
                  </a:lnTo>
                  <a:lnTo>
                    <a:pt x="285" y="93"/>
                  </a:lnTo>
                  <a:lnTo>
                    <a:pt x="286" y="92"/>
                  </a:lnTo>
                  <a:lnTo>
                    <a:pt x="287" y="91"/>
                  </a:lnTo>
                  <a:lnTo>
                    <a:pt x="288" y="89"/>
                  </a:lnTo>
                  <a:lnTo>
                    <a:pt x="289" y="89"/>
                  </a:lnTo>
                  <a:lnTo>
                    <a:pt x="290" y="89"/>
                  </a:lnTo>
                  <a:lnTo>
                    <a:pt x="291" y="90"/>
                  </a:lnTo>
                  <a:lnTo>
                    <a:pt x="292" y="90"/>
                  </a:lnTo>
                  <a:lnTo>
                    <a:pt x="293" y="90"/>
                  </a:lnTo>
                  <a:lnTo>
                    <a:pt x="294" y="89"/>
                  </a:lnTo>
                  <a:lnTo>
                    <a:pt x="295" y="88"/>
                  </a:lnTo>
                  <a:lnTo>
                    <a:pt x="296" y="88"/>
                  </a:lnTo>
                  <a:lnTo>
                    <a:pt x="298" y="89"/>
                  </a:lnTo>
                  <a:lnTo>
                    <a:pt x="300" y="90"/>
                  </a:lnTo>
                  <a:lnTo>
                    <a:pt x="301" y="91"/>
                  </a:lnTo>
                  <a:lnTo>
                    <a:pt x="302" y="92"/>
                  </a:lnTo>
                  <a:lnTo>
                    <a:pt x="303" y="94"/>
                  </a:lnTo>
                  <a:lnTo>
                    <a:pt x="304" y="95"/>
                  </a:lnTo>
                  <a:lnTo>
                    <a:pt x="306" y="97"/>
                  </a:lnTo>
                  <a:lnTo>
                    <a:pt x="307" y="97"/>
                  </a:lnTo>
                  <a:lnTo>
                    <a:pt x="306" y="99"/>
                  </a:lnTo>
                  <a:lnTo>
                    <a:pt x="305" y="100"/>
                  </a:lnTo>
                  <a:lnTo>
                    <a:pt x="305" y="101"/>
                  </a:lnTo>
                  <a:lnTo>
                    <a:pt x="307" y="102"/>
                  </a:lnTo>
                  <a:lnTo>
                    <a:pt x="316" y="107"/>
                  </a:lnTo>
                  <a:lnTo>
                    <a:pt x="317" y="107"/>
                  </a:lnTo>
                  <a:lnTo>
                    <a:pt x="317" y="108"/>
                  </a:lnTo>
                  <a:lnTo>
                    <a:pt x="318" y="109"/>
                  </a:lnTo>
                  <a:lnTo>
                    <a:pt x="319" y="109"/>
                  </a:lnTo>
                  <a:lnTo>
                    <a:pt x="320" y="108"/>
                  </a:lnTo>
                  <a:lnTo>
                    <a:pt x="321" y="108"/>
                  </a:lnTo>
                  <a:lnTo>
                    <a:pt x="322" y="108"/>
                  </a:lnTo>
                  <a:lnTo>
                    <a:pt x="322" y="109"/>
                  </a:lnTo>
                  <a:lnTo>
                    <a:pt x="323" y="109"/>
                  </a:lnTo>
                  <a:lnTo>
                    <a:pt x="324" y="109"/>
                  </a:lnTo>
                  <a:lnTo>
                    <a:pt x="324" y="108"/>
                  </a:lnTo>
                  <a:lnTo>
                    <a:pt x="324" y="106"/>
                  </a:lnTo>
                  <a:lnTo>
                    <a:pt x="325" y="106"/>
                  </a:lnTo>
                  <a:lnTo>
                    <a:pt x="324" y="105"/>
                  </a:lnTo>
                  <a:lnTo>
                    <a:pt x="324" y="104"/>
                  </a:lnTo>
                  <a:lnTo>
                    <a:pt x="323" y="104"/>
                  </a:lnTo>
                  <a:lnTo>
                    <a:pt x="323" y="103"/>
                  </a:lnTo>
                  <a:lnTo>
                    <a:pt x="322" y="103"/>
                  </a:lnTo>
                  <a:lnTo>
                    <a:pt x="322" y="101"/>
                  </a:lnTo>
                  <a:lnTo>
                    <a:pt x="320" y="99"/>
                  </a:lnTo>
                  <a:lnTo>
                    <a:pt x="309" y="85"/>
                  </a:lnTo>
                  <a:lnTo>
                    <a:pt x="308" y="82"/>
                  </a:lnTo>
                  <a:lnTo>
                    <a:pt x="308" y="81"/>
                  </a:lnTo>
                  <a:lnTo>
                    <a:pt x="309" y="79"/>
                  </a:lnTo>
                  <a:lnTo>
                    <a:pt x="308" y="77"/>
                  </a:lnTo>
                  <a:lnTo>
                    <a:pt x="308" y="75"/>
                  </a:lnTo>
                  <a:lnTo>
                    <a:pt x="308" y="74"/>
                  </a:lnTo>
                  <a:lnTo>
                    <a:pt x="307" y="73"/>
                  </a:lnTo>
                  <a:lnTo>
                    <a:pt x="307" y="72"/>
                  </a:lnTo>
                  <a:lnTo>
                    <a:pt x="307" y="71"/>
                  </a:lnTo>
                  <a:lnTo>
                    <a:pt x="307" y="69"/>
                  </a:lnTo>
                  <a:lnTo>
                    <a:pt x="308" y="68"/>
                  </a:lnTo>
                  <a:lnTo>
                    <a:pt x="309" y="67"/>
                  </a:lnTo>
                  <a:lnTo>
                    <a:pt x="312" y="65"/>
                  </a:lnTo>
                  <a:lnTo>
                    <a:pt x="313" y="64"/>
                  </a:lnTo>
                  <a:lnTo>
                    <a:pt x="315" y="61"/>
                  </a:lnTo>
                  <a:lnTo>
                    <a:pt x="316" y="61"/>
                  </a:lnTo>
                  <a:lnTo>
                    <a:pt x="318" y="60"/>
                  </a:lnTo>
                  <a:lnTo>
                    <a:pt x="319" y="60"/>
                  </a:lnTo>
                  <a:lnTo>
                    <a:pt x="320" y="59"/>
                  </a:lnTo>
                  <a:lnTo>
                    <a:pt x="320" y="58"/>
                  </a:lnTo>
                  <a:lnTo>
                    <a:pt x="320" y="57"/>
                  </a:lnTo>
                  <a:lnTo>
                    <a:pt x="322" y="57"/>
                  </a:lnTo>
                  <a:lnTo>
                    <a:pt x="322" y="56"/>
                  </a:lnTo>
                  <a:lnTo>
                    <a:pt x="323" y="55"/>
                  </a:lnTo>
                  <a:lnTo>
                    <a:pt x="324" y="55"/>
                  </a:lnTo>
                  <a:lnTo>
                    <a:pt x="324" y="54"/>
                  </a:lnTo>
                  <a:lnTo>
                    <a:pt x="328" y="51"/>
                  </a:lnTo>
                  <a:lnTo>
                    <a:pt x="329" y="50"/>
                  </a:lnTo>
                  <a:lnTo>
                    <a:pt x="330" y="49"/>
                  </a:lnTo>
                  <a:lnTo>
                    <a:pt x="330" y="48"/>
                  </a:lnTo>
                  <a:lnTo>
                    <a:pt x="332" y="48"/>
                  </a:lnTo>
                  <a:lnTo>
                    <a:pt x="333" y="47"/>
                  </a:lnTo>
                  <a:lnTo>
                    <a:pt x="334" y="48"/>
                  </a:lnTo>
                  <a:lnTo>
                    <a:pt x="335" y="48"/>
                  </a:lnTo>
                  <a:lnTo>
                    <a:pt x="335" y="49"/>
                  </a:lnTo>
                  <a:lnTo>
                    <a:pt x="335" y="50"/>
                  </a:lnTo>
                  <a:lnTo>
                    <a:pt x="336" y="49"/>
                  </a:lnTo>
                  <a:lnTo>
                    <a:pt x="338" y="49"/>
                  </a:lnTo>
                  <a:lnTo>
                    <a:pt x="338" y="48"/>
                  </a:lnTo>
                  <a:lnTo>
                    <a:pt x="338" y="47"/>
                  </a:lnTo>
                  <a:lnTo>
                    <a:pt x="338" y="46"/>
                  </a:lnTo>
                  <a:lnTo>
                    <a:pt x="338" y="44"/>
                  </a:lnTo>
                  <a:lnTo>
                    <a:pt x="339" y="42"/>
                  </a:lnTo>
                  <a:lnTo>
                    <a:pt x="340" y="41"/>
                  </a:lnTo>
                  <a:lnTo>
                    <a:pt x="339" y="39"/>
                  </a:lnTo>
                  <a:lnTo>
                    <a:pt x="336" y="36"/>
                  </a:lnTo>
                  <a:lnTo>
                    <a:pt x="335" y="34"/>
                  </a:lnTo>
                  <a:lnTo>
                    <a:pt x="335" y="31"/>
                  </a:lnTo>
                  <a:lnTo>
                    <a:pt x="337" y="27"/>
                  </a:lnTo>
                  <a:lnTo>
                    <a:pt x="337" y="25"/>
                  </a:lnTo>
                  <a:lnTo>
                    <a:pt x="338" y="23"/>
                  </a:lnTo>
                  <a:lnTo>
                    <a:pt x="340" y="22"/>
                  </a:lnTo>
                  <a:lnTo>
                    <a:pt x="341" y="21"/>
                  </a:lnTo>
                  <a:lnTo>
                    <a:pt x="341" y="20"/>
                  </a:lnTo>
                  <a:lnTo>
                    <a:pt x="342" y="18"/>
                  </a:lnTo>
                  <a:lnTo>
                    <a:pt x="343" y="20"/>
                  </a:lnTo>
                  <a:lnTo>
                    <a:pt x="344" y="20"/>
                  </a:lnTo>
                  <a:lnTo>
                    <a:pt x="345" y="18"/>
                  </a:lnTo>
                  <a:lnTo>
                    <a:pt x="345" y="16"/>
                  </a:lnTo>
                  <a:lnTo>
                    <a:pt x="345" y="13"/>
                  </a:lnTo>
                  <a:lnTo>
                    <a:pt x="345" y="12"/>
                  </a:lnTo>
                  <a:lnTo>
                    <a:pt x="345" y="11"/>
                  </a:lnTo>
                  <a:lnTo>
                    <a:pt x="346" y="10"/>
                  </a:lnTo>
                  <a:lnTo>
                    <a:pt x="347" y="9"/>
                  </a:lnTo>
                  <a:lnTo>
                    <a:pt x="347" y="8"/>
                  </a:lnTo>
                  <a:lnTo>
                    <a:pt x="348" y="7"/>
                  </a:lnTo>
                  <a:lnTo>
                    <a:pt x="349" y="4"/>
                  </a:lnTo>
                  <a:lnTo>
                    <a:pt x="350" y="3"/>
                  </a:lnTo>
                  <a:lnTo>
                    <a:pt x="350" y="0"/>
                  </a:lnTo>
                  <a:lnTo>
                    <a:pt x="352" y="0"/>
                  </a:lnTo>
                  <a:lnTo>
                    <a:pt x="353" y="1"/>
                  </a:lnTo>
                  <a:lnTo>
                    <a:pt x="355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88" name="Freeform 739">
              <a:extLst>
                <a:ext uri="{FF2B5EF4-FFF2-40B4-BE49-F238E27FC236}">
                  <a16:creationId xmlns:a16="http://schemas.microsoft.com/office/drawing/2014/main" id="{D513B7D2-53AD-F2CC-8E93-F842ED2391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4151" y="1973263"/>
              <a:ext cx="1006475" cy="1773238"/>
            </a:xfrm>
            <a:custGeom>
              <a:avLst/>
              <a:gdLst>
                <a:gd name="T0" fmla="*/ 188 w 634"/>
                <a:gd name="T1" fmla="*/ 1087 h 1117"/>
                <a:gd name="T2" fmla="*/ 318 w 634"/>
                <a:gd name="T3" fmla="*/ 1026 h 1117"/>
                <a:gd name="T4" fmla="*/ 306 w 634"/>
                <a:gd name="T5" fmla="*/ 985 h 1117"/>
                <a:gd name="T6" fmla="*/ 576 w 634"/>
                <a:gd name="T7" fmla="*/ 951 h 1117"/>
                <a:gd name="T8" fmla="*/ 24 w 634"/>
                <a:gd name="T9" fmla="*/ 875 h 1117"/>
                <a:gd name="T10" fmla="*/ 445 w 634"/>
                <a:gd name="T11" fmla="*/ 793 h 1117"/>
                <a:gd name="T12" fmla="*/ 607 w 634"/>
                <a:gd name="T13" fmla="*/ 809 h 1117"/>
                <a:gd name="T14" fmla="*/ 619 w 634"/>
                <a:gd name="T15" fmla="*/ 900 h 1117"/>
                <a:gd name="T16" fmla="*/ 599 w 634"/>
                <a:gd name="T17" fmla="*/ 974 h 1117"/>
                <a:gd name="T18" fmla="*/ 540 w 634"/>
                <a:gd name="T19" fmla="*/ 1042 h 1117"/>
                <a:gd name="T20" fmla="*/ 459 w 634"/>
                <a:gd name="T21" fmla="*/ 918 h 1117"/>
                <a:gd name="T22" fmla="*/ 396 w 634"/>
                <a:gd name="T23" fmla="*/ 931 h 1117"/>
                <a:gd name="T24" fmla="*/ 333 w 634"/>
                <a:gd name="T25" fmla="*/ 942 h 1117"/>
                <a:gd name="T26" fmla="*/ 430 w 634"/>
                <a:gd name="T27" fmla="*/ 850 h 1117"/>
                <a:gd name="T28" fmla="*/ 511 w 634"/>
                <a:gd name="T29" fmla="*/ 861 h 1117"/>
                <a:gd name="T30" fmla="*/ 603 w 634"/>
                <a:gd name="T31" fmla="*/ 773 h 1117"/>
                <a:gd name="T32" fmla="*/ 496 w 634"/>
                <a:gd name="T33" fmla="*/ 778 h 1117"/>
                <a:gd name="T34" fmla="*/ 573 w 634"/>
                <a:gd name="T35" fmla="*/ 736 h 1117"/>
                <a:gd name="T36" fmla="*/ 572 w 634"/>
                <a:gd name="T37" fmla="*/ 734 h 1117"/>
                <a:gd name="T38" fmla="*/ 368 w 634"/>
                <a:gd name="T39" fmla="*/ 718 h 1117"/>
                <a:gd name="T40" fmla="*/ 407 w 634"/>
                <a:gd name="T41" fmla="*/ 785 h 1117"/>
                <a:gd name="T42" fmla="*/ 388 w 634"/>
                <a:gd name="T43" fmla="*/ 740 h 1117"/>
                <a:gd name="T44" fmla="*/ 448 w 634"/>
                <a:gd name="T45" fmla="*/ 748 h 1117"/>
                <a:gd name="T46" fmla="*/ 443 w 634"/>
                <a:gd name="T47" fmla="*/ 681 h 1117"/>
                <a:gd name="T48" fmla="*/ 137 w 634"/>
                <a:gd name="T49" fmla="*/ 762 h 1117"/>
                <a:gd name="T50" fmla="*/ 23 w 634"/>
                <a:gd name="T51" fmla="*/ 868 h 1117"/>
                <a:gd name="T52" fmla="*/ 109 w 634"/>
                <a:gd name="T53" fmla="*/ 770 h 1117"/>
                <a:gd name="T54" fmla="*/ 151 w 634"/>
                <a:gd name="T55" fmla="*/ 704 h 1117"/>
                <a:gd name="T56" fmla="*/ 168 w 634"/>
                <a:gd name="T57" fmla="*/ 673 h 1117"/>
                <a:gd name="T58" fmla="*/ 541 w 634"/>
                <a:gd name="T59" fmla="*/ 724 h 1117"/>
                <a:gd name="T60" fmla="*/ 493 w 634"/>
                <a:gd name="T61" fmla="*/ 702 h 1117"/>
                <a:gd name="T62" fmla="*/ 511 w 634"/>
                <a:gd name="T63" fmla="*/ 648 h 1117"/>
                <a:gd name="T64" fmla="*/ 407 w 634"/>
                <a:gd name="T65" fmla="*/ 666 h 1117"/>
                <a:gd name="T66" fmla="*/ 334 w 634"/>
                <a:gd name="T67" fmla="*/ 675 h 1117"/>
                <a:gd name="T68" fmla="*/ 198 w 634"/>
                <a:gd name="T69" fmla="*/ 643 h 1117"/>
                <a:gd name="T70" fmla="*/ 222 w 634"/>
                <a:gd name="T71" fmla="*/ 622 h 1117"/>
                <a:gd name="T72" fmla="*/ 373 w 634"/>
                <a:gd name="T73" fmla="*/ 599 h 1117"/>
                <a:gd name="T74" fmla="*/ 559 w 634"/>
                <a:gd name="T75" fmla="*/ 653 h 1117"/>
                <a:gd name="T76" fmla="*/ 528 w 634"/>
                <a:gd name="T77" fmla="*/ 669 h 1117"/>
                <a:gd name="T78" fmla="*/ 520 w 634"/>
                <a:gd name="T79" fmla="*/ 591 h 1117"/>
                <a:gd name="T80" fmla="*/ 441 w 634"/>
                <a:gd name="T81" fmla="*/ 627 h 1117"/>
                <a:gd name="T82" fmla="*/ 334 w 634"/>
                <a:gd name="T83" fmla="*/ 613 h 1117"/>
                <a:gd name="T84" fmla="*/ 409 w 634"/>
                <a:gd name="T85" fmla="*/ 571 h 1117"/>
                <a:gd name="T86" fmla="*/ 447 w 634"/>
                <a:gd name="T87" fmla="*/ 533 h 1117"/>
                <a:gd name="T88" fmla="*/ 273 w 634"/>
                <a:gd name="T89" fmla="*/ 612 h 1117"/>
                <a:gd name="T90" fmla="*/ 324 w 634"/>
                <a:gd name="T91" fmla="*/ 525 h 1117"/>
                <a:gd name="T92" fmla="*/ 477 w 634"/>
                <a:gd name="T93" fmla="*/ 488 h 1117"/>
                <a:gd name="T94" fmla="*/ 354 w 634"/>
                <a:gd name="T95" fmla="*/ 447 h 1117"/>
                <a:gd name="T96" fmla="*/ 195 w 634"/>
                <a:gd name="T97" fmla="*/ 335 h 1117"/>
                <a:gd name="T98" fmla="*/ 344 w 634"/>
                <a:gd name="T99" fmla="*/ 256 h 1117"/>
                <a:gd name="T100" fmla="*/ 339 w 634"/>
                <a:gd name="T101" fmla="*/ 339 h 1117"/>
                <a:gd name="T102" fmla="*/ 314 w 634"/>
                <a:gd name="T103" fmla="*/ 479 h 1117"/>
                <a:gd name="T104" fmla="*/ 378 w 634"/>
                <a:gd name="T105" fmla="*/ 472 h 1117"/>
                <a:gd name="T106" fmla="*/ 423 w 634"/>
                <a:gd name="T107" fmla="*/ 497 h 1117"/>
                <a:gd name="T108" fmla="*/ 458 w 634"/>
                <a:gd name="T109" fmla="*/ 553 h 1117"/>
                <a:gd name="T110" fmla="*/ 441 w 634"/>
                <a:gd name="T111" fmla="*/ 567 h 1117"/>
                <a:gd name="T112" fmla="*/ 363 w 634"/>
                <a:gd name="T113" fmla="*/ 511 h 1117"/>
                <a:gd name="T114" fmla="*/ 284 w 634"/>
                <a:gd name="T115" fmla="*/ 520 h 1117"/>
                <a:gd name="T116" fmla="*/ 265 w 634"/>
                <a:gd name="T117" fmla="*/ 457 h 1117"/>
                <a:gd name="T118" fmla="*/ 203 w 634"/>
                <a:gd name="T119" fmla="*/ 421 h 1117"/>
                <a:gd name="T120" fmla="*/ 223 w 634"/>
                <a:gd name="T121" fmla="*/ 353 h 1117"/>
                <a:gd name="T122" fmla="*/ 248 w 634"/>
                <a:gd name="T123" fmla="*/ 181 h 1117"/>
                <a:gd name="T124" fmla="*/ 329 w 634"/>
                <a:gd name="T125" fmla="*/ 115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4" h="1117">
                  <a:moveTo>
                    <a:pt x="190" y="1108"/>
                  </a:moveTo>
                  <a:lnTo>
                    <a:pt x="189" y="1108"/>
                  </a:lnTo>
                  <a:lnTo>
                    <a:pt x="188" y="1108"/>
                  </a:lnTo>
                  <a:lnTo>
                    <a:pt x="188" y="1107"/>
                  </a:lnTo>
                  <a:lnTo>
                    <a:pt x="189" y="1106"/>
                  </a:lnTo>
                  <a:lnTo>
                    <a:pt x="190" y="1107"/>
                  </a:lnTo>
                  <a:lnTo>
                    <a:pt x="191" y="1108"/>
                  </a:lnTo>
                  <a:lnTo>
                    <a:pt x="190" y="1108"/>
                  </a:lnTo>
                  <a:close/>
                  <a:moveTo>
                    <a:pt x="165" y="1117"/>
                  </a:moveTo>
                  <a:lnTo>
                    <a:pt x="164" y="1117"/>
                  </a:lnTo>
                  <a:lnTo>
                    <a:pt x="164" y="1113"/>
                  </a:lnTo>
                  <a:lnTo>
                    <a:pt x="165" y="1109"/>
                  </a:lnTo>
                  <a:lnTo>
                    <a:pt x="164" y="1105"/>
                  </a:lnTo>
                  <a:lnTo>
                    <a:pt x="164" y="1103"/>
                  </a:lnTo>
                  <a:lnTo>
                    <a:pt x="163" y="1101"/>
                  </a:lnTo>
                  <a:lnTo>
                    <a:pt x="164" y="1101"/>
                  </a:lnTo>
                  <a:lnTo>
                    <a:pt x="165" y="1102"/>
                  </a:lnTo>
                  <a:lnTo>
                    <a:pt x="166" y="1103"/>
                  </a:lnTo>
                  <a:lnTo>
                    <a:pt x="166" y="1104"/>
                  </a:lnTo>
                  <a:lnTo>
                    <a:pt x="166" y="1106"/>
                  </a:lnTo>
                  <a:lnTo>
                    <a:pt x="167" y="1108"/>
                  </a:lnTo>
                  <a:lnTo>
                    <a:pt x="167" y="1109"/>
                  </a:lnTo>
                  <a:lnTo>
                    <a:pt x="167" y="1110"/>
                  </a:lnTo>
                  <a:lnTo>
                    <a:pt x="167" y="1111"/>
                  </a:lnTo>
                  <a:lnTo>
                    <a:pt x="167" y="1112"/>
                  </a:lnTo>
                  <a:lnTo>
                    <a:pt x="165" y="1117"/>
                  </a:lnTo>
                  <a:close/>
                  <a:moveTo>
                    <a:pt x="189" y="1104"/>
                  </a:moveTo>
                  <a:lnTo>
                    <a:pt x="188" y="1104"/>
                  </a:lnTo>
                  <a:lnTo>
                    <a:pt x="187" y="1103"/>
                  </a:lnTo>
                  <a:lnTo>
                    <a:pt x="186" y="1101"/>
                  </a:lnTo>
                  <a:lnTo>
                    <a:pt x="186" y="1100"/>
                  </a:lnTo>
                  <a:lnTo>
                    <a:pt x="187" y="1099"/>
                  </a:lnTo>
                  <a:lnTo>
                    <a:pt x="188" y="1100"/>
                  </a:lnTo>
                  <a:lnTo>
                    <a:pt x="190" y="1101"/>
                  </a:lnTo>
                  <a:lnTo>
                    <a:pt x="190" y="1102"/>
                  </a:lnTo>
                  <a:lnTo>
                    <a:pt x="190" y="1103"/>
                  </a:lnTo>
                  <a:lnTo>
                    <a:pt x="189" y="1104"/>
                  </a:lnTo>
                  <a:close/>
                  <a:moveTo>
                    <a:pt x="187" y="1091"/>
                  </a:moveTo>
                  <a:lnTo>
                    <a:pt x="186" y="1091"/>
                  </a:lnTo>
                  <a:lnTo>
                    <a:pt x="186" y="1092"/>
                  </a:lnTo>
                  <a:lnTo>
                    <a:pt x="185" y="1092"/>
                  </a:lnTo>
                  <a:lnTo>
                    <a:pt x="184" y="1092"/>
                  </a:lnTo>
                  <a:lnTo>
                    <a:pt x="183" y="1092"/>
                  </a:lnTo>
                  <a:lnTo>
                    <a:pt x="183" y="1090"/>
                  </a:lnTo>
                  <a:lnTo>
                    <a:pt x="185" y="1088"/>
                  </a:lnTo>
                  <a:lnTo>
                    <a:pt x="186" y="1087"/>
                  </a:lnTo>
                  <a:lnTo>
                    <a:pt x="187" y="1087"/>
                  </a:lnTo>
                  <a:lnTo>
                    <a:pt x="187" y="1088"/>
                  </a:lnTo>
                  <a:lnTo>
                    <a:pt x="187" y="1089"/>
                  </a:lnTo>
                  <a:lnTo>
                    <a:pt x="188" y="1090"/>
                  </a:lnTo>
                  <a:lnTo>
                    <a:pt x="187" y="1091"/>
                  </a:lnTo>
                  <a:close/>
                  <a:moveTo>
                    <a:pt x="214" y="1077"/>
                  </a:moveTo>
                  <a:lnTo>
                    <a:pt x="215" y="1077"/>
                  </a:lnTo>
                  <a:lnTo>
                    <a:pt x="216" y="1077"/>
                  </a:lnTo>
                  <a:lnTo>
                    <a:pt x="217" y="1078"/>
                  </a:lnTo>
                  <a:lnTo>
                    <a:pt x="216" y="1082"/>
                  </a:lnTo>
                  <a:lnTo>
                    <a:pt x="215" y="1085"/>
                  </a:lnTo>
                  <a:lnTo>
                    <a:pt x="215" y="1086"/>
                  </a:lnTo>
                  <a:lnTo>
                    <a:pt x="214" y="1087"/>
                  </a:lnTo>
                  <a:lnTo>
                    <a:pt x="213" y="1087"/>
                  </a:lnTo>
                  <a:lnTo>
                    <a:pt x="212" y="1086"/>
                  </a:lnTo>
                  <a:lnTo>
                    <a:pt x="212" y="1085"/>
                  </a:lnTo>
                  <a:lnTo>
                    <a:pt x="212" y="1083"/>
                  </a:lnTo>
                  <a:lnTo>
                    <a:pt x="212" y="1082"/>
                  </a:lnTo>
                  <a:lnTo>
                    <a:pt x="212" y="1081"/>
                  </a:lnTo>
                  <a:lnTo>
                    <a:pt x="211" y="1081"/>
                  </a:lnTo>
                  <a:lnTo>
                    <a:pt x="211" y="1082"/>
                  </a:lnTo>
                  <a:lnTo>
                    <a:pt x="211" y="1083"/>
                  </a:lnTo>
                  <a:lnTo>
                    <a:pt x="209" y="1083"/>
                  </a:lnTo>
                  <a:lnTo>
                    <a:pt x="209" y="1082"/>
                  </a:lnTo>
                  <a:lnTo>
                    <a:pt x="208" y="1082"/>
                  </a:lnTo>
                  <a:lnTo>
                    <a:pt x="208" y="1081"/>
                  </a:lnTo>
                  <a:lnTo>
                    <a:pt x="208" y="1080"/>
                  </a:lnTo>
                  <a:lnTo>
                    <a:pt x="207" y="1081"/>
                  </a:lnTo>
                  <a:lnTo>
                    <a:pt x="207" y="1083"/>
                  </a:lnTo>
                  <a:lnTo>
                    <a:pt x="207" y="1084"/>
                  </a:lnTo>
                  <a:lnTo>
                    <a:pt x="206" y="1085"/>
                  </a:lnTo>
                  <a:lnTo>
                    <a:pt x="205" y="1084"/>
                  </a:lnTo>
                  <a:lnTo>
                    <a:pt x="204" y="1084"/>
                  </a:lnTo>
                  <a:lnTo>
                    <a:pt x="203" y="1084"/>
                  </a:lnTo>
                  <a:lnTo>
                    <a:pt x="202" y="1084"/>
                  </a:lnTo>
                  <a:lnTo>
                    <a:pt x="201" y="1085"/>
                  </a:lnTo>
                  <a:lnTo>
                    <a:pt x="200" y="1086"/>
                  </a:lnTo>
                  <a:lnTo>
                    <a:pt x="199" y="1086"/>
                  </a:lnTo>
                  <a:lnTo>
                    <a:pt x="198" y="1087"/>
                  </a:lnTo>
                  <a:lnTo>
                    <a:pt x="198" y="1089"/>
                  </a:lnTo>
                  <a:lnTo>
                    <a:pt x="197" y="1090"/>
                  </a:lnTo>
                  <a:lnTo>
                    <a:pt x="196" y="1089"/>
                  </a:lnTo>
                  <a:lnTo>
                    <a:pt x="195" y="1089"/>
                  </a:lnTo>
                  <a:lnTo>
                    <a:pt x="194" y="1089"/>
                  </a:lnTo>
                  <a:lnTo>
                    <a:pt x="193" y="1090"/>
                  </a:lnTo>
                  <a:lnTo>
                    <a:pt x="193" y="1091"/>
                  </a:lnTo>
                  <a:lnTo>
                    <a:pt x="191" y="1091"/>
                  </a:lnTo>
                  <a:lnTo>
                    <a:pt x="190" y="1091"/>
                  </a:lnTo>
                  <a:lnTo>
                    <a:pt x="189" y="1091"/>
                  </a:lnTo>
                  <a:lnTo>
                    <a:pt x="188" y="1091"/>
                  </a:lnTo>
                  <a:lnTo>
                    <a:pt x="188" y="1090"/>
                  </a:lnTo>
                  <a:lnTo>
                    <a:pt x="188" y="1088"/>
                  </a:lnTo>
                  <a:lnTo>
                    <a:pt x="188" y="1087"/>
                  </a:lnTo>
                  <a:lnTo>
                    <a:pt x="188" y="1086"/>
                  </a:lnTo>
                  <a:lnTo>
                    <a:pt x="189" y="1086"/>
                  </a:lnTo>
                  <a:lnTo>
                    <a:pt x="191" y="1085"/>
                  </a:lnTo>
                  <a:lnTo>
                    <a:pt x="193" y="1084"/>
                  </a:lnTo>
                  <a:lnTo>
                    <a:pt x="194" y="1083"/>
                  </a:lnTo>
                  <a:lnTo>
                    <a:pt x="196" y="1082"/>
                  </a:lnTo>
                  <a:lnTo>
                    <a:pt x="197" y="1080"/>
                  </a:lnTo>
                  <a:lnTo>
                    <a:pt x="198" y="1080"/>
                  </a:lnTo>
                  <a:lnTo>
                    <a:pt x="200" y="1080"/>
                  </a:lnTo>
                  <a:lnTo>
                    <a:pt x="201" y="1079"/>
                  </a:lnTo>
                  <a:lnTo>
                    <a:pt x="202" y="1079"/>
                  </a:lnTo>
                  <a:lnTo>
                    <a:pt x="203" y="1078"/>
                  </a:lnTo>
                  <a:lnTo>
                    <a:pt x="204" y="1077"/>
                  </a:lnTo>
                  <a:lnTo>
                    <a:pt x="205" y="1078"/>
                  </a:lnTo>
                  <a:lnTo>
                    <a:pt x="206" y="1078"/>
                  </a:lnTo>
                  <a:lnTo>
                    <a:pt x="206" y="1077"/>
                  </a:lnTo>
                  <a:lnTo>
                    <a:pt x="206" y="1076"/>
                  </a:lnTo>
                  <a:lnTo>
                    <a:pt x="206" y="1075"/>
                  </a:lnTo>
                  <a:lnTo>
                    <a:pt x="208" y="1074"/>
                  </a:lnTo>
                  <a:lnTo>
                    <a:pt x="209" y="1074"/>
                  </a:lnTo>
                  <a:lnTo>
                    <a:pt x="210" y="1073"/>
                  </a:lnTo>
                  <a:lnTo>
                    <a:pt x="211" y="1073"/>
                  </a:lnTo>
                  <a:lnTo>
                    <a:pt x="212" y="1072"/>
                  </a:lnTo>
                  <a:lnTo>
                    <a:pt x="213" y="1072"/>
                  </a:lnTo>
                  <a:lnTo>
                    <a:pt x="214" y="1072"/>
                  </a:lnTo>
                  <a:lnTo>
                    <a:pt x="214" y="1073"/>
                  </a:lnTo>
                  <a:lnTo>
                    <a:pt x="214" y="1076"/>
                  </a:lnTo>
                  <a:lnTo>
                    <a:pt x="214" y="1077"/>
                  </a:lnTo>
                  <a:close/>
                  <a:moveTo>
                    <a:pt x="555" y="1070"/>
                  </a:moveTo>
                  <a:lnTo>
                    <a:pt x="554" y="1070"/>
                  </a:lnTo>
                  <a:lnTo>
                    <a:pt x="553" y="1070"/>
                  </a:lnTo>
                  <a:lnTo>
                    <a:pt x="552" y="1070"/>
                  </a:lnTo>
                  <a:lnTo>
                    <a:pt x="551" y="1070"/>
                  </a:lnTo>
                  <a:lnTo>
                    <a:pt x="550" y="1069"/>
                  </a:lnTo>
                  <a:lnTo>
                    <a:pt x="550" y="1068"/>
                  </a:lnTo>
                  <a:lnTo>
                    <a:pt x="551" y="1067"/>
                  </a:lnTo>
                  <a:lnTo>
                    <a:pt x="552" y="1066"/>
                  </a:lnTo>
                  <a:lnTo>
                    <a:pt x="554" y="1066"/>
                  </a:lnTo>
                  <a:lnTo>
                    <a:pt x="555" y="1067"/>
                  </a:lnTo>
                  <a:lnTo>
                    <a:pt x="556" y="1068"/>
                  </a:lnTo>
                  <a:lnTo>
                    <a:pt x="555" y="1070"/>
                  </a:lnTo>
                  <a:close/>
                  <a:moveTo>
                    <a:pt x="259" y="1062"/>
                  </a:moveTo>
                  <a:lnTo>
                    <a:pt x="258" y="1062"/>
                  </a:lnTo>
                  <a:lnTo>
                    <a:pt x="256" y="1061"/>
                  </a:lnTo>
                  <a:lnTo>
                    <a:pt x="255" y="1061"/>
                  </a:lnTo>
                  <a:lnTo>
                    <a:pt x="255" y="1060"/>
                  </a:lnTo>
                  <a:lnTo>
                    <a:pt x="254" y="1059"/>
                  </a:lnTo>
                  <a:lnTo>
                    <a:pt x="254" y="1058"/>
                  </a:lnTo>
                  <a:lnTo>
                    <a:pt x="255" y="1057"/>
                  </a:lnTo>
                  <a:lnTo>
                    <a:pt x="256" y="1057"/>
                  </a:lnTo>
                  <a:lnTo>
                    <a:pt x="257" y="1057"/>
                  </a:lnTo>
                  <a:lnTo>
                    <a:pt x="258" y="1058"/>
                  </a:lnTo>
                  <a:lnTo>
                    <a:pt x="259" y="1059"/>
                  </a:lnTo>
                  <a:lnTo>
                    <a:pt x="260" y="1060"/>
                  </a:lnTo>
                  <a:lnTo>
                    <a:pt x="259" y="1062"/>
                  </a:lnTo>
                  <a:close/>
                  <a:moveTo>
                    <a:pt x="254" y="1051"/>
                  </a:moveTo>
                  <a:lnTo>
                    <a:pt x="253" y="1051"/>
                  </a:lnTo>
                  <a:lnTo>
                    <a:pt x="252" y="1051"/>
                  </a:lnTo>
                  <a:lnTo>
                    <a:pt x="252" y="1050"/>
                  </a:lnTo>
                  <a:lnTo>
                    <a:pt x="253" y="1049"/>
                  </a:lnTo>
                  <a:lnTo>
                    <a:pt x="255" y="1048"/>
                  </a:lnTo>
                  <a:lnTo>
                    <a:pt x="256" y="1048"/>
                  </a:lnTo>
                  <a:lnTo>
                    <a:pt x="258" y="1049"/>
                  </a:lnTo>
                  <a:lnTo>
                    <a:pt x="257" y="1050"/>
                  </a:lnTo>
                  <a:lnTo>
                    <a:pt x="256" y="1050"/>
                  </a:lnTo>
                  <a:lnTo>
                    <a:pt x="255" y="1050"/>
                  </a:lnTo>
                  <a:lnTo>
                    <a:pt x="254" y="1051"/>
                  </a:lnTo>
                  <a:close/>
                  <a:moveTo>
                    <a:pt x="261" y="1048"/>
                  </a:moveTo>
                  <a:lnTo>
                    <a:pt x="260" y="1048"/>
                  </a:lnTo>
                  <a:lnTo>
                    <a:pt x="258" y="1048"/>
                  </a:lnTo>
                  <a:lnTo>
                    <a:pt x="259" y="1046"/>
                  </a:lnTo>
                  <a:lnTo>
                    <a:pt x="259" y="1044"/>
                  </a:lnTo>
                  <a:lnTo>
                    <a:pt x="260" y="1045"/>
                  </a:lnTo>
                  <a:lnTo>
                    <a:pt x="261" y="1046"/>
                  </a:lnTo>
                  <a:lnTo>
                    <a:pt x="261" y="1048"/>
                  </a:lnTo>
                  <a:close/>
                  <a:moveTo>
                    <a:pt x="281" y="1042"/>
                  </a:moveTo>
                  <a:lnTo>
                    <a:pt x="280" y="1042"/>
                  </a:lnTo>
                  <a:lnTo>
                    <a:pt x="279" y="1042"/>
                  </a:lnTo>
                  <a:lnTo>
                    <a:pt x="276" y="1043"/>
                  </a:lnTo>
                  <a:lnTo>
                    <a:pt x="275" y="1042"/>
                  </a:lnTo>
                  <a:lnTo>
                    <a:pt x="275" y="1041"/>
                  </a:lnTo>
                  <a:lnTo>
                    <a:pt x="275" y="1040"/>
                  </a:lnTo>
                  <a:lnTo>
                    <a:pt x="276" y="1039"/>
                  </a:lnTo>
                  <a:lnTo>
                    <a:pt x="277" y="1039"/>
                  </a:lnTo>
                  <a:lnTo>
                    <a:pt x="278" y="1039"/>
                  </a:lnTo>
                  <a:lnTo>
                    <a:pt x="279" y="1040"/>
                  </a:lnTo>
                  <a:lnTo>
                    <a:pt x="280" y="1040"/>
                  </a:lnTo>
                  <a:lnTo>
                    <a:pt x="281" y="1041"/>
                  </a:lnTo>
                  <a:lnTo>
                    <a:pt x="281" y="1042"/>
                  </a:lnTo>
                  <a:close/>
                  <a:moveTo>
                    <a:pt x="320" y="1026"/>
                  </a:moveTo>
                  <a:lnTo>
                    <a:pt x="322" y="1026"/>
                  </a:lnTo>
                  <a:lnTo>
                    <a:pt x="324" y="1026"/>
                  </a:lnTo>
                  <a:lnTo>
                    <a:pt x="326" y="1026"/>
                  </a:lnTo>
                  <a:lnTo>
                    <a:pt x="327" y="1026"/>
                  </a:lnTo>
                  <a:lnTo>
                    <a:pt x="326" y="1027"/>
                  </a:lnTo>
                  <a:lnTo>
                    <a:pt x="325" y="1027"/>
                  </a:lnTo>
                  <a:lnTo>
                    <a:pt x="322" y="1029"/>
                  </a:lnTo>
                  <a:lnTo>
                    <a:pt x="321" y="1028"/>
                  </a:lnTo>
                  <a:lnTo>
                    <a:pt x="318" y="1026"/>
                  </a:lnTo>
                  <a:lnTo>
                    <a:pt x="316" y="1025"/>
                  </a:lnTo>
                  <a:lnTo>
                    <a:pt x="316" y="1023"/>
                  </a:lnTo>
                  <a:lnTo>
                    <a:pt x="317" y="1024"/>
                  </a:lnTo>
                  <a:lnTo>
                    <a:pt x="320" y="1026"/>
                  </a:lnTo>
                  <a:close/>
                  <a:moveTo>
                    <a:pt x="268" y="1022"/>
                  </a:moveTo>
                  <a:lnTo>
                    <a:pt x="271" y="1022"/>
                  </a:lnTo>
                  <a:lnTo>
                    <a:pt x="272" y="1022"/>
                  </a:lnTo>
                  <a:lnTo>
                    <a:pt x="273" y="1022"/>
                  </a:lnTo>
                  <a:lnTo>
                    <a:pt x="274" y="1023"/>
                  </a:lnTo>
                  <a:lnTo>
                    <a:pt x="275" y="1023"/>
                  </a:lnTo>
                  <a:lnTo>
                    <a:pt x="276" y="1024"/>
                  </a:lnTo>
                  <a:lnTo>
                    <a:pt x="277" y="1024"/>
                  </a:lnTo>
                  <a:lnTo>
                    <a:pt x="279" y="1028"/>
                  </a:lnTo>
                  <a:lnTo>
                    <a:pt x="280" y="1029"/>
                  </a:lnTo>
                  <a:lnTo>
                    <a:pt x="281" y="1028"/>
                  </a:lnTo>
                  <a:lnTo>
                    <a:pt x="282" y="1027"/>
                  </a:lnTo>
                  <a:lnTo>
                    <a:pt x="283" y="1027"/>
                  </a:lnTo>
                  <a:lnTo>
                    <a:pt x="286" y="1028"/>
                  </a:lnTo>
                  <a:lnTo>
                    <a:pt x="288" y="1028"/>
                  </a:lnTo>
                  <a:lnTo>
                    <a:pt x="291" y="1028"/>
                  </a:lnTo>
                  <a:lnTo>
                    <a:pt x="292" y="1029"/>
                  </a:lnTo>
                  <a:lnTo>
                    <a:pt x="293" y="1029"/>
                  </a:lnTo>
                  <a:lnTo>
                    <a:pt x="294" y="1031"/>
                  </a:lnTo>
                  <a:lnTo>
                    <a:pt x="293" y="1032"/>
                  </a:lnTo>
                  <a:lnTo>
                    <a:pt x="292" y="1032"/>
                  </a:lnTo>
                  <a:lnTo>
                    <a:pt x="291" y="1033"/>
                  </a:lnTo>
                  <a:lnTo>
                    <a:pt x="291" y="1035"/>
                  </a:lnTo>
                  <a:lnTo>
                    <a:pt x="291" y="1034"/>
                  </a:lnTo>
                  <a:lnTo>
                    <a:pt x="289" y="1035"/>
                  </a:lnTo>
                  <a:lnTo>
                    <a:pt x="288" y="1035"/>
                  </a:lnTo>
                  <a:lnTo>
                    <a:pt x="287" y="1035"/>
                  </a:lnTo>
                  <a:lnTo>
                    <a:pt x="286" y="1037"/>
                  </a:lnTo>
                  <a:lnTo>
                    <a:pt x="285" y="1038"/>
                  </a:lnTo>
                  <a:lnTo>
                    <a:pt x="284" y="1038"/>
                  </a:lnTo>
                  <a:lnTo>
                    <a:pt x="283" y="1038"/>
                  </a:lnTo>
                  <a:lnTo>
                    <a:pt x="283" y="1037"/>
                  </a:lnTo>
                  <a:lnTo>
                    <a:pt x="282" y="1036"/>
                  </a:lnTo>
                  <a:lnTo>
                    <a:pt x="282" y="1035"/>
                  </a:lnTo>
                  <a:lnTo>
                    <a:pt x="282" y="1034"/>
                  </a:lnTo>
                  <a:lnTo>
                    <a:pt x="281" y="1032"/>
                  </a:lnTo>
                  <a:lnTo>
                    <a:pt x="278" y="1033"/>
                  </a:lnTo>
                  <a:lnTo>
                    <a:pt x="273" y="1035"/>
                  </a:lnTo>
                  <a:lnTo>
                    <a:pt x="271" y="1036"/>
                  </a:lnTo>
                  <a:lnTo>
                    <a:pt x="270" y="1036"/>
                  </a:lnTo>
                  <a:lnTo>
                    <a:pt x="269" y="1034"/>
                  </a:lnTo>
                  <a:lnTo>
                    <a:pt x="266" y="1034"/>
                  </a:lnTo>
                  <a:lnTo>
                    <a:pt x="263" y="1035"/>
                  </a:lnTo>
                  <a:lnTo>
                    <a:pt x="262" y="1036"/>
                  </a:lnTo>
                  <a:lnTo>
                    <a:pt x="261" y="1036"/>
                  </a:lnTo>
                  <a:lnTo>
                    <a:pt x="260" y="1036"/>
                  </a:lnTo>
                  <a:lnTo>
                    <a:pt x="260" y="1035"/>
                  </a:lnTo>
                  <a:lnTo>
                    <a:pt x="260" y="1034"/>
                  </a:lnTo>
                  <a:lnTo>
                    <a:pt x="259" y="1034"/>
                  </a:lnTo>
                  <a:lnTo>
                    <a:pt x="258" y="1032"/>
                  </a:lnTo>
                  <a:lnTo>
                    <a:pt x="257" y="1031"/>
                  </a:lnTo>
                  <a:lnTo>
                    <a:pt x="258" y="1030"/>
                  </a:lnTo>
                  <a:lnTo>
                    <a:pt x="258" y="1029"/>
                  </a:lnTo>
                  <a:lnTo>
                    <a:pt x="259" y="1028"/>
                  </a:lnTo>
                  <a:lnTo>
                    <a:pt x="262" y="1026"/>
                  </a:lnTo>
                  <a:lnTo>
                    <a:pt x="264" y="1025"/>
                  </a:lnTo>
                  <a:lnTo>
                    <a:pt x="265" y="1025"/>
                  </a:lnTo>
                  <a:lnTo>
                    <a:pt x="266" y="1025"/>
                  </a:lnTo>
                  <a:lnTo>
                    <a:pt x="267" y="1023"/>
                  </a:lnTo>
                  <a:lnTo>
                    <a:pt x="268" y="1022"/>
                  </a:lnTo>
                  <a:close/>
                  <a:moveTo>
                    <a:pt x="237" y="1013"/>
                  </a:moveTo>
                  <a:lnTo>
                    <a:pt x="236" y="1013"/>
                  </a:lnTo>
                  <a:lnTo>
                    <a:pt x="233" y="1012"/>
                  </a:lnTo>
                  <a:lnTo>
                    <a:pt x="232" y="1012"/>
                  </a:lnTo>
                  <a:lnTo>
                    <a:pt x="232" y="1011"/>
                  </a:lnTo>
                  <a:lnTo>
                    <a:pt x="233" y="1011"/>
                  </a:lnTo>
                  <a:lnTo>
                    <a:pt x="234" y="1011"/>
                  </a:lnTo>
                  <a:lnTo>
                    <a:pt x="234" y="1010"/>
                  </a:lnTo>
                  <a:lnTo>
                    <a:pt x="235" y="1010"/>
                  </a:lnTo>
                  <a:lnTo>
                    <a:pt x="235" y="1009"/>
                  </a:lnTo>
                  <a:lnTo>
                    <a:pt x="235" y="1008"/>
                  </a:lnTo>
                  <a:lnTo>
                    <a:pt x="236" y="1008"/>
                  </a:lnTo>
                  <a:lnTo>
                    <a:pt x="237" y="1006"/>
                  </a:lnTo>
                  <a:lnTo>
                    <a:pt x="237" y="1005"/>
                  </a:lnTo>
                  <a:lnTo>
                    <a:pt x="237" y="1004"/>
                  </a:lnTo>
                  <a:lnTo>
                    <a:pt x="238" y="1003"/>
                  </a:lnTo>
                  <a:lnTo>
                    <a:pt x="239" y="1003"/>
                  </a:lnTo>
                  <a:lnTo>
                    <a:pt x="239" y="1004"/>
                  </a:lnTo>
                  <a:lnTo>
                    <a:pt x="240" y="1005"/>
                  </a:lnTo>
                  <a:lnTo>
                    <a:pt x="240" y="1007"/>
                  </a:lnTo>
                  <a:lnTo>
                    <a:pt x="238" y="1011"/>
                  </a:lnTo>
                  <a:lnTo>
                    <a:pt x="238" y="1012"/>
                  </a:lnTo>
                  <a:lnTo>
                    <a:pt x="237" y="1012"/>
                  </a:lnTo>
                  <a:lnTo>
                    <a:pt x="237" y="1013"/>
                  </a:lnTo>
                  <a:close/>
                  <a:moveTo>
                    <a:pt x="306" y="991"/>
                  </a:moveTo>
                  <a:lnTo>
                    <a:pt x="305" y="991"/>
                  </a:lnTo>
                  <a:lnTo>
                    <a:pt x="305" y="989"/>
                  </a:lnTo>
                  <a:lnTo>
                    <a:pt x="304" y="989"/>
                  </a:lnTo>
                  <a:lnTo>
                    <a:pt x="303" y="988"/>
                  </a:lnTo>
                  <a:lnTo>
                    <a:pt x="303" y="987"/>
                  </a:lnTo>
                  <a:lnTo>
                    <a:pt x="303" y="986"/>
                  </a:lnTo>
                  <a:lnTo>
                    <a:pt x="304" y="986"/>
                  </a:lnTo>
                  <a:lnTo>
                    <a:pt x="305" y="985"/>
                  </a:lnTo>
                  <a:lnTo>
                    <a:pt x="305" y="984"/>
                  </a:lnTo>
                  <a:lnTo>
                    <a:pt x="306" y="985"/>
                  </a:lnTo>
                  <a:lnTo>
                    <a:pt x="306" y="990"/>
                  </a:lnTo>
                  <a:lnTo>
                    <a:pt x="306" y="991"/>
                  </a:lnTo>
                  <a:close/>
                  <a:moveTo>
                    <a:pt x="334" y="1001"/>
                  </a:moveTo>
                  <a:lnTo>
                    <a:pt x="333" y="1001"/>
                  </a:lnTo>
                  <a:lnTo>
                    <a:pt x="330" y="1001"/>
                  </a:lnTo>
                  <a:lnTo>
                    <a:pt x="328" y="1002"/>
                  </a:lnTo>
                  <a:lnTo>
                    <a:pt x="328" y="1000"/>
                  </a:lnTo>
                  <a:lnTo>
                    <a:pt x="327" y="1000"/>
                  </a:lnTo>
                  <a:lnTo>
                    <a:pt x="327" y="999"/>
                  </a:lnTo>
                  <a:lnTo>
                    <a:pt x="323" y="995"/>
                  </a:lnTo>
                  <a:lnTo>
                    <a:pt x="322" y="992"/>
                  </a:lnTo>
                  <a:lnTo>
                    <a:pt x="322" y="991"/>
                  </a:lnTo>
                  <a:lnTo>
                    <a:pt x="321" y="990"/>
                  </a:lnTo>
                  <a:lnTo>
                    <a:pt x="319" y="990"/>
                  </a:lnTo>
                  <a:lnTo>
                    <a:pt x="318" y="989"/>
                  </a:lnTo>
                  <a:lnTo>
                    <a:pt x="318" y="988"/>
                  </a:lnTo>
                  <a:lnTo>
                    <a:pt x="318" y="986"/>
                  </a:lnTo>
                  <a:lnTo>
                    <a:pt x="319" y="985"/>
                  </a:lnTo>
                  <a:lnTo>
                    <a:pt x="320" y="984"/>
                  </a:lnTo>
                  <a:lnTo>
                    <a:pt x="326" y="984"/>
                  </a:lnTo>
                  <a:lnTo>
                    <a:pt x="327" y="984"/>
                  </a:lnTo>
                  <a:lnTo>
                    <a:pt x="328" y="983"/>
                  </a:lnTo>
                  <a:lnTo>
                    <a:pt x="330" y="981"/>
                  </a:lnTo>
                  <a:lnTo>
                    <a:pt x="331" y="980"/>
                  </a:lnTo>
                  <a:lnTo>
                    <a:pt x="332" y="980"/>
                  </a:lnTo>
                  <a:lnTo>
                    <a:pt x="333" y="980"/>
                  </a:lnTo>
                  <a:lnTo>
                    <a:pt x="335" y="980"/>
                  </a:lnTo>
                  <a:lnTo>
                    <a:pt x="336" y="980"/>
                  </a:lnTo>
                  <a:lnTo>
                    <a:pt x="337" y="981"/>
                  </a:lnTo>
                  <a:lnTo>
                    <a:pt x="338" y="982"/>
                  </a:lnTo>
                  <a:lnTo>
                    <a:pt x="340" y="982"/>
                  </a:lnTo>
                  <a:lnTo>
                    <a:pt x="341" y="982"/>
                  </a:lnTo>
                  <a:lnTo>
                    <a:pt x="341" y="983"/>
                  </a:lnTo>
                  <a:lnTo>
                    <a:pt x="342" y="984"/>
                  </a:lnTo>
                  <a:lnTo>
                    <a:pt x="345" y="984"/>
                  </a:lnTo>
                  <a:lnTo>
                    <a:pt x="346" y="984"/>
                  </a:lnTo>
                  <a:lnTo>
                    <a:pt x="346" y="985"/>
                  </a:lnTo>
                  <a:lnTo>
                    <a:pt x="347" y="985"/>
                  </a:lnTo>
                  <a:lnTo>
                    <a:pt x="347" y="986"/>
                  </a:lnTo>
                  <a:lnTo>
                    <a:pt x="348" y="986"/>
                  </a:lnTo>
                  <a:lnTo>
                    <a:pt x="349" y="986"/>
                  </a:lnTo>
                  <a:lnTo>
                    <a:pt x="350" y="987"/>
                  </a:lnTo>
                  <a:lnTo>
                    <a:pt x="352" y="988"/>
                  </a:lnTo>
                  <a:lnTo>
                    <a:pt x="352" y="989"/>
                  </a:lnTo>
                  <a:lnTo>
                    <a:pt x="352" y="990"/>
                  </a:lnTo>
                  <a:lnTo>
                    <a:pt x="350" y="990"/>
                  </a:lnTo>
                  <a:lnTo>
                    <a:pt x="347" y="990"/>
                  </a:lnTo>
                  <a:lnTo>
                    <a:pt x="346" y="991"/>
                  </a:lnTo>
                  <a:lnTo>
                    <a:pt x="345" y="992"/>
                  </a:lnTo>
                  <a:lnTo>
                    <a:pt x="345" y="993"/>
                  </a:lnTo>
                  <a:lnTo>
                    <a:pt x="344" y="994"/>
                  </a:lnTo>
                  <a:lnTo>
                    <a:pt x="344" y="995"/>
                  </a:lnTo>
                  <a:lnTo>
                    <a:pt x="343" y="998"/>
                  </a:lnTo>
                  <a:lnTo>
                    <a:pt x="343" y="999"/>
                  </a:lnTo>
                  <a:lnTo>
                    <a:pt x="341" y="999"/>
                  </a:lnTo>
                  <a:lnTo>
                    <a:pt x="340" y="999"/>
                  </a:lnTo>
                  <a:lnTo>
                    <a:pt x="338" y="1000"/>
                  </a:lnTo>
                  <a:lnTo>
                    <a:pt x="334" y="1001"/>
                  </a:lnTo>
                  <a:close/>
                  <a:moveTo>
                    <a:pt x="103" y="959"/>
                  </a:moveTo>
                  <a:lnTo>
                    <a:pt x="103" y="960"/>
                  </a:lnTo>
                  <a:lnTo>
                    <a:pt x="104" y="962"/>
                  </a:lnTo>
                  <a:lnTo>
                    <a:pt x="103" y="961"/>
                  </a:lnTo>
                  <a:lnTo>
                    <a:pt x="103" y="962"/>
                  </a:lnTo>
                  <a:lnTo>
                    <a:pt x="103" y="964"/>
                  </a:lnTo>
                  <a:lnTo>
                    <a:pt x="101" y="964"/>
                  </a:lnTo>
                  <a:lnTo>
                    <a:pt x="100" y="964"/>
                  </a:lnTo>
                  <a:lnTo>
                    <a:pt x="98" y="964"/>
                  </a:lnTo>
                  <a:lnTo>
                    <a:pt x="97" y="963"/>
                  </a:lnTo>
                  <a:lnTo>
                    <a:pt x="97" y="962"/>
                  </a:lnTo>
                  <a:lnTo>
                    <a:pt x="97" y="961"/>
                  </a:lnTo>
                  <a:lnTo>
                    <a:pt x="97" y="960"/>
                  </a:lnTo>
                  <a:lnTo>
                    <a:pt x="98" y="960"/>
                  </a:lnTo>
                  <a:lnTo>
                    <a:pt x="100" y="960"/>
                  </a:lnTo>
                  <a:lnTo>
                    <a:pt x="101" y="959"/>
                  </a:lnTo>
                  <a:lnTo>
                    <a:pt x="102" y="959"/>
                  </a:lnTo>
                  <a:lnTo>
                    <a:pt x="103" y="959"/>
                  </a:lnTo>
                  <a:close/>
                  <a:moveTo>
                    <a:pt x="579" y="968"/>
                  </a:moveTo>
                  <a:lnTo>
                    <a:pt x="579" y="969"/>
                  </a:lnTo>
                  <a:lnTo>
                    <a:pt x="578" y="969"/>
                  </a:lnTo>
                  <a:lnTo>
                    <a:pt x="577" y="968"/>
                  </a:lnTo>
                  <a:lnTo>
                    <a:pt x="577" y="967"/>
                  </a:lnTo>
                  <a:lnTo>
                    <a:pt x="576" y="964"/>
                  </a:lnTo>
                  <a:lnTo>
                    <a:pt x="575" y="962"/>
                  </a:lnTo>
                  <a:lnTo>
                    <a:pt x="575" y="961"/>
                  </a:lnTo>
                  <a:lnTo>
                    <a:pt x="575" y="959"/>
                  </a:lnTo>
                  <a:lnTo>
                    <a:pt x="574" y="959"/>
                  </a:lnTo>
                  <a:lnTo>
                    <a:pt x="573" y="958"/>
                  </a:lnTo>
                  <a:lnTo>
                    <a:pt x="572" y="958"/>
                  </a:lnTo>
                  <a:lnTo>
                    <a:pt x="572" y="957"/>
                  </a:lnTo>
                  <a:lnTo>
                    <a:pt x="572" y="956"/>
                  </a:lnTo>
                  <a:lnTo>
                    <a:pt x="572" y="955"/>
                  </a:lnTo>
                  <a:lnTo>
                    <a:pt x="573" y="955"/>
                  </a:lnTo>
                  <a:lnTo>
                    <a:pt x="573" y="954"/>
                  </a:lnTo>
                  <a:lnTo>
                    <a:pt x="574" y="951"/>
                  </a:lnTo>
                  <a:lnTo>
                    <a:pt x="574" y="950"/>
                  </a:lnTo>
                  <a:lnTo>
                    <a:pt x="575" y="949"/>
                  </a:lnTo>
                  <a:lnTo>
                    <a:pt x="575" y="950"/>
                  </a:lnTo>
                  <a:lnTo>
                    <a:pt x="576" y="950"/>
                  </a:lnTo>
                  <a:lnTo>
                    <a:pt x="576" y="951"/>
                  </a:lnTo>
                  <a:lnTo>
                    <a:pt x="577" y="952"/>
                  </a:lnTo>
                  <a:lnTo>
                    <a:pt x="578" y="952"/>
                  </a:lnTo>
                  <a:lnTo>
                    <a:pt x="579" y="953"/>
                  </a:lnTo>
                  <a:lnTo>
                    <a:pt x="579" y="955"/>
                  </a:lnTo>
                  <a:lnTo>
                    <a:pt x="579" y="963"/>
                  </a:lnTo>
                  <a:lnTo>
                    <a:pt x="579" y="965"/>
                  </a:lnTo>
                  <a:lnTo>
                    <a:pt x="580" y="966"/>
                  </a:lnTo>
                  <a:lnTo>
                    <a:pt x="580" y="967"/>
                  </a:lnTo>
                  <a:lnTo>
                    <a:pt x="579" y="968"/>
                  </a:lnTo>
                  <a:close/>
                  <a:moveTo>
                    <a:pt x="394" y="936"/>
                  </a:moveTo>
                  <a:lnTo>
                    <a:pt x="394" y="937"/>
                  </a:lnTo>
                  <a:lnTo>
                    <a:pt x="393" y="937"/>
                  </a:lnTo>
                  <a:lnTo>
                    <a:pt x="392" y="937"/>
                  </a:lnTo>
                  <a:lnTo>
                    <a:pt x="393" y="938"/>
                  </a:lnTo>
                  <a:lnTo>
                    <a:pt x="393" y="939"/>
                  </a:lnTo>
                  <a:lnTo>
                    <a:pt x="392" y="939"/>
                  </a:lnTo>
                  <a:lnTo>
                    <a:pt x="391" y="939"/>
                  </a:lnTo>
                  <a:lnTo>
                    <a:pt x="389" y="941"/>
                  </a:lnTo>
                  <a:lnTo>
                    <a:pt x="388" y="941"/>
                  </a:lnTo>
                  <a:lnTo>
                    <a:pt x="387" y="941"/>
                  </a:lnTo>
                  <a:lnTo>
                    <a:pt x="387" y="942"/>
                  </a:lnTo>
                  <a:lnTo>
                    <a:pt x="386" y="942"/>
                  </a:lnTo>
                  <a:lnTo>
                    <a:pt x="386" y="943"/>
                  </a:lnTo>
                  <a:lnTo>
                    <a:pt x="385" y="943"/>
                  </a:lnTo>
                  <a:lnTo>
                    <a:pt x="384" y="943"/>
                  </a:lnTo>
                  <a:lnTo>
                    <a:pt x="384" y="942"/>
                  </a:lnTo>
                  <a:lnTo>
                    <a:pt x="383" y="941"/>
                  </a:lnTo>
                  <a:lnTo>
                    <a:pt x="383" y="939"/>
                  </a:lnTo>
                  <a:lnTo>
                    <a:pt x="383" y="937"/>
                  </a:lnTo>
                  <a:lnTo>
                    <a:pt x="383" y="935"/>
                  </a:lnTo>
                  <a:lnTo>
                    <a:pt x="385" y="934"/>
                  </a:lnTo>
                  <a:lnTo>
                    <a:pt x="386" y="934"/>
                  </a:lnTo>
                  <a:lnTo>
                    <a:pt x="387" y="935"/>
                  </a:lnTo>
                  <a:lnTo>
                    <a:pt x="387" y="936"/>
                  </a:lnTo>
                  <a:lnTo>
                    <a:pt x="388" y="936"/>
                  </a:lnTo>
                  <a:lnTo>
                    <a:pt x="389" y="935"/>
                  </a:lnTo>
                  <a:lnTo>
                    <a:pt x="389" y="934"/>
                  </a:lnTo>
                  <a:lnTo>
                    <a:pt x="390" y="933"/>
                  </a:lnTo>
                  <a:lnTo>
                    <a:pt x="391" y="934"/>
                  </a:lnTo>
                  <a:lnTo>
                    <a:pt x="392" y="935"/>
                  </a:lnTo>
                  <a:lnTo>
                    <a:pt x="394" y="936"/>
                  </a:lnTo>
                  <a:close/>
                  <a:moveTo>
                    <a:pt x="8" y="894"/>
                  </a:moveTo>
                  <a:lnTo>
                    <a:pt x="9" y="895"/>
                  </a:lnTo>
                  <a:lnTo>
                    <a:pt x="8" y="896"/>
                  </a:lnTo>
                  <a:lnTo>
                    <a:pt x="7" y="897"/>
                  </a:lnTo>
                  <a:lnTo>
                    <a:pt x="7" y="898"/>
                  </a:lnTo>
                  <a:lnTo>
                    <a:pt x="8" y="900"/>
                  </a:lnTo>
                  <a:lnTo>
                    <a:pt x="8" y="901"/>
                  </a:lnTo>
                  <a:lnTo>
                    <a:pt x="8" y="902"/>
                  </a:lnTo>
                  <a:lnTo>
                    <a:pt x="8" y="904"/>
                  </a:lnTo>
                  <a:lnTo>
                    <a:pt x="8" y="905"/>
                  </a:lnTo>
                  <a:lnTo>
                    <a:pt x="7" y="905"/>
                  </a:lnTo>
                  <a:lnTo>
                    <a:pt x="7" y="906"/>
                  </a:lnTo>
                  <a:lnTo>
                    <a:pt x="6" y="907"/>
                  </a:lnTo>
                  <a:lnTo>
                    <a:pt x="5" y="908"/>
                  </a:lnTo>
                  <a:lnTo>
                    <a:pt x="4" y="908"/>
                  </a:lnTo>
                  <a:lnTo>
                    <a:pt x="5" y="909"/>
                  </a:lnTo>
                  <a:lnTo>
                    <a:pt x="4" y="909"/>
                  </a:lnTo>
                  <a:lnTo>
                    <a:pt x="3" y="909"/>
                  </a:lnTo>
                  <a:lnTo>
                    <a:pt x="2" y="909"/>
                  </a:lnTo>
                  <a:lnTo>
                    <a:pt x="3" y="908"/>
                  </a:lnTo>
                  <a:lnTo>
                    <a:pt x="2" y="907"/>
                  </a:lnTo>
                  <a:lnTo>
                    <a:pt x="1" y="905"/>
                  </a:lnTo>
                  <a:lnTo>
                    <a:pt x="0" y="901"/>
                  </a:lnTo>
                  <a:lnTo>
                    <a:pt x="0" y="892"/>
                  </a:lnTo>
                  <a:lnTo>
                    <a:pt x="1" y="892"/>
                  </a:lnTo>
                  <a:lnTo>
                    <a:pt x="1" y="893"/>
                  </a:lnTo>
                  <a:lnTo>
                    <a:pt x="1" y="894"/>
                  </a:lnTo>
                  <a:lnTo>
                    <a:pt x="2" y="894"/>
                  </a:lnTo>
                  <a:lnTo>
                    <a:pt x="3" y="893"/>
                  </a:lnTo>
                  <a:lnTo>
                    <a:pt x="3" y="892"/>
                  </a:lnTo>
                  <a:lnTo>
                    <a:pt x="4" y="892"/>
                  </a:lnTo>
                  <a:lnTo>
                    <a:pt x="7" y="891"/>
                  </a:lnTo>
                  <a:lnTo>
                    <a:pt x="8" y="891"/>
                  </a:lnTo>
                  <a:lnTo>
                    <a:pt x="8" y="892"/>
                  </a:lnTo>
                  <a:lnTo>
                    <a:pt x="8" y="894"/>
                  </a:lnTo>
                  <a:close/>
                  <a:moveTo>
                    <a:pt x="5" y="891"/>
                  </a:moveTo>
                  <a:lnTo>
                    <a:pt x="5" y="892"/>
                  </a:lnTo>
                  <a:lnTo>
                    <a:pt x="4" y="891"/>
                  </a:lnTo>
                  <a:lnTo>
                    <a:pt x="4" y="890"/>
                  </a:lnTo>
                  <a:lnTo>
                    <a:pt x="3" y="890"/>
                  </a:lnTo>
                  <a:lnTo>
                    <a:pt x="2" y="889"/>
                  </a:lnTo>
                  <a:lnTo>
                    <a:pt x="4" y="888"/>
                  </a:lnTo>
                  <a:lnTo>
                    <a:pt x="6" y="887"/>
                  </a:lnTo>
                  <a:lnTo>
                    <a:pt x="6" y="888"/>
                  </a:lnTo>
                  <a:lnTo>
                    <a:pt x="7" y="890"/>
                  </a:lnTo>
                  <a:lnTo>
                    <a:pt x="7" y="891"/>
                  </a:lnTo>
                  <a:lnTo>
                    <a:pt x="6" y="891"/>
                  </a:lnTo>
                  <a:lnTo>
                    <a:pt x="5" y="891"/>
                  </a:lnTo>
                  <a:close/>
                  <a:moveTo>
                    <a:pt x="16" y="886"/>
                  </a:moveTo>
                  <a:lnTo>
                    <a:pt x="15" y="886"/>
                  </a:lnTo>
                  <a:lnTo>
                    <a:pt x="13" y="886"/>
                  </a:lnTo>
                  <a:lnTo>
                    <a:pt x="13" y="885"/>
                  </a:lnTo>
                  <a:lnTo>
                    <a:pt x="13" y="884"/>
                  </a:lnTo>
                  <a:lnTo>
                    <a:pt x="14" y="884"/>
                  </a:lnTo>
                  <a:lnTo>
                    <a:pt x="15" y="884"/>
                  </a:lnTo>
                  <a:lnTo>
                    <a:pt x="16" y="885"/>
                  </a:lnTo>
                  <a:lnTo>
                    <a:pt x="16" y="886"/>
                  </a:lnTo>
                  <a:close/>
                  <a:moveTo>
                    <a:pt x="24" y="875"/>
                  </a:moveTo>
                  <a:lnTo>
                    <a:pt x="26" y="876"/>
                  </a:lnTo>
                  <a:lnTo>
                    <a:pt x="26" y="878"/>
                  </a:lnTo>
                  <a:lnTo>
                    <a:pt x="26" y="880"/>
                  </a:lnTo>
                  <a:lnTo>
                    <a:pt x="26" y="882"/>
                  </a:lnTo>
                  <a:lnTo>
                    <a:pt x="25" y="883"/>
                  </a:lnTo>
                  <a:lnTo>
                    <a:pt x="24" y="883"/>
                  </a:lnTo>
                  <a:lnTo>
                    <a:pt x="22" y="884"/>
                  </a:lnTo>
                  <a:lnTo>
                    <a:pt x="21" y="882"/>
                  </a:lnTo>
                  <a:lnTo>
                    <a:pt x="21" y="880"/>
                  </a:lnTo>
                  <a:lnTo>
                    <a:pt x="20" y="878"/>
                  </a:lnTo>
                  <a:lnTo>
                    <a:pt x="21" y="877"/>
                  </a:lnTo>
                  <a:lnTo>
                    <a:pt x="21" y="875"/>
                  </a:lnTo>
                  <a:lnTo>
                    <a:pt x="22" y="875"/>
                  </a:lnTo>
                  <a:lnTo>
                    <a:pt x="23" y="875"/>
                  </a:lnTo>
                  <a:lnTo>
                    <a:pt x="24" y="874"/>
                  </a:lnTo>
                  <a:lnTo>
                    <a:pt x="24" y="875"/>
                  </a:lnTo>
                  <a:close/>
                  <a:moveTo>
                    <a:pt x="18" y="875"/>
                  </a:moveTo>
                  <a:lnTo>
                    <a:pt x="19" y="875"/>
                  </a:lnTo>
                  <a:lnTo>
                    <a:pt x="20" y="875"/>
                  </a:lnTo>
                  <a:lnTo>
                    <a:pt x="20" y="876"/>
                  </a:lnTo>
                  <a:lnTo>
                    <a:pt x="19" y="877"/>
                  </a:lnTo>
                  <a:lnTo>
                    <a:pt x="17" y="878"/>
                  </a:lnTo>
                  <a:lnTo>
                    <a:pt x="15" y="879"/>
                  </a:lnTo>
                  <a:lnTo>
                    <a:pt x="15" y="877"/>
                  </a:lnTo>
                  <a:lnTo>
                    <a:pt x="15" y="876"/>
                  </a:lnTo>
                  <a:lnTo>
                    <a:pt x="19" y="873"/>
                  </a:lnTo>
                  <a:lnTo>
                    <a:pt x="19" y="874"/>
                  </a:lnTo>
                  <a:lnTo>
                    <a:pt x="18" y="874"/>
                  </a:lnTo>
                  <a:lnTo>
                    <a:pt x="18" y="875"/>
                  </a:lnTo>
                  <a:close/>
                  <a:moveTo>
                    <a:pt x="198" y="838"/>
                  </a:moveTo>
                  <a:lnTo>
                    <a:pt x="198" y="837"/>
                  </a:lnTo>
                  <a:lnTo>
                    <a:pt x="198" y="838"/>
                  </a:lnTo>
                  <a:close/>
                  <a:moveTo>
                    <a:pt x="198" y="837"/>
                  </a:moveTo>
                  <a:lnTo>
                    <a:pt x="197" y="837"/>
                  </a:lnTo>
                  <a:lnTo>
                    <a:pt x="198" y="837"/>
                  </a:lnTo>
                  <a:close/>
                  <a:moveTo>
                    <a:pt x="513" y="824"/>
                  </a:moveTo>
                  <a:lnTo>
                    <a:pt x="512" y="824"/>
                  </a:lnTo>
                  <a:lnTo>
                    <a:pt x="512" y="823"/>
                  </a:lnTo>
                  <a:lnTo>
                    <a:pt x="511" y="823"/>
                  </a:lnTo>
                  <a:lnTo>
                    <a:pt x="510" y="823"/>
                  </a:lnTo>
                  <a:lnTo>
                    <a:pt x="506" y="821"/>
                  </a:lnTo>
                  <a:lnTo>
                    <a:pt x="504" y="820"/>
                  </a:lnTo>
                  <a:lnTo>
                    <a:pt x="504" y="817"/>
                  </a:lnTo>
                  <a:lnTo>
                    <a:pt x="504" y="815"/>
                  </a:lnTo>
                  <a:lnTo>
                    <a:pt x="506" y="813"/>
                  </a:lnTo>
                  <a:lnTo>
                    <a:pt x="508" y="813"/>
                  </a:lnTo>
                  <a:lnTo>
                    <a:pt x="511" y="814"/>
                  </a:lnTo>
                  <a:lnTo>
                    <a:pt x="512" y="815"/>
                  </a:lnTo>
                  <a:lnTo>
                    <a:pt x="513" y="816"/>
                  </a:lnTo>
                  <a:lnTo>
                    <a:pt x="514" y="817"/>
                  </a:lnTo>
                  <a:lnTo>
                    <a:pt x="515" y="818"/>
                  </a:lnTo>
                  <a:lnTo>
                    <a:pt x="515" y="819"/>
                  </a:lnTo>
                  <a:lnTo>
                    <a:pt x="515" y="821"/>
                  </a:lnTo>
                  <a:lnTo>
                    <a:pt x="515" y="822"/>
                  </a:lnTo>
                  <a:lnTo>
                    <a:pt x="515" y="823"/>
                  </a:lnTo>
                  <a:lnTo>
                    <a:pt x="514" y="824"/>
                  </a:lnTo>
                  <a:lnTo>
                    <a:pt x="513" y="824"/>
                  </a:lnTo>
                  <a:close/>
                  <a:moveTo>
                    <a:pt x="442" y="815"/>
                  </a:moveTo>
                  <a:lnTo>
                    <a:pt x="442" y="816"/>
                  </a:lnTo>
                  <a:lnTo>
                    <a:pt x="441" y="816"/>
                  </a:lnTo>
                  <a:lnTo>
                    <a:pt x="441" y="817"/>
                  </a:lnTo>
                  <a:lnTo>
                    <a:pt x="441" y="818"/>
                  </a:lnTo>
                  <a:lnTo>
                    <a:pt x="442" y="819"/>
                  </a:lnTo>
                  <a:lnTo>
                    <a:pt x="443" y="819"/>
                  </a:lnTo>
                  <a:lnTo>
                    <a:pt x="444" y="820"/>
                  </a:lnTo>
                  <a:lnTo>
                    <a:pt x="443" y="820"/>
                  </a:lnTo>
                  <a:lnTo>
                    <a:pt x="442" y="821"/>
                  </a:lnTo>
                  <a:lnTo>
                    <a:pt x="441" y="821"/>
                  </a:lnTo>
                  <a:lnTo>
                    <a:pt x="440" y="821"/>
                  </a:lnTo>
                  <a:lnTo>
                    <a:pt x="439" y="821"/>
                  </a:lnTo>
                  <a:lnTo>
                    <a:pt x="439" y="822"/>
                  </a:lnTo>
                  <a:lnTo>
                    <a:pt x="438" y="822"/>
                  </a:lnTo>
                  <a:lnTo>
                    <a:pt x="438" y="823"/>
                  </a:lnTo>
                  <a:lnTo>
                    <a:pt x="437" y="823"/>
                  </a:lnTo>
                  <a:lnTo>
                    <a:pt x="435" y="823"/>
                  </a:lnTo>
                  <a:lnTo>
                    <a:pt x="434" y="822"/>
                  </a:lnTo>
                  <a:lnTo>
                    <a:pt x="433" y="822"/>
                  </a:lnTo>
                  <a:lnTo>
                    <a:pt x="428" y="818"/>
                  </a:lnTo>
                  <a:lnTo>
                    <a:pt x="427" y="817"/>
                  </a:lnTo>
                  <a:lnTo>
                    <a:pt x="427" y="816"/>
                  </a:lnTo>
                  <a:lnTo>
                    <a:pt x="429" y="815"/>
                  </a:lnTo>
                  <a:lnTo>
                    <a:pt x="430" y="816"/>
                  </a:lnTo>
                  <a:lnTo>
                    <a:pt x="432" y="815"/>
                  </a:lnTo>
                  <a:lnTo>
                    <a:pt x="433" y="815"/>
                  </a:lnTo>
                  <a:lnTo>
                    <a:pt x="435" y="813"/>
                  </a:lnTo>
                  <a:lnTo>
                    <a:pt x="436" y="813"/>
                  </a:lnTo>
                  <a:lnTo>
                    <a:pt x="436" y="812"/>
                  </a:lnTo>
                  <a:lnTo>
                    <a:pt x="436" y="811"/>
                  </a:lnTo>
                  <a:lnTo>
                    <a:pt x="437" y="810"/>
                  </a:lnTo>
                  <a:lnTo>
                    <a:pt x="438" y="810"/>
                  </a:lnTo>
                  <a:lnTo>
                    <a:pt x="439" y="810"/>
                  </a:lnTo>
                  <a:lnTo>
                    <a:pt x="440" y="811"/>
                  </a:lnTo>
                  <a:lnTo>
                    <a:pt x="441" y="813"/>
                  </a:lnTo>
                  <a:lnTo>
                    <a:pt x="441" y="814"/>
                  </a:lnTo>
                  <a:lnTo>
                    <a:pt x="442" y="814"/>
                  </a:lnTo>
                  <a:lnTo>
                    <a:pt x="442" y="815"/>
                  </a:lnTo>
                  <a:close/>
                  <a:moveTo>
                    <a:pt x="448" y="793"/>
                  </a:moveTo>
                  <a:lnTo>
                    <a:pt x="446" y="793"/>
                  </a:lnTo>
                  <a:lnTo>
                    <a:pt x="445" y="793"/>
                  </a:lnTo>
                  <a:lnTo>
                    <a:pt x="445" y="791"/>
                  </a:lnTo>
                  <a:lnTo>
                    <a:pt x="444" y="790"/>
                  </a:lnTo>
                  <a:lnTo>
                    <a:pt x="445" y="790"/>
                  </a:lnTo>
                  <a:lnTo>
                    <a:pt x="446" y="789"/>
                  </a:lnTo>
                  <a:lnTo>
                    <a:pt x="448" y="788"/>
                  </a:lnTo>
                  <a:lnTo>
                    <a:pt x="450" y="787"/>
                  </a:lnTo>
                  <a:lnTo>
                    <a:pt x="451" y="787"/>
                  </a:lnTo>
                  <a:lnTo>
                    <a:pt x="453" y="788"/>
                  </a:lnTo>
                  <a:lnTo>
                    <a:pt x="453" y="789"/>
                  </a:lnTo>
                  <a:lnTo>
                    <a:pt x="452" y="790"/>
                  </a:lnTo>
                  <a:lnTo>
                    <a:pt x="449" y="792"/>
                  </a:lnTo>
                  <a:lnTo>
                    <a:pt x="448" y="793"/>
                  </a:lnTo>
                  <a:close/>
                  <a:moveTo>
                    <a:pt x="280" y="791"/>
                  </a:moveTo>
                  <a:lnTo>
                    <a:pt x="280" y="789"/>
                  </a:lnTo>
                  <a:lnTo>
                    <a:pt x="281" y="789"/>
                  </a:lnTo>
                  <a:lnTo>
                    <a:pt x="282" y="788"/>
                  </a:lnTo>
                  <a:lnTo>
                    <a:pt x="282" y="787"/>
                  </a:lnTo>
                  <a:lnTo>
                    <a:pt x="283" y="787"/>
                  </a:lnTo>
                  <a:lnTo>
                    <a:pt x="282" y="787"/>
                  </a:lnTo>
                  <a:lnTo>
                    <a:pt x="282" y="788"/>
                  </a:lnTo>
                  <a:lnTo>
                    <a:pt x="283" y="788"/>
                  </a:lnTo>
                  <a:lnTo>
                    <a:pt x="281" y="790"/>
                  </a:lnTo>
                  <a:lnTo>
                    <a:pt x="280" y="791"/>
                  </a:lnTo>
                  <a:close/>
                  <a:moveTo>
                    <a:pt x="591" y="779"/>
                  </a:moveTo>
                  <a:lnTo>
                    <a:pt x="591" y="780"/>
                  </a:lnTo>
                  <a:lnTo>
                    <a:pt x="591" y="779"/>
                  </a:lnTo>
                  <a:lnTo>
                    <a:pt x="592" y="779"/>
                  </a:lnTo>
                  <a:lnTo>
                    <a:pt x="592" y="780"/>
                  </a:lnTo>
                  <a:lnTo>
                    <a:pt x="592" y="782"/>
                  </a:lnTo>
                  <a:lnTo>
                    <a:pt x="592" y="783"/>
                  </a:lnTo>
                  <a:lnTo>
                    <a:pt x="593" y="784"/>
                  </a:lnTo>
                  <a:lnTo>
                    <a:pt x="593" y="786"/>
                  </a:lnTo>
                  <a:lnTo>
                    <a:pt x="592" y="788"/>
                  </a:lnTo>
                  <a:lnTo>
                    <a:pt x="592" y="789"/>
                  </a:lnTo>
                  <a:lnTo>
                    <a:pt x="592" y="790"/>
                  </a:lnTo>
                  <a:lnTo>
                    <a:pt x="592" y="791"/>
                  </a:lnTo>
                  <a:lnTo>
                    <a:pt x="591" y="792"/>
                  </a:lnTo>
                  <a:lnTo>
                    <a:pt x="590" y="792"/>
                  </a:lnTo>
                  <a:lnTo>
                    <a:pt x="590" y="791"/>
                  </a:lnTo>
                  <a:lnTo>
                    <a:pt x="590" y="790"/>
                  </a:lnTo>
                  <a:lnTo>
                    <a:pt x="589" y="790"/>
                  </a:lnTo>
                  <a:lnTo>
                    <a:pt x="588" y="790"/>
                  </a:lnTo>
                  <a:lnTo>
                    <a:pt x="589" y="790"/>
                  </a:lnTo>
                  <a:lnTo>
                    <a:pt x="589" y="789"/>
                  </a:lnTo>
                  <a:lnTo>
                    <a:pt x="588" y="788"/>
                  </a:lnTo>
                  <a:lnTo>
                    <a:pt x="588" y="789"/>
                  </a:lnTo>
                  <a:lnTo>
                    <a:pt x="588" y="788"/>
                  </a:lnTo>
                  <a:lnTo>
                    <a:pt x="588" y="786"/>
                  </a:lnTo>
                  <a:lnTo>
                    <a:pt x="589" y="786"/>
                  </a:lnTo>
                  <a:lnTo>
                    <a:pt x="589" y="785"/>
                  </a:lnTo>
                  <a:lnTo>
                    <a:pt x="589" y="784"/>
                  </a:lnTo>
                  <a:lnTo>
                    <a:pt x="589" y="783"/>
                  </a:lnTo>
                  <a:lnTo>
                    <a:pt x="589" y="782"/>
                  </a:lnTo>
                  <a:lnTo>
                    <a:pt x="589" y="780"/>
                  </a:lnTo>
                  <a:lnTo>
                    <a:pt x="589" y="779"/>
                  </a:lnTo>
                  <a:lnTo>
                    <a:pt x="590" y="778"/>
                  </a:lnTo>
                  <a:lnTo>
                    <a:pt x="591" y="779"/>
                  </a:lnTo>
                  <a:close/>
                  <a:moveTo>
                    <a:pt x="570" y="789"/>
                  </a:moveTo>
                  <a:lnTo>
                    <a:pt x="572" y="790"/>
                  </a:lnTo>
                  <a:lnTo>
                    <a:pt x="573" y="789"/>
                  </a:lnTo>
                  <a:lnTo>
                    <a:pt x="573" y="790"/>
                  </a:lnTo>
                  <a:lnTo>
                    <a:pt x="574" y="790"/>
                  </a:lnTo>
                  <a:lnTo>
                    <a:pt x="574" y="791"/>
                  </a:lnTo>
                  <a:lnTo>
                    <a:pt x="575" y="791"/>
                  </a:lnTo>
                  <a:lnTo>
                    <a:pt x="577" y="791"/>
                  </a:lnTo>
                  <a:lnTo>
                    <a:pt x="578" y="793"/>
                  </a:lnTo>
                  <a:lnTo>
                    <a:pt x="579" y="793"/>
                  </a:lnTo>
                  <a:lnTo>
                    <a:pt x="580" y="793"/>
                  </a:lnTo>
                  <a:lnTo>
                    <a:pt x="583" y="794"/>
                  </a:lnTo>
                  <a:lnTo>
                    <a:pt x="585" y="794"/>
                  </a:lnTo>
                  <a:lnTo>
                    <a:pt x="587" y="796"/>
                  </a:lnTo>
                  <a:lnTo>
                    <a:pt x="588" y="797"/>
                  </a:lnTo>
                  <a:lnTo>
                    <a:pt x="589" y="797"/>
                  </a:lnTo>
                  <a:lnTo>
                    <a:pt x="589" y="798"/>
                  </a:lnTo>
                  <a:lnTo>
                    <a:pt x="590" y="799"/>
                  </a:lnTo>
                  <a:lnTo>
                    <a:pt x="591" y="798"/>
                  </a:lnTo>
                  <a:lnTo>
                    <a:pt x="592" y="798"/>
                  </a:lnTo>
                  <a:lnTo>
                    <a:pt x="592" y="799"/>
                  </a:lnTo>
                  <a:lnTo>
                    <a:pt x="591" y="799"/>
                  </a:lnTo>
                  <a:lnTo>
                    <a:pt x="591" y="800"/>
                  </a:lnTo>
                  <a:lnTo>
                    <a:pt x="590" y="801"/>
                  </a:lnTo>
                  <a:lnTo>
                    <a:pt x="588" y="801"/>
                  </a:lnTo>
                  <a:lnTo>
                    <a:pt x="588" y="802"/>
                  </a:lnTo>
                  <a:lnTo>
                    <a:pt x="588" y="803"/>
                  </a:lnTo>
                  <a:lnTo>
                    <a:pt x="589" y="804"/>
                  </a:lnTo>
                  <a:lnTo>
                    <a:pt x="590" y="804"/>
                  </a:lnTo>
                  <a:lnTo>
                    <a:pt x="591" y="804"/>
                  </a:lnTo>
                  <a:lnTo>
                    <a:pt x="593" y="803"/>
                  </a:lnTo>
                  <a:lnTo>
                    <a:pt x="593" y="806"/>
                  </a:lnTo>
                  <a:lnTo>
                    <a:pt x="593" y="808"/>
                  </a:lnTo>
                  <a:lnTo>
                    <a:pt x="594" y="810"/>
                  </a:lnTo>
                  <a:lnTo>
                    <a:pt x="597" y="813"/>
                  </a:lnTo>
                  <a:lnTo>
                    <a:pt x="598" y="813"/>
                  </a:lnTo>
                  <a:lnTo>
                    <a:pt x="598" y="814"/>
                  </a:lnTo>
                  <a:lnTo>
                    <a:pt x="599" y="814"/>
                  </a:lnTo>
                  <a:lnTo>
                    <a:pt x="601" y="813"/>
                  </a:lnTo>
                  <a:lnTo>
                    <a:pt x="603" y="812"/>
                  </a:lnTo>
                  <a:lnTo>
                    <a:pt x="605" y="810"/>
                  </a:lnTo>
                  <a:lnTo>
                    <a:pt x="607" y="809"/>
                  </a:lnTo>
                  <a:lnTo>
                    <a:pt x="608" y="809"/>
                  </a:lnTo>
                  <a:lnTo>
                    <a:pt x="608" y="810"/>
                  </a:lnTo>
                  <a:lnTo>
                    <a:pt x="608" y="811"/>
                  </a:lnTo>
                  <a:lnTo>
                    <a:pt x="607" y="814"/>
                  </a:lnTo>
                  <a:lnTo>
                    <a:pt x="606" y="815"/>
                  </a:lnTo>
                  <a:lnTo>
                    <a:pt x="606" y="818"/>
                  </a:lnTo>
                  <a:lnTo>
                    <a:pt x="606" y="820"/>
                  </a:lnTo>
                  <a:lnTo>
                    <a:pt x="605" y="823"/>
                  </a:lnTo>
                  <a:lnTo>
                    <a:pt x="605" y="824"/>
                  </a:lnTo>
                  <a:lnTo>
                    <a:pt x="606" y="824"/>
                  </a:lnTo>
                  <a:lnTo>
                    <a:pt x="607" y="825"/>
                  </a:lnTo>
                  <a:lnTo>
                    <a:pt x="608" y="825"/>
                  </a:lnTo>
                  <a:lnTo>
                    <a:pt x="609" y="827"/>
                  </a:lnTo>
                  <a:lnTo>
                    <a:pt x="609" y="828"/>
                  </a:lnTo>
                  <a:lnTo>
                    <a:pt x="614" y="832"/>
                  </a:lnTo>
                  <a:lnTo>
                    <a:pt x="615" y="834"/>
                  </a:lnTo>
                  <a:lnTo>
                    <a:pt x="615" y="835"/>
                  </a:lnTo>
                  <a:lnTo>
                    <a:pt x="615" y="837"/>
                  </a:lnTo>
                  <a:lnTo>
                    <a:pt x="615" y="838"/>
                  </a:lnTo>
                  <a:lnTo>
                    <a:pt x="615" y="839"/>
                  </a:lnTo>
                  <a:lnTo>
                    <a:pt x="616" y="839"/>
                  </a:lnTo>
                  <a:lnTo>
                    <a:pt x="616" y="840"/>
                  </a:lnTo>
                  <a:lnTo>
                    <a:pt x="615" y="840"/>
                  </a:lnTo>
                  <a:lnTo>
                    <a:pt x="615" y="842"/>
                  </a:lnTo>
                  <a:lnTo>
                    <a:pt x="614" y="844"/>
                  </a:lnTo>
                  <a:lnTo>
                    <a:pt x="613" y="845"/>
                  </a:lnTo>
                  <a:lnTo>
                    <a:pt x="612" y="846"/>
                  </a:lnTo>
                  <a:lnTo>
                    <a:pt x="609" y="847"/>
                  </a:lnTo>
                  <a:lnTo>
                    <a:pt x="609" y="848"/>
                  </a:lnTo>
                  <a:lnTo>
                    <a:pt x="609" y="849"/>
                  </a:lnTo>
                  <a:lnTo>
                    <a:pt x="611" y="850"/>
                  </a:lnTo>
                  <a:lnTo>
                    <a:pt x="610" y="850"/>
                  </a:lnTo>
                  <a:lnTo>
                    <a:pt x="610" y="851"/>
                  </a:lnTo>
                  <a:lnTo>
                    <a:pt x="609" y="850"/>
                  </a:lnTo>
                  <a:lnTo>
                    <a:pt x="607" y="850"/>
                  </a:lnTo>
                  <a:lnTo>
                    <a:pt x="606" y="850"/>
                  </a:lnTo>
                  <a:lnTo>
                    <a:pt x="605" y="852"/>
                  </a:lnTo>
                  <a:lnTo>
                    <a:pt x="602" y="853"/>
                  </a:lnTo>
                  <a:lnTo>
                    <a:pt x="601" y="854"/>
                  </a:lnTo>
                  <a:lnTo>
                    <a:pt x="601" y="856"/>
                  </a:lnTo>
                  <a:lnTo>
                    <a:pt x="602" y="857"/>
                  </a:lnTo>
                  <a:lnTo>
                    <a:pt x="603" y="860"/>
                  </a:lnTo>
                  <a:lnTo>
                    <a:pt x="604" y="861"/>
                  </a:lnTo>
                  <a:lnTo>
                    <a:pt x="607" y="861"/>
                  </a:lnTo>
                  <a:lnTo>
                    <a:pt x="608" y="861"/>
                  </a:lnTo>
                  <a:lnTo>
                    <a:pt x="609" y="861"/>
                  </a:lnTo>
                  <a:lnTo>
                    <a:pt x="608" y="860"/>
                  </a:lnTo>
                  <a:lnTo>
                    <a:pt x="607" y="860"/>
                  </a:lnTo>
                  <a:lnTo>
                    <a:pt x="608" y="859"/>
                  </a:lnTo>
                  <a:lnTo>
                    <a:pt x="609" y="859"/>
                  </a:lnTo>
                  <a:lnTo>
                    <a:pt x="609" y="860"/>
                  </a:lnTo>
                  <a:lnTo>
                    <a:pt x="610" y="860"/>
                  </a:lnTo>
                  <a:lnTo>
                    <a:pt x="611" y="859"/>
                  </a:lnTo>
                  <a:lnTo>
                    <a:pt x="613" y="860"/>
                  </a:lnTo>
                  <a:lnTo>
                    <a:pt x="617" y="861"/>
                  </a:lnTo>
                  <a:lnTo>
                    <a:pt x="617" y="860"/>
                  </a:lnTo>
                  <a:lnTo>
                    <a:pt x="618" y="860"/>
                  </a:lnTo>
                  <a:lnTo>
                    <a:pt x="618" y="861"/>
                  </a:lnTo>
                  <a:lnTo>
                    <a:pt x="618" y="862"/>
                  </a:lnTo>
                  <a:lnTo>
                    <a:pt x="620" y="863"/>
                  </a:lnTo>
                  <a:lnTo>
                    <a:pt x="620" y="864"/>
                  </a:lnTo>
                  <a:lnTo>
                    <a:pt x="620" y="865"/>
                  </a:lnTo>
                  <a:lnTo>
                    <a:pt x="619" y="865"/>
                  </a:lnTo>
                  <a:lnTo>
                    <a:pt x="618" y="865"/>
                  </a:lnTo>
                  <a:lnTo>
                    <a:pt x="618" y="866"/>
                  </a:lnTo>
                  <a:lnTo>
                    <a:pt x="618" y="867"/>
                  </a:lnTo>
                  <a:lnTo>
                    <a:pt x="618" y="868"/>
                  </a:lnTo>
                  <a:lnTo>
                    <a:pt x="619" y="867"/>
                  </a:lnTo>
                  <a:lnTo>
                    <a:pt x="619" y="868"/>
                  </a:lnTo>
                  <a:lnTo>
                    <a:pt x="618" y="870"/>
                  </a:lnTo>
                  <a:lnTo>
                    <a:pt x="617" y="872"/>
                  </a:lnTo>
                  <a:lnTo>
                    <a:pt x="616" y="872"/>
                  </a:lnTo>
                  <a:lnTo>
                    <a:pt x="615" y="873"/>
                  </a:lnTo>
                  <a:lnTo>
                    <a:pt x="616" y="873"/>
                  </a:lnTo>
                  <a:lnTo>
                    <a:pt x="616" y="874"/>
                  </a:lnTo>
                  <a:lnTo>
                    <a:pt x="617" y="875"/>
                  </a:lnTo>
                  <a:lnTo>
                    <a:pt x="617" y="876"/>
                  </a:lnTo>
                  <a:lnTo>
                    <a:pt x="618" y="876"/>
                  </a:lnTo>
                  <a:lnTo>
                    <a:pt x="619" y="877"/>
                  </a:lnTo>
                  <a:lnTo>
                    <a:pt x="618" y="878"/>
                  </a:lnTo>
                  <a:lnTo>
                    <a:pt x="616" y="881"/>
                  </a:lnTo>
                  <a:lnTo>
                    <a:pt x="616" y="882"/>
                  </a:lnTo>
                  <a:lnTo>
                    <a:pt x="616" y="883"/>
                  </a:lnTo>
                  <a:lnTo>
                    <a:pt x="617" y="884"/>
                  </a:lnTo>
                  <a:lnTo>
                    <a:pt x="618" y="883"/>
                  </a:lnTo>
                  <a:lnTo>
                    <a:pt x="619" y="883"/>
                  </a:lnTo>
                  <a:lnTo>
                    <a:pt x="621" y="882"/>
                  </a:lnTo>
                  <a:lnTo>
                    <a:pt x="624" y="880"/>
                  </a:lnTo>
                  <a:lnTo>
                    <a:pt x="624" y="881"/>
                  </a:lnTo>
                  <a:lnTo>
                    <a:pt x="623" y="886"/>
                  </a:lnTo>
                  <a:lnTo>
                    <a:pt x="623" y="887"/>
                  </a:lnTo>
                  <a:lnTo>
                    <a:pt x="623" y="888"/>
                  </a:lnTo>
                  <a:lnTo>
                    <a:pt x="624" y="890"/>
                  </a:lnTo>
                  <a:lnTo>
                    <a:pt x="623" y="891"/>
                  </a:lnTo>
                  <a:lnTo>
                    <a:pt x="622" y="893"/>
                  </a:lnTo>
                  <a:lnTo>
                    <a:pt x="622" y="896"/>
                  </a:lnTo>
                  <a:lnTo>
                    <a:pt x="623" y="897"/>
                  </a:lnTo>
                  <a:lnTo>
                    <a:pt x="622" y="899"/>
                  </a:lnTo>
                  <a:lnTo>
                    <a:pt x="619" y="900"/>
                  </a:lnTo>
                  <a:lnTo>
                    <a:pt x="619" y="902"/>
                  </a:lnTo>
                  <a:lnTo>
                    <a:pt x="619" y="903"/>
                  </a:lnTo>
                  <a:lnTo>
                    <a:pt x="619" y="904"/>
                  </a:lnTo>
                  <a:lnTo>
                    <a:pt x="619" y="905"/>
                  </a:lnTo>
                  <a:lnTo>
                    <a:pt x="620" y="907"/>
                  </a:lnTo>
                  <a:lnTo>
                    <a:pt x="621" y="908"/>
                  </a:lnTo>
                  <a:lnTo>
                    <a:pt x="623" y="910"/>
                  </a:lnTo>
                  <a:lnTo>
                    <a:pt x="624" y="910"/>
                  </a:lnTo>
                  <a:lnTo>
                    <a:pt x="624" y="911"/>
                  </a:lnTo>
                  <a:lnTo>
                    <a:pt x="625" y="913"/>
                  </a:lnTo>
                  <a:lnTo>
                    <a:pt x="627" y="914"/>
                  </a:lnTo>
                  <a:lnTo>
                    <a:pt x="630" y="914"/>
                  </a:lnTo>
                  <a:lnTo>
                    <a:pt x="632" y="915"/>
                  </a:lnTo>
                  <a:lnTo>
                    <a:pt x="631" y="916"/>
                  </a:lnTo>
                  <a:lnTo>
                    <a:pt x="631" y="918"/>
                  </a:lnTo>
                  <a:lnTo>
                    <a:pt x="631" y="921"/>
                  </a:lnTo>
                  <a:lnTo>
                    <a:pt x="631" y="922"/>
                  </a:lnTo>
                  <a:lnTo>
                    <a:pt x="632" y="926"/>
                  </a:lnTo>
                  <a:lnTo>
                    <a:pt x="633" y="929"/>
                  </a:lnTo>
                  <a:lnTo>
                    <a:pt x="633" y="930"/>
                  </a:lnTo>
                  <a:lnTo>
                    <a:pt x="633" y="932"/>
                  </a:lnTo>
                  <a:lnTo>
                    <a:pt x="633" y="933"/>
                  </a:lnTo>
                  <a:lnTo>
                    <a:pt x="632" y="933"/>
                  </a:lnTo>
                  <a:lnTo>
                    <a:pt x="631" y="934"/>
                  </a:lnTo>
                  <a:lnTo>
                    <a:pt x="630" y="935"/>
                  </a:lnTo>
                  <a:lnTo>
                    <a:pt x="631" y="935"/>
                  </a:lnTo>
                  <a:lnTo>
                    <a:pt x="632" y="937"/>
                  </a:lnTo>
                  <a:lnTo>
                    <a:pt x="632" y="938"/>
                  </a:lnTo>
                  <a:lnTo>
                    <a:pt x="632" y="941"/>
                  </a:lnTo>
                  <a:lnTo>
                    <a:pt x="631" y="942"/>
                  </a:lnTo>
                  <a:lnTo>
                    <a:pt x="631" y="943"/>
                  </a:lnTo>
                  <a:lnTo>
                    <a:pt x="634" y="944"/>
                  </a:lnTo>
                  <a:lnTo>
                    <a:pt x="634" y="945"/>
                  </a:lnTo>
                  <a:lnTo>
                    <a:pt x="632" y="947"/>
                  </a:lnTo>
                  <a:lnTo>
                    <a:pt x="632" y="949"/>
                  </a:lnTo>
                  <a:lnTo>
                    <a:pt x="631" y="949"/>
                  </a:lnTo>
                  <a:lnTo>
                    <a:pt x="630" y="949"/>
                  </a:lnTo>
                  <a:lnTo>
                    <a:pt x="630" y="950"/>
                  </a:lnTo>
                  <a:lnTo>
                    <a:pt x="628" y="954"/>
                  </a:lnTo>
                  <a:lnTo>
                    <a:pt x="628" y="955"/>
                  </a:lnTo>
                  <a:lnTo>
                    <a:pt x="626" y="956"/>
                  </a:lnTo>
                  <a:lnTo>
                    <a:pt x="625" y="958"/>
                  </a:lnTo>
                  <a:lnTo>
                    <a:pt x="624" y="960"/>
                  </a:lnTo>
                  <a:lnTo>
                    <a:pt x="624" y="962"/>
                  </a:lnTo>
                  <a:lnTo>
                    <a:pt x="623" y="963"/>
                  </a:lnTo>
                  <a:lnTo>
                    <a:pt x="621" y="964"/>
                  </a:lnTo>
                  <a:lnTo>
                    <a:pt x="618" y="963"/>
                  </a:lnTo>
                  <a:lnTo>
                    <a:pt x="616" y="962"/>
                  </a:lnTo>
                  <a:lnTo>
                    <a:pt x="615" y="964"/>
                  </a:lnTo>
                  <a:lnTo>
                    <a:pt x="614" y="966"/>
                  </a:lnTo>
                  <a:lnTo>
                    <a:pt x="613" y="968"/>
                  </a:lnTo>
                  <a:lnTo>
                    <a:pt x="613" y="969"/>
                  </a:lnTo>
                  <a:lnTo>
                    <a:pt x="614" y="970"/>
                  </a:lnTo>
                  <a:lnTo>
                    <a:pt x="615" y="972"/>
                  </a:lnTo>
                  <a:lnTo>
                    <a:pt x="616" y="972"/>
                  </a:lnTo>
                  <a:lnTo>
                    <a:pt x="616" y="973"/>
                  </a:lnTo>
                  <a:lnTo>
                    <a:pt x="616" y="975"/>
                  </a:lnTo>
                  <a:lnTo>
                    <a:pt x="616" y="976"/>
                  </a:lnTo>
                  <a:lnTo>
                    <a:pt x="616" y="977"/>
                  </a:lnTo>
                  <a:lnTo>
                    <a:pt x="614" y="976"/>
                  </a:lnTo>
                  <a:lnTo>
                    <a:pt x="613" y="974"/>
                  </a:lnTo>
                  <a:lnTo>
                    <a:pt x="611" y="970"/>
                  </a:lnTo>
                  <a:lnTo>
                    <a:pt x="609" y="968"/>
                  </a:lnTo>
                  <a:lnTo>
                    <a:pt x="607" y="967"/>
                  </a:lnTo>
                  <a:lnTo>
                    <a:pt x="606" y="967"/>
                  </a:lnTo>
                  <a:lnTo>
                    <a:pt x="606" y="970"/>
                  </a:lnTo>
                  <a:lnTo>
                    <a:pt x="605" y="970"/>
                  </a:lnTo>
                  <a:lnTo>
                    <a:pt x="605" y="969"/>
                  </a:lnTo>
                  <a:lnTo>
                    <a:pt x="604" y="970"/>
                  </a:lnTo>
                  <a:lnTo>
                    <a:pt x="605" y="972"/>
                  </a:lnTo>
                  <a:lnTo>
                    <a:pt x="606" y="973"/>
                  </a:lnTo>
                  <a:lnTo>
                    <a:pt x="607" y="975"/>
                  </a:lnTo>
                  <a:lnTo>
                    <a:pt x="608" y="976"/>
                  </a:lnTo>
                  <a:lnTo>
                    <a:pt x="609" y="977"/>
                  </a:lnTo>
                  <a:lnTo>
                    <a:pt x="610" y="978"/>
                  </a:lnTo>
                  <a:lnTo>
                    <a:pt x="610" y="979"/>
                  </a:lnTo>
                  <a:lnTo>
                    <a:pt x="609" y="982"/>
                  </a:lnTo>
                  <a:lnTo>
                    <a:pt x="608" y="988"/>
                  </a:lnTo>
                  <a:lnTo>
                    <a:pt x="608" y="998"/>
                  </a:lnTo>
                  <a:lnTo>
                    <a:pt x="607" y="1003"/>
                  </a:lnTo>
                  <a:lnTo>
                    <a:pt x="607" y="1009"/>
                  </a:lnTo>
                  <a:lnTo>
                    <a:pt x="607" y="1010"/>
                  </a:lnTo>
                  <a:lnTo>
                    <a:pt x="606" y="1010"/>
                  </a:lnTo>
                  <a:lnTo>
                    <a:pt x="605" y="1009"/>
                  </a:lnTo>
                  <a:lnTo>
                    <a:pt x="605" y="1005"/>
                  </a:lnTo>
                  <a:lnTo>
                    <a:pt x="603" y="1003"/>
                  </a:lnTo>
                  <a:lnTo>
                    <a:pt x="602" y="1002"/>
                  </a:lnTo>
                  <a:lnTo>
                    <a:pt x="602" y="1001"/>
                  </a:lnTo>
                  <a:lnTo>
                    <a:pt x="602" y="1000"/>
                  </a:lnTo>
                  <a:lnTo>
                    <a:pt x="601" y="997"/>
                  </a:lnTo>
                  <a:lnTo>
                    <a:pt x="600" y="996"/>
                  </a:lnTo>
                  <a:lnTo>
                    <a:pt x="600" y="995"/>
                  </a:lnTo>
                  <a:lnTo>
                    <a:pt x="599" y="986"/>
                  </a:lnTo>
                  <a:lnTo>
                    <a:pt x="599" y="985"/>
                  </a:lnTo>
                  <a:lnTo>
                    <a:pt x="600" y="981"/>
                  </a:lnTo>
                  <a:lnTo>
                    <a:pt x="600" y="979"/>
                  </a:lnTo>
                  <a:lnTo>
                    <a:pt x="599" y="977"/>
                  </a:lnTo>
                  <a:lnTo>
                    <a:pt x="599" y="975"/>
                  </a:lnTo>
                  <a:lnTo>
                    <a:pt x="599" y="974"/>
                  </a:lnTo>
                  <a:lnTo>
                    <a:pt x="599" y="973"/>
                  </a:lnTo>
                  <a:lnTo>
                    <a:pt x="598" y="972"/>
                  </a:lnTo>
                  <a:lnTo>
                    <a:pt x="596" y="972"/>
                  </a:lnTo>
                  <a:lnTo>
                    <a:pt x="595" y="971"/>
                  </a:lnTo>
                  <a:lnTo>
                    <a:pt x="592" y="968"/>
                  </a:lnTo>
                  <a:lnTo>
                    <a:pt x="592" y="966"/>
                  </a:lnTo>
                  <a:lnTo>
                    <a:pt x="592" y="963"/>
                  </a:lnTo>
                  <a:lnTo>
                    <a:pt x="592" y="962"/>
                  </a:lnTo>
                  <a:lnTo>
                    <a:pt x="592" y="961"/>
                  </a:lnTo>
                  <a:lnTo>
                    <a:pt x="588" y="957"/>
                  </a:lnTo>
                  <a:lnTo>
                    <a:pt x="587" y="956"/>
                  </a:lnTo>
                  <a:lnTo>
                    <a:pt x="587" y="955"/>
                  </a:lnTo>
                  <a:lnTo>
                    <a:pt x="586" y="952"/>
                  </a:lnTo>
                  <a:lnTo>
                    <a:pt x="584" y="946"/>
                  </a:lnTo>
                  <a:lnTo>
                    <a:pt x="584" y="943"/>
                  </a:lnTo>
                  <a:lnTo>
                    <a:pt x="584" y="941"/>
                  </a:lnTo>
                  <a:lnTo>
                    <a:pt x="584" y="940"/>
                  </a:lnTo>
                  <a:lnTo>
                    <a:pt x="583" y="939"/>
                  </a:lnTo>
                  <a:lnTo>
                    <a:pt x="582" y="939"/>
                  </a:lnTo>
                  <a:lnTo>
                    <a:pt x="581" y="939"/>
                  </a:lnTo>
                  <a:lnTo>
                    <a:pt x="577" y="942"/>
                  </a:lnTo>
                  <a:lnTo>
                    <a:pt x="573" y="944"/>
                  </a:lnTo>
                  <a:lnTo>
                    <a:pt x="572" y="945"/>
                  </a:lnTo>
                  <a:lnTo>
                    <a:pt x="571" y="947"/>
                  </a:lnTo>
                  <a:lnTo>
                    <a:pt x="571" y="948"/>
                  </a:lnTo>
                  <a:lnTo>
                    <a:pt x="571" y="952"/>
                  </a:lnTo>
                  <a:lnTo>
                    <a:pt x="571" y="954"/>
                  </a:lnTo>
                  <a:lnTo>
                    <a:pt x="570" y="955"/>
                  </a:lnTo>
                  <a:lnTo>
                    <a:pt x="570" y="956"/>
                  </a:lnTo>
                  <a:lnTo>
                    <a:pt x="567" y="959"/>
                  </a:lnTo>
                  <a:lnTo>
                    <a:pt x="565" y="960"/>
                  </a:lnTo>
                  <a:lnTo>
                    <a:pt x="563" y="960"/>
                  </a:lnTo>
                  <a:lnTo>
                    <a:pt x="561" y="961"/>
                  </a:lnTo>
                  <a:lnTo>
                    <a:pt x="560" y="964"/>
                  </a:lnTo>
                  <a:lnTo>
                    <a:pt x="560" y="967"/>
                  </a:lnTo>
                  <a:lnTo>
                    <a:pt x="559" y="968"/>
                  </a:lnTo>
                  <a:lnTo>
                    <a:pt x="559" y="969"/>
                  </a:lnTo>
                  <a:lnTo>
                    <a:pt x="556" y="972"/>
                  </a:lnTo>
                  <a:lnTo>
                    <a:pt x="554" y="975"/>
                  </a:lnTo>
                  <a:lnTo>
                    <a:pt x="553" y="978"/>
                  </a:lnTo>
                  <a:lnTo>
                    <a:pt x="553" y="981"/>
                  </a:lnTo>
                  <a:lnTo>
                    <a:pt x="552" y="984"/>
                  </a:lnTo>
                  <a:lnTo>
                    <a:pt x="553" y="985"/>
                  </a:lnTo>
                  <a:lnTo>
                    <a:pt x="554" y="988"/>
                  </a:lnTo>
                  <a:lnTo>
                    <a:pt x="554" y="989"/>
                  </a:lnTo>
                  <a:lnTo>
                    <a:pt x="554" y="990"/>
                  </a:lnTo>
                  <a:lnTo>
                    <a:pt x="555" y="990"/>
                  </a:lnTo>
                  <a:lnTo>
                    <a:pt x="556" y="990"/>
                  </a:lnTo>
                  <a:lnTo>
                    <a:pt x="556" y="988"/>
                  </a:lnTo>
                  <a:lnTo>
                    <a:pt x="558" y="989"/>
                  </a:lnTo>
                  <a:lnTo>
                    <a:pt x="561" y="993"/>
                  </a:lnTo>
                  <a:lnTo>
                    <a:pt x="563" y="995"/>
                  </a:lnTo>
                  <a:lnTo>
                    <a:pt x="564" y="994"/>
                  </a:lnTo>
                  <a:lnTo>
                    <a:pt x="565" y="994"/>
                  </a:lnTo>
                  <a:lnTo>
                    <a:pt x="566" y="996"/>
                  </a:lnTo>
                  <a:lnTo>
                    <a:pt x="567" y="997"/>
                  </a:lnTo>
                  <a:lnTo>
                    <a:pt x="567" y="999"/>
                  </a:lnTo>
                  <a:lnTo>
                    <a:pt x="567" y="1000"/>
                  </a:lnTo>
                  <a:lnTo>
                    <a:pt x="569" y="1004"/>
                  </a:lnTo>
                  <a:lnTo>
                    <a:pt x="570" y="1005"/>
                  </a:lnTo>
                  <a:lnTo>
                    <a:pt x="570" y="1006"/>
                  </a:lnTo>
                  <a:lnTo>
                    <a:pt x="570" y="1007"/>
                  </a:lnTo>
                  <a:lnTo>
                    <a:pt x="570" y="1008"/>
                  </a:lnTo>
                  <a:lnTo>
                    <a:pt x="570" y="1009"/>
                  </a:lnTo>
                  <a:lnTo>
                    <a:pt x="571" y="1010"/>
                  </a:lnTo>
                  <a:lnTo>
                    <a:pt x="574" y="1019"/>
                  </a:lnTo>
                  <a:lnTo>
                    <a:pt x="574" y="1020"/>
                  </a:lnTo>
                  <a:lnTo>
                    <a:pt x="574" y="1021"/>
                  </a:lnTo>
                  <a:lnTo>
                    <a:pt x="574" y="1023"/>
                  </a:lnTo>
                  <a:lnTo>
                    <a:pt x="573" y="1024"/>
                  </a:lnTo>
                  <a:lnTo>
                    <a:pt x="573" y="1025"/>
                  </a:lnTo>
                  <a:lnTo>
                    <a:pt x="574" y="1026"/>
                  </a:lnTo>
                  <a:lnTo>
                    <a:pt x="573" y="1027"/>
                  </a:lnTo>
                  <a:lnTo>
                    <a:pt x="573" y="1029"/>
                  </a:lnTo>
                  <a:lnTo>
                    <a:pt x="572" y="1032"/>
                  </a:lnTo>
                  <a:lnTo>
                    <a:pt x="567" y="1038"/>
                  </a:lnTo>
                  <a:lnTo>
                    <a:pt x="560" y="1047"/>
                  </a:lnTo>
                  <a:lnTo>
                    <a:pt x="556" y="1054"/>
                  </a:lnTo>
                  <a:lnTo>
                    <a:pt x="555" y="1055"/>
                  </a:lnTo>
                  <a:lnTo>
                    <a:pt x="554" y="1056"/>
                  </a:lnTo>
                  <a:lnTo>
                    <a:pt x="553" y="1057"/>
                  </a:lnTo>
                  <a:lnTo>
                    <a:pt x="552" y="1057"/>
                  </a:lnTo>
                  <a:lnTo>
                    <a:pt x="549" y="1057"/>
                  </a:lnTo>
                  <a:lnTo>
                    <a:pt x="548" y="1056"/>
                  </a:lnTo>
                  <a:lnTo>
                    <a:pt x="547" y="1050"/>
                  </a:lnTo>
                  <a:lnTo>
                    <a:pt x="547" y="1049"/>
                  </a:lnTo>
                  <a:lnTo>
                    <a:pt x="547" y="1048"/>
                  </a:lnTo>
                  <a:lnTo>
                    <a:pt x="546" y="1047"/>
                  </a:lnTo>
                  <a:lnTo>
                    <a:pt x="545" y="1047"/>
                  </a:lnTo>
                  <a:lnTo>
                    <a:pt x="544" y="1047"/>
                  </a:lnTo>
                  <a:lnTo>
                    <a:pt x="543" y="1047"/>
                  </a:lnTo>
                  <a:lnTo>
                    <a:pt x="543" y="1046"/>
                  </a:lnTo>
                  <a:lnTo>
                    <a:pt x="543" y="1045"/>
                  </a:lnTo>
                  <a:lnTo>
                    <a:pt x="542" y="1045"/>
                  </a:lnTo>
                  <a:lnTo>
                    <a:pt x="542" y="1044"/>
                  </a:lnTo>
                  <a:lnTo>
                    <a:pt x="541" y="1044"/>
                  </a:lnTo>
                  <a:lnTo>
                    <a:pt x="541" y="1043"/>
                  </a:lnTo>
                  <a:lnTo>
                    <a:pt x="540" y="1043"/>
                  </a:lnTo>
                  <a:lnTo>
                    <a:pt x="540" y="1042"/>
                  </a:lnTo>
                  <a:lnTo>
                    <a:pt x="540" y="1041"/>
                  </a:lnTo>
                  <a:lnTo>
                    <a:pt x="540" y="1040"/>
                  </a:lnTo>
                  <a:lnTo>
                    <a:pt x="541" y="1039"/>
                  </a:lnTo>
                  <a:lnTo>
                    <a:pt x="541" y="1038"/>
                  </a:lnTo>
                  <a:lnTo>
                    <a:pt x="541" y="1037"/>
                  </a:lnTo>
                  <a:lnTo>
                    <a:pt x="542" y="1035"/>
                  </a:lnTo>
                  <a:lnTo>
                    <a:pt x="545" y="1032"/>
                  </a:lnTo>
                  <a:lnTo>
                    <a:pt x="546" y="1030"/>
                  </a:lnTo>
                  <a:lnTo>
                    <a:pt x="546" y="1027"/>
                  </a:lnTo>
                  <a:lnTo>
                    <a:pt x="546" y="1026"/>
                  </a:lnTo>
                  <a:lnTo>
                    <a:pt x="545" y="1024"/>
                  </a:lnTo>
                  <a:lnTo>
                    <a:pt x="545" y="1023"/>
                  </a:lnTo>
                  <a:lnTo>
                    <a:pt x="544" y="1022"/>
                  </a:lnTo>
                  <a:lnTo>
                    <a:pt x="543" y="1022"/>
                  </a:lnTo>
                  <a:lnTo>
                    <a:pt x="540" y="1022"/>
                  </a:lnTo>
                  <a:lnTo>
                    <a:pt x="539" y="1021"/>
                  </a:lnTo>
                  <a:lnTo>
                    <a:pt x="538" y="1021"/>
                  </a:lnTo>
                  <a:lnTo>
                    <a:pt x="538" y="1022"/>
                  </a:lnTo>
                  <a:lnTo>
                    <a:pt x="538" y="1024"/>
                  </a:lnTo>
                  <a:lnTo>
                    <a:pt x="537" y="1025"/>
                  </a:lnTo>
                  <a:lnTo>
                    <a:pt x="535" y="1032"/>
                  </a:lnTo>
                  <a:lnTo>
                    <a:pt x="533" y="1036"/>
                  </a:lnTo>
                  <a:lnTo>
                    <a:pt x="532" y="1038"/>
                  </a:lnTo>
                  <a:lnTo>
                    <a:pt x="531" y="1038"/>
                  </a:lnTo>
                  <a:lnTo>
                    <a:pt x="528" y="1037"/>
                  </a:lnTo>
                  <a:lnTo>
                    <a:pt x="525" y="1038"/>
                  </a:lnTo>
                  <a:lnTo>
                    <a:pt x="524" y="1038"/>
                  </a:lnTo>
                  <a:lnTo>
                    <a:pt x="517" y="1034"/>
                  </a:lnTo>
                  <a:lnTo>
                    <a:pt x="515" y="1034"/>
                  </a:lnTo>
                  <a:lnTo>
                    <a:pt x="512" y="1033"/>
                  </a:lnTo>
                  <a:lnTo>
                    <a:pt x="511" y="1033"/>
                  </a:lnTo>
                  <a:lnTo>
                    <a:pt x="510" y="1033"/>
                  </a:lnTo>
                  <a:lnTo>
                    <a:pt x="508" y="1032"/>
                  </a:lnTo>
                  <a:lnTo>
                    <a:pt x="504" y="1030"/>
                  </a:lnTo>
                  <a:lnTo>
                    <a:pt x="502" y="1029"/>
                  </a:lnTo>
                  <a:lnTo>
                    <a:pt x="501" y="1029"/>
                  </a:lnTo>
                  <a:lnTo>
                    <a:pt x="501" y="1028"/>
                  </a:lnTo>
                  <a:lnTo>
                    <a:pt x="500" y="1027"/>
                  </a:lnTo>
                  <a:lnTo>
                    <a:pt x="499" y="1027"/>
                  </a:lnTo>
                  <a:lnTo>
                    <a:pt x="490" y="1021"/>
                  </a:lnTo>
                  <a:lnTo>
                    <a:pt x="486" y="1020"/>
                  </a:lnTo>
                  <a:lnTo>
                    <a:pt x="478" y="1016"/>
                  </a:lnTo>
                  <a:lnTo>
                    <a:pt x="477" y="1016"/>
                  </a:lnTo>
                  <a:lnTo>
                    <a:pt x="475" y="1014"/>
                  </a:lnTo>
                  <a:lnTo>
                    <a:pt x="474" y="1013"/>
                  </a:lnTo>
                  <a:lnTo>
                    <a:pt x="474" y="1010"/>
                  </a:lnTo>
                  <a:lnTo>
                    <a:pt x="473" y="1009"/>
                  </a:lnTo>
                  <a:lnTo>
                    <a:pt x="468" y="1004"/>
                  </a:lnTo>
                  <a:lnTo>
                    <a:pt x="467" y="1002"/>
                  </a:lnTo>
                  <a:lnTo>
                    <a:pt x="466" y="1000"/>
                  </a:lnTo>
                  <a:lnTo>
                    <a:pt x="465" y="996"/>
                  </a:lnTo>
                  <a:lnTo>
                    <a:pt x="465" y="995"/>
                  </a:lnTo>
                  <a:lnTo>
                    <a:pt x="464" y="993"/>
                  </a:lnTo>
                  <a:lnTo>
                    <a:pt x="464" y="992"/>
                  </a:lnTo>
                  <a:lnTo>
                    <a:pt x="465" y="992"/>
                  </a:lnTo>
                  <a:lnTo>
                    <a:pt x="466" y="992"/>
                  </a:lnTo>
                  <a:lnTo>
                    <a:pt x="466" y="986"/>
                  </a:lnTo>
                  <a:lnTo>
                    <a:pt x="465" y="984"/>
                  </a:lnTo>
                  <a:lnTo>
                    <a:pt x="464" y="980"/>
                  </a:lnTo>
                  <a:lnTo>
                    <a:pt x="464" y="978"/>
                  </a:lnTo>
                  <a:lnTo>
                    <a:pt x="465" y="977"/>
                  </a:lnTo>
                  <a:lnTo>
                    <a:pt x="464" y="976"/>
                  </a:lnTo>
                  <a:lnTo>
                    <a:pt x="463" y="975"/>
                  </a:lnTo>
                  <a:lnTo>
                    <a:pt x="462" y="976"/>
                  </a:lnTo>
                  <a:lnTo>
                    <a:pt x="462" y="977"/>
                  </a:lnTo>
                  <a:lnTo>
                    <a:pt x="462" y="976"/>
                  </a:lnTo>
                  <a:lnTo>
                    <a:pt x="461" y="976"/>
                  </a:lnTo>
                  <a:lnTo>
                    <a:pt x="460" y="975"/>
                  </a:lnTo>
                  <a:lnTo>
                    <a:pt x="460" y="974"/>
                  </a:lnTo>
                  <a:lnTo>
                    <a:pt x="460" y="973"/>
                  </a:lnTo>
                  <a:lnTo>
                    <a:pt x="460" y="972"/>
                  </a:lnTo>
                  <a:lnTo>
                    <a:pt x="460" y="965"/>
                  </a:lnTo>
                  <a:lnTo>
                    <a:pt x="461" y="961"/>
                  </a:lnTo>
                  <a:lnTo>
                    <a:pt x="464" y="955"/>
                  </a:lnTo>
                  <a:lnTo>
                    <a:pt x="465" y="953"/>
                  </a:lnTo>
                  <a:lnTo>
                    <a:pt x="466" y="953"/>
                  </a:lnTo>
                  <a:lnTo>
                    <a:pt x="468" y="952"/>
                  </a:lnTo>
                  <a:lnTo>
                    <a:pt x="470" y="951"/>
                  </a:lnTo>
                  <a:lnTo>
                    <a:pt x="473" y="949"/>
                  </a:lnTo>
                  <a:lnTo>
                    <a:pt x="474" y="947"/>
                  </a:lnTo>
                  <a:lnTo>
                    <a:pt x="475" y="946"/>
                  </a:lnTo>
                  <a:lnTo>
                    <a:pt x="476" y="944"/>
                  </a:lnTo>
                  <a:lnTo>
                    <a:pt x="476" y="943"/>
                  </a:lnTo>
                  <a:lnTo>
                    <a:pt x="476" y="941"/>
                  </a:lnTo>
                  <a:lnTo>
                    <a:pt x="476" y="939"/>
                  </a:lnTo>
                  <a:lnTo>
                    <a:pt x="477" y="938"/>
                  </a:lnTo>
                  <a:lnTo>
                    <a:pt x="478" y="936"/>
                  </a:lnTo>
                  <a:lnTo>
                    <a:pt x="477" y="935"/>
                  </a:lnTo>
                  <a:lnTo>
                    <a:pt x="476" y="935"/>
                  </a:lnTo>
                  <a:lnTo>
                    <a:pt x="474" y="935"/>
                  </a:lnTo>
                  <a:lnTo>
                    <a:pt x="473" y="935"/>
                  </a:lnTo>
                  <a:lnTo>
                    <a:pt x="473" y="934"/>
                  </a:lnTo>
                  <a:lnTo>
                    <a:pt x="473" y="933"/>
                  </a:lnTo>
                  <a:lnTo>
                    <a:pt x="472" y="933"/>
                  </a:lnTo>
                  <a:lnTo>
                    <a:pt x="471" y="932"/>
                  </a:lnTo>
                  <a:lnTo>
                    <a:pt x="468" y="925"/>
                  </a:lnTo>
                  <a:lnTo>
                    <a:pt x="466" y="922"/>
                  </a:lnTo>
                  <a:lnTo>
                    <a:pt x="463" y="920"/>
                  </a:lnTo>
                  <a:lnTo>
                    <a:pt x="459" y="918"/>
                  </a:lnTo>
                  <a:lnTo>
                    <a:pt x="456" y="916"/>
                  </a:lnTo>
                  <a:lnTo>
                    <a:pt x="456" y="917"/>
                  </a:lnTo>
                  <a:lnTo>
                    <a:pt x="454" y="916"/>
                  </a:lnTo>
                  <a:lnTo>
                    <a:pt x="453" y="916"/>
                  </a:lnTo>
                  <a:lnTo>
                    <a:pt x="450" y="916"/>
                  </a:lnTo>
                  <a:lnTo>
                    <a:pt x="448" y="915"/>
                  </a:lnTo>
                  <a:lnTo>
                    <a:pt x="447" y="914"/>
                  </a:lnTo>
                  <a:lnTo>
                    <a:pt x="444" y="910"/>
                  </a:lnTo>
                  <a:lnTo>
                    <a:pt x="442" y="909"/>
                  </a:lnTo>
                  <a:lnTo>
                    <a:pt x="441" y="908"/>
                  </a:lnTo>
                  <a:lnTo>
                    <a:pt x="439" y="908"/>
                  </a:lnTo>
                  <a:lnTo>
                    <a:pt x="437" y="907"/>
                  </a:lnTo>
                  <a:lnTo>
                    <a:pt x="436" y="907"/>
                  </a:lnTo>
                  <a:lnTo>
                    <a:pt x="435" y="907"/>
                  </a:lnTo>
                  <a:lnTo>
                    <a:pt x="431" y="907"/>
                  </a:lnTo>
                  <a:lnTo>
                    <a:pt x="429" y="907"/>
                  </a:lnTo>
                  <a:lnTo>
                    <a:pt x="428" y="908"/>
                  </a:lnTo>
                  <a:lnTo>
                    <a:pt x="426" y="909"/>
                  </a:lnTo>
                  <a:lnTo>
                    <a:pt x="425" y="909"/>
                  </a:lnTo>
                  <a:lnTo>
                    <a:pt x="426" y="912"/>
                  </a:lnTo>
                  <a:lnTo>
                    <a:pt x="427" y="913"/>
                  </a:lnTo>
                  <a:lnTo>
                    <a:pt x="429" y="915"/>
                  </a:lnTo>
                  <a:lnTo>
                    <a:pt x="428" y="918"/>
                  </a:lnTo>
                  <a:lnTo>
                    <a:pt x="428" y="919"/>
                  </a:lnTo>
                  <a:lnTo>
                    <a:pt x="427" y="920"/>
                  </a:lnTo>
                  <a:lnTo>
                    <a:pt x="426" y="920"/>
                  </a:lnTo>
                  <a:lnTo>
                    <a:pt x="425" y="921"/>
                  </a:lnTo>
                  <a:lnTo>
                    <a:pt x="423" y="921"/>
                  </a:lnTo>
                  <a:lnTo>
                    <a:pt x="422" y="921"/>
                  </a:lnTo>
                  <a:lnTo>
                    <a:pt x="422" y="922"/>
                  </a:lnTo>
                  <a:lnTo>
                    <a:pt x="422" y="923"/>
                  </a:lnTo>
                  <a:lnTo>
                    <a:pt x="422" y="924"/>
                  </a:lnTo>
                  <a:lnTo>
                    <a:pt x="421" y="923"/>
                  </a:lnTo>
                  <a:lnTo>
                    <a:pt x="420" y="923"/>
                  </a:lnTo>
                  <a:lnTo>
                    <a:pt x="419" y="924"/>
                  </a:lnTo>
                  <a:lnTo>
                    <a:pt x="420" y="926"/>
                  </a:lnTo>
                  <a:lnTo>
                    <a:pt x="422" y="927"/>
                  </a:lnTo>
                  <a:lnTo>
                    <a:pt x="422" y="928"/>
                  </a:lnTo>
                  <a:lnTo>
                    <a:pt x="423" y="930"/>
                  </a:lnTo>
                  <a:lnTo>
                    <a:pt x="424" y="931"/>
                  </a:lnTo>
                  <a:lnTo>
                    <a:pt x="425" y="931"/>
                  </a:lnTo>
                  <a:lnTo>
                    <a:pt x="426" y="932"/>
                  </a:lnTo>
                  <a:lnTo>
                    <a:pt x="426" y="934"/>
                  </a:lnTo>
                  <a:lnTo>
                    <a:pt x="426" y="935"/>
                  </a:lnTo>
                  <a:lnTo>
                    <a:pt x="426" y="937"/>
                  </a:lnTo>
                  <a:lnTo>
                    <a:pt x="425" y="938"/>
                  </a:lnTo>
                  <a:lnTo>
                    <a:pt x="424" y="938"/>
                  </a:lnTo>
                  <a:lnTo>
                    <a:pt x="422" y="936"/>
                  </a:lnTo>
                  <a:lnTo>
                    <a:pt x="420" y="935"/>
                  </a:lnTo>
                  <a:lnTo>
                    <a:pt x="419" y="935"/>
                  </a:lnTo>
                  <a:lnTo>
                    <a:pt x="417" y="932"/>
                  </a:lnTo>
                  <a:lnTo>
                    <a:pt x="416" y="931"/>
                  </a:lnTo>
                  <a:lnTo>
                    <a:pt x="415" y="931"/>
                  </a:lnTo>
                  <a:lnTo>
                    <a:pt x="415" y="930"/>
                  </a:lnTo>
                  <a:lnTo>
                    <a:pt x="415" y="929"/>
                  </a:lnTo>
                  <a:lnTo>
                    <a:pt x="415" y="928"/>
                  </a:lnTo>
                  <a:lnTo>
                    <a:pt x="414" y="927"/>
                  </a:lnTo>
                  <a:lnTo>
                    <a:pt x="412" y="928"/>
                  </a:lnTo>
                  <a:lnTo>
                    <a:pt x="411" y="928"/>
                  </a:lnTo>
                  <a:lnTo>
                    <a:pt x="410" y="929"/>
                  </a:lnTo>
                  <a:lnTo>
                    <a:pt x="410" y="930"/>
                  </a:lnTo>
                  <a:lnTo>
                    <a:pt x="409" y="930"/>
                  </a:lnTo>
                  <a:lnTo>
                    <a:pt x="408" y="931"/>
                  </a:lnTo>
                  <a:lnTo>
                    <a:pt x="407" y="930"/>
                  </a:lnTo>
                  <a:lnTo>
                    <a:pt x="405" y="928"/>
                  </a:lnTo>
                  <a:lnTo>
                    <a:pt x="405" y="927"/>
                  </a:lnTo>
                  <a:lnTo>
                    <a:pt x="404" y="926"/>
                  </a:lnTo>
                  <a:lnTo>
                    <a:pt x="405" y="924"/>
                  </a:lnTo>
                  <a:lnTo>
                    <a:pt x="407" y="924"/>
                  </a:lnTo>
                  <a:lnTo>
                    <a:pt x="408" y="923"/>
                  </a:lnTo>
                  <a:lnTo>
                    <a:pt x="408" y="922"/>
                  </a:lnTo>
                  <a:lnTo>
                    <a:pt x="408" y="921"/>
                  </a:lnTo>
                  <a:lnTo>
                    <a:pt x="408" y="920"/>
                  </a:lnTo>
                  <a:lnTo>
                    <a:pt x="406" y="919"/>
                  </a:lnTo>
                  <a:lnTo>
                    <a:pt x="405" y="919"/>
                  </a:lnTo>
                  <a:lnTo>
                    <a:pt x="405" y="917"/>
                  </a:lnTo>
                  <a:lnTo>
                    <a:pt x="405" y="915"/>
                  </a:lnTo>
                  <a:lnTo>
                    <a:pt x="405" y="914"/>
                  </a:lnTo>
                  <a:lnTo>
                    <a:pt x="404" y="913"/>
                  </a:lnTo>
                  <a:lnTo>
                    <a:pt x="403" y="914"/>
                  </a:lnTo>
                  <a:lnTo>
                    <a:pt x="402" y="915"/>
                  </a:lnTo>
                  <a:lnTo>
                    <a:pt x="402" y="916"/>
                  </a:lnTo>
                  <a:lnTo>
                    <a:pt x="400" y="918"/>
                  </a:lnTo>
                  <a:lnTo>
                    <a:pt x="399" y="919"/>
                  </a:lnTo>
                  <a:lnTo>
                    <a:pt x="400" y="920"/>
                  </a:lnTo>
                  <a:lnTo>
                    <a:pt x="400" y="921"/>
                  </a:lnTo>
                  <a:lnTo>
                    <a:pt x="399" y="921"/>
                  </a:lnTo>
                  <a:lnTo>
                    <a:pt x="399" y="922"/>
                  </a:lnTo>
                  <a:lnTo>
                    <a:pt x="398" y="922"/>
                  </a:lnTo>
                  <a:lnTo>
                    <a:pt x="398" y="923"/>
                  </a:lnTo>
                  <a:lnTo>
                    <a:pt x="399" y="923"/>
                  </a:lnTo>
                  <a:lnTo>
                    <a:pt x="399" y="924"/>
                  </a:lnTo>
                  <a:lnTo>
                    <a:pt x="398" y="925"/>
                  </a:lnTo>
                  <a:lnTo>
                    <a:pt x="397" y="926"/>
                  </a:lnTo>
                  <a:lnTo>
                    <a:pt x="397" y="927"/>
                  </a:lnTo>
                  <a:lnTo>
                    <a:pt x="397" y="928"/>
                  </a:lnTo>
                  <a:lnTo>
                    <a:pt x="397" y="930"/>
                  </a:lnTo>
                  <a:lnTo>
                    <a:pt x="397" y="931"/>
                  </a:lnTo>
                  <a:lnTo>
                    <a:pt x="396" y="931"/>
                  </a:lnTo>
                  <a:lnTo>
                    <a:pt x="395" y="931"/>
                  </a:lnTo>
                  <a:lnTo>
                    <a:pt x="394" y="931"/>
                  </a:lnTo>
                  <a:lnTo>
                    <a:pt x="393" y="930"/>
                  </a:lnTo>
                  <a:lnTo>
                    <a:pt x="392" y="929"/>
                  </a:lnTo>
                  <a:lnTo>
                    <a:pt x="391" y="927"/>
                  </a:lnTo>
                  <a:lnTo>
                    <a:pt x="391" y="926"/>
                  </a:lnTo>
                  <a:lnTo>
                    <a:pt x="390" y="926"/>
                  </a:lnTo>
                  <a:lnTo>
                    <a:pt x="389" y="927"/>
                  </a:lnTo>
                  <a:lnTo>
                    <a:pt x="388" y="928"/>
                  </a:lnTo>
                  <a:lnTo>
                    <a:pt x="388" y="929"/>
                  </a:lnTo>
                  <a:lnTo>
                    <a:pt x="388" y="930"/>
                  </a:lnTo>
                  <a:lnTo>
                    <a:pt x="388" y="931"/>
                  </a:lnTo>
                  <a:lnTo>
                    <a:pt x="387" y="932"/>
                  </a:lnTo>
                  <a:lnTo>
                    <a:pt x="386" y="932"/>
                  </a:lnTo>
                  <a:lnTo>
                    <a:pt x="385" y="932"/>
                  </a:lnTo>
                  <a:lnTo>
                    <a:pt x="384" y="932"/>
                  </a:lnTo>
                  <a:lnTo>
                    <a:pt x="383" y="932"/>
                  </a:lnTo>
                  <a:lnTo>
                    <a:pt x="384" y="931"/>
                  </a:lnTo>
                  <a:lnTo>
                    <a:pt x="384" y="930"/>
                  </a:lnTo>
                  <a:lnTo>
                    <a:pt x="383" y="930"/>
                  </a:lnTo>
                  <a:lnTo>
                    <a:pt x="382" y="930"/>
                  </a:lnTo>
                  <a:lnTo>
                    <a:pt x="382" y="929"/>
                  </a:lnTo>
                  <a:lnTo>
                    <a:pt x="383" y="929"/>
                  </a:lnTo>
                  <a:lnTo>
                    <a:pt x="383" y="928"/>
                  </a:lnTo>
                  <a:lnTo>
                    <a:pt x="383" y="927"/>
                  </a:lnTo>
                  <a:lnTo>
                    <a:pt x="384" y="927"/>
                  </a:lnTo>
                  <a:lnTo>
                    <a:pt x="385" y="927"/>
                  </a:lnTo>
                  <a:lnTo>
                    <a:pt x="385" y="926"/>
                  </a:lnTo>
                  <a:lnTo>
                    <a:pt x="384" y="925"/>
                  </a:lnTo>
                  <a:lnTo>
                    <a:pt x="384" y="924"/>
                  </a:lnTo>
                  <a:lnTo>
                    <a:pt x="383" y="923"/>
                  </a:lnTo>
                  <a:lnTo>
                    <a:pt x="383" y="919"/>
                  </a:lnTo>
                  <a:lnTo>
                    <a:pt x="383" y="918"/>
                  </a:lnTo>
                  <a:lnTo>
                    <a:pt x="383" y="917"/>
                  </a:lnTo>
                  <a:lnTo>
                    <a:pt x="384" y="916"/>
                  </a:lnTo>
                  <a:lnTo>
                    <a:pt x="384" y="914"/>
                  </a:lnTo>
                  <a:lnTo>
                    <a:pt x="384" y="913"/>
                  </a:lnTo>
                  <a:lnTo>
                    <a:pt x="383" y="912"/>
                  </a:lnTo>
                  <a:lnTo>
                    <a:pt x="382" y="912"/>
                  </a:lnTo>
                  <a:lnTo>
                    <a:pt x="379" y="912"/>
                  </a:lnTo>
                  <a:lnTo>
                    <a:pt x="378" y="912"/>
                  </a:lnTo>
                  <a:lnTo>
                    <a:pt x="377" y="911"/>
                  </a:lnTo>
                  <a:lnTo>
                    <a:pt x="377" y="910"/>
                  </a:lnTo>
                  <a:lnTo>
                    <a:pt x="374" y="910"/>
                  </a:lnTo>
                  <a:lnTo>
                    <a:pt x="373" y="910"/>
                  </a:lnTo>
                  <a:lnTo>
                    <a:pt x="372" y="911"/>
                  </a:lnTo>
                  <a:lnTo>
                    <a:pt x="371" y="911"/>
                  </a:lnTo>
                  <a:lnTo>
                    <a:pt x="370" y="912"/>
                  </a:lnTo>
                  <a:lnTo>
                    <a:pt x="364" y="916"/>
                  </a:lnTo>
                  <a:lnTo>
                    <a:pt x="362" y="918"/>
                  </a:lnTo>
                  <a:lnTo>
                    <a:pt x="360" y="922"/>
                  </a:lnTo>
                  <a:lnTo>
                    <a:pt x="359" y="923"/>
                  </a:lnTo>
                  <a:lnTo>
                    <a:pt x="359" y="924"/>
                  </a:lnTo>
                  <a:lnTo>
                    <a:pt x="360" y="924"/>
                  </a:lnTo>
                  <a:lnTo>
                    <a:pt x="361" y="924"/>
                  </a:lnTo>
                  <a:lnTo>
                    <a:pt x="362" y="924"/>
                  </a:lnTo>
                  <a:lnTo>
                    <a:pt x="362" y="926"/>
                  </a:lnTo>
                  <a:lnTo>
                    <a:pt x="362" y="927"/>
                  </a:lnTo>
                  <a:lnTo>
                    <a:pt x="361" y="928"/>
                  </a:lnTo>
                  <a:lnTo>
                    <a:pt x="360" y="929"/>
                  </a:lnTo>
                  <a:lnTo>
                    <a:pt x="360" y="927"/>
                  </a:lnTo>
                  <a:lnTo>
                    <a:pt x="359" y="926"/>
                  </a:lnTo>
                  <a:lnTo>
                    <a:pt x="359" y="927"/>
                  </a:lnTo>
                  <a:lnTo>
                    <a:pt x="358" y="928"/>
                  </a:lnTo>
                  <a:lnTo>
                    <a:pt x="358" y="929"/>
                  </a:lnTo>
                  <a:lnTo>
                    <a:pt x="357" y="929"/>
                  </a:lnTo>
                  <a:lnTo>
                    <a:pt x="354" y="931"/>
                  </a:lnTo>
                  <a:lnTo>
                    <a:pt x="353" y="932"/>
                  </a:lnTo>
                  <a:lnTo>
                    <a:pt x="354" y="934"/>
                  </a:lnTo>
                  <a:lnTo>
                    <a:pt x="355" y="935"/>
                  </a:lnTo>
                  <a:lnTo>
                    <a:pt x="355" y="936"/>
                  </a:lnTo>
                  <a:lnTo>
                    <a:pt x="355" y="938"/>
                  </a:lnTo>
                  <a:lnTo>
                    <a:pt x="354" y="938"/>
                  </a:lnTo>
                  <a:lnTo>
                    <a:pt x="353" y="940"/>
                  </a:lnTo>
                  <a:lnTo>
                    <a:pt x="352" y="941"/>
                  </a:lnTo>
                  <a:lnTo>
                    <a:pt x="351" y="941"/>
                  </a:lnTo>
                  <a:lnTo>
                    <a:pt x="350" y="941"/>
                  </a:lnTo>
                  <a:lnTo>
                    <a:pt x="349" y="943"/>
                  </a:lnTo>
                  <a:lnTo>
                    <a:pt x="348" y="946"/>
                  </a:lnTo>
                  <a:lnTo>
                    <a:pt x="347" y="951"/>
                  </a:lnTo>
                  <a:lnTo>
                    <a:pt x="347" y="955"/>
                  </a:lnTo>
                  <a:lnTo>
                    <a:pt x="346" y="956"/>
                  </a:lnTo>
                  <a:lnTo>
                    <a:pt x="344" y="960"/>
                  </a:lnTo>
                  <a:lnTo>
                    <a:pt x="341" y="966"/>
                  </a:lnTo>
                  <a:lnTo>
                    <a:pt x="341" y="967"/>
                  </a:lnTo>
                  <a:lnTo>
                    <a:pt x="339" y="968"/>
                  </a:lnTo>
                  <a:lnTo>
                    <a:pt x="339" y="969"/>
                  </a:lnTo>
                  <a:lnTo>
                    <a:pt x="338" y="969"/>
                  </a:lnTo>
                  <a:lnTo>
                    <a:pt x="337" y="969"/>
                  </a:lnTo>
                  <a:lnTo>
                    <a:pt x="336" y="969"/>
                  </a:lnTo>
                  <a:lnTo>
                    <a:pt x="333" y="968"/>
                  </a:lnTo>
                  <a:lnTo>
                    <a:pt x="328" y="965"/>
                  </a:lnTo>
                  <a:lnTo>
                    <a:pt x="326" y="964"/>
                  </a:lnTo>
                  <a:lnTo>
                    <a:pt x="324" y="959"/>
                  </a:lnTo>
                  <a:lnTo>
                    <a:pt x="324" y="953"/>
                  </a:lnTo>
                  <a:lnTo>
                    <a:pt x="326" y="948"/>
                  </a:lnTo>
                  <a:lnTo>
                    <a:pt x="331" y="944"/>
                  </a:lnTo>
                  <a:lnTo>
                    <a:pt x="333" y="943"/>
                  </a:lnTo>
                  <a:lnTo>
                    <a:pt x="333" y="942"/>
                  </a:lnTo>
                  <a:lnTo>
                    <a:pt x="334" y="942"/>
                  </a:lnTo>
                  <a:lnTo>
                    <a:pt x="334" y="941"/>
                  </a:lnTo>
                  <a:lnTo>
                    <a:pt x="333" y="941"/>
                  </a:lnTo>
                  <a:lnTo>
                    <a:pt x="333" y="940"/>
                  </a:lnTo>
                  <a:lnTo>
                    <a:pt x="333" y="938"/>
                  </a:lnTo>
                  <a:lnTo>
                    <a:pt x="333" y="935"/>
                  </a:lnTo>
                  <a:lnTo>
                    <a:pt x="333" y="933"/>
                  </a:lnTo>
                  <a:lnTo>
                    <a:pt x="333" y="932"/>
                  </a:lnTo>
                  <a:lnTo>
                    <a:pt x="334" y="932"/>
                  </a:lnTo>
                  <a:lnTo>
                    <a:pt x="335" y="930"/>
                  </a:lnTo>
                  <a:lnTo>
                    <a:pt x="335" y="928"/>
                  </a:lnTo>
                  <a:lnTo>
                    <a:pt x="336" y="927"/>
                  </a:lnTo>
                  <a:lnTo>
                    <a:pt x="337" y="926"/>
                  </a:lnTo>
                  <a:lnTo>
                    <a:pt x="338" y="925"/>
                  </a:lnTo>
                  <a:lnTo>
                    <a:pt x="339" y="924"/>
                  </a:lnTo>
                  <a:lnTo>
                    <a:pt x="340" y="923"/>
                  </a:lnTo>
                  <a:lnTo>
                    <a:pt x="338" y="922"/>
                  </a:lnTo>
                  <a:lnTo>
                    <a:pt x="338" y="921"/>
                  </a:lnTo>
                  <a:lnTo>
                    <a:pt x="338" y="919"/>
                  </a:lnTo>
                  <a:lnTo>
                    <a:pt x="338" y="916"/>
                  </a:lnTo>
                  <a:lnTo>
                    <a:pt x="338" y="914"/>
                  </a:lnTo>
                  <a:lnTo>
                    <a:pt x="337" y="914"/>
                  </a:lnTo>
                  <a:lnTo>
                    <a:pt x="337" y="913"/>
                  </a:lnTo>
                  <a:lnTo>
                    <a:pt x="337" y="911"/>
                  </a:lnTo>
                  <a:lnTo>
                    <a:pt x="339" y="908"/>
                  </a:lnTo>
                  <a:lnTo>
                    <a:pt x="345" y="901"/>
                  </a:lnTo>
                  <a:lnTo>
                    <a:pt x="346" y="898"/>
                  </a:lnTo>
                  <a:lnTo>
                    <a:pt x="347" y="897"/>
                  </a:lnTo>
                  <a:lnTo>
                    <a:pt x="348" y="897"/>
                  </a:lnTo>
                  <a:lnTo>
                    <a:pt x="350" y="895"/>
                  </a:lnTo>
                  <a:lnTo>
                    <a:pt x="352" y="895"/>
                  </a:lnTo>
                  <a:lnTo>
                    <a:pt x="354" y="893"/>
                  </a:lnTo>
                  <a:lnTo>
                    <a:pt x="359" y="892"/>
                  </a:lnTo>
                  <a:lnTo>
                    <a:pt x="361" y="891"/>
                  </a:lnTo>
                  <a:lnTo>
                    <a:pt x="362" y="892"/>
                  </a:lnTo>
                  <a:lnTo>
                    <a:pt x="362" y="891"/>
                  </a:lnTo>
                  <a:lnTo>
                    <a:pt x="363" y="891"/>
                  </a:lnTo>
                  <a:lnTo>
                    <a:pt x="364" y="892"/>
                  </a:lnTo>
                  <a:lnTo>
                    <a:pt x="365" y="891"/>
                  </a:lnTo>
                  <a:lnTo>
                    <a:pt x="370" y="890"/>
                  </a:lnTo>
                  <a:lnTo>
                    <a:pt x="372" y="889"/>
                  </a:lnTo>
                  <a:lnTo>
                    <a:pt x="373" y="888"/>
                  </a:lnTo>
                  <a:lnTo>
                    <a:pt x="374" y="886"/>
                  </a:lnTo>
                  <a:lnTo>
                    <a:pt x="375" y="885"/>
                  </a:lnTo>
                  <a:lnTo>
                    <a:pt x="375" y="886"/>
                  </a:lnTo>
                  <a:lnTo>
                    <a:pt x="376" y="887"/>
                  </a:lnTo>
                  <a:lnTo>
                    <a:pt x="377" y="888"/>
                  </a:lnTo>
                  <a:lnTo>
                    <a:pt x="379" y="888"/>
                  </a:lnTo>
                  <a:lnTo>
                    <a:pt x="380" y="888"/>
                  </a:lnTo>
                  <a:lnTo>
                    <a:pt x="387" y="887"/>
                  </a:lnTo>
                  <a:lnTo>
                    <a:pt x="388" y="887"/>
                  </a:lnTo>
                  <a:lnTo>
                    <a:pt x="390" y="886"/>
                  </a:lnTo>
                  <a:lnTo>
                    <a:pt x="391" y="886"/>
                  </a:lnTo>
                  <a:lnTo>
                    <a:pt x="393" y="885"/>
                  </a:lnTo>
                  <a:lnTo>
                    <a:pt x="396" y="882"/>
                  </a:lnTo>
                  <a:lnTo>
                    <a:pt x="397" y="881"/>
                  </a:lnTo>
                  <a:lnTo>
                    <a:pt x="396" y="879"/>
                  </a:lnTo>
                  <a:lnTo>
                    <a:pt x="394" y="878"/>
                  </a:lnTo>
                  <a:lnTo>
                    <a:pt x="394" y="877"/>
                  </a:lnTo>
                  <a:lnTo>
                    <a:pt x="393" y="876"/>
                  </a:lnTo>
                  <a:lnTo>
                    <a:pt x="394" y="875"/>
                  </a:lnTo>
                  <a:lnTo>
                    <a:pt x="395" y="874"/>
                  </a:lnTo>
                  <a:lnTo>
                    <a:pt x="396" y="874"/>
                  </a:lnTo>
                  <a:lnTo>
                    <a:pt x="396" y="873"/>
                  </a:lnTo>
                  <a:lnTo>
                    <a:pt x="396" y="872"/>
                  </a:lnTo>
                  <a:lnTo>
                    <a:pt x="396" y="870"/>
                  </a:lnTo>
                  <a:lnTo>
                    <a:pt x="396" y="869"/>
                  </a:lnTo>
                  <a:lnTo>
                    <a:pt x="398" y="867"/>
                  </a:lnTo>
                  <a:lnTo>
                    <a:pt x="398" y="865"/>
                  </a:lnTo>
                  <a:lnTo>
                    <a:pt x="399" y="864"/>
                  </a:lnTo>
                  <a:lnTo>
                    <a:pt x="400" y="863"/>
                  </a:lnTo>
                  <a:lnTo>
                    <a:pt x="401" y="862"/>
                  </a:lnTo>
                  <a:lnTo>
                    <a:pt x="402" y="862"/>
                  </a:lnTo>
                  <a:lnTo>
                    <a:pt x="407" y="861"/>
                  </a:lnTo>
                  <a:lnTo>
                    <a:pt x="409" y="860"/>
                  </a:lnTo>
                  <a:lnTo>
                    <a:pt x="410" y="860"/>
                  </a:lnTo>
                  <a:lnTo>
                    <a:pt x="411" y="861"/>
                  </a:lnTo>
                  <a:lnTo>
                    <a:pt x="412" y="862"/>
                  </a:lnTo>
                  <a:lnTo>
                    <a:pt x="416" y="861"/>
                  </a:lnTo>
                  <a:lnTo>
                    <a:pt x="417" y="861"/>
                  </a:lnTo>
                  <a:lnTo>
                    <a:pt x="418" y="860"/>
                  </a:lnTo>
                  <a:lnTo>
                    <a:pt x="419" y="858"/>
                  </a:lnTo>
                  <a:lnTo>
                    <a:pt x="420" y="855"/>
                  </a:lnTo>
                  <a:lnTo>
                    <a:pt x="421" y="854"/>
                  </a:lnTo>
                  <a:lnTo>
                    <a:pt x="422" y="854"/>
                  </a:lnTo>
                  <a:lnTo>
                    <a:pt x="423" y="854"/>
                  </a:lnTo>
                  <a:lnTo>
                    <a:pt x="424" y="853"/>
                  </a:lnTo>
                  <a:lnTo>
                    <a:pt x="425" y="853"/>
                  </a:lnTo>
                  <a:lnTo>
                    <a:pt x="425" y="852"/>
                  </a:lnTo>
                  <a:lnTo>
                    <a:pt x="422" y="850"/>
                  </a:lnTo>
                  <a:lnTo>
                    <a:pt x="422" y="849"/>
                  </a:lnTo>
                  <a:lnTo>
                    <a:pt x="422" y="848"/>
                  </a:lnTo>
                  <a:lnTo>
                    <a:pt x="423" y="848"/>
                  </a:lnTo>
                  <a:lnTo>
                    <a:pt x="424" y="848"/>
                  </a:lnTo>
                  <a:lnTo>
                    <a:pt x="425" y="848"/>
                  </a:lnTo>
                  <a:lnTo>
                    <a:pt x="427" y="849"/>
                  </a:lnTo>
                  <a:lnTo>
                    <a:pt x="428" y="850"/>
                  </a:lnTo>
                  <a:lnTo>
                    <a:pt x="429" y="850"/>
                  </a:lnTo>
                  <a:lnTo>
                    <a:pt x="430" y="850"/>
                  </a:lnTo>
                  <a:lnTo>
                    <a:pt x="430" y="853"/>
                  </a:lnTo>
                  <a:lnTo>
                    <a:pt x="430" y="855"/>
                  </a:lnTo>
                  <a:lnTo>
                    <a:pt x="432" y="855"/>
                  </a:lnTo>
                  <a:lnTo>
                    <a:pt x="433" y="855"/>
                  </a:lnTo>
                  <a:lnTo>
                    <a:pt x="433" y="856"/>
                  </a:lnTo>
                  <a:lnTo>
                    <a:pt x="434" y="856"/>
                  </a:lnTo>
                  <a:lnTo>
                    <a:pt x="434" y="857"/>
                  </a:lnTo>
                  <a:lnTo>
                    <a:pt x="435" y="857"/>
                  </a:lnTo>
                  <a:lnTo>
                    <a:pt x="435" y="856"/>
                  </a:lnTo>
                  <a:lnTo>
                    <a:pt x="435" y="855"/>
                  </a:lnTo>
                  <a:lnTo>
                    <a:pt x="436" y="854"/>
                  </a:lnTo>
                  <a:lnTo>
                    <a:pt x="437" y="853"/>
                  </a:lnTo>
                  <a:lnTo>
                    <a:pt x="436" y="852"/>
                  </a:lnTo>
                  <a:lnTo>
                    <a:pt x="437" y="851"/>
                  </a:lnTo>
                  <a:lnTo>
                    <a:pt x="438" y="852"/>
                  </a:lnTo>
                  <a:lnTo>
                    <a:pt x="438" y="853"/>
                  </a:lnTo>
                  <a:lnTo>
                    <a:pt x="443" y="854"/>
                  </a:lnTo>
                  <a:lnTo>
                    <a:pt x="444" y="854"/>
                  </a:lnTo>
                  <a:lnTo>
                    <a:pt x="444" y="855"/>
                  </a:lnTo>
                  <a:lnTo>
                    <a:pt x="445" y="856"/>
                  </a:lnTo>
                  <a:lnTo>
                    <a:pt x="446" y="856"/>
                  </a:lnTo>
                  <a:lnTo>
                    <a:pt x="447" y="857"/>
                  </a:lnTo>
                  <a:lnTo>
                    <a:pt x="446" y="857"/>
                  </a:lnTo>
                  <a:lnTo>
                    <a:pt x="447" y="859"/>
                  </a:lnTo>
                  <a:lnTo>
                    <a:pt x="448" y="860"/>
                  </a:lnTo>
                  <a:lnTo>
                    <a:pt x="451" y="864"/>
                  </a:lnTo>
                  <a:lnTo>
                    <a:pt x="452" y="866"/>
                  </a:lnTo>
                  <a:lnTo>
                    <a:pt x="453" y="869"/>
                  </a:lnTo>
                  <a:lnTo>
                    <a:pt x="453" y="872"/>
                  </a:lnTo>
                  <a:lnTo>
                    <a:pt x="453" y="880"/>
                  </a:lnTo>
                  <a:lnTo>
                    <a:pt x="454" y="884"/>
                  </a:lnTo>
                  <a:lnTo>
                    <a:pt x="454" y="885"/>
                  </a:lnTo>
                  <a:lnTo>
                    <a:pt x="454" y="886"/>
                  </a:lnTo>
                  <a:lnTo>
                    <a:pt x="447" y="892"/>
                  </a:lnTo>
                  <a:lnTo>
                    <a:pt x="445" y="893"/>
                  </a:lnTo>
                  <a:lnTo>
                    <a:pt x="442" y="893"/>
                  </a:lnTo>
                  <a:lnTo>
                    <a:pt x="441" y="894"/>
                  </a:lnTo>
                  <a:lnTo>
                    <a:pt x="441" y="895"/>
                  </a:lnTo>
                  <a:lnTo>
                    <a:pt x="441" y="896"/>
                  </a:lnTo>
                  <a:lnTo>
                    <a:pt x="440" y="897"/>
                  </a:lnTo>
                  <a:lnTo>
                    <a:pt x="440" y="898"/>
                  </a:lnTo>
                  <a:lnTo>
                    <a:pt x="441" y="898"/>
                  </a:lnTo>
                  <a:lnTo>
                    <a:pt x="442" y="898"/>
                  </a:lnTo>
                  <a:lnTo>
                    <a:pt x="442" y="897"/>
                  </a:lnTo>
                  <a:lnTo>
                    <a:pt x="445" y="896"/>
                  </a:lnTo>
                  <a:lnTo>
                    <a:pt x="454" y="889"/>
                  </a:lnTo>
                  <a:lnTo>
                    <a:pt x="456" y="889"/>
                  </a:lnTo>
                  <a:lnTo>
                    <a:pt x="457" y="888"/>
                  </a:lnTo>
                  <a:lnTo>
                    <a:pt x="458" y="886"/>
                  </a:lnTo>
                  <a:lnTo>
                    <a:pt x="460" y="885"/>
                  </a:lnTo>
                  <a:lnTo>
                    <a:pt x="462" y="884"/>
                  </a:lnTo>
                  <a:lnTo>
                    <a:pt x="464" y="883"/>
                  </a:lnTo>
                  <a:lnTo>
                    <a:pt x="472" y="883"/>
                  </a:lnTo>
                  <a:lnTo>
                    <a:pt x="475" y="883"/>
                  </a:lnTo>
                  <a:lnTo>
                    <a:pt x="477" y="882"/>
                  </a:lnTo>
                  <a:lnTo>
                    <a:pt x="478" y="881"/>
                  </a:lnTo>
                  <a:lnTo>
                    <a:pt x="479" y="879"/>
                  </a:lnTo>
                  <a:lnTo>
                    <a:pt x="480" y="878"/>
                  </a:lnTo>
                  <a:lnTo>
                    <a:pt x="480" y="877"/>
                  </a:lnTo>
                  <a:lnTo>
                    <a:pt x="479" y="876"/>
                  </a:lnTo>
                  <a:lnTo>
                    <a:pt x="479" y="875"/>
                  </a:lnTo>
                  <a:lnTo>
                    <a:pt x="479" y="874"/>
                  </a:lnTo>
                  <a:lnTo>
                    <a:pt x="480" y="873"/>
                  </a:lnTo>
                  <a:lnTo>
                    <a:pt x="480" y="872"/>
                  </a:lnTo>
                  <a:lnTo>
                    <a:pt x="480" y="871"/>
                  </a:lnTo>
                  <a:lnTo>
                    <a:pt x="481" y="871"/>
                  </a:lnTo>
                  <a:lnTo>
                    <a:pt x="481" y="869"/>
                  </a:lnTo>
                  <a:lnTo>
                    <a:pt x="482" y="868"/>
                  </a:lnTo>
                  <a:lnTo>
                    <a:pt x="482" y="866"/>
                  </a:lnTo>
                  <a:lnTo>
                    <a:pt x="482" y="865"/>
                  </a:lnTo>
                  <a:lnTo>
                    <a:pt x="483" y="862"/>
                  </a:lnTo>
                  <a:lnTo>
                    <a:pt x="484" y="860"/>
                  </a:lnTo>
                  <a:lnTo>
                    <a:pt x="486" y="857"/>
                  </a:lnTo>
                  <a:lnTo>
                    <a:pt x="489" y="856"/>
                  </a:lnTo>
                  <a:lnTo>
                    <a:pt x="491" y="855"/>
                  </a:lnTo>
                  <a:lnTo>
                    <a:pt x="493" y="855"/>
                  </a:lnTo>
                  <a:lnTo>
                    <a:pt x="493" y="856"/>
                  </a:lnTo>
                  <a:lnTo>
                    <a:pt x="493" y="857"/>
                  </a:lnTo>
                  <a:lnTo>
                    <a:pt x="494" y="857"/>
                  </a:lnTo>
                  <a:lnTo>
                    <a:pt x="495" y="858"/>
                  </a:lnTo>
                  <a:lnTo>
                    <a:pt x="496" y="858"/>
                  </a:lnTo>
                  <a:lnTo>
                    <a:pt x="497" y="859"/>
                  </a:lnTo>
                  <a:lnTo>
                    <a:pt x="499" y="861"/>
                  </a:lnTo>
                  <a:lnTo>
                    <a:pt x="500" y="861"/>
                  </a:lnTo>
                  <a:lnTo>
                    <a:pt x="501" y="862"/>
                  </a:lnTo>
                  <a:lnTo>
                    <a:pt x="505" y="862"/>
                  </a:lnTo>
                  <a:lnTo>
                    <a:pt x="505" y="863"/>
                  </a:lnTo>
                  <a:lnTo>
                    <a:pt x="504" y="864"/>
                  </a:lnTo>
                  <a:lnTo>
                    <a:pt x="504" y="866"/>
                  </a:lnTo>
                  <a:lnTo>
                    <a:pt x="504" y="867"/>
                  </a:lnTo>
                  <a:lnTo>
                    <a:pt x="505" y="866"/>
                  </a:lnTo>
                  <a:lnTo>
                    <a:pt x="505" y="864"/>
                  </a:lnTo>
                  <a:lnTo>
                    <a:pt x="507" y="864"/>
                  </a:lnTo>
                  <a:lnTo>
                    <a:pt x="509" y="865"/>
                  </a:lnTo>
                  <a:lnTo>
                    <a:pt x="509" y="864"/>
                  </a:lnTo>
                  <a:lnTo>
                    <a:pt x="510" y="863"/>
                  </a:lnTo>
                  <a:lnTo>
                    <a:pt x="511" y="863"/>
                  </a:lnTo>
                  <a:lnTo>
                    <a:pt x="511" y="862"/>
                  </a:lnTo>
                  <a:lnTo>
                    <a:pt x="511" y="861"/>
                  </a:lnTo>
                  <a:lnTo>
                    <a:pt x="511" y="859"/>
                  </a:lnTo>
                  <a:lnTo>
                    <a:pt x="512" y="858"/>
                  </a:lnTo>
                  <a:lnTo>
                    <a:pt x="513" y="857"/>
                  </a:lnTo>
                  <a:lnTo>
                    <a:pt x="513" y="856"/>
                  </a:lnTo>
                  <a:lnTo>
                    <a:pt x="513" y="855"/>
                  </a:lnTo>
                  <a:lnTo>
                    <a:pt x="511" y="853"/>
                  </a:lnTo>
                  <a:lnTo>
                    <a:pt x="511" y="851"/>
                  </a:lnTo>
                  <a:lnTo>
                    <a:pt x="511" y="850"/>
                  </a:lnTo>
                  <a:lnTo>
                    <a:pt x="512" y="849"/>
                  </a:lnTo>
                  <a:lnTo>
                    <a:pt x="513" y="848"/>
                  </a:lnTo>
                  <a:lnTo>
                    <a:pt x="514" y="847"/>
                  </a:lnTo>
                  <a:lnTo>
                    <a:pt x="513" y="846"/>
                  </a:lnTo>
                  <a:lnTo>
                    <a:pt x="513" y="845"/>
                  </a:lnTo>
                  <a:lnTo>
                    <a:pt x="514" y="842"/>
                  </a:lnTo>
                  <a:lnTo>
                    <a:pt x="514" y="836"/>
                  </a:lnTo>
                  <a:lnTo>
                    <a:pt x="513" y="833"/>
                  </a:lnTo>
                  <a:lnTo>
                    <a:pt x="513" y="832"/>
                  </a:lnTo>
                  <a:lnTo>
                    <a:pt x="514" y="830"/>
                  </a:lnTo>
                  <a:lnTo>
                    <a:pt x="515" y="829"/>
                  </a:lnTo>
                  <a:lnTo>
                    <a:pt x="516" y="829"/>
                  </a:lnTo>
                  <a:lnTo>
                    <a:pt x="517" y="829"/>
                  </a:lnTo>
                  <a:lnTo>
                    <a:pt x="518" y="829"/>
                  </a:lnTo>
                  <a:lnTo>
                    <a:pt x="519" y="829"/>
                  </a:lnTo>
                  <a:lnTo>
                    <a:pt x="520" y="829"/>
                  </a:lnTo>
                  <a:lnTo>
                    <a:pt x="521" y="829"/>
                  </a:lnTo>
                  <a:lnTo>
                    <a:pt x="522" y="830"/>
                  </a:lnTo>
                  <a:lnTo>
                    <a:pt x="523" y="831"/>
                  </a:lnTo>
                  <a:lnTo>
                    <a:pt x="524" y="832"/>
                  </a:lnTo>
                  <a:lnTo>
                    <a:pt x="529" y="835"/>
                  </a:lnTo>
                  <a:lnTo>
                    <a:pt x="530" y="835"/>
                  </a:lnTo>
                  <a:lnTo>
                    <a:pt x="531" y="837"/>
                  </a:lnTo>
                  <a:lnTo>
                    <a:pt x="532" y="838"/>
                  </a:lnTo>
                  <a:lnTo>
                    <a:pt x="534" y="840"/>
                  </a:lnTo>
                  <a:lnTo>
                    <a:pt x="535" y="841"/>
                  </a:lnTo>
                  <a:lnTo>
                    <a:pt x="537" y="840"/>
                  </a:lnTo>
                  <a:lnTo>
                    <a:pt x="538" y="839"/>
                  </a:lnTo>
                  <a:lnTo>
                    <a:pt x="539" y="839"/>
                  </a:lnTo>
                  <a:lnTo>
                    <a:pt x="540" y="838"/>
                  </a:lnTo>
                  <a:lnTo>
                    <a:pt x="540" y="832"/>
                  </a:lnTo>
                  <a:lnTo>
                    <a:pt x="540" y="831"/>
                  </a:lnTo>
                  <a:lnTo>
                    <a:pt x="540" y="830"/>
                  </a:lnTo>
                  <a:lnTo>
                    <a:pt x="539" y="830"/>
                  </a:lnTo>
                  <a:lnTo>
                    <a:pt x="539" y="829"/>
                  </a:lnTo>
                  <a:lnTo>
                    <a:pt x="539" y="828"/>
                  </a:lnTo>
                  <a:lnTo>
                    <a:pt x="540" y="827"/>
                  </a:lnTo>
                  <a:lnTo>
                    <a:pt x="540" y="826"/>
                  </a:lnTo>
                  <a:lnTo>
                    <a:pt x="540" y="825"/>
                  </a:lnTo>
                  <a:lnTo>
                    <a:pt x="541" y="824"/>
                  </a:lnTo>
                  <a:lnTo>
                    <a:pt x="542" y="824"/>
                  </a:lnTo>
                  <a:lnTo>
                    <a:pt x="543" y="824"/>
                  </a:lnTo>
                  <a:lnTo>
                    <a:pt x="543" y="826"/>
                  </a:lnTo>
                  <a:lnTo>
                    <a:pt x="545" y="829"/>
                  </a:lnTo>
                  <a:lnTo>
                    <a:pt x="547" y="830"/>
                  </a:lnTo>
                  <a:lnTo>
                    <a:pt x="548" y="830"/>
                  </a:lnTo>
                  <a:lnTo>
                    <a:pt x="552" y="830"/>
                  </a:lnTo>
                  <a:lnTo>
                    <a:pt x="555" y="831"/>
                  </a:lnTo>
                  <a:lnTo>
                    <a:pt x="557" y="831"/>
                  </a:lnTo>
                  <a:lnTo>
                    <a:pt x="558" y="831"/>
                  </a:lnTo>
                  <a:lnTo>
                    <a:pt x="562" y="829"/>
                  </a:lnTo>
                  <a:lnTo>
                    <a:pt x="562" y="828"/>
                  </a:lnTo>
                  <a:lnTo>
                    <a:pt x="563" y="826"/>
                  </a:lnTo>
                  <a:lnTo>
                    <a:pt x="563" y="824"/>
                  </a:lnTo>
                  <a:lnTo>
                    <a:pt x="563" y="817"/>
                  </a:lnTo>
                  <a:lnTo>
                    <a:pt x="563" y="816"/>
                  </a:lnTo>
                  <a:lnTo>
                    <a:pt x="563" y="815"/>
                  </a:lnTo>
                  <a:lnTo>
                    <a:pt x="562" y="814"/>
                  </a:lnTo>
                  <a:lnTo>
                    <a:pt x="562" y="813"/>
                  </a:lnTo>
                  <a:lnTo>
                    <a:pt x="562" y="812"/>
                  </a:lnTo>
                  <a:lnTo>
                    <a:pt x="562" y="811"/>
                  </a:lnTo>
                  <a:lnTo>
                    <a:pt x="561" y="809"/>
                  </a:lnTo>
                  <a:lnTo>
                    <a:pt x="561" y="808"/>
                  </a:lnTo>
                  <a:lnTo>
                    <a:pt x="559" y="806"/>
                  </a:lnTo>
                  <a:lnTo>
                    <a:pt x="559" y="804"/>
                  </a:lnTo>
                  <a:lnTo>
                    <a:pt x="559" y="803"/>
                  </a:lnTo>
                  <a:lnTo>
                    <a:pt x="558" y="803"/>
                  </a:lnTo>
                  <a:lnTo>
                    <a:pt x="558" y="802"/>
                  </a:lnTo>
                  <a:lnTo>
                    <a:pt x="558" y="800"/>
                  </a:lnTo>
                  <a:lnTo>
                    <a:pt x="558" y="799"/>
                  </a:lnTo>
                  <a:lnTo>
                    <a:pt x="557" y="795"/>
                  </a:lnTo>
                  <a:lnTo>
                    <a:pt x="556" y="795"/>
                  </a:lnTo>
                  <a:lnTo>
                    <a:pt x="556" y="793"/>
                  </a:lnTo>
                  <a:lnTo>
                    <a:pt x="554" y="784"/>
                  </a:lnTo>
                  <a:lnTo>
                    <a:pt x="554" y="783"/>
                  </a:lnTo>
                  <a:lnTo>
                    <a:pt x="554" y="782"/>
                  </a:lnTo>
                  <a:lnTo>
                    <a:pt x="554" y="781"/>
                  </a:lnTo>
                  <a:lnTo>
                    <a:pt x="558" y="775"/>
                  </a:lnTo>
                  <a:lnTo>
                    <a:pt x="559" y="776"/>
                  </a:lnTo>
                  <a:lnTo>
                    <a:pt x="560" y="777"/>
                  </a:lnTo>
                  <a:lnTo>
                    <a:pt x="561" y="778"/>
                  </a:lnTo>
                  <a:lnTo>
                    <a:pt x="563" y="778"/>
                  </a:lnTo>
                  <a:lnTo>
                    <a:pt x="565" y="779"/>
                  </a:lnTo>
                  <a:lnTo>
                    <a:pt x="566" y="779"/>
                  </a:lnTo>
                  <a:lnTo>
                    <a:pt x="566" y="781"/>
                  </a:lnTo>
                  <a:lnTo>
                    <a:pt x="567" y="783"/>
                  </a:lnTo>
                  <a:lnTo>
                    <a:pt x="567" y="785"/>
                  </a:lnTo>
                  <a:lnTo>
                    <a:pt x="568" y="786"/>
                  </a:lnTo>
                  <a:lnTo>
                    <a:pt x="568" y="788"/>
                  </a:lnTo>
                  <a:lnTo>
                    <a:pt x="570" y="789"/>
                  </a:lnTo>
                  <a:close/>
                  <a:moveTo>
                    <a:pt x="603" y="773"/>
                  </a:moveTo>
                  <a:lnTo>
                    <a:pt x="604" y="774"/>
                  </a:lnTo>
                  <a:lnTo>
                    <a:pt x="605" y="775"/>
                  </a:lnTo>
                  <a:lnTo>
                    <a:pt x="605" y="776"/>
                  </a:lnTo>
                  <a:lnTo>
                    <a:pt x="605" y="777"/>
                  </a:lnTo>
                  <a:lnTo>
                    <a:pt x="604" y="778"/>
                  </a:lnTo>
                  <a:lnTo>
                    <a:pt x="603" y="779"/>
                  </a:lnTo>
                  <a:lnTo>
                    <a:pt x="602" y="779"/>
                  </a:lnTo>
                  <a:lnTo>
                    <a:pt x="601" y="779"/>
                  </a:lnTo>
                  <a:lnTo>
                    <a:pt x="600" y="779"/>
                  </a:lnTo>
                  <a:lnTo>
                    <a:pt x="597" y="778"/>
                  </a:lnTo>
                  <a:lnTo>
                    <a:pt x="596" y="778"/>
                  </a:lnTo>
                  <a:lnTo>
                    <a:pt x="597" y="779"/>
                  </a:lnTo>
                  <a:lnTo>
                    <a:pt x="596" y="779"/>
                  </a:lnTo>
                  <a:lnTo>
                    <a:pt x="595" y="777"/>
                  </a:lnTo>
                  <a:lnTo>
                    <a:pt x="593" y="775"/>
                  </a:lnTo>
                  <a:lnTo>
                    <a:pt x="593" y="774"/>
                  </a:lnTo>
                  <a:lnTo>
                    <a:pt x="592" y="774"/>
                  </a:lnTo>
                  <a:lnTo>
                    <a:pt x="591" y="773"/>
                  </a:lnTo>
                  <a:lnTo>
                    <a:pt x="592" y="773"/>
                  </a:lnTo>
                  <a:lnTo>
                    <a:pt x="593" y="773"/>
                  </a:lnTo>
                  <a:lnTo>
                    <a:pt x="594" y="773"/>
                  </a:lnTo>
                  <a:lnTo>
                    <a:pt x="594" y="772"/>
                  </a:lnTo>
                  <a:lnTo>
                    <a:pt x="593" y="771"/>
                  </a:lnTo>
                  <a:lnTo>
                    <a:pt x="592" y="770"/>
                  </a:lnTo>
                  <a:lnTo>
                    <a:pt x="592" y="769"/>
                  </a:lnTo>
                  <a:lnTo>
                    <a:pt x="596" y="763"/>
                  </a:lnTo>
                  <a:lnTo>
                    <a:pt x="597" y="762"/>
                  </a:lnTo>
                  <a:lnTo>
                    <a:pt x="596" y="761"/>
                  </a:lnTo>
                  <a:lnTo>
                    <a:pt x="597" y="760"/>
                  </a:lnTo>
                  <a:lnTo>
                    <a:pt x="598" y="759"/>
                  </a:lnTo>
                  <a:lnTo>
                    <a:pt x="599" y="759"/>
                  </a:lnTo>
                  <a:lnTo>
                    <a:pt x="602" y="766"/>
                  </a:lnTo>
                  <a:lnTo>
                    <a:pt x="602" y="769"/>
                  </a:lnTo>
                  <a:lnTo>
                    <a:pt x="602" y="770"/>
                  </a:lnTo>
                  <a:lnTo>
                    <a:pt x="602" y="771"/>
                  </a:lnTo>
                  <a:lnTo>
                    <a:pt x="601" y="772"/>
                  </a:lnTo>
                  <a:lnTo>
                    <a:pt x="602" y="773"/>
                  </a:lnTo>
                  <a:lnTo>
                    <a:pt x="603" y="773"/>
                  </a:lnTo>
                  <a:close/>
                  <a:moveTo>
                    <a:pt x="502" y="754"/>
                  </a:moveTo>
                  <a:lnTo>
                    <a:pt x="501" y="755"/>
                  </a:lnTo>
                  <a:lnTo>
                    <a:pt x="501" y="756"/>
                  </a:lnTo>
                  <a:lnTo>
                    <a:pt x="501" y="757"/>
                  </a:lnTo>
                  <a:lnTo>
                    <a:pt x="500" y="757"/>
                  </a:lnTo>
                  <a:lnTo>
                    <a:pt x="499" y="757"/>
                  </a:lnTo>
                  <a:lnTo>
                    <a:pt x="498" y="758"/>
                  </a:lnTo>
                  <a:lnTo>
                    <a:pt x="497" y="759"/>
                  </a:lnTo>
                  <a:lnTo>
                    <a:pt x="497" y="758"/>
                  </a:lnTo>
                  <a:lnTo>
                    <a:pt x="496" y="758"/>
                  </a:lnTo>
                  <a:lnTo>
                    <a:pt x="496" y="757"/>
                  </a:lnTo>
                  <a:lnTo>
                    <a:pt x="496" y="756"/>
                  </a:lnTo>
                  <a:lnTo>
                    <a:pt x="496" y="755"/>
                  </a:lnTo>
                  <a:lnTo>
                    <a:pt x="497" y="755"/>
                  </a:lnTo>
                  <a:lnTo>
                    <a:pt x="498" y="755"/>
                  </a:lnTo>
                  <a:lnTo>
                    <a:pt x="498" y="754"/>
                  </a:lnTo>
                  <a:lnTo>
                    <a:pt x="499" y="755"/>
                  </a:lnTo>
                  <a:lnTo>
                    <a:pt x="499" y="754"/>
                  </a:lnTo>
                  <a:lnTo>
                    <a:pt x="500" y="754"/>
                  </a:lnTo>
                  <a:lnTo>
                    <a:pt x="500" y="753"/>
                  </a:lnTo>
                  <a:lnTo>
                    <a:pt x="501" y="753"/>
                  </a:lnTo>
                  <a:lnTo>
                    <a:pt x="502" y="753"/>
                  </a:lnTo>
                  <a:lnTo>
                    <a:pt x="502" y="754"/>
                  </a:lnTo>
                  <a:close/>
                  <a:moveTo>
                    <a:pt x="485" y="753"/>
                  </a:moveTo>
                  <a:lnTo>
                    <a:pt x="485" y="756"/>
                  </a:lnTo>
                  <a:lnTo>
                    <a:pt x="486" y="755"/>
                  </a:lnTo>
                  <a:lnTo>
                    <a:pt x="487" y="753"/>
                  </a:lnTo>
                  <a:lnTo>
                    <a:pt x="488" y="753"/>
                  </a:lnTo>
                  <a:lnTo>
                    <a:pt x="488" y="754"/>
                  </a:lnTo>
                  <a:lnTo>
                    <a:pt x="489" y="755"/>
                  </a:lnTo>
                  <a:lnTo>
                    <a:pt x="489" y="756"/>
                  </a:lnTo>
                  <a:lnTo>
                    <a:pt x="490" y="756"/>
                  </a:lnTo>
                  <a:lnTo>
                    <a:pt x="493" y="758"/>
                  </a:lnTo>
                  <a:lnTo>
                    <a:pt x="494" y="759"/>
                  </a:lnTo>
                  <a:lnTo>
                    <a:pt x="496" y="759"/>
                  </a:lnTo>
                  <a:lnTo>
                    <a:pt x="497" y="759"/>
                  </a:lnTo>
                  <a:lnTo>
                    <a:pt x="498" y="760"/>
                  </a:lnTo>
                  <a:lnTo>
                    <a:pt x="500" y="761"/>
                  </a:lnTo>
                  <a:lnTo>
                    <a:pt x="501" y="761"/>
                  </a:lnTo>
                  <a:lnTo>
                    <a:pt x="500" y="763"/>
                  </a:lnTo>
                  <a:lnTo>
                    <a:pt x="500" y="764"/>
                  </a:lnTo>
                  <a:lnTo>
                    <a:pt x="500" y="765"/>
                  </a:lnTo>
                  <a:lnTo>
                    <a:pt x="499" y="764"/>
                  </a:lnTo>
                  <a:lnTo>
                    <a:pt x="499" y="765"/>
                  </a:lnTo>
                  <a:lnTo>
                    <a:pt x="499" y="766"/>
                  </a:lnTo>
                  <a:lnTo>
                    <a:pt x="499" y="767"/>
                  </a:lnTo>
                  <a:lnTo>
                    <a:pt x="498" y="768"/>
                  </a:lnTo>
                  <a:lnTo>
                    <a:pt x="499" y="769"/>
                  </a:lnTo>
                  <a:lnTo>
                    <a:pt x="500" y="770"/>
                  </a:lnTo>
                  <a:lnTo>
                    <a:pt x="500" y="771"/>
                  </a:lnTo>
                  <a:lnTo>
                    <a:pt x="499" y="772"/>
                  </a:lnTo>
                  <a:lnTo>
                    <a:pt x="498" y="772"/>
                  </a:lnTo>
                  <a:lnTo>
                    <a:pt x="499" y="774"/>
                  </a:lnTo>
                  <a:lnTo>
                    <a:pt x="503" y="776"/>
                  </a:lnTo>
                  <a:lnTo>
                    <a:pt x="501" y="780"/>
                  </a:lnTo>
                  <a:lnTo>
                    <a:pt x="500" y="781"/>
                  </a:lnTo>
                  <a:lnTo>
                    <a:pt x="499" y="781"/>
                  </a:lnTo>
                  <a:lnTo>
                    <a:pt x="497" y="781"/>
                  </a:lnTo>
                  <a:lnTo>
                    <a:pt x="496" y="780"/>
                  </a:lnTo>
                  <a:lnTo>
                    <a:pt x="496" y="779"/>
                  </a:lnTo>
                  <a:lnTo>
                    <a:pt x="496" y="778"/>
                  </a:lnTo>
                  <a:lnTo>
                    <a:pt x="495" y="778"/>
                  </a:lnTo>
                  <a:lnTo>
                    <a:pt x="494" y="779"/>
                  </a:lnTo>
                  <a:lnTo>
                    <a:pt x="492" y="781"/>
                  </a:lnTo>
                  <a:lnTo>
                    <a:pt x="491" y="782"/>
                  </a:lnTo>
                  <a:lnTo>
                    <a:pt x="490" y="782"/>
                  </a:lnTo>
                  <a:lnTo>
                    <a:pt x="490" y="783"/>
                  </a:lnTo>
                  <a:lnTo>
                    <a:pt x="490" y="784"/>
                  </a:lnTo>
                  <a:lnTo>
                    <a:pt x="489" y="785"/>
                  </a:lnTo>
                  <a:lnTo>
                    <a:pt x="489" y="786"/>
                  </a:lnTo>
                  <a:lnTo>
                    <a:pt x="487" y="787"/>
                  </a:lnTo>
                  <a:lnTo>
                    <a:pt x="484" y="788"/>
                  </a:lnTo>
                  <a:lnTo>
                    <a:pt x="481" y="789"/>
                  </a:lnTo>
                  <a:lnTo>
                    <a:pt x="479" y="789"/>
                  </a:lnTo>
                  <a:lnTo>
                    <a:pt x="476" y="789"/>
                  </a:lnTo>
                  <a:lnTo>
                    <a:pt x="466" y="790"/>
                  </a:lnTo>
                  <a:lnTo>
                    <a:pt x="458" y="788"/>
                  </a:lnTo>
                  <a:lnTo>
                    <a:pt x="455" y="787"/>
                  </a:lnTo>
                  <a:lnTo>
                    <a:pt x="453" y="787"/>
                  </a:lnTo>
                  <a:lnTo>
                    <a:pt x="453" y="785"/>
                  </a:lnTo>
                  <a:lnTo>
                    <a:pt x="453" y="784"/>
                  </a:lnTo>
                  <a:lnTo>
                    <a:pt x="454" y="783"/>
                  </a:lnTo>
                  <a:lnTo>
                    <a:pt x="454" y="782"/>
                  </a:lnTo>
                  <a:lnTo>
                    <a:pt x="453" y="781"/>
                  </a:lnTo>
                  <a:lnTo>
                    <a:pt x="452" y="780"/>
                  </a:lnTo>
                  <a:lnTo>
                    <a:pt x="450" y="781"/>
                  </a:lnTo>
                  <a:lnTo>
                    <a:pt x="449" y="780"/>
                  </a:lnTo>
                  <a:lnTo>
                    <a:pt x="449" y="779"/>
                  </a:lnTo>
                  <a:lnTo>
                    <a:pt x="449" y="778"/>
                  </a:lnTo>
                  <a:lnTo>
                    <a:pt x="449" y="776"/>
                  </a:lnTo>
                  <a:lnTo>
                    <a:pt x="451" y="773"/>
                  </a:lnTo>
                  <a:lnTo>
                    <a:pt x="451" y="772"/>
                  </a:lnTo>
                  <a:lnTo>
                    <a:pt x="454" y="770"/>
                  </a:lnTo>
                  <a:lnTo>
                    <a:pt x="454" y="769"/>
                  </a:lnTo>
                  <a:lnTo>
                    <a:pt x="455" y="768"/>
                  </a:lnTo>
                  <a:lnTo>
                    <a:pt x="456" y="769"/>
                  </a:lnTo>
                  <a:lnTo>
                    <a:pt x="457" y="768"/>
                  </a:lnTo>
                  <a:lnTo>
                    <a:pt x="457" y="767"/>
                  </a:lnTo>
                  <a:lnTo>
                    <a:pt x="460" y="766"/>
                  </a:lnTo>
                  <a:lnTo>
                    <a:pt x="463" y="765"/>
                  </a:lnTo>
                  <a:lnTo>
                    <a:pt x="465" y="764"/>
                  </a:lnTo>
                  <a:lnTo>
                    <a:pt x="466" y="762"/>
                  </a:lnTo>
                  <a:lnTo>
                    <a:pt x="466" y="761"/>
                  </a:lnTo>
                  <a:lnTo>
                    <a:pt x="467" y="760"/>
                  </a:lnTo>
                  <a:lnTo>
                    <a:pt x="468" y="759"/>
                  </a:lnTo>
                  <a:lnTo>
                    <a:pt x="470" y="759"/>
                  </a:lnTo>
                  <a:lnTo>
                    <a:pt x="470" y="758"/>
                  </a:lnTo>
                  <a:lnTo>
                    <a:pt x="469" y="758"/>
                  </a:lnTo>
                  <a:lnTo>
                    <a:pt x="470" y="757"/>
                  </a:lnTo>
                  <a:lnTo>
                    <a:pt x="470" y="756"/>
                  </a:lnTo>
                  <a:lnTo>
                    <a:pt x="471" y="756"/>
                  </a:lnTo>
                  <a:lnTo>
                    <a:pt x="472" y="754"/>
                  </a:lnTo>
                  <a:lnTo>
                    <a:pt x="473" y="754"/>
                  </a:lnTo>
                  <a:lnTo>
                    <a:pt x="474" y="753"/>
                  </a:lnTo>
                  <a:lnTo>
                    <a:pt x="477" y="753"/>
                  </a:lnTo>
                  <a:lnTo>
                    <a:pt x="479" y="753"/>
                  </a:lnTo>
                  <a:lnTo>
                    <a:pt x="484" y="752"/>
                  </a:lnTo>
                  <a:lnTo>
                    <a:pt x="485" y="753"/>
                  </a:lnTo>
                  <a:close/>
                  <a:moveTo>
                    <a:pt x="547" y="768"/>
                  </a:moveTo>
                  <a:lnTo>
                    <a:pt x="546" y="768"/>
                  </a:lnTo>
                  <a:lnTo>
                    <a:pt x="545" y="768"/>
                  </a:lnTo>
                  <a:lnTo>
                    <a:pt x="545" y="767"/>
                  </a:lnTo>
                  <a:lnTo>
                    <a:pt x="545" y="766"/>
                  </a:lnTo>
                  <a:lnTo>
                    <a:pt x="543" y="765"/>
                  </a:lnTo>
                  <a:lnTo>
                    <a:pt x="541" y="761"/>
                  </a:lnTo>
                  <a:lnTo>
                    <a:pt x="538" y="759"/>
                  </a:lnTo>
                  <a:lnTo>
                    <a:pt x="537" y="758"/>
                  </a:lnTo>
                  <a:lnTo>
                    <a:pt x="537" y="757"/>
                  </a:lnTo>
                  <a:lnTo>
                    <a:pt x="536" y="754"/>
                  </a:lnTo>
                  <a:lnTo>
                    <a:pt x="536" y="753"/>
                  </a:lnTo>
                  <a:lnTo>
                    <a:pt x="537" y="752"/>
                  </a:lnTo>
                  <a:lnTo>
                    <a:pt x="538" y="752"/>
                  </a:lnTo>
                  <a:lnTo>
                    <a:pt x="539" y="753"/>
                  </a:lnTo>
                  <a:lnTo>
                    <a:pt x="542" y="754"/>
                  </a:lnTo>
                  <a:lnTo>
                    <a:pt x="543" y="755"/>
                  </a:lnTo>
                  <a:lnTo>
                    <a:pt x="543" y="756"/>
                  </a:lnTo>
                  <a:lnTo>
                    <a:pt x="544" y="761"/>
                  </a:lnTo>
                  <a:lnTo>
                    <a:pt x="545" y="761"/>
                  </a:lnTo>
                  <a:lnTo>
                    <a:pt x="546" y="762"/>
                  </a:lnTo>
                  <a:lnTo>
                    <a:pt x="547" y="763"/>
                  </a:lnTo>
                  <a:lnTo>
                    <a:pt x="547" y="765"/>
                  </a:lnTo>
                  <a:lnTo>
                    <a:pt x="548" y="767"/>
                  </a:lnTo>
                  <a:lnTo>
                    <a:pt x="547" y="768"/>
                  </a:lnTo>
                  <a:close/>
                  <a:moveTo>
                    <a:pt x="465" y="741"/>
                  </a:moveTo>
                  <a:lnTo>
                    <a:pt x="464" y="742"/>
                  </a:lnTo>
                  <a:lnTo>
                    <a:pt x="462" y="744"/>
                  </a:lnTo>
                  <a:lnTo>
                    <a:pt x="461" y="745"/>
                  </a:lnTo>
                  <a:lnTo>
                    <a:pt x="460" y="746"/>
                  </a:lnTo>
                  <a:lnTo>
                    <a:pt x="459" y="746"/>
                  </a:lnTo>
                  <a:lnTo>
                    <a:pt x="458" y="746"/>
                  </a:lnTo>
                  <a:lnTo>
                    <a:pt x="457" y="746"/>
                  </a:lnTo>
                  <a:lnTo>
                    <a:pt x="458" y="745"/>
                  </a:lnTo>
                  <a:lnTo>
                    <a:pt x="458" y="744"/>
                  </a:lnTo>
                  <a:lnTo>
                    <a:pt x="458" y="742"/>
                  </a:lnTo>
                  <a:lnTo>
                    <a:pt x="461" y="742"/>
                  </a:lnTo>
                  <a:lnTo>
                    <a:pt x="461" y="741"/>
                  </a:lnTo>
                  <a:lnTo>
                    <a:pt x="463" y="742"/>
                  </a:lnTo>
                  <a:lnTo>
                    <a:pt x="464" y="741"/>
                  </a:lnTo>
                  <a:lnTo>
                    <a:pt x="465" y="741"/>
                  </a:lnTo>
                  <a:close/>
                  <a:moveTo>
                    <a:pt x="573" y="736"/>
                  </a:moveTo>
                  <a:lnTo>
                    <a:pt x="573" y="739"/>
                  </a:lnTo>
                  <a:lnTo>
                    <a:pt x="571" y="743"/>
                  </a:lnTo>
                  <a:lnTo>
                    <a:pt x="571" y="745"/>
                  </a:lnTo>
                  <a:lnTo>
                    <a:pt x="570" y="745"/>
                  </a:lnTo>
                  <a:lnTo>
                    <a:pt x="570" y="746"/>
                  </a:lnTo>
                  <a:lnTo>
                    <a:pt x="570" y="747"/>
                  </a:lnTo>
                  <a:lnTo>
                    <a:pt x="571" y="748"/>
                  </a:lnTo>
                  <a:lnTo>
                    <a:pt x="572" y="749"/>
                  </a:lnTo>
                  <a:lnTo>
                    <a:pt x="571" y="750"/>
                  </a:lnTo>
                  <a:lnTo>
                    <a:pt x="571" y="751"/>
                  </a:lnTo>
                  <a:lnTo>
                    <a:pt x="572" y="752"/>
                  </a:lnTo>
                  <a:lnTo>
                    <a:pt x="573" y="751"/>
                  </a:lnTo>
                  <a:lnTo>
                    <a:pt x="572" y="753"/>
                  </a:lnTo>
                  <a:lnTo>
                    <a:pt x="572" y="754"/>
                  </a:lnTo>
                  <a:lnTo>
                    <a:pt x="572" y="755"/>
                  </a:lnTo>
                  <a:lnTo>
                    <a:pt x="574" y="757"/>
                  </a:lnTo>
                  <a:lnTo>
                    <a:pt x="574" y="758"/>
                  </a:lnTo>
                  <a:lnTo>
                    <a:pt x="574" y="759"/>
                  </a:lnTo>
                  <a:lnTo>
                    <a:pt x="573" y="760"/>
                  </a:lnTo>
                  <a:lnTo>
                    <a:pt x="573" y="761"/>
                  </a:lnTo>
                  <a:lnTo>
                    <a:pt x="572" y="761"/>
                  </a:lnTo>
                  <a:lnTo>
                    <a:pt x="573" y="762"/>
                  </a:lnTo>
                  <a:lnTo>
                    <a:pt x="573" y="765"/>
                  </a:lnTo>
                  <a:lnTo>
                    <a:pt x="572" y="766"/>
                  </a:lnTo>
                  <a:lnTo>
                    <a:pt x="573" y="767"/>
                  </a:lnTo>
                  <a:lnTo>
                    <a:pt x="574" y="768"/>
                  </a:lnTo>
                  <a:lnTo>
                    <a:pt x="575" y="769"/>
                  </a:lnTo>
                  <a:lnTo>
                    <a:pt x="575" y="770"/>
                  </a:lnTo>
                  <a:lnTo>
                    <a:pt x="575" y="771"/>
                  </a:lnTo>
                  <a:lnTo>
                    <a:pt x="574" y="771"/>
                  </a:lnTo>
                  <a:lnTo>
                    <a:pt x="572" y="771"/>
                  </a:lnTo>
                  <a:lnTo>
                    <a:pt x="571" y="770"/>
                  </a:lnTo>
                  <a:lnTo>
                    <a:pt x="571" y="769"/>
                  </a:lnTo>
                  <a:lnTo>
                    <a:pt x="571" y="768"/>
                  </a:lnTo>
                  <a:lnTo>
                    <a:pt x="571" y="767"/>
                  </a:lnTo>
                  <a:lnTo>
                    <a:pt x="570" y="766"/>
                  </a:lnTo>
                  <a:lnTo>
                    <a:pt x="568" y="766"/>
                  </a:lnTo>
                  <a:lnTo>
                    <a:pt x="568" y="765"/>
                  </a:lnTo>
                  <a:lnTo>
                    <a:pt x="569" y="765"/>
                  </a:lnTo>
                  <a:lnTo>
                    <a:pt x="568" y="765"/>
                  </a:lnTo>
                  <a:lnTo>
                    <a:pt x="568" y="764"/>
                  </a:lnTo>
                  <a:lnTo>
                    <a:pt x="568" y="763"/>
                  </a:lnTo>
                  <a:lnTo>
                    <a:pt x="567" y="763"/>
                  </a:lnTo>
                  <a:lnTo>
                    <a:pt x="566" y="762"/>
                  </a:lnTo>
                  <a:lnTo>
                    <a:pt x="566" y="761"/>
                  </a:lnTo>
                  <a:lnTo>
                    <a:pt x="567" y="759"/>
                  </a:lnTo>
                  <a:lnTo>
                    <a:pt x="567" y="760"/>
                  </a:lnTo>
                  <a:lnTo>
                    <a:pt x="568" y="760"/>
                  </a:lnTo>
                  <a:lnTo>
                    <a:pt x="568" y="759"/>
                  </a:lnTo>
                  <a:lnTo>
                    <a:pt x="567" y="758"/>
                  </a:lnTo>
                  <a:lnTo>
                    <a:pt x="567" y="757"/>
                  </a:lnTo>
                  <a:lnTo>
                    <a:pt x="566" y="757"/>
                  </a:lnTo>
                  <a:lnTo>
                    <a:pt x="566" y="758"/>
                  </a:lnTo>
                  <a:lnTo>
                    <a:pt x="565" y="758"/>
                  </a:lnTo>
                  <a:lnTo>
                    <a:pt x="564" y="757"/>
                  </a:lnTo>
                  <a:lnTo>
                    <a:pt x="564" y="758"/>
                  </a:lnTo>
                  <a:lnTo>
                    <a:pt x="563" y="758"/>
                  </a:lnTo>
                  <a:lnTo>
                    <a:pt x="563" y="759"/>
                  </a:lnTo>
                  <a:lnTo>
                    <a:pt x="562" y="759"/>
                  </a:lnTo>
                  <a:lnTo>
                    <a:pt x="561" y="758"/>
                  </a:lnTo>
                  <a:lnTo>
                    <a:pt x="561" y="757"/>
                  </a:lnTo>
                  <a:lnTo>
                    <a:pt x="561" y="756"/>
                  </a:lnTo>
                  <a:lnTo>
                    <a:pt x="560" y="756"/>
                  </a:lnTo>
                  <a:lnTo>
                    <a:pt x="560" y="754"/>
                  </a:lnTo>
                  <a:lnTo>
                    <a:pt x="560" y="753"/>
                  </a:lnTo>
                  <a:lnTo>
                    <a:pt x="561" y="753"/>
                  </a:lnTo>
                  <a:lnTo>
                    <a:pt x="562" y="752"/>
                  </a:lnTo>
                  <a:lnTo>
                    <a:pt x="562" y="750"/>
                  </a:lnTo>
                  <a:lnTo>
                    <a:pt x="561" y="749"/>
                  </a:lnTo>
                  <a:lnTo>
                    <a:pt x="562" y="749"/>
                  </a:lnTo>
                  <a:lnTo>
                    <a:pt x="563" y="749"/>
                  </a:lnTo>
                  <a:lnTo>
                    <a:pt x="563" y="750"/>
                  </a:lnTo>
                  <a:lnTo>
                    <a:pt x="563" y="749"/>
                  </a:lnTo>
                  <a:lnTo>
                    <a:pt x="563" y="748"/>
                  </a:lnTo>
                  <a:lnTo>
                    <a:pt x="563" y="747"/>
                  </a:lnTo>
                  <a:lnTo>
                    <a:pt x="563" y="746"/>
                  </a:lnTo>
                  <a:lnTo>
                    <a:pt x="563" y="745"/>
                  </a:lnTo>
                  <a:lnTo>
                    <a:pt x="562" y="745"/>
                  </a:lnTo>
                  <a:lnTo>
                    <a:pt x="563" y="744"/>
                  </a:lnTo>
                  <a:lnTo>
                    <a:pt x="562" y="743"/>
                  </a:lnTo>
                  <a:lnTo>
                    <a:pt x="562" y="742"/>
                  </a:lnTo>
                  <a:lnTo>
                    <a:pt x="563" y="741"/>
                  </a:lnTo>
                  <a:lnTo>
                    <a:pt x="564" y="741"/>
                  </a:lnTo>
                  <a:lnTo>
                    <a:pt x="565" y="741"/>
                  </a:lnTo>
                  <a:lnTo>
                    <a:pt x="565" y="739"/>
                  </a:lnTo>
                  <a:lnTo>
                    <a:pt x="564" y="739"/>
                  </a:lnTo>
                  <a:lnTo>
                    <a:pt x="564" y="738"/>
                  </a:lnTo>
                  <a:lnTo>
                    <a:pt x="565" y="738"/>
                  </a:lnTo>
                  <a:lnTo>
                    <a:pt x="565" y="737"/>
                  </a:lnTo>
                  <a:lnTo>
                    <a:pt x="566" y="738"/>
                  </a:lnTo>
                  <a:lnTo>
                    <a:pt x="567" y="739"/>
                  </a:lnTo>
                  <a:lnTo>
                    <a:pt x="567" y="738"/>
                  </a:lnTo>
                  <a:lnTo>
                    <a:pt x="568" y="738"/>
                  </a:lnTo>
                  <a:lnTo>
                    <a:pt x="568" y="737"/>
                  </a:lnTo>
                  <a:lnTo>
                    <a:pt x="568" y="735"/>
                  </a:lnTo>
                  <a:lnTo>
                    <a:pt x="569" y="733"/>
                  </a:lnTo>
                  <a:lnTo>
                    <a:pt x="570" y="732"/>
                  </a:lnTo>
                  <a:lnTo>
                    <a:pt x="571" y="732"/>
                  </a:lnTo>
                  <a:lnTo>
                    <a:pt x="572" y="734"/>
                  </a:lnTo>
                  <a:lnTo>
                    <a:pt x="573" y="736"/>
                  </a:lnTo>
                  <a:close/>
                  <a:moveTo>
                    <a:pt x="199" y="726"/>
                  </a:moveTo>
                  <a:lnTo>
                    <a:pt x="199" y="727"/>
                  </a:lnTo>
                  <a:lnTo>
                    <a:pt x="198" y="728"/>
                  </a:lnTo>
                  <a:lnTo>
                    <a:pt x="197" y="727"/>
                  </a:lnTo>
                  <a:lnTo>
                    <a:pt x="197" y="728"/>
                  </a:lnTo>
                  <a:lnTo>
                    <a:pt x="196" y="728"/>
                  </a:lnTo>
                  <a:lnTo>
                    <a:pt x="196" y="729"/>
                  </a:lnTo>
                  <a:lnTo>
                    <a:pt x="195" y="726"/>
                  </a:lnTo>
                  <a:lnTo>
                    <a:pt x="194" y="726"/>
                  </a:lnTo>
                  <a:lnTo>
                    <a:pt x="194" y="727"/>
                  </a:lnTo>
                  <a:lnTo>
                    <a:pt x="194" y="728"/>
                  </a:lnTo>
                  <a:lnTo>
                    <a:pt x="195" y="730"/>
                  </a:lnTo>
                  <a:lnTo>
                    <a:pt x="194" y="731"/>
                  </a:lnTo>
                  <a:lnTo>
                    <a:pt x="193" y="731"/>
                  </a:lnTo>
                  <a:lnTo>
                    <a:pt x="192" y="731"/>
                  </a:lnTo>
                  <a:lnTo>
                    <a:pt x="192" y="732"/>
                  </a:lnTo>
                  <a:lnTo>
                    <a:pt x="191" y="732"/>
                  </a:lnTo>
                  <a:lnTo>
                    <a:pt x="190" y="732"/>
                  </a:lnTo>
                  <a:lnTo>
                    <a:pt x="189" y="732"/>
                  </a:lnTo>
                  <a:lnTo>
                    <a:pt x="188" y="733"/>
                  </a:lnTo>
                  <a:lnTo>
                    <a:pt x="187" y="733"/>
                  </a:lnTo>
                  <a:lnTo>
                    <a:pt x="186" y="732"/>
                  </a:lnTo>
                  <a:lnTo>
                    <a:pt x="186" y="731"/>
                  </a:lnTo>
                  <a:lnTo>
                    <a:pt x="185" y="730"/>
                  </a:lnTo>
                  <a:lnTo>
                    <a:pt x="185" y="727"/>
                  </a:lnTo>
                  <a:lnTo>
                    <a:pt x="184" y="727"/>
                  </a:lnTo>
                  <a:lnTo>
                    <a:pt x="186" y="725"/>
                  </a:lnTo>
                  <a:lnTo>
                    <a:pt x="187" y="724"/>
                  </a:lnTo>
                  <a:lnTo>
                    <a:pt x="189" y="721"/>
                  </a:lnTo>
                  <a:lnTo>
                    <a:pt x="189" y="720"/>
                  </a:lnTo>
                  <a:lnTo>
                    <a:pt x="190" y="720"/>
                  </a:lnTo>
                  <a:lnTo>
                    <a:pt x="191" y="720"/>
                  </a:lnTo>
                  <a:lnTo>
                    <a:pt x="193" y="721"/>
                  </a:lnTo>
                  <a:lnTo>
                    <a:pt x="195" y="722"/>
                  </a:lnTo>
                  <a:lnTo>
                    <a:pt x="197" y="723"/>
                  </a:lnTo>
                  <a:lnTo>
                    <a:pt x="198" y="723"/>
                  </a:lnTo>
                  <a:lnTo>
                    <a:pt x="200" y="724"/>
                  </a:lnTo>
                  <a:lnTo>
                    <a:pt x="201" y="725"/>
                  </a:lnTo>
                  <a:lnTo>
                    <a:pt x="199" y="726"/>
                  </a:lnTo>
                  <a:close/>
                  <a:moveTo>
                    <a:pt x="487" y="721"/>
                  </a:moveTo>
                  <a:lnTo>
                    <a:pt x="482" y="723"/>
                  </a:lnTo>
                  <a:lnTo>
                    <a:pt x="481" y="723"/>
                  </a:lnTo>
                  <a:lnTo>
                    <a:pt x="481" y="722"/>
                  </a:lnTo>
                  <a:lnTo>
                    <a:pt x="482" y="721"/>
                  </a:lnTo>
                  <a:lnTo>
                    <a:pt x="482" y="720"/>
                  </a:lnTo>
                  <a:lnTo>
                    <a:pt x="482" y="719"/>
                  </a:lnTo>
                  <a:lnTo>
                    <a:pt x="483" y="718"/>
                  </a:lnTo>
                  <a:lnTo>
                    <a:pt x="483" y="717"/>
                  </a:lnTo>
                  <a:lnTo>
                    <a:pt x="483" y="716"/>
                  </a:lnTo>
                  <a:lnTo>
                    <a:pt x="484" y="715"/>
                  </a:lnTo>
                  <a:lnTo>
                    <a:pt x="485" y="715"/>
                  </a:lnTo>
                  <a:lnTo>
                    <a:pt x="486" y="716"/>
                  </a:lnTo>
                  <a:lnTo>
                    <a:pt x="487" y="717"/>
                  </a:lnTo>
                  <a:lnTo>
                    <a:pt x="487" y="718"/>
                  </a:lnTo>
                  <a:lnTo>
                    <a:pt x="488" y="720"/>
                  </a:lnTo>
                  <a:lnTo>
                    <a:pt x="487" y="721"/>
                  </a:lnTo>
                  <a:close/>
                  <a:moveTo>
                    <a:pt x="495" y="720"/>
                  </a:moveTo>
                  <a:lnTo>
                    <a:pt x="492" y="721"/>
                  </a:lnTo>
                  <a:lnTo>
                    <a:pt x="489" y="720"/>
                  </a:lnTo>
                  <a:lnTo>
                    <a:pt x="489" y="717"/>
                  </a:lnTo>
                  <a:lnTo>
                    <a:pt x="491" y="715"/>
                  </a:lnTo>
                  <a:lnTo>
                    <a:pt x="493" y="715"/>
                  </a:lnTo>
                  <a:lnTo>
                    <a:pt x="495" y="717"/>
                  </a:lnTo>
                  <a:lnTo>
                    <a:pt x="496" y="718"/>
                  </a:lnTo>
                  <a:lnTo>
                    <a:pt x="495" y="720"/>
                  </a:lnTo>
                  <a:close/>
                  <a:moveTo>
                    <a:pt x="378" y="724"/>
                  </a:moveTo>
                  <a:lnTo>
                    <a:pt x="376" y="729"/>
                  </a:lnTo>
                  <a:lnTo>
                    <a:pt x="374" y="731"/>
                  </a:lnTo>
                  <a:lnTo>
                    <a:pt x="372" y="733"/>
                  </a:lnTo>
                  <a:lnTo>
                    <a:pt x="370" y="734"/>
                  </a:lnTo>
                  <a:lnTo>
                    <a:pt x="370" y="732"/>
                  </a:lnTo>
                  <a:lnTo>
                    <a:pt x="369" y="732"/>
                  </a:lnTo>
                  <a:lnTo>
                    <a:pt x="368" y="733"/>
                  </a:lnTo>
                  <a:lnTo>
                    <a:pt x="368" y="734"/>
                  </a:lnTo>
                  <a:lnTo>
                    <a:pt x="366" y="735"/>
                  </a:lnTo>
                  <a:lnTo>
                    <a:pt x="365" y="735"/>
                  </a:lnTo>
                  <a:lnTo>
                    <a:pt x="365" y="734"/>
                  </a:lnTo>
                  <a:lnTo>
                    <a:pt x="365" y="733"/>
                  </a:lnTo>
                  <a:lnTo>
                    <a:pt x="365" y="732"/>
                  </a:lnTo>
                  <a:lnTo>
                    <a:pt x="365" y="731"/>
                  </a:lnTo>
                  <a:lnTo>
                    <a:pt x="364" y="731"/>
                  </a:lnTo>
                  <a:lnTo>
                    <a:pt x="363" y="731"/>
                  </a:lnTo>
                  <a:lnTo>
                    <a:pt x="362" y="730"/>
                  </a:lnTo>
                  <a:lnTo>
                    <a:pt x="362" y="729"/>
                  </a:lnTo>
                  <a:lnTo>
                    <a:pt x="363" y="729"/>
                  </a:lnTo>
                  <a:lnTo>
                    <a:pt x="364" y="729"/>
                  </a:lnTo>
                  <a:lnTo>
                    <a:pt x="365" y="729"/>
                  </a:lnTo>
                  <a:lnTo>
                    <a:pt x="365" y="728"/>
                  </a:lnTo>
                  <a:lnTo>
                    <a:pt x="365" y="727"/>
                  </a:lnTo>
                  <a:lnTo>
                    <a:pt x="366" y="727"/>
                  </a:lnTo>
                  <a:lnTo>
                    <a:pt x="367" y="726"/>
                  </a:lnTo>
                  <a:lnTo>
                    <a:pt x="366" y="726"/>
                  </a:lnTo>
                  <a:lnTo>
                    <a:pt x="365" y="725"/>
                  </a:lnTo>
                  <a:lnTo>
                    <a:pt x="365" y="723"/>
                  </a:lnTo>
                  <a:lnTo>
                    <a:pt x="366" y="722"/>
                  </a:lnTo>
                  <a:lnTo>
                    <a:pt x="366" y="721"/>
                  </a:lnTo>
                  <a:lnTo>
                    <a:pt x="367" y="719"/>
                  </a:lnTo>
                  <a:lnTo>
                    <a:pt x="368" y="718"/>
                  </a:lnTo>
                  <a:lnTo>
                    <a:pt x="369" y="718"/>
                  </a:lnTo>
                  <a:lnTo>
                    <a:pt x="370" y="718"/>
                  </a:lnTo>
                  <a:lnTo>
                    <a:pt x="371" y="717"/>
                  </a:lnTo>
                  <a:lnTo>
                    <a:pt x="372" y="715"/>
                  </a:lnTo>
                  <a:lnTo>
                    <a:pt x="373" y="714"/>
                  </a:lnTo>
                  <a:lnTo>
                    <a:pt x="374" y="713"/>
                  </a:lnTo>
                  <a:lnTo>
                    <a:pt x="374" y="712"/>
                  </a:lnTo>
                  <a:lnTo>
                    <a:pt x="376" y="713"/>
                  </a:lnTo>
                  <a:lnTo>
                    <a:pt x="377" y="714"/>
                  </a:lnTo>
                  <a:lnTo>
                    <a:pt x="379" y="717"/>
                  </a:lnTo>
                  <a:lnTo>
                    <a:pt x="379" y="720"/>
                  </a:lnTo>
                  <a:lnTo>
                    <a:pt x="378" y="724"/>
                  </a:lnTo>
                  <a:close/>
                  <a:moveTo>
                    <a:pt x="578" y="713"/>
                  </a:moveTo>
                  <a:lnTo>
                    <a:pt x="579" y="714"/>
                  </a:lnTo>
                  <a:lnTo>
                    <a:pt x="581" y="713"/>
                  </a:lnTo>
                  <a:lnTo>
                    <a:pt x="582" y="714"/>
                  </a:lnTo>
                  <a:lnTo>
                    <a:pt x="582" y="715"/>
                  </a:lnTo>
                  <a:lnTo>
                    <a:pt x="582" y="716"/>
                  </a:lnTo>
                  <a:lnTo>
                    <a:pt x="581" y="716"/>
                  </a:lnTo>
                  <a:lnTo>
                    <a:pt x="580" y="716"/>
                  </a:lnTo>
                  <a:lnTo>
                    <a:pt x="579" y="716"/>
                  </a:lnTo>
                  <a:lnTo>
                    <a:pt x="578" y="716"/>
                  </a:lnTo>
                  <a:lnTo>
                    <a:pt x="577" y="715"/>
                  </a:lnTo>
                  <a:lnTo>
                    <a:pt x="576" y="715"/>
                  </a:lnTo>
                  <a:lnTo>
                    <a:pt x="574" y="713"/>
                  </a:lnTo>
                  <a:lnTo>
                    <a:pt x="573" y="713"/>
                  </a:lnTo>
                  <a:lnTo>
                    <a:pt x="572" y="711"/>
                  </a:lnTo>
                  <a:lnTo>
                    <a:pt x="573" y="709"/>
                  </a:lnTo>
                  <a:lnTo>
                    <a:pt x="574" y="708"/>
                  </a:lnTo>
                  <a:lnTo>
                    <a:pt x="576" y="709"/>
                  </a:lnTo>
                  <a:lnTo>
                    <a:pt x="577" y="712"/>
                  </a:lnTo>
                  <a:lnTo>
                    <a:pt x="578" y="713"/>
                  </a:lnTo>
                  <a:close/>
                  <a:moveTo>
                    <a:pt x="271" y="708"/>
                  </a:moveTo>
                  <a:lnTo>
                    <a:pt x="270" y="708"/>
                  </a:lnTo>
                  <a:lnTo>
                    <a:pt x="268" y="708"/>
                  </a:lnTo>
                  <a:lnTo>
                    <a:pt x="267" y="707"/>
                  </a:lnTo>
                  <a:lnTo>
                    <a:pt x="267" y="705"/>
                  </a:lnTo>
                  <a:lnTo>
                    <a:pt x="268" y="705"/>
                  </a:lnTo>
                  <a:lnTo>
                    <a:pt x="270" y="703"/>
                  </a:lnTo>
                  <a:lnTo>
                    <a:pt x="271" y="702"/>
                  </a:lnTo>
                  <a:lnTo>
                    <a:pt x="272" y="702"/>
                  </a:lnTo>
                  <a:lnTo>
                    <a:pt x="272" y="703"/>
                  </a:lnTo>
                  <a:lnTo>
                    <a:pt x="272" y="705"/>
                  </a:lnTo>
                  <a:lnTo>
                    <a:pt x="271" y="707"/>
                  </a:lnTo>
                  <a:lnTo>
                    <a:pt x="271" y="708"/>
                  </a:lnTo>
                  <a:close/>
                  <a:moveTo>
                    <a:pt x="414" y="698"/>
                  </a:moveTo>
                  <a:lnTo>
                    <a:pt x="416" y="698"/>
                  </a:lnTo>
                  <a:lnTo>
                    <a:pt x="417" y="698"/>
                  </a:lnTo>
                  <a:lnTo>
                    <a:pt x="418" y="699"/>
                  </a:lnTo>
                  <a:lnTo>
                    <a:pt x="419" y="700"/>
                  </a:lnTo>
                  <a:lnTo>
                    <a:pt x="421" y="699"/>
                  </a:lnTo>
                  <a:lnTo>
                    <a:pt x="422" y="699"/>
                  </a:lnTo>
                  <a:lnTo>
                    <a:pt x="423" y="699"/>
                  </a:lnTo>
                  <a:lnTo>
                    <a:pt x="423" y="700"/>
                  </a:lnTo>
                  <a:lnTo>
                    <a:pt x="422" y="700"/>
                  </a:lnTo>
                  <a:lnTo>
                    <a:pt x="422" y="701"/>
                  </a:lnTo>
                  <a:lnTo>
                    <a:pt x="423" y="701"/>
                  </a:lnTo>
                  <a:lnTo>
                    <a:pt x="424" y="701"/>
                  </a:lnTo>
                  <a:lnTo>
                    <a:pt x="424" y="700"/>
                  </a:lnTo>
                  <a:lnTo>
                    <a:pt x="425" y="700"/>
                  </a:lnTo>
                  <a:lnTo>
                    <a:pt x="426" y="700"/>
                  </a:lnTo>
                  <a:lnTo>
                    <a:pt x="427" y="700"/>
                  </a:lnTo>
                  <a:lnTo>
                    <a:pt x="429" y="701"/>
                  </a:lnTo>
                  <a:lnTo>
                    <a:pt x="430" y="701"/>
                  </a:lnTo>
                  <a:lnTo>
                    <a:pt x="431" y="702"/>
                  </a:lnTo>
                  <a:lnTo>
                    <a:pt x="432" y="705"/>
                  </a:lnTo>
                  <a:lnTo>
                    <a:pt x="432" y="706"/>
                  </a:lnTo>
                  <a:lnTo>
                    <a:pt x="433" y="707"/>
                  </a:lnTo>
                  <a:lnTo>
                    <a:pt x="434" y="707"/>
                  </a:lnTo>
                  <a:lnTo>
                    <a:pt x="434" y="708"/>
                  </a:lnTo>
                  <a:lnTo>
                    <a:pt x="434" y="711"/>
                  </a:lnTo>
                  <a:lnTo>
                    <a:pt x="433" y="712"/>
                  </a:lnTo>
                  <a:lnTo>
                    <a:pt x="431" y="715"/>
                  </a:lnTo>
                  <a:lnTo>
                    <a:pt x="430" y="717"/>
                  </a:lnTo>
                  <a:lnTo>
                    <a:pt x="428" y="726"/>
                  </a:lnTo>
                  <a:lnTo>
                    <a:pt x="427" y="728"/>
                  </a:lnTo>
                  <a:lnTo>
                    <a:pt x="422" y="734"/>
                  </a:lnTo>
                  <a:lnTo>
                    <a:pt x="421" y="735"/>
                  </a:lnTo>
                  <a:lnTo>
                    <a:pt x="420" y="737"/>
                  </a:lnTo>
                  <a:lnTo>
                    <a:pt x="419" y="740"/>
                  </a:lnTo>
                  <a:lnTo>
                    <a:pt x="419" y="741"/>
                  </a:lnTo>
                  <a:lnTo>
                    <a:pt x="419" y="746"/>
                  </a:lnTo>
                  <a:lnTo>
                    <a:pt x="418" y="747"/>
                  </a:lnTo>
                  <a:lnTo>
                    <a:pt x="416" y="751"/>
                  </a:lnTo>
                  <a:lnTo>
                    <a:pt x="416" y="753"/>
                  </a:lnTo>
                  <a:lnTo>
                    <a:pt x="416" y="754"/>
                  </a:lnTo>
                  <a:lnTo>
                    <a:pt x="416" y="755"/>
                  </a:lnTo>
                  <a:lnTo>
                    <a:pt x="415" y="757"/>
                  </a:lnTo>
                  <a:lnTo>
                    <a:pt x="412" y="761"/>
                  </a:lnTo>
                  <a:lnTo>
                    <a:pt x="412" y="763"/>
                  </a:lnTo>
                  <a:lnTo>
                    <a:pt x="411" y="763"/>
                  </a:lnTo>
                  <a:lnTo>
                    <a:pt x="411" y="764"/>
                  </a:lnTo>
                  <a:lnTo>
                    <a:pt x="410" y="764"/>
                  </a:lnTo>
                  <a:lnTo>
                    <a:pt x="410" y="767"/>
                  </a:lnTo>
                  <a:lnTo>
                    <a:pt x="408" y="769"/>
                  </a:lnTo>
                  <a:lnTo>
                    <a:pt x="407" y="770"/>
                  </a:lnTo>
                  <a:lnTo>
                    <a:pt x="406" y="772"/>
                  </a:lnTo>
                  <a:lnTo>
                    <a:pt x="407" y="783"/>
                  </a:lnTo>
                  <a:lnTo>
                    <a:pt x="407" y="785"/>
                  </a:lnTo>
                  <a:lnTo>
                    <a:pt x="407" y="786"/>
                  </a:lnTo>
                  <a:lnTo>
                    <a:pt x="406" y="787"/>
                  </a:lnTo>
                  <a:lnTo>
                    <a:pt x="406" y="786"/>
                  </a:lnTo>
                  <a:lnTo>
                    <a:pt x="405" y="787"/>
                  </a:lnTo>
                  <a:lnTo>
                    <a:pt x="405" y="788"/>
                  </a:lnTo>
                  <a:lnTo>
                    <a:pt x="408" y="790"/>
                  </a:lnTo>
                  <a:lnTo>
                    <a:pt x="407" y="792"/>
                  </a:lnTo>
                  <a:lnTo>
                    <a:pt x="407" y="791"/>
                  </a:lnTo>
                  <a:lnTo>
                    <a:pt x="406" y="791"/>
                  </a:lnTo>
                  <a:lnTo>
                    <a:pt x="405" y="793"/>
                  </a:lnTo>
                  <a:lnTo>
                    <a:pt x="406" y="794"/>
                  </a:lnTo>
                  <a:lnTo>
                    <a:pt x="408" y="794"/>
                  </a:lnTo>
                  <a:lnTo>
                    <a:pt x="409" y="794"/>
                  </a:lnTo>
                  <a:lnTo>
                    <a:pt x="409" y="796"/>
                  </a:lnTo>
                  <a:lnTo>
                    <a:pt x="409" y="797"/>
                  </a:lnTo>
                  <a:lnTo>
                    <a:pt x="410" y="798"/>
                  </a:lnTo>
                  <a:lnTo>
                    <a:pt x="411" y="799"/>
                  </a:lnTo>
                  <a:lnTo>
                    <a:pt x="413" y="800"/>
                  </a:lnTo>
                  <a:lnTo>
                    <a:pt x="414" y="803"/>
                  </a:lnTo>
                  <a:lnTo>
                    <a:pt x="415" y="804"/>
                  </a:lnTo>
                  <a:lnTo>
                    <a:pt x="416" y="805"/>
                  </a:lnTo>
                  <a:lnTo>
                    <a:pt x="417" y="807"/>
                  </a:lnTo>
                  <a:lnTo>
                    <a:pt x="418" y="809"/>
                  </a:lnTo>
                  <a:lnTo>
                    <a:pt x="417" y="812"/>
                  </a:lnTo>
                  <a:lnTo>
                    <a:pt x="416" y="815"/>
                  </a:lnTo>
                  <a:lnTo>
                    <a:pt x="412" y="821"/>
                  </a:lnTo>
                  <a:lnTo>
                    <a:pt x="412" y="822"/>
                  </a:lnTo>
                  <a:lnTo>
                    <a:pt x="411" y="822"/>
                  </a:lnTo>
                  <a:lnTo>
                    <a:pt x="407" y="825"/>
                  </a:lnTo>
                  <a:lnTo>
                    <a:pt x="406" y="825"/>
                  </a:lnTo>
                  <a:lnTo>
                    <a:pt x="404" y="825"/>
                  </a:lnTo>
                  <a:lnTo>
                    <a:pt x="403" y="826"/>
                  </a:lnTo>
                  <a:lnTo>
                    <a:pt x="401" y="826"/>
                  </a:lnTo>
                  <a:lnTo>
                    <a:pt x="400" y="826"/>
                  </a:lnTo>
                  <a:lnTo>
                    <a:pt x="399" y="827"/>
                  </a:lnTo>
                  <a:lnTo>
                    <a:pt x="398" y="827"/>
                  </a:lnTo>
                  <a:lnTo>
                    <a:pt x="396" y="826"/>
                  </a:lnTo>
                  <a:lnTo>
                    <a:pt x="393" y="824"/>
                  </a:lnTo>
                  <a:lnTo>
                    <a:pt x="392" y="821"/>
                  </a:lnTo>
                  <a:lnTo>
                    <a:pt x="389" y="815"/>
                  </a:lnTo>
                  <a:lnTo>
                    <a:pt x="389" y="810"/>
                  </a:lnTo>
                  <a:lnTo>
                    <a:pt x="388" y="809"/>
                  </a:lnTo>
                  <a:lnTo>
                    <a:pt x="388" y="808"/>
                  </a:lnTo>
                  <a:lnTo>
                    <a:pt x="386" y="806"/>
                  </a:lnTo>
                  <a:lnTo>
                    <a:pt x="385" y="806"/>
                  </a:lnTo>
                  <a:lnTo>
                    <a:pt x="384" y="805"/>
                  </a:lnTo>
                  <a:lnTo>
                    <a:pt x="379" y="805"/>
                  </a:lnTo>
                  <a:lnTo>
                    <a:pt x="378" y="805"/>
                  </a:lnTo>
                  <a:lnTo>
                    <a:pt x="375" y="803"/>
                  </a:lnTo>
                  <a:lnTo>
                    <a:pt x="374" y="803"/>
                  </a:lnTo>
                  <a:lnTo>
                    <a:pt x="373" y="802"/>
                  </a:lnTo>
                  <a:lnTo>
                    <a:pt x="372" y="801"/>
                  </a:lnTo>
                  <a:lnTo>
                    <a:pt x="371" y="801"/>
                  </a:lnTo>
                  <a:lnTo>
                    <a:pt x="370" y="801"/>
                  </a:lnTo>
                  <a:lnTo>
                    <a:pt x="370" y="800"/>
                  </a:lnTo>
                  <a:lnTo>
                    <a:pt x="369" y="800"/>
                  </a:lnTo>
                  <a:lnTo>
                    <a:pt x="368" y="798"/>
                  </a:lnTo>
                  <a:lnTo>
                    <a:pt x="367" y="797"/>
                  </a:lnTo>
                  <a:lnTo>
                    <a:pt x="365" y="794"/>
                  </a:lnTo>
                  <a:lnTo>
                    <a:pt x="364" y="793"/>
                  </a:lnTo>
                  <a:lnTo>
                    <a:pt x="363" y="792"/>
                  </a:lnTo>
                  <a:lnTo>
                    <a:pt x="361" y="788"/>
                  </a:lnTo>
                  <a:lnTo>
                    <a:pt x="360" y="787"/>
                  </a:lnTo>
                  <a:lnTo>
                    <a:pt x="361" y="786"/>
                  </a:lnTo>
                  <a:lnTo>
                    <a:pt x="360" y="785"/>
                  </a:lnTo>
                  <a:lnTo>
                    <a:pt x="359" y="785"/>
                  </a:lnTo>
                  <a:lnTo>
                    <a:pt x="358" y="786"/>
                  </a:lnTo>
                  <a:lnTo>
                    <a:pt x="358" y="785"/>
                  </a:lnTo>
                  <a:lnTo>
                    <a:pt x="359" y="783"/>
                  </a:lnTo>
                  <a:lnTo>
                    <a:pt x="359" y="782"/>
                  </a:lnTo>
                  <a:lnTo>
                    <a:pt x="358" y="782"/>
                  </a:lnTo>
                  <a:lnTo>
                    <a:pt x="357" y="783"/>
                  </a:lnTo>
                  <a:lnTo>
                    <a:pt x="357" y="780"/>
                  </a:lnTo>
                  <a:lnTo>
                    <a:pt x="357" y="778"/>
                  </a:lnTo>
                  <a:lnTo>
                    <a:pt x="357" y="776"/>
                  </a:lnTo>
                  <a:lnTo>
                    <a:pt x="356" y="774"/>
                  </a:lnTo>
                  <a:lnTo>
                    <a:pt x="356" y="773"/>
                  </a:lnTo>
                  <a:lnTo>
                    <a:pt x="357" y="773"/>
                  </a:lnTo>
                  <a:lnTo>
                    <a:pt x="360" y="768"/>
                  </a:lnTo>
                  <a:lnTo>
                    <a:pt x="361" y="765"/>
                  </a:lnTo>
                  <a:lnTo>
                    <a:pt x="362" y="765"/>
                  </a:lnTo>
                  <a:lnTo>
                    <a:pt x="363" y="764"/>
                  </a:lnTo>
                  <a:lnTo>
                    <a:pt x="366" y="764"/>
                  </a:lnTo>
                  <a:lnTo>
                    <a:pt x="367" y="764"/>
                  </a:lnTo>
                  <a:lnTo>
                    <a:pt x="372" y="765"/>
                  </a:lnTo>
                  <a:lnTo>
                    <a:pt x="373" y="765"/>
                  </a:lnTo>
                  <a:lnTo>
                    <a:pt x="374" y="765"/>
                  </a:lnTo>
                  <a:lnTo>
                    <a:pt x="377" y="764"/>
                  </a:lnTo>
                  <a:lnTo>
                    <a:pt x="378" y="763"/>
                  </a:lnTo>
                  <a:lnTo>
                    <a:pt x="382" y="759"/>
                  </a:lnTo>
                  <a:lnTo>
                    <a:pt x="383" y="758"/>
                  </a:lnTo>
                  <a:lnTo>
                    <a:pt x="385" y="759"/>
                  </a:lnTo>
                  <a:lnTo>
                    <a:pt x="386" y="758"/>
                  </a:lnTo>
                  <a:lnTo>
                    <a:pt x="388" y="756"/>
                  </a:lnTo>
                  <a:lnTo>
                    <a:pt x="388" y="755"/>
                  </a:lnTo>
                  <a:lnTo>
                    <a:pt x="388" y="753"/>
                  </a:lnTo>
                  <a:lnTo>
                    <a:pt x="387" y="751"/>
                  </a:lnTo>
                  <a:lnTo>
                    <a:pt x="387" y="748"/>
                  </a:lnTo>
                  <a:lnTo>
                    <a:pt x="388" y="740"/>
                  </a:lnTo>
                  <a:lnTo>
                    <a:pt x="387" y="737"/>
                  </a:lnTo>
                  <a:lnTo>
                    <a:pt x="384" y="731"/>
                  </a:lnTo>
                  <a:lnTo>
                    <a:pt x="384" y="729"/>
                  </a:lnTo>
                  <a:lnTo>
                    <a:pt x="385" y="727"/>
                  </a:lnTo>
                  <a:lnTo>
                    <a:pt x="386" y="727"/>
                  </a:lnTo>
                  <a:lnTo>
                    <a:pt x="387" y="726"/>
                  </a:lnTo>
                  <a:lnTo>
                    <a:pt x="388" y="726"/>
                  </a:lnTo>
                  <a:lnTo>
                    <a:pt x="388" y="725"/>
                  </a:lnTo>
                  <a:lnTo>
                    <a:pt x="390" y="723"/>
                  </a:lnTo>
                  <a:lnTo>
                    <a:pt x="392" y="720"/>
                  </a:lnTo>
                  <a:lnTo>
                    <a:pt x="392" y="719"/>
                  </a:lnTo>
                  <a:lnTo>
                    <a:pt x="394" y="715"/>
                  </a:lnTo>
                  <a:lnTo>
                    <a:pt x="395" y="713"/>
                  </a:lnTo>
                  <a:lnTo>
                    <a:pt x="394" y="709"/>
                  </a:lnTo>
                  <a:lnTo>
                    <a:pt x="393" y="708"/>
                  </a:lnTo>
                  <a:lnTo>
                    <a:pt x="393" y="706"/>
                  </a:lnTo>
                  <a:lnTo>
                    <a:pt x="393" y="705"/>
                  </a:lnTo>
                  <a:lnTo>
                    <a:pt x="394" y="704"/>
                  </a:lnTo>
                  <a:lnTo>
                    <a:pt x="396" y="702"/>
                  </a:lnTo>
                  <a:lnTo>
                    <a:pt x="399" y="702"/>
                  </a:lnTo>
                  <a:lnTo>
                    <a:pt x="401" y="701"/>
                  </a:lnTo>
                  <a:lnTo>
                    <a:pt x="402" y="701"/>
                  </a:lnTo>
                  <a:lnTo>
                    <a:pt x="407" y="698"/>
                  </a:lnTo>
                  <a:lnTo>
                    <a:pt x="410" y="696"/>
                  </a:lnTo>
                  <a:lnTo>
                    <a:pt x="413" y="696"/>
                  </a:lnTo>
                  <a:lnTo>
                    <a:pt x="413" y="697"/>
                  </a:lnTo>
                  <a:lnTo>
                    <a:pt x="414" y="697"/>
                  </a:lnTo>
                  <a:lnTo>
                    <a:pt x="414" y="698"/>
                  </a:lnTo>
                  <a:close/>
                  <a:moveTo>
                    <a:pt x="177" y="694"/>
                  </a:moveTo>
                  <a:lnTo>
                    <a:pt x="177" y="695"/>
                  </a:lnTo>
                  <a:lnTo>
                    <a:pt x="176" y="695"/>
                  </a:lnTo>
                  <a:lnTo>
                    <a:pt x="175" y="695"/>
                  </a:lnTo>
                  <a:lnTo>
                    <a:pt x="174" y="695"/>
                  </a:lnTo>
                  <a:lnTo>
                    <a:pt x="174" y="694"/>
                  </a:lnTo>
                  <a:lnTo>
                    <a:pt x="173" y="694"/>
                  </a:lnTo>
                  <a:lnTo>
                    <a:pt x="173" y="693"/>
                  </a:lnTo>
                  <a:lnTo>
                    <a:pt x="172" y="693"/>
                  </a:lnTo>
                  <a:lnTo>
                    <a:pt x="172" y="690"/>
                  </a:lnTo>
                  <a:lnTo>
                    <a:pt x="175" y="691"/>
                  </a:lnTo>
                  <a:lnTo>
                    <a:pt x="176" y="691"/>
                  </a:lnTo>
                  <a:lnTo>
                    <a:pt x="176" y="692"/>
                  </a:lnTo>
                  <a:lnTo>
                    <a:pt x="177" y="693"/>
                  </a:lnTo>
                  <a:lnTo>
                    <a:pt x="177" y="694"/>
                  </a:lnTo>
                  <a:close/>
                  <a:moveTo>
                    <a:pt x="176" y="684"/>
                  </a:moveTo>
                  <a:lnTo>
                    <a:pt x="175" y="684"/>
                  </a:lnTo>
                  <a:lnTo>
                    <a:pt x="174" y="686"/>
                  </a:lnTo>
                  <a:lnTo>
                    <a:pt x="173" y="687"/>
                  </a:lnTo>
                  <a:lnTo>
                    <a:pt x="172" y="686"/>
                  </a:lnTo>
                  <a:lnTo>
                    <a:pt x="171" y="686"/>
                  </a:lnTo>
                  <a:lnTo>
                    <a:pt x="172" y="685"/>
                  </a:lnTo>
                  <a:lnTo>
                    <a:pt x="172" y="684"/>
                  </a:lnTo>
                  <a:lnTo>
                    <a:pt x="173" y="684"/>
                  </a:lnTo>
                  <a:lnTo>
                    <a:pt x="173" y="683"/>
                  </a:lnTo>
                  <a:lnTo>
                    <a:pt x="174" y="683"/>
                  </a:lnTo>
                  <a:lnTo>
                    <a:pt x="175" y="683"/>
                  </a:lnTo>
                  <a:lnTo>
                    <a:pt x="176" y="684"/>
                  </a:lnTo>
                  <a:close/>
                  <a:moveTo>
                    <a:pt x="462" y="691"/>
                  </a:moveTo>
                  <a:lnTo>
                    <a:pt x="463" y="692"/>
                  </a:lnTo>
                  <a:lnTo>
                    <a:pt x="464" y="692"/>
                  </a:lnTo>
                  <a:lnTo>
                    <a:pt x="465" y="692"/>
                  </a:lnTo>
                  <a:lnTo>
                    <a:pt x="466" y="692"/>
                  </a:lnTo>
                  <a:lnTo>
                    <a:pt x="465" y="693"/>
                  </a:lnTo>
                  <a:lnTo>
                    <a:pt x="466" y="697"/>
                  </a:lnTo>
                  <a:lnTo>
                    <a:pt x="466" y="699"/>
                  </a:lnTo>
                  <a:lnTo>
                    <a:pt x="465" y="701"/>
                  </a:lnTo>
                  <a:lnTo>
                    <a:pt x="466" y="702"/>
                  </a:lnTo>
                  <a:lnTo>
                    <a:pt x="466" y="703"/>
                  </a:lnTo>
                  <a:lnTo>
                    <a:pt x="466" y="704"/>
                  </a:lnTo>
                  <a:lnTo>
                    <a:pt x="466" y="705"/>
                  </a:lnTo>
                  <a:lnTo>
                    <a:pt x="465" y="706"/>
                  </a:lnTo>
                  <a:lnTo>
                    <a:pt x="465" y="707"/>
                  </a:lnTo>
                  <a:lnTo>
                    <a:pt x="465" y="709"/>
                  </a:lnTo>
                  <a:lnTo>
                    <a:pt x="464" y="711"/>
                  </a:lnTo>
                  <a:lnTo>
                    <a:pt x="463" y="713"/>
                  </a:lnTo>
                  <a:lnTo>
                    <a:pt x="463" y="716"/>
                  </a:lnTo>
                  <a:lnTo>
                    <a:pt x="465" y="721"/>
                  </a:lnTo>
                  <a:lnTo>
                    <a:pt x="466" y="723"/>
                  </a:lnTo>
                  <a:lnTo>
                    <a:pt x="465" y="724"/>
                  </a:lnTo>
                  <a:lnTo>
                    <a:pt x="464" y="724"/>
                  </a:lnTo>
                  <a:lnTo>
                    <a:pt x="464" y="725"/>
                  </a:lnTo>
                  <a:lnTo>
                    <a:pt x="465" y="725"/>
                  </a:lnTo>
                  <a:lnTo>
                    <a:pt x="465" y="731"/>
                  </a:lnTo>
                  <a:lnTo>
                    <a:pt x="464" y="732"/>
                  </a:lnTo>
                  <a:lnTo>
                    <a:pt x="463" y="736"/>
                  </a:lnTo>
                  <a:lnTo>
                    <a:pt x="463" y="737"/>
                  </a:lnTo>
                  <a:lnTo>
                    <a:pt x="463" y="738"/>
                  </a:lnTo>
                  <a:lnTo>
                    <a:pt x="461" y="739"/>
                  </a:lnTo>
                  <a:lnTo>
                    <a:pt x="461" y="738"/>
                  </a:lnTo>
                  <a:lnTo>
                    <a:pt x="460" y="738"/>
                  </a:lnTo>
                  <a:lnTo>
                    <a:pt x="460" y="739"/>
                  </a:lnTo>
                  <a:lnTo>
                    <a:pt x="460" y="741"/>
                  </a:lnTo>
                  <a:lnTo>
                    <a:pt x="459" y="741"/>
                  </a:lnTo>
                  <a:lnTo>
                    <a:pt x="456" y="743"/>
                  </a:lnTo>
                  <a:lnTo>
                    <a:pt x="455" y="744"/>
                  </a:lnTo>
                  <a:lnTo>
                    <a:pt x="453" y="746"/>
                  </a:lnTo>
                  <a:lnTo>
                    <a:pt x="452" y="747"/>
                  </a:lnTo>
                  <a:lnTo>
                    <a:pt x="451" y="747"/>
                  </a:lnTo>
                  <a:lnTo>
                    <a:pt x="449" y="747"/>
                  </a:lnTo>
                  <a:lnTo>
                    <a:pt x="448" y="748"/>
                  </a:lnTo>
                  <a:lnTo>
                    <a:pt x="447" y="750"/>
                  </a:lnTo>
                  <a:lnTo>
                    <a:pt x="443" y="752"/>
                  </a:lnTo>
                  <a:lnTo>
                    <a:pt x="443" y="753"/>
                  </a:lnTo>
                  <a:lnTo>
                    <a:pt x="443" y="755"/>
                  </a:lnTo>
                  <a:lnTo>
                    <a:pt x="442" y="756"/>
                  </a:lnTo>
                  <a:lnTo>
                    <a:pt x="442" y="757"/>
                  </a:lnTo>
                  <a:lnTo>
                    <a:pt x="441" y="757"/>
                  </a:lnTo>
                  <a:lnTo>
                    <a:pt x="441" y="758"/>
                  </a:lnTo>
                  <a:lnTo>
                    <a:pt x="440" y="758"/>
                  </a:lnTo>
                  <a:lnTo>
                    <a:pt x="439" y="758"/>
                  </a:lnTo>
                  <a:lnTo>
                    <a:pt x="439" y="759"/>
                  </a:lnTo>
                  <a:lnTo>
                    <a:pt x="439" y="760"/>
                  </a:lnTo>
                  <a:lnTo>
                    <a:pt x="438" y="760"/>
                  </a:lnTo>
                  <a:lnTo>
                    <a:pt x="438" y="766"/>
                  </a:lnTo>
                  <a:lnTo>
                    <a:pt x="438" y="769"/>
                  </a:lnTo>
                  <a:lnTo>
                    <a:pt x="438" y="770"/>
                  </a:lnTo>
                  <a:lnTo>
                    <a:pt x="437" y="771"/>
                  </a:lnTo>
                  <a:lnTo>
                    <a:pt x="436" y="772"/>
                  </a:lnTo>
                  <a:lnTo>
                    <a:pt x="430" y="786"/>
                  </a:lnTo>
                  <a:lnTo>
                    <a:pt x="429" y="789"/>
                  </a:lnTo>
                  <a:lnTo>
                    <a:pt x="428" y="792"/>
                  </a:lnTo>
                  <a:lnTo>
                    <a:pt x="428" y="793"/>
                  </a:lnTo>
                  <a:lnTo>
                    <a:pt x="427" y="794"/>
                  </a:lnTo>
                  <a:lnTo>
                    <a:pt x="426" y="794"/>
                  </a:lnTo>
                  <a:lnTo>
                    <a:pt x="425" y="795"/>
                  </a:lnTo>
                  <a:lnTo>
                    <a:pt x="425" y="796"/>
                  </a:lnTo>
                  <a:lnTo>
                    <a:pt x="424" y="797"/>
                  </a:lnTo>
                  <a:lnTo>
                    <a:pt x="420" y="801"/>
                  </a:lnTo>
                  <a:lnTo>
                    <a:pt x="420" y="802"/>
                  </a:lnTo>
                  <a:lnTo>
                    <a:pt x="419" y="802"/>
                  </a:lnTo>
                  <a:lnTo>
                    <a:pt x="418" y="802"/>
                  </a:lnTo>
                  <a:lnTo>
                    <a:pt x="417" y="801"/>
                  </a:lnTo>
                  <a:lnTo>
                    <a:pt x="417" y="797"/>
                  </a:lnTo>
                  <a:lnTo>
                    <a:pt x="417" y="796"/>
                  </a:lnTo>
                  <a:lnTo>
                    <a:pt x="420" y="777"/>
                  </a:lnTo>
                  <a:lnTo>
                    <a:pt x="423" y="771"/>
                  </a:lnTo>
                  <a:lnTo>
                    <a:pt x="423" y="770"/>
                  </a:lnTo>
                  <a:lnTo>
                    <a:pt x="423" y="768"/>
                  </a:lnTo>
                  <a:lnTo>
                    <a:pt x="422" y="767"/>
                  </a:lnTo>
                  <a:lnTo>
                    <a:pt x="421" y="767"/>
                  </a:lnTo>
                  <a:lnTo>
                    <a:pt x="422" y="765"/>
                  </a:lnTo>
                  <a:lnTo>
                    <a:pt x="422" y="764"/>
                  </a:lnTo>
                  <a:lnTo>
                    <a:pt x="423" y="764"/>
                  </a:lnTo>
                  <a:lnTo>
                    <a:pt x="423" y="765"/>
                  </a:lnTo>
                  <a:lnTo>
                    <a:pt x="423" y="764"/>
                  </a:lnTo>
                  <a:lnTo>
                    <a:pt x="424" y="764"/>
                  </a:lnTo>
                  <a:lnTo>
                    <a:pt x="424" y="762"/>
                  </a:lnTo>
                  <a:lnTo>
                    <a:pt x="424" y="760"/>
                  </a:lnTo>
                  <a:lnTo>
                    <a:pt x="425" y="759"/>
                  </a:lnTo>
                  <a:lnTo>
                    <a:pt x="427" y="757"/>
                  </a:lnTo>
                  <a:lnTo>
                    <a:pt x="430" y="755"/>
                  </a:lnTo>
                  <a:lnTo>
                    <a:pt x="430" y="753"/>
                  </a:lnTo>
                  <a:lnTo>
                    <a:pt x="431" y="750"/>
                  </a:lnTo>
                  <a:lnTo>
                    <a:pt x="434" y="746"/>
                  </a:lnTo>
                  <a:lnTo>
                    <a:pt x="435" y="742"/>
                  </a:lnTo>
                  <a:lnTo>
                    <a:pt x="436" y="741"/>
                  </a:lnTo>
                  <a:lnTo>
                    <a:pt x="437" y="740"/>
                  </a:lnTo>
                  <a:lnTo>
                    <a:pt x="443" y="732"/>
                  </a:lnTo>
                  <a:lnTo>
                    <a:pt x="443" y="731"/>
                  </a:lnTo>
                  <a:lnTo>
                    <a:pt x="443" y="730"/>
                  </a:lnTo>
                  <a:lnTo>
                    <a:pt x="444" y="730"/>
                  </a:lnTo>
                  <a:lnTo>
                    <a:pt x="444" y="729"/>
                  </a:lnTo>
                  <a:lnTo>
                    <a:pt x="443" y="727"/>
                  </a:lnTo>
                  <a:lnTo>
                    <a:pt x="443" y="726"/>
                  </a:lnTo>
                  <a:lnTo>
                    <a:pt x="444" y="725"/>
                  </a:lnTo>
                  <a:lnTo>
                    <a:pt x="446" y="723"/>
                  </a:lnTo>
                  <a:lnTo>
                    <a:pt x="446" y="720"/>
                  </a:lnTo>
                  <a:lnTo>
                    <a:pt x="447" y="719"/>
                  </a:lnTo>
                  <a:lnTo>
                    <a:pt x="448" y="717"/>
                  </a:lnTo>
                  <a:lnTo>
                    <a:pt x="451" y="714"/>
                  </a:lnTo>
                  <a:lnTo>
                    <a:pt x="452" y="713"/>
                  </a:lnTo>
                  <a:lnTo>
                    <a:pt x="456" y="700"/>
                  </a:lnTo>
                  <a:lnTo>
                    <a:pt x="458" y="698"/>
                  </a:lnTo>
                  <a:lnTo>
                    <a:pt x="457" y="696"/>
                  </a:lnTo>
                  <a:lnTo>
                    <a:pt x="456" y="694"/>
                  </a:lnTo>
                  <a:lnTo>
                    <a:pt x="457" y="693"/>
                  </a:lnTo>
                  <a:lnTo>
                    <a:pt x="458" y="692"/>
                  </a:lnTo>
                  <a:lnTo>
                    <a:pt x="458" y="691"/>
                  </a:lnTo>
                  <a:lnTo>
                    <a:pt x="458" y="690"/>
                  </a:lnTo>
                  <a:lnTo>
                    <a:pt x="459" y="690"/>
                  </a:lnTo>
                  <a:lnTo>
                    <a:pt x="460" y="691"/>
                  </a:lnTo>
                  <a:lnTo>
                    <a:pt x="459" y="687"/>
                  </a:lnTo>
                  <a:lnTo>
                    <a:pt x="459" y="686"/>
                  </a:lnTo>
                  <a:lnTo>
                    <a:pt x="459" y="684"/>
                  </a:lnTo>
                  <a:lnTo>
                    <a:pt x="460" y="683"/>
                  </a:lnTo>
                  <a:lnTo>
                    <a:pt x="463" y="679"/>
                  </a:lnTo>
                  <a:lnTo>
                    <a:pt x="465" y="677"/>
                  </a:lnTo>
                  <a:lnTo>
                    <a:pt x="467" y="678"/>
                  </a:lnTo>
                  <a:lnTo>
                    <a:pt x="467" y="679"/>
                  </a:lnTo>
                  <a:lnTo>
                    <a:pt x="466" y="680"/>
                  </a:lnTo>
                  <a:lnTo>
                    <a:pt x="466" y="682"/>
                  </a:lnTo>
                  <a:lnTo>
                    <a:pt x="465" y="684"/>
                  </a:lnTo>
                  <a:lnTo>
                    <a:pt x="465" y="686"/>
                  </a:lnTo>
                  <a:lnTo>
                    <a:pt x="465" y="687"/>
                  </a:lnTo>
                  <a:lnTo>
                    <a:pt x="463" y="690"/>
                  </a:lnTo>
                  <a:lnTo>
                    <a:pt x="462" y="691"/>
                  </a:lnTo>
                  <a:close/>
                  <a:moveTo>
                    <a:pt x="445" y="687"/>
                  </a:moveTo>
                  <a:lnTo>
                    <a:pt x="444" y="686"/>
                  </a:lnTo>
                  <a:lnTo>
                    <a:pt x="443" y="681"/>
                  </a:lnTo>
                  <a:lnTo>
                    <a:pt x="442" y="680"/>
                  </a:lnTo>
                  <a:lnTo>
                    <a:pt x="443" y="679"/>
                  </a:lnTo>
                  <a:lnTo>
                    <a:pt x="443" y="678"/>
                  </a:lnTo>
                  <a:lnTo>
                    <a:pt x="444" y="677"/>
                  </a:lnTo>
                  <a:lnTo>
                    <a:pt x="445" y="676"/>
                  </a:lnTo>
                  <a:lnTo>
                    <a:pt x="446" y="677"/>
                  </a:lnTo>
                  <a:lnTo>
                    <a:pt x="448" y="683"/>
                  </a:lnTo>
                  <a:lnTo>
                    <a:pt x="449" y="684"/>
                  </a:lnTo>
                  <a:lnTo>
                    <a:pt x="450" y="685"/>
                  </a:lnTo>
                  <a:lnTo>
                    <a:pt x="450" y="686"/>
                  </a:lnTo>
                  <a:lnTo>
                    <a:pt x="445" y="687"/>
                  </a:lnTo>
                  <a:close/>
                  <a:moveTo>
                    <a:pt x="169" y="673"/>
                  </a:moveTo>
                  <a:lnTo>
                    <a:pt x="169" y="674"/>
                  </a:lnTo>
                  <a:lnTo>
                    <a:pt x="170" y="674"/>
                  </a:lnTo>
                  <a:lnTo>
                    <a:pt x="170" y="673"/>
                  </a:lnTo>
                  <a:lnTo>
                    <a:pt x="171" y="676"/>
                  </a:lnTo>
                  <a:lnTo>
                    <a:pt x="172" y="679"/>
                  </a:lnTo>
                  <a:lnTo>
                    <a:pt x="171" y="681"/>
                  </a:lnTo>
                  <a:lnTo>
                    <a:pt x="170" y="684"/>
                  </a:lnTo>
                  <a:lnTo>
                    <a:pt x="168" y="687"/>
                  </a:lnTo>
                  <a:lnTo>
                    <a:pt x="168" y="688"/>
                  </a:lnTo>
                  <a:lnTo>
                    <a:pt x="169" y="690"/>
                  </a:lnTo>
                  <a:lnTo>
                    <a:pt x="171" y="691"/>
                  </a:lnTo>
                  <a:lnTo>
                    <a:pt x="171" y="692"/>
                  </a:lnTo>
                  <a:lnTo>
                    <a:pt x="172" y="695"/>
                  </a:lnTo>
                  <a:lnTo>
                    <a:pt x="172" y="696"/>
                  </a:lnTo>
                  <a:lnTo>
                    <a:pt x="171" y="696"/>
                  </a:lnTo>
                  <a:lnTo>
                    <a:pt x="170" y="695"/>
                  </a:lnTo>
                  <a:lnTo>
                    <a:pt x="169" y="695"/>
                  </a:lnTo>
                  <a:lnTo>
                    <a:pt x="168" y="695"/>
                  </a:lnTo>
                  <a:lnTo>
                    <a:pt x="167" y="697"/>
                  </a:lnTo>
                  <a:lnTo>
                    <a:pt x="167" y="698"/>
                  </a:lnTo>
                  <a:lnTo>
                    <a:pt x="167" y="699"/>
                  </a:lnTo>
                  <a:lnTo>
                    <a:pt x="168" y="700"/>
                  </a:lnTo>
                  <a:lnTo>
                    <a:pt x="168" y="701"/>
                  </a:lnTo>
                  <a:lnTo>
                    <a:pt x="168" y="702"/>
                  </a:lnTo>
                  <a:lnTo>
                    <a:pt x="167" y="703"/>
                  </a:lnTo>
                  <a:lnTo>
                    <a:pt x="167" y="704"/>
                  </a:lnTo>
                  <a:lnTo>
                    <a:pt x="168" y="704"/>
                  </a:lnTo>
                  <a:lnTo>
                    <a:pt x="168" y="705"/>
                  </a:lnTo>
                  <a:lnTo>
                    <a:pt x="168" y="707"/>
                  </a:lnTo>
                  <a:lnTo>
                    <a:pt x="169" y="708"/>
                  </a:lnTo>
                  <a:lnTo>
                    <a:pt x="170" y="708"/>
                  </a:lnTo>
                  <a:lnTo>
                    <a:pt x="171" y="708"/>
                  </a:lnTo>
                  <a:lnTo>
                    <a:pt x="172" y="708"/>
                  </a:lnTo>
                  <a:lnTo>
                    <a:pt x="172" y="707"/>
                  </a:lnTo>
                  <a:lnTo>
                    <a:pt x="173" y="707"/>
                  </a:lnTo>
                  <a:lnTo>
                    <a:pt x="174" y="708"/>
                  </a:lnTo>
                  <a:lnTo>
                    <a:pt x="174" y="709"/>
                  </a:lnTo>
                  <a:lnTo>
                    <a:pt x="173" y="710"/>
                  </a:lnTo>
                  <a:lnTo>
                    <a:pt x="174" y="712"/>
                  </a:lnTo>
                  <a:lnTo>
                    <a:pt x="174" y="715"/>
                  </a:lnTo>
                  <a:lnTo>
                    <a:pt x="173" y="716"/>
                  </a:lnTo>
                  <a:lnTo>
                    <a:pt x="173" y="717"/>
                  </a:lnTo>
                  <a:lnTo>
                    <a:pt x="173" y="718"/>
                  </a:lnTo>
                  <a:lnTo>
                    <a:pt x="174" y="718"/>
                  </a:lnTo>
                  <a:lnTo>
                    <a:pt x="175" y="718"/>
                  </a:lnTo>
                  <a:lnTo>
                    <a:pt x="176" y="718"/>
                  </a:lnTo>
                  <a:lnTo>
                    <a:pt x="177" y="718"/>
                  </a:lnTo>
                  <a:lnTo>
                    <a:pt x="178" y="719"/>
                  </a:lnTo>
                  <a:lnTo>
                    <a:pt x="177" y="719"/>
                  </a:lnTo>
                  <a:lnTo>
                    <a:pt x="176" y="719"/>
                  </a:lnTo>
                  <a:lnTo>
                    <a:pt x="176" y="720"/>
                  </a:lnTo>
                  <a:lnTo>
                    <a:pt x="176" y="721"/>
                  </a:lnTo>
                  <a:lnTo>
                    <a:pt x="177" y="722"/>
                  </a:lnTo>
                  <a:lnTo>
                    <a:pt x="178" y="725"/>
                  </a:lnTo>
                  <a:lnTo>
                    <a:pt x="178" y="726"/>
                  </a:lnTo>
                  <a:lnTo>
                    <a:pt x="181" y="727"/>
                  </a:lnTo>
                  <a:lnTo>
                    <a:pt x="182" y="728"/>
                  </a:lnTo>
                  <a:lnTo>
                    <a:pt x="181" y="730"/>
                  </a:lnTo>
                  <a:lnTo>
                    <a:pt x="180" y="730"/>
                  </a:lnTo>
                  <a:lnTo>
                    <a:pt x="179" y="730"/>
                  </a:lnTo>
                  <a:lnTo>
                    <a:pt x="178" y="731"/>
                  </a:lnTo>
                  <a:lnTo>
                    <a:pt x="177" y="733"/>
                  </a:lnTo>
                  <a:lnTo>
                    <a:pt x="176" y="733"/>
                  </a:lnTo>
                  <a:lnTo>
                    <a:pt x="173" y="736"/>
                  </a:lnTo>
                  <a:lnTo>
                    <a:pt x="172" y="738"/>
                  </a:lnTo>
                  <a:lnTo>
                    <a:pt x="171" y="738"/>
                  </a:lnTo>
                  <a:lnTo>
                    <a:pt x="170" y="738"/>
                  </a:lnTo>
                  <a:lnTo>
                    <a:pt x="167" y="738"/>
                  </a:lnTo>
                  <a:lnTo>
                    <a:pt x="166" y="738"/>
                  </a:lnTo>
                  <a:lnTo>
                    <a:pt x="165" y="738"/>
                  </a:lnTo>
                  <a:lnTo>
                    <a:pt x="164" y="738"/>
                  </a:lnTo>
                  <a:lnTo>
                    <a:pt x="162" y="739"/>
                  </a:lnTo>
                  <a:lnTo>
                    <a:pt x="160" y="740"/>
                  </a:lnTo>
                  <a:lnTo>
                    <a:pt x="159" y="740"/>
                  </a:lnTo>
                  <a:lnTo>
                    <a:pt x="158" y="741"/>
                  </a:lnTo>
                  <a:lnTo>
                    <a:pt x="153" y="745"/>
                  </a:lnTo>
                  <a:lnTo>
                    <a:pt x="151" y="748"/>
                  </a:lnTo>
                  <a:lnTo>
                    <a:pt x="150" y="751"/>
                  </a:lnTo>
                  <a:lnTo>
                    <a:pt x="149" y="757"/>
                  </a:lnTo>
                  <a:lnTo>
                    <a:pt x="147" y="759"/>
                  </a:lnTo>
                  <a:lnTo>
                    <a:pt x="145" y="760"/>
                  </a:lnTo>
                  <a:lnTo>
                    <a:pt x="142" y="761"/>
                  </a:lnTo>
                  <a:lnTo>
                    <a:pt x="141" y="761"/>
                  </a:lnTo>
                  <a:lnTo>
                    <a:pt x="140" y="762"/>
                  </a:lnTo>
                  <a:lnTo>
                    <a:pt x="139" y="762"/>
                  </a:lnTo>
                  <a:lnTo>
                    <a:pt x="138" y="762"/>
                  </a:lnTo>
                  <a:lnTo>
                    <a:pt x="137" y="762"/>
                  </a:lnTo>
                  <a:lnTo>
                    <a:pt x="136" y="762"/>
                  </a:lnTo>
                  <a:lnTo>
                    <a:pt x="135" y="763"/>
                  </a:lnTo>
                  <a:lnTo>
                    <a:pt x="134" y="763"/>
                  </a:lnTo>
                  <a:lnTo>
                    <a:pt x="133" y="764"/>
                  </a:lnTo>
                  <a:lnTo>
                    <a:pt x="132" y="764"/>
                  </a:lnTo>
                  <a:lnTo>
                    <a:pt x="131" y="764"/>
                  </a:lnTo>
                  <a:lnTo>
                    <a:pt x="128" y="764"/>
                  </a:lnTo>
                  <a:lnTo>
                    <a:pt x="126" y="765"/>
                  </a:lnTo>
                  <a:lnTo>
                    <a:pt x="124" y="766"/>
                  </a:lnTo>
                  <a:lnTo>
                    <a:pt x="122" y="767"/>
                  </a:lnTo>
                  <a:lnTo>
                    <a:pt x="121" y="767"/>
                  </a:lnTo>
                  <a:lnTo>
                    <a:pt x="119" y="767"/>
                  </a:lnTo>
                  <a:lnTo>
                    <a:pt x="118" y="769"/>
                  </a:lnTo>
                  <a:lnTo>
                    <a:pt x="118" y="770"/>
                  </a:lnTo>
                  <a:lnTo>
                    <a:pt x="118" y="773"/>
                  </a:lnTo>
                  <a:lnTo>
                    <a:pt x="119" y="775"/>
                  </a:lnTo>
                  <a:lnTo>
                    <a:pt x="120" y="777"/>
                  </a:lnTo>
                  <a:lnTo>
                    <a:pt x="120" y="781"/>
                  </a:lnTo>
                  <a:lnTo>
                    <a:pt x="119" y="781"/>
                  </a:lnTo>
                  <a:lnTo>
                    <a:pt x="118" y="781"/>
                  </a:lnTo>
                  <a:lnTo>
                    <a:pt x="117" y="780"/>
                  </a:lnTo>
                  <a:lnTo>
                    <a:pt x="116" y="779"/>
                  </a:lnTo>
                  <a:lnTo>
                    <a:pt x="117" y="778"/>
                  </a:lnTo>
                  <a:lnTo>
                    <a:pt x="116" y="778"/>
                  </a:lnTo>
                  <a:lnTo>
                    <a:pt x="115" y="777"/>
                  </a:lnTo>
                  <a:lnTo>
                    <a:pt x="114" y="778"/>
                  </a:lnTo>
                  <a:lnTo>
                    <a:pt x="115" y="779"/>
                  </a:lnTo>
                  <a:lnTo>
                    <a:pt x="115" y="780"/>
                  </a:lnTo>
                  <a:lnTo>
                    <a:pt x="115" y="781"/>
                  </a:lnTo>
                  <a:lnTo>
                    <a:pt x="115" y="782"/>
                  </a:lnTo>
                  <a:lnTo>
                    <a:pt x="116" y="782"/>
                  </a:lnTo>
                  <a:lnTo>
                    <a:pt x="116" y="783"/>
                  </a:lnTo>
                  <a:lnTo>
                    <a:pt x="117" y="783"/>
                  </a:lnTo>
                  <a:lnTo>
                    <a:pt x="118" y="784"/>
                  </a:lnTo>
                  <a:lnTo>
                    <a:pt x="118" y="785"/>
                  </a:lnTo>
                  <a:lnTo>
                    <a:pt x="116" y="785"/>
                  </a:lnTo>
                  <a:lnTo>
                    <a:pt x="117" y="786"/>
                  </a:lnTo>
                  <a:lnTo>
                    <a:pt x="116" y="788"/>
                  </a:lnTo>
                  <a:lnTo>
                    <a:pt x="115" y="789"/>
                  </a:lnTo>
                  <a:lnTo>
                    <a:pt x="115" y="790"/>
                  </a:lnTo>
                  <a:lnTo>
                    <a:pt x="114" y="790"/>
                  </a:lnTo>
                  <a:lnTo>
                    <a:pt x="114" y="791"/>
                  </a:lnTo>
                  <a:lnTo>
                    <a:pt x="113" y="791"/>
                  </a:lnTo>
                  <a:lnTo>
                    <a:pt x="112" y="792"/>
                  </a:lnTo>
                  <a:lnTo>
                    <a:pt x="107" y="800"/>
                  </a:lnTo>
                  <a:lnTo>
                    <a:pt x="105" y="802"/>
                  </a:lnTo>
                  <a:lnTo>
                    <a:pt x="105" y="803"/>
                  </a:lnTo>
                  <a:lnTo>
                    <a:pt x="104" y="804"/>
                  </a:lnTo>
                  <a:lnTo>
                    <a:pt x="104" y="805"/>
                  </a:lnTo>
                  <a:lnTo>
                    <a:pt x="101" y="809"/>
                  </a:lnTo>
                  <a:lnTo>
                    <a:pt x="98" y="811"/>
                  </a:lnTo>
                  <a:lnTo>
                    <a:pt x="97" y="811"/>
                  </a:lnTo>
                  <a:lnTo>
                    <a:pt x="93" y="815"/>
                  </a:lnTo>
                  <a:lnTo>
                    <a:pt x="92" y="817"/>
                  </a:lnTo>
                  <a:lnTo>
                    <a:pt x="90" y="818"/>
                  </a:lnTo>
                  <a:lnTo>
                    <a:pt x="88" y="818"/>
                  </a:lnTo>
                  <a:lnTo>
                    <a:pt x="87" y="818"/>
                  </a:lnTo>
                  <a:lnTo>
                    <a:pt x="86" y="819"/>
                  </a:lnTo>
                  <a:lnTo>
                    <a:pt x="85" y="819"/>
                  </a:lnTo>
                  <a:lnTo>
                    <a:pt x="81" y="819"/>
                  </a:lnTo>
                  <a:lnTo>
                    <a:pt x="80" y="820"/>
                  </a:lnTo>
                  <a:lnTo>
                    <a:pt x="79" y="820"/>
                  </a:lnTo>
                  <a:lnTo>
                    <a:pt x="77" y="821"/>
                  </a:lnTo>
                  <a:lnTo>
                    <a:pt x="77" y="823"/>
                  </a:lnTo>
                  <a:lnTo>
                    <a:pt x="76" y="825"/>
                  </a:lnTo>
                  <a:lnTo>
                    <a:pt x="76" y="826"/>
                  </a:lnTo>
                  <a:lnTo>
                    <a:pt x="75" y="826"/>
                  </a:lnTo>
                  <a:lnTo>
                    <a:pt x="75" y="827"/>
                  </a:lnTo>
                  <a:lnTo>
                    <a:pt x="74" y="827"/>
                  </a:lnTo>
                  <a:lnTo>
                    <a:pt x="74" y="828"/>
                  </a:lnTo>
                  <a:lnTo>
                    <a:pt x="74" y="830"/>
                  </a:lnTo>
                  <a:lnTo>
                    <a:pt x="72" y="833"/>
                  </a:lnTo>
                  <a:lnTo>
                    <a:pt x="69" y="837"/>
                  </a:lnTo>
                  <a:lnTo>
                    <a:pt x="68" y="838"/>
                  </a:lnTo>
                  <a:lnTo>
                    <a:pt x="63" y="841"/>
                  </a:lnTo>
                  <a:lnTo>
                    <a:pt x="58" y="845"/>
                  </a:lnTo>
                  <a:lnTo>
                    <a:pt x="54" y="849"/>
                  </a:lnTo>
                  <a:lnTo>
                    <a:pt x="52" y="850"/>
                  </a:lnTo>
                  <a:lnTo>
                    <a:pt x="51" y="851"/>
                  </a:lnTo>
                  <a:lnTo>
                    <a:pt x="49" y="851"/>
                  </a:lnTo>
                  <a:lnTo>
                    <a:pt x="48" y="852"/>
                  </a:lnTo>
                  <a:lnTo>
                    <a:pt x="47" y="852"/>
                  </a:lnTo>
                  <a:lnTo>
                    <a:pt x="45" y="852"/>
                  </a:lnTo>
                  <a:lnTo>
                    <a:pt x="41" y="851"/>
                  </a:lnTo>
                  <a:lnTo>
                    <a:pt x="40" y="852"/>
                  </a:lnTo>
                  <a:lnTo>
                    <a:pt x="39" y="854"/>
                  </a:lnTo>
                  <a:lnTo>
                    <a:pt x="39" y="856"/>
                  </a:lnTo>
                  <a:lnTo>
                    <a:pt x="39" y="858"/>
                  </a:lnTo>
                  <a:lnTo>
                    <a:pt x="37" y="860"/>
                  </a:lnTo>
                  <a:lnTo>
                    <a:pt x="37" y="862"/>
                  </a:lnTo>
                  <a:lnTo>
                    <a:pt x="36" y="862"/>
                  </a:lnTo>
                  <a:lnTo>
                    <a:pt x="36" y="863"/>
                  </a:lnTo>
                  <a:lnTo>
                    <a:pt x="35" y="863"/>
                  </a:lnTo>
                  <a:lnTo>
                    <a:pt x="34" y="862"/>
                  </a:lnTo>
                  <a:lnTo>
                    <a:pt x="28" y="864"/>
                  </a:lnTo>
                  <a:lnTo>
                    <a:pt x="25" y="865"/>
                  </a:lnTo>
                  <a:lnTo>
                    <a:pt x="24" y="866"/>
                  </a:lnTo>
                  <a:lnTo>
                    <a:pt x="23" y="866"/>
                  </a:lnTo>
                  <a:lnTo>
                    <a:pt x="23" y="868"/>
                  </a:lnTo>
                  <a:lnTo>
                    <a:pt x="20" y="869"/>
                  </a:lnTo>
                  <a:lnTo>
                    <a:pt x="20" y="870"/>
                  </a:lnTo>
                  <a:lnTo>
                    <a:pt x="19" y="871"/>
                  </a:lnTo>
                  <a:lnTo>
                    <a:pt x="17" y="872"/>
                  </a:lnTo>
                  <a:lnTo>
                    <a:pt x="16" y="874"/>
                  </a:lnTo>
                  <a:lnTo>
                    <a:pt x="15" y="874"/>
                  </a:lnTo>
                  <a:lnTo>
                    <a:pt x="15" y="872"/>
                  </a:lnTo>
                  <a:lnTo>
                    <a:pt x="15" y="871"/>
                  </a:lnTo>
                  <a:lnTo>
                    <a:pt x="16" y="870"/>
                  </a:lnTo>
                  <a:lnTo>
                    <a:pt x="16" y="868"/>
                  </a:lnTo>
                  <a:lnTo>
                    <a:pt x="17" y="868"/>
                  </a:lnTo>
                  <a:lnTo>
                    <a:pt x="17" y="867"/>
                  </a:lnTo>
                  <a:lnTo>
                    <a:pt x="17" y="866"/>
                  </a:lnTo>
                  <a:lnTo>
                    <a:pt x="17" y="865"/>
                  </a:lnTo>
                  <a:lnTo>
                    <a:pt x="17" y="864"/>
                  </a:lnTo>
                  <a:lnTo>
                    <a:pt x="17" y="863"/>
                  </a:lnTo>
                  <a:lnTo>
                    <a:pt x="17" y="862"/>
                  </a:lnTo>
                  <a:lnTo>
                    <a:pt x="18" y="862"/>
                  </a:lnTo>
                  <a:lnTo>
                    <a:pt x="18" y="860"/>
                  </a:lnTo>
                  <a:lnTo>
                    <a:pt x="19" y="859"/>
                  </a:lnTo>
                  <a:lnTo>
                    <a:pt x="20" y="857"/>
                  </a:lnTo>
                  <a:lnTo>
                    <a:pt x="20" y="856"/>
                  </a:lnTo>
                  <a:lnTo>
                    <a:pt x="21" y="856"/>
                  </a:lnTo>
                  <a:lnTo>
                    <a:pt x="22" y="855"/>
                  </a:lnTo>
                  <a:lnTo>
                    <a:pt x="22" y="853"/>
                  </a:lnTo>
                  <a:lnTo>
                    <a:pt x="23" y="852"/>
                  </a:lnTo>
                  <a:lnTo>
                    <a:pt x="24" y="852"/>
                  </a:lnTo>
                  <a:lnTo>
                    <a:pt x="25" y="851"/>
                  </a:lnTo>
                  <a:lnTo>
                    <a:pt x="26" y="850"/>
                  </a:lnTo>
                  <a:lnTo>
                    <a:pt x="25" y="850"/>
                  </a:lnTo>
                  <a:lnTo>
                    <a:pt x="26" y="847"/>
                  </a:lnTo>
                  <a:lnTo>
                    <a:pt x="27" y="846"/>
                  </a:lnTo>
                  <a:lnTo>
                    <a:pt x="30" y="846"/>
                  </a:lnTo>
                  <a:lnTo>
                    <a:pt x="31" y="845"/>
                  </a:lnTo>
                  <a:lnTo>
                    <a:pt x="32" y="843"/>
                  </a:lnTo>
                  <a:lnTo>
                    <a:pt x="37" y="836"/>
                  </a:lnTo>
                  <a:lnTo>
                    <a:pt x="38" y="835"/>
                  </a:lnTo>
                  <a:lnTo>
                    <a:pt x="44" y="830"/>
                  </a:lnTo>
                  <a:lnTo>
                    <a:pt x="45" y="828"/>
                  </a:lnTo>
                  <a:lnTo>
                    <a:pt x="45" y="827"/>
                  </a:lnTo>
                  <a:lnTo>
                    <a:pt x="46" y="826"/>
                  </a:lnTo>
                  <a:lnTo>
                    <a:pt x="47" y="825"/>
                  </a:lnTo>
                  <a:lnTo>
                    <a:pt x="48" y="825"/>
                  </a:lnTo>
                  <a:lnTo>
                    <a:pt x="49" y="824"/>
                  </a:lnTo>
                  <a:lnTo>
                    <a:pt x="50" y="825"/>
                  </a:lnTo>
                  <a:lnTo>
                    <a:pt x="51" y="825"/>
                  </a:lnTo>
                  <a:lnTo>
                    <a:pt x="52" y="825"/>
                  </a:lnTo>
                  <a:lnTo>
                    <a:pt x="53" y="824"/>
                  </a:lnTo>
                  <a:lnTo>
                    <a:pt x="54" y="822"/>
                  </a:lnTo>
                  <a:lnTo>
                    <a:pt x="54" y="821"/>
                  </a:lnTo>
                  <a:lnTo>
                    <a:pt x="55" y="821"/>
                  </a:lnTo>
                  <a:lnTo>
                    <a:pt x="55" y="820"/>
                  </a:lnTo>
                  <a:lnTo>
                    <a:pt x="54" y="820"/>
                  </a:lnTo>
                  <a:lnTo>
                    <a:pt x="55" y="819"/>
                  </a:lnTo>
                  <a:lnTo>
                    <a:pt x="58" y="817"/>
                  </a:lnTo>
                  <a:lnTo>
                    <a:pt x="59" y="817"/>
                  </a:lnTo>
                  <a:lnTo>
                    <a:pt x="60" y="816"/>
                  </a:lnTo>
                  <a:lnTo>
                    <a:pt x="61" y="813"/>
                  </a:lnTo>
                  <a:lnTo>
                    <a:pt x="62" y="812"/>
                  </a:lnTo>
                  <a:lnTo>
                    <a:pt x="65" y="813"/>
                  </a:lnTo>
                  <a:lnTo>
                    <a:pt x="66" y="812"/>
                  </a:lnTo>
                  <a:lnTo>
                    <a:pt x="68" y="812"/>
                  </a:lnTo>
                  <a:lnTo>
                    <a:pt x="68" y="813"/>
                  </a:lnTo>
                  <a:lnTo>
                    <a:pt x="68" y="814"/>
                  </a:lnTo>
                  <a:lnTo>
                    <a:pt x="69" y="814"/>
                  </a:lnTo>
                  <a:lnTo>
                    <a:pt x="69" y="813"/>
                  </a:lnTo>
                  <a:lnTo>
                    <a:pt x="70" y="813"/>
                  </a:lnTo>
                  <a:lnTo>
                    <a:pt x="71" y="811"/>
                  </a:lnTo>
                  <a:lnTo>
                    <a:pt x="72" y="810"/>
                  </a:lnTo>
                  <a:lnTo>
                    <a:pt x="77" y="807"/>
                  </a:lnTo>
                  <a:lnTo>
                    <a:pt x="77" y="806"/>
                  </a:lnTo>
                  <a:lnTo>
                    <a:pt x="77" y="805"/>
                  </a:lnTo>
                  <a:lnTo>
                    <a:pt x="77" y="804"/>
                  </a:lnTo>
                  <a:lnTo>
                    <a:pt x="78" y="803"/>
                  </a:lnTo>
                  <a:lnTo>
                    <a:pt x="80" y="802"/>
                  </a:lnTo>
                  <a:lnTo>
                    <a:pt x="81" y="801"/>
                  </a:lnTo>
                  <a:lnTo>
                    <a:pt x="83" y="798"/>
                  </a:lnTo>
                  <a:lnTo>
                    <a:pt x="87" y="795"/>
                  </a:lnTo>
                  <a:lnTo>
                    <a:pt x="88" y="793"/>
                  </a:lnTo>
                  <a:lnTo>
                    <a:pt x="90" y="791"/>
                  </a:lnTo>
                  <a:lnTo>
                    <a:pt x="90" y="790"/>
                  </a:lnTo>
                  <a:lnTo>
                    <a:pt x="91" y="790"/>
                  </a:lnTo>
                  <a:lnTo>
                    <a:pt x="91" y="789"/>
                  </a:lnTo>
                  <a:lnTo>
                    <a:pt x="91" y="787"/>
                  </a:lnTo>
                  <a:lnTo>
                    <a:pt x="92" y="786"/>
                  </a:lnTo>
                  <a:lnTo>
                    <a:pt x="93" y="786"/>
                  </a:lnTo>
                  <a:lnTo>
                    <a:pt x="94" y="786"/>
                  </a:lnTo>
                  <a:lnTo>
                    <a:pt x="95" y="785"/>
                  </a:lnTo>
                  <a:lnTo>
                    <a:pt x="96" y="784"/>
                  </a:lnTo>
                  <a:lnTo>
                    <a:pt x="96" y="783"/>
                  </a:lnTo>
                  <a:lnTo>
                    <a:pt x="97" y="783"/>
                  </a:lnTo>
                  <a:lnTo>
                    <a:pt x="98" y="783"/>
                  </a:lnTo>
                  <a:lnTo>
                    <a:pt x="98" y="782"/>
                  </a:lnTo>
                  <a:lnTo>
                    <a:pt x="103" y="778"/>
                  </a:lnTo>
                  <a:lnTo>
                    <a:pt x="104" y="777"/>
                  </a:lnTo>
                  <a:lnTo>
                    <a:pt x="104" y="775"/>
                  </a:lnTo>
                  <a:lnTo>
                    <a:pt x="108" y="772"/>
                  </a:lnTo>
                  <a:lnTo>
                    <a:pt x="108" y="771"/>
                  </a:lnTo>
                  <a:lnTo>
                    <a:pt x="109" y="770"/>
                  </a:lnTo>
                  <a:lnTo>
                    <a:pt x="109" y="768"/>
                  </a:lnTo>
                  <a:lnTo>
                    <a:pt x="112" y="765"/>
                  </a:lnTo>
                  <a:lnTo>
                    <a:pt x="112" y="763"/>
                  </a:lnTo>
                  <a:lnTo>
                    <a:pt x="113" y="762"/>
                  </a:lnTo>
                  <a:lnTo>
                    <a:pt x="116" y="761"/>
                  </a:lnTo>
                  <a:lnTo>
                    <a:pt x="116" y="760"/>
                  </a:lnTo>
                  <a:lnTo>
                    <a:pt x="119" y="755"/>
                  </a:lnTo>
                  <a:lnTo>
                    <a:pt x="119" y="754"/>
                  </a:lnTo>
                  <a:lnTo>
                    <a:pt x="119" y="756"/>
                  </a:lnTo>
                  <a:lnTo>
                    <a:pt x="119" y="757"/>
                  </a:lnTo>
                  <a:lnTo>
                    <a:pt x="119" y="758"/>
                  </a:lnTo>
                  <a:lnTo>
                    <a:pt x="120" y="759"/>
                  </a:lnTo>
                  <a:lnTo>
                    <a:pt x="121" y="760"/>
                  </a:lnTo>
                  <a:lnTo>
                    <a:pt x="122" y="759"/>
                  </a:lnTo>
                  <a:lnTo>
                    <a:pt x="122" y="758"/>
                  </a:lnTo>
                  <a:lnTo>
                    <a:pt x="123" y="758"/>
                  </a:lnTo>
                  <a:lnTo>
                    <a:pt x="123" y="757"/>
                  </a:lnTo>
                  <a:lnTo>
                    <a:pt x="124" y="756"/>
                  </a:lnTo>
                  <a:lnTo>
                    <a:pt x="123" y="756"/>
                  </a:lnTo>
                  <a:lnTo>
                    <a:pt x="122" y="754"/>
                  </a:lnTo>
                  <a:lnTo>
                    <a:pt x="122" y="753"/>
                  </a:lnTo>
                  <a:lnTo>
                    <a:pt x="122" y="751"/>
                  </a:lnTo>
                  <a:lnTo>
                    <a:pt x="122" y="750"/>
                  </a:lnTo>
                  <a:lnTo>
                    <a:pt x="124" y="750"/>
                  </a:lnTo>
                  <a:lnTo>
                    <a:pt x="125" y="750"/>
                  </a:lnTo>
                  <a:lnTo>
                    <a:pt x="126" y="749"/>
                  </a:lnTo>
                  <a:lnTo>
                    <a:pt x="127" y="749"/>
                  </a:lnTo>
                  <a:lnTo>
                    <a:pt x="129" y="749"/>
                  </a:lnTo>
                  <a:lnTo>
                    <a:pt x="130" y="749"/>
                  </a:lnTo>
                  <a:lnTo>
                    <a:pt x="131" y="748"/>
                  </a:lnTo>
                  <a:lnTo>
                    <a:pt x="131" y="747"/>
                  </a:lnTo>
                  <a:lnTo>
                    <a:pt x="132" y="746"/>
                  </a:lnTo>
                  <a:lnTo>
                    <a:pt x="131" y="745"/>
                  </a:lnTo>
                  <a:lnTo>
                    <a:pt x="131" y="744"/>
                  </a:lnTo>
                  <a:lnTo>
                    <a:pt x="132" y="744"/>
                  </a:lnTo>
                  <a:lnTo>
                    <a:pt x="133" y="743"/>
                  </a:lnTo>
                  <a:lnTo>
                    <a:pt x="134" y="743"/>
                  </a:lnTo>
                  <a:lnTo>
                    <a:pt x="135" y="742"/>
                  </a:lnTo>
                  <a:lnTo>
                    <a:pt x="136" y="742"/>
                  </a:lnTo>
                  <a:lnTo>
                    <a:pt x="136" y="741"/>
                  </a:lnTo>
                  <a:lnTo>
                    <a:pt x="136" y="740"/>
                  </a:lnTo>
                  <a:lnTo>
                    <a:pt x="135" y="739"/>
                  </a:lnTo>
                  <a:lnTo>
                    <a:pt x="134" y="740"/>
                  </a:lnTo>
                  <a:lnTo>
                    <a:pt x="133" y="740"/>
                  </a:lnTo>
                  <a:lnTo>
                    <a:pt x="133" y="739"/>
                  </a:lnTo>
                  <a:lnTo>
                    <a:pt x="133" y="738"/>
                  </a:lnTo>
                  <a:lnTo>
                    <a:pt x="133" y="737"/>
                  </a:lnTo>
                  <a:lnTo>
                    <a:pt x="134" y="736"/>
                  </a:lnTo>
                  <a:lnTo>
                    <a:pt x="135" y="736"/>
                  </a:lnTo>
                  <a:lnTo>
                    <a:pt x="136" y="736"/>
                  </a:lnTo>
                  <a:lnTo>
                    <a:pt x="137" y="736"/>
                  </a:lnTo>
                  <a:lnTo>
                    <a:pt x="138" y="736"/>
                  </a:lnTo>
                  <a:lnTo>
                    <a:pt x="139" y="737"/>
                  </a:lnTo>
                  <a:lnTo>
                    <a:pt x="139" y="736"/>
                  </a:lnTo>
                  <a:lnTo>
                    <a:pt x="139" y="735"/>
                  </a:lnTo>
                  <a:lnTo>
                    <a:pt x="140" y="735"/>
                  </a:lnTo>
                  <a:lnTo>
                    <a:pt x="141" y="734"/>
                  </a:lnTo>
                  <a:lnTo>
                    <a:pt x="140" y="733"/>
                  </a:lnTo>
                  <a:lnTo>
                    <a:pt x="140" y="732"/>
                  </a:lnTo>
                  <a:lnTo>
                    <a:pt x="140" y="731"/>
                  </a:lnTo>
                  <a:lnTo>
                    <a:pt x="141" y="731"/>
                  </a:lnTo>
                  <a:lnTo>
                    <a:pt x="142" y="730"/>
                  </a:lnTo>
                  <a:lnTo>
                    <a:pt x="142" y="731"/>
                  </a:lnTo>
                  <a:lnTo>
                    <a:pt x="142" y="732"/>
                  </a:lnTo>
                  <a:lnTo>
                    <a:pt x="142" y="733"/>
                  </a:lnTo>
                  <a:lnTo>
                    <a:pt x="143" y="737"/>
                  </a:lnTo>
                  <a:lnTo>
                    <a:pt x="144" y="736"/>
                  </a:lnTo>
                  <a:lnTo>
                    <a:pt x="146" y="734"/>
                  </a:lnTo>
                  <a:lnTo>
                    <a:pt x="147" y="733"/>
                  </a:lnTo>
                  <a:lnTo>
                    <a:pt x="147" y="732"/>
                  </a:lnTo>
                  <a:lnTo>
                    <a:pt x="148" y="732"/>
                  </a:lnTo>
                  <a:lnTo>
                    <a:pt x="149" y="732"/>
                  </a:lnTo>
                  <a:lnTo>
                    <a:pt x="149" y="730"/>
                  </a:lnTo>
                  <a:lnTo>
                    <a:pt x="152" y="730"/>
                  </a:lnTo>
                  <a:lnTo>
                    <a:pt x="152" y="729"/>
                  </a:lnTo>
                  <a:lnTo>
                    <a:pt x="152" y="728"/>
                  </a:lnTo>
                  <a:lnTo>
                    <a:pt x="151" y="727"/>
                  </a:lnTo>
                  <a:lnTo>
                    <a:pt x="150" y="727"/>
                  </a:lnTo>
                  <a:lnTo>
                    <a:pt x="151" y="726"/>
                  </a:lnTo>
                  <a:lnTo>
                    <a:pt x="152" y="726"/>
                  </a:lnTo>
                  <a:lnTo>
                    <a:pt x="153" y="726"/>
                  </a:lnTo>
                  <a:lnTo>
                    <a:pt x="154" y="725"/>
                  </a:lnTo>
                  <a:lnTo>
                    <a:pt x="155" y="723"/>
                  </a:lnTo>
                  <a:lnTo>
                    <a:pt x="157" y="715"/>
                  </a:lnTo>
                  <a:lnTo>
                    <a:pt x="157" y="714"/>
                  </a:lnTo>
                  <a:lnTo>
                    <a:pt x="156" y="713"/>
                  </a:lnTo>
                  <a:lnTo>
                    <a:pt x="156" y="712"/>
                  </a:lnTo>
                  <a:lnTo>
                    <a:pt x="155" y="712"/>
                  </a:lnTo>
                  <a:lnTo>
                    <a:pt x="155" y="711"/>
                  </a:lnTo>
                  <a:lnTo>
                    <a:pt x="154" y="711"/>
                  </a:lnTo>
                  <a:lnTo>
                    <a:pt x="153" y="712"/>
                  </a:lnTo>
                  <a:lnTo>
                    <a:pt x="152" y="711"/>
                  </a:lnTo>
                  <a:lnTo>
                    <a:pt x="152" y="710"/>
                  </a:lnTo>
                  <a:lnTo>
                    <a:pt x="152" y="709"/>
                  </a:lnTo>
                  <a:lnTo>
                    <a:pt x="152" y="708"/>
                  </a:lnTo>
                  <a:lnTo>
                    <a:pt x="151" y="707"/>
                  </a:lnTo>
                  <a:lnTo>
                    <a:pt x="150" y="706"/>
                  </a:lnTo>
                  <a:lnTo>
                    <a:pt x="149" y="706"/>
                  </a:lnTo>
                  <a:lnTo>
                    <a:pt x="151" y="704"/>
                  </a:lnTo>
                  <a:lnTo>
                    <a:pt x="151" y="703"/>
                  </a:lnTo>
                  <a:lnTo>
                    <a:pt x="150" y="702"/>
                  </a:lnTo>
                  <a:lnTo>
                    <a:pt x="149" y="702"/>
                  </a:lnTo>
                  <a:lnTo>
                    <a:pt x="150" y="701"/>
                  </a:lnTo>
                  <a:lnTo>
                    <a:pt x="149" y="700"/>
                  </a:lnTo>
                  <a:lnTo>
                    <a:pt x="149" y="699"/>
                  </a:lnTo>
                  <a:lnTo>
                    <a:pt x="150" y="699"/>
                  </a:lnTo>
                  <a:lnTo>
                    <a:pt x="151" y="701"/>
                  </a:lnTo>
                  <a:lnTo>
                    <a:pt x="152" y="700"/>
                  </a:lnTo>
                  <a:lnTo>
                    <a:pt x="152" y="701"/>
                  </a:lnTo>
                  <a:lnTo>
                    <a:pt x="153" y="701"/>
                  </a:lnTo>
                  <a:lnTo>
                    <a:pt x="153" y="702"/>
                  </a:lnTo>
                  <a:lnTo>
                    <a:pt x="152" y="702"/>
                  </a:lnTo>
                  <a:lnTo>
                    <a:pt x="153" y="704"/>
                  </a:lnTo>
                  <a:lnTo>
                    <a:pt x="152" y="704"/>
                  </a:lnTo>
                  <a:lnTo>
                    <a:pt x="153" y="705"/>
                  </a:lnTo>
                  <a:lnTo>
                    <a:pt x="154" y="705"/>
                  </a:lnTo>
                  <a:lnTo>
                    <a:pt x="155" y="704"/>
                  </a:lnTo>
                  <a:lnTo>
                    <a:pt x="154" y="706"/>
                  </a:lnTo>
                  <a:lnTo>
                    <a:pt x="155" y="706"/>
                  </a:lnTo>
                  <a:lnTo>
                    <a:pt x="155" y="707"/>
                  </a:lnTo>
                  <a:lnTo>
                    <a:pt x="156" y="708"/>
                  </a:lnTo>
                  <a:lnTo>
                    <a:pt x="156" y="707"/>
                  </a:lnTo>
                  <a:lnTo>
                    <a:pt x="157" y="707"/>
                  </a:lnTo>
                  <a:lnTo>
                    <a:pt x="157" y="709"/>
                  </a:lnTo>
                  <a:lnTo>
                    <a:pt x="158" y="709"/>
                  </a:lnTo>
                  <a:lnTo>
                    <a:pt x="160" y="710"/>
                  </a:lnTo>
                  <a:lnTo>
                    <a:pt x="160" y="711"/>
                  </a:lnTo>
                  <a:lnTo>
                    <a:pt x="160" y="712"/>
                  </a:lnTo>
                  <a:lnTo>
                    <a:pt x="161" y="712"/>
                  </a:lnTo>
                  <a:lnTo>
                    <a:pt x="162" y="711"/>
                  </a:lnTo>
                  <a:lnTo>
                    <a:pt x="162" y="712"/>
                  </a:lnTo>
                  <a:lnTo>
                    <a:pt x="163" y="713"/>
                  </a:lnTo>
                  <a:lnTo>
                    <a:pt x="163" y="714"/>
                  </a:lnTo>
                  <a:lnTo>
                    <a:pt x="164" y="714"/>
                  </a:lnTo>
                  <a:lnTo>
                    <a:pt x="165" y="714"/>
                  </a:lnTo>
                  <a:lnTo>
                    <a:pt x="165" y="713"/>
                  </a:lnTo>
                  <a:lnTo>
                    <a:pt x="164" y="712"/>
                  </a:lnTo>
                  <a:lnTo>
                    <a:pt x="163" y="710"/>
                  </a:lnTo>
                  <a:lnTo>
                    <a:pt x="163" y="709"/>
                  </a:lnTo>
                  <a:lnTo>
                    <a:pt x="164" y="708"/>
                  </a:lnTo>
                  <a:lnTo>
                    <a:pt x="164" y="707"/>
                  </a:lnTo>
                  <a:lnTo>
                    <a:pt x="163" y="706"/>
                  </a:lnTo>
                  <a:lnTo>
                    <a:pt x="162" y="705"/>
                  </a:lnTo>
                  <a:lnTo>
                    <a:pt x="161" y="705"/>
                  </a:lnTo>
                  <a:lnTo>
                    <a:pt x="160" y="705"/>
                  </a:lnTo>
                  <a:lnTo>
                    <a:pt x="158" y="705"/>
                  </a:lnTo>
                  <a:lnTo>
                    <a:pt x="158" y="704"/>
                  </a:lnTo>
                  <a:lnTo>
                    <a:pt x="157" y="703"/>
                  </a:lnTo>
                  <a:lnTo>
                    <a:pt x="157" y="702"/>
                  </a:lnTo>
                  <a:lnTo>
                    <a:pt x="158" y="701"/>
                  </a:lnTo>
                  <a:lnTo>
                    <a:pt x="157" y="700"/>
                  </a:lnTo>
                  <a:lnTo>
                    <a:pt x="156" y="701"/>
                  </a:lnTo>
                  <a:lnTo>
                    <a:pt x="155" y="700"/>
                  </a:lnTo>
                  <a:lnTo>
                    <a:pt x="155" y="696"/>
                  </a:lnTo>
                  <a:lnTo>
                    <a:pt x="156" y="695"/>
                  </a:lnTo>
                  <a:lnTo>
                    <a:pt x="157" y="696"/>
                  </a:lnTo>
                  <a:lnTo>
                    <a:pt x="158" y="696"/>
                  </a:lnTo>
                  <a:lnTo>
                    <a:pt x="157" y="694"/>
                  </a:lnTo>
                  <a:lnTo>
                    <a:pt x="156" y="692"/>
                  </a:lnTo>
                  <a:lnTo>
                    <a:pt x="156" y="690"/>
                  </a:lnTo>
                  <a:lnTo>
                    <a:pt x="156" y="689"/>
                  </a:lnTo>
                  <a:lnTo>
                    <a:pt x="157" y="690"/>
                  </a:lnTo>
                  <a:lnTo>
                    <a:pt x="158" y="692"/>
                  </a:lnTo>
                  <a:lnTo>
                    <a:pt x="159" y="692"/>
                  </a:lnTo>
                  <a:lnTo>
                    <a:pt x="160" y="692"/>
                  </a:lnTo>
                  <a:lnTo>
                    <a:pt x="160" y="693"/>
                  </a:lnTo>
                  <a:lnTo>
                    <a:pt x="161" y="693"/>
                  </a:lnTo>
                  <a:lnTo>
                    <a:pt x="161" y="692"/>
                  </a:lnTo>
                  <a:lnTo>
                    <a:pt x="162" y="692"/>
                  </a:lnTo>
                  <a:lnTo>
                    <a:pt x="162" y="690"/>
                  </a:lnTo>
                  <a:lnTo>
                    <a:pt x="163" y="688"/>
                  </a:lnTo>
                  <a:lnTo>
                    <a:pt x="162" y="687"/>
                  </a:lnTo>
                  <a:lnTo>
                    <a:pt x="161" y="687"/>
                  </a:lnTo>
                  <a:lnTo>
                    <a:pt x="160" y="685"/>
                  </a:lnTo>
                  <a:lnTo>
                    <a:pt x="160" y="684"/>
                  </a:lnTo>
                  <a:lnTo>
                    <a:pt x="161" y="684"/>
                  </a:lnTo>
                  <a:lnTo>
                    <a:pt x="161" y="683"/>
                  </a:lnTo>
                  <a:lnTo>
                    <a:pt x="162" y="682"/>
                  </a:lnTo>
                  <a:lnTo>
                    <a:pt x="162" y="681"/>
                  </a:lnTo>
                  <a:lnTo>
                    <a:pt x="162" y="679"/>
                  </a:lnTo>
                  <a:lnTo>
                    <a:pt x="162" y="676"/>
                  </a:lnTo>
                  <a:lnTo>
                    <a:pt x="162" y="675"/>
                  </a:lnTo>
                  <a:lnTo>
                    <a:pt x="163" y="674"/>
                  </a:lnTo>
                  <a:lnTo>
                    <a:pt x="163" y="673"/>
                  </a:lnTo>
                  <a:lnTo>
                    <a:pt x="164" y="674"/>
                  </a:lnTo>
                  <a:lnTo>
                    <a:pt x="165" y="673"/>
                  </a:lnTo>
                  <a:lnTo>
                    <a:pt x="165" y="672"/>
                  </a:lnTo>
                  <a:lnTo>
                    <a:pt x="166" y="671"/>
                  </a:lnTo>
                  <a:lnTo>
                    <a:pt x="166" y="670"/>
                  </a:lnTo>
                  <a:lnTo>
                    <a:pt x="166" y="669"/>
                  </a:lnTo>
                  <a:lnTo>
                    <a:pt x="166" y="668"/>
                  </a:lnTo>
                  <a:lnTo>
                    <a:pt x="167" y="668"/>
                  </a:lnTo>
                  <a:lnTo>
                    <a:pt x="168" y="668"/>
                  </a:lnTo>
                  <a:lnTo>
                    <a:pt x="168" y="669"/>
                  </a:lnTo>
                  <a:lnTo>
                    <a:pt x="168" y="670"/>
                  </a:lnTo>
                  <a:lnTo>
                    <a:pt x="168" y="671"/>
                  </a:lnTo>
                  <a:lnTo>
                    <a:pt x="168" y="672"/>
                  </a:lnTo>
                  <a:lnTo>
                    <a:pt x="168" y="673"/>
                  </a:lnTo>
                  <a:lnTo>
                    <a:pt x="169" y="673"/>
                  </a:lnTo>
                  <a:close/>
                  <a:moveTo>
                    <a:pt x="192" y="664"/>
                  </a:moveTo>
                  <a:lnTo>
                    <a:pt x="191" y="667"/>
                  </a:lnTo>
                  <a:lnTo>
                    <a:pt x="190" y="669"/>
                  </a:lnTo>
                  <a:lnTo>
                    <a:pt x="189" y="671"/>
                  </a:lnTo>
                  <a:lnTo>
                    <a:pt x="188" y="670"/>
                  </a:lnTo>
                  <a:lnTo>
                    <a:pt x="188" y="669"/>
                  </a:lnTo>
                  <a:lnTo>
                    <a:pt x="188" y="668"/>
                  </a:lnTo>
                  <a:lnTo>
                    <a:pt x="189" y="667"/>
                  </a:lnTo>
                  <a:lnTo>
                    <a:pt x="188" y="667"/>
                  </a:lnTo>
                  <a:lnTo>
                    <a:pt x="187" y="667"/>
                  </a:lnTo>
                  <a:lnTo>
                    <a:pt x="186" y="667"/>
                  </a:lnTo>
                  <a:lnTo>
                    <a:pt x="186" y="668"/>
                  </a:lnTo>
                  <a:lnTo>
                    <a:pt x="185" y="669"/>
                  </a:lnTo>
                  <a:lnTo>
                    <a:pt x="184" y="668"/>
                  </a:lnTo>
                  <a:lnTo>
                    <a:pt x="184" y="667"/>
                  </a:lnTo>
                  <a:lnTo>
                    <a:pt x="183" y="667"/>
                  </a:lnTo>
                  <a:lnTo>
                    <a:pt x="182" y="665"/>
                  </a:lnTo>
                  <a:lnTo>
                    <a:pt x="181" y="665"/>
                  </a:lnTo>
                  <a:lnTo>
                    <a:pt x="182" y="664"/>
                  </a:lnTo>
                  <a:lnTo>
                    <a:pt x="183" y="665"/>
                  </a:lnTo>
                  <a:lnTo>
                    <a:pt x="184" y="666"/>
                  </a:lnTo>
                  <a:lnTo>
                    <a:pt x="185" y="667"/>
                  </a:lnTo>
                  <a:lnTo>
                    <a:pt x="186" y="666"/>
                  </a:lnTo>
                  <a:lnTo>
                    <a:pt x="186" y="665"/>
                  </a:lnTo>
                  <a:lnTo>
                    <a:pt x="186" y="663"/>
                  </a:lnTo>
                  <a:lnTo>
                    <a:pt x="186" y="664"/>
                  </a:lnTo>
                  <a:lnTo>
                    <a:pt x="187" y="665"/>
                  </a:lnTo>
                  <a:lnTo>
                    <a:pt x="188" y="665"/>
                  </a:lnTo>
                  <a:lnTo>
                    <a:pt x="188" y="664"/>
                  </a:lnTo>
                  <a:lnTo>
                    <a:pt x="189" y="665"/>
                  </a:lnTo>
                  <a:lnTo>
                    <a:pt x="189" y="664"/>
                  </a:lnTo>
                  <a:lnTo>
                    <a:pt x="190" y="663"/>
                  </a:lnTo>
                  <a:lnTo>
                    <a:pt x="189" y="662"/>
                  </a:lnTo>
                  <a:lnTo>
                    <a:pt x="188" y="662"/>
                  </a:lnTo>
                  <a:lnTo>
                    <a:pt x="189" y="661"/>
                  </a:lnTo>
                  <a:lnTo>
                    <a:pt x="190" y="661"/>
                  </a:lnTo>
                  <a:lnTo>
                    <a:pt x="191" y="661"/>
                  </a:lnTo>
                  <a:lnTo>
                    <a:pt x="192" y="664"/>
                  </a:lnTo>
                  <a:close/>
                  <a:moveTo>
                    <a:pt x="491" y="666"/>
                  </a:moveTo>
                  <a:lnTo>
                    <a:pt x="493" y="670"/>
                  </a:lnTo>
                  <a:lnTo>
                    <a:pt x="494" y="667"/>
                  </a:lnTo>
                  <a:lnTo>
                    <a:pt x="494" y="666"/>
                  </a:lnTo>
                  <a:lnTo>
                    <a:pt x="495" y="666"/>
                  </a:lnTo>
                  <a:lnTo>
                    <a:pt x="497" y="668"/>
                  </a:lnTo>
                  <a:lnTo>
                    <a:pt x="498" y="669"/>
                  </a:lnTo>
                  <a:lnTo>
                    <a:pt x="499" y="673"/>
                  </a:lnTo>
                  <a:lnTo>
                    <a:pt x="501" y="675"/>
                  </a:lnTo>
                  <a:lnTo>
                    <a:pt x="503" y="676"/>
                  </a:lnTo>
                  <a:lnTo>
                    <a:pt x="506" y="676"/>
                  </a:lnTo>
                  <a:lnTo>
                    <a:pt x="509" y="675"/>
                  </a:lnTo>
                  <a:lnTo>
                    <a:pt x="511" y="674"/>
                  </a:lnTo>
                  <a:lnTo>
                    <a:pt x="514" y="671"/>
                  </a:lnTo>
                  <a:lnTo>
                    <a:pt x="517" y="668"/>
                  </a:lnTo>
                  <a:lnTo>
                    <a:pt x="517" y="667"/>
                  </a:lnTo>
                  <a:lnTo>
                    <a:pt x="518" y="667"/>
                  </a:lnTo>
                  <a:lnTo>
                    <a:pt x="519" y="668"/>
                  </a:lnTo>
                  <a:lnTo>
                    <a:pt x="520" y="668"/>
                  </a:lnTo>
                  <a:lnTo>
                    <a:pt x="520" y="667"/>
                  </a:lnTo>
                  <a:lnTo>
                    <a:pt x="521" y="667"/>
                  </a:lnTo>
                  <a:lnTo>
                    <a:pt x="521" y="668"/>
                  </a:lnTo>
                  <a:lnTo>
                    <a:pt x="523" y="668"/>
                  </a:lnTo>
                  <a:lnTo>
                    <a:pt x="524" y="668"/>
                  </a:lnTo>
                  <a:lnTo>
                    <a:pt x="526" y="670"/>
                  </a:lnTo>
                  <a:lnTo>
                    <a:pt x="527" y="671"/>
                  </a:lnTo>
                  <a:lnTo>
                    <a:pt x="526" y="672"/>
                  </a:lnTo>
                  <a:lnTo>
                    <a:pt x="526" y="674"/>
                  </a:lnTo>
                  <a:lnTo>
                    <a:pt x="525" y="675"/>
                  </a:lnTo>
                  <a:lnTo>
                    <a:pt x="525" y="676"/>
                  </a:lnTo>
                  <a:lnTo>
                    <a:pt x="526" y="677"/>
                  </a:lnTo>
                  <a:lnTo>
                    <a:pt x="526" y="678"/>
                  </a:lnTo>
                  <a:lnTo>
                    <a:pt x="527" y="678"/>
                  </a:lnTo>
                  <a:lnTo>
                    <a:pt x="527" y="679"/>
                  </a:lnTo>
                  <a:lnTo>
                    <a:pt x="528" y="679"/>
                  </a:lnTo>
                  <a:lnTo>
                    <a:pt x="529" y="679"/>
                  </a:lnTo>
                  <a:lnTo>
                    <a:pt x="529" y="681"/>
                  </a:lnTo>
                  <a:lnTo>
                    <a:pt x="530" y="680"/>
                  </a:lnTo>
                  <a:lnTo>
                    <a:pt x="530" y="679"/>
                  </a:lnTo>
                  <a:lnTo>
                    <a:pt x="530" y="682"/>
                  </a:lnTo>
                  <a:lnTo>
                    <a:pt x="530" y="683"/>
                  </a:lnTo>
                  <a:lnTo>
                    <a:pt x="530" y="684"/>
                  </a:lnTo>
                  <a:lnTo>
                    <a:pt x="529" y="684"/>
                  </a:lnTo>
                  <a:lnTo>
                    <a:pt x="530" y="685"/>
                  </a:lnTo>
                  <a:lnTo>
                    <a:pt x="530" y="686"/>
                  </a:lnTo>
                  <a:lnTo>
                    <a:pt x="530" y="687"/>
                  </a:lnTo>
                  <a:lnTo>
                    <a:pt x="530" y="689"/>
                  </a:lnTo>
                  <a:lnTo>
                    <a:pt x="531" y="695"/>
                  </a:lnTo>
                  <a:lnTo>
                    <a:pt x="531" y="698"/>
                  </a:lnTo>
                  <a:lnTo>
                    <a:pt x="528" y="706"/>
                  </a:lnTo>
                  <a:lnTo>
                    <a:pt x="528" y="710"/>
                  </a:lnTo>
                  <a:lnTo>
                    <a:pt x="529" y="712"/>
                  </a:lnTo>
                  <a:lnTo>
                    <a:pt x="529" y="713"/>
                  </a:lnTo>
                  <a:lnTo>
                    <a:pt x="533" y="715"/>
                  </a:lnTo>
                  <a:lnTo>
                    <a:pt x="535" y="716"/>
                  </a:lnTo>
                  <a:lnTo>
                    <a:pt x="536" y="716"/>
                  </a:lnTo>
                  <a:lnTo>
                    <a:pt x="536" y="718"/>
                  </a:lnTo>
                  <a:lnTo>
                    <a:pt x="539" y="722"/>
                  </a:lnTo>
                  <a:lnTo>
                    <a:pt x="540" y="723"/>
                  </a:lnTo>
                  <a:lnTo>
                    <a:pt x="541" y="724"/>
                  </a:lnTo>
                  <a:lnTo>
                    <a:pt x="540" y="727"/>
                  </a:lnTo>
                  <a:lnTo>
                    <a:pt x="540" y="728"/>
                  </a:lnTo>
                  <a:lnTo>
                    <a:pt x="541" y="730"/>
                  </a:lnTo>
                  <a:lnTo>
                    <a:pt x="541" y="731"/>
                  </a:lnTo>
                  <a:lnTo>
                    <a:pt x="541" y="733"/>
                  </a:lnTo>
                  <a:lnTo>
                    <a:pt x="541" y="734"/>
                  </a:lnTo>
                  <a:lnTo>
                    <a:pt x="541" y="735"/>
                  </a:lnTo>
                  <a:lnTo>
                    <a:pt x="542" y="736"/>
                  </a:lnTo>
                  <a:lnTo>
                    <a:pt x="543" y="737"/>
                  </a:lnTo>
                  <a:lnTo>
                    <a:pt x="543" y="736"/>
                  </a:lnTo>
                  <a:lnTo>
                    <a:pt x="544" y="736"/>
                  </a:lnTo>
                  <a:lnTo>
                    <a:pt x="545" y="737"/>
                  </a:lnTo>
                  <a:lnTo>
                    <a:pt x="545" y="738"/>
                  </a:lnTo>
                  <a:lnTo>
                    <a:pt x="545" y="740"/>
                  </a:lnTo>
                  <a:lnTo>
                    <a:pt x="546" y="741"/>
                  </a:lnTo>
                  <a:lnTo>
                    <a:pt x="546" y="743"/>
                  </a:lnTo>
                  <a:lnTo>
                    <a:pt x="546" y="744"/>
                  </a:lnTo>
                  <a:lnTo>
                    <a:pt x="545" y="745"/>
                  </a:lnTo>
                  <a:lnTo>
                    <a:pt x="543" y="746"/>
                  </a:lnTo>
                  <a:lnTo>
                    <a:pt x="538" y="744"/>
                  </a:lnTo>
                  <a:lnTo>
                    <a:pt x="537" y="744"/>
                  </a:lnTo>
                  <a:lnTo>
                    <a:pt x="536" y="746"/>
                  </a:lnTo>
                  <a:lnTo>
                    <a:pt x="537" y="748"/>
                  </a:lnTo>
                  <a:lnTo>
                    <a:pt x="537" y="750"/>
                  </a:lnTo>
                  <a:lnTo>
                    <a:pt x="538" y="751"/>
                  </a:lnTo>
                  <a:lnTo>
                    <a:pt x="535" y="750"/>
                  </a:lnTo>
                  <a:lnTo>
                    <a:pt x="533" y="748"/>
                  </a:lnTo>
                  <a:lnTo>
                    <a:pt x="532" y="745"/>
                  </a:lnTo>
                  <a:lnTo>
                    <a:pt x="532" y="743"/>
                  </a:lnTo>
                  <a:lnTo>
                    <a:pt x="531" y="742"/>
                  </a:lnTo>
                  <a:lnTo>
                    <a:pt x="531" y="741"/>
                  </a:lnTo>
                  <a:lnTo>
                    <a:pt x="530" y="741"/>
                  </a:lnTo>
                  <a:lnTo>
                    <a:pt x="530" y="739"/>
                  </a:lnTo>
                  <a:lnTo>
                    <a:pt x="530" y="738"/>
                  </a:lnTo>
                  <a:lnTo>
                    <a:pt x="528" y="737"/>
                  </a:lnTo>
                  <a:lnTo>
                    <a:pt x="527" y="737"/>
                  </a:lnTo>
                  <a:lnTo>
                    <a:pt x="526" y="739"/>
                  </a:lnTo>
                  <a:lnTo>
                    <a:pt x="527" y="741"/>
                  </a:lnTo>
                  <a:lnTo>
                    <a:pt x="528" y="750"/>
                  </a:lnTo>
                  <a:lnTo>
                    <a:pt x="529" y="754"/>
                  </a:lnTo>
                  <a:lnTo>
                    <a:pt x="530" y="757"/>
                  </a:lnTo>
                  <a:lnTo>
                    <a:pt x="530" y="760"/>
                  </a:lnTo>
                  <a:lnTo>
                    <a:pt x="530" y="761"/>
                  </a:lnTo>
                  <a:lnTo>
                    <a:pt x="530" y="762"/>
                  </a:lnTo>
                  <a:lnTo>
                    <a:pt x="529" y="761"/>
                  </a:lnTo>
                  <a:lnTo>
                    <a:pt x="525" y="758"/>
                  </a:lnTo>
                  <a:lnTo>
                    <a:pt x="525" y="757"/>
                  </a:lnTo>
                  <a:lnTo>
                    <a:pt x="524" y="757"/>
                  </a:lnTo>
                  <a:lnTo>
                    <a:pt x="523" y="757"/>
                  </a:lnTo>
                  <a:lnTo>
                    <a:pt x="522" y="756"/>
                  </a:lnTo>
                  <a:lnTo>
                    <a:pt x="521" y="755"/>
                  </a:lnTo>
                  <a:lnTo>
                    <a:pt x="520" y="754"/>
                  </a:lnTo>
                  <a:lnTo>
                    <a:pt x="518" y="754"/>
                  </a:lnTo>
                  <a:lnTo>
                    <a:pt x="515" y="754"/>
                  </a:lnTo>
                  <a:lnTo>
                    <a:pt x="514" y="753"/>
                  </a:lnTo>
                  <a:lnTo>
                    <a:pt x="513" y="753"/>
                  </a:lnTo>
                  <a:lnTo>
                    <a:pt x="512" y="751"/>
                  </a:lnTo>
                  <a:lnTo>
                    <a:pt x="513" y="748"/>
                  </a:lnTo>
                  <a:lnTo>
                    <a:pt x="514" y="745"/>
                  </a:lnTo>
                  <a:lnTo>
                    <a:pt x="514" y="743"/>
                  </a:lnTo>
                  <a:lnTo>
                    <a:pt x="514" y="741"/>
                  </a:lnTo>
                  <a:lnTo>
                    <a:pt x="513" y="739"/>
                  </a:lnTo>
                  <a:lnTo>
                    <a:pt x="513" y="738"/>
                  </a:lnTo>
                  <a:lnTo>
                    <a:pt x="511" y="737"/>
                  </a:lnTo>
                  <a:lnTo>
                    <a:pt x="510" y="737"/>
                  </a:lnTo>
                  <a:lnTo>
                    <a:pt x="510" y="735"/>
                  </a:lnTo>
                  <a:lnTo>
                    <a:pt x="510" y="733"/>
                  </a:lnTo>
                  <a:lnTo>
                    <a:pt x="511" y="730"/>
                  </a:lnTo>
                  <a:lnTo>
                    <a:pt x="511" y="729"/>
                  </a:lnTo>
                  <a:lnTo>
                    <a:pt x="512" y="728"/>
                  </a:lnTo>
                  <a:lnTo>
                    <a:pt x="512" y="727"/>
                  </a:lnTo>
                  <a:lnTo>
                    <a:pt x="512" y="724"/>
                  </a:lnTo>
                  <a:lnTo>
                    <a:pt x="513" y="723"/>
                  </a:lnTo>
                  <a:lnTo>
                    <a:pt x="514" y="719"/>
                  </a:lnTo>
                  <a:lnTo>
                    <a:pt x="515" y="718"/>
                  </a:lnTo>
                  <a:lnTo>
                    <a:pt x="515" y="715"/>
                  </a:lnTo>
                  <a:lnTo>
                    <a:pt x="513" y="708"/>
                  </a:lnTo>
                  <a:lnTo>
                    <a:pt x="513" y="707"/>
                  </a:lnTo>
                  <a:lnTo>
                    <a:pt x="510" y="705"/>
                  </a:lnTo>
                  <a:lnTo>
                    <a:pt x="510" y="704"/>
                  </a:lnTo>
                  <a:lnTo>
                    <a:pt x="509" y="702"/>
                  </a:lnTo>
                  <a:lnTo>
                    <a:pt x="507" y="700"/>
                  </a:lnTo>
                  <a:lnTo>
                    <a:pt x="505" y="698"/>
                  </a:lnTo>
                  <a:lnTo>
                    <a:pt x="504" y="698"/>
                  </a:lnTo>
                  <a:lnTo>
                    <a:pt x="504" y="696"/>
                  </a:lnTo>
                  <a:lnTo>
                    <a:pt x="503" y="696"/>
                  </a:lnTo>
                  <a:lnTo>
                    <a:pt x="501" y="696"/>
                  </a:lnTo>
                  <a:lnTo>
                    <a:pt x="500" y="696"/>
                  </a:lnTo>
                  <a:lnTo>
                    <a:pt x="499" y="696"/>
                  </a:lnTo>
                  <a:lnTo>
                    <a:pt x="498" y="697"/>
                  </a:lnTo>
                  <a:lnTo>
                    <a:pt x="498" y="698"/>
                  </a:lnTo>
                  <a:lnTo>
                    <a:pt x="499" y="699"/>
                  </a:lnTo>
                  <a:lnTo>
                    <a:pt x="499" y="701"/>
                  </a:lnTo>
                  <a:lnTo>
                    <a:pt x="498" y="702"/>
                  </a:lnTo>
                  <a:lnTo>
                    <a:pt x="497" y="704"/>
                  </a:lnTo>
                  <a:lnTo>
                    <a:pt x="496" y="705"/>
                  </a:lnTo>
                  <a:lnTo>
                    <a:pt x="495" y="704"/>
                  </a:lnTo>
                  <a:lnTo>
                    <a:pt x="493" y="703"/>
                  </a:lnTo>
                  <a:lnTo>
                    <a:pt x="493" y="702"/>
                  </a:lnTo>
                  <a:lnTo>
                    <a:pt x="492" y="703"/>
                  </a:lnTo>
                  <a:lnTo>
                    <a:pt x="491" y="703"/>
                  </a:lnTo>
                  <a:lnTo>
                    <a:pt x="491" y="701"/>
                  </a:lnTo>
                  <a:lnTo>
                    <a:pt x="491" y="700"/>
                  </a:lnTo>
                  <a:lnTo>
                    <a:pt x="490" y="701"/>
                  </a:lnTo>
                  <a:lnTo>
                    <a:pt x="489" y="701"/>
                  </a:lnTo>
                  <a:lnTo>
                    <a:pt x="488" y="701"/>
                  </a:lnTo>
                  <a:lnTo>
                    <a:pt x="488" y="700"/>
                  </a:lnTo>
                  <a:lnTo>
                    <a:pt x="488" y="699"/>
                  </a:lnTo>
                  <a:lnTo>
                    <a:pt x="488" y="698"/>
                  </a:lnTo>
                  <a:lnTo>
                    <a:pt x="489" y="697"/>
                  </a:lnTo>
                  <a:lnTo>
                    <a:pt x="489" y="696"/>
                  </a:lnTo>
                  <a:lnTo>
                    <a:pt x="489" y="695"/>
                  </a:lnTo>
                  <a:lnTo>
                    <a:pt x="489" y="694"/>
                  </a:lnTo>
                  <a:lnTo>
                    <a:pt x="488" y="694"/>
                  </a:lnTo>
                  <a:lnTo>
                    <a:pt x="488" y="693"/>
                  </a:lnTo>
                  <a:lnTo>
                    <a:pt x="487" y="692"/>
                  </a:lnTo>
                  <a:lnTo>
                    <a:pt x="488" y="691"/>
                  </a:lnTo>
                  <a:lnTo>
                    <a:pt x="488" y="690"/>
                  </a:lnTo>
                  <a:lnTo>
                    <a:pt x="489" y="689"/>
                  </a:lnTo>
                  <a:lnTo>
                    <a:pt x="489" y="688"/>
                  </a:lnTo>
                  <a:lnTo>
                    <a:pt x="489" y="687"/>
                  </a:lnTo>
                  <a:lnTo>
                    <a:pt x="489" y="686"/>
                  </a:lnTo>
                  <a:lnTo>
                    <a:pt x="488" y="682"/>
                  </a:lnTo>
                  <a:lnTo>
                    <a:pt x="488" y="676"/>
                  </a:lnTo>
                  <a:lnTo>
                    <a:pt x="487" y="676"/>
                  </a:lnTo>
                  <a:lnTo>
                    <a:pt x="486" y="675"/>
                  </a:lnTo>
                  <a:lnTo>
                    <a:pt x="485" y="674"/>
                  </a:lnTo>
                  <a:lnTo>
                    <a:pt x="485" y="673"/>
                  </a:lnTo>
                  <a:lnTo>
                    <a:pt x="485" y="672"/>
                  </a:lnTo>
                  <a:lnTo>
                    <a:pt x="486" y="672"/>
                  </a:lnTo>
                  <a:lnTo>
                    <a:pt x="486" y="671"/>
                  </a:lnTo>
                  <a:lnTo>
                    <a:pt x="485" y="671"/>
                  </a:lnTo>
                  <a:lnTo>
                    <a:pt x="484" y="670"/>
                  </a:lnTo>
                  <a:lnTo>
                    <a:pt x="485" y="669"/>
                  </a:lnTo>
                  <a:lnTo>
                    <a:pt x="484" y="668"/>
                  </a:lnTo>
                  <a:lnTo>
                    <a:pt x="484" y="667"/>
                  </a:lnTo>
                  <a:lnTo>
                    <a:pt x="483" y="666"/>
                  </a:lnTo>
                  <a:lnTo>
                    <a:pt x="482" y="665"/>
                  </a:lnTo>
                  <a:lnTo>
                    <a:pt x="481" y="661"/>
                  </a:lnTo>
                  <a:lnTo>
                    <a:pt x="482" y="660"/>
                  </a:lnTo>
                  <a:lnTo>
                    <a:pt x="483" y="659"/>
                  </a:lnTo>
                  <a:lnTo>
                    <a:pt x="484" y="659"/>
                  </a:lnTo>
                  <a:lnTo>
                    <a:pt x="486" y="661"/>
                  </a:lnTo>
                  <a:lnTo>
                    <a:pt x="490" y="665"/>
                  </a:lnTo>
                  <a:lnTo>
                    <a:pt x="491" y="666"/>
                  </a:lnTo>
                  <a:close/>
                  <a:moveTo>
                    <a:pt x="490" y="649"/>
                  </a:moveTo>
                  <a:lnTo>
                    <a:pt x="493" y="650"/>
                  </a:lnTo>
                  <a:lnTo>
                    <a:pt x="494" y="649"/>
                  </a:lnTo>
                  <a:lnTo>
                    <a:pt x="495" y="650"/>
                  </a:lnTo>
                  <a:lnTo>
                    <a:pt x="496" y="650"/>
                  </a:lnTo>
                  <a:lnTo>
                    <a:pt x="498" y="651"/>
                  </a:lnTo>
                  <a:lnTo>
                    <a:pt x="498" y="652"/>
                  </a:lnTo>
                  <a:lnTo>
                    <a:pt x="499" y="654"/>
                  </a:lnTo>
                  <a:lnTo>
                    <a:pt x="501" y="658"/>
                  </a:lnTo>
                  <a:lnTo>
                    <a:pt x="503" y="659"/>
                  </a:lnTo>
                  <a:lnTo>
                    <a:pt x="503" y="660"/>
                  </a:lnTo>
                  <a:lnTo>
                    <a:pt x="502" y="663"/>
                  </a:lnTo>
                  <a:lnTo>
                    <a:pt x="501" y="664"/>
                  </a:lnTo>
                  <a:lnTo>
                    <a:pt x="497" y="664"/>
                  </a:lnTo>
                  <a:lnTo>
                    <a:pt x="495" y="663"/>
                  </a:lnTo>
                  <a:lnTo>
                    <a:pt x="494" y="663"/>
                  </a:lnTo>
                  <a:lnTo>
                    <a:pt x="494" y="664"/>
                  </a:lnTo>
                  <a:lnTo>
                    <a:pt x="493" y="664"/>
                  </a:lnTo>
                  <a:lnTo>
                    <a:pt x="492" y="664"/>
                  </a:lnTo>
                  <a:lnTo>
                    <a:pt x="492" y="663"/>
                  </a:lnTo>
                  <a:lnTo>
                    <a:pt x="490" y="661"/>
                  </a:lnTo>
                  <a:lnTo>
                    <a:pt x="489" y="659"/>
                  </a:lnTo>
                  <a:lnTo>
                    <a:pt x="487" y="655"/>
                  </a:lnTo>
                  <a:lnTo>
                    <a:pt x="487" y="653"/>
                  </a:lnTo>
                  <a:lnTo>
                    <a:pt x="485" y="651"/>
                  </a:lnTo>
                  <a:lnTo>
                    <a:pt x="485" y="650"/>
                  </a:lnTo>
                  <a:lnTo>
                    <a:pt x="486" y="651"/>
                  </a:lnTo>
                  <a:lnTo>
                    <a:pt x="489" y="650"/>
                  </a:lnTo>
                  <a:lnTo>
                    <a:pt x="490" y="649"/>
                  </a:lnTo>
                  <a:close/>
                  <a:moveTo>
                    <a:pt x="518" y="655"/>
                  </a:moveTo>
                  <a:lnTo>
                    <a:pt x="518" y="656"/>
                  </a:lnTo>
                  <a:lnTo>
                    <a:pt x="518" y="657"/>
                  </a:lnTo>
                  <a:lnTo>
                    <a:pt x="518" y="658"/>
                  </a:lnTo>
                  <a:lnTo>
                    <a:pt x="518" y="659"/>
                  </a:lnTo>
                  <a:lnTo>
                    <a:pt x="517" y="660"/>
                  </a:lnTo>
                  <a:lnTo>
                    <a:pt x="515" y="658"/>
                  </a:lnTo>
                  <a:lnTo>
                    <a:pt x="515" y="657"/>
                  </a:lnTo>
                  <a:lnTo>
                    <a:pt x="514" y="658"/>
                  </a:lnTo>
                  <a:lnTo>
                    <a:pt x="513" y="655"/>
                  </a:lnTo>
                  <a:lnTo>
                    <a:pt x="513" y="656"/>
                  </a:lnTo>
                  <a:lnTo>
                    <a:pt x="514" y="656"/>
                  </a:lnTo>
                  <a:lnTo>
                    <a:pt x="514" y="655"/>
                  </a:lnTo>
                  <a:lnTo>
                    <a:pt x="513" y="654"/>
                  </a:lnTo>
                  <a:lnTo>
                    <a:pt x="512" y="653"/>
                  </a:lnTo>
                  <a:lnTo>
                    <a:pt x="511" y="653"/>
                  </a:lnTo>
                  <a:lnTo>
                    <a:pt x="511" y="652"/>
                  </a:lnTo>
                  <a:lnTo>
                    <a:pt x="510" y="652"/>
                  </a:lnTo>
                  <a:lnTo>
                    <a:pt x="510" y="651"/>
                  </a:lnTo>
                  <a:lnTo>
                    <a:pt x="510" y="650"/>
                  </a:lnTo>
                  <a:lnTo>
                    <a:pt x="509" y="650"/>
                  </a:lnTo>
                  <a:lnTo>
                    <a:pt x="509" y="649"/>
                  </a:lnTo>
                  <a:lnTo>
                    <a:pt x="510" y="648"/>
                  </a:lnTo>
                  <a:lnTo>
                    <a:pt x="511" y="648"/>
                  </a:lnTo>
                  <a:lnTo>
                    <a:pt x="511" y="649"/>
                  </a:lnTo>
                  <a:lnTo>
                    <a:pt x="513" y="650"/>
                  </a:lnTo>
                  <a:lnTo>
                    <a:pt x="514" y="650"/>
                  </a:lnTo>
                  <a:lnTo>
                    <a:pt x="514" y="651"/>
                  </a:lnTo>
                  <a:lnTo>
                    <a:pt x="514" y="652"/>
                  </a:lnTo>
                  <a:lnTo>
                    <a:pt x="515" y="652"/>
                  </a:lnTo>
                  <a:lnTo>
                    <a:pt x="516" y="653"/>
                  </a:lnTo>
                  <a:lnTo>
                    <a:pt x="515" y="654"/>
                  </a:lnTo>
                  <a:lnTo>
                    <a:pt x="516" y="654"/>
                  </a:lnTo>
                  <a:lnTo>
                    <a:pt x="516" y="655"/>
                  </a:lnTo>
                  <a:lnTo>
                    <a:pt x="517" y="655"/>
                  </a:lnTo>
                  <a:lnTo>
                    <a:pt x="518" y="655"/>
                  </a:lnTo>
                  <a:close/>
                  <a:moveTo>
                    <a:pt x="299" y="639"/>
                  </a:moveTo>
                  <a:lnTo>
                    <a:pt x="299" y="640"/>
                  </a:lnTo>
                  <a:lnTo>
                    <a:pt x="297" y="641"/>
                  </a:lnTo>
                  <a:lnTo>
                    <a:pt x="296" y="641"/>
                  </a:lnTo>
                  <a:lnTo>
                    <a:pt x="295" y="640"/>
                  </a:lnTo>
                  <a:lnTo>
                    <a:pt x="295" y="640"/>
                  </a:lnTo>
                  <a:lnTo>
                    <a:pt x="294" y="640"/>
                  </a:lnTo>
                  <a:lnTo>
                    <a:pt x="294" y="639"/>
                  </a:lnTo>
                  <a:lnTo>
                    <a:pt x="294" y="640"/>
                  </a:lnTo>
                  <a:lnTo>
                    <a:pt x="293" y="640"/>
                  </a:lnTo>
                  <a:lnTo>
                    <a:pt x="293" y="639"/>
                  </a:lnTo>
                  <a:lnTo>
                    <a:pt x="294" y="638"/>
                  </a:lnTo>
                  <a:lnTo>
                    <a:pt x="295" y="638"/>
                  </a:lnTo>
                  <a:lnTo>
                    <a:pt x="296" y="638"/>
                  </a:lnTo>
                  <a:lnTo>
                    <a:pt x="298" y="639"/>
                  </a:lnTo>
                  <a:lnTo>
                    <a:pt x="299" y="639"/>
                  </a:lnTo>
                  <a:close/>
                  <a:moveTo>
                    <a:pt x="350" y="645"/>
                  </a:moveTo>
                  <a:lnTo>
                    <a:pt x="352" y="646"/>
                  </a:lnTo>
                  <a:lnTo>
                    <a:pt x="352" y="647"/>
                  </a:lnTo>
                  <a:lnTo>
                    <a:pt x="355" y="647"/>
                  </a:lnTo>
                  <a:lnTo>
                    <a:pt x="356" y="647"/>
                  </a:lnTo>
                  <a:lnTo>
                    <a:pt x="359" y="651"/>
                  </a:lnTo>
                  <a:lnTo>
                    <a:pt x="359" y="652"/>
                  </a:lnTo>
                  <a:lnTo>
                    <a:pt x="360" y="652"/>
                  </a:lnTo>
                  <a:lnTo>
                    <a:pt x="361" y="653"/>
                  </a:lnTo>
                  <a:lnTo>
                    <a:pt x="364" y="656"/>
                  </a:lnTo>
                  <a:lnTo>
                    <a:pt x="368" y="658"/>
                  </a:lnTo>
                  <a:lnTo>
                    <a:pt x="369" y="658"/>
                  </a:lnTo>
                  <a:lnTo>
                    <a:pt x="369" y="659"/>
                  </a:lnTo>
                  <a:lnTo>
                    <a:pt x="370" y="659"/>
                  </a:lnTo>
                  <a:lnTo>
                    <a:pt x="370" y="660"/>
                  </a:lnTo>
                  <a:lnTo>
                    <a:pt x="370" y="661"/>
                  </a:lnTo>
                  <a:lnTo>
                    <a:pt x="371" y="662"/>
                  </a:lnTo>
                  <a:lnTo>
                    <a:pt x="372" y="662"/>
                  </a:lnTo>
                  <a:lnTo>
                    <a:pt x="373" y="661"/>
                  </a:lnTo>
                  <a:lnTo>
                    <a:pt x="373" y="660"/>
                  </a:lnTo>
                  <a:lnTo>
                    <a:pt x="373" y="659"/>
                  </a:lnTo>
                  <a:lnTo>
                    <a:pt x="373" y="658"/>
                  </a:lnTo>
                  <a:lnTo>
                    <a:pt x="374" y="658"/>
                  </a:lnTo>
                  <a:lnTo>
                    <a:pt x="375" y="658"/>
                  </a:lnTo>
                  <a:lnTo>
                    <a:pt x="376" y="659"/>
                  </a:lnTo>
                  <a:lnTo>
                    <a:pt x="376" y="660"/>
                  </a:lnTo>
                  <a:lnTo>
                    <a:pt x="377" y="660"/>
                  </a:lnTo>
                  <a:lnTo>
                    <a:pt x="376" y="659"/>
                  </a:lnTo>
                  <a:lnTo>
                    <a:pt x="376" y="658"/>
                  </a:lnTo>
                  <a:lnTo>
                    <a:pt x="377" y="658"/>
                  </a:lnTo>
                  <a:lnTo>
                    <a:pt x="378" y="656"/>
                  </a:lnTo>
                  <a:lnTo>
                    <a:pt x="379" y="656"/>
                  </a:lnTo>
                  <a:lnTo>
                    <a:pt x="378" y="656"/>
                  </a:lnTo>
                  <a:lnTo>
                    <a:pt x="378" y="655"/>
                  </a:lnTo>
                  <a:lnTo>
                    <a:pt x="380" y="655"/>
                  </a:lnTo>
                  <a:lnTo>
                    <a:pt x="383" y="655"/>
                  </a:lnTo>
                  <a:lnTo>
                    <a:pt x="385" y="655"/>
                  </a:lnTo>
                  <a:lnTo>
                    <a:pt x="387" y="656"/>
                  </a:lnTo>
                  <a:lnTo>
                    <a:pt x="387" y="657"/>
                  </a:lnTo>
                  <a:lnTo>
                    <a:pt x="388" y="658"/>
                  </a:lnTo>
                  <a:lnTo>
                    <a:pt x="388" y="659"/>
                  </a:lnTo>
                  <a:lnTo>
                    <a:pt x="389" y="660"/>
                  </a:lnTo>
                  <a:lnTo>
                    <a:pt x="390" y="660"/>
                  </a:lnTo>
                  <a:lnTo>
                    <a:pt x="392" y="661"/>
                  </a:lnTo>
                  <a:lnTo>
                    <a:pt x="389" y="663"/>
                  </a:lnTo>
                  <a:lnTo>
                    <a:pt x="388" y="665"/>
                  </a:lnTo>
                  <a:lnTo>
                    <a:pt x="388" y="666"/>
                  </a:lnTo>
                  <a:lnTo>
                    <a:pt x="390" y="667"/>
                  </a:lnTo>
                  <a:lnTo>
                    <a:pt x="391" y="666"/>
                  </a:lnTo>
                  <a:lnTo>
                    <a:pt x="393" y="665"/>
                  </a:lnTo>
                  <a:lnTo>
                    <a:pt x="395" y="664"/>
                  </a:lnTo>
                  <a:lnTo>
                    <a:pt x="397" y="663"/>
                  </a:lnTo>
                  <a:lnTo>
                    <a:pt x="399" y="661"/>
                  </a:lnTo>
                  <a:lnTo>
                    <a:pt x="402" y="661"/>
                  </a:lnTo>
                  <a:lnTo>
                    <a:pt x="404" y="659"/>
                  </a:lnTo>
                  <a:lnTo>
                    <a:pt x="406" y="658"/>
                  </a:lnTo>
                  <a:lnTo>
                    <a:pt x="406" y="656"/>
                  </a:lnTo>
                  <a:lnTo>
                    <a:pt x="407" y="656"/>
                  </a:lnTo>
                  <a:lnTo>
                    <a:pt x="407" y="660"/>
                  </a:lnTo>
                  <a:lnTo>
                    <a:pt x="406" y="661"/>
                  </a:lnTo>
                  <a:lnTo>
                    <a:pt x="405" y="661"/>
                  </a:lnTo>
                  <a:lnTo>
                    <a:pt x="405" y="662"/>
                  </a:lnTo>
                  <a:lnTo>
                    <a:pt x="404" y="662"/>
                  </a:lnTo>
                  <a:lnTo>
                    <a:pt x="404" y="663"/>
                  </a:lnTo>
                  <a:lnTo>
                    <a:pt x="405" y="663"/>
                  </a:lnTo>
                  <a:lnTo>
                    <a:pt x="406" y="663"/>
                  </a:lnTo>
                  <a:lnTo>
                    <a:pt x="405" y="664"/>
                  </a:lnTo>
                  <a:lnTo>
                    <a:pt x="406" y="664"/>
                  </a:lnTo>
                  <a:lnTo>
                    <a:pt x="407" y="664"/>
                  </a:lnTo>
                  <a:lnTo>
                    <a:pt x="408" y="665"/>
                  </a:lnTo>
                  <a:lnTo>
                    <a:pt x="407" y="666"/>
                  </a:lnTo>
                  <a:lnTo>
                    <a:pt x="407" y="667"/>
                  </a:lnTo>
                  <a:lnTo>
                    <a:pt x="406" y="668"/>
                  </a:lnTo>
                  <a:lnTo>
                    <a:pt x="407" y="670"/>
                  </a:lnTo>
                  <a:lnTo>
                    <a:pt x="407" y="671"/>
                  </a:lnTo>
                  <a:lnTo>
                    <a:pt x="406" y="672"/>
                  </a:lnTo>
                  <a:lnTo>
                    <a:pt x="405" y="673"/>
                  </a:lnTo>
                  <a:lnTo>
                    <a:pt x="404" y="673"/>
                  </a:lnTo>
                  <a:lnTo>
                    <a:pt x="404" y="674"/>
                  </a:lnTo>
                  <a:lnTo>
                    <a:pt x="404" y="676"/>
                  </a:lnTo>
                  <a:lnTo>
                    <a:pt x="404" y="677"/>
                  </a:lnTo>
                  <a:lnTo>
                    <a:pt x="404" y="678"/>
                  </a:lnTo>
                  <a:lnTo>
                    <a:pt x="404" y="681"/>
                  </a:lnTo>
                  <a:lnTo>
                    <a:pt x="404" y="682"/>
                  </a:lnTo>
                  <a:lnTo>
                    <a:pt x="405" y="682"/>
                  </a:lnTo>
                  <a:lnTo>
                    <a:pt x="405" y="683"/>
                  </a:lnTo>
                  <a:lnTo>
                    <a:pt x="405" y="684"/>
                  </a:lnTo>
                  <a:lnTo>
                    <a:pt x="403" y="685"/>
                  </a:lnTo>
                  <a:lnTo>
                    <a:pt x="403" y="686"/>
                  </a:lnTo>
                  <a:lnTo>
                    <a:pt x="402" y="685"/>
                  </a:lnTo>
                  <a:lnTo>
                    <a:pt x="400" y="685"/>
                  </a:lnTo>
                  <a:lnTo>
                    <a:pt x="399" y="685"/>
                  </a:lnTo>
                  <a:lnTo>
                    <a:pt x="398" y="689"/>
                  </a:lnTo>
                  <a:lnTo>
                    <a:pt x="397" y="690"/>
                  </a:lnTo>
                  <a:lnTo>
                    <a:pt x="396" y="691"/>
                  </a:lnTo>
                  <a:lnTo>
                    <a:pt x="394" y="691"/>
                  </a:lnTo>
                  <a:lnTo>
                    <a:pt x="395" y="692"/>
                  </a:lnTo>
                  <a:lnTo>
                    <a:pt x="394" y="693"/>
                  </a:lnTo>
                  <a:lnTo>
                    <a:pt x="393" y="694"/>
                  </a:lnTo>
                  <a:lnTo>
                    <a:pt x="393" y="693"/>
                  </a:lnTo>
                  <a:lnTo>
                    <a:pt x="393" y="692"/>
                  </a:lnTo>
                  <a:lnTo>
                    <a:pt x="392" y="692"/>
                  </a:lnTo>
                  <a:lnTo>
                    <a:pt x="392" y="694"/>
                  </a:lnTo>
                  <a:lnTo>
                    <a:pt x="391" y="694"/>
                  </a:lnTo>
                  <a:lnTo>
                    <a:pt x="390" y="694"/>
                  </a:lnTo>
                  <a:lnTo>
                    <a:pt x="389" y="694"/>
                  </a:lnTo>
                  <a:lnTo>
                    <a:pt x="387" y="695"/>
                  </a:lnTo>
                  <a:lnTo>
                    <a:pt x="387" y="694"/>
                  </a:lnTo>
                  <a:lnTo>
                    <a:pt x="386" y="695"/>
                  </a:lnTo>
                  <a:lnTo>
                    <a:pt x="384" y="696"/>
                  </a:lnTo>
                  <a:lnTo>
                    <a:pt x="382" y="698"/>
                  </a:lnTo>
                  <a:lnTo>
                    <a:pt x="382" y="699"/>
                  </a:lnTo>
                  <a:lnTo>
                    <a:pt x="382" y="701"/>
                  </a:lnTo>
                  <a:lnTo>
                    <a:pt x="383" y="703"/>
                  </a:lnTo>
                  <a:lnTo>
                    <a:pt x="383" y="704"/>
                  </a:lnTo>
                  <a:lnTo>
                    <a:pt x="382" y="706"/>
                  </a:lnTo>
                  <a:lnTo>
                    <a:pt x="380" y="709"/>
                  </a:lnTo>
                  <a:lnTo>
                    <a:pt x="379" y="710"/>
                  </a:lnTo>
                  <a:lnTo>
                    <a:pt x="378" y="710"/>
                  </a:lnTo>
                  <a:lnTo>
                    <a:pt x="377" y="709"/>
                  </a:lnTo>
                  <a:lnTo>
                    <a:pt x="376" y="709"/>
                  </a:lnTo>
                  <a:lnTo>
                    <a:pt x="374" y="710"/>
                  </a:lnTo>
                  <a:lnTo>
                    <a:pt x="373" y="710"/>
                  </a:lnTo>
                  <a:lnTo>
                    <a:pt x="373" y="711"/>
                  </a:lnTo>
                  <a:lnTo>
                    <a:pt x="372" y="711"/>
                  </a:lnTo>
                  <a:lnTo>
                    <a:pt x="371" y="712"/>
                  </a:lnTo>
                  <a:lnTo>
                    <a:pt x="370" y="713"/>
                  </a:lnTo>
                  <a:lnTo>
                    <a:pt x="370" y="714"/>
                  </a:lnTo>
                  <a:lnTo>
                    <a:pt x="370" y="715"/>
                  </a:lnTo>
                  <a:lnTo>
                    <a:pt x="369" y="716"/>
                  </a:lnTo>
                  <a:lnTo>
                    <a:pt x="366" y="717"/>
                  </a:lnTo>
                  <a:lnTo>
                    <a:pt x="360" y="717"/>
                  </a:lnTo>
                  <a:lnTo>
                    <a:pt x="354" y="718"/>
                  </a:lnTo>
                  <a:lnTo>
                    <a:pt x="353" y="719"/>
                  </a:lnTo>
                  <a:lnTo>
                    <a:pt x="350" y="719"/>
                  </a:lnTo>
                  <a:lnTo>
                    <a:pt x="349" y="719"/>
                  </a:lnTo>
                  <a:lnTo>
                    <a:pt x="348" y="720"/>
                  </a:lnTo>
                  <a:lnTo>
                    <a:pt x="347" y="720"/>
                  </a:lnTo>
                  <a:lnTo>
                    <a:pt x="346" y="720"/>
                  </a:lnTo>
                  <a:lnTo>
                    <a:pt x="345" y="720"/>
                  </a:lnTo>
                  <a:lnTo>
                    <a:pt x="345" y="721"/>
                  </a:lnTo>
                  <a:lnTo>
                    <a:pt x="342" y="723"/>
                  </a:lnTo>
                  <a:lnTo>
                    <a:pt x="341" y="723"/>
                  </a:lnTo>
                  <a:lnTo>
                    <a:pt x="340" y="723"/>
                  </a:lnTo>
                  <a:lnTo>
                    <a:pt x="339" y="723"/>
                  </a:lnTo>
                  <a:lnTo>
                    <a:pt x="337" y="725"/>
                  </a:lnTo>
                  <a:lnTo>
                    <a:pt x="333" y="732"/>
                  </a:lnTo>
                  <a:lnTo>
                    <a:pt x="331" y="733"/>
                  </a:lnTo>
                  <a:lnTo>
                    <a:pt x="329" y="734"/>
                  </a:lnTo>
                  <a:lnTo>
                    <a:pt x="327" y="734"/>
                  </a:lnTo>
                  <a:lnTo>
                    <a:pt x="326" y="732"/>
                  </a:lnTo>
                  <a:lnTo>
                    <a:pt x="326" y="729"/>
                  </a:lnTo>
                  <a:lnTo>
                    <a:pt x="329" y="724"/>
                  </a:lnTo>
                  <a:lnTo>
                    <a:pt x="329" y="721"/>
                  </a:lnTo>
                  <a:lnTo>
                    <a:pt x="329" y="720"/>
                  </a:lnTo>
                  <a:lnTo>
                    <a:pt x="329" y="715"/>
                  </a:lnTo>
                  <a:lnTo>
                    <a:pt x="329" y="714"/>
                  </a:lnTo>
                  <a:lnTo>
                    <a:pt x="327" y="713"/>
                  </a:lnTo>
                  <a:lnTo>
                    <a:pt x="326" y="711"/>
                  </a:lnTo>
                  <a:lnTo>
                    <a:pt x="326" y="710"/>
                  </a:lnTo>
                  <a:lnTo>
                    <a:pt x="327" y="708"/>
                  </a:lnTo>
                  <a:lnTo>
                    <a:pt x="328" y="706"/>
                  </a:lnTo>
                  <a:lnTo>
                    <a:pt x="329" y="702"/>
                  </a:lnTo>
                  <a:lnTo>
                    <a:pt x="333" y="695"/>
                  </a:lnTo>
                  <a:lnTo>
                    <a:pt x="334" y="692"/>
                  </a:lnTo>
                  <a:lnTo>
                    <a:pt x="334" y="680"/>
                  </a:lnTo>
                  <a:lnTo>
                    <a:pt x="334" y="679"/>
                  </a:lnTo>
                  <a:lnTo>
                    <a:pt x="333" y="677"/>
                  </a:lnTo>
                  <a:lnTo>
                    <a:pt x="333" y="676"/>
                  </a:lnTo>
                  <a:lnTo>
                    <a:pt x="334" y="675"/>
                  </a:lnTo>
                  <a:lnTo>
                    <a:pt x="334" y="673"/>
                  </a:lnTo>
                  <a:lnTo>
                    <a:pt x="335" y="672"/>
                  </a:lnTo>
                  <a:lnTo>
                    <a:pt x="335" y="664"/>
                  </a:lnTo>
                  <a:lnTo>
                    <a:pt x="336" y="663"/>
                  </a:lnTo>
                  <a:lnTo>
                    <a:pt x="337" y="652"/>
                  </a:lnTo>
                  <a:lnTo>
                    <a:pt x="337" y="650"/>
                  </a:lnTo>
                  <a:lnTo>
                    <a:pt x="336" y="647"/>
                  </a:lnTo>
                  <a:lnTo>
                    <a:pt x="334" y="647"/>
                  </a:lnTo>
                  <a:lnTo>
                    <a:pt x="332" y="647"/>
                  </a:lnTo>
                  <a:lnTo>
                    <a:pt x="330" y="646"/>
                  </a:lnTo>
                  <a:lnTo>
                    <a:pt x="328" y="645"/>
                  </a:lnTo>
                  <a:lnTo>
                    <a:pt x="327" y="645"/>
                  </a:lnTo>
                  <a:lnTo>
                    <a:pt x="325" y="645"/>
                  </a:lnTo>
                  <a:lnTo>
                    <a:pt x="323" y="645"/>
                  </a:lnTo>
                  <a:lnTo>
                    <a:pt x="322" y="645"/>
                  </a:lnTo>
                  <a:lnTo>
                    <a:pt x="321" y="644"/>
                  </a:lnTo>
                  <a:lnTo>
                    <a:pt x="322" y="643"/>
                  </a:lnTo>
                  <a:lnTo>
                    <a:pt x="322" y="642"/>
                  </a:lnTo>
                  <a:lnTo>
                    <a:pt x="323" y="642"/>
                  </a:lnTo>
                  <a:lnTo>
                    <a:pt x="323" y="641"/>
                  </a:lnTo>
                  <a:lnTo>
                    <a:pt x="323" y="640"/>
                  </a:lnTo>
                  <a:lnTo>
                    <a:pt x="323" y="638"/>
                  </a:lnTo>
                  <a:lnTo>
                    <a:pt x="323" y="637"/>
                  </a:lnTo>
                  <a:lnTo>
                    <a:pt x="324" y="636"/>
                  </a:lnTo>
                  <a:lnTo>
                    <a:pt x="325" y="636"/>
                  </a:lnTo>
                  <a:lnTo>
                    <a:pt x="326" y="635"/>
                  </a:lnTo>
                  <a:lnTo>
                    <a:pt x="326" y="634"/>
                  </a:lnTo>
                  <a:lnTo>
                    <a:pt x="327" y="634"/>
                  </a:lnTo>
                  <a:lnTo>
                    <a:pt x="328" y="633"/>
                  </a:lnTo>
                  <a:lnTo>
                    <a:pt x="329" y="634"/>
                  </a:lnTo>
                  <a:lnTo>
                    <a:pt x="329" y="635"/>
                  </a:lnTo>
                  <a:lnTo>
                    <a:pt x="332" y="635"/>
                  </a:lnTo>
                  <a:lnTo>
                    <a:pt x="332" y="636"/>
                  </a:lnTo>
                  <a:lnTo>
                    <a:pt x="334" y="638"/>
                  </a:lnTo>
                  <a:lnTo>
                    <a:pt x="335" y="639"/>
                  </a:lnTo>
                  <a:lnTo>
                    <a:pt x="337" y="640"/>
                  </a:lnTo>
                  <a:lnTo>
                    <a:pt x="338" y="641"/>
                  </a:lnTo>
                  <a:lnTo>
                    <a:pt x="345" y="642"/>
                  </a:lnTo>
                  <a:lnTo>
                    <a:pt x="348" y="643"/>
                  </a:lnTo>
                  <a:lnTo>
                    <a:pt x="350" y="645"/>
                  </a:lnTo>
                  <a:close/>
                  <a:moveTo>
                    <a:pt x="218" y="641"/>
                  </a:moveTo>
                  <a:lnTo>
                    <a:pt x="217" y="640"/>
                  </a:lnTo>
                  <a:lnTo>
                    <a:pt x="216" y="637"/>
                  </a:lnTo>
                  <a:lnTo>
                    <a:pt x="213" y="632"/>
                  </a:lnTo>
                  <a:lnTo>
                    <a:pt x="214" y="632"/>
                  </a:lnTo>
                  <a:lnTo>
                    <a:pt x="217" y="631"/>
                  </a:lnTo>
                  <a:lnTo>
                    <a:pt x="218" y="631"/>
                  </a:lnTo>
                  <a:lnTo>
                    <a:pt x="218" y="632"/>
                  </a:lnTo>
                  <a:lnTo>
                    <a:pt x="219" y="632"/>
                  </a:lnTo>
                  <a:lnTo>
                    <a:pt x="219" y="634"/>
                  </a:lnTo>
                  <a:lnTo>
                    <a:pt x="218" y="634"/>
                  </a:lnTo>
                  <a:lnTo>
                    <a:pt x="217" y="635"/>
                  </a:lnTo>
                  <a:lnTo>
                    <a:pt x="218" y="635"/>
                  </a:lnTo>
                  <a:lnTo>
                    <a:pt x="218" y="636"/>
                  </a:lnTo>
                  <a:lnTo>
                    <a:pt x="217" y="638"/>
                  </a:lnTo>
                  <a:lnTo>
                    <a:pt x="217" y="639"/>
                  </a:lnTo>
                  <a:lnTo>
                    <a:pt x="218" y="640"/>
                  </a:lnTo>
                  <a:lnTo>
                    <a:pt x="218" y="641"/>
                  </a:lnTo>
                  <a:close/>
                  <a:moveTo>
                    <a:pt x="198" y="633"/>
                  </a:moveTo>
                  <a:lnTo>
                    <a:pt x="197" y="634"/>
                  </a:lnTo>
                  <a:lnTo>
                    <a:pt x="198" y="634"/>
                  </a:lnTo>
                  <a:lnTo>
                    <a:pt x="201" y="634"/>
                  </a:lnTo>
                  <a:lnTo>
                    <a:pt x="202" y="634"/>
                  </a:lnTo>
                  <a:lnTo>
                    <a:pt x="202" y="635"/>
                  </a:lnTo>
                  <a:lnTo>
                    <a:pt x="200" y="635"/>
                  </a:lnTo>
                  <a:lnTo>
                    <a:pt x="200" y="636"/>
                  </a:lnTo>
                  <a:lnTo>
                    <a:pt x="201" y="636"/>
                  </a:lnTo>
                  <a:lnTo>
                    <a:pt x="202" y="636"/>
                  </a:lnTo>
                  <a:lnTo>
                    <a:pt x="203" y="638"/>
                  </a:lnTo>
                  <a:lnTo>
                    <a:pt x="205" y="638"/>
                  </a:lnTo>
                  <a:lnTo>
                    <a:pt x="203" y="639"/>
                  </a:lnTo>
                  <a:lnTo>
                    <a:pt x="203" y="640"/>
                  </a:lnTo>
                  <a:lnTo>
                    <a:pt x="202" y="641"/>
                  </a:lnTo>
                  <a:lnTo>
                    <a:pt x="202" y="642"/>
                  </a:lnTo>
                  <a:lnTo>
                    <a:pt x="203" y="642"/>
                  </a:lnTo>
                  <a:lnTo>
                    <a:pt x="204" y="642"/>
                  </a:lnTo>
                  <a:lnTo>
                    <a:pt x="205" y="642"/>
                  </a:lnTo>
                  <a:lnTo>
                    <a:pt x="205" y="643"/>
                  </a:lnTo>
                  <a:lnTo>
                    <a:pt x="204" y="645"/>
                  </a:lnTo>
                  <a:lnTo>
                    <a:pt x="203" y="645"/>
                  </a:lnTo>
                  <a:lnTo>
                    <a:pt x="204" y="646"/>
                  </a:lnTo>
                  <a:lnTo>
                    <a:pt x="203" y="649"/>
                  </a:lnTo>
                  <a:lnTo>
                    <a:pt x="201" y="650"/>
                  </a:lnTo>
                  <a:lnTo>
                    <a:pt x="199" y="650"/>
                  </a:lnTo>
                  <a:lnTo>
                    <a:pt x="198" y="652"/>
                  </a:lnTo>
                  <a:lnTo>
                    <a:pt x="197" y="650"/>
                  </a:lnTo>
                  <a:lnTo>
                    <a:pt x="197" y="648"/>
                  </a:lnTo>
                  <a:lnTo>
                    <a:pt x="197" y="647"/>
                  </a:lnTo>
                  <a:lnTo>
                    <a:pt x="198" y="647"/>
                  </a:lnTo>
                  <a:lnTo>
                    <a:pt x="198" y="648"/>
                  </a:lnTo>
                  <a:lnTo>
                    <a:pt x="199" y="648"/>
                  </a:lnTo>
                  <a:lnTo>
                    <a:pt x="199" y="647"/>
                  </a:lnTo>
                  <a:lnTo>
                    <a:pt x="198" y="646"/>
                  </a:lnTo>
                  <a:lnTo>
                    <a:pt x="199" y="645"/>
                  </a:lnTo>
                  <a:lnTo>
                    <a:pt x="200" y="645"/>
                  </a:lnTo>
                  <a:lnTo>
                    <a:pt x="200" y="644"/>
                  </a:lnTo>
                  <a:lnTo>
                    <a:pt x="200" y="643"/>
                  </a:lnTo>
                  <a:lnTo>
                    <a:pt x="199" y="643"/>
                  </a:lnTo>
                  <a:lnTo>
                    <a:pt x="198" y="643"/>
                  </a:lnTo>
                  <a:lnTo>
                    <a:pt x="198" y="644"/>
                  </a:lnTo>
                  <a:lnTo>
                    <a:pt x="197" y="645"/>
                  </a:lnTo>
                  <a:lnTo>
                    <a:pt x="196" y="645"/>
                  </a:lnTo>
                  <a:lnTo>
                    <a:pt x="195" y="644"/>
                  </a:lnTo>
                  <a:lnTo>
                    <a:pt x="195" y="643"/>
                  </a:lnTo>
                  <a:lnTo>
                    <a:pt x="194" y="641"/>
                  </a:lnTo>
                  <a:lnTo>
                    <a:pt x="193" y="641"/>
                  </a:lnTo>
                  <a:lnTo>
                    <a:pt x="194" y="641"/>
                  </a:lnTo>
                  <a:lnTo>
                    <a:pt x="194" y="640"/>
                  </a:lnTo>
                  <a:lnTo>
                    <a:pt x="195" y="640"/>
                  </a:lnTo>
                  <a:lnTo>
                    <a:pt x="194" y="639"/>
                  </a:lnTo>
                  <a:lnTo>
                    <a:pt x="192" y="637"/>
                  </a:lnTo>
                  <a:lnTo>
                    <a:pt x="192" y="636"/>
                  </a:lnTo>
                  <a:lnTo>
                    <a:pt x="191" y="635"/>
                  </a:lnTo>
                  <a:lnTo>
                    <a:pt x="190" y="632"/>
                  </a:lnTo>
                  <a:lnTo>
                    <a:pt x="191" y="632"/>
                  </a:lnTo>
                  <a:lnTo>
                    <a:pt x="192" y="633"/>
                  </a:lnTo>
                  <a:lnTo>
                    <a:pt x="192" y="632"/>
                  </a:lnTo>
                  <a:lnTo>
                    <a:pt x="192" y="633"/>
                  </a:lnTo>
                  <a:lnTo>
                    <a:pt x="193" y="633"/>
                  </a:lnTo>
                  <a:lnTo>
                    <a:pt x="193" y="632"/>
                  </a:lnTo>
                  <a:lnTo>
                    <a:pt x="193" y="631"/>
                  </a:lnTo>
                  <a:lnTo>
                    <a:pt x="194" y="631"/>
                  </a:lnTo>
                  <a:lnTo>
                    <a:pt x="195" y="630"/>
                  </a:lnTo>
                  <a:lnTo>
                    <a:pt x="195" y="632"/>
                  </a:lnTo>
                  <a:lnTo>
                    <a:pt x="198" y="633"/>
                  </a:lnTo>
                  <a:close/>
                  <a:moveTo>
                    <a:pt x="474" y="626"/>
                  </a:moveTo>
                  <a:lnTo>
                    <a:pt x="473" y="626"/>
                  </a:lnTo>
                  <a:lnTo>
                    <a:pt x="472" y="626"/>
                  </a:lnTo>
                  <a:lnTo>
                    <a:pt x="472" y="625"/>
                  </a:lnTo>
                  <a:lnTo>
                    <a:pt x="473" y="624"/>
                  </a:lnTo>
                  <a:lnTo>
                    <a:pt x="474" y="624"/>
                  </a:lnTo>
                  <a:lnTo>
                    <a:pt x="475" y="624"/>
                  </a:lnTo>
                  <a:lnTo>
                    <a:pt x="477" y="624"/>
                  </a:lnTo>
                  <a:lnTo>
                    <a:pt x="477" y="625"/>
                  </a:lnTo>
                  <a:lnTo>
                    <a:pt x="476" y="625"/>
                  </a:lnTo>
                  <a:lnTo>
                    <a:pt x="475" y="625"/>
                  </a:lnTo>
                  <a:lnTo>
                    <a:pt x="474" y="626"/>
                  </a:lnTo>
                  <a:close/>
                  <a:moveTo>
                    <a:pt x="292" y="629"/>
                  </a:moveTo>
                  <a:lnTo>
                    <a:pt x="291" y="629"/>
                  </a:lnTo>
                  <a:lnTo>
                    <a:pt x="290" y="628"/>
                  </a:lnTo>
                  <a:lnTo>
                    <a:pt x="290" y="627"/>
                  </a:lnTo>
                  <a:lnTo>
                    <a:pt x="289" y="626"/>
                  </a:lnTo>
                  <a:lnTo>
                    <a:pt x="290" y="624"/>
                  </a:lnTo>
                  <a:lnTo>
                    <a:pt x="290" y="623"/>
                  </a:lnTo>
                  <a:lnTo>
                    <a:pt x="289" y="623"/>
                  </a:lnTo>
                  <a:lnTo>
                    <a:pt x="289" y="622"/>
                  </a:lnTo>
                  <a:lnTo>
                    <a:pt x="289" y="621"/>
                  </a:lnTo>
                  <a:lnTo>
                    <a:pt x="290" y="622"/>
                  </a:lnTo>
                  <a:lnTo>
                    <a:pt x="292" y="625"/>
                  </a:lnTo>
                  <a:lnTo>
                    <a:pt x="293" y="626"/>
                  </a:lnTo>
                  <a:lnTo>
                    <a:pt x="293" y="627"/>
                  </a:lnTo>
                  <a:lnTo>
                    <a:pt x="293" y="628"/>
                  </a:lnTo>
                  <a:lnTo>
                    <a:pt x="292" y="629"/>
                  </a:lnTo>
                  <a:close/>
                  <a:moveTo>
                    <a:pt x="274" y="618"/>
                  </a:moveTo>
                  <a:lnTo>
                    <a:pt x="273" y="618"/>
                  </a:lnTo>
                  <a:lnTo>
                    <a:pt x="272" y="618"/>
                  </a:lnTo>
                  <a:lnTo>
                    <a:pt x="272" y="617"/>
                  </a:lnTo>
                  <a:lnTo>
                    <a:pt x="271" y="617"/>
                  </a:lnTo>
                  <a:lnTo>
                    <a:pt x="271" y="616"/>
                  </a:lnTo>
                  <a:lnTo>
                    <a:pt x="270" y="615"/>
                  </a:lnTo>
                  <a:lnTo>
                    <a:pt x="269" y="614"/>
                  </a:lnTo>
                  <a:lnTo>
                    <a:pt x="268" y="612"/>
                  </a:lnTo>
                  <a:lnTo>
                    <a:pt x="270" y="610"/>
                  </a:lnTo>
                  <a:lnTo>
                    <a:pt x="271" y="611"/>
                  </a:lnTo>
                  <a:lnTo>
                    <a:pt x="272" y="613"/>
                  </a:lnTo>
                  <a:lnTo>
                    <a:pt x="273" y="615"/>
                  </a:lnTo>
                  <a:lnTo>
                    <a:pt x="273" y="616"/>
                  </a:lnTo>
                  <a:lnTo>
                    <a:pt x="274" y="617"/>
                  </a:lnTo>
                  <a:lnTo>
                    <a:pt x="274" y="618"/>
                  </a:lnTo>
                  <a:close/>
                  <a:moveTo>
                    <a:pt x="196" y="610"/>
                  </a:moveTo>
                  <a:lnTo>
                    <a:pt x="197" y="611"/>
                  </a:lnTo>
                  <a:lnTo>
                    <a:pt x="199" y="611"/>
                  </a:lnTo>
                  <a:lnTo>
                    <a:pt x="200" y="611"/>
                  </a:lnTo>
                  <a:lnTo>
                    <a:pt x="201" y="612"/>
                  </a:lnTo>
                  <a:lnTo>
                    <a:pt x="203" y="613"/>
                  </a:lnTo>
                  <a:lnTo>
                    <a:pt x="205" y="615"/>
                  </a:lnTo>
                  <a:lnTo>
                    <a:pt x="206" y="616"/>
                  </a:lnTo>
                  <a:lnTo>
                    <a:pt x="207" y="616"/>
                  </a:lnTo>
                  <a:lnTo>
                    <a:pt x="206" y="616"/>
                  </a:lnTo>
                  <a:lnTo>
                    <a:pt x="206" y="617"/>
                  </a:lnTo>
                  <a:lnTo>
                    <a:pt x="206" y="618"/>
                  </a:lnTo>
                  <a:lnTo>
                    <a:pt x="208" y="618"/>
                  </a:lnTo>
                  <a:lnTo>
                    <a:pt x="211" y="621"/>
                  </a:lnTo>
                  <a:lnTo>
                    <a:pt x="213" y="621"/>
                  </a:lnTo>
                  <a:lnTo>
                    <a:pt x="213" y="620"/>
                  </a:lnTo>
                  <a:lnTo>
                    <a:pt x="214" y="620"/>
                  </a:lnTo>
                  <a:lnTo>
                    <a:pt x="215" y="621"/>
                  </a:lnTo>
                  <a:lnTo>
                    <a:pt x="215" y="614"/>
                  </a:lnTo>
                  <a:lnTo>
                    <a:pt x="216" y="615"/>
                  </a:lnTo>
                  <a:lnTo>
                    <a:pt x="216" y="616"/>
                  </a:lnTo>
                  <a:lnTo>
                    <a:pt x="217" y="618"/>
                  </a:lnTo>
                  <a:lnTo>
                    <a:pt x="216" y="619"/>
                  </a:lnTo>
                  <a:lnTo>
                    <a:pt x="217" y="620"/>
                  </a:lnTo>
                  <a:lnTo>
                    <a:pt x="218" y="620"/>
                  </a:lnTo>
                  <a:lnTo>
                    <a:pt x="219" y="620"/>
                  </a:lnTo>
                  <a:lnTo>
                    <a:pt x="219" y="621"/>
                  </a:lnTo>
                  <a:lnTo>
                    <a:pt x="220" y="621"/>
                  </a:lnTo>
                  <a:lnTo>
                    <a:pt x="222" y="622"/>
                  </a:lnTo>
                  <a:lnTo>
                    <a:pt x="222" y="624"/>
                  </a:lnTo>
                  <a:lnTo>
                    <a:pt x="223" y="624"/>
                  </a:lnTo>
                  <a:lnTo>
                    <a:pt x="223" y="625"/>
                  </a:lnTo>
                  <a:lnTo>
                    <a:pt x="222" y="626"/>
                  </a:lnTo>
                  <a:lnTo>
                    <a:pt x="221" y="627"/>
                  </a:lnTo>
                  <a:lnTo>
                    <a:pt x="221" y="628"/>
                  </a:lnTo>
                  <a:lnTo>
                    <a:pt x="222" y="627"/>
                  </a:lnTo>
                  <a:lnTo>
                    <a:pt x="223" y="627"/>
                  </a:lnTo>
                  <a:lnTo>
                    <a:pt x="223" y="628"/>
                  </a:lnTo>
                  <a:lnTo>
                    <a:pt x="222" y="629"/>
                  </a:lnTo>
                  <a:lnTo>
                    <a:pt x="221" y="629"/>
                  </a:lnTo>
                  <a:lnTo>
                    <a:pt x="220" y="630"/>
                  </a:lnTo>
                  <a:lnTo>
                    <a:pt x="220" y="629"/>
                  </a:lnTo>
                  <a:lnTo>
                    <a:pt x="219" y="629"/>
                  </a:lnTo>
                  <a:lnTo>
                    <a:pt x="218" y="629"/>
                  </a:lnTo>
                  <a:lnTo>
                    <a:pt x="217" y="629"/>
                  </a:lnTo>
                  <a:lnTo>
                    <a:pt x="216" y="630"/>
                  </a:lnTo>
                  <a:lnTo>
                    <a:pt x="215" y="629"/>
                  </a:lnTo>
                  <a:lnTo>
                    <a:pt x="214" y="629"/>
                  </a:lnTo>
                  <a:lnTo>
                    <a:pt x="213" y="628"/>
                  </a:lnTo>
                  <a:lnTo>
                    <a:pt x="212" y="629"/>
                  </a:lnTo>
                  <a:lnTo>
                    <a:pt x="212" y="628"/>
                  </a:lnTo>
                  <a:lnTo>
                    <a:pt x="211" y="627"/>
                  </a:lnTo>
                  <a:lnTo>
                    <a:pt x="210" y="627"/>
                  </a:lnTo>
                  <a:lnTo>
                    <a:pt x="209" y="627"/>
                  </a:lnTo>
                  <a:lnTo>
                    <a:pt x="209" y="628"/>
                  </a:lnTo>
                  <a:lnTo>
                    <a:pt x="209" y="629"/>
                  </a:lnTo>
                  <a:lnTo>
                    <a:pt x="209" y="630"/>
                  </a:lnTo>
                  <a:lnTo>
                    <a:pt x="209" y="631"/>
                  </a:lnTo>
                  <a:lnTo>
                    <a:pt x="208" y="630"/>
                  </a:lnTo>
                  <a:lnTo>
                    <a:pt x="208" y="631"/>
                  </a:lnTo>
                  <a:lnTo>
                    <a:pt x="207" y="631"/>
                  </a:lnTo>
                  <a:lnTo>
                    <a:pt x="206" y="629"/>
                  </a:lnTo>
                  <a:lnTo>
                    <a:pt x="205" y="629"/>
                  </a:lnTo>
                  <a:lnTo>
                    <a:pt x="202" y="629"/>
                  </a:lnTo>
                  <a:lnTo>
                    <a:pt x="201" y="629"/>
                  </a:lnTo>
                  <a:lnTo>
                    <a:pt x="200" y="628"/>
                  </a:lnTo>
                  <a:lnTo>
                    <a:pt x="199" y="627"/>
                  </a:lnTo>
                  <a:lnTo>
                    <a:pt x="198" y="625"/>
                  </a:lnTo>
                  <a:lnTo>
                    <a:pt x="196" y="623"/>
                  </a:lnTo>
                  <a:lnTo>
                    <a:pt x="196" y="622"/>
                  </a:lnTo>
                  <a:lnTo>
                    <a:pt x="196" y="621"/>
                  </a:lnTo>
                  <a:lnTo>
                    <a:pt x="196" y="620"/>
                  </a:lnTo>
                  <a:lnTo>
                    <a:pt x="195" y="619"/>
                  </a:lnTo>
                  <a:lnTo>
                    <a:pt x="195" y="618"/>
                  </a:lnTo>
                  <a:lnTo>
                    <a:pt x="194" y="618"/>
                  </a:lnTo>
                  <a:lnTo>
                    <a:pt x="194" y="617"/>
                  </a:lnTo>
                  <a:lnTo>
                    <a:pt x="194" y="616"/>
                  </a:lnTo>
                  <a:lnTo>
                    <a:pt x="193" y="615"/>
                  </a:lnTo>
                  <a:lnTo>
                    <a:pt x="192" y="616"/>
                  </a:lnTo>
                  <a:lnTo>
                    <a:pt x="191" y="617"/>
                  </a:lnTo>
                  <a:lnTo>
                    <a:pt x="191" y="618"/>
                  </a:lnTo>
                  <a:lnTo>
                    <a:pt x="190" y="618"/>
                  </a:lnTo>
                  <a:lnTo>
                    <a:pt x="190" y="617"/>
                  </a:lnTo>
                  <a:lnTo>
                    <a:pt x="191" y="617"/>
                  </a:lnTo>
                  <a:lnTo>
                    <a:pt x="191" y="616"/>
                  </a:lnTo>
                  <a:lnTo>
                    <a:pt x="191" y="615"/>
                  </a:lnTo>
                  <a:lnTo>
                    <a:pt x="191" y="614"/>
                  </a:lnTo>
                  <a:lnTo>
                    <a:pt x="191" y="613"/>
                  </a:lnTo>
                  <a:lnTo>
                    <a:pt x="192" y="612"/>
                  </a:lnTo>
                  <a:lnTo>
                    <a:pt x="194" y="611"/>
                  </a:lnTo>
                  <a:lnTo>
                    <a:pt x="195" y="610"/>
                  </a:lnTo>
                  <a:lnTo>
                    <a:pt x="193" y="610"/>
                  </a:lnTo>
                  <a:lnTo>
                    <a:pt x="192" y="611"/>
                  </a:lnTo>
                  <a:lnTo>
                    <a:pt x="192" y="608"/>
                  </a:lnTo>
                  <a:lnTo>
                    <a:pt x="192" y="607"/>
                  </a:lnTo>
                  <a:lnTo>
                    <a:pt x="194" y="607"/>
                  </a:lnTo>
                  <a:lnTo>
                    <a:pt x="195" y="608"/>
                  </a:lnTo>
                  <a:lnTo>
                    <a:pt x="196" y="609"/>
                  </a:lnTo>
                  <a:lnTo>
                    <a:pt x="196" y="610"/>
                  </a:lnTo>
                  <a:close/>
                  <a:moveTo>
                    <a:pt x="474" y="602"/>
                  </a:moveTo>
                  <a:lnTo>
                    <a:pt x="473" y="602"/>
                  </a:lnTo>
                  <a:lnTo>
                    <a:pt x="472" y="601"/>
                  </a:lnTo>
                  <a:lnTo>
                    <a:pt x="471" y="600"/>
                  </a:lnTo>
                  <a:lnTo>
                    <a:pt x="471" y="598"/>
                  </a:lnTo>
                  <a:lnTo>
                    <a:pt x="471" y="597"/>
                  </a:lnTo>
                  <a:lnTo>
                    <a:pt x="472" y="598"/>
                  </a:lnTo>
                  <a:lnTo>
                    <a:pt x="474" y="600"/>
                  </a:lnTo>
                  <a:lnTo>
                    <a:pt x="474" y="602"/>
                  </a:lnTo>
                  <a:close/>
                  <a:moveTo>
                    <a:pt x="372" y="610"/>
                  </a:moveTo>
                  <a:lnTo>
                    <a:pt x="371" y="610"/>
                  </a:lnTo>
                  <a:lnTo>
                    <a:pt x="370" y="610"/>
                  </a:lnTo>
                  <a:lnTo>
                    <a:pt x="369" y="609"/>
                  </a:lnTo>
                  <a:lnTo>
                    <a:pt x="369" y="608"/>
                  </a:lnTo>
                  <a:lnTo>
                    <a:pt x="367" y="608"/>
                  </a:lnTo>
                  <a:lnTo>
                    <a:pt x="365" y="605"/>
                  </a:lnTo>
                  <a:lnTo>
                    <a:pt x="364" y="604"/>
                  </a:lnTo>
                  <a:lnTo>
                    <a:pt x="363" y="603"/>
                  </a:lnTo>
                  <a:lnTo>
                    <a:pt x="361" y="603"/>
                  </a:lnTo>
                  <a:lnTo>
                    <a:pt x="360" y="602"/>
                  </a:lnTo>
                  <a:lnTo>
                    <a:pt x="359" y="601"/>
                  </a:lnTo>
                  <a:lnTo>
                    <a:pt x="358" y="600"/>
                  </a:lnTo>
                  <a:lnTo>
                    <a:pt x="358" y="598"/>
                  </a:lnTo>
                  <a:lnTo>
                    <a:pt x="360" y="596"/>
                  </a:lnTo>
                  <a:lnTo>
                    <a:pt x="362" y="596"/>
                  </a:lnTo>
                  <a:lnTo>
                    <a:pt x="369" y="596"/>
                  </a:lnTo>
                  <a:lnTo>
                    <a:pt x="372" y="596"/>
                  </a:lnTo>
                  <a:lnTo>
                    <a:pt x="373" y="597"/>
                  </a:lnTo>
                  <a:lnTo>
                    <a:pt x="373" y="599"/>
                  </a:lnTo>
                  <a:lnTo>
                    <a:pt x="374" y="599"/>
                  </a:lnTo>
                  <a:lnTo>
                    <a:pt x="374" y="600"/>
                  </a:lnTo>
                  <a:lnTo>
                    <a:pt x="376" y="602"/>
                  </a:lnTo>
                  <a:lnTo>
                    <a:pt x="376" y="603"/>
                  </a:lnTo>
                  <a:lnTo>
                    <a:pt x="374" y="608"/>
                  </a:lnTo>
                  <a:lnTo>
                    <a:pt x="373" y="609"/>
                  </a:lnTo>
                  <a:lnTo>
                    <a:pt x="372" y="610"/>
                  </a:lnTo>
                  <a:close/>
                  <a:moveTo>
                    <a:pt x="522" y="591"/>
                  </a:moveTo>
                  <a:lnTo>
                    <a:pt x="523" y="591"/>
                  </a:lnTo>
                  <a:lnTo>
                    <a:pt x="524" y="591"/>
                  </a:lnTo>
                  <a:lnTo>
                    <a:pt x="525" y="590"/>
                  </a:lnTo>
                  <a:lnTo>
                    <a:pt x="526" y="590"/>
                  </a:lnTo>
                  <a:lnTo>
                    <a:pt x="526" y="591"/>
                  </a:lnTo>
                  <a:lnTo>
                    <a:pt x="527" y="591"/>
                  </a:lnTo>
                  <a:lnTo>
                    <a:pt x="528" y="592"/>
                  </a:lnTo>
                  <a:lnTo>
                    <a:pt x="530" y="592"/>
                  </a:lnTo>
                  <a:lnTo>
                    <a:pt x="530" y="593"/>
                  </a:lnTo>
                  <a:lnTo>
                    <a:pt x="531" y="593"/>
                  </a:lnTo>
                  <a:lnTo>
                    <a:pt x="532" y="593"/>
                  </a:lnTo>
                  <a:lnTo>
                    <a:pt x="533" y="593"/>
                  </a:lnTo>
                  <a:lnTo>
                    <a:pt x="534" y="592"/>
                  </a:lnTo>
                  <a:lnTo>
                    <a:pt x="534" y="590"/>
                  </a:lnTo>
                  <a:lnTo>
                    <a:pt x="535" y="590"/>
                  </a:lnTo>
                  <a:lnTo>
                    <a:pt x="537" y="591"/>
                  </a:lnTo>
                  <a:lnTo>
                    <a:pt x="537" y="590"/>
                  </a:lnTo>
                  <a:lnTo>
                    <a:pt x="538" y="590"/>
                  </a:lnTo>
                  <a:lnTo>
                    <a:pt x="539" y="590"/>
                  </a:lnTo>
                  <a:lnTo>
                    <a:pt x="541" y="592"/>
                  </a:lnTo>
                  <a:lnTo>
                    <a:pt x="544" y="594"/>
                  </a:lnTo>
                  <a:lnTo>
                    <a:pt x="546" y="595"/>
                  </a:lnTo>
                  <a:lnTo>
                    <a:pt x="546" y="597"/>
                  </a:lnTo>
                  <a:lnTo>
                    <a:pt x="548" y="598"/>
                  </a:lnTo>
                  <a:lnTo>
                    <a:pt x="548" y="599"/>
                  </a:lnTo>
                  <a:lnTo>
                    <a:pt x="549" y="601"/>
                  </a:lnTo>
                  <a:lnTo>
                    <a:pt x="550" y="601"/>
                  </a:lnTo>
                  <a:lnTo>
                    <a:pt x="551" y="602"/>
                  </a:lnTo>
                  <a:lnTo>
                    <a:pt x="549" y="603"/>
                  </a:lnTo>
                  <a:lnTo>
                    <a:pt x="548" y="604"/>
                  </a:lnTo>
                  <a:lnTo>
                    <a:pt x="548" y="606"/>
                  </a:lnTo>
                  <a:lnTo>
                    <a:pt x="549" y="607"/>
                  </a:lnTo>
                  <a:lnTo>
                    <a:pt x="549" y="608"/>
                  </a:lnTo>
                  <a:lnTo>
                    <a:pt x="548" y="609"/>
                  </a:lnTo>
                  <a:lnTo>
                    <a:pt x="550" y="608"/>
                  </a:lnTo>
                  <a:lnTo>
                    <a:pt x="551" y="608"/>
                  </a:lnTo>
                  <a:lnTo>
                    <a:pt x="551" y="609"/>
                  </a:lnTo>
                  <a:lnTo>
                    <a:pt x="551" y="610"/>
                  </a:lnTo>
                  <a:lnTo>
                    <a:pt x="552" y="610"/>
                  </a:lnTo>
                  <a:lnTo>
                    <a:pt x="553" y="609"/>
                  </a:lnTo>
                  <a:lnTo>
                    <a:pt x="553" y="610"/>
                  </a:lnTo>
                  <a:lnTo>
                    <a:pt x="554" y="610"/>
                  </a:lnTo>
                  <a:lnTo>
                    <a:pt x="556" y="610"/>
                  </a:lnTo>
                  <a:lnTo>
                    <a:pt x="557" y="611"/>
                  </a:lnTo>
                  <a:lnTo>
                    <a:pt x="560" y="612"/>
                  </a:lnTo>
                  <a:lnTo>
                    <a:pt x="561" y="612"/>
                  </a:lnTo>
                  <a:lnTo>
                    <a:pt x="561" y="613"/>
                  </a:lnTo>
                  <a:lnTo>
                    <a:pt x="562" y="615"/>
                  </a:lnTo>
                  <a:lnTo>
                    <a:pt x="563" y="617"/>
                  </a:lnTo>
                  <a:lnTo>
                    <a:pt x="562" y="617"/>
                  </a:lnTo>
                  <a:lnTo>
                    <a:pt x="561" y="617"/>
                  </a:lnTo>
                  <a:lnTo>
                    <a:pt x="560" y="618"/>
                  </a:lnTo>
                  <a:lnTo>
                    <a:pt x="559" y="618"/>
                  </a:lnTo>
                  <a:lnTo>
                    <a:pt x="560" y="618"/>
                  </a:lnTo>
                  <a:lnTo>
                    <a:pt x="561" y="619"/>
                  </a:lnTo>
                  <a:lnTo>
                    <a:pt x="559" y="620"/>
                  </a:lnTo>
                  <a:lnTo>
                    <a:pt x="558" y="620"/>
                  </a:lnTo>
                  <a:lnTo>
                    <a:pt x="558" y="621"/>
                  </a:lnTo>
                  <a:lnTo>
                    <a:pt x="558" y="622"/>
                  </a:lnTo>
                  <a:lnTo>
                    <a:pt x="561" y="622"/>
                  </a:lnTo>
                  <a:lnTo>
                    <a:pt x="560" y="622"/>
                  </a:lnTo>
                  <a:lnTo>
                    <a:pt x="560" y="623"/>
                  </a:lnTo>
                  <a:lnTo>
                    <a:pt x="561" y="623"/>
                  </a:lnTo>
                  <a:lnTo>
                    <a:pt x="562" y="624"/>
                  </a:lnTo>
                  <a:lnTo>
                    <a:pt x="562" y="625"/>
                  </a:lnTo>
                  <a:lnTo>
                    <a:pt x="562" y="626"/>
                  </a:lnTo>
                  <a:lnTo>
                    <a:pt x="560" y="628"/>
                  </a:lnTo>
                  <a:lnTo>
                    <a:pt x="559" y="628"/>
                  </a:lnTo>
                  <a:lnTo>
                    <a:pt x="559" y="630"/>
                  </a:lnTo>
                  <a:lnTo>
                    <a:pt x="557" y="631"/>
                  </a:lnTo>
                  <a:lnTo>
                    <a:pt x="557" y="633"/>
                  </a:lnTo>
                  <a:lnTo>
                    <a:pt x="557" y="634"/>
                  </a:lnTo>
                  <a:lnTo>
                    <a:pt x="557" y="635"/>
                  </a:lnTo>
                  <a:lnTo>
                    <a:pt x="557" y="636"/>
                  </a:lnTo>
                  <a:lnTo>
                    <a:pt x="558" y="638"/>
                  </a:lnTo>
                  <a:lnTo>
                    <a:pt x="558" y="640"/>
                  </a:lnTo>
                  <a:lnTo>
                    <a:pt x="558" y="641"/>
                  </a:lnTo>
                  <a:lnTo>
                    <a:pt x="560" y="642"/>
                  </a:lnTo>
                  <a:lnTo>
                    <a:pt x="560" y="643"/>
                  </a:lnTo>
                  <a:lnTo>
                    <a:pt x="560" y="644"/>
                  </a:lnTo>
                  <a:lnTo>
                    <a:pt x="559" y="644"/>
                  </a:lnTo>
                  <a:lnTo>
                    <a:pt x="558" y="643"/>
                  </a:lnTo>
                  <a:lnTo>
                    <a:pt x="557" y="645"/>
                  </a:lnTo>
                  <a:lnTo>
                    <a:pt x="557" y="646"/>
                  </a:lnTo>
                  <a:lnTo>
                    <a:pt x="559" y="645"/>
                  </a:lnTo>
                  <a:lnTo>
                    <a:pt x="560" y="647"/>
                  </a:lnTo>
                  <a:lnTo>
                    <a:pt x="561" y="649"/>
                  </a:lnTo>
                  <a:lnTo>
                    <a:pt x="560" y="651"/>
                  </a:lnTo>
                  <a:lnTo>
                    <a:pt x="559" y="651"/>
                  </a:lnTo>
                  <a:lnTo>
                    <a:pt x="558" y="652"/>
                  </a:lnTo>
                  <a:lnTo>
                    <a:pt x="559" y="653"/>
                  </a:lnTo>
                  <a:lnTo>
                    <a:pt x="558" y="654"/>
                  </a:lnTo>
                  <a:lnTo>
                    <a:pt x="558" y="655"/>
                  </a:lnTo>
                  <a:lnTo>
                    <a:pt x="559" y="656"/>
                  </a:lnTo>
                  <a:lnTo>
                    <a:pt x="560" y="656"/>
                  </a:lnTo>
                  <a:lnTo>
                    <a:pt x="560" y="657"/>
                  </a:lnTo>
                  <a:lnTo>
                    <a:pt x="560" y="658"/>
                  </a:lnTo>
                  <a:lnTo>
                    <a:pt x="560" y="659"/>
                  </a:lnTo>
                  <a:lnTo>
                    <a:pt x="561" y="660"/>
                  </a:lnTo>
                  <a:lnTo>
                    <a:pt x="562" y="662"/>
                  </a:lnTo>
                  <a:lnTo>
                    <a:pt x="563" y="663"/>
                  </a:lnTo>
                  <a:lnTo>
                    <a:pt x="563" y="664"/>
                  </a:lnTo>
                  <a:lnTo>
                    <a:pt x="562" y="665"/>
                  </a:lnTo>
                  <a:lnTo>
                    <a:pt x="563" y="665"/>
                  </a:lnTo>
                  <a:lnTo>
                    <a:pt x="564" y="665"/>
                  </a:lnTo>
                  <a:lnTo>
                    <a:pt x="564" y="667"/>
                  </a:lnTo>
                  <a:lnTo>
                    <a:pt x="564" y="668"/>
                  </a:lnTo>
                  <a:lnTo>
                    <a:pt x="565" y="668"/>
                  </a:lnTo>
                  <a:lnTo>
                    <a:pt x="566" y="668"/>
                  </a:lnTo>
                  <a:lnTo>
                    <a:pt x="567" y="669"/>
                  </a:lnTo>
                  <a:lnTo>
                    <a:pt x="568" y="669"/>
                  </a:lnTo>
                  <a:lnTo>
                    <a:pt x="568" y="670"/>
                  </a:lnTo>
                  <a:lnTo>
                    <a:pt x="568" y="671"/>
                  </a:lnTo>
                  <a:lnTo>
                    <a:pt x="569" y="671"/>
                  </a:lnTo>
                  <a:lnTo>
                    <a:pt x="570" y="671"/>
                  </a:lnTo>
                  <a:lnTo>
                    <a:pt x="570" y="673"/>
                  </a:lnTo>
                  <a:lnTo>
                    <a:pt x="569" y="674"/>
                  </a:lnTo>
                  <a:lnTo>
                    <a:pt x="569" y="675"/>
                  </a:lnTo>
                  <a:lnTo>
                    <a:pt x="565" y="678"/>
                  </a:lnTo>
                  <a:lnTo>
                    <a:pt x="564" y="679"/>
                  </a:lnTo>
                  <a:lnTo>
                    <a:pt x="564" y="682"/>
                  </a:lnTo>
                  <a:lnTo>
                    <a:pt x="565" y="683"/>
                  </a:lnTo>
                  <a:lnTo>
                    <a:pt x="567" y="683"/>
                  </a:lnTo>
                  <a:lnTo>
                    <a:pt x="569" y="683"/>
                  </a:lnTo>
                  <a:lnTo>
                    <a:pt x="568" y="681"/>
                  </a:lnTo>
                  <a:lnTo>
                    <a:pt x="568" y="680"/>
                  </a:lnTo>
                  <a:lnTo>
                    <a:pt x="569" y="680"/>
                  </a:lnTo>
                  <a:lnTo>
                    <a:pt x="572" y="682"/>
                  </a:lnTo>
                  <a:lnTo>
                    <a:pt x="573" y="683"/>
                  </a:lnTo>
                  <a:lnTo>
                    <a:pt x="574" y="684"/>
                  </a:lnTo>
                  <a:lnTo>
                    <a:pt x="574" y="686"/>
                  </a:lnTo>
                  <a:lnTo>
                    <a:pt x="576" y="688"/>
                  </a:lnTo>
                  <a:lnTo>
                    <a:pt x="578" y="690"/>
                  </a:lnTo>
                  <a:lnTo>
                    <a:pt x="579" y="693"/>
                  </a:lnTo>
                  <a:lnTo>
                    <a:pt x="578" y="695"/>
                  </a:lnTo>
                  <a:lnTo>
                    <a:pt x="577" y="694"/>
                  </a:lnTo>
                  <a:lnTo>
                    <a:pt x="576" y="693"/>
                  </a:lnTo>
                  <a:lnTo>
                    <a:pt x="575" y="693"/>
                  </a:lnTo>
                  <a:lnTo>
                    <a:pt x="574" y="691"/>
                  </a:lnTo>
                  <a:lnTo>
                    <a:pt x="574" y="690"/>
                  </a:lnTo>
                  <a:lnTo>
                    <a:pt x="574" y="689"/>
                  </a:lnTo>
                  <a:lnTo>
                    <a:pt x="574" y="688"/>
                  </a:lnTo>
                  <a:lnTo>
                    <a:pt x="573" y="688"/>
                  </a:lnTo>
                  <a:lnTo>
                    <a:pt x="572" y="687"/>
                  </a:lnTo>
                  <a:lnTo>
                    <a:pt x="571" y="687"/>
                  </a:lnTo>
                  <a:lnTo>
                    <a:pt x="570" y="686"/>
                  </a:lnTo>
                  <a:lnTo>
                    <a:pt x="570" y="687"/>
                  </a:lnTo>
                  <a:lnTo>
                    <a:pt x="568" y="688"/>
                  </a:lnTo>
                  <a:lnTo>
                    <a:pt x="567" y="688"/>
                  </a:lnTo>
                  <a:lnTo>
                    <a:pt x="566" y="688"/>
                  </a:lnTo>
                  <a:lnTo>
                    <a:pt x="566" y="687"/>
                  </a:lnTo>
                  <a:lnTo>
                    <a:pt x="566" y="686"/>
                  </a:lnTo>
                  <a:lnTo>
                    <a:pt x="565" y="686"/>
                  </a:lnTo>
                  <a:lnTo>
                    <a:pt x="564" y="686"/>
                  </a:lnTo>
                  <a:lnTo>
                    <a:pt x="563" y="686"/>
                  </a:lnTo>
                  <a:lnTo>
                    <a:pt x="563" y="687"/>
                  </a:lnTo>
                  <a:lnTo>
                    <a:pt x="563" y="689"/>
                  </a:lnTo>
                  <a:lnTo>
                    <a:pt x="562" y="690"/>
                  </a:lnTo>
                  <a:lnTo>
                    <a:pt x="561" y="688"/>
                  </a:lnTo>
                  <a:lnTo>
                    <a:pt x="559" y="688"/>
                  </a:lnTo>
                  <a:lnTo>
                    <a:pt x="559" y="687"/>
                  </a:lnTo>
                  <a:lnTo>
                    <a:pt x="557" y="689"/>
                  </a:lnTo>
                  <a:lnTo>
                    <a:pt x="557" y="690"/>
                  </a:lnTo>
                  <a:lnTo>
                    <a:pt x="556" y="690"/>
                  </a:lnTo>
                  <a:lnTo>
                    <a:pt x="556" y="689"/>
                  </a:lnTo>
                  <a:lnTo>
                    <a:pt x="555" y="688"/>
                  </a:lnTo>
                  <a:lnTo>
                    <a:pt x="554" y="688"/>
                  </a:lnTo>
                  <a:lnTo>
                    <a:pt x="554" y="689"/>
                  </a:lnTo>
                  <a:lnTo>
                    <a:pt x="552" y="688"/>
                  </a:lnTo>
                  <a:lnTo>
                    <a:pt x="552" y="687"/>
                  </a:lnTo>
                  <a:lnTo>
                    <a:pt x="549" y="687"/>
                  </a:lnTo>
                  <a:lnTo>
                    <a:pt x="548" y="686"/>
                  </a:lnTo>
                  <a:lnTo>
                    <a:pt x="546" y="687"/>
                  </a:lnTo>
                  <a:lnTo>
                    <a:pt x="545" y="687"/>
                  </a:lnTo>
                  <a:lnTo>
                    <a:pt x="545" y="688"/>
                  </a:lnTo>
                  <a:lnTo>
                    <a:pt x="544" y="689"/>
                  </a:lnTo>
                  <a:lnTo>
                    <a:pt x="544" y="690"/>
                  </a:lnTo>
                  <a:lnTo>
                    <a:pt x="543" y="690"/>
                  </a:lnTo>
                  <a:lnTo>
                    <a:pt x="542" y="689"/>
                  </a:lnTo>
                  <a:lnTo>
                    <a:pt x="542" y="688"/>
                  </a:lnTo>
                  <a:lnTo>
                    <a:pt x="542" y="687"/>
                  </a:lnTo>
                  <a:lnTo>
                    <a:pt x="541" y="684"/>
                  </a:lnTo>
                  <a:lnTo>
                    <a:pt x="541" y="681"/>
                  </a:lnTo>
                  <a:lnTo>
                    <a:pt x="539" y="678"/>
                  </a:lnTo>
                  <a:lnTo>
                    <a:pt x="536" y="677"/>
                  </a:lnTo>
                  <a:lnTo>
                    <a:pt x="533" y="677"/>
                  </a:lnTo>
                  <a:lnTo>
                    <a:pt x="530" y="677"/>
                  </a:lnTo>
                  <a:lnTo>
                    <a:pt x="528" y="677"/>
                  </a:lnTo>
                  <a:lnTo>
                    <a:pt x="527" y="675"/>
                  </a:lnTo>
                  <a:lnTo>
                    <a:pt x="528" y="669"/>
                  </a:lnTo>
                  <a:lnTo>
                    <a:pt x="528" y="668"/>
                  </a:lnTo>
                  <a:lnTo>
                    <a:pt x="528" y="667"/>
                  </a:lnTo>
                  <a:lnTo>
                    <a:pt x="526" y="666"/>
                  </a:lnTo>
                  <a:lnTo>
                    <a:pt x="525" y="666"/>
                  </a:lnTo>
                  <a:lnTo>
                    <a:pt x="524" y="666"/>
                  </a:lnTo>
                  <a:lnTo>
                    <a:pt x="524" y="665"/>
                  </a:lnTo>
                  <a:lnTo>
                    <a:pt x="523" y="664"/>
                  </a:lnTo>
                  <a:lnTo>
                    <a:pt x="522" y="663"/>
                  </a:lnTo>
                  <a:lnTo>
                    <a:pt x="522" y="662"/>
                  </a:lnTo>
                  <a:lnTo>
                    <a:pt x="521" y="665"/>
                  </a:lnTo>
                  <a:lnTo>
                    <a:pt x="520" y="665"/>
                  </a:lnTo>
                  <a:lnTo>
                    <a:pt x="519" y="665"/>
                  </a:lnTo>
                  <a:lnTo>
                    <a:pt x="518" y="664"/>
                  </a:lnTo>
                  <a:lnTo>
                    <a:pt x="517" y="664"/>
                  </a:lnTo>
                  <a:lnTo>
                    <a:pt x="517" y="663"/>
                  </a:lnTo>
                  <a:lnTo>
                    <a:pt x="516" y="662"/>
                  </a:lnTo>
                  <a:lnTo>
                    <a:pt x="517" y="661"/>
                  </a:lnTo>
                  <a:lnTo>
                    <a:pt x="518" y="661"/>
                  </a:lnTo>
                  <a:lnTo>
                    <a:pt x="518" y="660"/>
                  </a:lnTo>
                  <a:lnTo>
                    <a:pt x="519" y="660"/>
                  </a:lnTo>
                  <a:lnTo>
                    <a:pt x="520" y="659"/>
                  </a:lnTo>
                  <a:lnTo>
                    <a:pt x="521" y="659"/>
                  </a:lnTo>
                  <a:lnTo>
                    <a:pt x="520" y="658"/>
                  </a:lnTo>
                  <a:lnTo>
                    <a:pt x="524" y="658"/>
                  </a:lnTo>
                  <a:lnTo>
                    <a:pt x="525" y="657"/>
                  </a:lnTo>
                  <a:lnTo>
                    <a:pt x="526" y="656"/>
                  </a:lnTo>
                  <a:lnTo>
                    <a:pt x="527" y="655"/>
                  </a:lnTo>
                  <a:lnTo>
                    <a:pt x="528" y="654"/>
                  </a:lnTo>
                  <a:lnTo>
                    <a:pt x="528" y="653"/>
                  </a:lnTo>
                  <a:lnTo>
                    <a:pt x="527" y="652"/>
                  </a:lnTo>
                  <a:lnTo>
                    <a:pt x="527" y="651"/>
                  </a:lnTo>
                  <a:lnTo>
                    <a:pt x="527" y="650"/>
                  </a:lnTo>
                  <a:lnTo>
                    <a:pt x="529" y="649"/>
                  </a:lnTo>
                  <a:lnTo>
                    <a:pt x="530" y="647"/>
                  </a:lnTo>
                  <a:lnTo>
                    <a:pt x="530" y="648"/>
                  </a:lnTo>
                  <a:lnTo>
                    <a:pt x="531" y="648"/>
                  </a:lnTo>
                  <a:lnTo>
                    <a:pt x="531" y="647"/>
                  </a:lnTo>
                  <a:lnTo>
                    <a:pt x="531" y="645"/>
                  </a:lnTo>
                  <a:lnTo>
                    <a:pt x="529" y="644"/>
                  </a:lnTo>
                  <a:lnTo>
                    <a:pt x="528" y="644"/>
                  </a:lnTo>
                  <a:lnTo>
                    <a:pt x="527" y="644"/>
                  </a:lnTo>
                  <a:lnTo>
                    <a:pt x="524" y="646"/>
                  </a:lnTo>
                  <a:lnTo>
                    <a:pt x="523" y="646"/>
                  </a:lnTo>
                  <a:lnTo>
                    <a:pt x="521" y="645"/>
                  </a:lnTo>
                  <a:lnTo>
                    <a:pt x="517" y="639"/>
                  </a:lnTo>
                  <a:lnTo>
                    <a:pt x="514" y="638"/>
                  </a:lnTo>
                  <a:lnTo>
                    <a:pt x="515" y="638"/>
                  </a:lnTo>
                  <a:lnTo>
                    <a:pt x="514" y="638"/>
                  </a:lnTo>
                  <a:lnTo>
                    <a:pt x="515" y="636"/>
                  </a:lnTo>
                  <a:lnTo>
                    <a:pt x="516" y="636"/>
                  </a:lnTo>
                  <a:lnTo>
                    <a:pt x="516" y="637"/>
                  </a:lnTo>
                  <a:lnTo>
                    <a:pt x="516" y="635"/>
                  </a:lnTo>
                  <a:lnTo>
                    <a:pt x="515" y="635"/>
                  </a:lnTo>
                  <a:lnTo>
                    <a:pt x="514" y="635"/>
                  </a:lnTo>
                  <a:lnTo>
                    <a:pt x="513" y="636"/>
                  </a:lnTo>
                  <a:lnTo>
                    <a:pt x="512" y="636"/>
                  </a:lnTo>
                  <a:lnTo>
                    <a:pt x="511" y="635"/>
                  </a:lnTo>
                  <a:lnTo>
                    <a:pt x="512" y="634"/>
                  </a:lnTo>
                  <a:lnTo>
                    <a:pt x="512" y="633"/>
                  </a:lnTo>
                  <a:lnTo>
                    <a:pt x="511" y="633"/>
                  </a:lnTo>
                  <a:lnTo>
                    <a:pt x="511" y="634"/>
                  </a:lnTo>
                  <a:lnTo>
                    <a:pt x="510" y="632"/>
                  </a:lnTo>
                  <a:lnTo>
                    <a:pt x="510" y="631"/>
                  </a:lnTo>
                  <a:lnTo>
                    <a:pt x="510" y="630"/>
                  </a:lnTo>
                  <a:lnTo>
                    <a:pt x="507" y="627"/>
                  </a:lnTo>
                  <a:lnTo>
                    <a:pt x="504" y="626"/>
                  </a:lnTo>
                  <a:lnTo>
                    <a:pt x="501" y="625"/>
                  </a:lnTo>
                  <a:lnTo>
                    <a:pt x="499" y="626"/>
                  </a:lnTo>
                  <a:lnTo>
                    <a:pt x="497" y="625"/>
                  </a:lnTo>
                  <a:lnTo>
                    <a:pt x="494" y="622"/>
                  </a:lnTo>
                  <a:lnTo>
                    <a:pt x="491" y="619"/>
                  </a:lnTo>
                  <a:lnTo>
                    <a:pt x="490" y="617"/>
                  </a:lnTo>
                  <a:lnTo>
                    <a:pt x="489" y="616"/>
                  </a:lnTo>
                  <a:lnTo>
                    <a:pt x="488" y="614"/>
                  </a:lnTo>
                  <a:lnTo>
                    <a:pt x="484" y="603"/>
                  </a:lnTo>
                  <a:lnTo>
                    <a:pt x="480" y="593"/>
                  </a:lnTo>
                  <a:lnTo>
                    <a:pt x="480" y="592"/>
                  </a:lnTo>
                  <a:lnTo>
                    <a:pt x="480" y="591"/>
                  </a:lnTo>
                  <a:lnTo>
                    <a:pt x="481" y="591"/>
                  </a:lnTo>
                  <a:lnTo>
                    <a:pt x="481" y="590"/>
                  </a:lnTo>
                  <a:lnTo>
                    <a:pt x="482" y="590"/>
                  </a:lnTo>
                  <a:lnTo>
                    <a:pt x="485" y="592"/>
                  </a:lnTo>
                  <a:lnTo>
                    <a:pt x="486" y="592"/>
                  </a:lnTo>
                  <a:lnTo>
                    <a:pt x="488" y="592"/>
                  </a:lnTo>
                  <a:lnTo>
                    <a:pt x="489" y="591"/>
                  </a:lnTo>
                  <a:lnTo>
                    <a:pt x="489" y="592"/>
                  </a:lnTo>
                  <a:lnTo>
                    <a:pt x="491" y="592"/>
                  </a:lnTo>
                  <a:lnTo>
                    <a:pt x="492" y="593"/>
                  </a:lnTo>
                  <a:lnTo>
                    <a:pt x="496" y="593"/>
                  </a:lnTo>
                  <a:lnTo>
                    <a:pt x="497" y="593"/>
                  </a:lnTo>
                  <a:lnTo>
                    <a:pt x="497" y="594"/>
                  </a:lnTo>
                  <a:lnTo>
                    <a:pt x="498" y="593"/>
                  </a:lnTo>
                  <a:lnTo>
                    <a:pt x="500" y="593"/>
                  </a:lnTo>
                  <a:lnTo>
                    <a:pt x="501" y="594"/>
                  </a:lnTo>
                  <a:lnTo>
                    <a:pt x="507" y="594"/>
                  </a:lnTo>
                  <a:lnTo>
                    <a:pt x="519" y="593"/>
                  </a:lnTo>
                  <a:lnTo>
                    <a:pt x="520" y="593"/>
                  </a:lnTo>
                  <a:lnTo>
                    <a:pt x="521" y="592"/>
                  </a:lnTo>
                  <a:lnTo>
                    <a:pt x="520" y="591"/>
                  </a:lnTo>
                  <a:lnTo>
                    <a:pt x="520" y="590"/>
                  </a:lnTo>
                  <a:lnTo>
                    <a:pt x="520" y="589"/>
                  </a:lnTo>
                  <a:lnTo>
                    <a:pt x="521" y="590"/>
                  </a:lnTo>
                  <a:lnTo>
                    <a:pt x="522" y="590"/>
                  </a:lnTo>
                  <a:lnTo>
                    <a:pt x="522" y="591"/>
                  </a:lnTo>
                  <a:close/>
                  <a:moveTo>
                    <a:pt x="420" y="592"/>
                  </a:moveTo>
                  <a:lnTo>
                    <a:pt x="418" y="592"/>
                  </a:lnTo>
                  <a:lnTo>
                    <a:pt x="419" y="593"/>
                  </a:lnTo>
                  <a:lnTo>
                    <a:pt x="420" y="596"/>
                  </a:lnTo>
                  <a:lnTo>
                    <a:pt x="419" y="596"/>
                  </a:lnTo>
                  <a:lnTo>
                    <a:pt x="418" y="597"/>
                  </a:lnTo>
                  <a:lnTo>
                    <a:pt x="417" y="599"/>
                  </a:lnTo>
                  <a:lnTo>
                    <a:pt x="418" y="599"/>
                  </a:lnTo>
                  <a:lnTo>
                    <a:pt x="420" y="597"/>
                  </a:lnTo>
                  <a:lnTo>
                    <a:pt x="421" y="597"/>
                  </a:lnTo>
                  <a:lnTo>
                    <a:pt x="421" y="596"/>
                  </a:lnTo>
                  <a:lnTo>
                    <a:pt x="421" y="595"/>
                  </a:lnTo>
                  <a:lnTo>
                    <a:pt x="422" y="594"/>
                  </a:lnTo>
                  <a:lnTo>
                    <a:pt x="423" y="594"/>
                  </a:lnTo>
                  <a:lnTo>
                    <a:pt x="425" y="594"/>
                  </a:lnTo>
                  <a:lnTo>
                    <a:pt x="426" y="594"/>
                  </a:lnTo>
                  <a:lnTo>
                    <a:pt x="428" y="597"/>
                  </a:lnTo>
                  <a:lnTo>
                    <a:pt x="429" y="597"/>
                  </a:lnTo>
                  <a:lnTo>
                    <a:pt x="430" y="598"/>
                  </a:lnTo>
                  <a:lnTo>
                    <a:pt x="432" y="598"/>
                  </a:lnTo>
                  <a:lnTo>
                    <a:pt x="433" y="599"/>
                  </a:lnTo>
                  <a:lnTo>
                    <a:pt x="434" y="600"/>
                  </a:lnTo>
                  <a:lnTo>
                    <a:pt x="434" y="601"/>
                  </a:lnTo>
                  <a:lnTo>
                    <a:pt x="435" y="602"/>
                  </a:lnTo>
                  <a:lnTo>
                    <a:pt x="436" y="603"/>
                  </a:lnTo>
                  <a:lnTo>
                    <a:pt x="435" y="604"/>
                  </a:lnTo>
                  <a:lnTo>
                    <a:pt x="435" y="605"/>
                  </a:lnTo>
                  <a:lnTo>
                    <a:pt x="437" y="604"/>
                  </a:lnTo>
                  <a:lnTo>
                    <a:pt x="438" y="604"/>
                  </a:lnTo>
                  <a:lnTo>
                    <a:pt x="438" y="605"/>
                  </a:lnTo>
                  <a:lnTo>
                    <a:pt x="439" y="606"/>
                  </a:lnTo>
                  <a:lnTo>
                    <a:pt x="440" y="606"/>
                  </a:lnTo>
                  <a:lnTo>
                    <a:pt x="441" y="606"/>
                  </a:lnTo>
                  <a:lnTo>
                    <a:pt x="442" y="607"/>
                  </a:lnTo>
                  <a:lnTo>
                    <a:pt x="447" y="615"/>
                  </a:lnTo>
                  <a:lnTo>
                    <a:pt x="448" y="616"/>
                  </a:lnTo>
                  <a:lnTo>
                    <a:pt x="448" y="613"/>
                  </a:lnTo>
                  <a:lnTo>
                    <a:pt x="448" y="612"/>
                  </a:lnTo>
                  <a:lnTo>
                    <a:pt x="450" y="613"/>
                  </a:lnTo>
                  <a:lnTo>
                    <a:pt x="452" y="615"/>
                  </a:lnTo>
                  <a:lnTo>
                    <a:pt x="453" y="615"/>
                  </a:lnTo>
                  <a:lnTo>
                    <a:pt x="454" y="615"/>
                  </a:lnTo>
                  <a:lnTo>
                    <a:pt x="455" y="615"/>
                  </a:lnTo>
                  <a:lnTo>
                    <a:pt x="455" y="616"/>
                  </a:lnTo>
                  <a:lnTo>
                    <a:pt x="459" y="622"/>
                  </a:lnTo>
                  <a:lnTo>
                    <a:pt x="460" y="623"/>
                  </a:lnTo>
                  <a:lnTo>
                    <a:pt x="461" y="623"/>
                  </a:lnTo>
                  <a:lnTo>
                    <a:pt x="461" y="626"/>
                  </a:lnTo>
                  <a:lnTo>
                    <a:pt x="462" y="626"/>
                  </a:lnTo>
                  <a:lnTo>
                    <a:pt x="465" y="630"/>
                  </a:lnTo>
                  <a:lnTo>
                    <a:pt x="465" y="631"/>
                  </a:lnTo>
                  <a:lnTo>
                    <a:pt x="466" y="632"/>
                  </a:lnTo>
                  <a:lnTo>
                    <a:pt x="464" y="631"/>
                  </a:lnTo>
                  <a:lnTo>
                    <a:pt x="463" y="629"/>
                  </a:lnTo>
                  <a:lnTo>
                    <a:pt x="462" y="628"/>
                  </a:lnTo>
                  <a:lnTo>
                    <a:pt x="462" y="629"/>
                  </a:lnTo>
                  <a:lnTo>
                    <a:pt x="462" y="630"/>
                  </a:lnTo>
                  <a:lnTo>
                    <a:pt x="463" y="631"/>
                  </a:lnTo>
                  <a:lnTo>
                    <a:pt x="463" y="632"/>
                  </a:lnTo>
                  <a:lnTo>
                    <a:pt x="464" y="634"/>
                  </a:lnTo>
                  <a:lnTo>
                    <a:pt x="466" y="637"/>
                  </a:lnTo>
                  <a:lnTo>
                    <a:pt x="466" y="638"/>
                  </a:lnTo>
                  <a:lnTo>
                    <a:pt x="466" y="640"/>
                  </a:lnTo>
                  <a:lnTo>
                    <a:pt x="466" y="642"/>
                  </a:lnTo>
                  <a:lnTo>
                    <a:pt x="466" y="643"/>
                  </a:lnTo>
                  <a:lnTo>
                    <a:pt x="466" y="645"/>
                  </a:lnTo>
                  <a:lnTo>
                    <a:pt x="467" y="646"/>
                  </a:lnTo>
                  <a:lnTo>
                    <a:pt x="466" y="647"/>
                  </a:lnTo>
                  <a:lnTo>
                    <a:pt x="465" y="647"/>
                  </a:lnTo>
                  <a:lnTo>
                    <a:pt x="465" y="646"/>
                  </a:lnTo>
                  <a:lnTo>
                    <a:pt x="463" y="644"/>
                  </a:lnTo>
                  <a:lnTo>
                    <a:pt x="462" y="643"/>
                  </a:lnTo>
                  <a:lnTo>
                    <a:pt x="460" y="641"/>
                  </a:lnTo>
                  <a:lnTo>
                    <a:pt x="458" y="640"/>
                  </a:lnTo>
                  <a:lnTo>
                    <a:pt x="457" y="638"/>
                  </a:lnTo>
                  <a:lnTo>
                    <a:pt x="455" y="638"/>
                  </a:lnTo>
                  <a:lnTo>
                    <a:pt x="454" y="637"/>
                  </a:lnTo>
                  <a:lnTo>
                    <a:pt x="452" y="635"/>
                  </a:lnTo>
                  <a:lnTo>
                    <a:pt x="450" y="635"/>
                  </a:lnTo>
                  <a:lnTo>
                    <a:pt x="448" y="634"/>
                  </a:lnTo>
                  <a:lnTo>
                    <a:pt x="446" y="635"/>
                  </a:lnTo>
                  <a:lnTo>
                    <a:pt x="445" y="634"/>
                  </a:lnTo>
                  <a:lnTo>
                    <a:pt x="444" y="633"/>
                  </a:lnTo>
                  <a:lnTo>
                    <a:pt x="443" y="632"/>
                  </a:lnTo>
                  <a:lnTo>
                    <a:pt x="443" y="631"/>
                  </a:lnTo>
                  <a:lnTo>
                    <a:pt x="444" y="631"/>
                  </a:lnTo>
                  <a:lnTo>
                    <a:pt x="444" y="630"/>
                  </a:lnTo>
                  <a:lnTo>
                    <a:pt x="445" y="630"/>
                  </a:lnTo>
                  <a:lnTo>
                    <a:pt x="444" y="628"/>
                  </a:lnTo>
                  <a:lnTo>
                    <a:pt x="444" y="629"/>
                  </a:lnTo>
                  <a:lnTo>
                    <a:pt x="443" y="629"/>
                  </a:lnTo>
                  <a:lnTo>
                    <a:pt x="443" y="628"/>
                  </a:lnTo>
                  <a:lnTo>
                    <a:pt x="442" y="628"/>
                  </a:lnTo>
                  <a:lnTo>
                    <a:pt x="441" y="627"/>
                  </a:lnTo>
                  <a:lnTo>
                    <a:pt x="440" y="626"/>
                  </a:lnTo>
                  <a:lnTo>
                    <a:pt x="439" y="625"/>
                  </a:lnTo>
                  <a:lnTo>
                    <a:pt x="439" y="624"/>
                  </a:lnTo>
                  <a:lnTo>
                    <a:pt x="440" y="624"/>
                  </a:lnTo>
                  <a:lnTo>
                    <a:pt x="439" y="624"/>
                  </a:lnTo>
                  <a:lnTo>
                    <a:pt x="438" y="624"/>
                  </a:lnTo>
                  <a:lnTo>
                    <a:pt x="437" y="624"/>
                  </a:lnTo>
                  <a:lnTo>
                    <a:pt x="436" y="621"/>
                  </a:lnTo>
                  <a:lnTo>
                    <a:pt x="435" y="620"/>
                  </a:lnTo>
                  <a:lnTo>
                    <a:pt x="433" y="618"/>
                  </a:lnTo>
                  <a:lnTo>
                    <a:pt x="432" y="616"/>
                  </a:lnTo>
                  <a:lnTo>
                    <a:pt x="430" y="615"/>
                  </a:lnTo>
                  <a:lnTo>
                    <a:pt x="429" y="615"/>
                  </a:lnTo>
                  <a:lnTo>
                    <a:pt x="428" y="614"/>
                  </a:lnTo>
                  <a:lnTo>
                    <a:pt x="426" y="614"/>
                  </a:lnTo>
                  <a:lnTo>
                    <a:pt x="425" y="615"/>
                  </a:lnTo>
                  <a:lnTo>
                    <a:pt x="424" y="615"/>
                  </a:lnTo>
                  <a:lnTo>
                    <a:pt x="423" y="616"/>
                  </a:lnTo>
                  <a:lnTo>
                    <a:pt x="421" y="619"/>
                  </a:lnTo>
                  <a:lnTo>
                    <a:pt x="421" y="621"/>
                  </a:lnTo>
                  <a:lnTo>
                    <a:pt x="420" y="622"/>
                  </a:lnTo>
                  <a:lnTo>
                    <a:pt x="419" y="623"/>
                  </a:lnTo>
                  <a:lnTo>
                    <a:pt x="418" y="623"/>
                  </a:lnTo>
                  <a:lnTo>
                    <a:pt x="417" y="624"/>
                  </a:lnTo>
                  <a:lnTo>
                    <a:pt x="414" y="628"/>
                  </a:lnTo>
                  <a:lnTo>
                    <a:pt x="408" y="634"/>
                  </a:lnTo>
                  <a:lnTo>
                    <a:pt x="407" y="634"/>
                  </a:lnTo>
                  <a:lnTo>
                    <a:pt x="406" y="634"/>
                  </a:lnTo>
                  <a:lnTo>
                    <a:pt x="406" y="632"/>
                  </a:lnTo>
                  <a:lnTo>
                    <a:pt x="406" y="631"/>
                  </a:lnTo>
                  <a:lnTo>
                    <a:pt x="407" y="629"/>
                  </a:lnTo>
                  <a:lnTo>
                    <a:pt x="408" y="629"/>
                  </a:lnTo>
                  <a:lnTo>
                    <a:pt x="409" y="628"/>
                  </a:lnTo>
                  <a:lnTo>
                    <a:pt x="409" y="627"/>
                  </a:lnTo>
                  <a:lnTo>
                    <a:pt x="409" y="626"/>
                  </a:lnTo>
                  <a:lnTo>
                    <a:pt x="409" y="625"/>
                  </a:lnTo>
                  <a:lnTo>
                    <a:pt x="410" y="625"/>
                  </a:lnTo>
                  <a:lnTo>
                    <a:pt x="410" y="624"/>
                  </a:lnTo>
                  <a:lnTo>
                    <a:pt x="410" y="621"/>
                  </a:lnTo>
                  <a:lnTo>
                    <a:pt x="410" y="620"/>
                  </a:lnTo>
                  <a:lnTo>
                    <a:pt x="411" y="621"/>
                  </a:lnTo>
                  <a:lnTo>
                    <a:pt x="412" y="620"/>
                  </a:lnTo>
                  <a:lnTo>
                    <a:pt x="412" y="619"/>
                  </a:lnTo>
                  <a:lnTo>
                    <a:pt x="413" y="618"/>
                  </a:lnTo>
                  <a:lnTo>
                    <a:pt x="414" y="618"/>
                  </a:lnTo>
                  <a:lnTo>
                    <a:pt x="414" y="617"/>
                  </a:lnTo>
                  <a:lnTo>
                    <a:pt x="413" y="616"/>
                  </a:lnTo>
                  <a:lnTo>
                    <a:pt x="414" y="615"/>
                  </a:lnTo>
                  <a:lnTo>
                    <a:pt x="415" y="615"/>
                  </a:lnTo>
                  <a:lnTo>
                    <a:pt x="416" y="614"/>
                  </a:lnTo>
                  <a:lnTo>
                    <a:pt x="415" y="613"/>
                  </a:lnTo>
                  <a:lnTo>
                    <a:pt x="413" y="613"/>
                  </a:lnTo>
                  <a:lnTo>
                    <a:pt x="412" y="613"/>
                  </a:lnTo>
                  <a:lnTo>
                    <a:pt x="410" y="614"/>
                  </a:lnTo>
                  <a:lnTo>
                    <a:pt x="411" y="613"/>
                  </a:lnTo>
                  <a:lnTo>
                    <a:pt x="410" y="611"/>
                  </a:lnTo>
                  <a:lnTo>
                    <a:pt x="411" y="611"/>
                  </a:lnTo>
                  <a:lnTo>
                    <a:pt x="413" y="608"/>
                  </a:lnTo>
                  <a:lnTo>
                    <a:pt x="413" y="607"/>
                  </a:lnTo>
                  <a:lnTo>
                    <a:pt x="413" y="605"/>
                  </a:lnTo>
                  <a:lnTo>
                    <a:pt x="414" y="602"/>
                  </a:lnTo>
                  <a:lnTo>
                    <a:pt x="414" y="600"/>
                  </a:lnTo>
                  <a:lnTo>
                    <a:pt x="414" y="599"/>
                  </a:lnTo>
                  <a:lnTo>
                    <a:pt x="413" y="598"/>
                  </a:lnTo>
                  <a:lnTo>
                    <a:pt x="412" y="598"/>
                  </a:lnTo>
                  <a:lnTo>
                    <a:pt x="411" y="590"/>
                  </a:lnTo>
                  <a:lnTo>
                    <a:pt x="412" y="589"/>
                  </a:lnTo>
                  <a:lnTo>
                    <a:pt x="413" y="589"/>
                  </a:lnTo>
                  <a:lnTo>
                    <a:pt x="413" y="590"/>
                  </a:lnTo>
                  <a:lnTo>
                    <a:pt x="414" y="590"/>
                  </a:lnTo>
                  <a:lnTo>
                    <a:pt x="416" y="590"/>
                  </a:lnTo>
                  <a:lnTo>
                    <a:pt x="417" y="591"/>
                  </a:lnTo>
                  <a:lnTo>
                    <a:pt x="418" y="591"/>
                  </a:lnTo>
                  <a:lnTo>
                    <a:pt x="418" y="592"/>
                  </a:lnTo>
                  <a:lnTo>
                    <a:pt x="419" y="592"/>
                  </a:lnTo>
                  <a:lnTo>
                    <a:pt x="420" y="592"/>
                  </a:lnTo>
                  <a:close/>
                  <a:moveTo>
                    <a:pt x="351" y="595"/>
                  </a:moveTo>
                  <a:lnTo>
                    <a:pt x="349" y="597"/>
                  </a:lnTo>
                  <a:lnTo>
                    <a:pt x="348" y="596"/>
                  </a:lnTo>
                  <a:lnTo>
                    <a:pt x="347" y="595"/>
                  </a:lnTo>
                  <a:lnTo>
                    <a:pt x="347" y="593"/>
                  </a:lnTo>
                  <a:lnTo>
                    <a:pt x="347" y="592"/>
                  </a:lnTo>
                  <a:lnTo>
                    <a:pt x="347" y="591"/>
                  </a:lnTo>
                  <a:lnTo>
                    <a:pt x="347" y="590"/>
                  </a:lnTo>
                  <a:lnTo>
                    <a:pt x="348" y="588"/>
                  </a:lnTo>
                  <a:lnTo>
                    <a:pt x="349" y="587"/>
                  </a:lnTo>
                  <a:lnTo>
                    <a:pt x="349" y="588"/>
                  </a:lnTo>
                  <a:lnTo>
                    <a:pt x="350" y="590"/>
                  </a:lnTo>
                  <a:lnTo>
                    <a:pt x="351" y="593"/>
                  </a:lnTo>
                  <a:lnTo>
                    <a:pt x="351" y="595"/>
                  </a:lnTo>
                  <a:close/>
                  <a:moveTo>
                    <a:pt x="341" y="586"/>
                  </a:moveTo>
                  <a:lnTo>
                    <a:pt x="340" y="587"/>
                  </a:lnTo>
                  <a:lnTo>
                    <a:pt x="339" y="587"/>
                  </a:lnTo>
                  <a:lnTo>
                    <a:pt x="339" y="591"/>
                  </a:lnTo>
                  <a:lnTo>
                    <a:pt x="339" y="593"/>
                  </a:lnTo>
                  <a:lnTo>
                    <a:pt x="337" y="598"/>
                  </a:lnTo>
                  <a:lnTo>
                    <a:pt x="337" y="603"/>
                  </a:lnTo>
                  <a:lnTo>
                    <a:pt x="336" y="608"/>
                  </a:lnTo>
                  <a:lnTo>
                    <a:pt x="334" y="613"/>
                  </a:lnTo>
                  <a:lnTo>
                    <a:pt x="333" y="613"/>
                  </a:lnTo>
                  <a:lnTo>
                    <a:pt x="333" y="615"/>
                  </a:lnTo>
                  <a:lnTo>
                    <a:pt x="334" y="615"/>
                  </a:lnTo>
                  <a:lnTo>
                    <a:pt x="334" y="616"/>
                  </a:lnTo>
                  <a:lnTo>
                    <a:pt x="334" y="617"/>
                  </a:lnTo>
                  <a:lnTo>
                    <a:pt x="333" y="616"/>
                  </a:lnTo>
                  <a:lnTo>
                    <a:pt x="333" y="617"/>
                  </a:lnTo>
                  <a:lnTo>
                    <a:pt x="332" y="618"/>
                  </a:lnTo>
                  <a:lnTo>
                    <a:pt x="332" y="622"/>
                  </a:lnTo>
                  <a:lnTo>
                    <a:pt x="331" y="622"/>
                  </a:lnTo>
                  <a:lnTo>
                    <a:pt x="330" y="620"/>
                  </a:lnTo>
                  <a:lnTo>
                    <a:pt x="329" y="619"/>
                  </a:lnTo>
                  <a:lnTo>
                    <a:pt x="330" y="618"/>
                  </a:lnTo>
                  <a:lnTo>
                    <a:pt x="328" y="618"/>
                  </a:lnTo>
                  <a:lnTo>
                    <a:pt x="328" y="617"/>
                  </a:lnTo>
                  <a:lnTo>
                    <a:pt x="328" y="614"/>
                  </a:lnTo>
                  <a:lnTo>
                    <a:pt x="329" y="615"/>
                  </a:lnTo>
                  <a:lnTo>
                    <a:pt x="330" y="616"/>
                  </a:lnTo>
                  <a:lnTo>
                    <a:pt x="330" y="615"/>
                  </a:lnTo>
                  <a:lnTo>
                    <a:pt x="331" y="613"/>
                  </a:lnTo>
                  <a:lnTo>
                    <a:pt x="330" y="612"/>
                  </a:lnTo>
                  <a:lnTo>
                    <a:pt x="329" y="612"/>
                  </a:lnTo>
                  <a:lnTo>
                    <a:pt x="326" y="609"/>
                  </a:lnTo>
                  <a:lnTo>
                    <a:pt x="325" y="609"/>
                  </a:lnTo>
                  <a:lnTo>
                    <a:pt x="325" y="606"/>
                  </a:lnTo>
                  <a:lnTo>
                    <a:pt x="326" y="603"/>
                  </a:lnTo>
                  <a:lnTo>
                    <a:pt x="327" y="602"/>
                  </a:lnTo>
                  <a:lnTo>
                    <a:pt x="329" y="601"/>
                  </a:lnTo>
                  <a:lnTo>
                    <a:pt x="330" y="599"/>
                  </a:lnTo>
                  <a:lnTo>
                    <a:pt x="330" y="597"/>
                  </a:lnTo>
                  <a:lnTo>
                    <a:pt x="330" y="594"/>
                  </a:lnTo>
                  <a:lnTo>
                    <a:pt x="330" y="591"/>
                  </a:lnTo>
                  <a:lnTo>
                    <a:pt x="330" y="589"/>
                  </a:lnTo>
                  <a:lnTo>
                    <a:pt x="332" y="588"/>
                  </a:lnTo>
                  <a:lnTo>
                    <a:pt x="335" y="587"/>
                  </a:lnTo>
                  <a:lnTo>
                    <a:pt x="337" y="586"/>
                  </a:lnTo>
                  <a:lnTo>
                    <a:pt x="338" y="584"/>
                  </a:lnTo>
                  <a:lnTo>
                    <a:pt x="340" y="585"/>
                  </a:lnTo>
                  <a:lnTo>
                    <a:pt x="341" y="585"/>
                  </a:lnTo>
                  <a:lnTo>
                    <a:pt x="341" y="586"/>
                  </a:lnTo>
                  <a:close/>
                  <a:moveTo>
                    <a:pt x="439" y="585"/>
                  </a:moveTo>
                  <a:lnTo>
                    <a:pt x="442" y="587"/>
                  </a:lnTo>
                  <a:lnTo>
                    <a:pt x="442" y="588"/>
                  </a:lnTo>
                  <a:lnTo>
                    <a:pt x="443" y="588"/>
                  </a:lnTo>
                  <a:lnTo>
                    <a:pt x="444" y="588"/>
                  </a:lnTo>
                  <a:lnTo>
                    <a:pt x="444" y="589"/>
                  </a:lnTo>
                  <a:lnTo>
                    <a:pt x="444" y="590"/>
                  </a:lnTo>
                  <a:lnTo>
                    <a:pt x="445" y="592"/>
                  </a:lnTo>
                  <a:lnTo>
                    <a:pt x="445" y="593"/>
                  </a:lnTo>
                  <a:lnTo>
                    <a:pt x="446" y="594"/>
                  </a:lnTo>
                  <a:lnTo>
                    <a:pt x="446" y="595"/>
                  </a:lnTo>
                  <a:lnTo>
                    <a:pt x="447" y="597"/>
                  </a:lnTo>
                  <a:lnTo>
                    <a:pt x="448" y="601"/>
                  </a:lnTo>
                  <a:lnTo>
                    <a:pt x="448" y="602"/>
                  </a:lnTo>
                  <a:lnTo>
                    <a:pt x="448" y="604"/>
                  </a:lnTo>
                  <a:lnTo>
                    <a:pt x="448" y="605"/>
                  </a:lnTo>
                  <a:lnTo>
                    <a:pt x="448" y="606"/>
                  </a:lnTo>
                  <a:lnTo>
                    <a:pt x="447" y="605"/>
                  </a:lnTo>
                  <a:lnTo>
                    <a:pt x="447" y="604"/>
                  </a:lnTo>
                  <a:lnTo>
                    <a:pt x="446" y="604"/>
                  </a:lnTo>
                  <a:lnTo>
                    <a:pt x="444" y="602"/>
                  </a:lnTo>
                  <a:lnTo>
                    <a:pt x="434" y="587"/>
                  </a:lnTo>
                  <a:lnTo>
                    <a:pt x="434" y="586"/>
                  </a:lnTo>
                  <a:lnTo>
                    <a:pt x="434" y="585"/>
                  </a:lnTo>
                  <a:lnTo>
                    <a:pt x="435" y="585"/>
                  </a:lnTo>
                  <a:lnTo>
                    <a:pt x="435" y="586"/>
                  </a:lnTo>
                  <a:lnTo>
                    <a:pt x="436" y="585"/>
                  </a:lnTo>
                  <a:lnTo>
                    <a:pt x="436" y="584"/>
                  </a:lnTo>
                  <a:lnTo>
                    <a:pt x="436" y="583"/>
                  </a:lnTo>
                  <a:lnTo>
                    <a:pt x="437" y="583"/>
                  </a:lnTo>
                  <a:lnTo>
                    <a:pt x="438" y="583"/>
                  </a:lnTo>
                  <a:lnTo>
                    <a:pt x="439" y="585"/>
                  </a:lnTo>
                  <a:close/>
                  <a:moveTo>
                    <a:pt x="311" y="564"/>
                  </a:moveTo>
                  <a:lnTo>
                    <a:pt x="312" y="564"/>
                  </a:lnTo>
                  <a:lnTo>
                    <a:pt x="312" y="565"/>
                  </a:lnTo>
                  <a:lnTo>
                    <a:pt x="313" y="565"/>
                  </a:lnTo>
                  <a:lnTo>
                    <a:pt x="313" y="566"/>
                  </a:lnTo>
                  <a:lnTo>
                    <a:pt x="312" y="566"/>
                  </a:lnTo>
                  <a:lnTo>
                    <a:pt x="312" y="567"/>
                  </a:lnTo>
                  <a:lnTo>
                    <a:pt x="311" y="567"/>
                  </a:lnTo>
                  <a:lnTo>
                    <a:pt x="310" y="566"/>
                  </a:lnTo>
                  <a:lnTo>
                    <a:pt x="309" y="565"/>
                  </a:lnTo>
                  <a:lnTo>
                    <a:pt x="310" y="564"/>
                  </a:lnTo>
                  <a:lnTo>
                    <a:pt x="311" y="564"/>
                  </a:lnTo>
                  <a:close/>
                  <a:moveTo>
                    <a:pt x="409" y="567"/>
                  </a:moveTo>
                  <a:lnTo>
                    <a:pt x="411" y="567"/>
                  </a:lnTo>
                  <a:lnTo>
                    <a:pt x="412" y="567"/>
                  </a:lnTo>
                  <a:lnTo>
                    <a:pt x="413" y="568"/>
                  </a:lnTo>
                  <a:lnTo>
                    <a:pt x="414" y="568"/>
                  </a:lnTo>
                  <a:lnTo>
                    <a:pt x="414" y="569"/>
                  </a:lnTo>
                  <a:lnTo>
                    <a:pt x="415" y="570"/>
                  </a:lnTo>
                  <a:lnTo>
                    <a:pt x="415" y="573"/>
                  </a:lnTo>
                  <a:lnTo>
                    <a:pt x="420" y="579"/>
                  </a:lnTo>
                  <a:lnTo>
                    <a:pt x="421" y="582"/>
                  </a:lnTo>
                  <a:lnTo>
                    <a:pt x="419" y="581"/>
                  </a:lnTo>
                  <a:lnTo>
                    <a:pt x="414" y="573"/>
                  </a:lnTo>
                  <a:lnTo>
                    <a:pt x="413" y="572"/>
                  </a:lnTo>
                  <a:lnTo>
                    <a:pt x="412" y="571"/>
                  </a:lnTo>
                  <a:lnTo>
                    <a:pt x="409" y="571"/>
                  </a:lnTo>
                  <a:lnTo>
                    <a:pt x="408" y="570"/>
                  </a:lnTo>
                  <a:lnTo>
                    <a:pt x="403" y="566"/>
                  </a:lnTo>
                  <a:lnTo>
                    <a:pt x="403" y="565"/>
                  </a:lnTo>
                  <a:lnTo>
                    <a:pt x="401" y="564"/>
                  </a:lnTo>
                  <a:lnTo>
                    <a:pt x="401" y="563"/>
                  </a:lnTo>
                  <a:lnTo>
                    <a:pt x="400" y="563"/>
                  </a:lnTo>
                  <a:lnTo>
                    <a:pt x="400" y="562"/>
                  </a:lnTo>
                  <a:lnTo>
                    <a:pt x="400" y="561"/>
                  </a:lnTo>
                  <a:lnTo>
                    <a:pt x="398" y="560"/>
                  </a:lnTo>
                  <a:lnTo>
                    <a:pt x="394" y="559"/>
                  </a:lnTo>
                  <a:lnTo>
                    <a:pt x="393" y="558"/>
                  </a:lnTo>
                  <a:lnTo>
                    <a:pt x="392" y="554"/>
                  </a:lnTo>
                  <a:lnTo>
                    <a:pt x="392" y="553"/>
                  </a:lnTo>
                  <a:lnTo>
                    <a:pt x="393" y="553"/>
                  </a:lnTo>
                  <a:lnTo>
                    <a:pt x="395" y="552"/>
                  </a:lnTo>
                  <a:lnTo>
                    <a:pt x="396" y="550"/>
                  </a:lnTo>
                  <a:lnTo>
                    <a:pt x="397" y="551"/>
                  </a:lnTo>
                  <a:lnTo>
                    <a:pt x="399" y="552"/>
                  </a:lnTo>
                  <a:lnTo>
                    <a:pt x="399" y="553"/>
                  </a:lnTo>
                  <a:lnTo>
                    <a:pt x="400" y="553"/>
                  </a:lnTo>
                  <a:lnTo>
                    <a:pt x="401" y="555"/>
                  </a:lnTo>
                  <a:lnTo>
                    <a:pt x="402" y="558"/>
                  </a:lnTo>
                  <a:lnTo>
                    <a:pt x="404" y="559"/>
                  </a:lnTo>
                  <a:lnTo>
                    <a:pt x="404" y="560"/>
                  </a:lnTo>
                  <a:lnTo>
                    <a:pt x="405" y="562"/>
                  </a:lnTo>
                  <a:lnTo>
                    <a:pt x="406" y="563"/>
                  </a:lnTo>
                  <a:lnTo>
                    <a:pt x="407" y="565"/>
                  </a:lnTo>
                  <a:lnTo>
                    <a:pt x="408" y="566"/>
                  </a:lnTo>
                  <a:lnTo>
                    <a:pt x="409" y="567"/>
                  </a:lnTo>
                  <a:close/>
                  <a:moveTo>
                    <a:pt x="476" y="549"/>
                  </a:moveTo>
                  <a:lnTo>
                    <a:pt x="475" y="549"/>
                  </a:lnTo>
                  <a:lnTo>
                    <a:pt x="473" y="548"/>
                  </a:lnTo>
                  <a:lnTo>
                    <a:pt x="472" y="548"/>
                  </a:lnTo>
                  <a:lnTo>
                    <a:pt x="471" y="548"/>
                  </a:lnTo>
                  <a:lnTo>
                    <a:pt x="469" y="548"/>
                  </a:lnTo>
                  <a:lnTo>
                    <a:pt x="468" y="548"/>
                  </a:lnTo>
                  <a:lnTo>
                    <a:pt x="466" y="547"/>
                  </a:lnTo>
                  <a:lnTo>
                    <a:pt x="466" y="546"/>
                  </a:lnTo>
                  <a:lnTo>
                    <a:pt x="467" y="546"/>
                  </a:lnTo>
                  <a:lnTo>
                    <a:pt x="469" y="545"/>
                  </a:lnTo>
                  <a:lnTo>
                    <a:pt x="470" y="545"/>
                  </a:lnTo>
                  <a:lnTo>
                    <a:pt x="471" y="545"/>
                  </a:lnTo>
                  <a:lnTo>
                    <a:pt x="474" y="546"/>
                  </a:lnTo>
                  <a:lnTo>
                    <a:pt x="475" y="546"/>
                  </a:lnTo>
                  <a:lnTo>
                    <a:pt x="476" y="547"/>
                  </a:lnTo>
                  <a:lnTo>
                    <a:pt x="476" y="549"/>
                  </a:lnTo>
                  <a:close/>
                  <a:moveTo>
                    <a:pt x="459" y="541"/>
                  </a:moveTo>
                  <a:lnTo>
                    <a:pt x="461" y="542"/>
                  </a:lnTo>
                  <a:lnTo>
                    <a:pt x="462" y="542"/>
                  </a:lnTo>
                  <a:lnTo>
                    <a:pt x="463" y="542"/>
                  </a:lnTo>
                  <a:lnTo>
                    <a:pt x="464" y="542"/>
                  </a:lnTo>
                  <a:lnTo>
                    <a:pt x="464" y="543"/>
                  </a:lnTo>
                  <a:lnTo>
                    <a:pt x="464" y="542"/>
                  </a:lnTo>
                  <a:lnTo>
                    <a:pt x="465" y="542"/>
                  </a:lnTo>
                  <a:lnTo>
                    <a:pt x="466" y="542"/>
                  </a:lnTo>
                  <a:lnTo>
                    <a:pt x="467" y="543"/>
                  </a:lnTo>
                  <a:lnTo>
                    <a:pt x="468" y="543"/>
                  </a:lnTo>
                  <a:lnTo>
                    <a:pt x="467" y="543"/>
                  </a:lnTo>
                  <a:lnTo>
                    <a:pt x="466" y="544"/>
                  </a:lnTo>
                  <a:lnTo>
                    <a:pt x="466" y="545"/>
                  </a:lnTo>
                  <a:lnTo>
                    <a:pt x="465" y="545"/>
                  </a:lnTo>
                  <a:lnTo>
                    <a:pt x="464" y="545"/>
                  </a:lnTo>
                  <a:lnTo>
                    <a:pt x="464" y="546"/>
                  </a:lnTo>
                  <a:lnTo>
                    <a:pt x="463" y="546"/>
                  </a:lnTo>
                  <a:lnTo>
                    <a:pt x="462" y="545"/>
                  </a:lnTo>
                  <a:lnTo>
                    <a:pt x="460" y="545"/>
                  </a:lnTo>
                  <a:lnTo>
                    <a:pt x="459" y="545"/>
                  </a:lnTo>
                  <a:lnTo>
                    <a:pt x="458" y="544"/>
                  </a:lnTo>
                  <a:lnTo>
                    <a:pt x="457" y="543"/>
                  </a:lnTo>
                  <a:lnTo>
                    <a:pt x="456" y="542"/>
                  </a:lnTo>
                  <a:lnTo>
                    <a:pt x="456" y="541"/>
                  </a:lnTo>
                  <a:lnTo>
                    <a:pt x="459" y="541"/>
                  </a:lnTo>
                  <a:close/>
                  <a:moveTo>
                    <a:pt x="454" y="545"/>
                  </a:moveTo>
                  <a:lnTo>
                    <a:pt x="453" y="544"/>
                  </a:lnTo>
                  <a:lnTo>
                    <a:pt x="452" y="542"/>
                  </a:lnTo>
                  <a:lnTo>
                    <a:pt x="452" y="540"/>
                  </a:lnTo>
                  <a:lnTo>
                    <a:pt x="452" y="539"/>
                  </a:lnTo>
                  <a:lnTo>
                    <a:pt x="452" y="538"/>
                  </a:lnTo>
                  <a:lnTo>
                    <a:pt x="451" y="537"/>
                  </a:lnTo>
                  <a:lnTo>
                    <a:pt x="452" y="537"/>
                  </a:lnTo>
                  <a:lnTo>
                    <a:pt x="453" y="537"/>
                  </a:lnTo>
                  <a:lnTo>
                    <a:pt x="455" y="538"/>
                  </a:lnTo>
                  <a:lnTo>
                    <a:pt x="456" y="538"/>
                  </a:lnTo>
                  <a:lnTo>
                    <a:pt x="457" y="538"/>
                  </a:lnTo>
                  <a:lnTo>
                    <a:pt x="457" y="539"/>
                  </a:lnTo>
                  <a:lnTo>
                    <a:pt x="455" y="541"/>
                  </a:lnTo>
                  <a:lnTo>
                    <a:pt x="455" y="542"/>
                  </a:lnTo>
                  <a:lnTo>
                    <a:pt x="455" y="543"/>
                  </a:lnTo>
                  <a:lnTo>
                    <a:pt x="456" y="544"/>
                  </a:lnTo>
                  <a:lnTo>
                    <a:pt x="455" y="545"/>
                  </a:lnTo>
                  <a:lnTo>
                    <a:pt x="454" y="545"/>
                  </a:lnTo>
                  <a:close/>
                  <a:moveTo>
                    <a:pt x="450" y="535"/>
                  </a:moveTo>
                  <a:lnTo>
                    <a:pt x="451" y="535"/>
                  </a:lnTo>
                  <a:lnTo>
                    <a:pt x="452" y="536"/>
                  </a:lnTo>
                  <a:lnTo>
                    <a:pt x="451" y="537"/>
                  </a:lnTo>
                  <a:lnTo>
                    <a:pt x="450" y="537"/>
                  </a:lnTo>
                  <a:lnTo>
                    <a:pt x="449" y="536"/>
                  </a:lnTo>
                  <a:lnTo>
                    <a:pt x="447" y="534"/>
                  </a:lnTo>
                  <a:lnTo>
                    <a:pt x="447" y="533"/>
                  </a:lnTo>
                  <a:lnTo>
                    <a:pt x="448" y="534"/>
                  </a:lnTo>
                  <a:lnTo>
                    <a:pt x="449" y="534"/>
                  </a:lnTo>
                  <a:lnTo>
                    <a:pt x="450" y="535"/>
                  </a:lnTo>
                  <a:close/>
                  <a:moveTo>
                    <a:pt x="264" y="525"/>
                  </a:moveTo>
                  <a:lnTo>
                    <a:pt x="265" y="525"/>
                  </a:lnTo>
                  <a:lnTo>
                    <a:pt x="264" y="526"/>
                  </a:lnTo>
                  <a:lnTo>
                    <a:pt x="263" y="527"/>
                  </a:lnTo>
                  <a:lnTo>
                    <a:pt x="264" y="528"/>
                  </a:lnTo>
                  <a:lnTo>
                    <a:pt x="265" y="529"/>
                  </a:lnTo>
                  <a:lnTo>
                    <a:pt x="266" y="530"/>
                  </a:lnTo>
                  <a:lnTo>
                    <a:pt x="267" y="532"/>
                  </a:lnTo>
                  <a:lnTo>
                    <a:pt x="268" y="533"/>
                  </a:lnTo>
                  <a:lnTo>
                    <a:pt x="273" y="533"/>
                  </a:lnTo>
                  <a:lnTo>
                    <a:pt x="274" y="533"/>
                  </a:lnTo>
                  <a:lnTo>
                    <a:pt x="274" y="535"/>
                  </a:lnTo>
                  <a:lnTo>
                    <a:pt x="274" y="534"/>
                  </a:lnTo>
                  <a:lnTo>
                    <a:pt x="275" y="534"/>
                  </a:lnTo>
                  <a:lnTo>
                    <a:pt x="275" y="533"/>
                  </a:lnTo>
                  <a:lnTo>
                    <a:pt x="276" y="532"/>
                  </a:lnTo>
                  <a:lnTo>
                    <a:pt x="277" y="532"/>
                  </a:lnTo>
                  <a:lnTo>
                    <a:pt x="278" y="532"/>
                  </a:lnTo>
                  <a:lnTo>
                    <a:pt x="278" y="531"/>
                  </a:lnTo>
                  <a:lnTo>
                    <a:pt x="279" y="531"/>
                  </a:lnTo>
                  <a:lnTo>
                    <a:pt x="280" y="533"/>
                  </a:lnTo>
                  <a:lnTo>
                    <a:pt x="288" y="540"/>
                  </a:lnTo>
                  <a:lnTo>
                    <a:pt x="290" y="544"/>
                  </a:lnTo>
                  <a:lnTo>
                    <a:pt x="291" y="545"/>
                  </a:lnTo>
                  <a:lnTo>
                    <a:pt x="293" y="545"/>
                  </a:lnTo>
                  <a:lnTo>
                    <a:pt x="294" y="545"/>
                  </a:lnTo>
                  <a:lnTo>
                    <a:pt x="295" y="546"/>
                  </a:lnTo>
                  <a:lnTo>
                    <a:pt x="295" y="548"/>
                  </a:lnTo>
                  <a:lnTo>
                    <a:pt x="295" y="549"/>
                  </a:lnTo>
                  <a:lnTo>
                    <a:pt x="294" y="549"/>
                  </a:lnTo>
                  <a:lnTo>
                    <a:pt x="294" y="550"/>
                  </a:lnTo>
                  <a:lnTo>
                    <a:pt x="294" y="551"/>
                  </a:lnTo>
                  <a:lnTo>
                    <a:pt x="295" y="551"/>
                  </a:lnTo>
                  <a:lnTo>
                    <a:pt x="295" y="551"/>
                  </a:lnTo>
                  <a:lnTo>
                    <a:pt x="296" y="551"/>
                  </a:lnTo>
                  <a:lnTo>
                    <a:pt x="298" y="551"/>
                  </a:lnTo>
                  <a:lnTo>
                    <a:pt x="299" y="551"/>
                  </a:lnTo>
                  <a:lnTo>
                    <a:pt x="300" y="552"/>
                  </a:lnTo>
                  <a:lnTo>
                    <a:pt x="301" y="553"/>
                  </a:lnTo>
                  <a:lnTo>
                    <a:pt x="301" y="555"/>
                  </a:lnTo>
                  <a:lnTo>
                    <a:pt x="300" y="555"/>
                  </a:lnTo>
                  <a:lnTo>
                    <a:pt x="298" y="557"/>
                  </a:lnTo>
                  <a:lnTo>
                    <a:pt x="297" y="558"/>
                  </a:lnTo>
                  <a:lnTo>
                    <a:pt x="296" y="560"/>
                  </a:lnTo>
                  <a:lnTo>
                    <a:pt x="296" y="561"/>
                  </a:lnTo>
                  <a:lnTo>
                    <a:pt x="297" y="565"/>
                  </a:lnTo>
                  <a:lnTo>
                    <a:pt x="297" y="566"/>
                  </a:lnTo>
                  <a:lnTo>
                    <a:pt x="296" y="569"/>
                  </a:lnTo>
                  <a:lnTo>
                    <a:pt x="297" y="570"/>
                  </a:lnTo>
                  <a:lnTo>
                    <a:pt x="296" y="570"/>
                  </a:lnTo>
                  <a:lnTo>
                    <a:pt x="296" y="572"/>
                  </a:lnTo>
                  <a:lnTo>
                    <a:pt x="297" y="577"/>
                  </a:lnTo>
                  <a:lnTo>
                    <a:pt x="297" y="579"/>
                  </a:lnTo>
                  <a:lnTo>
                    <a:pt x="299" y="581"/>
                  </a:lnTo>
                  <a:lnTo>
                    <a:pt x="299" y="582"/>
                  </a:lnTo>
                  <a:lnTo>
                    <a:pt x="300" y="583"/>
                  </a:lnTo>
                  <a:lnTo>
                    <a:pt x="300" y="585"/>
                  </a:lnTo>
                  <a:lnTo>
                    <a:pt x="301" y="586"/>
                  </a:lnTo>
                  <a:lnTo>
                    <a:pt x="301" y="588"/>
                  </a:lnTo>
                  <a:lnTo>
                    <a:pt x="300" y="588"/>
                  </a:lnTo>
                  <a:lnTo>
                    <a:pt x="297" y="592"/>
                  </a:lnTo>
                  <a:lnTo>
                    <a:pt x="296" y="593"/>
                  </a:lnTo>
                  <a:lnTo>
                    <a:pt x="295" y="594"/>
                  </a:lnTo>
                  <a:lnTo>
                    <a:pt x="295" y="594"/>
                  </a:lnTo>
                  <a:lnTo>
                    <a:pt x="294" y="594"/>
                  </a:lnTo>
                  <a:lnTo>
                    <a:pt x="294" y="596"/>
                  </a:lnTo>
                  <a:lnTo>
                    <a:pt x="295" y="596"/>
                  </a:lnTo>
                  <a:lnTo>
                    <a:pt x="295" y="597"/>
                  </a:lnTo>
                  <a:lnTo>
                    <a:pt x="294" y="597"/>
                  </a:lnTo>
                  <a:lnTo>
                    <a:pt x="294" y="598"/>
                  </a:lnTo>
                  <a:lnTo>
                    <a:pt x="293" y="599"/>
                  </a:lnTo>
                  <a:lnTo>
                    <a:pt x="293" y="601"/>
                  </a:lnTo>
                  <a:lnTo>
                    <a:pt x="294" y="603"/>
                  </a:lnTo>
                  <a:lnTo>
                    <a:pt x="295" y="604"/>
                  </a:lnTo>
                  <a:lnTo>
                    <a:pt x="295" y="605"/>
                  </a:lnTo>
                  <a:lnTo>
                    <a:pt x="292" y="604"/>
                  </a:lnTo>
                  <a:lnTo>
                    <a:pt x="291" y="604"/>
                  </a:lnTo>
                  <a:lnTo>
                    <a:pt x="291" y="605"/>
                  </a:lnTo>
                  <a:lnTo>
                    <a:pt x="291" y="606"/>
                  </a:lnTo>
                  <a:lnTo>
                    <a:pt x="291" y="607"/>
                  </a:lnTo>
                  <a:lnTo>
                    <a:pt x="291" y="608"/>
                  </a:lnTo>
                  <a:lnTo>
                    <a:pt x="292" y="608"/>
                  </a:lnTo>
                  <a:lnTo>
                    <a:pt x="292" y="609"/>
                  </a:lnTo>
                  <a:lnTo>
                    <a:pt x="290" y="608"/>
                  </a:lnTo>
                  <a:lnTo>
                    <a:pt x="289" y="607"/>
                  </a:lnTo>
                  <a:lnTo>
                    <a:pt x="288" y="608"/>
                  </a:lnTo>
                  <a:lnTo>
                    <a:pt x="286" y="609"/>
                  </a:lnTo>
                  <a:lnTo>
                    <a:pt x="285" y="610"/>
                  </a:lnTo>
                  <a:lnTo>
                    <a:pt x="284" y="611"/>
                  </a:lnTo>
                  <a:lnTo>
                    <a:pt x="282" y="614"/>
                  </a:lnTo>
                  <a:lnTo>
                    <a:pt x="282" y="615"/>
                  </a:lnTo>
                  <a:lnTo>
                    <a:pt x="281" y="615"/>
                  </a:lnTo>
                  <a:lnTo>
                    <a:pt x="279" y="613"/>
                  </a:lnTo>
                  <a:lnTo>
                    <a:pt x="278" y="613"/>
                  </a:lnTo>
                  <a:lnTo>
                    <a:pt x="274" y="613"/>
                  </a:lnTo>
                  <a:lnTo>
                    <a:pt x="273" y="612"/>
                  </a:lnTo>
                  <a:lnTo>
                    <a:pt x="272" y="610"/>
                  </a:lnTo>
                  <a:lnTo>
                    <a:pt x="272" y="609"/>
                  </a:lnTo>
                  <a:lnTo>
                    <a:pt x="272" y="607"/>
                  </a:lnTo>
                  <a:lnTo>
                    <a:pt x="273" y="608"/>
                  </a:lnTo>
                  <a:lnTo>
                    <a:pt x="274" y="609"/>
                  </a:lnTo>
                  <a:lnTo>
                    <a:pt x="275" y="608"/>
                  </a:lnTo>
                  <a:lnTo>
                    <a:pt x="274" y="608"/>
                  </a:lnTo>
                  <a:lnTo>
                    <a:pt x="273" y="607"/>
                  </a:lnTo>
                  <a:lnTo>
                    <a:pt x="272" y="606"/>
                  </a:lnTo>
                  <a:lnTo>
                    <a:pt x="271" y="606"/>
                  </a:lnTo>
                  <a:lnTo>
                    <a:pt x="271" y="607"/>
                  </a:lnTo>
                  <a:lnTo>
                    <a:pt x="270" y="607"/>
                  </a:lnTo>
                  <a:lnTo>
                    <a:pt x="269" y="605"/>
                  </a:lnTo>
                  <a:lnTo>
                    <a:pt x="268" y="604"/>
                  </a:lnTo>
                  <a:lnTo>
                    <a:pt x="267" y="603"/>
                  </a:lnTo>
                  <a:lnTo>
                    <a:pt x="265" y="601"/>
                  </a:lnTo>
                  <a:lnTo>
                    <a:pt x="264" y="601"/>
                  </a:lnTo>
                  <a:lnTo>
                    <a:pt x="262" y="596"/>
                  </a:lnTo>
                  <a:lnTo>
                    <a:pt x="261" y="595"/>
                  </a:lnTo>
                  <a:lnTo>
                    <a:pt x="260" y="594"/>
                  </a:lnTo>
                  <a:lnTo>
                    <a:pt x="260" y="593"/>
                  </a:lnTo>
                  <a:lnTo>
                    <a:pt x="261" y="590"/>
                  </a:lnTo>
                  <a:lnTo>
                    <a:pt x="261" y="589"/>
                  </a:lnTo>
                  <a:lnTo>
                    <a:pt x="261" y="587"/>
                  </a:lnTo>
                  <a:lnTo>
                    <a:pt x="260" y="586"/>
                  </a:lnTo>
                  <a:lnTo>
                    <a:pt x="258" y="584"/>
                  </a:lnTo>
                  <a:lnTo>
                    <a:pt x="257" y="582"/>
                  </a:lnTo>
                  <a:lnTo>
                    <a:pt x="256" y="581"/>
                  </a:lnTo>
                  <a:lnTo>
                    <a:pt x="255" y="580"/>
                  </a:lnTo>
                  <a:lnTo>
                    <a:pt x="253" y="580"/>
                  </a:lnTo>
                  <a:lnTo>
                    <a:pt x="252" y="580"/>
                  </a:lnTo>
                  <a:lnTo>
                    <a:pt x="252" y="578"/>
                  </a:lnTo>
                  <a:lnTo>
                    <a:pt x="252" y="575"/>
                  </a:lnTo>
                  <a:lnTo>
                    <a:pt x="251" y="574"/>
                  </a:lnTo>
                  <a:lnTo>
                    <a:pt x="250" y="572"/>
                  </a:lnTo>
                  <a:lnTo>
                    <a:pt x="250" y="571"/>
                  </a:lnTo>
                  <a:lnTo>
                    <a:pt x="251" y="571"/>
                  </a:lnTo>
                  <a:lnTo>
                    <a:pt x="251" y="570"/>
                  </a:lnTo>
                  <a:lnTo>
                    <a:pt x="251" y="566"/>
                  </a:lnTo>
                  <a:lnTo>
                    <a:pt x="250" y="564"/>
                  </a:lnTo>
                  <a:lnTo>
                    <a:pt x="250" y="560"/>
                  </a:lnTo>
                  <a:lnTo>
                    <a:pt x="249" y="558"/>
                  </a:lnTo>
                  <a:lnTo>
                    <a:pt x="246" y="554"/>
                  </a:lnTo>
                  <a:lnTo>
                    <a:pt x="244" y="550"/>
                  </a:lnTo>
                  <a:lnTo>
                    <a:pt x="242" y="548"/>
                  </a:lnTo>
                  <a:lnTo>
                    <a:pt x="239" y="547"/>
                  </a:lnTo>
                  <a:lnTo>
                    <a:pt x="238" y="546"/>
                  </a:lnTo>
                  <a:lnTo>
                    <a:pt x="237" y="545"/>
                  </a:lnTo>
                  <a:lnTo>
                    <a:pt x="234" y="545"/>
                  </a:lnTo>
                  <a:lnTo>
                    <a:pt x="235" y="544"/>
                  </a:lnTo>
                  <a:lnTo>
                    <a:pt x="233" y="542"/>
                  </a:lnTo>
                  <a:lnTo>
                    <a:pt x="231" y="540"/>
                  </a:lnTo>
                  <a:lnTo>
                    <a:pt x="231" y="538"/>
                  </a:lnTo>
                  <a:lnTo>
                    <a:pt x="230" y="533"/>
                  </a:lnTo>
                  <a:lnTo>
                    <a:pt x="230" y="532"/>
                  </a:lnTo>
                  <a:lnTo>
                    <a:pt x="229" y="532"/>
                  </a:lnTo>
                  <a:lnTo>
                    <a:pt x="228" y="532"/>
                  </a:lnTo>
                  <a:lnTo>
                    <a:pt x="227" y="532"/>
                  </a:lnTo>
                  <a:lnTo>
                    <a:pt x="226" y="533"/>
                  </a:lnTo>
                  <a:lnTo>
                    <a:pt x="225" y="534"/>
                  </a:lnTo>
                  <a:lnTo>
                    <a:pt x="224" y="535"/>
                  </a:lnTo>
                  <a:lnTo>
                    <a:pt x="223" y="535"/>
                  </a:lnTo>
                  <a:lnTo>
                    <a:pt x="222" y="535"/>
                  </a:lnTo>
                  <a:lnTo>
                    <a:pt x="221" y="534"/>
                  </a:lnTo>
                  <a:lnTo>
                    <a:pt x="221" y="533"/>
                  </a:lnTo>
                  <a:lnTo>
                    <a:pt x="220" y="532"/>
                  </a:lnTo>
                  <a:lnTo>
                    <a:pt x="220" y="531"/>
                  </a:lnTo>
                  <a:lnTo>
                    <a:pt x="220" y="529"/>
                  </a:lnTo>
                  <a:lnTo>
                    <a:pt x="221" y="528"/>
                  </a:lnTo>
                  <a:lnTo>
                    <a:pt x="222" y="526"/>
                  </a:lnTo>
                  <a:lnTo>
                    <a:pt x="223" y="526"/>
                  </a:lnTo>
                  <a:lnTo>
                    <a:pt x="225" y="525"/>
                  </a:lnTo>
                  <a:lnTo>
                    <a:pt x="226" y="525"/>
                  </a:lnTo>
                  <a:lnTo>
                    <a:pt x="231" y="526"/>
                  </a:lnTo>
                  <a:lnTo>
                    <a:pt x="235" y="526"/>
                  </a:lnTo>
                  <a:lnTo>
                    <a:pt x="236" y="526"/>
                  </a:lnTo>
                  <a:lnTo>
                    <a:pt x="237" y="526"/>
                  </a:lnTo>
                  <a:lnTo>
                    <a:pt x="238" y="527"/>
                  </a:lnTo>
                  <a:lnTo>
                    <a:pt x="239" y="527"/>
                  </a:lnTo>
                  <a:lnTo>
                    <a:pt x="240" y="527"/>
                  </a:lnTo>
                  <a:lnTo>
                    <a:pt x="243" y="527"/>
                  </a:lnTo>
                  <a:lnTo>
                    <a:pt x="244" y="527"/>
                  </a:lnTo>
                  <a:lnTo>
                    <a:pt x="245" y="528"/>
                  </a:lnTo>
                  <a:lnTo>
                    <a:pt x="246" y="527"/>
                  </a:lnTo>
                  <a:lnTo>
                    <a:pt x="247" y="528"/>
                  </a:lnTo>
                  <a:lnTo>
                    <a:pt x="248" y="529"/>
                  </a:lnTo>
                  <a:lnTo>
                    <a:pt x="250" y="529"/>
                  </a:lnTo>
                  <a:lnTo>
                    <a:pt x="251" y="529"/>
                  </a:lnTo>
                  <a:lnTo>
                    <a:pt x="252" y="528"/>
                  </a:lnTo>
                  <a:lnTo>
                    <a:pt x="258" y="527"/>
                  </a:lnTo>
                  <a:lnTo>
                    <a:pt x="260" y="526"/>
                  </a:lnTo>
                  <a:lnTo>
                    <a:pt x="261" y="527"/>
                  </a:lnTo>
                  <a:lnTo>
                    <a:pt x="261" y="526"/>
                  </a:lnTo>
                  <a:lnTo>
                    <a:pt x="262" y="526"/>
                  </a:lnTo>
                  <a:lnTo>
                    <a:pt x="262" y="525"/>
                  </a:lnTo>
                  <a:lnTo>
                    <a:pt x="263" y="525"/>
                  </a:lnTo>
                  <a:lnTo>
                    <a:pt x="264" y="525"/>
                  </a:lnTo>
                  <a:close/>
                  <a:moveTo>
                    <a:pt x="323" y="523"/>
                  </a:moveTo>
                  <a:lnTo>
                    <a:pt x="324" y="525"/>
                  </a:lnTo>
                  <a:lnTo>
                    <a:pt x="325" y="525"/>
                  </a:lnTo>
                  <a:lnTo>
                    <a:pt x="325" y="524"/>
                  </a:lnTo>
                  <a:lnTo>
                    <a:pt x="326" y="524"/>
                  </a:lnTo>
                  <a:lnTo>
                    <a:pt x="327" y="525"/>
                  </a:lnTo>
                  <a:lnTo>
                    <a:pt x="328" y="525"/>
                  </a:lnTo>
                  <a:lnTo>
                    <a:pt x="330" y="525"/>
                  </a:lnTo>
                  <a:lnTo>
                    <a:pt x="330" y="523"/>
                  </a:lnTo>
                  <a:lnTo>
                    <a:pt x="331" y="524"/>
                  </a:lnTo>
                  <a:lnTo>
                    <a:pt x="332" y="525"/>
                  </a:lnTo>
                  <a:lnTo>
                    <a:pt x="332" y="526"/>
                  </a:lnTo>
                  <a:lnTo>
                    <a:pt x="333" y="526"/>
                  </a:lnTo>
                  <a:lnTo>
                    <a:pt x="334" y="527"/>
                  </a:lnTo>
                  <a:lnTo>
                    <a:pt x="333" y="528"/>
                  </a:lnTo>
                  <a:lnTo>
                    <a:pt x="334" y="528"/>
                  </a:lnTo>
                  <a:lnTo>
                    <a:pt x="335" y="528"/>
                  </a:lnTo>
                  <a:lnTo>
                    <a:pt x="337" y="528"/>
                  </a:lnTo>
                  <a:lnTo>
                    <a:pt x="338" y="529"/>
                  </a:lnTo>
                  <a:lnTo>
                    <a:pt x="338" y="530"/>
                  </a:lnTo>
                  <a:lnTo>
                    <a:pt x="338" y="531"/>
                  </a:lnTo>
                  <a:lnTo>
                    <a:pt x="337" y="531"/>
                  </a:lnTo>
                  <a:lnTo>
                    <a:pt x="337" y="532"/>
                  </a:lnTo>
                  <a:lnTo>
                    <a:pt x="337" y="533"/>
                  </a:lnTo>
                  <a:lnTo>
                    <a:pt x="339" y="534"/>
                  </a:lnTo>
                  <a:lnTo>
                    <a:pt x="339" y="535"/>
                  </a:lnTo>
                  <a:lnTo>
                    <a:pt x="338" y="537"/>
                  </a:lnTo>
                  <a:lnTo>
                    <a:pt x="334" y="540"/>
                  </a:lnTo>
                  <a:lnTo>
                    <a:pt x="333" y="542"/>
                  </a:lnTo>
                  <a:lnTo>
                    <a:pt x="334" y="544"/>
                  </a:lnTo>
                  <a:lnTo>
                    <a:pt x="333" y="545"/>
                  </a:lnTo>
                  <a:lnTo>
                    <a:pt x="331" y="547"/>
                  </a:lnTo>
                  <a:lnTo>
                    <a:pt x="330" y="547"/>
                  </a:lnTo>
                  <a:lnTo>
                    <a:pt x="329" y="546"/>
                  </a:lnTo>
                  <a:lnTo>
                    <a:pt x="328" y="545"/>
                  </a:lnTo>
                  <a:lnTo>
                    <a:pt x="327" y="545"/>
                  </a:lnTo>
                  <a:lnTo>
                    <a:pt x="327" y="544"/>
                  </a:lnTo>
                  <a:lnTo>
                    <a:pt x="324" y="542"/>
                  </a:lnTo>
                  <a:lnTo>
                    <a:pt x="323" y="542"/>
                  </a:lnTo>
                  <a:lnTo>
                    <a:pt x="322" y="542"/>
                  </a:lnTo>
                  <a:lnTo>
                    <a:pt x="322" y="541"/>
                  </a:lnTo>
                  <a:lnTo>
                    <a:pt x="320" y="540"/>
                  </a:lnTo>
                  <a:lnTo>
                    <a:pt x="318" y="538"/>
                  </a:lnTo>
                  <a:lnTo>
                    <a:pt x="318" y="537"/>
                  </a:lnTo>
                  <a:lnTo>
                    <a:pt x="318" y="535"/>
                  </a:lnTo>
                  <a:lnTo>
                    <a:pt x="318" y="534"/>
                  </a:lnTo>
                  <a:lnTo>
                    <a:pt x="318" y="530"/>
                  </a:lnTo>
                  <a:lnTo>
                    <a:pt x="318" y="529"/>
                  </a:lnTo>
                  <a:lnTo>
                    <a:pt x="319" y="529"/>
                  </a:lnTo>
                  <a:lnTo>
                    <a:pt x="321" y="525"/>
                  </a:lnTo>
                  <a:lnTo>
                    <a:pt x="321" y="523"/>
                  </a:lnTo>
                  <a:lnTo>
                    <a:pt x="321" y="522"/>
                  </a:lnTo>
                  <a:lnTo>
                    <a:pt x="322" y="522"/>
                  </a:lnTo>
                  <a:lnTo>
                    <a:pt x="323" y="523"/>
                  </a:lnTo>
                  <a:close/>
                  <a:moveTo>
                    <a:pt x="271" y="522"/>
                  </a:moveTo>
                  <a:lnTo>
                    <a:pt x="272" y="523"/>
                  </a:lnTo>
                  <a:lnTo>
                    <a:pt x="272" y="524"/>
                  </a:lnTo>
                  <a:lnTo>
                    <a:pt x="271" y="525"/>
                  </a:lnTo>
                  <a:lnTo>
                    <a:pt x="270" y="524"/>
                  </a:lnTo>
                  <a:lnTo>
                    <a:pt x="269" y="523"/>
                  </a:lnTo>
                  <a:lnTo>
                    <a:pt x="269" y="522"/>
                  </a:lnTo>
                  <a:lnTo>
                    <a:pt x="270" y="522"/>
                  </a:lnTo>
                  <a:lnTo>
                    <a:pt x="271" y="522"/>
                  </a:lnTo>
                  <a:close/>
                  <a:moveTo>
                    <a:pt x="211" y="504"/>
                  </a:moveTo>
                  <a:lnTo>
                    <a:pt x="211" y="505"/>
                  </a:lnTo>
                  <a:lnTo>
                    <a:pt x="212" y="505"/>
                  </a:lnTo>
                  <a:lnTo>
                    <a:pt x="213" y="505"/>
                  </a:lnTo>
                  <a:lnTo>
                    <a:pt x="215" y="506"/>
                  </a:lnTo>
                  <a:lnTo>
                    <a:pt x="216" y="506"/>
                  </a:lnTo>
                  <a:lnTo>
                    <a:pt x="218" y="510"/>
                  </a:lnTo>
                  <a:lnTo>
                    <a:pt x="217" y="511"/>
                  </a:lnTo>
                  <a:lnTo>
                    <a:pt x="217" y="512"/>
                  </a:lnTo>
                  <a:lnTo>
                    <a:pt x="217" y="513"/>
                  </a:lnTo>
                  <a:lnTo>
                    <a:pt x="218" y="513"/>
                  </a:lnTo>
                  <a:lnTo>
                    <a:pt x="219" y="513"/>
                  </a:lnTo>
                  <a:lnTo>
                    <a:pt x="219" y="514"/>
                  </a:lnTo>
                  <a:lnTo>
                    <a:pt x="218" y="515"/>
                  </a:lnTo>
                  <a:lnTo>
                    <a:pt x="217" y="515"/>
                  </a:lnTo>
                  <a:lnTo>
                    <a:pt x="216" y="514"/>
                  </a:lnTo>
                  <a:lnTo>
                    <a:pt x="216" y="513"/>
                  </a:lnTo>
                  <a:lnTo>
                    <a:pt x="215" y="513"/>
                  </a:lnTo>
                  <a:lnTo>
                    <a:pt x="214" y="513"/>
                  </a:lnTo>
                  <a:lnTo>
                    <a:pt x="214" y="512"/>
                  </a:lnTo>
                  <a:lnTo>
                    <a:pt x="214" y="511"/>
                  </a:lnTo>
                  <a:lnTo>
                    <a:pt x="213" y="511"/>
                  </a:lnTo>
                  <a:lnTo>
                    <a:pt x="213" y="510"/>
                  </a:lnTo>
                  <a:lnTo>
                    <a:pt x="212" y="510"/>
                  </a:lnTo>
                  <a:lnTo>
                    <a:pt x="211" y="510"/>
                  </a:lnTo>
                  <a:lnTo>
                    <a:pt x="210" y="510"/>
                  </a:lnTo>
                  <a:lnTo>
                    <a:pt x="209" y="509"/>
                  </a:lnTo>
                  <a:lnTo>
                    <a:pt x="207" y="508"/>
                  </a:lnTo>
                  <a:lnTo>
                    <a:pt x="206" y="507"/>
                  </a:lnTo>
                  <a:lnTo>
                    <a:pt x="205" y="505"/>
                  </a:lnTo>
                  <a:lnTo>
                    <a:pt x="205" y="504"/>
                  </a:lnTo>
                  <a:lnTo>
                    <a:pt x="205" y="503"/>
                  </a:lnTo>
                  <a:lnTo>
                    <a:pt x="206" y="502"/>
                  </a:lnTo>
                  <a:lnTo>
                    <a:pt x="207" y="502"/>
                  </a:lnTo>
                  <a:lnTo>
                    <a:pt x="208" y="502"/>
                  </a:lnTo>
                  <a:lnTo>
                    <a:pt x="209" y="503"/>
                  </a:lnTo>
                  <a:lnTo>
                    <a:pt x="211" y="504"/>
                  </a:lnTo>
                  <a:close/>
                  <a:moveTo>
                    <a:pt x="477" y="488"/>
                  </a:moveTo>
                  <a:lnTo>
                    <a:pt x="478" y="490"/>
                  </a:lnTo>
                  <a:lnTo>
                    <a:pt x="479" y="491"/>
                  </a:lnTo>
                  <a:lnTo>
                    <a:pt x="480" y="493"/>
                  </a:lnTo>
                  <a:lnTo>
                    <a:pt x="480" y="496"/>
                  </a:lnTo>
                  <a:lnTo>
                    <a:pt x="481" y="496"/>
                  </a:lnTo>
                  <a:lnTo>
                    <a:pt x="481" y="497"/>
                  </a:lnTo>
                  <a:lnTo>
                    <a:pt x="482" y="498"/>
                  </a:lnTo>
                  <a:lnTo>
                    <a:pt x="482" y="499"/>
                  </a:lnTo>
                  <a:lnTo>
                    <a:pt x="483" y="499"/>
                  </a:lnTo>
                  <a:lnTo>
                    <a:pt x="484" y="498"/>
                  </a:lnTo>
                  <a:lnTo>
                    <a:pt x="485" y="498"/>
                  </a:lnTo>
                  <a:lnTo>
                    <a:pt x="489" y="502"/>
                  </a:lnTo>
                  <a:lnTo>
                    <a:pt x="488" y="503"/>
                  </a:lnTo>
                  <a:lnTo>
                    <a:pt x="488" y="504"/>
                  </a:lnTo>
                  <a:lnTo>
                    <a:pt x="489" y="505"/>
                  </a:lnTo>
                  <a:lnTo>
                    <a:pt x="489" y="506"/>
                  </a:lnTo>
                  <a:lnTo>
                    <a:pt x="489" y="507"/>
                  </a:lnTo>
                  <a:lnTo>
                    <a:pt x="488" y="507"/>
                  </a:lnTo>
                  <a:lnTo>
                    <a:pt x="488" y="508"/>
                  </a:lnTo>
                  <a:lnTo>
                    <a:pt x="488" y="509"/>
                  </a:lnTo>
                  <a:lnTo>
                    <a:pt x="488" y="510"/>
                  </a:lnTo>
                  <a:lnTo>
                    <a:pt x="488" y="512"/>
                  </a:lnTo>
                  <a:lnTo>
                    <a:pt x="488" y="513"/>
                  </a:lnTo>
                  <a:lnTo>
                    <a:pt x="489" y="514"/>
                  </a:lnTo>
                  <a:lnTo>
                    <a:pt x="489" y="516"/>
                  </a:lnTo>
                  <a:lnTo>
                    <a:pt x="487" y="516"/>
                  </a:lnTo>
                  <a:lnTo>
                    <a:pt x="486" y="516"/>
                  </a:lnTo>
                  <a:lnTo>
                    <a:pt x="485" y="516"/>
                  </a:lnTo>
                  <a:lnTo>
                    <a:pt x="485" y="517"/>
                  </a:lnTo>
                  <a:lnTo>
                    <a:pt x="485" y="518"/>
                  </a:lnTo>
                  <a:lnTo>
                    <a:pt x="484" y="522"/>
                  </a:lnTo>
                  <a:lnTo>
                    <a:pt x="484" y="523"/>
                  </a:lnTo>
                  <a:lnTo>
                    <a:pt x="483" y="522"/>
                  </a:lnTo>
                  <a:lnTo>
                    <a:pt x="482" y="521"/>
                  </a:lnTo>
                  <a:lnTo>
                    <a:pt x="481" y="520"/>
                  </a:lnTo>
                  <a:lnTo>
                    <a:pt x="480" y="520"/>
                  </a:lnTo>
                  <a:lnTo>
                    <a:pt x="478" y="520"/>
                  </a:lnTo>
                  <a:lnTo>
                    <a:pt x="477" y="521"/>
                  </a:lnTo>
                  <a:lnTo>
                    <a:pt x="476" y="522"/>
                  </a:lnTo>
                  <a:lnTo>
                    <a:pt x="476" y="524"/>
                  </a:lnTo>
                  <a:lnTo>
                    <a:pt x="475" y="525"/>
                  </a:lnTo>
                  <a:lnTo>
                    <a:pt x="474" y="525"/>
                  </a:lnTo>
                  <a:lnTo>
                    <a:pt x="473" y="525"/>
                  </a:lnTo>
                  <a:lnTo>
                    <a:pt x="470" y="522"/>
                  </a:lnTo>
                  <a:lnTo>
                    <a:pt x="468" y="520"/>
                  </a:lnTo>
                  <a:lnTo>
                    <a:pt x="466" y="520"/>
                  </a:lnTo>
                  <a:lnTo>
                    <a:pt x="465" y="520"/>
                  </a:lnTo>
                  <a:lnTo>
                    <a:pt x="465" y="519"/>
                  </a:lnTo>
                  <a:lnTo>
                    <a:pt x="465" y="518"/>
                  </a:lnTo>
                  <a:lnTo>
                    <a:pt x="465" y="517"/>
                  </a:lnTo>
                  <a:lnTo>
                    <a:pt x="464" y="516"/>
                  </a:lnTo>
                  <a:lnTo>
                    <a:pt x="464" y="515"/>
                  </a:lnTo>
                  <a:lnTo>
                    <a:pt x="466" y="514"/>
                  </a:lnTo>
                  <a:lnTo>
                    <a:pt x="468" y="512"/>
                  </a:lnTo>
                  <a:lnTo>
                    <a:pt x="469" y="510"/>
                  </a:lnTo>
                  <a:lnTo>
                    <a:pt x="470" y="508"/>
                  </a:lnTo>
                  <a:lnTo>
                    <a:pt x="470" y="505"/>
                  </a:lnTo>
                  <a:lnTo>
                    <a:pt x="470" y="501"/>
                  </a:lnTo>
                  <a:lnTo>
                    <a:pt x="470" y="500"/>
                  </a:lnTo>
                  <a:lnTo>
                    <a:pt x="471" y="499"/>
                  </a:lnTo>
                  <a:lnTo>
                    <a:pt x="471" y="498"/>
                  </a:lnTo>
                  <a:lnTo>
                    <a:pt x="470" y="495"/>
                  </a:lnTo>
                  <a:lnTo>
                    <a:pt x="470" y="494"/>
                  </a:lnTo>
                  <a:lnTo>
                    <a:pt x="470" y="493"/>
                  </a:lnTo>
                  <a:lnTo>
                    <a:pt x="471" y="492"/>
                  </a:lnTo>
                  <a:lnTo>
                    <a:pt x="470" y="491"/>
                  </a:lnTo>
                  <a:lnTo>
                    <a:pt x="470" y="490"/>
                  </a:lnTo>
                  <a:lnTo>
                    <a:pt x="470" y="489"/>
                  </a:lnTo>
                  <a:lnTo>
                    <a:pt x="471" y="488"/>
                  </a:lnTo>
                  <a:lnTo>
                    <a:pt x="472" y="489"/>
                  </a:lnTo>
                  <a:lnTo>
                    <a:pt x="473" y="489"/>
                  </a:lnTo>
                  <a:lnTo>
                    <a:pt x="474" y="487"/>
                  </a:lnTo>
                  <a:lnTo>
                    <a:pt x="475" y="487"/>
                  </a:lnTo>
                  <a:lnTo>
                    <a:pt x="476" y="487"/>
                  </a:lnTo>
                  <a:lnTo>
                    <a:pt x="477" y="488"/>
                  </a:lnTo>
                  <a:close/>
                  <a:moveTo>
                    <a:pt x="342" y="493"/>
                  </a:moveTo>
                  <a:lnTo>
                    <a:pt x="341" y="493"/>
                  </a:lnTo>
                  <a:lnTo>
                    <a:pt x="339" y="492"/>
                  </a:lnTo>
                  <a:lnTo>
                    <a:pt x="337" y="490"/>
                  </a:lnTo>
                  <a:lnTo>
                    <a:pt x="333" y="487"/>
                  </a:lnTo>
                  <a:lnTo>
                    <a:pt x="330" y="484"/>
                  </a:lnTo>
                  <a:lnTo>
                    <a:pt x="329" y="484"/>
                  </a:lnTo>
                  <a:lnTo>
                    <a:pt x="328" y="483"/>
                  </a:lnTo>
                  <a:lnTo>
                    <a:pt x="327" y="482"/>
                  </a:lnTo>
                  <a:lnTo>
                    <a:pt x="326" y="480"/>
                  </a:lnTo>
                  <a:lnTo>
                    <a:pt x="325" y="479"/>
                  </a:lnTo>
                  <a:lnTo>
                    <a:pt x="326" y="478"/>
                  </a:lnTo>
                  <a:lnTo>
                    <a:pt x="326" y="477"/>
                  </a:lnTo>
                  <a:lnTo>
                    <a:pt x="327" y="477"/>
                  </a:lnTo>
                  <a:lnTo>
                    <a:pt x="328" y="477"/>
                  </a:lnTo>
                  <a:lnTo>
                    <a:pt x="328" y="478"/>
                  </a:lnTo>
                  <a:lnTo>
                    <a:pt x="329" y="479"/>
                  </a:lnTo>
                  <a:lnTo>
                    <a:pt x="337" y="486"/>
                  </a:lnTo>
                  <a:lnTo>
                    <a:pt x="340" y="488"/>
                  </a:lnTo>
                  <a:lnTo>
                    <a:pt x="342" y="489"/>
                  </a:lnTo>
                  <a:lnTo>
                    <a:pt x="342" y="491"/>
                  </a:lnTo>
                  <a:lnTo>
                    <a:pt x="342" y="493"/>
                  </a:lnTo>
                  <a:close/>
                  <a:moveTo>
                    <a:pt x="355" y="447"/>
                  </a:moveTo>
                  <a:lnTo>
                    <a:pt x="354" y="447"/>
                  </a:lnTo>
                  <a:lnTo>
                    <a:pt x="351" y="447"/>
                  </a:lnTo>
                  <a:lnTo>
                    <a:pt x="351" y="446"/>
                  </a:lnTo>
                  <a:lnTo>
                    <a:pt x="353" y="445"/>
                  </a:lnTo>
                  <a:lnTo>
                    <a:pt x="354" y="444"/>
                  </a:lnTo>
                  <a:lnTo>
                    <a:pt x="355" y="444"/>
                  </a:lnTo>
                  <a:lnTo>
                    <a:pt x="356" y="443"/>
                  </a:lnTo>
                  <a:lnTo>
                    <a:pt x="357" y="444"/>
                  </a:lnTo>
                  <a:lnTo>
                    <a:pt x="358" y="444"/>
                  </a:lnTo>
                  <a:lnTo>
                    <a:pt x="358" y="445"/>
                  </a:lnTo>
                  <a:lnTo>
                    <a:pt x="357" y="446"/>
                  </a:lnTo>
                  <a:lnTo>
                    <a:pt x="355" y="447"/>
                  </a:lnTo>
                  <a:close/>
                  <a:moveTo>
                    <a:pt x="340" y="436"/>
                  </a:moveTo>
                  <a:lnTo>
                    <a:pt x="341" y="436"/>
                  </a:lnTo>
                  <a:lnTo>
                    <a:pt x="342" y="436"/>
                  </a:lnTo>
                  <a:lnTo>
                    <a:pt x="344" y="436"/>
                  </a:lnTo>
                  <a:lnTo>
                    <a:pt x="343" y="436"/>
                  </a:lnTo>
                  <a:lnTo>
                    <a:pt x="343" y="437"/>
                  </a:lnTo>
                  <a:lnTo>
                    <a:pt x="343" y="438"/>
                  </a:lnTo>
                  <a:lnTo>
                    <a:pt x="344" y="439"/>
                  </a:lnTo>
                  <a:lnTo>
                    <a:pt x="345" y="439"/>
                  </a:lnTo>
                  <a:lnTo>
                    <a:pt x="346" y="439"/>
                  </a:lnTo>
                  <a:lnTo>
                    <a:pt x="347" y="440"/>
                  </a:lnTo>
                  <a:lnTo>
                    <a:pt x="347" y="441"/>
                  </a:lnTo>
                  <a:lnTo>
                    <a:pt x="347" y="442"/>
                  </a:lnTo>
                  <a:lnTo>
                    <a:pt x="346" y="443"/>
                  </a:lnTo>
                  <a:lnTo>
                    <a:pt x="341" y="439"/>
                  </a:lnTo>
                  <a:lnTo>
                    <a:pt x="339" y="439"/>
                  </a:lnTo>
                  <a:lnTo>
                    <a:pt x="338" y="438"/>
                  </a:lnTo>
                  <a:lnTo>
                    <a:pt x="338" y="437"/>
                  </a:lnTo>
                  <a:lnTo>
                    <a:pt x="337" y="436"/>
                  </a:lnTo>
                  <a:lnTo>
                    <a:pt x="338" y="436"/>
                  </a:lnTo>
                  <a:lnTo>
                    <a:pt x="339" y="436"/>
                  </a:lnTo>
                  <a:lnTo>
                    <a:pt x="339" y="435"/>
                  </a:lnTo>
                  <a:lnTo>
                    <a:pt x="340" y="436"/>
                  </a:lnTo>
                  <a:close/>
                  <a:moveTo>
                    <a:pt x="328" y="422"/>
                  </a:moveTo>
                  <a:lnTo>
                    <a:pt x="329" y="423"/>
                  </a:lnTo>
                  <a:lnTo>
                    <a:pt x="330" y="422"/>
                  </a:lnTo>
                  <a:lnTo>
                    <a:pt x="331" y="422"/>
                  </a:lnTo>
                  <a:lnTo>
                    <a:pt x="331" y="423"/>
                  </a:lnTo>
                  <a:lnTo>
                    <a:pt x="331" y="424"/>
                  </a:lnTo>
                  <a:lnTo>
                    <a:pt x="332" y="424"/>
                  </a:lnTo>
                  <a:lnTo>
                    <a:pt x="334" y="425"/>
                  </a:lnTo>
                  <a:lnTo>
                    <a:pt x="334" y="426"/>
                  </a:lnTo>
                  <a:lnTo>
                    <a:pt x="334" y="428"/>
                  </a:lnTo>
                  <a:lnTo>
                    <a:pt x="332" y="426"/>
                  </a:lnTo>
                  <a:lnTo>
                    <a:pt x="331" y="426"/>
                  </a:lnTo>
                  <a:lnTo>
                    <a:pt x="330" y="426"/>
                  </a:lnTo>
                  <a:lnTo>
                    <a:pt x="330" y="427"/>
                  </a:lnTo>
                  <a:lnTo>
                    <a:pt x="330" y="428"/>
                  </a:lnTo>
                  <a:lnTo>
                    <a:pt x="331" y="427"/>
                  </a:lnTo>
                  <a:lnTo>
                    <a:pt x="331" y="429"/>
                  </a:lnTo>
                  <a:lnTo>
                    <a:pt x="331" y="430"/>
                  </a:lnTo>
                  <a:lnTo>
                    <a:pt x="329" y="432"/>
                  </a:lnTo>
                  <a:lnTo>
                    <a:pt x="328" y="432"/>
                  </a:lnTo>
                  <a:lnTo>
                    <a:pt x="329" y="434"/>
                  </a:lnTo>
                  <a:lnTo>
                    <a:pt x="329" y="435"/>
                  </a:lnTo>
                  <a:lnTo>
                    <a:pt x="329" y="436"/>
                  </a:lnTo>
                  <a:lnTo>
                    <a:pt x="330" y="436"/>
                  </a:lnTo>
                  <a:lnTo>
                    <a:pt x="331" y="437"/>
                  </a:lnTo>
                  <a:lnTo>
                    <a:pt x="331" y="439"/>
                  </a:lnTo>
                  <a:lnTo>
                    <a:pt x="332" y="443"/>
                  </a:lnTo>
                  <a:lnTo>
                    <a:pt x="332" y="444"/>
                  </a:lnTo>
                  <a:lnTo>
                    <a:pt x="331" y="447"/>
                  </a:lnTo>
                  <a:lnTo>
                    <a:pt x="329" y="448"/>
                  </a:lnTo>
                  <a:lnTo>
                    <a:pt x="328" y="449"/>
                  </a:lnTo>
                  <a:lnTo>
                    <a:pt x="326" y="450"/>
                  </a:lnTo>
                  <a:lnTo>
                    <a:pt x="325" y="449"/>
                  </a:lnTo>
                  <a:lnTo>
                    <a:pt x="324" y="447"/>
                  </a:lnTo>
                  <a:lnTo>
                    <a:pt x="325" y="446"/>
                  </a:lnTo>
                  <a:lnTo>
                    <a:pt x="325" y="444"/>
                  </a:lnTo>
                  <a:lnTo>
                    <a:pt x="326" y="444"/>
                  </a:lnTo>
                  <a:lnTo>
                    <a:pt x="326" y="441"/>
                  </a:lnTo>
                  <a:lnTo>
                    <a:pt x="325" y="438"/>
                  </a:lnTo>
                  <a:lnTo>
                    <a:pt x="324" y="437"/>
                  </a:lnTo>
                  <a:lnTo>
                    <a:pt x="323" y="436"/>
                  </a:lnTo>
                  <a:lnTo>
                    <a:pt x="322" y="435"/>
                  </a:lnTo>
                  <a:lnTo>
                    <a:pt x="323" y="433"/>
                  </a:lnTo>
                  <a:lnTo>
                    <a:pt x="322" y="432"/>
                  </a:lnTo>
                  <a:lnTo>
                    <a:pt x="321" y="430"/>
                  </a:lnTo>
                  <a:lnTo>
                    <a:pt x="320" y="429"/>
                  </a:lnTo>
                  <a:lnTo>
                    <a:pt x="319" y="429"/>
                  </a:lnTo>
                  <a:lnTo>
                    <a:pt x="318" y="429"/>
                  </a:lnTo>
                  <a:lnTo>
                    <a:pt x="319" y="424"/>
                  </a:lnTo>
                  <a:lnTo>
                    <a:pt x="319" y="423"/>
                  </a:lnTo>
                  <a:lnTo>
                    <a:pt x="320" y="422"/>
                  </a:lnTo>
                  <a:lnTo>
                    <a:pt x="322" y="423"/>
                  </a:lnTo>
                  <a:lnTo>
                    <a:pt x="323" y="423"/>
                  </a:lnTo>
                  <a:lnTo>
                    <a:pt x="324" y="422"/>
                  </a:lnTo>
                  <a:lnTo>
                    <a:pt x="326" y="422"/>
                  </a:lnTo>
                  <a:lnTo>
                    <a:pt x="328" y="422"/>
                  </a:lnTo>
                  <a:close/>
                  <a:moveTo>
                    <a:pt x="200" y="341"/>
                  </a:moveTo>
                  <a:lnTo>
                    <a:pt x="199" y="341"/>
                  </a:lnTo>
                  <a:lnTo>
                    <a:pt x="199" y="340"/>
                  </a:lnTo>
                  <a:lnTo>
                    <a:pt x="198" y="340"/>
                  </a:lnTo>
                  <a:lnTo>
                    <a:pt x="197" y="339"/>
                  </a:lnTo>
                  <a:lnTo>
                    <a:pt x="196" y="337"/>
                  </a:lnTo>
                  <a:lnTo>
                    <a:pt x="195" y="337"/>
                  </a:lnTo>
                  <a:lnTo>
                    <a:pt x="195" y="336"/>
                  </a:lnTo>
                  <a:lnTo>
                    <a:pt x="195" y="335"/>
                  </a:lnTo>
                  <a:lnTo>
                    <a:pt x="196" y="334"/>
                  </a:lnTo>
                  <a:lnTo>
                    <a:pt x="197" y="334"/>
                  </a:lnTo>
                  <a:lnTo>
                    <a:pt x="198" y="333"/>
                  </a:lnTo>
                  <a:lnTo>
                    <a:pt x="199" y="333"/>
                  </a:lnTo>
                  <a:lnTo>
                    <a:pt x="200" y="334"/>
                  </a:lnTo>
                  <a:lnTo>
                    <a:pt x="200" y="336"/>
                  </a:lnTo>
                  <a:lnTo>
                    <a:pt x="200" y="338"/>
                  </a:lnTo>
                  <a:lnTo>
                    <a:pt x="201" y="339"/>
                  </a:lnTo>
                  <a:lnTo>
                    <a:pt x="201" y="340"/>
                  </a:lnTo>
                  <a:lnTo>
                    <a:pt x="200" y="341"/>
                  </a:lnTo>
                  <a:close/>
                  <a:moveTo>
                    <a:pt x="260" y="180"/>
                  </a:moveTo>
                  <a:lnTo>
                    <a:pt x="261" y="180"/>
                  </a:lnTo>
                  <a:lnTo>
                    <a:pt x="262" y="180"/>
                  </a:lnTo>
                  <a:lnTo>
                    <a:pt x="263" y="179"/>
                  </a:lnTo>
                  <a:lnTo>
                    <a:pt x="264" y="178"/>
                  </a:lnTo>
                  <a:lnTo>
                    <a:pt x="267" y="177"/>
                  </a:lnTo>
                  <a:lnTo>
                    <a:pt x="268" y="176"/>
                  </a:lnTo>
                  <a:lnTo>
                    <a:pt x="270" y="176"/>
                  </a:lnTo>
                  <a:lnTo>
                    <a:pt x="271" y="176"/>
                  </a:lnTo>
                  <a:lnTo>
                    <a:pt x="272" y="175"/>
                  </a:lnTo>
                  <a:lnTo>
                    <a:pt x="273" y="175"/>
                  </a:lnTo>
                  <a:lnTo>
                    <a:pt x="274" y="175"/>
                  </a:lnTo>
                  <a:lnTo>
                    <a:pt x="275" y="176"/>
                  </a:lnTo>
                  <a:lnTo>
                    <a:pt x="276" y="176"/>
                  </a:lnTo>
                  <a:lnTo>
                    <a:pt x="277" y="176"/>
                  </a:lnTo>
                  <a:lnTo>
                    <a:pt x="277" y="177"/>
                  </a:lnTo>
                  <a:lnTo>
                    <a:pt x="278" y="177"/>
                  </a:lnTo>
                  <a:lnTo>
                    <a:pt x="278" y="178"/>
                  </a:lnTo>
                  <a:lnTo>
                    <a:pt x="281" y="179"/>
                  </a:lnTo>
                  <a:lnTo>
                    <a:pt x="283" y="181"/>
                  </a:lnTo>
                  <a:lnTo>
                    <a:pt x="290" y="184"/>
                  </a:lnTo>
                  <a:lnTo>
                    <a:pt x="291" y="185"/>
                  </a:lnTo>
                  <a:lnTo>
                    <a:pt x="291" y="186"/>
                  </a:lnTo>
                  <a:lnTo>
                    <a:pt x="294" y="186"/>
                  </a:lnTo>
                  <a:lnTo>
                    <a:pt x="297" y="190"/>
                  </a:lnTo>
                  <a:lnTo>
                    <a:pt x="298" y="190"/>
                  </a:lnTo>
                  <a:lnTo>
                    <a:pt x="299" y="190"/>
                  </a:lnTo>
                  <a:lnTo>
                    <a:pt x="300" y="191"/>
                  </a:lnTo>
                  <a:lnTo>
                    <a:pt x="301" y="192"/>
                  </a:lnTo>
                  <a:lnTo>
                    <a:pt x="304" y="193"/>
                  </a:lnTo>
                  <a:lnTo>
                    <a:pt x="305" y="194"/>
                  </a:lnTo>
                  <a:lnTo>
                    <a:pt x="306" y="196"/>
                  </a:lnTo>
                  <a:lnTo>
                    <a:pt x="307" y="198"/>
                  </a:lnTo>
                  <a:lnTo>
                    <a:pt x="307" y="197"/>
                  </a:lnTo>
                  <a:lnTo>
                    <a:pt x="306" y="196"/>
                  </a:lnTo>
                  <a:lnTo>
                    <a:pt x="306" y="195"/>
                  </a:lnTo>
                  <a:lnTo>
                    <a:pt x="307" y="194"/>
                  </a:lnTo>
                  <a:lnTo>
                    <a:pt x="308" y="194"/>
                  </a:lnTo>
                  <a:lnTo>
                    <a:pt x="309" y="195"/>
                  </a:lnTo>
                  <a:lnTo>
                    <a:pt x="321" y="199"/>
                  </a:lnTo>
                  <a:lnTo>
                    <a:pt x="324" y="200"/>
                  </a:lnTo>
                  <a:lnTo>
                    <a:pt x="325" y="200"/>
                  </a:lnTo>
                  <a:lnTo>
                    <a:pt x="329" y="200"/>
                  </a:lnTo>
                  <a:lnTo>
                    <a:pt x="330" y="199"/>
                  </a:lnTo>
                  <a:lnTo>
                    <a:pt x="333" y="197"/>
                  </a:lnTo>
                  <a:lnTo>
                    <a:pt x="336" y="193"/>
                  </a:lnTo>
                  <a:lnTo>
                    <a:pt x="336" y="192"/>
                  </a:lnTo>
                  <a:lnTo>
                    <a:pt x="338" y="192"/>
                  </a:lnTo>
                  <a:lnTo>
                    <a:pt x="338" y="191"/>
                  </a:lnTo>
                  <a:lnTo>
                    <a:pt x="338" y="189"/>
                  </a:lnTo>
                  <a:lnTo>
                    <a:pt x="340" y="184"/>
                  </a:lnTo>
                  <a:lnTo>
                    <a:pt x="340" y="183"/>
                  </a:lnTo>
                  <a:lnTo>
                    <a:pt x="344" y="183"/>
                  </a:lnTo>
                  <a:lnTo>
                    <a:pt x="345" y="183"/>
                  </a:lnTo>
                  <a:lnTo>
                    <a:pt x="346" y="184"/>
                  </a:lnTo>
                  <a:lnTo>
                    <a:pt x="346" y="185"/>
                  </a:lnTo>
                  <a:lnTo>
                    <a:pt x="347" y="188"/>
                  </a:lnTo>
                  <a:lnTo>
                    <a:pt x="347" y="189"/>
                  </a:lnTo>
                  <a:lnTo>
                    <a:pt x="348" y="189"/>
                  </a:lnTo>
                  <a:lnTo>
                    <a:pt x="349" y="191"/>
                  </a:lnTo>
                  <a:lnTo>
                    <a:pt x="350" y="191"/>
                  </a:lnTo>
                  <a:lnTo>
                    <a:pt x="351" y="193"/>
                  </a:lnTo>
                  <a:lnTo>
                    <a:pt x="352" y="196"/>
                  </a:lnTo>
                  <a:lnTo>
                    <a:pt x="351" y="199"/>
                  </a:lnTo>
                  <a:lnTo>
                    <a:pt x="351" y="202"/>
                  </a:lnTo>
                  <a:lnTo>
                    <a:pt x="349" y="204"/>
                  </a:lnTo>
                  <a:lnTo>
                    <a:pt x="348" y="206"/>
                  </a:lnTo>
                  <a:lnTo>
                    <a:pt x="347" y="207"/>
                  </a:lnTo>
                  <a:lnTo>
                    <a:pt x="344" y="209"/>
                  </a:lnTo>
                  <a:lnTo>
                    <a:pt x="342" y="211"/>
                  </a:lnTo>
                  <a:lnTo>
                    <a:pt x="342" y="212"/>
                  </a:lnTo>
                  <a:lnTo>
                    <a:pt x="342" y="213"/>
                  </a:lnTo>
                  <a:lnTo>
                    <a:pt x="342" y="214"/>
                  </a:lnTo>
                  <a:lnTo>
                    <a:pt x="342" y="215"/>
                  </a:lnTo>
                  <a:lnTo>
                    <a:pt x="342" y="217"/>
                  </a:lnTo>
                  <a:lnTo>
                    <a:pt x="342" y="220"/>
                  </a:lnTo>
                  <a:lnTo>
                    <a:pt x="340" y="233"/>
                  </a:lnTo>
                  <a:lnTo>
                    <a:pt x="340" y="234"/>
                  </a:lnTo>
                  <a:lnTo>
                    <a:pt x="340" y="236"/>
                  </a:lnTo>
                  <a:lnTo>
                    <a:pt x="339" y="237"/>
                  </a:lnTo>
                  <a:lnTo>
                    <a:pt x="339" y="238"/>
                  </a:lnTo>
                  <a:lnTo>
                    <a:pt x="340" y="238"/>
                  </a:lnTo>
                  <a:lnTo>
                    <a:pt x="340" y="239"/>
                  </a:lnTo>
                  <a:lnTo>
                    <a:pt x="341" y="240"/>
                  </a:lnTo>
                  <a:lnTo>
                    <a:pt x="341" y="246"/>
                  </a:lnTo>
                  <a:lnTo>
                    <a:pt x="341" y="247"/>
                  </a:lnTo>
                  <a:lnTo>
                    <a:pt x="343" y="253"/>
                  </a:lnTo>
                  <a:lnTo>
                    <a:pt x="343" y="254"/>
                  </a:lnTo>
                  <a:lnTo>
                    <a:pt x="344" y="256"/>
                  </a:lnTo>
                  <a:lnTo>
                    <a:pt x="345" y="257"/>
                  </a:lnTo>
                  <a:lnTo>
                    <a:pt x="346" y="259"/>
                  </a:lnTo>
                  <a:lnTo>
                    <a:pt x="346" y="261"/>
                  </a:lnTo>
                  <a:lnTo>
                    <a:pt x="347" y="262"/>
                  </a:lnTo>
                  <a:lnTo>
                    <a:pt x="347" y="264"/>
                  </a:lnTo>
                  <a:lnTo>
                    <a:pt x="348" y="264"/>
                  </a:lnTo>
                  <a:lnTo>
                    <a:pt x="349" y="263"/>
                  </a:lnTo>
                  <a:lnTo>
                    <a:pt x="350" y="265"/>
                  </a:lnTo>
                  <a:lnTo>
                    <a:pt x="351" y="265"/>
                  </a:lnTo>
                  <a:lnTo>
                    <a:pt x="352" y="265"/>
                  </a:lnTo>
                  <a:lnTo>
                    <a:pt x="354" y="264"/>
                  </a:lnTo>
                  <a:lnTo>
                    <a:pt x="355" y="264"/>
                  </a:lnTo>
                  <a:lnTo>
                    <a:pt x="356" y="266"/>
                  </a:lnTo>
                  <a:lnTo>
                    <a:pt x="357" y="267"/>
                  </a:lnTo>
                  <a:lnTo>
                    <a:pt x="357" y="266"/>
                  </a:lnTo>
                  <a:lnTo>
                    <a:pt x="358" y="266"/>
                  </a:lnTo>
                  <a:lnTo>
                    <a:pt x="359" y="268"/>
                  </a:lnTo>
                  <a:lnTo>
                    <a:pt x="360" y="270"/>
                  </a:lnTo>
                  <a:lnTo>
                    <a:pt x="358" y="269"/>
                  </a:lnTo>
                  <a:lnTo>
                    <a:pt x="357" y="269"/>
                  </a:lnTo>
                  <a:lnTo>
                    <a:pt x="357" y="270"/>
                  </a:lnTo>
                  <a:lnTo>
                    <a:pt x="358" y="272"/>
                  </a:lnTo>
                  <a:lnTo>
                    <a:pt x="358" y="273"/>
                  </a:lnTo>
                  <a:lnTo>
                    <a:pt x="358" y="274"/>
                  </a:lnTo>
                  <a:lnTo>
                    <a:pt x="357" y="276"/>
                  </a:lnTo>
                  <a:lnTo>
                    <a:pt x="357" y="277"/>
                  </a:lnTo>
                  <a:lnTo>
                    <a:pt x="358" y="278"/>
                  </a:lnTo>
                  <a:lnTo>
                    <a:pt x="359" y="279"/>
                  </a:lnTo>
                  <a:lnTo>
                    <a:pt x="360" y="280"/>
                  </a:lnTo>
                  <a:lnTo>
                    <a:pt x="361" y="280"/>
                  </a:lnTo>
                  <a:lnTo>
                    <a:pt x="362" y="280"/>
                  </a:lnTo>
                  <a:lnTo>
                    <a:pt x="363" y="279"/>
                  </a:lnTo>
                  <a:lnTo>
                    <a:pt x="365" y="280"/>
                  </a:lnTo>
                  <a:lnTo>
                    <a:pt x="365" y="281"/>
                  </a:lnTo>
                  <a:lnTo>
                    <a:pt x="365" y="282"/>
                  </a:lnTo>
                  <a:lnTo>
                    <a:pt x="365" y="283"/>
                  </a:lnTo>
                  <a:lnTo>
                    <a:pt x="364" y="284"/>
                  </a:lnTo>
                  <a:lnTo>
                    <a:pt x="364" y="285"/>
                  </a:lnTo>
                  <a:lnTo>
                    <a:pt x="363" y="286"/>
                  </a:lnTo>
                  <a:lnTo>
                    <a:pt x="363" y="287"/>
                  </a:lnTo>
                  <a:lnTo>
                    <a:pt x="362" y="287"/>
                  </a:lnTo>
                  <a:lnTo>
                    <a:pt x="361" y="289"/>
                  </a:lnTo>
                  <a:lnTo>
                    <a:pt x="361" y="294"/>
                  </a:lnTo>
                  <a:lnTo>
                    <a:pt x="361" y="296"/>
                  </a:lnTo>
                  <a:lnTo>
                    <a:pt x="360" y="298"/>
                  </a:lnTo>
                  <a:lnTo>
                    <a:pt x="358" y="302"/>
                  </a:lnTo>
                  <a:lnTo>
                    <a:pt x="355" y="308"/>
                  </a:lnTo>
                  <a:lnTo>
                    <a:pt x="354" y="310"/>
                  </a:lnTo>
                  <a:lnTo>
                    <a:pt x="353" y="313"/>
                  </a:lnTo>
                  <a:lnTo>
                    <a:pt x="353" y="314"/>
                  </a:lnTo>
                  <a:lnTo>
                    <a:pt x="352" y="315"/>
                  </a:lnTo>
                  <a:lnTo>
                    <a:pt x="350" y="318"/>
                  </a:lnTo>
                  <a:lnTo>
                    <a:pt x="349" y="319"/>
                  </a:lnTo>
                  <a:lnTo>
                    <a:pt x="347" y="321"/>
                  </a:lnTo>
                  <a:lnTo>
                    <a:pt x="346" y="322"/>
                  </a:lnTo>
                  <a:lnTo>
                    <a:pt x="346" y="323"/>
                  </a:lnTo>
                  <a:lnTo>
                    <a:pt x="346" y="324"/>
                  </a:lnTo>
                  <a:lnTo>
                    <a:pt x="346" y="325"/>
                  </a:lnTo>
                  <a:lnTo>
                    <a:pt x="345" y="325"/>
                  </a:lnTo>
                  <a:lnTo>
                    <a:pt x="344" y="326"/>
                  </a:lnTo>
                  <a:lnTo>
                    <a:pt x="344" y="327"/>
                  </a:lnTo>
                  <a:lnTo>
                    <a:pt x="344" y="328"/>
                  </a:lnTo>
                  <a:lnTo>
                    <a:pt x="345" y="330"/>
                  </a:lnTo>
                  <a:lnTo>
                    <a:pt x="345" y="329"/>
                  </a:lnTo>
                  <a:lnTo>
                    <a:pt x="345" y="328"/>
                  </a:lnTo>
                  <a:lnTo>
                    <a:pt x="346" y="328"/>
                  </a:lnTo>
                  <a:lnTo>
                    <a:pt x="345" y="331"/>
                  </a:lnTo>
                  <a:lnTo>
                    <a:pt x="343" y="335"/>
                  </a:lnTo>
                  <a:lnTo>
                    <a:pt x="343" y="337"/>
                  </a:lnTo>
                  <a:lnTo>
                    <a:pt x="345" y="336"/>
                  </a:lnTo>
                  <a:lnTo>
                    <a:pt x="346" y="335"/>
                  </a:lnTo>
                  <a:lnTo>
                    <a:pt x="345" y="336"/>
                  </a:lnTo>
                  <a:lnTo>
                    <a:pt x="344" y="339"/>
                  </a:lnTo>
                  <a:lnTo>
                    <a:pt x="344" y="340"/>
                  </a:lnTo>
                  <a:lnTo>
                    <a:pt x="344" y="341"/>
                  </a:lnTo>
                  <a:lnTo>
                    <a:pt x="343" y="341"/>
                  </a:lnTo>
                  <a:lnTo>
                    <a:pt x="342" y="341"/>
                  </a:lnTo>
                  <a:lnTo>
                    <a:pt x="340" y="343"/>
                  </a:lnTo>
                  <a:lnTo>
                    <a:pt x="338" y="345"/>
                  </a:lnTo>
                  <a:lnTo>
                    <a:pt x="336" y="347"/>
                  </a:lnTo>
                  <a:lnTo>
                    <a:pt x="336" y="348"/>
                  </a:lnTo>
                  <a:lnTo>
                    <a:pt x="335" y="348"/>
                  </a:lnTo>
                  <a:lnTo>
                    <a:pt x="335" y="349"/>
                  </a:lnTo>
                  <a:lnTo>
                    <a:pt x="335" y="350"/>
                  </a:lnTo>
                  <a:lnTo>
                    <a:pt x="334" y="352"/>
                  </a:lnTo>
                  <a:lnTo>
                    <a:pt x="331" y="353"/>
                  </a:lnTo>
                  <a:lnTo>
                    <a:pt x="330" y="355"/>
                  </a:lnTo>
                  <a:lnTo>
                    <a:pt x="330" y="354"/>
                  </a:lnTo>
                  <a:lnTo>
                    <a:pt x="331" y="352"/>
                  </a:lnTo>
                  <a:lnTo>
                    <a:pt x="332" y="351"/>
                  </a:lnTo>
                  <a:lnTo>
                    <a:pt x="332" y="350"/>
                  </a:lnTo>
                  <a:lnTo>
                    <a:pt x="333" y="349"/>
                  </a:lnTo>
                  <a:lnTo>
                    <a:pt x="336" y="347"/>
                  </a:lnTo>
                  <a:lnTo>
                    <a:pt x="336" y="346"/>
                  </a:lnTo>
                  <a:lnTo>
                    <a:pt x="336" y="344"/>
                  </a:lnTo>
                  <a:lnTo>
                    <a:pt x="337" y="343"/>
                  </a:lnTo>
                  <a:lnTo>
                    <a:pt x="339" y="341"/>
                  </a:lnTo>
                  <a:lnTo>
                    <a:pt x="340" y="340"/>
                  </a:lnTo>
                  <a:lnTo>
                    <a:pt x="339" y="339"/>
                  </a:lnTo>
                  <a:lnTo>
                    <a:pt x="337" y="339"/>
                  </a:lnTo>
                  <a:lnTo>
                    <a:pt x="336" y="339"/>
                  </a:lnTo>
                  <a:lnTo>
                    <a:pt x="335" y="340"/>
                  </a:lnTo>
                  <a:lnTo>
                    <a:pt x="335" y="342"/>
                  </a:lnTo>
                  <a:lnTo>
                    <a:pt x="335" y="343"/>
                  </a:lnTo>
                  <a:lnTo>
                    <a:pt x="335" y="344"/>
                  </a:lnTo>
                  <a:lnTo>
                    <a:pt x="334" y="344"/>
                  </a:lnTo>
                  <a:lnTo>
                    <a:pt x="331" y="345"/>
                  </a:lnTo>
                  <a:lnTo>
                    <a:pt x="327" y="347"/>
                  </a:lnTo>
                  <a:lnTo>
                    <a:pt x="326" y="348"/>
                  </a:lnTo>
                  <a:lnTo>
                    <a:pt x="324" y="348"/>
                  </a:lnTo>
                  <a:lnTo>
                    <a:pt x="322" y="349"/>
                  </a:lnTo>
                  <a:lnTo>
                    <a:pt x="321" y="349"/>
                  </a:lnTo>
                  <a:lnTo>
                    <a:pt x="320" y="350"/>
                  </a:lnTo>
                  <a:lnTo>
                    <a:pt x="319" y="351"/>
                  </a:lnTo>
                  <a:lnTo>
                    <a:pt x="317" y="351"/>
                  </a:lnTo>
                  <a:lnTo>
                    <a:pt x="316" y="352"/>
                  </a:lnTo>
                  <a:lnTo>
                    <a:pt x="315" y="352"/>
                  </a:lnTo>
                  <a:lnTo>
                    <a:pt x="315" y="351"/>
                  </a:lnTo>
                  <a:lnTo>
                    <a:pt x="314" y="352"/>
                  </a:lnTo>
                  <a:lnTo>
                    <a:pt x="310" y="355"/>
                  </a:lnTo>
                  <a:lnTo>
                    <a:pt x="309" y="356"/>
                  </a:lnTo>
                  <a:lnTo>
                    <a:pt x="307" y="359"/>
                  </a:lnTo>
                  <a:lnTo>
                    <a:pt x="304" y="361"/>
                  </a:lnTo>
                  <a:lnTo>
                    <a:pt x="303" y="362"/>
                  </a:lnTo>
                  <a:lnTo>
                    <a:pt x="302" y="363"/>
                  </a:lnTo>
                  <a:lnTo>
                    <a:pt x="301" y="364"/>
                  </a:lnTo>
                  <a:lnTo>
                    <a:pt x="301" y="367"/>
                  </a:lnTo>
                  <a:lnTo>
                    <a:pt x="301" y="369"/>
                  </a:lnTo>
                  <a:lnTo>
                    <a:pt x="302" y="371"/>
                  </a:lnTo>
                  <a:lnTo>
                    <a:pt x="302" y="372"/>
                  </a:lnTo>
                  <a:lnTo>
                    <a:pt x="303" y="373"/>
                  </a:lnTo>
                  <a:lnTo>
                    <a:pt x="305" y="373"/>
                  </a:lnTo>
                  <a:lnTo>
                    <a:pt x="306" y="373"/>
                  </a:lnTo>
                  <a:lnTo>
                    <a:pt x="307" y="375"/>
                  </a:lnTo>
                  <a:lnTo>
                    <a:pt x="307" y="376"/>
                  </a:lnTo>
                  <a:lnTo>
                    <a:pt x="304" y="379"/>
                  </a:lnTo>
                  <a:lnTo>
                    <a:pt x="305" y="379"/>
                  </a:lnTo>
                  <a:lnTo>
                    <a:pt x="305" y="380"/>
                  </a:lnTo>
                  <a:lnTo>
                    <a:pt x="306" y="380"/>
                  </a:lnTo>
                  <a:lnTo>
                    <a:pt x="304" y="381"/>
                  </a:lnTo>
                  <a:lnTo>
                    <a:pt x="302" y="382"/>
                  </a:lnTo>
                  <a:lnTo>
                    <a:pt x="302" y="383"/>
                  </a:lnTo>
                  <a:lnTo>
                    <a:pt x="302" y="385"/>
                  </a:lnTo>
                  <a:lnTo>
                    <a:pt x="301" y="386"/>
                  </a:lnTo>
                  <a:lnTo>
                    <a:pt x="297" y="389"/>
                  </a:lnTo>
                  <a:lnTo>
                    <a:pt x="297" y="390"/>
                  </a:lnTo>
                  <a:lnTo>
                    <a:pt x="296" y="394"/>
                  </a:lnTo>
                  <a:lnTo>
                    <a:pt x="296" y="395"/>
                  </a:lnTo>
                  <a:lnTo>
                    <a:pt x="295" y="396"/>
                  </a:lnTo>
                  <a:lnTo>
                    <a:pt x="294" y="400"/>
                  </a:lnTo>
                  <a:lnTo>
                    <a:pt x="293" y="399"/>
                  </a:lnTo>
                  <a:lnTo>
                    <a:pt x="292" y="399"/>
                  </a:lnTo>
                  <a:lnTo>
                    <a:pt x="291" y="399"/>
                  </a:lnTo>
                  <a:lnTo>
                    <a:pt x="291" y="401"/>
                  </a:lnTo>
                  <a:lnTo>
                    <a:pt x="291" y="404"/>
                  </a:lnTo>
                  <a:lnTo>
                    <a:pt x="291" y="407"/>
                  </a:lnTo>
                  <a:lnTo>
                    <a:pt x="293" y="409"/>
                  </a:lnTo>
                  <a:lnTo>
                    <a:pt x="295" y="411"/>
                  </a:lnTo>
                  <a:lnTo>
                    <a:pt x="295" y="412"/>
                  </a:lnTo>
                  <a:lnTo>
                    <a:pt x="296" y="413"/>
                  </a:lnTo>
                  <a:lnTo>
                    <a:pt x="297" y="414"/>
                  </a:lnTo>
                  <a:lnTo>
                    <a:pt x="298" y="421"/>
                  </a:lnTo>
                  <a:lnTo>
                    <a:pt x="299" y="422"/>
                  </a:lnTo>
                  <a:lnTo>
                    <a:pt x="301" y="426"/>
                  </a:lnTo>
                  <a:lnTo>
                    <a:pt x="302" y="427"/>
                  </a:lnTo>
                  <a:lnTo>
                    <a:pt x="302" y="429"/>
                  </a:lnTo>
                  <a:lnTo>
                    <a:pt x="303" y="431"/>
                  </a:lnTo>
                  <a:lnTo>
                    <a:pt x="304" y="432"/>
                  </a:lnTo>
                  <a:lnTo>
                    <a:pt x="305" y="434"/>
                  </a:lnTo>
                  <a:lnTo>
                    <a:pt x="304" y="434"/>
                  </a:lnTo>
                  <a:lnTo>
                    <a:pt x="304" y="435"/>
                  </a:lnTo>
                  <a:lnTo>
                    <a:pt x="306" y="438"/>
                  </a:lnTo>
                  <a:lnTo>
                    <a:pt x="307" y="439"/>
                  </a:lnTo>
                  <a:lnTo>
                    <a:pt x="312" y="442"/>
                  </a:lnTo>
                  <a:lnTo>
                    <a:pt x="312" y="443"/>
                  </a:lnTo>
                  <a:lnTo>
                    <a:pt x="312" y="444"/>
                  </a:lnTo>
                  <a:lnTo>
                    <a:pt x="311" y="444"/>
                  </a:lnTo>
                  <a:lnTo>
                    <a:pt x="309" y="445"/>
                  </a:lnTo>
                  <a:lnTo>
                    <a:pt x="307" y="445"/>
                  </a:lnTo>
                  <a:lnTo>
                    <a:pt x="306" y="445"/>
                  </a:lnTo>
                  <a:lnTo>
                    <a:pt x="305" y="446"/>
                  </a:lnTo>
                  <a:lnTo>
                    <a:pt x="305" y="447"/>
                  </a:lnTo>
                  <a:lnTo>
                    <a:pt x="305" y="450"/>
                  </a:lnTo>
                  <a:lnTo>
                    <a:pt x="305" y="451"/>
                  </a:lnTo>
                  <a:lnTo>
                    <a:pt x="307" y="460"/>
                  </a:lnTo>
                  <a:lnTo>
                    <a:pt x="307" y="462"/>
                  </a:lnTo>
                  <a:lnTo>
                    <a:pt x="308" y="465"/>
                  </a:lnTo>
                  <a:lnTo>
                    <a:pt x="309" y="466"/>
                  </a:lnTo>
                  <a:lnTo>
                    <a:pt x="310" y="467"/>
                  </a:lnTo>
                  <a:lnTo>
                    <a:pt x="312" y="470"/>
                  </a:lnTo>
                  <a:lnTo>
                    <a:pt x="313" y="471"/>
                  </a:lnTo>
                  <a:lnTo>
                    <a:pt x="313" y="472"/>
                  </a:lnTo>
                  <a:lnTo>
                    <a:pt x="313" y="474"/>
                  </a:lnTo>
                  <a:lnTo>
                    <a:pt x="314" y="476"/>
                  </a:lnTo>
                  <a:lnTo>
                    <a:pt x="315" y="476"/>
                  </a:lnTo>
                  <a:lnTo>
                    <a:pt x="314" y="477"/>
                  </a:lnTo>
                  <a:lnTo>
                    <a:pt x="314" y="478"/>
                  </a:lnTo>
                  <a:lnTo>
                    <a:pt x="314" y="479"/>
                  </a:lnTo>
                  <a:lnTo>
                    <a:pt x="313" y="480"/>
                  </a:lnTo>
                  <a:lnTo>
                    <a:pt x="314" y="481"/>
                  </a:lnTo>
                  <a:lnTo>
                    <a:pt x="316" y="484"/>
                  </a:lnTo>
                  <a:lnTo>
                    <a:pt x="320" y="488"/>
                  </a:lnTo>
                  <a:lnTo>
                    <a:pt x="325" y="492"/>
                  </a:lnTo>
                  <a:lnTo>
                    <a:pt x="326" y="493"/>
                  </a:lnTo>
                  <a:lnTo>
                    <a:pt x="336" y="497"/>
                  </a:lnTo>
                  <a:lnTo>
                    <a:pt x="346" y="499"/>
                  </a:lnTo>
                  <a:lnTo>
                    <a:pt x="346" y="498"/>
                  </a:lnTo>
                  <a:lnTo>
                    <a:pt x="345" y="496"/>
                  </a:lnTo>
                  <a:lnTo>
                    <a:pt x="342" y="494"/>
                  </a:lnTo>
                  <a:lnTo>
                    <a:pt x="344" y="493"/>
                  </a:lnTo>
                  <a:lnTo>
                    <a:pt x="350" y="495"/>
                  </a:lnTo>
                  <a:lnTo>
                    <a:pt x="350" y="494"/>
                  </a:lnTo>
                  <a:lnTo>
                    <a:pt x="350" y="493"/>
                  </a:lnTo>
                  <a:lnTo>
                    <a:pt x="350" y="492"/>
                  </a:lnTo>
                  <a:lnTo>
                    <a:pt x="351" y="492"/>
                  </a:lnTo>
                  <a:lnTo>
                    <a:pt x="350" y="491"/>
                  </a:lnTo>
                  <a:lnTo>
                    <a:pt x="347" y="488"/>
                  </a:lnTo>
                  <a:lnTo>
                    <a:pt x="346" y="488"/>
                  </a:lnTo>
                  <a:lnTo>
                    <a:pt x="344" y="487"/>
                  </a:lnTo>
                  <a:lnTo>
                    <a:pt x="343" y="486"/>
                  </a:lnTo>
                  <a:lnTo>
                    <a:pt x="342" y="484"/>
                  </a:lnTo>
                  <a:lnTo>
                    <a:pt x="341" y="482"/>
                  </a:lnTo>
                  <a:lnTo>
                    <a:pt x="342" y="482"/>
                  </a:lnTo>
                  <a:lnTo>
                    <a:pt x="342" y="483"/>
                  </a:lnTo>
                  <a:lnTo>
                    <a:pt x="343" y="481"/>
                  </a:lnTo>
                  <a:lnTo>
                    <a:pt x="346" y="479"/>
                  </a:lnTo>
                  <a:lnTo>
                    <a:pt x="346" y="480"/>
                  </a:lnTo>
                  <a:lnTo>
                    <a:pt x="347" y="479"/>
                  </a:lnTo>
                  <a:lnTo>
                    <a:pt x="347" y="477"/>
                  </a:lnTo>
                  <a:lnTo>
                    <a:pt x="347" y="476"/>
                  </a:lnTo>
                  <a:lnTo>
                    <a:pt x="348" y="476"/>
                  </a:lnTo>
                  <a:lnTo>
                    <a:pt x="348" y="478"/>
                  </a:lnTo>
                  <a:lnTo>
                    <a:pt x="348" y="479"/>
                  </a:lnTo>
                  <a:lnTo>
                    <a:pt x="347" y="480"/>
                  </a:lnTo>
                  <a:lnTo>
                    <a:pt x="348" y="481"/>
                  </a:lnTo>
                  <a:lnTo>
                    <a:pt x="348" y="482"/>
                  </a:lnTo>
                  <a:lnTo>
                    <a:pt x="348" y="483"/>
                  </a:lnTo>
                  <a:lnTo>
                    <a:pt x="348" y="484"/>
                  </a:lnTo>
                  <a:lnTo>
                    <a:pt x="349" y="484"/>
                  </a:lnTo>
                  <a:lnTo>
                    <a:pt x="350" y="484"/>
                  </a:lnTo>
                  <a:lnTo>
                    <a:pt x="350" y="483"/>
                  </a:lnTo>
                  <a:lnTo>
                    <a:pt x="350" y="484"/>
                  </a:lnTo>
                  <a:lnTo>
                    <a:pt x="350" y="485"/>
                  </a:lnTo>
                  <a:lnTo>
                    <a:pt x="350" y="487"/>
                  </a:lnTo>
                  <a:lnTo>
                    <a:pt x="351" y="486"/>
                  </a:lnTo>
                  <a:lnTo>
                    <a:pt x="352" y="485"/>
                  </a:lnTo>
                  <a:lnTo>
                    <a:pt x="353" y="484"/>
                  </a:lnTo>
                  <a:lnTo>
                    <a:pt x="353" y="483"/>
                  </a:lnTo>
                  <a:lnTo>
                    <a:pt x="353" y="482"/>
                  </a:lnTo>
                  <a:lnTo>
                    <a:pt x="352" y="481"/>
                  </a:lnTo>
                  <a:lnTo>
                    <a:pt x="352" y="480"/>
                  </a:lnTo>
                  <a:lnTo>
                    <a:pt x="352" y="479"/>
                  </a:lnTo>
                  <a:lnTo>
                    <a:pt x="353" y="479"/>
                  </a:lnTo>
                  <a:lnTo>
                    <a:pt x="353" y="480"/>
                  </a:lnTo>
                  <a:lnTo>
                    <a:pt x="354" y="480"/>
                  </a:lnTo>
                  <a:lnTo>
                    <a:pt x="354" y="479"/>
                  </a:lnTo>
                  <a:lnTo>
                    <a:pt x="354" y="478"/>
                  </a:lnTo>
                  <a:lnTo>
                    <a:pt x="353" y="478"/>
                  </a:lnTo>
                  <a:lnTo>
                    <a:pt x="355" y="478"/>
                  </a:lnTo>
                  <a:lnTo>
                    <a:pt x="355" y="477"/>
                  </a:lnTo>
                  <a:lnTo>
                    <a:pt x="354" y="476"/>
                  </a:lnTo>
                  <a:lnTo>
                    <a:pt x="354" y="475"/>
                  </a:lnTo>
                  <a:lnTo>
                    <a:pt x="355" y="473"/>
                  </a:lnTo>
                  <a:lnTo>
                    <a:pt x="356" y="472"/>
                  </a:lnTo>
                  <a:lnTo>
                    <a:pt x="356" y="473"/>
                  </a:lnTo>
                  <a:lnTo>
                    <a:pt x="357" y="473"/>
                  </a:lnTo>
                  <a:lnTo>
                    <a:pt x="358" y="472"/>
                  </a:lnTo>
                  <a:lnTo>
                    <a:pt x="358" y="471"/>
                  </a:lnTo>
                  <a:lnTo>
                    <a:pt x="359" y="471"/>
                  </a:lnTo>
                  <a:lnTo>
                    <a:pt x="360" y="471"/>
                  </a:lnTo>
                  <a:lnTo>
                    <a:pt x="360" y="470"/>
                  </a:lnTo>
                  <a:lnTo>
                    <a:pt x="361" y="470"/>
                  </a:lnTo>
                  <a:lnTo>
                    <a:pt x="362" y="469"/>
                  </a:lnTo>
                  <a:lnTo>
                    <a:pt x="363" y="470"/>
                  </a:lnTo>
                  <a:lnTo>
                    <a:pt x="365" y="471"/>
                  </a:lnTo>
                  <a:lnTo>
                    <a:pt x="364" y="471"/>
                  </a:lnTo>
                  <a:lnTo>
                    <a:pt x="364" y="470"/>
                  </a:lnTo>
                  <a:lnTo>
                    <a:pt x="365" y="469"/>
                  </a:lnTo>
                  <a:lnTo>
                    <a:pt x="368" y="471"/>
                  </a:lnTo>
                  <a:lnTo>
                    <a:pt x="370" y="471"/>
                  </a:lnTo>
                  <a:lnTo>
                    <a:pt x="370" y="472"/>
                  </a:lnTo>
                  <a:lnTo>
                    <a:pt x="370" y="473"/>
                  </a:lnTo>
                  <a:lnTo>
                    <a:pt x="371" y="473"/>
                  </a:lnTo>
                  <a:lnTo>
                    <a:pt x="371" y="472"/>
                  </a:lnTo>
                  <a:lnTo>
                    <a:pt x="372" y="473"/>
                  </a:lnTo>
                  <a:lnTo>
                    <a:pt x="372" y="474"/>
                  </a:lnTo>
                  <a:lnTo>
                    <a:pt x="373" y="474"/>
                  </a:lnTo>
                  <a:lnTo>
                    <a:pt x="373" y="473"/>
                  </a:lnTo>
                  <a:lnTo>
                    <a:pt x="375" y="473"/>
                  </a:lnTo>
                  <a:lnTo>
                    <a:pt x="376" y="473"/>
                  </a:lnTo>
                  <a:lnTo>
                    <a:pt x="375" y="472"/>
                  </a:lnTo>
                  <a:lnTo>
                    <a:pt x="375" y="470"/>
                  </a:lnTo>
                  <a:lnTo>
                    <a:pt x="375" y="469"/>
                  </a:lnTo>
                  <a:lnTo>
                    <a:pt x="376" y="470"/>
                  </a:lnTo>
                  <a:lnTo>
                    <a:pt x="377" y="470"/>
                  </a:lnTo>
                  <a:lnTo>
                    <a:pt x="377" y="471"/>
                  </a:lnTo>
                  <a:lnTo>
                    <a:pt x="378" y="472"/>
                  </a:lnTo>
                  <a:lnTo>
                    <a:pt x="379" y="472"/>
                  </a:lnTo>
                  <a:lnTo>
                    <a:pt x="380" y="470"/>
                  </a:lnTo>
                  <a:lnTo>
                    <a:pt x="380" y="471"/>
                  </a:lnTo>
                  <a:lnTo>
                    <a:pt x="381" y="471"/>
                  </a:lnTo>
                  <a:lnTo>
                    <a:pt x="382" y="472"/>
                  </a:lnTo>
                  <a:lnTo>
                    <a:pt x="383" y="474"/>
                  </a:lnTo>
                  <a:lnTo>
                    <a:pt x="384" y="474"/>
                  </a:lnTo>
                  <a:lnTo>
                    <a:pt x="385" y="474"/>
                  </a:lnTo>
                  <a:lnTo>
                    <a:pt x="386" y="474"/>
                  </a:lnTo>
                  <a:lnTo>
                    <a:pt x="388" y="475"/>
                  </a:lnTo>
                  <a:lnTo>
                    <a:pt x="390" y="477"/>
                  </a:lnTo>
                  <a:lnTo>
                    <a:pt x="390" y="478"/>
                  </a:lnTo>
                  <a:lnTo>
                    <a:pt x="390" y="479"/>
                  </a:lnTo>
                  <a:lnTo>
                    <a:pt x="391" y="479"/>
                  </a:lnTo>
                  <a:lnTo>
                    <a:pt x="392" y="479"/>
                  </a:lnTo>
                  <a:lnTo>
                    <a:pt x="393" y="482"/>
                  </a:lnTo>
                  <a:lnTo>
                    <a:pt x="394" y="482"/>
                  </a:lnTo>
                  <a:lnTo>
                    <a:pt x="396" y="485"/>
                  </a:lnTo>
                  <a:lnTo>
                    <a:pt x="397" y="486"/>
                  </a:lnTo>
                  <a:lnTo>
                    <a:pt x="398" y="485"/>
                  </a:lnTo>
                  <a:lnTo>
                    <a:pt x="398" y="486"/>
                  </a:lnTo>
                  <a:lnTo>
                    <a:pt x="399" y="486"/>
                  </a:lnTo>
                  <a:lnTo>
                    <a:pt x="399" y="487"/>
                  </a:lnTo>
                  <a:lnTo>
                    <a:pt x="399" y="488"/>
                  </a:lnTo>
                  <a:lnTo>
                    <a:pt x="399" y="489"/>
                  </a:lnTo>
                  <a:lnTo>
                    <a:pt x="398" y="490"/>
                  </a:lnTo>
                  <a:lnTo>
                    <a:pt x="398" y="491"/>
                  </a:lnTo>
                  <a:lnTo>
                    <a:pt x="400" y="493"/>
                  </a:lnTo>
                  <a:lnTo>
                    <a:pt x="401" y="494"/>
                  </a:lnTo>
                  <a:lnTo>
                    <a:pt x="402" y="494"/>
                  </a:lnTo>
                  <a:lnTo>
                    <a:pt x="402" y="495"/>
                  </a:lnTo>
                  <a:lnTo>
                    <a:pt x="402" y="498"/>
                  </a:lnTo>
                  <a:lnTo>
                    <a:pt x="402" y="500"/>
                  </a:lnTo>
                  <a:lnTo>
                    <a:pt x="402" y="501"/>
                  </a:lnTo>
                  <a:lnTo>
                    <a:pt x="401" y="501"/>
                  </a:lnTo>
                  <a:lnTo>
                    <a:pt x="400" y="502"/>
                  </a:lnTo>
                  <a:lnTo>
                    <a:pt x="399" y="505"/>
                  </a:lnTo>
                  <a:lnTo>
                    <a:pt x="399" y="506"/>
                  </a:lnTo>
                  <a:lnTo>
                    <a:pt x="399" y="508"/>
                  </a:lnTo>
                  <a:lnTo>
                    <a:pt x="401" y="510"/>
                  </a:lnTo>
                  <a:lnTo>
                    <a:pt x="402" y="511"/>
                  </a:lnTo>
                  <a:lnTo>
                    <a:pt x="403" y="512"/>
                  </a:lnTo>
                  <a:lnTo>
                    <a:pt x="404" y="512"/>
                  </a:lnTo>
                  <a:lnTo>
                    <a:pt x="405" y="511"/>
                  </a:lnTo>
                  <a:lnTo>
                    <a:pt x="407" y="511"/>
                  </a:lnTo>
                  <a:lnTo>
                    <a:pt x="410" y="511"/>
                  </a:lnTo>
                  <a:lnTo>
                    <a:pt x="411" y="511"/>
                  </a:lnTo>
                  <a:lnTo>
                    <a:pt x="413" y="510"/>
                  </a:lnTo>
                  <a:lnTo>
                    <a:pt x="414" y="510"/>
                  </a:lnTo>
                  <a:lnTo>
                    <a:pt x="416" y="507"/>
                  </a:lnTo>
                  <a:lnTo>
                    <a:pt x="416" y="506"/>
                  </a:lnTo>
                  <a:lnTo>
                    <a:pt x="417" y="506"/>
                  </a:lnTo>
                  <a:lnTo>
                    <a:pt x="417" y="505"/>
                  </a:lnTo>
                  <a:lnTo>
                    <a:pt x="416" y="504"/>
                  </a:lnTo>
                  <a:lnTo>
                    <a:pt x="416" y="502"/>
                  </a:lnTo>
                  <a:lnTo>
                    <a:pt x="415" y="500"/>
                  </a:lnTo>
                  <a:lnTo>
                    <a:pt x="415" y="499"/>
                  </a:lnTo>
                  <a:lnTo>
                    <a:pt x="417" y="498"/>
                  </a:lnTo>
                  <a:lnTo>
                    <a:pt x="417" y="497"/>
                  </a:lnTo>
                  <a:lnTo>
                    <a:pt x="418" y="497"/>
                  </a:lnTo>
                  <a:lnTo>
                    <a:pt x="418" y="496"/>
                  </a:lnTo>
                  <a:lnTo>
                    <a:pt x="418" y="495"/>
                  </a:lnTo>
                  <a:lnTo>
                    <a:pt x="418" y="494"/>
                  </a:lnTo>
                  <a:lnTo>
                    <a:pt x="418" y="495"/>
                  </a:lnTo>
                  <a:lnTo>
                    <a:pt x="417" y="497"/>
                  </a:lnTo>
                  <a:lnTo>
                    <a:pt x="416" y="497"/>
                  </a:lnTo>
                  <a:lnTo>
                    <a:pt x="415" y="497"/>
                  </a:lnTo>
                  <a:lnTo>
                    <a:pt x="412" y="495"/>
                  </a:lnTo>
                  <a:lnTo>
                    <a:pt x="411" y="495"/>
                  </a:lnTo>
                  <a:lnTo>
                    <a:pt x="410" y="493"/>
                  </a:lnTo>
                  <a:lnTo>
                    <a:pt x="411" y="493"/>
                  </a:lnTo>
                  <a:lnTo>
                    <a:pt x="412" y="493"/>
                  </a:lnTo>
                  <a:lnTo>
                    <a:pt x="413" y="492"/>
                  </a:lnTo>
                  <a:lnTo>
                    <a:pt x="412" y="491"/>
                  </a:lnTo>
                  <a:lnTo>
                    <a:pt x="413" y="491"/>
                  </a:lnTo>
                  <a:lnTo>
                    <a:pt x="413" y="490"/>
                  </a:lnTo>
                  <a:lnTo>
                    <a:pt x="413" y="488"/>
                  </a:lnTo>
                  <a:lnTo>
                    <a:pt x="415" y="488"/>
                  </a:lnTo>
                  <a:lnTo>
                    <a:pt x="417" y="490"/>
                  </a:lnTo>
                  <a:lnTo>
                    <a:pt x="417" y="489"/>
                  </a:lnTo>
                  <a:lnTo>
                    <a:pt x="416" y="488"/>
                  </a:lnTo>
                  <a:lnTo>
                    <a:pt x="418" y="488"/>
                  </a:lnTo>
                  <a:lnTo>
                    <a:pt x="418" y="486"/>
                  </a:lnTo>
                  <a:lnTo>
                    <a:pt x="419" y="487"/>
                  </a:lnTo>
                  <a:lnTo>
                    <a:pt x="419" y="488"/>
                  </a:lnTo>
                  <a:lnTo>
                    <a:pt x="420" y="490"/>
                  </a:lnTo>
                  <a:lnTo>
                    <a:pt x="419" y="490"/>
                  </a:lnTo>
                  <a:lnTo>
                    <a:pt x="419" y="491"/>
                  </a:lnTo>
                  <a:lnTo>
                    <a:pt x="419" y="492"/>
                  </a:lnTo>
                  <a:lnTo>
                    <a:pt x="420" y="491"/>
                  </a:lnTo>
                  <a:lnTo>
                    <a:pt x="421" y="491"/>
                  </a:lnTo>
                  <a:lnTo>
                    <a:pt x="422" y="490"/>
                  </a:lnTo>
                  <a:lnTo>
                    <a:pt x="421" y="491"/>
                  </a:lnTo>
                  <a:lnTo>
                    <a:pt x="421" y="492"/>
                  </a:lnTo>
                  <a:lnTo>
                    <a:pt x="422" y="492"/>
                  </a:lnTo>
                  <a:lnTo>
                    <a:pt x="422" y="494"/>
                  </a:lnTo>
                  <a:lnTo>
                    <a:pt x="423" y="495"/>
                  </a:lnTo>
                  <a:lnTo>
                    <a:pt x="423" y="496"/>
                  </a:lnTo>
                  <a:lnTo>
                    <a:pt x="423" y="497"/>
                  </a:lnTo>
                  <a:lnTo>
                    <a:pt x="423" y="498"/>
                  </a:lnTo>
                  <a:lnTo>
                    <a:pt x="424" y="499"/>
                  </a:lnTo>
                  <a:lnTo>
                    <a:pt x="424" y="498"/>
                  </a:lnTo>
                  <a:lnTo>
                    <a:pt x="425" y="498"/>
                  </a:lnTo>
                  <a:lnTo>
                    <a:pt x="425" y="497"/>
                  </a:lnTo>
                  <a:lnTo>
                    <a:pt x="425" y="496"/>
                  </a:lnTo>
                  <a:lnTo>
                    <a:pt x="427" y="496"/>
                  </a:lnTo>
                  <a:lnTo>
                    <a:pt x="428" y="496"/>
                  </a:lnTo>
                  <a:lnTo>
                    <a:pt x="428" y="497"/>
                  </a:lnTo>
                  <a:lnTo>
                    <a:pt x="429" y="498"/>
                  </a:lnTo>
                  <a:lnTo>
                    <a:pt x="432" y="498"/>
                  </a:lnTo>
                  <a:lnTo>
                    <a:pt x="436" y="500"/>
                  </a:lnTo>
                  <a:lnTo>
                    <a:pt x="441" y="501"/>
                  </a:lnTo>
                  <a:lnTo>
                    <a:pt x="443" y="497"/>
                  </a:lnTo>
                  <a:lnTo>
                    <a:pt x="444" y="500"/>
                  </a:lnTo>
                  <a:lnTo>
                    <a:pt x="446" y="502"/>
                  </a:lnTo>
                  <a:lnTo>
                    <a:pt x="449" y="504"/>
                  </a:lnTo>
                  <a:lnTo>
                    <a:pt x="454" y="506"/>
                  </a:lnTo>
                  <a:lnTo>
                    <a:pt x="454" y="507"/>
                  </a:lnTo>
                  <a:lnTo>
                    <a:pt x="455" y="507"/>
                  </a:lnTo>
                  <a:lnTo>
                    <a:pt x="457" y="507"/>
                  </a:lnTo>
                  <a:lnTo>
                    <a:pt x="458" y="508"/>
                  </a:lnTo>
                  <a:lnTo>
                    <a:pt x="459" y="510"/>
                  </a:lnTo>
                  <a:lnTo>
                    <a:pt x="460" y="511"/>
                  </a:lnTo>
                  <a:lnTo>
                    <a:pt x="460" y="512"/>
                  </a:lnTo>
                  <a:lnTo>
                    <a:pt x="459" y="511"/>
                  </a:lnTo>
                  <a:lnTo>
                    <a:pt x="458" y="511"/>
                  </a:lnTo>
                  <a:lnTo>
                    <a:pt x="458" y="510"/>
                  </a:lnTo>
                  <a:lnTo>
                    <a:pt x="457" y="510"/>
                  </a:lnTo>
                  <a:lnTo>
                    <a:pt x="457" y="511"/>
                  </a:lnTo>
                  <a:lnTo>
                    <a:pt x="456" y="511"/>
                  </a:lnTo>
                  <a:lnTo>
                    <a:pt x="455" y="511"/>
                  </a:lnTo>
                  <a:lnTo>
                    <a:pt x="453" y="510"/>
                  </a:lnTo>
                  <a:lnTo>
                    <a:pt x="452" y="511"/>
                  </a:lnTo>
                  <a:lnTo>
                    <a:pt x="451" y="512"/>
                  </a:lnTo>
                  <a:lnTo>
                    <a:pt x="450" y="514"/>
                  </a:lnTo>
                  <a:lnTo>
                    <a:pt x="449" y="514"/>
                  </a:lnTo>
                  <a:lnTo>
                    <a:pt x="447" y="514"/>
                  </a:lnTo>
                  <a:lnTo>
                    <a:pt x="445" y="513"/>
                  </a:lnTo>
                  <a:lnTo>
                    <a:pt x="441" y="512"/>
                  </a:lnTo>
                  <a:lnTo>
                    <a:pt x="440" y="512"/>
                  </a:lnTo>
                  <a:lnTo>
                    <a:pt x="439" y="513"/>
                  </a:lnTo>
                  <a:lnTo>
                    <a:pt x="437" y="513"/>
                  </a:lnTo>
                  <a:lnTo>
                    <a:pt x="436" y="512"/>
                  </a:lnTo>
                  <a:lnTo>
                    <a:pt x="435" y="511"/>
                  </a:lnTo>
                  <a:lnTo>
                    <a:pt x="434" y="512"/>
                  </a:lnTo>
                  <a:lnTo>
                    <a:pt x="433" y="513"/>
                  </a:lnTo>
                  <a:lnTo>
                    <a:pt x="431" y="518"/>
                  </a:lnTo>
                  <a:lnTo>
                    <a:pt x="431" y="520"/>
                  </a:lnTo>
                  <a:lnTo>
                    <a:pt x="432" y="520"/>
                  </a:lnTo>
                  <a:lnTo>
                    <a:pt x="431" y="520"/>
                  </a:lnTo>
                  <a:lnTo>
                    <a:pt x="431" y="521"/>
                  </a:lnTo>
                  <a:lnTo>
                    <a:pt x="431" y="522"/>
                  </a:lnTo>
                  <a:lnTo>
                    <a:pt x="431" y="523"/>
                  </a:lnTo>
                  <a:lnTo>
                    <a:pt x="432" y="523"/>
                  </a:lnTo>
                  <a:lnTo>
                    <a:pt x="433" y="522"/>
                  </a:lnTo>
                  <a:lnTo>
                    <a:pt x="435" y="525"/>
                  </a:lnTo>
                  <a:lnTo>
                    <a:pt x="436" y="526"/>
                  </a:lnTo>
                  <a:lnTo>
                    <a:pt x="440" y="528"/>
                  </a:lnTo>
                  <a:lnTo>
                    <a:pt x="441" y="529"/>
                  </a:lnTo>
                  <a:lnTo>
                    <a:pt x="442" y="532"/>
                  </a:lnTo>
                  <a:lnTo>
                    <a:pt x="443" y="532"/>
                  </a:lnTo>
                  <a:lnTo>
                    <a:pt x="444" y="533"/>
                  </a:lnTo>
                  <a:lnTo>
                    <a:pt x="444" y="534"/>
                  </a:lnTo>
                  <a:lnTo>
                    <a:pt x="444" y="536"/>
                  </a:lnTo>
                  <a:lnTo>
                    <a:pt x="445" y="538"/>
                  </a:lnTo>
                  <a:lnTo>
                    <a:pt x="446" y="539"/>
                  </a:lnTo>
                  <a:lnTo>
                    <a:pt x="447" y="539"/>
                  </a:lnTo>
                  <a:lnTo>
                    <a:pt x="448" y="540"/>
                  </a:lnTo>
                  <a:lnTo>
                    <a:pt x="449" y="541"/>
                  </a:lnTo>
                  <a:lnTo>
                    <a:pt x="450" y="544"/>
                  </a:lnTo>
                  <a:lnTo>
                    <a:pt x="450" y="543"/>
                  </a:lnTo>
                  <a:lnTo>
                    <a:pt x="451" y="543"/>
                  </a:lnTo>
                  <a:lnTo>
                    <a:pt x="452" y="544"/>
                  </a:lnTo>
                  <a:lnTo>
                    <a:pt x="452" y="545"/>
                  </a:lnTo>
                  <a:lnTo>
                    <a:pt x="448" y="545"/>
                  </a:lnTo>
                  <a:lnTo>
                    <a:pt x="447" y="545"/>
                  </a:lnTo>
                  <a:lnTo>
                    <a:pt x="446" y="547"/>
                  </a:lnTo>
                  <a:lnTo>
                    <a:pt x="446" y="548"/>
                  </a:lnTo>
                  <a:lnTo>
                    <a:pt x="446" y="549"/>
                  </a:lnTo>
                  <a:lnTo>
                    <a:pt x="445" y="550"/>
                  </a:lnTo>
                  <a:lnTo>
                    <a:pt x="446" y="551"/>
                  </a:lnTo>
                  <a:lnTo>
                    <a:pt x="447" y="553"/>
                  </a:lnTo>
                  <a:lnTo>
                    <a:pt x="447" y="554"/>
                  </a:lnTo>
                  <a:lnTo>
                    <a:pt x="445" y="554"/>
                  </a:lnTo>
                  <a:lnTo>
                    <a:pt x="445" y="555"/>
                  </a:lnTo>
                  <a:lnTo>
                    <a:pt x="445" y="556"/>
                  </a:lnTo>
                  <a:lnTo>
                    <a:pt x="447" y="557"/>
                  </a:lnTo>
                  <a:lnTo>
                    <a:pt x="448" y="557"/>
                  </a:lnTo>
                  <a:lnTo>
                    <a:pt x="449" y="557"/>
                  </a:lnTo>
                  <a:lnTo>
                    <a:pt x="450" y="556"/>
                  </a:lnTo>
                  <a:lnTo>
                    <a:pt x="452" y="553"/>
                  </a:lnTo>
                  <a:lnTo>
                    <a:pt x="453" y="552"/>
                  </a:lnTo>
                  <a:lnTo>
                    <a:pt x="453" y="551"/>
                  </a:lnTo>
                  <a:lnTo>
                    <a:pt x="454" y="551"/>
                  </a:lnTo>
                  <a:lnTo>
                    <a:pt x="455" y="551"/>
                  </a:lnTo>
                  <a:lnTo>
                    <a:pt x="456" y="552"/>
                  </a:lnTo>
                  <a:lnTo>
                    <a:pt x="457" y="552"/>
                  </a:lnTo>
                  <a:lnTo>
                    <a:pt x="458" y="553"/>
                  </a:lnTo>
                  <a:lnTo>
                    <a:pt x="461" y="554"/>
                  </a:lnTo>
                  <a:lnTo>
                    <a:pt x="462" y="555"/>
                  </a:lnTo>
                  <a:lnTo>
                    <a:pt x="463" y="556"/>
                  </a:lnTo>
                  <a:lnTo>
                    <a:pt x="464" y="557"/>
                  </a:lnTo>
                  <a:lnTo>
                    <a:pt x="467" y="560"/>
                  </a:lnTo>
                  <a:lnTo>
                    <a:pt x="468" y="559"/>
                  </a:lnTo>
                  <a:lnTo>
                    <a:pt x="469" y="557"/>
                  </a:lnTo>
                  <a:lnTo>
                    <a:pt x="470" y="556"/>
                  </a:lnTo>
                  <a:lnTo>
                    <a:pt x="470" y="555"/>
                  </a:lnTo>
                  <a:lnTo>
                    <a:pt x="472" y="556"/>
                  </a:lnTo>
                  <a:lnTo>
                    <a:pt x="473" y="556"/>
                  </a:lnTo>
                  <a:lnTo>
                    <a:pt x="474" y="557"/>
                  </a:lnTo>
                  <a:lnTo>
                    <a:pt x="474" y="558"/>
                  </a:lnTo>
                  <a:lnTo>
                    <a:pt x="474" y="559"/>
                  </a:lnTo>
                  <a:lnTo>
                    <a:pt x="474" y="560"/>
                  </a:lnTo>
                  <a:lnTo>
                    <a:pt x="473" y="560"/>
                  </a:lnTo>
                  <a:lnTo>
                    <a:pt x="472" y="561"/>
                  </a:lnTo>
                  <a:lnTo>
                    <a:pt x="471" y="563"/>
                  </a:lnTo>
                  <a:lnTo>
                    <a:pt x="470" y="566"/>
                  </a:lnTo>
                  <a:lnTo>
                    <a:pt x="470" y="567"/>
                  </a:lnTo>
                  <a:lnTo>
                    <a:pt x="471" y="569"/>
                  </a:lnTo>
                  <a:lnTo>
                    <a:pt x="471" y="573"/>
                  </a:lnTo>
                  <a:lnTo>
                    <a:pt x="471" y="574"/>
                  </a:lnTo>
                  <a:lnTo>
                    <a:pt x="470" y="583"/>
                  </a:lnTo>
                  <a:lnTo>
                    <a:pt x="470" y="584"/>
                  </a:lnTo>
                  <a:lnTo>
                    <a:pt x="468" y="586"/>
                  </a:lnTo>
                  <a:lnTo>
                    <a:pt x="468" y="587"/>
                  </a:lnTo>
                  <a:lnTo>
                    <a:pt x="468" y="588"/>
                  </a:lnTo>
                  <a:lnTo>
                    <a:pt x="468" y="589"/>
                  </a:lnTo>
                  <a:lnTo>
                    <a:pt x="467" y="590"/>
                  </a:lnTo>
                  <a:lnTo>
                    <a:pt x="468" y="590"/>
                  </a:lnTo>
                  <a:lnTo>
                    <a:pt x="468" y="591"/>
                  </a:lnTo>
                  <a:lnTo>
                    <a:pt x="467" y="592"/>
                  </a:lnTo>
                  <a:lnTo>
                    <a:pt x="466" y="593"/>
                  </a:lnTo>
                  <a:lnTo>
                    <a:pt x="465" y="593"/>
                  </a:lnTo>
                  <a:lnTo>
                    <a:pt x="463" y="593"/>
                  </a:lnTo>
                  <a:lnTo>
                    <a:pt x="461" y="592"/>
                  </a:lnTo>
                  <a:lnTo>
                    <a:pt x="459" y="591"/>
                  </a:lnTo>
                  <a:lnTo>
                    <a:pt x="457" y="588"/>
                  </a:lnTo>
                  <a:lnTo>
                    <a:pt x="458" y="587"/>
                  </a:lnTo>
                  <a:lnTo>
                    <a:pt x="457" y="587"/>
                  </a:lnTo>
                  <a:lnTo>
                    <a:pt x="456" y="587"/>
                  </a:lnTo>
                  <a:lnTo>
                    <a:pt x="455" y="586"/>
                  </a:lnTo>
                  <a:lnTo>
                    <a:pt x="454" y="586"/>
                  </a:lnTo>
                  <a:lnTo>
                    <a:pt x="453" y="585"/>
                  </a:lnTo>
                  <a:lnTo>
                    <a:pt x="453" y="583"/>
                  </a:lnTo>
                  <a:lnTo>
                    <a:pt x="452" y="581"/>
                  </a:lnTo>
                  <a:lnTo>
                    <a:pt x="452" y="579"/>
                  </a:lnTo>
                  <a:lnTo>
                    <a:pt x="452" y="578"/>
                  </a:lnTo>
                  <a:lnTo>
                    <a:pt x="452" y="577"/>
                  </a:lnTo>
                  <a:lnTo>
                    <a:pt x="452" y="574"/>
                  </a:lnTo>
                  <a:lnTo>
                    <a:pt x="451" y="573"/>
                  </a:lnTo>
                  <a:lnTo>
                    <a:pt x="450" y="573"/>
                  </a:lnTo>
                  <a:lnTo>
                    <a:pt x="448" y="572"/>
                  </a:lnTo>
                  <a:lnTo>
                    <a:pt x="450" y="572"/>
                  </a:lnTo>
                  <a:lnTo>
                    <a:pt x="451" y="571"/>
                  </a:lnTo>
                  <a:lnTo>
                    <a:pt x="452" y="571"/>
                  </a:lnTo>
                  <a:lnTo>
                    <a:pt x="453" y="569"/>
                  </a:lnTo>
                  <a:lnTo>
                    <a:pt x="454" y="570"/>
                  </a:lnTo>
                  <a:lnTo>
                    <a:pt x="455" y="571"/>
                  </a:lnTo>
                  <a:lnTo>
                    <a:pt x="456" y="571"/>
                  </a:lnTo>
                  <a:lnTo>
                    <a:pt x="457" y="571"/>
                  </a:lnTo>
                  <a:lnTo>
                    <a:pt x="458" y="571"/>
                  </a:lnTo>
                  <a:lnTo>
                    <a:pt x="458" y="570"/>
                  </a:lnTo>
                  <a:lnTo>
                    <a:pt x="459" y="569"/>
                  </a:lnTo>
                  <a:lnTo>
                    <a:pt x="460" y="569"/>
                  </a:lnTo>
                  <a:lnTo>
                    <a:pt x="461" y="569"/>
                  </a:lnTo>
                  <a:lnTo>
                    <a:pt x="462" y="569"/>
                  </a:lnTo>
                  <a:lnTo>
                    <a:pt x="463" y="568"/>
                  </a:lnTo>
                  <a:lnTo>
                    <a:pt x="464" y="567"/>
                  </a:lnTo>
                  <a:lnTo>
                    <a:pt x="464" y="565"/>
                  </a:lnTo>
                  <a:lnTo>
                    <a:pt x="464" y="564"/>
                  </a:lnTo>
                  <a:lnTo>
                    <a:pt x="462" y="563"/>
                  </a:lnTo>
                  <a:lnTo>
                    <a:pt x="459" y="564"/>
                  </a:lnTo>
                  <a:lnTo>
                    <a:pt x="458" y="564"/>
                  </a:lnTo>
                  <a:lnTo>
                    <a:pt x="456" y="563"/>
                  </a:lnTo>
                  <a:lnTo>
                    <a:pt x="455" y="562"/>
                  </a:lnTo>
                  <a:lnTo>
                    <a:pt x="454" y="563"/>
                  </a:lnTo>
                  <a:lnTo>
                    <a:pt x="454" y="564"/>
                  </a:lnTo>
                  <a:lnTo>
                    <a:pt x="453" y="566"/>
                  </a:lnTo>
                  <a:lnTo>
                    <a:pt x="451" y="568"/>
                  </a:lnTo>
                  <a:lnTo>
                    <a:pt x="450" y="569"/>
                  </a:lnTo>
                  <a:lnTo>
                    <a:pt x="449" y="569"/>
                  </a:lnTo>
                  <a:lnTo>
                    <a:pt x="448" y="570"/>
                  </a:lnTo>
                  <a:lnTo>
                    <a:pt x="447" y="570"/>
                  </a:lnTo>
                  <a:lnTo>
                    <a:pt x="447" y="569"/>
                  </a:lnTo>
                  <a:lnTo>
                    <a:pt x="446" y="569"/>
                  </a:lnTo>
                  <a:lnTo>
                    <a:pt x="445" y="570"/>
                  </a:lnTo>
                  <a:lnTo>
                    <a:pt x="445" y="571"/>
                  </a:lnTo>
                  <a:lnTo>
                    <a:pt x="444" y="571"/>
                  </a:lnTo>
                  <a:lnTo>
                    <a:pt x="443" y="570"/>
                  </a:lnTo>
                  <a:lnTo>
                    <a:pt x="443" y="569"/>
                  </a:lnTo>
                  <a:lnTo>
                    <a:pt x="444" y="569"/>
                  </a:lnTo>
                  <a:lnTo>
                    <a:pt x="444" y="568"/>
                  </a:lnTo>
                  <a:lnTo>
                    <a:pt x="442" y="568"/>
                  </a:lnTo>
                  <a:lnTo>
                    <a:pt x="442" y="569"/>
                  </a:lnTo>
                  <a:lnTo>
                    <a:pt x="442" y="570"/>
                  </a:lnTo>
                  <a:lnTo>
                    <a:pt x="441" y="568"/>
                  </a:lnTo>
                  <a:lnTo>
                    <a:pt x="441" y="567"/>
                  </a:lnTo>
                  <a:lnTo>
                    <a:pt x="442" y="566"/>
                  </a:lnTo>
                  <a:lnTo>
                    <a:pt x="442" y="565"/>
                  </a:lnTo>
                  <a:lnTo>
                    <a:pt x="441" y="566"/>
                  </a:lnTo>
                  <a:lnTo>
                    <a:pt x="440" y="566"/>
                  </a:lnTo>
                  <a:lnTo>
                    <a:pt x="440" y="567"/>
                  </a:lnTo>
                  <a:lnTo>
                    <a:pt x="439" y="567"/>
                  </a:lnTo>
                  <a:lnTo>
                    <a:pt x="439" y="568"/>
                  </a:lnTo>
                  <a:lnTo>
                    <a:pt x="438" y="568"/>
                  </a:lnTo>
                  <a:lnTo>
                    <a:pt x="437" y="568"/>
                  </a:lnTo>
                  <a:lnTo>
                    <a:pt x="436" y="568"/>
                  </a:lnTo>
                  <a:lnTo>
                    <a:pt x="435" y="568"/>
                  </a:lnTo>
                  <a:lnTo>
                    <a:pt x="434" y="565"/>
                  </a:lnTo>
                  <a:lnTo>
                    <a:pt x="433" y="565"/>
                  </a:lnTo>
                  <a:lnTo>
                    <a:pt x="432" y="564"/>
                  </a:lnTo>
                  <a:lnTo>
                    <a:pt x="431" y="564"/>
                  </a:lnTo>
                  <a:lnTo>
                    <a:pt x="430" y="564"/>
                  </a:lnTo>
                  <a:lnTo>
                    <a:pt x="429" y="563"/>
                  </a:lnTo>
                  <a:lnTo>
                    <a:pt x="428" y="562"/>
                  </a:lnTo>
                  <a:lnTo>
                    <a:pt x="427" y="561"/>
                  </a:lnTo>
                  <a:lnTo>
                    <a:pt x="426" y="559"/>
                  </a:lnTo>
                  <a:lnTo>
                    <a:pt x="425" y="558"/>
                  </a:lnTo>
                  <a:lnTo>
                    <a:pt x="424" y="558"/>
                  </a:lnTo>
                  <a:lnTo>
                    <a:pt x="423" y="558"/>
                  </a:lnTo>
                  <a:lnTo>
                    <a:pt x="421" y="558"/>
                  </a:lnTo>
                  <a:lnTo>
                    <a:pt x="420" y="558"/>
                  </a:lnTo>
                  <a:lnTo>
                    <a:pt x="418" y="559"/>
                  </a:lnTo>
                  <a:lnTo>
                    <a:pt x="417" y="560"/>
                  </a:lnTo>
                  <a:lnTo>
                    <a:pt x="416" y="559"/>
                  </a:lnTo>
                  <a:lnTo>
                    <a:pt x="416" y="558"/>
                  </a:lnTo>
                  <a:lnTo>
                    <a:pt x="415" y="557"/>
                  </a:lnTo>
                  <a:lnTo>
                    <a:pt x="415" y="556"/>
                  </a:lnTo>
                  <a:lnTo>
                    <a:pt x="415" y="555"/>
                  </a:lnTo>
                  <a:lnTo>
                    <a:pt x="414" y="553"/>
                  </a:lnTo>
                  <a:lnTo>
                    <a:pt x="416" y="547"/>
                  </a:lnTo>
                  <a:lnTo>
                    <a:pt x="416" y="545"/>
                  </a:lnTo>
                  <a:lnTo>
                    <a:pt x="415" y="543"/>
                  </a:lnTo>
                  <a:lnTo>
                    <a:pt x="412" y="542"/>
                  </a:lnTo>
                  <a:lnTo>
                    <a:pt x="411" y="541"/>
                  </a:lnTo>
                  <a:lnTo>
                    <a:pt x="411" y="540"/>
                  </a:lnTo>
                  <a:lnTo>
                    <a:pt x="411" y="539"/>
                  </a:lnTo>
                  <a:lnTo>
                    <a:pt x="410" y="538"/>
                  </a:lnTo>
                  <a:lnTo>
                    <a:pt x="409" y="536"/>
                  </a:lnTo>
                  <a:lnTo>
                    <a:pt x="409" y="535"/>
                  </a:lnTo>
                  <a:lnTo>
                    <a:pt x="408" y="532"/>
                  </a:lnTo>
                  <a:lnTo>
                    <a:pt x="407" y="530"/>
                  </a:lnTo>
                  <a:lnTo>
                    <a:pt x="406" y="529"/>
                  </a:lnTo>
                  <a:lnTo>
                    <a:pt x="404" y="529"/>
                  </a:lnTo>
                  <a:lnTo>
                    <a:pt x="400" y="527"/>
                  </a:lnTo>
                  <a:lnTo>
                    <a:pt x="399" y="526"/>
                  </a:lnTo>
                  <a:lnTo>
                    <a:pt x="397" y="526"/>
                  </a:lnTo>
                  <a:lnTo>
                    <a:pt x="396" y="525"/>
                  </a:lnTo>
                  <a:lnTo>
                    <a:pt x="395" y="525"/>
                  </a:lnTo>
                  <a:lnTo>
                    <a:pt x="394" y="525"/>
                  </a:lnTo>
                  <a:lnTo>
                    <a:pt x="393" y="523"/>
                  </a:lnTo>
                  <a:lnTo>
                    <a:pt x="389" y="521"/>
                  </a:lnTo>
                  <a:lnTo>
                    <a:pt x="388" y="520"/>
                  </a:lnTo>
                  <a:lnTo>
                    <a:pt x="387" y="520"/>
                  </a:lnTo>
                  <a:lnTo>
                    <a:pt x="385" y="517"/>
                  </a:lnTo>
                  <a:lnTo>
                    <a:pt x="384" y="516"/>
                  </a:lnTo>
                  <a:lnTo>
                    <a:pt x="387" y="514"/>
                  </a:lnTo>
                  <a:lnTo>
                    <a:pt x="384" y="510"/>
                  </a:lnTo>
                  <a:lnTo>
                    <a:pt x="382" y="509"/>
                  </a:lnTo>
                  <a:lnTo>
                    <a:pt x="380" y="508"/>
                  </a:lnTo>
                  <a:lnTo>
                    <a:pt x="380" y="507"/>
                  </a:lnTo>
                  <a:lnTo>
                    <a:pt x="381" y="507"/>
                  </a:lnTo>
                  <a:lnTo>
                    <a:pt x="380" y="506"/>
                  </a:lnTo>
                  <a:lnTo>
                    <a:pt x="379" y="505"/>
                  </a:lnTo>
                  <a:lnTo>
                    <a:pt x="376" y="505"/>
                  </a:lnTo>
                  <a:lnTo>
                    <a:pt x="376" y="504"/>
                  </a:lnTo>
                  <a:lnTo>
                    <a:pt x="375" y="505"/>
                  </a:lnTo>
                  <a:lnTo>
                    <a:pt x="374" y="505"/>
                  </a:lnTo>
                  <a:lnTo>
                    <a:pt x="373" y="505"/>
                  </a:lnTo>
                  <a:lnTo>
                    <a:pt x="373" y="504"/>
                  </a:lnTo>
                  <a:lnTo>
                    <a:pt x="373" y="503"/>
                  </a:lnTo>
                  <a:lnTo>
                    <a:pt x="374" y="503"/>
                  </a:lnTo>
                  <a:lnTo>
                    <a:pt x="373" y="502"/>
                  </a:lnTo>
                  <a:lnTo>
                    <a:pt x="371" y="500"/>
                  </a:lnTo>
                  <a:lnTo>
                    <a:pt x="370" y="499"/>
                  </a:lnTo>
                  <a:lnTo>
                    <a:pt x="369" y="499"/>
                  </a:lnTo>
                  <a:lnTo>
                    <a:pt x="368" y="498"/>
                  </a:lnTo>
                  <a:lnTo>
                    <a:pt x="368" y="497"/>
                  </a:lnTo>
                  <a:lnTo>
                    <a:pt x="367" y="498"/>
                  </a:lnTo>
                  <a:lnTo>
                    <a:pt x="367" y="497"/>
                  </a:lnTo>
                  <a:lnTo>
                    <a:pt x="366" y="496"/>
                  </a:lnTo>
                  <a:lnTo>
                    <a:pt x="364" y="497"/>
                  </a:lnTo>
                  <a:lnTo>
                    <a:pt x="361" y="497"/>
                  </a:lnTo>
                  <a:lnTo>
                    <a:pt x="359" y="497"/>
                  </a:lnTo>
                  <a:lnTo>
                    <a:pt x="358" y="496"/>
                  </a:lnTo>
                  <a:lnTo>
                    <a:pt x="358" y="497"/>
                  </a:lnTo>
                  <a:lnTo>
                    <a:pt x="358" y="498"/>
                  </a:lnTo>
                  <a:lnTo>
                    <a:pt x="359" y="498"/>
                  </a:lnTo>
                  <a:lnTo>
                    <a:pt x="360" y="499"/>
                  </a:lnTo>
                  <a:lnTo>
                    <a:pt x="363" y="504"/>
                  </a:lnTo>
                  <a:lnTo>
                    <a:pt x="364" y="505"/>
                  </a:lnTo>
                  <a:lnTo>
                    <a:pt x="364" y="506"/>
                  </a:lnTo>
                  <a:lnTo>
                    <a:pt x="363" y="507"/>
                  </a:lnTo>
                  <a:lnTo>
                    <a:pt x="364" y="508"/>
                  </a:lnTo>
                  <a:lnTo>
                    <a:pt x="364" y="511"/>
                  </a:lnTo>
                  <a:lnTo>
                    <a:pt x="363" y="511"/>
                  </a:lnTo>
                  <a:lnTo>
                    <a:pt x="362" y="512"/>
                  </a:lnTo>
                  <a:lnTo>
                    <a:pt x="363" y="515"/>
                  </a:lnTo>
                  <a:lnTo>
                    <a:pt x="363" y="517"/>
                  </a:lnTo>
                  <a:lnTo>
                    <a:pt x="364" y="518"/>
                  </a:lnTo>
                  <a:lnTo>
                    <a:pt x="367" y="520"/>
                  </a:lnTo>
                  <a:lnTo>
                    <a:pt x="371" y="523"/>
                  </a:lnTo>
                  <a:lnTo>
                    <a:pt x="372" y="524"/>
                  </a:lnTo>
                  <a:lnTo>
                    <a:pt x="372" y="525"/>
                  </a:lnTo>
                  <a:lnTo>
                    <a:pt x="370" y="525"/>
                  </a:lnTo>
                  <a:lnTo>
                    <a:pt x="368" y="523"/>
                  </a:lnTo>
                  <a:lnTo>
                    <a:pt x="368" y="524"/>
                  </a:lnTo>
                  <a:lnTo>
                    <a:pt x="370" y="526"/>
                  </a:lnTo>
                  <a:lnTo>
                    <a:pt x="373" y="530"/>
                  </a:lnTo>
                  <a:lnTo>
                    <a:pt x="373" y="531"/>
                  </a:lnTo>
                  <a:lnTo>
                    <a:pt x="374" y="532"/>
                  </a:lnTo>
                  <a:lnTo>
                    <a:pt x="375" y="535"/>
                  </a:lnTo>
                  <a:lnTo>
                    <a:pt x="375" y="538"/>
                  </a:lnTo>
                  <a:lnTo>
                    <a:pt x="375" y="540"/>
                  </a:lnTo>
                  <a:lnTo>
                    <a:pt x="375" y="541"/>
                  </a:lnTo>
                  <a:lnTo>
                    <a:pt x="375" y="542"/>
                  </a:lnTo>
                  <a:lnTo>
                    <a:pt x="376" y="542"/>
                  </a:lnTo>
                  <a:lnTo>
                    <a:pt x="376" y="544"/>
                  </a:lnTo>
                  <a:lnTo>
                    <a:pt x="376" y="545"/>
                  </a:lnTo>
                  <a:lnTo>
                    <a:pt x="375" y="545"/>
                  </a:lnTo>
                  <a:lnTo>
                    <a:pt x="375" y="546"/>
                  </a:lnTo>
                  <a:lnTo>
                    <a:pt x="374" y="546"/>
                  </a:lnTo>
                  <a:lnTo>
                    <a:pt x="373" y="547"/>
                  </a:lnTo>
                  <a:lnTo>
                    <a:pt x="372" y="548"/>
                  </a:lnTo>
                  <a:lnTo>
                    <a:pt x="370" y="549"/>
                  </a:lnTo>
                  <a:lnTo>
                    <a:pt x="369" y="549"/>
                  </a:lnTo>
                  <a:lnTo>
                    <a:pt x="368" y="548"/>
                  </a:lnTo>
                  <a:lnTo>
                    <a:pt x="364" y="544"/>
                  </a:lnTo>
                  <a:lnTo>
                    <a:pt x="364" y="543"/>
                  </a:lnTo>
                  <a:lnTo>
                    <a:pt x="364" y="541"/>
                  </a:lnTo>
                  <a:lnTo>
                    <a:pt x="365" y="540"/>
                  </a:lnTo>
                  <a:lnTo>
                    <a:pt x="363" y="536"/>
                  </a:lnTo>
                  <a:lnTo>
                    <a:pt x="357" y="527"/>
                  </a:lnTo>
                  <a:lnTo>
                    <a:pt x="357" y="526"/>
                  </a:lnTo>
                  <a:lnTo>
                    <a:pt x="356" y="525"/>
                  </a:lnTo>
                  <a:lnTo>
                    <a:pt x="355" y="524"/>
                  </a:lnTo>
                  <a:lnTo>
                    <a:pt x="355" y="523"/>
                  </a:lnTo>
                  <a:lnTo>
                    <a:pt x="353" y="523"/>
                  </a:lnTo>
                  <a:lnTo>
                    <a:pt x="352" y="522"/>
                  </a:lnTo>
                  <a:lnTo>
                    <a:pt x="351" y="521"/>
                  </a:lnTo>
                  <a:lnTo>
                    <a:pt x="347" y="521"/>
                  </a:lnTo>
                  <a:lnTo>
                    <a:pt x="347" y="520"/>
                  </a:lnTo>
                  <a:lnTo>
                    <a:pt x="346" y="519"/>
                  </a:lnTo>
                  <a:lnTo>
                    <a:pt x="344" y="519"/>
                  </a:lnTo>
                  <a:lnTo>
                    <a:pt x="343" y="519"/>
                  </a:lnTo>
                  <a:lnTo>
                    <a:pt x="343" y="518"/>
                  </a:lnTo>
                  <a:lnTo>
                    <a:pt x="343" y="517"/>
                  </a:lnTo>
                  <a:lnTo>
                    <a:pt x="342" y="516"/>
                  </a:lnTo>
                  <a:lnTo>
                    <a:pt x="338" y="510"/>
                  </a:lnTo>
                  <a:lnTo>
                    <a:pt x="337" y="508"/>
                  </a:lnTo>
                  <a:lnTo>
                    <a:pt x="334" y="506"/>
                  </a:lnTo>
                  <a:lnTo>
                    <a:pt x="334" y="508"/>
                  </a:lnTo>
                  <a:lnTo>
                    <a:pt x="333" y="507"/>
                  </a:lnTo>
                  <a:lnTo>
                    <a:pt x="332" y="506"/>
                  </a:lnTo>
                  <a:lnTo>
                    <a:pt x="331" y="506"/>
                  </a:lnTo>
                  <a:lnTo>
                    <a:pt x="330" y="506"/>
                  </a:lnTo>
                  <a:lnTo>
                    <a:pt x="329" y="506"/>
                  </a:lnTo>
                  <a:lnTo>
                    <a:pt x="327" y="504"/>
                  </a:lnTo>
                  <a:lnTo>
                    <a:pt x="326" y="503"/>
                  </a:lnTo>
                  <a:lnTo>
                    <a:pt x="325" y="503"/>
                  </a:lnTo>
                  <a:lnTo>
                    <a:pt x="324" y="502"/>
                  </a:lnTo>
                  <a:lnTo>
                    <a:pt x="323" y="501"/>
                  </a:lnTo>
                  <a:lnTo>
                    <a:pt x="322" y="501"/>
                  </a:lnTo>
                  <a:lnTo>
                    <a:pt x="321" y="500"/>
                  </a:lnTo>
                  <a:lnTo>
                    <a:pt x="319" y="500"/>
                  </a:lnTo>
                  <a:lnTo>
                    <a:pt x="318" y="499"/>
                  </a:lnTo>
                  <a:lnTo>
                    <a:pt x="317" y="498"/>
                  </a:lnTo>
                  <a:lnTo>
                    <a:pt x="316" y="496"/>
                  </a:lnTo>
                  <a:lnTo>
                    <a:pt x="313" y="496"/>
                  </a:lnTo>
                  <a:lnTo>
                    <a:pt x="312" y="495"/>
                  </a:lnTo>
                  <a:lnTo>
                    <a:pt x="312" y="496"/>
                  </a:lnTo>
                  <a:lnTo>
                    <a:pt x="311" y="497"/>
                  </a:lnTo>
                  <a:lnTo>
                    <a:pt x="311" y="498"/>
                  </a:lnTo>
                  <a:lnTo>
                    <a:pt x="310" y="498"/>
                  </a:lnTo>
                  <a:lnTo>
                    <a:pt x="307" y="499"/>
                  </a:lnTo>
                  <a:lnTo>
                    <a:pt x="306" y="500"/>
                  </a:lnTo>
                  <a:lnTo>
                    <a:pt x="305" y="500"/>
                  </a:lnTo>
                  <a:lnTo>
                    <a:pt x="304" y="500"/>
                  </a:lnTo>
                  <a:lnTo>
                    <a:pt x="303" y="501"/>
                  </a:lnTo>
                  <a:lnTo>
                    <a:pt x="301" y="501"/>
                  </a:lnTo>
                  <a:lnTo>
                    <a:pt x="300" y="502"/>
                  </a:lnTo>
                  <a:lnTo>
                    <a:pt x="299" y="502"/>
                  </a:lnTo>
                  <a:lnTo>
                    <a:pt x="297" y="503"/>
                  </a:lnTo>
                  <a:lnTo>
                    <a:pt x="295" y="505"/>
                  </a:lnTo>
                  <a:lnTo>
                    <a:pt x="294" y="507"/>
                  </a:lnTo>
                  <a:lnTo>
                    <a:pt x="295" y="512"/>
                  </a:lnTo>
                  <a:lnTo>
                    <a:pt x="294" y="513"/>
                  </a:lnTo>
                  <a:lnTo>
                    <a:pt x="295" y="513"/>
                  </a:lnTo>
                  <a:lnTo>
                    <a:pt x="295" y="514"/>
                  </a:lnTo>
                  <a:lnTo>
                    <a:pt x="294" y="516"/>
                  </a:lnTo>
                  <a:lnTo>
                    <a:pt x="291" y="516"/>
                  </a:lnTo>
                  <a:lnTo>
                    <a:pt x="290" y="516"/>
                  </a:lnTo>
                  <a:lnTo>
                    <a:pt x="289" y="516"/>
                  </a:lnTo>
                  <a:lnTo>
                    <a:pt x="285" y="519"/>
                  </a:lnTo>
                  <a:lnTo>
                    <a:pt x="284" y="520"/>
                  </a:lnTo>
                  <a:lnTo>
                    <a:pt x="283" y="520"/>
                  </a:lnTo>
                  <a:lnTo>
                    <a:pt x="282" y="520"/>
                  </a:lnTo>
                  <a:lnTo>
                    <a:pt x="282" y="519"/>
                  </a:lnTo>
                  <a:lnTo>
                    <a:pt x="280" y="519"/>
                  </a:lnTo>
                  <a:lnTo>
                    <a:pt x="279" y="518"/>
                  </a:lnTo>
                  <a:lnTo>
                    <a:pt x="278" y="518"/>
                  </a:lnTo>
                  <a:lnTo>
                    <a:pt x="277" y="518"/>
                  </a:lnTo>
                  <a:lnTo>
                    <a:pt x="276" y="517"/>
                  </a:lnTo>
                  <a:lnTo>
                    <a:pt x="275" y="517"/>
                  </a:lnTo>
                  <a:lnTo>
                    <a:pt x="273" y="518"/>
                  </a:lnTo>
                  <a:lnTo>
                    <a:pt x="272" y="518"/>
                  </a:lnTo>
                  <a:lnTo>
                    <a:pt x="271" y="519"/>
                  </a:lnTo>
                  <a:lnTo>
                    <a:pt x="270" y="519"/>
                  </a:lnTo>
                  <a:lnTo>
                    <a:pt x="269" y="518"/>
                  </a:lnTo>
                  <a:lnTo>
                    <a:pt x="268" y="518"/>
                  </a:lnTo>
                  <a:lnTo>
                    <a:pt x="268" y="517"/>
                  </a:lnTo>
                  <a:lnTo>
                    <a:pt x="269" y="516"/>
                  </a:lnTo>
                  <a:lnTo>
                    <a:pt x="269" y="514"/>
                  </a:lnTo>
                  <a:lnTo>
                    <a:pt x="269" y="513"/>
                  </a:lnTo>
                  <a:lnTo>
                    <a:pt x="269" y="512"/>
                  </a:lnTo>
                  <a:lnTo>
                    <a:pt x="268" y="509"/>
                  </a:lnTo>
                  <a:lnTo>
                    <a:pt x="267" y="508"/>
                  </a:lnTo>
                  <a:lnTo>
                    <a:pt x="266" y="508"/>
                  </a:lnTo>
                  <a:lnTo>
                    <a:pt x="265" y="508"/>
                  </a:lnTo>
                  <a:lnTo>
                    <a:pt x="264" y="508"/>
                  </a:lnTo>
                  <a:lnTo>
                    <a:pt x="259" y="514"/>
                  </a:lnTo>
                  <a:lnTo>
                    <a:pt x="258" y="514"/>
                  </a:lnTo>
                  <a:lnTo>
                    <a:pt x="258" y="513"/>
                  </a:lnTo>
                  <a:lnTo>
                    <a:pt x="258" y="512"/>
                  </a:lnTo>
                  <a:lnTo>
                    <a:pt x="259" y="511"/>
                  </a:lnTo>
                  <a:lnTo>
                    <a:pt x="259" y="510"/>
                  </a:lnTo>
                  <a:lnTo>
                    <a:pt x="260" y="509"/>
                  </a:lnTo>
                  <a:lnTo>
                    <a:pt x="261" y="509"/>
                  </a:lnTo>
                  <a:lnTo>
                    <a:pt x="261" y="508"/>
                  </a:lnTo>
                  <a:lnTo>
                    <a:pt x="260" y="507"/>
                  </a:lnTo>
                  <a:lnTo>
                    <a:pt x="260" y="506"/>
                  </a:lnTo>
                  <a:lnTo>
                    <a:pt x="260" y="505"/>
                  </a:lnTo>
                  <a:lnTo>
                    <a:pt x="260" y="504"/>
                  </a:lnTo>
                  <a:lnTo>
                    <a:pt x="260" y="503"/>
                  </a:lnTo>
                  <a:lnTo>
                    <a:pt x="260" y="502"/>
                  </a:lnTo>
                  <a:lnTo>
                    <a:pt x="260" y="501"/>
                  </a:lnTo>
                  <a:lnTo>
                    <a:pt x="259" y="500"/>
                  </a:lnTo>
                  <a:lnTo>
                    <a:pt x="259" y="499"/>
                  </a:lnTo>
                  <a:lnTo>
                    <a:pt x="258" y="499"/>
                  </a:lnTo>
                  <a:lnTo>
                    <a:pt x="252" y="498"/>
                  </a:lnTo>
                  <a:lnTo>
                    <a:pt x="249" y="497"/>
                  </a:lnTo>
                  <a:lnTo>
                    <a:pt x="247" y="497"/>
                  </a:lnTo>
                  <a:lnTo>
                    <a:pt x="246" y="498"/>
                  </a:lnTo>
                  <a:lnTo>
                    <a:pt x="246" y="499"/>
                  </a:lnTo>
                  <a:lnTo>
                    <a:pt x="246" y="500"/>
                  </a:lnTo>
                  <a:lnTo>
                    <a:pt x="247" y="501"/>
                  </a:lnTo>
                  <a:lnTo>
                    <a:pt x="247" y="503"/>
                  </a:lnTo>
                  <a:lnTo>
                    <a:pt x="246" y="503"/>
                  </a:lnTo>
                  <a:lnTo>
                    <a:pt x="243" y="503"/>
                  </a:lnTo>
                  <a:lnTo>
                    <a:pt x="243" y="505"/>
                  </a:lnTo>
                  <a:lnTo>
                    <a:pt x="244" y="506"/>
                  </a:lnTo>
                  <a:lnTo>
                    <a:pt x="244" y="507"/>
                  </a:lnTo>
                  <a:lnTo>
                    <a:pt x="244" y="508"/>
                  </a:lnTo>
                  <a:lnTo>
                    <a:pt x="243" y="508"/>
                  </a:lnTo>
                  <a:lnTo>
                    <a:pt x="241" y="506"/>
                  </a:lnTo>
                  <a:lnTo>
                    <a:pt x="241" y="503"/>
                  </a:lnTo>
                  <a:lnTo>
                    <a:pt x="241" y="498"/>
                  </a:lnTo>
                  <a:lnTo>
                    <a:pt x="239" y="495"/>
                  </a:lnTo>
                  <a:lnTo>
                    <a:pt x="240" y="495"/>
                  </a:lnTo>
                  <a:lnTo>
                    <a:pt x="241" y="494"/>
                  </a:lnTo>
                  <a:lnTo>
                    <a:pt x="242" y="494"/>
                  </a:lnTo>
                  <a:lnTo>
                    <a:pt x="241" y="493"/>
                  </a:lnTo>
                  <a:lnTo>
                    <a:pt x="240" y="492"/>
                  </a:lnTo>
                  <a:lnTo>
                    <a:pt x="241" y="488"/>
                  </a:lnTo>
                  <a:lnTo>
                    <a:pt x="241" y="486"/>
                  </a:lnTo>
                  <a:lnTo>
                    <a:pt x="240" y="485"/>
                  </a:lnTo>
                  <a:lnTo>
                    <a:pt x="238" y="484"/>
                  </a:lnTo>
                  <a:lnTo>
                    <a:pt x="238" y="483"/>
                  </a:lnTo>
                  <a:lnTo>
                    <a:pt x="239" y="483"/>
                  </a:lnTo>
                  <a:lnTo>
                    <a:pt x="239" y="482"/>
                  </a:lnTo>
                  <a:lnTo>
                    <a:pt x="238" y="481"/>
                  </a:lnTo>
                  <a:lnTo>
                    <a:pt x="239" y="481"/>
                  </a:lnTo>
                  <a:lnTo>
                    <a:pt x="239" y="480"/>
                  </a:lnTo>
                  <a:lnTo>
                    <a:pt x="239" y="479"/>
                  </a:lnTo>
                  <a:lnTo>
                    <a:pt x="239" y="478"/>
                  </a:lnTo>
                  <a:lnTo>
                    <a:pt x="240" y="477"/>
                  </a:lnTo>
                  <a:lnTo>
                    <a:pt x="241" y="476"/>
                  </a:lnTo>
                  <a:lnTo>
                    <a:pt x="241" y="475"/>
                  </a:lnTo>
                  <a:lnTo>
                    <a:pt x="242" y="474"/>
                  </a:lnTo>
                  <a:lnTo>
                    <a:pt x="245" y="474"/>
                  </a:lnTo>
                  <a:lnTo>
                    <a:pt x="246" y="473"/>
                  </a:lnTo>
                  <a:lnTo>
                    <a:pt x="247" y="473"/>
                  </a:lnTo>
                  <a:lnTo>
                    <a:pt x="248" y="472"/>
                  </a:lnTo>
                  <a:lnTo>
                    <a:pt x="248" y="471"/>
                  </a:lnTo>
                  <a:lnTo>
                    <a:pt x="250" y="470"/>
                  </a:lnTo>
                  <a:lnTo>
                    <a:pt x="252" y="468"/>
                  </a:lnTo>
                  <a:lnTo>
                    <a:pt x="258" y="462"/>
                  </a:lnTo>
                  <a:lnTo>
                    <a:pt x="259" y="462"/>
                  </a:lnTo>
                  <a:lnTo>
                    <a:pt x="260" y="462"/>
                  </a:lnTo>
                  <a:lnTo>
                    <a:pt x="261" y="461"/>
                  </a:lnTo>
                  <a:lnTo>
                    <a:pt x="262" y="460"/>
                  </a:lnTo>
                  <a:lnTo>
                    <a:pt x="264" y="459"/>
                  </a:lnTo>
                  <a:lnTo>
                    <a:pt x="264" y="458"/>
                  </a:lnTo>
                  <a:lnTo>
                    <a:pt x="265" y="457"/>
                  </a:lnTo>
                  <a:lnTo>
                    <a:pt x="264" y="455"/>
                  </a:lnTo>
                  <a:lnTo>
                    <a:pt x="263" y="453"/>
                  </a:lnTo>
                  <a:lnTo>
                    <a:pt x="262" y="451"/>
                  </a:lnTo>
                  <a:lnTo>
                    <a:pt x="262" y="449"/>
                  </a:lnTo>
                  <a:lnTo>
                    <a:pt x="261" y="448"/>
                  </a:lnTo>
                  <a:lnTo>
                    <a:pt x="260" y="445"/>
                  </a:lnTo>
                  <a:lnTo>
                    <a:pt x="259" y="444"/>
                  </a:lnTo>
                  <a:lnTo>
                    <a:pt x="256" y="443"/>
                  </a:lnTo>
                  <a:lnTo>
                    <a:pt x="255" y="442"/>
                  </a:lnTo>
                  <a:lnTo>
                    <a:pt x="255" y="441"/>
                  </a:lnTo>
                  <a:lnTo>
                    <a:pt x="254" y="441"/>
                  </a:lnTo>
                  <a:lnTo>
                    <a:pt x="248" y="441"/>
                  </a:lnTo>
                  <a:lnTo>
                    <a:pt x="244" y="440"/>
                  </a:lnTo>
                  <a:lnTo>
                    <a:pt x="243" y="440"/>
                  </a:lnTo>
                  <a:lnTo>
                    <a:pt x="242" y="440"/>
                  </a:lnTo>
                  <a:lnTo>
                    <a:pt x="241" y="439"/>
                  </a:lnTo>
                  <a:lnTo>
                    <a:pt x="241" y="438"/>
                  </a:lnTo>
                  <a:lnTo>
                    <a:pt x="241" y="436"/>
                  </a:lnTo>
                  <a:lnTo>
                    <a:pt x="241" y="435"/>
                  </a:lnTo>
                  <a:lnTo>
                    <a:pt x="241" y="434"/>
                  </a:lnTo>
                  <a:lnTo>
                    <a:pt x="241" y="436"/>
                  </a:lnTo>
                  <a:lnTo>
                    <a:pt x="241" y="437"/>
                  </a:lnTo>
                  <a:lnTo>
                    <a:pt x="240" y="437"/>
                  </a:lnTo>
                  <a:lnTo>
                    <a:pt x="239" y="437"/>
                  </a:lnTo>
                  <a:lnTo>
                    <a:pt x="240" y="433"/>
                  </a:lnTo>
                  <a:lnTo>
                    <a:pt x="239" y="432"/>
                  </a:lnTo>
                  <a:lnTo>
                    <a:pt x="238" y="432"/>
                  </a:lnTo>
                  <a:lnTo>
                    <a:pt x="238" y="433"/>
                  </a:lnTo>
                  <a:lnTo>
                    <a:pt x="238" y="436"/>
                  </a:lnTo>
                  <a:lnTo>
                    <a:pt x="236" y="435"/>
                  </a:lnTo>
                  <a:lnTo>
                    <a:pt x="236" y="436"/>
                  </a:lnTo>
                  <a:lnTo>
                    <a:pt x="236" y="437"/>
                  </a:lnTo>
                  <a:lnTo>
                    <a:pt x="236" y="440"/>
                  </a:lnTo>
                  <a:lnTo>
                    <a:pt x="235" y="444"/>
                  </a:lnTo>
                  <a:lnTo>
                    <a:pt x="235" y="445"/>
                  </a:lnTo>
                  <a:lnTo>
                    <a:pt x="238" y="448"/>
                  </a:lnTo>
                  <a:lnTo>
                    <a:pt x="238" y="449"/>
                  </a:lnTo>
                  <a:lnTo>
                    <a:pt x="238" y="450"/>
                  </a:lnTo>
                  <a:lnTo>
                    <a:pt x="238" y="451"/>
                  </a:lnTo>
                  <a:lnTo>
                    <a:pt x="239" y="456"/>
                  </a:lnTo>
                  <a:lnTo>
                    <a:pt x="239" y="459"/>
                  </a:lnTo>
                  <a:lnTo>
                    <a:pt x="239" y="461"/>
                  </a:lnTo>
                  <a:lnTo>
                    <a:pt x="237" y="463"/>
                  </a:lnTo>
                  <a:lnTo>
                    <a:pt x="235" y="464"/>
                  </a:lnTo>
                  <a:lnTo>
                    <a:pt x="234" y="463"/>
                  </a:lnTo>
                  <a:lnTo>
                    <a:pt x="233" y="463"/>
                  </a:lnTo>
                  <a:lnTo>
                    <a:pt x="232" y="463"/>
                  </a:lnTo>
                  <a:lnTo>
                    <a:pt x="232" y="464"/>
                  </a:lnTo>
                  <a:lnTo>
                    <a:pt x="231" y="464"/>
                  </a:lnTo>
                  <a:lnTo>
                    <a:pt x="230" y="464"/>
                  </a:lnTo>
                  <a:lnTo>
                    <a:pt x="230" y="463"/>
                  </a:lnTo>
                  <a:lnTo>
                    <a:pt x="227" y="462"/>
                  </a:lnTo>
                  <a:lnTo>
                    <a:pt x="226" y="462"/>
                  </a:lnTo>
                  <a:lnTo>
                    <a:pt x="225" y="460"/>
                  </a:lnTo>
                  <a:lnTo>
                    <a:pt x="225" y="459"/>
                  </a:lnTo>
                  <a:lnTo>
                    <a:pt x="225" y="454"/>
                  </a:lnTo>
                  <a:lnTo>
                    <a:pt x="225" y="452"/>
                  </a:lnTo>
                  <a:lnTo>
                    <a:pt x="224" y="451"/>
                  </a:lnTo>
                  <a:lnTo>
                    <a:pt x="221" y="449"/>
                  </a:lnTo>
                  <a:lnTo>
                    <a:pt x="220" y="450"/>
                  </a:lnTo>
                  <a:lnTo>
                    <a:pt x="219" y="449"/>
                  </a:lnTo>
                  <a:lnTo>
                    <a:pt x="217" y="446"/>
                  </a:lnTo>
                  <a:lnTo>
                    <a:pt x="216" y="443"/>
                  </a:lnTo>
                  <a:lnTo>
                    <a:pt x="217" y="443"/>
                  </a:lnTo>
                  <a:lnTo>
                    <a:pt x="218" y="442"/>
                  </a:lnTo>
                  <a:lnTo>
                    <a:pt x="217" y="442"/>
                  </a:lnTo>
                  <a:lnTo>
                    <a:pt x="216" y="441"/>
                  </a:lnTo>
                  <a:lnTo>
                    <a:pt x="216" y="440"/>
                  </a:lnTo>
                  <a:lnTo>
                    <a:pt x="217" y="440"/>
                  </a:lnTo>
                  <a:lnTo>
                    <a:pt x="217" y="439"/>
                  </a:lnTo>
                  <a:lnTo>
                    <a:pt x="218" y="438"/>
                  </a:lnTo>
                  <a:lnTo>
                    <a:pt x="218" y="439"/>
                  </a:lnTo>
                  <a:lnTo>
                    <a:pt x="219" y="438"/>
                  </a:lnTo>
                  <a:lnTo>
                    <a:pt x="219" y="437"/>
                  </a:lnTo>
                  <a:lnTo>
                    <a:pt x="218" y="437"/>
                  </a:lnTo>
                  <a:lnTo>
                    <a:pt x="217" y="436"/>
                  </a:lnTo>
                  <a:lnTo>
                    <a:pt x="217" y="435"/>
                  </a:lnTo>
                  <a:lnTo>
                    <a:pt x="216" y="435"/>
                  </a:lnTo>
                  <a:lnTo>
                    <a:pt x="215" y="435"/>
                  </a:lnTo>
                  <a:lnTo>
                    <a:pt x="214" y="434"/>
                  </a:lnTo>
                  <a:lnTo>
                    <a:pt x="214" y="433"/>
                  </a:lnTo>
                  <a:lnTo>
                    <a:pt x="213" y="434"/>
                  </a:lnTo>
                  <a:lnTo>
                    <a:pt x="213" y="436"/>
                  </a:lnTo>
                  <a:lnTo>
                    <a:pt x="213" y="438"/>
                  </a:lnTo>
                  <a:lnTo>
                    <a:pt x="212" y="440"/>
                  </a:lnTo>
                  <a:lnTo>
                    <a:pt x="211" y="442"/>
                  </a:lnTo>
                  <a:lnTo>
                    <a:pt x="209" y="441"/>
                  </a:lnTo>
                  <a:lnTo>
                    <a:pt x="208" y="441"/>
                  </a:lnTo>
                  <a:lnTo>
                    <a:pt x="208" y="440"/>
                  </a:lnTo>
                  <a:lnTo>
                    <a:pt x="206" y="439"/>
                  </a:lnTo>
                  <a:lnTo>
                    <a:pt x="205" y="438"/>
                  </a:lnTo>
                  <a:lnTo>
                    <a:pt x="206" y="438"/>
                  </a:lnTo>
                  <a:lnTo>
                    <a:pt x="207" y="437"/>
                  </a:lnTo>
                  <a:lnTo>
                    <a:pt x="206" y="437"/>
                  </a:lnTo>
                  <a:lnTo>
                    <a:pt x="205" y="437"/>
                  </a:lnTo>
                  <a:lnTo>
                    <a:pt x="204" y="432"/>
                  </a:lnTo>
                  <a:lnTo>
                    <a:pt x="203" y="430"/>
                  </a:lnTo>
                  <a:lnTo>
                    <a:pt x="204" y="424"/>
                  </a:lnTo>
                  <a:lnTo>
                    <a:pt x="203" y="421"/>
                  </a:lnTo>
                  <a:lnTo>
                    <a:pt x="201" y="411"/>
                  </a:lnTo>
                  <a:lnTo>
                    <a:pt x="200" y="410"/>
                  </a:lnTo>
                  <a:lnTo>
                    <a:pt x="200" y="409"/>
                  </a:lnTo>
                  <a:lnTo>
                    <a:pt x="200" y="408"/>
                  </a:lnTo>
                  <a:lnTo>
                    <a:pt x="200" y="407"/>
                  </a:lnTo>
                  <a:lnTo>
                    <a:pt x="200" y="406"/>
                  </a:lnTo>
                  <a:lnTo>
                    <a:pt x="199" y="404"/>
                  </a:lnTo>
                  <a:lnTo>
                    <a:pt x="198" y="402"/>
                  </a:lnTo>
                  <a:lnTo>
                    <a:pt x="197" y="401"/>
                  </a:lnTo>
                  <a:lnTo>
                    <a:pt x="193" y="397"/>
                  </a:lnTo>
                  <a:lnTo>
                    <a:pt x="193" y="396"/>
                  </a:lnTo>
                  <a:lnTo>
                    <a:pt x="193" y="395"/>
                  </a:lnTo>
                  <a:lnTo>
                    <a:pt x="194" y="395"/>
                  </a:lnTo>
                  <a:lnTo>
                    <a:pt x="194" y="394"/>
                  </a:lnTo>
                  <a:lnTo>
                    <a:pt x="194" y="393"/>
                  </a:lnTo>
                  <a:lnTo>
                    <a:pt x="193" y="392"/>
                  </a:lnTo>
                  <a:lnTo>
                    <a:pt x="195" y="393"/>
                  </a:lnTo>
                  <a:lnTo>
                    <a:pt x="196" y="393"/>
                  </a:lnTo>
                  <a:lnTo>
                    <a:pt x="197" y="392"/>
                  </a:lnTo>
                  <a:lnTo>
                    <a:pt x="198" y="390"/>
                  </a:lnTo>
                  <a:lnTo>
                    <a:pt x="197" y="390"/>
                  </a:lnTo>
                  <a:lnTo>
                    <a:pt x="197" y="389"/>
                  </a:lnTo>
                  <a:lnTo>
                    <a:pt x="196" y="388"/>
                  </a:lnTo>
                  <a:lnTo>
                    <a:pt x="196" y="387"/>
                  </a:lnTo>
                  <a:lnTo>
                    <a:pt x="195" y="386"/>
                  </a:lnTo>
                  <a:lnTo>
                    <a:pt x="195" y="387"/>
                  </a:lnTo>
                  <a:lnTo>
                    <a:pt x="194" y="384"/>
                  </a:lnTo>
                  <a:lnTo>
                    <a:pt x="193" y="383"/>
                  </a:lnTo>
                  <a:lnTo>
                    <a:pt x="194" y="383"/>
                  </a:lnTo>
                  <a:lnTo>
                    <a:pt x="194" y="381"/>
                  </a:lnTo>
                  <a:lnTo>
                    <a:pt x="195" y="380"/>
                  </a:lnTo>
                  <a:lnTo>
                    <a:pt x="195" y="378"/>
                  </a:lnTo>
                  <a:lnTo>
                    <a:pt x="193" y="377"/>
                  </a:lnTo>
                  <a:lnTo>
                    <a:pt x="192" y="376"/>
                  </a:lnTo>
                  <a:lnTo>
                    <a:pt x="191" y="374"/>
                  </a:lnTo>
                  <a:lnTo>
                    <a:pt x="193" y="374"/>
                  </a:lnTo>
                  <a:lnTo>
                    <a:pt x="193" y="373"/>
                  </a:lnTo>
                  <a:lnTo>
                    <a:pt x="193" y="370"/>
                  </a:lnTo>
                  <a:lnTo>
                    <a:pt x="193" y="369"/>
                  </a:lnTo>
                  <a:lnTo>
                    <a:pt x="193" y="368"/>
                  </a:lnTo>
                  <a:lnTo>
                    <a:pt x="193" y="367"/>
                  </a:lnTo>
                  <a:lnTo>
                    <a:pt x="193" y="365"/>
                  </a:lnTo>
                  <a:lnTo>
                    <a:pt x="192" y="363"/>
                  </a:lnTo>
                  <a:lnTo>
                    <a:pt x="191" y="361"/>
                  </a:lnTo>
                  <a:lnTo>
                    <a:pt x="190" y="360"/>
                  </a:lnTo>
                  <a:lnTo>
                    <a:pt x="189" y="360"/>
                  </a:lnTo>
                  <a:lnTo>
                    <a:pt x="188" y="361"/>
                  </a:lnTo>
                  <a:lnTo>
                    <a:pt x="187" y="362"/>
                  </a:lnTo>
                  <a:lnTo>
                    <a:pt x="186" y="362"/>
                  </a:lnTo>
                  <a:lnTo>
                    <a:pt x="185" y="363"/>
                  </a:lnTo>
                  <a:lnTo>
                    <a:pt x="184" y="361"/>
                  </a:lnTo>
                  <a:lnTo>
                    <a:pt x="184" y="353"/>
                  </a:lnTo>
                  <a:lnTo>
                    <a:pt x="184" y="352"/>
                  </a:lnTo>
                  <a:lnTo>
                    <a:pt x="185" y="349"/>
                  </a:lnTo>
                  <a:lnTo>
                    <a:pt x="185" y="347"/>
                  </a:lnTo>
                  <a:lnTo>
                    <a:pt x="184" y="346"/>
                  </a:lnTo>
                  <a:lnTo>
                    <a:pt x="184" y="345"/>
                  </a:lnTo>
                  <a:lnTo>
                    <a:pt x="184" y="343"/>
                  </a:lnTo>
                  <a:lnTo>
                    <a:pt x="184" y="342"/>
                  </a:lnTo>
                  <a:lnTo>
                    <a:pt x="185" y="338"/>
                  </a:lnTo>
                  <a:lnTo>
                    <a:pt x="186" y="335"/>
                  </a:lnTo>
                  <a:lnTo>
                    <a:pt x="186" y="333"/>
                  </a:lnTo>
                  <a:lnTo>
                    <a:pt x="187" y="332"/>
                  </a:lnTo>
                  <a:lnTo>
                    <a:pt x="188" y="332"/>
                  </a:lnTo>
                  <a:lnTo>
                    <a:pt x="189" y="332"/>
                  </a:lnTo>
                  <a:lnTo>
                    <a:pt x="190" y="331"/>
                  </a:lnTo>
                  <a:lnTo>
                    <a:pt x="191" y="330"/>
                  </a:lnTo>
                  <a:lnTo>
                    <a:pt x="193" y="330"/>
                  </a:lnTo>
                  <a:lnTo>
                    <a:pt x="194" y="331"/>
                  </a:lnTo>
                  <a:lnTo>
                    <a:pt x="195" y="332"/>
                  </a:lnTo>
                  <a:lnTo>
                    <a:pt x="195" y="333"/>
                  </a:lnTo>
                  <a:lnTo>
                    <a:pt x="193" y="340"/>
                  </a:lnTo>
                  <a:lnTo>
                    <a:pt x="194" y="340"/>
                  </a:lnTo>
                  <a:lnTo>
                    <a:pt x="197" y="341"/>
                  </a:lnTo>
                  <a:lnTo>
                    <a:pt x="198" y="341"/>
                  </a:lnTo>
                  <a:lnTo>
                    <a:pt x="198" y="342"/>
                  </a:lnTo>
                  <a:lnTo>
                    <a:pt x="200" y="344"/>
                  </a:lnTo>
                  <a:lnTo>
                    <a:pt x="201" y="344"/>
                  </a:lnTo>
                  <a:lnTo>
                    <a:pt x="202" y="344"/>
                  </a:lnTo>
                  <a:lnTo>
                    <a:pt x="203" y="344"/>
                  </a:lnTo>
                  <a:lnTo>
                    <a:pt x="204" y="345"/>
                  </a:lnTo>
                  <a:lnTo>
                    <a:pt x="205" y="346"/>
                  </a:lnTo>
                  <a:lnTo>
                    <a:pt x="206" y="346"/>
                  </a:lnTo>
                  <a:lnTo>
                    <a:pt x="207" y="351"/>
                  </a:lnTo>
                  <a:lnTo>
                    <a:pt x="207" y="352"/>
                  </a:lnTo>
                  <a:lnTo>
                    <a:pt x="208" y="353"/>
                  </a:lnTo>
                  <a:lnTo>
                    <a:pt x="209" y="354"/>
                  </a:lnTo>
                  <a:lnTo>
                    <a:pt x="212" y="355"/>
                  </a:lnTo>
                  <a:lnTo>
                    <a:pt x="214" y="355"/>
                  </a:lnTo>
                  <a:lnTo>
                    <a:pt x="215" y="354"/>
                  </a:lnTo>
                  <a:lnTo>
                    <a:pt x="216" y="354"/>
                  </a:lnTo>
                  <a:lnTo>
                    <a:pt x="217" y="353"/>
                  </a:lnTo>
                  <a:lnTo>
                    <a:pt x="219" y="353"/>
                  </a:lnTo>
                  <a:lnTo>
                    <a:pt x="220" y="354"/>
                  </a:lnTo>
                  <a:lnTo>
                    <a:pt x="220" y="356"/>
                  </a:lnTo>
                  <a:lnTo>
                    <a:pt x="220" y="355"/>
                  </a:lnTo>
                  <a:lnTo>
                    <a:pt x="221" y="354"/>
                  </a:lnTo>
                  <a:lnTo>
                    <a:pt x="222" y="353"/>
                  </a:lnTo>
                  <a:lnTo>
                    <a:pt x="223" y="353"/>
                  </a:lnTo>
                  <a:lnTo>
                    <a:pt x="224" y="353"/>
                  </a:lnTo>
                  <a:lnTo>
                    <a:pt x="224" y="352"/>
                  </a:lnTo>
                  <a:lnTo>
                    <a:pt x="223" y="352"/>
                  </a:lnTo>
                  <a:lnTo>
                    <a:pt x="222" y="352"/>
                  </a:lnTo>
                  <a:lnTo>
                    <a:pt x="221" y="352"/>
                  </a:lnTo>
                  <a:lnTo>
                    <a:pt x="222" y="351"/>
                  </a:lnTo>
                  <a:lnTo>
                    <a:pt x="224" y="349"/>
                  </a:lnTo>
                  <a:lnTo>
                    <a:pt x="225" y="348"/>
                  </a:lnTo>
                  <a:lnTo>
                    <a:pt x="226" y="346"/>
                  </a:lnTo>
                  <a:lnTo>
                    <a:pt x="226" y="343"/>
                  </a:lnTo>
                  <a:lnTo>
                    <a:pt x="226" y="341"/>
                  </a:lnTo>
                  <a:lnTo>
                    <a:pt x="225" y="340"/>
                  </a:lnTo>
                  <a:lnTo>
                    <a:pt x="223" y="337"/>
                  </a:lnTo>
                  <a:lnTo>
                    <a:pt x="223" y="338"/>
                  </a:lnTo>
                  <a:lnTo>
                    <a:pt x="222" y="337"/>
                  </a:lnTo>
                  <a:lnTo>
                    <a:pt x="220" y="326"/>
                  </a:lnTo>
                  <a:lnTo>
                    <a:pt x="220" y="323"/>
                  </a:lnTo>
                  <a:lnTo>
                    <a:pt x="220" y="320"/>
                  </a:lnTo>
                  <a:lnTo>
                    <a:pt x="219" y="318"/>
                  </a:lnTo>
                  <a:lnTo>
                    <a:pt x="219" y="316"/>
                  </a:lnTo>
                  <a:lnTo>
                    <a:pt x="218" y="315"/>
                  </a:lnTo>
                  <a:lnTo>
                    <a:pt x="219" y="314"/>
                  </a:lnTo>
                  <a:lnTo>
                    <a:pt x="219" y="315"/>
                  </a:lnTo>
                  <a:lnTo>
                    <a:pt x="220" y="315"/>
                  </a:lnTo>
                  <a:lnTo>
                    <a:pt x="220" y="314"/>
                  </a:lnTo>
                  <a:lnTo>
                    <a:pt x="220" y="313"/>
                  </a:lnTo>
                  <a:lnTo>
                    <a:pt x="220" y="312"/>
                  </a:lnTo>
                  <a:lnTo>
                    <a:pt x="220" y="310"/>
                  </a:lnTo>
                  <a:lnTo>
                    <a:pt x="221" y="308"/>
                  </a:lnTo>
                  <a:lnTo>
                    <a:pt x="221" y="307"/>
                  </a:lnTo>
                  <a:lnTo>
                    <a:pt x="221" y="305"/>
                  </a:lnTo>
                  <a:lnTo>
                    <a:pt x="220" y="304"/>
                  </a:lnTo>
                  <a:lnTo>
                    <a:pt x="221" y="302"/>
                  </a:lnTo>
                  <a:lnTo>
                    <a:pt x="221" y="301"/>
                  </a:lnTo>
                  <a:lnTo>
                    <a:pt x="221" y="300"/>
                  </a:lnTo>
                  <a:lnTo>
                    <a:pt x="222" y="299"/>
                  </a:lnTo>
                  <a:lnTo>
                    <a:pt x="223" y="299"/>
                  </a:lnTo>
                  <a:lnTo>
                    <a:pt x="228" y="291"/>
                  </a:lnTo>
                  <a:lnTo>
                    <a:pt x="228" y="290"/>
                  </a:lnTo>
                  <a:lnTo>
                    <a:pt x="229" y="288"/>
                  </a:lnTo>
                  <a:lnTo>
                    <a:pt x="227" y="276"/>
                  </a:lnTo>
                  <a:lnTo>
                    <a:pt x="226" y="275"/>
                  </a:lnTo>
                  <a:lnTo>
                    <a:pt x="226" y="274"/>
                  </a:lnTo>
                  <a:lnTo>
                    <a:pt x="226" y="273"/>
                  </a:lnTo>
                  <a:lnTo>
                    <a:pt x="227" y="270"/>
                  </a:lnTo>
                  <a:lnTo>
                    <a:pt x="227" y="266"/>
                  </a:lnTo>
                  <a:lnTo>
                    <a:pt x="228" y="264"/>
                  </a:lnTo>
                  <a:lnTo>
                    <a:pt x="229" y="264"/>
                  </a:lnTo>
                  <a:lnTo>
                    <a:pt x="229" y="263"/>
                  </a:lnTo>
                  <a:lnTo>
                    <a:pt x="229" y="262"/>
                  </a:lnTo>
                  <a:lnTo>
                    <a:pt x="229" y="259"/>
                  </a:lnTo>
                  <a:lnTo>
                    <a:pt x="226" y="254"/>
                  </a:lnTo>
                  <a:lnTo>
                    <a:pt x="226" y="253"/>
                  </a:lnTo>
                  <a:lnTo>
                    <a:pt x="223" y="252"/>
                  </a:lnTo>
                  <a:lnTo>
                    <a:pt x="222" y="251"/>
                  </a:lnTo>
                  <a:lnTo>
                    <a:pt x="222" y="250"/>
                  </a:lnTo>
                  <a:lnTo>
                    <a:pt x="223" y="242"/>
                  </a:lnTo>
                  <a:lnTo>
                    <a:pt x="224" y="241"/>
                  </a:lnTo>
                  <a:lnTo>
                    <a:pt x="225" y="241"/>
                  </a:lnTo>
                  <a:lnTo>
                    <a:pt x="226" y="240"/>
                  </a:lnTo>
                  <a:lnTo>
                    <a:pt x="227" y="239"/>
                  </a:lnTo>
                  <a:lnTo>
                    <a:pt x="227" y="238"/>
                  </a:lnTo>
                  <a:lnTo>
                    <a:pt x="227" y="237"/>
                  </a:lnTo>
                  <a:lnTo>
                    <a:pt x="227" y="236"/>
                  </a:lnTo>
                  <a:lnTo>
                    <a:pt x="226" y="235"/>
                  </a:lnTo>
                  <a:lnTo>
                    <a:pt x="226" y="234"/>
                  </a:lnTo>
                  <a:lnTo>
                    <a:pt x="226" y="233"/>
                  </a:lnTo>
                  <a:lnTo>
                    <a:pt x="228" y="232"/>
                  </a:lnTo>
                  <a:lnTo>
                    <a:pt x="228" y="231"/>
                  </a:lnTo>
                  <a:lnTo>
                    <a:pt x="228" y="229"/>
                  </a:lnTo>
                  <a:lnTo>
                    <a:pt x="228" y="226"/>
                  </a:lnTo>
                  <a:lnTo>
                    <a:pt x="228" y="225"/>
                  </a:lnTo>
                  <a:lnTo>
                    <a:pt x="230" y="223"/>
                  </a:lnTo>
                  <a:lnTo>
                    <a:pt x="231" y="220"/>
                  </a:lnTo>
                  <a:lnTo>
                    <a:pt x="231" y="219"/>
                  </a:lnTo>
                  <a:lnTo>
                    <a:pt x="231" y="218"/>
                  </a:lnTo>
                  <a:lnTo>
                    <a:pt x="231" y="216"/>
                  </a:lnTo>
                  <a:lnTo>
                    <a:pt x="231" y="215"/>
                  </a:lnTo>
                  <a:lnTo>
                    <a:pt x="231" y="214"/>
                  </a:lnTo>
                  <a:lnTo>
                    <a:pt x="231" y="213"/>
                  </a:lnTo>
                  <a:lnTo>
                    <a:pt x="235" y="205"/>
                  </a:lnTo>
                  <a:lnTo>
                    <a:pt x="234" y="205"/>
                  </a:lnTo>
                  <a:lnTo>
                    <a:pt x="234" y="204"/>
                  </a:lnTo>
                  <a:lnTo>
                    <a:pt x="235" y="204"/>
                  </a:lnTo>
                  <a:lnTo>
                    <a:pt x="235" y="203"/>
                  </a:lnTo>
                  <a:lnTo>
                    <a:pt x="237" y="199"/>
                  </a:lnTo>
                  <a:lnTo>
                    <a:pt x="238" y="197"/>
                  </a:lnTo>
                  <a:lnTo>
                    <a:pt x="238" y="194"/>
                  </a:lnTo>
                  <a:lnTo>
                    <a:pt x="238" y="191"/>
                  </a:lnTo>
                  <a:lnTo>
                    <a:pt x="238" y="189"/>
                  </a:lnTo>
                  <a:lnTo>
                    <a:pt x="237" y="187"/>
                  </a:lnTo>
                  <a:lnTo>
                    <a:pt x="237" y="186"/>
                  </a:lnTo>
                  <a:lnTo>
                    <a:pt x="237" y="185"/>
                  </a:lnTo>
                  <a:lnTo>
                    <a:pt x="239" y="183"/>
                  </a:lnTo>
                  <a:lnTo>
                    <a:pt x="240" y="182"/>
                  </a:lnTo>
                  <a:lnTo>
                    <a:pt x="241" y="182"/>
                  </a:lnTo>
                  <a:lnTo>
                    <a:pt x="244" y="182"/>
                  </a:lnTo>
                  <a:lnTo>
                    <a:pt x="245" y="182"/>
                  </a:lnTo>
                  <a:lnTo>
                    <a:pt x="248" y="181"/>
                  </a:lnTo>
                  <a:lnTo>
                    <a:pt x="249" y="181"/>
                  </a:lnTo>
                  <a:lnTo>
                    <a:pt x="251" y="180"/>
                  </a:lnTo>
                  <a:lnTo>
                    <a:pt x="251" y="179"/>
                  </a:lnTo>
                  <a:lnTo>
                    <a:pt x="251" y="178"/>
                  </a:lnTo>
                  <a:lnTo>
                    <a:pt x="251" y="176"/>
                  </a:lnTo>
                  <a:lnTo>
                    <a:pt x="252" y="175"/>
                  </a:lnTo>
                  <a:lnTo>
                    <a:pt x="253" y="175"/>
                  </a:lnTo>
                  <a:lnTo>
                    <a:pt x="255" y="175"/>
                  </a:lnTo>
                  <a:lnTo>
                    <a:pt x="256" y="175"/>
                  </a:lnTo>
                  <a:lnTo>
                    <a:pt x="257" y="176"/>
                  </a:lnTo>
                  <a:lnTo>
                    <a:pt x="259" y="179"/>
                  </a:lnTo>
                  <a:lnTo>
                    <a:pt x="260" y="180"/>
                  </a:lnTo>
                  <a:close/>
                  <a:moveTo>
                    <a:pt x="295" y="158"/>
                  </a:moveTo>
                  <a:lnTo>
                    <a:pt x="296" y="158"/>
                  </a:lnTo>
                  <a:lnTo>
                    <a:pt x="295" y="159"/>
                  </a:lnTo>
                  <a:lnTo>
                    <a:pt x="294" y="160"/>
                  </a:lnTo>
                  <a:lnTo>
                    <a:pt x="292" y="160"/>
                  </a:lnTo>
                  <a:lnTo>
                    <a:pt x="287" y="161"/>
                  </a:lnTo>
                  <a:lnTo>
                    <a:pt x="285" y="161"/>
                  </a:lnTo>
                  <a:lnTo>
                    <a:pt x="284" y="160"/>
                  </a:lnTo>
                  <a:lnTo>
                    <a:pt x="284" y="159"/>
                  </a:lnTo>
                  <a:lnTo>
                    <a:pt x="284" y="158"/>
                  </a:lnTo>
                  <a:lnTo>
                    <a:pt x="285" y="158"/>
                  </a:lnTo>
                  <a:lnTo>
                    <a:pt x="289" y="157"/>
                  </a:lnTo>
                  <a:lnTo>
                    <a:pt x="291" y="157"/>
                  </a:lnTo>
                  <a:lnTo>
                    <a:pt x="293" y="156"/>
                  </a:lnTo>
                  <a:lnTo>
                    <a:pt x="294" y="157"/>
                  </a:lnTo>
                  <a:lnTo>
                    <a:pt x="295" y="157"/>
                  </a:lnTo>
                  <a:lnTo>
                    <a:pt x="295" y="158"/>
                  </a:lnTo>
                  <a:lnTo>
                    <a:pt x="295" y="158"/>
                  </a:lnTo>
                  <a:close/>
                  <a:moveTo>
                    <a:pt x="328" y="150"/>
                  </a:moveTo>
                  <a:lnTo>
                    <a:pt x="328" y="151"/>
                  </a:lnTo>
                  <a:lnTo>
                    <a:pt x="329" y="151"/>
                  </a:lnTo>
                  <a:lnTo>
                    <a:pt x="329" y="152"/>
                  </a:lnTo>
                  <a:lnTo>
                    <a:pt x="330" y="153"/>
                  </a:lnTo>
                  <a:lnTo>
                    <a:pt x="330" y="154"/>
                  </a:lnTo>
                  <a:lnTo>
                    <a:pt x="328" y="154"/>
                  </a:lnTo>
                  <a:lnTo>
                    <a:pt x="327" y="156"/>
                  </a:lnTo>
                  <a:lnTo>
                    <a:pt x="326" y="157"/>
                  </a:lnTo>
                  <a:lnTo>
                    <a:pt x="324" y="159"/>
                  </a:lnTo>
                  <a:lnTo>
                    <a:pt x="323" y="160"/>
                  </a:lnTo>
                  <a:lnTo>
                    <a:pt x="322" y="162"/>
                  </a:lnTo>
                  <a:lnTo>
                    <a:pt x="320" y="162"/>
                  </a:lnTo>
                  <a:lnTo>
                    <a:pt x="319" y="162"/>
                  </a:lnTo>
                  <a:lnTo>
                    <a:pt x="320" y="161"/>
                  </a:lnTo>
                  <a:lnTo>
                    <a:pt x="320" y="159"/>
                  </a:lnTo>
                  <a:lnTo>
                    <a:pt x="321" y="158"/>
                  </a:lnTo>
                  <a:lnTo>
                    <a:pt x="322" y="157"/>
                  </a:lnTo>
                  <a:lnTo>
                    <a:pt x="321" y="155"/>
                  </a:lnTo>
                  <a:lnTo>
                    <a:pt x="322" y="153"/>
                  </a:lnTo>
                  <a:lnTo>
                    <a:pt x="322" y="152"/>
                  </a:lnTo>
                  <a:lnTo>
                    <a:pt x="323" y="150"/>
                  </a:lnTo>
                  <a:lnTo>
                    <a:pt x="324" y="150"/>
                  </a:lnTo>
                  <a:lnTo>
                    <a:pt x="325" y="150"/>
                  </a:lnTo>
                  <a:lnTo>
                    <a:pt x="326" y="150"/>
                  </a:lnTo>
                  <a:lnTo>
                    <a:pt x="327" y="149"/>
                  </a:lnTo>
                  <a:lnTo>
                    <a:pt x="328" y="150"/>
                  </a:lnTo>
                  <a:close/>
                  <a:moveTo>
                    <a:pt x="283" y="147"/>
                  </a:moveTo>
                  <a:lnTo>
                    <a:pt x="282" y="149"/>
                  </a:lnTo>
                  <a:lnTo>
                    <a:pt x="279" y="147"/>
                  </a:lnTo>
                  <a:lnTo>
                    <a:pt x="279" y="145"/>
                  </a:lnTo>
                  <a:lnTo>
                    <a:pt x="278" y="144"/>
                  </a:lnTo>
                  <a:lnTo>
                    <a:pt x="278" y="142"/>
                  </a:lnTo>
                  <a:lnTo>
                    <a:pt x="279" y="139"/>
                  </a:lnTo>
                  <a:lnTo>
                    <a:pt x="280" y="138"/>
                  </a:lnTo>
                  <a:lnTo>
                    <a:pt x="281" y="139"/>
                  </a:lnTo>
                  <a:lnTo>
                    <a:pt x="281" y="142"/>
                  </a:lnTo>
                  <a:lnTo>
                    <a:pt x="282" y="144"/>
                  </a:lnTo>
                  <a:lnTo>
                    <a:pt x="283" y="147"/>
                  </a:lnTo>
                  <a:close/>
                  <a:moveTo>
                    <a:pt x="295" y="123"/>
                  </a:moveTo>
                  <a:lnTo>
                    <a:pt x="296" y="123"/>
                  </a:lnTo>
                  <a:lnTo>
                    <a:pt x="297" y="123"/>
                  </a:lnTo>
                  <a:lnTo>
                    <a:pt x="298" y="123"/>
                  </a:lnTo>
                  <a:lnTo>
                    <a:pt x="299" y="123"/>
                  </a:lnTo>
                  <a:lnTo>
                    <a:pt x="299" y="127"/>
                  </a:lnTo>
                  <a:lnTo>
                    <a:pt x="299" y="128"/>
                  </a:lnTo>
                  <a:lnTo>
                    <a:pt x="300" y="129"/>
                  </a:lnTo>
                  <a:lnTo>
                    <a:pt x="301" y="130"/>
                  </a:lnTo>
                  <a:lnTo>
                    <a:pt x="300" y="131"/>
                  </a:lnTo>
                  <a:lnTo>
                    <a:pt x="299" y="131"/>
                  </a:lnTo>
                  <a:lnTo>
                    <a:pt x="298" y="131"/>
                  </a:lnTo>
                  <a:lnTo>
                    <a:pt x="298" y="132"/>
                  </a:lnTo>
                  <a:lnTo>
                    <a:pt x="297" y="132"/>
                  </a:lnTo>
                  <a:lnTo>
                    <a:pt x="296" y="131"/>
                  </a:lnTo>
                  <a:lnTo>
                    <a:pt x="295" y="131"/>
                  </a:lnTo>
                  <a:lnTo>
                    <a:pt x="294" y="129"/>
                  </a:lnTo>
                  <a:lnTo>
                    <a:pt x="293" y="129"/>
                  </a:lnTo>
                  <a:lnTo>
                    <a:pt x="292" y="129"/>
                  </a:lnTo>
                  <a:lnTo>
                    <a:pt x="292" y="128"/>
                  </a:lnTo>
                  <a:lnTo>
                    <a:pt x="291" y="127"/>
                  </a:lnTo>
                  <a:lnTo>
                    <a:pt x="289" y="124"/>
                  </a:lnTo>
                  <a:lnTo>
                    <a:pt x="290" y="124"/>
                  </a:lnTo>
                  <a:lnTo>
                    <a:pt x="291" y="123"/>
                  </a:lnTo>
                  <a:lnTo>
                    <a:pt x="292" y="122"/>
                  </a:lnTo>
                  <a:lnTo>
                    <a:pt x="295" y="123"/>
                  </a:lnTo>
                  <a:close/>
                  <a:moveTo>
                    <a:pt x="330" y="111"/>
                  </a:moveTo>
                  <a:lnTo>
                    <a:pt x="330" y="112"/>
                  </a:lnTo>
                  <a:lnTo>
                    <a:pt x="330" y="114"/>
                  </a:lnTo>
                  <a:lnTo>
                    <a:pt x="329" y="115"/>
                  </a:lnTo>
                  <a:lnTo>
                    <a:pt x="328" y="116"/>
                  </a:lnTo>
                  <a:lnTo>
                    <a:pt x="327" y="115"/>
                  </a:lnTo>
                  <a:lnTo>
                    <a:pt x="325" y="114"/>
                  </a:lnTo>
                  <a:lnTo>
                    <a:pt x="324" y="113"/>
                  </a:lnTo>
                  <a:lnTo>
                    <a:pt x="324" y="112"/>
                  </a:lnTo>
                  <a:lnTo>
                    <a:pt x="324" y="111"/>
                  </a:lnTo>
                  <a:lnTo>
                    <a:pt x="326" y="111"/>
                  </a:lnTo>
                  <a:lnTo>
                    <a:pt x="327" y="111"/>
                  </a:lnTo>
                  <a:lnTo>
                    <a:pt x="328" y="111"/>
                  </a:lnTo>
                  <a:lnTo>
                    <a:pt x="328" y="110"/>
                  </a:lnTo>
                  <a:lnTo>
                    <a:pt x="329" y="110"/>
                  </a:lnTo>
                  <a:lnTo>
                    <a:pt x="330" y="110"/>
                  </a:lnTo>
                  <a:lnTo>
                    <a:pt x="330" y="111"/>
                  </a:lnTo>
                  <a:close/>
                  <a:moveTo>
                    <a:pt x="321" y="61"/>
                  </a:moveTo>
                  <a:lnTo>
                    <a:pt x="320" y="58"/>
                  </a:lnTo>
                  <a:lnTo>
                    <a:pt x="320" y="57"/>
                  </a:lnTo>
                  <a:lnTo>
                    <a:pt x="320" y="56"/>
                  </a:lnTo>
                  <a:lnTo>
                    <a:pt x="321" y="56"/>
                  </a:lnTo>
                  <a:lnTo>
                    <a:pt x="322" y="57"/>
                  </a:lnTo>
                  <a:lnTo>
                    <a:pt x="323" y="58"/>
                  </a:lnTo>
                  <a:lnTo>
                    <a:pt x="323" y="59"/>
                  </a:lnTo>
                  <a:lnTo>
                    <a:pt x="322" y="61"/>
                  </a:lnTo>
                  <a:lnTo>
                    <a:pt x="321" y="61"/>
                  </a:lnTo>
                  <a:close/>
                  <a:moveTo>
                    <a:pt x="328" y="55"/>
                  </a:moveTo>
                  <a:lnTo>
                    <a:pt x="326" y="56"/>
                  </a:lnTo>
                  <a:lnTo>
                    <a:pt x="325" y="55"/>
                  </a:lnTo>
                  <a:lnTo>
                    <a:pt x="325" y="54"/>
                  </a:lnTo>
                  <a:lnTo>
                    <a:pt x="325" y="53"/>
                  </a:lnTo>
                  <a:lnTo>
                    <a:pt x="328" y="49"/>
                  </a:lnTo>
                  <a:lnTo>
                    <a:pt x="328" y="48"/>
                  </a:lnTo>
                  <a:lnTo>
                    <a:pt x="329" y="47"/>
                  </a:lnTo>
                  <a:lnTo>
                    <a:pt x="330" y="46"/>
                  </a:lnTo>
                  <a:lnTo>
                    <a:pt x="331" y="46"/>
                  </a:lnTo>
                  <a:lnTo>
                    <a:pt x="332" y="46"/>
                  </a:lnTo>
                  <a:lnTo>
                    <a:pt x="332" y="47"/>
                  </a:lnTo>
                  <a:lnTo>
                    <a:pt x="333" y="47"/>
                  </a:lnTo>
                  <a:lnTo>
                    <a:pt x="333" y="48"/>
                  </a:lnTo>
                  <a:lnTo>
                    <a:pt x="332" y="48"/>
                  </a:lnTo>
                  <a:lnTo>
                    <a:pt x="330" y="50"/>
                  </a:lnTo>
                  <a:lnTo>
                    <a:pt x="328" y="51"/>
                  </a:lnTo>
                  <a:lnTo>
                    <a:pt x="328" y="52"/>
                  </a:lnTo>
                  <a:lnTo>
                    <a:pt x="328" y="53"/>
                  </a:lnTo>
                  <a:lnTo>
                    <a:pt x="329" y="54"/>
                  </a:lnTo>
                  <a:lnTo>
                    <a:pt x="328" y="55"/>
                  </a:lnTo>
                  <a:close/>
                  <a:moveTo>
                    <a:pt x="319" y="31"/>
                  </a:moveTo>
                  <a:lnTo>
                    <a:pt x="317" y="32"/>
                  </a:lnTo>
                  <a:lnTo>
                    <a:pt x="316" y="31"/>
                  </a:lnTo>
                  <a:lnTo>
                    <a:pt x="317" y="28"/>
                  </a:lnTo>
                  <a:lnTo>
                    <a:pt x="318" y="26"/>
                  </a:lnTo>
                  <a:lnTo>
                    <a:pt x="319" y="24"/>
                  </a:lnTo>
                  <a:lnTo>
                    <a:pt x="320" y="22"/>
                  </a:lnTo>
                  <a:lnTo>
                    <a:pt x="320" y="21"/>
                  </a:lnTo>
                  <a:lnTo>
                    <a:pt x="321" y="20"/>
                  </a:lnTo>
                  <a:lnTo>
                    <a:pt x="322" y="20"/>
                  </a:lnTo>
                  <a:lnTo>
                    <a:pt x="322" y="21"/>
                  </a:lnTo>
                  <a:lnTo>
                    <a:pt x="322" y="22"/>
                  </a:lnTo>
                  <a:lnTo>
                    <a:pt x="323" y="23"/>
                  </a:lnTo>
                  <a:lnTo>
                    <a:pt x="323" y="24"/>
                  </a:lnTo>
                  <a:lnTo>
                    <a:pt x="322" y="25"/>
                  </a:lnTo>
                  <a:lnTo>
                    <a:pt x="322" y="27"/>
                  </a:lnTo>
                  <a:lnTo>
                    <a:pt x="321" y="30"/>
                  </a:lnTo>
                  <a:lnTo>
                    <a:pt x="319" y="31"/>
                  </a:lnTo>
                  <a:close/>
                  <a:moveTo>
                    <a:pt x="326" y="4"/>
                  </a:moveTo>
                  <a:lnTo>
                    <a:pt x="326" y="5"/>
                  </a:lnTo>
                  <a:lnTo>
                    <a:pt x="326" y="4"/>
                  </a:lnTo>
                  <a:close/>
                  <a:moveTo>
                    <a:pt x="327" y="1"/>
                  </a:moveTo>
                  <a:lnTo>
                    <a:pt x="327" y="2"/>
                  </a:lnTo>
                  <a:lnTo>
                    <a:pt x="327" y="1"/>
                  </a:lnTo>
                  <a:lnTo>
                    <a:pt x="327" y="0"/>
                  </a:lnTo>
                  <a:lnTo>
                    <a:pt x="327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61" name="Freeform 612">
              <a:extLst>
                <a:ext uri="{FF2B5EF4-FFF2-40B4-BE49-F238E27FC236}">
                  <a16:creationId xmlns:a16="http://schemas.microsoft.com/office/drawing/2014/main" id="{70E4E141-B5B2-AD7B-4942-11D682A6E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101" y="1155701"/>
              <a:ext cx="350838" cy="180975"/>
            </a:xfrm>
            <a:custGeom>
              <a:avLst/>
              <a:gdLst>
                <a:gd name="T0" fmla="*/ 208 w 221"/>
                <a:gd name="T1" fmla="*/ 101 h 114"/>
                <a:gd name="T2" fmla="*/ 207 w 221"/>
                <a:gd name="T3" fmla="*/ 107 h 114"/>
                <a:gd name="T4" fmla="*/ 202 w 221"/>
                <a:gd name="T5" fmla="*/ 103 h 114"/>
                <a:gd name="T6" fmla="*/ 187 w 221"/>
                <a:gd name="T7" fmla="*/ 106 h 114"/>
                <a:gd name="T8" fmla="*/ 180 w 221"/>
                <a:gd name="T9" fmla="*/ 102 h 114"/>
                <a:gd name="T10" fmla="*/ 173 w 221"/>
                <a:gd name="T11" fmla="*/ 106 h 114"/>
                <a:gd name="T12" fmla="*/ 166 w 221"/>
                <a:gd name="T13" fmla="*/ 108 h 114"/>
                <a:gd name="T14" fmla="*/ 150 w 221"/>
                <a:gd name="T15" fmla="*/ 108 h 114"/>
                <a:gd name="T16" fmla="*/ 109 w 221"/>
                <a:gd name="T17" fmla="*/ 100 h 114"/>
                <a:gd name="T18" fmla="*/ 101 w 221"/>
                <a:gd name="T19" fmla="*/ 103 h 114"/>
                <a:gd name="T20" fmla="*/ 89 w 221"/>
                <a:gd name="T21" fmla="*/ 111 h 114"/>
                <a:gd name="T22" fmla="*/ 74 w 221"/>
                <a:gd name="T23" fmla="*/ 112 h 114"/>
                <a:gd name="T24" fmla="*/ 72 w 221"/>
                <a:gd name="T25" fmla="*/ 112 h 114"/>
                <a:gd name="T26" fmla="*/ 71 w 221"/>
                <a:gd name="T27" fmla="*/ 114 h 114"/>
                <a:gd name="T28" fmla="*/ 66 w 221"/>
                <a:gd name="T29" fmla="*/ 114 h 114"/>
                <a:gd name="T30" fmla="*/ 58 w 221"/>
                <a:gd name="T31" fmla="*/ 111 h 114"/>
                <a:gd name="T32" fmla="*/ 45 w 221"/>
                <a:gd name="T33" fmla="*/ 106 h 114"/>
                <a:gd name="T34" fmla="*/ 35 w 221"/>
                <a:gd name="T35" fmla="*/ 104 h 114"/>
                <a:gd name="T36" fmla="*/ 24 w 221"/>
                <a:gd name="T37" fmla="*/ 105 h 114"/>
                <a:gd name="T38" fmla="*/ 18 w 221"/>
                <a:gd name="T39" fmla="*/ 98 h 114"/>
                <a:gd name="T40" fmla="*/ 13 w 221"/>
                <a:gd name="T41" fmla="*/ 97 h 114"/>
                <a:gd name="T42" fmla="*/ 9 w 221"/>
                <a:gd name="T43" fmla="*/ 95 h 114"/>
                <a:gd name="T44" fmla="*/ 6 w 221"/>
                <a:gd name="T45" fmla="*/ 85 h 114"/>
                <a:gd name="T46" fmla="*/ 2 w 221"/>
                <a:gd name="T47" fmla="*/ 76 h 114"/>
                <a:gd name="T48" fmla="*/ 11 w 221"/>
                <a:gd name="T49" fmla="*/ 69 h 114"/>
                <a:gd name="T50" fmla="*/ 15 w 221"/>
                <a:gd name="T51" fmla="*/ 63 h 114"/>
                <a:gd name="T52" fmla="*/ 18 w 221"/>
                <a:gd name="T53" fmla="*/ 55 h 114"/>
                <a:gd name="T54" fmla="*/ 24 w 221"/>
                <a:gd name="T55" fmla="*/ 53 h 114"/>
                <a:gd name="T56" fmla="*/ 27 w 221"/>
                <a:gd name="T57" fmla="*/ 51 h 114"/>
                <a:gd name="T58" fmla="*/ 27 w 221"/>
                <a:gd name="T59" fmla="*/ 47 h 114"/>
                <a:gd name="T60" fmla="*/ 33 w 221"/>
                <a:gd name="T61" fmla="*/ 32 h 114"/>
                <a:gd name="T62" fmla="*/ 45 w 221"/>
                <a:gd name="T63" fmla="*/ 18 h 114"/>
                <a:gd name="T64" fmla="*/ 52 w 221"/>
                <a:gd name="T65" fmla="*/ 12 h 114"/>
                <a:gd name="T66" fmla="*/ 69 w 221"/>
                <a:gd name="T67" fmla="*/ 2 h 114"/>
                <a:gd name="T68" fmla="*/ 75 w 221"/>
                <a:gd name="T69" fmla="*/ 2 h 114"/>
                <a:gd name="T70" fmla="*/ 85 w 221"/>
                <a:gd name="T71" fmla="*/ 6 h 114"/>
                <a:gd name="T72" fmla="*/ 91 w 221"/>
                <a:gd name="T73" fmla="*/ 4 h 114"/>
                <a:gd name="T74" fmla="*/ 101 w 221"/>
                <a:gd name="T75" fmla="*/ 7 h 114"/>
                <a:gd name="T76" fmla="*/ 109 w 221"/>
                <a:gd name="T77" fmla="*/ 13 h 114"/>
                <a:gd name="T78" fmla="*/ 121 w 221"/>
                <a:gd name="T79" fmla="*/ 13 h 114"/>
                <a:gd name="T80" fmla="*/ 131 w 221"/>
                <a:gd name="T81" fmla="*/ 13 h 114"/>
                <a:gd name="T82" fmla="*/ 148 w 221"/>
                <a:gd name="T83" fmla="*/ 19 h 114"/>
                <a:gd name="T84" fmla="*/ 158 w 221"/>
                <a:gd name="T85" fmla="*/ 17 h 114"/>
                <a:gd name="T86" fmla="*/ 168 w 221"/>
                <a:gd name="T87" fmla="*/ 11 h 114"/>
                <a:gd name="T88" fmla="*/ 180 w 221"/>
                <a:gd name="T89" fmla="*/ 19 h 114"/>
                <a:gd name="T90" fmla="*/ 191 w 221"/>
                <a:gd name="T91" fmla="*/ 22 h 114"/>
                <a:gd name="T92" fmla="*/ 186 w 221"/>
                <a:gd name="T93" fmla="*/ 31 h 114"/>
                <a:gd name="T94" fmla="*/ 187 w 221"/>
                <a:gd name="T95" fmla="*/ 46 h 114"/>
                <a:gd name="T96" fmla="*/ 194 w 221"/>
                <a:gd name="T97" fmla="*/ 57 h 114"/>
                <a:gd name="T98" fmla="*/ 206 w 221"/>
                <a:gd name="T99" fmla="*/ 58 h 114"/>
                <a:gd name="T100" fmla="*/ 221 w 221"/>
                <a:gd name="T101" fmla="*/ 70 h 114"/>
                <a:gd name="T102" fmla="*/ 217 w 221"/>
                <a:gd name="T103" fmla="*/ 77 h 114"/>
                <a:gd name="T104" fmla="*/ 214 w 221"/>
                <a:gd name="T105" fmla="*/ 82 h 114"/>
                <a:gd name="T106" fmla="*/ 219 w 221"/>
                <a:gd name="T107" fmla="*/ 9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1" h="114">
                  <a:moveTo>
                    <a:pt x="217" y="103"/>
                  </a:moveTo>
                  <a:lnTo>
                    <a:pt x="213" y="103"/>
                  </a:lnTo>
                  <a:lnTo>
                    <a:pt x="212" y="103"/>
                  </a:lnTo>
                  <a:lnTo>
                    <a:pt x="210" y="101"/>
                  </a:lnTo>
                  <a:lnTo>
                    <a:pt x="209" y="100"/>
                  </a:lnTo>
                  <a:lnTo>
                    <a:pt x="208" y="101"/>
                  </a:lnTo>
                  <a:lnTo>
                    <a:pt x="208" y="102"/>
                  </a:lnTo>
                  <a:lnTo>
                    <a:pt x="208" y="103"/>
                  </a:lnTo>
                  <a:lnTo>
                    <a:pt x="207" y="103"/>
                  </a:lnTo>
                  <a:lnTo>
                    <a:pt x="207" y="104"/>
                  </a:lnTo>
                  <a:lnTo>
                    <a:pt x="208" y="106"/>
                  </a:lnTo>
                  <a:lnTo>
                    <a:pt x="207" y="107"/>
                  </a:lnTo>
                  <a:lnTo>
                    <a:pt x="206" y="106"/>
                  </a:lnTo>
                  <a:lnTo>
                    <a:pt x="205" y="105"/>
                  </a:lnTo>
                  <a:lnTo>
                    <a:pt x="205" y="104"/>
                  </a:lnTo>
                  <a:lnTo>
                    <a:pt x="205" y="103"/>
                  </a:lnTo>
                  <a:lnTo>
                    <a:pt x="204" y="102"/>
                  </a:lnTo>
                  <a:lnTo>
                    <a:pt x="202" y="103"/>
                  </a:lnTo>
                  <a:lnTo>
                    <a:pt x="197" y="106"/>
                  </a:lnTo>
                  <a:lnTo>
                    <a:pt x="195" y="106"/>
                  </a:lnTo>
                  <a:lnTo>
                    <a:pt x="192" y="107"/>
                  </a:lnTo>
                  <a:lnTo>
                    <a:pt x="191" y="107"/>
                  </a:lnTo>
                  <a:lnTo>
                    <a:pt x="188" y="106"/>
                  </a:lnTo>
                  <a:lnTo>
                    <a:pt x="187" y="106"/>
                  </a:lnTo>
                  <a:lnTo>
                    <a:pt x="185" y="107"/>
                  </a:lnTo>
                  <a:lnTo>
                    <a:pt x="183" y="107"/>
                  </a:lnTo>
                  <a:lnTo>
                    <a:pt x="183" y="106"/>
                  </a:lnTo>
                  <a:lnTo>
                    <a:pt x="181" y="103"/>
                  </a:lnTo>
                  <a:lnTo>
                    <a:pt x="180" y="102"/>
                  </a:lnTo>
                  <a:lnTo>
                    <a:pt x="180" y="102"/>
                  </a:lnTo>
                  <a:lnTo>
                    <a:pt x="177" y="101"/>
                  </a:lnTo>
                  <a:lnTo>
                    <a:pt x="176" y="102"/>
                  </a:lnTo>
                  <a:lnTo>
                    <a:pt x="175" y="102"/>
                  </a:lnTo>
                  <a:lnTo>
                    <a:pt x="174" y="104"/>
                  </a:lnTo>
                  <a:lnTo>
                    <a:pt x="174" y="105"/>
                  </a:lnTo>
                  <a:lnTo>
                    <a:pt x="173" y="106"/>
                  </a:lnTo>
                  <a:lnTo>
                    <a:pt x="172" y="107"/>
                  </a:lnTo>
                  <a:lnTo>
                    <a:pt x="171" y="108"/>
                  </a:lnTo>
                  <a:lnTo>
                    <a:pt x="170" y="108"/>
                  </a:lnTo>
                  <a:lnTo>
                    <a:pt x="169" y="109"/>
                  </a:lnTo>
                  <a:lnTo>
                    <a:pt x="167" y="109"/>
                  </a:lnTo>
                  <a:lnTo>
                    <a:pt x="166" y="108"/>
                  </a:lnTo>
                  <a:lnTo>
                    <a:pt x="165" y="107"/>
                  </a:lnTo>
                  <a:lnTo>
                    <a:pt x="162" y="107"/>
                  </a:lnTo>
                  <a:lnTo>
                    <a:pt x="158" y="107"/>
                  </a:lnTo>
                  <a:lnTo>
                    <a:pt x="155" y="106"/>
                  </a:lnTo>
                  <a:lnTo>
                    <a:pt x="153" y="106"/>
                  </a:lnTo>
                  <a:lnTo>
                    <a:pt x="150" y="108"/>
                  </a:lnTo>
                  <a:lnTo>
                    <a:pt x="150" y="108"/>
                  </a:lnTo>
                  <a:lnTo>
                    <a:pt x="146" y="108"/>
                  </a:lnTo>
                  <a:lnTo>
                    <a:pt x="131" y="109"/>
                  </a:lnTo>
                  <a:lnTo>
                    <a:pt x="122" y="108"/>
                  </a:lnTo>
                  <a:lnTo>
                    <a:pt x="115" y="104"/>
                  </a:lnTo>
                  <a:lnTo>
                    <a:pt x="109" y="100"/>
                  </a:lnTo>
                  <a:lnTo>
                    <a:pt x="106" y="100"/>
                  </a:lnTo>
                  <a:lnTo>
                    <a:pt x="105" y="100"/>
                  </a:lnTo>
                  <a:lnTo>
                    <a:pt x="104" y="101"/>
                  </a:lnTo>
                  <a:lnTo>
                    <a:pt x="103" y="102"/>
                  </a:lnTo>
                  <a:lnTo>
                    <a:pt x="102" y="103"/>
                  </a:lnTo>
                  <a:lnTo>
                    <a:pt x="101" y="103"/>
                  </a:lnTo>
                  <a:lnTo>
                    <a:pt x="99" y="103"/>
                  </a:lnTo>
                  <a:lnTo>
                    <a:pt x="97" y="103"/>
                  </a:lnTo>
                  <a:lnTo>
                    <a:pt x="95" y="104"/>
                  </a:lnTo>
                  <a:lnTo>
                    <a:pt x="94" y="109"/>
                  </a:lnTo>
                  <a:lnTo>
                    <a:pt x="92" y="110"/>
                  </a:lnTo>
                  <a:lnTo>
                    <a:pt x="89" y="111"/>
                  </a:lnTo>
                  <a:lnTo>
                    <a:pt x="82" y="112"/>
                  </a:lnTo>
                  <a:lnTo>
                    <a:pt x="78" y="113"/>
                  </a:lnTo>
                  <a:lnTo>
                    <a:pt x="76" y="113"/>
                  </a:lnTo>
                  <a:lnTo>
                    <a:pt x="76" y="113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3" y="112"/>
                  </a:lnTo>
                  <a:lnTo>
                    <a:pt x="73" y="112"/>
                  </a:lnTo>
                  <a:lnTo>
                    <a:pt x="73" y="112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0" y="114"/>
                  </a:lnTo>
                  <a:lnTo>
                    <a:pt x="68" y="114"/>
                  </a:lnTo>
                  <a:lnTo>
                    <a:pt x="67" y="114"/>
                  </a:lnTo>
                  <a:lnTo>
                    <a:pt x="66" y="114"/>
                  </a:lnTo>
                  <a:lnTo>
                    <a:pt x="63" y="112"/>
                  </a:lnTo>
                  <a:lnTo>
                    <a:pt x="61" y="112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7" y="113"/>
                  </a:lnTo>
                  <a:lnTo>
                    <a:pt x="58" y="111"/>
                  </a:lnTo>
                  <a:lnTo>
                    <a:pt x="58" y="109"/>
                  </a:lnTo>
                  <a:lnTo>
                    <a:pt x="56" y="108"/>
                  </a:lnTo>
                  <a:lnTo>
                    <a:pt x="54" y="107"/>
                  </a:lnTo>
                  <a:lnTo>
                    <a:pt x="51" y="106"/>
                  </a:lnTo>
                  <a:lnTo>
                    <a:pt x="47" y="107"/>
                  </a:lnTo>
                  <a:lnTo>
                    <a:pt x="45" y="106"/>
                  </a:lnTo>
                  <a:lnTo>
                    <a:pt x="42" y="104"/>
                  </a:lnTo>
                  <a:lnTo>
                    <a:pt x="40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6" y="104"/>
                  </a:lnTo>
                  <a:lnTo>
                    <a:pt x="35" y="104"/>
                  </a:lnTo>
                  <a:lnTo>
                    <a:pt x="34" y="105"/>
                  </a:lnTo>
                  <a:lnTo>
                    <a:pt x="34" y="105"/>
                  </a:lnTo>
                  <a:lnTo>
                    <a:pt x="32" y="106"/>
                  </a:lnTo>
                  <a:lnTo>
                    <a:pt x="30" y="106"/>
                  </a:lnTo>
                  <a:lnTo>
                    <a:pt x="26" y="106"/>
                  </a:lnTo>
                  <a:lnTo>
                    <a:pt x="24" y="105"/>
                  </a:lnTo>
                  <a:lnTo>
                    <a:pt x="23" y="104"/>
                  </a:lnTo>
                  <a:lnTo>
                    <a:pt x="23" y="103"/>
                  </a:lnTo>
                  <a:lnTo>
                    <a:pt x="22" y="101"/>
                  </a:lnTo>
                  <a:lnTo>
                    <a:pt x="21" y="100"/>
                  </a:lnTo>
                  <a:lnTo>
                    <a:pt x="19" y="98"/>
                  </a:lnTo>
                  <a:lnTo>
                    <a:pt x="18" y="98"/>
                  </a:lnTo>
                  <a:lnTo>
                    <a:pt x="16" y="98"/>
                  </a:lnTo>
                  <a:lnTo>
                    <a:pt x="16" y="98"/>
                  </a:lnTo>
                  <a:lnTo>
                    <a:pt x="15" y="98"/>
                  </a:lnTo>
                  <a:lnTo>
                    <a:pt x="14" y="98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3" y="96"/>
                  </a:lnTo>
                  <a:lnTo>
                    <a:pt x="13" y="95"/>
                  </a:lnTo>
                  <a:lnTo>
                    <a:pt x="12" y="93"/>
                  </a:lnTo>
                  <a:lnTo>
                    <a:pt x="10" y="94"/>
                  </a:lnTo>
                  <a:lnTo>
                    <a:pt x="9" y="95"/>
                  </a:lnTo>
                  <a:lnTo>
                    <a:pt x="8" y="96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8" y="88"/>
                  </a:lnTo>
                  <a:lnTo>
                    <a:pt x="7" y="86"/>
                  </a:lnTo>
                  <a:lnTo>
                    <a:pt x="6" y="85"/>
                  </a:lnTo>
                  <a:lnTo>
                    <a:pt x="5" y="84"/>
                  </a:lnTo>
                  <a:lnTo>
                    <a:pt x="1" y="8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1" y="79"/>
                  </a:lnTo>
                  <a:lnTo>
                    <a:pt x="2" y="76"/>
                  </a:lnTo>
                  <a:lnTo>
                    <a:pt x="3" y="74"/>
                  </a:lnTo>
                  <a:lnTo>
                    <a:pt x="5" y="73"/>
                  </a:lnTo>
                  <a:lnTo>
                    <a:pt x="9" y="72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1" y="69"/>
                  </a:lnTo>
                  <a:lnTo>
                    <a:pt x="12" y="68"/>
                  </a:lnTo>
                  <a:lnTo>
                    <a:pt x="15" y="68"/>
                  </a:lnTo>
                  <a:lnTo>
                    <a:pt x="16" y="69"/>
                  </a:lnTo>
                  <a:lnTo>
                    <a:pt x="18" y="68"/>
                  </a:lnTo>
                  <a:lnTo>
                    <a:pt x="17" y="66"/>
                  </a:lnTo>
                  <a:lnTo>
                    <a:pt x="15" y="63"/>
                  </a:lnTo>
                  <a:lnTo>
                    <a:pt x="15" y="60"/>
                  </a:lnTo>
                  <a:lnTo>
                    <a:pt x="15" y="58"/>
                  </a:lnTo>
                  <a:lnTo>
                    <a:pt x="16" y="57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9" y="54"/>
                  </a:lnTo>
                  <a:lnTo>
                    <a:pt x="20" y="54"/>
                  </a:lnTo>
                  <a:lnTo>
                    <a:pt x="21" y="54"/>
                  </a:lnTo>
                  <a:lnTo>
                    <a:pt x="22" y="54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5" y="53"/>
                  </a:lnTo>
                  <a:lnTo>
                    <a:pt x="25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7" y="51"/>
                  </a:lnTo>
                  <a:lnTo>
                    <a:pt x="28" y="51"/>
                  </a:lnTo>
                  <a:lnTo>
                    <a:pt x="28" y="50"/>
                  </a:lnTo>
                  <a:lnTo>
                    <a:pt x="28" y="49"/>
                  </a:lnTo>
                  <a:lnTo>
                    <a:pt x="28" y="49"/>
                  </a:lnTo>
                  <a:lnTo>
                    <a:pt x="28" y="48"/>
                  </a:lnTo>
                  <a:lnTo>
                    <a:pt x="27" y="47"/>
                  </a:lnTo>
                  <a:lnTo>
                    <a:pt x="26" y="47"/>
                  </a:lnTo>
                  <a:lnTo>
                    <a:pt x="26" y="46"/>
                  </a:lnTo>
                  <a:lnTo>
                    <a:pt x="28" y="43"/>
                  </a:lnTo>
                  <a:lnTo>
                    <a:pt x="31" y="38"/>
                  </a:lnTo>
                  <a:lnTo>
                    <a:pt x="32" y="35"/>
                  </a:lnTo>
                  <a:lnTo>
                    <a:pt x="33" y="32"/>
                  </a:lnTo>
                  <a:lnTo>
                    <a:pt x="35" y="31"/>
                  </a:lnTo>
                  <a:lnTo>
                    <a:pt x="37" y="29"/>
                  </a:lnTo>
                  <a:lnTo>
                    <a:pt x="40" y="28"/>
                  </a:lnTo>
                  <a:lnTo>
                    <a:pt x="42" y="25"/>
                  </a:lnTo>
                  <a:lnTo>
                    <a:pt x="45" y="19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8" y="14"/>
                  </a:lnTo>
                  <a:lnTo>
                    <a:pt x="49" y="13"/>
                  </a:lnTo>
                  <a:lnTo>
                    <a:pt x="50" y="13"/>
                  </a:lnTo>
                  <a:lnTo>
                    <a:pt x="52" y="12"/>
                  </a:lnTo>
                  <a:lnTo>
                    <a:pt x="55" y="8"/>
                  </a:lnTo>
                  <a:lnTo>
                    <a:pt x="56" y="7"/>
                  </a:lnTo>
                  <a:lnTo>
                    <a:pt x="57" y="7"/>
                  </a:lnTo>
                  <a:lnTo>
                    <a:pt x="65" y="5"/>
                  </a:lnTo>
                  <a:lnTo>
                    <a:pt x="67" y="4"/>
                  </a:lnTo>
                  <a:lnTo>
                    <a:pt x="69" y="2"/>
                  </a:lnTo>
                  <a:lnTo>
                    <a:pt x="69" y="1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2" y="3"/>
                  </a:lnTo>
                  <a:lnTo>
                    <a:pt x="84" y="5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6" y="8"/>
                  </a:lnTo>
                  <a:lnTo>
                    <a:pt x="87" y="6"/>
                  </a:lnTo>
                  <a:lnTo>
                    <a:pt x="89" y="7"/>
                  </a:lnTo>
                  <a:lnTo>
                    <a:pt x="92" y="5"/>
                  </a:lnTo>
                  <a:lnTo>
                    <a:pt x="91" y="4"/>
                  </a:lnTo>
                  <a:lnTo>
                    <a:pt x="93" y="3"/>
                  </a:lnTo>
                  <a:lnTo>
                    <a:pt x="96" y="5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0" y="6"/>
                  </a:lnTo>
                  <a:lnTo>
                    <a:pt x="101" y="7"/>
                  </a:lnTo>
                  <a:lnTo>
                    <a:pt x="102" y="6"/>
                  </a:lnTo>
                  <a:lnTo>
                    <a:pt x="104" y="7"/>
                  </a:lnTo>
                  <a:lnTo>
                    <a:pt x="106" y="10"/>
                  </a:lnTo>
                  <a:lnTo>
                    <a:pt x="107" y="11"/>
                  </a:lnTo>
                  <a:lnTo>
                    <a:pt x="108" y="13"/>
                  </a:lnTo>
                  <a:lnTo>
                    <a:pt x="109" y="13"/>
                  </a:lnTo>
                  <a:lnTo>
                    <a:pt x="110" y="13"/>
                  </a:lnTo>
                  <a:lnTo>
                    <a:pt x="112" y="13"/>
                  </a:lnTo>
                  <a:lnTo>
                    <a:pt x="115" y="12"/>
                  </a:lnTo>
                  <a:lnTo>
                    <a:pt x="116" y="12"/>
                  </a:lnTo>
                  <a:lnTo>
                    <a:pt x="117" y="12"/>
                  </a:lnTo>
                  <a:lnTo>
                    <a:pt x="121" y="13"/>
                  </a:lnTo>
                  <a:lnTo>
                    <a:pt x="123" y="13"/>
                  </a:lnTo>
                  <a:lnTo>
                    <a:pt x="124" y="12"/>
                  </a:lnTo>
                  <a:lnTo>
                    <a:pt x="126" y="11"/>
                  </a:lnTo>
                  <a:lnTo>
                    <a:pt x="127" y="11"/>
                  </a:lnTo>
                  <a:lnTo>
                    <a:pt x="128" y="11"/>
                  </a:lnTo>
                  <a:lnTo>
                    <a:pt x="131" y="13"/>
                  </a:lnTo>
                  <a:lnTo>
                    <a:pt x="133" y="14"/>
                  </a:lnTo>
                  <a:lnTo>
                    <a:pt x="135" y="14"/>
                  </a:lnTo>
                  <a:lnTo>
                    <a:pt x="139" y="15"/>
                  </a:lnTo>
                  <a:lnTo>
                    <a:pt x="143" y="15"/>
                  </a:lnTo>
                  <a:lnTo>
                    <a:pt x="147" y="18"/>
                  </a:lnTo>
                  <a:lnTo>
                    <a:pt x="148" y="19"/>
                  </a:lnTo>
                  <a:lnTo>
                    <a:pt x="150" y="20"/>
                  </a:lnTo>
                  <a:lnTo>
                    <a:pt x="153" y="21"/>
                  </a:lnTo>
                  <a:lnTo>
                    <a:pt x="155" y="20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8" y="17"/>
                  </a:lnTo>
                  <a:lnTo>
                    <a:pt x="161" y="14"/>
                  </a:lnTo>
                  <a:lnTo>
                    <a:pt x="162" y="13"/>
                  </a:lnTo>
                  <a:lnTo>
                    <a:pt x="164" y="12"/>
                  </a:lnTo>
                  <a:lnTo>
                    <a:pt x="165" y="13"/>
                  </a:lnTo>
                  <a:lnTo>
                    <a:pt x="167" y="12"/>
                  </a:lnTo>
                  <a:lnTo>
                    <a:pt x="168" y="11"/>
                  </a:lnTo>
                  <a:lnTo>
                    <a:pt x="170" y="14"/>
                  </a:lnTo>
                  <a:lnTo>
                    <a:pt x="172" y="16"/>
                  </a:lnTo>
                  <a:lnTo>
                    <a:pt x="177" y="18"/>
                  </a:lnTo>
                  <a:lnTo>
                    <a:pt x="178" y="19"/>
                  </a:lnTo>
                  <a:lnTo>
                    <a:pt x="179" y="19"/>
                  </a:lnTo>
                  <a:lnTo>
                    <a:pt x="180" y="19"/>
                  </a:lnTo>
                  <a:lnTo>
                    <a:pt x="182" y="19"/>
                  </a:lnTo>
                  <a:lnTo>
                    <a:pt x="185" y="20"/>
                  </a:lnTo>
                  <a:lnTo>
                    <a:pt x="187" y="21"/>
                  </a:lnTo>
                  <a:lnTo>
                    <a:pt x="189" y="21"/>
                  </a:lnTo>
                  <a:lnTo>
                    <a:pt x="190" y="22"/>
                  </a:lnTo>
                  <a:lnTo>
                    <a:pt x="191" y="22"/>
                  </a:lnTo>
                  <a:lnTo>
                    <a:pt x="192" y="24"/>
                  </a:lnTo>
                  <a:lnTo>
                    <a:pt x="192" y="26"/>
                  </a:lnTo>
                  <a:lnTo>
                    <a:pt x="191" y="27"/>
                  </a:lnTo>
                  <a:lnTo>
                    <a:pt x="191" y="29"/>
                  </a:lnTo>
                  <a:lnTo>
                    <a:pt x="186" y="29"/>
                  </a:lnTo>
                  <a:lnTo>
                    <a:pt x="186" y="31"/>
                  </a:lnTo>
                  <a:lnTo>
                    <a:pt x="189" y="32"/>
                  </a:lnTo>
                  <a:lnTo>
                    <a:pt x="191" y="34"/>
                  </a:lnTo>
                  <a:lnTo>
                    <a:pt x="191" y="37"/>
                  </a:lnTo>
                  <a:lnTo>
                    <a:pt x="190" y="39"/>
                  </a:lnTo>
                  <a:lnTo>
                    <a:pt x="187" y="43"/>
                  </a:lnTo>
                  <a:lnTo>
                    <a:pt x="187" y="46"/>
                  </a:lnTo>
                  <a:lnTo>
                    <a:pt x="188" y="52"/>
                  </a:lnTo>
                  <a:lnTo>
                    <a:pt x="189" y="53"/>
                  </a:lnTo>
                  <a:lnTo>
                    <a:pt x="191" y="54"/>
                  </a:lnTo>
                  <a:lnTo>
                    <a:pt x="191" y="55"/>
                  </a:lnTo>
                  <a:lnTo>
                    <a:pt x="192" y="57"/>
                  </a:lnTo>
                  <a:lnTo>
                    <a:pt x="194" y="57"/>
                  </a:lnTo>
                  <a:lnTo>
                    <a:pt x="196" y="57"/>
                  </a:lnTo>
                  <a:lnTo>
                    <a:pt x="197" y="58"/>
                  </a:lnTo>
                  <a:lnTo>
                    <a:pt x="197" y="58"/>
                  </a:lnTo>
                  <a:lnTo>
                    <a:pt x="201" y="58"/>
                  </a:lnTo>
                  <a:lnTo>
                    <a:pt x="203" y="58"/>
                  </a:lnTo>
                  <a:lnTo>
                    <a:pt x="206" y="58"/>
                  </a:lnTo>
                  <a:lnTo>
                    <a:pt x="208" y="58"/>
                  </a:lnTo>
                  <a:lnTo>
                    <a:pt x="213" y="57"/>
                  </a:lnTo>
                  <a:lnTo>
                    <a:pt x="213" y="57"/>
                  </a:lnTo>
                  <a:lnTo>
                    <a:pt x="217" y="59"/>
                  </a:lnTo>
                  <a:lnTo>
                    <a:pt x="221" y="70"/>
                  </a:lnTo>
                  <a:lnTo>
                    <a:pt x="221" y="70"/>
                  </a:lnTo>
                  <a:lnTo>
                    <a:pt x="220" y="72"/>
                  </a:lnTo>
                  <a:lnTo>
                    <a:pt x="218" y="73"/>
                  </a:lnTo>
                  <a:lnTo>
                    <a:pt x="217" y="75"/>
                  </a:lnTo>
                  <a:lnTo>
                    <a:pt x="217" y="75"/>
                  </a:lnTo>
                  <a:lnTo>
                    <a:pt x="217" y="77"/>
                  </a:lnTo>
                  <a:lnTo>
                    <a:pt x="217" y="77"/>
                  </a:lnTo>
                  <a:lnTo>
                    <a:pt x="216" y="78"/>
                  </a:lnTo>
                  <a:lnTo>
                    <a:pt x="216" y="79"/>
                  </a:lnTo>
                  <a:lnTo>
                    <a:pt x="215" y="79"/>
                  </a:lnTo>
                  <a:lnTo>
                    <a:pt x="215" y="79"/>
                  </a:lnTo>
                  <a:lnTo>
                    <a:pt x="215" y="80"/>
                  </a:lnTo>
                  <a:lnTo>
                    <a:pt x="214" y="82"/>
                  </a:lnTo>
                  <a:lnTo>
                    <a:pt x="214" y="83"/>
                  </a:lnTo>
                  <a:lnTo>
                    <a:pt x="214" y="84"/>
                  </a:lnTo>
                  <a:lnTo>
                    <a:pt x="215" y="87"/>
                  </a:lnTo>
                  <a:lnTo>
                    <a:pt x="218" y="90"/>
                  </a:lnTo>
                  <a:lnTo>
                    <a:pt x="219" y="92"/>
                  </a:lnTo>
                  <a:lnTo>
                    <a:pt x="219" y="92"/>
                  </a:lnTo>
                  <a:lnTo>
                    <a:pt x="221" y="97"/>
                  </a:lnTo>
                  <a:lnTo>
                    <a:pt x="220" y="98"/>
                  </a:lnTo>
                  <a:lnTo>
                    <a:pt x="220" y="100"/>
                  </a:lnTo>
                  <a:lnTo>
                    <a:pt x="217" y="10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62" name="Freeform 613">
              <a:extLst>
                <a:ext uri="{FF2B5EF4-FFF2-40B4-BE49-F238E27FC236}">
                  <a16:creationId xmlns:a16="http://schemas.microsoft.com/office/drawing/2014/main" id="{0B3E2BD6-40B0-0150-9C18-BBAF200B6C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7926" y="1720851"/>
              <a:ext cx="766763" cy="1614488"/>
            </a:xfrm>
            <a:custGeom>
              <a:avLst/>
              <a:gdLst>
                <a:gd name="T0" fmla="*/ 286 w 483"/>
                <a:gd name="T1" fmla="*/ 929 h 1017"/>
                <a:gd name="T2" fmla="*/ 122 w 483"/>
                <a:gd name="T3" fmla="*/ 893 h 1017"/>
                <a:gd name="T4" fmla="*/ 317 w 483"/>
                <a:gd name="T5" fmla="*/ 885 h 1017"/>
                <a:gd name="T6" fmla="*/ 310 w 483"/>
                <a:gd name="T7" fmla="*/ 880 h 1017"/>
                <a:gd name="T8" fmla="*/ 345 w 483"/>
                <a:gd name="T9" fmla="*/ 180 h 1017"/>
                <a:gd name="T10" fmla="*/ 317 w 483"/>
                <a:gd name="T11" fmla="*/ 179 h 1017"/>
                <a:gd name="T12" fmla="*/ 353 w 483"/>
                <a:gd name="T13" fmla="*/ 179 h 1017"/>
                <a:gd name="T14" fmla="*/ 359 w 483"/>
                <a:gd name="T15" fmla="*/ 165 h 1017"/>
                <a:gd name="T16" fmla="*/ 383 w 483"/>
                <a:gd name="T17" fmla="*/ 142 h 1017"/>
                <a:gd name="T18" fmla="*/ 269 w 483"/>
                <a:gd name="T19" fmla="*/ 30 h 1017"/>
                <a:gd name="T20" fmla="*/ 292 w 483"/>
                <a:gd name="T21" fmla="*/ 74 h 1017"/>
                <a:gd name="T22" fmla="*/ 338 w 483"/>
                <a:gd name="T23" fmla="*/ 117 h 1017"/>
                <a:gd name="T24" fmla="*/ 375 w 483"/>
                <a:gd name="T25" fmla="*/ 132 h 1017"/>
                <a:gd name="T26" fmla="*/ 355 w 483"/>
                <a:gd name="T27" fmla="*/ 147 h 1017"/>
                <a:gd name="T28" fmla="*/ 331 w 483"/>
                <a:gd name="T29" fmla="*/ 165 h 1017"/>
                <a:gd name="T30" fmla="*/ 314 w 483"/>
                <a:gd name="T31" fmla="*/ 174 h 1017"/>
                <a:gd name="T32" fmla="*/ 308 w 483"/>
                <a:gd name="T33" fmla="*/ 192 h 1017"/>
                <a:gd name="T34" fmla="*/ 294 w 483"/>
                <a:gd name="T35" fmla="*/ 215 h 1017"/>
                <a:gd name="T36" fmla="*/ 263 w 483"/>
                <a:gd name="T37" fmla="*/ 237 h 1017"/>
                <a:gd name="T38" fmla="*/ 241 w 483"/>
                <a:gd name="T39" fmla="*/ 281 h 1017"/>
                <a:gd name="T40" fmla="*/ 242 w 483"/>
                <a:gd name="T41" fmla="*/ 332 h 1017"/>
                <a:gd name="T42" fmla="*/ 285 w 483"/>
                <a:gd name="T43" fmla="*/ 387 h 1017"/>
                <a:gd name="T44" fmla="*/ 334 w 483"/>
                <a:gd name="T45" fmla="*/ 453 h 1017"/>
                <a:gd name="T46" fmla="*/ 374 w 483"/>
                <a:gd name="T47" fmla="*/ 490 h 1017"/>
                <a:gd name="T48" fmla="*/ 402 w 483"/>
                <a:gd name="T49" fmla="*/ 511 h 1017"/>
                <a:gd name="T50" fmla="*/ 432 w 483"/>
                <a:gd name="T51" fmla="*/ 554 h 1017"/>
                <a:gd name="T52" fmla="*/ 451 w 483"/>
                <a:gd name="T53" fmla="*/ 595 h 1017"/>
                <a:gd name="T54" fmla="*/ 467 w 483"/>
                <a:gd name="T55" fmla="*/ 663 h 1017"/>
                <a:gd name="T56" fmla="*/ 470 w 483"/>
                <a:gd name="T57" fmla="*/ 690 h 1017"/>
                <a:gd name="T58" fmla="*/ 478 w 483"/>
                <a:gd name="T59" fmla="*/ 719 h 1017"/>
                <a:gd name="T60" fmla="*/ 472 w 483"/>
                <a:gd name="T61" fmla="*/ 737 h 1017"/>
                <a:gd name="T62" fmla="*/ 468 w 483"/>
                <a:gd name="T63" fmla="*/ 768 h 1017"/>
                <a:gd name="T64" fmla="*/ 466 w 483"/>
                <a:gd name="T65" fmla="*/ 788 h 1017"/>
                <a:gd name="T66" fmla="*/ 444 w 483"/>
                <a:gd name="T67" fmla="*/ 833 h 1017"/>
                <a:gd name="T68" fmla="*/ 374 w 483"/>
                <a:gd name="T69" fmla="*/ 876 h 1017"/>
                <a:gd name="T70" fmla="*/ 323 w 483"/>
                <a:gd name="T71" fmla="*/ 887 h 1017"/>
                <a:gd name="T72" fmla="*/ 307 w 483"/>
                <a:gd name="T73" fmla="*/ 876 h 1017"/>
                <a:gd name="T74" fmla="*/ 305 w 483"/>
                <a:gd name="T75" fmla="*/ 903 h 1017"/>
                <a:gd name="T76" fmla="*/ 292 w 483"/>
                <a:gd name="T77" fmla="*/ 923 h 1017"/>
                <a:gd name="T78" fmla="*/ 285 w 483"/>
                <a:gd name="T79" fmla="*/ 952 h 1017"/>
                <a:gd name="T80" fmla="*/ 178 w 483"/>
                <a:gd name="T81" fmla="*/ 1017 h 1017"/>
                <a:gd name="T82" fmla="*/ 188 w 483"/>
                <a:gd name="T83" fmla="*/ 932 h 1017"/>
                <a:gd name="T84" fmla="*/ 154 w 483"/>
                <a:gd name="T85" fmla="*/ 895 h 1017"/>
                <a:gd name="T86" fmla="*/ 239 w 483"/>
                <a:gd name="T87" fmla="*/ 854 h 1017"/>
                <a:gd name="T88" fmla="*/ 247 w 483"/>
                <a:gd name="T89" fmla="*/ 827 h 1017"/>
                <a:gd name="T90" fmla="*/ 285 w 483"/>
                <a:gd name="T91" fmla="*/ 790 h 1017"/>
                <a:gd name="T92" fmla="*/ 352 w 483"/>
                <a:gd name="T93" fmla="*/ 728 h 1017"/>
                <a:gd name="T94" fmla="*/ 344 w 483"/>
                <a:gd name="T95" fmla="*/ 628 h 1017"/>
                <a:gd name="T96" fmla="*/ 360 w 483"/>
                <a:gd name="T97" fmla="*/ 576 h 1017"/>
                <a:gd name="T98" fmla="*/ 345 w 483"/>
                <a:gd name="T99" fmla="*/ 521 h 1017"/>
                <a:gd name="T100" fmla="*/ 303 w 483"/>
                <a:gd name="T101" fmla="*/ 487 h 1017"/>
                <a:gd name="T102" fmla="*/ 237 w 483"/>
                <a:gd name="T103" fmla="*/ 400 h 1017"/>
                <a:gd name="T104" fmla="*/ 195 w 483"/>
                <a:gd name="T105" fmla="*/ 344 h 1017"/>
                <a:gd name="T106" fmla="*/ 137 w 483"/>
                <a:gd name="T107" fmla="*/ 301 h 1017"/>
                <a:gd name="T108" fmla="*/ 140 w 483"/>
                <a:gd name="T109" fmla="*/ 261 h 1017"/>
                <a:gd name="T110" fmla="*/ 183 w 483"/>
                <a:gd name="T111" fmla="*/ 228 h 1017"/>
                <a:gd name="T112" fmla="*/ 142 w 483"/>
                <a:gd name="T113" fmla="*/ 175 h 1017"/>
                <a:gd name="T114" fmla="*/ 84 w 483"/>
                <a:gd name="T115" fmla="*/ 183 h 1017"/>
                <a:gd name="T116" fmla="*/ 53 w 483"/>
                <a:gd name="T117" fmla="*/ 132 h 1017"/>
                <a:gd name="T118" fmla="*/ 3 w 483"/>
                <a:gd name="T119" fmla="*/ 74 h 1017"/>
                <a:gd name="T120" fmla="*/ 59 w 483"/>
                <a:gd name="T121" fmla="*/ 67 h 1017"/>
                <a:gd name="T122" fmla="*/ 116 w 483"/>
                <a:gd name="T123" fmla="*/ 57 h 1017"/>
                <a:gd name="T124" fmla="*/ 176 w 483"/>
                <a:gd name="T125" fmla="*/ 2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83" h="1017">
                  <a:moveTo>
                    <a:pt x="299" y="1005"/>
                  </a:moveTo>
                  <a:lnTo>
                    <a:pt x="299" y="1006"/>
                  </a:lnTo>
                  <a:lnTo>
                    <a:pt x="297" y="1006"/>
                  </a:lnTo>
                  <a:lnTo>
                    <a:pt x="297" y="1007"/>
                  </a:lnTo>
                  <a:lnTo>
                    <a:pt x="298" y="1008"/>
                  </a:lnTo>
                  <a:lnTo>
                    <a:pt x="299" y="1009"/>
                  </a:lnTo>
                  <a:lnTo>
                    <a:pt x="298" y="1008"/>
                  </a:lnTo>
                  <a:lnTo>
                    <a:pt x="297" y="1008"/>
                  </a:lnTo>
                  <a:lnTo>
                    <a:pt x="296" y="1009"/>
                  </a:lnTo>
                  <a:lnTo>
                    <a:pt x="295" y="1009"/>
                  </a:lnTo>
                  <a:lnTo>
                    <a:pt x="295" y="1010"/>
                  </a:lnTo>
                  <a:lnTo>
                    <a:pt x="295" y="1011"/>
                  </a:lnTo>
                  <a:lnTo>
                    <a:pt x="295" y="1012"/>
                  </a:lnTo>
                  <a:lnTo>
                    <a:pt x="294" y="1012"/>
                  </a:lnTo>
                  <a:lnTo>
                    <a:pt x="293" y="1012"/>
                  </a:lnTo>
                  <a:lnTo>
                    <a:pt x="292" y="1010"/>
                  </a:lnTo>
                  <a:lnTo>
                    <a:pt x="293" y="1008"/>
                  </a:lnTo>
                  <a:lnTo>
                    <a:pt x="295" y="1006"/>
                  </a:lnTo>
                  <a:lnTo>
                    <a:pt x="297" y="1005"/>
                  </a:lnTo>
                  <a:lnTo>
                    <a:pt x="299" y="1004"/>
                  </a:lnTo>
                  <a:lnTo>
                    <a:pt x="299" y="1005"/>
                  </a:lnTo>
                  <a:close/>
                  <a:moveTo>
                    <a:pt x="269" y="947"/>
                  </a:moveTo>
                  <a:lnTo>
                    <a:pt x="270" y="948"/>
                  </a:lnTo>
                  <a:lnTo>
                    <a:pt x="274" y="949"/>
                  </a:lnTo>
                  <a:lnTo>
                    <a:pt x="275" y="950"/>
                  </a:lnTo>
                  <a:lnTo>
                    <a:pt x="275" y="951"/>
                  </a:lnTo>
                  <a:lnTo>
                    <a:pt x="274" y="952"/>
                  </a:lnTo>
                  <a:lnTo>
                    <a:pt x="273" y="953"/>
                  </a:lnTo>
                  <a:lnTo>
                    <a:pt x="272" y="953"/>
                  </a:lnTo>
                  <a:lnTo>
                    <a:pt x="272" y="951"/>
                  </a:lnTo>
                  <a:lnTo>
                    <a:pt x="271" y="950"/>
                  </a:lnTo>
                  <a:lnTo>
                    <a:pt x="269" y="949"/>
                  </a:lnTo>
                  <a:lnTo>
                    <a:pt x="268" y="948"/>
                  </a:lnTo>
                  <a:lnTo>
                    <a:pt x="269" y="950"/>
                  </a:lnTo>
                  <a:lnTo>
                    <a:pt x="270" y="950"/>
                  </a:lnTo>
                  <a:lnTo>
                    <a:pt x="270" y="951"/>
                  </a:lnTo>
                  <a:lnTo>
                    <a:pt x="269" y="951"/>
                  </a:lnTo>
                  <a:lnTo>
                    <a:pt x="268" y="951"/>
                  </a:lnTo>
                  <a:lnTo>
                    <a:pt x="266" y="947"/>
                  </a:lnTo>
                  <a:lnTo>
                    <a:pt x="264" y="945"/>
                  </a:lnTo>
                  <a:lnTo>
                    <a:pt x="264" y="944"/>
                  </a:lnTo>
                  <a:lnTo>
                    <a:pt x="263" y="943"/>
                  </a:lnTo>
                  <a:lnTo>
                    <a:pt x="263" y="941"/>
                  </a:lnTo>
                  <a:lnTo>
                    <a:pt x="263" y="940"/>
                  </a:lnTo>
                  <a:lnTo>
                    <a:pt x="261" y="938"/>
                  </a:lnTo>
                  <a:lnTo>
                    <a:pt x="262" y="938"/>
                  </a:lnTo>
                  <a:lnTo>
                    <a:pt x="262" y="939"/>
                  </a:lnTo>
                  <a:lnTo>
                    <a:pt x="266" y="943"/>
                  </a:lnTo>
                  <a:lnTo>
                    <a:pt x="269" y="946"/>
                  </a:lnTo>
                  <a:lnTo>
                    <a:pt x="269" y="947"/>
                  </a:lnTo>
                  <a:close/>
                  <a:moveTo>
                    <a:pt x="291" y="933"/>
                  </a:moveTo>
                  <a:lnTo>
                    <a:pt x="290" y="933"/>
                  </a:lnTo>
                  <a:lnTo>
                    <a:pt x="288" y="930"/>
                  </a:lnTo>
                  <a:lnTo>
                    <a:pt x="286" y="929"/>
                  </a:lnTo>
                  <a:lnTo>
                    <a:pt x="283" y="926"/>
                  </a:lnTo>
                  <a:lnTo>
                    <a:pt x="284" y="926"/>
                  </a:lnTo>
                  <a:lnTo>
                    <a:pt x="285" y="926"/>
                  </a:lnTo>
                  <a:lnTo>
                    <a:pt x="287" y="928"/>
                  </a:lnTo>
                  <a:lnTo>
                    <a:pt x="288" y="929"/>
                  </a:lnTo>
                  <a:lnTo>
                    <a:pt x="290" y="931"/>
                  </a:lnTo>
                  <a:lnTo>
                    <a:pt x="291" y="933"/>
                  </a:lnTo>
                  <a:close/>
                  <a:moveTo>
                    <a:pt x="304" y="907"/>
                  </a:moveTo>
                  <a:lnTo>
                    <a:pt x="303" y="907"/>
                  </a:lnTo>
                  <a:lnTo>
                    <a:pt x="303" y="906"/>
                  </a:lnTo>
                  <a:lnTo>
                    <a:pt x="302" y="906"/>
                  </a:lnTo>
                  <a:lnTo>
                    <a:pt x="301" y="905"/>
                  </a:lnTo>
                  <a:lnTo>
                    <a:pt x="292" y="904"/>
                  </a:lnTo>
                  <a:lnTo>
                    <a:pt x="289" y="902"/>
                  </a:lnTo>
                  <a:lnTo>
                    <a:pt x="290" y="902"/>
                  </a:lnTo>
                  <a:lnTo>
                    <a:pt x="292" y="903"/>
                  </a:lnTo>
                  <a:lnTo>
                    <a:pt x="294" y="903"/>
                  </a:lnTo>
                  <a:lnTo>
                    <a:pt x="302" y="904"/>
                  </a:lnTo>
                  <a:lnTo>
                    <a:pt x="303" y="904"/>
                  </a:lnTo>
                  <a:lnTo>
                    <a:pt x="305" y="904"/>
                  </a:lnTo>
                  <a:lnTo>
                    <a:pt x="305" y="905"/>
                  </a:lnTo>
                  <a:lnTo>
                    <a:pt x="305" y="906"/>
                  </a:lnTo>
                  <a:lnTo>
                    <a:pt x="304" y="907"/>
                  </a:lnTo>
                  <a:close/>
                  <a:moveTo>
                    <a:pt x="124" y="892"/>
                  </a:moveTo>
                  <a:lnTo>
                    <a:pt x="125" y="893"/>
                  </a:lnTo>
                  <a:lnTo>
                    <a:pt x="125" y="892"/>
                  </a:lnTo>
                  <a:lnTo>
                    <a:pt x="129" y="897"/>
                  </a:lnTo>
                  <a:lnTo>
                    <a:pt x="130" y="898"/>
                  </a:lnTo>
                  <a:lnTo>
                    <a:pt x="130" y="905"/>
                  </a:lnTo>
                  <a:lnTo>
                    <a:pt x="127" y="912"/>
                  </a:lnTo>
                  <a:lnTo>
                    <a:pt x="126" y="916"/>
                  </a:lnTo>
                  <a:lnTo>
                    <a:pt x="127" y="917"/>
                  </a:lnTo>
                  <a:lnTo>
                    <a:pt x="127" y="919"/>
                  </a:lnTo>
                  <a:lnTo>
                    <a:pt x="127" y="920"/>
                  </a:lnTo>
                  <a:lnTo>
                    <a:pt x="127" y="921"/>
                  </a:lnTo>
                  <a:lnTo>
                    <a:pt x="126" y="921"/>
                  </a:lnTo>
                  <a:lnTo>
                    <a:pt x="126" y="920"/>
                  </a:lnTo>
                  <a:lnTo>
                    <a:pt x="125" y="920"/>
                  </a:lnTo>
                  <a:lnTo>
                    <a:pt x="124" y="917"/>
                  </a:lnTo>
                  <a:lnTo>
                    <a:pt x="123" y="911"/>
                  </a:lnTo>
                  <a:lnTo>
                    <a:pt x="121" y="906"/>
                  </a:lnTo>
                  <a:lnTo>
                    <a:pt x="120" y="904"/>
                  </a:lnTo>
                  <a:lnTo>
                    <a:pt x="118" y="903"/>
                  </a:lnTo>
                  <a:lnTo>
                    <a:pt x="115" y="901"/>
                  </a:lnTo>
                  <a:lnTo>
                    <a:pt x="115" y="900"/>
                  </a:lnTo>
                  <a:lnTo>
                    <a:pt x="114" y="898"/>
                  </a:lnTo>
                  <a:lnTo>
                    <a:pt x="114" y="897"/>
                  </a:lnTo>
                  <a:lnTo>
                    <a:pt x="118" y="898"/>
                  </a:lnTo>
                  <a:lnTo>
                    <a:pt x="120" y="897"/>
                  </a:lnTo>
                  <a:lnTo>
                    <a:pt x="121" y="896"/>
                  </a:lnTo>
                  <a:lnTo>
                    <a:pt x="121" y="895"/>
                  </a:lnTo>
                  <a:lnTo>
                    <a:pt x="122" y="895"/>
                  </a:lnTo>
                  <a:lnTo>
                    <a:pt x="122" y="894"/>
                  </a:lnTo>
                  <a:lnTo>
                    <a:pt x="122" y="893"/>
                  </a:lnTo>
                  <a:lnTo>
                    <a:pt x="123" y="892"/>
                  </a:lnTo>
                  <a:lnTo>
                    <a:pt x="124" y="892"/>
                  </a:lnTo>
                  <a:close/>
                  <a:moveTo>
                    <a:pt x="334" y="893"/>
                  </a:moveTo>
                  <a:lnTo>
                    <a:pt x="333" y="893"/>
                  </a:lnTo>
                  <a:lnTo>
                    <a:pt x="333" y="894"/>
                  </a:lnTo>
                  <a:lnTo>
                    <a:pt x="333" y="894"/>
                  </a:lnTo>
                  <a:lnTo>
                    <a:pt x="332" y="896"/>
                  </a:lnTo>
                  <a:lnTo>
                    <a:pt x="330" y="897"/>
                  </a:lnTo>
                  <a:lnTo>
                    <a:pt x="329" y="897"/>
                  </a:lnTo>
                  <a:lnTo>
                    <a:pt x="328" y="900"/>
                  </a:lnTo>
                  <a:lnTo>
                    <a:pt x="327" y="900"/>
                  </a:lnTo>
                  <a:lnTo>
                    <a:pt x="326" y="897"/>
                  </a:lnTo>
                  <a:lnTo>
                    <a:pt x="326" y="896"/>
                  </a:lnTo>
                  <a:lnTo>
                    <a:pt x="329" y="895"/>
                  </a:lnTo>
                  <a:lnTo>
                    <a:pt x="331" y="894"/>
                  </a:lnTo>
                  <a:lnTo>
                    <a:pt x="332" y="893"/>
                  </a:lnTo>
                  <a:lnTo>
                    <a:pt x="332" y="892"/>
                  </a:lnTo>
                  <a:lnTo>
                    <a:pt x="332" y="891"/>
                  </a:lnTo>
                  <a:lnTo>
                    <a:pt x="333" y="891"/>
                  </a:lnTo>
                  <a:lnTo>
                    <a:pt x="334" y="893"/>
                  </a:lnTo>
                  <a:close/>
                  <a:moveTo>
                    <a:pt x="318" y="888"/>
                  </a:moveTo>
                  <a:lnTo>
                    <a:pt x="317" y="890"/>
                  </a:lnTo>
                  <a:lnTo>
                    <a:pt x="316" y="893"/>
                  </a:lnTo>
                  <a:lnTo>
                    <a:pt x="317" y="893"/>
                  </a:lnTo>
                  <a:lnTo>
                    <a:pt x="318" y="893"/>
                  </a:lnTo>
                  <a:lnTo>
                    <a:pt x="319" y="894"/>
                  </a:lnTo>
                  <a:lnTo>
                    <a:pt x="320" y="895"/>
                  </a:lnTo>
                  <a:lnTo>
                    <a:pt x="316" y="896"/>
                  </a:lnTo>
                  <a:lnTo>
                    <a:pt x="315" y="896"/>
                  </a:lnTo>
                  <a:lnTo>
                    <a:pt x="314" y="897"/>
                  </a:lnTo>
                  <a:lnTo>
                    <a:pt x="314" y="896"/>
                  </a:lnTo>
                  <a:lnTo>
                    <a:pt x="314" y="895"/>
                  </a:lnTo>
                  <a:lnTo>
                    <a:pt x="313" y="894"/>
                  </a:lnTo>
                  <a:lnTo>
                    <a:pt x="313" y="893"/>
                  </a:lnTo>
                  <a:lnTo>
                    <a:pt x="313" y="892"/>
                  </a:lnTo>
                  <a:lnTo>
                    <a:pt x="314" y="891"/>
                  </a:lnTo>
                  <a:lnTo>
                    <a:pt x="314" y="890"/>
                  </a:lnTo>
                  <a:lnTo>
                    <a:pt x="314" y="891"/>
                  </a:lnTo>
                  <a:lnTo>
                    <a:pt x="313" y="889"/>
                  </a:lnTo>
                  <a:lnTo>
                    <a:pt x="314" y="888"/>
                  </a:lnTo>
                  <a:lnTo>
                    <a:pt x="315" y="888"/>
                  </a:lnTo>
                  <a:lnTo>
                    <a:pt x="316" y="887"/>
                  </a:lnTo>
                  <a:lnTo>
                    <a:pt x="318" y="888"/>
                  </a:lnTo>
                  <a:close/>
                  <a:moveTo>
                    <a:pt x="449" y="887"/>
                  </a:moveTo>
                  <a:lnTo>
                    <a:pt x="449" y="888"/>
                  </a:lnTo>
                  <a:lnTo>
                    <a:pt x="448" y="888"/>
                  </a:lnTo>
                  <a:lnTo>
                    <a:pt x="447" y="888"/>
                  </a:lnTo>
                  <a:lnTo>
                    <a:pt x="447" y="886"/>
                  </a:lnTo>
                  <a:lnTo>
                    <a:pt x="448" y="885"/>
                  </a:lnTo>
                  <a:lnTo>
                    <a:pt x="449" y="886"/>
                  </a:lnTo>
                  <a:lnTo>
                    <a:pt x="449" y="887"/>
                  </a:lnTo>
                  <a:close/>
                  <a:moveTo>
                    <a:pt x="316" y="883"/>
                  </a:moveTo>
                  <a:lnTo>
                    <a:pt x="316" y="884"/>
                  </a:lnTo>
                  <a:lnTo>
                    <a:pt x="317" y="885"/>
                  </a:lnTo>
                  <a:lnTo>
                    <a:pt x="316" y="886"/>
                  </a:lnTo>
                  <a:lnTo>
                    <a:pt x="316" y="885"/>
                  </a:lnTo>
                  <a:lnTo>
                    <a:pt x="315" y="885"/>
                  </a:lnTo>
                  <a:lnTo>
                    <a:pt x="315" y="883"/>
                  </a:lnTo>
                  <a:lnTo>
                    <a:pt x="314" y="883"/>
                  </a:lnTo>
                  <a:lnTo>
                    <a:pt x="314" y="884"/>
                  </a:lnTo>
                  <a:lnTo>
                    <a:pt x="315" y="885"/>
                  </a:lnTo>
                  <a:lnTo>
                    <a:pt x="315" y="886"/>
                  </a:lnTo>
                  <a:lnTo>
                    <a:pt x="315" y="887"/>
                  </a:lnTo>
                  <a:lnTo>
                    <a:pt x="314" y="887"/>
                  </a:lnTo>
                  <a:lnTo>
                    <a:pt x="313" y="886"/>
                  </a:lnTo>
                  <a:lnTo>
                    <a:pt x="312" y="886"/>
                  </a:lnTo>
                  <a:lnTo>
                    <a:pt x="312" y="885"/>
                  </a:lnTo>
                  <a:lnTo>
                    <a:pt x="312" y="884"/>
                  </a:lnTo>
                  <a:lnTo>
                    <a:pt x="312" y="883"/>
                  </a:lnTo>
                  <a:lnTo>
                    <a:pt x="313" y="881"/>
                  </a:lnTo>
                  <a:lnTo>
                    <a:pt x="312" y="880"/>
                  </a:lnTo>
                  <a:lnTo>
                    <a:pt x="313" y="879"/>
                  </a:lnTo>
                  <a:lnTo>
                    <a:pt x="314" y="880"/>
                  </a:lnTo>
                  <a:lnTo>
                    <a:pt x="315" y="881"/>
                  </a:lnTo>
                  <a:lnTo>
                    <a:pt x="316" y="882"/>
                  </a:lnTo>
                  <a:lnTo>
                    <a:pt x="317" y="882"/>
                  </a:lnTo>
                  <a:lnTo>
                    <a:pt x="316" y="883"/>
                  </a:lnTo>
                  <a:close/>
                  <a:moveTo>
                    <a:pt x="312" y="889"/>
                  </a:moveTo>
                  <a:lnTo>
                    <a:pt x="313" y="891"/>
                  </a:lnTo>
                  <a:lnTo>
                    <a:pt x="312" y="891"/>
                  </a:lnTo>
                  <a:lnTo>
                    <a:pt x="311" y="891"/>
                  </a:lnTo>
                  <a:lnTo>
                    <a:pt x="310" y="890"/>
                  </a:lnTo>
                  <a:lnTo>
                    <a:pt x="309" y="891"/>
                  </a:lnTo>
                  <a:lnTo>
                    <a:pt x="310" y="891"/>
                  </a:lnTo>
                  <a:lnTo>
                    <a:pt x="311" y="892"/>
                  </a:lnTo>
                  <a:lnTo>
                    <a:pt x="312" y="893"/>
                  </a:lnTo>
                  <a:lnTo>
                    <a:pt x="312" y="894"/>
                  </a:lnTo>
                  <a:lnTo>
                    <a:pt x="311" y="895"/>
                  </a:lnTo>
                  <a:lnTo>
                    <a:pt x="309" y="894"/>
                  </a:lnTo>
                  <a:lnTo>
                    <a:pt x="308" y="893"/>
                  </a:lnTo>
                  <a:lnTo>
                    <a:pt x="306" y="891"/>
                  </a:lnTo>
                  <a:lnTo>
                    <a:pt x="305" y="889"/>
                  </a:lnTo>
                  <a:lnTo>
                    <a:pt x="305" y="888"/>
                  </a:lnTo>
                  <a:lnTo>
                    <a:pt x="305" y="887"/>
                  </a:lnTo>
                  <a:lnTo>
                    <a:pt x="305" y="886"/>
                  </a:lnTo>
                  <a:lnTo>
                    <a:pt x="305" y="885"/>
                  </a:lnTo>
                  <a:lnTo>
                    <a:pt x="305" y="884"/>
                  </a:lnTo>
                  <a:lnTo>
                    <a:pt x="306" y="884"/>
                  </a:lnTo>
                  <a:lnTo>
                    <a:pt x="307" y="883"/>
                  </a:lnTo>
                  <a:lnTo>
                    <a:pt x="307" y="882"/>
                  </a:lnTo>
                  <a:lnTo>
                    <a:pt x="307" y="880"/>
                  </a:lnTo>
                  <a:lnTo>
                    <a:pt x="305" y="877"/>
                  </a:lnTo>
                  <a:lnTo>
                    <a:pt x="306" y="877"/>
                  </a:lnTo>
                  <a:lnTo>
                    <a:pt x="307" y="878"/>
                  </a:lnTo>
                  <a:lnTo>
                    <a:pt x="308" y="878"/>
                  </a:lnTo>
                  <a:lnTo>
                    <a:pt x="308" y="879"/>
                  </a:lnTo>
                  <a:lnTo>
                    <a:pt x="309" y="880"/>
                  </a:lnTo>
                  <a:lnTo>
                    <a:pt x="310" y="880"/>
                  </a:lnTo>
                  <a:lnTo>
                    <a:pt x="311" y="881"/>
                  </a:lnTo>
                  <a:lnTo>
                    <a:pt x="312" y="882"/>
                  </a:lnTo>
                  <a:lnTo>
                    <a:pt x="312" y="883"/>
                  </a:lnTo>
                  <a:lnTo>
                    <a:pt x="311" y="883"/>
                  </a:lnTo>
                  <a:lnTo>
                    <a:pt x="311" y="884"/>
                  </a:lnTo>
                  <a:lnTo>
                    <a:pt x="311" y="885"/>
                  </a:lnTo>
                  <a:lnTo>
                    <a:pt x="312" y="886"/>
                  </a:lnTo>
                  <a:lnTo>
                    <a:pt x="313" y="887"/>
                  </a:lnTo>
                  <a:lnTo>
                    <a:pt x="313" y="888"/>
                  </a:lnTo>
                  <a:lnTo>
                    <a:pt x="312" y="888"/>
                  </a:lnTo>
                  <a:lnTo>
                    <a:pt x="311" y="888"/>
                  </a:lnTo>
                  <a:lnTo>
                    <a:pt x="311" y="889"/>
                  </a:lnTo>
                  <a:lnTo>
                    <a:pt x="312" y="889"/>
                  </a:lnTo>
                  <a:close/>
                  <a:moveTo>
                    <a:pt x="473" y="773"/>
                  </a:moveTo>
                  <a:lnTo>
                    <a:pt x="474" y="773"/>
                  </a:lnTo>
                  <a:lnTo>
                    <a:pt x="474" y="774"/>
                  </a:lnTo>
                  <a:lnTo>
                    <a:pt x="475" y="774"/>
                  </a:lnTo>
                  <a:lnTo>
                    <a:pt x="474" y="775"/>
                  </a:lnTo>
                  <a:lnTo>
                    <a:pt x="473" y="775"/>
                  </a:lnTo>
                  <a:lnTo>
                    <a:pt x="472" y="775"/>
                  </a:lnTo>
                  <a:lnTo>
                    <a:pt x="471" y="775"/>
                  </a:lnTo>
                  <a:lnTo>
                    <a:pt x="472" y="775"/>
                  </a:lnTo>
                  <a:lnTo>
                    <a:pt x="471" y="775"/>
                  </a:lnTo>
                  <a:lnTo>
                    <a:pt x="469" y="775"/>
                  </a:lnTo>
                  <a:lnTo>
                    <a:pt x="468" y="774"/>
                  </a:lnTo>
                  <a:lnTo>
                    <a:pt x="468" y="773"/>
                  </a:lnTo>
                  <a:lnTo>
                    <a:pt x="469" y="773"/>
                  </a:lnTo>
                  <a:lnTo>
                    <a:pt x="470" y="773"/>
                  </a:lnTo>
                  <a:lnTo>
                    <a:pt x="470" y="772"/>
                  </a:lnTo>
                  <a:lnTo>
                    <a:pt x="471" y="773"/>
                  </a:lnTo>
                  <a:lnTo>
                    <a:pt x="473" y="773"/>
                  </a:lnTo>
                  <a:close/>
                  <a:moveTo>
                    <a:pt x="478" y="750"/>
                  </a:moveTo>
                  <a:lnTo>
                    <a:pt x="477" y="750"/>
                  </a:lnTo>
                  <a:lnTo>
                    <a:pt x="475" y="748"/>
                  </a:lnTo>
                  <a:lnTo>
                    <a:pt x="474" y="748"/>
                  </a:lnTo>
                  <a:lnTo>
                    <a:pt x="474" y="747"/>
                  </a:lnTo>
                  <a:lnTo>
                    <a:pt x="473" y="747"/>
                  </a:lnTo>
                  <a:lnTo>
                    <a:pt x="472" y="747"/>
                  </a:lnTo>
                  <a:lnTo>
                    <a:pt x="473" y="746"/>
                  </a:lnTo>
                  <a:lnTo>
                    <a:pt x="474" y="745"/>
                  </a:lnTo>
                  <a:lnTo>
                    <a:pt x="476" y="746"/>
                  </a:lnTo>
                  <a:lnTo>
                    <a:pt x="477" y="746"/>
                  </a:lnTo>
                  <a:lnTo>
                    <a:pt x="477" y="747"/>
                  </a:lnTo>
                  <a:lnTo>
                    <a:pt x="478" y="747"/>
                  </a:lnTo>
                  <a:lnTo>
                    <a:pt x="478" y="749"/>
                  </a:lnTo>
                  <a:lnTo>
                    <a:pt x="478" y="750"/>
                  </a:lnTo>
                  <a:close/>
                  <a:moveTo>
                    <a:pt x="345" y="181"/>
                  </a:moveTo>
                  <a:lnTo>
                    <a:pt x="345" y="182"/>
                  </a:lnTo>
                  <a:lnTo>
                    <a:pt x="344" y="182"/>
                  </a:lnTo>
                  <a:lnTo>
                    <a:pt x="343" y="181"/>
                  </a:lnTo>
                  <a:lnTo>
                    <a:pt x="343" y="180"/>
                  </a:lnTo>
                  <a:lnTo>
                    <a:pt x="343" y="179"/>
                  </a:lnTo>
                  <a:lnTo>
                    <a:pt x="344" y="180"/>
                  </a:lnTo>
                  <a:lnTo>
                    <a:pt x="345" y="180"/>
                  </a:lnTo>
                  <a:lnTo>
                    <a:pt x="345" y="181"/>
                  </a:lnTo>
                  <a:close/>
                  <a:moveTo>
                    <a:pt x="321" y="179"/>
                  </a:moveTo>
                  <a:lnTo>
                    <a:pt x="322" y="179"/>
                  </a:lnTo>
                  <a:lnTo>
                    <a:pt x="322" y="178"/>
                  </a:lnTo>
                  <a:lnTo>
                    <a:pt x="323" y="178"/>
                  </a:lnTo>
                  <a:lnTo>
                    <a:pt x="324" y="178"/>
                  </a:lnTo>
                  <a:lnTo>
                    <a:pt x="324" y="179"/>
                  </a:lnTo>
                  <a:lnTo>
                    <a:pt x="324" y="180"/>
                  </a:lnTo>
                  <a:lnTo>
                    <a:pt x="325" y="180"/>
                  </a:lnTo>
                  <a:lnTo>
                    <a:pt x="326" y="181"/>
                  </a:lnTo>
                  <a:lnTo>
                    <a:pt x="327" y="181"/>
                  </a:lnTo>
                  <a:lnTo>
                    <a:pt x="327" y="182"/>
                  </a:lnTo>
                  <a:lnTo>
                    <a:pt x="328" y="182"/>
                  </a:lnTo>
                  <a:lnTo>
                    <a:pt x="327" y="182"/>
                  </a:lnTo>
                  <a:lnTo>
                    <a:pt x="326" y="182"/>
                  </a:lnTo>
                  <a:lnTo>
                    <a:pt x="327" y="182"/>
                  </a:lnTo>
                  <a:lnTo>
                    <a:pt x="327" y="183"/>
                  </a:lnTo>
                  <a:lnTo>
                    <a:pt x="326" y="182"/>
                  </a:lnTo>
                  <a:lnTo>
                    <a:pt x="326" y="181"/>
                  </a:lnTo>
                  <a:lnTo>
                    <a:pt x="325" y="182"/>
                  </a:lnTo>
                  <a:lnTo>
                    <a:pt x="326" y="183"/>
                  </a:lnTo>
                  <a:lnTo>
                    <a:pt x="326" y="184"/>
                  </a:lnTo>
                  <a:lnTo>
                    <a:pt x="325" y="184"/>
                  </a:lnTo>
                  <a:lnTo>
                    <a:pt x="324" y="184"/>
                  </a:lnTo>
                  <a:lnTo>
                    <a:pt x="323" y="183"/>
                  </a:lnTo>
                  <a:lnTo>
                    <a:pt x="324" y="185"/>
                  </a:lnTo>
                  <a:lnTo>
                    <a:pt x="326" y="186"/>
                  </a:lnTo>
                  <a:lnTo>
                    <a:pt x="326" y="187"/>
                  </a:lnTo>
                  <a:lnTo>
                    <a:pt x="326" y="186"/>
                  </a:lnTo>
                  <a:lnTo>
                    <a:pt x="325" y="186"/>
                  </a:lnTo>
                  <a:lnTo>
                    <a:pt x="325" y="189"/>
                  </a:lnTo>
                  <a:lnTo>
                    <a:pt x="324" y="190"/>
                  </a:lnTo>
                  <a:lnTo>
                    <a:pt x="324" y="187"/>
                  </a:lnTo>
                  <a:lnTo>
                    <a:pt x="324" y="189"/>
                  </a:lnTo>
                  <a:lnTo>
                    <a:pt x="323" y="189"/>
                  </a:lnTo>
                  <a:lnTo>
                    <a:pt x="323" y="187"/>
                  </a:lnTo>
                  <a:lnTo>
                    <a:pt x="323" y="189"/>
                  </a:lnTo>
                  <a:lnTo>
                    <a:pt x="322" y="187"/>
                  </a:lnTo>
                  <a:lnTo>
                    <a:pt x="324" y="187"/>
                  </a:lnTo>
                  <a:lnTo>
                    <a:pt x="324" y="186"/>
                  </a:lnTo>
                  <a:lnTo>
                    <a:pt x="323" y="186"/>
                  </a:lnTo>
                  <a:lnTo>
                    <a:pt x="322" y="186"/>
                  </a:lnTo>
                  <a:lnTo>
                    <a:pt x="322" y="185"/>
                  </a:lnTo>
                  <a:lnTo>
                    <a:pt x="321" y="185"/>
                  </a:lnTo>
                  <a:lnTo>
                    <a:pt x="321" y="186"/>
                  </a:lnTo>
                  <a:lnTo>
                    <a:pt x="322" y="186"/>
                  </a:lnTo>
                  <a:lnTo>
                    <a:pt x="322" y="187"/>
                  </a:lnTo>
                  <a:lnTo>
                    <a:pt x="320" y="186"/>
                  </a:lnTo>
                  <a:lnTo>
                    <a:pt x="319" y="184"/>
                  </a:lnTo>
                  <a:lnTo>
                    <a:pt x="318" y="183"/>
                  </a:lnTo>
                  <a:lnTo>
                    <a:pt x="316" y="182"/>
                  </a:lnTo>
                  <a:lnTo>
                    <a:pt x="315" y="181"/>
                  </a:lnTo>
                  <a:lnTo>
                    <a:pt x="315" y="180"/>
                  </a:lnTo>
                  <a:lnTo>
                    <a:pt x="317" y="179"/>
                  </a:lnTo>
                  <a:lnTo>
                    <a:pt x="318" y="178"/>
                  </a:lnTo>
                  <a:lnTo>
                    <a:pt x="318" y="177"/>
                  </a:lnTo>
                  <a:lnTo>
                    <a:pt x="319" y="178"/>
                  </a:lnTo>
                  <a:lnTo>
                    <a:pt x="321" y="179"/>
                  </a:lnTo>
                  <a:close/>
                  <a:moveTo>
                    <a:pt x="343" y="176"/>
                  </a:moveTo>
                  <a:lnTo>
                    <a:pt x="344" y="176"/>
                  </a:lnTo>
                  <a:lnTo>
                    <a:pt x="345" y="176"/>
                  </a:lnTo>
                  <a:lnTo>
                    <a:pt x="346" y="176"/>
                  </a:lnTo>
                  <a:lnTo>
                    <a:pt x="346" y="177"/>
                  </a:lnTo>
                  <a:lnTo>
                    <a:pt x="346" y="178"/>
                  </a:lnTo>
                  <a:lnTo>
                    <a:pt x="345" y="178"/>
                  </a:lnTo>
                  <a:lnTo>
                    <a:pt x="344" y="178"/>
                  </a:lnTo>
                  <a:lnTo>
                    <a:pt x="343" y="178"/>
                  </a:lnTo>
                  <a:lnTo>
                    <a:pt x="343" y="177"/>
                  </a:lnTo>
                  <a:lnTo>
                    <a:pt x="342" y="177"/>
                  </a:lnTo>
                  <a:lnTo>
                    <a:pt x="342" y="176"/>
                  </a:lnTo>
                  <a:lnTo>
                    <a:pt x="343" y="176"/>
                  </a:lnTo>
                  <a:close/>
                  <a:moveTo>
                    <a:pt x="311" y="177"/>
                  </a:moveTo>
                  <a:lnTo>
                    <a:pt x="311" y="178"/>
                  </a:lnTo>
                  <a:lnTo>
                    <a:pt x="313" y="181"/>
                  </a:lnTo>
                  <a:lnTo>
                    <a:pt x="314" y="182"/>
                  </a:lnTo>
                  <a:lnTo>
                    <a:pt x="313" y="183"/>
                  </a:lnTo>
                  <a:lnTo>
                    <a:pt x="312" y="183"/>
                  </a:lnTo>
                  <a:lnTo>
                    <a:pt x="311" y="182"/>
                  </a:lnTo>
                  <a:lnTo>
                    <a:pt x="311" y="181"/>
                  </a:lnTo>
                  <a:lnTo>
                    <a:pt x="310" y="178"/>
                  </a:lnTo>
                  <a:lnTo>
                    <a:pt x="309" y="177"/>
                  </a:lnTo>
                  <a:lnTo>
                    <a:pt x="309" y="178"/>
                  </a:lnTo>
                  <a:lnTo>
                    <a:pt x="309" y="179"/>
                  </a:lnTo>
                  <a:lnTo>
                    <a:pt x="308" y="179"/>
                  </a:lnTo>
                  <a:lnTo>
                    <a:pt x="307" y="178"/>
                  </a:lnTo>
                  <a:lnTo>
                    <a:pt x="306" y="178"/>
                  </a:lnTo>
                  <a:lnTo>
                    <a:pt x="306" y="177"/>
                  </a:lnTo>
                  <a:lnTo>
                    <a:pt x="306" y="175"/>
                  </a:lnTo>
                  <a:lnTo>
                    <a:pt x="307" y="173"/>
                  </a:lnTo>
                  <a:lnTo>
                    <a:pt x="310" y="174"/>
                  </a:lnTo>
                  <a:lnTo>
                    <a:pt x="310" y="175"/>
                  </a:lnTo>
                  <a:lnTo>
                    <a:pt x="311" y="177"/>
                  </a:lnTo>
                  <a:close/>
                  <a:moveTo>
                    <a:pt x="352" y="181"/>
                  </a:moveTo>
                  <a:lnTo>
                    <a:pt x="351" y="181"/>
                  </a:lnTo>
                  <a:lnTo>
                    <a:pt x="352" y="179"/>
                  </a:lnTo>
                  <a:lnTo>
                    <a:pt x="352" y="178"/>
                  </a:lnTo>
                  <a:lnTo>
                    <a:pt x="351" y="177"/>
                  </a:lnTo>
                  <a:lnTo>
                    <a:pt x="351" y="176"/>
                  </a:lnTo>
                  <a:lnTo>
                    <a:pt x="353" y="176"/>
                  </a:lnTo>
                  <a:lnTo>
                    <a:pt x="354" y="175"/>
                  </a:lnTo>
                  <a:lnTo>
                    <a:pt x="355" y="174"/>
                  </a:lnTo>
                  <a:lnTo>
                    <a:pt x="356" y="171"/>
                  </a:lnTo>
                  <a:lnTo>
                    <a:pt x="357" y="170"/>
                  </a:lnTo>
                  <a:lnTo>
                    <a:pt x="357" y="171"/>
                  </a:lnTo>
                  <a:lnTo>
                    <a:pt x="357" y="173"/>
                  </a:lnTo>
                  <a:lnTo>
                    <a:pt x="356" y="174"/>
                  </a:lnTo>
                  <a:lnTo>
                    <a:pt x="353" y="178"/>
                  </a:lnTo>
                  <a:lnTo>
                    <a:pt x="353" y="179"/>
                  </a:lnTo>
                  <a:lnTo>
                    <a:pt x="352" y="181"/>
                  </a:lnTo>
                  <a:close/>
                  <a:moveTo>
                    <a:pt x="372" y="169"/>
                  </a:moveTo>
                  <a:lnTo>
                    <a:pt x="371" y="169"/>
                  </a:lnTo>
                  <a:lnTo>
                    <a:pt x="371" y="170"/>
                  </a:lnTo>
                  <a:lnTo>
                    <a:pt x="371" y="171"/>
                  </a:lnTo>
                  <a:lnTo>
                    <a:pt x="370" y="172"/>
                  </a:lnTo>
                  <a:lnTo>
                    <a:pt x="369" y="172"/>
                  </a:lnTo>
                  <a:lnTo>
                    <a:pt x="370" y="170"/>
                  </a:lnTo>
                  <a:lnTo>
                    <a:pt x="370" y="169"/>
                  </a:lnTo>
                  <a:lnTo>
                    <a:pt x="369" y="169"/>
                  </a:lnTo>
                  <a:lnTo>
                    <a:pt x="369" y="168"/>
                  </a:lnTo>
                  <a:lnTo>
                    <a:pt x="369" y="167"/>
                  </a:lnTo>
                  <a:lnTo>
                    <a:pt x="370" y="167"/>
                  </a:lnTo>
                  <a:lnTo>
                    <a:pt x="372" y="169"/>
                  </a:lnTo>
                  <a:close/>
                  <a:moveTo>
                    <a:pt x="375" y="169"/>
                  </a:moveTo>
                  <a:lnTo>
                    <a:pt x="374" y="169"/>
                  </a:lnTo>
                  <a:lnTo>
                    <a:pt x="374" y="168"/>
                  </a:lnTo>
                  <a:lnTo>
                    <a:pt x="374" y="166"/>
                  </a:lnTo>
                  <a:lnTo>
                    <a:pt x="376" y="166"/>
                  </a:lnTo>
                  <a:lnTo>
                    <a:pt x="376" y="167"/>
                  </a:lnTo>
                  <a:lnTo>
                    <a:pt x="375" y="169"/>
                  </a:lnTo>
                  <a:close/>
                  <a:moveTo>
                    <a:pt x="355" y="165"/>
                  </a:moveTo>
                  <a:lnTo>
                    <a:pt x="355" y="167"/>
                  </a:lnTo>
                  <a:lnTo>
                    <a:pt x="356" y="166"/>
                  </a:lnTo>
                  <a:lnTo>
                    <a:pt x="357" y="165"/>
                  </a:lnTo>
                  <a:lnTo>
                    <a:pt x="357" y="166"/>
                  </a:lnTo>
                  <a:lnTo>
                    <a:pt x="357" y="167"/>
                  </a:lnTo>
                  <a:lnTo>
                    <a:pt x="356" y="169"/>
                  </a:lnTo>
                  <a:lnTo>
                    <a:pt x="355" y="172"/>
                  </a:lnTo>
                  <a:lnTo>
                    <a:pt x="355" y="173"/>
                  </a:lnTo>
                  <a:lnTo>
                    <a:pt x="354" y="173"/>
                  </a:lnTo>
                  <a:lnTo>
                    <a:pt x="353" y="174"/>
                  </a:lnTo>
                  <a:lnTo>
                    <a:pt x="352" y="174"/>
                  </a:lnTo>
                  <a:lnTo>
                    <a:pt x="350" y="174"/>
                  </a:lnTo>
                  <a:lnTo>
                    <a:pt x="347" y="175"/>
                  </a:lnTo>
                  <a:lnTo>
                    <a:pt x="346" y="175"/>
                  </a:lnTo>
                  <a:lnTo>
                    <a:pt x="348" y="174"/>
                  </a:lnTo>
                  <a:lnTo>
                    <a:pt x="350" y="173"/>
                  </a:lnTo>
                  <a:lnTo>
                    <a:pt x="351" y="172"/>
                  </a:lnTo>
                  <a:lnTo>
                    <a:pt x="353" y="171"/>
                  </a:lnTo>
                  <a:lnTo>
                    <a:pt x="352" y="170"/>
                  </a:lnTo>
                  <a:lnTo>
                    <a:pt x="353" y="169"/>
                  </a:lnTo>
                  <a:lnTo>
                    <a:pt x="353" y="167"/>
                  </a:lnTo>
                  <a:lnTo>
                    <a:pt x="354" y="167"/>
                  </a:lnTo>
                  <a:lnTo>
                    <a:pt x="355" y="167"/>
                  </a:lnTo>
                  <a:lnTo>
                    <a:pt x="355" y="165"/>
                  </a:lnTo>
                  <a:close/>
                  <a:moveTo>
                    <a:pt x="359" y="168"/>
                  </a:moveTo>
                  <a:lnTo>
                    <a:pt x="358" y="169"/>
                  </a:lnTo>
                  <a:lnTo>
                    <a:pt x="357" y="169"/>
                  </a:lnTo>
                  <a:lnTo>
                    <a:pt x="358" y="169"/>
                  </a:lnTo>
                  <a:lnTo>
                    <a:pt x="358" y="168"/>
                  </a:lnTo>
                  <a:lnTo>
                    <a:pt x="357" y="167"/>
                  </a:lnTo>
                  <a:lnTo>
                    <a:pt x="358" y="166"/>
                  </a:lnTo>
                  <a:lnTo>
                    <a:pt x="359" y="165"/>
                  </a:lnTo>
                  <a:lnTo>
                    <a:pt x="359" y="164"/>
                  </a:lnTo>
                  <a:lnTo>
                    <a:pt x="359" y="163"/>
                  </a:lnTo>
                  <a:lnTo>
                    <a:pt x="359" y="162"/>
                  </a:lnTo>
                  <a:lnTo>
                    <a:pt x="360" y="161"/>
                  </a:lnTo>
                  <a:lnTo>
                    <a:pt x="361" y="160"/>
                  </a:lnTo>
                  <a:lnTo>
                    <a:pt x="362" y="160"/>
                  </a:lnTo>
                  <a:lnTo>
                    <a:pt x="359" y="165"/>
                  </a:lnTo>
                  <a:lnTo>
                    <a:pt x="359" y="168"/>
                  </a:lnTo>
                  <a:close/>
                  <a:moveTo>
                    <a:pt x="355" y="154"/>
                  </a:moveTo>
                  <a:lnTo>
                    <a:pt x="356" y="154"/>
                  </a:lnTo>
                  <a:lnTo>
                    <a:pt x="358" y="153"/>
                  </a:lnTo>
                  <a:lnTo>
                    <a:pt x="360" y="153"/>
                  </a:lnTo>
                  <a:lnTo>
                    <a:pt x="360" y="154"/>
                  </a:lnTo>
                  <a:lnTo>
                    <a:pt x="359" y="154"/>
                  </a:lnTo>
                  <a:lnTo>
                    <a:pt x="357" y="156"/>
                  </a:lnTo>
                  <a:lnTo>
                    <a:pt x="356" y="157"/>
                  </a:lnTo>
                  <a:lnTo>
                    <a:pt x="355" y="157"/>
                  </a:lnTo>
                  <a:lnTo>
                    <a:pt x="353" y="158"/>
                  </a:lnTo>
                  <a:lnTo>
                    <a:pt x="351" y="161"/>
                  </a:lnTo>
                  <a:lnTo>
                    <a:pt x="350" y="162"/>
                  </a:lnTo>
                  <a:lnTo>
                    <a:pt x="349" y="162"/>
                  </a:lnTo>
                  <a:lnTo>
                    <a:pt x="348" y="163"/>
                  </a:lnTo>
                  <a:lnTo>
                    <a:pt x="346" y="165"/>
                  </a:lnTo>
                  <a:lnTo>
                    <a:pt x="345" y="164"/>
                  </a:lnTo>
                  <a:lnTo>
                    <a:pt x="345" y="162"/>
                  </a:lnTo>
                  <a:lnTo>
                    <a:pt x="346" y="161"/>
                  </a:lnTo>
                  <a:lnTo>
                    <a:pt x="347" y="159"/>
                  </a:lnTo>
                  <a:lnTo>
                    <a:pt x="347" y="158"/>
                  </a:lnTo>
                  <a:lnTo>
                    <a:pt x="347" y="156"/>
                  </a:lnTo>
                  <a:lnTo>
                    <a:pt x="348" y="154"/>
                  </a:lnTo>
                  <a:lnTo>
                    <a:pt x="349" y="155"/>
                  </a:lnTo>
                  <a:lnTo>
                    <a:pt x="349" y="154"/>
                  </a:lnTo>
                  <a:lnTo>
                    <a:pt x="350" y="154"/>
                  </a:lnTo>
                  <a:lnTo>
                    <a:pt x="350" y="153"/>
                  </a:lnTo>
                  <a:lnTo>
                    <a:pt x="349" y="152"/>
                  </a:lnTo>
                  <a:lnTo>
                    <a:pt x="350" y="150"/>
                  </a:lnTo>
                  <a:lnTo>
                    <a:pt x="350" y="149"/>
                  </a:lnTo>
                  <a:lnTo>
                    <a:pt x="351" y="149"/>
                  </a:lnTo>
                  <a:lnTo>
                    <a:pt x="352" y="149"/>
                  </a:lnTo>
                  <a:lnTo>
                    <a:pt x="353" y="151"/>
                  </a:lnTo>
                  <a:lnTo>
                    <a:pt x="354" y="152"/>
                  </a:lnTo>
                  <a:lnTo>
                    <a:pt x="355" y="152"/>
                  </a:lnTo>
                  <a:lnTo>
                    <a:pt x="355" y="153"/>
                  </a:lnTo>
                  <a:lnTo>
                    <a:pt x="355" y="154"/>
                  </a:lnTo>
                  <a:close/>
                  <a:moveTo>
                    <a:pt x="373" y="144"/>
                  </a:moveTo>
                  <a:lnTo>
                    <a:pt x="367" y="146"/>
                  </a:lnTo>
                  <a:lnTo>
                    <a:pt x="368" y="145"/>
                  </a:lnTo>
                  <a:lnTo>
                    <a:pt x="372" y="143"/>
                  </a:lnTo>
                  <a:lnTo>
                    <a:pt x="373" y="143"/>
                  </a:lnTo>
                  <a:lnTo>
                    <a:pt x="374" y="143"/>
                  </a:lnTo>
                  <a:lnTo>
                    <a:pt x="374" y="144"/>
                  </a:lnTo>
                  <a:lnTo>
                    <a:pt x="373" y="144"/>
                  </a:lnTo>
                  <a:close/>
                  <a:moveTo>
                    <a:pt x="386" y="140"/>
                  </a:moveTo>
                  <a:lnTo>
                    <a:pt x="383" y="142"/>
                  </a:lnTo>
                  <a:lnTo>
                    <a:pt x="382" y="142"/>
                  </a:lnTo>
                  <a:lnTo>
                    <a:pt x="381" y="142"/>
                  </a:lnTo>
                  <a:lnTo>
                    <a:pt x="376" y="143"/>
                  </a:lnTo>
                  <a:lnTo>
                    <a:pt x="376" y="144"/>
                  </a:lnTo>
                  <a:lnTo>
                    <a:pt x="376" y="143"/>
                  </a:lnTo>
                  <a:lnTo>
                    <a:pt x="376" y="142"/>
                  </a:lnTo>
                  <a:lnTo>
                    <a:pt x="376" y="143"/>
                  </a:lnTo>
                  <a:lnTo>
                    <a:pt x="377" y="142"/>
                  </a:lnTo>
                  <a:lnTo>
                    <a:pt x="378" y="142"/>
                  </a:lnTo>
                  <a:lnTo>
                    <a:pt x="376" y="142"/>
                  </a:lnTo>
                  <a:lnTo>
                    <a:pt x="375" y="142"/>
                  </a:lnTo>
                  <a:lnTo>
                    <a:pt x="377" y="141"/>
                  </a:lnTo>
                  <a:lnTo>
                    <a:pt x="386" y="140"/>
                  </a:lnTo>
                  <a:close/>
                  <a:moveTo>
                    <a:pt x="215" y="7"/>
                  </a:moveTo>
                  <a:lnTo>
                    <a:pt x="216" y="7"/>
                  </a:lnTo>
                  <a:lnTo>
                    <a:pt x="216" y="6"/>
                  </a:lnTo>
                  <a:lnTo>
                    <a:pt x="217" y="6"/>
                  </a:lnTo>
                  <a:lnTo>
                    <a:pt x="218" y="7"/>
                  </a:lnTo>
                  <a:lnTo>
                    <a:pt x="219" y="9"/>
                  </a:lnTo>
                  <a:lnTo>
                    <a:pt x="220" y="12"/>
                  </a:lnTo>
                  <a:lnTo>
                    <a:pt x="221" y="12"/>
                  </a:lnTo>
                  <a:lnTo>
                    <a:pt x="224" y="14"/>
                  </a:lnTo>
                  <a:lnTo>
                    <a:pt x="224" y="15"/>
                  </a:lnTo>
                  <a:lnTo>
                    <a:pt x="225" y="17"/>
                  </a:lnTo>
                  <a:lnTo>
                    <a:pt x="225" y="19"/>
                  </a:lnTo>
                  <a:lnTo>
                    <a:pt x="225" y="20"/>
                  </a:lnTo>
                  <a:lnTo>
                    <a:pt x="225" y="21"/>
                  </a:lnTo>
                  <a:lnTo>
                    <a:pt x="226" y="22"/>
                  </a:lnTo>
                  <a:lnTo>
                    <a:pt x="227" y="22"/>
                  </a:lnTo>
                  <a:lnTo>
                    <a:pt x="232" y="23"/>
                  </a:lnTo>
                  <a:lnTo>
                    <a:pt x="233" y="23"/>
                  </a:lnTo>
                  <a:lnTo>
                    <a:pt x="235" y="23"/>
                  </a:lnTo>
                  <a:lnTo>
                    <a:pt x="236" y="24"/>
                  </a:lnTo>
                  <a:lnTo>
                    <a:pt x="237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39" y="26"/>
                  </a:lnTo>
                  <a:lnTo>
                    <a:pt x="240" y="27"/>
                  </a:lnTo>
                  <a:lnTo>
                    <a:pt x="241" y="28"/>
                  </a:lnTo>
                  <a:lnTo>
                    <a:pt x="245" y="32"/>
                  </a:lnTo>
                  <a:lnTo>
                    <a:pt x="246" y="33"/>
                  </a:lnTo>
                  <a:lnTo>
                    <a:pt x="247" y="32"/>
                  </a:lnTo>
                  <a:lnTo>
                    <a:pt x="247" y="31"/>
                  </a:lnTo>
                  <a:lnTo>
                    <a:pt x="248" y="31"/>
                  </a:lnTo>
                  <a:lnTo>
                    <a:pt x="249" y="32"/>
                  </a:lnTo>
                  <a:lnTo>
                    <a:pt x="250" y="32"/>
                  </a:lnTo>
                  <a:lnTo>
                    <a:pt x="252" y="31"/>
                  </a:lnTo>
                  <a:lnTo>
                    <a:pt x="253" y="31"/>
                  </a:lnTo>
                  <a:lnTo>
                    <a:pt x="254" y="31"/>
                  </a:lnTo>
                  <a:lnTo>
                    <a:pt x="255" y="28"/>
                  </a:lnTo>
                  <a:lnTo>
                    <a:pt x="261" y="28"/>
                  </a:lnTo>
                  <a:lnTo>
                    <a:pt x="264" y="28"/>
                  </a:lnTo>
                  <a:lnTo>
                    <a:pt x="267" y="29"/>
                  </a:lnTo>
                  <a:lnTo>
                    <a:pt x="269" y="30"/>
                  </a:lnTo>
                  <a:lnTo>
                    <a:pt x="270" y="33"/>
                  </a:lnTo>
                  <a:lnTo>
                    <a:pt x="270" y="35"/>
                  </a:lnTo>
                  <a:lnTo>
                    <a:pt x="271" y="36"/>
                  </a:lnTo>
                  <a:lnTo>
                    <a:pt x="272" y="37"/>
                  </a:lnTo>
                  <a:lnTo>
                    <a:pt x="274" y="37"/>
                  </a:lnTo>
                  <a:lnTo>
                    <a:pt x="275" y="37"/>
                  </a:lnTo>
                  <a:lnTo>
                    <a:pt x="276" y="37"/>
                  </a:lnTo>
                  <a:lnTo>
                    <a:pt x="286" y="34"/>
                  </a:lnTo>
                  <a:lnTo>
                    <a:pt x="287" y="34"/>
                  </a:lnTo>
                  <a:lnTo>
                    <a:pt x="287" y="32"/>
                  </a:lnTo>
                  <a:lnTo>
                    <a:pt x="288" y="32"/>
                  </a:lnTo>
                  <a:lnTo>
                    <a:pt x="289" y="32"/>
                  </a:lnTo>
                  <a:lnTo>
                    <a:pt x="293" y="33"/>
                  </a:lnTo>
                  <a:lnTo>
                    <a:pt x="294" y="34"/>
                  </a:lnTo>
                  <a:lnTo>
                    <a:pt x="294" y="35"/>
                  </a:lnTo>
                  <a:lnTo>
                    <a:pt x="295" y="36"/>
                  </a:lnTo>
                  <a:lnTo>
                    <a:pt x="296" y="37"/>
                  </a:lnTo>
                  <a:lnTo>
                    <a:pt x="297" y="37"/>
                  </a:lnTo>
                  <a:lnTo>
                    <a:pt x="298" y="37"/>
                  </a:lnTo>
                  <a:lnTo>
                    <a:pt x="298" y="36"/>
                  </a:lnTo>
                  <a:lnTo>
                    <a:pt x="299" y="36"/>
                  </a:lnTo>
                  <a:lnTo>
                    <a:pt x="300" y="36"/>
                  </a:lnTo>
                  <a:lnTo>
                    <a:pt x="300" y="37"/>
                  </a:lnTo>
                  <a:lnTo>
                    <a:pt x="302" y="39"/>
                  </a:lnTo>
                  <a:lnTo>
                    <a:pt x="304" y="41"/>
                  </a:lnTo>
                  <a:lnTo>
                    <a:pt x="303" y="41"/>
                  </a:lnTo>
                  <a:lnTo>
                    <a:pt x="304" y="41"/>
                  </a:lnTo>
                  <a:lnTo>
                    <a:pt x="306" y="41"/>
                  </a:lnTo>
                  <a:lnTo>
                    <a:pt x="307" y="41"/>
                  </a:lnTo>
                  <a:lnTo>
                    <a:pt x="308" y="42"/>
                  </a:lnTo>
                  <a:lnTo>
                    <a:pt x="307" y="43"/>
                  </a:lnTo>
                  <a:lnTo>
                    <a:pt x="305" y="44"/>
                  </a:lnTo>
                  <a:lnTo>
                    <a:pt x="304" y="46"/>
                  </a:lnTo>
                  <a:lnTo>
                    <a:pt x="304" y="48"/>
                  </a:lnTo>
                  <a:lnTo>
                    <a:pt x="303" y="49"/>
                  </a:lnTo>
                  <a:lnTo>
                    <a:pt x="302" y="51"/>
                  </a:lnTo>
                  <a:lnTo>
                    <a:pt x="301" y="53"/>
                  </a:lnTo>
                  <a:lnTo>
                    <a:pt x="300" y="56"/>
                  </a:lnTo>
                  <a:lnTo>
                    <a:pt x="299" y="57"/>
                  </a:lnTo>
                  <a:lnTo>
                    <a:pt x="298" y="57"/>
                  </a:lnTo>
                  <a:lnTo>
                    <a:pt x="297" y="56"/>
                  </a:lnTo>
                  <a:lnTo>
                    <a:pt x="296" y="55"/>
                  </a:lnTo>
                  <a:lnTo>
                    <a:pt x="295" y="54"/>
                  </a:lnTo>
                  <a:lnTo>
                    <a:pt x="294" y="54"/>
                  </a:lnTo>
                  <a:lnTo>
                    <a:pt x="293" y="55"/>
                  </a:lnTo>
                  <a:lnTo>
                    <a:pt x="293" y="57"/>
                  </a:lnTo>
                  <a:lnTo>
                    <a:pt x="291" y="64"/>
                  </a:lnTo>
                  <a:lnTo>
                    <a:pt x="290" y="66"/>
                  </a:lnTo>
                  <a:lnTo>
                    <a:pt x="290" y="67"/>
                  </a:lnTo>
                  <a:lnTo>
                    <a:pt x="290" y="69"/>
                  </a:lnTo>
                  <a:lnTo>
                    <a:pt x="291" y="69"/>
                  </a:lnTo>
                  <a:lnTo>
                    <a:pt x="291" y="72"/>
                  </a:lnTo>
                  <a:lnTo>
                    <a:pt x="291" y="73"/>
                  </a:lnTo>
                  <a:lnTo>
                    <a:pt x="292" y="74"/>
                  </a:lnTo>
                  <a:lnTo>
                    <a:pt x="293" y="74"/>
                  </a:lnTo>
                  <a:lnTo>
                    <a:pt x="296" y="75"/>
                  </a:lnTo>
                  <a:lnTo>
                    <a:pt x="297" y="75"/>
                  </a:lnTo>
                  <a:lnTo>
                    <a:pt x="298" y="76"/>
                  </a:lnTo>
                  <a:lnTo>
                    <a:pt x="299" y="82"/>
                  </a:lnTo>
                  <a:lnTo>
                    <a:pt x="298" y="83"/>
                  </a:lnTo>
                  <a:lnTo>
                    <a:pt x="298" y="84"/>
                  </a:lnTo>
                  <a:lnTo>
                    <a:pt x="298" y="85"/>
                  </a:lnTo>
                  <a:lnTo>
                    <a:pt x="298" y="86"/>
                  </a:lnTo>
                  <a:lnTo>
                    <a:pt x="299" y="86"/>
                  </a:lnTo>
                  <a:lnTo>
                    <a:pt x="299" y="87"/>
                  </a:lnTo>
                  <a:lnTo>
                    <a:pt x="299" y="88"/>
                  </a:lnTo>
                  <a:lnTo>
                    <a:pt x="299" y="89"/>
                  </a:lnTo>
                  <a:lnTo>
                    <a:pt x="299" y="90"/>
                  </a:lnTo>
                  <a:lnTo>
                    <a:pt x="300" y="91"/>
                  </a:lnTo>
                  <a:lnTo>
                    <a:pt x="300" y="93"/>
                  </a:lnTo>
                  <a:lnTo>
                    <a:pt x="299" y="94"/>
                  </a:lnTo>
                  <a:lnTo>
                    <a:pt x="298" y="98"/>
                  </a:lnTo>
                  <a:lnTo>
                    <a:pt x="298" y="99"/>
                  </a:lnTo>
                  <a:lnTo>
                    <a:pt x="298" y="100"/>
                  </a:lnTo>
                  <a:lnTo>
                    <a:pt x="299" y="100"/>
                  </a:lnTo>
                  <a:lnTo>
                    <a:pt x="300" y="100"/>
                  </a:lnTo>
                  <a:lnTo>
                    <a:pt x="301" y="99"/>
                  </a:lnTo>
                  <a:lnTo>
                    <a:pt x="303" y="97"/>
                  </a:lnTo>
                  <a:lnTo>
                    <a:pt x="304" y="97"/>
                  </a:lnTo>
                  <a:lnTo>
                    <a:pt x="305" y="97"/>
                  </a:lnTo>
                  <a:lnTo>
                    <a:pt x="305" y="98"/>
                  </a:lnTo>
                  <a:lnTo>
                    <a:pt x="307" y="99"/>
                  </a:lnTo>
                  <a:lnTo>
                    <a:pt x="308" y="99"/>
                  </a:lnTo>
                  <a:lnTo>
                    <a:pt x="311" y="99"/>
                  </a:lnTo>
                  <a:lnTo>
                    <a:pt x="312" y="100"/>
                  </a:lnTo>
                  <a:lnTo>
                    <a:pt x="313" y="100"/>
                  </a:lnTo>
                  <a:lnTo>
                    <a:pt x="314" y="101"/>
                  </a:lnTo>
                  <a:lnTo>
                    <a:pt x="315" y="103"/>
                  </a:lnTo>
                  <a:lnTo>
                    <a:pt x="316" y="103"/>
                  </a:lnTo>
                  <a:lnTo>
                    <a:pt x="317" y="103"/>
                  </a:lnTo>
                  <a:lnTo>
                    <a:pt x="318" y="102"/>
                  </a:lnTo>
                  <a:lnTo>
                    <a:pt x="319" y="102"/>
                  </a:lnTo>
                  <a:lnTo>
                    <a:pt x="321" y="102"/>
                  </a:lnTo>
                  <a:lnTo>
                    <a:pt x="322" y="103"/>
                  </a:lnTo>
                  <a:lnTo>
                    <a:pt x="323" y="104"/>
                  </a:lnTo>
                  <a:lnTo>
                    <a:pt x="323" y="105"/>
                  </a:lnTo>
                  <a:lnTo>
                    <a:pt x="322" y="106"/>
                  </a:lnTo>
                  <a:lnTo>
                    <a:pt x="321" y="107"/>
                  </a:lnTo>
                  <a:lnTo>
                    <a:pt x="320" y="108"/>
                  </a:lnTo>
                  <a:lnTo>
                    <a:pt x="320" y="110"/>
                  </a:lnTo>
                  <a:lnTo>
                    <a:pt x="321" y="111"/>
                  </a:lnTo>
                  <a:lnTo>
                    <a:pt x="323" y="111"/>
                  </a:lnTo>
                  <a:lnTo>
                    <a:pt x="326" y="112"/>
                  </a:lnTo>
                  <a:lnTo>
                    <a:pt x="327" y="113"/>
                  </a:lnTo>
                  <a:lnTo>
                    <a:pt x="333" y="118"/>
                  </a:lnTo>
                  <a:lnTo>
                    <a:pt x="334" y="118"/>
                  </a:lnTo>
                  <a:lnTo>
                    <a:pt x="336" y="118"/>
                  </a:lnTo>
                  <a:lnTo>
                    <a:pt x="338" y="117"/>
                  </a:lnTo>
                  <a:lnTo>
                    <a:pt x="340" y="119"/>
                  </a:lnTo>
                  <a:lnTo>
                    <a:pt x="342" y="125"/>
                  </a:lnTo>
                  <a:lnTo>
                    <a:pt x="343" y="126"/>
                  </a:lnTo>
                  <a:lnTo>
                    <a:pt x="345" y="124"/>
                  </a:lnTo>
                  <a:lnTo>
                    <a:pt x="347" y="123"/>
                  </a:lnTo>
                  <a:lnTo>
                    <a:pt x="348" y="122"/>
                  </a:lnTo>
                  <a:lnTo>
                    <a:pt x="350" y="122"/>
                  </a:lnTo>
                  <a:lnTo>
                    <a:pt x="350" y="124"/>
                  </a:lnTo>
                  <a:lnTo>
                    <a:pt x="351" y="126"/>
                  </a:lnTo>
                  <a:lnTo>
                    <a:pt x="352" y="127"/>
                  </a:lnTo>
                  <a:lnTo>
                    <a:pt x="353" y="127"/>
                  </a:lnTo>
                  <a:lnTo>
                    <a:pt x="354" y="127"/>
                  </a:lnTo>
                  <a:lnTo>
                    <a:pt x="355" y="126"/>
                  </a:lnTo>
                  <a:lnTo>
                    <a:pt x="355" y="125"/>
                  </a:lnTo>
                  <a:lnTo>
                    <a:pt x="356" y="125"/>
                  </a:lnTo>
                  <a:lnTo>
                    <a:pt x="359" y="125"/>
                  </a:lnTo>
                  <a:lnTo>
                    <a:pt x="361" y="125"/>
                  </a:lnTo>
                  <a:lnTo>
                    <a:pt x="364" y="124"/>
                  </a:lnTo>
                  <a:lnTo>
                    <a:pt x="366" y="124"/>
                  </a:lnTo>
                  <a:lnTo>
                    <a:pt x="368" y="122"/>
                  </a:lnTo>
                  <a:lnTo>
                    <a:pt x="369" y="122"/>
                  </a:lnTo>
                  <a:lnTo>
                    <a:pt x="370" y="122"/>
                  </a:lnTo>
                  <a:lnTo>
                    <a:pt x="371" y="122"/>
                  </a:lnTo>
                  <a:lnTo>
                    <a:pt x="374" y="122"/>
                  </a:lnTo>
                  <a:lnTo>
                    <a:pt x="375" y="123"/>
                  </a:lnTo>
                  <a:lnTo>
                    <a:pt x="375" y="124"/>
                  </a:lnTo>
                  <a:lnTo>
                    <a:pt x="376" y="125"/>
                  </a:lnTo>
                  <a:lnTo>
                    <a:pt x="376" y="126"/>
                  </a:lnTo>
                  <a:lnTo>
                    <a:pt x="377" y="127"/>
                  </a:lnTo>
                  <a:lnTo>
                    <a:pt x="379" y="128"/>
                  </a:lnTo>
                  <a:lnTo>
                    <a:pt x="381" y="130"/>
                  </a:lnTo>
                  <a:lnTo>
                    <a:pt x="382" y="131"/>
                  </a:lnTo>
                  <a:lnTo>
                    <a:pt x="385" y="134"/>
                  </a:lnTo>
                  <a:lnTo>
                    <a:pt x="384" y="135"/>
                  </a:lnTo>
                  <a:lnTo>
                    <a:pt x="383" y="136"/>
                  </a:lnTo>
                  <a:lnTo>
                    <a:pt x="381" y="137"/>
                  </a:lnTo>
                  <a:lnTo>
                    <a:pt x="380" y="136"/>
                  </a:lnTo>
                  <a:lnTo>
                    <a:pt x="380" y="135"/>
                  </a:lnTo>
                  <a:lnTo>
                    <a:pt x="381" y="135"/>
                  </a:lnTo>
                  <a:lnTo>
                    <a:pt x="381" y="134"/>
                  </a:lnTo>
                  <a:lnTo>
                    <a:pt x="381" y="133"/>
                  </a:lnTo>
                  <a:lnTo>
                    <a:pt x="381" y="132"/>
                  </a:lnTo>
                  <a:lnTo>
                    <a:pt x="380" y="131"/>
                  </a:lnTo>
                  <a:lnTo>
                    <a:pt x="379" y="131"/>
                  </a:lnTo>
                  <a:lnTo>
                    <a:pt x="378" y="130"/>
                  </a:lnTo>
                  <a:lnTo>
                    <a:pt x="378" y="131"/>
                  </a:lnTo>
                  <a:lnTo>
                    <a:pt x="378" y="132"/>
                  </a:lnTo>
                  <a:lnTo>
                    <a:pt x="377" y="132"/>
                  </a:lnTo>
                  <a:lnTo>
                    <a:pt x="377" y="131"/>
                  </a:lnTo>
                  <a:lnTo>
                    <a:pt x="376" y="131"/>
                  </a:lnTo>
                  <a:lnTo>
                    <a:pt x="376" y="133"/>
                  </a:lnTo>
                  <a:lnTo>
                    <a:pt x="375" y="134"/>
                  </a:lnTo>
                  <a:lnTo>
                    <a:pt x="375" y="133"/>
                  </a:lnTo>
                  <a:lnTo>
                    <a:pt x="375" y="132"/>
                  </a:lnTo>
                  <a:lnTo>
                    <a:pt x="375" y="131"/>
                  </a:lnTo>
                  <a:lnTo>
                    <a:pt x="374" y="131"/>
                  </a:lnTo>
                  <a:lnTo>
                    <a:pt x="374" y="132"/>
                  </a:lnTo>
                  <a:lnTo>
                    <a:pt x="374" y="133"/>
                  </a:lnTo>
                  <a:lnTo>
                    <a:pt x="373" y="132"/>
                  </a:lnTo>
                  <a:lnTo>
                    <a:pt x="373" y="133"/>
                  </a:lnTo>
                  <a:lnTo>
                    <a:pt x="373" y="131"/>
                  </a:lnTo>
                  <a:lnTo>
                    <a:pt x="372" y="131"/>
                  </a:lnTo>
                  <a:lnTo>
                    <a:pt x="371" y="131"/>
                  </a:lnTo>
                  <a:lnTo>
                    <a:pt x="370" y="132"/>
                  </a:lnTo>
                  <a:lnTo>
                    <a:pt x="371" y="132"/>
                  </a:lnTo>
                  <a:lnTo>
                    <a:pt x="372" y="133"/>
                  </a:lnTo>
                  <a:lnTo>
                    <a:pt x="372" y="134"/>
                  </a:lnTo>
                  <a:lnTo>
                    <a:pt x="371" y="134"/>
                  </a:lnTo>
                  <a:lnTo>
                    <a:pt x="372" y="134"/>
                  </a:lnTo>
                  <a:lnTo>
                    <a:pt x="372" y="135"/>
                  </a:lnTo>
                  <a:lnTo>
                    <a:pt x="372" y="136"/>
                  </a:lnTo>
                  <a:lnTo>
                    <a:pt x="371" y="136"/>
                  </a:lnTo>
                  <a:lnTo>
                    <a:pt x="370" y="136"/>
                  </a:lnTo>
                  <a:lnTo>
                    <a:pt x="370" y="137"/>
                  </a:lnTo>
                  <a:lnTo>
                    <a:pt x="371" y="137"/>
                  </a:lnTo>
                  <a:lnTo>
                    <a:pt x="369" y="139"/>
                  </a:lnTo>
                  <a:lnTo>
                    <a:pt x="368" y="139"/>
                  </a:lnTo>
                  <a:lnTo>
                    <a:pt x="367" y="139"/>
                  </a:lnTo>
                  <a:lnTo>
                    <a:pt x="367" y="140"/>
                  </a:lnTo>
                  <a:lnTo>
                    <a:pt x="366" y="140"/>
                  </a:lnTo>
                  <a:lnTo>
                    <a:pt x="365" y="140"/>
                  </a:lnTo>
                  <a:lnTo>
                    <a:pt x="365" y="139"/>
                  </a:lnTo>
                  <a:lnTo>
                    <a:pt x="364" y="139"/>
                  </a:lnTo>
                  <a:lnTo>
                    <a:pt x="364" y="140"/>
                  </a:lnTo>
                  <a:lnTo>
                    <a:pt x="364" y="141"/>
                  </a:lnTo>
                  <a:lnTo>
                    <a:pt x="363" y="142"/>
                  </a:lnTo>
                  <a:lnTo>
                    <a:pt x="362" y="141"/>
                  </a:lnTo>
                  <a:lnTo>
                    <a:pt x="362" y="142"/>
                  </a:lnTo>
                  <a:lnTo>
                    <a:pt x="362" y="143"/>
                  </a:lnTo>
                  <a:lnTo>
                    <a:pt x="362" y="144"/>
                  </a:lnTo>
                  <a:lnTo>
                    <a:pt x="361" y="144"/>
                  </a:lnTo>
                  <a:lnTo>
                    <a:pt x="361" y="145"/>
                  </a:lnTo>
                  <a:lnTo>
                    <a:pt x="362" y="145"/>
                  </a:lnTo>
                  <a:lnTo>
                    <a:pt x="361" y="145"/>
                  </a:lnTo>
                  <a:lnTo>
                    <a:pt x="360" y="144"/>
                  </a:lnTo>
                  <a:lnTo>
                    <a:pt x="360" y="146"/>
                  </a:lnTo>
                  <a:lnTo>
                    <a:pt x="360" y="147"/>
                  </a:lnTo>
                  <a:lnTo>
                    <a:pt x="359" y="147"/>
                  </a:lnTo>
                  <a:lnTo>
                    <a:pt x="358" y="147"/>
                  </a:lnTo>
                  <a:lnTo>
                    <a:pt x="357" y="147"/>
                  </a:lnTo>
                  <a:lnTo>
                    <a:pt x="356" y="146"/>
                  </a:lnTo>
                  <a:lnTo>
                    <a:pt x="356" y="145"/>
                  </a:lnTo>
                  <a:lnTo>
                    <a:pt x="356" y="144"/>
                  </a:lnTo>
                  <a:lnTo>
                    <a:pt x="355" y="144"/>
                  </a:lnTo>
                  <a:lnTo>
                    <a:pt x="355" y="145"/>
                  </a:lnTo>
                  <a:lnTo>
                    <a:pt x="355" y="146"/>
                  </a:lnTo>
                  <a:lnTo>
                    <a:pt x="356" y="147"/>
                  </a:lnTo>
                  <a:lnTo>
                    <a:pt x="355" y="147"/>
                  </a:lnTo>
                  <a:lnTo>
                    <a:pt x="353" y="147"/>
                  </a:lnTo>
                  <a:lnTo>
                    <a:pt x="352" y="147"/>
                  </a:lnTo>
                  <a:lnTo>
                    <a:pt x="351" y="147"/>
                  </a:lnTo>
                  <a:lnTo>
                    <a:pt x="351" y="146"/>
                  </a:lnTo>
                  <a:lnTo>
                    <a:pt x="350" y="146"/>
                  </a:lnTo>
                  <a:lnTo>
                    <a:pt x="350" y="145"/>
                  </a:lnTo>
                  <a:lnTo>
                    <a:pt x="348" y="145"/>
                  </a:lnTo>
                  <a:lnTo>
                    <a:pt x="347" y="146"/>
                  </a:lnTo>
                  <a:lnTo>
                    <a:pt x="348" y="146"/>
                  </a:lnTo>
                  <a:lnTo>
                    <a:pt x="349" y="147"/>
                  </a:lnTo>
                  <a:lnTo>
                    <a:pt x="349" y="148"/>
                  </a:lnTo>
                  <a:lnTo>
                    <a:pt x="348" y="148"/>
                  </a:lnTo>
                  <a:lnTo>
                    <a:pt x="346" y="148"/>
                  </a:lnTo>
                  <a:lnTo>
                    <a:pt x="344" y="149"/>
                  </a:lnTo>
                  <a:lnTo>
                    <a:pt x="345" y="150"/>
                  </a:lnTo>
                  <a:lnTo>
                    <a:pt x="344" y="151"/>
                  </a:lnTo>
                  <a:lnTo>
                    <a:pt x="344" y="154"/>
                  </a:lnTo>
                  <a:lnTo>
                    <a:pt x="343" y="155"/>
                  </a:lnTo>
                  <a:lnTo>
                    <a:pt x="344" y="155"/>
                  </a:lnTo>
                  <a:lnTo>
                    <a:pt x="345" y="155"/>
                  </a:lnTo>
                  <a:lnTo>
                    <a:pt x="346" y="155"/>
                  </a:lnTo>
                  <a:lnTo>
                    <a:pt x="345" y="158"/>
                  </a:lnTo>
                  <a:lnTo>
                    <a:pt x="345" y="160"/>
                  </a:lnTo>
                  <a:lnTo>
                    <a:pt x="344" y="161"/>
                  </a:lnTo>
                  <a:lnTo>
                    <a:pt x="344" y="162"/>
                  </a:lnTo>
                  <a:lnTo>
                    <a:pt x="343" y="162"/>
                  </a:lnTo>
                  <a:lnTo>
                    <a:pt x="344" y="163"/>
                  </a:lnTo>
                  <a:lnTo>
                    <a:pt x="344" y="164"/>
                  </a:lnTo>
                  <a:lnTo>
                    <a:pt x="344" y="165"/>
                  </a:lnTo>
                  <a:lnTo>
                    <a:pt x="345" y="166"/>
                  </a:lnTo>
                  <a:lnTo>
                    <a:pt x="344" y="167"/>
                  </a:lnTo>
                  <a:lnTo>
                    <a:pt x="343" y="167"/>
                  </a:lnTo>
                  <a:lnTo>
                    <a:pt x="342" y="168"/>
                  </a:lnTo>
                  <a:lnTo>
                    <a:pt x="341" y="168"/>
                  </a:lnTo>
                  <a:lnTo>
                    <a:pt x="339" y="168"/>
                  </a:lnTo>
                  <a:lnTo>
                    <a:pt x="338" y="168"/>
                  </a:lnTo>
                  <a:lnTo>
                    <a:pt x="336" y="168"/>
                  </a:lnTo>
                  <a:lnTo>
                    <a:pt x="335" y="168"/>
                  </a:lnTo>
                  <a:lnTo>
                    <a:pt x="334" y="169"/>
                  </a:lnTo>
                  <a:lnTo>
                    <a:pt x="335" y="169"/>
                  </a:lnTo>
                  <a:lnTo>
                    <a:pt x="335" y="170"/>
                  </a:lnTo>
                  <a:lnTo>
                    <a:pt x="334" y="170"/>
                  </a:lnTo>
                  <a:lnTo>
                    <a:pt x="333" y="171"/>
                  </a:lnTo>
                  <a:lnTo>
                    <a:pt x="333" y="172"/>
                  </a:lnTo>
                  <a:lnTo>
                    <a:pt x="333" y="173"/>
                  </a:lnTo>
                  <a:lnTo>
                    <a:pt x="332" y="173"/>
                  </a:lnTo>
                  <a:lnTo>
                    <a:pt x="331" y="172"/>
                  </a:lnTo>
                  <a:lnTo>
                    <a:pt x="331" y="173"/>
                  </a:lnTo>
                  <a:lnTo>
                    <a:pt x="330" y="172"/>
                  </a:lnTo>
                  <a:lnTo>
                    <a:pt x="327" y="172"/>
                  </a:lnTo>
                  <a:lnTo>
                    <a:pt x="326" y="171"/>
                  </a:lnTo>
                  <a:lnTo>
                    <a:pt x="327" y="168"/>
                  </a:lnTo>
                  <a:lnTo>
                    <a:pt x="331" y="166"/>
                  </a:lnTo>
                  <a:lnTo>
                    <a:pt x="331" y="165"/>
                  </a:lnTo>
                  <a:lnTo>
                    <a:pt x="330" y="165"/>
                  </a:lnTo>
                  <a:lnTo>
                    <a:pt x="329" y="165"/>
                  </a:lnTo>
                  <a:lnTo>
                    <a:pt x="329" y="166"/>
                  </a:lnTo>
                  <a:lnTo>
                    <a:pt x="328" y="166"/>
                  </a:lnTo>
                  <a:lnTo>
                    <a:pt x="328" y="167"/>
                  </a:lnTo>
                  <a:lnTo>
                    <a:pt x="327" y="167"/>
                  </a:lnTo>
                  <a:lnTo>
                    <a:pt x="327" y="168"/>
                  </a:lnTo>
                  <a:lnTo>
                    <a:pt x="326" y="167"/>
                  </a:lnTo>
                  <a:lnTo>
                    <a:pt x="327" y="167"/>
                  </a:lnTo>
                  <a:lnTo>
                    <a:pt x="327" y="166"/>
                  </a:lnTo>
                  <a:lnTo>
                    <a:pt x="326" y="166"/>
                  </a:lnTo>
                  <a:lnTo>
                    <a:pt x="326" y="167"/>
                  </a:lnTo>
                  <a:lnTo>
                    <a:pt x="325" y="167"/>
                  </a:lnTo>
                  <a:lnTo>
                    <a:pt x="325" y="166"/>
                  </a:lnTo>
                  <a:lnTo>
                    <a:pt x="325" y="167"/>
                  </a:lnTo>
                  <a:lnTo>
                    <a:pt x="324" y="168"/>
                  </a:lnTo>
                  <a:lnTo>
                    <a:pt x="324" y="167"/>
                  </a:lnTo>
                  <a:lnTo>
                    <a:pt x="324" y="166"/>
                  </a:lnTo>
                  <a:lnTo>
                    <a:pt x="323" y="166"/>
                  </a:lnTo>
                  <a:lnTo>
                    <a:pt x="323" y="167"/>
                  </a:lnTo>
                  <a:lnTo>
                    <a:pt x="324" y="167"/>
                  </a:lnTo>
                  <a:lnTo>
                    <a:pt x="323" y="167"/>
                  </a:lnTo>
                  <a:lnTo>
                    <a:pt x="324" y="168"/>
                  </a:lnTo>
                  <a:lnTo>
                    <a:pt x="323" y="168"/>
                  </a:lnTo>
                  <a:lnTo>
                    <a:pt x="322" y="168"/>
                  </a:lnTo>
                  <a:lnTo>
                    <a:pt x="321" y="167"/>
                  </a:lnTo>
                  <a:lnTo>
                    <a:pt x="321" y="168"/>
                  </a:lnTo>
                  <a:lnTo>
                    <a:pt x="323" y="169"/>
                  </a:lnTo>
                  <a:lnTo>
                    <a:pt x="323" y="170"/>
                  </a:lnTo>
                  <a:lnTo>
                    <a:pt x="322" y="171"/>
                  </a:lnTo>
                  <a:lnTo>
                    <a:pt x="321" y="172"/>
                  </a:lnTo>
                  <a:lnTo>
                    <a:pt x="320" y="172"/>
                  </a:lnTo>
                  <a:lnTo>
                    <a:pt x="319" y="172"/>
                  </a:lnTo>
                  <a:lnTo>
                    <a:pt x="318" y="171"/>
                  </a:lnTo>
                  <a:lnTo>
                    <a:pt x="317" y="171"/>
                  </a:lnTo>
                  <a:lnTo>
                    <a:pt x="316" y="170"/>
                  </a:lnTo>
                  <a:lnTo>
                    <a:pt x="315" y="170"/>
                  </a:lnTo>
                  <a:lnTo>
                    <a:pt x="314" y="169"/>
                  </a:lnTo>
                  <a:lnTo>
                    <a:pt x="313" y="168"/>
                  </a:lnTo>
                  <a:lnTo>
                    <a:pt x="312" y="169"/>
                  </a:lnTo>
                  <a:lnTo>
                    <a:pt x="313" y="171"/>
                  </a:lnTo>
                  <a:lnTo>
                    <a:pt x="314" y="172"/>
                  </a:lnTo>
                  <a:lnTo>
                    <a:pt x="316" y="172"/>
                  </a:lnTo>
                  <a:lnTo>
                    <a:pt x="316" y="173"/>
                  </a:lnTo>
                  <a:lnTo>
                    <a:pt x="316" y="174"/>
                  </a:lnTo>
                  <a:lnTo>
                    <a:pt x="317" y="174"/>
                  </a:lnTo>
                  <a:lnTo>
                    <a:pt x="317" y="175"/>
                  </a:lnTo>
                  <a:lnTo>
                    <a:pt x="316" y="175"/>
                  </a:lnTo>
                  <a:lnTo>
                    <a:pt x="315" y="175"/>
                  </a:lnTo>
                  <a:lnTo>
                    <a:pt x="314" y="174"/>
                  </a:lnTo>
                  <a:lnTo>
                    <a:pt x="313" y="172"/>
                  </a:lnTo>
                  <a:lnTo>
                    <a:pt x="313" y="173"/>
                  </a:lnTo>
                  <a:lnTo>
                    <a:pt x="313" y="174"/>
                  </a:lnTo>
                  <a:lnTo>
                    <a:pt x="314" y="174"/>
                  </a:lnTo>
                  <a:lnTo>
                    <a:pt x="313" y="176"/>
                  </a:lnTo>
                  <a:lnTo>
                    <a:pt x="312" y="176"/>
                  </a:lnTo>
                  <a:lnTo>
                    <a:pt x="311" y="174"/>
                  </a:lnTo>
                  <a:lnTo>
                    <a:pt x="310" y="173"/>
                  </a:lnTo>
                  <a:lnTo>
                    <a:pt x="310" y="172"/>
                  </a:lnTo>
                  <a:lnTo>
                    <a:pt x="308" y="173"/>
                  </a:lnTo>
                  <a:lnTo>
                    <a:pt x="307" y="172"/>
                  </a:lnTo>
                  <a:lnTo>
                    <a:pt x="306" y="171"/>
                  </a:lnTo>
                  <a:lnTo>
                    <a:pt x="307" y="171"/>
                  </a:lnTo>
                  <a:lnTo>
                    <a:pt x="309" y="170"/>
                  </a:lnTo>
                  <a:lnTo>
                    <a:pt x="309" y="169"/>
                  </a:lnTo>
                  <a:lnTo>
                    <a:pt x="308" y="168"/>
                  </a:lnTo>
                  <a:lnTo>
                    <a:pt x="309" y="167"/>
                  </a:lnTo>
                  <a:lnTo>
                    <a:pt x="308" y="167"/>
                  </a:lnTo>
                  <a:lnTo>
                    <a:pt x="308" y="166"/>
                  </a:lnTo>
                  <a:lnTo>
                    <a:pt x="307" y="166"/>
                  </a:lnTo>
                  <a:lnTo>
                    <a:pt x="307" y="167"/>
                  </a:lnTo>
                  <a:lnTo>
                    <a:pt x="306" y="167"/>
                  </a:lnTo>
                  <a:lnTo>
                    <a:pt x="305" y="166"/>
                  </a:lnTo>
                  <a:lnTo>
                    <a:pt x="304" y="166"/>
                  </a:lnTo>
                  <a:lnTo>
                    <a:pt x="302" y="167"/>
                  </a:lnTo>
                  <a:lnTo>
                    <a:pt x="303" y="167"/>
                  </a:lnTo>
                  <a:lnTo>
                    <a:pt x="303" y="168"/>
                  </a:lnTo>
                  <a:lnTo>
                    <a:pt x="300" y="167"/>
                  </a:lnTo>
                  <a:lnTo>
                    <a:pt x="299" y="166"/>
                  </a:lnTo>
                  <a:lnTo>
                    <a:pt x="298" y="167"/>
                  </a:lnTo>
                  <a:lnTo>
                    <a:pt x="300" y="168"/>
                  </a:lnTo>
                  <a:lnTo>
                    <a:pt x="299" y="168"/>
                  </a:lnTo>
                  <a:lnTo>
                    <a:pt x="299" y="169"/>
                  </a:lnTo>
                  <a:lnTo>
                    <a:pt x="300" y="170"/>
                  </a:lnTo>
                  <a:lnTo>
                    <a:pt x="300" y="171"/>
                  </a:lnTo>
                  <a:lnTo>
                    <a:pt x="301" y="171"/>
                  </a:lnTo>
                  <a:lnTo>
                    <a:pt x="302" y="171"/>
                  </a:lnTo>
                  <a:lnTo>
                    <a:pt x="304" y="172"/>
                  </a:lnTo>
                  <a:lnTo>
                    <a:pt x="305" y="172"/>
                  </a:lnTo>
                  <a:lnTo>
                    <a:pt x="305" y="174"/>
                  </a:lnTo>
                  <a:lnTo>
                    <a:pt x="305" y="175"/>
                  </a:lnTo>
                  <a:lnTo>
                    <a:pt x="304" y="176"/>
                  </a:lnTo>
                  <a:lnTo>
                    <a:pt x="303" y="175"/>
                  </a:lnTo>
                  <a:lnTo>
                    <a:pt x="301" y="176"/>
                  </a:lnTo>
                  <a:lnTo>
                    <a:pt x="302" y="177"/>
                  </a:lnTo>
                  <a:lnTo>
                    <a:pt x="303" y="178"/>
                  </a:lnTo>
                  <a:lnTo>
                    <a:pt x="304" y="179"/>
                  </a:lnTo>
                  <a:lnTo>
                    <a:pt x="305" y="180"/>
                  </a:lnTo>
                  <a:lnTo>
                    <a:pt x="305" y="182"/>
                  </a:lnTo>
                  <a:lnTo>
                    <a:pt x="304" y="183"/>
                  </a:lnTo>
                  <a:lnTo>
                    <a:pt x="303" y="182"/>
                  </a:lnTo>
                  <a:lnTo>
                    <a:pt x="303" y="183"/>
                  </a:lnTo>
                  <a:lnTo>
                    <a:pt x="304" y="184"/>
                  </a:lnTo>
                  <a:lnTo>
                    <a:pt x="305" y="186"/>
                  </a:lnTo>
                  <a:lnTo>
                    <a:pt x="306" y="186"/>
                  </a:lnTo>
                  <a:lnTo>
                    <a:pt x="307" y="186"/>
                  </a:lnTo>
                  <a:lnTo>
                    <a:pt x="307" y="187"/>
                  </a:lnTo>
                  <a:lnTo>
                    <a:pt x="308" y="192"/>
                  </a:lnTo>
                  <a:lnTo>
                    <a:pt x="307" y="191"/>
                  </a:lnTo>
                  <a:lnTo>
                    <a:pt x="306" y="190"/>
                  </a:lnTo>
                  <a:lnTo>
                    <a:pt x="306" y="189"/>
                  </a:lnTo>
                  <a:lnTo>
                    <a:pt x="305" y="190"/>
                  </a:lnTo>
                  <a:lnTo>
                    <a:pt x="304" y="190"/>
                  </a:lnTo>
                  <a:lnTo>
                    <a:pt x="303" y="191"/>
                  </a:lnTo>
                  <a:lnTo>
                    <a:pt x="302" y="191"/>
                  </a:lnTo>
                  <a:lnTo>
                    <a:pt x="300" y="190"/>
                  </a:lnTo>
                  <a:lnTo>
                    <a:pt x="299" y="190"/>
                  </a:lnTo>
                  <a:lnTo>
                    <a:pt x="299" y="191"/>
                  </a:lnTo>
                  <a:lnTo>
                    <a:pt x="301" y="192"/>
                  </a:lnTo>
                  <a:lnTo>
                    <a:pt x="302" y="192"/>
                  </a:lnTo>
                  <a:lnTo>
                    <a:pt x="302" y="193"/>
                  </a:lnTo>
                  <a:lnTo>
                    <a:pt x="300" y="194"/>
                  </a:lnTo>
                  <a:lnTo>
                    <a:pt x="299" y="195"/>
                  </a:lnTo>
                  <a:lnTo>
                    <a:pt x="298" y="195"/>
                  </a:lnTo>
                  <a:lnTo>
                    <a:pt x="297" y="195"/>
                  </a:lnTo>
                  <a:lnTo>
                    <a:pt x="296" y="195"/>
                  </a:lnTo>
                  <a:lnTo>
                    <a:pt x="295" y="193"/>
                  </a:lnTo>
                  <a:lnTo>
                    <a:pt x="294" y="193"/>
                  </a:lnTo>
                  <a:lnTo>
                    <a:pt x="294" y="194"/>
                  </a:lnTo>
                  <a:lnTo>
                    <a:pt x="295" y="195"/>
                  </a:lnTo>
                  <a:lnTo>
                    <a:pt x="296" y="196"/>
                  </a:lnTo>
                  <a:lnTo>
                    <a:pt x="297" y="196"/>
                  </a:lnTo>
                  <a:lnTo>
                    <a:pt x="297" y="197"/>
                  </a:lnTo>
                  <a:lnTo>
                    <a:pt x="297" y="198"/>
                  </a:lnTo>
                  <a:lnTo>
                    <a:pt x="296" y="198"/>
                  </a:lnTo>
                  <a:lnTo>
                    <a:pt x="295" y="198"/>
                  </a:lnTo>
                  <a:lnTo>
                    <a:pt x="294" y="200"/>
                  </a:lnTo>
                  <a:lnTo>
                    <a:pt x="290" y="201"/>
                  </a:lnTo>
                  <a:lnTo>
                    <a:pt x="291" y="202"/>
                  </a:lnTo>
                  <a:lnTo>
                    <a:pt x="292" y="202"/>
                  </a:lnTo>
                  <a:lnTo>
                    <a:pt x="294" y="201"/>
                  </a:lnTo>
                  <a:lnTo>
                    <a:pt x="293" y="202"/>
                  </a:lnTo>
                  <a:lnTo>
                    <a:pt x="293" y="203"/>
                  </a:lnTo>
                  <a:lnTo>
                    <a:pt x="294" y="205"/>
                  </a:lnTo>
                  <a:lnTo>
                    <a:pt x="294" y="206"/>
                  </a:lnTo>
                  <a:lnTo>
                    <a:pt x="293" y="206"/>
                  </a:lnTo>
                  <a:lnTo>
                    <a:pt x="291" y="207"/>
                  </a:lnTo>
                  <a:lnTo>
                    <a:pt x="290" y="207"/>
                  </a:lnTo>
                  <a:lnTo>
                    <a:pt x="290" y="208"/>
                  </a:lnTo>
                  <a:lnTo>
                    <a:pt x="290" y="209"/>
                  </a:lnTo>
                  <a:lnTo>
                    <a:pt x="291" y="208"/>
                  </a:lnTo>
                  <a:lnTo>
                    <a:pt x="292" y="207"/>
                  </a:lnTo>
                  <a:lnTo>
                    <a:pt x="294" y="207"/>
                  </a:lnTo>
                  <a:lnTo>
                    <a:pt x="295" y="208"/>
                  </a:lnTo>
                  <a:lnTo>
                    <a:pt x="294" y="211"/>
                  </a:lnTo>
                  <a:lnTo>
                    <a:pt x="294" y="213"/>
                  </a:lnTo>
                  <a:lnTo>
                    <a:pt x="293" y="213"/>
                  </a:lnTo>
                  <a:lnTo>
                    <a:pt x="293" y="212"/>
                  </a:lnTo>
                  <a:lnTo>
                    <a:pt x="293" y="213"/>
                  </a:lnTo>
                  <a:lnTo>
                    <a:pt x="292" y="213"/>
                  </a:lnTo>
                  <a:lnTo>
                    <a:pt x="293" y="214"/>
                  </a:lnTo>
                  <a:lnTo>
                    <a:pt x="294" y="215"/>
                  </a:lnTo>
                  <a:lnTo>
                    <a:pt x="294" y="216"/>
                  </a:lnTo>
                  <a:lnTo>
                    <a:pt x="294" y="217"/>
                  </a:lnTo>
                  <a:lnTo>
                    <a:pt x="294" y="218"/>
                  </a:lnTo>
                  <a:lnTo>
                    <a:pt x="294" y="220"/>
                  </a:lnTo>
                  <a:lnTo>
                    <a:pt x="294" y="221"/>
                  </a:lnTo>
                  <a:lnTo>
                    <a:pt x="292" y="219"/>
                  </a:lnTo>
                  <a:lnTo>
                    <a:pt x="292" y="218"/>
                  </a:lnTo>
                  <a:lnTo>
                    <a:pt x="291" y="218"/>
                  </a:lnTo>
                  <a:lnTo>
                    <a:pt x="290" y="217"/>
                  </a:lnTo>
                  <a:lnTo>
                    <a:pt x="289" y="218"/>
                  </a:lnTo>
                  <a:lnTo>
                    <a:pt x="288" y="218"/>
                  </a:lnTo>
                  <a:lnTo>
                    <a:pt x="289" y="218"/>
                  </a:lnTo>
                  <a:lnTo>
                    <a:pt x="289" y="219"/>
                  </a:lnTo>
                  <a:lnTo>
                    <a:pt x="290" y="218"/>
                  </a:lnTo>
                  <a:lnTo>
                    <a:pt x="292" y="219"/>
                  </a:lnTo>
                  <a:lnTo>
                    <a:pt x="292" y="220"/>
                  </a:lnTo>
                  <a:lnTo>
                    <a:pt x="293" y="221"/>
                  </a:lnTo>
                  <a:lnTo>
                    <a:pt x="293" y="222"/>
                  </a:lnTo>
                  <a:lnTo>
                    <a:pt x="293" y="223"/>
                  </a:lnTo>
                  <a:lnTo>
                    <a:pt x="292" y="224"/>
                  </a:lnTo>
                  <a:lnTo>
                    <a:pt x="291" y="223"/>
                  </a:lnTo>
                  <a:lnTo>
                    <a:pt x="290" y="224"/>
                  </a:lnTo>
                  <a:lnTo>
                    <a:pt x="289" y="224"/>
                  </a:lnTo>
                  <a:lnTo>
                    <a:pt x="287" y="224"/>
                  </a:lnTo>
                  <a:lnTo>
                    <a:pt x="286" y="224"/>
                  </a:lnTo>
                  <a:lnTo>
                    <a:pt x="281" y="225"/>
                  </a:lnTo>
                  <a:lnTo>
                    <a:pt x="281" y="224"/>
                  </a:lnTo>
                  <a:lnTo>
                    <a:pt x="282" y="224"/>
                  </a:lnTo>
                  <a:lnTo>
                    <a:pt x="281" y="224"/>
                  </a:lnTo>
                  <a:lnTo>
                    <a:pt x="280" y="224"/>
                  </a:lnTo>
                  <a:lnTo>
                    <a:pt x="280" y="225"/>
                  </a:lnTo>
                  <a:lnTo>
                    <a:pt x="281" y="225"/>
                  </a:lnTo>
                  <a:lnTo>
                    <a:pt x="281" y="226"/>
                  </a:lnTo>
                  <a:lnTo>
                    <a:pt x="279" y="226"/>
                  </a:lnTo>
                  <a:lnTo>
                    <a:pt x="279" y="227"/>
                  </a:lnTo>
                  <a:lnTo>
                    <a:pt x="278" y="229"/>
                  </a:lnTo>
                  <a:lnTo>
                    <a:pt x="276" y="232"/>
                  </a:lnTo>
                  <a:lnTo>
                    <a:pt x="274" y="233"/>
                  </a:lnTo>
                  <a:lnTo>
                    <a:pt x="273" y="235"/>
                  </a:lnTo>
                  <a:lnTo>
                    <a:pt x="271" y="236"/>
                  </a:lnTo>
                  <a:lnTo>
                    <a:pt x="269" y="238"/>
                  </a:lnTo>
                  <a:lnTo>
                    <a:pt x="268" y="238"/>
                  </a:lnTo>
                  <a:lnTo>
                    <a:pt x="269" y="237"/>
                  </a:lnTo>
                  <a:lnTo>
                    <a:pt x="269" y="236"/>
                  </a:lnTo>
                  <a:lnTo>
                    <a:pt x="268" y="237"/>
                  </a:lnTo>
                  <a:lnTo>
                    <a:pt x="268" y="239"/>
                  </a:lnTo>
                  <a:lnTo>
                    <a:pt x="267" y="240"/>
                  </a:lnTo>
                  <a:lnTo>
                    <a:pt x="266" y="240"/>
                  </a:lnTo>
                  <a:lnTo>
                    <a:pt x="264" y="241"/>
                  </a:lnTo>
                  <a:lnTo>
                    <a:pt x="262" y="242"/>
                  </a:lnTo>
                  <a:lnTo>
                    <a:pt x="262" y="241"/>
                  </a:lnTo>
                  <a:lnTo>
                    <a:pt x="262" y="240"/>
                  </a:lnTo>
                  <a:lnTo>
                    <a:pt x="263" y="238"/>
                  </a:lnTo>
                  <a:lnTo>
                    <a:pt x="263" y="237"/>
                  </a:lnTo>
                  <a:lnTo>
                    <a:pt x="262" y="237"/>
                  </a:lnTo>
                  <a:lnTo>
                    <a:pt x="262" y="238"/>
                  </a:lnTo>
                  <a:lnTo>
                    <a:pt x="261" y="241"/>
                  </a:lnTo>
                  <a:lnTo>
                    <a:pt x="261" y="242"/>
                  </a:lnTo>
                  <a:lnTo>
                    <a:pt x="260" y="241"/>
                  </a:lnTo>
                  <a:lnTo>
                    <a:pt x="259" y="241"/>
                  </a:lnTo>
                  <a:lnTo>
                    <a:pt x="258" y="240"/>
                  </a:lnTo>
                  <a:lnTo>
                    <a:pt x="258" y="239"/>
                  </a:lnTo>
                  <a:lnTo>
                    <a:pt x="257" y="239"/>
                  </a:lnTo>
                  <a:lnTo>
                    <a:pt x="257" y="240"/>
                  </a:lnTo>
                  <a:lnTo>
                    <a:pt x="256" y="241"/>
                  </a:lnTo>
                  <a:lnTo>
                    <a:pt x="253" y="244"/>
                  </a:lnTo>
                  <a:lnTo>
                    <a:pt x="252" y="246"/>
                  </a:lnTo>
                  <a:lnTo>
                    <a:pt x="253" y="247"/>
                  </a:lnTo>
                  <a:lnTo>
                    <a:pt x="253" y="248"/>
                  </a:lnTo>
                  <a:lnTo>
                    <a:pt x="251" y="250"/>
                  </a:lnTo>
                  <a:lnTo>
                    <a:pt x="251" y="251"/>
                  </a:lnTo>
                  <a:lnTo>
                    <a:pt x="251" y="253"/>
                  </a:lnTo>
                  <a:lnTo>
                    <a:pt x="251" y="254"/>
                  </a:lnTo>
                  <a:lnTo>
                    <a:pt x="251" y="253"/>
                  </a:lnTo>
                  <a:lnTo>
                    <a:pt x="250" y="253"/>
                  </a:lnTo>
                  <a:lnTo>
                    <a:pt x="249" y="253"/>
                  </a:lnTo>
                  <a:lnTo>
                    <a:pt x="249" y="254"/>
                  </a:lnTo>
                  <a:lnTo>
                    <a:pt x="247" y="255"/>
                  </a:lnTo>
                  <a:lnTo>
                    <a:pt x="247" y="256"/>
                  </a:lnTo>
                  <a:lnTo>
                    <a:pt x="248" y="255"/>
                  </a:lnTo>
                  <a:lnTo>
                    <a:pt x="250" y="255"/>
                  </a:lnTo>
                  <a:lnTo>
                    <a:pt x="251" y="255"/>
                  </a:lnTo>
                  <a:lnTo>
                    <a:pt x="250" y="256"/>
                  </a:lnTo>
                  <a:lnTo>
                    <a:pt x="249" y="257"/>
                  </a:lnTo>
                  <a:lnTo>
                    <a:pt x="249" y="258"/>
                  </a:lnTo>
                  <a:lnTo>
                    <a:pt x="249" y="259"/>
                  </a:lnTo>
                  <a:lnTo>
                    <a:pt x="248" y="259"/>
                  </a:lnTo>
                  <a:lnTo>
                    <a:pt x="247" y="259"/>
                  </a:lnTo>
                  <a:lnTo>
                    <a:pt x="246" y="260"/>
                  </a:lnTo>
                  <a:lnTo>
                    <a:pt x="246" y="261"/>
                  </a:lnTo>
                  <a:lnTo>
                    <a:pt x="245" y="263"/>
                  </a:lnTo>
                  <a:lnTo>
                    <a:pt x="244" y="264"/>
                  </a:lnTo>
                  <a:lnTo>
                    <a:pt x="244" y="265"/>
                  </a:lnTo>
                  <a:lnTo>
                    <a:pt x="244" y="267"/>
                  </a:lnTo>
                  <a:lnTo>
                    <a:pt x="244" y="268"/>
                  </a:lnTo>
                  <a:lnTo>
                    <a:pt x="243" y="267"/>
                  </a:lnTo>
                  <a:lnTo>
                    <a:pt x="243" y="266"/>
                  </a:lnTo>
                  <a:lnTo>
                    <a:pt x="242" y="267"/>
                  </a:lnTo>
                  <a:lnTo>
                    <a:pt x="242" y="268"/>
                  </a:lnTo>
                  <a:lnTo>
                    <a:pt x="243" y="267"/>
                  </a:lnTo>
                  <a:lnTo>
                    <a:pt x="243" y="268"/>
                  </a:lnTo>
                  <a:lnTo>
                    <a:pt x="243" y="269"/>
                  </a:lnTo>
                  <a:lnTo>
                    <a:pt x="244" y="269"/>
                  </a:lnTo>
                  <a:lnTo>
                    <a:pt x="244" y="272"/>
                  </a:lnTo>
                  <a:lnTo>
                    <a:pt x="243" y="277"/>
                  </a:lnTo>
                  <a:lnTo>
                    <a:pt x="243" y="280"/>
                  </a:lnTo>
                  <a:lnTo>
                    <a:pt x="242" y="279"/>
                  </a:lnTo>
                  <a:lnTo>
                    <a:pt x="241" y="281"/>
                  </a:lnTo>
                  <a:lnTo>
                    <a:pt x="240" y="281"/>
                  </a:lnTo>
                  <a:lnTo>
                    <a:pt x="241" y="282"/>
                  </a:lnTo>
                  <a:lnTo>
                    <a:pt x="242" y="284"/>
                  </a:lnTo>
                  <a:lnTo>
                    <a:pt x="243" y="287"/>
                  </a:lnTo>
                  <a:lnTo>
                    <a:pt x="243" y="288"/>
                  </a:lnTo>
                  <a:lnTo>
                    <a:pt x="242" y="287"/>
                  </a:lnTo>
                  <a:lnTo>
                    <a:pt x="242" y="288"/>
                  </a:lnTo>
                  <a:lnTo>
                    <a:pt x="243" y="288"/>
                  </a:lnTo>
                  <a:lnTo>
                    <a:pt x="243" y="290"/>
                  </a:lnTo>
                  <a:lnTo>
                    <a:pt x="242" y="290"/>
                  </a:lnTo>
                  <a:lnTo>
                    <a:pt x="241" y="291"/>
                  </a:lnTo>
                  <a:lnTo>
                    <a:pt x="240" y="293"/>
                  </a:lnTo>
                  <a:lnTo>
                    <a:pt x="239" y="293"/>
                  </a:lnTo>
                  <a:lnTo>
                    <a:pt x="238" y="297"/>
                  </a:lnTo>
                  <a:lnTo>
                    <a:pt x="238" y="300"/>
                  </a:lnTo>
                  <a:lnTo>
                    <a:pt x="238" y="301"/>
                  </a:lnTo>
                  <a:lnTo>
                    <a:pt x="237" y="302"/>
                  </a:lnTo>
                  <a:lnTo>
                    <a:pt x="236" y="303"/>
                  </a:lnTo>
                  <a:lnTo>
                    <a:pt x="235" y="303"/>
                  </a:lnTo>
                  <a:lnTo>
                    <a:pt x="234" y="303"/>
                  </a:lnTo>
                  <a:lnTo>
                    <a:pt x="232" y="304"/>
                  </a:lnTo>
                  <a:lnTo>
                    <a:pt x="231" y="307"/>
                  </a:lnTo>
                  <a:lnTo>
                    <a:pt x="230" y="309"/>
                  </a:lnTo>
                  <a:lnTo>
                    <a:pt x="230" y="310"/>
                  </a:lnTo>
                  <a:lnTo>
                    <a:pt x="230" y="311"/>
                  </a:lnTo>
                  <a:lnTo>
                    <a:pt x="231" y="311"/>
                  </a:lnTo>
                  <a:lnTo>
                    <a:pt x="231" y="312"/>
                  </a:lnTo>
                  <a:lnTo>
                    <a:pt x="231" y="314"/>
                  </a:lnTo>
                  <a:lnTo>
                    <a:pt x="231" y="315"/>
                  </a:lnTo>
                  <a:lnTo>
                    <a:pt x="232" y="316"/>
                  </a:lnTo>
                  <a:lnTo>
                    <a:pt x="234" y="318"/>
                  </a:lnTo>
                  <a:lnTo>
                    <a:pt x="235" y="319"/>
                  </a:lnTo>
                  <a:lnTo>
                    <a:pt x="237" y="319"/>
                  </a:lnTo>
                  <a:lnTo>
                    <a:pt x="237" y="320"/>
                  </a:lnTo>
                  <a:lnTo>
                    <a:pt x="236" y="321"/>
                  </a:lnTo>
                  <a:lnTo>
                    <a:pt x="236" y="320"/>
                  </a:lnTo>
                  <a:lnTo>
                    <a:pt x="235" y="319"/>
                  </a:lnTo>
                  <a:lnTo>
                    <a:pt x="234" y="319"/>
                  </a:lnTo>
                  <a:lnTo>
                    <a:pt x="235" y="321"/>
                  </a:lnTo>
                  <a:lnTo>
                    <a:pt x="237" y="321"/>
                  </a:lnTo>
                  <a:lnTo>
                    <a:pt x="238" y="323"/>
                  </a:lnTo>
                  <a:lnTo>
                    <a:pt x="239" y="324"/>
                  </a:lnTo>
                  <a:lnTo>
                    <a:pt x="240" y="325"/>
                  </a:lnTo>
                  <a:lnTo>
                    <a:pt x="239" y="328"/>
                  </a:lnTo>
                  <a:lnTo>
                    <a:pt x="239" y="329"/>
                  </a:lnTo>
                  <a:lnTo>
                    <a:pt x="240" y="330"/>
                  </a:lnTo>
                  <a:lnTo>
                    <a:pt x="239" y="332"/>
                  </a:lnTo>
                  <a:lnTo>
                    <a:pt x="240" y="332"/>
                  </a:lnTo>
                  <a:lnTo>
                    <a:pt x="240" y="330"/>
                  </a:lnTo>
                  <a:lnTo>
                    <a:pt x="240" y="326"/>
                  </a:lnTo>
                  <a:lnTo>
                    <a:pt x="241" y="327"/>
                  </a:lnTo>
                  <a:lnTo>
                    <a:pt x="242" y="329"/>
                  </a:lnTo>
                  <a:lnTo>
                    <a:pt x="242" y="331"/>
                  </a:lnTo>
                  <a:lnTo>
                    <a:pt x="242" y="332"/>
                  </a:lnTo>
                  <a:lnTo>
                    <a:pt x="244" y="337"/>
                  </a:lnTo>
                  <a:lnTo>
                    <a:pt x="248" y="343"/>
                  </a:lnTo>
                  <a:lnTo>
                    <a:pt x="250" y="346"/>
                  </a:lnTo>
                  <a:lnTo>
                    <a:pt x="252" y="346"/>
                  </a:lnTo>
                  <a:lnTo>
                    <a:pt x="252" y="347"/>
                  </a:lnTo>
                  <a:lnTo>
                    <a:pt x="253" y="348"/>
                  </a:lnTo>
                  <a:lnTo>
                    <a:pt x="253" y="350"/>
                  </a:lnTo>
                  <a:lnTo>
                    <a:pt x="254" y="351"/>
                  </a:lnTo>
                  <a:lnTo>
                    <a:pt x="255" y="352"/>
                  </a:lnTo>
                  <a:lnTo>
                    <a:pt x="256" y="352"/>
                  </a:lnTo>
                  <a:lnTo>
                    <a:pt x="258" y="355"/>
                  </a:lnTo>
                  <a:lnTo>
                    <a:pt x="262" y="358"/>
                  </a:lnTo>
                  <a:lnTo>
                    <a:pt x="263" y="359"/>
                  </a:lnTo>
                  <a:lnTo>
                    <a:pt x="263" y="360"/>
                  </a:lnTo>
                  <a:lnTo>
                    <a:pt x="262" y="360"/>
                  </a:lnTo>
                  <a:lnTo>
                    <a:pt x="262" y="361"/>
                  </a:lnTo>
                  <a:lnTo>
                    <a:pt x="263" y="361"/>
                  </a:lnTo>
                  <a:lnTo>
                    <a:pt x="265" y="360"/>
                  </a:lnTo>
                  <a:lnTo>
                    <a:pt x="266" y="360"/>
                  </a:lnTo>
                  <a:lnTo>
                    <a:pt x="267" y="360"/>
                  </a:lnTo>
                  <a:lnTo>
                    <a:pt x="271" y="363"/>
                  </a:lnTo>
                  <a:lnTo>
                    <a:pt x="273" y="364"/>
                  </a:lnTo>
                  <a:lnTo>
                    <a:pt x="275" y="367"/>
                  </a:lnTo>
                  <a:lnTo>
                    <a:pt x="277" y="368"/>
                  </a:lnTo>
                  <a:lnTo>
                    <a:pt x="278" y="369"/>
                  </a:lnTo>
                  <a:lnTo>
                    <a:pt x="279" y="370"/>
                  </a:lnTo>
                  <a:lnTo>
                    <a:pt x="278" y="370"/>
                  </a:lnTo>
                  <a:lnTo>
                    <a:pt x="277" y="370"/>
                  </a:lnTo>
                  <a:lnTo>
                    <a:pt x="276" y="371"/>
                  </a:lnTo>
                  <a:lnTo>
                    <a:pt x="276" y="372"/>
                  </a:lnTo>
                  <a:lnTo>
                    <a:pt x="277" y="372"/>
                  </a:lnTo>
                  <a:lnTo>
                    <a:pt x="278" y="371"/>
                  </a:lnTo>
                  <a:lnTo>
                    <a:pt x="277" y="372"/>
                  </a:lnTo>
                  <a:lnTo>
                    <a:pt x="278" y="373"/>
                  </a:lnTo>
                  <a:lnTo>
                    <a:pt x="278" y="374"/>
                  </a:lnTo>
                  <a:lnTo>
                    <a:pt x="278" y="373"/>
                  </a:lnTo>
                  <a:lnTo>
                    <a:pt x="279" y="372"/>
                  </a:lnTo>
                  <a:lnTo>
                    <a:pt x="279" y="371"/>
                  </a:lnTo>
                  <a:lnTo>
                    <a:pt x="280" y="371"/>
                  </a:lnTo>
                  <a:lnTo>
                    <a:pt x="281" y="371"/>
                  </a:lnTo>
                  <a:lnTo>
                    <a:pt x="282" y="371"/>
                  </a:lnTo>
                  <a:lnTo>
                    <a:pt x="283" y="369"/>
                  </a:lnTo>
                  <a:lnTo>
                    <a:pt x="284" y="370"/>
                  </a:lnTo>
                  <a:lnTo>
                    <a:pt x="284" y="371"/>
                  </a:lnTo>
                  <a:lnTo>
                    <a:pt x="283" y="372"/>
                  </a:lnTo>
                  <a:lnTo>
                    <a:pt x="284" y="373"/>
                  </a:lnTo>
                  <a:lnTo>
                    <a:pt x="284" y="375"/>
                  </a:lnTo>
                  <a:lnTo>
                    <a:pt x="290" y="381"/>
                  </a:lnTo>
                  <a:lnTo>
                    <a:pt x="290" y="382"/>
                  </a:lnTo>
                  <a:lnTo>
                    <a:pt x="289" y="383"/>
                  </a:lnTo>
                  <a:lnTo>
                    <a:pt x="287" y="384"/>
                  </a:lnTo>
                  <a:lnTo>
                    <a:pt x="287" y="385"/>
                  </a:lnTo>
                  <a:lnTo>
                    <a:pt x="286" y="386"/>
                  </a:lnTo>
                  <a:lnTo>
                    <a:pt x="285" y="387"/>
                  </a:lnTo>
                  <a:lnTo>
                    <a:pt x="284" y="387"/>
                  </a:lnTo>
                  <a:lnTo>
                    <a:pt x="285" y="387"/>
                  </a:lnTo>
                  <a:lnTo>
                    <a:pt x="285" y="388"/>
                  </a:lnTo>
                  <a:lnTo>
                    <a:pt x="285" y="389"/>
                  </a:lnTo>
                  <a:lnTo>
                    <a:pt x="285" y="390"/>
                  </a:lnTo>
                  <a:lnTo>
                    <a:pt x="286" y="392"/>
                  </a:lnTo>
                  <a:lnTo>
                    <a:pt x="286" y="396"/>
                  </a:lnTo>
                  <a:lnTo>
                    <a:pt x="287" y="397"/>
                  </a:lnTo>
                  <a:lnTo>
                    <a:pt x="288" y="398"/>
                  </a:lnTo>
                  <a:lnTo>
                    <a:pt x="288" y="399"/>
                  </a:lnTo>
                  <a:lnTo>
                    <a:pt x="287" y="399"/>
                  </a:lnTo>
                  <a:lnTo>
                    <a:pt x="285" y="398"/>
                  </a:lnTo>
                  <a:lnTo>
                    <a:pt x="284" y="396"/>
                  </a:lnTo>
                  <a:lnTo>
                    <a:pt x="283" y="396"/>
                  </a:lnTo>
                  <a:lnTo>
                    <a:pt x="282" y="396"/>
                  </a:lnTo>
                  <a:lnTo>
                    <a:pt x="280" y="395"/>
                  </a:lnTo>
                  <a:lnTo>
                    <a:pt x="276" y="394"/>
                  </a:lnTo>
                  <a:lnTo>
                    <a:pt x="275" y="394"/>
                  </a:lnTo>
                  <a:lnTo>
                    <a:pt x="274" y="394"/>
                  </a:lnTo>
                  <a:lnTo>
                    <a:pt x="275" y="395"/>
                  </a:lnTo>
                  <a:lnTo>
                    <a:pt x="277" y="395"/>
                  </a:lnTo>
                  <a:lnTo>
                    <a:pt x="278" y="396"/>
                  </a:lnTo>
                  <a:lnTo>
                    <a:pt x="280" y="396"/>
                  </a:lnTo>
                  <a:lnTo>
                    <a:pt x="284" y="397"/>
                  </a:lnTo>
                  <a:lnTo>
                    <a:pt x="283" y="397"/>
                  </a:lnTo>
                  <a:lnTo>
                    <a:pt x="282" y="397"/>
                  </a:lnTo>
                  <a:lnTo>
                    <a:pt x="281" y="398"/>
                  </a:lnTo>
                  <a:lnTo>
                    <a:pt x="280" y="399"/>
                  </a:lnTo>
                  <a:lnTo>
                    <a:pt x="282" y="400"/>
                  </a:lnTo>
                  <a:lnTo>
                    <a:pt x="282" y="399"/>
                  </a:lnTo>
                  <a:lnTo>
                    <a:pt x="281" y="399"/>
                  </a:lnTo>
                  <a:lnTo>
                    <a:pt x="283" y="398"/>
                  </a:lnTo>
                  <a:lnTo>
                    <a:pt x="285" y="398"/>
                  </a:lnTo>
                  <a:lnTo>
                    <a:pt x="287" y="399"/>
                  </a:lnTo>
                  <a:lnTo>
                    <a:pt x="289" y="400"/>
                  </a:lnTo>
                  <a:lnTo>
                    <a:pt x="289" y="401"/>
                  </a:lnTo>
                  <a:lnTo>
                    <a:pt x="291" y="404"/>
                  </a:lnTo>
                  <a:lnTo>
                    <a:pt x="293" y="406"/>
                  </a:lnTo>
                  <a:lnTo>
                    <a:pt x="296" y="412"/>
                  </a:lnTo>
                  <a:lnTo>
                    <a:pt x="297" y="414"/>
                  </a:lnTo>
                  <a:lnTo>
                    <a:pt x="297" y="415"/>
                  </a:lnTo>
                  <a:lnTo>
                    <a:pt x="299" y="416"/>
                  </a:lnTo>
                  <a:lnTo>
                    <a:pt x="299" y="417"/>
                  </a:lnTo>
                  <a:lnTo>
                    <a:pt x="300" y="418"/>
                  </a:lnTo>
                  <a:lnTo>
                    <a:pt x="306" y="424"/>
                  </a:lnTo>
                  <a:lnTo>
                    <a:pt x="318" y="433"/>
                  </a:lnTo>
                  <a:lnTo>
                    <a:pt x="322" y="436"/>
                  </a:lnTo>
                  <a:lnTo>
                    <a:pt x="329" y="441"/>
                  </a:lnTo>
                  <a:lnTo>
                    <a:pt x="330" y="443"/>
                  </a:lnTo>
                  <a:lnTo>
                    <a:pt x="329" y="446"/>
                  </a:lnTo>
                  <a:lnTo>
                    <a:pt x="330" y="447"/>
                  </a:lnTo>
                  <a:lnTo>
                    <a:pt x="333" y="452"/>
                  </a:lnTo>
                  <a:lnTo>
                    <a:pt x="333" y="452"/>
                  </a:lnTo>
                  <a:lnTo>
                    <a:pt x="334" y="453"/>
                  </a:lnTo>
                  <a:lnTo>
                    <a:pt x="333" y="453"/>
                  </a:lnTo>
                  <a:lnTo>
                    <a:pt x="333" y="454"/>
                  </a:lnTo>
                  <a:lnTo>
                    <a:pt x="333" y="455"/>
                  </a:lnTo>
                  <a:lnTo>
                    <a:pt x="331" y="456"/>
                  </a:lnTo>
                  <a:lnTo>
                    <a:pt x="332" y="456"/>
                  </a:lnTo>
                  <a:lnTo>
                    <a:pt x="333" y="456"/>
                  </a:lnTo>
                  <a:lnTo>
                    <a:pt x="333" y="456"/>
                  </a:lnTo>
                  <a:lnTo>
                    <a:pt x="333" y="455"/>
                  </a:lnTo>
                  <a:lnTo>
                    <a:pt x="334" y="454"/>
                  </a:lnTo>
                  <a:lnTo>
                    <a:pt x="335" y="454"/>
                  </a:lnTo>
                  <a:lnTo>
                    <a:pt x="335" y="455"/>
                  </a:lnTo>
                  <a:lnTo>
                    <a:pt x="336" y="455"/>
                  </a:lnTo>
                  <a:lnTo>
                    <a:pt x="337" y="456"/>
                  </a:lnTo>
                  <a:lnTo>
                    <a:pt x="345" y="463"/>
                  </a:lnTo>
                  <a:lnTo>
                    <a:pt x="347" y="464"/>
                  </a:lnTo>
                  <a:lnTo>
                    <a:pt x="353" y="469"/>
                  </a:lnTo>
                  <a:lnTo>
                    <a:pt x="360" y="475"/>
                  </a:lnTo>
                  <a:lnTo>
                    <a:pt x="362" y="476"/>
                  </a:lnTo>
                  <a:lnTo>
                    <a:pt x="359" y="475"/>
                  </a:lnTo>
                  <a:lnTo>
                    <a:pt x="351" y="471"/>
                  </a:lnTo>
                  <a:lnTo>
                    <a:pt x="349" y="471"/>
                  </a:lnTo>
                  <a:lnTo>
                    <a:pt x="354" y="474"/>
                  </a:lnTo>
                  <a:lnTo>
                    <a:pt x="356" y="475"/>
                  </a:lnTo>
                  <a:lnTo>
                    <a:pt x="357" y="475"/>
                  </a:lnTo>
                  <a:lnTo>
                    <a:pt x="357" y="476"/>
                  </a:lnTo>
                  <a:lnTo>
                    <a:pt x="358" y="476"/>
                  </a:lnTo>
                  <a:lnTo>
                    <a:pt x="359" y="476"/>
                  </a:lnTo>
                  <a:lnTo>
                    <a:pt x="360" y="476"/>
                  </a:lnTo>
                  <a:lnTo>
                    <a:pt x="360" y="477"/>
                  </a:lnTo>
                  <a:lnTo>
                    <a:pt x="362" y="478"/>
                  </a:lnTo>
                  <a:lnTo>
                    <a:pt x="361" y="478"/>
                  </a:lnTo>
                  <a:lnTo>
                    <a:pt x="360" y="478"/>
                  </a:lnTo>
                  <a:lnTo>
                    <a:pt x="360" y="479"/>
                  </a:lnTo>
                  <a:lnTo>
                    <a:pt x="361" y="479"/>
                  </a:lnTo>
                  <a:lnTo>
                    <a:pt x="362" y="478"/>
                  </a:lnTo>
                  <a:lnTo>
                    <a:pt x="364" y="478"/>
                  </a:lnTo>
                  <a:lnTo>
                    <a:pt x="363" y="479"/>
                  </a:lnTo>
                  <a:lnTo>
                    <a:pt x="363" y="480"/>
                  </a:lnTo>
                  <a:lnTo>
                    <a:pt x="364" y="481"/>
                  </a:lnTo>
                  <a:lnTo>
                    <a:pt x="364" y="482"/>
                  </a:lnTo>
                  <a:lnTo>
                    <a:pt x="365" y="482"/>
                  </a:lnTo>
                  <a:lnTo>
                    <a:pt x="365" y="481"/>
                  </a:lnTo>
                  <a:lnTo>
                    <a:pt x="366" y="480"/>
                  </a:lnTo>
                  <a:lnTo>
                    <a:pt x="366" y="481"/>
                  </a:lnTo>
                  <a:lnTo>
                    <a:pt x="367" y="481"/>
                  </a:lnTo>
                  <a:lnTo>
                    <a:pt x="367" y="482"/>
                  </a:lnTo>
                  <a:lnTo>
                    <a:pt x="369" y="484"/>
                  </a:lnTo>
                  <a:lnTo>
                    <a:pt x="370" y="484"/>
                  </a:lnTo>
                  <a:lnTo>
                    <a:pt x="372" y="487"/>
                  </a:lnTo>
                  <a:lnTo>
                    <a:pt x="373" y="487"/>
                  </a:lnTo>
                  <a:lnTo>
                    <a:pt x="374" y="489"/>
                  </a:lnTo>
                  <a:lnTo>
                    <a:pt x="376" y="490"/>
                  </a:lnTo>
                  <a:lnTo>
                    <a:pt x="375" y="490"/>
                  </a:lnTo>
                  <a:lnTo>
                    <a:pt x="374" y="490"/>
                  </a:lnTo>
                  <a:lnTo>
                    <a:pt x="373" y="489"/>
                  </a:lnTo>
                  <a:lnTo>
                    <a:pt x="372" y="490"/>
                  </a:lnTo>
                  <a:lnTo>
                    <a:pt x="373" y="494"/>
                  </a:lnTo>
                  <a:lnTo>
                    <a:pt x="374" y="494"/>
                  </a:lnTo>
                  <a:lnTo>
                    <a:pt x="374" y="495"/>
                  </a:lnTo>
                  <a:lnTo>
                    <a:pt x="376" y="496"/>
                  </a:lnTo>
                  <a:lnTo>
                    <a:pt x="377" y="495"/>
                  </a:lnTo>
                  <a:lnTo>
                    <a:pt x="378" y="496"/>
                  </a:lnTo>
                  <a:lnTo>
                    <a:pt x="378" y="497"/>
                  </a:lnTo>
                  <a:lnTo>
                    <a:pt x="379" y="496"/>
                  </a:lnTo>
                  <a:lnTo>
                    <a:pt x="379" y="497"/>
                  </a:lnTo>
                  <a:lnTo>
                    <a:pt x="382" y="495"/>
                  </a:lnTo>
                  <a:lnTo>
                    <a:pt x="381" y="492"/>
                  </a:lnTo>
                  <a:lnTo>
                    <a:pt x="382" y="491"/>
                  </a:lnTo>
                  <a:lnTo>
                    <a:pt x="385" y="494"/>
                  </a:lnTo>
                  <a:lnTo>
                    <a:pt x="387" y="494"/>
                  </a:lnTo>
                  <a:lnTo>
                    <a:pt x="388" y="493"/>
                  </a:lnTo>
                  <a:lnTo>
                    <a:pt x="388" y="492"/>
                  </a:lnTo>
                  <a:lnTo>
                    <a:pt x="389" y="492"/>
                  </a:lnTo>
                  <a:lnTo>
                    <a:pt x="389" y="493"/>
                  </a:lnTo>
                  <a:lnTo>
                    <a:pt x="389" y="495"/>
                  </a:lnTo>
                  <a:lnTo>
                    <a:pt x="390" y="496"/>
                  </a:lnTo>
                  <a:lnTo>
                    <a:pt x="392" y="500"/>
                  </a:lnTo>
                  <a:lnTo>
                    <a:pt x="390" y="498"/>
                  </a:lnTo>
                  <a:lnTo>
                    <a:pt x="389" y="498"/>
                  </a:lnTo>
                  <a:lnTo>
                    <a:pt x="389" y="499"/>
                  </a:lnTo>
                  <a:lnTo>
                    <a:pt x="389" y="500"/>
                  </a:lnTo>
                  <a:lnTo>
                    <a:pt x="391" y="500"/>
                  </a:lnTo>
                  <a:lnTo>
                    <a:pt x="392" y="500"/>
                  </a:lnTo>
                  <a:lnTo>
                    <a:pt x="393" y="500"/>
                  </a:lnTo>
                  <a:lnTo>
                    <a:pt x="394" y="501"/>
                  </a:lnTo>
                  <a:lnTo>
                    <a:pt x="396" y="501"/>
                  </a:lnTo>
                  <a:lnTo>
                    <a:pt x="398" y="501"/>
                  </a:lnTo>
                  <a:lnTo>
                    <a:pt x="399" y="501"/>
                  </a:lnTo>
                  <a:lnTo>
                    <a:pt x="398" y="502"/>
                  </a:lnTo>
                  <a:lnTo>
                    <a:pt x="396" y="504"/>
                  </a:lnTo>
                  <a:lnTo>
                    <a:pt x="395" y="506"/>
                  </a:lnTo>
                  <a:lnTo>
                    <a:pt x="395" y="508"/>
                  </a:lnTo>
                  <a:lnTo>
                    <a:pt x="396" y="509"/>
                  </a:lnTo>
                  <a:lnTo>
                    <a:pt x="398" y="510"/>
                  </a:lnTo>
                  <a:lnTo>
                    <a:pt x="399" y="511"/>
                  </a:lnTo>
                  <a:lnTo>
                    <a:pt x="400" y="510"/>
                  </a:lnTo>
                  <a:lnTo>
                    <a:pt x="401" y="510"/>
                  </a:lnTo>
                  <a:lnTo>
                    <a:pt x="402" y="512"/>
                  </a:lnTo>
                  <a:lnTo>
                    <a:pt x="401" y="513"/>
                  </a:lnTo>
                  <a:lnTo>
                    <a:pt x="401" y="514"/>
                  </a:lnTo>
                  <a:lnTo>
                    <a:pt x="400" y="515"/>
                  </a:lnTo>
                  <a:lnTo>
                    <a:pt x="399" y="516"/>
                  </a:lnTo>
                  <a:lnTo>
                    <a:pt x="400" y="515"/>
                  </a:lnTo>
                  <a:lnTo>
                    <a:pt x="401" y="515"/>
                  </a:lnTo>
                  <a:lnTo>
                    <a:pt x="402" y="514"/>
                  </a:lnTo>
                  <a:lnTo>
                    <a:pt x="403" y="515"/>
                  </a:lnTo>
                  <a:lnTo>
                    <a:pt x="402" y="512"/>
                  </a:lnTo>
                  <a:lnTo>
                    <a:pt x="402" y="511"/>
                  </a:lnTo>
                  <a:lnTo>
                    <a:pt x="402" y="510"/>
                  </a:lnTo>
                  <a:lnTo>
                    <a:pt x="402" y="508"/>
                  </a:lnTo>
                  <a:lnTo>
                    <a:pt x="402" y="507"/>
                  </a:lnTo>
                  <a:lnTo>
                    <a:pt x="401" y="507"/>
                  </a:lnTo>
                  <a:lnTo>
                    <a:pt x="401" y="506"/>
                  </a:lnTo>
                  <a:lnTo>
                    <a:pt x="402" y="506"/>
                  </a:lnTo>
                  <a:lnTo>
                    <a:pt x="402" y="505"/>
                  </a:lnTo>
                  <a:lnTo>
                    <a:pt x="403" y="505"/>
                  </a:lnTo>
                  <a:lnTo>
                    <a:pt x="404" y="505"/>
                  </a:lnTo>
                  <a:lnTo>
                    <a:pt x="405" y="506"/>
                  </a:lnTo>
                  <a:lnTo>
                    <a:pt x="406" y="506"/>
                  </a:lnTo>
                  <a:lnTo>
                    <a:pt x="407" y="507"/>
                  </a:lnTo>
                  <a:lnTo>
                    <a:pt x="407" y="506"/>
                  </a:lnTo>
                  <a:lnTo>
                    <a:pt x="408" y="505"/>
                  </a:lnTo>
                  <a:lnTo>
                    <a:pt x="408" y="506"/>
                  </a:lnTo>
                  <a:lnTo>
                    <a:pt x="409" y="507"/>
                  </a:lnTo>
                  <a:lnTo>
                    <a:pt x="408" y="507"/>
                  </a:lnTo>
                  <a:lnTo>
                    <a:pt x="407" y="508"/>
                  </a:lnTo>
                  <a:lnTo>
                    <a:pt x="407" y="509"/>
                  </a:lnTo>
                  <a:lnTo>
                    <a:pt x="406" y="509"/>
                  </a:lnTo>
                  <a:lnTo>
                    <a:pt x="404" y="509"/>
                  </a:lnTo>
                  <a:lnTo>
                    <a:pt x="403" y="509"/>
                  </a:lnTo>
                  <a:lnTo>
                    <a:pt x="403" y="511"/>
                  </a:lnTo>
                  <a:lnTo>
                    <a:pt x="403" y="514"/>
                  </a:lnTo>
                  <a:lnTo>
                    <a:pt x="404" y="516"/>
                  </a:lnTo>
                  <a:lnTo>
                    <a:pt x="405" y="517"/>
                  </a:lnTo>
                  <a:lnTo>
                    <a:pt x="405" y="518"/>
                  </a:lnTo>
                  <a:lnTo>
                    <a:pt x="406" y="519"/>
                  </a:lnTo>
                  <a:lnTo>
                    <a:pt x="410" y="522"/>
                  </a:lnTo>
                  <a:lnTo>
                    <a:pt x="411" y="522"/>
                  </a:lnTo>
                  <a:lnTo>
                    <a:pt x="411" y="523"/>
                  </a:lnTo>
                  <a:lnTo>
                    <a:pt x="412" y="524"/>
                  </a:lnTo>
                  <a:lnTo>
                    <a:pt x="411" y="524"/>
                  </a:lnTo>
                  <a:lnTo>
                    <a:pt x="411" y="525"/>
                  </a:lnTo>
                  <a:lnTo>
                    <a:pt x="412" y="524"/>
                  </a:lnTo>
                  <a:lnTo>
                    <a:pt x="413" y="524"/>
                  </a:lnTo>
                  <a:lnTo>
                    <a:pt x="413" y="525"/>
                  </a:lnTo>
                  <a:lnTo>
                    <a:pt x="414" y="529"/>
                  </a:lnTo>
                  <a:lnTo>
                    <a:pt x="416" y="533"/>
                  </a:lnTo>
                  <a:lnTo>
                    <a:pt x="427" y="548"/>
                  </a:lnTo>
                  <a:lnTo>
                    <a:pt x="428" y="549"/>
                  </a:lnTo>
                  <a:lnTo>
                    <a:pt x="431" y="549"/>
                  </a:lnTo>
                  <a:lnTo>
                    <a:pt x="430" y="551"/>
                  </a:lnTo>
                  <a:lnTo>
                    <a:pt x="429" y="550"/>
                  </a:lnTo>
                  <a:lnTo>
                    <a:pt x="428" y="550"/>
                  </a:lnTo>
                  <a:lnTo>
                    <a:pt x="427" y="551"/>
                  </a:lnTo>
                  <a:lnTo>
                    <a:pt x="427" y="552"/>
                  </a:lnTo>
                  <a:lnTo>
                    <a:pt x="427" y="553"/>
                  </a:lnTo>
                  <a:lnTo>
                    <a:pt x="429" y="554"/>
                  </a:lnTo>
                  <a:lnTo>
                    <a:pt x="430" y="554"/>
                  </a:lnTo>
                  <a:lnTo>
                    <a:pt x="431" y="551"/>
                  </a:lnTo>
                  <a:lnTo>
                    <a:pt x="432" y="551"/>
                  </a:lnTo>
                  <a:lnTo>
                    <a:pt x="432" y="552"/>
                  </a:lnTo>
                  <a:lnTo>
                    <a:pt x="432" y="554"/>
                  </a:lnTo>
                  <a:lnTo>
                    <a:pt x="433" y="554"/>
                  </a:lnTo>
                  <a:lnTo>
                    <a:pt x="434" y="556"/>
                  </a:lnTo>
                  <a:lnTo>
                    <a:pt x="435" y="556"/>
                  </a:lnTo>
                  <a:lnTo>
                    <a:pt x="436" y="557"/>
                  </a:lnTo>
                  <a:lnTo>
                    <a:pt x="437" y="558"/>
                  </a:lnTo>
                  <a:lnTo>
                    <a:pt x="437" y="559"/>
                  </a:lnTo>
                  <a:lnTo>
                    <a:pt x="437" y="560"/>
                  </a:lnTo>
                  <a:lnTo>
                    <a:pt x="437" y="561"/>
                  </a:lnTo>
                  <a:lnTo>
                    <a:pt x="437" y="562"/>
                  </a:lnTo>
                  <a:lnTo>
                    <a:pt x="438" y="561"/>
                  </a:lnTo>
                  <a:lnTo>
                    <a:pt x="439" y="561"/>
                  </a:lnTo>
                  <a:lnTo>
                    <a:pt x="440" y="561"/>
                  </a:lnTo>
                  <a:lnTo>
                    <a:pt x="440" y="560"/>
                  </a:lnTo>
                  <a:lnTo>
                    <a:pt x="438" y="560"/>
                  </a:lnTo>
                  <a:lnTo>
                    <a:pt x="438" y="559"/>
                  </a:lnTo>
                  <a:lnTo>
                    <a:pt x="438" y="557"/>
                  </a:lnTo>
                  <a:lnTo>
                    <a:pt x="439" y="556"/>
                  </a:lnTo>
                  <a:lnTo>
                    <a:pt x="439" y="555"/>
                  </a:lnTo>
                  <a:lnTo>
                    <a:pt x="440" y="555"/>
                  </a:lnTo>
                  <a:lnTo>
                    <a:pt x="441" y="556"/>
                  </a:lnTo>
                  <a:lnTo>
                    <a:pt x="441" y="559"/>
                  </a:lnTo>
                  <a:lnTo>
                    <a:pt x="442" y="559"/>
                  </a:lnTo>
                  <a:lnTo>
                    <a:pt x="444" y="561"/>
                  </a:lnTo>
                  <a:lnTo>
                    <a:pt x="444" y="564"/>
                  </a:lnTo>
                  <a:lnTo>
                    <a:pt x="444" y="565"/>
                  </a:lnTo>
                  <a:lnTo>
                    <a:pt x="446" y="566"/>
                  </a:lnTo>
                  <a:lnTo>
                    <a:pt x="447" y="567"/>
                  </a:lnTo>
                  <a:lnTo>
                    <a:pt x="448" y="567"/>
                  </a:lnTo>
                  <a:lnTo>
                    <a:pt x="449" y="567"/>
                  </a:lnTo>
                  <a:lnTo>
                    <a:pt x="448" y="568"/>
                  </a:lnTo>
                  <a:lnTo>
                    <a:pt x="447" y="569"/>
                  </a:lnTo>
                  <a:lnTo>
                    <a:pt x="446" y="569"/>
                  </a:lnTo>
                  <a:lnTo>
                    <a:pt x="445" y="569"/>
                  </a:lnTo>
                  <a:lnTo>
                    <a:pt x="446" y="569"/>
                  </a:lnTo>
                  <a:lnTo>
                    <a:pt x="447" y="570"/>
                  </a:lnTo>
                  <a:lnTo>
                    <a:pt x="446" y="570"/>
                  </a:lnTo>
                  <a:lnTo>
                    <a:pt x="445" y="571"/>
                  </a:lnTo>
                  <a:lnTo>
                    <a:pt x="445" y="573"/>
                  </a:lnTo>
                  <a:lnTo>
                    <a:pt x="445" y="574"/>
                  </a:lnTo>
                  <a:lnTo>
                    <a:pt x="444" y="573"/>
                  </a:lnTo>
                  <a:lnTo>
                    <a:pt x="443" y="573"/>
                  </a:lnTo>
                  <a:lnTo>
                    <a:pt x="443" y="574"/>
                  </a:lnTo>
                  <a:lnTo>
                    <a:pt x="443" y="575"/>
                  </a:lnTo>
                  <a:lnTo>
                    <a:pt x="444" y="575"/>
                  </a:lnTo>
                  <a:lnTo>
                    <a:pt x="444" y="574"/>
                  </a:lnTo>
                  <a:lnTo>
                    <a:pt x="445" y="574"/>
                  </a:lnTo>
                  <a:lnTo>
                    <a:pt x="445" y="575"/>
                  </a:lnTo>
                  <a:lnTo>
                    <a:pt x="445" y="576"/>
                  </a:lnTo>
                  <a:lnTo>
                    <a:pt x="445" y="575"/>
                  </a:lnTo>
                  <a:lnTo>
                    <a:pt x="446" y="574"/>
                  </a:lnTo>
                  <a:lnTo>
                    <a:pt x="446" y="580"/>
                  </a:lnTo>
                  <a:lnTo>
                    <a:pt x="448" y="585"/>
                  </a:lnTo>
                  <a:lnTo>
                    <a:pt x="452" y="595"/>
                  </a:lnTo>
                  <a:lnTo>
                    <a:pt x="451" y="595"/>
                  </a:lnTo>
                  <a:lnTo>
                    <a:pt x="451" y="596"/>
                  </a:lnTo>
                  <a:lnTo>
                    <a:pt x="453" y="596"/>
                  </a:lnTo>
                  <a:lnTo>
                    <a:pt x="453" y="597"/>
                  </a:lnTo>
                  <a:lnTo>
                    <a:pt x="454" y="599"/>
                  </a:lnTo>
                  <a:lnTo>
                    <a:pt x="455" y="599"/>
                  </a:lnTo>
                  <a:lnTo>
                    <a:pt x="457" y="602"/>
                  </a:lnTo>
                  <a:lnTo>
                    <a:pt x="457" y="603"/>
                  </a:lnTo>
                  <a:lnTo>
                    <a:pt x="458" y="607"/>
                  </a:lnTo>
                  <a:lnTo>
                    <a:pt x="457" y="606"/>
                  </a:lnTo>
                  <a:lnTo>
                    <a:pt x="457" y="605"/>
                  </a:lnTo>
                  <a:lnTo>
                    <a:pt x="457" y="606"/>
                  </a:lnTo>
                  <a:lnTo>
                    <a:pt x="457" y="611"/>
                  </a:lnTo>
                  <a:lnTo>
                    <a:pt x="457" y="612"/>
                  </a:lnTo>
                  <a:lnTo>
                    <a:pt x="456" y="613"/>
                  </a:lnTo>
                  <a:lnTo>
                    <a:pt x="456" y="614"/>
                  </a:lnTo>
                  <a:lnTo>
                    <a:pt x="456" y="615"/>
                  </a:lnTo>
                  <a:lnTo>
                    <a:pt x="457" y="613"/>
                  </a:lnTo>
                  <a:lnTo>
                    <a:pt x="459" y="619"/>
                  </a:lnTo>
                  <a:lnTo>
                    <a:pt x="460" y="620"/>
                  </a:lnTo>
                  <a:lnTo>
                    <a:pt x="460" y="621"/>
                  </a:lnTo>
                  <a:lnTo>
                    <a:pt x="460" y="625"/>
                  </a:lnTo>
                  <a:lnTo>
                    <a:pt x="460" y="626"/>
                  </a:lnTo>
                  <a:lnTo>
                    <a:pt x="461" y="627"/>
                  </a:lnTo>
                  <a:lnTo>
                    <a:pt x="462" y="629"/>
                  </a:lnTo>
                  <a:lnTo>
                    <a:pt x="464" y="631"/>
                  </a:lnTo>
                  <a:lnTo>
                    <a:pt x="464" y="632"/>
                  </a:lnTo>
                  <a:lnTo>
                    <a:pt x="464" y="633"/>
                  </a:lnTo>
                  <a:lnTo>
                    <a:pt x="465" y="636"/>
                  </a:lnTo>
                  <a:lnTo>
                    <a:pt x="464" y="637"/>
                  </a:lnTo>
                  <a:lnTo>
                    <a:pt x="465" y="639"/>
                  </a:lnTo>
                  <a:lnTo>
                    <a:pt x="467" y="643"/>
                  </a:lnTo>
                  <a:lnTo>
                    <a:pt x="466" y="643"/>
                  </a:lnTo>
                  <a:lnTo>
                    <a:pt x="466" y="642"/>
                  </a:lnTo>
                  <a:lnTo>
                    <a:pt x="465" y="641"/>
                  </a:lnTo>
                  <a:lnTo>
                    <a:pt x="463" y="640"/>
                  </a:lnTo>
                  <a:lnTo>
                    <a:pt x="463" y="641"/>
                  </a:lnTo>
                  <a:lnTo>
                    <a:pt x="464" y="643"/>
                  </a:lnTo>
                  <a:lnTo>
                    <a:pt x="466" y="644"/>
                  </a:lnTo>
                  <a:lnTo>
                    <a:pt x="467" y="645"/>
                  </a:lnTo>
                  <a:lnTo>
                    <a:pt x="468" y="650"/>
                  </a:lnTo>
                  <a:lnTo>
                    <a:pt x="469" y="657"/>
                  </a:lnTo>
                  <a:lnTo>
                    <a:pt x="470" y="658"/>
                  </a:lnTo>
                  <a:lnTo>
                    <a:pt x="472" y="660"/>
                  </a:lnTo>
                  <a:lnTo>
                    <a:pt x="471" y="666"/>
                  </a:lnTo>
                  <a:lnTo>
                    <a:pt x="472" y="668"/>
                  </a:lnTo>
                  <a:lnTo>
                    <a:pt x="471" y="669"/>
                  </a:lnTo>
                  <a:lnTo>
                    <a:pt x="469" y="669"/>
                  </a:lnTo>
                  <a:lnTo>
                    <a:pt x="469" y="668"/>
                  </a:lnTo>
                  <a:lnTo>
                    <a:pt x="470" y="664"/>
                  </a:lnTo>
                  <a:lnTo>
                    <a:pt x="469" y="661"/>
                  </a:lnTo>
                  <a:lnTo>
                    <a:pt x="468" y="659"/>
                  </a:lnTo>
                  <a:lnTo>
                    <a:pt x="467" y="660"/>
                  </a:lnTo>
                  <a:lnTo>
                    <a:pt x="467" y="661"/>
                  </a:lnTo>
                  <a:lnTo>
                    <a:pt x="467" y="663"/>
                  </a:lnTo>
                  <a:lnTo>
                    <a:pt x="466" y="665"/>
                  </a:lnTo>
                  <a:lnTo>
                    <a:pt x="467" y="665"/>
                  </a:lnTo>
                  <a:lnTo>
                    <a:pt x="467" y="666"/>
                  </a:lnTo>
                  <a:lnTo>
                    <a:pt x="468" y="667"/>
                  </a:lnTo>
                  <a:lnTo>
                    <a:pt x="469" y="667"/>
                  </a:lnTo>
                  <a:lnTo>
                    <a:pt x="468" y="668"/>
                  </a:lnTo>
                  <a:lnTo>
                    <a:pt x="467" y="669"/>
                  </a:lnTo>
                  <a:lnTo>
                    <a:pt x="466" y="671"/>
                  </a:lnTo>
                  <a:lnTo>
                    <a:pt x="467" y="672"/>
                  </a:lnTo>
                  <a:lnTo>
                    <a:pt x="467" y="673"/>
                  </a:lnTo>
                  <a:lnTo>
                    <a:pt x="467" y="675"/>
                  </a:lnTo>
                  <a:lnTo>
                    <a:pt x="468" y="676"/>
                  </a:lnTo>
                  <a:lnTo>
                    <a:pt x="468" y="678"/>
                  </a:lnTo>
                  <a:lnTo>
                    <a:pt x="469" y="679"/>
                  </a:lnTo>
                  <a:lnTo>
                    <a:pt x="470" y="680"/>
                  </a:lnTo>
                  <a:lnTo>
                    <a:pt x="471" y="681"/>
                  </a:lnTo>
                  <a:lnTo>
                    <a:pt x="472" y="681"/>
                  </a:lnTo>
                  <a:lnTo>
                    <a:pt x="472" y="682"/>
                  </a:lnTo>
                  <a:lnTo>
                    <a:pt x="471" y="682"/>
                  </a:lnTo>
                  <a:lnTo>
                    <a:pt x="471" y="683"/>
                  </a:lnTo>
                  <a:lnTo>
                    <a:pt x="471" y="684"/>
                  </a:lnTo>
                  <a:lnTo>
                    <a:pt x="470" y="683"/>
                  </a:lnTo>
                  <a:lnTo>
                    <a:pt x="469" y="681"/>
                  </a:lnTo>
                  <a:lnTo>
                    <a:pt x="468" y="679"/>
                  </a:lnTo>
                  <a:lnTo>
                    <a:pt x="467" y="677"/>
                  </a:lnTo>
                  <a:lnTo>
                    <a:pt x="466" y="676"/>
                  </a:lnTo>
                  <a:lnTo>
                    <a:pt x="466" y="677"/>
                  </a:lnTo>
                  <a:lnTo>
                    <a:pt x="466" y="678"/>
                  </a:lnTo>
                  <a:lnTo>
                    <a:pt x="467" y="678"/>
                  </a:lnTo>
                  <a:lnTo>
                    <a:pt x="467" y="679"/>
                  </a:lnTo>
                  <a:lnTo>
                    <a:pt x="468" y="680"/>
                  </a:lnTo>
                  <a:lnTo>
                    <a:pt x="468" y="681"/>
                  </a:lnTo>
                  <a:lnTo>
                    <a:pt x="469" y="682"/>
                  </a:lnTo>
                  <a:lnTo>
                    <a:pt x="469" y="683"/>
                  </a:lnTo>
                  <a:lnTo>
                    <a:pt x="469" y="684"/>
                  </a:lnTo>
                  <a:lnTo>
                    <a:pt x="471" y="685"/>
                  </a:lnTo>
                  <a:lnTo>
                    <a:pt x="472" y="685"/>
                  </a:lnTo>
                  <a:lnTo>
                    <a:pt x="472" y="684"/>
                  </a:lnTo>
                  <a:lnTo>
                    <a:pt x="472" y="685"/>
                  </a:lnTo>
                  <a:lnTo>
                    <a:pt x="472" y="686"/>
                  </a:lnTo>
                  <a:lnTo>
                    <a:pt x="471" y="686"/>
                  </a:lnTo>
                  <a:lnTo>
                    <a:pt x="472" y="687"/>
                  </a:lnTo>
                  <a:lnTo>
                    <a:pt x="472" y="688"/>
                  </a:lnTo>
                  <a:lnTo>
                    <a:pt x="473" y="688"/>
                  </a:lnTo>
                  <a:lnTo>
                    <a:pt x="474" y="687"/>
                  </a:lnTo>
                  <a:lnTo>
                    <a:pt x="474" y="688"/>
                  </a:lnTo>
                  <a:lnTo>
                    <a:pt x="473" y="689"/>
                  </a:lnTo>
                  <a:lnTo>
                    <a:pt x="474" y="690"/>
                  </a:lnTo>
                  <a:lnTo>
                    <a:pt x="473" y="691"/>
                  </a:lnTo>
                  <a:lnTo>
                    <a:pt x="473" y="692"/>
                  </a:lnTo>
                  <a:lnTo>
                    <a:pt x="472" y="692"/>
                  </a:lnTo>
                  <a:lnTo>
                    <a:pt x="471" y="691"/>
                  </a:lnTo>
                  <a:lnTo>
                    <a:pt x="470" y="691"/>
                  </a:lnTo>
                  <a:lnTo>
                    <a:pt x="470" y="690"/>
                  </a:lnTo>
                  <a:lnTo>
                    <a:pt x="471" y="690"/>
                  </a:lnTo>
                  <a:lnTo>
                    <a:pt x="471" y="689"/>
                  </a:lnTo>
                  <a:lnTo>
                    <a:pt x="471" y="688"/>
                  </a:lnTo>
                  <a:lnTo>
                    <a:pt x="469" y="687"/>
                  </a:lnTo>
                  <a:lnTo>
                    <a:pt x="468" y="687"/>
                  </a:lnTo>
                  <a:lnTo>
                    <a:pt x="467" y="687"/>
                  </a:lnTo>
                  <a:lnTo>
                    <a:pt x="467" y="688"/>
                  </a:lnTo>
                  <a:lnTo>
                    <a:pt x="467" y="689"/>
                  </a:lnTo>
                  <a:lnTo>
                    <a:pt x="467" y="690"/>
                  </a:lnTo>
                  <a:lnTo>
                    <a:pt x="468" y="691"/>
                  </a:lnTo>
                  <a:lnTo>
                    <a:pt x="467" y="691"/>
                  </a:lnTo>
                  <a:lnTo>
                    <a:pt x="467" y="692"/>
                  </a:lnTo>
                  <a:lnTo>
                    <a:pt x="467" y="693"/>
                  </a:lnTo>
                  <a:lnTo>
                    <a:pt x="468" y="694"/>
                  </a:lnTo>
                  <a:lnTo>
                    <a:pt x="469" y="695"/>
                  </a:lnTo>
                  <a:lnTo>
                    <a:pt x="470" y="696"/>
                  </a:lnTo>
                  <a:lnTo>
                    <a:pt x="471" y="695"/>
                  </a:lnTo>
                  <a:lnTo>
                    <a:pt x="472" y="696"/>
                  </a:lnTo>
                  <a:lnTo>
                    <a:pt x="472" y="697"/>
                  </a:lnTo>
                  <a:lnTo>
                    <a:pt x="471" y="697"/>
                  </a:lnTo>
                  <a:lnTo>
                    <a:pt x="471" y="698"/>
                  </a:lnTo>
                  <a:lnTo>
                    <a:pt x="471" y="699"/>
                  </a:lnTo>
                  <a:lnTo>
                    <a:pt x="471" y="700"/>
                  </a:lnTo>
                  <a:lnTo>
                    <a:pt x="471" y="699"/>
                  </a:lnTo>
                  <a:lnTo>
                    <a:pt x="470" y="699"/>
                  </a:lnTo>
                  <a:lnTo>
                    <a:pt x="469" y="699"/>
                  </a:lnTo>
                  <a:lnTo>
                    <a:pt x="469" y="700"/>
                  </a:lnTo>
                  <a:lnTo>
                    <a:pt x="470" y="702"/>
                  </a:lnTo>
                  <a:lnTo>
                    <a:pt x="470" y="703"/>
                  </a:lnTo>
                  <a:lnTo>
                    <a:pt x="471" y="704"/>
                  </a:lnTo>
                  <a:lnTo>
                    <a:pt x="471" y="702"/>
                  </a:lnTo>
                  <a:lnTo>
                    <a:pt x="471" y="701"/>
                  </a:lnTo>
                  <a:lnTo>
                    <a:pt x="472" y="700"/>
                  </a:lnTo>
                  <a:lnTo>
                    <a:pt x="472" y="699"/>
                  </a:lnTo>
                  <a:lnTo>
                    <a:pt x="472" y="700"/>
                  </a:lnTo>
                  <a:lnTo>
                    <a:pt x="473" y="700"/>
                  </a:lnTo>
                  <a:lnTo>
                    <a:pt x="473" y="701"/>
                  </a:lnTo>
                  <a:lnTo>
                    <a:pt x="473" y="702"/>
                  </a:lnTo>
                  <a:lnTo>
                    <a:pt x="473" y="703"/>
                  </a:lnTo>
                  <a:lnTo>
                    <a:pt x="472" y="704"/>
                  </a:lnTo>
                  <a:lnTo>
                    <a:pt x="472" y="705"/>
                  </a:lnTo>
                  <a:lnTo>
                    <a:pt x="472" y="706"/>
                  </a:lnTo>
                  <a:lnTo>
                    <a:pt x="472" y="707"/>
                  </a:lnTo>
                  <a:lnTo>
                    <a:pt x="472" y="708"/>
                  </a:lnTo>
                  <a:lnTo>
                    <a:pt x="472" y="709"/>
                  </a:lnTo>
                  <a:lnTo>
                    <a:pt x="472" y="711"/>
                  </a:lnTo>
                  <a:lnTo>
                    <a:pt x="472" y="712"/>
                  </a:lnTo>
                  <a:lnTo>
                    <a:pt x="473" y="712"/>
                  </a:lnTo>
                  <a:lnTo>
                    <a:pt x="473" y="713"/>
                  </a:lnTo>
                  <a:lnTo>
                    <a:pt x="473" y="714"/>
                  </a:lnTo>
                  <a:lnTo>
                    <a:pt x="474" y="714"/>
                  </a:lnTo>
                  <a:lnTo>
                    <a:pt x="475" y="715"/>
                  </a:lnTo>
                  <a:lnTo>
                    <a:pt x="476" y="717"/>
                  </a:lnTo>
                  <a:lnTo>
                    <a:pt x="478" y="719"/>
                  </a:lnTo>
                  <a:lnTo>
                    <a:pt x="479" y="722"/>
                  </a:lnTo>
                  <a:lnTo>
                    <a:pt x="482" y="725"/>
                  </a:lnTo>
                  <a:lnTo>
                    <a:pt x="482" y="727"/>
                  </a:lnTo>
                  <a:lnTo>
                    <a:pt x="482" y="728"/>
                  </a:lnTo>
                  <a:lnTo>
                    <a:pt x="482" y="729"/>
                  </a:lnTo>
                  <a:lnTo>
                    <a:pt x="482" y="730"/>
                  </a:lnTo>
                  <a:lnTo>
                    <a:pt x="480" y="730"/>
                  </a:lnTo>
                  <a:lnTo>
                    <a:pt x="480" y="729"/>
                  </a:lnTo>
                  <a:lnTo>
                    <a:pt x="481" y="729"/>
                  </a:lnTo>
                  <a:lnTo>
                    <a:pt x="481" y="728"/>
                  </a:lnTo>
                  <a:lnTo>
                    <a:pt x="479" y="729"/>
                  </a:lnTo>
                  <a:lnTo>
                    <a:pt x="479" y="730"/>
                  </a:lnTo>
                  <a:lnTo>
                    <a:pt x="478" y="731"/>
                  </a:lnTo>
                  <a:lnTo>
                    <a:pt x="477" y="731"/>
                  </a:lnTo>
                  <a:lnTo>
                    <a:pt x="476" y="731"/>
                  </a:lnTo>
                  <a:lnTo>
                    <a:pt x="476" y="732"/>
                  </a:lnTo>
                  <a:lnTo>
                    <a:pt x="476" y="733"/>
                  </a:lnTo>
                  <a:lnTo>
                    <a:pt x="476" y="734"/>
                  </a:lnTo>
                  <a:lnTo>
                    <a:pt x="476" y="736"/>
                  </a:lnTo>
                  <a:lnTo>
                    <a:pt x="479" y="741"/>
                  </a:lnTo>
                  <a:lnTo>
                    <a:pt x="480" y="743"/>
                  </a:lnTo>
                  <a:lnTo>
                    <a:pt x="481" y="743"/>
                  </a:lnTo>
                  <a:lnTo>
                    <a:pt x="483" y="744"/>
                  </a:lnTo>
                  <a:lnTo>
                    <a:pt x="482" y="744"/>
                  </a:lnTo>
                  <a:lnTo>
                    <a:pt x="482" y="745"/>
                  </a:lnTo>
                  <a:lnTo>
                    <a:pt x="481" y="745"/>
                  </a:lnTo>
                  <a:lnTo>
                    <a:pt x="481" y="746"/>
                  </a:lnTo>
                  <a:lnTo>
                    <a:pt x="481" y="749"/>
                  </a:lnTo>
                  <a:lnTo>
                    <a:pt x="481" y="750"/>
                  </a:lnTo>
                  <a:lnTo>
                    <a:pt x="480" y="749"/>
                  </a:lnTo>
                  <a:lnTo>
                    <a:pt x="479" y="747"/>
                  </a:lnTo>
                  <a:lnTo>
                    <a:pt x="478" y="746"/>
                  </a:lnTo>
                  <a:lnTo>
                    <a:pt x="480" y="744"/>
                  </a:lnTo>
                  <a:lnTo>
                    <a:pt x="478" y="742"/>
                  </a:lnTo>
                  <a:lnTo>
                    <a:pt x="478" y="743"/>
                  </a:lnTo>
                  <a:lnTo>
                    <a:pt x="477" y="743"/>
                  </a:lnTo>
                  <a:lnTo>
                    <a:pt x="476" y="743"/>
                  </a:lnTo>
                  <a:lnTo>
                    <a:pt x="477" y="743"/>
                  </a:lnTo>
                  <a:lnTo>
                    <a:pt x="477" y="744"/>
                  </a:lnTo>
                  <a:lnTo>
                    <a:pt x="476" y="745"/>
                  </a:lnTo>
                  <a:lnTo>
                    <a:pt x="476" y="744"/>
                  </a:lnTo>
                  <a:lnTo>
                    <a:pt x="475" y="744"/>
                  </a:lnTo>
                  <a:lnTo>
                    <a:pt x="474" y="744"/>
                  </a:lnTo>
                  <a:lnTo>
                    <a:pt x="475" y="742"/>
                  </a:lnTo>
                  <a:lnTo>
                    <a:pt x="476" y="741"/>
                  </a:lnTo>
                  <a:lnTo>
                    <a:pt x="477" y="741"/>
                  </a:lnTo>
                  <a:lnTo>
                    <a:pt x="477" y="740"/>
                  </a:lnTo>
                  <a:lnTo>
                    <a:pt x="477" y="739"/>
                  </a:lnTo>
                  <a:lnTo>
                    <a:pt x="476" y="737"/>
                  </a:lnTo>
                  <a:lnTo>
                    <a:pt x="476" y="734"/>
                  </a:lnTo>
                  <a:lnTo>
                    <a:pt x="475" y="733"/>
                  </a:lnTo>
                  <a:lnTo>
                    <a:pt x="474" y="734"/>
                  </a:lnTo>
                  <a:lnTo>
                    <a:pt x="474" y="736"/>
                  </a:lnTo>
                  <a:lnTo>
                    <a:pt x="472" y="737"/>
                  </a:lnTo>
                  <a:lnTo>
                    <a:pt x="471" y="738"/>
                  </a:lnTo>
                  <a:lnTo>
                    <a:pt x="469" y="740"/>
                  </a:lnTo>
                  <a:lnTo>
                    <a:pt x="468" y="741"/>
                  </a:lnTo>
                  <a:lnTo>
                    <a:pt x="467" y="742"/>
                  </a:lnTo>
                  <a:lnTo>
                    <a:pt x="465" y="744"/>
                  </a:lnTo>
                  <a:lnTo>
                    <a:pt x="465" y="745"/>
                  </a:lnTo>
                  <a:lnTo>
                    <a:pt x="465" y="748"/>
                  </a:lnTo>
                  <a:lnTo>
                    <a:pt x="465" y="749"/>
                  </a:lnTo>
                  <a:lnTo>
                    <a:pt x="465" y="750"/>
                  </a:lnTo>
                  <a:lnTo>
                    <a:pt x="465" y="751"/>
                  </a:lnTo>
                  <a:lnTo>
                    <a:pt x="466" y="751"/>
                  </a:lnTo>
                  <a:lnTo>
                    <a:pt x="466" y="750"/>
                  </a:lnTo>
                  <a:lnTo>
                    <a:pt x="467" y="749"/>
                  </a:lnTo>
                  <a:lnTo>
                    <a:pt x="467" y="748"/>
                  </a:lnTo>
                  <a:lnTo>
                    <a:pt x="468" y="749"/>
                  </a:lnTo>
                  <a:lnTo>
                    <a:pt x="467" y="751"/>
                  </a:lnTo>
                  <a:lnTo>
                    <a:pt x="467" y="752"/>
                  </a:lnTo>
                  <a:lnTo>
                    <a:pt x="467" y="753"/>
                  </a:lnTo>
                  <a:lnTo>
                    <a:pt x="468" y="754"/>
                  </a:lnTo>
                  <a:lnTo>
                    <a:pt x="471" y="756"/>
                  </a:lnTo>
                  <a:lnTo>
                    <a:pt x="472" y="756"/>
                  </a:lnTo>
                  <a:lnTo>
                    <a:pt x="471" y="758"/>
                  </a:lnTo>
                  <a:lnTo>
                    <a:pt x="471" y="759"/>
                  </a:lnTo>
                  <a:lnTo>
                    <a:pt x="472" y="759"/>
                  </a:lnTo>
                  <a:lnTo>
                    <a:pt x="473" y="760"/>
                  </a:lnTo>
                  <a:lnTo>
                    <a:pt x="474" y="760"/>
                  </a:lnTo>
                  <a:lnTo>
                    <a:pt x="474" y="761"/>
                  </a:lnTo>
                  <a:lnTo>
                    <a:pt x="474" y="762"/>
                  </a:lnTo>
                  <a:lnTo>
                    <a:pt x="474" y="763"/>
                  </a:lnTo>
                  <a:lnTo>
                    <a:pt x="473" y="762"/>
                  </a:lnTo>
                  <a:lnTo>
                    <a:pt x="472" y="763"/>
                  </a:lnTo>
                  <a:lnTo>
                    <a:pt x="472" y="764"/>
                  </a:lnTo>
                  <a:lnTo>
                    <a:pt x="471" y="764"/>
                  </a:lnTo>
                  <a:lnTo>
                    <a:pt x="470" y="764"/>
                  </a:lnTo>
                  <a:lnTo>
                    <a:pt x="470" y="763"/>
                  </a:lnTo>
                  <a:lnTo>
                    <a:pt x="469" y="762"/>
                  </a:lnTo>
                  <a:lnTo>
                    <a:pt x="466" y="758"/>
                  </a:lnTo>
                  <a:lnTo>
                    <a:pt x="464" y="757"/>
                  </a:lnTo>
                  <a:lnTo>
                    <a:pt x="462" y="757"/>
                  </a:lnTo>
                  <a:lnTo>
                    <a:pt x="462" y="758"/>
                  </a:lnTo>
                  <a:lnTo>
                    <a:pt x="463" y="759"/>
                  </a:lnTo>
                  <a:lnTo>
                    <a:pt x="462" y="759"/>
                  </a:lnTo>
                  <a:lnTo>
                    <a:pt x="462" y="758"/>
                  </a:lnTo>
                  <a:lnTo>
                    <a:pt x="462" y="759"/>
                  </a:lnTo>
                  <a:lnTo>
                    <a:pt x="463" y="760"/>
                  </a:lnTo>
                  <a:lnTo>
                    <a:pt x="463" y="761"/>
                  </a:lnTo>
                  <a:lnTo>
                    <a:pt x="465" y="761"/>
                  </a:lnTo>
                  <a:lnTo>
                    <a:pt x="465" y="762"/>
                  </a:lnTo>
                  <a:lnTo>
                    <a:pt x="466" y="764"/>
                  </a:lnTo>
                  <a:lnTo>
                    <a:pt x="466" y="765"/>
                  </a:lnTo>
                  <a:lnTo>
                    <a:pt x="466" y="766"/>
                  </a:lnTo>
                  <a:lnTo>
                    <a:pt x="467" y="767"/>
                  </a:lnTo>
                  <a:lnTo>
                    <a:pt x="468" y="767"/>
                  </a:lnTo>
                  <a:lnTo>
                    <a:pt x="468" y="768"/>
                  </a:lnTo>
                  <a:lnTo>
                    <a:pt x="467" y="768"/>
                  </a:lnTo>
                  <a:lnTo>
                    <a:pt x="466" y="768"/>
                  </a:lnTo>
                  <a:lnTo>
                    <a:pt x="465" y="770"/>
                  </a:lnTo>
                  <a:lnTo>
                    <a:pt x="464" y="770"/>
                  </a:lnTo>
                  <a:lnTo>
                    <a:pt x="463" y="769"/>
                  </a:lnTo>
                  <a:lnTo>
                    <a:pt x="464" y="770"/>
                  </a:lnTo>
                  <a:lnTo>
                    <a:pt x="466" y="771"/>
                  </a:lnTo>
                  <a:lnTo>
                    <a:pt x="465" y="772"/>
                  </a:lnTo>
                  <a:lnTo>
                    <a:pt x="465" y="773"/>
                  </a:lnTo>
                  <a:lnTo>
                    <a:pt x="466" y="774"/>
                  </a:lnTo>
                  <a:lnTo>
                    <a:pt x="465" y="774"/>
                  </a:lnTo>
                  <a:lnTo>
                    <a:pt x="464" y="774"/>
                  </a:lnTo>
                  <a:lnTo>
                    <a:pt x="464" y="775"/>
                  </a:lnTo>
                  <a:lnTo>
                    <a:pt x="464" y="774"/>
                  </a:lnTo>
                  <a:lnTo>
                    <a:pt x="465" y="775"/>
                  </a:lnTo>
                  <a:lnTo>
                    <a:pt x="466" y="776"/>
                  </a:lnTo>
                  <a:lnTo>
                    <a:pt x="466" y="777"/>
                  </a:lnTo>
                  <a:lnTo>
                    <a:pt x="466" y="778"/>
                  </a:lnTo>
                  <a:lnTo>
                    <a:pt x="467" y="779"/>
                  </a:lnTo>
                  <a:lnTo>
                    <a:pt x="466" y="779"/>
                  </a:lnTo>
                  <a:lnTo>
                    <a:pt x="466" y="780"/>
                  </a:lnTo>
                  <a:lnTo>
                    <a:pt x="465" y="781"/>
                  </a:lnTo>
                  <a:lnTo>
                    <a:pt x="466" y="783"/>
                  </a:lnTo>
                  <a:lnTo>
                    <a:pt x="466" y="785"/>
                  </a:lnTo>
                  <a:lnTo>
                    <a:pt x="468" y="788"/>
                  </a:lnTo>
                  <a:lnTo>
                    <a:pt x="469" y="789"/>
                  </a:lnTo>
                  <a:lnTo>
                    <a:pt x="471" y="790"/>
                  </a:lnTo>
                  <a:lnTo>
                    <a:pt x="471" y="791"/>
                  </a:lnTo>
                  <a:lnTo>
                    <a:pt x="470" y="792"/>
                  </a:lnTo>
                  <a:lnTo>
                    <a:pt x="469" y="793"/>
                  </a:lnTo>
                  <a:lnTo>
                    <a:pt x="469" y="794"/>
                  </a:lnTo>
                  <a:lnTo>
                    <a:pt x="470" y="795"/>
                  </a:lnTo>
                  <a:lnTo>
                    <a:pt x="470" y="796"/>
                  </a:lnTo>
                  <a:lnTo>
                    <a:pt x="471" y="796"/>
                  </a:lnTo>
                  <a:lnTo>
                    <a:pt x="471" y="797"/>
                  </a:lnTo>
                  <a:lnTo>
                    <a:pt x="470" y="797"/>
                  </a:lnTo>
                  <a:lnTo>
                    <a:pt x="469" y="797"/>
                  </a:lnTo>
                  <a:lnTo>
                    <a:pt x="468" y="797"/>
                  </a:lnTo>
                  <a:lnTo>
                    <a:pt x="467" y="796"/>
                  </a:lnTo>
                  <a:lnTo>
                    <a:pt x="466" y="796"/>
                  </a:lnTo>
                  <a:lnTo>
                    <a:pt x="466" y="794"/>
                  </a:lnTo>
                  <a:lnTo>
                    <a:pt x="466" y="789"/>
                  </a:lnTo>
                  <a:lnTo>
                    <a:pt x="466" y="787"/>
                  </a:lnTo>
                  <a:lnTo>
                    <a:pt x="465" y="783"/>
                  </a:lnTo>
                  <a:lnTo>
                    <a:pt x="464" y="780"/>
                  </a:lnTo>
                  <a:lnTo>
                    <a:pt x="463" y="779"/>
                  </a:lnTo>
                  <a:lnTo>
                    <a:pt x="462" y="780"/>
                  </a:lnTo>
                  <a:lnTo>
                    <a:pt x="463" y="782"/>
                  </a:lnTo>
                  <a:lnTo>
                    <a:pt x="464" y="782"/>
                  </a:lnTo>
                  <a:lnTo>
                    <a:pt x="464" y="783"/>
                  </a:lnTo>
                  <a:lnTo>
                    <a:pt x="463" y="784"/>
                  </a:lnTo>
                  <a:lnTo>
                    <a:pt x="464" y="785"/>
                  </a:lnTo>
                  <a:lnTo>
                    <a:pt x="465" y="787"/>
                  </a:lnTo>
                  <a:lnTo>
                    <a:pt x="466" y="788"/>
                  </a:lnTo>
                  <a:lnTo>
                    <a:pt x="465" y="790"/>
                  </a:lnTo>
                  <a:lnTo>
                    <a:pt x="465" y="791"/>
                  </a:lnTo>
                  <a:lnTo>
                    <a:pt x="464" y="793"/>
                  </a:lnTo>
                  <a:lnTo>
                    <a:pt x="462" y="795"/>
                  </a:lnTo>
                  <a:lnTo>
                    <a:pt x="461" y="795"/>
                  </a:lnTo>
                  <a:lnTo>
                    <a:pt x="460" y="797"/>
                  </a:lnTo>
                  <a:lnTo>
                    <a:pt x="460" y="799"/>
                  </a:lnTo>
                  <a:lnTo>
                    <a:pt x="462" y="800"/>
                  </a:lnTo>
                  <a:lnTo>
                    <a:pt x="463" y="799"/>
                  </a:lnTo>
                  <a:lnTo>
                    <a:pt x="464" y="798"/>
                  </a:lnTo>
                  <a:lnTo>
                    <a:pt x="465" y="797"/>
                  </a:lnTo>
                  <a:lnTo>
                    <a:pt x="465" y="798"/>
                  </a:lnTo>
                  <a:lnTo>
                    <a:pt x="464" y="799"/>
                  </a:lnTo>
                  <a:lnTo>
                    <a:pt x="464" y="800"/>
                  </a:lnTo>
                  <a:lnTo>
                    <a:pt x="465" y="801"/>
                  </a:lnTo>
                  <a:lnTo>
                    <a:pt x="465" y="802"/>
                  </a:lnTo>
                  <a:lnTo>
                    <a:pt x="468" y="806"/>
                  </a:lnTo>
                  <a:lnTo>
                    <a:pt x="467" y="807"/>
                  </a:lnTo>
                  <a:lnTo>
                    <a:pt x="466" y="807"/>
                  </a:lnTo>
                  <a:lnTo>
                    <a:pt x="465" y="809"/>
                  </a:lnTo>
                  <a:lnTo>
                    <a:pt x="464" y="810"/>
                  </a:lnTo>
                  <a:lnTo>
                    <a:pt x="464" y="811"/>
                  </a:lnTo>
                  <a:lnTo>
                    <a:pt x="464" y="812"/>
                  </a:lnTo>
                  <a:lnTo>
                    <a:pt x="463" y="813"/>
                  </a:lnTo>
                  <a:lnTo>
                    <a:pt x="462" y="814"/>
                  </a:lnTo>
                  <a:lnTo>
                    <a:pt x="462" y="815"/>
                  </a:lnTo>
                  <a:lnTo>
                    <a:pt x="461" y="816"/>
                  </a:lnTo>
                  <a:lnTo>
                    <a:pt x="461" y="817"/>
                  </a:lnTo>
                  <a:lnTo>
                    <a:pt x="460" y="817"/>
                  </a:lnTo>
                  <a:lnTo>
                    <a:pt x="459" y="816"/>
                  </a:lnTo>
                  <a:lnTo>
                    <a:pt x="458" y="816"/>
                  </a:lnTo>
                  <a:lnTo>
                    <a:pt x="457" y="816"/>
                  </a:lnTo>
                  <a:lnTo>
                    <a:pt x="456" y="816"/>
                  </a:lnTo>
                  <a:lnTo>
                    <a:pt x="455" y="815"/>
                  </a:lnTo>
                  <a:lnTo>
                    <a:pt x="455" y="813"/>
                  </a:lnTo>
                  <a:lnTo>
                    <a:pt x="455" y="812"/>
                  </a:lnTo>
                  <a:lnTo>
                    <a:pt x="453" y="813"/>
                  </a:lnTo>
                  <a:lnTo>
                    <a:pt x="454" y="814"/>
                  </a:lnTo>
                  <a:lnTo>
                    <a:pt x="454" y="815"/>
                  </a:lnTo>
                  <a:lnTo>
                    <a:pt x="454" y="816"/>
                  </a:lnTo>
                  <a:lnTo>
                    <a:pt x="454" y="817"/>
                  </a:lnTo>
                  <a:lnTo>
                    <a:pt x="454" y="818"/>
                  </a:lnTo>
                  <a:lnTo>
                    <a:pt x="454" y="819"/>
                  </a:lnTo>
                  <a:lnTo>
                    <a:pt x="453" y="819"/>
                  </a:lnTo>
                  <a:lnTo>
                    <a:pt x="454" y="820"/>
                  </a:lnTo>
                  <a:lnTo>
                    <a:pt x="454" y="823"/>
                  </a:lnTo>
                  <a:lnTo>
                    <a:pt x="453" y="828"/>
                  </a:lnTo>
                  <a:lnTo>
                    <a:pt x="453" y="830"/>
                  </a:lnTo>
                  <a:lnTo>
                    <a:pt x="453" y="831"/>
                  </a:lnTo>
                  <a:lnTo>
                    <a:pt x="452" y="832"/>
                  </a:lnTo>
                  <a:lnTo>
                    <a:pt x="450" y="833"/>
                  </a:lnTo>
                  <a:lnTo>
                    <a:pt x="449" y="834"/>
                  </a:lnTo>
                  <a:lnTo>
                    <a:pt x="447" y="834"/>
                  </a:lnTo>
                  <a:lnTo>
                    <a:pt x="444" y="833"/>
                  </a:lnTo>
                  <a:lnTo>
                    <a:pt x="443" y="833"/>
                  </a:lnTo>
                  <a:lnTo>
                    <a:pt x="442" y="833"/>
                  </a:lnTo>
                  <a:lnTo>
                    <a:pt x="441" y="833"/>
                  </a:lnTo>
                  <a:lnTo>
                    <a:pt x="440" y="833"/>
                  </a:lnTo>
                  <a:lnTo>
                    <a:pt x="438" y="835"/>
                  </a:lnTo>
                  <a:lnTo>
                    <a:pt x="437" y="836"/>
                  </a:lnTo>
                  <a:lnTo>
                    <a:pt x="436" y="837"/>
                  </a:lnTo>
                  <a:lnTo>
                    <a:pt x="436" y="838"/>
                  </a:lnTo>
                  <a:lnTo>
                    <a:pt x="435" y="841"/>
                  </a:lnTo>
                  <a:lnTo>
                    <a:pt x="434" y="842"/>
                  </a:lnTo>
                  <a:lnTo>
                    <a:pt x="434" y="843"/>
                  </a:lnTo>
                  <a:lnTo>
                    <a:pt x="433" y="843"/>
                  </a:lnTo>
                  <a:lnTo>
                    <a:pt x="432" y="843"/>
                  </a:lnTo>
                  <a:lnTo>
                    <a:pt x="431" y="843"/>
                  </a:lnTo>
                  <a:lnTo>
                    <a:pt x="430" y="842"/>
                  </a:lnTo>
                  <a:lnTo>
                    <a:pt x="429" y="842"/>
                  </a:lnTo>
                  <a:lnTo>
                    <a:pt x="428" y="842"/>
                  </a:lnTo>
                  <a:lnTo>
                    <a:pt x="427" y="843"/>
                  </a:lnTo>
                  <a:lnTo>
                    <a:pt x="426" y="843"/>
                  </a:lnTo>
                  <a:lnTo>
                    <a:pt x="424" y="843"/>
                  </a:lnTo>
                  <a:lnTo>
                    <a:pt x="423" y="844"/>
                  </a:lnTo>
                  <a:lnTo>
                    <a:pt x="421" y="845"/>
                  </a:lnTo>
                  <a:lnTo>
                    <a:pt x="420" y="846"/>
                  </a:lnTo>
                  <a:lnTo>
                    <a:pt x="419" y="847"/>
                  </a:lnTo>
                  <a:lnTo>
                    <a:pt x="418" y="848"/>
                  </a:lnTo>
                  <a:lnTo>
                    <a:pt x="418" y="851"/>
                  </a:lnTo>
                  <a:lnTo>
                    <a:pt x="417" y="851"/>
                  </a:lnTo>
                  <a:lnTo>
                    <a:pt x="415" y="852"/>
                  </a:lnTo>
                  <a:lnTo>
                    <a:pt x="412" y="853"/>
                  </a:lnTo>
                  <a:lnTo>
                    <a:pt x="411" y="853"/>
                  </a:lnTo>
                  <a:lnTo>
                    <a:pt x="410" y="854"/>
                  </a:lnTo>
                  <a:lnTo>
                    <a:pt x="409" y="857"/>
                  </a:lnTo>
                  <a:lnTo>
                    <a:pt x="409" y="858"/>
                  </a:lnTo>
                  <a:lnTo>
                    <a:pt x="407" y="858"/>
                  </a:lnTo>
                  <a:lnTo>
                    <a:pt x="407" y="859"/>
                  </a:lnTo>
                  <a:lnTo>
                    <a:pt x="406" y="861"/>
                  </a:lnTo>
                  <a:lnTo>
                    <a:pt x="405" y="861"/>
                  </a:lnTo>
                  <a:lnTo>
                    <a:pt x="405" y="859"/>
                  </a:lnTo>
                  <a:lnTo>
                    <a:pt x="403" y="858"/>
                  </a:lnTo>
                  <a:lnTo>
                    <a:pt x="395" y="860"/>
                  </a:lnTo>
                  <a:lnTo>
                    <a:pt x="393" y="861"/>
                  </a:lnTo>
                  <a:lnTo>
                    <a:pt x="392" y="862"/>
                  </a:lnTo>
                  <a:lnTo>
                    <a:pt x="390" y="864"/>
                  </a:lnTo>
                  <a:lnTo>
                    <a:pt x="390" y="865"/>
                  </a:lnTo>
                  <a:lnTo>
                    <a:pt x="390" y="866"/>
                  </a:lnTo>
                  <a:lnTo>
                    <a:pt x="389" y="868"/>
                  </a:lnTo>
                  <a:lnTo>
                    <a:pt x="388" y="870"/>
                  </a:lnTo>
                  <a:lnTo>
                    <a:pt x="386" y="875"/>
                  </a:lnTo>
                  <a:lnTo>
                    <a:pt x="385" y="875"/>
                  </a:lnTo>
                  <a:lnTo>
                    <a:pt x="382" y="874"/>
                  </a:lnTo>
                  <a:lnTo>
                    <a:pt x="381" y="874"/>
                  </a:lnTo>
                  <a:lnTo>
                    <a:pt x="379" y="874"/>
                  </a:lnTo>
                  <a:lnTo>
                    <a:pt x="378" y="874"/>
                  </a:lnTo>
                  <a:lnTo>
                    <a:pt x="374" y="876"/>
                  </a:lnTo>
                  <a:lnTo>
                    <a:pt x="372" y="878"/>
                  </a:lnTo>
                  <a:lnTo>
                    <a:pt x="371" y="878"/>
                  </a:lnTo>
                  <a:lnTo>
                    <a:pt x="368" y="879"/>
                  </a:lnTo>
                  <a:lnTo>
                    <a:pt x="364" y="882"/>
                  </a:lnTo>
                  <a:lnTo>
                    <a:pt x="363" y="882"/>
                  </a:lnTo>
                  <a:lnTo>
                    <a:pt x="361" y="882"/>
                  </a:lnTo>
                  <a:lnTo>
                    <a:pt x="359" y="884"/>
                  </a:lnTo>
                  <a:lnTo>
                    <a:pt x="358" y="884"/>
                  </a:lnTo>
                  <a:lnTo>
                    <a:pt x="356" y="886"/>
                  </a:lnTo>
                  <a:lnTo>
                    <a:pt x="356" y="887"/>
                  </a:lnTo>
                  <a:lnTo>
                    <a:pt x="355" y="888"/>
                  </a:lnTo>
                  <a:lnTo>
                    <a:pt x="354" y="888"/>
                  </a:lnTo>
                  <a:lnTo>
                    <a:pt x="350" y="890"/>
                  </a:lnTo>
                  <a:lnTo>
                    <a:pt x="348" y="891"/>
                  </a:lnTo>
                  <a:lnTo>
                    <a:pt x="345" y="891"/>
                  </a:lnTo>
                  <a:lnTo>
                    <a:pt x="343" y="892"/>
                  </a:lnTo>
                  <a:lnTo>
                    <a:pt x="342" y="892"/>
                  </a:lnTo>
                  <a:lnTo>
                    <a:pt x="340" y="894"/>
                  </a:lnTo>
                  <a:lnTo>
                    <a:pt x="338" y="897"/>
                  </a:lnTo>
                  <a:lnTo>
                    <a:pt x="337" y="897"/>
                  </a:lnTo>
                  <a:lnTo>
                    <a:pt x="334" y="895"/>
                  </a:lnTo>
                  <a:lnTo>
                    <a:pt x="333" y="895"/>
                  </a:lnTo>
                  <a:lnTo>
                    <a:pt x="333" y="894"/>
                  </a:lnTo>
                  <a:lnTo>
                    <a:pt x="334" y="894"/>
                  </a:lnTo>
                  <a:lnTo>
                    <a:pt x="335" y="893"/>
                  </a:lnTo>
                  <a:lnTo>
                    <a:pt x="334" y="893"/>
                  </a:lnTo>
                  <a:lnTo>
                    <a:pt x="334" y="892"/>
                  </a:lnTo>
                  <a:lnTo>
                    <a:pt x="333" y="892"/>
                  </a:lnTo>
                  <a:lnTo>
                    <a:pt x="333" y="891"/>
                  </a:lnTo>
                  <a:lnTo>
                    <a:pt x="333" y="890"/>
                  </a:lnTo>
                  <a:lnTo>
                    <a:pt x="332" y="890"/>
                  </a:lnTo>
                  <a:lnTo>
                    <a:pt x="331" y="890"/>
                  </a:lnTo>
                  <a:lnTo>
                    <a:pt x="331" y="891"/>
                  </a:lnTo>
                  <a:lnTo>
                    <a:pt x="330" y="891"/>
                  </a:lnTo>
                  <a:lnTo>
                    <a:pt x="329" y="890"/>
                  </a:lnTo>
                  <a:lnTo>
                    <a:pt x="328" y="889"/>
                  </a:lnTo>
                  <a:lnTo>
                    <a:pt x="327" y="889"/>
                  </a:lnTo>
                  <a:lnTo>
                    <a:pt x="326" y="890"/>
                  </a:lnTo>
                  <a:lnTo>
                    <a:pt x="325" y="890"/>
                  </a:lnTo>
                  <a:lnTo>
                    <a:pt x="325" y="889"/>
                  </a:lnTo>
                  <a:lnTo>
                    <a:pt x="325" y="888"/>
                  </a:lnTo>
                  <a:lnTo>
                    <a:pt x="325" y="889"/>
                  </a:lnTo>
                  <a:lnTo>
                    <a:pt x="324" y="890"/>
                  </a:lnTo>
                  <a:lnTo>
                    <a:pt x="323" y="890"/>
                  </a:lnTo>
                  <a:lnTo>
                    <a:pt x="323" y="889"/>
                  </a:lnTo>
                  <a:lnTo>
                    <a:pt x="323" y="888"/>
                  </a:lnTo>
                  <a:lnTo>
                    <a:pt x="322" y="889"/>
                  </a:lnTo>
                  <a:lnTo>
                    <a:pt x="321" y="889"/>
                  </a:lnTo>
                  <a:lnTo>
                    <a:pt x="321" y="890"/>
                  </a:lnTo>
                  <a:lnTo>
                    <a:pt x="321" y="889"/>
                  </a:lnTo>
                  <a:lnTo>
                    <a:pt x="321" y="888"/>
                  </a:lnTo>
                  <a:lnTo>
                    <a:pt x="322" y="888"/>
                  </a:lnTo>
                  <a:lnTo>
                    <a:pt x="323" y="888"/>
                  </a:lnTo>
                  <a:lnTo>
                    <a:pt x="323" y="887"/>
                  </a:lnTo>
                  <a:lnTo>
                    <a:pt x="323" y="886"/>
                  </a:lnTo>
                  <a:lnTo>
                    <a:pt x="323" y="881"/>
                  </a:lnTo>
                  <a:lnTo>
                    <a:pt x="322" y="880"/>
                  </a:lnTo>
                  <a:lnTo>
                    <a:pt x="322" y="879"/>
                  </a:lnTo>
                  <a:lnTo>
                    <a:pt x="323" y="880"/>
                  </a:lnTo>
                  <a:lnTo>
                    <a:pt x="323" y="879"/>
                  </a:lnTo>
                  <a:lnTo>
                    <a:pt x="323" y="878"/>
                  </a:lnTo>
                  <a:lnTo>
                    <a:pt x="322" y="877"/>
                  </a:lnTo>
                  <a:lnTo>
                    <a:pt x="320" y="875"/>
                  </a:lnTo>
                  <a:lnTo>
                    <a:pt x="320" y="876"/>
                  </a:lnTo>
                  <a:lnTo>
                    <a:pt x="321" y="877"/>
                  </a:lnTo>
                  <a:lnTo>
                    <a:pt x="321" y="878"/>
                  </a:lnTo>
                  <a:lnTo>
                    <a:pt x="322" y="878"/>
                  </a:lnTo>
                  <a:lnTo>
                    <a:pt x="321" y="880"/>
                  </a:lnTo>
                  <a:lnTo>
                    <a:pt x="321" y="881"/>
                  </a:lnTo>
                  <a:lnTo>
                    <a:pt x="322" y="881"/>
                  </a:lnTo>
                  <a:lnTo>
                    <a:pt x="323" y="882"/>
                  </a:lnTo>
                  <a:lnTo>
                    <a:pt x="323" y="883"/>
                  </a:lnTo>
                  <a:lnTo>
                    <a:pt x="322" y="884"/>
                  </a:lnTo>
                  <a:lnTo>
                    <a:pt x="322" y="885"/>
                  </a:lnTo>
                  <a:lnTo>
                    <a:pt x="323" y="885"/>
                  </a:lnTo>
                  <a:lnTo>
                    <a:pt x="323" y="886"/>
                  </a:lnTo>
                  <a:lnTo>
                    <a:pt x="322" y="886"/>
                  </a:lnTo>
                  <a:lnTo>
                    <a:pt x="321" y="885"/>
                  </a:lnTo>
                  <a:lnTo>
                    <a:pt x="322" y="885"/>
                  </a:lnTo>
                  <a:lnTo>
                    <a:pt x="321" y="884"/>
                  </a:lnTo>
                  <a:lnTo>
                    <a:pt x="321" y="883"/>
                  </a:lnTo>
                  <a:lnTo>
                    <a:pt x="321" y="882"/>
                  </a:lnTo>
                  <a:lnTo>
                    <a:pt x="321" y="880"/>
                  </a:lnTo>
                  <a:lnTo>
                    <a:pt x="320" y="882"/>
                  </a:lnTo>
                  <a:lnTo>
                    <a:pt x="320" y="884"/>
                  </a:lnTo>
                  <a:lnTo>
                    <a:pt x="321" y="886"/>
                  </a:lnTo>
                  <a:lnTo>
                    <a:pt x="322" y="887"/>
                  </a:lnTo>
                  <a:lnTo>
                    <a:pt x="321" y="887"/>
                  </a:lnTo>
                  <a:lnTo>
                    <a:pt x="321" y="888"/>
                  </a:lnTo>
                  <a:lnTo>
                    <a:pt x="319" y="890"/>
                  </a:lnTo>
                  <a:lnTo>
                    <a:pt x="319" y="891"/>
                  </a:lnTo>
                  <a:lnTo>
                    <a:pt x="318" y="890"/>
                  </a:lnTo>
                  <a:lnTo>
                    <a:pt x="319" y="889"/>
                  </a:lnTo>
                  <a:lnTo>
                    <a:pt x="319" y="888"/>
                  </a:lnTo>
                  <a:lnTo>
                    <a:pt x="318" y="887"/>
                  </a:lnTo>
                  <a:lnTo>
                    <a:pt x="317" y="887"/>
                  </a:lnTo>
                  <a:lnTo>
                    <a:pt x="317" y="885"/>
                  </a:lnTo>
                  <a:lnTo>
                    <a:pt x="317" y="884"/>
                  </a:lnTo>
                  <a:lnTo>
                    <a:pt x="317" y="882"/>
                  </a:lnTo>
                  <a:lnTo>
                    <a:pt x="314" y="879"/>
                  </a:lnTo>
                  <a:lnTo>
                    <a:pt x="313" y="878"/>
                  </a:lnTo>
                  <a:lnTo>
                    <a:pt x="313" y="879"/>
                  </a:lnTo>
                  <a:lnTo>
                    <a:pt x="311" y="879"/>
                  </a:lnTo>
                  <a:lnTo>
                    <a:pt x="310" y="880"/>
                  </a:lnTo>
                  <a:lnTo>
                    <a:pt x="309" y="879"/>
                  </a:lnTo>
                  <a:lnTo>
                    <a:pt x="309" y="878"/>
                  </a:lnTo>
                  <a:lnTo>
                    <a:pt x="308" y="877"/>
                  </a:lnTo>
                  <a:lnTo>
                    <a:pt x="307" y="876"/>
                  </a:lnTo>
                  <a:lnTo>
                    <a:pt x="306" y="876"/>
                  </a:lnTo>
                  <a:lnTo>
                    <a:pt x="305" y="877"/>
                  </a:lnTo>
                  <a:lnTo>
                    <a:pt x="304" y="877"/>
                  </a:lnTo>
                  <a:lnTo>
                    <a:pt x="304" y="878"/>
                  </a:lnTo>
                  <a:lnTo>
                    <a:pt x="305" y="879"/>
                  </a:lnTo>
                  <a:lnTo>
                    <a:pt x="305" y="880"/>
                  </a:lnTo>
                  <a:lnTo>
                    <a:pt x="306" y="882"/>
                  </a:lnTo>
                  <a:lnTo>
                    <a:pt x="306" y="883"/>
                  </a:lnTo>
                  <a:lnTo>
                    <a:pt x="305" y="883"/>
                  </a:lnTo>
                  <a:lnTo>
                    <a:pt x="305" y="884"/>
                  </a:lnTo>
                  <a:lnTo>
                    <a:pt x="304" y="885"/>
                  </a:lnTo>
                  <a:lnTo>
                    <a:pt x="304" y="886"/>
                  </a:lnTo>
                  <a:lnTo>
                    <a:pt x="304" y="887"/>
                  </a:lnTo>
                  <a:lnTo>
                    <a:pt x="303" y="888"/>
                  </a:lnTo>
                  <a:lnTo>
                    <a:pt x="301" y="888"/>
                  </a:lnTo>
                  <a:lnTo>
                    <a:pt x="300" y="888"/>
                  </a:lnTo>
                  <a:lnTo>
                    <a:pt x="299" y="887"/>
                  </a:lnTo>
                  <a:lnTo>
                    <a:pt x="299" y="888"/>
                  </a:lnTo>
                  <a:lnTo>
                    <a:pt x="299" y="889"/>
                  </a:lnTo>
                  <a:lnTo>
                    <a:pt x="298" y="889"/>
                  </a:lnTo>
                  <a:lnTo>
                    <a:pt x="297" y="890"/>
                  </a:lnTo>
                  <a:lnTo>
                    <a:pt x="297" y="891"/>
                  </a:lnTo>
                  <a:lnTo>
                    <a:pt x="296" y="892"/>
                  </a:lnTo>
                  <a:lnTo>
                    <a:pt x="295" y="892"/>
                  </a:lnTo>
                  <a:lnTo>
                    <a:pt x="295" y="893"/>
                  </a:lnTo>
                  <a:lnTo>
                    <a:pt x="295" y="891"/>
                  </a:lnTo>
                  <a:lnTo>
                    <a:pt x="294" y="891"/>
                  </a:lnTo>
                  <a:lnTo>
                    <a:pt x="294" y="890"/>
                  </a:lnTo>
                  <a:lnTo>
                    <a:pt x="294" y="889"/>
                  </a:lnTo>
                  <a:lnTo>
                    <a:pt x="294" y="892"/>
                  </a:lnTo>
                  <a:lnTo>
                    <a:pt x="294" y="893"/>
                  </a:lnTo>
                  <a:lnTo>
                    <a:pt x="295" y="893"/>
                  </a:lnTo>
                  <a:lnTo>
                    <a:pt x="296" y="893"/>
                  </a:lnTo>
                  <a:lnTo>
                    <a:pt x="297" y="892"/>
                  </a:lnTo>
                  <a:lnTo>
                    <a:pt x="298" y="891"/>
                  </a:lnTo>
                  <a:lnTo>
                    <a:pt x="298" y="890"/>
                  </a:lnTo>
                  <a:lnTo>
                    <a:pt x="299" y="890"/>
                  </a:lnTo>
                  <a:lnTo>
                    <a:pt x="299" y="891"/>
                  </a:lnTo>
                  <a:lnTo>
                    <a:pt x="299" y="892"/>
                  </a:lnTo>
                  <a:lnTo>
                    <a:pt x="300" y="893"/>
                  </a:lnTo>
                  <a:lnTo>
                    <a:pt x="301" y="893"/>
                  </a:lnTo>
                  <a:lnTo>
                    <a:pt x="301" y="892"/>
                  </a:lnTo>
                  <a:lnTo>
                    <a:pt x="302" y="891"/>
                  </a:lnTo>
                  <a:lnTo>
                    <a:pt x="303" y="890"/>
                  </a:lnTo>
                  <a:lnTo>
                    <a:pt x="304" y="891"/>
                  </a:lnTo>
                  <a:lnTo>
                    <a:pt x="305" y="892"/>
                  </a:lnTo>
                  <a:lnTo>
                    <a:pt x="305" y="893"/>
                  </a:lnTo>
                  <a:lnTo>
                    <a:pt x="306" y="894"/>
                  </a:lnTo>
                  <a:lnTo>
                    <a:pt x="307" y="895"/>
                  </a:lnTo>
                  <a:lnTo>
                    <a:pt x="307" y="896"/>
                  </a:lnTo>
                  <a:lnTo>
                    <a:pt x="308" y="901"/>
                  </a:lnTo>
                  <a:lnTo>
                    <a:pt x="307" y="903"/>
                  </a:lnTo>
                  <a:lnTo>
                    <a:pt x="306" y="904"/>
                  </a:lnTo>
                  <a:lnTo>
                    <a:pt x="305" y="903"/>
                  </a:lnTo>
                  <a:lnTo>
                    <a:pt x="302" y="903"/>
                  </a:lnTo>
                  <a:lnTo>
                    <a:pt x="295" y="903"/>
                  </a:lnTo>
                  <a:lnTo>
                    <a:pt x="290" y="902"/>
                  </a:lnTo>
                  <a:lnTo>
                    <a:pt x="288" y="902"/>
                  </a:lnTo>
                  <a:lnTo>
                    <a:pt x="286" y="901"/>
                  </a:lnTo>
                  <a:lnTo>
                    <a:pt x="285" y="901"/>
                  </a:lnTo>
                  <a:lnTo>
                    <a:pt x="284" y="900"/>
                  </a:lnTo>
                  <a:lnTo>
                    <a:pt x="283" y="901"/>
                  </a:lnTo>
                  <a:lnTo>
                    <a:pt x="287" y="903"/>
                  </a:lnTo>
                  <a:lnTo>
                    <a:pt x="303" y="909"/>
                  </a:lnTo>
                  <a:lnTo>
                    <a:pt x="304" y="910"/>
                  </a:lnTo>
                  <a:lnTo>
                    <a:pt x="305" y="910"/>
                  </a:lnTo>
                  <a:lnTo>
                    <a:pt x="306" y="911"/>
                  </a:lnTo>
                  <a:lnTo>
                    <a:pt x="307" y="911"/>
                  </a:lnTo>
                  <a:lnTo>
                    <a:pt x="308" y="911"/>
                  </a:lnTo>
                  <a:lnTo>
                    <a:pt x="308" y="912"/>
                  </a:lnTo>
                  <a:lnTo>
                    <a:pt x="308" y="914"/>
                  </a:lnTo>
                  <a:lnTo>
                    <a:pt x="307" y="915"/>
                  </a:lnTo>
                  <a:lnTo>
                    <a:pt x="304" y="918"/>
                  </a:lnTo>
                  <a:lnTo>
                    <a:pt x="303" y="919"/>
                  </a:lnTo>
                  <a:lnTo>
                    <a:pt x="302" y="919"/>
                  </a:lnTo>
                  <a:lnTo>
                    <a:pt x="302" y="918"/>
                  </a:lnTo>
                  <a:lnTo>
                    <a:pt x="302" y="917"/>
                  </a:lnTo>
                  <a:lnTo>
                    <a:pt x="302" y="916"/>
                  </a:lnTo>
                  <a:lnTo>
                    <a:pt x="301" y="916"/>
                  </a:lnTo>
                  <a:lnTo>
                    <a:pt x="301" y="917"/>
                  </a:lnTo>
                  <a:lnTo>
                    <a:pt x="301" y="918"/>
                  </a:lnTo>
                  <a:lnTo>
                    <a:pt x="300" y="919"/>
                  </a:lnTo>
                  <a:lnTo>
                    <a:pt x="299" y="920"/>
                  </a:lnTo>
                  <a:lnTo>
                    <a:pt x="300" y="920"/>
                  </a:lnTo>
                  <a:lnTo>
                    <a:pt x="300" y="921"/>
                  </a:lnTo>
                  <a:lnTo>
                    <a:pt x="299" y="922"/>
                  </a:lnTo>
                  <a:lnTo>
                    <a:pt x="298" y="923"/>
                  </a:lnTo>
                  <a:lnTo>
                    <a:pt x="298" y="924"/>
                  </a:lnTo>
                  <a:lnTo>
                    <a:pt x="295" y="924"/>
                  </a:lnTo>
                  <a:lnTo>
                    <a:pt x="294" y="923"/>
                  </a:lnTo>
                  <a:lnTo>
                    <a:pt x="293" y="923"/>
                  </a:lnTo>
                  <a:lnTo>
                    <a:pt x="292" y="922"/>
                  </a:lnTo>
                  <a:lnTo>
                    <a:pt x="291" y="921"/>
                  </a:lnTo>
                  <a:lnTo>
                    <a:pt x="288" y="920"/>
                  </a:lnTo>
                  <a:lnTo>
                    <a:pt x="286" y="918"/>
                  </a:lnTo>
                  <a:lnTo>
                    <a:pt x="285" y="916"/>
                  </a:lnTo>
                  <a:lnTo>
                    <a:pt x="279" y="907"/>
                  </a:lnTo>
                  <a:lnTo>
                    <a:pt x="277" y="905"/>
                  </a:lnTo>
                  <a:lnTo>
                    <a:pt x="275" y="904"/>
                  </a:lnTo>
                  <a:lnTo>
                    <a:pt x="275" y="905"/>
                  </a:lnTo>
                  <a:lnTo>
                    <a:pt x="276" y="905"/>
                  </a:lnTo>
                  <a:lnTo>
                    <a:pt x="278" y="907"/>
                  </a:lnTo>
                  <a:lnTo>
                    <a:pt x="278" y="908"/>
                  </a:lnTo>
                  <a:lnTo>
                    <a:pt x="279" y="910"/>
                  </a:lnTo>
                  <a:lnTo>
                    <a:pt x="280" y="912"/>
                  </a:lnTo>
                  <a:lnTo>
                    <a:pt x="286" y="920"/>
                  </a:lnTo>
                  <a:lnTo>
                    <a:pt x="287" y="921"/>
                  </a:lnTo>
                  <a:lnTo>
                    <a:pt x="292" y="923"/>
                  </a:lnTo>
                  <a:lnTo>
                    <a:pt x="296" y="926"/>
                  </a:lnTo>
                  <a:lnTo>
                    <a:pt x="300" y="928"/>
                  </a:lnTo>
                  <a:lnTo>
                    <a:pt x="301" y="928"/>
                  </a:lnTo>
                  <a:lnTo>
                    <a:pt x="301" y="929"/>
                  </a:lnTo>
                  <a:lnTo>
                    <a:pt x="301" y="930"/>
                  </a:lnTo>
                  <a:lnTo>
                    <a:pt x="300" y="932"/>
                  </a:lnTo>
                  <a:lnTo>
                    <a:pt x="299" y="932"/>
                  </a:lnTo>
                  <a:lnTo>
                    <a:pt x="300" y="931"/>
                  </a:lnTo>
                  <a:lnTo>
                    <a:pt x="300" y="930"/>
                  </a:lnTo>
                  <a:lnTo>
                    <a:pt x="299" y="930"/>
                  </a:lnTo>
                  <a:lnTo>
                    <a:pt x="299" y="932"/>
                  </a:lnTo>
                  <a:lnTo>
                    <a:pt x="297" y="934"/>
                  </a:lnTo>
                  <a:lnTo>
                    <a:pt x="296" y="934"/>
                  </a:lnTo>
                  <a:lnTo>
                    <a:pt x="294" y="934"/>
                  </a:lnTo>
                  <a:lnTo>
                    <a:pt x="292" y="932"/>
                  </a:lnTo>
                  <a:lnTo>
                    <a:pt x="289" y="928"/>
                  </a:lnTo>
                  <a:lnTo>
                    <a:pt x="287" y="927"/>
                  </a:lnTo>
                  <a:lnTo>
                    <a:pt x="281" y="924"/>
                  </a:lnTo>
                  <a:lnTo>
                    <a:pt x="265" y="907"/>
                  </a:lnTo>
                  <a:lnTo>
                    <a:pt x="264" y="906"/>
                  </a:lnTo>
                  <a:lnTo>
                    <a:pt x="263" y="906"/>
                  </a:lnTo>
                  <a:lnTo>
                    <a:pt x="263" y="907"/>
                  </a:lnTo>
                  <a:lnTo>
                    <a:pt x="264" y="907"/>
                  </a:lnTo>
                  <a:lnTo>
                    <a:pt x="266" y="909"/>
                  </a:lnTo>
                  <a:lnTo>
                    <a:pt x="266" y="910"/>
                  </a:lnTo>
                  <a:lnTo>
                    <a:pt x="267" y="912"/>
                  </a:lnTo>
                  <a:lnTo>
                    <a:pt x="267" y="913"/>
                  </a:lnTo>
                  <a:lnTo>
                    <a:pt x="268" y="914"/>
                  </a:lnTo>
                  <a:lnTo>
                    <a:pt x="270" y="915"/>
                  </a:lnTo>
                  <a:lnTo>
                    <a:pt x="272" y="917"/>
                  </a:lnTo>
                  <a:lnTo>
                    <a:pt x="274" y="919"/>
                  </a:lnTo>
                  <a:lnTo>
                    <a:pt x="275" y="919"/>
                  </a:lnTo>
                  <a:lnTo>
                    <a:pt x="275" y="920"/>
                  </a:lnTo>
                  <a:lnTo>
                    <a:pt x="276" y="921"/>
                  </a:lnTo>
                  <a:lnTo>
                    <a:pt x="279" y="925"/>
                  </a:lnTo>
                  <a:lnTo>
                    <a:pt x="280" y="925"/>
                  </a:lnTo>
                  <a:lnTo>
                    <a:pt x="281" y="926"/>
                  </a:lnTo>
                  <a:lnTo>
                    <a:pt x="287" y="931"/>
                  </a:lnTo>
                  <a:lnTo>
                    <a:pt x="288" y="933"/>
                  </a:lnTo>
                  <a:lnTo>
                    <a:pt x="290" y="935"/>
                  </a:lnTo>
                  <a:lnTo>
                    <a:pt x="290" y="938"/>
                  </a:lnTo>
                  <a:lnTo>
                    <a:pt x="291" y="939"/>
                  </a:lnTo>
                  <a:lnTo>
                    <a:pt x="292" y="939"/>
                  </a:lnTo>
                  <a:lnTo>
                    <a:pt x="293" y="939"/>
                  </a:lnTo>
                  <a:lnTo>
                    <a:pt x="294" y="941"/>
                  </a:lnTo>
                  <a:lnTo>
                    <a:pt x="294" y="942"/>
                  </a:lnTo>
                  <a:lnTo>
                    <a:pt x="293" y="945"/>
                  </a:lnTo>
                  <a:lnTo>
                    <a:pt x="292" y="948"/>
                  </a:lnTo>
                  <a:lnTo>
                    <a:pt x="291" y="950"/>
                  </a:lnTo>
                  <a:lnTo>
                    <a:pt x="290" y="951"/>
                  </a:lnTo>
                  <a:lnTo>
                    <a:pt x="288" y="952"/>
                  </a:lnTo>
                  <a:lnTo>
                    <a:pt x="287" y="952"/>
                  </a:lnTo>
                  <a:lnTo>
                    <a:pt x="286" y="952"/>
                  </a:lnTo>
                  <a:lnTo>
                    <a:pt x="285" y="952"/>
                  </a:lnTo>
                  <a:lnTo>
                    <a:pt x="284" y="953"/>
                  </a:lnTo>
                  <a:lnTo>
                    <a:pt x="282" y="952"/>
                  </a:lnTo>
                  <a:lnTo>
                    <a:pt x="281" y="952"/>
                  </a:lnTo>
                  <a:lnTo>
                    <a:pt x="278" y="950"/>
                  </a:lnTo>
                  <a:lnTo>
                    <a:pt x="272" y="947"/>
                  </a:lnTo>
                  <a:lnTo>
                    <a:pt x="260" y="935"/>
                  </a:lnTo>
                  <a:lnTo>
                    <a:pt x="254" y="927"/>
                  </a:lnTo>
                  <a:lnTo>
                    <a:pt x="251" y="925"/>
                  </a:lnTo>
                  <a:lnTo>
                    <a:pt x="249" y="923"/>
                  </a:lnTo>
                  <a:lnTo>
                    <a:pt x="247" y="923"/>
                  </a:lnTo>
                  <a:lnTo>
                    <a:pt x="245" y="922"/>
                  </a:lnTo>
                  <a:lnTo>
                    <a:pt x="244" y="921"/>
                  </a:lnTo>
                  <a:lnTo>
                    <a:pt x="245" y="923"/>
                  </a:lnTo>
                  <a:lnTo>
                    <a:pt x="249" y="927"/>
                  </a:lnTo>
                  <a:lnTo>
                    <a:pt x="260" y="939"/>
                  </a:lnTo>
                  <a:lnTo>
                    <a:pt x="261" y="940"/>
                  </a:lnTo>
                  <a:lnTo>
                    <a:pt x="261" y="941"/>
                  </a:lnTo>
                  <a:lnTo>
                    <a:pt x="262" y="942"/>
                  </a:lnTo>
                  <a:lnTo>
                    <a:pt x="268" y="953"/>
                  </a:lnTo>
                  <a:lnTo>
                    <a:pt x="269" y="953"/>
                  </a:lnTo>
                  <a:lnTo>
                    <a:pt x="269" y="955"/>
                  </a:lnTo>
                  <a:lnTo>
                    <a:pt x="269" y="957"/>
                  </a:lnTo>
                  <a:lnTo>
                    <a:pt x="269" y="958"/>
                  </a:lnTo>
                  <a:lnTo>
                    <a:pt x="267" y="961"/>
                  </a:lnTo>
                  <a:lnTo>
                    <a:pt x="268" y="962"/>
                  </a:lnTo>
                  <a:lnTo>
                    <a:pt x="268" y="963"/>
                  </a:lnTo>
                  <a:lnTo>
                    <a:pt x="268" y="964"/>
                  </a:lnTo>
                  <a:lnTo>
                    <a:pt x="266" y="965"/>
                  </a:lnTo>
                  <a:lnTo>
                    <a:pt x="257" y="968"/>
                  </a:lnTo>
                  <a:lnTo>
                    <a:pt x="247" y="972"/>
                  </a:lnTo>
                  <a:lnTo>
                    <a:pt x="240" y="975"/>
                  </a:lnTo>
                  <a:lnTo>
                    <a:pt x="225" y="980"/>
                  </a:lnTo>
                  <a:lnTo>
                    <a:pt x="224" y="981"/>
                  </a:lnTo>
                  <a:lnTo>
                    <a:pt x="221" y="984"/>
                  </a:lnTo>
                  <a:lnTo>
                    <a:pt x="219" y="986"/>
                  </a:lnTo>
                  <a:lnTo>
                    <a:pt x="218" y="987"/>
                  </a:lnTo>
                  <a:lnTo>
                    <a:pt x="218" y="988"/>
                  </a:lnTo>
                  <a:lnTo>
                    <a:pt x="217" y="988"/>
                  </a:lnTo>
                  <a:lnTo>
                    <a:pt x="217" y="989"/>
                  </a:lnTo>
                  <a:lnTo>
                    <a:pt x="216" y="989"/>
                  </a:lnTo>
                  <a:lnTo>
                    <a:pt x="217" y="990"/>
                  </a:lnTo>
                  <a:lnTo>
                    <a:pt x="212" y="999"/>
                  </a:lnTo>
                  <a:lnTo>
                    <a:pt x="210" y="1001"/>
                  </a:lnTo>
                  <a:lnTo>
                    <a:pt x="209" y="1003"/>
                  </a:lnTo>
                  <a:lnTo>
                    <a:pt x="207" y="1005"/>
                  </a:lnTo>
                  <a:lnTo>
                    <a:pt x="204" y="1005"/>
                  </a:lnTo>
                  <a:lnTo>
                    <a:pt x="202" y="1006"/>
                  </a:lnTo>
                  <a:lnTo>
                    <a:pt x="200" y="1008"/>
                  </a:lnTo>
                  <a:lnTo>
                    <a:pt x="198" y="1011"/>
                  </a:lnTo>
                  <a:lnTo>
                    <a:pt x="196" y="1013"/>
                  </a:lnTo>
                  <a:lnTo>
                    <a:pt x="192" y="1014"/>
                  </a:lnTo>
                  <a:lnTo>
                    <a:pt x="180" y="1017"/>
                  </a:lnTo>
                  <a:lnTo>
                    <a:pt x="179" y="1017"/>
                  </a:lnTo>
                  <a:lnTo>
                    <a:pt x="178" y="1017"/>
                  </a:lnTo>
                  <a:lnTo>
                    <a:pt x="178" y="1016"/>
                  </a:lnTo>
                  <a:lnTo>
                    <a:pt x="173" y="1016"/>
                  </a:lnTo>
                  <a:lnTo>
                    <a:pt x="172" y="1015"/>
                  </a:lnTo>
                  <a:lnTo>
                    <a:pt x="171" y="1015"/>
                  </a:lnTo>
                  <a:lnTo>
                    <a:pt x="171" y="1014"/>
                  </a:lnTo>
                  <a:lnTo>
                    <a:pt x="172" y="1014"/>
                  </a:lnTo>
                  <a:lnTo>
                    <a:pt x="173" y="1014"/>
                  </a:lnTo>
                  <a:lnTo>
                    <a:pt x="174" y="1014"/>
                  </a:lnTo>
                  <a:lnTo>
                    <a:pt x="177" y="1012"/>
                  </a:lnTo>
                  <a:lnTo>
                    <a:pt x="178" y="1012"/>
                  </a:lnTo>
                  <a:lnTo>
                    <a:pt x="178" y="1011"/>
                  </a:lnTo>
                  <a:lnTo>
                    <a:pt x="179" y="1011"/>
                  </a:lnTo>
                  <a:lnTo>
                    <a:pt x="179" y="1010"/>
                  </a:lnTo>
                  <a:lnTo>
                    <a:pt x="178" y="1009"/>
                  </a:lnTo>
                  <a:lnTo>
                    <a:pt x="179" y="1009"/>
                  </a:lnTo>
                  <a:lnTo>
                    <a:pt x="180" y="1009"/>
                  </a:lnTo>
                  <a:lnTo>
                    <a:pt x="184" y="1010"/>
                  </a:lnTo>
                  <a:lnTo>
                    <a:pt x="185" y="1009"/>
                  </a:lnTo>
                  <a:lnTo>
                    <a:pt x="186" y="1009"/>
                  </a:lnTo>
                  <a:lnTo>
                    <a:pt x="187" y="1008"/>
                  </a:lnTo>
                  <a:lnTo>
                    <a:pt x="187" y="1007"/>
                  </a:lnTo>
                  <a:lnTo>
                    <a:pt x="186" y="1008"/>
                  </a:lnTo>
                  <a:lnTo>
                    <a:pt x="184" y="1009"/>
                  </a:lnTo>
                  <a:lnTo>
                    <a:pt x="182" y="1009"/>
                  </a:lnTo>
                  <a:lnTo>
                    <a:pt x="180" y="1008"/>
                  </a:lnTo>
                  <a:lnTo>
                    <a:pt x="180" y="1007"/>
                  </a:lnTo>
                  <a:lnTo>
                    <a:pt x="181" y="1006"/>
                  </a:lnTo>
                  <a:lnTo>
                    <a:pt x="182" y="1006"/>
                  </a:lnTo>
                  <a:lnTo>
                    <a:pt x="183" y="1006"/>
                  </a:lnTo>
                  <a:lnTo>
                    <a:pt x="184" y="1006"/>
                  </a:lnTo>
                  <a:lnTo>
                    <a:pt x="185" y="1005"/>
                  </a:lnTo>
                  <a:lnTo>
                    <a:pt x="184" y="1004"/>
                  </a:lnTo>
                  <a:lnTo>
                    <a:pt x="184" y="1003"/>
                  </a:lnTo>
                  <a:lnTo>
                    <a:pt x="185" y="1001"/>
                  </a:lnTo>
                  <a:lnTo>
                    <a:pt x="180" y="1003"/>
                  </a:lnTo>
                  <a:lnTo>
                    <a:pt x="178" y="1004"/>
                  </a:lnTo>
                  <a:lnTo>
                    <a:pt x="176" y="1003"/>
                  </a:lnTo>
                  <a:lnTo>
                    <a:pt x="175" y="1001"/>
                  </a:lnTo>
                  <a:lnTo>
                    <a:pt x="176" y="998"/>
                  </a:lnTo>
                  <a:lnTo>
                    <a:pt x="176" y="996"/>
                  </a:lnTo>
                  <a:lnTo>
                    <a:pt x="177" y="993"/>
                  </a:lnTo>
                  <a:lnTo>
                    <a:pt x="177" y="990"/>
                  </a:lnTo>
                  <a:lnTo>
                    <a:pt x="177" y="986"/>
                  </a:lnTo>
                  <a:lnTo>
                    <a:pt x="177" y="980"/>
                  </a:lnTo>
                  <a:lnTo>
                    <a:pt x="178" y="976"/>
                  </a:lnTo>
                  <a:lnTo>
                    <a:pt x="178" y="966"/>
                  </a:lnTo>
                  <a:lnTo>
                    <a:pt x="178" y="962"/>
                  </a:lnTo>
                  <a:lnTo>
                    <a:pt x="179" y="954"/>
                  </a:lnTo>
                  <a:lnTo>
                    <a:pt x="179" y="952"/>
                  </a:lnTo>
                  <a:lnTo>
                    <a:pt x="180" y="939"/>
                  </a:lnTo>
                  <a:lnTo>
                    <a:pt x="181" y="936"/>
                  </a:lnTo>
                  <a:lnTo>
                    <a:pt x="183" y="932"/>
                  </a:lnTo>
                  <a:lnTo>
                    <a:pt x="186" y="932"/>
                  </a:lnTo>
                  <a:lnTo>
                    <a:pt x="188" y="932"/>
                  </a:lnTo>
                  <a:lnTo>
                    <a:pt x="188" y="931"/>
                  </a:lnTo>
                  <a:lnTo>
                    <a:pt x="189" y="929"/>
                  </a:lnTo>
                  <a:lnTo>
                    <a:pt x="193" y="926"/>
                  </a:lnTo>
                  <a:lnTo>
                    <a:pt x="195" y="926"/>
                  </a:lnTo>
                  <a:lnTo>
                    <a:pt x="196" y="927"/>
                  </a:lnTo>
                  <a:lnTo>
                    <a:pt x="197" y="931"/>
                  </a:lnTo>
                  <a:lnTo>
                    <a:pt x="197" y="928"/>
                  </a:lnTo>
                  <a:lnTo>
                    <a:pt x="197" y="925"/>
                  </a:lnTo>
                  <a:lnTo>
                    <a:pt x="196" y="924"/>
                  </a:lnTo>
                  <a:lnTo>
                    <a:pt x="195" y="922"/>
                  </a:lnTo>
                  <a:lnTo>
                    <a:pt x="193" y="918"/>
                  </a:lnTo>
                  <a:lnTo>
                    <a:pt x="190" y="916"/>
                  </a:lnTo>
                  <a:lnTo>
                    <a:pt x="189" y="915"/>
                  </a:lnTo>
                  <a:lnTo>
                    <a:pt x="187" y="915"/>
                  </a:lnTo>
                  <a:lnTo>
                    <a:pt x="185" y="915"/>
                  </a:lnTo>
                  <a:lnTo>
                    <a:pt x="183" y="915"/>
                  </a:lnTo>
                  <a:lnTo>
                    <a:pt x="181" y="914"/>
                  </a:lnTo>
                  <a:lnTo>
                    <a:pt x="180" y="912"/>
                  </a:lnTo>
                  <a:lnTo>
                    <a:pt x="178" y="910"/>
                  </a:lnTo>
                  <a:lnTo>
                    <a:pt x="177" y="908"/>
                  </a:lnTo>
                  <a:lnTo>
                    <a:pt x="175" y="907"/>
                  </a:lnTo>
                  <a:lnTo>
                    <a:pt x="173" y="906"/>
                  </a:lnTo>
                  <a:lnTo>
                    <a:pt x="170" y="907"/>
                  </a:lnTo>
                  <a:lnTo>
                    <a:pt x="169" y="909"/>
                  </a:lnTo>
                  <a:lnTo>
                    <a:pt x="169" y="910"/>
                  </a:lnTo>
                  <a:lnTo>
                    <a:pt x="168" y="910"/>
                  </a:lnTo>
                  <a:lnTo>
                    <a:pt x="167" y="911"/>
                  </a:lnTo>
                  <a:lnTo>
                    <a:pt x="167" y="912"/>
                  </a:lnTo>
                  <a:lnTo>
                    <a:pt x="164" y="912"/>
                  </a:lnTo>
                  <a:lnTo>
                    <a:pt x="164" y="911"/>
                  </a:lnTo>
                  <a:lnTo>
                    <a:pt x="164" y="910"/>
                  </a:lnTo>
                  <a:lnTo>
                    <a:pt x="163" y="909"/>
                  </a:lnTo>
                  <a:lnTo>
                    <a:pt x="163" y="908"/>
                  </a:lnTo>
                  <a:lnTo>
                    <a:pt x="163" y="906"/>
                  </a:lnTo>
                  <a:lnTo>
                    <a:pt x="163" y="905"/>
                  </a:lnTo>
                  <a:lnTo>
                    <a:pt x="162" y="904"/>
                  </a:lnTo>
                  <a:lnTo>
                    <a:pt x="160" y="902"/>
                  </a:lnTo>
                  <a:lnTo>
                    <a:pt x="160" y="903"/>
                  </a:lnTo>
                  <a:lnTo>
                    <a:pt x="159" y="903"/>
                  </a:lnTo>
                  <a:lnTo>
                    <a:pt x="159" y="901"/>
                  </a:lnTo>
                  <a:lnTo>
                    <a:pt x="159" y="900"/>
                  </a:lnTo>
                  <a:lnTo>
                    <a:pt x="157" y="898"/>
                  </a:lnTo>
                  <a:lnTo>
                    <a:pt x="157" y="897"/>
                  </a:lnTo>
                  <a:lnTo>
                    <a:pt x="158" y="897"/>
                  </a:lnTo>
                  <a:lnTo>
                    <a:pt x="158" y="896"/>
                  </a:lnTo>
                  <a:lnTo>
                    <a:pt x="159" y="895"/>
                  </a:lnTo>
                  <a:lnTo>
                    <a:pt x="158" y="894"/>
                  </a:lnTo>
                  <a:lnTo>
                    <a:pt x="157" y="895"/>
                  </a:lnTo>
                  <a:lnTo>
                    <a:pt x="157" y="896"/>
                  </a:lnTo>
                  <a:lnTo>
                    <a:pt x="156" y="896"/>
                  </a:lnTo>
                  <a:lnTo>
                    <a:pt x="155" y="897"/>
                  </a:lnTo>
                  <a:lnTo>
                    <a:pt x="154" y="897"/>
                  </a:lnTo>
                  <a:lnTo>
                    <a:pt x="154" y="896"/>
                  </a:lnTo>
                  <a:lnTo>
                    <a:pt x="154" y="895"/>
                  </a:lnTo>
                  <a:lnTo>
                    <a:pt x="154" y="894"/>
                  </a:lnTo>
                  <a:lnTo>
                    <a:pt x="155" y="894"/>
                  </a:lnTo>
                  <a:lnTo>
                    <a:pt x="156" y="894"/>
                  </a:lnTo>
                  <a:lnTo>
                    <a:pt x="156" y="893"/>
                  </a:lnTo>
                  <a:lnTo>
                    <a:pt x="159" y="889"/>
                  </a:lnTo>
                  <a:lnTo>
                    <a:pt x="160" y="888"/>
                  </a:lnTo>
                  <a:lnTo>
                    <a:pt x="160" y="887"/>
                  </a:lnTo>
                  <a:lnTo>
                    <a:pt x="161" y="887"/>
                  </a:lnTo>
                  <a:lnTo>
                    <a:pt x="162" y="886"/>
                  </a:lnTo>
                  <a:lnTo>
                    <a:pt x="165" y="886"/>
                  </a:lnTo>
                  <a:lnTo>
                    <a:pt x="170" y="887"/>
                  </a:lnTo>
                  <a:lnTo>
                    <a:pt x="172" y="887"/>
                  </a:lnTo>
                  <a:lnTo>
                    <a:pt x="175" y="887"/>
                  </a:lnTo>
                  <a:lnTo>
                    <a:pt x="178" y="887"/>
                  </a:lnTo>
                  <a:lnTo>
                    <a:pt x="180" y="886"/>
                  </a:lnTo>
                  <a:lnTo>
                    <a:pt x="182" y="885"/>
                  </a:lnTo>
                  <a:lnTo>
                    <a:pt x="184" y="881"/>
                  </a:lnTo>
                  <a:lnTo>
                    <a:pt x="185" y="880"/>
                  </a:lnTo>
                  <a:lnTo>
                    <a:pt x="186" y="879"/>
                  </a:lnTo>
                  <a:lnTo>
                    <a:pt x="192" y="876"/>
                  </a:lnTo>
                  <a:lnTo>
                    <a:pt x="194" y="874"/>
                  </a:lnTo>
                  <a:lnTo>
                    <a:pt x="194" y="872"/>
                  </a:lnTo>
                  <a:lnTo>
                    <a:pt x="192" y="868"/>
                  </a:lnTo>
                  <a:lnTo>
                    <a:pt x="191" y="865"/>
                  </a:lnTo>
                  <a:lnTo>
                    <a:pt x="190" y="863"/>
                  </a:lnTo>
                  <a:lnTo>
                    <a:pt x="191" y="862"/>
                  </a:lnTo>
                  <a:lnTo>
                    <a:pt x="192" y="861"/>
                  </a:lnTo>
                  <a:lnTo>
                    <a:pt x="192" y="860"/>
                  </a:lnTo>
                  <a:lnTo>
                    <a:pt x="193" y="860"/>
                  </a:lnTo>
                  <a:lnTo>
                    <a:pt x="193" y="859"/>
                  </a:lnTo>
                  <a:lnTo>
                    <a:pt x="195" y="859"/>
                  </a:lnTo>
                  <a:lnTo>
                    <a:pt x="195" y="860"/>
                  </a:lnTo>
                  <a:lnTo>
                    <a:pt x="196" y="861"/>
                  </a:lnTo>
                  <a:lnTo>
                    <a:pt x="197" y="861"/>
                  </a:lnTo>
                  <a:lnTo>
                    <a:pt x="203" y="862"/>
                  </a:lnTo>
                  <a:lnTo>
                    <a:pt x="206" y="863"/>
                  </a:lnTo>
                  <a:lnTo>
                    <a:pt x="207" y="864"/>
                  </a:lnTo>
                  <a:lnTo>
                    <a:pt x="210" y="866"/>
                  </a:lnTo>
                  <a:lnTo>
                    <a:pt x="211" y="866"/>
                  </a:lnTo>
                  <a:lnTo>
                    <a:pt x="211" y="865"/>
                  </a:lnTo>
                  <a:lnTo>
                    <a:pt x="213" y="861"/>
                  </a:lnTo>
                  <a:lnTo>
                    <a:pt x="216" y="858"/>
                  </a:lnTo>
                  <a:lnTo>
                    <a:pt x="217" y="858"/>
                  </a:lnTo>
                  <a:lnTo>
                    <a:pt x="219" y="858"/>
                  </a:lnTo>
                  <a:lnTo>
                    <a:pt x="220" y="859"/>
                  </a:lnTo>
                  <a:lnTo>
                    <a:pt x="221" y="859"/>
                  </a:lnTo>
                  <a:lnTo>
                    <a:pt x="224" y="858"/>
                  </a:lnTo>
                  <a:lnTo>
                    <a:pt x="230" y="857"/>
                  </a:lnTo>
                  <a:lnTo>
                    <a:pt x="231" y="857"/>
                  </a:lnTo>
                  <a:lnTo>
                    <a:pt x="233" y="856"/>
                  </a:lnTo>
                  <a:lnTo>
                    <a:pt x="234" y="855"/>
                  </a:lnTo>
                  <a:lnTo>
                    <a:pt x="236" y="854"/>
                  </a:lnTo>
                  <a:lnTo>
                    <a:pt x="237" y="854"/>
                  </a:lnTo>
                  <a:lnTo>
                    <a:pt x="239" y="854"/>
                  </a:lnTo>
                  <a:lnTo>
                    <a:pt x="240" y="855"/>
                  </a:lnTo>
                  <a:lnTo>
                    <a:pt x="241" y="857"/>
                  </a:lnTo>
                  <a:lnTo>
                    <a:pt x="244" y="860"/>
                  </a:lnTo>
                  <a:lnTo>
                    <a:pt x="244" y="861"/>
                  </a:lnTo>
                  <a:lnTo>
                    <a:pt x="245" y="864"/>
                  </a:lnTo>
                  <a:lnTo>
                    <a:pt x="245" y="865"/>
                  </a:lnTo>
                  <a:lnTo>
                    <a:pt x="246" y="866"/>
                  </a:lnTo>
                  <a:lnTo>
                    <a:pt x="247" y="867"/>
                  </a:lnTo>
                  <a:lnTo>
                    <a:pt x="249" y="867"/>
                  </a:lnTo>
                  <a:lnTo>
                    <a:pt x="249" y="866"/>
                  </a:lnTo>
                  <a:lnTo>
                    <a:pt x="250" y="865"/>
                  </a:lnTo>
                  <a:lnTo>
                    <a:pt x="251" y="863"/>
                  </a:lnTo>
                  <a:lnTo>
                    <a:pt x="251" y="862"/>
                  </a:lnTo>
                  <a:lnTo>
                    <a:pt x="253" y="864"/>
                  </a:lnTo>
                  <a:lnTo>
                    <a:pt x="254" y="865"/>
                  </a:lnTo>
                  <a:lnTo>
                    <a:pt x="255" y="866"/>
                  </a:lnTo>
                  <a:lnTo>
                    <a:pt x="257" y="867"/>
                  </a:lnTo>
                  <a:lnTo>
                    <a:pt x="258" y="868"/>
                  </a:lnTo>
                  <a:lnTo>
                    <a:pt x="260" y="869"/>
                  </a:lnTo>
                  <a:lnTo>
                    <a:pt x="264" y="869"/>
                  </a:lnTo>
                  <a:lnTo>
                    <a:pt x="266" y="869"/>
                  </a:lnTo>
                  <a:lnTo>
                    <a:pt x="267" y="871"/>
                  </a:lnTo>
                  <a:lnTo>
                    <a:pt x="265" y="864"/>
                  </a:lnTo>
                  <a:lnTo>
                    <a:pt x="264" y="861"/>
                  </a:lnTo>
                  <a:lnTo>
                    <a:pt x="263" y="860"/>
                  </a:lnTo>
                  <a:lnTo>
                    <a:pt x="264" y="860"/>
                  </a:lnTo>
                  <a:lnTo>
                    <a:pt x="264" y="858"/>
                  </a:lnTo>
                  <a:lnTo>
                    <a:pt x="264" y="857"/>
                  </a:lnTo>
                  <a:lnTo>
                    <a:pt x="265" y="857"/>
                  </a:lnTo>
                  <a:lnTo>
                    <a:pt x="267" y="857"/>
                  </a:lnTo>
                  <a:lnTo>
                    <a:pt x="268" y="857"/>
                  </a:lnTo>
                  <a:lnTo>
                    <a:pt x="267" y="855"/>
                  </a:lnTo>
                  <a:lnTo>
                    <a:pt x="266" y="851"/>
                  </a:lnTo>
                  <a:lnTo>
                    <a:pt x="265" y="850"/>
                  </a:lnTo>
                  <a:lnTo>
                    <a:pt x="264" y="849"/>
                  </a:lnTo>
                  <a:lnTo>
                    <a:pt x="263" y="849"/>
                  </a:lnTo>
                  <a:lnTo>
                    <a:pt x="262" y="850"/>
                  </a:lnTo>
                  <a:lnTo>
                    <a:pt x="261" y="851"/>
                  </a:lnTo>
                  <a:lnTo>
                    <a:pt x="260" y="850"/>
                  </a:lnTo>
                  <a:lnTo>
                    <a:pt x="260" y="849"/>
                  </a:lnTo>
                  <a:lnTo>
                    <a:pt x="257" y="847"/>
                  </a:lnTo>
                  <a:lnTo>
                    <a:pt x="256" y="846"/>
                  </a:lnTo>
                  <a:lnTo>
                    <a:pt x="255" y="843"/>
                  </a:lnTo>
                  <a:lnTo>
                    <a:pt x="254" y="842"/>
                  </a:lnTo>
                  <a:lnTo>
                    <a:pt x="250" y="841"/>
                  </a:lnTo>
                  <a:lnTo>
                    <a:pt x="249" y="840"/>
                  </a:lnTo>
                  <a:lnTo>
                    <a:pt x="248" y="839"/>
                  </a:lnTo>
                  <a:lnTo>
                    <a:pt x="248" y="837"/>
                  </a:lnTo>
                  <a:lnTo>
                    <a:pt x="247" y="837"/>
                  </a:lnTo>
                  <a:lnTo>
                    <a:pt x="246" y="836"/>
                  </a:lnTo>
                  <a:lnTo>
                    <a:pt x="245" y="836"/>
                  </a:lnTo>
                  <a:lnTo>
                    <a:pt x="245" y="835"/>
                  </a:lnTo>
                  <a:lnTo>
                    <a:pt x="246" y="830"/>
                  </a:lnTo>
                  <a:lnTo>
                    <a:pt x="247" y="827"/>
                  </a:lnTo>
                  <a:lnTo>
                    <a:pt x="247" y="826"/>
                  </a:lnTo>
                  <a:lnTo>
                    <a:pt x="247" y="825"/>
                  </a:lnTo>
                  <a:lnTo>
                    <a:pt x="246" y="822"/>
                  </a:lnTo>
                  <a:lnTo>
                    <a:pt x="246" y="820"/>
                  </a:lnTo>
                  <a:lnTo>
                    <a:pt x="246" y="819"/>
                  </a:lnTo>
                  <a:lnTo>
                    <a:pt x="246" y="818"/>
                  </a:lnTo>
                  <a:lnTo>
                    <a:pt x="245" y="818"/>
                  </a:lnTo>
                  <a:lnTo>
                    <a:pt x="243" y="818"/>
                  </a:lnTo>
                  <a:lnTo>
                    <a:pt x="243" y="817"/>
                  </a:lnTo>
                  <a:lnTo>
                    <a:pt x="242" y="816"/>
                  </a:lnTo>
                  <a:lnTo>
                    <a:pt x="242" y="814"/>
                  </a:lnTo>
                  <a:lnTo>
                    <a:pt x="243" y="813"/>
                  </a:lnTo>
                  <a:lnTo>
                    <a:pt x="243" y="812"/>
                  </a:lnTo>
                  <a:lnTo>
                    <a:pt x="244" y="812"/>
                  </a:lnTo>
                  <a:lnTo>
                    <a:pt x="245" y="811"/>
                  </a:lnTo>
                  <a:lnTo>
                    <a:pt x="246" y="811"/>
                  </a:lnTo>
                  <a:lnTo>
                    <a:pt x="249" y="812"/>
                  </a:lnTo>
                  <a:lnTo>
                    <a:pt x="251" y="812"/>
                  </a:lnTo>
                  <a:lnTo>
                    <a:pt x="252" y="811"/>
                  </a:lnTo>
                  <a:lnTo>
                    <a:pt x="253" y="810"/>
                  </a:lnTo>
                  <a:lnTo>
                    <a:pt x="254" y="808"/>
                  </a:lnTo>
                  <a:lnTo>
                    <a:pt x="255" y="807"/>
                  </a:lnTo>
                  <a:lnTo>
                    <a:pt x="255" y="806"/>
                  </a:lnTo>
                  <a:lnTo>
                    <a:pt x="255" y="805"/>
                  </a:lnTo>
                  <a:lnTo>
                    <a:pt x="256" y="803"/>
                  </a:lnTo>
                  <a:lnTo>
                    <a:pt x="259" y="804"/>
                  </a:lnTo>
                  <a:lnTo>
                    <a:pt x="263" y="805"/>
                  </a:lnTo>
                  <a:lnTo>
                    <a:pt x="266" y="805"/>
                  </a:lnTo>
                  <a:lnTo>
                    <a:pt x="270" y="806"/>
                  </a:lnTo>
                  <a:lnTo>
                    <a:pt x="271" y="807"/>
                  </a:lnTo>
                  <a:lnTo>
                    <a:pt x="272" y="808"/>
                  </a:lnTo>
                  <a:lnTo>
                    <a:pt x="273" y="809"/>
                  </a:lnTo>
                  <a:lnTo>
                    <a:pt x="273" y="810"/>
                  </a:lnTo>
                  <a:lnTo>
                    <a:pt x="274" y="810"/>
                  </a:lnTo>
                  <a:lnTo>
                    <a:pt x="278" y="809"/>
                  </a:lnTo>
                  <a:lnTo>
                    <a:pt x="279" y="809"/>
                  </a:lnTo>
                  <a:lnTo>
                    <a:pt x="280" y="809"/>
                  </a:lnTo>
                  <a:lnTo>
                    <a:pt x="282" y="810"/>
                  </a:lnTo>
                  <a:lnTo>
                    <a:pt x="283" y="811"/>
                  </a:lnTo>
                  <a:lnTo>
                    <a:pt x="284" y="810"/>
                  </a:lnTo>
                  <a:lnTo>
                    <a:pt x="283" y="808"/>
                  </a:lnTo>
                  <a:lnTo>
                    <a:pt x="282" y="805"/>
                  </a:lnTo>
                  <a:lnTo>
                    <a:pt x="282" y="804"/>
                  </a:lnTo>
                  <a:lnTo>
                    <a:pt x="282" y="803"/>
                  </a:lnTo>
                  <a:lnTo>
                    <a:pt x="282" y="802"/>
                  </a:lnTo>
                  <a:lnTo>
                    <a:pt x="283" y="801"/>
                  </a:lnTo>
                  <a:lnTo>
                    <a:pt x="283" y="799"/>
                  </a:lnTo>
                  <a:lnTo>
                    <a:pt x="284" y="797"/>
                  </a:lnTo>
                  <a:lnTo>
                    <a:pt x="284" y="795"/>
                  </a:lnTo>
                  <a:lnTo>
                    <a:pt x="282" y="792"/>
                  </a:lnTo>
                  <a:lnTo>
                    <a:pt x="281" y="790"/>
                  </a:lnTo>
                  <a:lnTo>
                    <a:pt x="283" y="790"/>
                  </a:lnTo>
                  <a:lnTo>
                    <a:pt x="284" y="790"/>
                  </a:lnTo>
                  <a:lnTo>
                    <a:pt x="285" y="790"/>
                  </a:lnTo>
                  <a:lnTo>
                    <a:pt x="285" y="791"/>
                  </a:lnTo>
                  <a:lnTo>
                    <a:pt x="286" y="791"/>
                  </a:lnTo>
                  <a:lnTo>
                    <a:pt x="287" y="791"/>
                  </a:lnTo>
                  <a:lnTo>
                    <a:pt x="289" y="790"/>
                  </a:lnTo>
                  <a:lnTo>
                    <a:pt x="292" y="790"/>
                  </a:lnTo>
                  <a:lnTo>
                    <a:pt x="297" y="791"/>
                  </a:lnTo>
                  <a:lnTo>
                    <a:pt x="297" y="790"/>
                  </a:lnTo>
                  <a:lnTo>
                    <a:pt x="300" y="790"/>
                  </a:lnTo>
                  <a:lnTo>
                    <a:pt x="302" y="790"/>
                  </a:lnTo>
                  <a:lnTo>
                    <a:pt x="303" y="788"/>
                  </a:lnTo>
                  <a:lnTo>
                    <a:pt x="304" y="786"/>
                  </a:lnTo>
                  <a:lnTo>
                    <a:pt x="305" y="784"/>
                  </a:lnTo>
                  <a:lnTo>
                    <a:pt x="306" y="784"/>
                  </a:lnTo>
                  <a:lnTo>
                    <a:pt x="307" y="783"/>
                  </a:lnTo>
                  <a:lnTo>
                    <a:pt x="308" y="783"/>
                  </a:lnTo>
                  <a:lnTo>
                    <a:pt x="313" y="784"/>
                  </a:lnTo>
                  <a:lnTo>
                    <a:pt x="316" y="783"/>
                  </a:lnTo>
                  <a:lnTo>
                    <a:pt x="318" y="783"/>
                  </a:lnTo>
                  <a:lnTo>
                    <a:pt x="320" y="781"/>
                  </a:lnTo>
                  <a:lnTo>
                    <a:pt x="324" y="777"/>
                  </a:lnTo>
                  <a:lnTo>
                    <a:pt x="326" y="774"/>
                  </a:lnTo>
                  <a:lnTo>
                    <a:pt x="328" y="773"/>
                  </a:lnTo>
                  <a:lnTo>
                    <a:pt x="329" y="772"/>
                  </a:lnTo>
                  <a:lnTo>
                    <a:pt x="329" y="771"/>
                  </a:lnTo>
                  <a:lnTo>
                    <a:pt x="331" y="769"/>
                  </a:lnTo>
                  <a:lnTo>
                    <a:pt x="334" y="767"/>
                  </a:lnTo>
                  <a:lnTo>
                    <a:pt x="335" y="767"/>
                  </a:lnTo>
                  <a:lnTo>
                    <a:pt x="338" y="766"/>
                  </a:lnTo>
                  <a:lnTo>
                    <a:pt x="341" y="766"/>
                  </a:lnTo>
                  <a:lnTo>
                    <a:pt x="343" y="767"/>
                  </a:lnTo>
                  <a:lnTo>
                    <a:pt x="345" y="770"/>
                  </a:lnTo>
                  <a:lnTo>
                    <a:pt x="346" y="771"/>
                  </a:lnTo>
                  <a:lnTo>
                    <a:pt x="348" y="771"/>
                  </a:lnTo>
                  <a:lnTo>
                    <a:pt x="350" y="768"/>
                  </a:lnTo>
                  <a:lnTo>
                    <a:pt x="351" y="767"/>
                  </a:lnTo>
                  <a:lnTo>
                    <a:pt x="353" y="766"/>
                  </a:lnTo>
                  <a:lnTo>
                    <a:pt x="354" y="765"/>
                  </a:lnTo>
                  <a:lnTo>
                    <a:pt x="355" y="763"/>
                  </a:lnTo>
                  <a:lnTo>
                    <a:pt x="355" y="762"/>
                  </a:lnTo>
                  <a:lnTo>
                    <a:pt x="357" y="756"/>
                  </a:lnTo>
                  <a:lnTo>
                    <a:pt x="357" y="755"/>
                  </a:lnTo>
                  <a:lnTo>
                    <a:pt x="356" y="754"/>
                  </a:lnTo>
                  <a:lnTo>
                    <a:pt x="356" y="753"/>
                  </a:lnTo>
                  <a:lnTo>
                    <a:pt x="357" y="752"/>
                  </a:lnTo>
                  <a:lnTo>
                    <a:pt x="357" y="751"/>
                  </a:lnTo>
                  <a:lnTo>
                    <a:pt x="357" y="749"/>
                  </a:lnTo>
                  <a:lnTo>
                    <a:pt x="357" y="747"/>
                  </a:lnTo>
                  <a:lnTo>
                    <a:pt x="356" y="740"/>
                  </a:lnTo>
                  <a:lnTo>
                    <a:pt x="356" y="738"/>
                  </a:lnTo>
                  <a:lnTo>
                    <a:pt x="356" y="736"/>
                  </a:lnTo>
                  <a:lnTo>
                    <a:pt x="355" y="733"/>
                  </a:lnTo>
                  <a:lnTo>
                    <a:pt x="355" y="731"/>
                  </a:lnTo>
                  <a:lnTo>
                    <a:pt x="353" y="729"/>
                  </a:lnTo>
                  <a:lnTo>
                    <a:pt x="352" y="728"/>
                  </a:lnTo>
                  <a:lnTo>
                    <a:pt x="352" y="727"/>
                  </a:lnTo>
                  <a:lnTo>
                    <a:pt x="352" y="725"/>
                  </a:lnTo>
                  <a:lnTo>
                    <a:pt x="351" y="724"/>
                  </a:lnTo>
                  <a:lnTo>
                    <a:pt x="351" y="723"/>
                  </a:lnTo>
                  <a:lnTo>
                    <a:pt x="351" y="722"/>
                  </a:lnTo>
                  <a:lnTo>
                    <a:pt x="351" y="721"/>
                  </a:lnTo>
                  <a:lnTo>
                    <a:pt x="352" y="721"/>
                  </a:lnTo>
                  <a:lnTo>
                    <a:pt x="352" y="720"/>
                  </a:lnTo>
                  <a:lnTo>
                    <a:pt x="351" y="719"/>
                  </a:lnTo>
                  <a:lnTo>
                    <a:pt x="350" y="718"/>
                  </a:lnTo>
                  <a:lnTo>
                    <a:pt x="357" y="702"/>
                  </a:lnTo>
                  <a:lnTo>
                    <a:pt x="358" y="700"/>
                  </a:lnTo>
                  <a:lnTo>
                    <a:pt x="360" y="695"/>
                  </a:lnTo>
                  <a:lnTo>
                    <a:pt x="360" y="693"/>
                  </a:lnTo>
                  <a:lnTo>
                    <a:pt x="360" y="686"/>
                  </a:lnTo>
                  <a:lnTo>
                    <a:pt x="359" y="683"/>
                  </a:lnTo>
                  <a:lnTo>
                    <a:pt x="354" y="673"/>
                  </a:lnTo>
                  <a:lnTo>
                    <a:pt x="353" y="671"/>
                  </a:lnTo>
                  <a:lnTo>
                    <a:pt x="351" y="670"/>
                  </a:lnTo>
                  <a:lnTo>
                    <a:pt x="351" y="669"/>
                  </a:lnTo>
                  <a:lnTo>
                    <a:pt x="351" y="668"/>
                  </a:lnTo>
                  <a:lnTo>
                    <a:pt x="349" y="667"/>
                  </a:lnTo>
                  <a:lnTo>
                    <a:pt x="349" y="666"/>
                  </a:lnTo>
                  <a:lnTo>
                    <a:pt x="349" y="665"/>
                  </a:lnTo>
                  <a:lnTo>
                    <a:pt x="349" y="663"/>
                  </a:lnTo>
                  <a:lnTo>
                    <a:pt x="350" y="663"/>
                  </a:lnTo>
                  <a:lnTo>
                    <a:pt x="349" y="661"/>
                  </a:lnTo>
                  <a:lnTo>
                    <a:pt x="349" y="660"/>
                  </a:lnTo>
                  <a:lnTo>
                    <a:pt x="349" y="659"/>
                  </a:lnTo>
                  <a:lnTo>
                    <a:pt x="350" y="658"/>
                  </a:lnTo>
                  <a:lnTo>
                    <a:pt x="350" y="657"/>
                  </a:lnTo>
                  <a:lnTo>
                    <a:pt x="349" y="657"/>
                  </a:lnTo>
                  <a:lnTo>
                    <a:pt x="349" y="655"/>
                  </a:lnTo>
                  <a:lnTo>
                    <a:pt x="348" y="654"/>
                  </a:lnTo>
                  <a:lnTo>
                    <a:pt x="349" y="654"/>
                  </a:lnTo>
                  <a:lnTo>
                    <a:pt x="349" y="653"/>
                  </a:lnTo>
                  <a:lnTo>
                    <a:pt x="348" y="652"/>
                  </a:lnTo>
                  <a:lnTo>
                    <a:pt x="347" y="652"/>
                  </a:lnTo>
                  <a:lnTo>
                    <a:pt x="345" y="652"/>
                  </a:lnTo>
                  <a:lnTo>
                    <a:pt x="344" y="652"/>
                  </a:lnTo>
                  <a:lnTo>
                    <a:pt x="343" y="651"/>
                  </a:lnTo>
                  <a:lnTo>
                    <a:pt x="343" y="649"/>
                  </a:lnTo>
                  <a:lnTo>
                    <a:pt x="343" y="648"/>
                  </a:lnTo>
                  <a:lnTo>
                    <a:pt x="343" y="646"/>
                  </a:lnTo>
                  <a:lnTo>
                    <a:pt x="342" y="645"/>
                  </a:lnTo>
                  <a:lnTo>
                    <a:pt x="341" y="644"/>
                  </a:lnTo>
                  <a:lnTo>
                    <a:pt x="342" y="642"/>
                  </a:lnTo>
                  <a:lnTo>
                    <a:pt x="344" y="636"/>
                  </a:lnTo>
                  <a:lnTo>
                    <a:pt x="344" y="633"/>
                  </a:lnTo>
                  <a:lnTo>
                    <a:pt x="344" y="632"/>
                  </a:lnTo>
                  <a:lnTo>
                    <a:pt x="343" y="631"/>
                  </a:lnTo>
                  <a:lnTo>
                    <a:pt x="343" y="630"/>
                  </a:lnTo>
                  <a:lnTo>
                    <a:pt x="343" y="629"/>
                  </a:lnTo>
                  <a:lnTo>
                    <a:pt x="344" y="628"/>
                  </a:lnTo>
                  <a:lnTo>
                    <a:pt x="345" y="625"/>
                  </a:lnTo>
                  <a:lnTo>
                    <a:pt x="345" y="624"/>
                  </a:lnTo>
                  <a:lnTo>
                    <a:pt x="346" y="623"/>
                  </a:lnTo>
                  <a:lnTo>
                    <a:pt x="347" y="623"/>
                  </a:lnTo>
                  <a:lnTo>
                    <a:pt x="348" y="623"/>
                  </a:lnTo>
                  <a:lnTo>
                    <a:pt x="348" y="624"/>
                  </a:lnTo>
                  <a:lnTo>
                    <a:pt x="349" y="623"/>
                  </a:lnTo>
                  <a:lnTo>
                    <a:pt x="350" y="623"/>
                  </a:lnTo>
                  <a:lnTo>
                    <a:pt x="351" y="622"/>
                  </a:lnTo>
                  <a:lnTo>
                    <a:pt x="352" y="620"/>
                  </a:lnTo>
                  <a:lnTo>
                    <a:pt x="352" y="619"/>
                  </a:lnTo>
                  <a:lnTo>
                    <a:pt x="352" y="618"/>
                  </a:lnTo>
                  <a:lnTo>
                    <a:pt x="352" y="617"/>
                  </a:lnTo>
                  <a:lnTo>
                    <a:pt x="353" y="616"/>
                  </a:lnTo>
                  <a:lnTo>
                    <a:pt x="353" y="615"/>
                  </a:lnTo>
                  <a:lnTo>
                    <a:pt x="353" y="614"/>
                  </a:lnTo>
                  <a:lnTo>
                    <a:pt x="353" y="612"/>
                  </a:lnTo>
                  <a:lnTo>
                    <a:pt x="353" y="611"/>
                  </a:lnTo>
                  <a:lnTo>
                    <a:pt x="355" y="608"/>
                  </a:lnTo>
                  <a:lnTo>
                    <a:pt x="355" y="606"/>
                  </a:lnTo>
                  <a:lnTo>
                    <a:pt x="354" y="604"/>
                  </a:lnTo>
                  <a:lnTo>
                    <a:pt x="355" y="603"/>
                  </a:lnTo>
                  <a:lnTo>
                    <a:pt x="354" y="603"/>
                  </a:lnTo>
                  <a:lnTo>
                    <a:pt x="353" y="602"/>
                  </a:lnTo>
                  <a:lnTo>
                    <a:pt x="353" y="601"/>
                  </a:lnTo>
                  <a:lnTo>
                    <a:pt x="354" y="601"/>
                  </a:lnTo>
                  <a:lnTo>
                    <a:pt x="353" y="600"/>
                  </a:lnTo>
                  <a:lnTo>
                    <a:pt x="353" y="598"/>
                  </a:lnTo>
                  <a:lnTo>
                    <a:pt x="352" y="597"/>
                  </a:lnTo>
                  <a:lnTo>
                    <a:pt x="353" y="597"/>
                  </a:lnTo>
                  <a:lnTo>
                    <a:pt x="356" y="594"/>
                  </a:lnTo>
                  <a:lnTo>
                    <a:pt x="357" y="593"/>
                  </a:lnTo>
                  <a:lnTo>
                    <a:pt x="357" y="592"/>
                  </a:lnTo>
                  <a:lnTo>
                    <a:pt x="356" y="591"/>
                  </a:lnTo>
                  <a:lnTo>
                    <a:pt x="352" y="588"/>
                  </a:lnTo>
                  <a:lnTo>
                    <a:pt x="351" y="588"/>
                  </a:lnTo>
                  <a:lnTo>
                    <a:pt x="351" y="587"/>
                  </a:lnTo>
                  <a:lnTo>
                    <a:pt x="350" y="586"/>
                  </a:lnTo>
                  <a:lnTo>
                    <a:pt x="350" y="585"/>
                  </a:lnTo>
                  <a:lnTo>
                    <a:pt x="350" y="584"/>
                  </a:lnTo>
                  <a:lnTo>
                    <a:pt x="349" y="583"/>
                  </a:lnTo>
                  <a:lnTo>
                    <a:pt x="349" y="582"/>
                  </a:lnTo>
                  <a:lnTo>
                    <a:pt x="350" y="582"/>
                  </a:lnTo>
                  <a:lnTo>
                    <a:pt x="351" y="582"/>
                  </a:lnTo>
                  <a:lnTo>
                    <a:pt x="353" y="581"/>
                  </a:lnTo>
                  <a:lnTo>
                    <a:pt x="354" y="581"/>
                  </a:lnTo>
                  <a:lnTo>
                    <a:pt x="355" y="581"/>
                  </a:lnTo>
                  <a:lnTo>
                    <a:pt x="357" y="581"/>
                  </a:lnTo>
                  <a:lnTo>
                    <a:pt x="358" y="581"/>
                  </a:lnTo>
                  <a:lnTo>
                    <a:pt x="359" y="580"/>
                  </a:lnTo>
                  <a:lnTo>
                    <a:pt x="359" y="579"/>
                  </a:lnTo>
                  <a:lnTo>
                    <a:pt x="358" y="578"/>
                  </a:lnTo>
                  <a:lnTo>
                    <a:pt x="359" y="577"/>
                  </a:lnTo>
                  <a:lnTo>
                    <a:pt x="360" y="576"/>
                  </a:lnTo>
                  <a:lnTo>
                    <a:pt x="361" y="575"/>
                  </a:lnTo>
                  <a:lnTo>
                    <a:pt x="361" y="574"/>
                  </a:lnTo>
                  <a:lnTo>
                    <a:pt x="361" y="571"/>
                  </a:lnTo>
                  <a:lnTo>
                    <a:pt x="362" y="570"/>
                  </a:lnTo>
                  <a:lnTo>
                    <a:pt x="363" y="571"/>
                  </a:lnTo>
                  <a:lnTo>
                    <a:pt x="363" y="570"/>
                  </a:lnTo>
                  <a:lnTo>
                    <a:pt x="364" y="567"/>
                  </a:lnTo>
                  <a:lnTo>
                    <a:pt x="364" y="566"/>
                  </a:lnTo>
                  <a:lnTo>
                    <a:pt x="363" y="565"/>
                  </a:lnTo>
                  <a:lnTo>
                    <a:pt x="362" y="564"/>
                  </a:lnTo>
                  <a:lnTo>
                    <a:pt x="360" y="562"/>
                  </a:lnTo>
                  <a:lnTo>
                    <a:pt x="359" y="561"/>
                  </a:lnTo>
                  <a:lnTo>
                    <a:pt x="358" y="559"/>
                  </a:lnTo>
                  <a:lnTo>
                    <a:pt x="358" y="557"/>
                  </a:lnTo>
                  <a:lnTo>
                    <a:pt x="358" y="556"/>
                  </a:lnTo>
                  <a:lnTo>
                    <a:pt x="357" y="556"/>
                  </a:lnTo>
                  <a:lnTo>
                    <a:pt x="354" y="556"/>
                  </a:lnTo>
                  <a:lnTo>
                    <a:pt x="353" y="555"/>
                  </a:lnTo>
                  <a:lnTo>
                    <a:pt x="352" y="554"/>
                  </a:lnTo>
                  <a:lnTo>
                    <a:pt x="352" y="553"/>
                  </a:lnTo>
                  <a:lnTo>
                    <a:pt x="352" y="551"/>
                  </a:lnTo>
                  <a:lnTo>
                    <a:pt x="351" y="551"/>
                  </a:lnTo>
                  <a:lnTo>
                    <a:pt x="350" y="551"/>
                  </a:lnTo>
                  <a:lnTo>
                    <a:pt x="350" y="550"/>
                  </a:lnTo>
                  <a:lnTo>
                    <a:pt x="350" y="549"/>
                  </a:lnTo>
                  <a:lnTo>
                    <a:pt x="349" y="549"/>
                  </a:lnTo>
                  <a:lnTo>
                    <a:pt x="349" y="550"/>
                  </a:lnTo>
                  <a:lnTo>
                    <a:pt x="347" y="549"/>
                  </a:lnTo>
                  <a:lnTo>
                    <a:pt x="346" y="550"/>
                  </a:lnTo>
                  <a:lnTo>
                    <a:pt x="346" y="551"/>
                  </a:lnTo>
                  <a:lnTo>
                    <a:pt x="345" y="551"/>
                  </a:lnTo>
                  <a:lnTo>
                    <a:pt x="344" y="550"/>
                  </a:lnTo>
                  <a:lnTo>
                    <a:pt x="341" y="544"/>
                  </a:lnTo>
                  <a:lnTo>
                    <a:pt x="340" y="543"/>
                  </a:lnTo>
                  <a:lnTo>
                    <a:pt x="338" y="542"/>
                  </a:lnTo>
                  <a:lnTo>
                    <a:pt x="337" y="541"/>
                  </a:lnTo>
                  <a:lnTo>
                    <a:pt x="336" y="540"/>
                  </a:lnTo>
                  <a:lnTo>
                    <a:pt x="336" y="539"/>
                  </a:lnTo>
                  <a:lnTo>
                    <a:pt x="335" y="536"/>
                  </a:lnTo>
                  <a:lnTo>
                    <a:pt x="335" y="535"/>
                  </a:lnTo>
                  <a:lnTo>
                    <a:pt x="334" y="534"/>
                  </a:lnTo>
                  <a:lnTo>
                    <a:pt x="332" y="532"/>
                  </a:lnTo>
                  <a:lnTo>
                    <a:pt x="331" y="531"/>
                  </a:lnTo>
                  <a:lnTo>
                    <a:pt x="331" y="530"/>
                  </a:lnTo>
                  <a:lnTo>
                    <a:pt x="333" y="526"/>
                  </a:lnTo>
                  <a:lnTo>
                    <a:pt x="333" y="525"/>
                  </a:lnTo>
                  <a:lnTo>
                    <a:pt x="333" y="525"/>
                  </a:lnTo>
                  <a:lnTo>
                    <a:pt x="334" y="525"/>
                  </a:lnTo>
                  <a:lnTo>
                    <a:pt x="335" y="526"/>
                  </a:lnTo>
                  <a:lnTo>
                    <a:pt x="336" y="526"/>
                  </a:lnTo>
                  <a:lnTo>
                    <a:pt x="340" y="523"/>
                  </a:lnTo>
                  <a:lnTo>
                    <a:pt x="341" y="522"/>
                  </a:lnTo>
                  <a:lnTo>
                    <a:pt x="344" y="522"/>
                  </a:lnTo>
                  <a:lnTo>
                    <a:pt x="345" y="521"/>
                  </a:lnTo>
                  <a:lnTo>
                    <a:pt x="346" y="520"/>
                  </a:lnTo>
                  <a:lnTo>
                    <a:pt x="348" y="517"/>
                  </a:lnTo>
                  <a:lnTo>
                    <a:pt x="349" y="516"/>
                  </a:lnTo>
                  <a:lnTo>
                    <a:pt x="349" y="515"/>
                  </a:lnTo>
                  <a:lnTo>
                    <a:pt x="349" y="514"/>
                  </a:lnTo>
                  <a:lnTo>
                    <a:pt x="349" y="513"/>
                  </a:lnTo>
                  <a:lnTo>
                    <a:pt x="349" y="512"/>
                  </a:lnTo>
                  <a:lnTo>
                    <a:pt x="349" y="511"/>
                  </a:lnTo>
                  <a:lnTo>
                    <a:pt x="347" y="511"/>
                  </a:lnTo>
                  <a:lnTo>
                    <a:pt x="344" y="512"/>
                  </a:lnTo>
                  <a:lnTo>
                    <a:pt x="342" y="512"/>
                  </a:lnTo>
                  <a:lnTo>
                    <a:pt x="340" y="511"/>
                  </a:lnTo>
                  <a:lnTo>
                    <a:pt x="338" y="510"/>
                  </a:lnTo>
                  <a:lnTo>
                    <a:pt x="336" y="507"/>
                  </a:lnTo>
                  <a:lnTo>
                    <a:pt x="334" y="506"/>
                  </a:lnTo>
                  <a:lnTo>
                    <a:pt x="333" y="506"/>
                  </a:lnTo>
                  <a:lnTo>
                    <a:pt x="333" y="505"/>
                  </a:lnTo>
                  <a:lnTo>
                    <a:pt x="332" y="505"/>
                  </a:lnTo>
                  <a:lnTo>
                    <a:pt x="331" y="505"/>
                  </a:lnTo>
                  <a:lnTo>
                    <a:pt x="331" y="504"/>
                  </a:lnTo>
                  <a:lnTo>
                    <a:pt x="330" y="503"/>
                  </a:lnTo>
                  <a:lnTo>
                    <a:pt x="330" y="502"/>
                  </a:lnTo>
                  <a:lnTo>
                    <a:pt x="329" y="498"/>
                  </a:lnTo>
                  <a:lnTo>
                    <a:pt x="328" y="498"/>
                  </a:lnTo>
                  <a:lnTo>
                    <a:pt x="327" y="497"/>
                  </a:lnTo>
                  <a:lnTo>
                    <a:pt x="326" y="496"/>
                  </a:lnTo>
                  <a:lnTo>
                    <a:pt x="325" y="496"/>
                  </a:lnTo>
                  <a:lnTo>
                    <a:pt x="322" y="495"/>
                  </a:lnTo>
                  <a:lnTo>
                    <a:pt x="320" y="495"/>
                  </a:lnTo>
                  <a:lnTo>
                    <a:pt x="319" y="495"/>
                  </a:lnTo>
                  <a:lnTo>
                    <a:pt x="318" y="495"/>
                  </a:lnTo>
                  <a:lnTo>
                    <a:pt x="318" y="494"/>
                  </a:lnTo>
                  <a:lnTo>
                    <a:pt x="318" y="493"/>
                  </a:lnTo>
                  <a:lnTo>
                    <a:pt x="318" y="492"/>
                  </a:lnTo>
                  <a:lnTo>
                    <a:pt x="317" y="492"/>
                  </a:lnTo>
                  <a:lnTo>
                    <a:pt x="316" y="491"/>
                  </a:lnTo>
                  <a:lnTo>
                    <a:pt x="314" y="490"/>
                  </a:lnTo>
                  <a:lnTo>
                    <a:pt x="314" y="489"/>
                  </a:lnTo>
                  <a:lnTo>
                    <a:pt x="313" y="487"/>
                  </a:lnTo>
                  <a:lnTo>
                    <a:pt x="312" y="488"/>
                  </a:lnTo>
                  <a:lnTo>
                    <a:pt x="312" y="487"/>
                  </a:lnTo>
                  <a:lnTo>
                    <a:pt x="312" y="486"/>
                  </a:lnTo>
                  <a:lnTo>
                    <a:pt x="312" y="484"/>
                  </a:lnTo>
                  <a:lnTo>
                    <a:pt x="312" y="481"/>
                  </a:lnTo>
                  <a:lnTo>
                    <a:pt x="311" y="480"/>
                  </a:lnTo>
                  <a:lnTo>
                    <a:pt x="310" y="479"/>
                  </a:lnTo>
                  <a:lnTo>
                    <a:pt x="308" y="482"/>
                  </a:lnTo>
                  <a:lnTo>
                    <a:pt x="308" y="483"/>
                  </a:lnTo>
                  <a:lnTo>
                    <a:pt x="307" y="484"/>
                  </a:lnTo>
                  <a:lnTo>
                    <a:pt x="305" y="485"/>
                  </a:lnTo>
                  <a:lnTo>
                    <a:pt x="305" y="486"/>
                  </a:lnTo>
                  <a:lnTo>
                    <a:pt x="305" y="487"/>
                  </a:lnTo>
                  <a:lnTo>
                    <a:pt x="304" y="487"/>
                  </a:lnTo>
                  <a:lnTo>
                    <a:pt x="303" y="487"/>
                  </a:lnTo>
                  <a:lnTo>
                    <a:pt x="303" y="486"/>
                  </a:lnTo>
                  <a:lnTo>
                    <a:pt x="301" y="487"/>
                  </a:lnTo>
                  <a:lnTo>
                    <a:pt x="300" y="485"/>
                  </a:lnTo>
                  <a:lnTo>
                    <a:pt x="299" y="484"/>
                  </a:lnTo>
                  <a:lnTo>
                    <a:pt x="298" y="481"/>
                  </a:lnTo>
                  <a:lnTo>
                    <a:pt x="298" y="480"/>
                  </a:lnTo>
                  <a:lnTo>
                    <a:pt x="298" y="476"/>
                  </a:lnTo>
                  <a:lnTo>
                    <a:pt x="297" y="475"/>
                  </a:lnTo>
                  <a:lnTo>
                    <a:pt x="296" y="475"/>
                  </a:lnTo>
                  <a:lnTo>
                    <a:pt x="294" y="475"/>
                  </a:lnTo>
                  <a:lnTo>
                    <a:pt x="293" y="474"/>
                  </a:lnTo>
                  <a:lnTo>
                    <a:pt x="292" y="472"/>
                  </a:lnTo>
                  <a:lnTo>
                    <a:pt x="291" y="471"/>
                  </a:lnTo>
                  <a:lnTo>
                    <a:pt x="291" y="469"/>
                  </a:lnTo>
                  <a:lnTo>
                    <a:pt x="291" y="451"/>
                  </a:lnTo>
                  <a:lnTo>
                    <a:pt x="291" y="449"/>
                  </a:lnTo>
                  <a:lnTo>
                    <a:pt x="290" y="448"/>
                  </a:lnTo>
                  <a:lnTo>
                    <a:pt x="288" y="450"/>
                  </a:lnTo>
                  <a:lnTo>
                    <a:pt x="287" y="449"/>
                  </a:lnTo>
                  <a:lnTo>
                    <a:pt x="285" y="449"/>
                  </a:lnTo>
                  <a:lnTo>
                    <a:pt x="284" y="449"/>
                  </a:lnTo>
                  <a:lnTo>
                    <a:pt x="283" y="448"/>
                  </a:lnTo>
                  <a:lnTo>
                    <a:pt x="282" y="448"/>
                  </a:lnTo>
                  <a:lnTo>
                    <a:pt x="282" y="447"/>
                  </a:lnTo>
                  <a:lnTo>
                    <a:pt x="282" y="446"/>
                  </a:lnTo>
                  <a:lnTo>
                    <a:pt x="281" y="444"/>
                  </a:lnTo>
                  <a:lnTo>
                    <a:pt x="281" y="443"/>
                  </a:lnTo>
                  <a:lnTo>
                    <a:pt x="281" y="441"/>
                  </a:lnTo>
                  <a:lnTo>
                    <a:pt x="278" y="438"/>
                  </a:lnTo>
                  <a:lnTo>
                    <a:pt x="276" y="435"/>
                  </a:lnTo>
                  <a:lnTo>
                    <a:pt x="275" y="434"/>
                  </a:lnTo>
                  <a:lnTo>
                    <a:pt x="275" y="433"/>
                  </a:lnTo>
                  <a:lnTo>
                    <a:pt x="276" y="432"/>
                  </a:lnTo>
                  <a:lnTo>
                    <a:pt x="276" y="431"/>
                  </a:lnTo>
                  <a:lnTo>
                    <a:pt x="275" y="430"/>
                  </a:lnTo>
                  <a:lnTo>
                    <a:pt x="274" y="430"/>
                  </a:lnTo>
                  <a:lnTo>
                    <a:pt x="274" y="429"/>
                  </a:lnTo>
                  <a:lnTo>
                    <a:pt x="274" y="428"/>
                  </a:lnTo>
                  <a:lnTo>
                    <a:pt x="273" y="427"/>
                  </a:lnTo>
                  <a:lnTo>
                    <a:pt x="272" y="428"/>
                  </a:lnTo>
                  <a:lnTo>
                    <a:pt x="272" y="429"/>
                  </a:lnTo>
                  <a:lnTo>
                    <a:pt x="271" y="430"/>
                  </a:lnTo>
                  <a:lnTo>
                    <a:pt x="270" y="430"/>
                  </a:lnTo>
                  <a:lnTo>
                    <a:pt x="269" y="430"/>
                  </a:lnTo>
                  <a:lnTo>
                    <a:pt x="268" y="430"/>
                  </a:lnTo>
                  <a:lnTo>
                    <a:pt x="257" y="420"/>
                  </a:lnTo>
                  <a:lnTo>
                    <a:pt x="251" y="413"/>
                  </a:lnTo>
                  <a:lnTo>
                    <a:pt x="250" y="412"/>
                  </a:lnTo>
                  <a:lnTo>
                    <a:pt x="245" y="406"/>
                  </a:lnTo>
                  <a:lnTo>
                    <a:pt x="244" y="404"/>
                  </a:lnTo>
                  <a:lnTo>
                    <a:pt x="241" y="403"/>
                  </a:lnTo>
                  <a:lnTo>
                    <a:pt x="238" y="402"/>
                  </a:lnTo>
                  <a:lnTo>
                    <a:pt x="237" y="401"/>
                  </a:lnTo>
                  <a:lnTo>
                    <a:pt x="237" y="400"/>
                  </a:lnTo>
                  <a:lnTo>
                    <a:pt x="236" y="397"/>
                  </a:lnTo>
                  <a:lnTo>
                    <a:pt x="235" y="396"/>
                  </a:lnTo>
                  <a:lnTo>
                    <a:pt x="234" y="394"/>
                  </a:lnTo>
                  <a:lnTo>
                    <a:pt x="232" y="391"/>
                  </a:lnTo>
                  <a:lnTo>
                    <a:pt x="229" y="388"/>
                  </a:lnTo>
                  <a:lnTo>
                    <a:pt x="229" y="386"/>
                  </a:lnTo>
                  <a:lnTo>
                    <a:pt x="230" y="381"/>
                  </a:lnTo>
                  <a:lnTo>
                    <a:pt x="229" y="380"/>
                  </a:lnTo>
                  <a:lnTo>
                    <a:pt x="228" y="379"/>
                  </a:lnTo>
                  <a:lnTo>
                    <a:pt x="227" y="378"/>
                  </a:lnTo>
                  <a:lnTo>
                    <a:pt x="226" y="377"/>
                  </a:lnTo>
                  <a:lnTo>
                    <a:pt x="226" y="375"/>
                  </a:lnTo>
                  <a:lnTo>
                    <a:pt x="226" y="374"/>
                  </a:lnTo>
                  <a:lnTo>
                    <a:pt x="225" y="374"/>
                  </a:lnTo>
                  <a:lnTo>
                    <a:pt x="224" y="373"/>
                  </a:lnTo>
                  <a:lnTo>
                    <a:pt x="223" y="373"/>
                  </a:lnTo>
                  <a:lnTo>
                    <a:pt x="222" y="370"/>
                  </a:lnTo>
                  <a:lnTo>
                    <a:pt x="221" y="370"/>
                  </a:lnTo>
                  <a:lnTo>
                    <a:pt x="221" y="369"/>
                  </a:lnTo>
                  <a:lnTo>
                    <a:pt x="221" y="368"/>
                  </a:lnTo>
                  <a:lnTo>
                    <a:pt x="221" y="366"/>
                  </a:lnTo>
                  <a:lnTo>
                    <a:pt x="220" y="366"/>
                  </a:lnTo>
                  <a:lnTo>
                    <a:pt x="219" y="365"/>
                  </a:lnTo>
                  <a:lnTo>
                    <a:pt x="218" y="364"/>
                  </a:lnTo>
                  <a:lnTo>
                    <a:pt x="217" y="364"/>
                  </a:lnTo>
                  <a:lnTo>
                    <a:pt x="215" y="365"/>
                  </a:lnTo>
                  <a:lnTo>
                    <a:pt x="215" y="366"/>
                  </a:lnTo>
                  <a:lnTo>
                    <a:pt x="215" y="367"/>
                  </a:lnTo>
                  <a:lnTo>
                    <a:pt x="215" y="368"/>
                  </a:lnTo>
                  <a:lnTo>
                    <a:pt x="214" y="368"/>
                  </a:lnTo>
                  <a:lnTo>
                    <a:pt x="213" y="367"/>
                  </a:lnTo>
                  <a:lnTo>
                    <a:pt x="212" y="367"/>
                  </a:lnTo>
                  <a:lnTo>
                    <a:pt x="211" y="367"/>
                  </a:lnTo>
                  <a:lnTo>
                    <a:pt x="210" y="366"/>
                  </a:lnTo>
                  <a:lnTo>
                    <a:pt x="209" y="365"/>
                  </a:lnTo>
                  <a:lnTo>
                    <a:pt x="209" y="364"/>
                  </a:lnTo>
                  <a:lnTo>
                    <a:pt x="209" y="362"/>
                  </a:lnTo>
                  <a:lnTo>
                    <a:pt x="209" y="361"/>
                  </a:lnTo>
                  <a:lnTo>
                    <a:pt x="208" y="361"/>
                  </a:lnTo>
                  <a:lnTo>
                    <a:pt x="207" y="361"/>
                  </a:lnTo>
                  <a:lnTo>
                    <a:pt x="206" y="361"/>
                  </a:lnTo>
                  <a:lnTo>
                    <a:pt x="205" y="361"/>
                  </a:lnTo>
                  <a:lnTo>
                    <a:pt x="204" y="360"/>
                  </a:lnTo>
                  <a:lnTo>
                    <a:pt x="204" y="359"/>
                  </a:lnTo>
                  <a:lnTo>
                    <a:pt x="201" y="357"/>
                  </a:lnTo>
                  <a:lnTo>
                    <a:pt x="200" y="356"/>
                  </a:lnTo>
                  <a:lnTo>
                    <a:pt x="200" y="355"/>
                  </a:lnTo>
                  <a:lnTo>
                    <a:pt x="200" y="354"/>
                  </a:lnTo>
                  <a:lnTo>
                    <a:pt x="200" y="353"/>
                  </a:lnTo>
                  <a:lnTo>
                    <a:pt x="199" y="352"/>
                  </a:lnTo>
                  <a:lnTo>
                    <a:pt x="197" y="350"/>
                  </a:lnTo>
                  <a:lnTo>
                    <a:pt x="196" y="349"/>
                  </a:lnTo>
                  <a:lnTo>
                    <a:pt x="195" y="347"/>
                  </a:lnTo>
                  <a:lnTo>
                    <a:pt x="195" y="344"/>
                  </a:lnTo>
                  <a:lnTo>
                    <a:pt x="196" y="340"/>
                  </a:lnTo>
                  <a:lnTo>
                    <a:pt x="197" y="338"/>
                  </a:lnTo>
                  <a:lnTo>
                    <a:pt x="198" y="337"/>
                  </a:lnTo>
                  <a:lnTo>
                    <a:pt x="199" y="337"/>
                  </a:lnTo>
                  <a:lnTo>
                    <a:pt x="200" y="337"/>
                  </a:lnTo>
                  <a:lnTo>
                    <a:pt x="201" y="336"/>
                  </a:lnTo>
                  <a:lnTo>
                    <a:pt x="201" y="335"/>
                  </a:lnTo>
                  <a:lnTo>
                    <a:pt x="200" y="334"/>
                  </a:lnTo>
                  <a:lnTo>
                    <a:pt x="199" y="333"/>
                  </a:lnTo>
                  <a:lnTo>
                    <a:pt x="197" y="330"/>
                  </a:lnTo>
                  <a:lnTo>
                    <a:pt x="196" y="330"/>
                  </a:lnTo>
                  <a:lnTo>
                    <a:pt x="195" y="330"/>
                  </a:lnTo>
                  <a:lnTo>
                    <a:pt x="194" y="330"/>
                  </a:lnTo>
                  <a:lnTo>
                    <a:pt x="192" y="330"/>
                  </a:lnTo>
                  <a:lnTo>
                    <a:pt x="189" y="328"/>
                  </a:lnTo>
                  <a:lnTo>
                    <a:pt x="188" y="327"/>
                  </a:lnTo>
                  <a:lnTo>
                    <a:pt x="187" y="328"/>
                  </a:lnTo>
                  <a:lnTo>
                    <a:pt x="186" y="328"/>
                  </a:lnTo>
                  <a:lnTo>
                    <a:pt x="184" y="327"/>
                  </a:lnTo>
                  <a:lnTo>
                    <a:pt x="183" y="325"/>
                  </a:lnTo>
                  <a:lnTo>
                    <a:pt x="181" y="324"/>
                  </a:lnTo>
                  <a:lnTo>
                    <a:pt x="178" y="325"/>
                  </a:lnTo>
                  <a:lnTo>
                    <a:pt x="177" y="325"/>
                  </a:lnTo>
                  <a:lnTo>
                    <a:pt x="174" y="324"/>
                  </a:lnTo>
                  <a:lnTo>
                    <a:pt x="171" y="323"/>
                  </a:lnTo>
                  <a:lnTo>
                    <a:pt x="170" y="323"/>
                  </a:lnTo>
                  <a:lnTo>
                    <a:pt x="169" y="322"/>
                  </a:lnTo>
                  <a:lnTo>
                    <a:pt x="169" y="321"/>
                  </a:lnTo>
                  <a:lnTo>
                    <a:pt x="168" y="321"/>
                  </a:lnTo>
                  <a:lnTo>
                    <a:pt x="167" y="321"/>
                  </a:lnTo>
                  <a:lnTo>
                    <a:pt x="166" y="321"/>
                  </a:lnTo>
                  <a:lnTo>
                    <a:pt x="165" y="320"/>
                  </a:lnTo>
                  <a:lnTo>
                    <a:pt x="164" y="318"/>
                  </a:lnTo>
                  <a:lnTo>
                    <a:pt x="163" y="317"/>
                  </a:lnTo>
                  <a:lnTo>
                    <a:pt x="161" y="316"/>
                  </a:lnTo>
                  <a:lnTo>
                    <a:pt x="160" y="316"/>
                  </a:lnTo>
                  <a:lnTo>
                    <a:pt x="157" y="312"/>
                  </a:lnTo>
                  <a:lnTo>
                    <a:pt x="157" y="311"/>
                  </a:lnTo>
                  <a:lnTo>
                    <a:pt x="156" y="311"/>
                  </a:lnTo>
                  <a:lnTo>
                    <a:pt x="154" y="310"/>
                  </a:lnTo>
                  <a:lnTo>
                    <a:pt x="152" y="310"/>
                  </a:lnTo>
                  <a:lnTo>
                    <a:pt x="151" y="310"/>
                  </a:lnTo>
                  <a:lnTo>
                    <a:pt x="150" y="310"/>
                  </a:lnTo>
                  <a:lnTo>
                    <a:pt x="148" y="307"/>
                  </a:lnTo>
                  <a:lnTo>
                    <a:pt x="147" y="306"/>
                  </a:lnTo>
                  <a:lnTo>
                    <a:pt x="146" y="305"/>
                  </a:lnTo>
                  <a:lnTo>
                    <a:pt x="145" y="305"/>
                  </a:lnTo>
                  <a:lnTo>
                    <a:pt x="144" y="304"/>
                  </a:lnTo>
                  <a:lnTo>
                    <a:pt x="143" y="303"/>
                  </a:lnTo>
                  <a:lnTo>
                    <a:pt x="142" y="303"/>
                  </a:lnTo>
                  <a:lnTo>
                    <a:pt x="141" y="302"/>
                  </a:lnTo>
                  <a:lnTo>
                    <a:pt x="140" y="301"/>
                  </a:lnTo>
                  <a:lnTo>
                    <a:pt x="138" y="302"/>
                  </a:lnTo>
                  <a:lnTo>
                    <a:pt x="137" y="301"/>
                  </a:lnTo>
                  <a:lnTo>
                    <a:pt x="137" y="300"/>
                  </a:lnTo>
                  <a:lnTo>
                    <a:pt x="137" y="299"/>
                  </a:lnTo>
                  <a:lnTo>
                    <a:pt x="136" y="298"/>
                  </a:lnTo>
                  <a:lnTo>
                    <a:pt x="134" y="296"/>
                  </a:lnTo>
                  <a:lnTo>
                    <a:pt x="126" y="293"/>
                  </a:lnTo>
                  <a:lnTo>
                    <a:pt x="125" y="293"/>
                  </a:lnTo>
                  <a:lnTo>
                    <a:pt x="124" y="293"/>
                  </a:lnTo>
                  <a:lnTo>
                    <a:pt x="122" y="293"/>
                  </a:lnTo>
                  <a:lnTo>
                    <a:pt x="120" y="292"/>
                  </a:lnTo>
                  <a:lnTo>
                    <a:pt x="119" y="291"/>
                  </a:lnTo>
                  <a:lnTo>
                    <a:pt x="118" y="291"/>
                  </a:lnTo>
                  <a:lnTo>
                    <a:pt x="118" y="290"/>
                  </a:lnTo>
                  <a:lnTo>
                    <a:pt x="117" y="289"/>
                  </a:lnTo>
                  <a:lnTo>
                    <a:pt x="116" y="288"/>
                  </a:lnTo>
                  <a:lnTo>
                    <a:pt x="115" y="288"/>
                  </a:lnTo>
                  <a:lnTo>
                    <a:pt x="114" y="288"/>
                  </a:lnTo>
                  <a:lnTo>
                    <a:pt x="115" y="287"/>
                  </a:lnTo>
                  <a:lnTo>
                    <a:pt x="115" y="286"/>
                  </a:lnTo>
                  <a:lnTo>
                    <a:pt x="118" y="285"/>
                  </a:lnTo>
                  <a:lnTo>
                    <a:pt x="119" y="284"/>
                  </a:lnTo>
                  <a:lnTo>
                    <a:pt x="120" y="282"/>
                  </a:lnTo>
                  <a:lnTo>
                    <a:pt x="121" y="282"/>
                  </a:lnTo>
                  <a:lnTo>
                    <a:pt x="122" y="281"/>
                  </a:lnTo>
                  <a:lnTo>
                    <a:pt x="124" y="281"/>
                  </a:lnTo>
                  <a:lnTo>
                    <a:pt x="125" y="280"/>
                  </a:lnTo>
                  <a:lnTo>
                    <a:pt x="126" y="280"/>
                  </a:lnTo>
                  <a:lnTo>
                    <a:pt x="127" y="280"/>
                  </a:lnTo>
                  <a:lnTo>
                    <a:pt x="127" y="279"/>
                  </a:lnTo>
                  <a:lnTo>
                    <a:pt x="128" y="277"/>
                  </a:lnTo>
                  <a:lnTo>
                    <a:pt x="128" y="276"/>
                  </a:lnTo>
                  <a:lnTo>
                    <a:pt x="129" y="276"/>
                  </a:lnTo>
                  <a:lnTo>
                    <a:pt x="130" y="275"/>
                  </a:lnTo>
                  <a:lnTo>
                    <a:pt x="129" y="274"/>
                  </a:lnTo>
                  <a:lnTo>
                    <a:pt x="129" y="272"/>
                  </a:lnTo>
                  <a:lnTo>
                    <a:pt x="129" y="271"/>
                  </a:lnTo>
                  <a:lnTo>
                    <a:pt x="129" y="270"/>
                  </a:lnTo>
                  <a:lnTo>
                    <a:pt x="128" y="269"/>
                  </a:lnTo>
                  <a:lnTo>
                    <a:pt x="126" y="268"/>
                  </a:lnTo>
                  <a:lnTo>
                    <a:pt x="125" y="267"/>
                  </a:lnTo>
                  <a:lnTo>
                    <a:pt x="124" y="264"/>
                  </a:lnTo>
                  <a:lnTo>
                    <a:pt x="124" y="263"/>
                  </a:lnTo>
                  <a:lnTo>
                    <a:pt x="124" y="262"/>
                  </a:lnTo>
                  <a:lnTo>
                    <a:pt x="125" y="261"/>
                  </a:lnTo>
                  <a:lnTo>
                    <a:pt x="125" y="262"/>
                  </a:lnTo>
                  <a:lnTo>
                    <a:pt x="129" y="263"/>
                  </a:lnTo>
                  <a:lnTo>
                    <a:pt x="130" y="264"/>
                  </a:lnTo>
                  <a:lnTo>
                    <a:pt x="131" y="263"/>
                  </a:lnTo>
                  <a:lnTo>
                    <a:pt x="132" y="263"/>
                  </a:lnTo>
                  <a:lnTo>
                    <a:pt x="132" y="262"/>
                  </a:lnTo>
                  <a:lnTo>
                    <a:pt x="133" y="261"/>
                  </a:lnTo>
                  <a:lnTo>
                    <a:pt x="134" y="261"/>
                  </a:lnTo>
                  <a:lnTo>
                    <a:pt x="137" y="260"/>
                  </a:lnTo>
                  <a:lnTo>
                    <a:pt x="139" y="260"/>
                  </a:lnTo>
                  <a:lnTo>
                    <a:pt x="140" y="261"/>
                  </a:lnTo>
                  <a:lnTo>
                    <a:pt x="142" y="261"/>
                  </a:lnTo>
                  <a:lnTo>
                    <a:pt x="143" y="263"/>
                  </a:lnTo>
                  <a:lnTo>
                    <a:pt x="146" y="261"/>
                  </a:lnTo>
                  <a:lnTo>
                    <a:pt x="148" y="261"/>
                  </a:lnTo>
                  <a:lnTo>
                    <a:pt x="149" y="261"/>
                  </a:lnTo>
                  <a:lnTo>
                    <a:pt x="150" y="262"/>
                  </a:lnTo>
                  <a:lnTo>
                    <a:pt x="150" y="263"/>
                  </a:lnTo>
                  <a:lnTo>
                    <a:pt x="151" y="264"/>
                  </a:lnTo>
                  <a:lnTo>
                    <a:pt x="152" y="264"/>
                  </a:lnTo>
                  <a:lnTo>
                    <a:pt x="153" y="265"/>
                  </a:lnTo>
                  <a:lnTo>
                    <a:pt x="157" y="267"/>
                  </a:lnTo>
                  <a:lnTo>
                    <a:pt x="158" y="267"/>
                  </a:lnTo>
                  <a:lnTo>
                    <a:pt x="160" y="267"/>
                  </a:lnTo>
                  <a:lnTo>
                    <a:pt x="161" y="266"/>
                  </a:lnTo>
                  <a:lnTo>
                    <a:pt x="162" y="266"/>
                  </a:lnTo>
                  <a:lnTo>
                    <a:pt x="163" y="266"/>
                  </a:lnTo>
                  <a:lnTo>
                    <a:pt x="164" y="267"/>
                  </a:lnTo>
                  <a:lnTo>
                    <a:pt x="165" y="266"/>
                  </a:lnTo>
                  <a:lnTo>
                    <a:pt x="167" y="260"/>
                  </a:lnTo>
                  <a:lnTo>
                    <a:pt x="168" y="259"/>
                  </a:lnTo>
                  <a:lnTo>
                    <a:pt x="169" y="258"/>
                  </a:lnTo>
                  <a:lnTo>
                    <a:pt x="170" y="258"/>
                  </a:lnTo>
                  <a:lnTo>
                    <a:pt x="171" y="257"/>
                  </a:lnTo>
                  <a:lnTo>
                    <a:pt x="172" y="257"/>
                  </a:lnTo>
                  <a:lnTo>
                    <a:pt x="174" y="256"/>
                  </a:lnTo>
                  <a:lnTo>
                    <a:pt x="176" y="255"/>
                  </a:lnTo>
                  <a:lnTo>
                    <a:pt x="177" y="254"/>
                  </a:lnTo>
                  <a:lnTo>
                    <a:pt x="178" y="252"/>
                  </a:lnTo>
                  <a:lnTo>
                    <a:pt x="178" y="251"/>
                  </a:lnTo>
                  <a:lnTo>
                    <a:pt x="178" y="250"/>
                  </a:lnTo>
                  <a:lnTo>
                    <a:pt x="177" y="250"/>
                  </a:lnTo>
                  <a:lnTo>
                    <a:pt x="176" y="249"/>
                  </a:lnTo>
                  <a:lnTo>
                    <a:pt x="174" y="249"/>
                  </a:lnTo>
                  <a:lnTo>
                    <a:pt x="174" y="247"/>
                  </a:lnTo>
                  <a:lnTo>
                    <a:pt x="175" y="246"/>
                  </a:lnTo>
                  <a:lnTo>
                    <a:pt x="179" y="244"/>
                  </a:lnTo>
                  <a:lnTo>
                    <a:pt x="180" y="242"/>
                  </a:lnTo>
                  <a:lnTo>
                    <a:pt x="181" y="241"/>
                  </a:lnTo>
                  <a:lnTo>
                    <a:pt x="181" y="240"/>
                  </a:lnTo>
                  <a:lnTo>
                    <a:pt x="183" y="240"/>
                  </a:lnTo>
                  <a:lnTo>
                    <a:pt x="185" y="241"/>
                  </a:lnTo>
                  <a:lnTo>
                    <a:pt x="185" y="240"/>
                  </a:lnTo>
                  <a:lnTo>
                    <a:pt x="186" y="240"/>
                  </a:lnTo>
                  <a:lnTo>
                    <a:pt x="187" y="239"/>
                  </a:lnTo>
                  <a:lnTo>
                    <a:pt x="187" y="238"/>
                  </a:lnTo>
                  <a:lnTo>
                    <a:pt x="186" y="237"/>
                  </a:lnTo>
                  <a:lnTo>
                    <a:pt x="186" y="236"/>
                  </a:lnTo>
                  <a:lnTo>
                    <a:pt x="186" y="235"/>
                  </a:lnTo>
                  <a:lnTo>
                    <a:pt x="186" y="234"/>
                  </a:lnTo>
                  <a:lnTo>
                    <a:pt x="187" y="234"/>
                  </a:lnTo>
                  <a:lnTo>
                    <a:pt x="187" y="233"/>
                  </a:lnTo>
                  <a:lnTo>
                    <a:pt x="184" y="231"/>
                  </a:lnTo>
                  <a:lnTo>
                    <a:pt x="183" y="230"/>
                  </a:lnTo>
                  <a:lnTo>
                    <a:pt x="183" y="228"/>
                  </a:lnTo>
                  <a:lnTo>
                    <a:pt x="184" y="228"/>
                  </a:lnTo>
                  <a:lnTo>
                    <a:pt x="184" y="227"/>
                  </a:lnTo>
                  <a:lnTo>
                    <a:pt x="178" y="224"/>
                  </a:lnTo>
                  <a:lnTo>
                    <a:pt x="175" y="224"/>
                  </a:lnTo>
                  <a:lnTo>
                    <a:pt x="172" y="225"/>
                  </a:lnTo>
                  <a:lnTo>
                    <a:pt x="169" y="226"/>
                  </a:lnTo>
                  <a:lnTo>
                    <a:pt x="167" y="224"/>
                  </a:lnTo>
                  <a:lnTo>
                    <a:pt x="167" y="223"/>
                  </a:lnTo>
                  <a:lnTo>
                    <a:pt x="167" y="222"/>
                  </a:lnTo>
                  <a:lnTo>
                    <a:pt x="167" y="221"/>
                  </a:lnTo>
                  <a:lnTo>
                    <a:pt x="167" y="220"/>
                  </a:lnTo>
                  <a:lnTo>
                    <a:pt x="168" y="219"/>
                  </a:lnTo>
                  <a:lnTo>
                    <a:pt x="169" y="219"/>
                  </a:lnTo>
                  <a:lnTo>
                    <a:pt x="169" y="218"/>
                  </a:lnTo>
                  <a:lnTo>
                    <a:pt x="169" y="217"/>
                  </a:lnTo>
                  <a:lnTo>
                    <a:pt x="169" y="216"/>
                  </a:lnTo>
                  <a:lnTo>
                    <a:pt x="169" y="215"/>
                  </a:lnTo>
                  <a:lnTo>
                    <a:pt x="168" y="215"/>
                  </a:lnTo>
                  <a:lnTo>
                    <a:pt x="165" y="214"/>
                  </a:lnTo>
                  <a:lnTo>
                    <a:pt x="164" y="213"/>
                  </a:lnTo>
                  <a:lnTo>
                    <a:pt x="163" y="211"/>
                  </a:lnTo>
                  <a:lnTo>
                    <a:pt x="162" y="210"/>
                  </a:lnTo>
                  <a:lnTo>
                    <a:pt x="152" y="210"/>
                  </a:lnTo>
                  <a:lnTo>
                    <a:pt x="150" y="210"/>
                  </a:lnTo>
                  <a:lnTo>
                    <a:pt x="148" y="208"/>
                  </a:lnTo>
                  <a:lnTo>
                    <a:pt x="148" y="207"/>
                  </a:lnTo>
                  <a:lnTo>
                    <a:pt x="152" y="205"/>
                  </a:lnTo>
                  <a:lnTo>
                    <a:pt x="153" y="202"/>
                  </a:lnTo>
                  <a:lnTo>
                    <a:pt x="155" y="203"/>
                  </a:lnTo>
                  <a:lnTo>
                    <a:pt x="157" y="203"/>
                  </a:lnTo>
                  <a:lnTo>
                    <a:pt x="158" y="203"/>
                  </a:lnTo>
                  <a:lnTo>
                    <a:pt x="160" y="202"/>
                  </a:lnTo>
                  <a:lnTo>
                    <a:pt x="164" y="196"/>
                  </a:lnTo>
                  <a:lnTo>
                    <a:pt x="164" y="194"/>
                  </a:lnTo>
                  <a:lnTo>
                    <a:pt x="163" y="193"/>
                  </a:lnTo>
                  <a:lnTo>
                    <a:pt x="160" y="192"/>
                  </a:lnTo>
                  <a:lnTo>
                    <a:pt x="156" y="190"/>
                  </a:lnTo>
                  <a:lnTo>
                    <a:pt x="155" y="189"/>
                  </a:lnTo>
                  <a:lnTo>
                    <a:pt x="155" y="186"/>
                  </a:lnTo>
                  <a:lnTo>
                    <a:pt x="154" y="185"/>
                  </a:lnTo>
                  <a:lnTo>
                    <a:pt x="152" y="185"/>
                  </a:lnTo>
                  <a:lnTo>
                    <a:pt x="151" y="185"/>
                  </a:lnTo>
                  <a:lnTo>
                    <a:pt x="150" y="184"/>
                  </a:lnTo>
                  <a:lnTo>
                    <a:pt x="149" y="184"/>
                  </a:lnTo>
                  <a:lnTo>
                    <a:pt x="149" y="182"/>
                  </a:lnTo>
                  <a:lnTo>
                    <a:pt x="148" y="182"/>
                  </a:lnTo>
                  <a:lnTo>
                    <a:pt x="147" y="181"/>
                  </a:lnTo>
                  <a:lnTo>
                    <a:pt x="146" y="181"/>
                  </a:lnTo>
                  <a:lnTo>
                    <a:pt x="145" y="180"/>
                  </a:lnTo>
                  <a:lnTo>
                    <a:pt x="144" y="178"/>
                  </a:lnTo>
                  <a:lnTo>
                    <a:pt x="143" y="177"/>
                  </a:lnTo>
                  <a:lnTo>
                    <a:pt x="143" y="176"/>
                  </a:lnTo>
                  <a:lnTo>
                    <a:pt x="142" y="176"/>
                  </a:lnTo>
                  <a:lnTo>
                    <a:pt x="142" y="175"/>
                  </a:lnTo>
                  <a:lnTo>
                    <a:pt x="141" y="175"/>
                  </a:lnTo>
                  <a:lnTo>
                    <a:pt x="140" y="175"/>
                  </a:lnTo>
                  <a:lnTo>
                    <a:pt x="139" y="176"/>
                  </a:lnTo>
                  <a:lnTo>
                    <a:pt x="138" y="176"/>
                  </a:lnTo>
                  <a:lnTo>
                    <a:pt x="138" y="175"/>
                  </a:lnTo>
                  <a:lnTo>
                    <a:pt x="138" y="174"/>
                  </a:lnTo>
                  <a:lnTo>
                    <a:pt x="137" y="173"/>
                  </a:lnTo>
                  <a:lnTo>
                    <a:pt x="135" y="172"/>
                  </a:lnTo>
                  <a:lnTo>
                    <a:pt x="134" y="172"/>
                  </a:lnTo>
                  <a:lnTo>
                    <a:pt x="133" y="172"/>
                  </a:lnTo>
                  <a:lnTo>
                    <a:pt x="132" y="172"/>
                  </a:lnTo>
                  <a:lnTo>
                    <a:pt x="131" y="172"/>
                  </a:lnTo>
                  <a:lnTo>
                    <a:pt x="130" y="171"/>
                  </a:lnTo>
                  <a:lnTo>
                    <a:pt x="128" y="171"/>
                  </a:lnTo>
                  <a:lnTo>
                    <a:pt x="125" y="175"/>
                  </a:lnTo>
                  <a:lnTo>
                    <a:pt x="122" y="175"/>
                  </a:lnTo>
                  <a:lnTo>
                    <a:pt x="121" y="175"/>
                  </a:lnTo>
                  <a:lnTo>
                    <a:pt x="119" y="176"/>
                  </a:lnTo>
                  <a:lnTo>
                    <a:pt x="115" y="177"/>
                  </a:lnTo>
                  <a:lnTo>
                    <a:pt x="114" y="178"/>
                  </a:lnTo>
                  <a:lnTo>
                    <a:pt x="113" y="178"/>
                  </a:lnTo>
                  <a:lnTo>
                    <a:pt x="113" y="179"/>
                  </a:lnTo>
                  <a:lnTo>
                    <a:pt x="112" y="179"/>
                  </a:lnTo>
                  <a:lnTo>
                    <a:pt x="111" y="179"/>
                  </a:lnTo>
                  <a:lnTo>
                    <a:pt x="110" y="179"/>
                  </a:lnTo>
                  <a:lnTo>
                    <a:pt x="109" y="180"/>
                  </a:lnTo>
                  <a:lnTo>
                    <a:pt x="109" y="181"/>
                  </a:lnTo>
                  <a:lnTo>
                    <a:pt x="108" y="182"/>
                  </a:lnTo>
                  <a:lnTo>
                    <a:pt x="108" y="184"/>
                  </a:lnTo>
                  <a:lnTo>
                    <a:pt x="108" y="185"/>
                  </a:lnTo>
                  <a:lnTo>
                    <a:pt x="108" y="186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5" y="189"/>
                  </a:lnTo>
                  <a:lnTo>
                    <a:pt x="104" y="190"/>
                  </a:lnTo>
                  <a:lnTo>
                    <a:pt x="105" y="192"/>
                  </a:lnTo>
                  <a:lnTo>
                    <a:pt x="105" y="193"/>
                  </a:lnTo>
                  <a:lnTo>
                    <a:pt x="104" y="193"/>
                  </a:lnTo>
                  <a:lnTo>
                    <a:pt x="103" y="193"/>
                  </a:lnTo>
                  <a:lnTo>
                    <a:pt x="102" y="193"/>
                  </a:lnTo>
                  <a:lnTo>
                    <a:pt x="101" y="193"/>
                  </a:lnTo>
                  <a:lnTo>
                    <a:pt x="100" y="191"/>
                  </a:lnTo>
                  <a:lnTo>
                    <a:pt x="97" y="189"/>
                  </a:lnTo>
                  <a:lnTo>
                    <a:pt x="96" y="187"/>
                  </a:lnTo>
                  <a:lnTo>
                    <a:pt x="92" y="186"/>
                  </a:lnTo>
                  <a:lnTo>
                    <a:pt x="91" y="186"/>
                  </a:lnTo>
                  <a:lnTo>
                    <a:pt x="90" y="186"/>
                  </a:lnTo>
                  <a:lnTo>
                    <a:pt x="90" y="185"/>
                  </a:lnTo>
                  <a:lnTo>
                    <a:pt x="89" y="184"/>
                  </a:lnTo>
                  <a:lnTo>
                    <a:pt x="88" y="182"/>
                  </a:lnTo>
                  <a:lnTo>
                    <a:pt x="87" y="181"/>
                  </a:lnTo>
                  <a:lnTo>
                    <a:pt x="86" y="181"/>
                  </a:lnTo>
                  <a:lnTo>
                    <a:pt x="85" y="182"/>
                  </a:lnTo>
                  <a:lnTo>
                    <a:pt x="84" y="183"/>
                  </a:lnTo>
                  <a:lnTo>
                    <a:pt x="82" y="183"/>
                  </a:lnTo>
                  <a:lnTo>
                    <a:pt x="81" y="183"/>
                  </a:lnTo>
                  <a:lnTo>
                    <a:pt x="79" y="182"/>
                  </a:lnTo>
                  <a:lnTo>
                    <a:pt x="76" y="180"/>
                  </a:lnTo>
                  <a:lnTo>
                    <a:pt x="74" y="180"/>
                  </a:lnTo>
                  <a:lnTo>
                    <a:pt x="73" y="180"/>
                  </a:lnTo>
                  <a:lnTo>
                    <a:pt x="72" y="180"/>
                  </a:lnTo>
                  <a:lnTo>
                    <a:pt x="71" y="180"/>
                  </a:lnTo>
                  <a:lnTo>
                    <a:pt x="70" y="180"/>
                  </a:lnTo>
                  <a:lnTo>
                    <a:pt x="70" y="179"/>
                  </a:lnTo>
                  <a:lnTo>
                    <a:pt x="69" y="179"/>
                  </a:lnTo>
                  <a:lnTo>
                    <a:pt x="68" y="179"/>
                  </a:lnTo>
                  <a:lnTo>
                    <a:pt x="67" y="179"/>
                  </a:lnTo>
                  <a:lnTo>
                    <a:pt x="67" y="178"/>
                  </a:lnTo>
                  <a:lnTo>
                    <a:pt x="66" y="177"/>
                  </a:lnTo>
                  <a:lnTo>
                    <a:pt x="64" y="175"/>
                  </a:lnTo>
                  <a:lnTo>
                    <a:pt x="63" y="173"/>
                  </a:lnTo>
                  <a:lnTo>
                    <a:pt x="61" y="168"/>
                  </a:lnTo>
                  <a:lnTo>
                    <a:pt x="59" y="165"/>
                  </a:lnTo>
                  <a:lnTo>
                    <a:pt x="58" y="164"/>
                  </a:lnTo>
                  <a:lnTo>
                    <a:pt x="57" y="163"/>
                  </a:lnTo>
                  <a:lnTo>
                    <a:pt x="56" y="163"/>
                  </a:lnTo>
                  <a:lnTo>
                    <a:pt x="55" y="163"/>
                  </a:lnTo>
                  <a:lnTo>
                    <a:pt x="54" y="162"/>
                  </a:lnTo>
                  <a:lnTo>
                    <a:pt x="54" y="161"/>
                  </a:lnTo>
                  <a:lnTo>
                    <a:pt x="53" y="158"/>
                  </a:lnTo>
                  <a:lnTo>
                    <a:pt x="53" y="157"/>
                  </a:lnTo>
                  <a:lnTo>
                    <a:pt x="52" y="157"/>
                  </a:lnTo>
                  <a:lnTo>
                    <a:pt x="51" y="156"/>
                  </a:lnTo>
                  <a:lnTo>
                    <a:pt x="51" y="155"/>
                  </a:lnTo>
                  <a:lnTo>
                    <a:pt x="51" y="154"/>
                  </a:lnTo>
                  <a:lnTo>
                    <a:pt x="51" y="153"/>
                  </a:lnTo>
                  <a:lnTo>
                    <a:pt x="51" y="152"/>
                  </a:lnTo>
                  <a:lnTo>
                    <a:pt x="50" y="151"/>
                  </a:lnTo>
                  <a:lnTo>
                    <a:pt x="49" y="151"/>
                  </a:lnTo>
                  <a:lnTo>
                    <a:pt x="48" y="150"/>
                  </a:lnTo>
                  <a:lnTo>
                    <a:pt x="47" y="150"/>
                  </a:lnTo>
                  <a:lnTo>
                    <a:pt x="46" y="150"/>
                  </a:lnTo>
                  <a:lnTo>
                    <a:pt x="45" y="150"/>
                  </a:lnTo>
                  <a:lnTo>
                    <a:pt x="46" y="149"/>
                  </a:lnTo>
                  <a:lnTo>
                    <a:pt x="47" y="148"/>
                  </a:lnTo>
                  <a:lnTo>
                    <a:pt x="49" y="147"/>
                  </a:lnTo>
                  <a:lnTo>
                    <a:pt x="50" y="147"/>
                  </a:lnTo>
                  <a:lnTo>
                    <a:pt x="50" y="145"/>
                  </a:lnTo>
                  <a:lnTo>
                    <a:pt x="50" y="142"/>
                  </a:lnTo>
                  <a:lnTo>
                    <a:pt x="51" y="141"/>
                  </a:lnTo>
                  <a:lnTo>
                    <a:pt x="53" y="137"/>
                  </a:lnTo>
                  <a:lnTo>
                    <a:pt x="53" y="136"/>
                  </a:lnTo>
                  <a:lnTo>
                    <a:pt x="52" y="136"/>
                  </a:lnTo>
                  <a:lnTo>
                    <a:pt x="51" y="137"/>
                  </a:lnTo>
                  <a:lnTo>
                    <a:pt x="49" y="138"/>
                  </a:lnTo>
                  <a:lnTo>
                    <a:pt x="48" y="138"/>
                  </a:lnTo>
                  <a:lnTo>
                    <a:pt x="51" y="133"/>
                  </a:lnTo>
                  <a:lnTo>
                    <a:pt x="53" y="132"/>
                  </a:lnTo>
                  <a:lnTo>
                    <a:pt x="55" y="129"/>
                  </a:lnTo>
                  <a:lnTo>
                    <a:pt x="57" y="127"/>
                  </a:lnTo>
                  <a:lnTo>
                    <a:pt x="56" y="125"/>
                  </a:lnTo>
                  <a:lnTo>
                    <a:pt x="56" y="123"/>
                  </a:lnTo>
                  <a:lnTo>
                    <a:pt x="56" y="119"/>
                  </a:lnTo>
                  <a:lnTo>
                    <a:pt x="56" y="118"/>
                  </a:lnTo>
                  <a:lnTo>
                    <a:pt x="55" y="117"/>
                  </a:lnTo>
                  <a:lnTo>
                    <a:pt x="55" y="116"/>
                  </a:lnTo>
                  <a:lnTo>
                    <a:pt x="54" y="116"/>
                  </a:lnTo>
                  <a:lnTo>
                    <a:pt x="49" y="118"/>
                  </a:lnTo>
                  <a:lnTo>
                    <a:pt x="48" y="118"/>
                  </a:lnTo>
                  <a:lnTo>
                    <a:pt x="47" y="118"/>
                  </a:lnTo>
                  <a:lnTo>
                    <a:pt x="47" y="116"/>
                  </a:lnTo>
                  <a:lnTo>
                    <a:pt x="47" y="113"/>
                  </a:lnTo>
                  <a:lnTo>
                    <a:pt x="47" y="110"/>
                  </a:lnTo>
                  <a:lnTo>
                    <a:pt x="46" y="109"/>
                  </a:lnTo>
                  <a:lnTo>
                    <a:pt x="44" y="110"/>
                  </a:lnTo>
                  <a:lnTo>
                    <a:pt x="44" y="116"/>
                  </a:lnTo>
                  <a:lnTo>
                    <a:pt x="43" y="118"/>
                  </a:lnTo>
                  <a:lnTo>
                    <a:pt x="42" y="120"/>
                  </a:lnTo>
                  <a:lnTo>
                    <a:pt x="40" y="121"/>
                  </a:lnTo>
                  <a:lnTo>
                    <a:pt x="39" y="122"/>
                  </a:lnTo>
                  <a:lnTo>
                    <a:pt x="36" y="122"/>
                  </a:lnTo>
                  <a:lnTo>
                    <a:pt x="35" y="122"/>
                  </a:lnTo>
                  <a:lnTo>
                    <a:pt x="35" y="121"/>
                  </a:lnTo>
                  <a:lnTo>
                    <a:pt x="34" y="120"/>
                  </a:lnTo>
                  <a:lnTo>
                    <a:pt x="34" y="118"/>
                  </a:lnTo>
                  <a:lnTo>
                    <a:pt x="34" y="117"/>
                  </a:lnTo>
                  <a:lnTo>
                    <a:pt x="34" y="112"/>
                  </a:lnTo>
                  <a:lnTo>
                    <a:pt x="34" y="110"/>
                  </a:lnTo>
                  <a:lnTo>
                    <a:pt x="31" y="104"/>
                  </a:lnTo>
                  <a:lnTo>
                    <a:pt x="29" y="103"/>
                  </a:lnTo>
                  <a:lnTo>
                    <a:pt x="26" y="102"/>
                  </a:lnTo>
                  <a:lnTo>
                    <a:pt x="24" y="100"/>
                  </a:lnTo>
                  <a:lnTo>
                    <a:pt x="23" y="98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4" y="96"/>
                  </a:lnTo>
                  <a:lnTo>
                    <a:pt x="23" y="95"/>
                  </a:lnTo>
                  <a:lnTo>
                    <a:pt x="22" y="94"/>
                  </a:lnTo>
                  <a:lnTo>
                    <a:pt x="20" y="93"/>
                  </a:lnTo>
                  <a:lnTo>
                    <a:pt x="20" y="92"/>
                  </a:lnTo>
                  <a:lnTo>
                    <a:pt x="19" y="90"/>
                  </a:lnTo>
                  <a:lnTo>
                    <a:pt x="18" y="89"/>
                  </a:lnTo>
                  <a:lnTo>
                    <a:pt x="16" y="88"/>
                  </a:lnTo>
                  <a:lnTo>
                    <a:pt x="11" y="83"/>
                  </a:lnTo>
                  <a:lnTo>
                    <a:pt x="7" y="81"/>
                  </a:lnTo>
                  <a:lnTo>
                    <a:pt x="6" y="80"/>
                  </a:lnTo>
                  <a:lnTo>
                    <a:pt x="6" y="79"/>
                  </a:lnTo>
                  <a:lnTo>
                    <a:pt x="5" y="78"/>
                  </a:lnTo>
                  <a:lnTo>
                    <a:pt x="4" y="77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2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9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3" y="67"/>
                  </a:lnTo>
                  <a:lnTo>
                    <a:pt x="5" y="68"/>
                  </a:lnTo>
                  <a:lnTo>
                    <a:pt x="6" y="68"/>
                  </a:lnTo>
                  <a:lnTo>
                    <a:pt x="7" y="68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9" y="62"/>
                  </a:lnTo>
                  <a:lnTo>
                    <a:pt x="17" y="54"/>
                  </a:lnTo>
                  <a:lnTo>
                    <a:pt x="18" y="53"/>
                  </a:lnTo>
                  <a:lnTo>
                    <a:pt x="17" y="52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8" y="49"/>
                  </a:lnTo>
                  <a:lnTo>
                    <a:pt x="19" y="48"/>
                  </a:lnTo>
                  <a:lnTo>
                    <a:pt x="20" y="47"/>
                  </a:lnTo>
                  <a:lnTo>
                    <a:pt x="20" y="44"/>
                  </a:lnTo>
                  <a:lnTo>
                    <a:pt x="22" y="43"/>
                  </a:lnTo>
                  <a:lnTo>
                    <a:pt x="23" y="43"/>
                  </a:lnTo>
                  <a:lnTo>
                    <a:pt x="25" y="43"/>
                  </a:lnTo>
                  <a:lnTo>
                    <a:pt x="26" y="44"/>
                  </a:lnTo>
                  <a:lnTo>
                    <a:pt x="27" y="46"/>
                  </a:lnTo>
                  <a:lnTo>
                    <a:pt x="27" y="47"/>
                  </a:lnTo>
                  <a:lnTo>
                    <a:pt x="28" y="48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30" y="47"/>
                  </a:lnTo>
                  <a:lnTo>
                    <a:pt x="31" y="47"/>
                  </a:lnTo>
                  <a:lnTo>
                    <a:pt x="32" y="48"/>
                  </a:lnTo>
                  <a:lnTo>
                    <a:pt x="33" y="48"/>
                  </a:lnTo>
                  <a:lnTo>
                    <a:pt x="34" y="49"/>
                  </a:lnTo>
                  <a:lnTo>
                    <a:pt x="37" y="49"/>
                  </a:lnTo>
                  <a:lnTo>
                    <a:pt x="38" y="50"/>
                  </a:lnTo>
                  <a:lnTo>
                    <a:pt x="42" y="53"/>
                  </a:lnTo>
                  <a:lnTo>
                    <a:pt x="43" y="54"/>
                  </a:lnTo>
                  <a:lnTo>
                    <a:pt x="46" y="54"/>
                  </a:lnTo>
                  <a:lnTo>
                    <a:pt x="47" y="55"/>
                  </a:lnTo>
                  <a:lnTo>
                    <a:pt x="48" y="56"/>
                  </a:lnTo>
                  <a:lnTo>
                    <a:pt x="49" y="57"/>
                  </a:lnTo>
                  <a:lnTo>
                    <a:pt x="49" y="58"/>
                  </a:lnTo>
                  <a:lnTo>
                    <a:pt x="51" y="63"/>
                  </a:lnTo>
                  <a:lnTo>
                    <a:pt x="52" y="64"/>
                  </a:lnTo>
                  <a:lnTo>
                    <a:pt x="53" y="64"/>
                  </a:lnTo>
                  <a:lnTo>
                    <a:pt x="55" y="65"/>
                  </a:lnTo>
                  <a:lnTo>
                    <a:pt x="57" y="66"/>
                  </a:lnTo>
                  <a:lnTo>
                    <a:pt x="59" y="67"/>
                  </a:lnTo>
                  <a:lnTo>
                    <a:pt x="60" y="67"/>
                  </a:lnTo>
                  <a:lnTo>
                    <a:pt x="61" y="66"/>
                  </a:lnTo>
                  <a:lnTo>
                    <a:pt x="61" y="65"/>
                  </a:lnTo>
                  <a:lnTo>
                    <a:pt x="61" y="64"/>
                  </a:lnTo>
                  <a:lnTo>
                    <a:pt x="61" y="63"/>
                  </a:lnTo>
                  <a:lnTo>
                    <a:pt x="62" y="62"/>
                  </a:lnTo>
                  <a:lnTo>
                    <a:pt x="63" y="62"/>
                  </a:lnTo>
                  <a:lnTo>
                    <a:pt x="64" y="62"/>
                  </a:lnTo>
                  <a:lnTo>
                    <a:pt x="68" y="59"/>
                  </a:lnTo>
                  <a:lnTo>
                    <a:pt x="68" y="58"/>
                  </a:lnTo>
                  <a:lnTo>
                    <a:pt x="67" y="57"/>
                  </a:lnTo>
                  <a:lnTo>
                    <a:pt x="67" y="56"/>
                  </a:lnTo>
                  <a:lnTo>
                    <a:pt x="68" y="54"/>
                  </a:lnTo>
                  <a:lnTo>
                    <a:pt x="69" y="53"/>
                  </a:lnTo>
                  <a:lnTo>
                    <a:pt x="73" y="51"/>
                  </a:lnTo>
                  <a:lnTo>
                    <a:pt x="74" y="50"/>
                  </a:lnTo>
                  <a:lnTo>
                    <a:pt x="75" y="49"/>
                  </a:lnTo>
                  <a:lnTo>
                    <a:pt x="76" y="46"/>
                  </a:lnTo>
                  <a:lnTo>
                    <a:pt x="79" y="41"/>
                  </a:lnTo>
                  <a:lnTo>
                    <a:pt x="81" y="42"/>
                  </a:lnTo>
                  <a:lnTo>
                    <a:pt x="82" y="42"/>
                  </a:lnTo>
                  <a:lnTo>
                    <a:pt x="82" y="43"/>
                  </a:lnTo>
                  <a:lnTo>
                    <a:pt x="83" y="44"/>
                  </a:lnTo>
                  <a:lnTo>
                    <a:pt x="84" y="44"/>
                  </a:lnTo>
                  <a:lnTo>
                    <a:pt x="85" y="45"/>
                  </a:lnTo>
                  <a:lnTo>
                    <a:pt x="85" y="46"/>
                  </a:lnTo>
                  <a:lnTo>
                    <a:pt x="85" y="47"/>
                  </a:lnTo>
                  <a:lnTo>
                    <a:pt x="85" y="48"/>
                  </a:lnTo>
                  <a:lnTo>
                    <a:pt x="85" y="49"/>
                  </a:lnTo>
                  <a:lnTo>
                    <a:pt x="88" y="53"/>
                  </a:lnTo>
                  <a:lnTo>
                    <a:pt x="89" y="55"/>
                  </a:lnTo>
                  <a:lnTo>
                    <a:pt x="90" y="56"/>
                  </a:lnTo>
                  <a:lnTo>
                    <a:pt x="91" y="56"/>
                  </a:lnTo>
                  <a:lnTo>
                    <a:pt x="92" y="56"/>
                  </a:lnTo>
                  <a:lnTo>
                    <a:pt x="94" y="53"/>
                  </a:lnTo>
                  <a:lnTo>
                    <a:pt x="94" y="52"/>
                  </a:lnTo>
                  <a:lnTo>
                    <a:pt x="94" y="51"/>
                  </a:lnTo>
                  <a:lnTo>
                    <a:pt x="94" y="48"/>
                  </a:lnTo>
                  <a:lnTo>
                    <a:pt x="96" y="46"/>
                  </a:lnTo>
                  <a:lnTo>
                    <a:pt x="96" y="45"/>
                  </a:lnTo>
                  <a:lnTo>
                    <a:pt x="97" y="44"/>
                  </a:lnTo>
                  <a:lnTo>
                    <a:pt x="97" y="43"/>
                  </a:lnTo>
                  <a:lnTo>
                    <a:pt x="98" y="42"/>
                  </a:lnTo>
                  <a:lnTo>
                    <a:pt x="101" y="41"/>
                  </a:lnTo>
                  <a:lnTo>
                    <a:pt x="102" y="41"/>
                  </a:lnTo>
                  <a:lnTo>
                    <a:pt x="106" y="46"/>
                  </a:lnTo>
                  <a:lnTo>
                    <a:pt x="110" y="51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3" y="54"/>
                  </a:lnTo>
                  <a:lnTo>
                    <a:pt x="113" y="55"/>
                  </a:lnTo>
                  <a:lnTo>
                    <a:pt x="114" y="55"/>
                  </a:lnTo>
                  <a:lnTo>
                    <a:pt x="115" y="57"/>
                  </a:lnTo>
                  <a:lnTo>
                    <a:pt x="116" y="57"/>
                  </a:lnTo>
                  <a:lnTo>
                    <a:pt x="117" y="57"/>
                  </a:lnTo>
                  <a:lnTo>
                    <a:pt x="118" y="58"/>
                  </a:lnTo>
                  <a:lnTo>
                    <a:pt x="119" y="60"/>
                  </a:lnTo>
                  <a:lnTo>
                    <a:pt x="120" y="60"/>
                  </a:lnTo>
                  <a:lnTo>
                    <a:pt x="121" y="61"/>
                  </a:lnTo>
                  <a:lnTo>
                    <a:pt x="122" y="61"/>
                  </a:lnTo>
                  <a:lnTo>
                    <a:pt x="123" y="60"/>
                  </a:lnTo>
                  <a:lnTo>
                    <a:pt x="123" y="59"/>
                  </a:lnTo>
                  <a:lnTo>
                    <a:pt x="123" y="58"/>
                  </a:lnTo>
                  <a:lnTo>
                    <a:pt x="123" y="57"/>
                  </a:lnTo>
                  <a:lnTo>
                    <a:pt x="123" y="56"/>
                  </a:lnTo>
                  <a:lnTo>
                    <a:pt x="124" y="54"/>
                  </a:lnTo>
                  <a:lnTo>
                    <a:pt x="124" y="53"/>
                  </a:lnTo>
                  <a:lnTo>
                    <a:pt x="125" y="48"/>
                  </a:lnTo>
                  <a:lnTo>
                    <a:pt x="126" y="46"/>
                  </a:lnTo>
                  <a:lnTo>
                    <a:pt x="127" y="44"/>
                  </a:lnTo>
                  <a:lnTo>
                    <a:pt x="128" y="44"/>
                  </a:lnTo>
                  <a:lnTo>
                    <a:pt x="128" y="42"/>
                  </a:lnTo>
                  <a:lnTo>
                    <a:pt x="129" y="42"/>
                  </a:lnTo>
                  <a:lnTo>
                    <a:pt x="130" y="41"/>
                  </a:lnTo>
                  <a:lnTo>
                    <a:pt x="132" y="41"/>
                  </a:lnTo>
                  <a:lnTo>
                    <a:pt x="138" y="39"/>
                  </a:lnTo>
                  <a:lnTo>
                    <a:pt x="140" y="39"/>
                  </a:lnTo>
                  <a:lnTo>
                    <a:pt x="139" y="40"/>
                  </a:lnTo>
                  <a:lnTo>
                    <a:pt x="139" y="42"/>
                  </a:lnTo>
                  <a:lnTo>
                    <a:pt x="139" y="43"/>
                  </a:lnTo>
                  <a:lnTo>
                    <a:pt x="140" y="45"/>
                  </a:lnTo>
                  <a:lnTo>
                    <a:pt x="140" y="46"/>
                  </a:lnTo>
                  <a:lnTo>
                    <a:pt x="144" y="47"/>
                  </a:lnTo>
                  <a:lnTo>
                    <a:pt x="145" y="48"/>
                  </a:lnTo>
                  <a:lnTo>
                    <a:pt x="146" y="49"/>
                  </a:lnTo>
                  <a:lnTo>
                    <a:pt x="147" y="48"/>
                  </a:lnTo>
                  <a:lnTo>
                    <a:pt x="148" y="48"/>
                  </a:lnTo>
                  <a:lnTo>
                    <a:pt x="153" y="44"/>
                  </a:lnTo>
                  <a:lnTo>
                    <a:pt x="155" y="43"/>
                  </a:lnTo>
                  <a:lnTo>
                    <a:pt x="159" y="40"/>
                  </a:lnTo>
                  <a:lnTo>
                    <a:pt x="160" y="38"/>
                  </a:lnTo>
                  <a:lnTo>
                    <a:pt x="161" y="38"/>
                  </a:lnTo>
                  <a:lnTo>
                    <a:pt x="161" y="39"/>
                  </a:lnTo>
                  <a:lnTo>
                    <a:pt x="162" y="40"/>
                  </a:lnTo>
                  <a:lnTo>
                    <a:pt x="163" y="40"/>
                  </a:lnTo>
                  <a:lnTo>
                    <a:pt x="164" y="39"/>
                  </a:lnTo>
                  <a:lnTo>
                    <a:pt x="165" y="39"/>
                  </a:lnTo>
                  <a:lnTo>
                    <a:pt x="168" y="40"/>
                  </a:lnTo>
                  <a:lnTo>
                    <a:pt x="169" y="40"/>
                  </a:lnTo>
                  <a:lnTo>
                    <a:pt x="170" y="39"/>
                  </a:lnTo>
                  <a:lnTo>
                    <a:pt x="171" y="39"/>
                  </a:lnTo>
                  <a:lnTo>
                    <a:pt x="172" y="38"/>
                  </a:lnTo>
                  <a:lnTo>
                    <a:pt x="174" y="34"/>
                  </a:lnTo>
                  <a:lnTo>
                    <a:pt x="175" y="34"/>
                  </a:lnTo>
                  <a:lnTo>
                    <a:pt x="178" y="32"/>
                  </a:lnTo>
                  <a:lnTo>
                    <a:pt x="178" y="31"/>
                  </a:lnTo>
                  <a:lnTo>
                    <a:pt x="178" y="30"/>
                  </a:lnTo>
                  <a:lnTo>
                    <a:pt x="176" y="20"/>
                  </a:lnTo>
                  <a:lnTo>
                    <a:pt x="177" y="19"/>
                  </a:lnTo>
                  <a:lnTo>
                    <a:pt x="179" y="19"/>
                  </a:lnTo>
                  <a:lnTo>
                    <a:pt x="181" y="18"/>
                  </a:lnTo>
                  <a:lnTo>
                    <a:pt x="181" y="17"/>
                  </a:lnTo>
                  <a:lnTo>
                    <a:pt x="181" y="16"/>
                  </a:lnTo>
                  <a:lnTo>
                    <a:pt x="181" y="15"/>
                  </a:lnTo>
                  <a:lnTo>
                    <a:pt x="182" y="14"/>
                  </a:lnTo>
                  <a:lnTo>
                    <a:pt x="183" y="14"/>
                  </a:lnTo>
                  <a:lnTo>
                    <a:pt x="185" y="15"/>
                  </a:lnTo>
                  <a:lnTo>
                    <a:pt x="186" y="15"/>
                  </a:lnTo>
                  <a:lnTo>
                    <a:pt x="188" y="13"/>
                  </a:lnTo>
                  <a:lnTo>
                    <a:pt x="191" y="11"/>
                  </a:lnTo>
                  <a:lnTo>
                    <a:pt x="193" y="10"/>
                  </a:lnTo>
                  <a:lnTo>
                    <a:pt x="194" y="10"/>
                  </a:lnTo>
                  <a:lnTo>
                    <a:pt x="199" y="8"/>
                  </a:lnTo>
                  <a:lnTo>
                    <a:pt x="200" y="7"/>
                  </a:lnTo>
                  <a:lnTo>
                    <a:pt x="201" y="8"/>
                  </a:lnTo>
                  <a:lnTo>
                    <a:pt x="202" y="8"/>
                  </a:lnTo>
                  <a:lnTo>
                    <a:pt x="203" y="8"/>
                  </a:lnTo>
                  <a:lnTo>
                    <a:pt x="204" y="7"/>
                  </a:lnTo>
                  <a:lnTo>
                    <a:pt x="204" y="6"/>
                  </a:lnTo>
                  <a:lnTo>
                    <a:pt x="205" y="5"/>
                  </a:lnTo>
                  <a:lnTo>
                    <a:pt x="205" y="3"/>
                  </a:lnTo>
                  <a:lnTo>
                    <a:pt x="206" y="3"/>
                  </a:lnTo>
                  <a:lnTo>
                    <a:pt x="208" y="1"/>
                  </a:lnTo>
                  <a:lnTo>
                    <a:pt x="209" y="0"/>
                  </a:lnTo>
                  <a:lnTo>
                    <a:pt x="210" y="0"/>
                  </a:lnTo>
                  <a:lnTo>
                    <a:pt x="211" y="1"/>
                  </a:lnTo>
                  <a:lnTo>
                    <a:pt x="211" y="2"/>
                  </a:lnTo>
                  <a:lnTo>
                    <a:pt x="212" y="4"/>
                  </a:lnTo>
                  <a:lnTo>
                    <a:pt x="212" y="5"/>
                  </a:lnTo>
                  <a:lnTo>
                    <a:pt x="213" y="5"/>
                  </a:lnTo>
                  <a:lnTo>
                    <a:pt x="214" y="6"/>
                  </a:lnTo>
                  <a:lnTo>
                    <a:pt x="215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91" name="Freeform 642">
              <a:extLst>
                <a:ext uri="{FF2B5EF4-FFF2-40B4-BE49-F238E27FC236}">
                  <a16:creationId xmlns:a16="http://schemas.microsoft.com/office/drawing/2014/main" id="{626CC9BE-7AAC-CF77-23E5-F098D6156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788" y="1819276"/>
              <a:ext cx="788988" cy="946150"/>
            </a:xfrm>
            <a:custGeom>
              <a:avLst/>
              <a:gdLst>
                <a:gd name="T0" fmla="*/ 156 w 497"/>
                <a:gd name="T1" fmla="*/ 36 h 596"/>
                <a:gd name="T2" fmla="*/ 181 w 497"/>
                <a:gd name="T3" fmla="*/ 56 h 596"/>
                <a:gd name="T4" fmla="*/ 180 w 497"/>
                <a:gd name="T5" fmla="*/ 86 h 596"/>
                <a:gd name="T6" fmla="*/ 196 w 497"/>
                <a:gd name="T7" fmla="*/ 111 h 596"/>
                <a:gd name="T8" fmla="*/ 223 w 497"/>
                <a:gd name="T9" fmla="*/ 124 h 596"/>
                <a:gd name="T10" fmla="*/ 245 w 497"/>
                <a:gd name="T11" fmla="*/ 117 h 596"/>
                <a:gd name="T12" fmla="*/ 275 w 497"/>
                <a:gd name="T13" fmla="*/ 114 h 596"/>
                <a:gd name="T14" fmla="*/ 288 w 497"/>
                <a:gd name="T15" fmla="*/ 141 h 596"/>
                <a:gd name="T16" fmla="*/ 305 w 497"/>
                <a:gd name="T17" fmla="*/ 163 h 596"/>
                <a:gd name="T18" fmla="*/ 308 w 497"/>
                <a:gd name="T19" fmla="*/ 184 h 596"/>
                <a:gd name="T20" fmla="*/ 290 w 497"/>
                <a:gd name="T21" fmla="*/ 205 h 596"/>
                <a:gd name="T22" fmla="*/ 257 w 497"/>
                <a:gd name="T23" fmla="*/ 201 h 596"/>
                <a:gd name="T24" fmla="*/ 248 w 497"/>
                <a:gd name="T25" fmla="*/ 225 h 596"/>
                <a:gd name="T26" fmla="*/ 278 w 497"/>
                <a:gd name="T27" fmla="*/ 243 h 596"/>
                <a:gd name="T28" fmla="*/ 310 w 497"/>
                <a:gd name="T29" fmla="*/ 263 h 596"/>
                <a:gd name="T30" fmla="*/ 328 w 497"/>
                <a:gd name="T31" fmla="*/ 285 h 596"/>
                <a:gd name="T32" fmla="*/ 348 w 497"/>
                <a:gd name="T33" fmla="*/ 306 h 596"/>
                <a:gd name="T34" fmla="*/ 362 w 497"/>
                <a:gd name="T35" fmla="*/ 326 h 596"/>
                <a:gd name="T36" fmla="*/ 408 w 497"/>
                <a:gd name="T37" fmla="*/ 368 h 596"/>
                <a:gd name="T38" fmla="*/ 426 w 497"/>
                <a:gd name="T39" fmla="*/ 412 h 596"/>
                <a:gd name="T40" fmla="*/ 445 w 497"/>
                <a:gd name="T41" fmla="*/ 425 h 596"/>
                <a:gd name="T42" fmla="*/ 466 w 497"/>
                <a:gd name="T43" fmla="*/ 443 h 596"/>
                <a:gd name="T44" fmla="*/ 466 w 497"/>
                <a:gd name="T45" fmla="*/ 463 h 596"/>
                <a:gd name="T46" fmla="*/ 483 w 497"/>
                <a:gd name="T47" fmla="*/ 489 h 596"/>
                <a:gd name="T48" fmla="*/ 492 w 497"/>
                <a:gd name="T49" fmla="*/ 515 h 596"/>
                <a:gd name="T50" fmla="*/ 485 w 497"/>
                <a:gd name="T51" fmla="*/ 535 h 596"/>
                <a:gd name="T52" fmla="*/ 473 w 497"/>
                <a:gd name="T53" fmla="*/ 549 h 596"/>
                <a:gd name="T54" fmla="*/ 452 w 497"/>
                <a:gd name="T55" fmla="*/ 565 h 596"/>
                <a:gd name="T56" fmla="*/ 424 w 497"/>
                <a:gd name="T57" fmla="*/ 552 h 596"/>
                <a:gd name="T58" fmla="*/ 402 w 497"/>
                <a:gd name="T59" fmla="*/ 561 h 596"/>
                <a:gd name="T60" fmla="*/ 393 w 497"/>
                <a:gd name="T61" fmla="*/ 578 h 596"/>
                <a:gd name="T62" fmla="*/ 370 w 497"/>
                <a:gd name="T63" fmla="*/ 583 h 596"/>
                <a:gd name="T64" fmla="*/ 343 w 497"/>
                <a:gd name="T65" fmla="*/ 580 h 596"/>
                <a:gd name="T66" fmla="*/ 352 w 497"/>
                <a:gd name="T67" fmla="*/ 558 h 596"/>
                <a:gd name="T68" fmla="*/ 359 w 497"/>
                <a:gd name="T69" fmla="*/ 522 h 596"/>
                <a:gd name="T70" fmla="*/ 356 w 497"/>
                <a:gd name="T71" fmla="*/ 496 h 596"/>
                <a:gd name="T72" fmla="*/ 350 w 497"/>
                <a:gd name="T73" fmla="*/ 454 h 596"/>
                <a:gd name="T74" fmla="*/ 315 w 497"/>
                <a:gd name="T75" fmla="*/ 426 h 596"/>
                <a:gd name="T76" fmla="*/ 310 w 497"/>
                <a:gd name="T77" fmla="*/ 373 h 596"/>
                <a:gd name="T78" fmla="*/ 280 w 497"/>
                <a:gd name="T79" fmla="*/ 329 h 596"/>
                <a:gd name="T80" fmla="*/ 246 w 497"/>
                <a:gd name="T81" fmla="*/ 294 h 596"/>
                <a:gd name="T82" fmla="*/ 210 w 497"/>
                <a:gd name="T83" fmla="*/ 295 h 596"/>
                <a:gd name="T84" fmla="*/ 193 w 497"/>
                <a:gd name="T85" fmla="*/ 317 h 596"/>
                <a:gd name="T86" fmla="*/ 153 w 497"/>
                <a:gd name="T87" fmla="*/ 317 h 596"/>
                <a:gd name="T88" fmla="*/ 108 w 497"/>
                <a:gd name="T89" fmla="*/ 321 h 596"/>
                <a:gd name="T90" fmla="*/ 85 w 497"/>
                <a:gd name="T91" fmla="*/ 336 h 596"/>
                <a:gd name="T92" fmla="*/ 52 w 497"/>
                <a:gd name="T93" fmla="*/ 346 h 596"/>
                <a:gd name="T94" fmla="*/ 71 w 497"/>
                <a:gd name="T95" fmla="*/ 313 h 596"/>
                <a:gd name="T96" fmla="*/ 65 w 497"/>
                <a:gd name="T97" fmla="*/ 281 h 596"/>
                <a:gd name="T98" fmla="*/ 81 w 497"/>
                <a:gd name="T99" fmla="*/ 246 h 596"/>
                <a:gd name="T100" fmla="*/ 76 w 497"/>
                <a:gd name="T101" fmla="*/ 207 h 596"/>
                <a:gd name="T102" fmla="*/ 33 w 497"/>
                <a:gd name="T103" fmla="*/ 210 h 596"/>
                <a:gd name="T104" fmla="*/ 23 w 497"/>
                <a:gd name="T105" fmla="*/ 188 h 596"/>
                <a:gd name="T106" fmla="*/ 8 w 497"/>
                <a:gd name="T107" fmla="*/ 155 h 596"/>
                <a:gd name="T108" fmla="*/ 7 w 497"/>
                <a:gd name="T109" fmla="*/ 130 h 596"/>
                <a:gd name="T110" fmla="*/ 28 w 497"/>
                <a:gd name="T111" fmla="*/ 113 h 596"/>
                <a:gd name="T112" fmla="*/ 60 w 497"/>
                <a:gd name="T113" fmla="*/ 77 h 596"/>
                <a:gd name="T114" fmla="*/ 84 w 497"/>
                <a:gd name="T115" fmla="*/ 91 h 596"/>
                <a:gd name="T116" fmla="*/ 111 w 497"/>
                <a:gd name="T117" fmla="*/ 91 h 596"/>
                <a:gd name="T118" fmla="*/ 112 w 497"/>
                <a:gd name="T119" fmla="*/ 61 h 596"/>
                <a:gd name="T120" fmla="*/ 97 w 497"/>
                <a:gd name="T121" fmla="*/ 30 h 596"/>
                <a:gd name="T122" fmla="*/ 105 w 497"/>
                <a:gd name="T123" fmla="*/ 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7" h="596">
                  <a:moveTo>
                    <a:pt x="133" y="7"/>
                  </a:moveTo>
                  <a:lnTo>
                    <a:pt x="134" y="8"/>
                  </a:lnTo>
                  <a:lnTo>
                    <a:pt x="134" y="9"/>
                  </a:lnTo>
                  <a:lnTo>
                    <a:pt x="135" y="11"/>
                  </a:lnTo>
                  <a:lnTo>
                    <a:pt x="136" y="12"/>
                  </a:lnTo>
                  <a:lnTo>
                    <a:pt x="136" y="13"/>
                  </a:lnTo>
                  <a:lnTo>
                    <a:pt x="136" y="14"/>
                  </a:lnTo>
                  <a:lnTo>
                    <a:pt x="137" y="15"/>
                  </a:lnTo>
                  <a:lnTo>
                    <a:pt x="138" y="16"/>
                  </a:lnTo>
                  <a:lnTo>
                    <a:pt x="139" y="17"/>
                  </a:lnTo>
                  <a:lnTo>
                    <a:pt x="139" y="18"/>
                  </a:lnTo>
                  <a:lnTo>
                    <a:pt x="140" y="19"/>
                  </a:lnTo>
                  <a:lnTo>
                    <a:pt x="144" y="21"/>
                  </a:lnTo>
                  <a:lnTo>
                    <a:pt x="149" y="26"/>
                  </a:lnTo>
                  <a:lnTo>
                    <a:pt x="151" y="27"/>
                  </a:lnTo>
                  <a:lnTo>
                    <a:pt x="152" y="28"/>
                  </a:lnTo>
                  <a:lnTo>
                    <a:pt x="153" y="30"/>
                  </a:lnTo>
                  <a:lnTo>
                    <a:pt x="153" y="31"/>
                  </a:lnTo>
                  <a:lnTo>
                    <a:pt x="155" y="32"/>
                  </a:lnTo>
                  <a:lnTo>
                    <a:pt x="156" y="33"/>
                  </a:lnTo>
                  <a:lnTo>
                    <a:pt x="157" y="34"/>
                  </a:lnTo>
                  <a:lnTo>
                    <a:pt x="157" y="35"/>
                  </a:lnTo>
                  <a:lnTo>
                    <a:pt x="156" y="35"/>
                  </a:lnTo>
                  <a:lnTo>
                    <a:pt x="156" y="36"/>
                  </a:lnTo>
                  <a:lnTo>
                    <a:pt x="157" y="38"/>
                  </a:lnTo>
                  <a:lnTo>
                    <a:pt x="159" y="40"/>
                  </a:lnTo>
                  <a:lnTo>
                    <a:pt x="162" y="41"/>
                  </a:lnTo>
                  <a:lnTo>
                    <a:pt x="164" y="42"/>
                  </a:lnTo>
                  <a:lnTo>
                    <a:pt x="167" y="48"/>
                  </a:lnTo>
                  <a:lnTo>
                    <a:pt x="167" y="50"/>
                  </a:lnTo>
                  <a:lnTo>
                    <a:pt x="167" y="55"/>
                  </a:lnTo>
                  <a:lnTo>
                    <a:pt x="167" y="56"/>
                  </a:lnTo>
                  <a:lnTo>
                    <a:pt x="167" y="58"/>
                  </a:lnTo>
                  <a:lnTo>
                    <a:pt x="168" y="59"/>
                  </a:lnTo>
                  <a:lnTo>
                    <a:pt x="168" y="60"/>
                  </a:lnTo>
                  <a:lnTo>
                    <a:pt x="169" y="60"/>
                  </a:lnTo>
                  <a:lnTo>
                    <a:pt x="172" y="60"/>
                  </a:lnTo>
                  <a:lnTo>
                    <a:pt x="173" y="59"/>
                  </a:lnTo>
                  <a:lnTo>
                    <a:pt x="175" y="58"/>
                  </a:lnTo>
                  <a:lnTo>
                    <a:pt x="176" y="56"/>
                  </a:lnTo>
                  <a:lnTo>
                    <a:pt x="177" y="54"/>
                  </a:lnTo>
                  <a:lnTo>
                    <a:pt x="177" y="48"/>
                  </a:lnTo>
                  <a:lnTo>
                    <a:pt x="179" y="47"/>
                  </a:lnTo>
                  <a:lnTo>
                    <a:pt x="180" y="48"/>
                  </a:lnTo>
                  <a:lnTo>
                    <a:pt x="180" y="51"/>
                  </a:lnTo>
                  <a:lnTo>
                    <a:pt x="180" y="54"/>
                  </a:lnTo>
                  <a:lnTo>
                    <a:pt x="180" y="56"/>
                  </a:lnTo>
                  <a:lnTo>
                    <a:pt x="181" y="56"/>
                  </a:lnTo>
                  <a:lnTo>
                    <a:pt x="182" y="56"/>
                  </a:lnTo>
                  <a:lnTo>
                    <a:pt x="187" y="54"/>
                  </a:lnTo>
                  <a:lnTo>
                    <a:pt x="188" y="54"/>
                  </a:lnTo>
                  <a:lnTo>
                    <a:pt x="188" y="55"/>
                  </a:lnTo>
                  <a:lnTo>
                    <a:pt x="189" y="56"/>
                  </a:lnTo>
                  <a:lnTo>
                    <a:pt x="189" y="57"/>
                  </a:lnTo>
                  <a:lnTo>
                    <a:pt x="189" y="61"/>
                  </a:lnTo>
                  <a:lnTo>
                    <a:pt x="189" y="63"/>
                  </a:lnTo>
                  <a:lnTo>
                    <a:pt x="190" y="65"/>
                  </a:lnTo>
                  <a:lnTo>
                    <a:pt x="188" y="67"/>
                  </a:lnTo>
                  <a:lnTo>
                    <a:pt x="186" y="70"/>
                  </a:lnTo>
                  <a:lnTo>
                    <a:pt x="184" y="71"/>
                  </a:lnTo>
                  <a:lnTo>
                    <a:pt x="181" y="76"/>
                  </a:lnTo>
                  <a:lnTo>
                    <a:pt x="182" y="76"/>
                  </a:lnTo>
                  <a:lnTo>
                    <a:pt x="184" y="75"/>
                  </a:lnTo>
                  <a:lnTo>
                    <a:pt x="185" y="74"/>
                  </a:lnTo>
                  <a:lnTo>
                    <a:pt x="186" y="74"/>
                  </a:lnTo>
                  <a:lnTo>
                    <a:pt x="186" y="75"/>
                  </a:lnTo>
                  <a:lnTo>
                    <a:pt x="184" y="79"/>
                  </a:lnTo>
                  <a:lnTo>
                    <a:pt x="183" y="80"/>
                  </a:lnTo>
                  <a:lnTo>
                    <a:pt x="183" y="83"/>
                  </a:lnTo>
                  <a:lnTo>
                    <a:pt x="183" y="85"/>
                  </a:lnTo>
                  <a:lnTo>
                    <a:pt x="182" y="85"/>
                  </a:lnTo>
                  <a:lnTo>
                    <a:pt x="180" y="86"/>
                  </a:lnTo>
                  <a:lnTo>
                    <a:pt x="179" y="87"/>
                  </a:lnTo>
                  <a:lnTo>
                    <a:pt x="178" y="88"/>
                  </a:lnTo>
                  <a:lnTo>
                    <a:pt x="179" y="88"/>
                  </a:lnTo>
                  <a:lnTo>
                    <a:pt x="180" y="88"/>
                  </a:lnTo>
                  <a:lnTo>
                    <a:pt x="181" y="88"/>
                  </a:lnTo>
                  <a:lnTo>
                    <a:pt x="182" y="89"/>
                  </a:lnTo>
                  <a:lnTo>
                    <a:pt x="183" y="89"/>
                  </a:lnTo>
                  <a:lnTo>
                    <a:pt x="184" y="90"/>
                  </a:lnTo>
                  <a:lnTo>
                    <a:pt x="184" y="91"/>
                  </a:lnTo>
                  <a:lnTo>
                    <a:pt x="184" y="92"/>
                  </a:lnTo>
                  <a:lnTo>
                    <a:pt x="184" y="93"/>
                  </a:lnTo>
                  <a:lnTo>
                    <a:pt x="184" y="94"/>
                  </a:lnTo>
                  <a:lnTo>
                    <a:pt x="185" y="95"/>
                  </a:lnTo>
                  <a:lnTo>
                    <a:pt x="186" y="95"/>
                  </a:lnTo>
                  <a:lnTo>
                    <a:pt x="186" y="96"/>
                  </a:lnTo>
                  <a:lnTo>
                    <a:pt x="187" y="99"/>
                  </a:lnTo>
                  <a:lnTo>
                    <a:pt x="187" y="100"/>
                  </a:lnTo>
                  <a:lnTo>
                    <a:pt x="188" y="101"/>
                  </a:lnTo>
                  <a:lnTo>
                    <a:pt x="189" y="101"/>
                  </a:lnTo>
                  <a:lnTo>
                    <a:pt x="190" y="101"/>
                  </a:lnTo>
                  <a:lnTo>
                    <a:pt x="191" y="102"/>
                  </a:lnTo>
                  <a:lnTo>
                    <a:pt x="192" y="103"/>
                  </a:lnTo>
                  <a:lnTo>
                    <a:pt x="194" y="106"/>
                  </a:lnTo>
                  <a:lnTo>
                    <a:pt x="196" y="111"/>
                  </a:lnTo>
                  <a:lnTo>
                    <a:pt x="197" y="113"/>
                  </a:lnTo>
                  <a:lnTo>
                    <a:pt x="199" y="115"/>
                  </a:lnTo>
                  <a:lnTo>
                    <a:pt x="200" y="116"/>
                  </a:lnTo>
                  <a:lnTo>
                    <a:pt x="200" y="117"/>
                  </a:lnTo>
                  <a:lnTo>
                    <a:pt x="201" y="117"/>
                  </a:lnTo>
                  <a:lnTo>
                    <a:pt x="202" y="117"/>
                  </a:lnTo>
                  <a:lnTo>
                    <a:pt x="203" y="117"/>
                  </a:lnTo>
                  <a:lnTo>
                    <a:pt x="203" y="118"/>
                  </a:lnTo>
                  <a:lnTo>
                    <a:pt x="204" y="118"/>
                  </a:lnTo>
                  <a:lnTo>
                    <a:pt x="205" y="118"/>
                  </a:lnTo>
                  <a:lnTo>
                    <a:pt x="206" y="118"/>
                  </a:lnTo>
                  <a:lnTo>
                    <a:pt x="207" y="118"/>
                  </a:lnTo>
                  <a:lnTo>
                    <a:pt x="209" y="118"/>
                  </a:lnTo>
                  <a:lnTo>
                    <a:pt x="212" y="120"/>
                  </a:lnTo>
                  <a:lnTo>
                    <a:pt x="214" y="121"/>
                  </a:lnTo>
                  <a:lnTo>
                    <a:pt x="215" y="121"/>
                  </a:lnTo>
                  <a:lnTo>
                    <a:pt x="217" y="121"/>
                  </a:lnTo>
                  <a:lnTo>
                    <a:pt x="218" y="120"/>
                  </a:lnTo>
                  <a:lnTo>
                    <a:pt x="219" y="119"/>
                  </a:lnTo>
                  <a:lnTo>
                    <a:pt x="220" y="119"/>
                  </a:lnTo>
                  <a:lnTo>
                    <a:pt x="221" y="120"/>
                  </a:lnTo>
                  <a:lnTo>
                    <a:pt x="222" y="122"/>
                  </a:lnTo>
                  <a:lnTo>
                    <a:pt x="223" y="123"/>
                  </a:lnTo>
                  <a:lnTo>
                    <a:pt x="223" y="124"/>
                  </a:lnTo>
                  <a:lnTo>
                    <a:pt x="224" y="124"/>
                  </a:lnTo>
                  <a:lnTo>
                    <a:pt x="225" y="124"/>
                  </a:lnTo>
                  <a:lnTo>
                    <a:pt x="229" y="125"/>
                  </a:lnTo>
                  <a:lnTo>
                    <a:pt x="230" y="127"/>
                  </a:lnTo>
                  <a:lnTo>
                    <a:pt x="233" y="129"/>
                  </a:lnTo>
                  <a:lnTo>
                    <a:pt x="234" y="131"/>
                  </a:lnTo>
                  <a:lnTo>
                    <a:pt x="235" y="131"/>
                  </a:lnTo>
                  <a:lnTo>
                    <a:pt x="236" y="131"/>
                  </a:lnTo>
                  <a:lnTo>
                    <a:pt x="237" y="131"/>
                  </a:lnTo>
                  <a:lnTo>
                    <a:pt x="238" y="131"/>
                  </a:lnTo>
                  <a:lnTo>
                    <a:pt x="238" y="130"/>
                  </a:lnTo>
                  <a:lnTo>
                    <a:pt x="237" y="128"/>
                  </a:lnTo>
                  <a:lnTo>
                    <a:pt x="238" y="127"/>
                  </a:lnTo>
                  <a:lnTo>
                    <a:pt x="238" y="125"/>
                  </a:lnTo>
                  <a:lnTo>
                    <a:pt x="239" y="125"/>
                  </a:lnTo>
                  <a:lnTo>
                    <a:pt x="241" y="124"/>
                  </a:lnTo>
                  <a:lnTo>
                    <a:pt x="241" y="123"/>
                  </a:lnTo>
                  <a:lnTo>
                    <a:pt x="241" y="122"/>
                  </a:lnTo>
                  <a:lnTo>
                    <a:pt x="241" y="120"/>
                  </a:lnTo>
                  <a:lnTo>
                    <a:pt x="242" y="119"/>
                  </a:lnTo>
                  <a:lnTo>
                    <a:pt x="242" y="118"/>
                  </a:lnTo>
                  <a:lnTo>
                    <a:pt x="243" y="117"/>
                  </a:lnTo>
                  <a:lnTo>
                    <a:pt x="244" y="117"/>
                  </a:lnTo>
                  <a:lnTo>
                    <a:pt x="245" y="117"/>
                  </a:lnTo>
                  <a:lnTo>
                    <a:pt x="246" y="117"/>
                  </a:lnTo>
                  <a:lnTo>
                    <a:pt x="246" y="116"/>
                  </a:lnTo>
                  <a:lnTo>
                    <a:pt x="247" y="116"/>
                  </a:lnTo>
                  <a:lnTo>
                    <a:pt x="248" y="115"/>
                  </a:lnTo>
                  <a:lnTo>
                    <a:pt x="252" y="114"/>
                  </a:lnTo>
                  <a:lnTo>
                    <a:pt x="254" y="113"/>
                  </a:lnTo>
                  <a:lnTo>
                    <a:pt x="255" y="113"/>
                  </a:lnTo>
                  <a:lnTo>
                    <a:pt x="258" y="113"/>
                  </a:lnTo>
                  <a:lnTo>
                    <a:pt x="261" y="109"/>
                  </a:lnTo>
                  <a:lnTo>
                    <a:pt x="263" y="109"/>
                  </a:lnTo>
                  <a:lnTo>
                    <a:pt x="264" y="110"/>
                  </a:lnTo>
                  <a:lnTo>
                    <a:pt x="265" y="110"/>
                  </a:lnTo>
                  <a:lnTo>
                    <a:pt x="266" y="110"/>
                  </a:lnTo>
                  <a:lnTo>
                    <a:pt x="267" y="110"/>
                  </a:lnTo>
                  <a:lnTo>
                    <a:pt x="268" y="110"/>
                  </a:lnTo>
                  <a:lnTo>
                    <a:pt x="270" y="111"/>
                  </a:lnTo>
                  <a:lnTo>
                    <a:pt x="271" y="112"/>
                  </a:lnTo>
                  <a:lnTo>
                    <a:pt x="271" y="113"/>
                  </a:lnTo>
                  <a:lnTo>
                    <a:pt x="271" y="114"/>
                  </a:lnTo>
                  <a:lnTo>
                    <a:pt x="272" y="114"/>
                  </a:lnTo>
                  <a:lnTo>
                    <a:pt x="273" y="113"/>
                  </a:lnTo>
                  <a:lnTo>
                    <a:pt x="274" y="113"/>
                  </a:lnTo>
                  <a:lnTo>
                    <a:pt x="275" y="113"/>
                  </a:lnTo>
                  <a:lnTo>
                    <a:pt x="275" y="114"/>
                  </a:lnTo>
                  <a:lnTo>
                    <a:pt x="276" y="114"/>
                  </a:lnTo>
                  <a:lnTo>
                    <a:pt x="276" y="115"/>
                  </a:lnTo>
                  <a:lnTo>
                    <a:pt x="277" y="116"/>
                  </a:lnTo>
                  <a:lnTo>
                    <a:pt x="278" y="118"/>
                  </a:lnTo>
                  <a:lnTo>
                    <a:pt x="279" y="119"/>
                  </a:lnTo>
                  <a:lnTo>
                    <a:pt x="280" y="119"/>
                  </a:lnTo>
                  <a:lnTo>
                    <a:pt x="281" y="120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3" y="122"/>
                  </a:lnTo>
                  <a:lnTo>
                    <a:pt x="284" y="123"/>
                  </a:lnTo>
                  <a:lnTo>
                    <a:pt x="285" y="123"/>
                  </a:lnTo>
                  <a:lnTo>
                    <a:pt x="287" y="123"/>
                  </a:lnTo>
                  <a:lnTo>
                    <a:pt x="288" y="124"/>
                  </a:lnTo>
                  <a:lnTo>
                    <a:pt x="288" y="127"/>
                  </a:lnTo>
                  <a:lnTo>
                    <a:pt x="289" y="128"/>
                  </a:lnTo>
                  <a:lnTo>
                    <a:pt x="293" y="130"/>
                  </a:lnTo>
                  <a:lnTo>
                    <a:pt x="296" y="131"/>
                  </a:lnTo>
                  <a:lnTo>
                    <a:pt x="297" y="132"/>
                  </a:lnTo>
                  <a:lnTo>
                    <a:pt x="297" y="134"/>
                  </a:lnTo>
                  <a:lnTo>
                    <a:pt x="293" y="140"/>
                  </a:lnTo>
                  <a:lnTo>
                    <a:pt x="291" y="141"/>
                  </a:lnTo>
                  <a:lnTo>
                    <a:pt x="290" y="141"/>
                  </a:lnTo>
                  <a:lnTo>
                    <a:pt x="288" y="141"/>
                  </a:lnTo>
                  <a:lnTo>
                    <a:pt x="286" y="140"/>
                  </a:lnTo>
                  <a:lnTo>
                    <a:pt x="285" y="143"/>
                  </a:lnTo>
                  <a:lnTo>
                    <a:pt x="281" y="145"/>
                  </a:lnTo>
                  <a:lnTo>
                    <a:pt x="281" y="146"/>
                  </a:lnTo>
                  <a:lnTo>
                    <a:pt x="283" y="148"/>
                  </a:lnTo>
                  <a:lnTo>
                    <a:pt x="285" y="148"/>
                  </a:lnTo>
                  <a:lnTo>
                    <a:pt x="295" y="148"/>
                  </a:lnTo>
                  <a:lnTo>
                    <a:pt x="296" y="149"/>
                  </a:lnTo>
                  <a:lnTo>
                    <a:pt x="297" y="151"/>
                  </a:lnTo>
                  <a:lnTo>
                    <a:pt x="298" y="152"/>
                  </a:lnTo>
                  <a:lnTo>
                    <a:pt x="301" y="153"/>
                  </a:lnTo>
                  <a:lnTo>
                    <a:pt x="302" y="153"/>
                  </a:lnTo>
                  <a:lnTo>
                    <a:pt x="302" y="154"/>
                  </a:lnTo>
                  <a:lnTo>
                    <a:pt x="302" y="155"/>
                  </a:lnTo>
                  <a:lnTo>
                    <a:pt x="302" y="156"/>
                  </a:lnTo>
                  <a:lnTo>
                    <a:pt x="302" y="157"/>
                  </a:lnTo>
                  <a:lnTo>
                    <a:pt x="301" y="157"/>
                  </a:lnTo>
                  <a:lnTo>
                    <a:pt x="300" y="158"/>
                  </a:lnTo>
                  <a:lnTo>
                    <a:pt x="300" y="159"/>
                  </a:lnTo>
                  <a:lnTo>
                    <a:pt x="300" y="160"/>
                  </a:lnTo>
                  <a:lnTo>
                    <a:pt x="300" y="161"/>
                  </a:lnTo>
                  <a:lnTo>
                    <a:pt x="300" y="162"/>
                  </a:lnTo>
                  <a:lnTo>
                    <a:pt x="302" y="164"/>
                  </a:lnTo>
                  <a:lnTo>
                    <a:pt x="305" y="163"/>
                  </a:lnTo>
                  <a:lnTo>
                    <a:pt x="308" y="162"/>
                  </a:lnTo>
                  <a:lnTo>
                    <a:pt x="311" y="162"/>
                  </a:lnTo>
                  <a:lnTo>
                    <a:pt x="317" y="165"/>
                  </a:lnTo>
                  <a:lnTo>
                    <a:pt x="317" y="166"/>
                  </a:lnTo>
                  <a:lnTo>
                    <a:pt x="316" y="166"/>
                  </a:lnTo>
                  <a:lnTo>
                    <a:pt x="316" y="168"/>
                  </a:lnTo>
                  <a:lnTo>
                    <a:pt x="317" y="169"/>
                  </a:lnTo>
                  <a:lnTo>
                    <a:pt x="320" y="171"/>
                  </a:lnTo>
                  <a:lnTo>
                    <a:pt x="320" y="172"/>
                  </a:lnTo>
                  <a:lnTo>
                    <a:pt x="319" y="172"/>
                  </a:lnTo>
                  <a:lnTo>
                    <a:pt x="319" y="173"/>
                  </a:lnTo>
                  <a:lnTo>
                    <a:pt x="319" y="174"/>
                  </a:lnTo>
                  <a:lnTo>
                    <a:pt x="319" y="175"/>
                  </a:lnTo>
                  <a:lnTo>
                    <a:pt x="320" y="176"/>
                  </a:lnTo>
                  <a:lnTo>
                    <a:pt x="320" y="177"/>
                  </a:lnTo>
                  <a:lnTo>
                    <a:pt x="319" y="178"/>
                  </a:lnTo>
                  <a:lnTo>
                    <a:pt x="318" y="178"/>
                  </a:lnTo>
                  <a:lnTo>
                    <a:pt x="318" y="179"/>
                  </a:lnTo>
                  <a:lnTo>
                    <a:pt x="316" y="178"/>
                  </a:lnTo>
                  <a:lnTo>
                    <a:pt x="314" y="178"/>
                  </a:lnTo>
                  <a:lnTo>
                    <a:pt x="314" y="179"/>
                  </a:lnTo>
                  <a:lnTo>
                    <a:pt x="313" y="180"/>
                  </a:lnTo>
                  <a:lnTo>
                    <a:pt x="312" y="182"/>
                  </a:lnTo>
                  <a:lnTo>
                    <a:pt x="308" y="184"/>
                  </a:lnTo>
                  <a:lnTo>
                    <a:pt x="307" y="185"/>
                  </a:lnTo>
                  <a:lnTo>
                    <a:pt x="307" y="187"/>
                  </a:lnTo>
                  <a:lnTo>
                    <a:pt x="309" y="187"/>
                  </a:lnTo>
                  <a:lnTo>
                    <a:pt x="310" y="188"/>
                  </a:lnTo>
                  <a:lnTo>
                    <a:pt x="311" y="188"/>
                  </a:lnTo>
                  <a:lnTo>
                    <a:pt x="311" y="189"/>
                  </a:lnTo>
                  <a:lnTo>
                    <a:pt x="311" y="190"/>
                  </a:lnTo>
                  <a:lnTo>
                    <a:pt x="310" y="192"/>
                  </a:lnTo>
                  <a:lnTo>
                    <a:pt x="309" y="193"/>
                  </a:lnTo>
                  <a:lnTo>
                    <a:pt x="307" y="194"/>
                  </a:lnTo>
                  <a:lnTo>
                    <a:pt x="305" y="195"/>
                  </a:lnTo>
                  <a:lnTo>
                    <a:pt x="304" y="195"/>
                  </a:lnTo>
                  <a:lnTo>
                    <a:pt x="303" y="196"/>
                  </a:lnTo>
                  <a:lnTo>
                    <a:pt x="302" y="196"/>
                  </a:lnTo>
                  <a:lnTo>
                    <a:pt x="301" y="197"/>
                  </a:lnTo>
                  <a:lnTo>
                    <a:pt x="300" y="198"/>
                  </a:lnTo>
                  <a:lnTo>
                    <a:pt x="298" y="204"/>
                  </a:lnTo>
                  <a:lnTo>
                    <a:pt x="297" y="205"/>
                  </a:lnTo>
                  <a:lnTo>
                    <a:pt x="296" y="204"/>
                  </a:lnTo>
                  <a:lnTo>
                    <a:pt x="295" y="204"/>
                  </a:lnTo>
                  <a:lnTo>
                    <a:pt x="294" y="204"/>
                  </a:lnTo>
                  <a:lnTo>
                    <a:pt x="293" y="205"/>
                  </a:lnTo>
                  <a:lnTo>
                    <a:pt x="291" y="205"/>
                  </a:lnTo>
                  <a:lnTo>
                    <a:pt x="290" y="205"/>
                  </a:lnTo>
                  <a:lnTo>
                    <a:pt x="286" y="203"/>
                  </a:lnTo>
                  <a:lnTo>
                    <a:pt x="285" y="202"/>
                  </a:lnTo>
                  <a:lnTo>
                    <a:pt x="284" y="202"/>
                  </a:lnTo>
                  <a:lnTo>
                    <a:pt x="283" y="201"/>
                  </a:lnTo>
                  <a:lnTo>
                    <a:pt x="283" y="200"/>
                  </a:lnTo>
                  <a:lnTo>
                    <a:pt x="282" y="199"/>
                  </a:lnTo>
                  <a:lnTo>
                    <a:pt x="281" y="199"/>
                  </a:lnTo>
                  <a:lnTo>
                    <a:pt x="279" y="199"/>
                  </a:lnTo>
                  <a:lnTo>
                    <a:pt x="276" y="201"/>
                  </a:lnTo>
                  <a:lnTo>
                    <a:pt x="275" y="199"/>
                  </a:lnTo>
                  <a:lnTo>
                    <a:pt x="273" y="199"/>
                  </a:lnTo>
                  <a:lnTo>
                    <a:pt x="272" y="198"/>
                  </a:lnTo>
                  <a:lnTo>
                    <a:pt x="270" y="198"/>
                  </a:lnTo>
                  <a:lnTo>
                    <a:pt x="267" y="199"/>
                  </a:lnTo>
                  <a:lnTo>
                    <a:pt x="266" y="199"/>
                  </a:lnTo>
                  <a:lnTo>
                    <a:pt x="265" y="200"/>
                  </a:lnTo>
                  <a:lnTo>
                    <a:pt x="265" y="201"/>
                  </a:lnTo>
                  <a:lnTo>
                    <a:pt x="264" y="201"/>
                  </a:lnTo>
                  <a:lnTo>
                    <a:pt x="263" y="202"/>
                  </a:lnTo>
                  <a:lnTo>
                    <a:pt x="262" y="201"/>
                  </a:lnTo>
                  <a:lnTo>
                    <a:pt x="258" y="200"/>
                  </a:lnTo>
                  <a:lnTo>
                    <a:pt x="258" y="199"/>
                  </a:lnTo>
                  <a:lnTo>
                    <a:pt x="257" y="200"/>
                  </a:lnTo>
                  <a:lnTo>
                    <a:pt x="257" y="201"/>
                  </a:lnTo>
                  <a:lnTo>
                    <a:pt x="257" y="202"/>
                  </a:lnTo>
                  <a:lnTo>
                    <a:pt x="258" y="205"/>
                  </a:lnTo>
                  <a:lnTo>
                    <a:pt x="259" y="206"/>
                  </a:lnTo>
                  <a:lnTo>
                    <a:pt x="261" y="207"/>
                  </a:lnTo>
                  <a:lnTo>
                    <a:pt x="262" y="208"/>
                  </a:lnTo>
                  <a:lnTo>
                    <a:pt x="262" y="209"/>
                  </a:lnTo>
                  <a:lnTo>
                    <a:pt x="262" y="210"/>
                  </a:lnTo>
                  <a:lnTo>
                    <a:pt x="262" y="212"/>
                  </a:lnTo>
                  <a:lnTo>
                    <a:pt x="263" y="213"/>
                  </a:lnTo>
                  <a:lnTo>
                    <a:pt x="262" y="214"/>
                  </a:lnTo>
                  <a:lnTo>
                    <a:pt x="261" y="214"/>
                  </a:lnTo>
                  <a:lnTo>
                    <a:pt x="261" y="215"/>
                  </a:lnTo>
                  <a:lnTo>
                    <a:pt x="260" y="217"/>
                  </a:lnTo>
                  <a:lnTo>
                    <a:pt x="260" y="218"/>
                  </a:lnTo>
                  <a:lnTo>
                    <a:pt x="259" y="218"/>
                  </a:lnTo>
                  <a:lnTo>
                    <a:pt x="258" y="218"/>
                  </a:lnTo>
                  <a:lnTo>
                    <a:pt x="257" y="219"/>
                  </a:lnTo>
                  <a:lnTo>
                    <a:pt x="255" y="219"/>
                  </a:lnTo>
                  <a:lnTo>
                    <a:pt x="254" y="220"/>
                  </a:lnTo>
                  <a:lnTo>
                    <a:pt x="253" y="220"/>
                  </a:lnTo>
                  <a:lnTo>
                    <a:pt x="252" y="222"/>
                  </a:lnTo>
                  <a:lnTo>
                    <a:pt x="251" y="223"/>
                  </a:lnTo>
                  <a:lnTo>
                    <a:pt x="248" y="224"/>
                  </a:lnTo>
                  <a:lnTo>
                    <a:pt x="248" y="225"/>
                  </a:lnTo>
                  <a:lnTo>
                    <a:pt x="247" y="226"/>
                  </a:lnTo>
                  <a:lnTo>
                    <a:pt x="248" y="226"/>
                  </a:lnTo>
                  <a:lnTo>
                    <a:pt x="249" y="226"/>
                  </a:lnTo>
                  <a:lnTo>
                    <a:pt x="250" y="227"/>
                  </a:lnTo>
                  <a:lnTo>
                    <a:pt x="251" y="228"/>
                  </a:lnTo>
                  <a:lnTo>
                    <a:pt x="251" y="229"/>
                  </a:lnTo>
                  <a:lnTo>
                    <a:pt x="252" y="229"/>
                  </a:lnTo>
                  <a:lnTo>
                    <a:pt x="253" y="230"/>
                  </a:lnTo>
                  <a:lnTo>
                    <a:pt x="255" y="231"/>
                  </a:lnTo>
                  <a:lnTo>
                    <a:pt x="257" y="231"/>
                  </a:lnTo>
                  <a:lnTo>
                    <a:pt x="258" y="231"/>
                  </a:lnTo>
                  <a:lnTo>
                    <a:pt x="259" y="231"/>
                  </a:lnTo>
                  <a:lnTo>
                    <a:pt x="267" y="234"/>
                  </a:lnTo>
                  <a:lnTo>
                    <a:pt x="269" y="236"/>
                  </a:lnTo>
                  <a:lnTo>
                    <a:pt x="270" y="237"/>
                  </a:lnTo>
                  <a:lnTo>
                    <a:pt x="270" y="238"/>
                  </a:lnTo>
                  <a:lnTo>
                    <a:pt x="270" y="239"/>
                  </a:lnTo>
                  <a:lnTo>
                    <a:pt x="271" y="240"/>
                  </a:lnTo>
                  <a:lnTo>
                    <a:pt x="273" y="239"/>
                  </a:lnTo>
                  <a:lnTo>
                    <a:pt x="274" y="240"/>
                  </a:lnTo>
                  <a:lnTo>
                    <a:pt x="275" y="241"/>
                  </a:lnTo>
                  <a:lnTo>
                    <a:pt x="276" y="241"/>
                  </a:lnTo>
                  <a:lnTo>
                    <a:pt x="277" y="242"/>
                  </a:lnTo>
                  <a:lnTo>
                    <a:pt x="278" y="243"/>
                  </a:lnTo>
                  <a:lnTo>
                    <a:pt x="279" y="243"/>
                  </a:lnTo>
                  <a:lnTo>
                    <a:pt x="280" y="244"/>
                  </a:lnTo>
                  <a:lnTo>
                    <a:pt x="281" y="245"/>
                  </a:lnTo>
                  <a:lnTo>
                    <a:pt x="283" y="248"/>
                  </a:lnTo>
                  <a:lnTo>
                    <a:pt x="284" y="248"/>
                  </a:lnTo>
                  <a:lnTo>
                    <a:pt x="285" y="248"/>
                  </a:lnTo>
                  <a:lnTo>
                    <a:pt x="287" y="248"/>
                  </a:lnTo>
                  <a:lnTo>
                    <a:pt x="289" y="249"/>
                  </a:lnTo>
                  <a:lnTo>
                    <a:pt x="290" y="249"/>
                  </a:lnTo>
                  <a:lnTo>
                    <a:pt x="290" y="250"/>
                  </a:lnTo>
                  <a:lnTo>
                    <a:pt x="293" y="254"/>
                  </a:lnTo>
                  <a:lnTo>
                    <a:pt x="294" y="254"/>
                  </a:lnTo>
                  <a:lnTo>
                    <a:pt x="296" y="255"/>
                  </a:lnTo>
                  <a:lnTo>
                    <a:pt x="297" y="256"/>
                  </a:lnTo>
                  <a:lnTo>
                    <a:pt x="298" y="258"/>
                  </a:lnTo>
                  <a:lnTo>
                    <a:pt x="299" y="259"/>
                  </a:lnTo>
                  <a:lnTo>
                    <a:pt x="300" y="259"/>
                  </a:lnTo>
                  <a:lnTo>
                    <a:pt x="301" y="259"/>
                  </a:lnTo>
                  <a:lnTo>
                    <a:pt x="302" y="259"/>
                  </a:lnTo>
                  <a:lnTo>
                    <a:pt x="302" y="260"/>
                  </a:lnTo>
                  <a:lnTo>
                    <a:pt x="303" y="261"/>
                  </a:lnTo>
                  <a:lnTo>
                    <a:pt x="304" y="261"/>
                  </a:lnTo>
                  <a:lnTo>
                    <a:pt x="307" y="262"/>
                  </a:lnTo>
                  <a:lnTo>
                    <a:pt x="310" y="263"/>
                  </a:lnTo>
                  <a:lnTo>
                    <a:pt x="311" y="263"/>
                  </a:lnTo>
                  <a:lnTo>
                    <a:pt x="314" y="262"/>
                  </a:lnTo>
                  <a:lnTo>
                    <a:pt x="316" y="263"/>
                  </a:lnTo>
                  <a:lnTo>
                    <a:pt x="317" y="265"/>
                  </a:lnTo>
                  <a:lnTo>
                    <a:pt x="319" y="266"/>
                  </a:lnTo>
                  <a:lnTo>
                    <a:pt x="320" y="266"/>
                  </a:lnTo>
                  <a:lnTo>
                    <a:pt x="321" y="265"/>
                  </a:lnTo>
                  <a:lnTo>
                    <a:pt x="322" y="266"/>
                  </a:lnTo>
                  <a:lnTo>
                    <a:pt x="325" y="268"/>
                  </a:lnTo>
                  <a:lnTo>
                    <a:pt x="327" y="268"/>
                  </a:lnTo>
                  <a:lnTo>
                    <a:pt x="328" y="268"/>
                  </a:lnTo>
                  <a:lnTo>
                    <a:pt x="329" y="268"/>
                  </a:lnTo>
                  <a:lnTo>
                    <a:pt x="330" y="268"/>
                  </a:lnTo>
                  <a:lnTo>
                    <a:pt x="332" y="271"/>
                  </a:lnTo>
                  <a:lnTo>
                    <a:pt x="333" y="272"/>
                  </a:lnTo>
                  <a:lnTo>
                    <a:pt x="334" y="273"/>
                  </a:lnTo>
                  <a:lnTo>
                    <a:pt x="334" y="274"/>
                  </a:lnTo>
                  <a:lnTo>
                    <a:pt x="333" y="275"/>
                  </a:lnTo>
                  <a:lnTo>
                    <a:pt x="332" y="275"/>
                  </a:lnTo>
                  <a:lnTo>
                    <a:pt x="331" y="275"/>
                  </a:lnTo>
                  <a:lnTo>
                    <a:pt x="330" y="276"/>
                  </a:lnTo>
                  <a:lnTo>
                    <a:pt x="329" y="278"/>
                  </a:lnTo>
                  <a:lnTo>
                    <a:pt x="328" y="282"/>
                  </a:lnTo>
                  <a:lnTo>
                    <a:pt x="328" y="285"/>
                  </a:lnTo>
                  <a:lnTo>
                    <a:pt x="329" y="287"/>
                  </a:lnTo>
                  <a:lnTo>
                    <a:pt x="330" y="288"/>
                  </a:lnTo>
                  <a:lnTo>
                    <a:pt x="332" y="290"/>
                  </a:lnTo>
                  <a:lnTo>
                    <a:pt x="333" y="291"/>
                  </a:lnTo>
                  <a:lnTo>
                    <a:pt x="333" y="292"/>
                  </a:lnTo>
                  <a:lnTo>
                    <a:pt x="333" y="293"/>
                  </a:lnTo>
                  <a:lnTo>
                    <a:pt x="333" y="294"/>
                  </a:lnTo>
                  <a:lnTo>
                    <a:pt x="334" y="295"/>
                  </a:lnTo>
                  <a:lnTo>
                    <a:pt x="337" y="297"/>
                  </a:lnTo>
                  <a:lnTo>
                    <a:pt x="337" y="298"/>
                  </a:lnTo>
                  <a:lnTo>
                    <a:pt x="338" y="299"/>
                  </a:lnTo>
                  <a:lnTo>
                    <a:pt x="339" y="299"/>
                  </a:lnTo>
                  <a:lnTo>
                    <a:pt x="340" y="299"/>
                  </a:lnTo>
                  <a:lnTo>
                    <a:pt x="341" y="299"/>
                  </a:lnTo>
                  <a:lnTo>
                    <a:pt x="342" y="299"/>
                  </a:lnTo>
                  <a:lnTo>
                    <a:pt x="342" y="300"/>
                  </a:lnTo>
                  <a:lnTo>
                    <a:pt x="342" y="302"/>
                  </a:lnTo>
                  <a:lnTo>
                    <a:pt x="342" y="303"/>
                  </a:lnTo>
                  <a:lnTo>
                    <a:pt x="343" y="304"/>
                  </a:lnTo>
                  <a:lnTo>
                    <a:pt x="344" y="305"/>
                  </a:lnTo>
                  <a:lnTo>
                    <a:pt x="345" y="305"/>
                  </a:lnTo>
                  <a:lnTo>
                    <a:pt x="346" y="305"/>
                  </a:lnTo>
                  <a:lnTo>
                    <a:pt x="347" y="306"/>
                  </a:lnTo>
                  <a:lnTo>
                    <a:pt x="348" y="306"/>
                  </a:lnTo>
                  <a:lnTo>
                    <a:pt x="348" y="305"/>
                  </a:lnTo>
                  <a:lnTo>
                    <a:pt x="348" y="304"/>
                  </a:lnTo>
                  <a:lnTo>
                    <a:pt x="348" y="303"/>
                  </a:lnTo>
                  <a:lnTo>
                    <a:pt x="350" y="302"/>
                  </a:lnTo>
                  <a:lnTo>
                    <a:pt x="351" y="302"/>
                  </a:lnTo>
                  <a:lnTo>
                    <a:pt x="352" y="303"/>
                  </a:lnTo>
                  <a:lnTo>
                    <a:pt x="353" y="304"/>
                  </a:lnTo>
                  <a:lnTo>
                    <a:pt x="354" y="304"/>
                  </a:lnTo>
                  <a:lnTo>
                    <a:pt x="354" y="306"/>
                  </a:lnTo>
                  <a:lnTo>
                    <a:pt x="354" y="307"/>
                  </a:lnTo>
                  <a:lnTo>
                    <a:pt x="354" y="308"/>
                  </a:lnTo>
                  <a:lnTo>
                    <a:pt x="355" y="308"/>
                  </a:lnTo>
                  <a:lnTo>
                    <a:pt x="356" y="311"/>
                  </a:lnTo>
                  <a:lnTo>
                    <a:pt x="357" y="311"/>
                  </a:lnTo>
                  <a:lnTo>
                    <a:pt x="358" y="312"/>
                  </a:lnTo>
                  <a:lnTo>
                    <a:pt x="359" y="312"/>
                  </a:lnTo>
                  <a:lnTo>
                    <a:pt x="359" y="313"/>
                  </a:lnTo>
                  <a:lnTo>
                    <a:pt x="359" y="315"/>
                  </a:lnTo>
                  <a:lnTo>
                    <a:pt x="360" y="316"/>
                  </a:lnTo>
                  <a:lnTo>
                    <a:pt x="361" y="317"/>
                  </a:lnTo>
                  <a:lnTo>
                    <a:pt x="362" y="318"/>
                  </a:lnTo>
                  <a:lnTo>
                    <a:pt x="363" y="319"/>
                  </a:lnTo>
                  <a:lnTo>
                    <a:pt x="362" y="324"/>
                  </a:lnTo>
                  <a:lnTo>
                    <a:pt x="362" y="326"/>
                  </a:lnTo>
                  <a:lnTo>
                    <a:pt x="365" y="329"/>
                  </a:lnTo>
                  <a:lnTo>
                    <a:pt x="367" y="332"/>
                  </a:lnTo>
                  <a:lnTo>
                    <a:pt x="368" y="334"/>
                  </a:lnTo>
                  <a:lnTo>
                    <a:pt x="369" y="335"/>
                  </a:lnTo>
                  <a:lnTo>
                    <a:pt x="370" y="338"/>
                  </a:lnTo>
                  <a:lnTo>
                    <a:pt x="370" y="339"/>
                  </a:lnTo>
                  <a:lnTo>
                    <a:pt x="371" y="340"/>
                  </a:lnTo>
                  <a:lnTo>
                    <a:pt x="374" y="341"/>
                  </a:lnTo>
                  <a:lnTo>
                    <a:pt x="377" y="342"/>
                  </a:lnTo>
                  <a:lnTo>
                    <a:pt x="378" y="344"/>
                  </a:lnTo>
                  <a:lnTo>
                    <a:pt x="383" y="350"/>
                  </a:lnTo>
                  <a:lnTo>
                    <a:pt x="384" y="351"/>
                  </a:lnTo>
                  <a:lnTo>
                    <a:pt x="390" y="358"/>
                  </a:lnTo>
                  <a:lnTo>
                    <a:pt x="401" y="368"/>
                  </a:lnTo>
                  <a:lnTo>
                    <a:pt x="402" y="368"/>
                  </a:lnTo>
                  <a:lnTo>
                    <a:pt x="403" y="368"/>
                  </a:lnTo>
                  <a:lnTo>
                    <a:pt x="404" y="368"/>
                  </a:lnTo>
                  <a:lnTo>
                    <a:pt x="405" y="367"/>
                  </a:lnTo>
                  <a:lnTo>
                    <a:pt x="405" y="366"/>
                  </a:lnTo>
                  <a:lnTo>
                    <a:pt x="406" y="365"/>
                  </a:lnTo>
                  <a:lnTo>
                    <a:pt x="407" y="366"/>
                  </a:lnTo>
                  <a:lnTo>
                    <a:pt x="407" y="367"/>
                  </a:lnTo>
                  <a:lnTo>
                    <a:pt x="407" y="368"/>
                  </a:lnTo>
                  <a:lnTo>
                    <a:pt x="408" y="368"/>
                  </a:lnTo>
                  <a:lnTo>
                    <a:pt x="409" y="369"/>
                  </a:lnTo>
                  <a:lnTo>
                    <a:pt x="409" y="370"/>
                  </a:lnTo>
                  <a:lnTo>
                    <a:pt x="408" y="371"/>
                  </a:lnTo>
                  <a:lnTo>
                    <a:pt x="408" y="372"/>
                  </a:lnTo>
                  <a:lnTo>
                    <a:pt x="409" y="373"/>
                  </a:lnTo>
                  <a:lnTo>
                    <a:pt x="411" y="376"/>
                  </a:lnTo>
                  <a:lnTo>
                    <a:pt x="414" y="379"/>
                  </a:lnTo>
                  <a:lnTo>
                    <a:pt x="414" y="381"/>
                  </a:lnTo>
                  <a:lnTo>
                    <a:pt x="414" y="382"/>
                  </a:lnTo>
                  <a:lnTo>
                    <a:pt x="415" y="384"/>
                  </a:lnTo>
                  <a:lnTo>
                    <a:pt x="415" y="385"/>
                  </a:lnTo>
                  <a:lnTo>
                    <a:pt x="415" y="386"/>
                  </a:lnTo>
                  <a:lnTo>
                    <a:pt x="416" y="386"/>
                  </a:lnTo>
                  <a:lnTo>
                    <a:pt x="417" y="387"/>
                  </a:lnTo>
                  <a:lnTo>
                    <a:pt x="418" y="387"/>
                  </a:lnTo>
                  <a:lnTo>
                    <a:pt x="420" y="387"/>
                  </a:lnTo>
                  <a:lnTo>
                    <a:pt x="421" y="388"/>
                  </a:lnTo>
                  <a:lnTo>
                    <a:pt x="423" y="386"/>
                  </a:lnTo>
                  <a:lnTo>
                    <a:pt x="424" y="387"/>
                  </a:lnTo>
                  <a:lnTo>
                    <a:pt x="424" y="389"/>
                  </a:lnTo>
                  <a:lnTo>
                    <a:pt x="424" y="407"/>
                  </a:lnTo>
                  <a:lnTo>
                    <a:pt x="424" y="409"/>
                  </a:lnTo>
                  <a:lnTo>
                    <a:pt x="425" y="410"/>
                  </a:lnTo>
                  <a:lnTo>
                    <a:pt x="426" y="412"/>
                  </a:lnTo>
                  <a:lnTo>
                    <a:pt x="427" y="413"/>
                  </a:lnTo>
                  <a:lnTo>
                    <a:pt x="429" y="413"/>
                  </a:lnTo>
                  <a:lnTo>
                    <a:pt x="430" y="413"/>
                  </a:lnTo>
                  <a:lnTo>
                    <a:pt x="431" y="414"/>
                  </a:lnTo>
                  <a:lnTo>
                    <a:pt x="431" y="418"/>
                  </a:lnTo>
                  <a:lnTo>
                    <a:pt x="431" y="419"/>
                  </a:lnTo>
                  <a:lnTo>
                    <a:pt x="432" y="422"/>
                  </a:lnTo>
                  <a:lnTo>
                    <a:pt x="433" y="423"/>
                  </a:lnTo>
                  <a:lnTo>
                    <a:pt x="434" y="425"/>
                  </a:lnTo>
                  <a:lnTo>
                    <a:pt x="436" y="424"/>
                  </a:lnTo>
                  <a:lnTo>
                    <a:pt x="436" y="425"/>
                  </a:lnTo>
                  <a:lnTo>
                    <a:pt x="437" y="425"/>
                  </a:lnTo>
                  <a:lnTo>
                    <a:pt x="438" y="425"/>
                  </a:lnTo>
                  <a:lnTo>
                    <a:pt x="438" y="424"/>
                  </a:lnTo>
                  <a:lnTo>
                    <a:pt x="438" y="423"/>
                  </a:lnTo>
                  <a:lnTo>
                    <a:pt x="440" y="422"/>
                  </a:lnTo>
                  <a:lnTo>
                    <a:pt x="441" y="421"/>
                  </a:lnTo>
                  <a:lnTo>
                    <a:pt x="441" y="420"/>
                  </a:lnTo>
                  <a:lnTo>
                    <a:pt x="443" y="417"/>
                  </a:lnTo>
                  <a:lnTo>
                    <a:pt x="444" y="418"/>
                  </a:lnTo>
                  <a:lnTo>
                    <a:pt x="445" y="419"/>
                  </a:lnTo>
                  <a:lnTo>
                    <a:pt x="445" y="422"/>
                  </a:lnTo>
                  <a:lnTo>
                    <a:pt x="445" y="424"/>
                  </a:lnTo>
                  <a:lnTo>
                    <a:pt x="445" y="425"/>
                  </a:lnTo>
                  <a:lnTo>
                    <a:pt x="445" y="426"/>
                  </a:lnTo>
                  <a:lnTo>
                    <a:pt x="446" y="425"/>
                  </a:lnTo>
                  <a:lnTo>
                    <a:pt x="447" y="427"/>
                  </a:lnTo>
                  <a:lnTo>
                    <a:pt x="447" y="428"/>
                  </a:lnTo>
                  <a:lnTo>
                    <a:pt x="449" y="429"/>
                  </a:lnTo>
                  <a:lnTo>
                    <a:pt x="450" y="430"/>
                  </a:lnTo>
                  <a:lnTo>
                    <a:pt x="451" y="430"/>
                  </a:lnTo>
                  <a:lnTo>
                    <a:pt x="451" y="431"/>
                  </a:lnTo>
                  <a:lnTo>
                    <a:pt x="451" y="432"/>
                  </a:lnTo>
                  <a:lnTo>
                    <a:pt x="451" y="433"/>
                  </a:lnTo>
                  <a:lnTo>
                    <a:pt x="452" y="433"/>
                  </a:lnTo>
                  <a:lnTo>
                    <a:pt x="453" y="433"/>
                  </a:lnTo>
                  <a:lnTo>
                    <a:pt x="455" y="433"/>
                  </a:lnTo>
                  <a:lnTo>
                    <a:pt x="458" y="434"/>
                  </a:lnTo>
                  <a:lnTo>
                    <a:pt x="459" y="434"/>
                  </a:lnTo>
                  <a:lnTo>
                    <a:pt x="460" y="435"/>
                  </a:lnTo>
                  <a:lnTo>
                    <a:pt x="461" y="436"/>
                  </a:lnTo>
                  <a:lnTo>
                    <a:pt x="462" y="436"/>
                  </a:lnTo>
                  <a:lnTo>
                    <a:pt x="463" y="440"/>
                  </a:lnTo>
                  <a:lnTo>
                    <a:pt x="463" y="441"/>
                  </a:lnTo>
                  <a:lnTo>
                    <a:pt x="464" y="442"/>
                  </a:lnTo>
                  <a:lnTo>
                    <a:pt x="464" y="443"/>
                  </a:lnTo>
                  <a:lnTo>
                    <a:pt x="465" y="443"/>
                  </a:lnTo>
                  <a:lnTo>
                    <a:pt x="466" y="443"/>
                  </a:lnTo>
                  <a:lnTo>
                    <a:pt x="466" y="444"/>
                  </a:lnTo>
                  <a:lnTo>
                    <a:pt x="467" y="444"/>
                  </a:lnTo>
                  <a:lnTo>
                    <a:pt x="469" y="445"/>
                  </a:lnTo>
                  <a:lnTo>
                    <a:pt x="471" y="448"/>
                  </a:lnTo>
                  <a:lnTo>
                    <a:pt x="473" y="449"/>
                  </a:lnTo>
                  <a:lnTo>
                    <a:pt x="475" y="450"/>
                  </a:lnTo>
                  <a:lnTo>
                    <a:pt x="477" y="450"/>
                  </a:lnTo>
                  <a:lnTo>
                    <a:pt x="480" y="449"/>
                  </a:lnTo>
                  <a:lnTo>
                    <a:pt x="482" y="449"/>
                  </a:lnTo>
                  <a:lnTo>
                    <a:pt x="482" y="450"/>
                  </a:lnTo>
                  <a:lnTo>
                    <a:pt x="482" y="451"/>
                  </a:lnTo>
                  <a:lnTo>
                    <a:pt x="482" y="452"/>
                  </a:lnTo>
                  <a:lnTo>
                    <a:pt x="482" y="453"/>
                  </a:lnTo>
                  <a:lnTo>
                    <a:pt x="482" y="454"/>
                  </a:lnTo>
                  <a:lnTo>
                    <a:pt x="481" y="455"/>
                  </a:lnTo>
                  <a:lnTo>
                    <a:pt x="479" y="458"/>
                  </a:lnTo>
                  <a:lnTo>
                    <a:pt x="478" y="459"/>
                  </a:lnTo>
                  <a:lnTo>
                    <a:pt x="477" y="460"/>
                  </a:lnTo>
                  <a:lnTo>
                    <a:pt x="474" y="460"/>
                  </a:lnTo>
                  <a:lnTo>
                    <a:pt x="473" y="461"/>
                  </a:lnTo>
                  <a:lnTo>
                    <a:pt x="469" y="464"/>
                  </a:lnTo>
                  <a:lnTo>
                    <a:pt x="468" y="464"/>
                  </a:lnTo>
                  <a:lnTo>
                    <a:pt x="467" y="463"/>
                  </a:lnTo>
                  <a:lnTo>
                    <a:pt x="466" y="463"/>
                  </a:lnTo>
                  <a:lnTo>
                    <a:pt x="466" y="463"/>
                  </a:lnTo>
                  <a:lnTo>
                    <a:pt x="466" y="464"/>
                  </a:lnTo>
                  <a:lnTo>
                    <a:pt x="464" y="468"/>
                  </a:lnTo>
                  <a:lnTo>
                    <a:pt x="464" y="469"/>
                  </a:lnTo>
                  <a:lnTo>
                    <a:pt x="465" y="470"/>
                  </a:lnTo>
                  <a:lnTo>
                    <a:pt x="467" y="472"/>
                  </a:lnTo>
                  <a:lnTo>
                    <a:pt x="468" y="473"/>
                  </a:lnTo>
                  <a:lnTo>
                    <a:pt x="468" y="474"/>
                  </a:lnTo>
                  <a:lnTo>
                    <a:pt x="469" y="477"/>
                  </a:lnTo>
                  <a:lnTo>
                    <a:pt x="469" y="478"/>
                  </a:lnTo>
                  <a:lnTo>
                    <a:pt x="470" y="479"/>
                  </a:lnTo>
                  <a:lnTo>
                    <a:pt x="471" y="480"/>
                  </a:lnTo>
                  <a:lnTo>
                    <a:pt x="473" y="481"/>
                  </a:lnTo>
                  <a:lnTo>
                    <a:pt x="474" y="482"/>
                  </a:lnTo>
                  <a:lnTo>
                    <a:pt x="477" y="488"/>
                  </a:lnTo>
                  <a:lnTo>
                    <a:pt x="478" y="489"/>
                  </a:lnTo>
                  <a:lnTo>
                    <a:pt x="479" y="489"/>
                  </a:lnTo>
                  <a:lnTo>
                    <a:pt x="479" y="488"/>
                  </a:lnTo>
                  <a:lnTo>
                    <a:pt x="480" y="487"/>
                  </a:lnTo>
                  <a:lnTo>
                    <a:pt x="482" y="488"/>
                  </a:lnTo>
                  <a:lnTo>
                    <a:pt x="482" y="487"/>
                  </a:lnTo>
                  <a:lnTo>
                    <a:pt x="483" y="487"/>
                  </a:lnTo>
                  <a:lnTo>
                    <a:pt x="483" y="488"/>
                  </a:lnTo>
                  <a:lnTo>
                    <a:pt x="483" y="489"/>
                  </a:lnTo>
                  <a:lnTo>
                    <a:pt x="484" y="489"/>
                  </a:lnTo>
                  <a:lnTo>
                    <a:pt x="485" y="489"/>
                  </a:lnTo>
                  <a:lnTo>
                    <a:pt x="485" y="491"/>
                  </a:lnTo>
                  <a:lnTo>
                    <a:pt x="485" y="492"/>
                  </a:lnTo>
                  <a:lnTo>
                    <a:pt x="486" y="493"/>
                  </a:lnTo>
                  <a:lnTo>
                    <a:pt x="487" y="494"/>
                  </a:lnTo>
                  <a:lnTo>
                    <a:pt x="490" y="494"/>
                  </a:lnTo>
                  <a:lnTo>
                    <a:pt x="491" y="494"/>
                  </a:lnTo>
                  <a:lnTo>
                    <a:pt x="491" y="495"/>
                  </a:lnTo>
                  <a:lnTo>
                    <a:pt x="491" y="497"/>
                  </a:lnTo>
                  <a:lnTo>
                    <a:pt x="492" y="499"/>
                  </a:lnTo>
                  <a:lnTo>
                    <a:pt x="493" y="500"/>
                  </a:lnTo>
                  <a:lnTo>
                    <a:pt x="495" y="502"/>
                  </a:lnTo>
                  <a:lnTo>
                    <a:pt x="496" y="503"/>
                  </a:lnTo>
                  <a:lnTo>
                    <a:pt x="497" y="504"/>
                  </a:lnTo>
                  <a:lnTo>
                    <a:pt x="497" y="505"/>
                  </a:lnTo>
                  <a:lnTo>
                    <a:pt x="496" y="508"/>
                  </a:lnTo>
                  <a:lnTo>
                    <a:pt x="496" y="509"/>
                  </a:lnTo>
                  <a:lnTo>
                    <a:pt x="495" y="508"/>
                  </a:lnTo>
                  <a:lnTo>
                    <a:pt x="494" y="509"/>
                  </a:lnTo>
                  <a:lnTo>
                    <a:pt x="494" y="512"/>
                  </a:lnTo>
                  <a:lnTo>
                    <a:pt x="494" y="513"/>
                  </a:lnTo>
                  <a:lnTo>
                    <a:pt x="493" y="514"/>
                  </a:lnTo>
                  <a:lnTo>
                    <a:pt x="492" y="515"/>
                  </a:lnTo>
                  <a:lnTo>
                    <a:pt x="491" y="516"/>
                  </a:lnTo>
                  <a:lnTo>
                    <a:pt x="492" y="517"/>
                  </a:lnTo>
                  <a:lnTo>
                    <a:pt x="492" y="518"/>
                  </a:lnTo>
                  <a:lnTo>
                    <a:pt x="491" y="519"/>
                  </a:lnTo>
                  <a:lnTo>
                    <a:pt x="490" y="519"/>
                  </a:lnTo>
                  <a:lnTo>
                    <a:pt x="488" y="519"/>
                  </a:lnTo>
                  <a:lnTo>
                    <a:pt x="487" y="519"/>
                  </a:lnTo>
                  <a:lnTo>
                    <a:pt x="486" y="519"/>
                  </a:lnTo>
                  <a:lnTo>
                    <a:pt x="484" y="520"/>
                  </a:lnTo>
                  <a:lnTo>
                    <a:pt x="483" y="520"/>
                  </a:lnTo>
                  <a:lnTo>
                    <a:pt x="482" y="520"/>
                  </a:lnTo>
                  <a:lnTo>
                    <a:pt x="482" y="521"/>
                  </a:lnTo>
                  <a:lnTo>
                    <a:pt x="483" y="522"/>
                  </a:lnTo>
                  <a:lnTo>
                    <a:pt x="483" y="523"/>
                  </a:lnTo>
                  <a:lnTo>
                    <a:pt x="483" y="524"/>
                  </a:lnTo>
                  <a:lnTo>
                    <a:pt x="484" y="525"/>
                  </a:lnTo>
                  <a:lnTo>
                    <a:pt x="484" y="526"/>
                  </a:lnTo>
                  <a:lnTo>
                    <a:pt x="485" y="526"/>
                  </a:lnTo>
                  <a:lnTo>
                    <a:pt x="489" y="529"/>
                  </a:lnTo>
                  <a:lnTo>
                    <a:pt x="490" y="530"/>
                  </a:lnTo>
                  <a:lnTo>
                    <a:pt x="490" y="531"/>
                  </a:lnTo>
                  <a:lnTo>
                    <a:pt x="489" y="532"/>
                  </a:lnTo>
                  <a:lnTo>
                    <a:pt x="486" y="535"/>
                  </a:lnTo>
                  <a:lnTo>
                    <a:pt x="485" y="535"/>
                  </a:lnTo>
                  <a:lnTo>
                    <a:pt x="486" y="536"/>
                  </a:lnTo>
                  <a:lnTo>
                    <a:pt x="486" y="538"/>
                  </a:lnTo>
                  <a:lnTo>
                    <a:pt x="487" y="539"/>
                  </a:lnTo>
                  <a:lnTo>
                    <a:pt x="486" y="539"/>
                  </a:lnTo>
                  <a:lnTo>
                    <a:pt x="486" y="540"/>
                  </a:lnTo>
                  <a:lnTo>
                    <a:pt x="487" y="541"/>
                  </a:lnTo>
                  <a:lnTo>
                    <a:pt x="488" y="541"/>
                  </a:lnTo>
                  <a:lnTo>
                    <a:pt x="487" y="542"/>
                  </a:lnTo>
                  <a:lnTo>
                    <a:pt x="487" y="543"/>
                  </a:lnTo>
                  <a:lnTo>
                    <a:pt x="484" y="546"/>
                  </a:lnTo>
                  <a:lnTo>
                    <a:pt x="483" y="547"/>
                  </a:lnTo>
                  <a:lnTo>
                    <a:pt x="482" y="549"/>
                  </a:lnTo>
                  <a:lnTo>
                    <a:pt x="482" y="550"/>
                  </a:lnTo>
                  <a:lnTo>
                    <a:pt x="481" y="550"/>
                  </a:lnTo>
                  <a:lnTo>
                    <a:pt x="481" y="551"/>
                  </a:lnTo>
                  <a:lnTo>
                    <a:pt x="482" y="551"/>
                  </a:lnTo>
                  <a:lnTo>
                    <a:pt x="482" y="552"/>
                  </a:lnTo>
                  <a:lnTo>
                    <a:pt x="481" y="552"/>
                  </a:lnTo>
                  <a:lnTo>
                    <a:pt x="480" y="553"/>
                  </a:lnTo>
                  <a:lnTo>
                    <a:pt x="478" y="552"/>
                  </a:lnTo>
                  <a:lnTo>
                    <a:pt x="477" y="552"/>
                  </a:lnTo>
                  <a:lnTo>
                    <a:pt x="476" y="552"/>
                  </a:lnTo>
                  <a:lnTo>
                    <a:pt x="475" y="551"/>
                  </a:lnTo>
                  <a:lnTo>
                    <a:pt x="473" y="549"/>
                  </a:lnTo>
                  <a:lnTo>
                    <a:pt x="472" y="549"/>
                  </a:lnTo>
                  <a:lnTo>
                    <a:pt x="471" y="550"/>
                  </a:lnTo>
                  <a:lnTo>
                    <a:pt x="470" y="552"/>
                  </a:lnTo>
                  <a:lnTo>
                    <a:pt x="469" y="553"/>
                  </a:lnTo>
                  <a:lnTo>
                    <a:pt x="468" y="553"/>
                  </a:lnTo>
                  <a:lnTo>
                    <a:pt x="468" y="555"/>
                  </a:lnTo>
                  <a:lnTo>
                    <a:pt x="468" y="556"/>
                  </a:lnTo>
                  <a:lnTo>
                    <a:pt x="467" y="557"/>
                  </a:lnTo>
                  <a:lnTo>
                    <a:pt x="466" y="556"/>
                  </a:lnTo>
                  <a:lnTo>
                    <a:pt x="466" y="556"/>
                  </a:lnTo>
                  <a:lnTo>
                    <a:pt x="466" y="557"/>
                  </a:lnTo>
                  <a:lnTo>
                    <a:pt x="465" y="558"/>
                  </a:lnTo>
                  <a:lnTo>
                    <a:pt x="465" y="559"/>
                  </a:lnTo>
                  <a:lnTo>
                    <a:pt x="463" y="561"/>
                  </a:lnTo>
                  <a:lnTo>
                    <a:pt x="461" y="562"/>
                  </a:lnTo>
                  <a:lnTo>
                    <a:pt x="459" y="563"/>
                  </a:lnTo>
                  <a:lnTo>
                    <a:pt x="459" y="562"/>
                  </a:lnTo>
                  <a:lnTo>
                    <a:pt x="458" y="562"/>
                  </a:lnTo>
                  <a:lnTo>
                    <a:pt x="457" y="561"/>
                  </a:lnTo>
                  <a:lnTo>
                    <a:pt x="456" y="560"/>
                  </a:lnTo>
                  <a:lnTo>
                    <a:pt x="456" y="561"/>
                  </a:lnTo>
                  <a:lnTo>
                    <a:pt x="454" y="563"/>
                  </a:lnTo>
                  <a:lnTo>
                    <a:pt x="453" y="565"/>
                  </a:lnTo>
                  <a:lnTo>
                    <a:pt x="452" y="565"/>
                  </a:lnTo>
                  <a:lnTo>
                    <a:pt x="452" y="566"/>
                  </a:lnTo>
                  <a:lnTo>
                    <a:pt x="451" y="567"/>
                  </a:lnTo>
                  <a:lnTo>
                    <a:pt x="451" y="568"/>
                  </a:lnTo>
                  <a:lnTo>
                    <a:pt x="450" y="568"/>
                  </a:lnTo>
                  <a:lnTo>
                    <a:pt x="449" y="568"/>
                  </a:lnTo>
                  <a:lnTo>
                    <a:pt x="448" y="567"/>
                  </a:lnTo>
                  <a:lnTo>
                    <a:pt x="447" y="567"/>
                  </a:lnTo>
                  <a:lnTo>
                    <a:pt x="446" y="567"/>
                  </a:lnTo>
                  <a:lnTo>
                    <a:pt x="446" y="568"/>
                  </a:lnTo>
                  <a:lnTo>
                    <a:pt x="443" y="569"/>
                  </a:lnTo>
                  <a:lnTo>
                    <a:pt x="442" y="569"/>
                  </a:lnTo>
                  <a:lnTo>
                    <a:pt x="441" y="568"/>
                  </a:lnTo>
                  <a:lnTo>
                    <a:pt x="439" y="566"/>
                  </a:lnTo>
                  <a:lnTo>
                    <a:pt x="437" y="563"/>
                  </a:lnTo>
                  <a:lnTo>
                    <a:pt x="436" y="562"/>
                  </a:lnTo>
                  <a:lnTo>
                    <a:pt x="435" y="561"/>
                  </a:lnTo>
                  <a:lnTo>
                    <a:pt x="430" y="559"/>
                  </a:lnTo>
                  <a:lnTo>
                    <a:pt x="429" y="559"/>
                  </a:lnTo>
                  <a:lnTo>
                    <a:pt x="428" y="558"/>
                  </a:lnTo>
                  <a:lnTo>
                    <a:pt x="427" y="556"/>
                  </a:lnTo>
                  <a:lnTo>
                    <a:pt x="426" y="556"/>
                  </a:lnTo>
                  <a:lnTo>
                    <a:pt x="425" y="556"/>
                  </a:lnTo>
                  <a:lnTo>
                    <a:pt x="424" y="555"/>
                  </a:lnTo>
                  <a:lnTo>
                    <a:pt x="424" y="552"/>
                  </a:lnTo>
                  <a:lnTo>
                    <a:pt x="423" y="552"/>
                  </a:lnTo>
                  <a:lnTo>
                    <a:pt x="423" y="550"/>
                  </a:lnTo>
                  <a:lnTo>
                    <a:pt x="422" y="550"/>
                  </a:lnTo>
                  <a:lnTo>
                    <a:pt x="421" y="551"/>
                  </a:lnTo>
                  <a:lnTo>
                    <a:pt x="420" y="552"/>
                  </a:lnTo>
                  <a:lnTo>
                    <a:pt x="419" y="552"/>
                  </a:lnTo>
                  <a:lnTo>
                    <a:pt x="419" y="553"/>
                  </a:lnTo>
                  <a:lnTo>
                    <a:pt x="420" y="554"/>
                  </a:lnTo>
                  <a:lnTo>
                    <a:pt x="419" y="554"/>
                  </a:lnTo>
                  <a:lnTo>
                    <a:pt x="418" y="554"/>
                  </a:lnTo>
                  <a:lnTo>
                    <a:pt x="417" y="554"/>
                  </a:lnTo>
                  <a:lnTo>
                    <a:pt x="417" y="555"/>
                  </a:lnTo>
                  <a:lnTo>
                    <a:pt x="417" y="556"/>
                  </a:lnTo>
                  <a:lnTo>
                    <a:pt x="418" y="556"/>
                  </a:lnTo>
                  <a:lnTo>
                    <a:pt x="417" y="557"/>
                  </a:lnTo>
                  <a:lnTo>
                    <a:pt x="416" y="558"/>
                  </a:lnTo>
                  <a:lnTo>
                    <a:pt x="414" y="559"/>
                  </a:lnTo>
                  <a:lnTo>
                    <a:pt x="411" y="560"/>
                  </a:lnTo>
                  <a:lnTo>
                    <a:pt x="410" y="560"/>
                  </a:lnTo>
                  <a:lnTo>
                    <a:pt x="409" y="560"/>
                  </a:lnTo>
                  <a:lnTo>
                    <a:pt x="408" y="560"/>
                  </a:lnTo>
                  <a:lnTo>
                    <a:pt x="404" y="557"/>
                  </a:lnTo>
                  <a:lnTo>
                    <a:pt x="403" y="558"/>
                  </a:lnTo>
                  <a:lnTo>
                    <a:pt x="402" y="561"/>
                  </a:lnTo>
                  <a:lnTo>
                    <a:pt x="402" y="563"/>
                  </a:lnTo>
                  <a:lnTo>
                    <a:pt x="401" y="564"/>
                  </a:lnTo>
                  <a:lnTo>
                    <a:pt x="400" y="565"/>
                  </a:lnTo>
                  <a:lnTo>
                    <a:pt x="399" y="565"/>
                  </a:lnTo>
                  <a:lnTo>
                    <a:pt x="396" y="565"/>
                  </a:lnTo>
                  <a:lnTo>
                    <a:pt x="395" y="565"/>
                  </a:lnTo>
                  <a:lnTo>
                    <a:pt x="394" y="565"/>
                  </a:lnTo>
                  <a:lnTo>
                    <a:pt x="393" y="565"/>
                  </a:lnTo>
                  <a:lnTo>
                    <a:pt x="392" y="565"/>
                  </a:lnTo>
                  <a:lnTo>
                    <a:pt x="392" y="566"/>
                  </a:lnTo>
                  <a:lnTo>
                    <a:pt x="391" y="566"/>
                  </a:lnTo>
                  <a:lnTo>
                    <a:pt x="388" y="565"/>
                  </a:lnTo>
                  <a:lnTo>
                    <a:pt x="387" y="565"/>
                  </a:lnTo>
                  <a:lnTo>
                    <a:pt x="386" y="566"/>
                  </a:lnTo>
                  <a:lnTo>
                    <a:pt x="386" y="567"/>
                  </a:lnTo>
                  <a:lnTo>
                    <a:pt x="387" y="568"/>
                  </a:lnTo>
                  <a:lnTo>
                    <a:pt x="388" y="569"/>
                  </a:lnTo>
                  <a:lnTo>
                    <a:pt x="389" y="570"/>
                  </a:lnTo>
                  <a:lnTo>
                    <a:pt x="389" y="572"/>
                  </a:lnTo>
                  <a:lnTo>
                    <a:pt x="389" y="573"/>
                  </a:lnTo>
                  <a:lnTo>
                    <a:pt x="389" y="575"/>
                  </a:lnTo>
                  <a:lnTo>
                    <a:pt x="390" y="576"/>
                  </a:lnTo>
                  <a:lnTo>
                    <a:pt x="392" y="577"/>
                  </a:lnTo>
                  <a:lnTo>
                    <a:pt x="393" y="578"/>
                  </a:lnTo>
                  <a:lnTo>
                    <a:pt x="395" y="582"/>
                  </a:lnTo>
                  <a:lnTo>
                    <a:pt x="396" y="583"/>
                  </a:lnTo>
                  <a:lnTo>
                    <a:pt x="397" y="584"/>
                  </a:lnTo>
                  <a:lnTo>
                    <a:pt x="398" y="585"/>
                  </a:lnTo>
                  <a:lnTo>
                    <a:pt x="398" y="586"/>
                  </a:lnTo>
                  <a:lnTo>
                    <a:pt x="398" y="588"/>
                  </a:lnTo>
                  <a:lnTo>
                    <a:pt x="397" y="589"/>
                  </a:lnTo>
                  <a:lnTo>
                    <a:pt x="396" y="589"/>
                  </a:lnTo>
                  <a:lnTo>
                    <a:pt x="395" y="590"/>
                  </a:lnTo>
                  <a:lnTo>
                    <a:pt x="394" y="591"/>
                  </a:lnTo>
                  <a:lnTo>
                    <a:pt x="394" y="594"/>
                  </a:lnTo>
                  <a:lnTo>
                    <a:pt x="393" y="596"/>
                  </a:lnTo>
                  <a:lnTo>
                    <a:pt x="392" y="596"/>
                  </a:lnTo>
                  <a:lnTo>
                    <a:pt x="388" y="595"/>
                  </a:lnTo>
                  <a:lnTo>
                    <a:pt x="387" y="595"/>
                  </a:lnTo>
                  <a:lnTo>
                    <a:pt x="385" y="595"/>
                  </a:lnTo>
                  <a:lnTo>
                    <a:pt x="383" y="596"/>
                  </a:lnTo>
                  <a:lnTo>
                    <a:pt x="382" y="595"/>
                  </a:lnTo>
                  <a:lnTo>
                    <a:pt x="380" y="594"/>
                  </a:lnTo>
                  <a:lnTo>
                    <a:pt x="374" y="589"/>
                  </a:lnTo>
                  <a:lnTo>
                    <a:pt x="373" y="588"/>
                  </a:lnTo>
                  <a:lnTo>
                    <a:pt x="373" y="586"/>
                  </a:lnTo>
                  <a:lnTo>
                    <a:pt x="372" y="584"/>
                  </a:lnTo>
                  <a:lnTo>
                    <a:pt x="370" y="583"/>
                  </a:lnTo>
                  <a:lnTo>
                    <a:pt x="369" y="583"/>
                  </a:lnTo>
                  <a:lnTo>
                    <a:pt x="368" y="583"/>
                  </a:lnTo>
                  <a:lnTo>
                    <a:pt x="367" y="583"/>
                  </a:lnTo>
                  <a:lnTo>
                    <a:pt x="366" y="583"/>
                  </a:lnTo>
                  <a:lnTo>
                    <a:pt x="365" y="582"/>
                  </a:lnTo>
                  <a:lnTo>
                    <a:pt x="364" y="582"/>
                  </a:lnTo>
                  <a:lnTo>
                    <a:pt x="363" y="583"/>
                  </a:lnTo>
                  <a:lnTo>
                    <a:pt x="363" y="582"/>
                  </a:lnTo>
                  <a:lnTo>
                    <a:pt x="362" y="581"/>
                  </a:lnTo>
                  <a:lnTo>
                    <a:pt x="361" y="580"/>
                  </a:lnTo>
                  <a:lnTo>
                    <a:pt x="360" y="581"/>
                  </a:lnTo>
                  <a:lnTo>
                    <a:pt x="359" y="580"/>
                  </a:lnTo>
                  <a:lnTo>
                    <a:pt x="358" y="579"/>
                  </a:lnTo>
                  <a:lnTo>
                    <a:pt x="356" y="580"/>
                  </a:lnTo>
                  <a:lnTo>
                    <a:pt x="355" y="581"/>
                  </a:lnTo>
                  <a:lnTo>
                    <a:pt x="354" y="581"/>
                  </a:lnTo>
                  <a:lnTo>
                    <a:pt x="352" y="582"/>
                  </a:lnTo>
                  <a:lnTo>
                    <a:pt x="350" y="583"/>
                  </a:lnTo>
                  <a:lnTo>
                    <a:pt x="349" y="583"/>
                  </a:lnTo>
                  <a:lnTo>
                    <a:pt x="347" y="583"/>
                  </a:lnTo>
                  <a:lnTo>
                    <a:pt x="346" y="583"/>
                  </a:lnTo>
                  <a:lnTo>
                    <a:pt x="345" y="583"/>
                  </a:lnTo>
                  <a:lnTo>
                    <a:pt x="344" y="582"/>
                  </a:lnTo>
                  <a:lnTo>
                    <a:pt x="343" y="580"/>
                  </a:lnTo>
                  <a:lnTo>
                    <a:pt x="342" y="579"/>
                  </a:lnTo>
                  <a:lnTo>
                    <a:pt x="341" y="579"/>
                  </a:lnTo>
                  <a:lnTo>
                    <a:pt x="340" y="578"/>
                  </a:lnTo>
                  <a:lnTo>
                    <a:pt x="336" y="572"/>
                  </a:lnTo>
                  <a:lnTo>
                    <a:pt x="335" y="570"/>
                  </a:lnTo>
                  <a:lnTo>
                    <a:pt x="335" y="569"/>
                  </a:lnTo>
                  <a:lnTo>
                    <a:pt x="335" y="567"/>
                  </a:lnTo>
                  <a:lnTo>
                    <a:pt x="336" y="567"/>
                  </a:lnTo>
                  <a:lnTo>
                    <a:pt x="339" y="566"/>
                  </a:lnTo>
                  <a:lnTo>
                    <a:pt x="340" y="565"/>
                  </a:lnTo>
                  <a:lnTo>
                    <a:pt x="341" y="565"/>
                  </a:lnTo>
                  <a:lnTo>
                    <a:pt x="342" y="563"/>
                  </a:lnTo>
                  <a:lnTo>
                    <a:pt x="343" y="563"/>
                  </a:lnTo>
                  <a:lnTo>
                    <a:pt x="344" y="564"/>
                  </a:lnTo>
                  <a:lnTo>
                    <a:pt x="345" y="564"/>
                  </a:lnTo>
                  <a:lnTo>
                    <a:pt x="346" y="562"/>
                  </a:lnTo>
                  <a:lnTo>
                    <a:pt x="347" y="562"/>
                  </a:lnTo>
                  <a:lnTo>
                    <a:pt x="348" y="562"/>
                  </a:lnTo>
                  <a:lnTo>
                    <a:pt x="349" y="561"/>
                  </a:lnTo>
                  <a:lnTo>
                    <a:pt x="350" y="561"/>
                  </a:lnTo>
                  <a:lnTo>
                    <a:pt x="350" y="560"/>
                  </a:lnTo>
                  <a:lnTo>
                    <a:pt x="351" y="559"/>
                  </a:lnTo>
                  <a:lnTo>
                    <a:pt x="351" y="558"/>
                  </a:lnTo>
                  <a:lnTo>
                    <a:pt x="352" y="558"/>
                  </a:lnTo>
                  <a:lnTo>
                    <a:pt x="353" y="556"/>
                  </a:lnTo>
                  <a:lnTo>
                    <a:pt x="355" y="554"/>
                  </a:lnTo>
                  <a:lnTo>
                    <a:pt x="356" y="552"/>
                  </a:lnTo>
                  <a:lnTo>
                    <a:pt x="356" y="550"/>
                  </a:lnTo>
                  <a:lnTo>
                    <a:pt x="355" y="545"/>
                  </a:lnTo>
                  <a:lnTo>
                    <a:pt x="355" y="543"/>
                  </a:lnTo>
                  <a:lnTo>
                    <a:pt x="356" y="540"/>
                  </a:lnTo>
                  <a:lnTo>
                    <a:pt x="356" y="539"/>
                  </a:lnTo>
                  <a:lnTo>
                    <a:pt x="355" y="538"/>
                  </a:lnTo>
                  <a:lnTo>
                    <a:pt x="355" y="537"/>
                  </a:lnTo>
                  <a:lnTo>
                    <a:pt x="355" y="535"/>
                  </a:lnTo>
                  <a:lnTo>
                    <a:pt x="356" y="534"/>
                  </a:lnTo>
                  <a:lnTo>
                    <a:pt x="357" y="533"/>
                  </a:lnTo>
                  <a:lnTo>
                    <a:pt x="357" y="532"/>
                  </a:lnTo>
                  <a:lnTo>
                    <a:pt x="357" y="531"/>
                  </a:lnTo>
                  <a:lnTo>
                    <a:pt x="357" y="530"/>
                  </a:lnTo>
                  <a:lnTo>
                    <a:pt x="358" y="530"/>
                  </a:lnTo>
                  <a:lnTo>
                    <a:pt x="359" y="529"/>
                  </a:lnTo>
                  <a:lnTo>
                    <a:pt x="358" y="527"/>
                  </a:lnTo>
                  <a:lnTo>
                    <a:pt x="358" y="525"/>
                  </a:lnTo>
                  <a:lnTo>
                    <a:pt x="361" y="524"/>
                  </a:lnTo>
                  <a:lnTo>
                    <a:pt x="362" y="523"/>
                  </a:lnTo>
                  <a:lnTo>
                    <a:pt x="360" y="522"/>
                  </a:lnTo>
                  <a:lnTo>
                    <a:pt x="359" y="522"/>
                  </a:lnTo>
                  <a:lnTo>
                    <a:pt x="357" y="519"/>
                  </a:lnTo>
                  <a:lnTo>
                    <a:pt x="357" y="518"/>
                  </a:lnTo>
                  <a:lnTo>
                    <a:pt x="356" y="518"/>
                  </a:lnTo>
                  <a:lnTo>
                    <a:pt x="355" y="518"/>
                  </a:lnTo>
                  <a:lnTo>
                    <a:pt x="354" y="516"/>
                  </a:lnTo>
                  <a:lnTo>
                    <a:pt x="352" y="516"/>
                  </a:lnTo>
                  <a:lnTo>
                    <a:pt x="352" y="515"/>
                  </a:lnTo>
                  <a:lnTo>
                    <a:pt x="352" y="513"/>
                  </a:lnTo>
                  <a:lnTo>
                    <a:pt x="352" y="512"/>
                  </a:lnTo>
                  <a:lnTo>
                    <a:pt x="353" y="510"/>
                  </a:lnTo>
                  <a:lnTo>
                    <a:pt x="353" y="509"/>
                  </a:lnTo>
                  <a:lnTo>
                    <a:pt x="356" y="506"/>
                  </a:lnTo>
                  <a:lnTo>
                    <a:pt x="358" y="505"/>
                  </a:lnTo>
                  <a:lnTo>
                    <a:pt x="360" y="504"/>
                  </a:lnTo>
                  <a:lnTo>
                    <a:pt x="360" y="502"/>
                  </a:lnTo>
                  <a:lnTo>
                    <a:pt x="360" y="500"/>
                  </a:lnTo>
                  <a:lnTo>
                    <a:pt x="359" y="500"/>
                  </a:lnTo>
                  <a:lnTo>
                    <a:pt x="358" y="500"/>
                  </a:lnTo>
                  <a:lnTo>
                    <a:pt x="357" y="500"/>
                  </a:lnTo>
                  <a:lnTo>
                    <a:pt x="356" y="500"/>
                  </a:lnTo>
                  <a:lnTo>
                    <a:pt x="354" y="499"/>
                  </a:lnTo>
                  <a:lnTo>
                    <a:pt x="354" y="498"/>
                  </a:lnTo>
                  <a:lnTo>
                    <a:pt x="355" y="497"/>
                  </a:lnTo>
                  <a:lnTo>
                    <a:pt x="356" y="496"/>
                  </a:lnTo>
                  <a:lnTo>
                    <a:pt x="359" y="495"/>
                  </a:lnTo>
                  <a:lnTo>
                    <a:pt x="361" y="493"/>
                  </a:lnTo>
                  <a:lnTo>
                    <a:pt x="362" y="493"/>
                  </a:lnTo>
                  <a:lnTo>
                    <a:pt x="362" y="492"/>
                  </a:lnTo>
                  <a:lnTo>
                    <a:pt x="363" y="491"/>
                  </a:lnTo>
                  <a:lnTo>
                    <a:pt x="363" y="488"/>
                  </a:lnTo>
                  <a:lnTo>
                    <a:pt x="363" y="487"/>
                  </a:lnTo>
                  <a:lnTo>
                    <a:pt x="365" y="482"/>
                  </a:lnTo>
                  <a:lnTo>
                    <a:pt x="366" y="479"/>
                  </a:lnTo>
                  <a:lnTo>
                    <a:pt x="365" y="476"/>
                  </a:lnTo>
                  <a:lnTo>
                    <a:pt x="363" y="473"/>
                  </a:lnTo>
                  <a:lnTo>
                    <a:pt x="360" y="471"/>
                  </a:lnTo>
                  <a:lnTo>
                    <a:pt x="357" y="470"/>
                  </a:lnTo>
                  <a:lnTo>
                    <a:pt x="356" y="470"/>
                  </a:lnTo>
                  <a:lnTo>
                    <a:pt x="353" y="470"/>
                  </a:lnTo>
                  <a:lnTo>
                    <a:pt x="352" y="470"/>
                  </a:lnTo>
                  <a:lnTo>
                    <a:pt x="351" y="469"/>
                  </a:lnTo>
                  <a:lnTo>
                    <a:pt x="350" y="468"/>
                  </a:lnTo>
                  <a:lnTo>
                    <a:pt x="347" y="462"/>
                  </a:lnTo>
                  <a:lnTo>
                    <a:pt x="346" y="459"/>
                  </a:lnTo>
                  <a:lnTo>
                    <a:pt x="347" y="457"/>
                  </a:lnTo>
                  <a:lnTo>
                    <a:pt x="348" y="455"/>
                  </a:lnTo>
                  <a:lnTo>
                    <a:pt x="349" y="455"/>
                  </a:lnTo>
                  <a:lnTo>
                    <a:pt x="350" y="454"/>
                  </a:lnTo>
                  <a:lnTo>
                    <a:pt x="351" y="454"/>
                  </a:lnTo>
                  <a:lnTo>
                    <a:pt x="350" y="453"/>
                  </a:lnTo>
                  <a:lnTo>
                    <a:pt x="349" y="453"/>
                  </a:lnTo>
                  <a:lnTo>
                    <a:pt x="342" y="451"/>
                  </a:lnTo>
                  <a:lnTo>
                    <a:pt x="339" y="451"/>
                  </a:lnTo>
                  <a:lnTo>
                    <a:pt x="338" y="450"/>
                  </a:lnTo>
                  <a:lnTo>
                    <a:pt x="330" y="447"/>
                  </a:lnTo>
                  <a:lnTo>
                    <a:pt x="328" y="447"/>
                  </a:lnTo>
                  <a:lnTo>
                    <a:pt x="327" y="446"/>
                  </a:lnTo>
                  <a:lnTo>
                    <a:pt x="325" y="444"/>
                  </a:lnTo>
                  <a:lnTo>
                    <a:pt x="325" y="443"/>
                  </a:lnTo>
                  <a:lnTo>
                    <a:pt x="325" y="441"/>
                  </a:lnTo>
                  <a:lnTo>
                    <a:pt x="325" y="438"/>
                  </a:lnTo>
                  <a:lnTo>
                    <a:pt x="324" y="436"/>
                  </a:lnTo>
                  <a:lnTo>
                    <a:pt x="324" y="435"/>
                  </a:lnTo>
                  <a:lnTo>
                    <a:pt x="323" y="434"/>
                  </a:lnTo>
                  <a:lnTo>
                    <a:pt x="322" y="434"/>
                  </a:lnTo>
                  <a:lnTo>
                    <a:pt x="321" y="433"/>
                  </a:lnTo>
                  <a:lnTo>
                    <a:pt x="320" y="432"/>
                  </a:lnTo>
                  <a:lnTo>
                    <a:pt x="319" y="431"/>
                  </a:lnTo>
                  <a:lnTo>
                    <a:pt x="317" y="430"/>
                  </a:lnTo>
                  <a:lnTo>
                    <a:pt x="316" y="429"/>
                  </a:lnTo>
                  <a:lnTo>
                    <a:pt x="316" y="428"/>
                  </a:lnTo>
                  <a:lnTo>
                    <a:pt x="315" y="426"/>
                  </a:lnTo>
                  <a:lnTo>
                    <a:pt x="315" y="425"/>
                  </a:lnTo>
                  <a:lnTo>
                    <a:pt x="314" y="424"/>
                  </a:lnTo>
                  <a:lnTo>
                    <a:pt x="313" y="423"/>
                  </a:lnTo>
                  <a:lnTo>
                    <a:pt x="312" y="422"/>
                  </a:lnTo>
                  <a:lnTo>
                    <a:pt x="308" y="420"/>
                  </a:lnTo>
                  <a:lnTo>
                    <a:pt x="307" y="419"/>
                  </a:lnTo>
                  <a:lnTo>
                    <a:pt x="307" y="418"/>
                  </a:lnTo>
                  <a:lnTo>
                    <a:pt x="306" y="416"/>
                  </a:lnTo>
                  <a:lnTo>
                    <a:pt x="306" y="415"/>
                  </a:lnTo>
                  <a:lnTo>
                    <a:pt x="306" y="412"/>
                  </a:lnTo>
                  <a:lnTo>
                    <a:pt x="307" y="409"/>
                  </a:lnTo>
                  <a:lnTo>
                    <a:pt x="308" y="406"/>
                  </a:lnTo>
                  <a:lnTo>
                    <a:pt x="308" y="405"/>
                  </a:lnTo>
                  <a:lnTo>
                    <a:pt x="307" y="399"/>
                  </a:lnTo>
                  <a:lnTo>
                    <a:pt x="307" y="398"/>
                  </a:lnTo>
                  <a:lnTo>
                    <a:pt x="307" y="396"/>
                  </a:lnTo>
                  <a:lnTo>
                    <a:pt x="307" y="395"/>
                  </a:lnTo>
                  <a:lnTo>
                    <a:pt x="307" y="394"/>
                  </a:lnTo>
                  <a:lnTo>
                    <a:pt x="306" y="392"/>
                  </a:lnTo>
                  <a:lnTo>
                    <a:pt x="306" y="391"/>
                  </a:lnTo>
                  <a:lnTo>
                    <a:pt x="306" y="389"/>
                  </a:lnTo>
                  <a:lnTo>
                    <a:pt x="306" y="385"/>
                  </a:lnTo>
                  <a:lnTo>
                    <a:pt x="306" y="384"/>
                  </a:lnTo>
                  <a:lnTo>
                    <a:pt x="310" y="373"/>
                  </a:lnTo>
                  <a:lnTo>
                    <a:pt x="311" y="372"/>
                  </a:lnTo>
                  <a:lnTo>
                    <a:pt x="311" y="369"/>
                  </a:lnTo>
                  <a:lnTo>
                    <a:pt x="311" y="365"/>
                  </a:lnTo>
                  <a:lnTo>
                    <a:pt x="311" y="361"/>
                  </a:lnTo>
                  <a:lnTo>
                    <a:pt x="311" y="360"/>
                  </a:lnTo>
                  <a:lnTo>
                    <a:pt x="309" y="356"/>
                  </a:lnTo>
                  <a:lnTo>
                    <a:pt x="308" y="355"/>
                  </a:lnTo>
                  <a:lnTo>
                    <a:pt x="307" y="355"/>
                  </a:lnTo>
                  <a:lnTo>
                    <a:pt x="307" y="354"/>
                  </a:lnTo>
                  <a:lnTo>
                    <a:pt x="306" y="354"/>
                  </a:lnTo>
                  <a:lnTo>
                    <a:pt x="305" y="352"/>
                  </a:lnTo>
                  <a:lnTo>
                    <a:pt x="304" y="350"/>
                  </a:lnTo>
                  <a:lnTo>
                    <a:pt x="303" y="349"/>
                  </a:lnTo>
                  <a:lnTo>
                    <a:pt x="300" y="347"/>
                  </a:lnTo>
                  <a:lnTo>
                    <a:pt x="299" y="347"/>
                  </a:lnTo>
                  <a:lnTo>
                    <a:pt x="289" y="341"/>
                  </a:lnTo>
                  <a:lnTo>
                    <a:pt x="287" y="339"/>
                  </a:lnTo>
                  <a:lnTo>
                    <a:pt x="285" y="337"/>
                  </a:lnTo>
                  <a:lnTo>
                    <a:pt x="284" y="337"/>
                  </a:lnTo>
                  <a:lnTo>
                    <a:pt x="284" y="335"/>
                  </a:lnTo>
                  <a:lnTo>
                    <a:pt x="284" y="334"/>
                  </a:lnTo>
                  <a:lnTo>
                    <a:pt x="283" y="333"/>
                  </a:lnTo>
                  <a:lnTo>
                    <a:pt x="281" y="330"/>
                  </a:lnTo>
                  <a:lnTo>
                    <a:pt x="280" y="329"/>
                  </a:lnTo>
                  <a:lnTo>
                    <a:pt x="276" y="326"/>
                  </a:lnTo>
                  <a:lnTo>
                    <a:pt x="275" y="326"/>
                  </a:lnTo>
                  <a:lnTo>
                    <a:pt x="275" y="325"/>
                  </a:lnTo>
                  <a:lnTo>
                    <a:pt x="274" y="324"/>
                  </a:lnTo>
                  <a:lnTo>
                    <a:pt x="274" y="322"/>
                  </a:lnTo>
                  <a:lnTo>
                    <a:pt x="271" y="316"/>
                  </a:lnTo>
                  <a:lnTo>
                    <a:pt x="270" y="315"/>
                  </a:lnTo>
                  <a:lnTo>
                    <a:pt x="266" y="311"/>
                  </a:lnTo>
                  <a:lnTo>
                    <a:pt x="265" y="310"/>
                  </a:lnTo>
                  <a:lnTo>
                    <a:pt x="264" y="308"/>
                  </a:lnTo>
                  <a:lnTo>
                    <a:pt x="261" y="301"/>
                  </a:lnTo>
                  <a:lnTo>
                    <a:pt x="258" y="296"/>
                  </a:lnTo>
                  <a:lnTo>
                    <a:pt x="257" y="294"/>
                  </a:lnTo>
                  <a:lnTo>
                    <a:pt x="255" y="293"/>
                  </a:lnTo>
                  <a:lnTo>
                    <a:pt x="254" y="293"/>
                  </a:lnTo>
                  <a:lnTo>
                    <a:pt x="252" y="294"/>
                  </a:lnTo>
                  <a:lnTo>
                    <a:pt x="251" y="295"/>
                  </a:lnTo>
                  <a:lnTo>
                    <a:pt x="250" y="296"/>
                  </a:lnTo>
                  <a:lnTo>
                    <a:pt x="249" y="296"/>
                  </a:lnTo>
                  <a:lnTo>
                    <a:pt x="249" y="297"/>
                  </a:lnTo>
                  <a:lnTo>
                    <a:pt x="248" y="297"/>
                  </a:lnTo>
                  <a:lnTo>
                    <a:pt x="247" y="296"/>
                  </a:lnTo>
                  <a:lnTo>
                    <a:pt x="247" y="295"/>
                  </a:lnTo>
                  <a:lnTo>
                    <a:pt x="246" y="294"/>
                  </a:lnTo>
                  <a:lnTo>
                    <a:pt x="245" y="293"/>
                  </a:lnTo>
                  <a:lnTo>
                    <a:pt x="244" y="293"/>
                  </a:lnTo>
                  <a:lnTo>
                    <a:pt x="243" y="293"/>
                  </a:lnTo>
                  <a:lnTo>
                    <a:pt x="242" y="292"/>
                  </a:lnTo>
                  <a:lnTo>
                    <a:pt x="238" y="292"/>
                  </a:lnTo>
                  <a:lnTo>
                    <a:pt x="237" y="292"/>
                  </a:lnTo>
                  <a:lnTo>
                    <a:pt x="233" y="290"/>
                  </a:lnTo>
                  <a:lnTo>
                    <a:pt x="232" y="289"/>
                  </a:lnTo>
                  <a:lnTo>
                    <a:pt x="231" y="289"/>
                  </a:lnTo>
                  <a:lnTo>
                    <a:pt x="227" y="288"/>
                  </a:lnTo>
                  <a:lnTo>
                    <a:pt x="226" y="287"/>
                  </a:lnTo>
                  <a:lnTo>
                    <a:pt x="224" y="287"/>
                  </a:lnTo>
                  <a:lnTo>
                    <a:pt x="223" y="287"/>
                  </a:lnTo>
                  <a:lnTo>
                    <a:pt x="222" y="287"/>
                  </a:lnTo>
                  <a:lnTo>
                    <a:pt x="221" y="287"/>
                  </a:lnTo>
                  <a:lnTo>
                    <a:pt x="217" y="286"/>
                  </a:lnTo>
                  <a:lnTo>
                    <a:pt x="211" y="287"/>
                  </a:lnTo>
                  <a:lnTo>
                    <a:pt x="210" y="288"/>
                  </a:lnTo>
                  <a:lnTo>
                    <a:pt x="208" y="289"/>
                  </a:lnTo>
                  <a:lnTo>
                    <a:pt x="207" y="290"/>
                  </a:lnTo>
                  <a:lnTo>
                    <a:pt x="207" y="292"/>
                  </a:lnTo>
                  <a:lnTo>
                    <a:pt x="207" y="293"/>
                  </a:lnTo>
                  <a:lnTo>
                    <a:pt x="208" y="293"/>
                  </a:lnTo>
                  <a:lnTo>
                    <a:pt x="210" y="295"/>
                  </a:lnTo>
                  <a:lnTo>
                    <a:pt x="211" y="296"/>
                  </a:lnTo>
                  <a:lnTo>
                    <a:pt x="210" y="297"/>
                  </a:lnTo>
                  <a:lnTo>
                    <a:pt x="209" y="297"/>
                  </a:lnTo>
                  <a:lnTo>
                    <a:pt x="207" y="298"/>
                  </a:lnTo>
                  <a:lnTo>
                    <a:pt x="205" y="298"/>
                  </a:lnTo>
                  <a:lnTo>
                    <a:pt x="203" y="299"/>
                  </a:lnTo>
                  <a:lnTo>
                    <a:pt x="202" y="299"/>
                  </a:lnTo>
                  <a:lnTo>
                    <a:pt x="202" y="300"/>
                  </a:lnTo>
                  <a:lnTo>
                    <a:pt x="201" y="301"/>
                  </a:lnTo>
                  <a:lnTo>
                    <a:pt x="201" y="303"/>
                  </a:lnTo>
                  <a:lnTo>
                    <a:pt x="200" y="305"/>
                  </a:lnTo>
                  <a:lnTo>
                    <a:pt x="200" y="306"/>
                  </a:lnTo>
                  <a:lnTo>
                    <a:pt x="198" y="307"/>
                  </a:lnTo>
                  <a:lnTo>
                    <a:pt x="197" y="307"/>
                  </a:lnTo>
                  <a:lnTo>
                    <a:pt x="196" y="307"/>
                  </a:lnTo>
                  <a:lnTo>
                    <a:pt x="196" y="308"/>
                  </a:lnTo>
                  <a:lnTo>
                    <a:pt x="196" y="309"/>
                  </a:lnTo>
                  <a:lnTo>
                    <a:pt x="195" y="310"/>
                  </a:lnTo>
                  <a:lnTo>
                    <a:pt x="196" y="314"/>
                  </a:lnTo>
                  <a:lnTo>
                    <a:pt x="196" y="315"/>
                  </a:lnTo>
                  <a:lnTo>
                    <a:pt x="195" y="315"/>
                  </a:lnTo>
                  <a:lnTo>
                    <a:pt x="194" y="316"/>
                  </a:lnTo>
                  <a:lnTo>
                    <a:pt x="194" y="317"/>
                  </a:lnTo>
                  <a:lnTo>
                    <a:pt x="193" y="317"/>
                  </a:lnTo>
                  <a:lnTo>
                    <a:pt x="191" y="317"/>
                  </a:lnTo>
                  <a:lnTo>
                    <a:pt x="189" y="316"/>
                  </a:lnTo>
                  <a:lnTo>
                    <a:pt x="188" y="316"/>
                  </a:lnTo>
                  <a:lnTo>
                    <a:pt x="187" y="316"/>
                  </a:lnTo>
                  <a:lnTo>
                    <a:pt x="182" y="318"/>
                  </a:lnTo>
                  <a:lnTo>
                    <a:pt x="181" y="319"/>
                  </a:lnTo>
                  <a:lnTo>
                    <a:pt x="180" y="320"/>
                  </a:lnTo>
                  <a:lnTo>
                    <a:pt x="176" y="322"/>
                  </a:lnTo>
                  <a:lnTo>
                    <a:pt x="174" y="324"/>
                  </a:lnTo>
                  <a:lnTo>
                    <a:pt x="173" y="325"/>
                  </a:lnTo>
                  <a:lnTo>
                    <a:pt x="171" y="325"/>
                  </a:lnTo>
                  <a:lnTo>
                    <a:pt x="170" y="326"/>
                  </a:lnTo>
                  <a:lnTo>
                    <a:pt x="169" y="327"/>
                  </a:lnTo>
                  <a:lnTo>
                    <a:pt x="170" y="328"/>
                  </a:lnTo>
                  <a:lnTo>
                    <a:pt x="170" y="329"/>
                  </a:lnTo>
                  <a:lnTo>
                    <a:pt x="169" y="329"/>
                  </a:lnTo>
                  <a:lnTo>
                    <a:pt x="166" y="328"/>
                  </a:lnTo>
                  <a:lnTo>
                    <a:pt x="165" y="327"/>
                  </a:lnTo>
                  <a:lnTo>
                    <a:pt x="166" y="322"/>
                  </a:lnTo>
                  <a:lnTo>
                    <a:pt x="165" y="319"/>
                  </a:lnTo>
                  <a:lnTo>
                    <a:pt x="163" y="318"/>
                  </a:lnTo>
                  <a:lnTo>
                    <a:pt x="157" y="318"/>
                  </a:lnTo>
                  <a:lnTo>
                    <a:pt x="155" y="318"/>
                  </a:lnTo>
                  <a:lnTo>
                    <a:pt x="153" y="317"/>
                  </a:lnTo>
                  <a:lnTo>
                    <a:pt x="151" y="315"/>
                  </a:lnTo>
                  <a:lnTo>
                    <a:pt x="150" y="314"/>
                  </a:lnTo>
                  <a:lnTo>
                    <a:pt x="148" y="314"/>
                  </a:lnTo>
                  <a:lnTo>
                    <a:pt x="146" y="313"/>
                  </a:lnTo>
                  <a:lnTo>
                    <a:pt x="142" y="310"/>
                  </a:lnTo>
                  <a:lnTo>
                    <a:pt x="141" y="308"/>
                  </a:lnTo>
                  <a:lnTo>
                    <a:pt x="140" y="307"/>
                  </a:lnTo>
                  <a:lnTo>
                    <a:pt x="138" y="306"/>
                  </a:lnTo>
                  <a:lnTo>
                    <a:pt x="137" y="305"/>
                  </a:lnTo>
                  <a:lnTo>
                    <a:pt x="137" y="303"/>
                  </a:lnTo>
                  <a:lnTo>
                    <a:pt x="136" y="302"/>
                  </a:lnTo>
                  <a:lnTo>
                    <a:pt x="133" y="302"/>
                  </a:lnTo>
                  <a:lnTo>
                    <a:pt x="131" y="302"/>
                  </a:lnTo>
                  <a:lnTo>
                    <a:pt x="130" y="302"/>
                  </a:lnTo>
                  <a:lnTo>
                    <a:pt x="129" y="303"/>
                  </a:lnTo>
                  <a:lnTo>
                    <a:pt x="119" y="314"/>
                  </a:lnTo>
                  <a:lnTo>
                    <a:pt x="118" y="314"/>
                  </a:lnTo>
                  <a:lnTo>
                    <a:pt x="115" y="313"/>
                  </a:lnTo>
                  <a:lnTo>
                    <a:pt x="113" y="312"/>
                  </a:lnTo>
                  <a:lnTo>
                    <a:pt x="112" y="311"/>
                  </a:lnTo>
                  <a:lnTo>
                    <a:pt x="111" y="312"/>
                  </a:lnTo>
                  <a:lnTo>
                    <a:pt x="110" y="314"/>
                  </a:lnTo>
                  <a:lnTo>
                    <a:pt x="109" y="317"/>
                  </a:lnTo>
                  <a:lnTo>
                    <a:pt x="108" y="321"/>
                  </a:lnTo>
                  <a:lnTo>
                    <a:pt x="108" y="322"/>
                  </a:lnTo>
                  <a:lnTo>
                    <a:pt x="102" y="324"/>
                  </a:lnTo>
                  <a:lnTo>
                    <a:pt x="100" y="324"/>
                  </a:lnTo>
                  <a:lnTo>
                    <a:pt x="100" y="326"/>
                  </a:lnTo>
                  <a:lnTo>
                    <a:pt x="99" y="326"/>
                  </a:lnTo>
                  <a:lnTo>
                    <a:pt x="98" y="325"/>
                  </a:lnTo>
                  <a:lnTo>
                    <a:pt x="98" y="327"/>
                  </a:lnTo>
                  <a:lnTo>
                    <a:pt x="97" y="328"/>
                  </a:lnTo>
                  <a:lnTo>
                    <a:pt x="97" y="329"/>
                  </a:lnTo>
                  <a:lnTo>
                    <a:pt x="96" y="329"/>
                  </a:lnTo>
                  <a:lnTo>
                    <a:pt x="95" y="330"/>
                  </a:lnTo>
                  <a:lnTo>
                    <a:pt x="96" y="331"/>
                  </a:lnTo>
                  <a:lnTo>
                    <a:pt x="95" y="332"/>
                  </a:lnTo>
                  <a:lnTo>
                    <a:pt x="93" y="333"/>
                  </a:lnTo>
                  <a:lnTo>
                    <a:pt x="91" y="334"/>
                  </a:lnTo>
                  <a:lnTo>
                    <a:pt x="91" y="335"/>
                  </a:lnTo>
                  <a:lnTo>
                    <a:pt x="91" y="336"/>
                  </a:lnTo>
                  <a:lnTo>
                    <a:pt x="90" y="334"/>
                  </a:lnTo>
                  <a:lnTo>
                    <a:pt x="89" y="334"/>
                  </a:lnTo>
                  <a:lnTo>
                    <a:pt x="88" y="335"/>
                  </a:lnTo>
                  <a:lnTo>
                    <a:pt x="87" y="335"/>
                  </a:lnTo>
                  <a:lnTo>
                    <a:pt x="86" y="335"/>
                  </a:lnTo>
                  <a:lnTo>
                    <a:pt x="85" y="335"/>
                  </a:lnTo>
                  <a:lnTo>
                    <a:pt x="85" y="336"/>
                  </a:lnTo>
                  <a:lnTo>
                    <a:pt x="86" y="336"/>
                  </a:lnTo>
                  <a:lnTo>
                    <a:pt x="86" y="337"/>
                  </a:lnTo>
                  <a:lnTo>
                    <a:pt x="85" y="338"/>
                  </a:lnTo>
                  <a:lnTo>
                    <a:pt x="84" y="338"/>
                  </a:lnTo>
                  <a:lnTo>
                    <a:pt x="83" y="339"/>
                  </a:lnTo>
                  <a:lnTo>
                    <a:pt x="76" y="345"/>
                  </a:lnTo>
                  <a:lnTo>
                    <a:pt x="75" y="346"/>
                  </a:lnTo>
                  <a:lnTo>
                    <a:pt x="73" y="349"/>
                  </a:lnTo>
                  <a:lnTo>
                    <a:pt x="72" y="350"/>
                  </a:lnTo>
                  <a:lnTo>
                    <a:pt x="71" y="350"/>
                  </a:lnTo>
                  <a:lnTo>
                    <a:pt x="71" y="351"/>
                  </a:lnTo>
                  <a:lnTo>
                    <a:pt x="69" y="353"/>
                  </a:lnTo>
                  <a:lnTo>
                    <a:pt x="68" y="354"/>
                  </a:lnTo>
                  <a:lnTo>
                    <a:pt x="68" y="353"/>
                  </a:lnTo>
                  <a:lnTo>
                    <a:pt x="66" y="353"/>
                  </a:lnTo>
                  <a:lnTo>
                    <a:pt x="64" y="351"/>
                  </a:lnTo>
                  <a:lnTo>
                    <a:pt x="63" y="351"/>
                  </a:lnTo>
                  <a:lnTo>
                    <a:pt x="62" y="350"/>
                  </a:lnTo>
                  <a:lnTo>
                    <a:pt x="61" y="349"/>
                  </a:lnTo>
                  <a:lnTo>
                    <a:pt x="60" y="348"/>
                  </a:lnTo>
                  <a:lnTo>
                    <a:pt x="59" y="348"/>
                  </a:lnTo>
                  <a:lnTo>
                    <a:pt x="56" y="347"/>
                  </a:lnTo>
                  <a:lnTo>
                    <a:pt x="53" y="347"/>
                  </a:lnTo>
                  <a:lnTo>
                    <a:pt x="52" y="346"/>
                  </a:lnTo>
                  <a:lnTo>
                    <a:pt x="52" y="344"/>
                  </a:lnTo>
                  <a:lnTo>
                    <a:pt x="53" y="343"/>
                  </a:lnTo>
                  <a:lnTo>
                    <a:pt x="55" y="340"/>
                  </a:lnTo>
                  <a:lnTo>
                    <a:pt x="57" y="337"/>
                  </a:lnTo>
                  <a:lnTo>
                    <a:pt x="57" y="335"/>
                  </a:lnTo>
                  <a:lnTo>
                    <a:pt x="57" y="334"/>
                  </a:lnTo>
                  <a:lnTo>
                    <a:pt x="57" y="333"/>
                  </a:lnTo>
                  <a:lnTo>
                    <a:pt x="57" y="332"/>
                  </a:lnTo>
                  <a:lnTo>
                    <a:pt x="58" y="332"/>
                  </a:lnTo>
                  <a:lnTo>
                    <a:pt x="58" y="331"/>
                  </a:lnTo>
                  <a:lnTo>
                    <a:pt x="57" y="330"/>
                  </a:lnTo>
                  <a:lnTo>
                    <a:pt x="58" y="330"/>
                  </a:lnTo>
                  <a:lnTo>
                    <a:pt x="59" y="329"/>
                  </a:lnTo>
                  <a:lnTo>
                    <a:pt x="60" y="328"/>
                  </a:lnTo>
                  <a:lnTo>
                    <a:pt x="60" y="326"/>
                  </a:lnTo>
                  <a:lnTo>
                    <a:pt x="60" y="324"/>
                  </a:lnTo>
                  <a:lnTo>
                    <a:pt x="62" y="322"/>
                  </a:lnTo>
                  <a:lnTo>
                    <a:pt x="64" y="321"/>
                  </a:lnTo>
                  <a:lnTo>
                    <a:pt x="65" y="319"/>
                  </a:lnTo>
                  <a:lnTo>
                    <a:pt x="66" y="317"/>
                  </a:lnTo>
                  <a:lnTo>
                    <a:pt x="67" y="316"/>
                  </a:lnTo>
                  <a:lnTo>
                    <a:pt x="68" y="315"/>
                  </a:lnTo>
                  <a:lnTo>
                    <a:pt x="70" y="314"/>
                  </a:lnTo>
                  <a:lnTo>
                    <a:pt x="71" y="313"/>
                  </a:lnTo>
                  <a:lnTo>
                    <a:pt x="70" y="312"/>
                  </a:lnTo>
                  <a:lnTo>
                    <a:pt x="69" y="309"/>
                  </a:lnTo>
                  <a:lnTo>
                    <a:pt x="69" y="308"/>
                  </a:lnTo>
                  <a:lnTo>
                    <a:pt x="69" y="307"/>
                  </a:lnTo>
                  <a:lnTo>
                    <a:pt x="70" y="304"/>
                  </a:lnTo>
                  <a:lnTo>
                    <a:pt x="70" y="303"/>
                  </a:lnTo>
                  <a:lnTo>
                    <a:pt x="70" y="302"/>
                  </a:lnTo>
                  <a:lnTo>
                    <a:pt x="69" y="302"/>
                  </a:lnTo>
                  <a:lnTo>
                    <a:pt x="69" y="301"/>
                  </a:lnTo>
                  <a:lnTo>
                    <a:pt x="68" y="300"/>
                  </a:lnTo>
                  <a:lnTo>
                    <a:pt x="68" y="299"/>
                  </a:lnTo>
                  <a:lnTo>
                    <a:pt x="68" y="297"/>
                  </a:lnTo>
                  <a:lnTo>
                    <a:pt x="68" y="296"/>
                  </a:lnTo>
                  <a:lnTo>
                    <a:pt x="69" y="296"/>
                  </a:lnTo>
                  <a:lnTo>
                    <a:pt x="70" y="294"/>
                  </a:lnTo>
                  <a:lnTo>
                    <a:pt x="69" y="293"/>
                  </a:lnTo>
                  <a:lnTo>
                    <a:pt x="65" y="291"/>
                  </a:lnTo>
                  <a:lnTo>
                    <a:pt x="63" y="289"/>
                  </a:lnTo>
                  <a:lnTo>
                    <a:pt x="62" y="288"/>
                  </a:lnTo>
                  <a:lnTo>
                    <a:pt x="62" y="287"/>
                  </a:lnTo>
                  <a:lnTo>
                    <a:pt x="62" y="285"/>
                  </a:lnTo>
                  <a:lnTo>
                    <a:pt x="64" y="283"/>
                  </a:lnTo>
                  <a:lnTo>
                    <a:pt x="64" y="282"/>
                  </a:lnTo>
                  <a:lnTo>
                    <a:pt x="65" y="281"/>
                  </a:lnTo>
                  <a:lnTo>
                    <a:pt x="69" y="279"/>
                  </a:lnTo>
                  <a:lnTo>
                    <a:pt x="70" y="278"/>
                  </a:lnTo>
                  <a:lnTo>
                    <a:pt x="70" y="277"/>
                  </a:lnTo>
                  <a:lnTo>
                    <a:pt x="70" y="276"/>
                  </a:lnTo>
                  <a:lnTo>
                    <a:pt x="70" y="275"/>
                  </a:lnTo>
                  <a:lnTo>
                    <a:pt x="71" y="274"/>
                  </a:lnTo>
                  <a:lnTo>
                    <a:pt x="72" y="274"/>
                  </a:lnTo>
                  <a:lnTo>
                    <a:pt x="74" y="272"/>
                  </a:lnTo>
                  <a:lnTo>
                    <a:pt x="75" y="271"/>
                  </a:lnTo>
                  <a:lnTo>
                    <a:pt x="76" y="270"/>
                  </a:lnTo>
                  <a:lnTo>
                    <a:pt x="75" y="269"/>
                  </a:lnTo>
                  <a:lnTo>
                    <a:pt x="74" y="267"/>
                  </a:lnTo>
                  <a:lnTo>
                    <a:pt x="73" y="266"/>
                  </a:lnTo>
                  <a:lnTo>
                    <a:pt x="73" y="265"/>
                  </a:lnTo>
                  <a:lnTo>
                    <a:pt x="74" y="262"/>
                  </a:lnTo>
                  <a:lnTo>
                    <a:pt x="75" y="261"/>
                  </a:lnTo>
                  <a:lnTo>
                    <a:pt x="74" y="257"/>
                  </a:lnTo>
                  <a:lnTo>
                    <a:pt x="75" y="256"/>
                  </a:lnTo>
                  <a:lnTo>
                    <a:pt x="75" y="254"/>
                  </a:lnTo>
                  <a:lnTo>
                    <a:pt x="77" y="253"/>
                  </a:lnTo>
                  <a:lnTo>
                    <a:pt x="77" y="252"/>
                  </a:lnTo>
                  <a:lnTo>
                    <a:pt x="78" y="249"/>
                  </a:lnTo>
                  <a:lnTo>
                    <a:pt x="78" y="248"/>
                  </a:lnTo>
                  <a:lnTo>
                    <a:pt x="81" y="246"/>
                  </a:lnTo>
                  <a:lnTo>
                    <a:pt x="81" y="244"/>
                  </a:lnTo>
                  <a:lnTo>
                    <a:pt x="79" y="242"/>
                  </a:lnTo>
                  <a:lnTo>
                    <a:pt x="76" y="239"/>
                  </a:lnTo>
                  <a:lnTo>
                    <a:pt x="75" y="238"/>
                  </a:lnTo>
                  <a:lnTo>
                    <a:pt x="75" y="237"/>
                  </a:lnTo>
                  <a:lnTo>
                    <a:pt x="75" y="235"/>
                  </a:lnTo>
                  <a:lnTo>
                    <a:pt x="75" y="231"/>
                  </a:lnTo>
                  <a:lnTo>
                    <a:pt x="73" y="225"/>
                  </a:lnTo>
                  <a:lnTo>
                    <a:pt x="74" y="225"/>
                  </a:lnTo>
                  <a:lnTo>
                    <a:pt x="74" y="224"/>
                  </a:lnTo>
                  <a:lnTo>
                    <a:pt x="73" y="224"/>
                  </a:lnTo>
                  <a:lnTo>
                    <a:pt x="73" y="223"/>
                  </a:lnTo>
                  <a:lnTo>
                    <a:pt x="72" y="223"/>
                  </a:lnTo>
                  <a:lnTo>
                    <a:pt x="71" y="223"/>
                  </a:lnTo>
                  <a:lnTo>
                    <a:pt x="71" y="221"/>
                  </a:lnTo>
                  <a:lnTo>
                    <a:pt x="71" y="218"/>
                  </a:lnTo>
                  <a:lnTo>
                    <a:pt x="72" y="215"/>
                  </a:lnTo>
                  <a:lnTo>
                    <a:pt x="74" y="215"/>
                  </a:lnTo>
                  <a:lnTo>
                    <a:pt x="75" y="214"/>
                  </a:lnTo>
                  <a:lnTo>
                    <a:pt x="76" y="213"/>
                  </a:lnTo>
                  <a:lnTo>
                    <a:pt x="77" y="211"/>
                  </a:lnTo>
                  <a:lnTo>
                    <a:pt x="76" y="209"/>
                  </a:lnTo>
                  <a:lnTo>
                    <a:pt x="76" y="208"/>
                  </a:lnTo>
                  <a:lnTo>
                    <a:pt x="76" y="207"/>
                  </a:lnTo>
                  <a:lnTo>
                    <a:pt x="75" y="207"/>
                  </a:lnTo>
                  <a:lnTo>
                    <a:pt x="75" y="206"/>
                  </a:lnTo>
                  <a:lnTo>
                    <a:pt x="73" y="206"/>
                  </a:lnTo>
                  <a:lnTo>
                    <a:pt x="72" y="207"/>
                  </a:lnTo>
                  <a:lnTo>
                    <a:pt x="71" y="207"/>
                  </a:lnTo>
                  <a:lnTo>
                    <a:pt x="70" y="207"/>
                  </a:lnTo>
                  <a:lnTo>
                    <a:pt x="68" y="208"/>
                  </a:lnTo>
                  <a:lnTo>
                    <a:pt x="66" y="208"/>
                  </a:lnTo>
                  <a:lnTo>
                    <a:pt x="64" y="207"/>
                  </a:lnTo>
                  <a:lnTo>
                    <a:pt x="61" y="205"/>
                  </a:lnTo>
                  <a:lnTo>
                    <a:pt x="60" y="204"/>
                  </a:lnTo>
                  <a:lnTo>
                    <a:pt x="58" y="204"/>
                  </a:lnTo>
                  <a:lnTo>
                    <a:pt x="52" y="204"/>
                  </a:lnTo>
                  <a:lnTo>
                    <a:pt x="51" y="204"/>
                  </a:lnTo>
                  <a:lnTo>
                    <a:pt x="51" y="205"/>
                  </a:lnTo>
                  <a:lnTo>
                    <a:pt x="50" y="206"/>
                  </a:lnTo>
                  <a:lnTo>
                    <a:pt x="47" y="210"/>
                  </a:lnTo>
                  <a:lnTo>
                    <a:pt x="44" y="213"/>
                  </a:lnTo>
                  <a:lnTo>
                    <a:pt x="43" y="213"/>
                  </a:lnTo>
                  <a:lnTo>
                    <a:pt x="42" y="212"/>
                  </a:lnTo>
                  <a:lnTo>
                    <a:pt x="41" y="211"/>
                  </a:lnTo>
                  <a:lnTo>
                    <a:pt x="36" y="209"/>
                  </a:lnTo>
                  <a:lnTo>
                    <a:pt x="34" y="209"/>
                  </a:lnTo>
                  <a:lnTo>
                    <a:pt x="33" y="210"/>
                  </a:lnTo>
                  <a:lnTo>
                    <a:pt x="32" y="212"/>
                  </a:lnTo>
                  <a:lnTo>
                    <a:pt x="31" y="213"/>
                  </a:lnTo>
                  <a:lnTo>
                    <a:pt x="30" y="213"/>
                  </a:lnTo>
                  <a:lnTo>
                    <a:pt x="28" y="212"/>
                  </a:lnTo>
                  <a:lnTo>
                    <a:pt x="26" y="211"/>
                  </a:lnTo>
                  <a:lnTo>
                    <a:pt x="25" y="210"/>
                  </a:lnTo>
                  <a:lnTo>
                    <a:pt x="24" y="210"/>
                  </a:lnTo>
                  <a:lnTo>
                    <a:pt x="24" y="209"/>
                  </a:lnTo>
                  <a:lnTo>
                    <a:pt x="24" y="207"/>
                  </a:lnTo>
                  <a:lnTo>
                    <a:pt x="24" y="206"/>
                  </a:lnTo>
                  <a:lnTo>
                    <a:pt x="23" y="205"/>
                  </a:lnTo>
                  <a:lnTo>
                    <a:pt x="22" y="204"/>
                  </a:lnTo>
                  <a:lnTo>
                    <a:pt x="22" y="203"/>
                  </a:lnTo>
                  <a:lnTo>
                    <a:pt x="21" y="202"/>
                  </a:lnTo>
                  <a:lnTo>
                    <a:pt x="21" y="199"/>
                  </a:lnTo>
                  <a:lnTo>
                    <a:pt x="21" y="198"/>
                  </a:lnTo>
                  <a:lnTo>
                    <a:pt x="20" y="197"/>
                  </a:lnTo>
                  <a:lnTo>
                    <a:pt x="19" y="196"/>
                  </a:lnTo>
                  <a:lnTo>
                    <a:pt x="19" y="195"/>
                  </a:lnTo>
                  <a:lnTo>
                    <a:pt x="19" y="194"/>
                  </a:lnTo>
                  <a:lnTo>
                    <a:pt x="21" y="192"/>
                  </a:lnTo>
                  <a:lnTo>
                    <a:pt x="22" y="191"/>
                  </a:lnTo>
                  <a:lnTo>
                    <a:pt x="22" y="189"/>
                  </a:lnTo>
                  <a:lnTo>
                    <a:pt x="23" y="188"/>
                  </a:lnTo>
                  <a:lnTo>
                    <a:pt x="25" y="187"/>
                  </a:lnTo>
                  <a:lnTo>
                    <a:pt x="26" y="186"/>
                  </a:lnTo>
                  <a:lnTo>
                    <a:pt x="26" y="184"/>
                  </a:lnTo>
                  <a:lnTo>
                    <a:pt x="26" y="182"/>
                  </a:lnTo>
                  <a:lnTo>
                    <a:pt x="28" y="178"/>
                  </a:lnTo>
                  <a:lnTo>
                    <a:pt x="30" y="173"/>
                  </a:lnTo>
                  <a:lnTo>
                    <a:pt x="30" y="170"/>
                  </a:lnTo>
                  <a:lnTo>
                    <a:pt x="30" y="166"/>
                  </a:lnTo>
                  <a:lnTo>
                    <a:pt x="29" y="167"/>
                  </a:lnTo>
                  <a:lnTo>
                    <a:pt x="28" y="166"/>
                  </a:lnTo>
                  <a:lnTo>
                    <a:pt x="27" y="166"/>
                  </a:lnTo>
                  <a:lnTo>
                    <a:pt x="26" y="165"/>
                  </a:lnTo>
                  <a:lnTo>
                    <a:pt x="25" y="164"/>
                  </a:lnTo>
                  <a:lnTo>
                    <a:pt x="24" y="164"/>
                  </a:lnTo>
                  <a:lnTo>
                    <a:pt x="24" y="163"/>
                  </a:lnTo>
                  <a:lnTo>
                    <a:pt x="23" y="162"/>
                  </a:lnTo>
                  <a:lnTo>
                    <a:pt x="22" y="160"/>
                  </a:lnTo>
                  <a:lnTo>
                    <a:pt x="18" y="151"/>
                  </a:lnTo>
                  <a:lnTo>
                    <a:pt x="17" y="150"/>
                  </a:lnTo>
                  <a:lnTo>
                    <a:pt x="14" y="149"/>
                  </a:lnTo>
                  <a:lnTo>
                    <a:pt x="12" y="150"/>
                  </a:lnTo>
                  <a:lnTo>
                    <a:pt x="10" y="151"/>
                  </a:lnTo>
                  <a:lnTo>
                    <a:pt x="8" y="153"/>
                  </a:lnTo>
                  <a:lnTo>
                    <a:pt x="8" y="155"/>
                  </a:lnTo>
                  <a:lnTo>
                    <a:pt x="7" y="156"/>
                  </a:lnTo>
                  <a:lnTo>
                    <a:pt x="6" y="156"/>
                  </a:lnTo>
                  <a:lnTo>
                    <a:pt x="5" y="157"/>
                  </a:lnTo>
                  <a:lnTo>
                    <a:pt x="5" y="160"/>
                  </a:lnTo>
                  <a:lnTo>
                    <a:pt x="4" y="161"/>
                  </a:lnTo>
                  <a:lnTo>
                    <a:pt x="3" y="161"/>
                  </a:lnTo>
                  <a:lnTo>
                    <a:pt x="2" y="160"/>
                  </a:lnTo>
                  <a:lnTo>
                    <a:pt x="1" y="159"/>
                  </a:lnTo>
                  <a:lnTo>
                    <a:pt x="0" y="157"/>
                  </a:lnTo>
                  <a:lnTo>
                    <a:pt x="1" y="155"/>
                  </a:lnTo>
                  <a:lnTo>
                    <a:pt x="0" y="154"/>
                  </a:lnTo>
                  <a:lnTo>
                    <a:pt x="0" y="153"/>
                  </a:lnTo>
                  <a:lnTo>
                    <a:pt x="1" y="152"/>
                  </a:lnTo>
                  <a:lnTo>
                    <a:pt x="1" y="151"/>
                  </a:lnTo>
                  <a:lnTo>
                    <a:pt x="2" y="150"/>
                  </a:lnTo>
                  <a:lnTo>
                    <a:pt x="2" y="149"/>
                  </a:lnTo>
                  <a:lnTo>
                    <a:pt x="2" y="147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4" y="136"/>
                  </a:lnTo>
                  <a:lnTo>
                    <a:pt x="5" y="135"/>
                  </a:lnTo>
                  <a:lnTo>
                    <a:pt x="5" y="134"/>
                  </a:lnTo>
                  <a:lnTo>
                    <a:pt x="6" y="133"/>
                  </a:lnTo>
                  <a:lnTo>
                    <a:pt x="7" y="130"/>
                  </a:lnTo>
                  <a:lnTo>
                    <a:pt x="8" y="130"/>
                  </a:lnTo>
                  <a:lnTo>
                    <a:pt x="8" y="128"/>
                  </a:lnTo>
                  <a:lnTo>
                    <a:pt x="9" y="128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13" y="122"/>
                  </a:lnTo>
                  <a:lnTo>
                    <a:pt x="16" y="121"/>
                  </a:lnTo>
                  <a:lnTo>
                    <a:pt x="16" y="120"/>
                  </a:lnTo>
                  <a:lnTo>
                    <a:pt x="17" y="119"/>
                  </a:lnTo>
                  <a:lnTo>
                    <a:pt x="18" y="118"/>
                  </a:lnTo>
                  <a:lnTo>
                    <a:pt x="19" y="118"/>
                  </a:lnTo>
                  <a:lnTo>
                    <a:pt x="25" y="119"/>
                  </a:lnTo>
                  <a:lnTo>
                    <a:pt x="28" y="120"/>
                  </a:lnTo>
                  <a:lnTo>
                    <a:pt x="29" y="120"/>
                  </a:lnTo>
                  <a:lnTo>
                    <a:pt x="31" y="119"/>
                  </a:lnTo>
                  <a:lnTo>
                    <a:pt x="33" y="118"/>
                  </a:lnTo>
                  <a:lnTo>
                    <a:pt x="34" y="117"/>
                  </a:lnTo>
                  <a:lnTo>
                    <a:pt x="35" y="116"/>
                  </a:lnTo>
                  <a:lnTo>
                    <a:pt x="37" y="115"/>
                  </a:lnTo>
                  <a:lnTo>
                    <a:pt x="37" y="114"/>
                  </a:lnTo>
                  <a:lnTo>
                    <a:pt x="35" y="114"/>
                  </a:lnTo>
                  <a:lnTo>
                    <a:pt x="29" y="115"/>
                  </a:lnTo>
                  <a:lnTo>
                    <a:pt x="28" y="114"/>
                  </a:lnTo>
                  <a:lnTo>
                    <a:pt x="28" y="113"/>
                  </a:lnTo>
                  <a:lnTo>
                    <a:pt x="29" y="110"/>
                  </a:lnTo>
                  <a:lnTo>
                    <a:pt x="29" y="108"/>
                  </a:lnTo>
                  <a:lnTo>
                    <a:pt x="30" y="107"/>
                  </a:lnTo>
                  <a:lnTo>
                    <a:pt x="31" y="107"/>
                  </a:lnTo>
                  <a:lnTo>
                    <a:pt x="31" y="106"/>
                  </a:lnTo>
                  <a:lnTo>
                    <a:pt x="30" y="104"/>
                  </a:lnTo>
                  <a:lnTo>
                    <a:pt x="31" y="104"/>
                  </a:lnTo>
                  <a:lnTo>
                    <a:pt x="34" y="103"/>
                  </a:lnTo>
                  <a:lnTo>
                    <a:pt x="35" y="102"/>
                  </a:lnTo>
                  <a:lnTo>
                    <a:pt x="36" y="101"/>
                  </a:lnTo>
                  <a:lnTo>
                    <a:pt x="39" y="95"/>
                  </a:lnTo>
                  <a:lnTo>
                    <a:pt x="41" y="86"/>
                  </a:lnTo>
                  <a:lnTo>
                    <a:pt x="41" y="85"/>
                  </a:lnTo>
                  <a:lnTo>
                    <a:pt x="42" y="84"/>
                  </a:lnTo>
                  <a:lnTo>
                    <a:pt x="43" y="84"/>
                  </a:lnTo>
                  <a:lnTo>
                    <a:pt x="44" y="84"/>
                  </a:lnTo>
                  <a:lnTo>
                    <a:pt x="45" y="85"/>
                  </a:lnTo>
                  <a:lnTo>
                    <a:pt x="46" y="85"/>
                  </a:lnTo>
                  <a:lnTo>
                    <a:pt x="48" y="85"/>
                  </a:lnTo>
                  <a:lnTo>
                    <a:pt x="50" y="84"/>
                  </a:lnTo>
                  <a:lnTo>
                    <a:pt x="51" y="83"/>
                  </a:lnTo>
                  <a:lnTo>
                    <a:pt x="53" y="81"/>
                  </a:lnTo>
                  <a:lnTo>
                    <a:pt x="54" y="81"/>
                  </a:lnTo>
                  <a:lnTo>
                    <a:pt x="60" y="77"/>
                  </a:lnTo>
                  <a:lnTo>
                    <a:pt x="69" y="70"/>
                  </a:lnTo>
                  <a:lnTo>
                    <a:pt x="70" y="69"/>
                  </a:lnTo>
                  <a:lnTo>
                    <a:pt x="70" y="68"/>
                  </a:lnTo>
                  <a:lnTo>
                    <a:pt x="70" y="67"/>
                  </a:lnTo>
                  <a:lnTo>
                    <a:pt x="71" y="67"/>
                  </a:lnTo>
                  <a:lnTo>
                    <a:pt x="72" y="68"/>
                  </a:lnTo>
                  <a:lnTo>
                    <a:pt x="72" y="70"/>
                  </a:lnTo>
                  <a:lnTo>
                    <a:pt x="71" y="76"/>
                  </a:lnTo>
                  <a:lnTo>
                    <a:pt x="71" y="78"/>
                  </a:lnTo>
                  <a:lnTo>
                    <a:pt x="73" y="79"/>
                  </a:lnTo>
                  <a:lnTo>
                    <a:pt x="75" y="80"/>
                  </a:lnTo>
                  <a:lnTo>
                    <a:pt x="74" y="82"/>
                  </a:lnTo>
                  <a:lnTo>
                    <a:pt x="73" y="84"/>
                  </a:lnTo>
                  <a:lnTo>
                    <a:pt x="74" y="85"/>
                  </a:lnTo>
                  <a:lnTo>
                    <a:pt x="74" y="86"/>
                  </a:lnTo>
                  <a:lnTo>
                    <a:pt x="73" y="89"/>
                  </a:lnTo>
                  <a:lnTo>
                    <a:pt x="74" y="90"/>
                  </a:lnTo>
                  <a:lnTo>
                    <a:pt x="75" y="92"/>
                  </a:lnTo>
                  <a:lnTo>
                    <a:pt x="76" y="92"/>
                  </a:lnTo>
                  <a:lnTo>
                    <a:pt x="77" y="93"/>
                  </a:lnTo>
                  <a:lnTo>
                    <a:pt x="78" y="94"/>
                  </a:lnTo>
                  <a:lnTo>
                    <a:pt x="79" y="94"/>
                  </a:lnTo>
                  <a:lnTo>
                    <a:pt x="80" y="93"/>
                  </a:lnTo>
                  <a:lnTo>
                    <a:pt x="84" y="91"/>
                  </a:lnTo>
                  <a:lnTo>
                    <a:pt x="85" y="90"/>
                  </a:lnTo>
                  <a:lnTo>
                    <a:pt x="92" y="89"/>
                  </a:lnTo>
                  <a:lnTo>
                    <a:pt x="94" y="89"/>
                  </a:lnTo>
                  <a:lnTo>
                    <a:pt x="95" y="89"/>
                  </a:lnTo>
                  <a:lnTo>
                    <a:pt x="97" y="90"/>
                  </a:lnTo>
                  <a:lnTo>
                    <a:pt x="98" y="90"/>
                  </a:lnTo>
                  <a:lnTo>
                    <a:pt x="98" y="91"/>
                  </a:lnTo>
                  <a:lnTo>
                    <a:pt x="98" y="92"/>
                  </a:lnTo>
                  <a:lnTo>
                    <a:pt x="98" y="93"/>
                  </a:lnTo>
                  <a:lnTo>
                    <a:pt x="98" y="94"/>
                  </a:lnTo>
                  <a:lnTo>
                    <a:pt x="99" y="94"/>
                  </a:lnTo>
                  <a:lnTo>
                    <a:pt x="102" y="93"/>
                  </a:lnTo>
                  <a:lnTo>
                    <a:pt x="103" y="93"/>
                  </a:lnTo>
                  <a:lnTo>
                    <a:pt x="104" y="94"/>
                  </a:lnTo>
                  <a:lnTo>
                    <a:pt x="105" y="96"/>
                  </a:lnTo>
                  <a:lnTo>
                    <a:pt x="106" y="97"/>
                  </a:lnTo>
                  <a:lnTo>
                    <a:pt x="107" y="97"/>
                  </a:lnTo>
                  <a:lnTo>
                    <a:pt x="108" y="96"/>
                  </a:lnTo>
                  <a:lnTo>
                    <a:pt x="109" y="96"/>
                  </a:lnTo>
                  <a:lnTo>
                    <a:pt x="110" y="95"/>
                  </a:lnTo>
                  <a:lnTo>
                    <a:pt x="110" y="94"/>
                  </a:lnTo>
                  <a:lnTo>
                    <a:pt x="110" y="93"/>
                  </a:lnTo>
                  <a:lnTo>
                    <a:pt x="110" y="92"/>
                  </a:lnTo>
                  <a:lnTo>
                    <a:pt x="111" y="91"/>
                  </a:lnTo>
                  <a:lnTo>
                    <a:pt x="112" y="92"/>
                  </a:lnTo>
                  <a:lnTo>
                    <a:pt x="113" y="92"/>
                  </a:lnTo>
                  <a:lnTo>
                    <a:pt x="113" y="91"/>
                  </a:lnTo>
                  <a:lnTo>
                    <a:pt x="114" y="91"/>
                  </a:lnTo>
                  <a:lnTo>
                    <a:pt x="114" y="90"/>
                  </a:lnTo>
                  <a:lnTo>
                    <a:pt x="114" y="89"/>
                  </a:lnTo>
                  <a:lnTo>
                    <a:pt x="113" y="88"/>
                  </a:lnTo>
                  <a:lnTo>
                    <a:pt x="112" y="87"/>
                  </a:lnTo>
                  <a:lnTo>
                    <a:pt x="108" y="85"/>
                  </a:lnTo>
                  <a:lnTo>
                    <a:pt x="107" y="85"/>
                  </a:lnTo>
                  <a:lnTo>
                    <a:pt x="107" y="83"/>
                  </a:lnTo>
                  <a:lnTo>
                    <a:pt x="107" y="82"/>
                  </a:lnTo>
                  <a:lnTo>
                    <a:pt x="107" y="80"/>
                  </a:lnTo>
                  <a:lnTo>
                    <a:pt x="108" y="73"/>
                  </a:lnTo>
                  <a:lnTo>
                    <a:pt x="109" y="71"/>
                  </a:lnTo>
                  <a:lnTo>
                    <a:pt x="109" y="70"/>
                  </a:lnTo>
                  <a:lnTo>
                    <a:pt x="108" y="67"/>
                  </a:lnTo>
                  <a:lnTo>
                    <a:pt x="108" y="66"/>
                  </a:lnTo>
                  <a:lnTo>
                    <a:pt x="109" y="65"/>
                  </a:lnTo>
                  <a:lnTo>
                    <a:pt x="111" y="65"/>
                  </a:lnTo>
                  <a:lnTo>
                    <a:pt x="112" y="65"/>
                  </a:lnTo>
                  <a:lnTo>
                    <a:pt x="113" y="63"/>
                  </a:lnTo>
                  <a:lnTo>
                    <a:pt x="113" y="62"/>
                  </a:lnTo>
                  <a:lnTo>
                    <a:pt x="112" y="61"/>
                  </a:lnTo>
                  <a:lnTo>
                    <a:pt x="110" y="61"/>
                  </a:lnTo>
                  <a:lnTo>
                    <a:pt x="109" y="60"/>
                  </a:lnTo>
                  <a:lnTo>
                    <a:pt x="109" y="58"/>
                  </a:lnTo>
                  <a:lnTo>
                    <a:pt x="109" y="57"/>
                  </a:lnTo>
                  <a:lnTo>
                    <a:pt x="108" y="56"/>
                  </a:lnTo>
                  <a:lnTo>
                    <a:pt x="108" y="55"/>
                  </a:lnTo>
                  <a:lnTo>
                    <a:pt x="108" y="54"/>
                  </a:lnTo>
                  <a:lnTo>
                    <a:pt x="108" y="53"/>
                  </a:lnTo>
                  <a:lnTo>
                    <a:pt x="109" y="49"/>
                  </a:lnTo>
                  <a:lnTo>
                    <a:pt x="109" y="48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5"/>
                  </a:lnTo>
                  <a:lnTo>
                    <a:pt x="105" y="43"/>
                  </a:lnTo>
                  <a:lnTo>
                    <a:pt x="105" y="42"/>
                  </a:lnTo>
                  <a:lnTo>
                    <a:pt x="105" y="41"/>
                  </a:lnTo>
                  <a:lnTo>
                    <a:pt x="104" y="41"/>
                  </a:lnTo>
                  <a:lnTo>
                    <a:pt x="104" y="40"/>
                  </a:lnTo>
                  <a:lnTo>
                    <a:pt x="102" y="40"/>
                  </a:lnTo>
                  <a:lnTo>
                    <a:pt x="100" y="39"/>
                  </a:lnTo>
                  <a:lnTo>
                    <a:pt x="100" y="38"/>
                  </a:lnTo>
                  <a:lnTo>
                    <a:pt x="99" y="35"/>
                  </a:lnTo>
                  <a:lnTo>
                    <a:pt x="99" y="33"/>
                  </a:lnTo>
                  <a:lnTo>
                    <a:pt x="97" y="30"/>
                  </a:lnTo>
                  <a:lnTo>
                    <a:pt x="96" y="29"/>
                  </a:lnTo>
                  <a:lnTo>
                    <a:pt x="96" y="27"/>
                  </a:lnTo>
                  <a:lnTo>
                    <a:pt x="97" y="26"/>
                  </a:lnTo>
                  <a:lnTo>
                    <a:pt x="97" y="25"/>
                  </a:lnTo>
                  <a:lnTo>
                    <a:pt x="97" y="23"/>
                  </a:lnTo>
                  <a:lnTo>
                    <a:pt x="96" y="22"/>
                  </a:lnTo>
                  <a:lnTo>
                    <a:pt x="94" y="19"/>
                  </a:lnTo>
                  <a:lnTo>
                    <a:pt x="94" y="18"/>
                  </a:lnTo>
                  <a:lnTo>
                    <a:pt x="95" y="17"/>
                  </a:lnTo>
                  <a:lnTo>
                    <a:pt x="95" y="16"/>
                  </a:lnTo>
                  <a:lnTo>
                    <a:pt x="96" y="16"/>
                  </a:lnTo>
                  <a:lnTo>
                    <a:pt x="97" y="16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100" y="15"/>
                  </a:lnTo>
                  <a:lnTo>
                    <a:pt x="100" y="12"/>
                  </a:lnTo>
                  <a:lnTo>
                    <a:pt x="101" y="11"/>
                  </a:lnTo>
                  <a:lnTo>
                    <a:pt x="102" y="10"/>
                  </a:lnTo>
                  <a:lnTo>
                    <a:pt x="102" y="8"/>
                  </a:lnTo>
                  <a:lnTo>
                    <a:pt x="102" y="7"/>
                  </a:lnTo>
                  <a:lnTo>
                    <a:pt x="102" y="5"/>
                  </a:lnTo>
                  <a:lnTo>
                    <a:pt x="103" y="4"/>
                  </a:lnTo>
                  <a:lnTo>
                    <a:pt x="104" y="3"/>
                  </a:lnTo>
                  <a:lnTo>
                    <a:pt x="105" y="1"/>
                  </a:lnTo>
                  <a:lnTo>
                    <a:pt x="107" y="1"/>
                  </a:lnTo>
                  <a:lnTo>
                    <a:pt x="108" y="0"/>
                  </a:lnTo>
                  <a:lnTo>
                    <a:pt x="109" y="0"/>
                  </a:lnTo>
                  <a:lnTo>
                    <a:pt x="111" y="2"/>
                  </a:lnTo>
                  <a:lnTo>
                    <a:pt x="113" y="7"/>
                  </a:lnTo>
                  <a:lnTo>
                    <a:pt x="115" y="8"/>
                  </a:lnTo>
                  <a:lnTo>
                    <a:pt x="117" y="9"/>
                  </a:lnTo>
                  <a:lnTo>
                    <a:pt x="117" y="8"/>
                  </a:lnTo>
                  <a:lnTo>
                    <a:pt x="118" y="6"/>
                  </a:lnTo>
                  <a:lnTo>
                    <a:pt x="118" y="5"/>
                  </a:lnTo>
                  <a:lnTo>
                    <a:pt x="120" y="4"/>
                  </a:lnTo>
                  <a:lnTo>
                    <a:pt x="122" y="4"/>
                  </a:lnTo>
                  <a:lnTo>
                    <a:pt x="124" y="4"/>
                  </a:lnTo>
                  <a:lnTo>
                    <a:pt x="125" y="4"/>
                  </a:lnTo>
                  <a:lnTo>
                    <a:pt x="126" y="4"/>
                  </a:lnTo>
                  <a:lnTo>
                    <a:pt x="130" y="5"/>
                  </a:lnTo>
                  <a:lnTo>
                    <a:pt x="131" y="5"/>
                  </a:lnTo>
                  <a:lnTo>
                    <a:pt x="132" y="5"/>
                  </a:lnTo>
                  <a:lnTo>
                    <a:pt x="132" y="6"/>
                  </a:lnTo>
                  <a:lnTo>
                    <a:pt x="132" y="7"/>
                  </a:lnTo>
                  <a:lnTo>
                    <a:pt x="133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94" name="Freeform 645">
              <a:extLst>
                <a:ext uri="{FF2B5EF4-FFF2-40B4-BE49-F238E27FC236}">
                  <a16:creationId xmlns:a16="http://schemas.microsoft.com/office/drawing/2014/main" id="{0C0FD14B-B78D-F7D4-E6F2-89120B80C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1014413"/>
              <a:ext cx="398463" cy="615950"/>
            </a:xfrm>
            <a:custGeom>
              <a:avLst/>
              <a:gdLst>
                <a:gd name="T0" fmla="*/ 249 w 251"/>
                <a:gd name="T1" fmla="*/ 4 h 388"/>
                <a:gd name="T2" fmla="*/ 236 w 251"/>
                <a:gd name="T3" fmla="*/ 27 h 388"/>
                <a:gd name="T4" fmla="*/ 218 w 251"/>
                <a:gd name="T5" fmla="*/ 38 h 388"/>
                <a:gd name="T6" fmla="*/ 193 w 251"/>
                <a:gd name="T7" fmla="*/ 55 h 388"/>
                <a:gd name="T8" fmla="*/ 185 w 251"/>
                <a:gd name="T9" fmla="*/ 79 h 388"/>
                <a:gd name="T10" fmla="*/ 168 w 251"/>
                <a:gd name="T11" fmla="*/ 98 h 388"/>
                <a:gd name="T12" fmla="*/ 166 w 251"/>
                <a:gd name="T13" fmla="*/ 111 h 388"/>
                <a:gd name="T14" fmla="*/ 136 w 251"/>
                <a:gd name="T15" fmla="*/ 117 h 388"/>
                <a:gd name="T16" fmla="*/ 112 w 251"/>
                <a:gd name="T17" fmla="*/ 124 h 388"/>
                <a:gd name="T18" fmla="*/ 91 w 251"/>
                <a:gd name="T19" fmla="*/ 126 h 388"/>
                <a:gd name="T20" fmla="*/ 87 w 251"/>
                <a:gd name="T21" fmla="*/ 113 h 388"/>
                <a:gd name="T22" fmla="*/ 81 w 251"/>
                <a:gd name="T23" fmla="*/ 107 h 388"/>
                <a:gd name="T24" fmla="*/ 75 w 251"/>
                <a:gd name="T25" fmla="*/ 104 h 388"/>
                <a:gd name="T26" fmla="*/ 67 w 251"/>
                <a:gd name="T27" fmla="*/ 106 h 388"/>
                <a:gd name="T28" fmla="*/ 57 w 251"/>
                <a:gd name="T29" fmla="*/ 115 h 388"/>
                <a:gd name="T30" fmla="*/ 44 w 251"/>
                <a:gd name="T31" fmla="*/ 139 h 388"/>
                <a:gd name="T32" fmla="*/ 23 w 251"/>
                <a:gd name="T33" fmla="*/ 161 h 388"/>
                <a:gd name="T34" fmla="*/ 11 w 251"/>
                <a:gd name="T35" fmla="*/ 186 h 388"/>
                <a:gd name="T36" fmla="*/ 22 w 251"/>
                <a:gd name="T37" fmla="*/ 205 h 388"/>
                <a:gd name="T38" fmla="*/ 48 w 251"/>
                <a:gd name="T39" fmla="*/ 211 h 388"/>
                <a:gd name="T40" fmla="*/ 55 w 251"/>
                <a:gd name="T41" fmla="*/ 218 h 388"/>
                <a:gd name="T42" fmla="*/ 54 w 251"/>
                <a:gd name="T43" fmla="*/ 230 h 388"/>
                <a:gd name="T44" fmla="*/ 54 w 251"/>
                <a:gd name="T45" fmla="*/ 239 h 388"/>
                <a:gd name="T46" fmla="*/ 49 w 251"/>
                <a:gd name="T47" fmla="*/ 251 h 388"/>
                <a:gd name="T48" fmla="*/ 52 w 251"/>
                <a:gd name="T49" fmla="*/ 263 h 388"/>
                <a:gd name="T50" fmla="*/ 60 w 251"/>
                <a:gd name="T51" fmla="*/ 274 h 388"/>
                <a:gd name="T52" fmla="*/ 68 w 251"/>
                <a:gd name="T53" fmla="*/ 278 h 388"/>
                <a:gd name="T54" fmla="*/ 84 w 251"/>
                <a:gd name="T55" fmla="*/ 276 h 388"/>
                <a:gd name="T56" fmla="*/ 87 w 251"/>
                <a:gd name="T57" fmla="*/ 288 h 388"/>
                <a:gd name="T58" fmla="*/ 91 w 251"/>
                <a:gd name="T59" fmla="*/ 303 h 388"/>
                <a:gd name="T60" fmla="*/ 95 w 251"/>
                <a:gd name="T61" fmla="*/ 310 h 388"/>
                <a:gd name="T62" fmla="*/ 103 w 251"/>
                <a:gd name="T63" fmla="*/ 327 h 388"/>
                <a:gd name="T64" fmla="*/ 113 w 251"/>
                <a:gd name="T65" fmla="*/ 348 h 388"/>
                <a:gd name="T66" fmla="*/ 109 w 251"/>
                <a:gd name="T67" fmla="*/ 353 h 388"/>
                <a:gd name="T68" fmla="*/ 109 w 251"/>
                <a:gd name="T69" fmla="*/ 361 h 388"/>
                <a:gd name="T70" fmla="*/ 109 w 251"/>
                <a:gd name="T71" fmla="*/ 362 h 388"/>
                <a:gd name="T72" fmla="*/ 109 w 251"/>
                <a:gd name="T73" fmla="*/ 366 h 388"/>
                <a:gd name="T74" fmla="*/ 115 w 251"/>
                <a:gd name="T75" fmla="*/ 368 h 388"/>
                <a:gd name="T76" fmla="*/ 111 w 251"/>
                <a:gd name="T77" fmla="*/ 373 h 388"/>
                <a:gd name="T78" fmla="*/ 107 w 251"/>
                <a:gd name="T79" fmla="*/ 373 h 388"/>
                <a:gd name="T80" fmla="*/ 100 w 251"/>
                <a:gd name="T81" fmla="*/ 378 h 388"/>
                <a:gd name="T82" fmla="*/ 99 w 251"/>
                <a:gd name="T83" fmla="*/ 381 h 388"/>
                <a:gd name="T84" fmla="*/ 85 w 251"/>
                <a:gd name="T85" fmla="*/ 382 h 388"/>
                <a:gd name="T86" fmla="*/ 81 w 251"/>
                <a:gd name="T87" fmla="*/ 376 h 388"/>
                <a:gd name="T88" fmla="*/ 82 w 251"/>
                <a:gd name="T89" fmla="*/ 371 h 388"/>
                <a:gd name="T90" fmla="*/ 72 w 251"/>
                <a:gd name="T91" fmla="*/ 371 h 388"/>
                <a:gd name="T92" fmla="*/ 63 w 251"/>
                <a:gd name="T93" fmla="*/ 374 h 388"/>
                <a:gd name="T94" fmla="*/ 54 w 251"/>
                <a:gd name="T95" fmla="*/ 377 h 388"/>
                <a:gd name="T96" fmla="*/ 49 w 251"/>
                <a:gd name="T97" fmla="*/ 384 h 388"/>
                <a:gd name="T98" fmla="*/ 29 w 251"/>
                <a:gd name="T99" fmla="*/ 388 h 388"/>
                <a:gd name="T100" fmla="*/ 16 w 251"/>
                <a:gd name="T101" fmla="*/ 38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1" h="388">
                  <a:moveTo>
                    <a:pt x="0" y="379"/>
                  </a:moveTo>
                  <a:lnTo>
                    <a:pt x="0" y="0"/>
                  </a:lnTo>
                  <a:lnTo>
                    <a:pt x="251" y="0"/>
                  </a:lnTo>
                  <a:lnTo>
                    <a:pt x="249" y="4"/>
                  </a:lnTo>
                  <a:lnTo>
                    <a:pt x="244" y="14"/>
                  </a:lnTo>
                  <a:lnTo>
                    <a:pt x="240" y="19"/>
                  </a:lnTo>
                  <a:lnTo>
                    <a:pt x="238" y="22"/>
                  </a:lnTo>
                  <a:lnTo>
                    <a:pt x="236" y="27"/>
                  </a:lnTo>
                  <a:lnTo>
                    <a:pt x="235" y="29"/>
                  </a:lnTo>
                  <a:lnTo>
                    <a:pt x="234" y="29"/>
                  </a:lnTo>
                  <a:lnTo>
                    <a:pt x="226" y="34"/>
                  </a:lnTo>
                  <a:lnTo>
                    <a:pt x="218" y="38"/>
                  </a:lnTo>
                  <a:lnTo>
                    <a:pt x="210" y="42"/>
                  </a:lnTo>
                  <a:lnTo>
                    <a:pt x="200" y="47"/>
                  </a:lnTo>
                  <a:lnTo>
                    <a:pt x="198" y="49"/>
                  </a:lnTo>
                  <a:lnTo>
                    <a:pt x="193" y="55"/>
                  </a:lnTo>
                  <a:lnTo>
                    <a:pt x="192" y="58"/>
                  </a:lnTo>
                  <a:lnTo>
                    <a:pt x="188" y="73"/>
                  </a:lnTo>
                  <a:lnTo>
                    <a:pt x="187" y="76"/>
                  </a:lnTo>
                  <a:lnTo>
                    <a:pt x="185" y="79"/>
                  </a:lnTo>
                  <a:lnTo>
                    <a:pt x="182" y="82"/>
                  </a:lnTo>
                  <a:lnTo>
                    <a:pt x="174" y="90"/>
                  </a:lnTo>
                  <a:lnTo>
                    <a:pt x="169" y="97"/>
                  </a:lnTo>
                  <a:lnTo>
                    <a:pt x="168" y="98"/>
                  </a:lnTo>
                  <a:lnTo>
                    <a:pt x="168" y="100"/>
                  </a:lnTo>
                  <a:lnTo>
                    <a:pt x="167" y="109"/>
                  </a:lnTo>
                  <a:lnTo>
                    <a:pt x="167" y="110"/>
                  </a:lnTo>
                  <a:lnTo>
                    <a:pt x="166" y="111"/>
                  </a:lnTo>
                  <a:lnTo>
                    <a:pt x="155" y="114"/>
                  </a:lnTo>
                  <a:lnTo>
                    <a:pt x="146" y="117"/>
                  </a:lnTo>
                  <a:lnTo>
                    <a:pt x="142" y="117"/>
                  </a:lnTo>
                  <a:lnTo>
                    <a:pt x="136" y="117"/>
                  </a:lnTo>
                  <a:lnTo>
                    <a:pt x="131" y="117"/>
                  </a:lnTo>
                  <a:lnTo>
                    <a:pt x="125" y="118"/>
                  </a:lnTo>
                  <a:lnTo>
                    <a:pt x="120" y="120"/>
                  </a:lnTo>
                  <a:lnTo>
                    <a:pt x="112" y="124"/>
                  </a:lnTo>
                  <a:lnTo>
                    <a:pt x="105" y="128"/>
                  </a:lnTo>
                  <a:lnTo>
                    <a:pt x="99" y="129"/>
                  </a:lnTo>
                  <a:lnTo>
                    <a:pt x="95" y="128"/>
                  </a:lnTo>
                  <a:lnTo>
                    <a:pt x="91" y="126"/>
                  </a:lnTo>
                  <a:lnTo>
                    <a:pt x="89" y="122"/>
                  </a:lnTo>
                  <a:lnTo>
                    <a:pt x="87" y="118"/>
                  </a:lnTo>
                  <a:lnTo>
                    <a:pt x="86" y="116"/>
                  </a:lnTo>
                  <a:lnTo>
                    <a:pt x="87" y="113"/>
                  </a:lnTo>
                  <a:lnTo>
                    <a:pt x="86" y="112"/>
                  </a:lnTo>
                  <a:lnTo>
                    <a:pt x="85" y="111"/>
                  </a:lnTo>
                  <a:lnTo>
                    <a:pt x="84" y="110"/>
                  </a:lnTo>
                  <a:lnTo>
                    <a:pt x="81" y="107"/>
                  </a:lnTo>
                  <a:lnTo>
                    <a:pt x="80" y="106"/>
                  </a:lnTo>
                  <a:lnTo>
                    <a:pt x="78" y="105"/>
                  </a:lnTo>
                  <a:lnTo>
                    <a:pt x="76" y="104"/>
                  </a:lnTo>
                  <a:lnTo>
                    <a:pt x="75" y="104"/>
                  </a:lnTo>
                  <a:lnTo>
                    <a:pt x="73" y="104"/>
                  </a:lnTo>
                  <a:lnTo>
                    <a:pt x="71" y="105"/>
                  </a:lnTo>
                  <a:lnTo>
                    <a:pt x="68" y="106"/>
                  </a:lnTo>
                  <a:lnTo>
                    <a:pt x="67" y="106"/>
                  </a:lnTo>
                  <a:lnTo>
                    <a:pt x="66" y="107"/>
                  </a:lnTo>
                  <a:lnTo>
                    <a:pt x="62" y="111"/>
                  </a:lnTo>
                  <a:lnTo>
                    <a:pt x="58" y="114"/>
                  </a:lnTo>
                  <a:lnTo>
                    <a:pt x="57" y="115"/>
                  </a:lnTo>
                  <a:lnTo>
                    <a:pt x="51" y="121"/>
                  </a:lnTo>
                  <a:lnTo>
                    <a:pt x="51" y="122"/>
                  </a:lnTo>
                  <a:lnTo>
                    <a:pt x="46" y="137"/>
                  </a:lnTo>
                  <a:lnTo>
                    <a:pt x="44" y="139"/>
                  </a:lnTo>
                  <a:lnTo>
                    <a:pt x="39" y="144"/>
                  </a:lnTo>
                  <a:lnTo>
                    <a:pt x="35" y="151"/>
                  </a:lnTo>
                  <a:lnTo>
                    <a:pt x="27" y="158"/>
                  </a:lnTo>
                  <a:lnTo>
                    <a:pt x="23" y="161"/>
                  </a:lnTo>
                  <a:lnTo>
                    <a:pt x="17" y="167"/>
                  </a:lnTo>
                  <a:lnTo>
                    <a:pt x="14" y="172"/>
                  </a:lnTo>
                  <a:lnTo>
                    <a:pt x="12" y="177"/>
                  </a:lnTo>
                  <a:lnTo>
                    <a:pt x="11" y="186"/>
                  </a:lnTo>
                  <a:lnTo>
                    <a:pt x="9" y="195"/>
                  </a:lnTo>
                  <a:lnTo>
                    <a:pt x="10" y="198"/>
                  </a:lnTo>
                  <a:lnTo>
                    <a:pt x="12" y="201"/>
                  </a:lnTo>
                  <a:lnTo>
                    <a:pt x="22" y="205"/>
                  </a:lnTo>
                  <a:lnTo>
                    <a:pt x="25" y="207"/>
                  </a:lnTo>
                  <a:lnTo>
                    <a:pt x="30" y="211"/>
                  </a:lnTo>
                  <a:lnTo>
                    <a:pt x="32" y="212"/>
                  </a:lnTo>
                  <a:lnTo>
                    <a:pt x="48" y="211"/>
                  </a:lnTo>
                  <a:lnTo>
                    <a:pt x="51" y="212"/>
                  </a:lnTo>
                  <a:lnTo>
                    <a:pt x="53" y="213"/>
                  </a:lnTo>
                  <a:lnTo>
                    <a:pt x="55" y="216"/>
                  </a:lnTo>
                  <a:lnTo>
                    <a:pt x="55" y="218"/>
                  </a:lnTo>
                  <a:lnTo>
                    <a:pt x="55" y="224"/>
                  </a:lnTo>
                  <a:lnTo>
                    <a:pt x="55" y="227"/>
                  </a:lnTo>
                  <a:lnTo>
                    <a:pt x="55" y="229"/>
                  </a:lnTo>
                  <a:lnTo>
                    <a:pt x="54" y="230"/>
                  </a:lnTo>
                  <a:lnTo>
                    <a:pt x="54" y="231"/>
                  </a:lnTo>
                  <a:lnTo>
                    <a:pt x="54" y="233"/>
                  </a:lnTo>
                  <a:lnTo>
                    <a:pt x="55" y="236"/>
                  </a:lnTo>
                  <a:lnTo>
                    <a:pt x="54" y="239"/>
                  </a:lnTo>
                  <a:lnTo>
                    <a:pt x="53" y="241"/>
                  </a:lnTo>
                  <a:lnTo>
                    <a:pt x="50" y="247"/>
                  </a:lnTo>
                  <a:lnTo>
                    <a:pt x="49" y="248"/>
                  </a:lnTo>
                  <a:lnTo>
                    <a:pt x="49" y="251"/>
                  </a:lnTo>
                  <a:lnTo>
                    <a:pt x="49" y="255"/>
                  </a:lnTo>
                  <a:lnTo>
                    <a:pt x="49" y="256"/>
                  </a:lnTo>
                  <a:lnTo>
                    <a:pt x="50" y="260"/>
                  </a:lnTo>
                  <a:lnTo>
                    <a:pt x="52" y="263"/>
                  </a:lnTo>
                  <a:lnTo>
                    <a:pt x="55" y="266"/>
                  </a:lnTo>
                  <a:lnTo>
                    <a:pt x="57" y="269"/>
                  </a:lnTo>
                  <a:lnTo>
                    <a:pt x="59" y="270"/>
                  </a:lnTo>
                  <a:lnTo>
                    <a:pt x="60" y="274"/>
                  </a:lnTo>
                  <a:lnTo>
                    <a:pt x="61" y="276"/>
                  </a:lnTo>
                  <a:lnTo>
                    <a:pt x="62" y="277"/>
                  </a:lnTo>
                  <a:lnTo>
                    <a:pt x="65" y="278"/>
                  </a:lnTo>
                  <a:lnTo>
                    <a:pt x="68" y="278"/>
                  </a:lnTo>
                  <a:lnTo>
                    <a:pt x="76" y="278"/>
                  </a:lnTo>
                  <a:lnTo>
                    <a:pt x="79" y="278"/>
                  </a:lnTo>
                  <a:lnTo>
                    <a:pt x="81" y="276"/>
                  </a:lnTo>
                  <a:lnTo>
                    <a:pt x="84" y="276"/>
                  </a:lnTo>
                  <a:lnTo>
                    <a:pt x="86" y="276"/>
                  </a:lnTo>
                  <a:lnTo>
                    <a:pt x="88" y="278"/>
                  </a:lnTo>
                  <a:lnTo>
                    <a:pt x="88" y="281"/>
                  </a:lnTo>
                  <a:lnTo>
                    <a:pt x="87" y="288"/>
                  </a:lnTo>
                  <a:lnTo>
                    <a:pt x="87" y="296"/>
                  </a:lnTo>
                  <a:lnTo>
                    <a:pt x="88" y="298"/>
                  </a:lnTo>
                  <a:lnTo>
                    <a:pt x="89" y="300"/>
                  </a:lnTo>
                  <a:lnTo>
                    <a:pt x="91" y="303"/>
                  </a:lnTo>
                  <a:lnTo>
                    <a:pt x="92" y="305"/>
                  </a:lnTo>
                  <a:lnTo>
                    <a:pt x="92" y="306"/>
                  </a:lnTo>
                  <a:lnTo>
                    <a:pt x="93" y="308"/>
                  </a:lnTo>
                  <a:lnTo>
                    <a:pt x="95" y="310"/>
                  </a:lnTo>
                  <a:lnTo>
                    <a:pt x="99" y="314"/>
                  </a:lnTo>
                  <a:lnTo>
                    <a:pt x="100" y="315"/>
                  </a:lnTo>
                  <a:lnTo>
                    <a:pt x="101" y="317"/>
                  </a:lnTo>
                  <a:lnTo>
                    <a:pt x="103" y="327"/>
                  </a:lnTo>
                  <a:lnTo>
                    <a:pt x="105" y="331"/>
                  </a:lnTo>
                  <a:lnTo>
                    <a:pt x="107" y="335"/>
                  </a:lnTo>
                  <a:lnTo>
                    <a:pt x="111" y="341"/>
                  </a:lnTo>
                  <a:lnTo>
                    <a:pt x="113" y="348"/>
                  </a:lnTo>
                  <a:lnTo>
                    <a:pt x="114" y="350"/>
                  </a:lnTo>
                  <a:lnTo>
                    <a:pt x="115" y="350"/>
                  </a:lnTo>
                  <a:lnTo>
                    <a:pt x="113" y="351"/>
                  </a:lnTo>
                  <a:lnTo>
                    <a:pt x="109" y="353"/>
                  </a:lnTo>
                  <a:lnTo>
                    <a:pt x="108" y="355"/>
                  </a:lnTo>
                  <a:lnTo>
                    <a:pt x="107" y="357"/>
                  </a:lnTo>
                  <a:lnTo>
                    <a:pt x="108" y="359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2"/>
                  </a:lnTo>
                  <a:lnTo>
                    <a:pt x="109" y="362"/>
                  </a:lnTo>
                  <a:lnTo>
                    <a:pt x="109" y="364"/>
                  </a:lnTo>
                  <a:lnTo>
                    <a:pt x="109" y="364"/>
                  </a:lnTo>
                  <a:lnTo>
                    <a:pt x="109" y="365"/>
                  </a:lnTo>
                  <a:lnTo>
                    <a:pt x="109" y="366"/>
                  </a:lnTo>
                  <a:lnTo>
                    <a:pt x="109" y="366"/>
                  </a:lnTo>
                  <a:lnTo>
                    <a:pt x="110" y="367"/>
                  </a:lnTo>
                  <a:lnTo>
                    <a:pt x="113" y="367"/>
                  </a:lnTo>
                  <a:lnTo>
                    <a:pt x="115" y="368"/>
                  </a:lnTo>
                  <a:lnTo>
                    <a:pt x="116" y="370"/>
                  </a:lnTo>
                  <a:lnTo>
                    <a:pt x="115" y="371"/>
                  </a:lnTo>
                  <a:lnTo>
                    <a:pt x="112" y="372"/>
                  </a:lnTo>
                  <a:lnTo>
                    <a:pt x="111" y="373"/>
                  </a:lnTo>
                  <a:lnTo>
                    <a:pt x="111" y="373"/>
                  </a:lnTo>
                  <a:lnTo>
                    <a:pt x="110" y="374"/>
                  </a:lnTo>
                  <a:lnTo>
                    <a:pt x="109" y="374"/>
                  </a:lnTo>
                  <a:lnTo>
                    <a:pt x="107" y="373"/>
                  </a:lnTo>
                  <a:lnTo>
                    <a:pt x="106" y="373"/>
                  </a:lnTo>
                  <a:lnTo>
                    <a:pt x="105" y="373"/>
                  </a:lnTo>
                  <a:lnTo>
                    <a:pt x="101" y="376"/>
                  </a:lnTo>
                  <a:lnTo>
                    <a:pt x="100" y="378"/>
                  </a:lnTo>
                  <a:lnTo>
                    <a:pt x="100" y="379"/>
                  </a:lnTo>
                  <a:lnTo>
                    <a:pt x="101" y="380"/>
                  </a:lnTo>
                  <a:lnTo>
                    <a:pt x="101" y="380"/>
                  </a:lnTo>
                  <a:lnTo>
                    <a:pt x="99" y="381"/>
                  </a:lnTo>
                  <a:lnTo>
                    <a:pt x="98" y="381"/>
                  </a:lnTo>
                  <a:lnTo>
                    <a:pt x="96" y="383"/>
                  </a:lnTo>
                  <a:lnTo>
                    <a:pt x="94" y="383"/>
                  </a:lnTo>
                  <a:lnTo>
                    <a:pt x="85" y="382"/>
                  </a:lnTo>
                  <a:lnTo>
                    <a:pt x="83" y="381"/>
                  </a:lnTo>
                  <a:lnTo>
                    <a:pt x="82" y="380"/>
                  </a:lnTo>
                  <a:lnTo>
                    <a:pt x="81" y="379"/>
                  </a:lnTo>
                  <a:lnTo>
                    <a:pt x="81" y="376"/>
                  </a:lnTo>
                  <a:lnTo>
                    <a:pt x="80" y="373"/>
                  </a:lnTo>
                  <a:lnTo>
                    <a:pt x="81" y="373"/>
                  </a:lnTo>
                  <a:lnTo>
                    <a:pt x="81" y="372"/>
                  </a:lnTo>
                  <a:lnTo>
                    <a:pt x="82" y="371"/>
                  </a:lnTo>
                  <a:lnTo>
                    <a:pt x="82" y="371"/>
                  </a:lnTo>
                  <a:lnTo>
                    <a:pt x="82" y="369"/>
                  </a:lnTo>
                  <a:lnTo>
                    <a:pt x="79" y="369"/>
                  </a:lnTo>
                  <a:lnTo>
                    <a:pt x="72" y="371"/>
                  </a:lnTo>
                  <a:lnTo>
                    <a:pt x="69" y="373"/>
                  </a:lnTo>
                  <a:lnTo>
                    <a:pt x="68" y="373"/>
                  </a:lnTo>
                  <a:lnTo>
                    <a:pt x="64" y="373"/>
                  </a:lnTo>
                  <a:lnTo>
                    <a:pt x="63" y="374"/>
                  </a:lnTo>
                  <a:lnTo>
                    <a:pt x="61" y="376"/>
                  </a:lnTo>
                  <a:lnTo>
                    <a:pt x="59" y="376"/>
                  </a:lnTo>
                  <a:lnTo>
                    <a:pt x="58" y="376"/>
                  </a:lnTo>
                  <a:lnTo>
                    <a:pt x="54" y="377"/>
                  </a:lnTo>
                  <a:lnTo>
                    <a:pt x="52" y="378"/>
                  </a:lnTo>
                  <a:lnTo>
                    <a:pt x="51" y="378"/>
                  </a:lnTo>
                  <a:lnTo>
                    <a:pt x="50" y="379"/>
                  </a:lnTo>
                  <a:lnTo>
                    <a:pt x="49" y="384"/>
                  </a:lnTo>
                  <a:lnTo>
                    <a:pt x="48" y="385"/>
                  </a:lnTo>
                  <a:lnTo>
                    <a:pt x="46" y="387"/>
                  </a:lnTo>
                  <a:lnTo>
                    <a:pt x="43" y="388"/>
                  </a:lnTo>
                  <a:lnTo>
                    <a:pt x="29" y="388"/>
                  </a:lnTo>
                  <a:lnTo>
                    <a:pt x="26" y="387"/>
                  </a:lnTo>
                  <a:lnTo>
                    <a:pt x="23" y="386"/>
                  </a:lnTo>
                  <a:lnTo>
                    <a:pt x="18" y="380"/>
                  </a:lnTo>
                  <a:lnTo>
                    <a:pt x="16" y="380"/>
                  </a:lnTo>
                  <a:lnTo>
                    <a:pt x="0" y="37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62" name="Freeform 713">
              <a:extLst>
                <a:ext uri="{FF2B5EF4-FFF2-40B4-BE49-F238E27FC236}">
                  <a16:creationId xmlns:a16="http://schemas.microsoft.com/office/drawing/2014/main" id="{AF7DD0BC-E8BE-B269-C2A2-5A5C16DD40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9488" y="1346201"/>
              <a:ext cx="482600" cy="669925"/>
            </a:xfrm>
            <a:custGeom>
              <a:avLst/>
              <a:gdLst>
                <a:gd name="T0" fmla="*/ 256 w 304"/>
                <a:gd name="T1" fmla="*/ 351 h 422"/>
                <a:gd name="T2" fmla="*/ 253 w 304"/>
                <a:gd name="T3" fmla="*/ 338 h 422"/>
                <a:gd name="T4" fmla="*/ 152 w 304"/>
                <a:gd name="T5" fmla="*/ 338 h 422"/>
                <a:gd name="T6" fmla="*/ 171 w 304"/>
                <a:gd name="T7" fmla="*/ 322 h 422"/>
                <a:gd name="T8" fmla="*/ 191 w 304"/>
                <a:gd name="T9" fmla="*/ 324 h 422"/>
                <a:gd name="T10" fmla="*/ 197 w 304"/>
                <a:gd name="T11" fmla="*/ 325 h 422"/>
                <a:gd name="T12" fmla="*/ 172 w 304"/>
                <a:gd name="T13" fmla="*/ 311 h 422"/>
                <a:gd name="T14" fmla="*/ 228 w 304"/>
                <a:gd name="T15" fmla="*/ 304 h 422"/>
                <a:gd name="T16" fmla="*/ 175 w 304"/>
                <a:gd name="T17" fmla="*/ 313 h 422"/>
                <a:gd name="T18" fmla="*/ 187 w 304"/>
                <a:gd name="T19" fmla="*/ 303 h 422"/>
                <a:gd name="T20" fmla="*/ 166 w 304"/>
                <a:gd name="T21" fmla="*/ 271 h 422"/>
                <a:gd name="T22" fmla="*/ 164 w 304"/>
                <a:gd name="T23" fmla="*/ 258 h 422"/>
                <a:gd name="T24" fmla="*/ 42 w 304"/>
                <a:gd name="T25" fmla="*/ 17 h 422"/>
                <a:gd name="T26" fmla="*/ 61 w 304"/>
                <a:gd name="T27" fmla="*/ 21 h 422"/>
                <a:gd name="T28" fmla="*/ 79 w 304"/>
                <a:gd name="T29" fmla="*/ 38 h 422"/>
                <a:gd name="T30" fmla="*/ 102 w 304"/>
                <a:gd name="T31" fmla="*/ 36 h 422"/>
                <a:gd name="T32" fmla="*/ 118 w 304"/>
                <a:gd name="T33" fmla="*/ 49 h 422"/>
                <a:gd name="T34" fmla="*/ 175 w 304"/>
                <a:gd name="T35" fmla="*/ 107 h 422"/>
                <a:gd name="T36" fmla="*/ 240 w 304"/>
                <a:gd name="T37" fmla="*/ 108 h 422"/>
                <a:gd name="T38" fmla="*/ 285 w 304"/>
                <a:gd name="T39" fmla="*/ 116 h 422"/>
                <a:gd name="T40" fmla="*/ 272 w 304"/>
                <a:gd name="T41" fmla="*/ 151 h 422"/>
                <a:gd name="T42" fmla="*/ 241 w 304"/>
                <a:gd name="T43" fmla="*/ 180 h 422"/>
                <a:gd name="T44" fmla="*/ 208 w 304"/>
                <a:gd name="T45" fmla="*/ 209 h 422"/>
                <a:gd name="T46" fmla="*/ 218 w 304"/>
                <a:gd name="T47" fmla="*/ 257 h 422"/>
                <a:gd name="T48" fmla="*/ 238 w 304"/>
                <a:gd name="T49" fmla="*/ 264 h 422"/>
                <a:gd name="T50" fmla="*/ 259 w 304"/>
                <a:gd name="T51" fmla="*/ 211 h 422"/>
                <a:gd name="T52" fmla="*/ 285 w 304"/>
                <a:gd name="T53" fmla="*/ 242 h 422"/>
                <a:gd name="T54" fmla="*/ 301 w 304"/>
                <a:gd name="T55" fmla="*/ 341 h 422"/>
                <a:gd name="T56" fmla="*/ 274 w 304"/>
                <a:gd name="T57" fmla="*/ 384 h 422"/>
                <a:gd name="T58" fmla="*/ 265 w 304"/>
                <a:gd name="T59" fmla="*/ 393 h 422"/>
                <a:gd name="T60" fmla="*/ 263 w 304"/>
                <a:gd name="T61" fmla="*/ 357 h 422"/>
                <a:gd name="T62" fmla="*/ 257 w 304"/>
                <a:gd name="T63" fmla="*/ 343 h 422"/>
                <a:gd name="T64" fmla="*/ 256 w 304"/>
                <a:gd name="T65" fmla="*/ 303 h 422"/>
                <a:gd name="T66" fmla="*/ 226 w 304"/>
                <a:gd name="T67" fmla="*/ 277 h 422"/>
                <a:gd name="T68" fmla="*/ 211 w 304"/>
                <a:gd name="T69" fmla="*/ 282 h 422"/>
                <a:gd name="T70" fmla="*/ 192 w 304"/>
                <a:gd name="T71" fmla="*/ 291 h 422"/>
                <a:gd name="T72" fmla="*/ 173 w 304"/>
                <a:gd name="T73" fmla="*/ 241 h 422"/>
                <a:gd name="T74" fmla="*/ 170 w 304"/>
                <a:gd name="T75" fmla="*/ 219 h 422"/>
                <a:gd name="T76" fmla="*/ 163 w 304"/>
                <a:gd name="T77" fmla="*/ 240 h 422"/>
                <a:gd name="T78" fmla="*/ 164 w 304"/>
                <a:gd name="T79" fmla="*/ 268 h 422"/>
                <a:gd name="T80" fmla="*/ 160 w 304"/>
                <a:gd name="T81" fmla="*/ 293 h 422"/>
                <a:gd name="T82" fmla="*/ 159 w 304"/>
                <a:gd name="T83" fmla="*/ 328 h 422"/>
                <a:gd name="T84" fmla="*/ 152 w 304"/>
                <a:gd name="T85" fmla="*/ 332 h 422"/>
                <a:gd name="T86" fmla="*/ 133 w 304"/>
                <a:gd name="T87" fmla="*/ 337 h 422"/>
                <a:gd name="T88" fmla="*/ 131 w 304"/>
                <a:gd name="T89" fmla="*/ 331 h 422"/>
                <a:gd name="T90" fmla="*/ 122 w 304"/>
                <a:gd name="T91" fmla="*/ 315 h 422"/>
                <a:gd name="T92" fmla="*/ 119 w 304"/>
                <a:gd name="T93" fmla="*/ 329 h 422"/>
                <a:gd name="T94" fmla="*/ 107 w 304"/>
                <a:gd name="T95" fmla="*/ 346 h 422"/>
                <a:gd name="T96" fmla="*/ 104 w 304"/>
                <a:gd name="T97" fmla="*/ 316 h 422"/>
                <a:gd name="T98" fmla="*/ 97 w 304"/>
                <a:gd name="T99" fmla="*/ 312 h 422"/>
                <a:gd name="T100" fmla="*/ 89 w 304"/>
                <a:gd name="T101" fmla="*/ 352 h 422"/>
                <a:gd name="T102" fmla="*/ 81 w 304"/>
                <a:gd name="T103" fmla="*/ 358 h 422"/>
                <a:gd name="T104" fmla="*/ 66 w 304"/>
                <a:gd name="T105" fmla="*/ 315 h 422"/>
                <a:gd name="T106" fmla="*/ 58 w 304"/>
                <a:gd name="T107" fmla="*/ 271 h 422"/>
                <a:gd name="T108" fmla="*/ 47 w 304"/>
                <a:gd name="T109" fmla="*/ 228 h 422"/>
                <a:gd name="T110" fmla="*/ 46 w 304"/>
                <a:gd name="T111" fmla="*/ 190 h 422"/>
                <a:gd name="T112" fmla="*/ 5 w 304"/>
                <a:gd name="T113" fmla="*/ 148 h 422"/>
                <a:gd name="T114" fmla="*/ 20 w 304"/>
                <a:gd name="T115" fmla="*/ 127 h 422"/>
                <a:gd name="T116" fmla="*/ 60 w 304"/>
                <a:gd name="T117" fmla="*/ 103 h 422"/>
                <a:gd name="T118" fmla="*/ 38 w 304"/>
                <a:gd name="T119" fmla="*/ 82 h 422"/>
                <a:gd name="T120" fmla="*/ 8 w 304"/>
                <a:gd name="T121" fmla="*/ 40 h 422"/>
                <a:gd name="T122" fmla="*/ 21 w 304"/>
                <a:gd name="T123" fmla="*/ 13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4" h="422">
                  <a:moveTo>
                    <a:pt x="258" y="354"/>
                  </a:moveTo>
                  <a:lnTo>
                    <a:pt x="260" y="358"/>
                  </a:lnTo>
                  <a:lnTo>
                    <a:pt x="261" y="361"/>
                  </a:lnTo>
                  <a:lnTo>
                    <a:pt x="261" y="363"/>
                  </a:lnTo>
                  <a:lnTo>
                    <a:pt x="260" y="366"/>
                  </a:lnTo>
                  <a:lnTo>
                    <a:pt x="260" y="367"/>
                  </a:lnTo>
                  <a:lnTo>
                    <a:pt x="259" y="368"/>
                  </a:lnTo>
                  <a:lnTo>
                    <a:pt x="258" y="368"/>
                  </a:lnTo>
                  <a:lnTo>
                    <a:pt x="256" y="368"/>
                  </a:lnTo>
                  <a:lnTo>
                    <a:pt x="255" y="368"/>
                  </a:lnTo>
                  <a:lnTo>
                    <a:pt x="255" y="369"/>
                  </a:lnTo>
                  <a:lnTo>
                    <a:pt x="255" y="370"/>
                  </a:lnTo>
                  <a:lnTo>
                    <a:pt x="254" y="370"/>
                  </a:lnTo>
                  <a:lnTo>
                    <a:pt x="253" y="370"/>
                  </a:lnTo>
                  <a:lnTo>
                    <a:pt x="253" y="369"/>
                  </a:lnTo>
                  <a:lnTo>
                    <a:pt x="253" y="368"/>
                  </a:lnTo>
                  <a:lnTo>
                    <a:pt x="252" y="367"/>
                  </a:lnTo>
                  <a:lnTo>
                    <a:pt x="254" y="365"/>
                  </a:lnTo>
                  <a:lnTo>
                    <a:pt x="254" y="363"/>
                  </a:lnTo>
                  <a:lnTo>
                    <a:pt x="253" y="360"/>
                  </a:lnTo>
                  <a:lnTo>
                    <a:pt x="252" y="355"/>
                  </a:lnTo>
                  <a:lnTo>
                    <a:pt x="252" y="353"/>
                  </a:lnTo>
                  <a:lnTo>
                    <a:pt x="253" y="351"/>
                  </a:lnTo>
                  <a:lnTo>
                    <a:pt x="254" y="351"/>
                  </a:lnTo>
                  <a:lnTo>
                    <a:pt x="255" y="352"/>
                  </a:lnTo>
                  <a:lnTo>
                    <a:pt x="256" y="353"/>
                  </a:lnTo>
                  <a:lnTo>
                    <a:pt x="255" y="354"/>
                  </a:lnTo>
                  <a:lnTo>
                    <a:pt x="255" y="355"/>
                  </a:lnTo>
                  <a:lnTo>
                    <a:pt x="255" y="356"/>
                  </a:lnTo>
                  <a:lnTo>
                    <a:pt x="256" y="354"/>
                  </a:lnTo>
                  <a:lnTo>
                    <a:pt x="256" y="353"/>
                  </a:lnTo>
                  <a:lnTo>
                    <a:pt x="256" y="351"/>
                  </a:lnTo>
                  <a:lnTo>
                    <a:pt x="256" y="349"/>
                  </a:lnTo>
                  <a:lnTo>
                    <a:pt x="257" y="349"/>
                  </a:lnTo>
                  <a:lnTo>
                    <a:pt x="258" y="349"/>
                  </a:lnTo>
                  <a:lnTo>
                    <a:pt x="258" y="350"/>
                  </a:lnTo>
                  <a:lnTo>
                    <a:pt x="258" y="354"/>
                  </a:lnTo>
                  <a:close/>
                  <a:moveTo>
                    <a:pt x="74" y="352"/>
                  </a:moveTo>
                  <a:lnTo>
                    <a:pt x="73" y="353"/>
                  </a:lnTo>
                  <a:lnTo>
                    <a:pt x="71" y="352"/>
                  </a:lnTo>
                  <a:lnTo>
                    <a:pt x="68" y="348"/>
                  </a:lnTo>
                  <a:lnTo>
                    <a:pt x="69" y="347"/>
                  </a:lnTo>
                  <a:lnTo>
                    <a:pt x="69" y="346"/>
                  </a:lnTo>
                  <a:lnTo>
                    <a:pt x="69" y="345"/>
                  </a:lnTo>
                  <a:lnTo>
                    <a:pt x="68" y="342"/>
                  </a:lnTo>
                  <a:lnTo>
                    <a:pt x="68" y="341"/>
                  </a:lnTo>
                  <a:lnTo>
                    <a:pt x="68" y="340"/>
                  </a:lnTo>
                  <a:lnTo>
                    <a:pt x="68" y="339"/>
                  </a:lnTo>
                  <a:lnTo>
                    <a:pt x="69" y="339"/>
                  </a:lnTo>
                  <a:lnTo>
                    <a:pt x="69" y="340"/>
                  </a:lnTo>
                  <a:lnTo>
                    <a:pt x="69" y="341"/>
                  </a:lnTo>
                  <a:lnTo>
                    <a:pt x="70" y="346"/>
                  </a:lnTo>
                  <a:lnTo>
                    <a:pt x="71" y="348"/>
                  </a:lnTo>
                  <a:lnTo>
                    <a:pt x="72" y="349"/>
                  </a:lnTo>
                  <a:lnTo>
                    <a:pt x="74" y="350"/>
                  </a:lnTo>
                  <a:lnTo>
                    <a:pt x="74" y="352"/>
                  </a:lnTo>
                  <a:close/>
                  <a:moveTo>
                    <a:pt x="252" y="352"/>
                  </a:moveTo>
                  <a:lnTo>
                    <a:pt x="251" y="353"/>
                  </a:lnTo>
                  <a:lnTo>
                    <a:pt x="250" y="352"/>
                  </a:lnTo>
                  <a:lnTo>
                    <a:pt x="251" y="346"/>
                  </a:lnTo>
                  <a:lnTo>
                    <a:pt x="251" y="342"/>
                  </a:lnTo>
                  <a:lnTo>
                    <a:pt x="251" y="341"/>
                  </a:lnTo>
                  <a:lnTo>
                    <a:pt x="252" y="340"/>
                  </a:lnTo>
                  <a:lnTo>
                    <a:pt x="253" y="338"/>
                  </a:lnTo>
                  <a:lnTo>
                    <a:pt x="254" y="338"/>
                  </a:lnTo>
                  <a:lnTo>
                    <a:pt x="254" y="339"/>
                  </a:lnTo>
                  <a:lnTo>
                    <a:pt x="255" y="342"/>
                  </a:lnTo>
                  <a:lnTo>
                    <a:pt x="255" y="343"/>
                  </a:lnTo>
                  <a:lnTo>
                    <a:pt x="254" y="344"/>
                  </a:lnTo>
                  <a:lnTo>
                    <a:pt x="253" y="346"/>
                  </a:lnTo>
                  <a:lnTo>
                    <a:pt x="253" y="348"/>
                  </a:lnTo>
                  <a:lnTo>
                    <a:pt x="252" y="352"/>
                  </a:lnTo>
                  <a:close/>
                  <a:moveTo>
                    <a:pt x="169" y="338"/>
                  </a:moveTo>
                  <a:lnTo>
                    <a:pt x="169" y="340"/>
                  </a:lnTo>
                  <a:lnTo>
                    <a:pt x="168" y="339"/>
                  </a:lnTo>
                  <a:lnTo>
                    <a:pt x="167" y="341"/>
                  </a:lnTo>
                  <a:lnTo>
                    <a:pt x="166" y="342"/>
                  </a:lnTo>
                  <a:lnTo>
                    <a:pt x="165" y="343"/>
                  </a:lnTo>
                  <a:lnTo>
                    <a:pt x="164" y="343"/>
                  </a:lnTo>
                  <a:lnTo>
                    <a:pt x="165" y="342"/>
                  </a:lnTo>
                  <a:lnTo>
                    <a:pt x="165" y="341"/>
                  </a:lnTo>
                  <a:lnTo>
                    <a:pt x="164" y="341"/>
                  </a:lnTo>
                  <a:lnTo>
                    <a:pt x="164" y="340"/>
                  </a:lnTo>
                  <a:lnTo>
                    <a:pt x="164" y="339"/>
                  </a:lnTo>
                  <a:lnTo>
                    <a:pt x="165" y="338"/>
                  </a:lnTo>
                  <a:lnTo>
                    <a:pt x="165" y="337"/>
                  </a:lnTo>
                  <a:lnTo>
                    <a:pt x="170" y="334"/>
                  </a:lnTo>
                  <a:lnTo>
                    <a:pt x="170" y="336"/>
                  </a:lnTo>
                  <a:lnTo>
                    <a:pt x="170" y="337"/>
                  </a:lnTo>
                  <a:lnTo>
                    <a:pt x="170" y="338"/>
                  </a:lnTo>
                  <a:lnTo>
                    <a:pt x="169" y="338"/>
                  </a:lnTo>
                  <a:close/>
                  <a:moveTo>
                    <a:pt x="152" y="344"/>
                  </a:moveTo>
                  <a:lnTo>
                    <a:pt x="151" y="344"/>
                  </a:lnTo>
                  <a:lnTo>
                    <a:pt x="151" y="341"/>
                  </a:lnTo>
                  <a:lnTo>
                    <a:pt x="152" y="339"/>
                  </a:lnTo>
                  <a:lnTo>
                    <a:pt x="152" y="338"/>
                  </a:lnTo>
                  <a:lnTo>
                    <a:pt x="154" y="335"/>
                  </a:lnTo>
                  <a:lnTo>
                    <a:pt x="155" y="334"/>
                  </a:lnTo>
                  <a:lnTo>
                    <a:pt x="156" y="333"/>
                  </a:lnTo>
                  <a:lnTo>
                    <a:pt x="156" y="335"/>
                  </a:lnTo>
                  <a:lnTo>
                    <a:pt x="155" y="338"/>
                  </a:lnTo>
                  <a:lnTo>
                    <a:pt x="153" y="343"/>
                  </a:lnTo>
                  <a:lnTo>
                    <a:pt x="152" y="344"/>
                  </a:lnTo>
                  <a:close/>
                  <a:moveTo>
                    <a:pt x="153" y="335"/>
                  </a:moveTo>
                  <a:lnTo>
                    <a:pt x="153" y="334"/>
                  </a:lnTo>
                  <a:lnTo>
                    <a:pt x="154" y="332"/>
                  </a:lnTo>
                  <a:lnTo>
                    <a:pt x="155" y="330"/>
                  </a:lnTo>
                  <a:lnTo>
                    <a:pt x="156" y="330"/>
                  </a:lnTo>
                  <a:lnTo>
                    <a:pt x="156" y="332"/>
                  </a:lnTo>
                  <a:lnTo>
                    <a:pt x="154" y="334"/>
                  </a:lnTo>
                  <a:lnTo>
                    <a:pt x="153" y="335"/>
                  </a:lnTo>
                  <a:close/>
                  <a:moveTo>
                    <a:pt x="159" y="340"/>
                  </a:moveTo>
                  <a:lnTo>
                    <a:pt x="158" y="340"/>
                  </a:lnTo>
                  <a:lnTo>
                    <a:pt x="157" y="340"/>
                  </a:lnTo>
                  <a:lnTo>
                    <a:pt x="156" y="339"/>
                  </a:lnTo>
                  <a:lnTo>
                    <a:pt x="156" y="338"/>
                  </a:lnTo>
                  <a:lnTo>
                    <a:pt x="157" y="337"/>
                  </a:lnTo>
                  <a:lnTo>
                    <a:pt x="157" y="336"/>
                  </a:lnTo>
                  <a:lnTo>
                    <a:pt x="158" y="335"/>
                  </a:lnTo>
                  <a:lnTo>
                    <a:pt x="158" y="334"/>
                  </a:lnTo>
                  <a:lnTo>
                    <a:pt x="158" y="331"/>
                  </a:lnTo>
                  <a:lnTo>
                    <a:pt x="159" y="330"/>
                  </a:lnTo>
                  <a:lnTo>
                    <a:pt x="162" y="333"/>
                  </a:lnTo>
                  <a:lnTo>
                    <a:pt x="162" y="335"/>
                  </a:lnTo>
                  <a:lnTo>
                    <a:pt x="162" y="337"/>
                  </a:lnTo>
                  <a:lnTo>
                    <a:pt x="160" y="338"/>
                  </a:lnTo>
                  <a:lnTo>
                    <a:pt x="159" y="340"/>
                  </a:lnTo>
                  <a:close/>
                  <a:moveTo>
                    <a:pt x="171" y="322"/>
                  </a:moveTo>
                  <a:lnTo>
                    <a:pt x="170" y="326"/>
                  </a:lnTo>
                  <a:lnTo>
                    <a:pt x="170" y="325"/>
                  </a:lnTo>
                  <a:lnTo>
                    <a:pt x="169" y="325"/>
                  </a:lnTo>
                  <a:lnTo>
                    <a:pt x="169" y="324"/>
                  </a:lnTo>
                  <a:lnTo>
                    <a:pt x="168" y="327"/>
                  </a:lnTo>
                  <a:lnTo>
                    <a:pt x="168" y="329"/>
                  </a:lnTo>
                  <a:lnTo>
                    <a:pt x="167" y="332"/>
                  </a:lnTo>
                  <a:lnTo>
                    <a:pt x="166" y="333"/>
                  </a:lnTo>
                  <a:lnTo>
                    <a:pt x="165" y="334"/>
                  </a:lnTo>
                  <a:lnTo>
                    <a:pt x="164" y="333"/>
                  </a:lnTo>
                  <a:lnTo>
                    <a:pt x="164" y="332"/>
                  </a:lnTo>
                  <a:lnTo>
                    <a:pt x="164" y="331"/>
                  </a:lnTo>
                  <a:lnTo>
                    <a:pt x="166" y="329"/>
                  </a:lnTo>
                  <a:lnTo>
                    <a:pt x="163" y="330"/>
                  </a:lnTo>
                  <a:lnTo>
                    <a:pt x="163" y="331"/>
                  </a:lnTo>
                  <a:lnTo>
                    <a:pt x="162" y="331"/>
                  </a:lnTo>
                  <a:lnTo>
                    <a:pt x="162" y="329"/>
                  </a:lnTo>
                  <a:lnTo>
                    <a:pt x="163" y="328"/>
                  </a:lnTo>
                  <a:lnTo>
                    <a:pt x="164" y="327"/>
                  </a:lnTo>
                  <a:lnTo>
                    <a:pt x="165" y="326"/>
                  </a:lnTo>
                  <a:lnTo>
                    <a:pt x="166" y="326"/>
                  </a:lnTo>
                  <a:lnTo>
                    <a:pt x="167" y="324"/>
                  </a:lnTo>
                  <a:lnTo>
                    <a:pt x="168" y="324"/>
                  </a:lnTo>
                  <a:lnTo>
                    <a:pt x="169" y="323"/>
                  </a:lnTo>
                  <a:lnTo>
                    <a:pt x="169" y="322"/>
                  </a:lnTo>
                  <a:lnTo>
                    <a:pt x="170" y="322"/>
                  </a:lnTo>
                  <a:lnTo>
                    <a:pt x="171" y="322"/>
                  </a:lnTo>
                  <a:close/>
                  <a:moveTo>
                    <a:pt x="193" y="319"/>
                  </a:moveTo>
                  <a:lnTo>
                    <a:pt x="193" y="323"/>
                  </a:lnTo>
                  <a:lnTo>
                    <a:pt x="193" y="325"/>
                  </a:lnTo>
                  <a:lnTo>
                    <a:pt x="192" y="325"/>
                  </a:lnTo>
                  <a:lnTo>
                    <a:pt x="191" y="324"/>
                  </a:lnTo>
                  <a:lnTo>
                    <a:pt x="191" y="322"/>
                  </a:lnTo>
                  <a:lnTo>
                    <a:pt x="191" y="320"/>
                  </a:lnTo>
                  <a:lnTo>
                    <a:pt x="192" y="318"/>
                  </a:lnTo>
                  <a:lnTo>
                    <a:pt x="192" y="319"/>
                  </a:lnTo>
                  <a:lnTo>
                    <a:pt x="193" y="318"/>
                  </a:lnTo>
                  <a:lnTo>
                    <a:pt x="193" y="319"/>
                  </a:lnTo>
                  <a:close/>
                  <a:moveTo>
                    <a:pt x="195" y="320"/>
                  </a:moveTo>
                  <a:lnTo>
                    <a:pt x="195" y="316"/>
                  </a:lnTo>
                  <a:lnTo>
                    <a:pt x="195" y="315"/>
                  </a:lnTo>
                  <a:lnTo>
                    <a:pt x="196" y="315"/>
                  </a:lnTo>
                  <a:lnTo>
                    <a:pt x="196" y="317"/>
                  </a:lnTo>
                  <a:lnTo>
                    <a:pt x="196" y="318"/>
                  </a:lnTo>
                  <a:lnTo>
                    <a:pt x="195" y="320"/>
                  </a:lnTo>
                  <a:close/>
                  <a:moveTo>
                    <a:pt x="196" y="313"/>
                  </a:moveTo>
                  <a:lnTo>
                    <a:pt x="193" y="317"/>
                  </a:lnTo>
                  <a:lnTo>
                    <a:pt x="192" y="317"/>
                  </a:lnTo>
                  <a:lnTo>
                    <a:pt x="192" y="316"/>
                  </a:lnTo>
                  <a:lnTo>
                    <a:pt x="193" y="315"/>
                  </a:lnTo>
                  <a:lnTo>
                    <a:pt x="193" y="314"/>
                  </a:lnTo>
                  <a:lnTo>
                    <a:pt x="194" y="310"/>
                  </a:lnTo>
                  <a:lnTo>
                    <a:pt x="194" y="309"/>
                  </a:lnTo>
                  <a:lnTo>
                    <a:pt x="195" y="308"/>
                  </a:lnTo>
                  <a:lnTo>
                    <a:pt x="196" y="309"/>
                  </a:lnTo>
                  <a:lnTo>
                    <a:pt x="196" y="311"/>
                  </a:lnTo>
                  <a:lnTo>
                    <a:pt x="196" y="312"/>
                  </a:lnTo>
                  <a:lnTo>
                    <a:pt x="196" y="313"/>
                  </a:lnTo>
                  <a:close/>
                  <a:moveTo>
                    <a:pt x="202" y="326"/>
                  </a:moveTo>
                  <a:lnTo>
                    <a:pt x="200" y="327"/>
                  </a:lnTo>
                  <a:lnTo>
                    <a:pt x="199" y="327"/>
                  </a:lnTo>
                  <a:lnTo>
                    <a:pt x="198" y="327"/>
                  </a:lnTo>
                  <a:lnTo>
                    <a:pt x="197" y="326"/>
                  </a:lnTo>
                  <a:lnTo>
                    <a:pt x="197" y="325"/>
                  </a:lnTo>
                  <a:lnTo>
                    <a:pt x="198" y="323"/>
                  </a:lnTo>
                  <a:lnTo>
                    <a:pt x="200" y="321"/>
                  </a:lnTo>
                  <a:lnTo>
                    <a:pt x="200" y="320"/>
                  </a:lnTo>
                  <a:lnTo>
                    <a:pt x="201" y="316"/>
                  </a:lnTo>
                  <a:lnTo>
                    <a:pt x="201" y="311"/>
                  </a:lnTo>
                  <a:lnTo>
                    <a:pt x="201" y="306"/>
                  </a:lnTo>
                  <a:lnTo>
                    <a:pt x="202" y="306"/>
                  </a:lnTo>
                  <a:lnTo>
                    <a:pt x="205" y="307"/>
                  </a:lnTo>
                  <a:lnTo>
                    <a:pt x="206" y="308"/>
                  </a:lnTo>
                  <a:lnTo>
                    <a:pt x="207" y="310"/>
                  </a:lnTo>
                  <a:lnTo>
                    <a:pt x="208" y="311"/>
                  </a:lnTo>
                  <a:lnTo>
                    <a:pt x="208" y="313"/>
                  </a:lnTo>
                  <a:lnTo>
                    <a:pt x="208" y="315"/>
                  </a:lnTo>
                  <a:lnTo>
                    <a:pt x="209" y="317"/>
                  </a:lnTo>
                  <a:lnTo>
                    <a:pt x="207" y="319"/>
                  </a:lnTo>
                  <a:lnTo>
                    <a:pt x="207" y="320"/>
                  </a:lnTo>
                  <a:lnTo>
                    <a:pt x="206" y="321"/>
                  </a:lnTo>
                  <a:lnTo>
                    <a:pt x="206" y="323"/>
                  </a:lnTo>
                  <a:lnTo>
                    <a:pt x="204" y="324"/>
                  </a:lnTo>
                  <a:lnTo>
                    <a:pt x="203" y="325"/>
                  </a:lnTo>
                  <a:lnTo>
                    <a:pt x="202" y="325"/>
                  </a:lnTo>
                  <a:lnTo>
                    <a:pt x="202" y="326"/>
                  </a:lnTo>
                  <a:close/>
                  <a:moveTo>
                    <a:pt x="172" y="303"/>
                  </a:moveTo>
                  <a:lnTo>
                    <a:pt x="173" y="305"/>
                  </a:lnTo>
                  <a:lnTo>
                    <a:pt x="174" y="306"/>
                  </a:lnTo>
                  <a:lnTo>
                    <a:pt x="174" y="308"/>
                  </a:lnTo>
                  <a:lnTo>
                    <a:pt x="173" y="307"/>
                  </a:lnTo>
                  <a:lnTo>
                    <a:pt x="173" y="306"/>
                  </a:lnTo>
                  <a:lnTo>
                    <a:pt x="173" y="307"/>
                  </a:lnTo>
                  <a:lnTo>
                    <a:pt x="173" y="310"/>
                  </a:lnTo>
                  <a:lnTo>
                    <a:pt x="173" y="312"/>
                  </a:lnTo>
                  <a:lnTo>
                    <a:pt x="172" y="311"/>
                  </a:lnTo>
                  <a:lnTo>
                    <a:pt x="172" y="310"/>
                  </a:lnTo>
                  <a:lnTo>
                    <a:pt x="172" y="309"/>
                  </a:lnTo>
                  <a:lnTo>
                    <a:pt x="173" y="309"/>
                  </a:lnTo>
                  <a:lnTo>
                    <a:pt x="172" y="307"/>
                  </a:lnTo>
                  <a:lnTo>
                    <a:pt x="172" y="305"/>
                  </a:lnTo>
                  <a:lnTo>
                    <a:pt x="171" y="303"/>
                  </a:lnTo>
                  <a:lnTo>
                    <a:pt x="170" y="303"/>
                  </a:lnTo>
                  <a:lnTo>
                    <a:pt x="170" y="302"/>
                  </a:lnTo>
                  <a:lnTo>
                    <a:pt x="170" y="301"/>
                  </a:lnTo>
                  <a:lnTo>
                    <a:pt x="171" y="302"/>
                  </a:lnTo>
                  <a:lnTo>
                    <a:pt x="172" y="303"/>
                  </a:lnTo>
                  <a:close/>
                  <a:moveTo>
                    <a:pt x="173" y="303"/>
                  </a:moveTo>
                  <a:lnTo>
                    <a:pt x="173" y="299"/>
                  </a:lnTo>
                  <a:lnTo>
                    <a:pt x="174" y="299"/>
                  </a:lnTo>
                  <a:lnTo>
                    <a:pt x="174" y="300"/>
                  </a:lnTo>
                  <a:lnTo>
                    <a:pt x="174" y="301"/>
                  </a:lnTo>
                  <a:lnTo>
                    <a:pt x="174" y="302"/>
                  </a:lnTo>
                  <a:lnTo>
                    <a:pt x="174" y="303"/>
                  </a:lnTo>
                  <a:lnTo>
                    <a:pt x="173" y="303"/>
                  </a:lnTo>
                  <a:close/>
                  <a:moveTo>
                    <a:pt x="207" y="301"/>
                  </a:moveTo>
                  <a:lnTo>
                    <a:pt x="205" y="301"/>
                  </a:lnTo>
                  <a:lnTo>
                    <a:pt x="204" y="301"/>
                  </a:lnTo>
                  <a:lnTo>
                    <a:pt x="204" y="299"/>
                  </a:lnTo>
                  <a:lnTo>
                    <a:pt x="207" y="298"/>
                  </a:lnTo>
                  <a:lnTo>
                    <a:pt x="209" y="297"/>
                  </a:lnTo>
                  <a:lnTo>
                    <a:pt x="210" y="298"/>
                  </a:lnTo>
                  <a:lnTo>
                    <a:pt x="209" y="300"/>
                  </a:lnTo>
                  <a:lnTo>
                    <a:pt x="208" y="301"/>
                  </a:lnTo>
                  <a:lnTo>
                    <a:pt x="207" y="301"/>
                  </a:lnTo>
                  <a:close/>
                  <a:moveTo>
                    <a:pt x="233" y="305"/>
                  </a:moveTo>
                  <a:lnTo>
                    <a:pt x="230" y="305"/>
                  </a:lnTo>
                  <a:lnTo>
                    <a:pt x="228" y="304"/>
                  </a:lnTo>
                  <a:lnTo>
                    <a:pt x="226" y="301"/>
                  </a:lnTo>
                  <a:lnTo>
                    <a:pt x="225" y="298"/>
                  </a:lnTo>
                  <a:lnTo>
                    <a:pt x="224" y="296"/>
                  </a:lnTo>
                  <a:lnTo>
                    <a:pt x="226" y="292"/>
                  </a:lnTo>
                  <a:lnTo>
                    <a:pt x="227" y="292"/>
                  </a:lnTo>
                  <a:lnTo>
                    <a:pt x="233" y="299"/>
                  </a:lnTo>
                  <a:lnTo>
                    <a:pt x="233" y="302"/>
                  </a:lnTo>
                  <a:lnTo>
                    <a:pt x="233" y="305"/>
                  </a:lnTo>
                  <a:close/>
                  <a:moveTo>
                    <a:pt x="185" y="323"/>
                  </a:moveTo>
                  <a:lnTo>
                    <a:pt x="181" y="328"/>
                  </a:lnTo>
                  <a:lnTo>
                    <a:pt x="180" y="329"/>
                  </a:lnTo>
                  <a:lnTo>
                    <a:pt x="180" y="328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5" y="333"/>
                  </a:lnTo>
                  <a:lnTo>
                    <a:pt x="175" y="334"/>
                  </a:lnTo>
                  <a:lnTo>
                    <a:pt x="174" y="334"/>
                  </a:lnTo>
                  <a:lnTo>
                    <a:pt x="173" y="334"/>
                  </a:lnTo>
                  <a:lnTo>
                    <a:pt x="173" y="332"/>
                  </a:lnTo>
                  <a:lnTo>
                    <a:pt x="173" y="330"/>
                  </a:lnTo>
                  <a:lnTo>
                    <a:pt x="175" y="328"/>
                  </a:lnTo>
                  <a:lnTo>
                    <a:pt x="175" y="326"/>
                  </a:lnTo>
                  <a:lnTo>
                    <a:pt x="172" y="331"/>
                  </a:lnTo>
                  <a:lnTo>
                    <a:pt x="171" y="332"/>
                  </a:lnTo>
                  <a:lnTo>
                    <a:pt x="170" y="330"/>
                  </a:lnTo>
                  <a:lnTo>
                    <a:pt x="170" y="328"/>
                  </a:lnTo>
                  <a:lnTo>
                    <a:pt x="171" y="326"/>
                  </a:lnTo>
                  <a:lnTo>
                    <a:pt x="172" y="325"/>
                  </a:lnTo>
                  <a:lnTo>
                    <a:pt x="171" y="323"/>
                  </a:lnTo>
                  <a:lnTo>
                    <a:pt x="172" y="320"/>
                  </a:lnTo>
                  <a:lnTo>
                    <a:pt x="175" y="315"/>
                  </a:lnTo>
                  <a:lnTo>
                    <a:pt x="175" y="313"/>
                  </a:lnTo>
                  <a:lnTo>
                    <a:pt x="175" y="312"/>
                  </a:lnTo>
                  <a:lnTo>
                    <a:pt x="175" y="308"/>
                  </a:lnTo>
                  <a:lnTo>
                    <a:pt x="176" y="307"/>
                  </a:lnTo>
                  <a:lnTo>
                    <a:pt x="175" y="305"/>
                  </a:lnTo>
                  <a:lnTo>
                    <a:pt x="175" y="303"/>
                  </a:lnTo>
                  <a:lnTo>
                    <a:pt x="175" y="302"/>
                  </a:lnTo>
                  <a:lnTo>
                    <a:pt x="175" y="300"/>
                  </a:lnTo>
                  <a:lnTo>
                    <a:pt x="174" y="296"/>
                  </a:lnTo>
                  <a:lnTo>
                    <a:pt x="173" y="294"/>
                  </a:lnTo>
                  <a:lnTo>
                    <a:pt x="172" y="294"/>
                  </a:lnTo>
                  <a:lnTo>
                    <a:pt x="168" y="291"/>
                  </a:lnTo>
                  <a:lnTo>
                    <a:pt x="167" y="291"/>
                  </a:lnTo>
                  <a:lnTo>
                    <a:pt x="167" y="288"/>
                  </a:lnTo>
                  <a:lnTo>
                    <a:pt x="167" y="285"/>
                  </a:lnTo>
                  <a:lnTo>
                    <a:pt x="169" y="280"/>
                  </a:lnTo>
                  <a:lnTo>
                    <a:pt x="169" y="279"/>
                  </a:lnTo>
                  <a:lnTo>
                    <a:pt x="170" y="278"/>
                  </a:lnTo>
                  <a:lnTo>
                    <a:pt x="171" y="278"/>
                  </a:lnTo>
                  <a:lnTo>
                    <a:pt x="172" y="278"/>
                  </a:lnTo>
                  <a:lnTo>
                    <a:pt x="173" y="277"/>
                  </a:lnTo>
                  <a:lnTo>
                    <a:pt x="174" y="280"/>
                  </a:lnTo>
                  <a:lnTo>
                    <a:pt x="175" y="282"/>
                  </a:lnTo>
                  <a:lnTo>
                    <a:pt x="175" y="284"/>
                  </a:lnTo>
                  <a:lnTo>
                    <a:pt x="177" y="286"/>
                  </a:lnTo>
                  <a:lnTo>
                    <a:pt x="178" y="288"/>
                  </a:lnTo>
                  <a:lnTo>
                    <a:pt x="179" y="289"/>
                  </a:lnTo>
                  <a:lnTo>
                    <a:pt x="180" y="291"/>
                  </a:lnTo>
                  <a:lnTo>
                    <a:pt x="180" y="294"/>
                  </a:lnTo>
                  <a:lnTo>
                    <a:pt x="181" y="297"/>
                  </a:lnTo>
                  <a:lnTo>
                    <a:pt x="182" y="298"/>
                  </a:lnTo>
                  <a:lnTo>
                    <a:pt x="185" y="301"/>
                  </a:lnTo>
                  <a:lnTo>
                    <a:pt x="187" y="303"/>
                  </a:lnTo>
                  <a:lnTo>
                    <a:pt x="185" y="309"/>
                  </a:lnTo>
                  <a:lnTo>
                    <a:pt x="185" y="321"/>
                  </a:lnTo>
                  <a:lnTo>
                    <a:pt x="185" y="323"/>
                  </a:lnTo>
                  <a:close/>
                  <a:moveTo>
                    <a:pt x="170" y="271"/>
                  </a:moveTo>
                  <a:lnTo>
                    <a:pt x="172" y="272"/>
                  </a:lnTo>
                  <a:lnTo>
                    <a:pt x="173" y="273"/>
                  </a:lnTo>
                  <a:lnTo>
                    <a:pt x="174" y="274"/>
                  </a:lnTo>
                  <a:lnTo>
                    <a:pt x="175" y="276"/>
                  </a:lnTo>
                  <a:lnTo>
                    <a:pt x="174" y="276"/>
                  </a:lnTo>
                  <a:lnTo>
                    <a:pt x="172" y="276"/>
                  </a:lnTo>
                  <a:lnTo>
                    <a:pt x="169" y="276"/>
                  </a:lnTo>
                  <a:lnTo>
                    <a:pt x="167" y="277"/>
                  </a:lnTo>
                  <a:lnTo>
                    <a:pt x="166" y="278"/>
                  </a:lnTo>
                  <a:lnTo>
                    <a:pt x="165" y="279"/>
                  </a:lnTo>
                  <a:lnTo>
                    <a:pt x="165" y="280"/>
                  </a:lnTo>
                  <a:lnTo>
                    <a:pt x="166" y="282"/>
                  </a:lnTo>
                  <a:lnTo>
                    <a:pt x="165" y="283"/>
                  </a:lnTo>
                  <a:lnTo>
                    <a:pt x="164" y="282"/>
                  </a:lnTo>
                  <a:lnTo>
                    <a:pt x="163" y="281"/>
                  </a:lnTo>
                  <a:lnTo>
                    <a:pt x="163" y="280"/>
                  </a:lnTo>
                  <a:lnTo>
                    <a:pt x="162" y="279"/>
                  </a:lnTo>
                  <a:lnTo>
                    <a:pt x="160" y="279"/>
                  </a:lnTo>
                  <a:lnTo>
                    <a:pt x="161" y="278"/>
                  </a:lnTo>
                  <a:lnTo>
                    <a:pt x="161" y="277"/>
                  </a:lnTo>
                  <a:lnTo>
                    <a:pt x="161" y="275"/>
                  </a:lnTo>
                  <a:lnTo>
                    <a:pt x="161" y="274"/>
                  </a:lnTo>
                  <a:lnTo>
                    <a:pt x="161" y="273"/>
                  </a:lnTo>
                  <a:lnTo>
                    <a:pt x="162" y="272"/>
                  </a:lnTo>
                  <a:lnTo>
                    <a:pt x="163" y="272"/>
                  </a:lnTo>
                  <a:lnTo>
                    <a:pt x="165" y="272"/>
                  </a:lnTo>
                  <a:lnTo>
                    <a:pt x="166" y="272"/>
                  </a:lnTo>
                  <a:lnTo>
                    <a:pt x="166" y="271"/>
                  </a:lnTo>
                  <a:lnTo>
                    <a:pt x="167" y="271"/>
                  </a:lnTo>
                  <a:lnTo>
                    <a:pt x="169" y="271"/>
                  </a:lnTo>
                  <a:lnTo>
                    <a:pt x="170" y="271"/>
                  </a:lnTo>
                  <a:close/>
                  <a:moveTo>
                    <a:pt x="173" y="264"/>
                  </a:moveTo>
                  <a:lnTo>
                    <a:pt x="174" y="265"/>
                  </a:lnTo>
                  <a:lnTo>
                    <a:pt x="174" y="266"/>
                  </a:lnTo>
                  <a:lnTo>
                    <a:pt x="173" y="266"/>
                  </a:lnTo>
                  <a:lnTo>
                    <a:pt x="172" y="266"/>
                  </a:lnTo>
                  <a:lnTo>
                    <a:pt x="173" y="266"/>
                  </a:lnTo>
                  <a:lnTo>
                    <a:pt x="174" y="267"/>
                  </a:lnTo>
                  <a:lnTo>
                    <a:pt x="174" y="268"/>
                  </a:lnTo>
                  <a:lnTo>
                    <a:pt x="172" y="268"/>
                  </a:lnTo>
                  <a:lnTo>
                    <a:pt x="171" y="267"/>
                  </a:lnTo>
                  <a:lnTo>
                    <a:pt x="170" y="266"/>
                  </a:lnTo>
                  <a:lnTo>
                    <a:pt x="170" y="265"/>
                  </a:lnTo>
                  <a:lnTo>
                    <a:pt x="169" y="265"/>
                  </a:lnTo>
                  <a:lnTo>
                    <a:pt x="168" y="266"/>
                  </a:lnTo>
                  <a:lnTo>
                    <a:pt x="167" y="266"/>
                  </a:lnTo>
                  <a:lnTo>
                    <a:pt x="166" y="266"/>
                  </a:lnTo>
                  <a:lnTo>
                    <a:pt x="165" y="266"/>
                  </a:lnTo>
                  <a:lnTo>
                    <a:pt x="164" y="264"/>
                  </a:lnTo>
                  <a:lnTo>
                    <a:pt x="165" y="262"/>
                  </a:lnTo>
                  <a:lnTo>
                    <a:pt x="167" y="260"/>
                  </a:lnTo>
                  <a:lnTo>
                    <a:pt x="169" y="260"/>
                  </a:lnTo>
                  <a:lnTo>
                    <a:pt x="170" y="261"/>
                  </a:lnTo>
                  <a:lnTo>
                    <a:pt x="173" y="264"/>
                  </a:lnTo>
                  <a:close/>
                  <a:moveTo>
                    <a:pt x="162" y="261"/>
                  </a:moveTo>
                  <a:lnTo>
                    <a:pt x="161" y="262"/>
                  </a:lnTo>
                  <a:lnTo>
                    <a:pt x="161" y="259"/>
                  </a:lnTo>
                  <a:lnTo>
                    <a:pt x="160" y="258"/>
                  </a:lnTo>
                  <a:lnTo>
                    <a:pt x="163" y="258"/>
                  </a:lnTo>
                  <a:lnTo>
                    <a:pt x="164" y="258"/>
                  </a:lnTo>
                  <a:lnTo>
                    <a:pt x="164" y="257"/>
                  </a:lnTo>
                  <a:lnTo>
                    <a:pt x="165" y="258"/>
                  </a:lnTo>
                  <a:lnTo>
                    <a:pt x="164" y="259"/>
                  </a:lnTo>
                  <a:lnTo>
                    <a:pt x="163" y="260"/>
                  </a:lnTo>
                  <a:lnTo>
                    <a:pt x="162" y="261"/>
                  </a:lnTo>
                  <a:close/>
                  <a:moveTo>
                    <a:pt x="166" y="237"/>
                  </a:moveTo>
                  <a:lnTo>
                    <a:pt x="168" y="239"/>
                  </a:lnTo>
                  <a:lnTo>
                    <a:pt x="169" y="241"/>
                  </a:lnTo>
                  <a:lnTo>
                    <a:pt x="167" y="239"/>
                  </a:lnTo>
                  <a:lnTo>
                    <a:pt x="165" y="238"/>
                  </a:lnTo>
                  <a:lnTo>
                    <a:pt x="165" y="239"/>
                  </a:lnTo>
                  <a:lnTo>
                    <a:pt x="164" y="240"/>
                  </a:lnTo>
                  <a:lnTo>
                    <a:pt x="163" y="239"/>
                  </a:lnTo>
                  <a:lnTo>
                    <a:pt x="161" y="239"/>
                  </a:lnTo>
                  <a:lnTo>
                    <a:pt x="159" y="236"/>
                  </a:lnTo>
                  <a:lnTo>
                    <a:pt x="159" y="235"/>
                  </a:lnTo>
                  <a:lnTo>
                    <a:pt x="160" y="235"/>
                  </a:lnTo>
                  <a:lnTo>
                    <a:pt x="163" y="236"/>
                  </a:lnTo>
                  <a:lnTo>
                    <a:pt x="166" y="237"/>
                  </a:lnTo>
                  <a:close/>
                  <a:moveTo>
                    <a:pt x="32" y="10"/>
                  </a:moveTo>
                  <a:lnTo>
                    <a:pt x="34" y="11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7" y="11"/>
                  </a:lnTo>
                  <a:lnTo>
                    <a:pt x="38" y="12"/>
                  </a:lnTo>
                  <a:lnTo>
                    <a:pt x="39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5" y="20"/>
                  </a:lnTo>
                  <a:lnTo>
                    <a:pt x="46" y="21"/>
                  </a:lnTo>
                  <a:lnTo>
                    <a:pt x="45" y="23"/>
                  </a:lnTo>
                  <a:lnTo>
                    <a:pt x="44" y="24"/>
                  </a:lnTo>
                  <a:lnTo>
                    <a:pt x="42" y="25"/>
                  </a:lnTo>
                  <a:lnTo>
                    <a:pt x="41" y="25"/>
                  </a:lnTo>
                  <a:lnTo>
                    <a:pt x="43" y="26"/>
                  </a:lnTo>
                  <a:lnTo>
                    <a:pt x="48" y="24"/>
                  </a:lnTo>
                  <a:lnTo>
                    <a:pt x="51" y="25"/>
                  </a:lnTo>
                  <a:lnTo>
                    <a:pt x="51" y="26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3" y="29"/>
                  </a:lnTo>
                  <a:lnTo>
                    <a:pt x="54" y="28"/>
                  </a:lnTo>
                  <a:lnTo>
                    <a:pt x="55" y="26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61" y="28"/>
                  </a:lnTo>
                  <a:lnTo>
                    <a:pt x="63" y="29"/>
                  </a:lnTo>
                  <a:lnTo>
                    <a:pt x="66" y="28"/>
                  </a:lnTo>
                  <a:lnTo>
                    <a:pt x="67" y="27"/>
                  </a:lnTo>
                  <a:lnTo>
                    <a:pt x="67" y="26"/>
                  </a:lnTo>
                  <a:lnTo>
                    <a:pt x="66" y="26"/>
                  </a:lnTo>
                  <a:lnTo>
                    <a:pt x="65" y="25"/>
                  </a:lnTo>
                  <a:lnTo>
                    <a:pt x="65" y="24"/>
                  </a:lnTo>
                  <a:lnTo>
                    <a:pt x="64" y="24"/>
                  </a:lnTo>
                  <a:lnTo>
                    <a:pt x="63" y="23"/>
                  </a:lnTo>
                  <a:lnTo>
                    <a:pt x="63" y="21"/>
                  </a:lnTo>
                  <a:lnTo>
                    <a:pt x="61" y="21"/>
                  </a:lnTo>
                  <a:lnTo>
                    <a:pt x="59" y="20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9" y="15"/>
                  </a:lnTo>
                  <a:lnTo>
                    <a:pt x="60" y="14"/>
                  </a:lnTo>
                  <a:lnTo>
                    <a:pt x="61" y="13"/>
                  </a:lnTo>
                  <a:lnTo>
                    <a:pt x="62" y="14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8" y="18"/>
                  </a:lnTo>
                  <a:lnTo>
                    <a:pt x="69" y="19"/>
                  </a:lnTo>
                  <a:lnTo>
                    <a:pt x="68" y="20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2" y="22"/>
                  </a:lnTo>
                  <a:lnTo>
                    <a:pt x="71" y="23"/>
                  </a:lnTo>
                  <a:lnTo>
                    <a:pt x="70" y="22"/>
                  </a:lnTo>
                  <a:lnTo>
                    <a:pt x="69" y="22"/>
                  </a:lnTo>
                  <a:lnTo>
                    <a:pt x="69" y="24"/>
                  </a:lnTo>
                  <a:lnTo>
                    <a:pt x="70" y="26"/>
                  </a:lnTo>
                  <a:lnTo>
                    <a:pt x="71" y="28"/>
                  </a:lnTo>
                  <a:lnTo>
                    <a:pt x="72" y="29"/>
                  </a:lnTo>
                  <a:lnTo>
                    <a:pt x="72" y="33"/>
                  </a:lnTo>
                  <a:lnTo>
                    <a:pt x="73" y="35"/>
                  </a:lnTo>
                  <a:lnTo>
                    <a:pt x="73" y="36"/>
                  </a:lnTo>
                  <a:lnTo>
                    <a:pt x="78" y="38"/>
                  </a:lnTo>
                  <a:lnTo>
                    <a:pt x="79" y="38"/>
                  </a:lnTo>
                  <a:lnTo>
                    <a:pt x="79" y="39"/>
                  </a:lnTo>
                  <a:lnTo>
                    <a:pt x="80" y="41"/>
                  </a:lnTo>
                  <a:lnTo>
                    <a:pt x="83" y="42"/>
                  </a:lnTo>
                  <a:lnTo>
                    <a:pt x="84" y="44"/>
                  </a:lnTo>
                  <a:lnTo>
                    <a:pt x="85" y="45"/>
                  </a:lnTo>
                  <a:lnTo>
                    <a:pt x="87" y="46"/>
                  </a:lnTo>
                  <a:lnTo>
                    <a:pt x="88" y="46"/>
                  </a:lnTo>
                  <a:lnTo>
                    <a:pt x="89" y="45"/>
                  </a:lnTo>
                  <a:lnTo>
                    <a:pt x="90" y="44"/>
                  </a:lnTo>
                  <a:lnTo>
                    <a:pt x="91" y="46"/>
                  </a:lnTo>
                  <a:lnTo>
                    <a:pt x="92" y="46"/>
                  </a:lnTo>
                  <a:lnTo>
                    <a:pt x="93" y="46"/>
                  </a:lnTo>
                  <a:lnTo>
                    <a:pt x="96" y="46"/>
                  </a:lnTo>
                  <a:lnTo>
                    <a:pt x="97" y="46"/>
                  </a:lnTo>
                  <a:lnTo>
                    <a:pt x="98" y="47"/>
                  </a:lnTo>
                  <a:lnTo>
                    <a:pt x="99" y="48"/>
                  </a:lnTo>
                  <a:lnTo>
                    <a:pt x="100" y="49"/>
                  </a:lnTo>
                  <a:lnTo>
                    <a:pt x="100" y="48"/>
                  </a:lnTo>
                  <a:lnTo>
                    <a:pt x="101" y="48"/>
                  </a:lnTo>
                  <a:lnTo>
                    <a:pt x="101" y="47"/>
                  </a:lnTo>
                  <a:lnTo>
                    <a:pt x="101" y="46"/>
                  </a:lnTo>
                  <a:lnTo>
                    <a:pt x="102" y="44"/>
                  </a:lnTo>
                  <a:lnTo>
                    <a:pt x="104" y="41"/>
                  </a:lnTo>
                  <a:lnTo>
                    <a:pt x="105" y="40"/>
                  </a:lnTo>
                  <a:lnTo>
                    <a:pt x="104" y="39"/>
                  </a:lnTo>
                  <a:lnTo>
                    <a:pt x="103" y="39"/>
                  </a:lnTo>
                  <a:lnTo>
                    <a:pt x="102" y="39"/>
                  </a:lnTo>
                  <a:lnTo>
                    <a:pt x="102" y="38"/>
                  </a:lnTo>
                  <a:lnTo>
                    <a:pt x="103" y="38"/>
                  </a:lnTo>
                  <a:lnTo>
                    <a:pt x="104" y="37"/>
                  </a:lnTo>
                  <a:lnTo>
                    <a:pt x="103" y="36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3" y="33"/>
                  </a:lnTo>
                  <a:lnTo>
                    <a:pt x="104" y="33"/>
                  </a:lnTo>
                  <a:lnTo>
                    <a:pt x="105" y="33"/>
                  </a:lnTo>
                  <a:lnTo>
                    <a:pt x="105" y="32"/>
                  </a:lnTo>
                  <a:lnTo>
                    <a:pt x="105" y="30"/>
                  </a:lnTo>
                  <a:lnTo>
                    <a:pt x="105" y="29"/>
                  </a:lnTo>
                  <a:lnTo>
                    <a:pt x="107" y="29"/>
                  </a:lnTo>
                  <a:lnTo>
                    <a:pt x="108" y="29"/>
                  </a:lnTo>
                  <a:lnTo>
                    <a:pt x="108" y="30"/>
                  </a:lnTo>
                  <a:lnTo>
                    <a:pt x="108" y="32"/>
                  </a:lnTo>
                  <a:lnTo>
                    <a:pt x="108" y="33"/>
                  </a:lnTo>
                  <a:lnTo>
                    <a:pt x="108" y="34"/>
                  </a:lnTo>
                  <a:lnTo>
                    <a:pt x="109" y="34"/>
                  </a:lnTo>
                  <a:lnTo>
                    <a:pt x="111" y="34"/>
                  </a:lnTo>
                  <a:lnTo>
                    <a:pt x="112" y="35"/>
                  </a:lnTo>
                  <a:lnTo>
                    <a:pt x="112" y="36"/>
                  </a:lnTo>
                  <a:lnTo>
                    <a:pt x="113" y="37"/>
                  </a:lnTo>
                  <a:lnTo>
                    <a:pt x="113" y="38"/>
                  </a:lnTo>
                  <a:lnTo>
                    <a:pt x="114" y="39"/>
                  </a:lnTo>
                  <a:lnTo>
                    <a:pt x="114" y="40"/>
                  </a:lnTo>
                  <a:lnTo>
                    <a:pt x="114" y="41"/>
                  </a:lnTo>
                  <a:lnTo>
                    <a:pt x="114" y="42"/>
                  </a:lnTo>
                  <a:lnTo>
                    <a:pt x="114" y="43"/>
                  </a:lnTo>
                  <a:lnTo>
                    <a:pt x="116" y="45"/>
                  </a:lnTo>
                  <a:lnTo>
                    <a:pt x="116" y="46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9" y="47"/>
                  </a:lnTo>
                  <a:lnTo>
                    <a:pt x="119" y="48"/>
                  </a:lnTo>
                  <a:lnTo>
                    <a:pt x="118" y="49"/>
                  </a:lnTo>
                  <a:lnTo>
                    <a:pt x="117" y="49"/>
                  </a:lnTo>
                  <a:lnTo>
                    <a:pt x="118" y="50"/>
                  </a:lnTo>
                  <a:lnTo>
                    <a:pt x="119" y="50"/>
                  </a:lnTo>
                  <a:lnTo>
                    <a:pt x="120" y="50"/>
                  </a:lnTo>
                  <a:lnTo>
                    <a:pt x="119" y="52"/>
                  </a:lnTo>
                  <a:lnTo>
                    <a:pt x="117" y="57"/>
                  </a:lnTo>
                  <a:lnTo>
                    <a:pt x="116" y="59"/>
                  </a:lnTo>
                  <a:lnTo>
                    <a:pt x="117" y="66"/>
                  </a:lnTo>
                  <a:lnTo>
                    <a:pt x="119" y="69"/>
                  </a:lnTo>
                  <a:lnTo>
                    <a:pt x="120" y="72"/>
                  </a:lnTo>
                  <a:lnTo>
                    <a:pt x="119" y="77"/>
                  </a:lnTo>
                  <a:lnTo>
                    <a:pt x="119" y="83"/>
                  </a:lnTo>
                  <a:lnTo>
                    <a:pt x="118" y="86"/>
                  </a:lnTo>
                  <a:lnTo>
                    <a:pt x="117" y="88"/>
                  </a:lnTo>
                  <a:lnTo>
                    <a:pt x="117" y="89"/>
                  </a:lnTo>
                  <a:lnTo>
                    <a:pt x="117" y="91"/>
                  </a:lnTo>
                  <a:lnTo>
                    <a:pt x="117" y="94"/>
                  </a:lnTo>
                  <a:lnTo>
                    <a:pt x="118" y="96"/>
                  </a:lnTo>
                  <a:lnTo>
                    <a:pt x="119" y="98"/>
                  </a:lnTo>
                  <a:lnTo>
                    <a:pt x="120" y="98"/>
                  </a:lnTo>
                  <a:lnTo>
                    <a:pt x="122" y="97"/>
                  </a:lnTo>
                  <a:lnTo>
                    <a:pt x="124" y="97"/>
                  </a:lnTo>
                  <a:lnTo>
                    <a:pt x="139" y="103"/>
                  </a:lnTo>
                  <a:lnTo>
                    <a:pt x="149" y="105"/>
                  </a:lnTo>
                  <a:lnTo>
                    <a:pt x="154" y="107"/>
                  </a:lnTo>
                  <a:lnTo>
                    <a:pt x="157" y="107"/>
                  </a:lnTo>
                  <a:lnTo>
                    <a:pt x="163" y="106"/>
                  </a:lnTo>
                  <a:lnTo>
                    <a:pt x="169" y="107"/>
                  </a:lnTo>
                  <a:lnTo>
                    <a:pt x="171" y="106"/>
                  </a:lnTo>
                  <a:lnTo>
                    <a:pt x="172" y="106"/>
                  </a:lnTo>
                  <a:lnTo>
                    <a:pt x="173" y="106"/>
                  </a:lnTo>
                  <a:lnTo>
                    <a:pt x="175" y="107"/>
                  </a:lnTo>
                  <a:lnTo>
                    <a:pt x="177" y="107"/>
                  </a:lnTo>
                  <a:lnTo>
                    <a:pt x="178" y="107"/>
                  </a:lnTo>
                  <a:lnTo>
                    <a:pt x="179" y="106"/>
                  </a:lnTo>
                  <a:lnTo>
                    <a:pt x="180" y="106"/>
                  </a:lnTo>
                  <a:lnTo>
                    <a:pt x="181" y="107"/>
                  </a:lnTo>
                  <a:lnTo>
                    <a:pt x="182" y="107"/>
                  </a:lnTo>
                  <a:lnTo>
                    <a:pt x="183" y="108"/>
                  </a:lnTo>
                  <a:lnTo>
                    <a:pt x="185" y="108"/>
                  </a:lnTo>
                  <a:lnTo>
                    <a:pt x="192" y="107"/>
                  </a:lnTo>
                  <a:lnTo>
                    <a:pt x="193" y="107"/>
                  </a:lnTo>
                  <a:lnTo>
                    <a:pt x="195" y="106"/>
                  </a:lnTo>
                  <a:lnTo>
                    <a:pt x="205" y="104"/>
                  </a:lnTo>
                  <a:lnTo>
                    <a:pt x="209" y="105"/>
                  </a:lnTo>
                  <a:lnTo>
                    <a:pt x="210" y="104"/>
                  </a:lnTo>
                  <a:lnTo>
                    <a:pt x="211" y="104"/>
                  </a:lnTo>
                  <a:lnTo>
                    <a:pt x="212" y="104"/>
                  </a:lnTo>
                  <a:lnTo>
                    <a:pt x="215" y="105"/>
                  </a:lnTo>
                  <a:lnTo>
                    <a:pt x="225" y="108"/>
                  </a:lnTo>
                  <a:lnTo>
                    <a:pt x="227" y="109"/>
                  </a:lnTo>
                  <a:lnTo>
                    <a:pt x="228" y="108"/>
                  </a:lnTo>
                  <a:lnTo>
                    <a:pt x="229" y="108"/>
                  </a:lnTo>
                  <a:lnTo>
                    <a:pt x="230" y="108"/>
                  </a:lnTo>
                  <a:lnTo>
                    <a:pt x="231" y="108"/>
                  </a:lnTo>
                  <a:lnTo>
                    <a:pt x="232" y="107"/>
                  </a:lnTo>
                  <a:lnTo>
                    <a:pt x="233" y="107"/>
                  </a:lnTo>
                  <a:lnTo>
                    <a:pt x="234" y="107"/>
                  </a:lnTo>
                  <a:lnTo>
                    <a:pt x="234" y="108"/>
                  </a:lnTo>
                  <a:lnTo>
                    <a:pt x="235" y="109"/>
                  </a:lnTo>
                  <a:lnTo>
                    <a:pt x="237" y="109"/>
                  </a:lnTo>
                  <a:lnTo>
                    <a:pt x="238" y="109"/>
                  </a:lnTo>
                  <a:lnTo>
                    <a:pt x="240" y="109"/>
                  </a:lnTo>
                  <a:lnTo>
                    <a:pt x="240" y="108"/>
                  </a:lnTo>
                  <a:lnTo>
                    <a:pt x="241" y="107"/>
                  </a:lnTo>
                  <a:lnTo>
                    <a:pt x="242" y="107"/>
                  </a:lnTo>
                  <a:lnTo>
                    <a:pt x="242" y="108"/>
                  </a:lnTo>
                  <a:lnTo>
                    <a:pt x="243" y="108"/>
                  </a:lnTo>
                  <a:lnTo>
                    <a:pt x="243" y="107"/>
                  </a:lnTo>
                  <a:lnTo>
                    <a:pt x="244" y="107"/>
                  </a:lnTo>
                  <a:lnTo>
                    <a:pt x="244" y="106"/>
                  </a:lnTo>
                  <a:lnTo>
                    <a:pt x="245" y="106"/>
                  </a:lnTo>
                  <a:lnTo>
                    <a:pt x="248" y="106"/>
                  </a:lnTo>
                  <a:lnTo>
                    <a:pt x="255" y="105"/>
                  </a:lnTo>
                  <a:lnTo>
                    <a:pt x="259" y="106"/>
                  </a:lnTo>
                  <a:lnTo>
                    <a:pt x="260" y="106"/>
                  </a:lnTo>
                  <a:lnTo>
                    <a:pt x="262" y="105"/>
                  </a:lnTo>
                  <a:lnTo>
                    <a:pt x="264" y="105"/>
                  </a:lnTo>
                  <a:lnTo>
                    <a:pt x="266" y="106"/>
                  </a:lnTo>
                  <a:lnTo>
                    <a:pt x="268" y="106"/>
                  </a:lnTo>
                  <a:lnTo>
                    <a:pt x="269" y="107"/>
                  </a:lnTo>
                  <a:lnTo>
                    <a:pt x="269" y="108"/>
                  </a:lnTo>
                  <a:lnTo>
                    <a:pt x="270" y="108"/>
                  </a:lnTo>
                  <a:lnTo>
                    <a:pt x="271" y="108"/>
                  </a:lnTo>
                  <a:lnTo>
                    <a:pt x="272" y="109"/>
                  </a:lnTo>
                  <a:lnTo>
                    <a:pt x="273" y="109"/>
                  </a:lnTo>
                  <a:lnTo>
                    <a:pt x="274" y="109"/>
                  </a:lnTo>
                  <a:lnTo>
                    <a:pt x="275" y="110"/>
                  </a:lnTo>
                  <a:lnTo>
                    <a:pt x="276" y="111"/>
                  </a:lnTo>
                  <a:lnTo>
                    <a:pt x="276" y="112"/>
                  </a:lnTo>
                  <a:lnTo>
                    <a:pt x="277" y="112"/>
                  </a:lnTo>
                  <a:lnTo>
                    <a:pt x="279" y="112"/>
                  </a:lnTo>
                  <a:lnTo>
                    <a:pt x="282" y="113"/>
                  </a:lnTo>
                  <a:lnTo>
                    <a:pt x="283" y="113"/>
                  </a:lnTo>
                  <a:lnTo>
                    <a:pt x="284" y="115"/>
                  </a:lnTo>
                  <a:lnTo>
                    <a:pt x="285" y="116"/>
                  </a:lnTo>
                  <a:lnTo>
                    <a:pt x="287" y="117"/>
                  </a:lnTo>
                  <a:lnTo>
                    <a:pt x="287" y="118"/>
                  </a:lnTo>
                  <a:lnTo>
                    <a:pt x="287" y="119"/>
                  </a:lnTo>
                  <a:lnTo>
                    <a:pt x="288" y="119"/>
                  </a:lnTo>
                  <a:lnTo>
                    <a:pt x="289" y="119"/>
                  </a:lnTo>
                  <a:lnTo>
                    <a:pt x="291" y="121"/>
                  </a:lnTo>
                  <a:lnTo>
                    <a:pt x="292" y="121"/>
                  </a:lnTo>
                  <a:lnTo>
                    <a:pt x="292" y="122"/>
                  </a:lnTo>
                  <a:lnTo>
                    <a:pt x="293" y="123"/>
                  </a:lnTo>
                  <a:lnTo>
                    <a:pt x="294" y="124"/>
                  </a:lnTo>
                  <a:lnTo>
                    <a:pt x="294" y="125"/>
                  </a:lnTo>
                  <a:lnTo>
                    <a:pt x="295" y="126"/>
                  </a:lnTo>
                  <a:lnTo>
                    <a:pt x="294" y="127"/>
                  </a:lnTo>
                  <a:lnTo>
                    <a:pt x="293" y="128"/>
                  </a:lnTo>
                  <a:lnTo>
                    <a:pt x="291" y="129"/>
                  </a:lnTo>
                  <a:lnTo>
                    <a:pt x="287" y="130"/>
                  </a:lnTo>
                  <a:lnTo>
                    <a:pt x="286" y="130"/>
                  </a:lnTo>
                  <a:lnTo>
                    <a:pt x="286" y="129"/>
                  </a:lnTo>
                  <a:lnTo>
                    <a:pt x="281" y="126"/>
                  </a:lnTo>
                  <a:lnTo>
                    <a:pt x="279" y="125"/>
                  </a:lnTo>
                  <a:lnTo>
                    <a:pt x="277" y="126"/>
                  </a:lnTo>
                  <a:lnTo>
                    <a:pt x="276" y="127"/>
                  </a:lnTo>
                  <a:lnTo>
                    <a:pt x="277" y="129"/>
                  </a:lnTo>
                  <a:lnTo>
                    <a:pt x="277" y="131"/>
                  </a:lnTo>
                  <a:lnTo>
                    <a:pt x="278" y="132"/>
                  </a:lnTo>
                  <a:lnTo>
                    <a:pt x="278" y="133"/>
                  </a:lnTo>
                  <a:lnTo>
                    <a:pt x="277" y="134"/>
                  </a:lnTo>
                  <a:lnTo>
                    <a:pt x="274" y="144"/>
                  </a:lnTo>
                  <a:lnTo>
                    <a:pt x="273" y="147"/>
                  </a:lnTo>
                  <a:lnTo>
                    <a:pt x="273" y="149"/>
                  </a:lnTo>
                  <a:lnTo>
                    <a:pt x="273" y="150"/>
                  </a:lnTo>
                  <a:lnTo>
                    <a:pt x="272" y="151"/>
                  </a:lnTo>
                  <a:lnTo>
                    <a:pt x="271" y="152"/>
                  </a:lnTo>
                  <a:lnTo>
                    <a:pt x="270" y="153"/>
                  </a:lnTo>
                  <a:lnTo>
                    <a:pt x="269" y="153"/>
                  </a:lnTo>
                  <a:lnTo>
                    <a:pt x="269" y="155"/>
                  </a:lnTo>
                  <a:lnTo>
                    <a:pt x="269" y="159"/>
                  </a:lnTo>
                  <a:lnTo>
                    <a:pt x="269" y="161"/>
                  </a:lnTo>
                  <a:lnTo>
                    <a:pt x="268" y="163"/>
                  </a:lnTo>
                  <a:lnTo>
                    <a:pt x="266" y="164"/>
                  </a:lnTo>
                  <a:lnTo>
                    <a:pt x="264" y="164"/>
                  </a:lnTo>
                  <a:lnTo>
                    <a:pt x="259" y="164"/>
                  </a:lnTo>
                  <a:lnTo>
                    <a:pt x="260" y="167"/>
                  </a:lnTo>
                  <a:lnTo>
                    <a:pt x="260" y="168"/>
                  </a:lnTo>
                  <a:lnTo>
                    <a:pt x="259" y="167"/>
                  </a:lnTo>
                  <a:lnTo>
                    <a:pt x="257" y="166"/>
                  </a:lnTo>
                  <a:lnTo>
                    <a:pt x="255" y="166"/>
                  </a:lnTo>
                  <a:lnTo>
                    <a:pt x="255" y="167"/>
                  </a:lnTo>
                  <a:lnTo>
                    <a:pt x="256" y="170"/>
                  </a:lnTo>
                  <a:lnTo>
                    <a:pt x="256" y="172"/>
                  </a:lnTo>
                  <a:lnTo>
                    <a:pt x="254" y="178"/>
                  </a:lnTo>
                  <a:lnTo>
                    <a:pt x="254" y="179"/>
                  </a:lnTo>
                  <a:lnTo>
                    <a:pt x="253" y="180"/>
                  </a:lnTo>
                  <a:lnTo>
                    <a:pt x="252" y="179"/>
                  </a:lnTo>
                  <a:lnTo>
                    <a:pt x="250" y="177"/>
                  </a:lnTo>
                  <a:lnTo>
                    <a:pt x="249" y="175"/>
                  </a:lnTo>
                  <a:lnTo>
                    <a:pt x="244" y="174"/>
                  </a:lnTo>
                  <a:lnTo>
                    <a:pt x="244" y="175"/>
                  </a:lnTo>
                  <a:lnTo>
                    <a:pt x="244" y="176"/>
                  </a:lnTo>
                  <a:lnTo>
                    <a:pt x="244" y="177"/>
                  </a:lnTo>
                  <a:lnTo>
                    <a:pt x="244" y="179"/>
                  </a:lnTo>
                  <a:lnTo>
                    <a:pt x="244" y="180"/>
                  </a:lnTo>
                  <a:lnTo>
                    <a:pt x="243" y="180"/>
                  </a:lnTo>
                  <a:lnTo>
                    <a:pt x="241" y="180"/>
                  </a:lnTo>
                  <a:lnTo>
                    <a:pt x="240" y="179"/>
                  </a:lnTo>
                  <a:lnTo>
                    <a:pt x="239" y="178"/>
                  </a:lnTo>
                  <a:lnTo>
                    <a:pt x="238" y="175"/>
                  </a:lnTo>
                  <a:lnTo>
                    <a:pt x="237" y="176"/>
                  </a:lnTo>
                  <a:lnTo>
                    <a:pt x="237" y="180"/>
                  </a:lnTo>
                  <a:lnTo>
                    <a:pt x="236" y="182"/>
                  </a:lnTo>
                  <a:lnTo>
                    <a:pt x="235" y="183"/>
                  </a:lnTo>
                  <a:lnTo>
                    <a:pt x="235" y="184"/>
                  </a:lnTo>
                  <a:lnTo>
                    <a:pt x="233" y="184"/>
                  </a:lnTo>
                  <a:lnTo>
                    <a:pt x="230" y="184"/>
                  </a:lnTo>
                  <a:lnTo>
                    <a:pt x="228" y="184"/>
                  </a:lnTo>
                  <a:lnTo>
                    <a:pt x="223" y="183"/>
                  </a:lnTo>
                  <a:lnTo>
                    <a:pt x="220" y="183"/>
                  </a:lnTo>
                  <a:lnTo>
                    <a:pt x="219" y="185"/>
                  </a:lnTo>
                  <a:lnTo>
                    <a:pt x="219" y="188"/>
                  </a:lnTo>
                  <a:lnTo>
                    <a:pt x="219" y="191"/>
                  </a:lnTo>
                  <a:lnTo>
                    <a:pt x="218" y="191"/>
                  </a:lnTo>
                  <a:lnTo>
                    <a:pt x="217" y="191"/>
                  </a:lnTo>
                  <a:lnTo>
                    <a:pt x="216" y="191"/>
                  </a:lnTo>
                  <a:lnTo>
                    <a:pt x="215" y="191"/>
                  </a:lnTo>
                  <a:lnTo>
                    <a:pt x="214" y="191"/>
                  </a:lnTo>
                  <a:lnTo>
                    <a:pt x="213" y="192"/>
                  </a:lnTo>
                  <a:lnTo>
                    <a:pt x="213" y="193"/>
                  </a:lnTo>
                  <a:lnTo>
                    <a:pt x="210" y="197"/>
                  </a:lnTo>
                  <a:lnTo>
                    <a:pt x="210" y="198"/>
                  </a:lnTo>
                  <a:lnTo>
                    <a:pt x="210" y="199"/>
                  </a:lnTo>
                  <a:lnTo>
                    <a:pt x="211" y="201"/>
                  </a:lnTo>
                  <a:lnTo>
                    <a:pt x="211" y="202"/>
                  </a:lnTo>
                  <a:lnTo>
                    <a:pt x="211" y="203"/>
                  </a:lnTo>
                  <a:lnTo>
                    <a:pt x="210" y="207"/>
                  </a:lnTo>
                  <a:lnTo>
                    <a:pt x="209" y="208"/>
                  </a:lnTo>
                  <a:lnTo>
                    <a:pt x="208" y="209"/>
                  </a:lnTo>
                  <a:lnTo>
                    <a:pt x="207" y="209"/>
                  </a:lnTo>
                  <a:lnTo>
                    <a:pt x="206" y="209"/>
                  </a:lnTo>
                  <a:lnTo>
                    <a:pt x="205" y="211"/>
                  </a:lnTo>
                  <a:lnTo>
                    <a:pt x="205" y="212"/>
                  </a:lnTo>
                  <a:lnTo>
                    <a:pt x="206" y="213"/>
                  </a:lnTo>
                  <a:lnTo>
                    <a:pt x="207" y="213"/>
                  </a:lnTo>
                  <a:lnTo>
                    <a:pt x="208" y="214"/>
                  </a:lnTo>
                  <a:lnTo>
                    <a:pt x="207" y="215"/>
                  </a:lnTo>
                  <a:lnTo>
                    <a:pt x="206" y="215"/>
                  </a:lnTo>
                  <a:lnTo>
                    <a:pt x="205" y="215"/>
                  </a:lnTo>
                  <a:lnTo>
                    <a:pt x="205" y="217"/>
                  </a:lnTo>
                  <a:lnTo>
                    <a:pt x="206" y="218"/>
                  </a:lnTo>
                  <a:lnTo>
                    <a:pt x="207" y="222"/>
                  </a:lnTo>
                  <a:lnTo>
                    <a:pt x="208" y="223"/>
                  </a:lnTo>
                  <a:lnTo>
                    <a:pt x="208" y="226"/>
                  </a:lnTo>
                  <a:lnTo>
                    <a:pt x="209" y="227"/>
                  </a:lnTo>
                  <a:lnTo>
                    <a:pt x="210" y="227"/>
                  </a:lnTo>
                  <a:lnTo>
                    <a:pt x="211" y="228"/>
                  </a:lnTo>
                  <a:lnTo>
                    <a:pt x="211" y="229"/>
                  </a:lnTo>
                  <a:lnTo>
                    <a:pt x="212" y="231"/>
                  </a:lnTo>
                  <a:lnTo>
                    <a:pt x="213" y="234"/>
                  </a:lnTo>
                  <a:lnTo>
                    <a:pt x="213" y="236"/>
                  </a:lnTo>
                  <a:lnTo>
                    <a:pt x="214" y="236"/>
                  </a:lnTo>
                  <a:lnTo>
                    <a:pt x="215" y="236"/>
                  </a:lnTo>
                  <a:lnTo>
                    <a:pt x="215" y="237"/>
                  </a:lnTo>
                  <a:lnTo>
                    <a:pt x="214" y="238"/>
                  </a:lnTo>
                  <a:lnTo>
                    <a:pt x="214" y="239"/>
                  </a:lnTo>
                  <a:lnTo>
                    <a:pt x="214" y="240"/>
                  </a:lnTo>
                  <a:lnTo>
                    <a:pt x="214" y="241"/>
                  </a:lnTo>
                  <a:lnTo>
                    <a:pt x="216" y="252"/>
                  </a:lnTo>
                  <a:lnTo>
                    <a:pt x="217" y="255"/>
                  </a:lnTo>
                  <a:lnTo>
                    <a:pt x="218" y="257"/>
                  </a:lnTo>
                  <a:lnTo>
                    <a:pt x="221" y="258"/>
                  </a:lnTo>
                  <a:lnTo>
                    <a:pt x="221" y="255"/>
                  </a:lnTo>
                  <a:lnTo>
                    <a:pt x="220" y="249"/>
                  </a:lnTo>
                  <a:lnTo>
                    <a:pt x="220" y="246"/>
                  </a:lnTo>
                  <a:lnTo>
                    <a:pt x="220" y="245"/>
                  </a:lnTo>
                  <a:lnTo>
                    <a:pt x="221" y="244"/>
                  </a:lnTo>
                  <a:lnTo>
                    <a:pt x="222" y="243"/>
                  </a:lnTo>
                  <a:lnTo>
                    <a:pt x="223" y="244"/>
                  </a:lnTo>
                  <a:lnTo>
                    <a:pt x="224" y="246"/>
                  </a:lnTo>
                  <a:lnTo>
                    <a:pt x="225" y="247"/>
                  </a:lnTo>
                  <a:lnTo>
                    <a:pt x="225" y="246"/>
                  </a:lnTo>
                  <a:lnTo>
                    <a:pt x="226" y="247"/>
                  </a:lnTo>
                  <a:lnTo>
                    <a:pt x="226" y="248"/>
                  </a:lnTo>
                  <a:lnTo>
                    <a:pt x="227" y="249"/>
                  </a:lnTo>
                  <a:lnTo>
                    <a:pt x="227" y="251"/>
                  </a:lnTo>
                  <a:lnTo>
                    <a:pt x="227" y="252"/>
                  </a:lnTo>
                  <a:lnTo>
                    <a:pt x="229" y="257"/>
                  </a:lnTo>
                  <a:lnTo>
                    <a:pt x="229" y="259"/>
                  </a:lnTo>
                  <a:lnTo>
                    <a:pt x="230" y="259"/>
                  </a:lnTo>
                  <a:lnTo>
                    <a:pt x="230" y="260"/>
                  </a:lnTo>
                  <a:lnTo>
                    <a:pt x="230" y="262"/>
                  </a:lnTo>
                  <a:lnTo>
                    <a:pt x="231" y="263"/>
                  </a:lnTo>
                  <a:lnTo>
                    <a:pt x="232" y="264"/>
                  </a:lnTo>
                  <a:lnTo>
                    <a:pt x="233" y="264"/>
                  </a:lnTo>
                  <a:lnTo>
                    <a:pt x="234" y="264"/>
                  </a:lnTo>
                  <a:lnTo>
                    <a:pt x="235" y="265"/>
                  </a:lnTo>
                  <a:lnTo>
                    <a:pt x="235" y="266"/>
                  </a:lnTo>
                  <a:lnTo>
                    <a:pt x="236" y="266"/>
                  </a:lnTo>
                  <a:lnTo>
                    <a:pt x="236" y="265"/>
                  </a:lnTo>
                  <a:lnTo>
                    <a:pt x="236" y="264"/>
                  </a:lnTo>
                  <a:lnTo>
                    <a:pt x="237" y="264"/>
                  </a:lnTo>
                  <a:lnTo>
                    <a:pt x="238" y="264"/>
                  </a:lnTo>
                  <a:lnTo>
                    <a:pt x="239" y="264"/>
                  </a:lnTo>
                  <a:lnTo>
                    <a:pt x="240" y="263"/>
                  </a:lnTo>
                  <a:lnTo>
                    <a:pt x="242" y="263"/>
                  </a:lnTo>
                  <a:lnTo>
                    <a:pt x="243" y="263"/>
                  </a:lnTo>
                  <a:lnTo>
                    <a:pt x="243" y="262"/>
                  </a:lnTo>
                  <a:lnTo>
                    <a:pt x="244" y="261"/>
                  </a:lnTo>
                  <a:lnTo>
                    <a:pt x="245" y="260"/>
                  </a:lnTo>
                  <a:lnTo>
                    <a:pt x="246" y="259"/>
                  </a:lnTo>
                  <a:lnTo>
                    <a:pt x="246" y="258"/>
                  </a:lnTo>
                  <a:lnTo>
                    <a:pt x="247" y="258"/>
                  </a:lnTo>
                  <a:lnTo>
                    <a:pt x="248" y="257"/>
                  </a:lnTo>
                  <a:lnTo>
                    <a:pt x="249" y="256"/>
                  </a:lnTo>
                  <a:lnTo>
                    <a:pt x="248" y="255"/>
                  </a:lnTo>
                  <a:lnTo>
                    <a:pt x="247" y="253"/>
                  </a:lnTo>
                  <a:lnTo>
                    <a:pt x="246" y="248"/>
                  </a:lnTo>
                  <a:lnTo>
                    <a:pt x="246" y="246"/>
                  </a:lnTo>
                  <a:lnTo>
                    <a:pt x="245" y="243"/>
                  </a:lnTo>
                  <a:lnTo>
                    <a:pt x="246" y="239"/>
                  </a:lnTo>
                  <a:lnTo>
                    <a:pt x="248" y="236"/>
                  </a:lnTo>
                  <a:lnTo>
                    <a:pt x="250" y="234"/>
                  </a:lnTo>
                  <a:lnTo>
                    <a:pt x="251" y="233"/>
                  </a:lnTo>
                  <a:lnTo>
                    <a:pt x="255" y="231"/>
                  </a:lnTo>
                  <a:lnTo>
                    <a:pt x="256" y="230"/>
                  </a:lnTo>
                  <a:lnTo>
                    <a:pt x="257" y="229"/>
                  </a:lnTo>
                  <a:lnTo>
                    <a:pt x="258" y="227"/>
                  </a:lnTo>
                  <a:lnTo>
                    <a:pt x="258" y="224"/>
                  </a:lnTo>
                  <a:lnTo>
                    <a:pt x="256" y="216"/>
                  </a:lnTo>
                  <a:lnTo>
                    <a:pt x="256" y="213"/>
                  </a:lnTo>
                  <a:lnTo>
                    <a:pt x="257" y="211"/>
                  </a:lnTo>
                  <a:lnTo>
                    <a:pt x="257" y="210"/>
                  </a:lnTo>
                  <a:lnTo>
                    <a:pt x="258" y="210"/>
                  </a:lnTo>
                  <a:lnTo>
                    <a:pt x="259" y="211"/>
                  </a:lnTo>
                  <a:lnTo>
                    <a:pt x="259" y="213"/>
                  </a:lnTo>
                  <a:lnTo>
                    <a:pt x="262" y="216"/>
                  </a:lnTo>
                  <a:lnTo>
                    <a:pt x="263" y="216"/>
                  </a:lnTo>
                  <a:lnTo>
                    <a:pt x="265" y="216"/>
                  </a:lnTo>
                  <a:lnTo>
                    <a:pt x="266" y="215"/>
                  </a:lnTo>
                  <a:lnTo>
                    <a:pt x="268" y="212"/>
                  </a:lnTo>
                  <a:lnTo>
                    <a:pt x="269" y="211"/>
                  </a:lnTo>
                  <a:lnTo>
                    <a:pt x="272" y="210"/>
                  </a:lnTo>
                  <a:lnTo>
                    <a:pt x="273" y="212"/>
                  </a:lnTo>
                  <a:lnTo>
                    <a:pt x="274" y="215"/>
                  </a:lnTo>
                  <a:lnTo>
                    <a:pt x="275" y="216"/>
                  </a:lnTo>
                  <a:lnTo>
                    <a:pt x="276" y="215"/>
                  </a:lnTo>
                  <a:lnTo>
                    <a:pt x="277" y="212"/>
                  </a:lnTo>
                  <a:lnTo>
                    <a:pt x="278" y="211"/>
                  </a:lnTo>
                  <a:lnTo>
                    <a:pt x="279" y="212"/>
                  </a:lnTo>
                  <a:lnTo>
                    <a:pt x="279" y="213"/>
                  </a:lnTo>
                  <a:lnTo>
                    <a:pt x="278" y="216"/>
                  </a:lnTo>
                  <a:lnTo>
                    <a:pt x="279" y="219"/>
                  </a:lnTo>
                  <a:lnTo>
                    <a:pt x="281" y="227"/>
                  </a:lnTo>
                  <a:lnTo>
                    <a:pt x="282" y="230"/>
                  </a:lnTo>
                  <a:lnTo>
                    <a:pt x="282" y="231"/>
                  </a:lnTo>
                  <a:lnTo>
                    <a:pt x="282" y="232"/>
                  </a:lnTo>
                  <a:lnTo>
                    <a:pt x="283" y="233"/>
                  </a:lnTo>
                  <a:lnTo>
                    <a:pt x="283" y="234"/>
                  </a:lnTo>
                  <a:lnTo>
                    <a:pt x="283" y="235"/>
                  </a:lnTo>
                  <a:lnTo>
                    <a:pt x="284" y="236"/>
                  </a:lnTo>
                  <a:lnTo>
                    <a:pt x="285" y="237"/>
                  </a:lnTo>
                  <a:lnTo>
                    <a:pt x="285" y="238"/>
                  </a:lnTo>
                  <a:lnTo>
                    <a:pt x="285" y="239"/>
                  </a:lnTo>
                  <a:lnTo>
                    <a:pt x="285" y="240"/>
                  </a:lnTo>
                  <a:lnTo>
                    <a:pt x="285" y="241"/>
                  </a:lnTo>
                  <a:lnTo>
                    <a:pt x="285" y="242"/>
                  </a:lnTo>
                  <a:lnTo>
                    <a:pt x="286" y="242"/>
                  </a:lnTo>
                  <a:lnTo>
                    <a:pt x="285" y="244"/>
                  </a:lnTo>
                  <a:lnTo>
                    <a:pt x="284" y="246"/>
                  </a:lnTo>
                  <a:lnTo>
                    <a:pt x="284" y="247"/>
                  </a:lnTo>
                  <a:lnTo>
                    <a:pt x="284" y="250"/>
                  </a:lnTo>
                  <a:lnTo>
                    <a:pt x="285" y="260"/>
                  </a:lnTo>
                  <a:lnTo>
                    <a:pt x="285" y="265"/>
                  </a:lnTo>
                  <a:lnTo>
                    <a:pt x="286" y="267"/>
                  </a:lnTo>
                  <a:lnTo>
                    <a:pt x="287" y="269"/>
                  </a:lnTo>
                  <a:lnTo>
                    <a:pt x="289" y="270"/>
                  </a:lnTo>
                  <a:lnTo>
                    <a:pt x="290" y="271"/>
                  </a:lnTo>
                  <a:lnTo>
                    <a:pt x="291" y="277"/>
                  </a:lnTo>
                  <a:lnTo>
                    <a:pt x="291" y="279"/>
                  </a:lnTo>
                  <a:lnTo>
                    <a:pt x="292" y="280"/>
                  </a:lnTo>
                  <a:lnTo>
                    <a:pt x="294" y="282"/>
                  </a:lnTo>
                  <a:lnTo>
                    <a:pt x="294" y="283"/>
                  </a:lnTo>
                  <a:lnTo>
                    <a:pt x="295" y="284"/>
                  </a:lnTo>
                  <a:lnTo>
                    <a:pt x="295" y="289"/>
                  </a:lnTo>
                  <a:lnTo>
                    <a:pt x="295" y="294"/>
                  </a:lnTo>
                  <a:lnTo>
                    <a:pt x="295" y="295"/>
                  </a:lnTo>
                  <a:lnTo>
                    <a:pt x="296" y="297"/>
                  </a:lnTo>
                  <a:lnTo>
                    <a:pt x="296" y="298"/>
                  </a:lnTo>
                  <a:lnTo>
                    <a:pt x="300" y="321"/>
                  </a:lnTo>
                  <a:lnTo>
                    <a:pt x="300" y="323"/>
                  </a:lnTo>
                  <a:lnTo>
                    <a:pt x="299" y="324"/>
                  </a:lnTo>
                  <a:lnTo>
                    <a:pt x="298" y="324"/>
                  </a:lnTo>
                  <a:lnTo>
                    <a:pt x="297" y="324"/>
                  </a:lnTo>
                  <a:lnTo>
                    <a:pt x="299" y="329"/>
                  </a:lnTo>
                  <a:lnTo>
                    <a:pt x="300" y="334"/>
                  </a:lnTo>
                  <a:lnTo>
                    <a:pt x="300" y="335"/>
                  </a:lnTo>
                  <a:lnTo>
                    <a:pt x="301" y="339"/>
                  </a:lnTo>
                  <a:lnTo>
                    <a:pt x="301" y="341"/>
                  </a:lnTo>
                  <a:lnTo>
                    <a:pt x="300" y="352"/>
                  </a:lnTo>
                  <a:lnTo>
                    <a:pt x="301" y="369"/>
                  </a:lnTo>
                  <a:lnTo>
                    <a:pt x="301" y="371"/>
                  </a:lnTo>
                  <a:lnTo>
                    <a:pt x="302" y="374"/>
                  </a:lnTo>
                  <a:lnTo>
                    <a:pt x="304" y="382"/>
                  </a:lnTo>
                  <a:lnTo>
                    <a:pt x="304" y="383"/>
                  </a:lnTo>
                  <a:lnTo>
                    <a:pt x="304" y="384"/>
                  </a:lnTo>
                  <a:lnTo>
                    <a:pt x="302" y="386"/>
                  </a:lnTo>
                  <a:lnTo>
                    <a:pt x="301" y="387"/>
                  </a:lnTo>
                  <a:lnTo>
                    <a:pt x="300" y="387"/>
                  </a:lnTo>
                  <a:lnTo>
                    <a:pt x="299" y="386"/>
                  </a:lnTo>
                  <a:lnTo>
                    <a:pt x="298" y="384"/>
                  </a:lnTo>
                  <a:lnTo>
                    <a:pt x="298" y="381"/>
                  </a:lnTo>
                  <a:lnTo>
                    <a:pt x="296" y="379"/>
                  </a:lnTo>
                  <a:lnTo>
                    <a:pt x="295" y="378"/>
                  </a:lnTo>
                  <a:lnTo>
                    <a:pt x="293" y="379"/>
                  </a:lnTo>
                  <a:lnTo>
                    <a:pt x="290" y="378"/>
                  </a:lnTo>
                  <a:lnTo>
                    <a:pt x="288" y="378"/>
                  </a:lnTo>
                  <a:lnTo>
                    <a:pt x="287" y="377"/>
                  </a:lnTo>
                  <a:lnTo>
                    <a:pt x="287" y="376"/>
                  </a:lnTo>
                  <a:lnTo>
                    <a:pt x="286" y="375"/>
                  </a:lnTo>
                  <a:lnTo>
                    <a:pt x="286" y="373"/>
                  </a:lnTo>
                  <a:lnTo>
                    <a:pt x="285" y="372"/>
                  </a:lnTo>
                  <a:lnTo>
                    <a:pt x="283" y="372"/>
                  </a:lnTo>
                  <a:lnTo>
                    <a:pt x="281" y="375"/>
                  </a:lnTo>
                  <a:lnTo>
                    <a:pt x="279" y="374"/>
                  </a:lnTo>
                  <a:lnTo>
                    <a:pt x="278" y="375"/>
                  </a:lnTo>
                  <a:lnTo>
                    <a:pt x="277" y="376"/>
                  </a:lnTo>
                  <a:lnTo>
                    <a:pt x="276" y="379"/>
                  </a:lnTo>
                  <a:lnTo>
                    <a:pt x="274" y="382"/>
                  </a:lnTo>
                  <a:lnTo>
                    <a:pt x="274" y="383"/>
                  </a:lnTo>
                  <a:lnTo>
                    <a:pt x="274" y="384"/>
                  </a:lnTo>
                  <a:lnTo>
                    <a:pt x="274" y="387"/>
                  </a:lnTo>
                  <a:lnTo>
                    <a:pt x="274" y="389"/>
                  </a:lnTo>
                  <a:lnTo>
                    <a:pt x="274" y="391"/>
                  </a:lnTo>
                  <a:lnTo>
                    <a:pt x="274" y="392"/>
                  </a:lnTo>
                  <a:lnTo>
                    <a:pt x="274" y="393"/>
                  </a:lnTo>
                  <a:lnTo>
                    <a:pt x="274" y="394"/>
                  </a:lnTo>
                  <a:lnTo>
                    <a:pt x="276" y="395"/>
                  </a:lnTo>
                  <a:lnTo>
                    <a:pt x="276" y="396"/>
                  </a:lnTo>
                  <a:lnTo>
                    <a:pt x="277" y="398"/>
                  </a:lnTo>
                  <a:lnTo>
                    <a:pt x="279" y="400"/>
                  </a:lnTo>
                  <a:lnTo>
                    <a:pt x="279" y="402"/>
                  </a:lnTo>
                  <a:lnTo>
                    <a:pt x="279" y="405"/>
                  </a:lnTo>
                  <a:lnTo>
                    <a:pt x="279" y="408"/>
                  </a:lnTo>
                  <a:lnTo>
                    <a:pt x="280" y="411"/>
                  </a:lnTo>
                  <a:lnTo>
                    <a:pt x="282" y="414"/>
                  </a:lnTo>
                  <a:lnTo>
                    <a:pt x="282" y="415"/>
                  </a:lnTo>
                  <a:lnTo>
                    <a:pt x="282" y="416"/>
                  </a:lnTo>
                  <a:lnTo>
                    <a:pt x="283" y="420"/>
                  </a:lnTo>
                  <a:lnTo>
                    <a:pt x="284" y="420"/>
                  </a:lnTo>
                  <a:lnTo>
                    <a:pt x="284" y="421"/>
                  </a:lnTo>
                  <a:lnTo>
                    <a:pt x="284" y="422"/>
                  </a:lnTo>
                  <a:lnTo>
                    <a:pt x="283" y="422"/>
                  </a:lnTo>
                  <a:lnTo>
                    <a:pt x="282" y="421"/>
                  </a:lnTo>
                  <a:lnTo>
                    <a:pt x="280" y="417"/>
                  </a:lnTo>
                  <a:lnTo>
                    <a:pt x="276" y="409"/>
                  </a:lnTo>
                  <a:lnTo>
                    <a:pt x="275" y="404"/>
                  </a:lnTo>
                  <a:lnTo>
                    <a:pt x="274" y="404"/>
                  </a:lnTo>
                  <a:lnTo>
                    <a:pt x="271" y="401"/>
                  </a:lnTo>
                  <a:lnTo>
                    <a:pt x="270" y="400"/>
                  </a:lnTo>
                  <a:lnTo>
                    <a:pt x="269" y="398"/>
                  </a:lnTo>
                  <a:lnTo>
                    <a:pt x="268" y="397"/>
                  </a:lnTo>
                  <a:lnTo>
                    <a:pt x="265" y="393"/>
                  </a:lnTo>
                  <a:lnTo>
                    <a:pt x="265" y="392"/>
                  </a:lnTo>
                  <a:lnTo>
                    <a:pt x="265" y="391"/>
                  </a:lnTo>
                  <a:lnTo>
                    <a:pt x="265" y="386"/>
                  </a:lnTo>
                  <a:lnTo>
                    <a:pt x="265" y="384"/>
                  </a:lnTo>
                  <a:lnTo>
                    <a:pt x="265" y="383"/>
                  </a:lnTo>
                  <a:lnTo>
                    <a:pt x="261" y="376"/>
                  </a:lnTo>
                  <a:lnTo>
                    <a:pt x="260" y="375"/>
                  </a:lnTo>
                  <a:lnTo>
                    <a:pt x="259" y="374"/>
                  </a:lnTo>
                  <a:lnTo>
                    <a:pt x="259" y="373"/>
                  </a:lnTo>
                  <a:lnTo>
                    <a:pt x="259" y="372"/>
                  </a:lnTo>
                  <a:lnTo>
                    <a:pt x="260" y="372"/>
                  </a:lnTo>
                  <a:lnTo>
                    <a:pt x="260" y="371"/>
                  </a:lnTo>
                  <a:lnTo>
                    <a:pt x="261" y="370"/>
                  </a:lnTo>
                  <a:lnTo>
                    <a:pt x="262" y="369"/>
                  </a:lnTo>
                  <a:lnTo>
                    <a:pt x="263" y="369"/>
                  </a:lnTo>
                  <a:lnTo>
                    <a:pt x="262" y="369"/>
                  </a:lnTo>
                  <a:lnTo>
                    <a:pt x="262" y="367"/>
                  </a:lnTo>
                  <a:lnTo>
                    <a:pt x="261" y="366"/>
                  </a:lnTo>
                  <a:lnTo>
                    <a:pt x="261" y="364"/>
                  </a:lnTo>
                  <a:lnTo>
                    <a:pt x="262" y="364"/>
                  </a:lnTo>
                  <a:lnTo>
                    <a:pt x="263" y="363"/>
                  </a:lnTo>
                  <a:lnTo>
                    <a:pt x="263" y="362"/>
                  </a:lnTo>
                  <a:lnTo>
                    <a:pt x="263" y="361"/>
                  </a:lnTo>
                  <a:lnTo>
                    <a:pt x="264" y="359"/>
                  </a:lnTo>
                  <a:lnTo>
                    <a:pt x="264" y="358"/>
                  </a:lnTo>
                  <a:lnTo>
                    <a:pt x="264" y="357"/>
                  </a:lnTo>
                  <a:lnTo>
                    <a:pt x="264" y="356"/>
                  </a:lnTo>
                  <a:lnTo>
                    <a:pt x="264" y="355"/>
                  </a:lnTo>
                  <a:lnTo>
                    <a:pt x="264" y="354"/>
                  </a:lnTo>
                  <a:lnTo>
                    <a:pt x="263" y="355"/>
                  </a:lnTo>
                  <a:lnTo>
                    <a:pt x="264" y="355"/>
                  </a:lnTo>
                  <a:lnTo>
                    <a:pt x="263" y="357"/>
                  </a:lnTo>
                  <a:lnTo>
                    <a:pt x="262" y="358"/>
                  </a:lnTo>
                  <a:lnTo>
                    <a:pt x="261" y="358"/>
                  </a:lnTo>
                  <a:lnTo>
                    <a:pt x="260" y="357"/>
                  </a:lnTo>
                  <a:lnTo>
                    <a:pt x="261" y="356"/>
                  </a:lnTo>
                  <a:lnTo>
                    <a:pt x="261" y="355"/>
                  </a:lnTo>
                  <a:lnTo>
                    <a:pt x="261" y="354"/>
                  </a:lnTo>
                  <a:lnTo>
                    <a:pt x="260" y="354"/>
                  </a:lnTo>
                  <a:lnTo>
                    <a:pt x="260" y="356"/>
                  </a:lnTo>
                  <a:lnTo>
                    <a:pt x="260" y="355"/>
                  </a:lnTo>
                  <a:lnTo>
                    <a:pt x="259" y="355"/>
                  </a:lnTo>
                  <a:lnTo>
                    <a:pt x="259" y="354"/>
                  </a:lnTo>
                  <a:lnTo>
                    <a:pt x="259" y="352"/>
                  </a:lnTo>
                  <a:lnTo>
                    <a:pt x="260" y="351"/>
                  </a:lnTo>
                  <a:lnTo>
                    <a:pt x="261" y="350"/>
                  </a:lnTo>
                  <a:lnTo>
                    <a:pt x="260" y="351"/>
                  </a:lnTo>
                  <a:lnTo>
                    <a:pt x="259" y="350"/>
                  </a:lnTo>
                  <a:lnTo>
                    <a:pt x="260" y="349"/>
                  </a:lnTo>
                  <a:lnTo>
                    <a:pt x="261" y="348"/>
                  </a:lnTo>
                  <a:lnTo>
                    <a:pt x="258" y="348"/>
                  </a:lnTo>
                  <a:lnTo>
                    <a:pt x="257" y="349"/>
                  </a:lnTo>
                  <a:lnTo>
                    <a:pt x="256" y="349"/>
                  </a:lnTo>
                  <a:lnTo>
                    <a:pt x="255" y="348"/>
                  </a:lnTo>
                  <a:lnTo>
                    <a:pt x="255" y="347"/>
                  </a:lnTo>
                  <a:lnTo>
                    <a:pt x="256" y="345"/>
                  </a:lnTo>
                  <a:lnTo>
                    <a:pt x="257" y="345"/>
                  </a:lnTo>
                  <a:lnTo>
                    <a:pt x="257" y="344"/>
                  </a:lnTo>
                  <a:lnTo>
                    <a:pt x="257" y="343"/>
                  </a:lnTo>
                  <a:lnTo>
                    <a:pt x="258" y="343"/>
                  </a:lnTo>
                  <a:lnTo>
                    <a:pt x="259" y="342"/>
                  </a:lnTo>
                  <a:lnTo>
                    <a:pt x="258" y="342"/>
                  </a:lnTo>
                  <a:lnTo>
                    <a:pt x="257" y="342"/>
                  </a:lnTo>
                  <a:lnTo>
                    <a:pt x="257" y="343"/>
                  </a:lnTo>
                  <a:lnTo>
                    <a:pt x="256" y="343"/>
                  </a:lnTo>
                  <a:lnTo>
                    <a:pt x="256" y="342"/>
                  </a:lnTo>
                  <a:lnTo>
                    <a:pt x="256" y="341"/>
                  </a:lnTo>
                  <a:lnTo>
                    <a:pt x="256" y="338"/>
                  </a:lnTo>
                  <a:lnTo>
                    <a:pt x="255" y="337"/>
                  </a:lnTo>
                  <a:lnTo>
                    <a:pt x="254" y="336"/>
                  </a:lnTo>
                  <a:lnTo>
                    <a:pt x="254" y="333"/>
                  </a:lnTo>
                  <a:lnTo>
                    <a:pt x="252" y="326"/>
                  </a:lnTo>
                  <a:lnTo>
                    <a:pt x="252" y="323"/>
                  </a:lnTo>
                  <a:lnTo>
                    <a:pt x="253" y="324"/>
                  </a:lnTo>
                  <a:lnTo>
                    <a:pt x="253" y="323"/>
                  </a:lnTo>
                  <a:lnTo>
                    <a:pt x="252" y="323"/>
                  </a:lnTo>
                  <a:lnTo>
                    <a:pt x="252" y="324"/>
                  </a:lnTo>
                  <a:lnTo>
                    <a:pt x="252" y="325"/>
                  </a:lnTo>
                  <a:lnTo>
                    <a:pt x="251" y="325"/>
                  </a:lnTo>
                  <a:lnTo>
                    <a:pt x="251" y="324"/>
                  </a:lnTo>
                  <a:lnTo>
                    <a:pt x="250" y="322"/>
                  </a:lnTo>
                  <a:lnTo>
                    <a:pt x="250" y="321"/>
                  </a:lnTo>
                  <a:lnTo>
                    <a:pt x="250" y="319"/>
                  </a:lnTo>
                  <a:lnTo>
                    <a:pt x="250" y="318"/>
                  </a:lnTo>
                  <a:lnTo>
                    <a:pt x="251" y="317"/>
                  </a:lnTo>
                  <a:lnTo>
                    <a:pt x="251" y="316"/>
                  </a:lnTo>
                  <a:lnTo>
                    <a:pt x="251" y="315"/>
                  </a:lnTo>
                  <a:lnTo>
                    <a:pt x="251" y="314"/>
                  </a:lnTo>
                  <a:lnTo>
                    <a:pt x="250" y="314"/>
                  </a:lnTo>
                  <a:lnTo>
                    <a:pt x="250" y="313"/>
                  </a:lnTo>
                  <a:lnTo>
                    <a:pt x="249" y="312"/>
                  </a:lnTo>
                  <a:lnTo>
                    <a:pt x="251" y="311"/>
                  </a:lnTo>
                  <a:lnTo>
                    <a:pt x="252" y="310"/>
                  </a:lnTo>
                  <a:lnTo>
                    <a:pt x="254" y="310"/>
                  </a:lnTo>
                  <a:lnTo>
                    <a:pt x="254" y="308"/>
                  </a:lnTo>
                  <a:lnTo>
                    <a:pt x="256" y="303"/>
                  </a:lnTo>
                  <a:lnTo>
                    <a:pt x="255" y="303"/>
                  </a:lnTo>
                  <a:lnTo>
                    <a:pt x="254" y="304"/>
                  </a:lnTo>
                  <a:lnTo>
                    <a:pt x="254" y="307"/>
                  </a:lnTo>
                  <a:lnTo>
                    <a:pt x="254" y="308"/>
                  </a:lnTo>
                  <a:lnTo>
                    <a:pt x="253" y="308"/>
                  </a:lnTo>
                  <a:lnTo>
                    <a:pt x="253" y="309"/>
                  </a:lnTo>
                  <a:lnTo>
                    <a:pt x="252" y="310"/>
                  </a:lnTo>
                  <a:lnTo>
                    <a:pt x="251" y="310"/>
                  </a:lnTo>
                  <a:lnTo>
                    <a:pt x="250" y="310"/>
                  </a:lnTo>
                  <a:lnTo>
                    <a:pt x="249" y="311"/>
                  </a:lnTo>
                  <a:lnTo>
                    <a:pt x="248" y="312"/>
                  </a:lnTo>
                  <a:lnTo>
                    <a:pt x="248" y="313"/>
                  </a:lnTo>
                  <a:lnTo>
                    <a:pt x="249" y="314"/>
                  </a:lnTo>
                  <a:lnTo>
                    <a:pt x="250" y="314"/>
                  </a:lnTo>
                  <a:lnTo>
                    <a:pt x="251" y="314"/>
                  </a:lnTo>
                  <a:lnTo>
                    <a:pt x="251" y="316"/>
                  </a:lnTo>
                  <a:lnTo>
                    <a:pt x="249" y="317"/>
                  </a:lnTo>
                  <a:lnTo>
                    <a:pt x="248" y="317"/>
                  </a:lnTo>
                  <a:lnTo>
                    <a:pt x="247" y="315"/>
                  </a:lnTo>
                  <a:lnTo>
                    <a:pt x="246" y="307"/>
                  </a:lnTo>
                  <a:lnTo>
                    <a:pt x="245" y="304"/>
                  </a:lnTo>
                  <a:lnTo>
                    <a:pt x="241" y="295"/>
                  </a:lnTo>
                  <a:lnTo>
                    <a:pt x="232" y="284"/>
                  </a:lnTo>
                  <a:lnTo>
                    <a:pt x="230" y="283"/>
                  </a:lnTo>
                  <a:lnTo>
                    <a:pt x="229" y="282"/>
                  </a:lnTo>
                  <a:lnTo>
                    <a:pt x="228" y="280"/>
                  </a:lnTo>
                  <a:lnTo>
                    <a:pt x="228" y="279"/>
                  </a:lnTo>
                  <a:lnTo>
                    <a:pt x="227" y="280"/>
                  </a:lnTo>
                  <a:lnTo>
                    <a:pt x="227" y="279"/>
                  </a:lnTo>
                  <a:lnTo>
                    <a:pt x="226" y="279"/>
                  </a:lnTo>
                  <a:lnTo>
                    <a:pt x="226" y="278"/>
                  </a:lnTo>
                  <a:lnTo>
                    <a:pt x="226" y="277"/>
                  </a:lnTo>
                  <a:lnTo>
                    <a:pt x="227" y="276"/>
                  </a:lnTo>
                  <a:lnTo>
                    <a:pt x="227" y="274"/>
                  </a:lnTo>
                  <a:lnTo>
                    <a:pt x="228" y="271"/>
                  </a:lnTo>
                  <a:lnTo>
                    <a:pt x="229" y="269"/>
                  </a:lnTo>
                  <a:lnTo>
                    <a:pt x="228" y="269"/>
                  </a:lnTo>
                  <a:lnTo>
                    <a:pt x="228" y="270"/>
                  </a:lnTo>
                  <a:lnTo>
                    <a:pt x="227" y="274"/>
                  </a:lnTo>
                  <a:lnTo>
                    <a:pt x="226" y="275"/>
                  </a:lnTo>
                  <a:lnTo>
                    <a:pt x="225" y="275"/>
                  </a:lnTo>
                  <a:lnTo>
                    <a:pt x="224" y="277"/>
                  </a:lnTo>
                  <a:lnTo>
                    <a:pt x="223" y="278"/>
                  </a:lnTo>
                  <a:lnTo>
                    <a:pt x="224" y="280"/>
                  </a:lnTo>
                  <a:lnTo>
                    <a:pt x="223" y="279"/>
                  </a:lnTo>
                  <a:lnTo>
                    <a:pt x="222" y="279"/>
                  </a:lnTo>
                  <a:lnTo>
                    <a:pt x="220" y="278"/>
                  </a:lnTo>
                  <a:lnTo>
                    <a:pt x="219" y="278"/>
                  </a:lnTo>
                  <a:lnTo>
                    <a:pt x="219" y="279"/>
                  </a:lnTo>
                  <a:lnTo>
                    <a:pt x="220" y="279"/>
                  </a:lnTo>
                  <a:lnTo>
                    <a:pt x="221" y="280"/>
                  </a:lnTo>
                  <a:lnTo>
                    <a:pt x="220" y="281"/>
                  </a:lnTo>
                  <a:lnTo>
                    <a:pt x="219" y="281"/>
                  </a:lnTo>
                  <a:lnTo>
                    <a:pt x="215" y="281"/>
                  </a:lnTo>
                  <a:lnTo>
                    <a:pt x="217" y="281"/>
                  </a:lnTo>
                  <a:lnTo>
                    <a:pt x="218" y="282"/>
                  </a:lnTo>
                  <a:lnTo>
                    <a:pt x="218" y="283"/>
                  </a:lnTo>
                  <a:lnTo>
                    <a:pt x="217" y="284"/>
                  </a:lnTo>
                  <a:lnTo>
                    <a:pt x="216" y="284"/>
                  </a:lnTo>
                  <a:lnTo>
                    <a:pt x="215" y="284"/>
                  </a:lnTo>
                  <a:lnTo>
                    <a:pt x="213" y="284"/>
                  </a:lnTo>
                  <a:lnTo>
                    <a:pt x="212" y="284"/>
                  </a:lnTo>
                  <a:lnTo>
                    <a:pt x="212" y="282"/>
                  </a:lnTo>
                  <a:lnTo>
                    <a:pt x="211" y="282"/>
                  </a:lnTo>
                  <a:lnTo>
                    <a:pt x="210" y="282"/>
                  </a:lnTo>
                  <a:lnTo>
                    <a:pt x="208" y="282"/>
                  </a:lnTo>
                  <a:lnTo>
                    <a:pt x="209" y="283"/>
                  </a:lnTo>
                  <a:lnTo>
                    <a:pt x="209" y="284"/>
                  </a:lnTo>
                  <a:lnTo>
                    <a:pt x="207" y="284"/>
                  </a:lnTo>
                  <a:lnTo>
                    <a:pt x="207" y="285"/>
                  </a:lnTo>
                  <a:lnTo>
                    <a:pt x="211" y="286"/>
                  </a:lnTo>
                  <a:lnTo>
                    <a:pt x="213" y="286"/>
                  </a:lnTo>
                  <a:lnTo>
                    <a:pt x="214" y="288"/>
                  </a:lnTo>
                  <a:lnTo>
                    <a:pt x="213" y="289"/>
                  </a:lnTo>
                  <a:lnTo>
                    <a:pt x="213" y="290"/>
                  </a:lnTo>
                  <a:lnTo>
                    <a:pt x="212" y="293"/>
                  </a:lnTo>
                  <a:lnTo>
                    <a:pt x="211" y="294"/>
                  </a:lnTo>
                  <a:lnTo>
                    <a:pt x="210" y="295"/>
                  </a:lnTo>
                  <a:lnTo>
                    <a:pt x="208" y="295"/>
                  </a:lnTo>
                  <a:lnTo>
                    <a:pt x="205" y="296"/>
                  </a:lnTo>
                  <a:lnTo>
                    <a:pt x="202" y="295"/>
                  </a:lnTo>
                  <a:lnTo>
                    <a:pt x="201" y="293"/>
                  </a:lnTo>
                  <a:lnTo>
                    <a:pt x="200" y="290"/>
                  </a:lnTo>
                  <a:lnTo>
                    <a:pt x="199" y="289"/>
                  </a:lnTo>
                  <a:lnTo>
                    <a:pt x="199" y="288"/>
                  </a:lnTo>
                  <a:lnTo>
                    <a:pt x="198" y="285"/>
                  </a:lnTo>
                  <a:lnTo>
                    <a:pt x="197" y="285"/>
                  </a:lnTo>
                  <a:lnTo>
                    <a:pt x="197" y="286"/>
                  </a:lnTo>
                  <a:lnTo>
                    <a:pt x="198" y="288"/>
                  </a:lnTo>
                  <a:lnTo>
                    <a:pt x="199" y="290"/>
                  </a:lnTo>
                  <a:lnTo>
                    <a:pt x="199" y="292"/>
                  </a:lnTo>
                  <a:lnTo>
                    <a:pt x="197" y="292"/>
                  </a:lnTo>
                  <a:lnTo>
                    <a:pt x="195" y="293"/>
                  </a:lnTo>
                  <a:lnTo>
                    <a:pt x="193" y="293"/>
                  </a:lnTo>
                  <a:lnTo>
                    <a:pt x="192" y="292"/>
                  </a:lnTo>
                  <a:lnTo>
                    <a:pt x="192" y="291"/>
                  </a:lnTo>
                  <a:lnTo>
                    <a:pt x="190" y="290"/>
                  </a:lnTo>
                  <a:lnTo>
                    <a:pt x="190" y="289"/>
                  </a:lnTo>
                  <a:lnTo>
                    <a:pt x="190" y="288"/>
                  </a:lnTo>
                  <a:lnTo>
                    <a:pt x="189" y="287"/>
                  </a:lnTo>
                  <a:lnTo>
                    <a:pt x="188" y="285"/>
                  </a:lnTo>
                  <a:lnTo>
                    <a:pt x="187" y="285"/>
                  </a:lnTo>
                  <a:lnTo>
                    <a:pt x="185" y="285"/>
                  </a:lnTo>
                  <a:lnTo>
                    <a:pt x="185" y="284"/>
                  </a:lnTo>
                  <a:lnTo>
                    <a:pt x="184" y="282"/>
                  </a:lnTo>
                  <a:lnTo>
                    <a:pt x="184" y="281"/>
                  </a:lnTo>
                  <a:lnTo>
                    <a:pt x="183" y="281"/>
                  </a:lnTo>
                  <a:lnTo>
                    <a:pt x="182" y="279"/>
                  </a:lnTo>
                  <a:lnTo>
                    <a:pt x="181" y="278"/>
                  </a:lnTo>
                  <a:lnTo>
                    <a:pt x="181" y="277"/>
                  </a:lnTo>
                  <a:lnTo>
                    <a:pt x="180" y="275"/>
                  </a:lnTo>
                  <a:lnTo>
                    <a:pt x="180" y="272"/>
                  </a:lnTo>
                  <a:lnTo>
                    <a:pt x="179" y="271"/>
                  </a:lnTo>
                  <a:lnTo>
                    <a:pt x="179" y="270"/>
                  </a:lnTo>
                  <a:lnTo>
                    <a:pt x="178" y="269"/>
                  </a:lnTo>
                  <a:lnTo>
                    <a:pt x="178" y="267"/>
                  </a:lnTo>
                  <a:lnTo>
                    <a:pt x="178" y="266"/>
                  </a:lnTo>
                  <a:lnTo>
                    <a:pt x="173" y="260"/>
                  </a:lnTo>
                  <a:lnTo>
                    <a:pt x="172" y="258"/>
                  </a:lnTo>
                  <a:lnTo>
                    <a:pt x="172" y="257"/>
                  </a:lnTo>
                  <a:lnTo>
                    <a:pt x="172" y="256"/>
                  </a:lnTo>
                  <a:lnTo>
                    <a:pt x="172" y="252"/>
                  </a:lnTo>
                  <a:lnTo>
                    <a:pt x="173" y="249"/>
                  </a:lnTo>
                  <a:lnTo>
                    <a:pt x="173" y="247"/>
                  </a:lnTo>
                  <a:lnTo>
                    <a:pt x="174" y="246"/>
                  </a:lnTo>
                  <a:lnTo>
                    <a:pt x="174" y="244"/>
                  </a:lnTo>
                  <a:lnTo>
                    <a:pt x="174" y="243"/>
                  </a:lnTo>
                  <a:lnTo>
                    <a:pt x="173" y="241"/>
                  </a:lnTo>
                  <a:lnTo>
                    <a:pt x="173" y="240"/>
                  </a:lnTo>
                  <a:lnTo>
                    <a:pt x="174" y="239"/>
                  </a:lnTo>
                  <a:lnTo>
                    <a:pt x="173" y="239"/>
                  </a:lnTo>
                  <a:lnTo>
                    <a:pt x="172" y="239"/>
                  </a:lnTo>
                  <a:lnTo>
                    <a:pt x="171" y="238"/>
                  </a:lnTo>
                  <a:lnTo>
                    <a:pt x="170" y="236"/>
                  </a:lnTo>
                  <a:lnTo>
                    <a:pt x="170" y="234"/>
                  </a:lnTo>
                  <a:lnTo>
                    <a:pt x="170" y="230"/>
                  </a:lnTo>
                  <a:lnTo>
                    <a:pt x="171" y="228"/>
                  </a:lnTo>
                  <a:lnTo>
                    <a:pt x="172" y="227"/>
                  </a:lnTo>
                  <a:lnTo>
                    <a:pt x="176" y="227"/>
                  </a:lnTo>
                  <a:lnTo>
                    <a:pt x="178" y="227"/>
                  </a:lnTo>
                  <a:lnTo>
                    <a:pt x="178" y="224"/>
                  </a:lnTo>
                  <a:lnTo>
                    <a:pt x="177" y="223"/>
                  </a:lnTo>
                  <a:lnTo>
                    <a:pt x="176" y="222"/>
                  </a:lnTo>
                  <a:lnTo>
                    <a:pt x="175" y="223"/>
                  </a:lnTo>
                  <a:lnTo>
                    <a:pt x="176" y="223"/>
                  </a:lnTo>
                  <a:lnTo>
                    <a:pt x="177" y="224"/>
                  </a:lnTo>
                  <a:lnTo>
                    <a:pt x="176" y="226"/>
                  </a:lnTo>
                  <a:lnTo>
                    <a:pt x="175" y="225"/>
                  </a:lnTo>
                  <a:lnTo>
                    <a:pt x="174" y="225"/>
                  </a:lnTo>
                  <a:lnTo>
                    <a:pt x="173" y="226"/>
                  </a:lnTo>
                  <a:lnTo>
                    <a:pt x="171" y="226"/>
                  </a:lnTo>
                  <a:lnTo>
                    <a:pt x="170" y="227"/>
                  </a:lnTo>
                  <a:lnTo>
                    <a:pt x="169" y="224"/>
                  </a:lnTo>
                  <a:lnTo>
                    <a:pt x="169" y="222"/>
                  </a:lnTo>
                  <a:lnTo>
                    <a:pt x="170" y="220"/>
                  </a:lnTo>
                  <a:lnTo>
                    <a:pt x="172" y="220"/>
                  </a:lnTo>
                  <a:lnTo>
                    <a:pt x="172" y="219"/>
                  </a:lnTo>
                  <a:lnTo>
                    <a:pt x="171" y="220"/>
                  </a:lnTo>
                  <a:lnTo>
                    <a:pt x="171" y="219"/>
                  </a:lnTo>
                  <a:lnTo>
                    <a:pt x="170" y="219"/>
                  </a:lnTo>
                  <a:lnTo>
                    <a:pt x="167" y="220"/>
                  </a:lnTo>
                  <a:lnTo>
                    <a:pt x="168" y="221"/>
                  </a:lnTo>
                  <a:lnTo>
                    <a:pt x="167" y="222"/>
                  </a:lnTo>
                  <a:lnTo>
                    <a:pt x="166" y="222"/>
                  </a:lnTo>
                  <a:lnTo>
                    <a:pt x="165" y="222"/>
                  </a:lnTo>
                  <a:lnTo>
                    <a:pt x="164" y="222"/>
                  </a:lnTo>
                  <a:lnTo>
                    <a:pt x="163" y="222"/>
                  </a:lnTo>
                  <a:lnTo>
                    <a:pt x="162" y="221"/>
                  </a:lnTo>
                  <a:lnTo>
                    <a:pt x="162" y="222"/>
                  </a:lnTo>
                  <a:lnTo>
                    <a:pt x="163" y="222"/>
                  </a:lnTo>
                  <a:lnTo>
                    <a:pt x="164" y="223"/>
                  </a:lnTo>
                  <a:lnTo>
                    <a:pt x="165" y="223"/>
                  </a:lnTo>
                  <a:lnTo>
                    <a:pt x="168" y="223"/>
                  </a:lnTo>
                  <a:lnTo>
                    <a:pt x="168" y="224"/>
                  </a:lnTo>
                  <a:lnTo>
                    <a:pt x="169" y="230"/>
                  </a:lnTo>
                  <a:lnTo>
                    <a:pt x="168" y="231"/>
                  </a:lnTo>
                  <a:lnTo>
                    <a:pt x="167" y="232"/>
                  </a:lnTo>
                  <a:lnTo>
                    <a:pt x="167" y="234"/>
                  </a:lnTo>
                  <a:lnTo>
                    <a:pt x="167" y="235"/>
                  </a:lnTo>
                  <a:lnTo>
                    <a:pt x="165" y="234"/>
                  </a:lnTo>
                  <a:lnTo>
                    <a:pt x="152" y="231"/>
                  </a:lnTo>
                  <a:lnTo>
                    <a:pt x="149" y="230"/>
                  </a:lnTo>
                  <a:lnTo>
                    <a:pt x="147" y="229"/>
                  </a:lnTo>
                  <a:lnTo>
                    <a:pt x="147" y="230"/>
                  </a:lnTo>
                  <a:lnTo>
                    <a:pt x="148" y="230"/>
                  </a:lnTo>
                  <a:lnTo>
                    <a:pt x="156" y="236"/>
                  </a:lnTo>
                  <a:lnTo>
                    <a:pt x="157" y="236"/>
                  </a:lnTo>
                  <a:lnTo>
                    <a:pt x="158" y="237"/>
                  </a:lnTo>
                  <a:lnTo>
                    <a:pt x="158" y="238"/>
                  </a:lnTo>
                  <a:lnTo>
                    <a:pt x="159" y="239"/>
                  </a:lnTo>
                  <a:lnTo>
                    <a:pt x="161" y="239"/>
                  </a:lnTo>
                  <a:lnTo>
                    <a:pt x="163" y="240"/>
                  </a:lnTo>
                  <a:lnTo>
                    <a:pt x="164" y="241"/>
                  </a:lnTo>
                  <a:lnTo>
                    <a:pt x="168" y="241"/>
                  </a:lnTo>
                  <a:lnTo>
                    <a:pt x="168" y="242"/>
                  </a:lnTo>
                  <a:lnTo>
                    <a:pt x="170" y="245"/>
                  </a:lnTo>
                  <a:lnTo>
                    <a:pt x="171" y="246"/>
                  </a:lnTo>
                  <a:lnTo>
                    <a:pt x="171" y="248"/>
                  </a:lnTo>
                  <a:lnTo>
                    <a:pt x="170" y="247"/>
                  </a:lnTo>
                  <a:lnTo>
                    <a:pt x="170" y="248"/>
                  </a:lnTo>
                  <a:lnTo>
                    <a:pt x="170" y="252"/>
                  </a:lnTo>
                  <a:lnTo>
                    <a:pt x="170" y="254"/>
                  </a:lnTo>
                  <a:lnTo>
                    <a:pt x="168" y="256"/>
                  </a:lnTo>
                  <a:lnTo>
                    <a:pt x="168" y="257"/>
                  </a:lnTo>
                  <a:lnTo>
                    <a:pt x="167" y="257"/>
                  </a:lnTo>
                  <a:lnTo>
                    <a:pt x="167" y="256"/>
                  </a:lnTo>
                  <a:lnTo>
                    <a:pt x="167" y="255"/>
                  </a:lnTo>
                  <a:lnTo>
                    <a:pt x="168" y="255"/>
                  </a:lnTo>
                  <a:lnTo>
                    <a:pt x="168" y="254"/>
                  </a:lnTo>
                  <a:lnTo>
                    <a:pt x="167" y="254"/>
                  </a:lnTo>
                  <a:lnTo>
                    <a:pt x="167" y="255"/>
                  </a:lnTo>
                  <a:lnTo>
                    <a:pt x="166" y="256"/>
                  </a:lnTo>
                  <a:lnTo>
                    <a:pt x="165" y="257"/>
                  </a:lnTo>
                  <a:lnTo>
                    <a:pt x="164" y="257"/>
                  </a:lnTo>
                  <a:lnTo>
                    <a:pt x="161" y="257"/>
                  </a:lnTo>
                  <a:lnTo>
                    <a:pt x="160" y="257"/>
                  </a:lnTo>
                  <a:lnTo>
                    <a:pt x="160" y="258"/>
                  </a:lnTo>
                  <a:lnTo>
                    <a:pt x="160" y="259"/>
                  </a:lnTo>
                  <a:lnTo>
                    <a:pt x="160" y="260"/>
                  </a:lnTo>
                  <a:lnTo>
                    <a:pt x="161" y="263"/>
                  </a:lnTo>
                  <a:lnTo>
                    <a:pt x="163" y="265"/>
                  </a:lnTo>
                  <a:lnTo>
                    <a:pt x="164" y="266"/>
                  </a:lnTo>
                  <a:lnTo>
                    <a:pt x="164" y="267"/>
                  </a:lnTo>
                  <a:lnTo>
                    <a:pt x="164" y="268"/>
                  </a:lnTo>
                  <a:lnTo>
                    <a:pt x="165" y="268"/>
                  </a:lnTo>
                  <a:lnTo>
                    <a:pt x="165" y="269"/>
                  </a:lnTo>
                  <a:lnTo>
                    <a:pt x="166" y="269"/>
                  </a:lnTo>
                  <a:lnTo>
                    <a:pt x="166" y="270"/>
                  </a:lnTo>
                  <a:lnTo>
                    <a:pt x="165" y="271"/>
                  </a:lnTo>
                  <a:lnTo>
                    <a:pt x="164" y="271"/>
                  </a:lnTo>
                  <a:lnTo>
                    <a:pt x="163" y="270"/>
                  </a:lnTo>
                  <a:lnTo>
                    <a:pt x="162" y="271"/>
                  </a:lnTo>
                  <a:lnTo>
                    <a:pt x="161" y="272"/>
                  </a:lnTo>
                  <a:lnTo>
                    <a:pt x="160" y="275"/>
                  </a:lnTo>
                  <a:lnTo>
                    <a:pt x="159" y="276"/>
                  </a:lnTo>
                  <a:lnTo>
                    <a:pt x="157" y="277"/>
                  </a:lnTo>
                  <a:lnTo>
                    <a:pt x="158" y="278"/>
                  </a:lnTo>
                  <a:lnTo>
                    <a:pt x="158" y="279"/>
                  </a:lnTo>
                  <a:lnTo>
                    <a:pt x="157" y="279"/>
                  </a:lnTo>
                  <a:lnTo>
                    <a:pt x="156" y="278"/>
                  </a:lnTo>
                  <a:lnTo>
                    <a:pt x="155" y="279"/>
                  </a:lnTo>
                  <a:lnTo>
                    <a:pt x="156" y="280"/>
                  </a:lnTo>
                  <a:lnTo>
                    <a:pt x="158" y="281"/>
                  </a:lnTo>
                  <a:lnTo>
                    <a:pt x="159" y="281"/>
                  </a:lnTo>
                  <a:lnTo>
                    <a:pt x="160" y="280"/>
                  </a:lnTo>
                  <a:lnTo>
                    <a:pt x="161" y="280"/>
                  </a:lnTo>
                  <a:lnTo>
                    <a:pt x="162" y="281"/>
                  </a:lnTo>
                  <a:lnTo>
                    <a:pt x="163" y="282"/>
                  </a:lnTo>
                  <a:lnTo>
                    <a:pt x="163" y="283"/>
                  </a:lnTo>
                  <a:lnTo>
                    <a:pt x="163" y="285"/>
                  </a:lnTo>
                  <a:lnTo>
                    <a:pt x="164" y="287"/>
                  </a:lnTo>
                  <a:lnTo>
                    <a:pt x="164" y="290"/>
                  </a:lnTo>
                  <a:lnTo>
                    <a:pt x="163" y="291"/>
                  </a:lnTo>
                  <a:lnTo>
                    <a:pt x="163" y="292"/>
                  </a:lnTo>
                  <a:lnTo>
                    <a:pt x="161" y="292"/>
                  </a:lnTo>
                  <a:lnTo>
                    <a:pt x="160" y="293"/>
                  </a:lnTo>
                  <a:lnTo>
                    <a:pt x="160" y="297"/>
                  </a:lnTo>
                  <a:lnTo>
                    <a:pt x="160" y="298"/>
                  </a:lnTo>
                  <a:lnTo>
                    <a:pt x="160" y="297"/>
                  </a:lnTo>
                  <a:lnTo>
                    <a:pt x="161" y="297"/>
                  </a:lnTo>
                  <a:lnTo>
                    <a:pt x="161" y="296"/>
                  </a:lnTo>
                  <a:lnTo>
                    <a:pt x="161" y="294"/>
                  </a:lnTo>
                  <a:lnTo>
                    <a:pt x="161" y="293"/>
                  </a:lnTo>
                  <a:lnTo>
                    <a:pt x="162" y="293"/>
                  </a:lnTo>
                  <a:lnTo>
                    <a:pt x="163" y="292"/>
                  </a:lnTo>
                  <a:lnTo>
                    <a:pt x="164" y="292"/>
                  </a:lnTo>
                  <a:lnTo>
                    <a:pt x="165" y="292"/>
                  </a:lnTo>
                  <a:lnTo>
                    <a:pt x="167" y="293"/>
                  </a:lnTo>
                  <a:lnTo>
                    <a:pt x="168" y="296"/>
                  </a:lnTo>
                  <a:lnTo>
                    <a:pt x="169" y="298"/>
                  </a:lnTo>
                  <a:lnTo>
                    <a:pt x="170" y="300"/>
                  </a:lnTo>
                  <a:lnTo>
                    <a:pt x="169" y="300"/>
                  </a:lnTo>
                  <a:lnTo>
                    <a:pt x="169" y="301"/>
                  </a:lnTo>
                  <a:lnTo>
                    <a:pt x="170" y="303"/>
                  </a:lnTo>
                  <a:lnTo>
                    <a:pt x="171" y="305"/>
                  </a:lnTo>
                  <a:lnTo>
                    <a:pt x="171" y="307"/>
                  </a:lnTo>
                  <a:lnTo>
                    <a:pt x="171" y="308"/>
                  </a:lnTo>
                  <a:lnTo>
                    <a:pt x="171" y="311"/>
                  </a:lnTo>
                  <a:lnTo>
                    <a:pt x="169" y="317"/>
                  </a:lnTo>
                  <a:lnTo>
                    <a:pt x="167" y="319"/>
                  </a:lnTo>
                  <a:lnTo>
                    <a:pt x="166" y="319"/>
                  </a:lnTo>
                  <a:lnTo>
                    <a:pt x="164" y="320"/>
                  </a:lnTo>
                  <a:lnTo>
                    <a:pt x="163" y="321"/>
                  </a:lnTo>
                  <a:lnTo>
                    <a:pt x="163" y="322"/>
                  </a:lnTo>
                  <a:lnTo>
                    <a:pt x="163" y="324"/>
                  </a:lnTo>
                  <a:lnTo>
                    <a:pt x="161" y="327"/>
                  </a:lnTo>
                  <a:lnTo>
                    <a:pt x="160" y="328"/>
                  </a:lnTo>
                  <a:lnTo>
                    <a:pt x="159" y="328"/>
                  </a:lnTo>
                  <a:lnTo>
                    <a:pt x="158" y="328"/>
                  </a:lnTo>
                  <a:lnTo>
                    <a:pt x="157" y="327"/>
                  </a:lnTo>
                  <a:lnTo>
                    <a:pt x="156" y="327"/>
                  </a:lnTo>
                  <a:lnTo>
                    <a:pt x="156" y="326"/>
                  </a:lnTo>
                  <a:lnTo>
                    <a:pt x="156" y="324"/>
                  </a:lnTo>
                  <a:lnTo>
                    <a:pt x="158" y="321"/>
                  </a:lnTo>
                  <a:lnTo>
                    <a:pt x="158" y="319"/>
                  </a:lnTo>
                  <a:lnTo>
                    <a:pt x="157" y="317"/>
                  </a:lnTo>
                  <a:lnTo>
                    <a:pt x="157" y="316"/>
                  </a:lnTo>
                  <a:lnTo>
                    <a:pt x="158" y="314"/>
                  </a:lnTo>
                  <a:lnTo>
                    <a:pt x="158" y="313"/>
                  </a:lnTo>
                  <a:lnTo>
                    <a:pt x="156" y="313"/>
                  </a:lnTo>
                  <a:lnTo>
                    <a:pt x="157" y="314"/>
                  </a:lnTo>
                  <a:lnTo>
                    <a:pt x="156" y="318"/>
                  </a:lnTo>
                  <a:lnTo>
                    <a:pt x="156" y="319"/>
                  </a:lnTo>
                  <a:lnTo>
                    <a:pt x="157" y="319"/>
                  </a:lnTo>
                  <a:lnTo>
                    <a:pt x="157" y="320"/>
                  </a:lnTo>
                  <a:lnTo>
                    <a:pt x="158" y="320"/>
                  </a:lnTo>
                  <a:lnTo>
                    <a:pt x="158" y="321"/>
                  </a:lnTo>
                  <a:lnTo>
                    <a:pt x="157" y="321"/>
                  </a:lnTo>
                  <a:lnTo>
                    <a:pt x="157" y="322"/>
                  </a:lnTo>
                  <a:lnTo>
                    <a:pt x="156" y="322"/>
                  </a:lnTo>
                  <a:lnTo>
                    <a:pt x="156" y="323"/>
                  </a:lnTo>
                  <a:lnTo>
                    <a:pt x="155" y="323"/>
                  </a:lnTo>
                  <a:lnTo>
                    <a:pt x="155" y="324"/>
                  </a:lnTo>
                  <a:lnTo>
                    <a:pt x="155" y="326"/>
                  </a:lnTo>
                  <a:lnTo>
                    <a:pt x="155" y="327"/>
                  </a:lnTo>
                  <a:lnTo>
                    <a:pt x="155" y="328"/>
                  </a:lnTo>
                  <a:lnTo>
                    <a:pt x="153" y="329"/>
                  </a:lnTo>
                  <a:lnTo>
                    <a:pt x="153" y="330"/>
                  </a:lnTo>
                  <a:lnTo>
                    <a:pt x="152" y="331"/>
                  </a:lnTo>
                  <a:lnTo>
                    <a:pt x="152" y="332"/>
                  </a:lnTo>
                  <a:lnTo>
                    <a:pt x="151" y="335"/>
                  </a:lnTo>
                  <a:lnTo>
                    <a:pt x="151" y="336"/>
                  </a:lnTo>
                  <a:lnTo>
                    <a:pt x="150" y="339"/>
                  </a:lnTo>
                  <a:lnTo>
                    <a:pt x="150" y="341"/>
                  </a:lnTo>
                  <a:lnTo>
                    <a:pt x="149" y="343"/>
                  </a:lnTo>
                  <a:lnTo>
                    <a:pt x="148" y="344"/>
                  </a:lnTo>
                  <a:lnTo>
                    <a:pt x="145" y="347"/>
                  </a:lnTo>
                  <a:lnTo>
                    <a:pt x="144" y="347"/>
                  </a:lnTo>
                  <a:lnTo>
                    <a:pt x="143" y="348"/>
                  </a:lnTo>
                  <a:lnTo>
                    <a:pt x="141" y="347"/>
                  </a:lnTo>
                  <a:lnTo>
                    <a:pt x="139" y="346"/>
                  </a:lnTo>
                  <a:lnTo>
                    <a:pt x="138" y="346"/>
                  </a:lnTo>
                  <a:lnTo>
                    <a:pt x="137" y="345"/>
                  </a:lnTo>
                  <a:lnTo>
                    <a:pt x="136" y="344"/>
                  </a:lnTo>
                  <a:lnTo>
                    <a:pt x="137" y="343"/>
                  </a:lnTo>
                  <a:lnTo>
                    <a:pt x="138" y="344"/>
                  </a:lnTo>
                  <a:lnTo>
                    <a:pt x="137" y="343"/>
                  </a:lnTo>
                  <a:lnTo>
                    <a:pt x="138" y="342"/>
                  </a:lnTo>
                  <a:lnTo>
                    <a:pt x="138" y="341"/>
                  </a:lnTo>
                  <a:lnTo>
                    <a:pt x="139" y="340"/>
                  </a:lnTo>
                  <a:lnTo>
                    <a:pt x="139" y="339"/>
                  </a:lnTo>
                  <a:lnTo>
                    <a:pt x="138" y="339"/>
                  </a:lnTo>
                  <a:lnTo>
                    <a:pt x="139" y="338"/>
                  </a:lnTo>
                  <a:lnTo>
                    <a:pt x="138" y="339"/>
                  </a:lnTo>
                  <a:lnTo>
                    <a:pt x="137" y="342"/>
                  </a:lnTo>
                  <a:lnTo>
                    <a:pt x="136" y="343"/>
                  </a:lnTo>
                  <a:lnTo>
                    <a:pt x="135" y="344"/>
                  </a:lnTo>
                  <a:lnTo>
                    <a:pt x="134" y="344"/>
                  </a:lnTo>
                  <a:lnTo>
                    <a:pt x="133" y="343"/>
                  </a:lnTo>
                  <a:lnTo>
                    <a:pt x="132" y="343"/>
                  </a:lnTo>
                  <a:lnTo>
                    <a:pt x="133" y="341"/>
                  </a:lnTo>
                  <a:lnTo>
                    <a:pt x="133" y="337"/>
                  </a:lnTo>
                  <a:lnTo>
                    <a:pt x="133" y="336"/>
                  </a:lnTo>
                  <a:lnTo>
                    <a:pt x="134" y="335"/>
                  </a:lnTo>
                  <a:lnTo>
                    <a:pt x="135" y="335"/>
                  </a:lnTo>
                  <a:lnTo>
                    <a:pt x="136" y="334"/>
                  </a:lnTo>
                  <a:lnTo>
                    <a:pt x="136" y="333"/>
                  </a:lnTo>
                  <a:lnTo>
                    <a:pt x="136" y="332"/>
                  </a:lnTo>
                  <a:lnTo>
                    <a:pt x="137" y="331"/>
                  </a:lnTo>
                  <a:lnTo>
                    <a:pt x="137" y="330"/>
                  </a:lnTo>
                  <a:lnTo>
                    <a:pt x="140" y="327"/>
                  </a:lnTo>
                  <a:lnTo>
                    <a:pt x="141" y="326"/>
                  </a:lnTo>
                  <a:lnTo>
                    <a:pt x="141" y="325"/>
                  </a:lnTo>
                  <a:lnTo>
                    <a:pt x="142" y="325"/>
                  </a:lnTo>
                  <a:lnTo>
                    <a:pt x="143" y="326"/>
                  </a:lnTo>
                  <a:lnTo>
                    <a:pt x="145" y="325"/>
                  </a:lnTo>
                  <a:lnTo>
                    <a:pt x="146" y="323"/>
                  </a:lnTo>
                  <a:lnTo>
                    <a:pt x="146" y="321"/>
                  </a:lnTo>
                  <a:lnTo>
                    <a:pt x="146" y="319"/>
                  </a:lnTo>
                  <a:lnTo>
                    <a:pt x="145" y="322"/>
                  </a:lnTo>
                  <a:lnTo>
                    <a:pt x="144" y="324"/>
                  </a:lnTo>
                  <a:lnTo>
                    <a:pt x="143" y="325"/>
                  </a:lnTo>
                  <a:lnTo>
                    <a:pt x="141" y="325"/>
                  </a:lnTo>
                  <a:lnTo>
                    <a:pt x="140" y="326"/>
                  </a:lnTo>
                  <a:lnTo>
                    <a:pt x="136" y="330"/>
                  </a:lnTo>
                  <a:lnTo>
                    <a:pt x="136" y="331"/>
                  </a:lnTo>
                  <a:lnTo>
                    <a:pt x="135" y="332"/>
                  </a:lnTo>
                  <a:lnTo>
                    <a:pt x="135" y="333"/>
                  </a:lnTo>
                  <a:lnTo>
                    <a:pt x="134" y="334"/>
                  </a:lnTo>
                  <a:lnTo>
                    <a:pt x="133" y="334"/>
                  </a:lnTo>
                  <a:lnTo>
                    <a:pt x="132" y="334"/>
                  </a:lnTo>
                  <a:lnTo>
                    <a:pt x="130" y="333"/>
                  </a:lnTo>
                  <a:lnTo>
                    <a:pt x="131" y="332"/>
                  </a:lnTo>
                  <a:lnTo>
                    <a:pt x="131" y="331"/>
                  </a:lnTo>
                  <a:lnTo>
                    <a:pt x="131" y="330"/>
                  </a:lnTo>
                  <a:lnTo>
                    <a:pt x="132" y="330"/>
                  </a:lnTo>
                  <a:lnTo>
                    <a:pt x="133" y="329"/>
                  </a:lnTo>
                  <a:lnTo>
                    <a:pt x="133" y="328"/>
                  </a:lnTo>
                  <a:lnTo>
                    <a:pt x="133" y="326"/>
                  </a:lnTo>
                  <a:lnTo>
                    <a:pt x="133" y="325"/>
                  </a:lnTo>
                  <a:lnTo>
                    <a:pt x="133" y="324"/>
                  </a:lnTo>
                  <a:lnTo>
                    <a:pt x="134" y="323"/>
                  </a:lnTo>
                  <a:lnTo>
                    <a:pt x="135" y="323"/>
                  </a:lnTo>
                  <a:lnTo>
                    <a:pt x="136" y="322"/>
                  </a:lnTo>
                  <a:lnTo>
                    <a:pt x="134" y="322"/>
                  </a:lnTo>
                  <a:lnTo>
                    <a:pt x="133" y="324"/>
                  </a:lnTo>
                  <a:lnTo>
                    <a:pt x="132" y="327"/>
                  </a:lnTo>
                  <a:lnTo>
                    <a:pt x="132" y="328"/>
                  </a:lnTo>
                  <a:lnTo>
                    <a:pt x="130" y="330"/>
                  </a:lnTo>
                  <a:lnTo>
                    <a:pt x="129" y="330"/>
                  </a:lnTo>
                  <a:lnTo>
                    <a:pt x="130" y="333"/>
                  </a:lnTo>
                  <a:lnTo>
                    <a:pt x="129" y="334"/>
                  </a:lnTo>
                  <a:lnTo>
                    <a:pt x="128" y="335"/>
                  </a:lnTo>
                  <a:lnTo>
                    <a:pt x="127" y="335"/>
                  </a:lnTo>
                  <a:lnTo>
                    <a:pt x="126" y="334"/>
                  </a:lnTo>
                  <a:lnTo>
                    <a:pt x="126" y="332"/>
                  </a:lnTo>
                  <a:lnTo>
                    <a:pt x="126" y="331"/>
                  </a:lnTo>
                  <a:lnTo>
                    <a:pt x="125" y="330"/>
                  </a:lnTo>
                  <a:lnTo>
                    <a:pt x="125" y="329"/>
                  </a:lnTo>
                  <a:lnTo>
                    <a:pt x="125" y="324"/>
                  </a:lnTo>
                  <a:lnTo>
                    <a:pt x="124" y="321"/>
                  </a:lnTo>
                  <a:lnTo>
                    <a:pt x="124" y="319"/>
                  </a:lnTo>
                  <a:lnTo>
                    <a:pt x="124" y="318"/>
                  </a:lnTo>
                  <a:lnTo>
                    <a:pt x="123" y="317"/>
                  </a:lnTo>
                  <a:lnTo>
                    <a:pt x="123" y="316"/>
                  </a:lnTo>
                  <a:lnTo>
                    <a:pt x="122" y="315"/>
                  </a:lnTo>
                  <a:lnTo>
                    <a:pt x="122" y="314"/>
                  </a:lnTo>
                  <a:lnTo>
                    <a:pt x="123" y="313"/>
                  </a:lnTo>
                  <a:lnTo>
                    <a:pt x="124" y="310"/>
                  </a:lnTo>
                  <a:lnTo>
                    <a:pt x="129" y="302"/>
                  </a:lnTo>
                  <a:lnTo>
                    <a:pt x="130" y="301"/>
                  </a:lnTo>
                  <a:lnTo>
                    <a:pt x="130" y="300"/>
                  </a:lnTo>
                  <a:lnTo>
                    <a:pt x="130" y="299"/>
                  </a:lnTo>
                  <a:lnTo>
                    <a:pt x="131" y="299"/>
                  </a:lnTo>
                  <a:lnTo>
                    <a:pt x="129" y="300"/>
                  </a:lnTo>
                  <a:lnTo>
                    <a:pt x="127" y="302"/>
                  </a:lnTo>
                  <a:lnTo>
                    <a:pt x="126" y="303"/>
                  </a:lnTo>
                  <a:lnTo>
                    <a:pt x="126" y="304"/>
                  </a:lnTo>
                  <a:lnTo>
                    <a:pt x="125" y="306"/>
                  </a:lnTo>
                  <a:lnTo>
                    <a:pt x="124" y="305"/>
                  </a:lnTo>
                  <a:lnTo>
                    <a:pt x="122" y="304"/>
                  </a:lnTo>
                  <a:lnTo>
                    <a:pt x="122" y="305"/>
                  </a:lnTo>
                  <a:lnTo>
                    <a:pt x="123" y="306"/>
                  </a:lnTo>
                  <a:lnTo>
                    <a:pt x="123" y="308"/>
                  </a:lnTo>
                  <a:lnTo>
                    <a:pt x="123" y="309"/>
                  </a:lnTo>
                  <a:lnTo>
                    <a:pt x="120" y="314"/>
                  </a:lnTo>
                  <a:lnTo>
                    <a:pt x="121" y="316"/>
                  </a:lnTo>
                  <a:lnTo>
                    <a:pt x="121" y="318"/>
                  </a:lnTo>
                  <a:lnTo>
                    <a:pt x="122" y="323"/>
                  </a:lnTo>
                  <a:lnTo>
                    <a:pt x="122" y="326"/>
                  </a:lnTo>
                  <a:lnTo>
                    <a:pt x="122" y="327"/>
                  </a:lnTo>
                  <a:lnTo>
                    <a:pt x="121" y="328"/>
                  </a:lnTo>
                  <a:lnTo>
                    <a:pt x="120" y="328"/>
                  </a:lnTo>
                  <a:lnTo>
                    <a:pt x="119" y="328"/>
                  </a:lnTo>
                  <a:lnTo>
                    <a:pt x="118" y="328"/>
                  </a:lnTo>
                  <a:lnTo>
                    <a:pt x="117" y="328"/>
                  </a:lnTo>
                  <a:lnTo>
                    <a:pt x="117" y="329"/>
                  </a:lnTo>
                  <a:lnTo>
                    <a:pt x="119" y="329"/>
                  </a:lnTo>
                  <a:lnTo>
                    <a:pt x="120" y="330"/>
                  </a:lnTo>
                  <a:lnTo>
                    <a:pt x="121" y="331"/>
                  </a:lnTo>
                  <a:lnTo>
                    <a:pt x="121" y="333"/>
                  </a:lnTo>
                  <a:lnTo>
                    <a:pt x="120" y="335"/>
                  </a:lnTo>
                  <a:lnTo>
                    <a:pt x="121" y="336"/>
                  </a:lnTo>
                  <a:lnTo>
                    <a:pt x="122" y="337"/>
                  </a:lnTo>
                  <a:lnTo>
                    <a:pt x="122" y="339"/>
                  </a:lnTo>
                  <a:lnTo>
                    <a:pt x="123" y="340"/>
                  </a:lnTo>
                  <a:lnTo>
                    <a:pt x="123" y="341"/>
                  </a:lnTo>
                  <a:lnTo>
                    <a:pt x="123" y="342"/>
                  </a:lnTo>
                  <a:lnTo>
                    <a:pt x="122" y="342"/>
                  </a:lnTo>
                  <a:lnTo>
                    <a:pt x="121" y="342"/>
                  </a:lnTo>
                  <a:lnTo>
                    <a:pt x="119" y="344"/>
                  </a:lnTo>
                  <a:lnTo>
                    <a:pt x="118" y="345"/>
                  </a:lnTo>
                  <a:lnTo>
                    <a:pt x="116" y="346"/>
                  </a:lnTo>
                  <a:lnTo>
                    <a:pt x="115" y="345"/>
                  </a:lnTo>
                  <a:lnTo>
                    <a:pt x="115" y="344"/>
                  </a:lnTo>
                  <a:lnTo>
                    <a:pt x="114" y="344"/>
                  </a:lnTo>
                  <a:lnTo>
                    <a:pt x="113" y="345"/>
                  </a:lnTo>
                  <a:lnTo>
                    <a:pt x="112" y="346"/>
                  </a:lnTo>
                  <a:lnTo>
                    <a:pt x="111" y="345"/>
                  </a:lnTo>
                  <a:lnTo>
                    <a:pt x="110" y="345"/>
                  </a:lnTo>
                  <a:lnTo>
                    <a:pt x="109" y="345"/>
                  </a:lnTo>
                  <a:lnTo>
                    <a:pt x="108" y="344"/>
                  </a:lnTo>
                  <a:lnTo>
                    <a:pt x="108" y="343"/>
                  </a:lnTo>
                  <a:lnTo>
                    <a:pt x="108" y="342"/>
                  </a:lnTo>
                  <a:lnTo>
                    <a:pt x="108" y="341"/>
                  </a:lnTo>
                  <a:lnTo>
                    <a:pt x="108" y="340"/>
                  </a:lnTo>
                  <a:lnTo>
                    <a:pt x="107" y="339"/>
                  </a:lnTo>
                  <a:lnTo>
                    <a:pt x="105" y="343"/>
                  </a:lnTo>
                  <a:lnTo>
                    <a:pt x="106" y="344"/>
                  </a:lnTo>
                  <a:lnTo>
                    <a:pt x="107" y="346"/>
                  </a:lnTo>
                  <a:lnTo>
                    <a:pt x="109" y="347"/>
                  </a:lnTo>
                  <a:lnTo>
                    <a:pt x="110" y="348"/>
                  </a:lnTo>
                  <a:lnTo>
                    <a:pt x="111" y="349"/>
                  </a:lnTo>
                  <a:lnTo>
                    <a:pt x="110" y="350"/>
                  </a:lnTo>
                  <a:lnTo>
                    <a:pt x="109" y="351"/>
                  </a:lnTo>
                  <a:lnTo>
                    <a:pt x="107" y="351"/>
                  </a:lnTo>
                  <a:lnTo>
                    <a:pt x="106" y="350"/>
                  </a:lnTo>
                  <a:lnTo>
                    <a:pt x="104" y="350"/>
                  </a:lnTo>
                  <a:lnTo>
                    <a:pt x="104" y="351"/>
                  </a:lnTo>
                  <a:lnTo>
                    <a:pt x="104" y="353"/>
                  </a:lnTo>
                  <a:lnTo>
                    <a:pt x="105" y="353"/>
                  </a:lnTo>
                  <a:lnTo>
                    <a:pt x="103" y="355"/>
                  </a:lnTo>
                  <a:lnTo>
                    <a:pt x="102" y="354"/>
                  </a:lnTo>
                  <a:lnTo>
                    <a:pt x="100" y="351"/>
                  </a:lnTo>
                  <a:lnTo>
                    <a:pt x="100" y="350"/>
                  </a:lnTo>
                  <a:lnTo>
                    <a:pt x="99" y="347"/>
                  </a:lnTo>
                  <a:lnTo>
                    <a:pt x="100" y="345"/>
                  </a:lnTo>
                  <a:lnTo>
                    <a:pt x="100" y="344"/>
                  </a:lnTo>
                  <a:lnTo>
                    <a:pt x="101" y="343"/>
                  </a:lnTo>
                  <a:lnTo>
                    <a:pt x="102" y="342"/>
                  </a:lnTo>
                  <a:lnTo>
                    <a:pt x="102" y="340"/>
                  </a:lnTo>
                  <a:lnTo>
                    <a:pt x="102" y="335"/>
                  </a:lnTo>
                  <a:lnTo>
                    <a:pt x="102" y="331"/>
                  </a:lnTo>
                  <a:lnTo>
                    <a:pt x="103" y="330"/>
                  </a:lnTo>
                  <a:lnTo>
                    <a:pt x="104" y="327"/>
                  </a:lnTo>
                  <a:lnTo>
                    <a:pt x="105" y="325"/>
                  </a:lnTo>
                  <a:lnTo>
                    <a:pt x="104" y="324"/>
                  </a:lnTo>
                  <a:lnTo>
                    <a:pt x="104" y="322"/>
                  </a:lnTo>
                  <a:lnTo>
                    <a:pt x="103" y="321"/>
                  </a:lnTo>
                  <a:lnTo>
                    <a:pt x="102" y="320"/>
                  </a:lnTo>
                  <a:lnTo>
                    <a:pt x="102" y="319"/>
                  </a:lnTo>
                  <a:lnTo>
                    <a:pt x="104" y="316"/>
                  </a:lnTo>
                  <a:lnTo>
                    <a:pt x="105" y="315"/>
                  </a:lnTo>
                  <a:lnTo>
                    <a:pt x="105" y="314"/>
                  </a:lnTo>
                  <a:lnTo>
                    <a:pt x="105" y="312"/>
                  </a:lnTo>
                  <a:lnTo>
                    <a:pt x="105" y="311"/>
                  </a:lnTo>
                  <a:lnTo>
                    <a:pt x="106" y="310"/>
                  </a:lnTo>
                  <a:lnTo>
                    <a:pt x="105" y="310"/>
                  </a:lnTo>
                  <a:lnTo>
                    <a:pt x="105" y="311"/>
                  </a:lnTo>
                  <a:lnTo>
                    <a:pt x="104" y="313"/>
                  </a:lnTo>
                  <a:lnTo>
                    <a:pt x="103" y="314"/>
                  </a:lnTo>
                  <a:lnTo>
                    <a:pt x="103" y="316"/>
                  </a:lnTo>
                  <a:lnTo>
                    <a:pt x="103" y="317"/>
                  </a:lnTo>
                  <a:lnTo>
                    <a:pt x="102" y="318"/>
                  </a:lnTo>
                  <a:lnTo>
                    <a:pt x="101" y="319"/>
                  </a:lnTo>
                  <a:lnTo>
                    <a:pt x="101" y="320"/>
                  </a:lnTo>
                  <a:lnTo>
                    <a:pt x="102" y="322"/>
                  </a:lnTo>
                  <a:lnTo>
                    <a:pt x="103" y="323"/>
                  </a:lnTo>
                  <a:lnTo>
                    <a:pt x="103" y="324"/>
                  </a:lnTo>
                  <a:lnTo>
                    <a:pt x="103" y="325"/>
                  </a:lnTo>
                  <a:lnTo>
                    <a:pt x="103" y="326"/>
                  </a:lnTo>
                  <a:lnTo>
                    <a:pt x="102" y="328"/>
                  </a:lnTo>
                  <a:lnTo>
                    <a:pt x="101" y="333"/>
                  </a:lnTo>
                  <a:lnTo>
                    <a:pt x="101" y="334"/>
                  </a:lnTo>
                  <a:lnTo>
                    <a:pt x="100" y="335"/>
                  </a:lnTo>
                  <a:lnTo>
                    <a:pt x="99" y="333"/>
                  </a:lnTo>
                  <a:lnTo>
                    <a:pt x="99" y="330"/>
                  </a:lnTo>
                  <a:lnTo>
                    <a:pt x="100" y="328"/>
                  </a:lnTo>
                  <a:lnTo>
                    <a:pt x="100" y="327"/>
                  </a:lnTo>
                  <a:lnTo>
                    <a:pt x="97" y="320"/>
                  </a:lnTo>
                  <a:lnTo>
                    <a:pt x="97" y="319"/>
                  </a:lnTo>
                  <a:lnTo>
                    <a:pt x="97" y="315"/>
                  </a:lnTo>
                  <a:lnTo>
                    <a:pt x="97" y="314"/>
                  </a:lnTo>
                  <a:lnTo>
                    <a:pt x="97" y="312"/>
                  </a:lnTo>
                  <a:lnTo>
                    <a:pt x="96" y="312"/>
                  </a:lnTo>
                  <a:lnTo>
                    <a:pt x="95" y="317"/>
                  </a:lnTo>
                  <a:lnTo>
                    <a:pt x="96" y="326"/>
                  </a:lnTo>
                  <a:lnTo>
                    <a:pt x="97" y="326"/>
                  </a:lnTo>
                  <a:lnTo>
                    <a:pt x="97" y="325"/>
                  </a:lnTo>
                  <a:lnTo>
                    <a:pt x="97" y="324"/>
                  </a:lnTo>
                  <a:lnTo>
                    <a:pt x="98" y="325"/>
                  </a:lnTo>
                  <a:lnTo>
                    <a:pt x="98" y="326"/>
                  </a:lnTo>
                  <a:lnTo>
                    <a:pt x="98" y="327"/>
                  </a:lnTo>
                  <a:lnTo>
                    <a:pt x="99" y="328"/>
                  </a:lnTo>
                  <a:lnTo>
                    <a:pt x="99" y="329"/>
                  </a:lnTo>
                  <a:lnTo>
                    <a:pt x="98" y="330"/>
                  </a:lnTo>
                  <a:lnTo>
                    <a:pt x="98" y="331"/>
                  </a:lnTo>
                  <a:lnTo>
                    <a:pt x="97" y="331"/>
                  </a:lnTo>
                  <a:lnTo>
                    <a:pt x="97" y="332"/>
                  </a:lnTo>
                  <a:lnTo>
                    <a:pt x="98" y="333"/>
                  </a:lnTo>
                  <a:lnTo>
                    <a:pt x="98" y="335"/>
                  </a:lnTo>
                  <a:lnTo>
                    <a:pt x="99" y="336"/>
                  </a:lnTo>
                  <a:lnTo>
                    <a:pt x="98" y="340"/>
                  </a:lnTo>
                  <a:lnTo>
                    <a:pt x="98" y="341"/>
                  </a:lnTo>
                  <a:lnTo>
                    <a:pt x="97" y="341"/>
                  </a:lnTo>
                  <a:lnTo>
                    <a:pt x="96" y="342"/>
                  </a:lnTo>
                  <a:lnTo>
                    <a:pt x="95" y="343"/>
                  </a:lnTo>
                  <a:lnTo>
                    <a:pt x="95" y="344"/>
                  </a:lnTo>
                  <a:lnTo>
                    <a:pt x="95" y="346"/>
                  </a:lnTo>
                  <a:lnTo>
                    <a:pt x="96" y="347"/>
                  </a:lnTo>
                  <a:lnTo>
                    <a:pt x="95" y="349"/>
                  </a:lnTo>
                  <a:lnTo>
                    <a:pt x="95" y="350"/>
                  </a:lnTo>
                  <a:lnTo>
                    <a:pt x="94" y="351"/>
                  </a:lnTo>
                  <a:lnTo>
                    <a:pt x="91" y="353"/>
                  </a:lnTo>
                  <a:lnTo>
                    <a:pt x="91" y="354"/>
                  </a:lnTo>
                  <a:lnTo>
                    <a:pt x="89" y="352"/>
                  </a:lnTo>
                  <a:lnTo>
                    <a:pt x="89" y="351"/>
                  </a:lnTo>
                  <a:lnTo>
                    <a:pt x="89" y="349"/>
                  </a:lnTo>
                  <a:lnTo>
                    <a:pt x="89" y="346"/>
                  </a:lnTo>
                  <a:lnTo>
                    <a:pt x="89" y="344"/>
                  </a:lnTo>
                  <a:lnTo>
                    <a:pt x="90" y="342"/>
                  </a:lnTo>
                  <a:lnTo>
                    <a:pt x="90" y="340"/>
                  </a:lnTo>
                  <a:lnTo>
                    <a:pt x="90" y="339"/>
                  </a:lnTo>
                  <a:lnTo>
                    <a:pt x="89" y="337"/>
                  </a:lnTo>
                  <a:lnTo>
                    <a:pt x="88" y="335"/>
                  </a:lnTo>
                  <a:lnTo>
                    <a:pt x="88" y="336"/>
                  </a:lnTo>
                  <a:lnTo>
                    <a:pt x="88" y="337"/>
                  </a:lnTo>
                  <a:lnTo>
                    <a:pt x="88" y="338"/>
                  </a:lnTo>
                  <a:lnTo>
                    <a:pt x="88" y="339"/>
                  </a:lnTo>
                  <a:lnTo>
                    <a:pt x="88" y="340"/>
                  </a:lnTo>
                  <a:lnTo>
                    <a:pt x="88" y="341"/>
                  </a:lnTo>
                  <a:lnTo>
                    <a:pt x="87" y="342"/>
                  </a:lnTo>
                  <a:lnTo>
                    <a:pt x="86" y="343"/>
                  </a:lnTo>
                  <a:lnTo>
                    <a:pt x="86" y="344"/>
                  </a:lnTo>
                  <a:lnTo>
                    <a:pt x="85" y="346"/>
                  </a:lnTo>
                  <a:lnTo>
                    <a:pt x="85" y="347"/>
                  </a:lnTo>
                  <a:lnTo>
                    <a:pt x="84" y="347"/>
                  </a:lnTo>
                  <a:lnTo>
                    <a:pt x="84" y="346"/>
                  </a:lnTo>
                  <a:lnTo>
                    <a:pt x="83" y="346"/>
                  </a:lnTo>
                  <a:lnTo>
                    <a:pt x="83" y="348"/>
                  </a:lnTo>
                  <a:lnTo>
                    <a:pt x="84" y="351"/>
                  </a:lnTo>
                  <a:lnTo>
                    <a:pt x="84" y="352"/>
                  </a:lnTo>
                  <a:lnTo>
                    <a:pt x="83" y="355"/>
                  </a:lnTo>
                  <a:lnTo>
                    <a:pt x="83" y="356"/>
                  </a:lnTo>
                  <a:lnTo>
                    <a:pt x="84" y="356"/>
                  </a:lnTo>
                  <a:lnTo>
                    <a:pt x="84" y="357"/>
                  </a:lnTo>
                  <a:lnTo>
                    <a:pt x="82" y="358"/>
                  </a:lnTo>
                  <a:lnTo>
                    <a:pt x="81" y="358"/>
                  </a:lnTo>
                  <a:lnTo>
                    <a:pt x="80" y="359"/>
                  </a:lnTo>
                  <a:lnTo>
                    <a:pt x="79" y="358"/>
                  </a:lnTo>
                  <a:lnTo>
                    <a:pt x="78" y="357"/>
                  </a:lnTo>
                  <a:lnTo>
                    <a:pt x="78" y="355"/>
                  </a:lnTo>
                  <a:lnTo>
                    <a:pt x="79" y="355"/>
                  </a:lnTo>
                  <a:lnTo>
                    <a:pt x="79" y="354"/>
                  </a:lnTo>
                  <a:lnTo>
                    <a:pt x="77" y="348"/>
                  </a:lnTo>
                  <a:lnTo>
                    <a:pt x="77" y="347"/>
                  </a:lnTo>
                  <a:lnTo>
                    <a:pt x="77" y="346"/>
                  </a:lnTo>
                  <a:lnTo>
                    <a:pt x="76" y="347"/>
                  </a:lnTo>
                  <a:lnTo>
                    <a:pt x="76" y="348"/>
                  </a:lnTo>
                  <a:lnTo>
                    <a:pt x="75" y="348"/>
                  </a:lnTo>
                  <a:lnTo>
                    <a:pt x="75" y="349"/>
                  </a:lnTo>
                  <a:lnTo>
                    <a:pt x="74" y="348"/>
                  </a:lnTo>
                  <a:lnTo>
                    <a:pt x="73" y="348"/>
                  </a:lnTo>
                  <a:lnTo>
                    <a:pt x="72" y="347"/>
                  </a:lnTo>
                  <a:lnTo>
                    <a:pt x="72" y="346"/>
                  </a:lnTo>
                  <a:lnTo>
                    <a:pt x="70" y="341"/>
                  </a:lnTo>
                  <a:lnTo>
                    <a:pt x="70" y="339"/>
                  </a:lnTo>
                  <a:lnTo>
                    <a:pt x="70" y="338"/>
                  </a:lnTo>
                  <a:lnTo>
                    <a:pt x="71" y="335"/>
                  </a:lnTo>
                  <a:lnTo>
                    <a:pt x="71" y="333"/>
                  </a:lnTo>
                  <a:lnTo>
                    <a:pt x="70" y="332"/>
                  </a:lnTo>
                  <a:lnTo>
                    <a:pt x="69" y="330"/>
                  </a:lnTo>
                  <a:lnTo>
                    <a:pt x="69" y="329"/>
                  </a:lnTo>
                  <a:lnTo>
                    <a:pt x="69" y="326"/>
                  </a:lnTo>
                  <a:lnTo>
                    <a:pt x="69" y="324"/>
                  </a:lnTo>
                  <a:lnTo>
                    <a:pt x="70" y="323"/>
                  </a:lnTo>
                  <a:lnTo>
                    <a:pt x="70" y="321"/>
                  </a:lnTo>
                  <a:lnTo>
                    <a:pt x="69" y="320"/>
                  </a:lnTo>
                  <a:lnTo>
                    <a:pt x="69" y="318"/>
                  </a:lnTo>
                  <a:lnTo>
                    <a:pt x="66" y="315"/>
                  </a:lnTo>
                  <a:lnTo>
                    <a:pt x="65" y="313"/>
                  </a:lnTo>
                  <a:lnTo>
                    <a:pt x="66" y="312"/>
                  </a:lnTo>
                  <a:lnTo>
                    <a:pt x="65" y="311"/>
                  </a:lnTo>
                  <a:lnTo>
                    <a:pt x="65" y="310"/>
                  </a:lnTo>
                  <a:lnTo>
                    <a:pt x="64" y="306"/>
                  </a:lnTo>
                  <a:lnTo>
                    <a:pt x="64" y="305"/>
                  </a:lnTo>
                  <a:lnTo>
                    <a:pt x="65" y="304"/>
                  </a:lnTo>
                  <a:lnTo>
                    <a:pt x="65" y="303"/>
                  </a:lnTo>
                  <a:lnTo>
                    <a:pt x="65" y="301"/>
                  </a:lnTo>
                  <a:lnTo>
                    <a:pt x="63" y="299"/>
                  </a:lnTo>
                  <a:lnTo>
                    <a:pt x="63" y="296"/>
                  </a:lnTo>
                  <a:lnTo>
                    <a:pt x="62" y="295"/>
                  </a:lnTo>
                  <a:lnTo>
                    <a:pt x="60" y="294"/>
                  </a:lnTo>
                  <a:lnTo>
                    <a:pt x="61" y="293"/>
                  </a:lnTo>
                  <a:lnTo>
                    <a:pt x="62" y="292"/>
                  </a:lnTo>
                  <a:lnTo>
                    <a:pt x="62" y="290"/>
                  </a:lnTo>
                  <a:lnTo>
                    <a:pt x="61" y="288"/>
                  </a:lnTo>
                  <a:lnTo>
                    <a:pt x="60" y="287"/>
                  </a:lnTo>
                  <a:lnTo>
                    <a:pt x="60" y="285"/>
                  </a:lnTo>
                  <a:lnTo>
                    <a:pt x="60" y="284"/>
                  </a:lnTo>
                  <a:lnTo>
                    <a:pt x="59" y="282"/>
                  </a:lnTo>
                  <a:lnTo>
                    <a:pt x="59" y="281"/>
                  </a:lnTo>
                  <a:lnTo>
                    <a:pt x="59" y="280"/>
                  </a:lnTo>
                  <a:lnTo>
                    <a:pt x="60" y="279"/>
                  </a:lnTo>
                  <a:lnTo>
                    <a:pt x="61" y="278"/>
                  </a:lnTo>
                  <a:lnTo>
                    <a:pt x="61" y="277"/>
                  </a:lnTo>
                  <a:lnTo>
                    <a:pt x="61" y="275"/>
                  </a:lnTo>
                  <a:lnTo>
                    <a:pt x="61" y="274"/>
                  </a:lnTo>
                  <a:lnTo>
                    <a:pt x="61" y="273"/>
                  </a:lnTo>
                  <a:lnTo>
                    <a:pt x="60" y="272"/>
                  </a:lnTo>
                  <a:lnTo>
                    <a:pt x="59" y="272"/>
                  </a:lnTo>
                  <a:lnTo>
                    <a:pt x="58" y="271"/>
                  </a:lnTo>
                  <a:lnTo>
                    <a:pt x="56" y="267"/>
                  </a:lnTo>
                  <a:lnTo>
                    <a:pt x="56" y="266"/>
                  </a:lnTo>
                  <a:lnTo>
                    <a:pt x="54" y="265"/>
                  </a:lnTo>
                  <a:lnTo>
                    <a:pt x="54" y="264"/>
                  </a:lnTo>
                  <a:lnTo>
                    <a:pt x="54" y="263"/>
                  </a:lnTo>
                  <a:lnTo>
                    <a:pt x="55" y="261"/>
                  </a:lnTo>
                  <a:lnTo>
                    <a:pt x="55" y="257"/>
                  </a:lnTo>
                  <a:lnTo>
                    <a:pt x="56" y="255"/>
                  </a:lnTo>
                  <a:lnTo>
                    <a:pt x="59" y="251"/>
                  </a:lnTo>
                  <a:lnTo>
                    <a:pt x="61" y="250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2" y="247"/>
                  </a:lnTo>
                  <a:lnTo>
                    <a:pt x="60" y="247"/>
                  </a:lnTo>
                  <a:lnTo>
                    <a:pt x="59" y="247"/>
                  </a:lnTo>
                  <a:lnTo>
                    <a:pt x="54" y="245"/>
                  </a:lnTo>
                  <a:lnTo>
                    <a:pt x="53" y="245"/>
                  </a:lnTo>
                  <a:lnTo>
                    <a:pt x="52" y="245"/>
                  </a:lnTo>
                  <a:lnTo>
                    <a:pt x="52" y="246"/>
                  </a:lnTo>
                  <a:lnTo>
                    <a:pt x="51" y="246"/>
                  </a:lnTo>
                  <a:lnTo>
                    <a:pt x="50" y="246"/>
                  </a:lnTo>
                  <a:lnTo>
                    <a:pt x="46" y="245"/>
                  </a:lnTo>
                  <a:lnTo>
                    <a:pt x="45" y="244"/>
                  </a:lnTo>
                  <a:lnTo>
                    <a:pt x="44" y="243"/>
                  </a:lnTo>
                  <a:lnTo>
                    <a:pt x="44" y="241"/>
                  </a:lnTo>
                  <a:lnTo>
                    <a:pt x="45" y="240"/>
                  </a:lnTo>
                  <a:lnTo>
                    <a:pt x="46" y="237"/>
                  </a:lnTo>
                  <a:lnTo>
                    <a:pt x="50" y="229"/>
                  </a:lnTo>
                  <a:lnTo>
                    <a:pt x="50" y="227"/>
                  </a:lnTo>
                  <a:lnTo>
                    <a:pt x="49" y="227"/>
                  </a:lnTo>
                  <a:lnTo>
                    <a:pt x="48" y="227"/>
                  </a:lnTo>
                  <a:lnTo>
                    <a:pt x="47" y="228"/>
                  </a:lnTo>
                  <a:lnTo>
                    <a:pt x="46" y="229"/>
                  </a:lnTo>
                  <a:lnTo>
                    <a:pt x="45" y="227"/>
                  </a:lnTo>
                  <a:lnTo>
                    <a:pt x="45" y="226"/>
                  </a:lnTo>
                  <a:lnTo>
                    <a:pt x="43" y="225"/>
                  </a:lnTo>
                  <a:lnTo>
                    <a:pt x="42" y="224"/>
                  </a:lnTo>
                  <a:lnTo>
                    <a:pt x="40" y="221"/>
                  </a:lnTo>
                  <a:lnTo>
                    <a:pt x="39" y="220"/>
                  </a:lnTo>
                  <a:lnTo>
                    <a:pt x="37" y="220"/>
                  </a:lnTo>
                  <a:lnTo>
                    <a:pt x="36" y="219"/>
                  </a:lnTo>
                  <a:lnTo>
                    <a:pt x="36" y="218"/>
                  </a:lnTo>
                  <a:lnTo>
                    <a:pt x="36" y="217"/>
                  </a:lnTo>
                  <a:lnTo>
                    <a:pt x="35" y="217"/>
                  </a:lnTo>
                  <a:lnTo>
                    <a:pt x="35" y="216"/>
                  </a:lnTo>
                  <a:lnTo>
                    <a:pt x="36" y="209"/>
                  </a:lnTo>
                  <a:lnTo>
                    <a:pt x="35" y="207"/>
                  </a:lnTo>
                  <a:lnTo>
                    <a:pt x="36" y="206"/>
                  </a:lnTo>
                  <a:lnTo>
                    <a:pt x="37" y="204"/>
                  </a:lnTo>
                  <a:lnTo>
                    <a:pt x="37" y="203"/>
                  </a:lnTo>
                  <a:lnTo>
                    <a:pt x="37" y="202"/>
                  </a:lnTo>
                  <a:lnTo>
                    <a:pt x="37" y="201"/>
                  </a:lnTo>
                  <a:lnTo>
                    <a:pt x="38" y="200"/>
                  </a:lnTo>
                  <a:lnTo>
                    <a:pt x="39" y="200"/>
                  </a:lnTo>
                  <a:lnTo>
                    <a:pt x="41" y="200"/>
                  </a:lnTo>
                  <a:lnTo>
                    <a:pt x="42" y="200"/>
                  </a:lnTo>
                  <a:lnTo>
                    <a:pt x="43" y="199"/>
                  </a:lnTo>
                  <a:lnTo>
                    <a:pt x="45" y="197"/>
                  </a:lnTo>
                  <a:lnTo>
                    <a:pt x="46" y="196"/>
                  </a:lnTo>
                  <a:lnTo>
                    <a:pt x="46" y="195"/>
                  </a:lnTo>
                  <a:lnTo>
                    <a:pt x="46" y="193"/>
                  </a:lnTo>
                  <a:lnTo>
                    <a:pt x="46" y="192"/>
                  </a:lnTo>
                  <a:lnTo>
                    <a:pt x="45" y="191"/>
                  </a:lnTo>
                  <a:lnTo>
                    <a:pt x="46" y="190"/>
                  </a:lnTo>
                  <a:lnTo>
                    <a:pt x="47" y="188"/>
                  </a:lnTo>
                  <a:lnTo>
                    <a:pt x="45" y="187"/>
                  </a:lnTo>
                  <a:lnTo>
                    <a:pt x="44" y="185"/>
                  </a:lnTo>
                  <a:lnTo>
                    <a:pt x="43" y="185"/>
                  </a:lnTo>
                  <a:lnTo>
                    <a:pt x="43" y="184"/>
                  </a:lnTo>
                  <a:lnTo>
                    <a:pt x="44" y="182"/>
                  </a:lnTo>
                  <a:lnTo>
                    <a:pt x="44" y="180"/>
                  </a:lnTo>
                  <a:lnTo>
                    <a:pt x="44" y="179"/>
                  </a:lnTo>
                  <a:lnTo>
                    <a:pt x="45" y="178"/>
                  </a:lnTo>
                  <a:lnTo>
                    <a:pt x="46" y="177"/>
                  </a:lnTo>
                  <a:lnTo>
                    <a:pt x="47" y="177"/>
                  </a:lnTo>
                  <a:lnTo>
                    <a:pt x="47" y="176"/>
                  </a:lnTo>
                  <a:lnTo>
                    <a:pt x="48" y="175"/>
                  </a:lnTo>
                  <a:lnTo>
                    <a:pt x="48" y="174"/>
                  </a:lnTo>
                  <a:lnTo>
                    <a:pt x="48" y="173"/>
                  </a:lnTo>
                  <a:lnTo>
                    <a:pt x="48" y="170"/>
                  </a:lnTo>
                  <a:lnTo>
                    <a:pt x="46" y="168"/>
                  </a:lnTo>
                  <a:lnTo>
                    <a:pt x="44" y="166"/>
                  </a:lnTo>
                  <a:lnTo>
                    <a:pt x="42" y="166"/>
                  </a:lnTo>
                  <a:lnTo>
                    <a:pt x="42" y="168"/>
                  </a:lnTo>
                  <a:lnTo>
                    <a:pt x="41" y="169"/>
                  </a:lnTo>
                  <a:lnTo>
                    <a:pt x="39" y="169"/>
                  </a:lnTo>
                  <a:lnTo>
                    <a:pt x="36" y="168"/>
                  </a:lnTo>
                  <a:lnTo>
                    <a:pt x="32" y="168"/>
                  </a:lnTo>
                  <a:lnTo>
                    <a:pt x="30" y="168"/>
                  </a:lnTo>
                  <a:lnTo>
                    <a:pt x="25" y="164"/>
                  </a:lnTo>
                  <a:lnTo>
                    <a:pt x="8" y="155"/>
                  </a:lnTo>
                  <a:lnTo>
                    <a:pt x="6" y="154"/>
                  </a:lnTo>
                  <a:lnTo>
                    <a:pt x="6" y="153"/>
                  </a:lnTo>
                  <a:lnTo>
                    <a:pt x="5" y="152"/>
                  </a:lnTo>
                  <a:lnTo>
                    <a:pt x="5" y="151"/>
                  </a:lnTo>
                  <a:lnTo>
                    <a:pt x="5" y="148"/>
                  </a:lnTo>
                  <a:lnTo>
                    <a:pt x="4" y="147"/>
                  </a:lnTo>
                  <a:lnTo>
                    <a:pt x="3" y="146"/>
                  </a:lnTo>
                  <a:lnTo>
                    <a:pt x="3" y="145"/>
                  </a:lnTo>
                  <a:lnTo>
                    <a:pt x="2" y="144"/>
                  </a:lnTo>
                  <a:lnTo>
                    <a:pt x="0" y="144"/>
                  </a:lnTo>
                  <a:lnTo>
                    <a:pt x="1" y="142"/>
                  </a:lnTo>
                  <a:lnTo>
                    <a:pt x="1" y="140"/>
                  </a:lnTo>
                  <a:lnTo>
                    <a:pt x="2" y="139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5" y="135"/>
                  </a:lnTo>
                  <a:lnTo>
                    <a:pt x="5" y="134"/>
                  </a:lnTo>
                  <a:lnTo>
                    <a:pt x="5" y="133"/>
                  </a:lnTo>
                  <a:lnTo>
                    <a:pt x="6" y="133"/>
                  </a:lnTo>
                  <a:lnTo>
                    <a:pt x="7" y="131"/>
                  </a:lnTo>
                  <a:lnTo>
                    <a:pt x="8" y="131"/>
                  </a:lnTo>
                  <a:lnTo>
                    <a:pt x="8" y="130"/>
                  </a:lnTo>
                  <a:lnTo>
                    <a:pt x="8" y="128"/>
                  </a:lnTo>
                  <a:lnTo>
                    <a:pt x="7" y="126"/>
                  </a:lnTo>
                  <a:lnTo>
                    <a:pt x="7" y="125"/>
                  </a:lnTo>
                  <a:lnTo>
                    <a:pt x="7" y="124"/>
                  </a:lnTo>
                  <a:lnTo>
                    <a:pt x="10" y="123"/>
                  </a:lnTo>
                  <a:lnTo>
                    <a:pt x="11" y="122"/>
                  </a:lnTo>
                  <a:lnTo>
                    <a:pt x="12" y="122"/>
                  </a:lnTo>
                  <a:lnTo>
                    <a:pt x="13" y="123"/>
                  </a:lnTo>
                  <a:lnTo>
                    <a:pt x="14" y="124"/>
                  </a:lnTo>
                  <a:lnTo>
                    <a:pt x="15" y="126"/>
                  </a:lnTo>
                  <a:lnTo>
                    <a:pt x="15" y="127"/>
                  </a:lnTo>
                  <a:lnTo>
                    <a:pt x="16" y="127"/>
                  </a:lnTo>
                  <a:lnTo>
                    <a:pt x="19" y="128"/>
                  </a:lnTo>
                  <a:lnTo>
                    <a:pt x="20" y="128"/>
                  </a:lnTo>
                  <a:lnTo>
                    <a:pt x="20" y="127"/>
                  </a:lnTo>
                  <a:lnTo>
                    <a:pt x="21" y="125"/>
                  </a:lnTo>
                  <a:lnTo>
                    <a:pt x="24" y="122"/>
                  </a:lnTo>
                  <a:lnTo>
                    <a:pt x="25" y="121"/>
                  </a:lnTo>
                  <a:lnTo>
                    <a:pt x="25" y="119"/>
                  </a:lnTo>
                  <a:lnTo>
                    <a:pt x="26" y="117"/>
                  </a:lnTo>
                  <a:lnTo>
                    <a:pt x="27" y="115"/>
                  </a:lnTo>
                  <a:lnTo>
                    <a:pt x="28" y="110"/>
                  </a:lnTo>
                  <a:lnTo>
                    <a:pt x="27" y="106"/>
                  </a:lnTo>
                  <a:lnTo>
                    <a:pt x="28" y="105"/>
                  </a:lnTo>
                  <a:lnTo>
                    <a:pt x="30" y="104"/>
                  </a:lnTo>
                  <a:lnTo>
                    <a:pt x="31" y="104"/>
                  </a:lnTo>
                  <a:lnTo>
                    <a:pt x="33" y="105"/>
                  </a:lnTo>
                  <a:lnTo>
                    <a:pt x="35" y="106"/>
                  </a:lnTo>
                  <a:lnTo>
                    <a:pt x="36" y="106"/>
                  </a:lnTo>
                  <a:lnTo>
                    <a:pt x="37" y="106"/>
                  </a:lnTo>
                  <a:lnTo>
                    <a:pt x="37" y="105"/>
                  </a:lnTo>
                  <a:lnTo>
                    <a:pt x="38" y="105"/>
                  </a:lnTo>
                  <a:lnTo>
                    <a:pt x="38" y="104"/>
                  </a:lnTo>
                  <a:lnTo>
                    <a:pt x="41" y="104"/>
                  </a:lnTo>
                  <a:lnTo>
                    <a:pt x="43" y="105"/>
                  </a:lnTo>
                  <a:lnTo>
                    <a:pt x="47" y="106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2" y="105"/>
                  </a:lnTo>
                  <a:lnTo>
                    <a:pt x="52" y="104"/>
                  </a:lnTo>
                  <a:lnTo>
                    <a:pt x="53" y="104"/>
                  </a:lnTo>
                  <a:lnTo>
                    <a:pt x="54" y="104"/>
                  </a:lnTo>
                  <a:lnTo>
                    <a:pt x="58" y="106"/>
                  </a:lnTo>
                  <a:lnTo>
                    <a:pt x="60" y="106"/>
                  </a:lnTo>
                  <a:lnTo>
                    <a:pt x="59" y="105"/>
                  </a:lnTo>
                  <a:lnTo>
                    <a:pt x="60" y="104"/>
                  </a:lnTo>
                  <a:lnTo>
                    <a:pt x="60" y="103"/>
                  </a:lnTo>
                  <a:lnTo>
                    <a:pt x="60" y="102"/>
                  </a:lnTo>
                  <a:lnTo>
                    <a:pt x="61" y="101"/>
                  </a:lnTo>
                  <a:lnTo>
                    <a:pt x="63" y="99"/>
                  </a:lnTo>
                  <a:lnTo>
                    <a:pt x="64" y="98"/>
                  </a:lnTo>
                  <a:lnTo>
                    <a:pt x="64" y="97"/>
                  </a:lnTo>
                  <a:lnTo>
                    <a:pt x="63" y="96"/>
                  </a:lnTo>
                  <a:lnTo>
                    <a:pt x="60" y="96"/>
                  </a:lnTo>
                  <a:lnTo>
                    <a:pt x="58" y="96"/>
                  </a:lnTo>
                  <a:lnTo>
                    <a:pt x="57" y="95"/>
                  </a:lnTo>
                  <a:lnTo>
                    <a:pt x="56" y="95"/>
                  </a:lnTo>
                  <a:lnTo>
                    <a:pt x="55" y="95"/>
                  </a:lnTo>
                  <a:lnTo>
                    <a:pt x="54" y="94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52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7"/>
                  </a:lnTo>
                  <a:lnTo>
                    <a:pt x="53" y="85"/>
                  </a:lnTo>
                  <a:lnTo>
                    <a:pt x="52" y="84"/>
                  </a:lnTo>
                  <a:lnTo>
                    <a:pt x="51" y="83"/>
                  </a:lnTo>
                  <a:lnTo>
                    <a:pt x="50" y="82"/>
                  </a:lnTo>
                  <a:lnTo>
                    <a:pt x="48" y="81"/>
                  </a:lnTo>
                  <a:lnTo>
                    <a:pt x="48" y="82"/>
                  </a:lnTo>
                  <a:lnTo>
                    <a:pt x="47" y="83"/>
                  </a:lnTo>
                  <a:lnTo>
                    <a:pt x="46" y="82"/>
                  </a:lnTo>
                  <a:lnTo>
                    <a:pt x="45" y="83"/>
                  </a:lnTo>
                  <a:lnTo>
                    <a:pt x="44" y="84"/>
                  </a:lnTo>
                  <a:lnTo>
                    <a:pt x="43" y="85"/>
                  </a:lnTo>
                  <a:lnTo>
                    <a:pt x="41" y="84"/>
                  </a:lnTo>
                  <a:lnTo>
                    <a:pt x="39" y="83"/>
                  </a:lnTo>
                  <a:lnTo>
                    <a:pt x="38" y="82"/>
                  </a:lnTo>
                  <a:lnTo>
                    <a:pt x="35" y="82"/>
                  </a:lnTo>
                  <a:lnTo>
                    <a:pt x="34" y="82"/>
                  </a:lnTo>
                  <a:lnTo>
                    <a:pt x="33" y="81"/>
                  </a:lnTo>
                  <a:lnTo>
                    <a:pt x="33" y="80"/>
                  </a:lnTo>
                  <a:lnTo>
                    <a:pt x="31" y="79"/>
                  </a:lnTo>
                  <a:lnTo>
                    <a:pt x="30" y="77"/>
                  </a:lnTo>
                  <a:lnTo>
                    <a:pt x="28" y="76"/>
                  </a:lnTo>
                  <a:lnTo>
                    <a:pt x="27" y="75"/>
                  </a:lnTo>
                  <a:lnTo>
                    <a:pt x="27" y="71"/>
                  </a:lnTo>
                  <a:lnTo>
                    <a:pt x="25" y="69"/>
                  </a:lnTo>
                  <a:lnTo>
                    <a:pt x="20" y="66"/>
                  </a:lnTo>
                  <a:lnTo>
                    <a:pt x="16" y="61"/>
                  </a:lnTo>
                  <a:lnTo>
                    <a:pt x="14" y="60"/>
                  </a:lnTo>
                  <a:lnTo>
                    <a:pt x="11" y="61"/>
                  </a:lnTo>
                  <a:lnTo>
                    <a:pt x="10" y="61"/>
                  </a:lnTo>
                  <a:lnTo>
                    <a:pt x="9" y="62"/>
                  </a:lnTo>
                  <a:lnTo>
                    <a:pt x="7" y="62"/>
                  </a:lnTo>
                  <a:lnTo>
                    <a:pt x="7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4" y="55"/>
                  </a:lnTo>
                  <a:lnTo>
                    <a:pt x="4" y="52"/>
                  </a:lnTo>
                  <a:lnTo>
                    <a:pt x="5" y="51"/>
                  </a:lnTo>
                  <a:lnTo>
                    <a:pt x="6" y="47"/>
                  </a:lnTo>
                  <a:lnTo>
                    <a:pt x="7" y="44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10" y="35"/>
                  </a:lnTo>
                  <a:lnTo>
                    <a:pt x="12" y="34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4" y="32"/>
                  </a:lnTo>
                  <a:lnTo>
                    <a:pt x="15" y="32"/>
                  </a:lnTo>
                  <a:lnTo>
                    <a:pt x="19" y="30"/>
                  </a:lnTo>
                  <a:lnTo>
                    <a:pt x="20" y="30"/>
                  </a:lnTo>
                  <a:lnTo>
                    <a:pt x="21" y="29"/>
                  </a:lnTo>
                  <a:lnTo>
                    <a:pt x="21" y="26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6" y="21"/>
                  </a:lnTo>
                  <a:lnTo>
                    <a:pt x="27" y="20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9" y="20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32" y="20"/>
                  </a:lnTo>
                  <a:lnTo>
                    <a:pt x="32" y="18"/>
                  </a:lnTo>
                  <a:lnTo>
                    <a:pt x="30" y="14"/>
                  </a:lnTo>
                  <a:lnTo>
                    <a:pt x="29" y="12"/>
                  </a:lnTo>
                  <a:lnTo>
                    <a:pt x="28" y="11"/>
                  </a:lnTo>
                  <a:lnTo>
                    <a:pt x="24" y="11"/>
                  </a:lnTo>
                  <a:lnTo>
                    <a:pt x="22" y="10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2" y="3"/>
                  </a:lnTo>
                  <a:lnTo>
                    <a:pt x="23" y="2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5" y="3"/>
                  </a:lnTo>
                  <a:lnTo>
                    <a:pt x="25" y="4"/>
                  </a:lnTo>
                  <a:lnTo>
                    <a:pt x="26" y="5"/>
                  </a:lnTo>
                  <a:lnTo>
                    <a:pt x="28" y="6"/>
                  </a:lnTo>
                  <a:lnTo>
                    <a:pt x="29" y="7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2" y="9"/>
                  </a:lnTo>
                  <a:lnTo>
                    <a:pt x="32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86" name="Freeform 737">
              <a:extLst>
                <a:ext uri="{FF2B5EF4-FFF2-40B4-BE49-F238E27FC236}">
                  <a16:creationId xmlns:a16="http://schemas.microsoft.com/office/drawing/2014/main" id="{E1EB6EE8-0055-F280-A35D-52B9B2DBE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1014413"/>
              <a:ext cx="847725" cy="363538"/>
            </a:xfrm>
            <a:custGeom>
              <a:avLst/>
              <a:gdLst>
                <a:gd name="T0" fmla="*/ 525 w 534"/>
                <a:gd name="T1" fmla="*/ 144 h 229"/>
                <a:gd name="T2" fmla="*/ 524 w 534"/>
                <a:gd name="T3" fmla="*/ 155 h 229"/>
                <a:gd name="T4" fmla="*/ 525 w 534"/>
                <a:gd name="T5" fmla="*/ 178 h 229"/>
                <a:gd name="T6" fmla="*/ 534 w 534"/>
                <a:gd name="T7" fmla="*/ 200 h 229"/>
                <a:gd name="T8" fmla="*/ 520 w 534"/>
                <a:gd name="T9" fmla="*/ 227 h 229"/>
                <a:gd name="T10" fmla="*/ 508 w 534"/>
                <a:gd name="T11" fmla="*/ 221 h 229"/>
                <a:gd name="T12" fmla="*/ 494 w 534"/>
                <a:gd name="T13" fmla="*/ 226 h 229"/>
                <a:gd name="T14" fmla="*/ 473 w 534"/>
                <a:gd name="T15" fmla="*/ 226 h 229"/>
                <a:gd name="T16" fmla="*/ 458 w 534"/>
                <a:gd name="T17" fmla="*/ 213 h 229"/>
                <a:gd name="T18" fmla="*/ 440 w 534"/>
                <a:gd name="T19" fmla="*/ 222 h 229"/>
                <a:gd name="T20" fmla="*/ 421 w 534"/>
                <a:gd name="T21" fmla="*/ 215 h 229"/>
                <a:gd name="T22" fmla="*/ 405 w 534"/>
                <a:gd name="T23" fmla="*/ 212 h 229"/>
                <a:gd name="T24" fmla="*/ 383 w 534"/>
                <a:gd name="T25" fmla="*/ 212 h 229"/>
                <a:gd name="T26" fmla="*/ 373 w 534"/>
                <a:gd name="T27" fmla="*/ 199 h 229"/>
                <a:gd name="T28" fmla="*/ 350 w 534"/>
                <a:gd name="T29" fmla="*/ 199 h 229"/>
                <a:gd name="T30" fmla="*/ 328 w 534"/>
                <a:gd name="T31" fmla="*/ 191 h 229"/>
                <a:gd name="T32" fmla="*/ 315 w 534"/>
                <a:gd name="T33" fmla="*/ 180 h 229"/>
                <a:gd name="T34" fmla="*/ 304 w 534"/>
                <a:gd name="T35" fmla="*/ 166 h 229"/>
                <a:gd name="T36" fmla="*/ 273 w 534"/>
                <a:gd name="T37" fmla="*/ 147 h 229"/>
                <a:gd name="T38" fmla="*/ 254 w 534"/>
                <a:gd name="T39" fmla="*/ 148 h 229"/>
                <a:gd name="T40" fmla="*/ 227 w 534"/>
                <a:gd name="T41" fmla="*/ 146 h 229"/>
                <a:gd name="T42" fmla="*/ 212 w 534"/>
                <a:gd name="T43" fmla="*/ 156 h 229"/>
                <a:gd name="T44" fmla="*/ 178 w 534"/>
                <a:gd name="T45" fmla="*/ 143 h 229"/>
                <a:gd name="T46" fmla="*/ 139 w 534"/>
                <a:gd name="T47" fmla="*/ 118 h 229"/>
                <a:gd name="T48" fmla="*/ 116 w 534"/>
                <a:gd name="T49" fmla="*/ 116 h 229"/>
                <a:gd name="T50" fmla="*/ 93 w 534"/>
                <a:gd name="T51" fmla="*/ 99 h 229"/>
                <a:gd name="T52" fmla="*/ 82 w 534"/>
                <a:gd name="T53" fmla="*/ 96 h 229"/>
                <a:gd name="T54" fmla="*/ 63 w 534"/>
                <a:gd name="T55" fmla="*/ 74 h 229"/>
                <a:gd name="T56" fmla="*/ 51 w 534"/>
                <a:gd name="T57" fmla="*/ 68 h 229"/>
                <a:gd name="T58" fmla="*/ 35 w 534"/>
                <a:gd name="T59" fmla="*/ 57 h 229"/>
                <a:gd name="T60" fmla="*/ 25 w 534"/>
                <a:gd name="T61" fmla="*/ 59 h 229"/>
                <a:gd name="T62" fmla="*/ 12 w 534"/>
                <a:gd name="T63" fmla="*/ 50 h 229"/>
                <a:gd name="T64" fmla="*/ 2 w 534"/>
                <a:gd name="T65" fmla="*/ 35 h 229"/>
                <a:gd name="T66" fmla="*/ 13 w 534"/>
                <a:gd name="T67" fmla="*/ 21 h 229"/>
                <a:gd name="T68" fmla="*/ 14 w 534"/>
                <a:gd name="T69" fmla="*/ 6 h 229"/>
                <a:gd name="T70" fmla="*/ 224 w 534"/>
                <a:gd name="T71" fmla="*/ 8 h 229"/>
                <a:gd name="T72" fmla="*/ 234 w 534"/>
                <a:gd name="T73" fmla="*/ 19 h 229"/>
                <a:gd name="T74" fmla="*/ 250 w 534"/>
                <a:gd name="T75" fmla="*/ 12 h 229"/>
                <a:gd name="T76" fmla="*/ 263 w 534"/>
                <a:gd name="T77" fmla="*/ 12 h 229"/>
                <a:gd name="T78" fmla="*/ 270 w 534"/>
                <a:gd name="T79" fmla="*/ 20 h 229"/>
                <a:gd name="T80" fmla="*/ 284 w 534"/>
                <a:gd name="T81" fmla="*/ 41 h 229"/>
                <a:gd name="T82" fmla="*/ 297 w 534"/>
                <a:gd name="T83" fmla="*/ 53 h 229"/>
                <a:gd name="T84" fmla="*/ 314 w 534"/>
                <a:gd name="T85" fmla="*/ 65 h 229"/>
                <a:gd name="T86" fmla="*/ 328 w 534"/>
                <a:gd name="T87" fmla="*/ 59 h 229"/>
                <a:gd name="T88" fmla="*/ 334 w 534"/>
                <a:gd name="T89" fmla="*/ 69 h 229"/>
                <a:gd name="T90" fmla="*/ 338 w 534"/>
                <a:gd name="T91" fmla="*/ 83 h 229"/>
                <a:gd name="T92" fmla="*/ 354 w 534"/>
                <a:gd name="T93" fmla="*/ 84 h 229"/>
                <a:gd name="T94" fmla="*/ 371 w 534"/>
                <a:gd name="T95" fmla="*/ 83 h 229"/>
                <a:gd name="T96" fmla="*/ 383 w 534"/>
                <a:gd name="T97" fmla="*/ 96 h 229"/>
                <a:gd name="T98" fmla="*/ 388 w 534"/>
                <a:gd name="T99" fmla="*/ 113 h 229"/>
                <a:gd name="T100" fmla="*/ 398 w 534"/>
                <a:gd name="T101" fmla="*/ 108 h 229"/>
                <a:gd name="T102" fmla="*/ 403 w 534"/>
                <a:gd name="T103" fmla="*/ 100 h 229"/>
                <a:gd name="T104" fmla="*/ 413 w 534"/>
                <a:gd name="T105" fmla="*/ 111 h 229"/>
                <a:gd name="T106" fmla="*/ 425 w 534"/>
                <a:gd name="T107" fmla="*/ 106 h 229"/>
                <a:gd name="T108" fmla="*/ 433 w 534"/>
                <a:gd name="T109" fmla="*/ 101 h 229"/>
                <a:gd name="T110" fmla="*/ 449 w 534"/>
                <a:gd name="T111" fmla="*/ 107 h 229"/>
                <a:gd name="T112" fmla="*/ 468 w 534"/>
                <a:gd name="T113" fmla="*/ 120 h 229"/>
                <a:gd name="T114" fmla="*/ 489 w 534"/>
                <a:gd name="T115" fmla="*/ 120 h 229"/>
                <a:gd name="T116" fmla="*/ 503 w 534"/>
                <a:gd name="T117" fmla="*/ 121 h 229"/>
                <a:gd name="T118" fmla="*/ 525 w 534"/>
                <a:gd name="T119" fmla="*/ 11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4" h="229">
                  <a:moveTo>
                    <a:pt x="531" y="117"/>
                  </a:moveTo>
                  <a:lnTo>
                    <a:pt x="532" y="118"/>
                  </a:lnTo>
                  <a:lnTo>
                    <a:pt x="533" y="118"/>
                  </a:lnTo>
                  <a:lnTo>
                    <a:pt x="534" y="118"/>
                  </a:lnTo>
                  <a:lnTo>
                    <a:pt x="534" y="119"/>
                  </a:lnTo>
                  <a:lnTo>
                    <a:pt x="533" y="121"/>
                  </a:lnTo>
                  <a:lnTo>
                    <a:pt x="534" y="124"/>
                  </a:lnTo>
                  <a:lnTo>
                    <a:pt x="533" y="126"/>
                  </a:lnTo>
                  <a:lnTo>
                    <a:pt x="532" y="127"/>
                  </a:lnTo>
                  <a:lnTo>
                    <a:pt x="530" y="134"/>
                  </a:lnTo>
                  <a:lnTo>
                    <a:pt x="526" y="141"/>
                  </a:lnTo>
                  <a:lnTo>
                    <a:pt x="525" y="144"/>
                  </a:lnTo>
                  <a:lnTo>
                    <a:pt x="524" y="145"/>
                  </a:lnTo>
                  <a:lnTo>
                    <a:pt x="525" y="146"/>
                  </a:lnTo>
                  <a:lnTo>
                    <a:pt x="525" y="147"/>
                  </a:lnTo>
                  <a:lnTo>
                    <a:pt x="525" y="148"/>
                  </a:lnTo>
                  <a:lnTo>
                    <a:pt x="526" y="148"/>
                  </a:lnTo>
                  <a:lnTo>
                    <a:pt x="526" y="149"/>
                  </a:lnTo>
                  <a:lnTo>
                    <a:pt x="525" y="150"/>
                  </a:lnTo>
                  <a:lnTo>
                    <a:pt x="525" y="151"/>
                  </a:lnTo>
                  <a:lnTo>
                    <a:pt x="524" y="152"/>
                  </a:lnTo>
                  <a:lnTo>
                    <a:pt x="524" y="153"/>
                  </a:lnTo>
                  <a:lnTo>
                    <a:pt x="524" y="154"/>
                  </a:lnTo>
                  <a:lnTo>
                    <a:pt x="524" y="155"/>
                  </a:lnTo>
                  <a:lnTo>
                    <a:pt x="525" y="156"/>
                  </a:lnTo>
                  <a:lnTo>
                    <a:pt x="525" y="157"/>
                  </a:lnTo>
                  <a:lnTo>
                    <a:pt x="525" y="159"/>
                  </a:lnTo>
                  <a:lnTo>
                    <a:pt x="523" y="163"/>
                  </a:lnTo>
                  <a:lnTo>
                    <a:pt x="522" y="165"/>
                  </a:lnTo>
                  <a:lnTo>
                    <a:pt x="522" y="170"/>
                  </a:lnTo>
                  <a:lnTo>
                    <a:pt x="521" y="172"/>
                  </a:lnTo>
                  <a:lnTo>
                    <a:pt x="521" y="173"/>
                  </a:lnTo>
                  <a:lnTo>
                    <a:pt x="521" y="174"/>
                  </a:lnTo>
                  <a:lnTo>
                    <a:pt x="522" y="175"/>
                  </a:lnTo>
                  <a:lnTo>
                    <a:pt x="524" y="178"/>
                  </a:lnTo>
                  <a:lnTo>
                    <a:pt x="525" y="178"/>
                  </a:lnTo>
                  <a:lnTo>
                    <a:pt x="526" y="179"/>
                  </a:lnTo>
                  <a:lnTo>
                    <a:pt x="527" y="180"/>
                  </a:lnTo>
                  <a:lnTo>
                    <a:pt x="528" y="182"/>
                  </a:lnTo>
                  <a:lnTo>
                    <a:pt x="529" y="184"/>
                  </a:lnTo>
                  <a:lnTo>
                    <a:pt x="530" y="187"/>
                  </a:lnTo>
                  <a:lnTo>
                    <a:pt x="531" y="188"/>
                  </a:lnTo>
                  <a:lnTo>
                    <a:pt x="532" y="190"/>
                  </a:lnTo>
                  <a:lnTo>
                    <a:pt x="533" y="191"/>
                  </a:lnTo>
                  <a:lnTo>
                    <a:pt x="533" y="192"/>
                  </a:lnTo>
                  <a:lnTo>
                    <a:pt x="533" y="196"/>
                  </a:lnTo>
                  <a:lnTo>
                    <a:pt x="534" y="198"/>
                  </a:lnTo>
                  <a:lnTo>
                    <a:pt x="534" y="200"/>
                  </a:lnTo>
                  <a:lnTo>
                    <a:pt x="534" y="201"/>
                  </a:lnTo>
                  <a:lnTo>
                    <a:pt x="534" y="203"/>
                  </a:lnTo>
                  <a:lnTo>
                    <a:pt x="533" y="206"/>
                  </a:lnTo>
                  <a:lnTo>
                    <a:pt x="530" y="212"/>
                  </a:lnTo>
                  <a:lnTo>
                    <a:pt x="529" y="215"/>
                  </a:lnTo>
                  <a:lnTo>
                    <a:pt x="528" y="217"/>
                  </a:lnTo>
                  <a:lnTo>
                    <a:pt x="528" y="218"/>
                  </a:lnTo>
                  <a:lnTo>
                    <a:pt x="528" y="221"/>
                  </a:lnTo>
                  <a:lnTo>
                    <a:pt x="526" y="225"/>
                  </a:lnTo>
                  <a:lnTo>
                    <a:pt x="523" y="227"/>
                  </a:lnTo>
                  <a:lnTo>
                    <a:pt x="521" y="228"/>
                  </a:lnTo>
                  <a:lnTo>
                    <a:pt x="520" y="227"/>
                  </a:lnTo>
                  <a:lnTo>
                    <a:pt x="518" y="225"/>
                  </a:lnTo>
                  <a:lnTo>
                    <a:pt x="517" y="225"/>
                  </a:lnTo>
                  <a:lnTo>
                    <a:pt x="517" y="224"/>
                  </a:lnTo>
                  <a:lnTo>
                    <a:pt x="517" y="223"/>
                  </a:lnTo>
                  <a:lnTo>
                    <a:pt x="516" y="222"/>
                  </a:lnTo>
                  <a:lnTo>
                    <a:pt x="515" y="221"/>
                  </a:lnTo>
                  <a:lnTo>
                    <a:pt x="514" y="220"/>
                  </a:lnTo>
                  <a:lnTo>
                    <a:pt x="513" y="221"/>
                  </a:lnTo>
                  <a:lnTo>
                    <a:pt x="511" y="222"/>
                  </a:lnTo>
                  <a:lnTo>
                    <a:pt x="510" y="222"/>
                  </a:lnTo>
                  <a:lnTo>
                    <a:pt x="509" y="222"/>
                  </a:lnTo>
                  <a:lnTo>
                    <a:pt x="508" y="221"/>
                  </a:lnTo>
                  <a:lnTo>
                    <a:pt x="507" y="222"/>
                  </a:lnTo>
                  <a:lnTo>
                    <a:pt x="507" y="223"/>
                  </a:lnTo>
                  <a:lnTo>
                    <a:pt x="506" y="224"/>
                  </a:lnTo>
                  <a:lnTo>
                    <a:pt x="505" y="225"/>
                  </a:lnTo>
                  <a:lnTo>
                    <a:pt x="504" y="225"/>
                  </a:lnTo>
                  <a:lnTo>
                    <a:pt x="503" y="224"/>
                  </a:lnTo>
                  <a:lnTo>
                    <a:pt x="502" y="223"/>
                  </a:lnTo>
                  <a:lnTo>
                    <a:pt x="501" y="224"/>
                  </a:lnTo>
                  <a:lnTo>
                    <a:pt x="500" y="224"/>
                  </a:lnTo>
                  <a:lnTo>
                    <a:pt x="498" y="226"/>
                  </a:lnTo>
                  <a:lnTo>
                    <a:pt x="496" y="227"/>
                  </a:lnTo>
                  <a:lnTo>
                    <a:pt x="494" y="226"/>
                  </a:lnTo>
                  <a:lnTo>
                    <a:pt x="489" y="223"/>
                  </a:lnTo>
                  <a:lnTo>
                    <a:pt x="487" y="223"/>
                  </a:lnTo>
                  <a:lnTo>
                    <a:pt x="485" y="223"/>
                  </a:lnTo>
                  <a:lnTo>
                    <a:pt x="483" y="224"/>
                  </a:lnTo>
                  <a:lnTo>
                    <a:pt x="481" y="225"/>
                  </a:lnTo>
                  <a:lnTo>
                    <a:pt x="480" y="226"/>
                  </a:lnTo>
                  <a:lnTo>
                    <a:pt x="479" y="229"/>
                  </a:lnTo>
                  <a:lnTo>
                    <a:pt x="478" y="229"/>
                  </a:lnTo>
                  <a:lnTo>
                    <a:pt x="477" y="229"/>
                  </a:lnTo>
                  <a:lnTo>
                    <a:pt x="474" y="228"/>
                  </a:lnTo>
                  <a:lnTo>
                    <a:pt x="473" y="227"/>
                  </a:lnTo>
                  <a:lnTo>
                    <a:pt x="473" y="226"/>
                  </a:lnTo>
                  <a:lnTo>
                    <a:pt x="472" y="225"/>
                  </a:lnTo>
                  <a:lnTo>
                    <a:pt x="470" y="225"/>
                  </a:lnTo>
                  <a:lnTo>
                    <a:pt x="466" y="226"/>
                  </a:lnTo>
                  <a:lnTo>
                    <a:pt x="464" y="225"/>
                  </a:lnTo>
                  <a:lnTo>
                    <a:pt x="463" y="223"/>
                  </a:lnTo>
                  <a:lnTo>
                    <a:pt x="462" y="220"/>
                  </a:lnTo>
                  <a:lnTo>
                    <a:pt x="461" y="218"/>
                  </a:lnTo>
                  <a:lnTo>
                    <a:pt x="460" y="215"/>
                  </a:lnTo>
                  <a:lnTo>
                    <a:pt x="460" y="213"/>
                  </a:lnTo>
                  <a:lnTo>
                    <a:pt x="460" y="212"/>
                  </a:lnTo>
                  <a:lnTo>
                    <a:pt x="459" y="212"/>
                  </a:lnTo>
                  <a:lnTo>
                    <a:pt x="458" y="213"/>
                  </a:lnTo>
                  <a:lnTo>
                    <a:pt x="456" y="215"/>
                  </a:lnTo>
                  <a:lnTo>
                    <a:pt x="455" y="215"/>
                  </a:lnTo>
                  <a:lnTo>
                    <a:pt x="453" y="216"/>
                  </a:lnTo>
                  <a:lnTo>
                    <a:pt x="451" y="217"/>
                  </a:lnTo>
                  <a:lnTo>
                    <a:pt x="449" y="218"/>
                  </a:lnTo>
                  <a:lnTo>
                    <a:pt x="448" y="220"/>
                  </a:lnTo>
                  <a:lnTo>
                    <a:pt x="447" y="221"/>
                  </a:lnTo>
                  <a:lnTo>
                    <a:pt x="446" y="222"/>
                  </a:lnTo>
                  <a:lnTo>
                    <a:pt x="444" y="223"/>
                  </a:lnTo>
                  <a:lnTo>
                    <a:pt x="443" y="223"/>
                  </a:lnTo>
                  <a:lnTo>
                    <a:pt x="441" y="222"/>
                  </a:lnTo>
                  <a:lnTo>
                    <a:pt x="440" y="222"/>
                  </a:lnTo>
                  <a:lnTo>
                    <a:pt x="440" y="223"/>
                  </a:lnTo>
                  <a:lnTo>
                    <a:pt x="439" y="224"/>
                  </a:lnTo>
                  <a:lnTo>
                    <a:pt x="438" y="224"/>
                  </a:lnTo>
                  <a:lnTo>
                    <a:pt x="437" y="224"/>
                  </a:lnTo>
                  <a:lnTo>
                    <a:pt x="433" y="221"/>
                  </a:lnTo>
                  <a:lnTo>
                    <a:pt x="428" y="219"/>
                  </a:lnTo>
                  <a:lnTo>
                    <a:pt x="427" y="218"/>
                  </a:lnTo>
                  <a:lnTo>
                    <a:pt x="426" y="217"/>
                  </a:lnTo>
                  <a:lnTo>
                    <a:pt x="425" y="216"/>
                  </a:lnTo>
                  <a:lnTo>
                    <a:pt x="424" y="216"/>
                  </a:lnTo>
                  <a:lnTo>
                    <a:pt x="423" y="215"/>
                  </a:lnTo>
                  <a:lnTo>
                    <a:pt x="421" y="215"/>
                  </a:lnTo>
                  <a:lnTo>
                    <a:pt x="417" y="212"/>
                  </a:lnTo>
                  <a:lnTo>
                    <a:pt x="415" y="212"/>
                  </a:lnTo>
                  <a:lnTo>
                    <a:pt x="414" y="212"/>
                  </a:lnTo>
                  <a:lnTo>
                    <a:pt x="413" y="212"/>
                  </a:lnTo>
                  <a:lnTo>
                    <a:pt x="412" y="212"/>
                  </a:lnTo>
                  <a:lnTo>
                    <a:pt x="412" y="211"/>
                  </a:lnTo>
                  <a:lnTo>
                    <a:pt x="412" y="210"/>
                  </a:lnTo>
                  <a:lnTo>
                    <a:pt x="411" y="210"/>
                  </a:lnTo>
                  <a:lnTo>
                    <a:pt x="410" y="210"/>
                  </a:lnTo>
                  <a:lnTo>
                    <a:pt x="409" y="210"/>
                  </a:lnTo>
                  <a:lnTo>
                    <a:pt x="406" y="211"/>
                  </a:lnTo>
                  <a:lnTo>
                    <a:pt x="405" y="212"/>
                  </a:lnTo>
                  <a:lnTo>
                    <a:pt x="404" y="212"/>
                  </a:lnTo>
                  <a:lnTo>
                    <a:pt x="403" y="211"/>
                  </a:lnTo>
                  <a:lnTo>
                    <a:pt x="402" y="210"/>
                  </a:lnTo>
                  <a:lnTo>
                    <a:pt x="401" y="210"/>
                  </a:lnTo>
                  <a:lnTo>
                    <a:pt x="400" y="210"/>
                  </a:lnTo>
                  <a:lnTo>
                    <a:pt x="399" y="210"/>
                  </a:lnTo>
                  <a:lnTo>
                    <a:pt x="394" y="207"/>
                  </a:lnTo>
                  <a:lnTo>
                    <a:pt x="392" y="206"/>
                  </a:lnTo>
                  <a:lnTo>
                    <a:pt x="390" y="207"/>
                  </a:lnTo>
                  <a:lnTo>
                    <a:pt x="388" y="207"/>
                  </a:lnTo>
                  <a:lnTo>
                    <a:pt x="387" y="208"/>
                  </a:lnTo>
                  <a:lnTo>
                    <a:pt x="383" y="212"/>
                  </a:lnTo>
                  <a:lnTo>
                    <a:pt x="381" y="213"/>
                  </a:lnTo>
                  <a:lnTo>
                    <a:pt x="380" y="213"/>
                  </a:lnTo>
                  <a:lnTo>
                    <a:pt x="380" y="212"/>
                  </a:lnTo>
                  <a:lnTo>
                    <a:pt x="380" y="211"/>
                  </a:lnTo>
                  <a:lnTo>
                    <a:pt x="379" y="210"/>
                  </a:lnTo>
                  <a:lnTo>
                    <a:pt x="379" y="210"/>
                  </a:lnTo>
                  <a:lnTo>
                    <a:pt x="379" y="211"/>
                  </a:lnTo>
                  <a:lnTo>
                    <a:pt x="378" y="211"/>
                  </a:lnTo>
                  <a:lnTo>
                    <a:pt x="375" y="208"/>
                  </a:lnTo>
                  <a:lnTo>
                    <a:pt x="374" y="207"/>
                  </a:lnTo>
                  <a:lnTo>
                    <a:pt x="373" y="204"/>
                  </a:lnTo>
                  <a:lnTo>
                    <a:pt x="373" y="199"/>
                  </a:lnTo>
                  <a:lnTo>
                    <a:pt x="373" y="196"/>
                  </a:lnTo>
                  <a:lnTo>
                    <a:pt x="372" y="195"/>
                  </a:lnTo>
                  <a:lnTo>
                    <a:pt x="367" y="192"/>
                  </a:lnTo>
                  <a:lnTo>
                    <a:pt x="366" y="192"/>
                  </a:lnTo>
                  <a:lnTo>
                    <a:pt x="361" y="194"/>
                  </a:lnTo>
                  <a:lnTo>
                    <a:pt x="358" y="195"/>
                  </a:lnTo>
                  <a:lnTo>
                    <a:pt x="356" y="197"/>
                  </a:lnTo>
                  <a:lnTo>
                    <a:pt x="354" y="197"/>
                  </a:lnTo>
                  <a:lnTo>
                    <a:pt x="353" y="197"/>
                  </a:lnTo>
                  <a:lnTo>
                    <a:pt x="352" y="197"/>
                  </a:lnTo>
                  <a:lnTo>
                    <a:pt x="351" y="198"/>
                  </a:lnTo>
                  <a:lnTo>
                    <a:pt x="350" y="199"/>
                  </a:lnTo>
                  <a:lnTo>
                    <a:pt x="349" y="200"/>
                  </a:lnTo>
                  <a:lnTo>
                    <a:pt x="347" y="200"/>
                  </a:lnTo>
                  <a:lnTo>
                    <a:pt x="346" y="200"/>
                  </a:lnTo>
                  <a:lnTo>
                    <a:pt x="340" y="199"/>
                  </a:lnTo>
                  <a:lnTo>
                    <a:pt x="338" y="197"/>
                  </a:lnTo>
                  <a:lnTo>
                    <a:pt x="338" y="194"/>
                  </a:lnTo>
                  <a:lnTo>
                    <a:pt x="337" y="192"/>
                  </a:lnTo>
                  <a:lnTo>
                    <a:pt x="335" y="191"/>
                  </a:lnTo>
                  <a:lnTo>
                    <a:pt x="333" y="191"/>
                  </a:lnTo>
                  <a:lnTo>
                    <a:pt x="330" y="193"/>
                  </a:lnTo>
                  <a:lnTo>
                    <a:pt x="328" y="192"/>
                  </a:lnTo>
                  <a:lnTo>
                    <a:pt x="328" y="191"/>
                  </a:lnTo>
                  <a:lnTo>
                    <a:pt x="328" y="190"/>
                  </a:lnTo>
                  <a:lnTo>
                    <a:pt x="327" y="190"/>
                  </a:lnTo>
                  <a:lnTo>
                    <a:pt x="326" y="190"/>
                  </a:lnTo>
                  <a:lnTo>
                    <a:pt x="325" y="189"/>
                  </a:lnTo>
                  <a:lnTo>
                    <a:pt x="324" y="189"/>
                  </a:lnTo>
                  <a:lnTo>
                    <a:pt x="323" y="187"/>
                  </a:lnTo>
                  <a:lnTo>
                    <a:pt x="323" y="186"/>
                  </a:lnTo>
                  <a:lnTo>
                    <a:pt x="322" y="184"/>
                  </a:lnTo>
                  <a:lnTo>
                    <a:pt x="320" y="183"/>
                  </a:lnTo>
                  <a:lnTo>
                    <a:pt x="317" y="182"/>
                  </a:lnTo>
                  <a:lnTo>
                    <a:pt x="315" y="181"/>
                  </a:lnTo>
                  <a:lnTo>
                    <a:pt x="315" y="180"/>
                  </a:lnTo>
                  <a:lnTo>
                    <a:pt x="314" y="180"/>
                  </a:lnTo>
                  <a:lnTo>
                    <a:pt x="313" y="180"/>
                  </a:lnTo>
                  <a:lnTo>
                    <a:pt x="312" y="181"/>
                  </a:lnTo>
                  <a:lnTo>
                    <a:pt x="311" y="181"/>
                  </a:lnTo>
                  <a:lnTo>
                    <a:pt x="303" y="179"/>
                  </a:lnTo>
                  <a:lnTo>
                    <a:pt x="302" y="178"/>
                  </a:lnTo>
                  <a:lnTo>
                    <a:pt x="302" y="177"/>
                  </a:lnTo>
                  <a:lnTo>
                    <a:pt x="302" y="175"/>
                  </a:lnTo>
                  <a:lnTo>
                    <a:pt x="303" y="173"/>
                  </a:lnTo>
                  <a:lnTo>
                    <a:pt x="304" y="172"/>
                  </a:lnTo>
                  <a:lnTo>
                    <a:pt x="304" y="169"/>
                  </a:lnTo>
                  <a:lnTo>
                    <a:pt x="304" y="166"/>
                  </a:lnTo>
                  <a:lnTo>
                    <a:pt x="304" y="163"/>
                  </a:lnTo>
                  <a:lnTo>
                    <a:pt x="303" y="161"/>
                  </a:lnTo>
                  <a:lnTo>
                    <a:pt x="301" y="158"/>
                  </a:lnTo>
                  <a:lnTo>
                    <a:pt x="299" y="157"/>
                  </a:lnTo>
                  <a:lnTo>
                    <a:pt x="280" y="153"/>
                  </a:lnTo>
                  <a:lnTo>
                    <a:pt x="279" y="152"/>
                  </a:lnTo>
                  <a:lnTo>
                    <a:pt x="277" y="151"/>
                  </a:lnTo>
                  <a:lnTo>
                    <a:pt x="277" y="149"/>
                  </a:lnTo>
                  <a:lnTo>
                    <a:pt x="276" y="148"/>
                  </a:lnTo>
                  <a:lnTo>
                    <a:pt x="274" y="149"/>
                  </a:lnTo>
                  <a:lnTo>
                    <a:pt x="273" y="149"/>
                  </a:lnTo>
                  <a:lnTo>
                    <a:pt x="273" y="147"/>
                  </a:lnTo>
                  <a:lnTo>
                    <a:pt x="272" y="146"/>
                  </a:lnTo>
                  <a:lnTo>
                    <a:pt x="270" y="145"/>
                  </a:lnTo>
                  <a:lnTo>
                    <a:pt x="269" y="144"/>
                  </a:lnTo>
                  <a:lnTo>
                    <a:pt x="269" y="143"/>
                  </a:lnTo>
                  <a:lnTo>
                    <a:pt x="268" y="143"/>
                  </a:lnTo>
                  <a:lnTo>
                    <a:pt x="266" y="143"/>
                  </a:lnTo>
                  <a:lnTo>
                    <a:pt x="263" y="147"/>
                  </a:lnTo>
                  <a:lnTo>
                    <a:pt x="262" y="148"/>
                  </a:lnTo>
                  <a:lnTo>
                    <a:pt x="259" y="148"/>
                  </a:lnTo>
                  <a:lnTo>
                    <a:pt x="257" y="148"/>
                  </a:lnTo>
                  <a:lnTo>
                    <a:pt x="256" y="148"/>
                  </a:lnTo>
                  <a:lnTo>
                    <a:pt x="254" y="148"/>
                  </a:lnTo>
                  <a:lnTo>
                    <a:pt x="251" y="148"/>
                  </a:lnTo>
                  <a:lnTo>
                    <a:pt x="250" y="149"/>
                  </a:lnTo>
                  <a:lnTo>
                    <a:pt x="251" y="150"/>
                  </a:lnTo>
                  <a:lnTo>
                    <a:pt x="253" y="152"/>
                  </a:lnTo>
                  <a:lnTo>
                    <a:pt x="253" y="153"/>
                  </a:lnTo>
                  <a:lnTo>
                    <a:pt x="253" y="154"/>
                  </a:lnTo>
                  <a:lnTo>
                    <a:pt x="252" y="155"/>
                  </a:lnTo>
                  <a:lnTo>
                    <a:pt x="251" y="155"/>
                  </a:lnTo>
                  <a:lnTo>
                    <a:pt x="248" y="154"/>
                  </a:lnTo>
                  <a:lnTo>
                    <a:pt x="239" y="149"/>
                  </a:lnTo>
                  <a:lnTo>
                    <a:pt x="234" y="147"/>
                  </a:lnTo>
                  <a:lnTo>
                    <a:pt x="227" y="146"/>
                  </a:lnTo>
                  <a:lnTo>
                    <a:pt x="221" y="146"/>
                  </a:lnTo>
                  <a:lnTo>
                    <a:pt x="219" y="147"/>
                  </a:lnTo>
                  <a:lnTo>
                    <a:pt x="219" y="148"/>
                  </a:lnTo>
                  <a:lnTo>
                    <a:pt x="219" y="149"/>
                  </a:lnTo>
                  <a:lnTo>
                    <a:pt x="220" y="151"/>
                  </a:lnTo>
                  <a:lnTo>
                    <a:pt x="220" y="152"/>
                  </a:lnTo>
                  <a:lnTo>
                    <a:pt x="219" y="152"/>
                  </a:lnTo>
                  <a:lnTo>
                    <a:pt x="218" y="155"/>
                  </a:lnTo>
                  <a:lnTo>
                    <a:pt x="217" y="156"/>
                  </a:lnTo>
                  <a:lnTo>
                    <a:pt x="215" y="156"/>
                  </a:lnTo>
                  <a:lnTo>
                    <a:pt x="214" y="157"/>
                  </a:lnTo>
                  <a:lnTo>
                    <a:pt x="212" y="156"/>
                  </a:lnTo>
                  <a:lnTo>
                    <a:pt x="212" y="155"/>
                  </a:lnTo>
                  <a:lnTo>
                    <a:pt x="211" y="154"/>
                  </a:lnTo>
                  <a:lnTo>
                    <a:pt x="211" y="153"/>
                  </a:lnTo>
                  <a:lnTo>
                    <a:pt x="210" y="152"/>
                  </a:lnTo>
                  <a:lnTo>
                    <a:pt x="206" y="149"/>
                  </a:lnTo>
                  <a:lnTo>
                    <a:pt x="204" y="148"/>
                  </a:lnTo>
                  <a:lnTo>
                    <a:pt x="196" y="148"/>
                  </a:lnTo>
                  <a:lnTo>
                    <a:pt x="192" y="147"/>
                  </a:lnTo>
                  <a:lnTo>
                    <a:pt x="189" y="145"/>
                  </a:lnTo>
                  <a:lnTo>
                    <a:pt x="187" y="145"/>
                  </a:lnTo>
                  <a:lnTo>
                    <a:pt x="179" y="144"/>
                  </a:lnTo>
                  <a:lnTo>
                    <a:pt x="178" y="143"/>
                  </a:lnTo>
                  <a:lnTo>
                    <a:pt x="177" y="140"/>
                  </a:lnTo>
                  <a:lnTo>
                    <a:pt x="176" y="134"/>
                  </a:lnTo>
                  <a:lnTo>
                    <a:pt x="175" y="131"/>
                  </a:lnTo>
                  <a:lnTo>
                    <a:pt x="174" y="130"/>
                  </a:lnTo>
                  <a:lnTo>
                    <a:pt x="174" y="129"/>
                  </a:lnTo>
                  <a:lnTo>
                    <a:pt x="172" y="129"/>
                  </a:lnTo>
                  <a:lnTo>
                    <a:pt x="164" y="131"/>
                  </a:lnTo>
                  <a:lnTo>
                    <a:pt x="159" y="132"/>
                  </a:lnTo>
                  <a:lnTo>
                    <a:pt x="156" y="131"/>
                  </a:lnTo>
                  <a:lnTo>
                    <a:pt x="152" y="127"/>
                  </a:lnTo>
                  <a:lnTo>
                    <a:pt x="147" y="125"/>
                  </a:lnTo>
                  <a:lnTo>
                    <a:pt x="139" y="118"/>
                  </a:lnTo>
                  <a:lnTo>
                    <a:pt x="137" y="117"/>
                  </a:lnTo>
                  <a:lnTo>
                    <a:pt x="135" y="116"/>
                  </a:lnTo>
                  <a:lnTo>
                    <a:pt x="134" y="115"/>
                  </a:lnTo>
                  <a:lnTo>
                    <a:pt x="133" y="114"/>
                  </a:lnTo>
                  <a:lnTo>
                    <a:pt x="131" y="113"/>
                  </a:lnTo>
                  <a:lnTo>
                    <a:pt x="128" y="113"/>
                  </a:lnTo>
                  <a:lnTo>
                    <a:pt x="126" y="114"/>
                  </a:lnTo>
                  <a:lnTo>
                    <a:pt x="123" y="117"/>
                  </a:lnTo>
                  <a:lnTo>
                    <a:pt x="122" y="118"/>
                  </a:lnTo>
                  <a:lnTo>
                    <a:pt x="120" y="118"/>
                  </a:lnTo>
                  <a:lnTo>
                    <a:pt x="118" y="117"/>
                  </a:lnTo>
                  <a:lnTo>
                    <a:pt x="116" y="116"/>
                  </a:lnTo>
                  <a:lnTo>
                    <a:pt x="113" y="114"/>
                  </a:lnTo>
                  <a:lnTo>
                    <a:pt x="110" y="111"/>
                  </a:lnTo>
                  <a:lnTo>
                    <a:pt x="109" y="110"/>
                  </a:lnTo>
                  <a:lnTo>
                    <a:pt x="108" y="109"/>
                  </a:lnTo>
                  <a:lnTo>
                    <a:pt x="104" y="108"/>
                  </a:lnTo>
                  <a:lnTo>
                    <a:pt x="103" y="107"/>
                  </a:lnTo>
                  <a:lnTo>
                    <a:pt x="102" y="106"/>
                  </a:lnTo>
                  <a:lnTo>
                    <a:pt x="101" y="105"/>
                  </a:lnTo>
                  <a:lnTo>
                    <a:pt x="95" y="102"/>
                  </a:lnTo>
                  <a:lnTo>
                    <a:pt x="94" y="101"/>
                  </a:lnTo>
                  <a:lnTo>
                    <a:pt x="94" y="100"/>
                  </a:lnTo>
                  <a:lnTo>
                    <a:pt x="93" y="99"/>
                  </a:lnTo>
                  <a:lnTo>
                    <a:pt x="92" y="97"/>
                  </a:lnTo>
                  <a:lnTo>
                    <a:pt x="91" y="96"/>
                  </a:lnTo>
                  <a:lnTo>
                    <a:pt x="90" y="95"/>
                  </a:lnTo>
                  <a:lnTo>
                    <a:pt x="88" y="94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6" y="97"/>
                  </a:lnTo>
                  <a:lnTo>
                    <a:pt x="85" y="97"/>
                  </a:lnTo>
                  <a:lnTo>
                    <a:pt x="84" y="98"/>
                  </a:lnTo>
                  <a:lnTo>
                    <a:pt x="83" y="97"/>
                  </a:lnTo>
                  <a:lnTo>
                    <a:pt x="83" y="96"/>
                  </a:lnTo>
                  <a:lnTo>
                    <a:pt x="82" y="96"/>
                  </a:lnTo>
                  <a:lnTo>
                    <a:pt x="82" y="95"/>
                  </a:lnTo>
                  <a:lnTo>
                    <a:pt x="83" y="94"/>
                  </a:lnTo>
                  <a:lnTo>
                    <a:pt x="82" y="93"/>
                  </a:lnTo>
                  <a:lnTo>
                    <a:pt x="79" y="88"/>
                  </a:lnTo>
                  <a:lnTo>
                    <a:pt x="78" y="86"/>
                  </a:lnTo>
                  <a:lnTo>
                    <a:pt x="76" y="81"/>
                  </a:lnTo>
                  <a:lnTo>
                    <a:pt x="75" y="79"/>
                  </a:lnTo>
                  <a:lnTo>
                    <a:pt x="73" y="78"/>
                  </a:lnTo>
                  <a:lnTo>
                    <a:pt x="67" y="77"/>
                  </a:lnTo>
                  <a:lnTo>
                    <a:pt x="64" y="76"/>
                  </a:lnTo>
                  <a:lnTo>
                    <a:pt x="63" y="75"/>
                  </a:lnTo>
                  <a:lnTo>
                    <a:pt x="63" y="74"/>
                  </a:lnTo>
                  <a:lnTo>
                    <a:pt x="62" y="73"/>
                  </a:lnTo>
                  <a:lnTo>
                    <a:pt x="61" y="74"/>
                  </a:lnTo>
                  <a:lnTo>
                    <a:pt x="60" y="74"/>
                  </a:lnTo>
                  <a:lnTo>
                    <a:pt x="59" y="73"/>
                  </a:lnTo>
                  <a:lnTo>
                    <a:pt x="58" y="73"/>
                  </a:lnTo>
                  <a:lnTo>
                    <a:pt x="56" y="72"/>
                  </a:lnTo>
                  <a:lnTo>
                    <a:pt x="56" y="71"/>
                  </a:lnTo>
                  <a:lnTo>
                    <a:pt x="56" y="70"/>
                  </a:lnTo>
                  <a:lnTo>
                    <a:pt x="55" y="69"/>
                  </a:lnTo>
                  <a:lnTo>
                    <a:pt x="54" y="68"/>
                  </a:lnTo>
                  <a:lnTo>
                    <a:pt x="52" y="68"/>
                  </a:lnTo>
                  <a:lnTo>
                    <a:pt x="51" y="68"/>
                  </a:lnTo>
                  <a:lnTo>
                    <a:pt x="49" y="67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4" y="64"/>
                  </a:lnTo>
                  <a:lnTo>
                    <a:pt x="43" y="63"/>
                  </a:lnTo>
                  <a:lnTo>
                    <a:pt x="42" y="62"/>
                  </a:lnTo>
                  <a:lnTo>
                    <a:pt x="41" y="60"/>
                  </a:lnTo>
                  <a:lnTo>
                    <a:pt x="40" y="59"/>
                  </a:lnTo>
                  <a:lnTo>
                    <a:pt x="37" y="59"/>
                  </a:lnTo>
                  <a:lnTo>
                    <a:pt x="36" y="58"/>
                  </a:lnTo>
                  <a:lnTo>
                    <a:pt x="35" y="58"/>
                  </a:lnTo>
                  <a:lnTo>
                    <a:pt x="35" y="57"/>
                  </a:lnTo>
                  <a:lnTo>
                    <a:pt x="35" y="56"/>
                  </a:lnTo>
                  <a:lnTo>
                    <a:pt x="35" y="55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1" y="56"/>
                  </a:lnTo>
                  <a:lnTo>
                    <a:pt x="30" y="57"/>
                  </a:lnTo>
                  <a:lnTo>
                    <a:pt x="30" y="58"/>
                  </a:lnTo>
                  <a:lnTo>
                    <a:pt x="30" y="63"/>
                  </a:lnTo>
                  <a:lnTo>
                    <a:pt x="30" y="64"/>
                  </a:lnTo>
                  <a:lnTo>
                    <a:pt x="29" y="63"/>
                  </a:lnTo>
                  <a:lnTo>
                    <a:pt x="26" y="60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2" y="59"/>
                  </a:lnTo>
                  <a:lnTo>
                    <a:pt x="21" y="60"/>
                  </a:lnTo>
                  <a:lnTo>
                    <a:pt x="20" y="59"/>
                  </a:lnTo>
                  <a:lnTo>
                    <a:pt x="19" y="58"/>
                  </a:lnTo>
                  <a:lnTo>
                    <a:pt x="17" y="54"/>
                  </a:lnTo>
                  <a:lnTo>
                    <a:pt x="15" y="54"/>
                  </a:lnTo>
                  <a:lnTo>
                    <a:pt x="15" y="53"/>
                  </a:lnTo>
                  <a:lnTo>
                    <a:pt x="14" y="53"/>
                  </a:lnTo>
                  <a:lnTo>
                    <a:pt x="14" y="52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8" y="49"/>
                  </a:lnTo>
                  <a:lnTo>
                    <a:pt x="6" y="46"/>
                  </a:lnTo>
                  <a:lnTo>
                    <a:pt x="3" y="45"/>
                  </a:lnTo>
                  <a:lnTo>
                    <a:pt x="2" y="44"/>
                  </a:lnTo>
                  <a:lnTo>
                    <a:pt x="0" y="43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2" y="35"/>
                  </a:lnTo>
                  <a:lnTo>
                    <a:pt x="3" y="34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5" y="26"/>
                  </a:lnTo>
                  <a:lnTo>
                    <a:pt x="7" y="23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13" y="21"/>
                  </a:lnTo>
                  <a:lnTo>
                    <a:pt x="13" y="19"/>
                  </a:lnTo>
                  <a:lnTo>
                    <a:pt x="12" y="16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6" y="11"/>
                  </a:lnTo>
                  <a:lnTo>
                    <a:pt x="17" y="9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4" y="6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219" y="0"/>
                  </a:lnTo>
                  <a:lnTo>
                    <a:pt x="221" y="1"/>
                  </a:lnTo>
                  <a:lnTo>
                    <a:pt x="221" y="2"/>
                  </a:lnTo>
                  <a:lnTo>
                    <a:pt x="221" y="3"/>
                  </a:lnTo>
                  <a:lnTo>
                    <a:pt x="221" y="4"/>
                  </a:lnTo>
                  <a:lnTo>
                    <a:pt x="222" y="5"/>
                  </a:lnTo>
                  <a:lnTo>
                    <a:pt x="223" y="5"/>
                  </a:lnTo>
                  <a:lnTo>
                    <a:pt x="223" y="6"/>
                  </a:lnTo>
                  <a:lnTo>
                    <a:pt x="224" y="8"/>
                  </a:lnTo>
                  <a:lnTo>
                    <a:pt x="225" y="9"/>
                  </a:lnTo>
                  <a:lnTo>
                    <a:pt x="227" y="9"/>
                  </a:lnTo>
                  <a:lnTo>
                    <a:pt x="228" y="10"/>
                  </a:lnTo>
                  <a:lnTo>
                    <a:pt x="228" y="11"/>
                  </a:lnTo>
                  <a:lnTo>
                    <a:pt x="229" y="14"/>
                  </a:lnTo>
                  <a:lnTo>
                    <a:pt x="229" y="16"/>
                  </a:lnTo>
                  <a:lnTo>
                    <a:pt x="229" y="17"/>
                  </a:lnTo>
                  <a:lnTo>
                    <a:pt x="230" y="17"/>
                  </a:lnTo>
                  <a:lnTo>
                    <a:pt x="231" y="18"/>
                  </a:lnTo>
                  <a:lnTo>
                    <a:pt x="232" y="18"/>
                  </a:lnTo>
                  <a:lnTo>
                    <a:pt x="233" y="18"/>
                  </a:lnTo>
                  <a:lnTo>
                    <a:pt x="234" y="19"/>
                  </a:lnTo>
                  <a:lnTo>
                    <a:pt x="236" y="19"/>
                  </a:lnTo>
                  <a:lnTo>
                    <a:pt x="237" y="19"/>
                  </a:lnTo>
                  <a:lnTo>
                    <a:pt x="238" y="19"/>
                  </a:lnTo>
                  <a:lnTo>
                    <a:pt x="239" y="18"/>
                  </a:lnTo>
                  <a:lnTo>
                    <a:pt x="239" y="17"/>
                  </a:lnTo>
                  <a:lnTo>
                    <a:pt x="240" y="15"/>
                  </a:lnTo>
                  <a:lnTo>
                    <a:pt x="241" y="14"/>
                  </a:lnTo>
                  <a:lnTo>
                    <a:pt x="243" y="13"/>
                  </a:lnTo>
                  <a:lnTo>
                    <a:pt x="244" y="13"/>
                  </a:lnTo>
                  <a:lnTo>
                    <a:pt x="246" y="14"/>
                  </a:lnTo>
                  <a:lnTo>
                    <a:pt x="247" y="13"/>
                  </a:lnTo>
                  <a:lnTo>
                    <a:pt x="250" y="12"/>
                  </a:lnTo>
                  <a:lnTo>
                    <a:pt x="252" y="11"/>
                  </a:lnTo>
                  <a:lnTo>
                    <a:pt x="253" y="10"/>
                  </a:lnTo>
                  <a:lnTo>
                    <a:pt x="255" y="9"/>
                  </a:lnTo>
                  <a:lnTo>
                    <a:pt x="257" y="9"/>
                  </a:lnTo>
                  <a:lnTo>
                    <a:pt x="258" y="9"/>
                  </a:lnTo>
                  <a:lnTo>
                    <a:pt x="259" y="10"/>
                  </a:lnTo>
                  <a:lnTo>
                    <a:pt x="259" y="11"/>
                  </a:lnTo>
                  <a:lnTo>
                    <a:pt x="260" y="11"/>
                  </a:lnTo>
                  <a:lnTo>
                    <a:pt x="261" y="11"/>
                  </a:lnTo>
                  <a:lnTo>
                    <a:pt x="262" y="11"/>
                  </a:lnTo>
                  <a:lnTo>
                    <a:pt x="262" y="12"/>
                  </a:lnTo>
                  <a:lnTo>
                    <a:pt x="263" y="12"/>
                  </a:lnTo>
                  <a:lnTo>
                    <a:pt x="265" y="12"/>
                  </a:lnTo>
                  <a:lnTo>
                    <a:pt x="266" y="12"/>
                  </a:lnTo>
                  <a:lnTo>
                    <a:pt x="267" y="12"/>
                  </a:lnTo>
                  <a:lnTo>
                    <a:pt x="268" y="12"/>
                  </a:lnTo>
                  <a:lnTo>
                    <a:pt x="268" y="15"/>
                  </a:lnTo>
                  <a:lnTo>
                    <a:pt x="269" y="16"/>
                  </a:lnTo>
                  <a:lnTo>
                    <a:pt x="270" y="15"/>
                  </a:lnTo>
                  <a:lnTo>
                    <a:pt x="271" y="16"/>
                  </a:lnTo>
                  <a:lnTo>
                    <a:pt x="272" y="17"/>
                  </a:lnTo>
                  <a:lnTo>
                    <a:pt x="271" y="18"/>
                  </a:lnTo>
                  <a:lnTo>
                    <a:pt x="270" y="19"/>
                  </a:lnTo>
                  <a:lnTo>
                    <a:pt x="270" y="20"/>
                  </a:lnTo>
                  <a:lnTo>
                    <a:pt x="270" y="22"/>
                  </a:lnTo>
                  <a:lnTo>
                    <a:pt x="272" y="23"/>
                  </a:lnTo>
                  <a:lnTo>
                    <a:pt x="272" y="24"/>
                  </a:lnTo>
                  <a:lnTo>
                    <a:pt x="273" y="27"/>
                  </a:lnTo>
                  <a:lnTo>
                    <a:pt x="274" y="28"/>
                  </a:lnTo>
                  <a:lnTo>
                    <a:pt x="276" y="28"/>
                  </a:lnTo>
                  <a:lnTo>
                    <a:pt x="276" y="29"/>
                  </a:lnTo>
                  <a:lnTo>
                    <a:pt x="275" y="36"/>
                  </a:lnTo>
                  <a:lnTo>
                    <a:pt x="276" y="38"/>
                  </a:lnTo>
                  <a:lnTo>
                    <a:pt x="276" y="39"/>
                  </a:lnTo>
                  <a:lnTo>
                    <a:pt x="280" y="41"/>
                  </a:lnTo>
                  <a:lnTo>
                    <a:pt x="284" y="41"/>
                  </a:lnTo>
                  <a:lnTo>
                    <a:pt x="285" y="42"/>
                  </a:lnTo>
                  <a:lnTo>
                    <a:pt x="286" y="42"/>
                  </a:lnTo>
                  <a:lnTo>
                    <a:pt x="287" y="44"/>
                  </a:lnTo>
                  <a:lnTo>
                    <a:pt x="288" y="45"/>
                  </a:lnTo>
                  <a:lnTo>
                    <a:pt x="289" y="46"/>
                  </a:lnTo>
                  <a:lnTo>
                    <a:pt x="290" y="50"/>
                  </a:lnTo>
                  <a:lnTo>
                    <a:pt x="291" y="51"/>
                  </a:lnTo>
                  <a:lnTo>
                    <a:pt x="292" y="52"/>
                  </a:lnTo>
                  <a:lnTo>
                    <a:pt x="294" y="51"/>
                  </a:lnTo>
                  <a:lnTo>
                    <a:pt x="295" y="52"/>
                  </a:lnTo>
                  <a:lnTo>
                    <a:pt x="296" y="53"/>
                  </a:lnTo>
                  <a:lnTo>
                    <a:pt x="297" y="53"/>
                  </a:lnTo>
                  <a:lnTo>
                    <a:pt x="301" y="54"/>
                  </a:lnTo>
                  <a:lnTo>
                    <a:pt x="302" y="54"/>
                  </a:lnTo>
                  <a:lnTo>
                    <a:pt x="302" y="55"/>
                  </a:lnTo>
                  <a:lnTo>
                    <a:pt x="303" y="56"/>
                  </a:lnTo>
                  <a:lnTo>
                    <a:pt x="304" y="56"/>
                  </a:lnTo>
                  <a:lnTo>
                    <a:pt x="305" y="57"/>
                  </a:lnTo>
                  <a:lnTo>
                    <a:pt x="306" y="57"/>
                  </a:lnTo>
                  <a:lnTo>
                    <a:pt x="306" y="61"/>
                  </a:lnTo>
                  <a:lnTo>
                    <a:pt x="309" y="62"/>
                  </a:lnTo>
                  <a:lnTo>
                    <a:pt x="311" y="62"/>
                  </a:lnTo>
                  <a:lnTo>
                    <a:pt x="312" y="64"/>
                  </a:lnTo>
                  <a:lnTo>
                    <a:pt x="314" y="65"/>
                  </a:lnTo>
                  <a:lnTo>
                    <a:pt x="315" y="66"/>
                  </a:lnTo>
                  <a:lnTo>
                    <a:pt x="319" y="65"/>
                  </a:lnTo>
                  <a:lnTo>
                    <a:pt x="320" y="65"/>
                  </a:lnTo>
                  <a:lnTo>
                    <a:pt x="321" y="66"/>
                  </a:lnTo>
                  <a:lnTo>
                    <a:pt x="322" y="66"/>
                  </a:lnTo>
                  <a:lnTo>
                    <a:pt x="323" y="65"/>
                  </a:lnTo>
                  <a:lnTo>
                    <a:pt x="323" y="63"/>
                  </a:lnTo>
                  <a:lnTo>
                    <a:pt x="324" y="63"/>
                  </a:lnTo>
                  <a:lnTo>
                    <a:pt x="326" y="62"/>
                  </a:lnTo>
                  <a:lnTo>
                    <a:pt x="327" y="61"/>
                  </a:lnTo>
                  <a:lnTo>
                    <a:pt x="328" y="60"/>
                  </a:lnTo>
                  <a:lnTo>
                    <a:pt x="328" y="59"/>
                  </a:lnTo>
                  <a:lnTo>
                    <a:pt x="329" y="59"/>
                  </a:lnTo>
                  <a:lnTo>
                    <a:pt x="330" y="58"/>
                  </a:lnTo>
                  <a:lnTo>
                    <a:pt x="332" y="59"/>
                  </a:lnTo>
                  <a:lnTo>
                    <a:pt x="334" y="60"/>
                  </a:lnTo>
                  <a:lnTo>
                    <a:pt x="337" y="61"/>
                  </a:lnTo>
                  <a:lnTo>
                    <a:pt x="338" y="62"/>
                  </a:lnTo>
                  <a:lnTo>
                    <a:pt x="337" y="66"/>
                  </a:lnTo>
                  <a:lnTo>
                    <a:pt x="337" y="67"/>
                  </a:lnTo>
                  <a:lnTo>
                    <a:pt x="336" y="67"/>
                  </a:lnTo>
                  <a:lnTo>
                    <a:pt x="336" y="68"/>
                  </a:lnTo>
                  <a:lnTo>
                    <a:pt x="335" y="68"/>
                  </a:lnTo>
                  <a:lnTo>
                    <a:pt x="334" y="69"/>
                  </a:lnTo>
                  <a:lnTo>
                    <a:pt x="334" y="71"/>
                  </a:lnTo>
                  <a:lnTo>
                    <a:pt x="334" y="72"/>
                  </a:lnTo>
                  <a:lnTo>
                    <a:pt x="332" y="73"/>
                  </a:lnTo>
                  <a:lnTo>
                    <a:pt x="332" y="77"/>
                  </a:lnTo>
                  <a:lnTo>
                    <a:pt x="332" y="79"/>
                  </a:lnTo>
                  <a:lnTo>
                    <a:pt x="332" y="81"/>
                  </a:lnTo>
                  <a:lnTo>
                    <a:pt x="332" y="82"/>
                  </a:lnTo>
                  <a:lnTo>
                    <a:pt x="333" y="83"/>
                  </a:lnTo>
                  <a:lnTo>
                    <a:pt x="334" y="84"/>
                  </a:lnTo>
                  <a:lnTo>
                    <a:pt x="336" y="84"/>
                  </a:lnTo>
                  <a:lnTo>
                    <a:pt x="337" y="83"/>
                  </a:lnTo>
                  <a:lnTo>
                    <a:pt x="338" y="83"/>
                  </a:lnTo>
                  <a:lnTo>
                    <a:pt x="340" y="86"/>
                  </a:lnTo>
                  <a:lnTo>
                    <a:pt x="341" y="87"/>
                  </a:lnTo>
                  <a:lnTo>
                    <a:pt x="343" y="87"/>
                  </a:lnTo>
                  <a:lnTo>
                    <a:pt x="344" y="87"/>
                  </a:lnTo>
                  <a:lnTo>
                    <a:pt x="345" y="87"/>
                  </a:lnTo>
                  <a:lnTo>
                    <a:pt x="347" y="86"/>
                  </a:lnTo>
                  <a:lnTo>
                    <a:pt x="348" y="86"/>
                  </a:lnTo>
                  <a:lnTo>
                    <a:pt x="349" y="87"/>
                  </a:lnTo>
                  <a:lnTo>
                    <a:pt x="351" y="88"/>
                  </a:lnTo>
                  <a:lnTo>
                    <a:pt x="352" y="87"/>
                  </a:lnTo>
                  <a:lnTo>
                    <a:pt x="353" y="84"/>
                  </a:lnTo>
                  <a:lnTo>
                    <a:pt x="354" y="84"/>
                  </a:lnTo>
                  <a:lnTo>
                    <a:pt x="355" y="84"/>
                  </a:lnTo>
                  <a:lnTo>
                    <a:pt x="356" y="84"/>
                  </a:lnTo>
                  <a:lnTo>
                    <a:pt x="358" y="86"/>
                  </a:lnTo>
                  <a:lnTo>
                    <a:pt x="359" y="86"/>
                  </a:lnTo>
                  <a:lnTo>
                    <a:pt x="361" y="86"/>
                  </a:lnTo>
                  <a:lnTo>
                    <a:pt x="363" y="86"/>
                  </a:lnTo>
                  <a:lnTo>
                    <a:pt x="364" y="86"/>
                  </a:lnTo>
                  <a:lnTo>
                    <a:pt x="365" y="87"/>
                  </a:lnTo>
                  <a:lnTo>
                    <a:pt x="366" y="88"/>
                  </a:lnTo>
                  <a:lnTo>
                    <a:pt x="367" y="88"/>
                  </a:lnTo>
                  <a:lnTo>
                    <a:pt x="369" y="84"/>
                  </a:lnTo>
                  <a:lnTo>
                    <a:pt x="371" y="83"/>
                  </a:lnTo>
                  <a:lnTo>
                    <a:pt x="371" y="82"/>
                  </a:lnTo>
                  <a:lnTo>
                    <a:pt x="371" y="81"/>
                  </a:lnTo>
                  <a:lnTo>
                    <a:pt x="372" y="81"/>
                  </a:lnTo>
                  <a:lnTo>
                    <a:pt x="373" y="82"/>
                  </a:lnTo>
                  <a:lnTo>
                    <a:pt x="373" y="87"/>
                  </a:lnTo>
                  <a:lnTo>
                    <a:pt x="374" y="89"/>
                  </a:lnTo>
                  <a:lnTo>
                    <a:pt x="375" y="90"/>
                  </a:lnTo>
                  <a:lnTo>
                    <a:pt x="377" y="92"/>
                  </a:lnTo>
                  <a:lnTo>
                    <a:pt x="378" y="93"/>
                  </a:lnTo>
                  <a:lnTo>
                    <a:pt x="380" y="94"/>
                  </a:lnTo>
                  <a:lnTo>
                    <a:pt x="382" y="95"/>
                  </a:lnTo>
                  <a:lnTo>
                    <a:pt x="383" y="96"/>
                  </a:lnTo>
                  <a:lnTo>
                    <a:pt x="383" y="97"/>
                  </a:lnTo>
                  <a:lnTo>
                    <a:pt x="383" y="99"/>
                  </a:lnTo>
                  <a:lnTo>
                    <a:pt x="384" y="100"/>
                  </a:lnTo>
                  <a:lnTo>
                    <a:pt x="384" y="101"/>
                  </a:lnTo>
                  <a:lnTo>
                    <a:pt x="384" y="102"/>
                  </a:lnTo>
                  <a:lnTo>
                    <a:pt x="385" y="104"/>
                  </a:lnTo>
                  <a:lnTo>
                    <a:pt x="386" y="105"/>
                  </a:lnTo>
                  <a:lnTo>
                    <a:pt x="388" y="107"/>
                  </a:lnTo>
                  <a:lnTo>
                    <a:pt x="389" y="109"/>
                  </a:lnTo>
                  <a:lnTo>
                    <a:pt x="389" y="110"/>
                  </a:lnTo>
                  <a:lnTo>
                    <a:pt x="388" y="112"/>
                  </a:lnTo>
                  <a:lnTo>
                    <a:pt x="388" y="113"/>
                  </a:lnTo>
                  <a:lnTo>
                    <a:pt x="389" y="115"/>
                  </a:lnTo>
                  <a:lnTo>
                    <a:pt x="390" y="115"/>
                  </a:lnTo>
                  <a:lnTo>
                    <a:pt x="393" y="115"/>
                  </a:lnTo>
                  <a:lnTo>
                    <a:pt x="395" y="115"/>
                  </a:lnTo>
                  <a:lnTo>
                    <a:pt x="396" y="115"/>
                  </a:lnTo>
                  <a:lnTo>
                    <a:pt x="399" y="113"/>
                  </a:lnTo>
                  <a:lnTo>
                    <a:pt x="399" y="112"/>
                  </a:lnTo>
                  <a:lnTo>
                    <a:pt x="399" y="111"/>
                  </a:lnTo>
                  <a:lnTo>
                    <a:pt x="398" y="111"/>
                  </a:lnTo>
                  <a:lnTo>
                    <a:pt x="398" y="110"/>
                  </a:lnTo>
                  <a:lnTo>
                    <a:pt x="398" y="109"/>
                  </a:lnTo>
                  <a:lnTo>
                    <a:pt x="398" y="108"/>
                  </a:lnTo>
                  <a:lnTo>
                    <a:pt x="397" y="107"/>
                  </a:lnTo>
                  <a:lnTo>
                    <a:pt x="397" y="106"/>
                  </a:lnTo>
                  <a:lnTo>
                    <a:pt x="397" y="105"/>
                  </a:lnTo>
                  <a:lnTo>
                    <a:pt x="397" y="104"/>
                  </a:lnTo>
                  <a:lnTo>
                    <a:pt x="397" y="103"/>
                  </a:lnTo>
                  <a:lnTo>
                    <a:pt x="396" y="102"/>
                  </a:lnTo>
                  <a:lnTo>
                    <a:pt x="396" y="101"/>
                  </a:lnTo>
                  <a:lnTo>
                    <a:pt x="402" y="95"/>
                  </a:lnTo>
                  <a:lnTo>
                    <a:pt x="403" y="95"/>
                  </a:lnTo>
                  <a:lnTo>
                    <a:pt x="404" y="97"/>
                  </a:lnTo>
                  <a:lnTo>
                    <a:pt x="404" y="99"/>
                  </a:lnTo>
                  <a:lnTo>
                    <a:pt x="403" y="100"/>
                  </a:lnTo>
                  <a:lnTo>
                    <a:pt x="403" y="102"/>
                  </a:lnTo>
                  <a:lnTo>
                    <a:pt x="403" y="103"/>
                  </a:lnTo>
                  <a:lnTo>
                    <a:pt x="404" y="104"/>
                  </a:lnTo>
                  <a:lnTo>
                    <a:pt x="404" y="106"/>
                  </a:lnTo>
                  <a:lnTo>
                    <a:pt x="405" y="107"/>
                  </a:lnTo>
                  <a:lnTo>
                    <a:pt x="406" y="107"/>
                  </a:lnTo>
                  <a:lnTo>
                    <a:pt x="407" y="108"/>
                  </a:lnTo>
                  <a:lnTo>
                    <a:pt x="409" y="108"/>
                  </a:lnTo>
                  <a:lnTo>
                    <a:pt x="410" y="108"/>
                  </a:lnTo>
                  <a:lnTo>
                    <a:pt x="411" y="109"/>
                  </a:lnTo>
                  <a:lnTo>
                    <a:pt x="412" y="111"/>
                  </a:lnTo>
                  <a:lnTo>
                    <a:pt x="413" y="111"/>
                  </a:lnTo>
                  <a:lnTo>
                    <a:pt x="414" y="111"/>
                  </a:lnTo>
                  <a:lnTo>
                    <a:pt x="415" y="111"/>
                  </a:lnTo>
                  <a:lnTo>
                    <a:pt x="416" y="111"/>
                  </a:lnTo>
                  <a:lnTo>
                    <a:pt x="418" y="113"/>
                  </a:lnTo>
                  <a:lnTo>
                    <a:pt x="419" y="114"/>
                  </a:lnTo>
                  <a:lnTo>
                    <a:pt x="420" y="114"/>
                  </a:lnTo>
                  <a:lnTo>
                    <a:pt x="423" y="112"/>
                  </a:lnTo>
                  <a:lnTo>
                    <a:pt x="424" y="111"/>
                  </a:lnTo>
                  <a:lnTo>
                    <a:pt x="425" y="110"/>
                  </a:lnTo>
                  <a:lnTo>
                    <a:pt x="425" y="109"/>
                  </a:lnTo>
                  <a:lnTo>
                    <a:pt x="425" y="107"/>
                  </a:lnTo>
                  <a:lnTo>
                    <a:pt x="425" y="106"/>
                  </a:lnTo>
                  <a:lnTo>
                    <a:pt x="426" y="105"/>
                  </a:lnTo>
                  <a:lnTo>
                    <a:pt x="426" y="104"/>
                  </a:lnTo>
                  <a:lnTo>
                    <a:pt x="427" y="103"/>
                  </a:lnTo>
                  <a:lnTo>
                    <a:pt x="427" y="102"/>
                  </a:lnTo>
                  <a:lnTo>
                    <a:pt x="427" y="101"/>
                  </a:lnTo>
                  <a:lnTo>
                    <a:pt x="427" y="100"/>
                  </a:lnTo>
                  <a:lnTo>
                    <a:pt x="428" y="99"/>
                  </a:lnTo>
                  <a:lnTo>
                    <a:pt x="429" y="99"/>
                  </a:lnTo>
                  <a:lnTo>
                    <a:pt x="430" y="100"/>
                  </a:lnTo>
                  <a:lnTo>
                    <a:pt x="431" y="100"/>
                  </a:lnTo>
                  <a:lnTo>
                    <a:pt x="432" y="101"/>
                  </a:lnTo>
                  <a:lnTo>
                    <a:pt x="433" y="101"/>
                  </a:lnTo>
                  <a:lnTo>
                    <a:pt x="434" y="99"/>
                  </a:lnTo>
                  <a:lnTo>
                    <a:pt x="435" y="99"/>
                  </a:lnTo>
                  <a:lnTo>
                    <a:pt x="436" y="99"/>
                  </a:lnTo>
                  <a:lnTo>
                    <a:pt x="438" y="100"/>
                  </a:lnTo>
                  <a:lnTo>
                    <a:pt x="439" y="100"/>
                  </a:lnTo>
                  <a:lnTo>
                    <a:pt x="440" y="101"/>
                  </a:lnTo>
                  <a:lnTo>
                    <a:pt x="440" y="102"/>
                  </a:lnTo>
                  <a:lnTo>
                    <a:pt x="440" y="104"/>
                  </a:lnTo>
                  <a:lnTo>
                    <a:pt x="440" y="105"/>
                  </a:lnTo>
                  <a:lnTo>
                    <a:pt x="442" y="106"/>
                  </a:lnTo>
                  <a:lnTo>
                    <a:pt x="447" y="106"/>
                  </a:lnTo>
                  <a:lnTo>
                    <a:pt x="449" y="107"/>
                  </a:lnTo>
                  <a:lnTo>
                    <a:pt x="449" y="109"/>
                  </a:lnTo>
                  <a:lnTo>
                    <a:pt x="450" y="110"/>
                  </a:lnTo>
                  <a:lnTo>
                    <a:pt x="452" y="111"/>
                  </a:lnTo>
                  <a:lnTo>
                    <a:pt x="453" y="111"/>
                  </a:lnTo>
                  <a:lnTo>
                    <a:pt x="455" y="111"/>
                  </a:lnTo>
                  <a:lnTo>
                    <a:pt x="456" y="111"/>
                  </a:lnTo>
                  <a:lnTo>
                    <a:pt x="457" y="110"/>
                  </a:lnTo>
                  <a:lnTo>
                    <a:pt x="458" y="110"/>
                  </a:lnTo>
                  <a:lnTo>
                    <a:pt x="459" y="111"/>
                  </a:lnTo>
                  <a:lnTo>
                    <a:pt x="461" y="114"/>
                  </a:lnTo>
                  <a:lnTo>
                    <a:pt x="465" y="118"/>
                  </a:lnTo>
                  <a:lnTo>
                    <a:pt x="468" y="120"/>
                  </a:lnTo>
                  <a:lnTo>
                    <a:pt x="469" y="120"/>
                  </a:lnTo>
                  <a:lnTo>
                    <a:pt x="473" y="120"/>
                  </a:lnTo>
                  <a:lnTo>
                    <a:pt x="476" y="121"/>
                  </a:lnTo>
                  <a:lnTo>
                    <a:pt x="478" y="120"/>
                  </a:lnTo>
                  <a:lnTo>
                    <a:pt x="479" y="118"/>
                  </a:lnTo>
                  <a:lnTo>
                    <a:pt x="481" y="118"/>
                  </a:lnTo>
                  <a:lnTo>
                    <a:pt x="483" y="118"/>
                  </a:lnTo>
                  <a:lnTo>
                    <a:pt x="482" y="119"/>
                  </a:lnTo>
                  <a:lnTo>
                    <a:pt x="482" y="120"/>
                  </a:lnTo>
                  <a:lnTo>
                    <a:pt x="482" y="121"/>
                  </a:lnTo>
                  <a:lnTo>
                    <a:pt x="483" y="121"/>
                  </a:lnTo>
                  <a:lnTo>
                    <a:pt x="489" y="120"/>
                  </a:lnTo>
                  <a:lnTo>
                    <a:pt x="491" y="119"/>
                  </a:lnTo>
                  <a:lnTo>
                    <a:pt x="492" y="119"/>
                  </a:lnTo>
                  <a:lnTo>
                    <a:pt x="494" y="119"/>
                  </a:lnTo>
                  <a:lnTo>
                    <a:pt x="494" y="120"/>
                  </a:lnTo>
                  <a:lnTo>
                    <a:pt x="494" y="121"/>
                  </a:lnTo>
                  <a:lnTo>
                    <a:pt x="495" y="121"/>
                  </a:lnTo>
                  <a:lnTo>
                    <a:pt x="496" y="121"/>
                  </a:lnTo>
                  <a:lnTo>
                    <a:pt x="498" y="120"/>
                  </a:lnTo>
                  <a:lnTo>
                    <a:pt x="499" y="120"/>
                  </a:lnTo>
                  <a:lnTo>
                    <a:pt x="501" y="120"/>
                  </a:lnTo>
                  <a:lnTo>
                    <a:pt x="502" y="121"/>
                  </a:lnTo>
                  <a:lnTo>
                    <a:pt x="503" y="121"/>
                  </a:lnTo>
                  <a:lnTo>
                    <a:pt x="505" y="121"/>
                  </a:lnTo>
                  <a:lnTo>
                    <a:pt x="507" y="120"/>
                  </a:lnTo>
                  <a:lnTo>
                    <a:pt x="509" y="119"/>
                  </a:lnTo>
                  <a:lnTo>
                    <a:pt x="510" y="117"/>
                  </a:lnTo>
                  <a:lnTo>
                    <a:pt x="511" y="115"/>
                  </a:lnTo>
                  <a:lnTo>
                    <a:pt x="512" y="114"/>
                  </a:lnTo>
                  <a:lnTo>
                    <a:pt x="514" y="114"/>
                  </a:lnTo>
                  <a:lnTo>
                    <a:pt x="519" y="115"/>
                  </a:lnTo>
                  <a:lnTo>
                    <a:pt x="521" y="116"/>
                  </a:lnTo>
                  <a:lnTo>
                    <a:pt x="522" y="116"/>
                  </a:lnTo>
                  <a:lnTo>
                    <a:pt x="524" y="115"/>
                  </a:lnTo>
                  <a:lnTo>
                    <a:pt x="525" y="115"/>
                  </a:lnTo>
                  <a:lnTo>
                    <a:pt x="526" y="115"/>
                  </a:lnTo>
                  <a:lnTo>
                    <a:pt x="529" y="117"/>
                  </a:lnTo>
                  <a:lnTo>
                    <a:pt x="531" y="1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43" name="Freeform 837">
              <a:extLst>
                <a:ext uri="{FF2B5EF4-FFF2-40B4-BE49-F238E27FC236}">
                  <a16:creationId xmlns:a16="http://schemas.microsoft.com/office/drawing/2014/main" id="{F036D0A0-4BBE-3A01-CB49-6BF07026D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7950" y="3201988"/>
              <a:ext cx="233363" cy="412750"/>
            </a:xfrm>
            <a:custGeom>
              <a:avLst/>
              <a:gdLst>
                <a:gd name="T0" fmla="*/ 137 w 147"/>
                <a:gd name="T1" fmla="*/ 144 h 260"/>
                <a:gd name="T2" fmla="*/ 139 w 147"/>
                <a:gd name="T3" fmla="*/ 145 h 260"/>
                <a:gd name="T4" fmla="*/ 15 w 147"/>
                <a:gd name="T5" fmla="*/ 55 h 260"/>
                <a:gd name="T6" fmla="*/ 6 w 147"/>
                <a:gd name="T7" fmla="*/ 51 h 260"/>
                <a:gd name="T8" fmla="*/ 15 w 147"/>
                <a:gd name="T9" fmla="*/ 52 h 260"/>
                <a:gd name="T10" fmla="*/ 5 w 147"/>
                <a:gd name="T11" fmla="*/ 21 h 260"/>
                <a:gd name="T12" fmla="*/ 21 w 147"/>
                <a:gd name="T13" fmla="*/ 14 h 260"/>
                <a:gd name="T14" fmla="*/ 13 w 147"/>
                <a:gd name="T15" fmla="*/ 9 h 260"/>
                <a:gd name="T16" fmla="*/ 16 w 147"/>
                <a:gd name="T17" fmla="*/ 10 h 260"/>
                <a:gd name="T18" fmla="*/ 73 w 147"/>
                <a:gd name="T19" fmla="*/ 35 h 260"/>
                <a:gd name="T20" fmla="*/ 77 w 147"/>
                <a:gd name="T21" fmla="*/ 38 h 260"/>
                <a:gd name="T22" fmla="*/ 81 w 147"/>
                <a:gd name="T23" fmla="*/ 48 h 260"/>
                <a:gd name="T24" fmla="*/ 83 w 147"/>
                <a:gd name="T25" fmla="*/ 54 h 260"/>
                <a:gd name="T26" fmla="*/ 85 w 147"/>
                <a:gd name="T27" fmla="*/ 60 h 260"/>
                <a:gd name="T28" fmla="*/ 97 w 147"/>
                <a:gd name="T29" fmla="*/ 69 h 260"/>
                <a:gd name="T30" fmla="*/ 104 w 147"/>
                <a:gd name="T31" fmla="*/ 80 h 260"/>
                <a:gd name="T32" fmla="*/ 102 w 147"/>
                <a:gd name="T33" fmla="*/ 85 h 260"/>
                <a:gd name="T34" fmla="*/ 99 w 147"/>
                <a:gd name="T35" fmla="*/ 89 h 260"/>
                <a:gd name="T36" fmla="*/ 110 w 147"/>
                <a:gd name="T37" fmla="*/ 88 h 260"/>
                <a:gd name="T38" fmla="*/ 113 w 147"/>
                <a:gd name="T39" fmla="*/ 96 h 260"/>
                <a:gd name="T40" fmla="*/ 116 w 147"/>
                <a:gd name="T41" fmla="*/ 106 h 260"/>
                <a:gd name="T42" fmla="*/ 116 w 147"/>
                <a:gd name="T43" fmla="*/ 114 h 260"/>
                <a:gd name="T44" fmla="*/ 123 w 147"/>
                <a:gd name="T45" fmla="*/ 122 h 260"/>
                <a:gd name="T46" fmla="*/ 126 w 147"/>
                <a:gd name="T47" fmla="*/ 126 h 260"/>
                <a:gd name="T48" fmla="*/ 131 w 147"/>
                <a:gd name="T49" fmla="*/ 133 h 260"/>
                <a:gd name="T50" fmla="*/ 130 w 147"/>
                <a:gd name="T51" fmla="*/ 138 h 260"/>
                <a:gd name="T52" fmla="*/ 132 w 147"/>
                <a:gd name="T53" fmla="*/ 142 h 260"/>
                <a:gd name="T54" fmla="*/ 138 w 147"/>
                <a:gd name="T55" fmla="*/ 148 h 260"/>
                <a:gd name="T56" fmla="*/ 140 w 147"/>
                <a:gd name="T57" fmla="*/ 158 h 260"/>
                <a:gd name="T58" fmla="*/ 144 w 147"/>
                <a:gd name="T59" fmla="*/ 159 h 260"/>
                <a:gd name="T60" fmla="*/ 144 w 147"/>
                <a:gd name="T61" fmla="*/ 203 h 260"/>
                <a:gd name="T62" fmla="*/ 132 w 147"/>
                <a:gd name="T63" fmla="*/ 226 h 260"/>
                <a:gd name="T64" fmla="*/ 101 w 147"/>
                <a:gd name="T65" fmla="*/ 244 h 260"/>
                <a:gd name="T66" fmla="*/ 78 w 147"/>
                <a:gd name="T67" fmla="*/ 252 h 260"/>
                <a:gd name="T68" fmla="*/ 63 w 147"/>
                <a:gd name="T69" fmla="*/ 259 h 260"/>
                <a:gd name="T70" fmla="*/ 52 w 147"/>
                <a:gd name="T71" fmla="*/ 257 h 260"/>
                <a:gd name="T72" fmla="*/ 40 w 147"/>
                <a:gd name="T73" fmla="*/ 254 h 260"/>
                <a:gd name="T74" fmla="*/ 28 w 147"/>
                <a:gd name="T75" fmla="*/ 243 h 260"/>
                <a:gd name="T76" fmla="*/ 21 w 147"/>
                <a:gd name="T77" fmla="*/ 223 h 260"/>
                <a:gd name="T78" fmla="*/ 11 w 147"/>
                <a:gd name="T79" fmla="*/ 175 h 260"/>
                <a:gd name="T80" fmla="*/ 12 w 147"/>
                <a:gd name="T81" fmla="*/ 175 h 260"/>
                <a:gd name="T82" fmla="*/ 9 w 147"/>
                <a:gd name="T83" fmla="*/ 143 h 260"/>
                <a:gd name="T84" fmla="*/ 3 w 147"/>
                <a:gd name="T85" fmla="*/ 114 h 260"/>
                <a:gd name="T86" fmla="*/ 8 w 147"/>
                <a:gd name="T87" fmla="*/ 99 h 260"/>
                <a:gd name="T88" fmla="*/ 6 w 147"/>
                <a:gd name="T89" fmla="*/ 111 h 260"/>
                <a:gd name="T90" fmla="*/ 11 w 147"/>
                <a:gd name="T91" fmla="*/ 120 h 260"/>
                <a:gd name="T92" fmla="*/ 11 w 147"/>
                <a:gd name="T93" fmla="*/ 108 h 260"/>
                <a:gd name="T94" fmla="*/ 14 w 147"/>
                <a:gd name="T95" fmla="*/ 92 h 260"/>
                <a:gd name="T96" fmla="*/ 19 w 147"/>
                <a:gd name="T97" fmla="*/ 81 h 260"/>
                <a:gd name="T98" fmla="*/ 18 w 147"/>
                <a:gd name="T99" fmla="*/ 59 h 260"/>
                <a:gd name="T100" fmla="*/ 30 w 147"/>
                <a:gd name="T101" fmla="*/ 42 h 260"/>
                <a:gd name="T102" fmla="*/ 29 w 147"/>
                <a:gd name="T103" fmla="*/ 28 h 260"/>
                <a:gd name="T104" fmla="*/ 28 w 147"/>
                <a:gd name="T105" fmla="*/ 17 h 260"/>
                <a:gd name="T106" fmla="*/ 41 w 147"/>
                <a:gd name="T107" fmla="*/ 25 h 260"/>
                <a:gd name="T108" fmla="*/ 56 w 147"/>
                <a:gd name="T109" fmla="*/ 22 h 260"/>
                <a:gd name="T110" fmla="*/ 43 w 147"/>
                <a:gd name="T111" fmla="*/ 16 h 260"/>
                <a:gd name="T112" fmla="*/ 35 w 147"/>
                <a:gd name="T113" fmla="*/ 17 h 260"/>
                <a:gd name="T114" fmla="*/ 29 w 147"/>
                <a:gd name="T115" fmla="*/ 14 h 260"/>
                <a:gd name="T116" fmla="*/ 19 w 147"/>
                <a:gd name="T117" fmla="*/ 7 h 260"/>
                <a:gd name="T118" fmla="*/ 31 w 147"/>
                <a:gd name="T119" fmla="*/ 2 h 260"/>
                <a:gd name="T120" fmla="*/ 45 w 147"/>
                <a:gd name="T121" fmla="*/ 14 h 260"/>
                <a:gd name="T122" fmla="*/ 33 w 147"/>
                <a:gd name="T123" fmla="*/ 1 h 260"/>
                <a:gd name="T124" fmla="*/ 54 w 147"/>
                <a:gd name="T125" fmla="*/ 1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7" h="260">
                  <a:moveTo>
                    <a:pt x="143" y="156"/>
                  </a:moveTo>
                  <a:lnTo>
                    <a:pt x="142" y="157"/>
                  </a:lnTo>
                  <a:lnTo>
                    <a:pt x="141" y="156"/>
                  </a:lnTo>
                  <a:lnTo>
                    <a:pt x="141" y="155"/>
                  </a:lnTo>
                  <a:lnTo>
                    <a:pt x="140" y="155"/>
                  </a:lnTo>
                  <a:lnTo>
                    <a:pt x="141" y="150"/>
                  </a:lnTo>
                  <a:lnTo>
                    <a:pt x="141" y="149"/>
                  </a:lnTo>
                  <a:lnTo>
                    <a:pt x="140" y="148"/>
                  </a:lnTo>
                  <a:lnTo>
                    <a:pt x="137" y="145"/>
                  </a:lnTo>
                  <a:lnTo>
                    <a:pt x="137" y="144"/>
                  </a:lnTo>
                  <a:lnTo>
                    <a:pt x="137" y="143"/>
                  </a:lnTo>
                  <a:lnTo>
                    <a:pt x="136" y="142"/>
                  </a:lnTo>
                  <a:lnTo>
                    <a:pt x="136" y="141"/>
                  </a:lnTo>
                  <a:lnTo>
                    <a:pt x="137" y="141"/>
                  </a:lnTo>
                  <a:lnTo>
                    <a:pt x="137" y="140"/>
                  </a:lnTo>
                  <a:lnTo>
                    <a:pt x="136" y="139"/>
                  </a:lnTo>
                  <a:lnTo>
                    <a:pt x="137" y="140"/>
                  </a:lnTo>
                  <a:lnTo>
                    <a:pt x="138" y="142"/>
                  </a:lnTo>
                  <a:lnTo>
                    <a:pt x="139" y="143"/>
                  </a:lnTo>
                  <a:lnTo>
                    <a:pt x="139" y="145"/>
                  </a:lnTo>
                  <a:lnTo>
                    <a:pt x="141" y="148"/>
                  </a:lnTo>
                  <a:lnTo>
                    <a:pt x="142" y="149"/>
                  </a:lnTo>
                  <a:lnTo>
                    <a:pt x="143" y="154"/>
                  </a:lnTo>
                  <a:lnTo>
                    <a:pt x="143" y="156"/>
                  </a:lnTo>
                  <a:close/>
                  <a:moveTo>
                    <a:pt x="15" y="52"/>
                  </a:moveTo>
                  <a:lnTo>
                    <a:pt x="18" y="54"/>
                  </a:lnTo>
                  <a:lnTo>
                    <a:pt x="16" y="54"/>
                  </a:lnTo>
                  <a:lnTo>
                    <a:pt x="15" y="53"/>
                  </a:lnTo>
                  <a:lnTo>
                    <a:pt x="13" y="53"/>
                  </a:lnTo>
                  <a:lnTo>
                    <a:pt x="15" y="55"/>
                  </a:lnTo>
                  <a:lnTo>
                    <a:pt x="17" y="56"/>
                  </a:lnTo>
                  <a:lnTo>
                    <a:pt x="17" y="57"/>
                  </a:lnTo>
                  <a:lnTo>
                    <a:pt x="16" y="57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3" y="55"/>
                  </a:lnTo>
                  <a:lnTo>
                    <a:pt x="10" y="52"/>
                  </a:lnTo>
                  <a:lnTo>
                    <a:pt x="9" y="52"/>
                  </a:lnTo>
                  <a:lnTo>
                    <a:pt x="7" y="51"/>
                  </a:lnTo>
                  <a:lnTo>
                    <a:pt x="6" y="51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10" y="49"/>
                  </a:lnTo>
                  <a:lnTo>
                    <a:pt x="13" y="50"/>
                  </a:lnTo>
                  <a:lnTo>
                    <a:pt x="15" y="52"/>
                  </a:lnTo>
                  <a:close/>
                  <a:moveTo>
                    <a:pt x="4" y="23"/>
                  </a:moveTo>
                  <a:lnTo>
                    <a:pt x="3" y="23"/>
                  </a:lnTo>
                  <a:lnTo>
                    <a:pt x="1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4" y="23"/>
                  </a:lnTo>
                  <a:close/>
                  <a:moveTo>
                    <a:pt x="17" y="10"/>
                  </a:moveTo>
                  <a:lnTo>
                    <a:pt x="18" y="10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20" y="13"/>
                  </a:lnTo>
                  <a:lnTo>
                    <a:pt x="21" y="13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20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4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7" y="10"/>
                  </a:lnTo>
                  <a:close/>
                  <a:moveTo>
                    <a:pt x="54" y="17"/>
                  </a:moveTo>
                  <a:lnTo>
                    <a:pt x="72" y="32"/>
                  </a:lnTo>
                  <a:lnTo>
                    <a:pt x="73" y="33"/>
                  </a:lnTo>
                  <a:lnTo>
                    <a:pt x="75" y="35"/>
                  </a:lnTo>
                  <a:lnTo>
                    <a:pt x="76" y="36"/>
                  </a:lnTo>
                  <a:lnTo>
                    <a:pt x="75" y="36"/>
                  </a:lnTo>
                  <a:lnTo>
                    <a:pt x="74" y="36"/>
                  </a:lnTo>
                  <a:lnTo>
                    <a:pt x="74" y="35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1" y="35"/>
                  </a:lnTo>
                  <a:lnTo>
                    <a:pt x="72" y="36"/>
                  </a:lnTo>
                  <a:lnTo>
                    <a:pt x="75" y="39"/>
                  </a:lnTo>
                  <a:lnTo>
                    <a:pt x="77" y="40"/>
                  </a:lnTo>
                  <a:lnTo>
                    <a:pt x="76" y="39"/>
                  </a:lnTo>
                  <a:lnTo>
                    <a:pt x="76" y="38"/>
                  </a:lnTo>
                  <a:lnTo>
                    <a:pt x="76" y="37"/>
                  </a:lnTo>
                  <a:lnTo>
                    <a:pt x="77" y="37"/>
                  </a:lnTo>
                  <a:lnTo>
                    <a:pt x="77" y="38"/>
                  </a:lnTo>
                  <a:lnTo>
                    <a:pt x="78" y="40"/>
                  </a:lnTo>
                  <a:lnTo>
                    <a:pt x="79" y="41"/>
                  </a:lnTo>
                  <a:lnTo>
                    <a:pt x="81" y="46"/>
                  </a:lnTo>
                  <a:lnTo>
                    <a:pt x="79" y="45"/>
                  </a:lnTo>
                  <a:lnTo>
                    <a:pt x="78" y="45"/>
                  </a:lnTo>
                  <a:lnTo>
                    <a:pt x="78" y="46"/>
                  </a:lnTo>
                  <a:lnTo>
                    <a:pt x="79" y="47"/>
                  </a:lnTo>
                  <a:lnTo>
                    <a:pt x="80" y="47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2" y="48"/>
                  </a:lnTo>
                  <a:lnTo>
                    <a:pt x="82" y="49"/>
                  </a:lnTo>
                  <a:lnTo>
                    <a:pt x="83" y="51"/>
                  </a:lnTo>
                  <a:lnTo>
                    <a:pt x="85" y="53"/>
                  </a:lnTo>
                  <a:lnTo>
                    <a:pt x="86" y="54"/>
                  </a:lnTo>
                  <a:lnTo>
                    <a:pt x="86" y="55"/>
                  </a:lnTo>
                  <a:lnTo>
                    <a:pt x="85" y="56"/>
                  </a:lnTo>
                  <a:lnTo>
                    <a:pt x="85" y="55"/>
                  </a:lnTo>
                  <a:lnTo>
                    <a:pt x="84" y="54"/>
                  </a:lnTo>
                  <a:lnTo>
                    <a:pt x="83" y="54"/>
                  </a:lnTo>
                  <a:lnTo>
                    <a:pt x="82" y="53"/>
                  </a:lnTo>
                  <a:lnTo>
                    <a:pt x="81" y="53"/>
                  </a:lnTo>
                  <a:lnTo>
                    <a:pt x="81" y="54"/>
                  </a:lnTo>
                  <a:lnTo>
                    <a:pt x="84" y="56"/>
                  </a:lnTo>
                  <a:lnTo>
                    <a:pt x="84" y="57"/>
                  </a:lnTo>
                  <a:lnTo>
                    <a:pt x="85" y="58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4" y="60"/>
                  </a:lnTo>
                  <a:lnTo>
                    <a:pt x="85" y="60"/>
                  </a:lnTo>
                  <a:lnTo>
                    <a:pt x="86" y="59"/>
                  </a:lnTo>
                  <a:lnTo>
                    <a:pt x="87" y="58"/>
                  </a:lnTo>
                  <a:lnTo>
                    <a:pt x="87" y="57"/>
                  </a:lnTo>
                  <a:lnTo>
                    <a:pt x="90" y="60"/>
                  </a:lnTo>
                  <a:lnTo>
                    <a:pt x="92" y="63"/>
                  </a:lnTo>
                  <a:lnTo>
                    <a:pt x="93" y="64"/>
                  </a:lnTo>
                  <a:lnTo>
                    <a:pt x="94" y="65"/>
                  </a:lnTo>
                  <a:lnTo>
                    <a:pt x="95" y="65"/>
                  </a:lnTo>
                  <a:lnTo>
                    <a:pt x="96" y="69"/>
                  </a:lnTo>
                  <a:lnTo>
                    <a:pt x="97" y="69"/>
                  </a:lnTo>
                  <a:lnTo>
                    <a:pt x="97" y="70"/>
                  </a:lnTo>
                  <a:lnTo>
                    <a:pt x="99" y="70"/>
                  </a:lnTo>
                  <a:lnTo>
                    <a:pt x="99" y="72"/>
                  </a:lnTo>
                  <a:lnTo>
                    <a:pt x="100" y="76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2" y="76"/>
                  </a:lnTo>
                  <a:lnTo>
                    <a:pt x="103" y="78"/>
                  </a:lnTo>
                  <a:lnTo>
                    <a:pt x="104" y="79"/>
                  </a:lnTo>
                  <a:lnTo>
                    <a:pt x="104" y="80"/>
                  </a:lnTo>
                  <a:lnTo>
                    <a:pt x="103" y="81"/>
                  </a:lnTo>
                  <a:lnTo>
                    <a:pt x="102" y="82"/>
                  </a:lnTo>
                  <a:lnTo>
                    <a:pt x="103" y="81"/>
                  </a:lnTo>
                  <a:lnTo>
                    <a:pt x="104" y="81"/>
                  </a:lnTo>
                  <a:lnTo>
                    <a:pt x="105" y="84"/>
                  </a:lnTo>
                  <a:lnTo>
                    <a:pt x="105" y="86"/>
                  </a:lnTo>
                  <a:lnTo>
                    <a:pt x="104" y="86"/>
                  </a:lnTo>
                  <a:lnTo>
                    <a:pt x="104" y="85"/>
                  </a:lnTo>
                  <a:lnTo>
                    <a:pt x="103" y="84"/>
                  </a:lnTo>
                  <a:lnTo>
                    <a:pt x="102" y="85"/>
                  </a:lnTo>
                  <a:lnTo>
                    <a:pt x="102" y="86"/>
                  </a:lnTo>
                  <a:lnTo>
                    <a:pt x="103" y="87"/>
                  </a:lnTo>
                  <a:lnTo>
                    <a:pt x="103" y="88"/>
                  </a:lnTo>
                  <a:lnTo>
                    <a:pt x="102" y="88"/>
                  </a:lnTo>
                  <a:lnTo>
                    <a:pt x="100" y="87"/>
                  </a:lnTo>
                  <a:lnTo>
                    <a:pt x="99" y="87"/>
                  </a:lnTo>
                  <a:lnTo>
                    <a:pt x="98" y="87"/>
                  </a:lnTo>
                  <a:lnTo>
                    <a:pt x="97" y="88"/>
                  </a:lnTo>
                  <a:lnTo>
                    <a:pt x="98" y="89"/>
                  </a:lnTo>
                  <a:lnTo>
                    <a:pt x="99" y="89"/>
                  </a:lnTo>
                  <a:lnTo>
                    <a:pt x="100" y="87"/>
                  </a:lnTo>
                  <a:lnTo>
                    <a:pt x="101" y="88"/>
                  </a:lnTo>
                  <a:lnTo>
                    <a:pt x="102" y="90"/>
                  </a:lnTo>
                  <a:lnTo>
                    <a:pt x="103" y="91"/>
                  </a:lnTo>
                  <a:lnTo>
                    <a:pt x="104" y="91"/>
                  </a:lnTo>
                  <a:lnTo>
                    <a:pt x="107" y="91"/>
                  </a:lnTo>
                  <a:lnTo>
                    <a:pt x="108" y="90"/>
                  </a:lnTo>
                  <a:lnTo>
                    <a:pt x="108" y="89"/>
                  </a:lnTo>
                  <a:lnTo>
                    <a:pt x="109" y="88"/>
                  </a:lnTo>
                  <a:lnTo>
                    <a:pt x="110" y="88"/>
                  </a:lnTo>
                  <a:lnTo>
                    <a:pt x="111" y="88"/>
                  </a:lnTo>
                  <a:lnTo>
                    <a:pt x="112" y="88"/>
                  </a:lnTo>
                  <a:lnTo>
                    <a:pt x="112" y="89"/>
                  </a:lnTo>
                  <a:lnTo>
                    <a:pt x="113" y="90"/>
                  </a:lnTo>
                  <a:lnTo>
                    <a:pt x="113" y="93"/>
                  </a:lnTo>
                  <a:lnTo>
                    <a:pt x="114" y="96"/>
                  </a:lnTo>
                  <a:lnTo>
                    <a:pt x="114" y="97"/>
                  </a:lnTo>
                  <a:lnTo>
                    <a:pt x="114" y="98"/>
                  </a:lnTo>
                  <a:lnTo>
                    <a:pt x="114" y="97"/>
                  </a:lnTo>
                  <a:lnTo>
                    <a:pt x="113" y="96"/>
                  </a:lnTo>
                  <a:lnTo>
                    <a:pt x="112" y="95"/>
                  </a:lnTo>
                  <a:lnTo>
                    <a:pt x="112" y="96"/>
                  </a:lnTo>
                  <a:lnTo>
                    <a:pt x="112" y="98"/>
                  </a:lnTo>
                  <a:lnTo>
                    <a:pt x="113" y="99"/>
                  </a:lnTo>
                  <a:lnTo>
                    <a:pt x="114" y="99"/>
                  </a:lnTo>
                  <a:lnTo>
                    <a:pt x="115" y="100"/>
                  </a:lnTo>
                  <a:lnTo>
                    <a:pt x="115" y="102"/>
                  </a:lnTo>
                  <a:lnTo>
                    <a:pt x="116" y="104"/>
                  </a:lnTo>
                  <a:lnTo>
                    <a:pt x="116" y="105"/>
                  </a:lnTo>
                  <a:lnTo>
                    <a:pt x="116" y="106"/>
                  </a:lnTo>
                  <a:lnTo>
                    <a:pt x="118" y="111"/>
                  </a:lnTo>
                  <a:lnTo>
                    <a:pt x="118" y="114"/>
                  </a:lnTo>
                  <a:lnTo>
                    <a:pt x="117" y="115"/>
                  </a:lnTo>
                  <a:lnTo>
                    <a:pt x="116" y="112"/>
                  </a:lnTo>
                  <a:lnTo>
                    <a:pt x="115" y="109"/>
                  </a:lnTo>
                  <a:lnTo>
                    <a:pt x="115" y="111"/>
                  </a:lnTo>
                  <a:lnTo>
                    <a:pt x="115" y="112"/>
                  </a:lnTo>
                  <a:lnTo>
                    <a:pt x="115" y="113"/>
                  </a:lnTo>
                  <a:lnTo>
                    <a:pt x="116" y="113"/>
                  </a:lnTo>
                  <a:lnTo>
                    <a:pt x="116" y="114"/>
                  </a:lnTo>
                  <a:lnTo>
                    <a:pt x="116" y="115"/>
                  </a:lnTo>
                  <a:lnTo>
                    <a:pt x="117" y="116"/>
                  </a:lnTo>
                  <a:lnTo>
                    <a:pt x="119" y="116"/>
                  </a:lnTo>
                  <a:lnTo>
                    <a:pt x="119" y="114"/>
                  </a:lnTo>
                  <a:lnTo>
                    <a:pt x="120" y="115"/>
                  </a:lnTo>
                  <a:lnTo>
                    <a:pt x="120" y="118"/>
                  </a:lnTo>
                  <a:lnTo>
                    <a:pt x="121" y="119"/>
                  </a:lnTo>
                  <a:lnTo>
                    <a:pt x="122" y="119"/>
                  </a:lnTo>
                  <a:lnTo>
                    <a:pt x="122" y="120"/>
                  </a:lnTo>
                  <a:lnTo>
                    <a:pt x="123" y="122"/>
                  </a:lnTo>
                  <a:lnTo>
                    <a:pt x="124" y="121"/>
                  </a:lnTo>
                  <a:lnTo>
                    <a:pt x="124" y="122"/>
                  </a:lnTo>
                  <a:lnTo>
                    <a:pt x="124" y="123"/>
                  </a:lnTo>
                  <a:lnTo>
                    <a:pt x="125" y="123"/>
                  </a:lnTo>
                  <a:lnTo>
                    <a:pt x="125" y="122"/>
                  </a:lnTo>
                  <a:lnTo>
                    <a:pt x="126" y="122"/>
                  </a:lnTo>
                  <a:lnTo>
                    <a:pt x="126" y="123"/>
                  </a:lnTo>
                  <a:lnTo>
                    <a:pt x="126" y="124"/>
                  </a:lnTo>
                  <a:lnTo>
                    <a:pt x="126" y="125"/>
                  </a:lnTo>
                  <a:lnTo>
                    <a:pt x="126" y="126"/>
                  </a:lnTo>
                  <a:lnTo>
                    <a:pt x="127" y="126"/>
                  </a:lnTo>
                  <a:lnTo>
                    <a:pt x="127" y="127"/>
                  </a:lnTo>
                  <a:lnTo>
                    <a:pt x="128" y="128"/>
                  </a:lnTo>
                  <a:lnTo>
                    <a:pt x="127" y="128"/>
                  </a:lnTo>
                  <a:lnTo>
                    <a:pt x="127" y="129"/>
                  </a:lnTo>
                  <a:lnTo>
                    <a:pt x="127" y="132"/>
                  </a:lnTo>
                  <a:lnTo>
                    <a:pt x="128" y="132"/>
                  </a:lnTo>
                  <a:lnTo>
                    <a:pt x="129" y="133"/>
                  </a:lnTo>
                  <a:lnTo>
                    <a:pt x="130" y="133"/>
                  </a:lnTo>
                  <a:lnTo>
                    <a:pt x="131" y="133"/>
                  </a:lnTo>
                  <a:lnTo>
                    <a:pt x="131" y="134"/>
                  </a:lnTo>
                  <a:lnTo>
                    <a:pt x="132" y="135"/>
                  </a:lnTo>
                  <a:lnTo>
                    <a:pt x="135" y="138"/>
                  </a:lnTo>
                  <a:lnTo>
                    <a:pt x="136" y="140"/>
                  </a:lnTo>
                  <a:lnTo>
                    <a:pt x="136" y="141"/>
                  </a:lnTo>
                  <a:lnTo>
                    <a:pt x="134" y="142"/>
                  </a:lnTo>
                  <a:lnTo>
                    <a:pt x="134" y="141"/>
                  </a:lnTo>
                  <a:lnTo>
                    <a:pt x="132" y="139"/>
                  </a:lnTo>
                  <a:lnTo>
                    <a:pt x="131" y="138"/>
                  </a:lnTo>
                  <a:lnTo>
                    <a:pt x="130" y="138"/>
                  </a:lnTo>
                  <a:lnTo>
                    <a:pt x="129" y="138"/>
                  </a:lnTo>
                  <a:lnTo>
                    <a:pt x="128" y="139"/>
                  </a:lnTo>
                  <a:lnTo>
                    <a:pt x="128" y="140"/>
                  </a:lnTo>
                  <a:lnTo>
                    <a:pt x="129" y="141"/>
                  </a:lnTo>
                  <a:lnTo>
                    <a:pt x="130" y="140"/>
                  </a:lnTo>
                  <a:lnTo>
                    <a:pt x="131" y="140"/>
                  </a:lnTo>
                  <a:lnTo>
                    <a:pt x="132" y="140"/>
                  </a:lnTo>
                  <a:lnTo>
                    <a:pt x="132" y="141"/>
                  </a:lnTo>
                  <a:lnTo>
                    <a:pt x="133" y="141"/>
                  </a:lnTo>
                  <a:lnTo>
                    <a:pt x="132" y="142"/>
                  </a:lnTo>
                  <a:lnTo>
                    <a:pt x="133" y="142"/>
                  </a:lnTo>
                  <a:lnTo>
                    <a:pt x="134" y="143"/>
                  </a:lnTo>
                  <a:lnTo>
                    <a:pt x="135" y="144"/>
                  </a:lnTo>
                  <a:lnTo>
                    <a:pt x="136" y="145"/>
                  </a:lnTo>
                  <a:lnTo>
                    <a:pt x="135" y="146"/>
                  </a:lnTo>
                  <a:lnTo>
                    <a:pt x="136" y="147"/>
                  </a:lnTo>
                  <a:lnTo>
                    <a:pt x="136" y="146"/>
                  </a:lnTo>
                  <a:lnTo>
                    <a:pt x="137" y="146"/>
                  </a:lnTo>
                  <a:lnTo>
                    <a:pt x="138" y="147"/>
                  </a:lnTo>
                  <a:lnTo>
                    <a:pt x="138" y="148"/>
                  </a:lnTo>
                  <a:lnTo>
                    <a:pt x="140" y="151"/>
                  </a:lnTo>
                  <a:lnTo>
                    <a:pt x="139" y="153"/>
                  </a:lnTo>
                  <a:lnTo>
                    <a:pt x="140" y="153"/>
                  </a:lnTo>
                  <a:lnTo>
                    <a:pt x="140" y="154"/>
                  </a:lnTo>
                  <a:lnTo>
                    <a:pt x="139" y="154"/>
                  </a:lnTo>
                  <a:lnTo>
                    <a:pt x="139" y="155"/>
                  </a:lnTo>
                  <a:lnTo>
                    <a:pt x="139" y="156"/>
                  </a:lnTo>
                  <a:lnTo>
                    <a:pt x="140" y="157"/>
                  </a:lnTo>
                  <a:lnTo>
                    <a:pt x="139" y="158"/>
                  </a:lnTo>
                  <a:lnTo>
                    <a:pt x="140" y="158"/>
                  </a:lnTo>
                  <a:lnTo>
                    <a:pt x="141" y="158"/>
                  </a:lnTo>
                  <a:lnTo>
                    <a:pt x="141" y="160"/>
                  </a:lnTo>
                  <a:lnTo>
                    <a:pt x="141" y="161"/>
                  </a:lnTo>
                  <a:lnTo>
                    <a:pt x="142" y="161"/>
                  </a:lnTo>
                  <a:lnTo>
                    <a:pt x="142" y="160"/>
                  </a:lnTo>
                  <a:lnTo>
                    <a:pt x="142" y="159"/>
                  </a:lnTo>
                  <a:lnTo>
                    <a:pt x="143" y="158"/>
                  </a:lnTo>
                  <a:lnTo>
                    <a:pt x="143" y="157"/>
                  </a:lnTo>
                  <a:lnTo>
                    <a:pt x="144" y="158"/>
                  </a:lnTo>
                  <a:lnTo>
                    <a:pt x="144" y="159"/>
                  </a:lnTo>
                  <a:lnTo>
                    <a:pt x="145" y="161"/>
                  </a:lnTo>
                  <a:lnTo>
                    <a:pt x="147" y="167"/>
                  </a:lnTo>
                  <a:lnTo>
                    <a:pt x="146" y="182"/>
                  </a:lnTo>
                  <a:lnTo>
                    <a:pt x="147" y="183"/>
                  </a:lnTo>
                  <a:lnTo>
                    <a:pt x="147" y="186"/>
                  </a:lnTo>
                  <a:lnTo>
                    <a:pt x="147" y="187"/>
                  </a:lnTo>
                  <a:lnTo>
                    <a:pt x="147" y="190"/>
                  </a:lnTo>
                  <a:lnTo>
                    <a:pt x="144" y="200"/>
                  </a:lnTo>
                  <a:lnTo>
                    <a:pt x="144" y="201"/>
                  </a:lnTo>
                  <a:lnTo>
                    <a:pt x="144" y="203"/>
                  </a:lnTo>
                  <a:lnTo>
                    <a:pt x="143" y="204"/>
                  </a:lnTo>
                  <a:lnTo>
                    <a:pt x="143" y="206"/>
                  </a:lnTo>
                  <a:lnTo>
                    <a:pt x="142" y="207"/>
                  </a:lnTo>
                  <a:lnTo>
                    <a:pt x="142" y="208"/>
                  </a:lnTo>
                  <a:lnTo>
                    <a:pt x="141" y="210"/>
                  </a:lnTo>
                  <a:lnTo>
                    <a:pt x="140" y="211"/>
                  </a:lnTo>
                  <a:lnTo>
                    <a:pt x="141" y="212"/>
                  </a:lnTo>
                  <a:lnTo>
                    <a:pt x="140" y="214"/>
                  </a:lnTo>
                  <a:lnTo>
                    <a:pt x="134" y="224"/>
                  </a:lnTo>
                  <a:lnTo>
                    <a:pt x="132" y="226"/>
                  </a:lnTo>
                  <a:lnTo>
                    <a:pt x="128" y="229"/>
                  </a:lnTo>
                  <a:lnTo>
                    <a:pt x="126" y="229"/>
                  </a:lnTo>
                  <a:lnTo>
                    <a:pt x="125" y="230"/>
                  </a:lnTo>
                  <a:lnTo>
                    <a:pt x="113" y="240"/>
                  </a:lnTo>
                  <a:lnTo>
                    <a:pt x="110" y="241"/>
                  </a:lnTo>
                  <a:lnTo>
                    <a:pt x="102" y="244"/>
                  </a:lnTo>
                  <a:lnTo>
                    <a:pt x="102" y="243"/>
                  </a:lnTo>
                  <a:lnTo>
                    <a:pt x="102" y="242"/>
                  </a:lnTo>
                  <a:lnTo>
                    <a:pt x="101" y="243"/>
                  </a:lnTo>
                  <a:lnTo>
                    <a:pt x="101" y="244"/>
                  </a:lnTo>
                  <a:lnTo>
                    <a:pt x="100" y="245"/>
                  </a:lnTo>
                  <a:lnTo>
                    <a:pt x="99" y="245"/>
                  </a:lnTo>
                  <a:lnTo>
                    <a:pt x="98" y="246"/>
                  </a:lnTo>
                  <a:lnTo>
                    <a:pt x="96" y="247"/>
                  </a:lnTo>
                  <a:lnTo>
                    <a:pt x="89" y="248"/>
                  </a:lnTo>
                  <a:lnTo>
                    <a:pt x="86" y="249"/>
                  </a:lnTo>
                  <a:lnTo>
                    <a:pt x="82" y="250"/>
                  </a:lnTo>
                  <a:lnTo>
                    <a:pt x="81" y="251"/>
                  </a:lnTo>
                  <a:lnTo>
                    <a:pt x="80" y="252"/>
                  </a:lnTo>
                  <a:lnTo>
                    <a:pt x="78" y="252"/>
                  </a:lnTo>
                  <a:lnTo>
                    <a:pt x="77" y="252"/>
                  </a:lnTo>
                  <a:lnTo>
                    <a:pt x="76" y="252"/>
                  </a:lnTo>
                  <a:lnTo>
                    <a:pt x="74" y="254"/>
                  </a:lnTo>
                  <a:lnTo>
                    <a:pt x="71" y="256"/>
                  </a:lnTo>
                  <a:lnTo>
                    <a:pt x="70" y="257"/>
                  </a:lnTo>
                  <a:lnTo>
                    <a:pt x="67" y="257"/>
                  </a:lnTo>
                  <a:lnTo>
                    <a:pt x="66" y="257"/>
                  </a:lnTo>
                  <a:lnTo>
                    <a:pt x="65" y="258"/>
                  </a:lnTo>
                  <a:lnTo>
                    <a:pt x="64" y="258"/>
                  </a:lnTo>
                  <a:lnTo>
                    <a:pt x="63" y="259"/>
                  </a:lnTo>
                  <a:lnTo>
                    <a:pt x="62" y="259"/>
                  </a:lnTo>
                  <a:lnTo>
                    <a:pt x="62" y="260"/>
                  </a:lnTo>
                  <a:lnTo>
                    <a:pt x="61" y="259"/>
                  </a:lnTo>
                  <a:lnTo>
                    <a:pt x="60" y="259"/>
                  </a:lnTo>
                  <a:lnTo>
                    <a:pt x="59" y="258"/>
                  </a:lnTo>
                  <a:lnTo>
                    <a:pt x="55" y="259"/>
                  </a:lnTo>
                  <a:lnTo>
                    <a:pt x="54" y="258"/>
                  </a:lnTo>
                  <a:lnTo>
                    <a:pt x="53" y="258"/>
                  </a:lnTo>
                  <a:lnTo>
                    <a:pt x="53" y="257"/>
                  </a:lnTo>
                  <a:lnTo>
                    <a:pt x="52" y="257"/>
                  </a:lnTo>
                  <a:lnTo>
                    <a:pt x="52" y="256"/>
                  </a:lnTo>
                  <a:lnTo>
                    <a:pt x="51" y="257"/>
                  </a:lnTo>
                  <a:lnTo>
                    <a:pt x="50" y="257"/>
                  </a:lnTo>
                  <a:lnTo>
                    <a:pt x="48" y="257"/>
                  </a:lnTo>
                  <a:lnTo>
                    <a:pt x="47" y="256"/>
                  </a:lnTo>
                  <a:lnTo>
                    <a:pt x="46" y="256"/>
                  </a:lnTo>
                  <a:lnTo>
                    <a:pt x="45" y="256"/>
                  </a:lnTo>
                  <a:lnTo>
                    <a:pt x="44" y="255"/>
                  </a:lnTo>
                  <a:lnTo>
                    <a:pt x="41" y="254"/>
                  </a:lnTo>
                  <a:lnTo>
                    <a:pt x="40" y="254"/>
                  </a:lnTo>
                  <a:lnTo>
                    <a:pt x="39" y="254"/>
                  </a:lnTo>
                  <a:lnTo>
                    <a:pt x="38" y="253"/>
                  </a:lnTo>
                  <a:lnTo>
                    <a:pt x="37" y="252"/>
                  </a:lnTo>
                  <a:lnTo>
                    <a:pt x="36" y="253"/>
                  </a:lnTo>
                  <a:lnTo>
                    <a:pt x="35" y="252"/>
                  </a:lnTo>
                  <a:lnTo>
                    <a:pt x="30" y="246"/>
                  </a:lnTo>
                  <a:lnTo>
                    <a:pt x="29" y="246"/>
                  </a:lnTo>
                  <a:lnTo>
                    <a:pt x="29" y="245"/>
                  </a:lnTo>
                  <a:lnTo>
                    <a:pt x="29" y="244"/>
                  </a:lnTo>
                  <a:lnTo>
                    <a:pt x="28" y="243"/>
                  </a:lnTo>
                  <a:lnTo>
                    <a:pt x="25" y="237"/>
                  </a:lnTo>
                  <a:lnTo>
                    <a:pt x="25" y="236"/>
                  </a:lnTo>
                  <a:lnTo>
                    <a:pt x="25" y="235"/>
                  </a:lnTo>
                  <a:lnTo>
                    <a:pt x="24" y="234"/>
                  </a:lnTo>
                  <a:lnTo>
                    <a:pt x="24" y="231"/>
                  </a:lnTo>
                  <a:lnTo>
                    <a:pt x="23" y="228"/>
                  </a:lnTo>
                  <a:lnTo>
                    <a:pt x="22" y="225"/>
                  </a:lnTo>
                  <a:lnTo>
                    <a:pt x="22" y="224"/>
                  </a:lnTo>
                  <a:lnTo>
                    <a:pt x="21" y="224"/>
                  </a:lnTo>
                  <a:lnTo>
                    <a:pt x="21" y="223"/>
                  </a:lnTo>
                  <a:lnTo>
                    <a:pt x="22" y="223"/>
                  </a:lnTo>
                  <a:lnTo>
                    <a:pt x="21" y="219"/>
                  </a:lnTo>
                  <a:lnTo>
                    <a:pt x="20" y="216"/>
                  </a:lnTo>
                  <a:lnTo>
                    <a:pt x="14" y="201"/>
                  </a:lnTo>
                  <a:lnTo>
                    <a:pt x="13" y="196"/>
                  </a:lnTo>
                  <a:lnTo>
                    <a:pt x="13" y="191"/>
                  </a:lnTo>
                  <a:lnTo>
                    <a:pt x="14" y="189"/>
                  </a:lnTo>
                  <a:lnTo>
                    <a:pt x="14" y="188"/>
                  </a:lnTo>
                  <a:lnTo>
                    <a:pt x="11" y="176"/>
                  </a:lnTo>
                  <a:lnTo>
                    <a:pt x="11" y="175"/>
                  </a:lnTo>
                  <a:lnTo>
                    <a:pt x="11" y="176"/>
                  </a:lnTo>
                  <a:lnTo>
                    <a:pt x="12" y="177"/>
                  </a:lnTo>
                  <a:lnTo>
                    <a:pt x="13" y="180"/>
                  </a:lnTo>
                  <a:lnTo>
                    <a:pt x="14" y="180"/>
                  </a:lnTo>
                  <a:lnTo>
                    <a:pt x="14" y="179"/>
                  </a:lnTo>
                  <a:lnTo>
                    <a:pt x="14" y="177"/>
                  </a:lnTo>
                  <a:lnTo>
                    <a:pt x="14" y="176"/>
                  </a:lnTo>
                  <a:lnTo>
                    <a:pt x="13" y="176"/>
                  </a:lnTo>
                  <a:lnTo>
                    <a:pt x="13" y="175"/>
                  </a:lnTo>
                  <a:lnTo>
                    <a:pt x="12" y="175"/>
                  </a:lnTo>
                  <a:lnTo>
                    <a:pt x="12" y="174"/>
                  </a:lnTo>
                  <a:lnTo>
                    <a:pt x="12" y="173"/>
                  </a:lnTo>
                  <a:lnTo>
                    <a:pt x="9" y="149"/>
                  </a:lnTo>
                  <a:lnTo>
                    <a:pt x="8" y="148"/>
                  </a:lnTo>
                  <a:lnTo>
                    <a:pt x="9" y="148"/>
                  </a:lnTo>
                  <a:lnTo>
                    <a:pt x="10" y="147"/>
                  </a:lnTo>
                  <a:lnTo>
                    <a:pt x="10" y="146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9" y="143"/>
                  </a:lnTo>
                  <a:lnTo>
                    <a:pt x="9" y="142"/>
                  </a:lnTo>
                  <a:lnTo>
                    <a:pt x="9" y="139"/>
                  </a:lnTo>
                  <a:lnTo>
                    <a:pt x="7" y="132"/>
                  </a:lnTo>
                  <a:lnTo>
                    <a:pt x="7" y="131"/>
                  </a:lnTo>
                  <a:lnTo>
                    <a:pt x="6" y="129"/>
                  </a:lnTo>
                  <a:lnTo>
                    <a:pt x="6" y="126"/>
                  </a:lnTo>
                  <a:lnTo>
                    <a:pt x="5" y="123"/>
                  </a:lnTo>
                  <a:lnTo>
                    <a:pt x="3" y="116"/>
                  </a:lnTo>
                  <a:lnTo>
                    <a:pt x="3" y="113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4" y="107"/>
                  </a:lnTo>
                  <a:lnTo>
                    <a:pt x="5" y="105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7" y="102"/>
                  </a:lnTo>
                  <a:lnTo>
                    <a:pt x="8" y="99"/>
                  </a:lnTo>
                  <a:lnTo>
                    <a:pt x="7" y="101"/>
                  </a:lnTo>
                  <a:lnTo>
                    <a:pt x="6" y="103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8" y="107"/>
                  </a:lnTo>
                  <a:lnTo>
                    <a:pt x="7" y="108"/>
                  </a:lnTo>
                  <a:lnTo>
                    <a:pt x="6" y="108"/>
                  </a:lnTo>
                  <a:lnTo>
                    <a:pt x="6" y="109"/>
                  </a:lnTo>
                  <a:lnTo>
                    <a:pt x="6" y="111"/>
                  </a:lnTo>
                  <a:lnTo>
                    <a:pt x="5" y="115"/>
                  </a:lnTo>
                  <a:lnTo>
                    <a:pt x="5" y="117"/>
                  </a:lnTo>
                  <a:lnTo>
                    <a:pt x="6" y="118"/>
                  </a:lnTo>
                  <a:lnTo>
                    <a:pt x="7" y="118"/>
                  </a:lnTo>
                  <a:lnTo>
                    <a:pt x="5" y="121"/>
                  </a:lnTo>
                  <a:lnTo>
                    <a:pt x="8" y="123"/>
                  </a:lnTo>
                  <a:lnTo>
                    <a:pt x="11" y="123"/>
                  </a:lnTo>
                  <a:lnTo>
                    <a:pt x="12" y="122"/>
                  </a:lnTo>
                  <a:lnTo>
                    <a:pt x="12" y="121"/>
                  </a:lnTo>
                  <a:lnTo>
                    <a:pt x="11" y="120"/>
                  </a:lnTo>
                  <a:lnTo>
                    <a:pt x="11" y="119"/>
                  </a:lnTo>
                  <a:lnTo>
                    <a:pt x="10" y="118"/>
                  </a:lnTo>
                  <a:lnTo>
                    <a:pt x="9" y="117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1" y="109"/>
                  </a:lnTo>
                  <a:lnTo>
                    <a:pt x="11" y="108"/>
                  </a:lnTo>
                  <a:lnTo>
                    <a:pt x="11" y="107"/>
                  </a:lnTo>
                  <a:lnTo>
                    <a:pt x="10" y="107"/>
                  </a:lnTo>
                  <a:lnTo>
                    <a:pt x="10" y="106"/>
                  </a:lnTo>
                  <a:lnTo>
                    <a:pt x="11" y="105"/>
                  </a:lnTo>
                  <a:lnTo>
                    <a:pt x="12" y="104"/>
                  </a:lnTo>
                  <a:lnTo>
                    <a:pt x="12" y="102"/>
                  </a:lnTo>
                  <a:lnTo>
                    <a:pt x="12" y="99"/>
                  </a:lnTo>
                  <a:lnTo>
                    <a:pt x="13" y="93"/>
                  </a:lnTo>
                  <a:lnTo>
                    <a:pt x="13" y="92"/>
                  </a:lnTo>
                  <a:lnTo>
                    <a:pt x="14" y="92"/>
                  </a:lnTo>
                  <a:lnTo>
                    <a:pt x="14" y="91"/>
                  </a:lnTo>
                  <a:lnTo>
                    <a:pt x="14" y="90"/>
                  </a:lnTo>
                  <a:lnTo>
                    <a:pt x="14" y="88"/>
                  </a:lnTo>
                  <a:lnTo>
                    <a:pt x="15" y="86"/>
                  </a:lnTo>
                  <a:lnTo>
                    <a:pt x="16" y="85"/>
                  </a:lnTo>
                  <a:lnTo>
                    <a:pt x="17" y="85"/>
                  </a:lnTo>
                  <a:lnTo>
                    <a:pt x="18" y="84"/>
                  </a:lnTo>
                  <a:lnTo>
                    <a:pt x="18" y="83"/>
                  </a:lnTo>
                  <a:lnTo>
                    <a:pt x="18" y="81"/>
                  </a:lnTo>
                  <a:lnTo>
                    <a:pt x="19" y="81"/>
                  </a:lnTo>
                  <a:lnTo>
                    <a:pt x="19" y="79"/>
                  </a:lnTo>
                  <a:lnTo>
                    <a:pt x="20" y="73"/>
                  </a:lnTo>
                  <a:lnTo>
                    <a:pt x="18" y="69"/>
                  </a:lnTo>
                  <a:lnTo>
                    <a:pt x="18" y="68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8" y="59"/>
                  </a:lnTo>
                  <a:lnTo>
                    <a:pt x="19" y="59"/>
                  </a:lnTo>
                  <a:lnTo>
                    <a:pt x="20" y="59"/>
                  </a:lnTo>
                  <a:lnTo>
                    <a:pt x="23" y="56"/>
                  </a:lnTo>
                  <a:lnTo>
                    <a:pt x="25" y="55"/>
                  </a:lnTo>
                  <a:lnTo>
                    <a:pt x="26" y="54"/>
                  </a:lnTo>
                  <a:lnTo>
                    <a:pt x="27" y="52"/>
                  </a:lnTo>
                  <a:lnTo>
                    <a:pt x="27" y="51"/>
                  </a:lnTo>
                  <a:lnTo>
                    <a:pt x="28" y="48"/>
                  </a:lnTo>
                  <a:lnTo>
                    <a:pt x="30" y="43"/>
                  </a:lnTo>
                  <a:lnTo>
                    <a:pt x="30" y="42"/>
                  </a:lnTo>
                  <a:lnTo>
                    <a:pt x="31" y="40"/>
                  </a:lnTo>
                  <a:lnTo>
                    <a:pt x="31" y="36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4"/>
                  </a:lnTo>
                  <a:lnTo>
                    <a:pt x="27" y="33"/>
                  </a:lnTo>
                  <a:lnTo>
                    <a:pt x="27" y="32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9" y="28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34" y="25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5" y="23"/>
                  </a:lnTo>
                  <a:lnTo>
                    <a:pt x="35" y="22"/>
                  </a:lnTo>
                  <a:lnTo>
                    <a:pt x="34" y="21"/>
                  </a:lnTo>
                  <a:lnTo>
                    <a:pt x="32" y="20"/>
                  </a:lnTo>
                  <a:lnTo>
                    <a:pt x="28" y="17"/>
                  </a:lnTo>
                  <a:lnTo>
                    <a:pt x="27" y="16"/>
                  </a:lnTo>
                  <a:lnTo>
                    <a:pt x="29" y="16"/>
                  </a:lnTo>
                  <a:lnTo>
                    <a:pt x="31" y="17"/>
                  </a:lnTo>
                  <a:lnTo>
                    <a:pt x="35" y="19"/>
                  </a:lnTo>
                  <a:lnTo>
                    <a:pt x="38" y="20"/>
                  </a:lnTo>
                  <a:lnTo>
                    <a:pt x="39" y="21"/>
                  </a:lnTo>
                  <a:lnTo>
                    <a:pt x="41" y="22"/>
                  </a:lnTo>
                  <a:lnTo>
                    <a:pt x="41" y="23"/>
                  </a:lnTo>
                  <a:lnTo>
                    <a:pt x="41" y="24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5" y="25"/>
                  </a:lnTo>
                  <a:lnTo>
                    <a:pt x="51" y="22"/>
                  </a:lnTo>
                  <a:lnTo>
                    <a:pt x="53" y="22"/>
                  </a:lnTo>
                  <a:lnTo>
                    <a:pt x="56" y="23"/>
                  </a:lnTo>
                  <a:lnTo>
                    <a:pt x="60" y="25"/>
                  </a:lnTo>
                  <a:lnTo>
                    <a:pt x="63" y="26"/>
                  </a:lnTo>
                  <a:lnTo>
                    <a:pt x="59" y="23"/>
                  </a:lnTo>
                  <a:lnTo>
                    <a:pt x="57" y="22"/>
                  </a:lnTo>
                  <a:lnTo>
                    <a:pt x="56" y="22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3" y="20"/>
                  </a:lnTo>
                  <a:lnTo>
                    <a:pt x="52" y="20"/>
                  </a:lnTo>
                  <a:lnTo>
                    <a:pt x="52" y="21"/>
                  </a:lnTo>
                  <a:lnTo>
                    <a:pt x="51" y="21"/>
                  </a:lnTo>
                  <a:lnTo>
                    <a:pt x="50" y="20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3" y="16"/>
                  </a:lnTo>
                  <a:lnTo>
                    <a:pt x="41" y="15"/>
                  </a:lnTo>
                  <a:lnTo>
                    <a:pt x="40" y="15"/>
                  </a:lnTo>
                  <a:lnTo>
                    <a:pt x="36" y="13"/>
                  </a:lnTo>
                  <a:lnTo>
                    <a:pt x="35" y="12"/>
                  </a:lnTo>
                  <a:lnTo>
                    <a:pt x="34" y="12"/>
                  </a:lnTo>
                  <a:lnTo>
                    <a:pt x="35" y="14"/>
                  </a:lnTo>
                  <a:lnTo>
                    <a:pt x="36" y="15"/>
                  </a:lnTo>
                  <a:lnTo>
                    <a:pt x="36" y="16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6"/>
                  </a:lnTo>
                  <a:lnTo>
                    <a:pt x="34" y="16"/>
                  </a:lnTo>
                  <a:lnTo>
                    <a:pt x="33" y="15"/>
                  </a:lnTo>
                  <a:lnTo>
                    <a:pt x="31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0" y="15"/>
                  </a:lnTo>
                  <a:lnTo>
                    <a:pt x="29" y="14"/>
                  </a:lnTo>
                  <a:lnTo>
                    <a:pt x="26" y="13"/>
                  </a:lnTo>
                  <a:lnTo>
                    <a:pt x="23" y="11"/>
                  </a:lnTo>
                  <a:lnTo>
                    <a:pt x="22" y="10"/>
                  </a:lnTo>
                  <a:lnTo>
                    <a:pt x="21" y="10"/>
                  </a:lnTo>
                  <a:lnTo>
                    <a:pt x="20" y="9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5" y="5"/>
                  </a:lnTo>
                  <a:lnTo>
                    <a:pt x="36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40" y="7"/>
                  </a:lnTo>
                  <a:lnTo>
                    <a:pt x="45" y="14"/>
                  </a:lnTo>
                  <a:lnTo>
                    <a:pt x="47" y="15"/>
                  </a:lnTo>
                  <a:lnTo>
                    <a:pt x="52" y="17"/>
                  </a:lnTo>
                  <a:lnTo>
                    <a:pt x="50" y="16"/>
                  </a:lnTo>
                  <a:lnTo>
                    <a:pt x="44" y="11"/>
                  </a:lnTo>
                  <a:lnTo>
                    <a:pt x="39" y="5"/>
                  </a:lnTo>
                  <a:lnTo>
                    <a:pt x="37" y="4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50" y="14"/>
                  </a:lnTo>
                  <a:lnTo>
                    <a:pt x="51" y="15"/>
                  </a:lnTo>
                  <a:lnTo>
                    <a:pt x="54" y="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90" name="Freeform 641">
              <a:extLst>
                <a:ext uri="{FF2B5EF4-FFF2-40B4-BE49-F238E27FC236}">
                  <a16:creationId xmlns:a16="http://schemas.microsoft.com/office/drawing/2014/main" id="{8645E9E7-42D4-73DD-06EE-D52D84C16F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8563" y="2679701"/>
              <a:ext cx="550863" cy="460375"/>
            </a:xfrm>
            <a:custGeom>
              <a:avLst/>
              <a:gdLst>
                <a:gd name="T0" fmla="*/ 67 w 347"/>
                <a:gd name="T1" fmla="*/ 279 h 290"/>
                <a:gd name="T2" fmla="*/ 66 w 347"/>
                <a:gd name="T3" fmla="*/ 269 h 290"/>
                <a:gd name="T4" fmla="*/ 62 w 347"/>
                <a:gd name="T5" fmla="*/ 267 h 290"/>
                <a:gd name="T6" fmla="*/ 46 w 347"/>
                <a:gd name="T7" fmla="*/ 234 h 290"/>
                <a:gd name="T8" fmla="*/ 45 w 347"/>
                <a:gd name="T9" fmla="*/ 217 h 290"/>
                <a:gd name="T10" fmla="*/ 338 w 347"/>
                <a:gd name="T11" fmla="*/ 18 h 290"/>
                <a:gd name="T12" fmla="*/ 329 w 347"/>
                <a:gd name="T13" fmla="*/ 38 h 290"/>
                <a:gd name="T14" fmla="*/ 337 w 347"/>
                <a:gd name="T15" fmla="*/ 53 h 290"/>
                <a:gd name="T16" fmla="*/ 347 w 347"/>
                <a:gd name="T17" fmla="*/ 82 h 290"/>
                <a:gd name="T18" fmla="*/ 340 w 347"/>
                <a:gd name="T19" fmla="*/ 125 h 290"/>
                <a:gd name="T20" fmla="*/ 341 w 347"/>
                <a:gd name="T21" fmla="*/ 161 h 290"/>
                <a:gd name="T22" fmla="*/ 313 w 347"/>
                <a:gd name="T23" fmla="*/ 170 h 290"/>
                <a:gd name="T24" fmla="*/ 279 w 347"/>
                <a:gd name="T25" fmla="*/ 186 h 290"/>
                <a:gd name="T26" fmla="*/ 269 w 347"/>
                <a:gd name="T27" fmla="*/ 200 h 290"/>
                <a:gd name="T28" fmla="*/ 250 w 347"/>
                <a:gd name="T29" fmla="*/ 201 h 290"/>
                <a:gd name="T30" fmla="*/ 229 w 347"/>
                <a:gd name="T31" fmla="*/ 210 h 290"/>
                <a:gd name="T32" fmla="*/ 234 w 347"/>
                <a:gd name="T33" fmla="*/ 233 h 290"/>
                <a:gd name="T34" fmla="*/ 253 w 347"/>
                <a:gd name="T35" fmla="*/ 247 h 290"/>
                <a:gd name="T36" fmla="*/ 244 w 347"/>
                <a:gd name="T37" fmla="*/ 263 h 290"/>
                <a:gd name="T38" fmla="*/ 227 w 347"/>
                <a:gd name="T39" fmla="*/ 251 h 290"/>
                <a:gd name="T40" fmla="*/ 198 w 347"/>
                <a:gd name="T41" fmla="*/ 262 h 290"/>
                <a:gd name="T42" fmla="*/ 179 w 347"/>
                <a:gd name="T43" fmla="*/ 264 h 290"/>
                <a:gd name="T44" fmla="*/ 147 w 347"/>
                <a:gd name="T45" fmla="*/ 283 h 290"/>
                <a:gd name="T46" fmla="*/ 130 w 347"/>
                <a:gd name="T47" fmla="*/ 282 h 290"/>
                <a:gd name="T48" fmla="*/ 104 w 347"/>
                <a:gd name="T49" fmla="*/ 274 h 290"/>
                <a:gd name="T50" fmla="*/ 95 w 347"/>
                <a:gd name="T51" fmla="*/ 282 h 290"/>
                <a:gd name="T52" fmla="*/ 86 w 347"/>
                <a:gd name="T53" fmla="*/ 282 h 290"/>
                <a:gd name="T54" fmla="*/ 85 w 347"/>
                <a:gd name="T55" fmla="*/ 269 h 290"/>
                <a:gd name="T56" fmla="*/ 84 w 347"/>
                <a:gd name="T57" fmla="*/ 242 h 290"/>
                <a:gd name="T58" fmla="*/ 74 w 347"/>
                <a:gd name="T59" fmla="*/ 251 h 290"/>
                <a:gd name="T60" fmla="*/ 63 w 347"/>
                <a:gd name="T61" fmla="*/ 256 h 290"/>
                <a:gd name="T62" fmla="*/ 52 w 347"/>
                <a:gd name="T63" fmla="*/ 251 h 290"/>
                <a:gd name="T64" fmla="*/ 50 w 347"/>
                <a:gd name="T65" fmla="*/ 233 h 290"/>
                <a:gd name="T66" fmla="*/ 50 w 347"/>
                <a:gd name="T67" fmla="*/ 222 h 290"/>
                <a:gd name="T68" fmla="*/ 51 w 347"/>
                <a:gd name="T69" fmla="*/ 218 h 290"/>
                <a:gd name="T70" fmla="*/ 42 w 347"/>
                <a:gd name="T71" fmla="*/ 214 h 290"/>
                <a:gd name="T72" fmla="*/ 44 w 347"/>
                <a:gd name="T73" fmla="*/ 207 h 290"/>
                <a:gd name="T74" fmla="*/ 49 w 347"/>
                <a:gd name="T75" fmla="*/ 203 h 290"/>
                <a:gd name="T76" fmla="*/ 42 w 347"/>
                <a:gd name="T77" fmla="*/ 207 h 290"/>
                <a:gd name="T78" fmla="*/ 30 w 347"/>
                <a:gd name="T79" fmla="*/ 181 h 290"/>
                <a:gd name="T80" fmla="*/ 23 w 347"/>
                <a:gd name="T81" fmla="*/ 148 h 290"/>
                <a:gd name="T82" fmla="*/ 11 w 347"/>
                <a:gd name="T83" fmla="*/ 124 h 290"/>
                <a:gd name="T84" fmla="*/ 1 w 347"/>
                <a:gd name="T85" fmla="*/ 88 h 290"/>
                <a:gd name="T86" fmla="*/ 17 w 347"/>
                <a:gd name="T87" fmla="*/ 69 h 290"/>
                <a:gd name="T88" fmla="*/ 38 w 347"/>
                <a:gd name="T89" fmla="*/ 42 h 290"/>
                <a:gd name="T90" fmla="*/ 68 w 347"/>
                <a:gd name="T91" fmla="*/ 24 h 290"/>
                <a:gd name="T92" fmla="*/ 87 w 347"/>
                <a:gd name="T93" fmla="*/ 18 h 290"/>
                <a:gd name="T94" fmla="*/ 103 w 347"/>
                <a:gd name="T95" fmla="*/ 25 h 290"/>
                <a:gd name="T96" fmla="*/ 123 w 347"/>
                <a:gd name="T97" fmla="*/ 22 h 290"/>
                <a:gd name="T98" fmla="*/ 148 w 347"/>
                <a:gd name="T99" fmla="*/ 23 h 290"/>
                <a:gd name="T100" fmla="*/ 164 w 347"/>
                <a:gd name="T101" fmla="*/ 19 h 290"/>
                <a:gd name="T102" fmla="*/ 180 w 347"/>
                <a:gd name="T103" fmla="*/ 33 h 290"/>
                <a:gd name="T104" fmla="*/ 203 w 347"/>
                <a:gd name="T105" fmla="*/ 41 h 290"/>
                <a:gd name="T106" fmla="*/ 221 w 347"/>
                <a:gd name="T107" fmla="*/ 41 h 290"/>
                <a:gd name="T108" fmla="*/ 248 w 347"/>
                <a:gd name="T109" fmla="*/ 52 h 290"/>
                <a:gd name="T110" fmla="*/ 243 w 347"/>
                <a:gd name="T111" fmla="*/ 30 h 290"/>
                <a:gd name="T112" fmla="*/ 254 w 347"/>
                <a:gd name="T113" fmla="*/ 23 h 290"/>
                <a:gd name="T114" fmla="*/ 271 w 347"/>
                <a:gd name="T115" fmla="*/ 12 h 290"/>
                <a:gd name="T116" fmla="*/ 282 w 347"/>
                <a:gd name="T117" fmla="*/ 16 h 290"/>
                <a:gd name="T118" fmla="*/ 305 w 347"/>
                <a:gd name="T119" fmla="*/ 26 h 290"/>
                <a:gd name="T120" fmla="*/ 320 w 347"/>
                <a:gd name="T121" fmla="*/ 15 h 290"/>
                <a:gd name="T122" fmla="*/ 334 w 347"/>
                <a:gd name="T123" fmla="*/ 11 h 290"/>
                <a:gd name="T124" fmla="*/ 340 w 347"/>
                <a:gd name="T125" fmla="*/ 1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7" h="290">
                  <a:moveTo>
                    <a:pt x="98" y="287"/>
                  </a:moveTo>
                  <a:lnTo>
                    <a:pt x="97" y="288"/>
                  </a:lnTo>
                  <a:lnTo>
                    <a:pt x="96" y="288"/>
                  </a:lnTo>
                  <a:lnTo>
                    <a:pt x="95" y="287"/>
                  </a:lnTo>
                  <a:lnTo>
                    <a:pt x="94" y="286"/>
                  </a:lnTo>
                  <a:lnTo>
                    <a:pt x="95" y="286"/>
                  </a:lnTo>
                  <a:lnTo>
                    <a:pt x="95" y="285"/>
                  </a:lnTo>
                  <a:lnTo>
                    <a:pt x="95" y="284"/>
                  </a:lnTo>
                  <a:lnTo>
                    <a:pt x="96" y="283"/>
                  </a:lnTo>
                  <a:lnTo>
                    <a:pt x="97" y="284"/>
                  </a:lnTo>
                  <a:lnTo>
                    <a:pt x="98" y="284"/>
                  </a:lnTo>
                  <a:lnTo>
                    <a:pt x="98" y="286"/>
                  </a:lnTo>
                  <a:lnTo>
                    <a:pt x="98" y="287"/>
                  </a:lnTo>
                  <a:close/>
                  <a:moveTo>
                    <a:pt x="66" y="280"/>
                  </a:moveTo>
                  <a:lnTo>
                    <a:pt x="67" y="280"/>
                  </a:lnTo>
                  <a:lnTo>
                    <a:pt x="67" y="279"/>
                  </a:lnTo>
                  <a:lnTo>
                    <a:pt x="67" y="280"/>
                  </a:lnTo>
                  <a:lnTo>
                    <a:pt x="67" y="281"/>
                  </a:lnTo>
                  <a:lnTo>
                    <a:pt x="66" y="281"/>
                  </a:lnTo>
                  <a:lnTo>
                    <a:pt x="64" y="279"/>
                  </a:lnTo>
                  <a:lnTo>
                    <a:pt x="64" y="278"/>
                  </a:lnTo>
                  <a:lnTo>
                    <a:pt x="64" y="277"/>
                  </a:lnTo>
                  <a:lnTo>
                    <a:pt x="65" y="277"/>
                  </a:lnTo>
                  <a:lnTo>
                    <a:pt x="66" y="277"/>
                  </a:lnTo>
                  <a:lnTo>
                    <a:pt x="66" y="278"/>
                  </a:lnTo>
                  <a:lnTo>
                    <a:pt x="66" y="279"/>
                  </a:lnTo>
                  <a:lnTo>
                    <a:pt x="66" y="280"/>
                  </a:lnTo>
                  <a:close/>
                  <a:moveTo>
                    <a:pt x="63" y="268"/>
                  </a:moveTo>
                  <a:lnTo>
                    <a:pt x="64" y="269"/>
                  </a:lnTo>
                  <a:lnTo>
                    <a:pt x="64" y="268"/>
                  </a:lnTo>
                  <a:lnTo>
                    <a:pt x="65" y="269"/>
                  </a:lnTo>
                  <a:lnTo>
                    <a:pt x="66" y="269"/>
                  </a:lnTo>
                  <a:lnTo>
                    <a:pt x="66" y="270"/>
                  </a:lnTo>
                  <a:lnTo>
                    <a:pt x="66" y="271"/>
                  </a:lnTo>
                  <a:lnTo>
                    <a:pt x="65" y="271"/>
                  </a:lnTo>
                  <a:lnTo>
                    <a:pt x="64" y="271"/>
                  </a:lnTo>
                  <a:lnTo>
                    <a:pt x="64" y="272"/>
                  </a:lnTo>
                  <a:lnTo>
                    <a:pt x="63" y="273"/>
                  </a:lnTo>
                  <a:lnTo>
                    <a:pt x="63" y="272"/>
                  </a:lnTo>
                  <a:lnTo>
                    <a:pt x="62" y="271"/>
                  </a:lnTo>
                  <a:lnTo>
                    <a:pt x="60" y="270"/>
                  </a:lnTo>
                  <a:lnTo>
                    <a:pt x="59" y="269"/>
                  </a:lnTo>
                  <a:lnTo>
                    <a:pt x="58" y="268"/>
                  </a:lnTo>
                  <a:lnTo>
                    <a:pt x="58" y="267"/>
                  </a:lnTo>
                  <a:lnTo>
                    <a:pt x="59" y="266"/>
                  </a:lnTo>
                  <a:lnTo>
                    <a:pt x="60" y="266"/>
                  </a:lnTo>
                  <a:lnTo>
                    <a:pt x="61" y="266"/>
                  </a:lnTo>
                  <a:lnTo>
                    <a:pt x="62" y="267"/>
                  </a:lnTo>
                  <a:lnTo>
                    <a:pt x="63" y="267"/>
                  </a:lnTo>
                  <a:lnTo>
                    <a:pt x="63" y="268"/>
                  </a:lnTo>
                  <a:close/>
                  <a:moveTo>
                    <a:pt x="45" y="223"/>
                  </a:moveTo>
                  <a:lnTo>
                    <a:pt x="46" y="223"/>
                  </a:lnTo>
                  <a:lnTo>
                    <a:pt x="47" y="223"/>
                  </a:lnTo>
                  <a:lnTo>
                    <a:pt x="48" y="225"/>
                  </a:lnTo>
                  <a:lnTo>
                    <a:pt x="48" y="226"/>
                  </a:lnTo>
                  <a:lnTo>
                    <a:pt x="48" y="227"/>
                  </a:lnTo>
                  <a:lnTo>
                    <a:pt x="48" y="228"/>
                  </a:lnTo>
                  <a:lnTo>
                    <a:pt x="48" y="229"/>
                  </a:lnTo>
                  <a:lnTo>
                    <a:pt x="48" y="230"/>
                  </a:lnTo>
                  <a:lnTo>
                    <a:pt x="48" y="232"/>
                  </a:lnTo>
                  <a:lnTo>
                    <a:pt x="48" y="233"/>
                  </a:lnTo>
                  <a:lnTo>
                    <a:pt x="48" y="234"/>
                  </a:lnTo>
                  <a:lnTo>
                    <a:pt x="47" y="234"/>
                  </a:lnTo>
                  <a:lnTo>
                    <a:pt x="46" y="234"/>
                  </a:lnTo>
                  <a:lnTo>
                    <a:pt x="45" y="234"/>
                  </a:lnTo>
                  <a:lnTo>
                    <a:pt x="45" y="233"/>
                  </a:lnTo>
                  <a:lnTo>
                    <a:pt x="45" y="232"/>
                  </a:lnTo>
                  <a:lnTo>
                    <a:pt x="44" y="231"/>
                  </a:lnTo>
                  <a:lnTo>
                    <a:pt x="45" y="228"/>
                  </a:lnTo>
                  <a:lnTo>
                    <a:pt x="44" y="226"/>
                  </a:lnTo>
                  <a:lnTo>
                    <a:pt x="44" y="224"/>
                  </a:lnTo>
                  <a:lnTo>
                    <a:pt x="45" y="222"/>
                  </a:lnTo>
                  <a:lnTo>
                    <a:pt x="45" y="223"/>
                  </a:lnTo>
                  <a:close/>
                  <a:moveTo>
                    <a:pt x="48" y="222"/>
                  </a:moveTo>
                  <a:lnTo>
                    <a:pt x="47" y="222"/>
                  </a:lnTo>
                  <a:lnTo>
                    <a:pt x="46" y="222"/>
                  </a:lnTo>
                  <a:lnTo>
                    <a:pt x="47" y="220"/>
                  </a:lnTo>
                  <a:lnTo>
                    <a:pt x="46" y="219"/>
                  </a:lnTo>
                  <a:lnTo>
                    <a:pt x="45" y="218"/>
                  </a:lnTo>
                  <a:lnTo>
                    <a:pt x="45" y="217"/>
                  </a:lnTo>
                  <a:lnTo>
                    <a:pt x="46" y="216"/>
                  </a:lnTo>
                  <a:lnTo>
                    <a:pt x="47" y="216"/>
                  </a:lnTo>
                  <a:lnTo>
                    <a:pt x="47" y="217"/>
                  </a:lnTo>
                  <a:lnTo>
                    <a:pt x="48" y="218"/>
                  </a:lnTo>
                  <a:lnTo>
                    <a:pt x="48" y="219"/>
                  </a:lnTo>
                  <a:lnTo>
                    <a:pt x="49" y="220"/>
                  </a:lnTo>
                  <a:lnTo>
                    <a:pt x="48" y="221"/>
                  </a:lnTo>
                  <a:lnTo>
                    <a:pt x="48" y="222"/>
                  </a:lnTo>
                  <a:close/>
                  <a:moveTo>
                    <a:pt x="340" y="10"/>
                  </a:moveTo>
                  <a:lnTo>
                    <a:pt x="340" y="11"/>
                  </a:lnTo>
                  <a:lnTo>
                    <a:pt x="340" y="12"/>
                  </a:lnTo>
                  <a:lnTo>
                    <a:pt x="339" y="13"/>
                  </a:lnTo>
                  <a:lnTo>
                    <a:pt x="339" y="14"/>
                  </a:lnTo>
                  <a:lnTo>
                    <a:pt x="339" y="15"/>
                  </a:lnTo>
                  <a:lnTo>
                    <a:pt x="339" y="16"/>
                  </a:lnTo>
                  <a:lnTo>
                    <a:pt x="338" y="18"/>
                  </a:lnTo>
                  <a:lnTo>
                    <a:pt x="337" y="19"/>
                  </a:lnTo>
                  <a:lnTo>
                    <a:pt x="336" y="19"/>
                  </a:lnTo>
                  <a:lnTo>
                    <a:pt x="335" y="20"/>
                  </a:lnTo>
                  <a:lnTo>
                    <a:pt x="335" y="19"/>
                  </a:lnTo>
                  <a:lnTo>
                    <a:pt x="334" y="19"/>
                  </a:lnTo>
                  <a:lnTo>
                    <a:pt x="333" y="19"/>
                  </a:lnTo>
                  <a:lnTo>
                    <a:pt x="332" y="20"/>
                  </a:lnTo>
                  <a:lnTo>
                    <a:pt x="332" y="21"/>
                  </a:lnTo>
                  <a:lnTo>
                    <a:pt x="331" y="24"/>
                  </a:lnTo>
                  <a:lnTo>
                    <a:pt x="330" y="25"/>
                  </a:lnTo>
                  <a:lnTo>
                    <a:pt x="330" y="26"/>
                  </a:lnTo>
                  <a:lnTo>
                    <a:pt x="330" y="27"/>
                  </a:lnTo>
                  <a:lnTo>
                    <a:pt x="331" y="28"/>
                  </a:lnTo>
                  <a:lnTo>
                    <a:pt x="331" y="29"/>
                  </a:lnTo>
                  <a:lnTo>
                    <a:pt x="331" y="32"/>
                  </a:lnTo>
                  <a:lnTo>
                    <a:pt x="329" y="38"/>
                  </a:lnTo>
                  <a:lnTo>
                    <a:pt x="328" y="40"/>
                  </a:lnTo>
                  <a:lnTo>
                    <a:pt x="329" y="41"/>
                  </a:lnTo>
                  <a:lnTo>
                    <a:pt x="330" y="42"/>
                  </a:lnTo>
                  <a:lnTo>
                    <a:pt x="330" y="44"/>
                  </a:lnTo>
                  <a:lnTo>
                    <a:pt x="330" y="45"/>
                  </a:lnTo>
                  <a:lnTo>
                    <a:pt x="330" y="47"/>
                  </a:lnTo>
                  <a:lnTo>
                    <a:pt x="331" y="48"/>
                  </a:lnTo>
                  <a:lnTo>
                    <a:pt x="332" y="48"/>
                  </a:lnTo>
                  <a:lnTo>
                    <a:pt x="334" y="48"/>
                  </a:lnTo>
                  <a:lnTo>
                    <a:pt x="335" y="48"/>
                  </a:lnTo>
                  <a:lnTo>
                    <a:pt x="336" y="49"/>
                  </a:lnTo>
                  <a:lnTo>
                    <a:pt x="336" y="50"/>
                  </a:lnTo>
                  <a:lnTo>
                    <a:pt x="335" y="50"/>
                  </a:lnTo>
                  <a:lnTo>
                    <a:pt x="336" y="51"/>
                  </a:lnTo>
                  <a:lnTo>
                    <a:pt x="336" y="53"/>
                  </a:lnTo>
                  <a:lnTo>
                    <a:pt x="337" y="53"/>
                  </a:lnTo>
                  <a:lnTo>
                    <a:pt x="337" y="54"/>
                  </a:lnTo>
                  <a:lnTo>
                    <a:pt x="336" y="55"/>
                  </a:lnTo>
                  <a:lnTo>
                    <a:pt x="336" y="56"/>
                  </a:lnTo>
                  <a:lnTo>
                    <a:pt x="336" y="57"/>
                  </a:lnTo>
                  <a:lnTo>
                    <a:pt x="337" y="59"/>
                  </a:lnTo>
                  <a:lnTo>
                    <a:pt x="336" y="59"/>
                  </a:lnTo>
                  <a:lnTo>
                    <a:pt x="336" y="61"/>
                  </a:lnTo>
                  <a:lnTo>
                    <a:pt x="336" y="62"/>
                  </a:lnTo>
                  <a:lnTo>
                    <a:pt x="336" y="63"/>
                  </a:lnTo>
                  <a:lnTo>
                    <a:pt x="338" y="64"/>
                  </a:lnTo>
                  <a:lnTo>
                    <a:pt x="338" y="65"/>
                  </a:lnTo>
                  <a:lnTo>
                    <a:pt x="338" y="66"/>
                  </a:lnTo>
                  <a:lnTo>
                    <a:pt x="340" y="67"/>
                  </a:lnTo>
                  <a:lnTo>
                    <a:pt x="341" y="69"/>
                  </a:lnTo>
                  <a:lnTo>
                    <a:pt x="346" y="79"/>
                  </a:lnTo>
                  <a:lnTo>
                    <a:pt x="347" y="82"/>
                  </a:lnTo>
                  <a:lnTo>
                    <a:pt x="347" y="89"/>
                  </a:lnTo>
                  <a:lnTo>
                    <a:pt x="347" y="91"/>
                  </a:lnTo>
                  <a:lnTo>
                    <a:pt x="345" y="96"/>
                  </a:lnTo>
                  <a:lnTo>
                    <a:pt x="344" y="98"/>
                  </a:lnTo>
                  <a:lnTo>
                    <a:pt x="337" y="114"/>
                  </a:lnTo>
                  <a:lnTo>
                    <a:pt x="338" y="115"/>
                  </a:lnTo>
                  <a:lnTo>
                    <a:pt x="339" y="116"/>
                  </a:lnTo>
                  <a:lnTo>
                    <a:pt x="339" y="117"/>
                  </a:lnTo>
                  <a:lnTo>
                    <a:pt x="338" y="117"/>
                  </a:lnTo>
                  <a:lnTo>
                    <a:pt x="338" y="118"/>
                  </a:lnTo>
                  <a:lnTo>
                    <a:pt x="338" y="119"/>
                  </a:lnTo>
                  <a:lnTo>
                    <a:pt x="338" y="120"/>
                  </a:lnTo>
                  <a:lnTo>
                    <a:pt x="339" y="121"/>
                  </a:lnTo>
                  <a:lnTo>
                    <a:pt x="339" y="123"/>
                  </a:lnTo>
                  <a:lnTo>
                    <a:pt x="339" y="124"/>
                  </a:lnTo>
                  <a:lnTo>
                    <a:pt x="340" y="125"/>
                  </a:lnTo>
                  <a:lnTo>
                    <a:pt x="342" y="127"/>
                  </a:lnTo>
                  <a:lnTo>
                    <a:pt x="342" y="129"/>
                  </a:lnTo>
                  <a:lnTo>
                    <a:pt x="343" y="132"/>
                  </a:lnTo>
                  <a:lnTo>
                    <a:pt x="343" y="134"/>
                  </a:lnTo>
                  <a:lnTo>
                    <a:pt x="343" y="136"/>
                  </a:lnTo>
                  <a:lnTo>
                    <a:pt x="344" y="143"/>
                  </a:lnTo>
                  <a:lnTo>
                    <a:pt x="344" y="145"/>
                  </a:lnTo>
                  <a:lnTo>
                    <a:pt x="344" y="147"/>
                  </a:lnTo>
                  <a:lnTo>
                    <a:pt x="344" y="148"/>
                  </a:lnTo>
                  <a:lnTo>
                    <a:pt x="343" y="149"/>
                  </a:lnTo>
                  <a:lnTo>
                    <a:pt x="343" y="150"/>
                  </a:lnTo>
                  <a:lnTo>
                    <a:pt x="344" y="151"/>
                  </a:lnTo>
                  <a:lnTo>
                    <a:pt x="344" y="152"/>
                  </a:lnTo>
                  <a:lnTo>
                    <a:pt x="342" y="158"/>
                  </a:lnTo>
                  <a:lnTo>
                    <a:pt x="342" y="159"/>
                  </a:lnTo>
                  <a:lnTo>
                    <a:pt x="341" y="161"/>
                  </a:lnTo>
                  <a:lnTo>
                    <a:pt x="340" y="162"/>
                  </a:lnTo>
                  <a:lnTo>
                    <a:pt x="338" y="163"/>
                  </a:lnTo>
                  <a:lnTo>
                    <a:pt x="337" y="164"/>
                  </a:lnTo>
                  <a:lnTo>
                    <a:pt x="335" y="167"/>
                  </a:lnTo>
                  <a:lnTo>
                    <a:pt x="333" y="167"/>
                  </a:lnTo>
                  <a:lnTo>
                    <a:pt x="332" y="166"/>
                  </a:lnTo>
                  <a:lnTo>
                    <a:pt x="330" y="163"/>
                  </a:lnTo>
                  <a:lnTo>
                    <a:pt x="328" y="162"/>
                  </a:lnTo>
                  <a:lnTo>
                    <a:pt x="325" y="162"/>
                  </a:lnTo>
                  <a:lnTo>
                    <a:pt x="322" y="163"/>
                  </a:lnTo>
                  <a:lnTo>
                    <a:pt x="321" y="163"/>
                  </a:lnTo>
                  <a:lnTo>
                    <a:pt x="318" y="165"/>
                  </a:lnTo>
                  <a:lnTo>
                    <a:pt x="316" y="167"/>
                  </a:lnTo>
                  <a:lnTo>
                    <a:pt x="316" y="168"/>
                  </a:lnTo>
                  <a:lnTo>
                    <a:pt x="315" y="169"/>
                  </a:lnTo>
                  <a:lnTo>
                    <a:pt x="313" y="170"/>
                  </a:lnTo>
                  <a:lnTo>
                    <a:pt x="311" y="173"/>
                  </a:lnTo>
                  <a:lnTo>
                    <a:pt x="307" y="177"/>
                  </a:lnTo>
                  <a:lnTo>
                    <a:pt x="305" y="179"/>
                  </a:lnTo>
                  <a:lnTo>
                    <a:pt x="303" y="179"/>
                  </a:lnTo>
                  <a:lnTo>
                    <a:pt x="300" y="180"/>
                  </a:lnTo>
                  <a:lnTo>
                    <a:pt x="295" y="179"/>
                  </a:lnTo>
                  <a:lnTo>
                    <a:pt x="294" y="179"/>
                  </a:lnTo>
                  <a:lnTo>
                    <a:pt x="293" y="180"/>
                  </a:lnTo>
                  <a:lnTo>
                    <a:pt x="292" y="180"/>
                  </a:lnTo>
                  <a:lnTo>
                    <a:pt x="291" y="182"/>
                  </a:lnTo>
                  <a:lnTo>
                    <a:pt x="290" y="184"/>
                  </a:lnTo>
                  <a:lnTo>
                    <a:pt x="289" y="186"/>
                  </a:lnTo>
                  <a:lnTo>
                    <a:pt x="287" y="186"/>
                  </a:lnTo>
                  <a:lnTo>
                    <a:pt x="284" y="186"/>
                  </a:lnTo>
                  <a:lnTo>
                    <a:pt x="284" y="187"/>
                  </a:lnTo>
                  <a:lnTo>
                    <a:pt x="279" y="186"/>
                  </a:lnTo>
                  <a:lnTo>
                    <a:pt x="276" y="186"/>
                  </a:lnTo>
                  <a:lnTo>
                    <a:pt x="274" y="187"/>
                  </a:lnTo>
                  <a:lnTo>
                    <a:pt x="273" y="187"/>
                  </a:lnTo>
                  <a:lnTo>
                    <a:pt x="272" y="187"/>
                  </a:lnTo>
                  <a:lnTo>
                    <a:pt x="272" y="186"/>
                  </a:lnTo>
                  <a:lnTo>
                    <a:pt x="271" y="186"/>
                  </a:lnTo>
                  <a:lnTo>
                    <a:pt x="270" y="186"/>
                  </a:lnTo>
                  <a:lnTo>
                    <a:pt x="268" y="186"/>
                  </a:lnTo>
                  <a:lnTo>
                    <a:pt x="269" y="188"/>
                  </a:lnTo>
                  <a:lnTo>
                    <a:pt x="271" y="191"/>
                  </a:lnTo>
                  <a:lnTo>
                    <a:pt x="271" y="193"/>
                  </a:lnTo>
                  <a:lnTo>
                    <a:pt x="270" y="195"/>
                  </a:lnTo>
                  <a:lnTo>
                    <a:pt x="270" y="197"/>
                  </a:lnTo>
                  <a:lnTo>
                    <a:pt x="269" y="198"/>
                  </a:lnTo>
                  <a:lnTo>
                    <a:pt x="269" y="199"/>
                  </a:lnTo>
                  <a:lnTo>
                    <a:pt x="269" y="200"/>
                  </a:lnTo>
                  <a:lnTo>
                    <a:pt x="269" y="201"/>
                  </a:lnTo>
                  <a:lnTo>
                    <a:pt x="270" y="204"/>
                  </a:lnTo>
                  <a:lnTo>
                    <a:pt x="271" y="206"/>
                  </a:lnTo>
                  <a:lnTo>
                    <a:pt x="270" y="207"/>
                  </a:lnTo>
                  <a:lnTo>
                    <a:pt x="269" y="206"/>
                  </a:lnTo>
                  <a:lnTo>
                    <a:pt x="267" y="205"/>
                  </a:lnTo>
                  <a:lnTo>
                    <a:pt x="266" y="205"/>
                  </a:lnTo>
                  <a:lnTo>
                    <a:pt x="265" y="205"/>
                  </a:lnTo>
                  <a:lnTo>
                    <a:pt x="261" y="206"/>
                  </a:lnTo>
                  <a:lnTo>
                    <a:pt x="260" y="206"/>
                  </a:lnTo>
                  <a:lnTo>
                    <a:pt x="260" y="205"/>
                  </a:lnTo>
                  <a:lnTo>
                    <a:pt x="259" y="204"/>
                  </a:lnTo>
                  <a:lnTo>
                    <a:pt x="258" y="203"/>
                  </a:lnTo>
                  <a:lnTo>
                    <a:pt x="257" y="202"/>
                  </a:lnTo>
                  <a:lnTo>
                    <a:pt x="253" y="201"/>
                  </a:lnTo>
                  <a:lnTo>
                    <a:pt x="250" y="201"/>
                  </a:lnTo>
                  <a:lnTo>
                    <a:pt x="246" y="200"/>
                  </a:lnTo>
                  <a:lnTo>
                    <a:pt x="243" y="199"/>
                  </a:lnTo>
                  <a:lnTo>
                    <a:pt x="242" y="201"/>
                  </a:lnTo>
                  <a:lnTo>
                    <a:pt x="242" y="202"/>
                  </a:lnTo>
                  <a:lnTo>
                    <a:pt x="242" y="203"/>
                  </a:lnTo>
                  <a:lnTo>
                    <a:pt x="241" y="204"/>
                  </a:lnTo>
                  <a:lnTo>
                    <a:pt x="240" y="206"/>
                  </a:lnTo>
                  <a:lnTo>
                    <a:pt x="239" y="207"/>
                  </a:lnTo>
                  <a:lnTo>
                    <a:pt x="238" y="208"/>
                  </a:lnTo>
                  <a:lnTo>
                    <a:pt x="236" y="208"/>
                  </a:lnTo>
                  <a:lnTo>
                    <a:pt x="233" y="207"/>
                  </a:lnTo>
                  <a:lnTo>
                    <a:pt x="232" y="207"/>
                  </a:lnTo>
                  <a:lnTo>
                    <a:pt x="231" y="208"/>
                  </a:lnTo>
                  <a:lnTo>
                    <a:pt x="230" y="208"/>
                  </a:lnTo>
                  <a:lnTo>
                    <a:pt x="230" y="209"/>
                  </a:lnTo>
                  <a:lnTo>
                    <a:pt x="229" y="210"/>
                  </a:lnTo>
                  <a:lnTo>
                    <a:pt x="229" y="212"/>
                  </a:lnTo>
                  <a:lnTo>
                    <a:pt x="230" y="213"/>
                  </a:lnTo>
                  <a:lnTo>
                    <a:pt x="230" y="214"/>
                  </a:lnTo>
                  <a:lnTo>
                    <a:pt x="232" y="214"/>
                  </a:lnTo>
                  <a:lnTo>
                    <a:pt x="233" y="214"/>
                  </a:lnTo>
                  <a:lnTo>
                    <a:pt x="233" y="215"/>
                  </a:lnTo>
                  <a:lnTo>
                    <a:pt x="233" y="216"/>
                  </a:lnTo>
                  <a:lnTo>
                    <a:pt x="233" y="218"/>
                  </a:lnTo>
                  <a:lnTo>
                    <a:pt x="234" y="221"/>
                  </a:lnTo>
                  <a:lnTo>
                    <a:pt x="234" y="222"/>
                  </a:lnTo>
                  <a:lnTo>
                    <a:pt x="234" y="223"/>
                  </a:lnTo>
                  <a:lnTo>
                    <a:pt x="233" y="226"/>
                  </a:lnTo>
                  <a:lnTo>
                    <a:pt x="232" y="231"/>
                  </a:lnTo>
                  <a:lnTo>
                    <a:pt x="232" y="232"/>
                  </a:lnTo>
                  <a:lnTo>
                    <a:pt x="233" y="232"/>
                  </a:lnTo>
                  <a:lnTo>
                    <a:pt x="234" y="233"/>
                  </a:lnTo>
                  <a:lnTo>
                    <a:pt x="235" y="233"/>
                  </a:lnTo>
                  <a:lnTo>
                    <a:pt x="235" y="235"/>
                  </a:lnTo>
                  <a:lnTo>
                    <a:pt x="236" y="236"/>
                  </a:lnTo>
                  <a:lnTo>
                    <a:pt x="237" y="237"/>
                  </a:lnTo>
                  <a:lnTo>
                    <a:pt x="241" y="238"/>
                  </a:lnTo>
                  <a:lnTo>
                    <a:pt x="242" y="239"/>
                  </a:lnTo>
                  <a:lnTo>
                    <a:pt x="243" y="242"/>
                  </a:lnTo>
                  <a:lnTo>
                    <a:pt x="244" y="243"/>
                  </a:lnTo>
                  <a:lnTo>
                    <a:pt x="247" y="245"/>
                  </a:lnTo>
                  <a:lnTo>
                    <a:pt x="247" y="246"/>
                  </a:lnTo>
                  <a:lnTo>
                    <a:pt x="248" y="247"/>
                  </a:lnTo>
                  <a:lnTo>
                    <a:pt x="249" y="246"/>
                  </a:lnTo>
                  <a:lnTo>
                    <a:pt x="250" y="245"/>
                  </a:lnTo>
                  <a:lnTo>
                    <a:pt x="251" y="245"/>
                  </a:lnTo>
                  <a:lnTo>
                    <a:pt x="252" y="246"/>
                  </a:lnTo>
                  <a:lnTo>
                    <a:pt x="253" y="247"/>
                  </a:lnTo>
                  <a:lnTo>
                    <a:pt x="254" y="251"/>
                  </a:lnTo>
                  <a:lnTo>
                    <a:pt x="255" y="253"/>
                  </a:lnTo>
                  <a:lnTo>
                    <a:pt x="254" y="253"/>
                  </a:lnTo>
                  <a:lnTo>
                    <a:pt x="252" y="253"/>
                  </a:lnTo>
                  <a:lnTo>
                    <a:pt x="251" y="253"/>
                  </a:lnTo>
                  <a:lnTo>
                    <a:pt x="251" y="254"/>
                  </a:lnTo>
                  <a:lnTo>
                    <a:pt x="251" y="256"/>
                  </a:lnTo>
                  <a:lnTo>
                    <a:pt x="250" y="256"/>
                  </a:lnTo>
                  <a:lnTo>
                    <a:pt x="251" y="257"/>
                  </a:lnTo>
                  <a:lnTo>
                    <a:pt x="252" y="260"/>
                  </a:lnTo>
                  <a:lnTo>
                    <a:pt x="254" y="267"/>
                  </a:lnTo>
                  <a:lnTo>
                    <a:pt x="253" y="265"/>
                  </a:lnTo>
                  <a:lnTo>
                    <a:pt x="251" y="265"/>
                  </a:lnTo>
                  <a:lnTo>
                    <a:pt x="247" y="265"/>
                  </a:lnTo>
                  <a:lnTo>
                    <a:pt x="245" y="264"/>
                  </a:lnTo>
                  <a:lnTo>
                    <a:pt x="244" y="263"/>
                  </a:lnTo>
                  <a:lnTo>
                    <a:pt x="242" y="262"/>
                  </a:lnTo>
                  <a:lnTo>
                    <a:pt x="241" y="261"/>
                  </a:lnTo>
                  <a:lnTo>
                    <a:pt x="240" y="260"/>
                  </a:lnTo>
                  <a:lnTo>
                    <a:pt x="238" y="258"/>
                  </a:lnTo>
                  <a:lnTo>
                    <a:pt x="238" y="259"/>
                  </a:lnTo>
                  <a:lnTo>
                    <a:pt x="237" y="261"/>
                  </a:lnTo>
                  <a:lnTo>
                    <a:pt x="236" y="262"/>
                  </a:lnTo>
                  <a:lnTo>
                    <a:pt x="236" y="263"/>
                  </a:lnTo>
                  <a:lnTo>
                    <a:pt x="234" y="263"/>
                  </a:lnTo>
                  <a:lnTo>
                    <a:pt x="233" y="262"/>
                  </a:lnTo>
                  <a:lnTo>
                    <a:pt x="232" y="261"/>
                  </a:lnTo>
                  <a:lnTo>
                    <a:pt x="232" y="260"/>
                  </a:lnTo>
                  <a:lnTo>
                    <a:pt x="231" y="257"/>
                  </a:lnTo>
                  <a:lnTo>
                    <a:pt x="231" y="256"/>
                  </a:lnTo>
                  <a:lnTo>
                    <a:pt x="228" y="253"/>
                  </a:lnTo>
                  <a:lnTo>
                    <a:pt x="227" y="251"/>
                  </a:lnTo>
                  <a:lnTo>
                    <a:pt x="226" y="250"/>
                  </a:lnTo>
                  <a:lnTo>
                    <a:pt x="224" y="250"/>
                  </a:lnTo>
                  <a:lnTo>
                    <a:pt x="223" y="250"/>
                  </a:lnTo>
                  <a:lnTo>
                    <a:pt x="221" y="251"/>
                  </a:lnTo>
                  <a:lnTo>
                    <a:pt x="220" y="252"/>
                  </a:lnTo>
                  <a:lnTo>
                    <a:pt x="218" y="253"/>
                  </a:lnTo>
                  <a:lnTo>
                    <a:pt x="217" y="253"/>
                  </a:lnTo>
                  <a:lnTo>
                    <a:pt x="211" y="254"/>
                  </a:lnTo>
                  <a:lnTo>
                    <a:pt x="208" y="255"/>
                  </a:lnTo>
                  <a:lnTo>
                    <a:pt x="207" y="255"/>
                  </a:lnTo>
                  <a:lnTo>
                    <a:pt x="206" y="254"/>
                  </a:lnTo>
                  <a:lnTo>
                    <a:pt x="204" y="254"/>
                  </a:lnTo>
                  <a:lnTo>
                    <a:pt x="203" y="254"/>
                  </a:lnTo>
                  <a:lnTo>
                    <a:pt x="200" y="257"/>
                  </a:lnTo>
                  <a:lnTo>
                    <a:pt x="198" y="261"/>
                  </a:lnTo>
                  <a:lnTo>
                    <a:pt x="198" y="262"/>
                  </a:lnTo>
                  <a:lnTo>
                    <a:pt x="197" y="262"/>
                  </a:lnTo>
                  <a:lnTo>
                    <a:pt x="194" y="260"/>
                  </a:lnTo>
                  <a:lnTo>
                    <a:pt x="193" y="259"/>
                  </a:lnTo>
                  <a:lnTo>
                    <a:pt x="190" y="258"/>
                  </a:lnTo>
                  <a:lnTo>
                    <a:pt x="184" y="257"/>
                  </a:lnTo>
                  <a:lnTo>
                    <a:pt x="183" y="257"/>
                  </a:lnTo>
                  <a:lnTo>
                    <a:pt x="182" y="256"/>
                  </a:lnTo>
                  <a:lnTo>
                    <a:pt x="182" y="255"/>
                  </a:lnTo>
                  <a:lnTo>
                    <a:pt x="180" y="255"/>
                  </a:lnTo>
                  <a:lnTo>
                    <a:pt x="180" y="256"/>
                  </a:lnTo>
                  <a:lnTo>
                    <a:pt x="179" y="256"/>
                  </a:lnTo>
                  <a:lnTo>
                    <a:pt x="179" y="257"/>
                  </a:lnTo>
                  <a:lnTo>
                    <a:pt x="178" y="258"/>
                  </a:lnTo>
                  <a:lnTo>
                    <a:pt x="177" y="259"/>
                  </a:lnTo>
                  <a:lnTo>
                    <a:pt x="178" y="261"/>
                  </a:lnTo>
                  <a:lnTo>
                    <a:pt x="179" y="264"/>
                  </a:lnTo>
                  <a:lnTo>
                    <a:pt x="181" y="268"/>
                  </a:lnTo>
                  <a:lnTo>
                    <a:pt x="181" y="270"/>
                  </a:lnTo>
                  <a:lnTo>
                    <a:pt x="179" y="272"/>
                  </a:lnTo>
                  <a:lnTo>
                    <a:pt x="173" y="275"/>
                  </a:lnTo>
                  <a:lnTo>
                    <a:pt x="172" y="276"/>
                  </a:lnTo>
                  <a:lnTo>
                    <a:pt x="171" y="277"/>
                  </a:lnTo>
                  <a:lnTo>
                    <a:pt x="169" y="281"/>
                  </a:lnTo>
                  <a:lnTo>
                    <a:pt x="167" y="282"/>
                  </a:lnTo>
                  <a:lnTo>
                    <a:pt x="165" y="283"/>
                  </a:lnTo>
                  <a:lnTo>
                    <a:pt x="162" y="283"/>
                  </a:lnTo>
                  <a:lnTo>
                    <a:pt x="159" y="283"/>
                  </a:lnTo>
                  <a:lnTo>
                    <a:pt x="157" y="283"/>
                  </a:lnTo>
                  <a:lnTo>
                    <a:pt x="152" y="282"/>
                  </a:lnTo>
                  <a:lnTo>
                    <a:pt x="149" y="282"/>
                  </a:lnTo>
                  <a:lnTo>
                    <a:pt x="148" y="283"/>
                  </a:lnTo>
                  <a:lnTo>
                    <a:pt x="147" y="283"/>
                  </a:lnTo>
                  <a:lnTo>
                    <a:pt x="147" y="284"/>
                  </a:lnTo>
                  <a:lnTo>
                    <a:pt x="146" y="285"/>
                  </a:lnTo>
                  <a:lnTo>
                    <a:pt x="143" y="289"/>
                  </a:lnTo>
                  <a:lnTo>
                    <a:pt x="143" y="290"/>
                  </a:lnTo>
                  <a:lnTo>
                    <a:pt x="142" y="290"/>
                  </a:lnTo>
                  <a:lnTo>
                    <a:pt x="141" y="290"/>
                  </a:lnTo>
                  <a:lnTo>
                    <a:pt x="140" y="289"/>
                  </a:lnTo>
                  <a:lnTo>
                    <a:pt x="139" y="288"/>
                  </a:lnTo>
                  <a:lnTo>
                    <a:pt x="138" y="288"/>
                  </a:lnTo>
                  <a:lnTo>
                    <a:pt x="135" y="286"/>
                  </a:lnTo>
                  <a:lnTo>
                    <a:pt x="135" y="285"/>
                  </a:lnTo>
                  <a:lnTo>
                    <a:pt x="133" y="285"/>
                  </a:lnTo>
                  <a:lnTo>
                    <a:pt x="132" y="286"/>
                  </a:lnTo>
                  <a:lnTo>
                    <a:pt x="131" y="286"/>
                  </a:lnTo>
                  <a:lnTo>
                    <a:pt x="130" y="285"/>
                  </a:lnTo>
                  <a:lnTo>
                    <a:pt x="130" y="282"/>
                  </a:lnTo>
                  <a:lnTo>
                    <a:pt x="129" y="281"/>
                  </a:lnTo>
                  <a:lnTo>
                    <a:pt x="128" y="280"/>
                  </a:lnTo>
                  <a:lnTo>
                    <a:pt x="127" y="280"/>
                  </a:lnTo>
                  <a:lnTo>
                    <a:pt x="126" y="280"/>
                  </a:lnTo>
                  <a:lnTo>
                    <a:pt x="125" y="281"/>
                  </a:lnTo>
                  <a:lnTo>
                    <a:pt x="123" y="281"/>
                  </a:lnTo>
                  <a:lnTo>
                    <a:pt x="120" y="280"/>
                  </a:lnTo>
                  <a:lnTo>
                    <a:pt x="118" y="280"/>
                  </a:lnTo>
                  <a:lnTo>
                    <a:pt x="117" y="281"/>
                  </a:lnTo>
                  <a:lnTo>
                    <a:pt x="116" y="281"/>
                  </a:lnTo>
                  <a:lnTo>
                    <a:pt x="109" y="279"/>
                  </a:lnTo>
                  <a:lnTo>
                    <a:pt x="108" y="279"/>
                  </a:lnTo>
                  <a:lnTo>
                    <a:pt x="107" y="279"/>
                  </a:lnTo>
                  <a:lnTo>
                    <a:pt x="106" y="277"/>
                  </a:lnTo>
                  <a:lnTo>
                    <a:pt x="105" y="277"/>
                  </a:lnTo>
                  <a:lnTo>
                    <a:pt x="104" y="274"/>
                  </a:lnTo>
                  <a:lnTo>
                    <a:pt x="103" y="274"/>
                  </a:lnTo>
                  <a:lnTo>
                    <a:pt x="103" y="273"/>
                  </a:lnTo>
                  <a:lnTo>
                    <a:pt x="102" y="273"/>
                  </a:lnTo>
                  <a:lnTo>
                    <a:pt x="102" y="272"/>
                  </a:lnTo>
                  <a:lnTo>
                    <a:pt x="102" y="271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2" y="276"/>
                  </a:lnTo>
                  <a:lnTo>
                    <a:pt x="102" y="278"/>
                  </a:lnTo>
                  <a:lnTo>
                    <a:pt x="101" y="279"/>
                  </a:lnTo>
                  <a:lnTo>
                    <a:pt x="100" y="281"/>
                  </a:lnTo>
                  <a:lnTo>
                    <a:pt x="99" y="282"/>
                  </a:lnTo>
                  <a:lnTo>
                    <a:pt x="98" y="282"/>
                  </a:lnTo>
                  <a:lnTo>
                    <a:pt x="97" y="282"/>
                  </a:lnTo>
                  <a:lnTo>
                    <a:pt x="96" y="282"/>
                  </a:lnTo>
                  <a:lnTo>
                    <a:pt x="95" y="282"/>
                  </a:lnTo>
                  <a:lnTo>
                    <a:pt x="94" y="282"/>
                  </a:lnTo>
                  <a:lnTo>
                    <a:pt x="94" y="281"/>
                  </a:lnTo>
                  <a:lnTo>
                    <a:pt x="93" y="281"/>
                  </a:lnTo>
                  <a:lnTo>
                    <a:pt x="92" y="281"/>
                  </a:lnTo>
                  <a:lnTo>
                    <a:pt x="91" y="280"/>
                  </a:lnTo>
                  <a:lnTo>
                    <a:pt x="91" y="281"/>
                  </a:lnTo>
                  <a:lnTo>
                    <a:pt x="93" y="282"/>
                  </a:lnTo>
                  <a:lnTo>
                    <a:pt x="94" y="283"/>
                  </a:lnTo>
                  <a:lnTo>
                    <a:pt x="94" y="284"/>
                  </a:lnTo>
                  <a:lnTo>
                    <a:pt x="93" y="284"/>
                  </a:lnTo>
                  <a:lnTo>
                    <a:pt x="91" y="284"/>
                  </a:lnTo>
                  <a:lnTo>
                    <a:pt x="88" y="285"/>
                  </a:lnTo>
                  <a:lnTo>
                    <a:pt x="87" y="285"/>
                  </a:lnTo>
                  <a:lnTo>
                    <a:pt x="86" y="284"/>
                  </a:lnTo>
                  <a:lnTo>
                    <a:pt x="86" y="283"/>
                  </a:lnTo>
                  <a:lnTo>
                    <a:pt x="86" y="282"/>
                  </a:lnTo>
                  <a:lnTo>
                    <a:pt x="85" y="281"/>
                  </a:lnTo>
                  <a:lnTo>
                    <a:pt x="84" y="281"/>
                  </a:lnTo>
                  <a:lnTo>
                    <a:pt x="83" y="281"/>
                  </a:lnTo>
                  <a:lnTo>
                    <a:pt x="82" y="280"/>
                  </a:lnTo>
                  <a:lnTo>
                    <a:pt x="82" y="279"/>
                  </a:lnTo>
                  <a:lnTo>
                    <a:pt x="81" y="278"/>
                  </a:lnTo>
                  <a:lnTo>
                    <a:pt x="80" y="277"/>
                  </a:lnTo>
                  <a:lnTo>
                    <a:pt x="79" y="278"/>
                  </a:lnTo>
                  <a:lnTo>
                    <a:pt x="78" y="277"/>
                  </a:lnTo>
                  <a:lnTo>
                    <a:pt x="79" y="275"/>
                  </a:lnTo>
                  <a:lnTo>
                    <a:pt x="80" y="274"/>
                  </a:lnTo>
                  <a:lnTo>
                    <a:pt x="81" y="273"/>
                  </a:lnTo>
                  <a:lnTo>
                    <a:pt x="81" y="272"/>
                  </a:lnTo>
                  <a:lnTo>
                    <a:pt x="81" y="271"/>
                  </a:lnTo>
                  <a:lnTo>
                    <a:pt x="83" y="269"/>
                  </a:lnTo>
                  <a:lnTo>
                    <a:pt x="85" y="269"/>
                  </a:lnTo>
                  <a:lnTo>
                    <a:pt x="90" y="268"/>
                  </a:lnTo>
                  <a:lnTo>
                    <a:pt x="89" y="267"/>
                  </a:lnTo>
                  <a:lnTo>
                    <a:pt x="90" y="264"/>
                  </a:lnTo>
                  <a:lnTo>
                    <a:pt x="91" y="263"/>
                  </a:lnTo>
                  <a:lnTo>
                    <a:pt x="92" y="262"/>
                  </a:lnTo>
                  <a:lnTo>
                    <a:pt x="93" y="261"/>
                  </a:lnTo>
                  <a:lnTo>
                    <a:pt x="93" y="258"/>
                  </a:lnTo>
                  <a:lnTo>
                    <a:pt x="92" y="256"/>
                  </a:lnTo>
                  <a:lnTo>
                    <a:pt x="90" y="252"/>
                  </a:lnTo>
                  <a:lnTo>
                    <a:pt x="89" y="249"/>
                  </a:lnTo>
                  <a:lnTo>
                    <a:pt x="90" y="247"/>
                  </a:lnTo>
                  <a:lnTo>
                    <a:pt x="88" y="246"/>
                  </a:lnTo>
                  <a:lnTo>
                    <a:pt x="86" y="245"/>
                  </a:lnTo>
                  <a:lnTo>
                    <a:pt x="85" y="245"/>
                  </a:lnTo>
                  <a:lnTo>
                    <a:pt x="84" y="244"/>
                  </a:lnTo>
                  <a:lnTo>
                    <a:pt x="84" y="242"/>
                  </a:lnTo>
                  <a:lnTo>
                    <a:pt x="82" y="241"/>
                  </a:lnTo>
                  <a:lnTo>
                    <a:pt x="80" y="240"/>
                  </a:lnTo>
                  <a:lnTo>
                    <a:pt x="78" y="240"/>
                  </a:lnTo>
                  <a:lnTo>
                    <a:pt x="79" y="240"/>
                  </a:lnTo>
                  <a:lnTo>
                    <a:pt x="78" y="242"/>
                  </a:lnTo>
                  <a:lnTo>
                    <a:pt x="77" y="242"/>
                  </a:lnTo>
                  <a:lnTo>
                    <a:pt x="77" y="241"/>
                  </a:lnTo>
                  <a:lnTo>
                    <a:pt x="76" y="241"/>
                  </a:lnTo>
                  <a:lnTo>
                    <a:pt x="76" y="242"/>
                  </a:lnTo>
                  <a:lnTo>
                    <a:pt x="76" y="243"/>
                  </a:lnTo>
                  <a:lnTo>
                    <a:pt x="75" y="245"/>
                  </a:lnTo>
                  <a:lnTo>
                    <a:pt x="76" y="244"/>
                  </a:lnTo>
                  <a:lnTo>
                    <a:pt x="76" y="245"/>
                  </a:lnTo>
                  <a:lnTo>
                    <a:pt x="76" y="246"/>
                  </a:lnTo>
                  <a:lnTo>
                    <a:pt x="74" y="249"/>
                  </a:lnTo>
                  <a:lnTo>
                    <a:pt x="74" y="251"/>
                  </a:lnTo>
                  <a:lnTo>
                    <a:pt x="73" y="252"/>
                  </a:lnTo>
                  <a:lnTo>
                    <a:pt x="73" y="254"/>
                  </a:lnTo>
                  <a:lnTo>
                    <a:pt x="72" y="255"/>
                  </a:lnTo>
                  <a:lnTo>
                    <a:pt x="73" y="255"/>
                  </a:lnTo>
                  <a:lnTo>
                    <a:pt x="73" y="256"/>
                  </a:lnTo>
                  <a:lnTo>
                    <a:pt x="73" y="257"/>
                  </a:lnTo>
                  <a:lnTo>
                    <a:pt x="73" y="258"/>
                  </a:lnTo>
                  <a:lnTo>
                    <a:pt x="72" y="259"/>
                  </a:lnTo>
                  <a:lnTo>
                    <a:pt x="71" y="259"/>
                  </a:lnTo>
                  <a:lnTo>
                    <a:pt x="70" y="259"/>
                  </a:lnTo>
                  <a:lnTo>
                    <a:pt x="69" y="259"/>
                  </a:lnTo>
                  <a:lnTo>
                    <a:pt x="68" y="260"/>
                  </a:lnTo>
                  <a:lnTo>
                    <a:pt x="68" y="258"/>
                  </a:lnTo>
                  <a:lnTo>
                    <a:pt x="66" y="257"/>
                  </a:lnTo>
                  <a:lnTo>
                    <a:pt x="65" y="256"/>
                  </a:lnTo>
                  <a:lnTo>
                    <a:pt x="63" y="256"/>
                  </a:lnTo>
                  <a:lnTo>
                    <a:pt x="61" y="257"/>
                  </a:lnTo>
                  <a:lnTo>
                    <a:pt x="60" y="258"/>
                  </a:lnTo>
                  <a:lnTo>
                    <a:pt x="60" y="259"/>
                  </a:lnTo>
                  <a:lnTo>
                    <a:pt x="59" y="259"/>
                  </a:lnTo>
                  <a:lnTo>
                    <a:pt x="58" y="259"/>
                  </a:lnTo>
                  <a:lnTo>
                    <a:pt x="58" y="260"/>
                  </a:lnTo>
                  <a:lnTo>
                    <a:pt x="57" y="260"/>
                  </a:lnTo>
                  <a:lnTo>
                    <a:pt x="56" y="259"/>
                  </a:lnTo>
                  <a:lnTo>
                    <a:pt x="54" y="259"/>
                  </a:lnTo>
                  <a:lnTo>
                    <a:pt x="54" y="258"/>
                  </a:lnTo>
                  <a:lnTo>
                    <a:pt x="52" y="256"/>
                  </a:lnTo>
                  <a:lnTo>
                    <a:pt x="51" y="255"/>
                  </a:lnTo>
                  <a:lnTo>
                    <a:pt x="52" y="254"/>
                  </a:lnTo>
                  <a:lnTo>
                    <a:pt x="52" y="253"/>
                  </a:lnTo>
                  <a:lnTo>
                    <a:pt x="53" y="253"/>
                  </a:lnTo>
                  <a:lnTo>
                    <a:pt x="52" y="251"/>
                  </a:lnTo>
                  <a:lnTo>
                    <a:pt x="52" y="247"/>
                  </a:lnTo>
                  <a:lnTo>
                    <a:pt x="52" y="246"/>
                  </a:lnTo>
                  <a:lnTo>
                    <a:pt x="52" y="245"/>
                  </a:lnTo>
                  <a:lnTo>
                    <a:pt x="52" y="244"/>
                  </a:lnTo>
                  <a:lnTo>
                    <a:pt x="53" y="243"/>
                  </a:lnTo>
                  <a:lnTo>
                    <a:pt x="53" y="242"/>
                  </a:lnTo>
                  <a:lnTo>
                    <a:pt x="53" y="241"/>
                  </a:lnTo>
                  <a:lnTo>
                    <a:pt x="53" y="240"/>
                  </a:lnTo>
                  <a:lnTo>
                    <a:pt x="52" y="239"/>
                  </a:lnTo>
                  <a:lnTo>
                    <a:pt x="52" y="238"/>
                  </a:lnTo>
                  <a:lnTo>
                    <a:pt x="51" y="237"/>
                  </a:lnTo>
                  <a:lnTo>
                    <a:pt x="51" y="236"/>
                  </a:lnTo>
                  <a:lnTo>
                    <a:pt x="49" y="236"/>
                  </a:lnTo>
                  <a:lnTo>
                    <a:pt x="50" y="235"/>
                  </a:lnTo>
                  <a:lnTo>
                    <a:pt x="50" y="234"/>
                  </a:lnTo>
                  <a:lnTo>
                    <a:pt x="50" y="233"/>
                  </a:lnTo>
                  <a:lnTo>
                    <a:pt x="52" y="231"/>
                  </a:lnTo>
                  <a:lnTo>
                    <a:pt x="54" y="230"/>
                  </a:lnTo>
                  <a:lnTo>
                    <a:pt x="55" y="231"/>
                  </a:lnTo>
                  <a:lnTo>
                    <a:pt x="55" y="230"/>
                  </a:lnTo>
                  <a:lnTo>
                    <a:pt x="55" y="228"/>
                  </a:lnTo>
                  <a:lnTo>
                    <a:pt x="54" y="227"/>
                  </a:lnTo>
                  <a:lnTo>
                    <a:pt x="53" y="227"/>
                  </a:lnTo>
                  <a:lnTo>
                    <a:pt x="53" y="228"/>
                  </a:lnTo>
                  <a:lnTo>
                    <a:pt x="52" y="227"/>
                  </a:lnTo>
                  <a:lnTo>
                    <a:pt x="52" y="226"/>
                  </a:lnTo>
                  <a:lnTo>
                    <a:pt x="51" y="224"/>
                  </a:lnTo>
                  <a:lnTo>
                    <a:pt x="51" y="223"/>
                  </a:lnTo>
                  <a:lnTo>
                    <a:pt x="50" y="222"/>
                  </a:lnTo>
                  <a:lnTo>
                    <a:pt x="49" y="221"/>
                  </a:lnTo>
                  <a:lnTo>
                    <a:pt x="50" y="221"/>
                  </a:lnTo>
                  <a:lnTo>
                    <a:pt x="50" y="222"/>
                  </a:lnTo>
                  <a:lnTo>
                    <a:pt x="51" y="222"/>
                  </a:lnTo>
                  <a:lnTo>
                    <a:pt x="51" y="221"/>
                  </a:lnTo>
                  <a:lnTo>
                    <a:pt x="52" y="221"/>
                  </a:lnTo>
                  <a:lnTo>
                    <a:pt x="53" y="220"/>
                  </a:lnTo>
                  <a:lnTo>
                    <a:pt x="54" y="220"/>
                  </a:lnTo>
                  <a:lnTo>
                    <a:pt x="55" y="221"/>
                  </a:lnTo>
                  <a:lnTo>
                    <a:pt x="56" y="222"/>
                  </a:lnTo>
                  <a:lnTo>
                    <a:pt x="57" y="222"/>
                  </a:lnTo>
                  <a:lnTo>
                    <a:pt x="55" y="219"/>
                  </a:lnTo>
                  <a:lnTo>
                    <a:pt x="54" y="218"/>
                  </a:lnTo>
                  <a:lnTo>
                    <a:pt x="54" y="217"/>
                  </a:lnTo>
                  <a:lnTo>
                    <a:pt x="54" y="218"/>
                  </a:lnTo>
                  <a:lnTo>
                    <a:pt x="54" y="219"/>
                  </a:lnTo>
                  <a:lnTo>
                    <a:pt x="53" y="220"/>
                  </a:lnTo>
                  <a:lnTo>
                    <a:pt x="52" y="219"/>
                  </a:lnTo>
                  <a:lnTo>
                    <a:pt x="51" y="218"/>
                  </a:lnTo>
                  <a:lnTo>
                    <a:pt x="49" y="217"/>
                  </a:lnTo>
                  <a:lnTo>
                    <a:pt x="49" y="216"/>
                  </a:lnTo>
                  <a:lnTo>
                    <a:pt x="49" y="214"/>
                  </a:lnTo>
                  <a:lnTo>
                    <a:pt x="49" y="213"/>
                  </a:lnTo>
                  <a:lnTo>
                    <a:pt x="49" y="212"/>
                  </a:lnTo>
                  <a:lnTo>
                    <a:pt x="49" y="211"/>
                  </a:lnTo>
                  <a:lnTo>
                    <a:pt x="48" y="211"/>
                  </a:lnTo>
                  <a:lnTo>
                    <a:pt x="48" y="210"/>
                  </a:lnTo>
                  <a:lnTo>
                    <a:pt x="48" y="213"/>
                  </a:lnTo>
                  <a:lnTo>
                    <a:pt x="48" y="214"/>
                  </a:lnTo>
                  <a:lnTo>
                    <a:pt x="47" y="215"/>
                  </a:lnTo>
                  <a:lnTo>
                    <a:pt x="46" y="214"/>
                  </a:lnTo>
                  <a:lnTo>
                    <a:pt x="45" y="215"/>
                  </a:lnTo>
                  <a:lnTo>
                    <a:pt x="44" y="215"/>
                  </a:lnTo>
                  <a:lnTo>
                    <a:pt x="44" y="216"/>
                  </a:lnTo>
                  <a:lnTo>
                    <a:pt x="42" y="214"/>
                  </a:lnTo>
                  <a:lnTo>
                    <a:pt x="44" y="213"/>
                  </a:lnTo>
                  <a:lnTo>
                    <a:pt x="45" y="214"/>
                  </a:lnTo>
                  <a:lnTo>
                    <a:pt x="44" y="213"/>
                  </a:lnTo>
                  <a:lnTo>
                    <a:pt x="44" y="212"/>
                  </a:lnTo>
                  <a:lnTo>
                    <a:pt x="44" y="209"/>
                  </a:lnTo>
                  <a:lnTo>
                    <a:pt x="45" y="208"/>
                  </a:lnTo>
                  <a:lnTo>
                    <a:pt x="46" y="209"/>
                  </a:lnTo>
                  <a:lnTo>
                    <a:pt x="47" y="209"/>
                  </a:lnTo>
                  <a:lnTo>
                    <a:pt x="48" y="209"/>
                  </a:lnTo>
                  <a:lnTo>
                    <a:pt x="47" y="209"/>
                  </a:lnTo>
                  <a:lnTo>
                    <a:pt x="46" y="208"/>
                  </a:lnTo>
                  <a:lnTo>
                    <a:pt x="46" y="207"/>
                  </a:lnTo>
                  <a:lnTo>
                    <a:pt x="45" y="207"/>
                  </a:lnTo>
                  <a:lnTo>
                    <a:pt x="45" y="206"/>
                  </a:lnTo>
                  <a:lnTo>
                    <a:pt x="44" y="206"/>
                  </a:lnTo>
                  <a:lnTo>
                    <a:pt x="44" y="207"/>
                  </a:lnTo>
                  <a:lnTo>
                    <a:pt x="44" y="208"/>
                  </a:lnTo>
                  <a:lnTo>
                    <a:pt x="43" y="208"/>
                  </a:lnTo>
                  <a:lnTo>
                    <a:pt x="43" y="206"/>
                  </a:lnTo>
                  <a:lnTo>
                    <a:pt x="44" y="205"/>
                  </a:lnTo>
                  <a:lnTo>
                    <a:pt x="44" y="204"/>
                  </a:lnTo>
                  <a:lnTo>
                    <a:pt x="45" y="203"/>
                  </a:lnTo>
                  <a:lnTo>
                    <a:pt x="46" y="203"/>
                  </a:lnTo>
                  <a:lnTo>
                    <a:pt x="47" y="203"/>
                  </a:lnTo>
                  <a:lnTo>
                    <a:pt x="48" y="203"/>
                  </a:lnTo>
                  <a:lnTo>
                    <a:pt x="49" y="204"/>
                  </a:lnTo>
                  <a:lnTo>
                    <a:pt x="50" y="204"/>
                  </a:lnTo>
                  <a:lnTo>
                    <a:pt x="50" y="203"/>
                  </a:lnTo>
                  <a:lnTo>
                    <a:pt x="51" y="202"/>
                  </a:lnTo>
                  <a:lnTo>
                    <a:pt x="50" y="202"/>
                  </a:lnTo>
                  <a:lnTo>
                    <a:pt x="50" y="203"/>
                  </a:lnTo>
                  <a:lnTo>
                    <a:pt x="49" y="203"/>
                  </a:lnTo>
                  <a:lnTo>
                    <a:pt x="48" y="202"/>
                  </a:lnTo>
                  <a:lnTo>
                    <a:pt x="47" y="202"/>
                  </a:lnTo>
                  <a:lnTo>
                    <a:pt x="44" y="203"/>
                  </a:lnTo>
                  <a:lnTo>
                    <a:pt x="43" y="202"/>
                  </a:lnTo>
                  <a:lnTo>
                    <a:pt x="43" y="201"/>
                  </a:lnTo>
                  <a:lnTo>
                    <a:pt x="43" y="200"/>
                  </a:lnTo>
                  <a:lnTo>
                    <a:pt x="42" y="200"/>
                  </a:lnTo>
                  <a:lnTo>
                    <a:pt x="41" y="199"/>
                  </a:lnTo>
                  <a:lnTo>
                    <a:pt x="39" y="195"/>
                  </a:lnTo>
                  <a:lnTo>
                    <a:pt x="38" y="195"/>
                  </a:lnTo>
                  <a:lnTo>
                    <a:pt x="39" y="198"/>
                  </a:lnTo>
                  <a:lnTo>
                    <a:pt x="42" y="201"/>
                  </a:lnTo>
                  <a:lnTo>
                    <a:pt x="43" y="203"/>
                  </a:lnTo>
                  <a:lnTo>
                    <a:pt x="43" y="204"/>
                  </a:lnTo>
                  <a:lnTo>
                    <a:pt x="42" y="206"/>
                  </a:lnTo>
                  <a:lnTo>
                    <a:pt x="42" y="207"/>
                  </a:lnTo>
                  <a:lnTo>
                    <a:pt x="43" y="210"/>
                  </a:lnTo>
                  <a:lnTo>
                    <a:pt x="43" y="211"/>
                  </a:lnTo>
                  <a:lnTo>
                    <a:pt x="42" y="213"/>
                  </a:lnTo>
                  <a:lnTo>
                    <a:pt x="42" y="212"/>
                  </a:lnTo>
                  <a:lnTo>
                    <a:pt x="41" y="211"/>
                  </a:lnTo>
                  <a:lnTo>
                    <a:pt x="41" y="210"/>
                  </a:lnTo>
                  <a:lnTo>
                    <a:pt x="41" y="209"/>
                  </a:lnTo>
                  <a:lnTo>
                    <a:pt x="40" y="208"/>
                  </a:lnTo>
                  <a:lnTo>
                    <a:pt x="41" y="206"/>
                  </a:lnTo>
                  <a:lnTo>
                    <a:pt x="40" y="202"/>
                  </a:lnTo>
                  <a:lnTo>
                    <a:pt x="40" y="200"/>
                  </a:lnTo>
                  <a:lnTo>
                    <a:pt x="38" y="197"/>
                  </a:lnTo>
                  <a:lnTo>
                    <a:pt x="35" y="193"/>
                  </a:lnTo>
                  <a:lnTo>
                    <a:pt x="32" y="187"/>
                  </a:lnTo>
                  <a:lnTo>
                    <a:pt x="31" y="184"/>
                  </a:lnTo>
                  <a:lnTo>
                    <a:pt x="30" y="181"/>
                  </a:lnTo>
                  <a:lnTo>
                    <a:pt x="29" y="180"/>
                  </a:lnTo>
                  <a:lnTo>
                    <a:pt x="25" y="175"/>
                  </a:lnTo>
                  <a:lnTo>
                    <a:pt x="25" y="172"/>
                  </a:lnTo>
                  <a:lnTo>
                    <a:pt x="26" y="161"/>
                  </a:lnTo>
                  <a:lnTo>
                    <a:pt x="27" y="160"/>
                  </a:lnTo>
                  <a:lnTo>
                    <a:pt x="28" y="158"/>
                  </a:lnTo>
                  <a:lnTo>
                    <a:pt x="29" y="157"/>
                  </a:lnTo>
                  <a:lnTo>
                    <a:pt x="30" y="156"/>
                  </a:lnTo>
                  <a:lnTo>
                    <a:pt x="30" y="155"/>
                  </a:lnTo>
                  <a:lnTo>
                    <a:pt x="29" y="154"/>
                  </a:lnTo>
                  <a:lnTo>
                    <a:pt x="27" y="153"/>
                  </a:lnTo>
                  <a:lnTo>
                    <a:pt x="26" y="152"/>
                  </a:lnTo>
                  <a:lnTo>
                    <a:pt x="26" y="151"/>
                  </a:lnTo>
                  <a:lnTo>
                    <a:pt x="26" y="150"/>
                  </a:lnTo>
                  <a:lnTo>
                    <a:pt x="25" y="149"/>
                  </a:lnTo>
                  <a:lnTo>
                    <a:pt x="23" y="148"/>
                  </a:lnTo>
                  <a:lnTo>
                    <a:pt x="18" y="143"/>
                  </a:lnTo>
                  <a:lnTo>
                    <a:pt x="16" y="141"/>
                  </a:lnTo>
                  <a:lnTo>
                    <a:pt x="12" y="140"/>
                  </a:lnTo>
                  <a:lnTo>
                    <a:pt x="11" y="139"/>
                  </a:lnTo>
                  <a:lnTo>
                    <a:pt x="11" y="138"/>
                  </a:lnTo>
                  <a:lnTo>
                    <a:pt x="11" y="137"/>
                  </a:lnTo>
                  <a:lnTo>
                    <a:pt x="11" y="136"/>
                  </a:lnTo>
                  <a:lnTo>
                    <a:pt x="11" y="134"/>
                  </a:lnTo>
                  <a:lnTo>
                    <a:pt x="12" y="134"/>
                  </a:lnTo>
                  <a:lnTo>
                    <a:pt x="13" y="132"/>
                  </a:lnTo>
                  <a:lnTo>
                    <a:pt x="13" y="130"/>
                  </a:lnTo>
                  <a:lnTo>
                    <a:pt x="13" y="129"/>
                  </a:lnTo>
                  <a:lnTo>
                    <a:pt x="12" y="129"/>
                  </a:lnTo>
                  <a:lnTo>
                    <a:pt x="12" y="128"/>
                  </a:lnTo>
                  <a:lnTo>
                    <a:pt x="11" y="126"/>
                  </a:lnTo>
                  <a:lnTo>
                    <a:pt x="11" y="124"/>
                  </a:lnTo>
                  <a:lnTo>
                    <a:pt x="11" y="122"/>
                  </a:lnTo>
                  <a:lnTo>
                    <a:pt x="10" y="121"/>
                  </a:lnTo>
                  <a:lnTo>
                    <a:pt x="10" y="120"/>
                  </a:lnTo>
                  <a:lnTo>
                    <a:pt x="11" y="119"/>
                  </a:lnTo>
                  <a:lnTo>
                    <a:pt x="10" y="118"/>
                  </a:lnTo>
                  <a:lnTo>
                    <a:pt x="10" y="117"/>
                  </a:lnTo>
                  <a:lnTo>
                    <a:pt x="11" y="117"/>
                  </a:lnTo>
                  <a:lnTo>
                    <a:pt x="12" y="116"/>
                  </a:lnTo>
                  <a:lnTo>
                    <a:pt x="11" y="115"/>
                  </a:lnTo>
                  <a:lnTo>
                    <a:pt x="10" y="114"/>
                  </a:lnTo>
                  <a:lnTo>
                    <a:pt x="9" y="112"/>
                  </a:lnTo>
                  <a:lnTo>
                    <a:pt x="6" y="109"/>
                  </a:lnTo>
                  <a:lnTo>
                    <a:pt x="5" y="106"/>
                  </a:lnTo>
                  <a:lnTo>
                    <a:pt x="1" y="97"/>
                  </a:lnTo>
                  <a:lnTo>
                    <a:pt x="1" y="92"/>
                  </a:lnTo>
                  <a:lnTo>
                    <a:pt x="1" y="88"/>
                  </a:lnTo>
                  <a:lnTo>
                    <a:pt x="1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1" y="77"/>
                  </a:lnTo>
                  <a:lnTo>
                    <a:pt x="4" y="77"/>
                  </a:lnTo>
                  <a:lnTo>
                    <a:pt x="9" y="78"/>
                  </a:lnTo>
                  <a:lnTo>
                    <a:pt x="13" y="77"/>
                  </a:lnTo>
                  <a:lnTo>
                    <a:pt x="14" y="77"/>
                  </a:lnTo>
                  <a:lnTo>
                    <a:pt x="18" y="75"/>
                  </a:lnTo>
                  <a:lnTo>
                    <a:pt x="19" y="75"/>
                  </a:lnTo>
                  <a:lnTo>
                    <a:pt x="16" y="73"/>
                  </a:lnTo>
                  <a:lnTo>
                    <a:pt x="15" y="72"/>
                  </a:lnTo>
                  <a:lnTo>
                    <a:pt x="15" y="70"/>
                  </a:lnTo>
                  <a:lnTo>
                    <a:pt x="17" y="69"/>
                  </a:lnTo>
                  <a:lnTo>
                    <a:pt x="24" y="65"/>
                  </a:lnTo>
                  <a:lnTo>
                    <a:pt x="25" y="64"/>
                  </a:lnTo>
                  <a:lnTo>
                    <a:pt x="26" y="63"/>
                  </a:lnTo>
                  <a:lnTo>
                    <a:pt x="26" y="62"/>
                  </a:lnTo>
                  <a:lnTo>
                    <a:pt x="26" y="61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5"/>
                  </a:lnTo>
                  <a:lnTo>
                    <a:pt x="30" y="52"/>
                  </a:lnTo>
                  <a:lnTo>
                    <a:pt x="32" y="51"/>
                  </a:lnTo>
                  <a:lnTo>
                    <a:pt x="36" y="48"/>
                  </a:lnTo>
                  <a:lnTo>
                    <a:pt x="37" y="47"/>
                  </a:lnTo>
                  <a:lnTo>
                    <a:pt x="37" y="46"/>
                  </a:lnTo>
                  <a:lnTo>
                    <a:pt x="37" y="45"/>
                  </a:lnTo>
                  <a:lnTo>
                    <a:pt x="37" y="43"/>
                  </a:lnTo>
                  <a:lnTo>
                    <a:pt x="38" y="42"/>
                  </a:lnTo>
                  <a:lnTo>
                    <a:pt x="39" y="40"/>
                  </a:lnTo>
                  <a:lnTo>
                    <a:pt x="39" y="39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40" y="35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4" y="33"/>
                  </a:lnTo>
                  <a:lnTo>
                    <a:pt x="46" y="32"/>
                  </a:lnTo>
                  <a:lnTo>
                    <a:pt x="51" y="28"/>
                  </a:lnTo>
                  <a:lnTo>
                    <a:pt x="53" y="27"/>
                  </a:lnTo>
                  <a:lnTo>
                    <a:pt x="54" y="26"/>
                  </a:lnTo>
                  <a:lnTo>
                    <a:pt x="58" y="26"/>
                  </a:lnTo>
                  <a:lnTo>
                    <a:pt x="61" y="25"/>
                  </a:lnTo>
                  <a:lnTo>
                    <a:pt x="63" y="24"/>
                  </a:lnTo>
                  <a:lnTo>
                    <a:pt x="68" y="24"/>
                  </a:lnTo>
                  <a:lnTo>
                    <a:pt x="69" y="24"/>
                  </a:lnTo>
                  <a:lnTo>
                    <a:pt x="70" y="24"/>
                  </a:lnTo>
                  <a:lnTo>
                    <a:pt x="72" y="22"/>
                  </a:lnTo>
                  <a:lnTo>
                    <a:pt x="73" y="22"/>
                  </a:lnTo>
                  <a:lnTo>
                    <a:pt x="74" y="22"/>
                  </a:lnTo>
                  <a:lnTo>
                    <a:pt x="74" y="23"/>
                  </a:lnTo>
                  <a:lnTo>
                    <a:pt x="75" y="23"/>
                  </a:lnTo>
                  <a:lnTo>
                    <a:pt x="78" y="21"/>
                  </a:lnTo>
                  <a:lnTo>
                    <a:pt x="80" y="20"/>
                  </a:lnTo>
                  <a:lnTo>
                    <a:pt x="81" y="19"/>
                  </a:lnTo>
                  <a:lnTo>
                    <a:pt x="83" y="20"/>
                  </a:lnTo>
                  <a:lnTo>
                    <a:pt x="84" y="21"/>
                  </a:lnTo>
                  <a:lnTo>
                    <a:pt x="86" y="20"/>
                  </a:lnTo>
                  <a:lnTo>
                    <a:pt x="86" y="19"/>
                  </a:lnTo>
                  <a:lnTo>
                    <a:pt x="86" y="18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89" y="18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89" y="21"/>
                  </a:lnTo>
                  <a:lnTo>
                    <a:pt x="90" y="22"/>
                  </a:lnTo>
                  <a:lnTo>
                    <a:pt x="92" y="22"/>
                  </a:lnTo>
                  <a:lnTo>
                    <a:pt x="96" y="23"/>
                  </a:lnTo>
                  <a:lnTo>
                    <a:pt x="97" y="23"/>
                  </a:lnTo>
                  <a:lnTo>
                    <a:pt x="98" y="23"/>
                  </a:lnTo>
                  <a:lnTo>
                    <a:pt x="99" y="23"/>
                  </a:lnTo>
                  <a:lnTo>
                    <a:pt x="100" y="23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3" y="25"/>
                  </a:lnTo>
                  <a:lnTo>
                    <a:pt x="105" y="25"/>
                  </a:lnTo>
                  <a:lnTo>
                    <a:pt x="105" y="24"/>
                  </a:lnTo>
                  <a:lnTo>
                    <a:pt x="106" y="23"/>
                  </a:lnTo>
                  <a:lnTo>
                    <a:pt x="109" y="23"/>
                  </a:lnTo>
                  <a:lnTo>
                    <a:pt x="111" y="25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6" y="23"/>
                  </a:lnTo>
                  <a:lnTo>
                    <a:pt x="118" y="22"/>
                  </a:lnTo>
                  <a:lnTo>
                    <a:pt x="119" y="22"/>
                  </a:lnTo>
                  <a:lnTo>
                    <a:pt x="119" y="23"/>
                  </a:lnTo>
                  <a:lnTo>
                    <a:pt x="120" y="23"/>
                  </a:lnTo>
                  <a:lnTo>
                    <a:pt x="121" y="23"/>
                  </a:lnTo>
                  <a:lnTo>
                    <a:pt x="122" y="21"/>
                  </a:lnTo>
                  <a:lnTo>
                    <a:pt x="123" y="21"/>
                  </a:lnTo>
                  <a:lnTo>
                    <a:pt x="123" y="22"/>
                  </a:lnTo>
                  <a:lnTo>
                    <a:pt x="124" y="22"/>
                  </a:lnTo>
                  <a:lnTo>
                    <a:pt x="125" y="22"/>
                  </a:lnTo>
                  <a:lnTo>
                    <a:pt x="126" y="21"/>
                  </a:lnTo>
                  <a:lnTo>
                    <a:pt x="127" y="21"/>
                  </a:lnTo>
                  <a:lnTo>
                    <a:pt x="129" y="21"/>
                  </a:lnTo>
                  <a:lnTo>
                    <a:pt x="132" y="22"/>
                  </a:lnTo>
                  <a:lnTo>
                    <a:pt x="140" y="23"/>
                  </a:lnTo>
                  <a:lnTo>
                    <a:pt x="140" y="24"/>
                  </a:lnTo>
                  <a:lnTo>
                    <a:pt x="141" y="24"/>
                  </a:lnTo>
                  <a:lnTo>
                    <a:pt x="142" y="24"/>
                  </a:lnTo>
                  <a:lnTo>
                    <a:pt x="142" y="23"/>
                  </a:lnTo>
                  <a:lnTo>
                    <a:pt x="143" y="23"/>
                  </a:lnTo>
                  <a:lnTo>
                    <a:pt x="145" y="23"/>
                  </a:lnTo>
                  <a:lnTo>
                    <a:pt x="146" y="23"/>
                  </a:lnTo>
                  <a:lnTo>
                    <a:pt x="147" y="24"/>
                  </a:lnTo>
                  <a:lnTo>
                    <a:pt x="148" y="23"/>
                  </a:lnTo>
                  <a:lnTo>
                    <a:pt x="149" y="22"/>
                  </a:lnTo>
                  <a:lnTo>
                    <a:pt x="149" y="21"/>
                  </a:lnTo>
                  <a:lnTo>
                    <a:pt x="150" y="20"/>
                  </a:lnTo>
                  <a:lnTo>
                    <a:pt x="151" y="20"/>
                  </a:lnTo>
                  <a:lnTo>
                    <a:pt x="152" y="20"/>
                  </a:lnTo>
                  <a:lnTo>
                    <a:pt x="154" y="20"/>
                  </a:lnTo>
                  <a:lnTo>
                    <a:pt x="155" y="20"/>
                  </a:lnTo>
                  <a:lnTo>
                    <a:pt x="156" y="19"/>
                  </a:lnTo>
                  <a:lnTo>
                    <a:pt x="157" y="19"/>
                  </a:lnTo>
                  <a:lnTo>
                    <a:pt x="157" y="20"/>
                  </a:lnTo>
                  <a:lnTo>
                    <a:pt x="158" y="20"/>
                  </a:lnTo>
                  <a:lnTo>
                    <a:pt x="159" y="20"/>
                  </a:lnTo>
                  <a:lnTo>
                    <a:pt x="161" y="19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4" y="19"/>
                  </a:lnTo>
                  <a:lnTo>
                    <a:pt x="165" y="20"/>
                  </a:lnTo>
                  <a:lnTo>
                    <a:pt x="166" y="20"/>
                  </a:lnTo>
                  <a:lnTo>
                    <a:pt x="167" y="20"/>
                  </a:lnTo>
                  <a:lnTo>
                    <a:pt x="168" y="20"/>
                  </a:lnTo>
                  <a:lnTo>
                    <a:pt x="169" y="21"/>
                  </a:lnTo>
                  <a:lnTo>
                    <a:pt x="170" y="21"/>
                  </a:lnTo>
                  <a:lnTo>
                    <a:pt x="171" y="21"/>
                  </a:lnTo>
                  <a:lnTo>
                    <a:pt x="174" y="22"/>
                  </a:lnTo>
                  <a:lnTo>
                    <a:pt x="175" y="22"/>
                  </a:lnTo>
                  <a:lnTo>
                    <a:pt x="175" y="23"/>
                  </a:lnTo>
                  <a:lnTo>
                    <a:pt x="175" y="24"/>
                  </a:lnTo>
                  <a:lnTo>
                    <a:pt x="175" y="27"/>
                  </a:lnTo>
                  <a:lnTo>
                    <a:pt x="175" y="28"/>
                  </a:lnTo>
                  <a:lnTo>
                    <a:pt x="177" y="31"/>
                  </a:lnTo>
                  <a:lnTo>
                    <a:pt x="178" y="33"/>
                  </a:lnTo>
                  <a:lnTo>
                    <a:pt x="180" y="33"/>
                  </a:lnTo>
                  <a:lnTo>
                    <a:pt x="183" y="32"/>
                  </a:lnTo>
                  <a:lnTo>
                    <a:pt x="185" y="29"/>
                  </a:lnTo>
                  <a:lnTo>
                    <a:pt x="187" y="26"/>
                  </a:lnTo>
                  <a:lnTo>
                    <a:pt x="189" y="25"/>
                  </a:lnTo>
                  <a:lnTo>
                    <a:pt x="189" y="27"/>
                  </a:lnTo>
                  <a:lnTo>
                    <a:pt x="189" y="28"/>
                  </a:lnTo>
                  <a:lnTo>
                    <a:pt x="190" y="30"/>
                  </a:lnTo>
                  <a:lnTo>
                    <a:pt x="194" y="36"/>
                  </a:lnTo>
                  <a:lnTo>
                    <a:pt x="195" y="37"/>
                  </a:lnTo>
                  <a:lnTo>
                    <a:pt x="196" y="37"/>
                  </a:lnTo>
                  <a:lnTo>
                    <a:pt x="197" y="38"/>
                  </a:lnTo>
                  <a:lnTo>
                    <a:pt x="198" y="40"/>
                  </a:lnTo>
                  <a:lnTo>
                    <a:pt x="199" y="41"/>
                  </a:lnTo>
                  <a:lnTo>
                    <a:pt x="200" y="41"/>
                  </a:lnTo>
                  <a:lnTo>
                    <a:pt x="201" y="41"/>
                  </a:lnTo>
                  <a:lnTo>
                    <a:pt x="203" y="41"/>
                  </a:lnTo>
                  <a:lnTo>
                    <a:pt x="204" y="41"/>
                  </a:lnTo>
                  <a:lnTo>
                    <a:pt x="206" y="40"/>
                  </a:lnTo>
                  <a:lnTo>
                    <a:pt x="208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2" y="37"/>
                  </a:lnTo>
                  <a:lnTo>
                    <a:pt x="213" y="38"/>
                  </a:lnTo>
                  <a:lnTo>
                    <a:pt x="214" y="39"/>
                  </a:lnTo>
                  <a:lnTo>
                    <a:pt x="215" y="38"/>
                  </a:lnTo>
                  <a:lnTo>
                    <a:pt x="216" y="39"/>
                  </a:lnTo>
                  <a:lnTo>
                    <a:pt x="217" y="40"/>
                  </a:lnTo>
                  <a:lnTo>
                    <a:pt x="217" y="41"/>
                  </a:lnTo>
                  <a:lnTo>
                    <a:pt x="218" y="40"/>
                  </a:lnTo>
                  <a:lnTo>
                    <a:pt x="219" y="40"/>
                  </a:lnTo>
                  <a:lnTo>
                    <a:pt x="220" y="41"/>
                  </a:lnTo>
                  <a:lnTo>
                    <a:pt x="221" y="41"/>
                  </a:lnTo>
                  <a:lnTo>
                    <a:pt x="222" y="41"/>
                  </a:lnTo>
                  <a:lnTo>
                    <a:pt x="223" y="41"/>
                  </a:lnTo>
                  <a:lnTo>
                    <a:pt x="224" y="41"/>
                  </a:lnTo>
                  <a:lnTo>
                    <a:pt x="226" y="42"/>
                  </a:lnTo>
                  <a:lnTo>
                    <a:pt x="227" y="44"/>
                  </a:lnTo>
                  <a:lnTo>
                    <a:pt x="227" y="46"/>
                  </a:lnTo>
                  <a:lnTo>
                    <a:pt x="228" y="47"/>
                  </a:lnTo>
                  <a:lnTo>
                    <a:pt x="234" y="52"/>
                  </a:lnTo>
                  <a:lnTo>
                    <a:pt x="236" y="53"/>
                  </a:lnTo>
                  <a:lnTo>
                    <a:pt x="237" y="54"/>
                  </a:lnTo>
                  <a:lnTo>
                    <a:pt x="239" y="53"/>
                  </a:lnTo>
                  <a:lnTo>
                    <a:pt x="241" y="53"/>
                  </a:lnTo>
                  <a:lnTo>
                    <a:pt x="242" y="53"/>
                  </a:lnTo>
                  <a:lnTo>
                    <a:pt x="246" y="54"/>
                  </a:lnTo>
                  <a:lnTo>
                    <a:pt x="247" y="54"/>
                  </a:lnTo>
                  <a:lnTo>
                    <a:pt x="248" y="52"/>
                  </a:lnTo>
                  <a:lnTo>
                    <a:pt x="248" y="49"/>
                  </a:lnTo>
                  <a:lnTo>
                    <a:pt x="249" y="48"/>
                  </a:lnTo>
                  <a:lnTo>
                    <a:pt x="250" y="47"/>
                  </a:lnTo>
                  <a:lnTo>
                    <a:pt x="251" y="47"/>
                  </a:lnTo>
                  <a:lnTo>
                    <a:pt x="252" y="46"/>
                  </a:lnTo>
                  <a:lnTo>
                    <a:pt x="252" y="44"/>
                  </a:lnTo>
                  <a:lnTo>
                    <a:pt x="252" y="43"/>
                  </a:lnTo>
                  <a:lnTo>
                    <a:pt x="251" y="42"/>
                  </a:lnTo>
                  <a:lnTo>
                    <a:pt x="250" y="41"/>
                  </a:lnTo>
                  <a:lnTo>
                    <a:pt x="249" y="40"/>
                  </a:lnTo>
                  <a:lnTo>
                    <a:pt x="247" y="36"/>
                  </a:lnTo>
                  <a:lnTo>
                    <a:pt x="246" y="35"/>
                  </a:lnTo>
                  <a:lnTo>
                    <a:pt x="244" y="34"/>
                  </a:lnTo>
                  <a:lnTo>
                    <a:pt x="243" y="33"/>
                  </a:lnTo>
                  <a:lnTo>
                    <a:pt x="243" y="31"/>
                  </a:lnTo>
                  <a:lnTo>
                    <a:pt x="243" y="30"/>
                  </a:lnTo>
                  <a:lnTo>
                    <a:pt x="243" y="28"/>
                  </a:lnTo>
                  <a:lnTo>
                    <a:pt x="242" y="27"/>
                  </a:lnTo>
                  <a:lnTo>
                    <a:pt x="241" y="26"/>
                  </a:lnTo>
                  <a:lnTo>
                    <a:pt x="240" y="25"/>
                  </a:lnTo>
                  <a:lnTo>
                    <a:pt x="240" y="24"/>
                  </a:lnTo>
                  <a:lnTo>
                    <a:pt x="241" y="23"/>
                  </a:lnTo>
                  <a:lnTo>
                    <a:pt x="242" y="23"/>
                  </a:lnTo>
                  <a:lnTo>
                    <a:pt x="245" y="24"/>
                  </a:lnTo>
                  <a:lnTo>
                    <a:pt x="246" y="24"/>
                  </a:lnTo>
                  <a:lnTo>
                    <a:pt x="246" y="23"/>
                  </a:lnTo>
                  <a:lnTo>
                    <a:pt x="247" y="23"/>
                  </a:lnTo>
                  <a:lnTo>
                    <a:pt x="248" y="23"/>
                  </a:lnTo>
                  <a:lnTo>
                    <a:pt x="249" y="23"/>
                  </a:lnTo>
                  <a:lnTo>
                    <a:pt x="250" y="23"/>
                  </a:lnTo>
                  <a:lnTo>
                    <a:pt x="253" y="23"/>
                  </a:lnTo>
                  <a:lnTo>
                    <a:pt x="254" y="23"/>
                  </a:lnTo>
                  <a:lnTo>
                    <a:pt x="255" y="22"/>
                  </a:lnTo>
                  <a:lnTo>
                    <a:pt x="256" y="21"/>
                  </a:lnTo>
                  <a:lnTo>
                    <a:pt x="256" y="19"/>
                  </a:lnTo>
                  <a:lnTo>
                    <a:pt x="257" y="16"/>
                  </a:lnTo>
                  <a:lnTo>
                    <a:pt x="258" y="15"/>
                  </a:lnTo>
                  <a:lnTo>
                    <a:pt x="262" y="18"/>
                  </a:lnTo>
                  <a:lnTo>
                    <a:pt x="263" y="18"/>
                  </a:lnTo>
                  <a:lnTo>
                    <a:pt x="264" y="18"/>
                  </a:lnTo>
                  <a:lnTo>
                    <a:pt x="265" y="18"/>
                  </a:lnTo>
                  <a:lnTo>
                    <a:pt x="268" y="17"/>
                  </a:lnTo>
                  <a:lnTo>
                    <a:pt x="270" y="16"/>
                  </a:lnTo>
                  <a:lnTo>
                    <a:pt x="271" y="15"/>
                  </a:lnTo>
                  <a:lnTo>
                    <a:pt x="272" y="14"/>
                  </a:lnTo>
                  <a:lnTo>
                    <a:pt x="271" y="14"/>
                  </a:lnTo>
                  <a:lnTo>
                    <a:pt x="271" y="13"/>
                  </a:lnTo>
                  <a:lnTo>
                    <a:pt x="271" y="12"/>
                  </a:lnTo>
                  <a:lnTo>
                    <a:pt x="272" y="12"/>
                  </a:lnTo>
                  <a:lnTo>
                    <a:pt x="273" y="12"/>
                  </a:lnTo>
                  <a:lnTo>
                    <a:pt x="274" y="12"/>
                  </a:lnTo>
                  <a:lnTo>
                    <a:pt x="273" y="11"/>
                  </a:lnTo>
                  <a:lnTo>
                    <a:pt x="273" y="10"/>
                  </a:lnTo>
                  <a:lnTo>
                    <a:pt x="274" y="10"/>
                  </a:lnTo>
                  <a:lnTo>
                    <a:pt x="275" y="9"/>
                  </a:lnTo>
                  <a:lnTo>
                    <a:pt x="276" y="8"/>
                  </a:lnTo>
                  <a:lnTo>
                    <a:pt x="277" y="8"/>
                  </a:lnTo>
                  <a:lnTo>
                    <a:pt x="277" y="10"/>
                  </a:lnTo>
                  <a:lnTo>
                    <a:pt x="278" y="10"/>
                  </a:lnTo>
                  <a:lnTo>
                    <a:pt x="278" y="13"/>
                  </a:lnTo>
                  <a:lnTo>
                    <a:pt x="279" y="14"/>
                  </a:lnTo>
                  <a:lnTo>
                    <a:pt x="280" y="14"/>
                  </a:lnTo>
                  <a:lnTo>
                    <a:pt x="281" y="14"/>
                  </a:lnTo>
                  <a:lnTo>
                    <a:pt x="282" y="16"/>
                  </a:lnTo>
                  <a:lnTo>
                    <a:pt x="283" y="17"/>
                  </a:lnTo>
                  <a:lnTo>
                    <a:pt x="284" y="17"/>
                  </a:lnTo>
                  <a:lnTo>
                    <a:pt x="289" y="19"/>
                  </a:lnTo>
                  <a:lnTo>
                    <a:pt x="290" y="20"/>
                  </a:lnTo>
                  <a:lnTo>
                    <a:pt x="291" y="21"/>
                  </a:lnTo>
                  <a:lnTo>
                    <a:pt x="293" y="24"/>
                  </a:lnTo>
                  <a:lnTo>
                    <a:pt x="295" y="26"/>
                  </a:lnTo>
                  <a:lnTo>
                    <a:pt x="296" y="27"/>
                  </a:lnTo>
                  <a:lnTo>
                    <a:pt x="297" y="27"/>
                  </a:lnTo>
                  <a:lnTo>
                    <a:pt x="300" y="26"/>
                  </a:lnTo>
                  <a:lnTo>
                    <a:pt x="300" y="25"/>
                  </a:lnTo>
                  <a:lnTo>
                    <a:pt x="301" y="25"/>
                  </a:lnTo>
                  <a:lnTo>
                    <a:pt x="302" y="25"/>
                  </a:lnTo>
                  <a:lnTo>
                    <a:pt x="303" y="26"/>
                  </a:lnTo>
                  <a:lnTo>
                    <a:pt x="304" y="26"/>
                  </a:lnTo>
                  <a:lnTo>
                    <a:pt x="305" y="26"/>
                  </a:lnTo>
                  <a:lnTo>
                    <a:pt x="305" y="25"/>
                  </a:lnTo>
                  <a:lnTo>
                    <a:pt x="306" y="24"/>
                  </a:lnTo>
                  <a:lnTo>
                    <a:pt x="306" y="23"/>
                  </a:lnTo>
                  <a:lnTo>
                    <a:pt x="307" y="23"/>
                  </a:lnTo>
                  <a:lnTo>
                    <a:pt x="308" y="21"/>
                  </a:lnTo>
                  <a:lnTo>
                    <a:pt x="310" y="19"/>
                  </a:lnTo>
                  <a:lnTo>
                    <a:pt x="310" y="18"/>
                  </a:lnTo>
                  <a:lnTo>
                    <a:pt x="311" y="19"/>
                  </a:lnTo>
                  <a:lnTo>
                    <a:pt x="312" y="20"/>
                  </a:lnTo>
                  <a:lnTo>
                    <a:pt x="313" y="20"/>
                  </a:lnTo>
                  <a:lnTo>
                    <a:pt x="313" y="21"/>
                  </a:lnTo>
                  <a:lnTo>
                    <a:pt x="315" y="20"/>
                  </a:lnTo>
                  <a:lnTo>
                    <a:pt x="317" y="19"/>
                  </a:lnTo>
                  <a:lnTo>
                    <a:pt x="319" y="17"/>
                  </a:lnTo>
                  <a:lnTo>
                    <a:pt x="319" y="16"/>
                  </a:lnTo>
                  <a:lnTo>
                    <a:pt x="320" y="15"/>
                  </a:lnTo>
                  <a:lnTo>
                    <a:pt x="320" y="14"/>
                  </a:lnTo>
                  <a:lnTo>
                    <a:pt x="320" y="14"/>
                  </a:lnTo>
                  <a:lnTo>
                    <a:pt x="321" y="15"/>
                  </a:lnTo>
                  <a:lnTo>
                    <a:pt x="322" y="14"/>
                  </a:lnTo>
                  <a:lnTo>
                    <a:pt x="322" y="13"/>
                  </a:lnTo>
                  <a:lnTo>
                    <a:pt x="322" y="11"/>
                  </a:lnTo>
                  <a:lnTo>
                    <a:pt x="323" y="11"/>
                  </a:lnTo>
                  <a:lnTo>
                    <a:pt x="324" y="10"/>
                  </a:lnTo>
                  <a:lnTo>
                    <a:pt x="325" y="8"/>
                  </a:lnTo>
                  <a:lnTo>
                    <a:pt x="326" y="7"/>
                  </a:lnTo>
                  <a:lnTo>
                    <a:pt x="327" y="7"/>
                  </a:lnTo>
                  <a:lnTo>
                    <a:pt x="329" y="9"/>
                  </a:lnTo>
                  <a:lnTo>
                    <a:pt x="330" y="10"/>
                  </a:lnTo>
                  <a:lnTo>
                    <a:pt x="331" y="10"/>
                  </a:lnTo>
                  <a:lnTo>
                    <a:pt x="332" y="10"/>
                  </a:lnTo>
                  <a:lnTo>
                    <a:pt x="334" y="11"/>
                  </a:lnTo>
                  <a:lnTo>
                    <a:pt x="335" y="10"/>
                  </a:lnTo>
                  <a:lnTo>
                    <a:pt x="336" y="10"/>
                  </a:lnTo>
                  <a:lnTo>
                    <a:pt x="336" y="9"/>
                  </a:lnTo>
                  <a:lnTo>
                    <a:pt x="335" y="9"/>
                  </a:lnTo>
                  <a:lnTo>
                    <a:pt x="335" y="8"/>
                  </a:lnTo>
                  <a:lnTo>
                    <a:pt x="336" y="8"/>
                  </a:lnTo>
                  <a:lnTo>
                    <a:pt x="336" y="7"/>
                  </a:lnTo>
                  <a:lnTo>
                    <a:pt x="337" y="5"/>
                  </a:lnTo>
                  <a:lnTo>
                    <a:pt x="338" y="4"/>
                  </a:lnTo>
                  <a:lnTo>
                    <a:pt x="341" y="1"/>
                  </a:lnTo>
                  <a:lnTo>
                    <a:pt x="341" y="0"/>
                  </a:lnTo>
                  <a:lnTo>
                    <a:pt x="342" y="2"/>
                  </a:lnTo>
                  <a:lnTo>
                    <a:pt x="342" y="4"/>
                  </a:lnTo>
                  <a:lnTo>
                    <a:pt x="340" y="7"/>
                  </a:lnTo>
                  <a:lnTo>
                    <a:pt x="340" y="8"/>
                  </a:lnTo>
                  <a:lnTo>
                    <a:pt x="340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18" name="Freeform 669">
              <a:extLst>
                <a:ext uri="{FF2B5EF4-FFF2-40B4-BE49-F238E27FC236}">
                  <a16:creationId xmlns:a16="http://schemas.microsoft.com/office/drawing/2014/main" id="{FBED886E-3F68-FCD4-065C-E2B4753228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6176" y="3705226"/>
              <a:ext cx="141288" cy="109538"/>
            </a:xfrm>
            <a:custGeom>
              <a:avLst/>
              <a:gdLst>
                <a:gd name="T0" fmla="*/ 75 w 89"/>
                <a:gd name="T1" fmla="*/ 10 h 69"/>
                <a:gd name="T2" fmla="*/ 76 w 89"/>
                <a:gd name="T3" fmla="*/ 12 h 69"/>
                <a:gd name="T4" fmla="*/ 83 w 89"/>
                <a:gd name="T5" fmla="*/ 28 h 69"/>
                <a:gd name="T6" fmla="*/ 83 w 89"/>
                <a:gd name="T7" fmla="*/ 34 h 69"/>
                <a:gd name="T8" fmla="*/ 84 w 89"/>
                <a:gd name="T9" fmla="*/ 42 h 69"/>
                <a:gd name="T10" fmla="*/ 89 w 89"/>
                <a:gd name="T11" fmla="*/ 47 h 69"/>
                <a:gd name="T12" fmla="*/ 86 w 89"/>
                <a:gd name="T13" fmla="*/ 50 h 69"/>
                <a:gd name="T14" fmla="*/ 83 w 89"/>
                <a:gd name="T15" fmla="*/ 48 h 69"/>
                <a:gd name="T16" fmla="*/ 80 w 89"/>
                <a:gd name="T17" fmla="*/ 47 h 69"/>
                <a:gd name="T18" fmla="*/ 76 w 89"/>
                <a:gd name="T19" fmla="*/ 47 h 69"/>
                <a:gd name="T20" fmla="*/ 71 w 89"/>
                <a:gd name="T21" fmla="*/ 44 h 69"/>
                <a:gd name="T22" fmla="*/ 68 w 89"/>
                <a:gd name="T23" fmla="*/ 29 h 69"/>
                <a:gd name="T24" fmla="*/ 67 w 89"/>
                <a:gd name="T25" fmla="*/ 15 h 69"/>
                <a:gd name="T26" fmla="*/ 71 w 89"/>
                <a:gd name="T27" fmla="*/ 14 h 69"/>
                <a:gd name="T28" fmla="*/ 74 w 89"/>
                <a:gd name="T29" fmla="*/ 13 h 69"/>
                <a:gd name="T30" fmla="*/ 73 w 89"/>
                <a:gd name="T31" fmla="*/ 10 h 69"/>
                <a:gd name="T32" fmla="*/ 62 w 89"/>
                <a:gd name="T33" fmla="*/ 16 h 69"/>
                <a:gd name="T34" fmla="*/ 58 w 89"/>
                <a:gd name="T35" fmla="*/ 16 h 69"/>
                <a:gd name="T36" fmla="*/ 54 w 89"/>
                <a:gd name="T37" fmla="*/ 17 h 69"/>
                <a:gd name="T38" fmla="*/ 49 w 89"/>
                <a:gd name="T39" fmla="*/ 21 h 69"/>
                <a:gd name="T40" fmla="*/ 48 w 89"/>
                <a:gd name="T41" fmla="*/ 23 h 69"/>
                <a:gd name="T42" fmla="*/ 50 w 89"/>
                <a:gd name="T43" fmla="*/ 28 h 69"/>
                <a:gd name="T44" fmla="*/ 51 w 89"/>
                <a:gd name="T45" fmla="*/ 40 h 69"/>
                <a:gd name="T46" fmla="*/ 55 w 89"/>
                <a:gd name="T47" fmla="*/ 42 h 69"/>
                <a:gd name="T48" fmla="*/ 54 w 89"/>
                <a:gd name="T49" fmla="*/ 47 h 69"/>
                <a:gd name="T50" fmla="*/ 52 w 89"/>
                <a:gd name="T51" fmla="*/ 51 h 69"/>
                <a:gd name="T52" fmla="*/ 51 w 89"/>
                <a:gd name="T53" fmla="*/ 53 h 69"/>
                <a:gd name="T54" fmla="*/ 53 w 89"/>
                <a:gd name="T55" fmla="*/ 55 h 69"/>
                <a:gd name="T56" fmla="*/ 50 w 89"/>
                <a:gd name="T57" fmla="*/ 61 h 69"/>
                <a:gd name="T58" fmla="*/ 41 w 89"/>
                <a:gd name="T59" fmla="*/ 69 h 69"/>
                <a:gd name="T60" fmla="*/ 37 w 89"/>
                <a:gd name="T61" fmla="*/ 67 h 69"/>
                <a:gd name="T62" fmla="*/ 35 w 89"/>
                <a:gd name="T63" fmla="*/ 65 h 69"/>
                <a:gd name="T64" fmla="*/ 29 w 89"/>
                <a:gd name="T65" fmla="*/ 58 h 69"/>
                <a:gd name="T66" fmla="*/ 26 w 89"/>
                <a:gd name="T67" fmla="*/ 53 h 69"/>
                <a:gd name="T68" fmla="*/ 19 w 89"/>
                <a:gd name="T69" fmla="*/ 53 h 69"/>
                <a:gd name="T70" fmla="*/ 19 w 89"/>
                <a:gd name="T71" fmla="*/ 51 h 69"/>
                <a:gd name="T72" fmla="*/ 19 w 89"/>
                <a:gd name="T73" fmla="*/ 47 h 69"/>
                <a:gd name="T74" fmla="*/ 18 w 89"/>
                <a:gd name="T75" fmla="*/ 42 h 69"/>
                <a:gd name="T76" fmla="*/ 17 w 89"/>
                <a:gd name="T77" fmla="*/ 40 h 69"/>
                <a:gd name="T78" fmla="*/ 16 w 89"/>
                <a:gd name="T79" fmla="*/ 39 h 69"/>
                <a:gd name="T80" fmla="*/ 14 w 89"/>
                <a:gd name="T81" fmla="*/ 37 h 69"/>
                <a:gd name="T82" fmla="*/ 10 w 89"/>
                <a:gd name="T83" fmla="*/ 34 h 69"/>
                <a:gd name="T84" fmla="*/ 0 w 89"/>
                <a:gd name="T85" fmla="*/ 30 h 69"/>
                <a:gd name="T86" fmla="*/ 25 w 89"/>
                <a:gd name="T87" fmla="*/ 27 h 69"/>
                <a:gd name="T88" fmla="*/ 36 w 89"/>
                <a:gd name="T89" fmla="*/ 22 h 69"/>
                <a:gd name="T90" fmla="*/ 47 w 89"/>
                <a:gd name="T91" fmla="*/ 12 h 69"/>
                <a:gd name="T92" fmla="*/ 69 w 89"/>
                <a:gd name="T93" fmla="*/ 0 h 69"/>
                <a:gd name="T94" fmla="*/ 72 w 89"/>
                <a:gd name="T95" fmla="*/ 1 h 69"/>
                <a:gd name="T96" fmla="*/ 68 w 89"/>
                <a:gd name="T97" fmla="*/ 4 h 69"/>
                <a:gd name="T98" fmla="*/ 67 w 89"/>
                <a:gd name="T99" fmla="*/ 8 h 69"/>
                <a:gd name="T100" fmla="*/ 62 w 89"/>
                <a:gd name="T101" fmla="*/ 12 h 69"/>
                <a:gd name="T102" fmla="*/ 62 w 89"/>
                <a:gd name="T10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" h="69">
                  <a:moveTo>
                    <a:pt x="74" y="10"/>
                  </a:moveTo>
                  <a:lnTo>
                    <a:pt x="75" y="10"/>
                  </a:lnTo>
                  <a:lnTo>
                    <a:pt x="75" y="10"/>
                  </a:lnTo>
                  <a:lnTo>
                    <a:pt x="75" y="11"/>
                  </a:lnTo>
                  <a:lnTo>
                    <a:pt x="75" y="12"/>
                  </a:lnTo>
                  <a:lnTo>
                    <a:pt x="76" y="12"/>
                  </a:lnTo>
                  <a:lnTo>
                    <a:pt x="77" y="13"/>
                  </a:lnTo>
                  <a:lnTo>
                    <a:pt x="79" y="15"/>
                  </a:lnTo>
                  <a:lnTo>
                    <a:pt x="83" y="28"/>
                  </a:lnTo>
                  <a:lnTo>
                    <a:pt x="83" y="29"/>
                  </a:lnTo>
                  <a:lnTo>
                    <a:pt x="83" y="30"/>
                  </a:lnTo>
                  <a:lnTo>
                    <a:pt x="83" y="34"/>
                  </a:lnTo>
                  <a:lnTo>
                    <a:pt x="83" y="36"/>
                  </a:lnTo>
                  <a:lnTo>
                    <a:pt x="83" y="39"/>
                  </a:lnTo>
                  <a:lnTo>
                    <a:pt x="84" y="42"/>
                  </a:lnTo>
                  <a:lnTo>
                    <a:pt x="85" y="44"/>
                  </a:lnTo>
                  <a:lnTo>
                    <a:pt x="88" y="46"/>
                  </a:lnTo>
                  <a:lnTo>
                    <a:pt x="89" y="47"/>
                  </a:lnTo>
                  <a:lnTo>
                    <a:pt x="89" y="49"/>
                  </a:lnTo>
                  <a:lnTo>
                    <a:pt x="88" y="50"/>
                  </a:lnTo>
                  <a:lnTo>
                    <a:pt x="86" y="50"/>
                  </a:lnTo>
                  <a:lnTo>
                    <a:pt x="85" y="49"/>
                  </a:lnTo>
                  <a:lnTo>
                    <a:pt x="84" y="48"/>
                  </a:lnTo>
                  <a:lnTo>
                    <a:pt x="83" y="48"/>
                  </a:lnTo>
                  <a:lnTo>
                    <a:pt x="82" y="48"/>
                  </a:lnTo>
                  <a:lnTo>
                    <a:pt x="81" y="48"/>
                  </a:lnTo>
                  <a:lnTo>
                    <a:pt x="80" y="47"/>
                  </a:lnTo>
                  <a:lnTo>
                    <a:pt x="80" y="47"/>
                  </a:lnTo>
                  <a:lnTo>
                    <a:pt x="78" y="47"/>
                  </a:lnTo>
                  <a:lnTo>
                    <a:pt x="76" y="47"/>
                  </a:lnTo>
                  <a:lnTo>
                    <a:pt x="73" y="45"/>
                  </a:lnTo>
                  <a:lnTo>
                    <a:pt x="72" y="45"/>
                  </a:lnTo>
                  <a:lnTo>
                    <a:pt x="71" y="44"/>
                  </a:lnTo>
                  <a:lnTo>
                    <a:pt x="70" y="37"/>
                  </a:lnTo>
                  <a:lnTo>
                    <a:pt x="70" y="35"/>
                  </a:lnTo>
                  <a:lnTo>
                    <a:pt x="68" y="29"/>
                  </a:lnTo>
                  <a:lnTo>
                    <a:pt x="67" y="26"/>
                  </a:lnTo>
                  <a:lnTo>
                    <a:pt x="67" y="21"/>
                  </a:lnTo>
                  <a:lnTo>
                    <a:pt x="67" y="15"/>
                  </a:lnTo>
                  <a:lnTo>
                    <a:pt x="68" y="17"/>
                  </a:lnTo>
                  <a:lnTo>
                    <a:pt x="70" y="16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3" y="12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4" y="10"/>
                  </a:lnTo>
                  <a:close/>
                  <a:moveTo>
                    <a:pt x="62" y="16"/>
                  </a:moveTo>
                  <a:lnTo>
                    <a:pt x="61" y="16"/>
                  </a:lnTo>
                  <a:lnTo>
                    <a:pt x="60" y="16"/>
                  </a:lnTo>
                  <a:lnTo>
                    <a:pt x="58" y="16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4" y="17"/>
                  </a:lnTo>
                  <a:lnTo>
                    <a:pt x="52" y="19"/>
                  </a:lnTo>
                  <a:lnTo>
                    <a:pt x="51" y="20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8" y="23"/>
                  </a:lnTo>
                  <a:lnTo>
                    <a:pt x="49" y="24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1" y="29"/>
                  </a:lnTo>
                  <a:lnTo>
                    <a:pt x="51" y="38"/>
                  </a:lnTo>
                  <a:lnTo>
                    <a:pt x="51" y="40"/>
                  </a:lnTo>
                  <a:lnTo>
                    <a:pt x="52" y="42"/>
                  </a:lnTo>
                  <a:lnTo>
                    <a:pt x="54" y="42"/>
                  </a:lnTo>
                  <a:lnTo>
                    <a:pt x="55" y="42"/>
                  </a:lnTo>
                  <a:lnTo>
                    <a:pt x="55" y="43"/>
                  </a:lnTo>
                  <a:lnTo>
                    <a:pt x="55" y="45"/>
                  </a:lnTo>
                  <a:lnTo>
                    <a:pt x="54" y="47"/>
                  </a:lnTo>
                  <a:lnTo>
                    <a:pt x="54" y="48"/>
                  </a:lnTo>
                  <a:lnTo>
                    <a:pt x="53" y="49"/>
                  </a:lnTo>
                  <a:lnTo>
                    <a:pt x="52" y="51"/>
                  </a:lnTo>
                  <a:lnTo>
                    <a:pt x="51" y="51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3" y="55"/>
                  </a:lnTo>
                  <a:lnTo>
                    <a:pt x="51" y="57"/>
                  </a:lnTo>
                  <a:lnTo>
                    <a:pt x="51" y="58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44" y="68"/>
                  </a:lnTo>
                  <a:lnTo>
                    <a:pt x="41" y="69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7" y="67"/>
                  </a:lnTo>
                  <a:lnTo>
                    <a:pt x="37" y="66"/>
                  </a:lnTo>
                  <a:lnTo>
                    <a:pt x="36" y="66"/>
                  </a:lnTo>
                  <a:lnTo>
                    <a:pt x="35" y="65"/>
                  </a:lnTo>
                  <a:lnTo>
                    <a:pt x="31" y="61"/>
                  </a:lnTo>
                  <a:lnTo>
                    <a:pt x="30" y="60"/>
                  </a:lnTo>
                  <a:lnTo>
                    <a:pt x="29" y="58"/>
                  </a:lnTo>
                  <a:lnTo>
                    <a:pt x="28" y="54"/>
                  </a:lnTo>
                  <a:lnTo>
                    <a:pt x="27" y="53"/>
                  </a:lnTo>
                  <a:lnTo>
                    <a:pt x="26" y="53"/>
                  </a:lnTo>
                  <a:lnTo>
                    <a:pt x="23" y="54"/>
                  </a:lnTo>
                  <a:lnTo>
                    <a:pt x="21" y="53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1"/>
                  </a:lnTo>
                  <a:lnTo>
                    <a:pt x="20" y="50"/>
                  </a:lnTo>
                  <a:lnTo>
                    <a:pt x="20" y="50"/>
                  </a:lnTo>
                  <a:lnTo>
                    <a:pt x="19" y="47"/>
                  </a:lnTo>
                  <a:lnTo>
                    <a:pt x="19" y="45"/>
                  </a:lnTo>
                  <a:lnTo>
                    <a:pt x="19" y="44"/>
                  </a:lnTo>
                  <a:lnTo>
                    <a:pt x="18" y="42"/>
                  </a:lnTo>
                  <a:lnTo>
                    <a:pt x="18" y="41"/>
                  </a:lnTo>
                  <a:lnTo>
                    <a:pt x="17" y="40"/>
                  </a:lnTo>
                  <a:lnTo>
                    <a:pt x="17" y="40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0" y="34"/>
                  </a:lnTo>
                  <a:lnTo>
                    <a:pt x="8" y="34"/>
                  </a:lnTo>
                  <a:lnTo>
                    <a:pt x="5" y="32"/>
                  </a:lnTo>
                  <a:lnTo>
                    <a:pt x="0" y="30"/>
                  </a:lnTo>
                  <a:lnTo>
                    <a:pt x="17" y="30"/>
                  </a:lnTo>
                  <a:lnTo>
                    <a:pt x="21" y="30"/>
                  </a:lnTo>
                  <a:lnTo>
                    <a:pt x="25" y="27"/>
                  </a:lnTo>
                  <a:lnTo>
                    <a:pt x="32" y="25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7" y="21"/>
                  </a:lnTo>
                  <a:lnTo>
                    <a:pt x="39" y="18"/>
                  </a:lnTo>
                  <a:lnTo>
                    <a:pt x="47" y="12"/>
                  </a:lnTo>
                  <a:lnTo>
                    <a:pt x="49" y="10"/>
                  </a:lnTo>
                  <a:lnTo>
                    <a:pt x="60" y="4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1" y="2"/>
                  </a:lnTo>
                  <a:lnTo>
                    <a:pt x="69" y="3"/>
                  </a:lnTo>
                  <a:lnTo>
                    <a:pt x="68" y="4"/>
                  </a:lnTo>
                  <a:lnTo>
                    <a:pt x="67" y="6"/>
                  </a:lnTo>
                  <a:lnTo>
                    <a:pt x="67" y="7"/>
                  </a:lnTo>
                  <a:lnTo>
                    <a:pt x="67" y="8"/>
                  </a:lnTo>
                  <a:lnTo>
                    <a:pt x="65" y="10"/>
                  </a:lnTo>
                  <a:lnTo>
                    <a:pt x="64" y="11"/>
                  </a:lnTo>
                  <a:lnTo>
                    <a:pt x="62" y="12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2" y="1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46" name="Freeform 840">
              <a:extLst>
                <a:ext uri="{FF2B5EF4-FFF2-40B4-BE49-F238E27FC236}">
                  <a16:creationId xmlns:a16="http://schemas.microsoft.com/office/drawing/2014/main" id="{073C2B45-89C2-7A03-0362-3A14E2CF9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675" y="4084638"/>
              <a:ext cx="38100" cy="19050"/>
            </a:xfrm>
            <a:custGeom>
              <a:avLst/>
              <a:gdLst>
                <a:gd name="T0" fmla="*/ 15 w 24"/>
                <a:gd name="T1" fmla="*/ 0 h 12"/>
                <a:gd name="T2" fmla="*/ 20 w 24"/>
                <a:gd name="T3" fmla="*/ 3 h 12"/>
                <a:gd name="T4" fmla="*/ 21 w 24"/>
                <a:gd name="T5" fmla="*/ 3 h 12"/>
                <a:gd name="T6" fmla="*/ 23 w 24"/>
                <a:gd name="T7" fmla="*/ 4 h 12"/>
                <a:gd name="T8" fmla="*/ 24 w 24"/>
                <a:gd name="T9" fmla="*/ 4 h 12"/>
                <a:gd name="T10" fmla="*/ 24 w 24"/>
                <a:gd name="T11" fmla="*/ 4 h 12"/>
                <a:gd name="T12" fmla="*/ 23 w 24"/>
                <a:gd name="T13" fmla="*/ 6 h 12"/>
                <a:gd name="T14" fmla="*/ 22 w 24"/>
                <a:gd name="T15" fmla="*/ 7 h 12"/>
                <a:gd name="T16" fmla="*/ 21 w 24"/>
                <a:gd name="T17" fmla="*/ 8 h 12"/>
                <a:gd name="T18" fmla="*/ 19 w 24"/>
                <a:gd name="T19" fmla="*/ 9 h 12"/>
                <a:gd name="T20" fmla="*/ 18 w 24"/>
                <a:gd name="T21" fmla="*/ 9 h 12"/>
                <a:gd name="T22" fmla="*/ 17 w 24"/>
                <a:gd name="T23" fmla="*/ 9 h 12"/>
                <a:gd name="T24" fmla="*/ 14 w 24"/>
                <a:gd name="T25" fmla="*/ 11 h 12"/>
                <a:gd name="T26" fmla="*/ 14 w 24"/>
                <a:gd name="T27" fmla="*/ 11 h 12"/>
                <a:gd name="T28" fmla="*/ 14 w 24"/>
                <a:gd name="T29" fmla="*/ 11 h 12"/>
                <a:gd name="T30" fmla="*/ 13 w 24"/>
                <a:gd name="T31" fmla="*/ 11 h 12"/>
                <a:gd name="T32" fmla="*/ 13 w 24"/>
                <a:gd name="T33" fmla="*/ 12 h 12"/>
                <a:gd name="T34" fmla="*/ 11 w 24"/>
                <a:gd name="T35" fmla="*/ 12 h 12"/>
                <a:gd name="T36" fmla="*/ 10 w 24"/>
                <a:gd name="T37" fmla="*/ 11 h 12"/>
                <a:gd name="T38" fmla="*/ 10 w 24"/>
                <a:gd name="T39" fmla="*/ 11 h 12"/>
                <a:gd name="T40" fmla="*/ 9 w 24"/>
                <a:gd name="T41" fmla="*/ 10 h 12"/>
                <a:gd name="T42" fmla="*/ 8 w 24"/>
                <a:gd name="T43" fmla="*/ 9 h 12"/>
                <a:gd name="T44" fmla="*/ 6 w 24"/>
                <a:gd name="T45" fmla="*/ 9 h 12"/>
                <a:gd name="T46" fmla="*/ 5 w 24"/>
                <a:gd name="T47" fmla="*/ 9 h 12"/>
                <a:gd name="T48" fmla="*/ 2 w 24"/>
                <a:gd name="T49" fmla="*/ 9 h 12"/>
                <a:gd name="T50" fmla="*/ 1 w 24"/>
                <a:gd name="T51" fmla="*/ 9 h 12"/>
                <a:gd name="T52" fmla="*/ 0 w 24"/>
                <a:gd name="T53" fmla="*/ 8 h 12"/>
                <a:gd name="T54" fmla="*/ 1 w 24"/>
                <a:gd name="T55" fmla="*/ 7 h 12"/>
                <a:gd name="T56" fmla="*/ 3 w 24"/>
                <a:gd name="T57" fmla="*/ 4 h 12"/>
                <a:gd name="T58" fmla="*/ 3 w 24"/>
                <a:gd name="T59" fmla="*/ 3 h 12"/>
                <a:gd name="T60" fmla="*/ 3 w 24"/>
                <a:gd name="T61" fmla="*/ 2 h 12"/>
                <a:gd name="T62" fmla="*/ 4 w 24"/>
                <a:gd name="T63" fmla="*/ 1 h 12"/>
                <a:gd name="T64" fmla="*/ 5 w 24"/>
                <a:gd name="T65" fmla="*/ 1 h 12"/>
                <a:gd name="T66" fmla="*/ 5 w 24"/>
                <a:gd name="T67" fmla="*/ 1 h 12"/>
                <a:gd name="T68" fmla="*/ 7 w 24"/>
                <a:gd name="T69" fmla="*/ 1 h 12"/>
                <a:gd name="T70" fmla="*/ 8 w 24"/>
                <a:gd name="T71" fmla="*/ 1 h 12"/>
                <a:gd name="T72" fmla="*/ 10 w 24"/>
                <a:gd name="T73" fmla="*/ 0 h 12"/>
                <a:gd name="T74" fmla="*/ 11 w 24"/>
                <a:gd name="T75" fmla="*/ 0 h 12"/>
                <a:gd name="T76" fmla="*/ 13 w 24"/>
                <a:gd name="T77" fmla="*/ 0 h 12"/>
                <a:gd name="T78" fmla="*/ 15 w 24"/>
                <a:gd name="T7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" h="12">
                  <a:moveTo>
                    <a:pt x="15" y="0"/>
                  </a:moveTo>
                  <a:lnTo>
                    <a:pt x="20" y="3"/>
                  </a:lnTo>
                  <a:lnTo>
                    <a:pt x="21" y="3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3" y="6"/>
                  </a:lnTo>
                  <a:lnTo>
                    <a:pt x="22" y="7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3" y="12"/>
                  </a:lnTo>
                  <a:lnTo>
                    <a:pt x="11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9" y="10"/>
                  </a:lnTo>
                  <a:lnTo>
                    <a:pt x="8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2" y="9"/>
                  </a:lnTo>
                  <a:lnTo>
                    <a:pt x="1" y="9"/>
                  </a:lnTo>
                  <a:lnTo>
                    <a:pt x="0" y="8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87" name="Freeform 738">
              <a:extLst>
                <a:ext uri="{FF2B5EF4-FFF2-40B4-BE49-F238E27FC236}">
                  <a16:creationId xmlns:a16="http://schemas.microsoft.com/office/drawing/2014/main" id="{E5990248-BBB6-B300-DC17-C5A8B08D22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10301" y="1811338"/>
              <a:ext cx="57150" cy="44450"/>
            </a:xfrm>
            <a:custGeom>
              <a:avLst/>
              <a:gdLst>
                <a:gd name="T0" fmla="*/ 20 w 36"/>
                <a:gd name="T1" fmla="*/ 26 h 28"/>
                <a:gd name="T2" fmla="*/ 18 w 36"/>
                <a:gd name="T3" fmla="*/ 27 h 28"/>
                <a:gd name="T4" fmla="*/ 25 w 36"/>
                <a:gd name="T5" fmla="*/ 20 h 28"/>
                <a:gd name="T6" fmla="*/ 27 w 36"/>
                <a:gd name="T7" fmla="*/ 23 h 28"/>
                <a:gd name="T8" fmla="*/ 26 w 36"/>
                <a:gd name="T9" fmla="*/ 25 h 28"/>
                <a:gd name="T10" fmla="*/ 25 w 36"/>
                <a:gd name="T11" fmla="*/ 25 h 28"/>
                <a:gd name="T12" fmla="*/ 24 w 36"/>
                <a:gd name="T13" fmla="*/ 26 h 28"/>
                <a:gd name="T14" fmla="*/ 23 w 36"/>
                <a:gd name="T15" fmla="*/ 24 h 28"/>
                <a:gd name="T16" fmla="*/ 21 w 36"/>
                <a:gd name="T17" fmla="*/ 23 h 28"/>
                <a:gd name="T18" fmla="*/ 18 w 36"/>
                <a:gd name="T19" fmla="*/ 21 h 28"/>
                <a:gd name="T20" fmla="*/ 21 w 36"/>
                <a:gd name="T21" fmla="*/ 20 h 28"/>
                <a:gd name="T22" fmla="*/ 14 w 36"/>
                <a:gd name="T23" fmla="*/ 17 h 28"/>
                <a:gd name="T24" fmla="*/ 11 w 36"/>
                <a:gd name="T25" fmla="*/ 19 h 28"/>
                <a:gd name="T26" fmla="*/ 10 w 36"/>
                <a:gd name="T27" fmla="*/ 23 h 28"/>
                <a:gd name="T28" fmla="*/ 8 w 36"/>
                <a:gd name="T29" fmla="*/ 24 h 28"/>
                <a:gd name="T30" fmla="*/ 5 w 36"/>
                <a:gd name="T31" fmla="*/ 26 h 28"/>
                <a:gd name="T32" fmla="*/ 0 w 36"/>
                <a:gd name="T33" fmla="*/ 26 h 28"/>
                <a:gd name="T34" fmla="*/ 1 w 36"/>
                <a:gd name="T35" fmla="*/ 23 h 28"/>
                <a:gd name="T36" fmla="*/ 2 w 36"/>
                <a:gd name="T37" fmla="*/ 21 h 28"/>
                <a:gd name="T38" fmla="*/ 8 w 36"/>
                <a:gd name="T39" fmla="*/ 19 h 28"/>
                <a:gd name="T40" fmla="*/ 13 w 36"/>
                <a:gd name="T41" fmla="*/ 16 h 28"/>
                <a:gd name="T42" fmla="*/ 25 w 36"/>
                <a:gd name="T43" fmla="*/ 1 h 28"/>
                <a:gd name="T44" fmla="*/ 24 w 36"/>
                <a:gd name="T45" fmla="*/ 3 h 28"/>
                <a:gd name="T46" fmla="*/ 27 w 36"/>
                <a:gd name="T47" fmla="*/ 1 h 28"/>
                <a:gd name="T48" fmla="*/ 28 w 36"/>
                <a:gd name="T49" fmla="*/ 3 h 28"/>
                <a:gd name="T50" fmla="*/ 30 w 36"/>
                <a:gd name="T51" fmla="*/ 5 h 28"/>
                <a:gd name="T52" fmla="*/ 29 w 36"/>
                <a:gd name="T53" fmla="*/ 7 h 28"/>
                <a:gd name="T54" fmla="*/ 24 w 36"/>
                <a:gd name="T55" fmla="*/ 7 h 28"/>
                <a:gd name="T56" fmla="*/ 24 w 36"/>
                <a:gd name="T57" fmla="*/ 8 h 28"/>
                <a:gd name="T58" fmla="*/ 24 w 36"/>
                <a:gd name="T59" fmla="*/ 11 h 28"/>
                <a:gd name="T60" fmla="*/ 26 w 36"/>
                <a:gd name="T61" fmla="*/ 9 h 28"/>
                <a:gd name="T62" fmla="*/ 29 w 36"/>
                <a:gd name="T63" fmla="*/ 11 h 28"/>
                <a:gd name="T64" fmla="*/ 31 w 36"/>
                <a:gd name="T65" fmla="*/ 7 h 28"/>
                <a:gd name="T66" fmla="*/ 32 w 36"/>
                <a:gd name="T67" fmla="*/ 9 h 28"/>
                <a:gd name="T68" fmla="*/ 34 w 36"/>
                <a:gd name="T69" fmla="*/ 9 h 28"/>
                <a:gd name="T70" fmla="*/ 34 w 36"/>
                <a:gd name="T71" fmla="*/ 12 h 28"/>
                <a:gd name="T72" fmla="*/ 34 w 36"/>
                <a:gd name="T73" fmla="*/ 15 h 28"/>
                <a:gd name="T74" fmla="*/ 32 w 36"/>
                <a:gd name="T75" fmla="*/ 16 h 28"/>
                <a:gd name="T76" fmla="*/ 30 w 36"/>
                <a:gd name="T77" fmla="*/ 13 h 28"/>
                <a:gd name="T78" fmla="*/ 28 w 36"/>
                <a:gd name="T79" fmla="*/ 15 h 28"/>
                <a:gd name="T80" fmla="*/ 30 w 36"/>
                <a:gd name="T81" fmla="*/ 18 h 28"/>
                <a:gd name="T82" fmla="*/ 30 w 36"/>
                <a:gd name="T83" fmla="*/ 20 h 28"/>
                <a:gd name="T84" fmla="*/ 30 w 36"/>
                <a:gd name="T85" fmla="*/ 22 h 28"/>
                <a:gd name="T86" fmla="*/ 28 w 36"/>
                <a:gd name="T87" fmla="*/ 18 h 28"/>
                <a:gd name="T88" fmla="*/ 25 w 36"/>
                <a:gd name="T89" fmla="*/ 19 h 28"/>
                <a:gd name="T90" fmla="*/ 22 w 36"/>
                <a:gd name="T91" fmla="*/ 20 h 28"/>
                <a:gd name="T92" fmla="*/ 21 w 36"/>
                <a:gd name="T93" fmla="*/ 18 h 28"/>
                <a:gd name="T94" fmla="*/ 18 w 36"/>
                <a:gd name="T95" fmla="*/ 14 h 28"/>
                <a:gd name="T96" fmla="*/ 14 w 36"/>
                <a:gd name="T97" fmla="*/ 15 h 28"/>
                <a:gd name="T98" fmla="*/ 10 w 36"/>
                <a:gd name="T99" fmla="*/ 15 h 28"/>
                <a:gd name="T100" fmla="*/ 7 w 36"/>
                <a:gd name="T101" fmla="*/ 14 h 28"/>
                <a:gd name="T102" fmla="*/ 4 w 36"/>
                <a:gd name="T103" fmla="*/ 11 h 28"/>
                <a:gd name="T104" fmla="*/ 11 w 36"/>
                <a:gd name="T105" fmla="*/ 6 h 28"/>
                <a:gd name="T106" fmla="*/ 12 w 36"/>
                <a:gd name="T107" fmla="*/ 6 h 28"/>
                <a:gd name="T108" fmla="*/ 15 w 36"/>
                <a:gd name="T109" fmla="*/ 4 h 28"/>
                <a:gd name="T110" fmla="*/ 18 w 36"/>
                <a:gd name="T111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" h="28">
                  <a:moveTo>
                    <a:pt x="18" y="25"/>
                  </a:moveTo>
                  <a:lnTo>
                    <a:pt x="19" y="25"/>
                  </a:lnTo>
                  <a:lnTo>
                    <a:pt x="19" y="25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1" y="26"/>
                  </a:lnTo>
                  <a:lnTo>
                    <a:pt x="20" y="27"/>
                  </a:lnTo>
                  <a:lnTo>
                    <a:pt x="20" y="27"/>
                  </a:lnTo>
                  <a:lnTo>
                    <a:pt x="20" y="28"/>
                  </a:lnTo>
                  <a:lnTo>
                    <a:pt x="19" y="28"/>
                  </a:lnTo>
                  <a:lnTo>
                    <a:pt x="18" y="28"/>
                  </a:lnTo>
                  <a:lnTo>
                    <a:pt x="18" y="27"/>
                  </a:lnTo>
                  <a:lnTo>
                    <a:pt x="18" y="25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5"/>
                  </a:lnTo>
                  <a:close/>
                  <a:moveTo>
                    <a:pt x="25" y="20"/>
                  </a:moveTo>
                  <a:lnTo>
                    <a:pt x="25" y="21"/>
                  </a:lnTo>
                  <a:lnTo>
                    <a:pt x="25" y="20"/>
                  </a:lnTo>
                  <a:lnTo>
                    <a:pt x="26" y="21"/>
                  </a:lnTo>
                  <a:lnTo>
                    <a:pt x="26" y="22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6" y="24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4" y="25"/>
                  </a:lnTo>
                  <a:lnTo>
                    <a:pt x="25" y="26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4" y="27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5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4"/>
                  </a:lnTo>
                  <a:lnTo>
                    <a:pt x="23" y="24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2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20" y="23"/>
                  </a:lnTo>
                  <a:lnTo>
                    <a:pt x="19" y="23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close/>
                  <a:moveTo>
                    <a:pt x="14" y="17"/>
                  </a:moveTo>
                  <a:lnTo>
                    <a:pt x="14" y="18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0" y="21"/>
                  </a:lnTo>
                  <a:lnTo>
                    <a:pt x="11" y="23"/>
                  </a:lnTo>
                  <a:lnTo>
                    <a:pt x="10" y="23"/>
                  </a:lnTo>
                  <a:lnTo>
                    <a:pt x="11" y="24"/>
                  </a:lnTo>
                  <a:lnTo>
                    <a:pt x="10" y="25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4" y="17"/>
                  </a:lnTo>
                  <a:lnTo>
                    <a:pt x="14" y="17"/>
                  </a:lnTo>
                  <a:close/>
                  <a:moveTo>
                    <a:pt x="22" y="0"/>
                  </a:moveTo>
                  <a:lnTo>
                    <a:pt x="22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5"/>
                  </a:lnTo>
                  <a:lnTo>
                    <a:pt x="31" y="6"/>
                  </a:lnTo>
                  <a:lnTo>
                    <a:pt x="30" y="6"/>
                  </a:lnTo>
                  <a:lnTo>
                    <a:pt x="29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6" y="7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1" y="9"/>
                  </a:lnTo>
                  <a:lnTo>
                    <a:pt x="22" y="9"/>
                  </a:lnTo>
                  <a:lnTo>
                    <a:pt x="23" y="9"/>
                  </a:lnTo>
                  <a:lnTo>
                    <a:pt x="24" y="10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6" y="9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7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4" y="14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2" y="16"/>
                  </a:lnTo>
                  <a:lnTo>
                    <a:pt x="32" y="15"/>
                  </a:lnTo>
                  <a:lnTo>
                    <a:pt x="31" y="15"/>
                  </a:lnTo>
                  <a:lnTo>
                    <a:pt x="31" y="14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8" y="14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6"/>
                  </a:lnTo>
                  <a:lnTo>
                    <a:pt x="28" y="15"/>
                  </a:lnTo>
                  <a:lnTo>
                    <a:pt x="28" y="14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19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7" y="18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0"/>
                  </a:lnTo>
                  <a:lnTo>
                    <a:pt x="25" y="20"/>
                  </a:lnTo>
                  <a:lnTo>
                    <a:pt x="24" y="18"/>
                  </a:lnTo>
                  <a:lnTo>
                    <a:pt x="25" y="19"/>
                  </a:lnTo>
                  <a:lnTo>
                    <a:pt x="24" y="19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7"/>
                  </a:lnTo>
                  <a:lnTo>
                    <a:pt x="20" y="1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7" y="14"/>
                  </a:lnTo>
                  <a:lnTo>
                    <a:pt x="17" y="15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2" y="16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44" name="Freeform 838">
              <a:extLst>
                <a:ext uri="{FF2B5EF4-FFF2-40B4-BE49-F238E27FC236}">
                  <a16:creationId xmlns:a16="http://schemas.microsoft.com/office/drawing/2014/main" id="{B720427F-1376-643B-148E-728E220CF2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6450" y="1347788"/>
              <a:ext cx="449263" cy="271463"/>
            </a:xfrm>
            <a:custGeom>
              <a:avLst/>
              <a:gdLst>
                <a:gd name="T0" fmla="*/ 59 w 283"/>
                <a:gd name="T1" fmla="*/ 161 h 171"/>
                <a:gd name="T2" fmla="*/ 66 w 283"/>
                <a:gd name="T3" fmla="*/ 163 h 171"/>
                <a:gd name="T4" fmla="*/ 62 w 283"/>
                <a:gd name="T5" fmla="*/ 171 h 171"/>
                <a:gd name="T6" fmla="*/ 49 w 283"/>
                <a:gd name="T7" fmla="*/ 169 h 171"/>
                <a:gd name="T8" fmla="*/ 49 w 283"/>
                <a:gd name="T9" fmla="*/ 166 h 171"/>
                <a:gd name="T10" fmla="*/ 51 w 283"/>
                <a:gd name="T11" fmla="*/ 166 h 171"/>
                <a:gd name="T12" fmla="*/ 53 w 283"/>
                <a:gd name="T13" fmla="*/ 167 h 171"/>
                <a:gd name="T14" fmla="*/ 54 w 283"/>
                <a:gd name="T15" fmla="*/ 161 h 171"/>
                <a:gd name="T16" fmla="*/ 55 w 283"/>
                <a:gd name="T17" fmla="*/ 159 h 171"/>
                <a:gd name="T18" fmla="*/ 4 w 283"/>
                <a:gd name="T19" fmla="*/ 155 h 171"/>
                <a:gd name="T20" fmla="*/ 5 w 283"/>
                <a:gd name="T21" fmla="*/ 157 h 171"/>
                <a:gd name="T22" fmla="*/ 1 w 283"/>
                <a:gd name="T23" fmla="*/ 158 h 171"/>
                <a:gd name="T24" fmla="*/ 1 w 283"/>
                <a:gd name="T25" fmla="*/ 156 h 171"/>
                <a:gd name="T26" fmla="*/ 4 w 283"/>
                <a:gd name="T27" fmla="*/ 155 h 171"/>
                <a:gd name="T28" fmla="*/ 86 w 283"/>
                <a:gd name="T29" fmla="*/ 163 h 171"/>
                <a:gd name="T30" fmla="*/ 79 w 283"/>
                <a:gd name="T31" fmla="*/ 165 h 171"/>
                <a:gd name="T32" fmla="*/ 79 w 283"/>
                <a:gd name="T33" fmla="*/ 161 h 171"/>
                <a:gd name="T34" fmla="*/ 77 w 283"/>
                <a:gd name="T35" fmla="*/ 159 h 171"/>
                <a:gd name="T36" fmla="*/ 75 w 283"/>
                <a:gd name="T37" fmla="*/ 158 h 171"/>
                <a:gd name="T38" fmla="*/ 77 w 283"/>
                <a:gd name="T39" fmla="*/ 156 h 171"/>
                <a:gd name="T40" fmla="*/ 79 w 283"/>
                <a:gd name="T41" fmla="*/ 156 h 171"/>
                <a:gd name="T42" fmla="*/ 80 w 283"/>
                <a:gd name="T43" fmla="*/ 157 h 171"/>
                <a:gd name="T44" fmla="*/ 82 w 283"/>
                <a:gd name="T45" fmla="*/ 158 h 171"/>
                <a:gd name="T46" fmla="*/ 85 w 283"/>
                <a:gd name="T47" fmla="*/ 156 h 171"/>
                <a:gd name="T48" fmla="*/ 87 w 283"/>
                <a:gd name="T49" fmla="*/ 153 h 171"/>
                <a:gd name="T50" fmla="*/ 91 w 283"/>
                <a:gd name="T51" fmla="*/ 147 h 171"/>
                <a:gd name="T52" fmla="*/ 92 w 283"/>
                <a:gd name="T53" fmla="*/ 148 h 171"/>
                <a:gd name="T54" fmla="*/ 90 w 283"/>
                <a:gd name="T55" fmla="*/ 151 h 171"/>
                <a:gd name="T56" fmla="*/ 149 w 283"/>
                <a:gd name="T57" fmla="*/ 131 h 171"/>
                <a:gd name="T58" fmla="*/ 145 w 283"/>
                <a:gd name="T59" fmla="*/ 131 h 171"/>
                <a:gd name="T60" fmla="*/ 146 w 283"/>
                <a:gd name="T61" fmla="*/ 129 h 171"/>
                <a:gd name="T62" fmla="*/ 147 w 283"/>
                <a:gd name="T63" fmla="*/ 128 h 171"/>
                <a:gd name="T64" fmla="*/ 149 w 283"/>
                <a:gd name="T65" fmla="*/ 129 h 171"/>
                <a:gd name="T66" fmla="*/ 159 w 283"/>
                <a:gd name="T67" fmla="*/ 133 h 171"/>
                <a:gd name="T68" fmla="*/ 162 w 283"/>
                <a:gd name="T69" fmla="*/ 133 h 171"/>
                <a:gd name="T70" fmla="*/ 165 w 283"/>
                <a:gd name="T71" fmla="*/ 136 h 171"/>
                <a:gd name="T72" fmla="*/ 161 w 283"/>
                <a:gd name="T73" fmla="*/ 137 h 171"/>
                <a:gd name="T74" fmla="*/ 153 w 283"/>
                <a:gd name="T75" fmla="*/ 135 h 171"/>
                <a:gd name="T76" fmla="*/ 154 w 283"/>
                <a:gd name="T77" fmla="*/ 128 h 171"/>
                <a:gd name="T78" fmla="*/ 153 w 283"/>
                <a:gd name="T79" fmla="*/ 126 h 171"/>
                <a:gd name="T80" fmla="*/ 155 w 283"/>
                <a:gd name="T81" fmla="*/ 126 h 171"/>
                <a:gd name="T82" fmla="*/ 156 w 283"/>
                <a:gd name="T83" fmla="*/ 130 h 171"/>
                <a:gd name="T84" fmla="*/ 159 w 283"/>
                <a:gd name="T85" fmla="*/ 133 h 171"/>
                <a:gd name="T86" fmla="*/ 253 w 283"/>
                <a:gd name="T87" fmla="*/ 22 h 171"/>
                <a:gd name="T88" fmla="*/ 252 w 283"/>
                <a:gd name="T89" fmla="*/ 21 h 171"/>
                <a:gd name="T90" fmla="*/ 249 w 283"/>
                <a:gd name="T91" fmla="*/ 19 h 171"/>
                <a:gd name="T92" fmla="*/ 248 w 283"/>
                <a:gd name="T93" fmla="*/ 17 h 171"/>
                <a:gd name="T94" fmla="*/ 251 w 283"/>
                <a:gd name="T95" fmla="*/ 16 h 171"/>
                <a:gd name="T96" fmla="*/ 254 w 283"/>
                <a:gd name="T97" fmla="*/ 18 h 171"/>
                <a:gd name="T98" fmla="*/ 254 w 283"/>
                <a:gd name="T99" fmla="*/ 20 h 171"/>
                <a:gd name="T100" fmla="*/ 254 w 283"/>
                <a:gd name="T101" fmla="*/ 22 h 171"/>
                <a:gd name="T102" fmla="*/ 283 w 283"/>
                <a:gd name="T103" fmla="*/ 1 h 171"/>
                <a:gd name="T104" fmla="*/ 281 w 283"/>
                <a:gd name="T105" fmla="*/ 2 h 171"/>
                <a:gd name="T106" fmla="*/ 282 w 283"/>
                <a:gd name="T107" fmla="*/ 1 h 171"/>
                <a:gd name="T108" fmla="*/ 283 w 283"/>
                <a:gd name="T109" fmla="*/ 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3" h="171">
                  <a:moveTo>
                    <a:pt x="56" y="160"/>
                  </a:moveTo>
                  <a:lnTo>
                    <a:pt x="58" y="161"/>
                  </a:lnTo>
                  <a:lnTo>
                    <a:pt x="59" y="161"/>
                  </a:lnTo>
                  <a:lnTo>
                    <a:pt x="61" y="161"/>
                  </a:lnTo>
                  <a:lnTo>
                    <a:pt x="64" y="162"/>
                  </a:lnTo>
                  <a:lnTo>
                    <a:pt x="66" y="163"/>
                  </a:lnTo>
                  <a:lnTo>
                    <a:pt x="66" y="165"/>
                  </a:lnTo>
                  <a:lnTo>
                    <a:pt x="64" y="167"/>
                  </a:lnTo>
                  <a:lnTo>
                    <a:pt x="62" y="171"/>
                  </a:lnTo>
                  <a:lnTo>
                    <a:pt x="60" y="171"/>
                  </a:lnTo>
                  <a:lnTo>
                    <a:pt x="53" y="169"/>
                  </a:lnTo>
                  <a:lnTo>
                    <a:pt x="49" y="169"/>
                  </a:lnTo>
                  <a:lnTo>
                    <a:pt x="48" y="168"/>
                  </a:lnTo>
                  <a:lnTo>
                    <a:pt x="49" y="166"/>
                  </a:lnTo>
                  <a:lnTo>
                    <a:pt x="49" y="166"/>
                  </a:lnTo>
                  <a:lnTo>
                    <a:pt x="50" y="167"/>
                  </a:lnTo>
                  <a:lnTo>
                    <a:pt x="50" y="167"/>
                  </a:lnTo>
                  <a:lnTo>
                    <a:pt x="51" y="166"/>
                  </a:lnTo>
                  <a:lnTo>
                    <a:pt x="51" y="166"/>
                  </a:lnTo>
                  <a:lnTo>
                    <a:pt x="52" y="167"/>
                  </a:lnTo>
                  <a:lnTo>
                    <a:pt x="53" y="167"/>
                  </a:lnTo>
                  <a:lnTo>
                    <a:pt x="53" y="166"/>
                  </a:lnTo>
                  <a:lnTo>
                    <a:pt x="54" y="163"/>
                  </a:lnTo>
                  <a:lnTo>
                    <a:pt x="54" y="161"/>
                  </a:lnTo>
                  <a:lnTo>
                    <a:pt x="55" y="160"/>
                  </a:lnTo>
                  <a:lnTo>
                    <a:pt x="55" y="159"/>
                  </a:lnTo>
                  <a:lnTo>
                    <a:pt x="55" y="159"/>
                  </a:lnTo>
                  <a:lnTo>
                    <a:pt x="56" y="160"/>
                  </a:lnTo>
                  <a:lnTo>
                    <a:pt x="56" y="160"/>
                  </a:lnTo>
                  <a:close/>
                  <a:moveTo>
                    <a:pt x="4" y="155"/>
                  </a:moveTo>
                  <a:lnTo>
                    <a:pt x="5" y="156"/>
                  </a:lnTo>
                  <a:lnTo>
                    <a:pt x="5" y="156"/>
                  </a:lnTo>
                  <a:lnTo>
                    <a:pt x="5" y="157"/>
                  </a:lnTo>
                  <a:lnTo>
                    <a:pt x="4" y="158"/>
                  </a:lnTo>
                  <a:lnTo>
                    <a:pt x="3" y="158"/>
                  </a:lnTo>
                  <a:lnTo>
                    <a:pt x="1" y="158"/>
                  </a:lnTo>
                  <a:lnTo>
                    <a:pt x="0" y="158"/>
                  </a:lnTo>
                  <a:lnTo>
                    <a:pt x="0" y="157"/>
                  </a:lnTo>
                  <a:lnTo>
                    <a:pt x="1" y="156"/>
                  </a:lnTo>
                  <a:lnTo>
                    <a:pt x="1" y="155"/>
                  </a:lnTo>
                  <a:lnTo>
                    <a:pt x="2" y="156"/>
                  </a:lnTo>
                  <a:lnTo>
                    <a:pt x="4" y="155"/>
                  </a:lnTo>
                  <a:close/>
                  <a:moveTo>
                    <a:pt x="87" y="157"/>
                  </a:moveTo>
                  <a:lnTo>
                    <a:pt x="87" y="161"/>
                  </a:lnTo>
                  <a:lnTo>
                    <a:pt x="86" y="163"/>
                  </a:lnTo>
                  <a:lnTo>
                    <a:pt x="84" y="165"/>
                  </a:lnTo>
                  <a:lnTo>
                    <a:pt x="82" y="166"/>
                  </a:lnTo>
                  <a:lnTo>
                    <a:pt x="79" y="165"/>
                  </a:lnTo>
                  <a:lnTo>
                    <a:pt x="78" y="164"/>
                  </a:lnTo>
                  <a:lnTo>
                    <a:pt x="79" y="162"/>
                  </a:lnTo>
                  <a:lnTo>
                    <a:pt x="79" y="161"/>
                  </a:lnTo>
                  <a:lnTo>
                    <a:pt x="78" y="160"/>
                  </a:lnTo>
                  <a:lnTo>
                    <a:pt x="78" y="160"/>
                  </a:lnTo>
                  <a:lnTo>
                    <a:pt x="77" y="159"/>
                  </a:lnTo>
                  <a:lnTo>
                    <a:pt x="76" y="159"/>
                  </a:lnTo>
                  <a:lnTo>
                    <a:pt x="75" y="159"/>
                  </a:lnTo>
                  <a:lnTo>
                    <a:pt x="75" y="158"/>
                  </a:lnTo>
                  <a:lnTo>
                    <a:pt x="76" y="158"/>
                  </a:lnTo>
                  <a:lnTo>
                    <a:pt x="77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79" y="157"/>
                  </a:lnTo>
                  <a:lnTo>
                    <a:pt x="79" y="157"/>
                  </a:lnTo>
                  <a:lnTo>
                    <a:pt x="80" y="157"/>
                  </a:lnTo>
                  <a:lnTo>
                    <a:pt x="80" y="158"/>
                  </a:lnTo>
                  <a:lnTo>
                    <a:pt x="81" y="158"/>
                  </a:lnTo>
                  <a:lnTo>
                    <a:pt x="82" y="158"/>
                  </a:lnTo>
                  <a:lnTo>
                    <a:pt x="83" y="158"/>
                  </a:lnTo>
                  <a:lnTo>
                    <a:pt x="84" y="157"/>
                  </a:lnTo>
                  <a:lnTo>
                    <a:pt x="85" y="156"/>
                  </a:lnTo>
                  <a:lnTo>
                    <a:pt x="85" y="155"/>
                  </a:lnTo>
                  <a:lnTo>
                    <a:pt x="86" y="154"/>
                  </a:lnTo>
                  <a:lnTo>
                    <a:pt x="87" y="153"/>
                  </a:lnTo>
                  <a:lnTo>
                    <a:pt x="88" y="153"/>
                  </a:lnTo>
                  <a:lnTo>
                    <a:pt x="90" y="148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2" y="147"/>
                  </a:lnTo>
                  <a:lnTo>
                    <a:pt x="92" y="148"/>
                  </a:lnTo>
                  <a:lnTo>
                    <a:pt x="91" y="149"/>
                  </a:lnTo>
                  <a:lnTo>
                    <a:pt x="91" y="150"/>
                  </a:lnTo>
                  <a:lnTo>
                    <a:pt x="90" y="151"/>
                  </a:lnTo>
                  <a:lnTo>
                    <a:pt x="88" y="154"/>
                  </a:lnTo>
                  <a:lnTo>
                    <a:pt x="87" y="157"/>
                  </a:lnTo>
                  <a:close/>
                  <a:moveTo>
                    <a:pt x="149" y="131"/>
                  </a:moveTo>
                  <a:lnTo>
                    <a:pt x="147" y="132"/>
                  </a:lnTo>
                  <a:lnTo>
                    <a:pt x="146" y="131"/>
                  </a:lnTo>
                  <a:lnTo>
                    <a:pt x="145" y="131"/>
                  </a:lnTo>
                  <a:lnTo>
                    <a:pt x="145" y="130"/>
                  </a:lnTo>
                  <a:lnTo>
                    <a:pt x="145" y="129"/>
                  </a:lnTo>
                  <a:lnTo>
                    <a:pt x="146" y="129"/>
                  </a:lnTo>
                  <a:lnTo>
                    <a:pt x="146" y="129"/>
                  </a:lnTo>
                  <a:lnTo>
                    <a:pt x="146" y="128"/>
                  </a:lnTo>
                  <a:lnTo>
                    <a:pt x="147" y="128"/>
                  </a:lnTo>
                  <a:lnTo>
                    <a:pt x="148" y="128"/>
                  </a:lnTo>
                  <a:lnTo>
                    <a:pt x="149" y="128"/>
                  </a:lnTo>
                  <a:lnTo>
                    <a:pt x="149" y="129"/>
                  </a:lnTo>
                  <a:lnTo>
                    <a:pt x="150" y="131"/>
                  </a:lnTo>
                  <a:lnTo>
                    <a:pt x="149" y="131"/>
                  </a:lnTo>
                  <a:close/>
                  <a:moveTo>
                    <a:pt x="159" y="133"/>
                  </a:moveTo>
                  <a:lnTo>
                    <a:pt x="160" y="133"/>
                  </a:lnTo>
                  <a:lnTo>
                    <a:pt x="161" y="133"/>
                  </a:lnTo>
                  <a:lnTo>
                    <a:pt x="162" y="133"/>
                  </a:lnTo>
                  <a:lnTo>
                    <a:pt x="164" y="134"/>
                  </a:lnTo>
                  <a:lnTo>
                    <a:pt x="165" y="135"/>
                  </a:lnTo>
                  <a:lnTo>
                    <a:pt x="165" y="136"/>
                  </a:lnTo>
                  <a:lnTo>
                    <a:pt x="165" y="136"/>
                  </a:lnTo>
                  <a:lnTo>
                    <a:pt x="163" y="137"/>
                  </a:lnTo>
                  <a:lnTo>
                    <a:pt x="161" y="137"/>
                  </a:lnTo>
                  <a:lnTo>
                    <a:pt x="155" y="137"/>
                  </a:lnTo>
                  <a:lnTo>
                    <a:pt x="153" y="137"/>
                  </a:lnTo>
                  <a:lnTo>
                    <a:pt x="153" y="135"/>
                  </a:lnTo>
                  <a:lnTo>
                    <a:pt x="153" y="134"/>
                  </a:lnTo>
                  <a:lnTo>
                    <a:pt x="154" y="130"/>
                  </a:lnTo>
                  <a:lnTo>
                    <a:pt x="154" y="128"/>
                  </a:lnTo>
                  <a:lnTo>
                    <a:pt x="153" y="127"/>
                  </a:lnTo>
                  <a:lnTo>
                    <a:pt x="153" y="126"/>
                  </a:lnTo>
                  <a:lnTo>
                    <a:pt x="153" y="126"/>
                  </a:lnTo>
                  <a:lnTo>
                    <a:pt x="154" y="126"/>
                  </a:lnTo>
                  <a:lnTo>
                    <a:pt x="154" y="126"/>
                  </a:lnTo>
                  <a:lnTo>
                    <a:pt x="155" y="126"/>
                  </a:lnTo>
                  <a:lnTo>
                    <a:pt x="155" y="127"/>
                  </a:lnTo>
                  <a:lnTo>
                    <a:pt x="156" y="128"/>
                  </a:lnTo>
                  <a:lnTo>
                    <a:pt x="156" y="130"/>
                  </a:lnTo>
                  <a:lnTo>
                    <a:pt x="157" y="131"/>
                  </a:lnTo>
                  <a:lnTo>
                    <a:pt x="157" y="131"/>
                  </a:lnTo>
                  <a:lnTo>
                    <a:pt x="159" y="133"/>
                  </a:lnTo>
                  <a:close/>
                  <a:moveTo>
                    <a:pt x="254" y="22"/>
                  </a:moveTo>
                  <a:lnTo>
                    <a:pt x="253" y="22"/>
                  </a:lnTo>
                  <a:lnTo>
                    <a:pt x="253" y="22"/>
                  </a:lnTo>
                  <a:lnTo>
                    <a:pt x="252" y="22"/>
                  </a:lnTo>
                  <a:lnTo>
                    <a:pt x="252" y="21"/>
                  </a:lnTo>
                  <a:lnTo>
                    <a:pt x="252" y="21"/>
                  </a:lnTo>
                  <a:lnTo>
                    <a:pt x="251" y="20"/>
                  </a:lnTo>
                  <a:lnTo>
                    <a:pt x="250" y="19"/>
                  </a:lnTo>
                  <a:lnTo>
                    <a:pt x="249" y="19"/>
                  </a:lnTo>
                  <a:lnTo>
                    <a:pt x="248" y="18"/>
                  </a:lnTo>
                  <a:lnTo>
                    <a:pt x="247" y="17"/>
                  </a:lnTo>
                  <a:lnTo>
                    <a:pt x="248" y="17"/>
                  </a:lnTo>
                  <a:lnTo>
                    <a:pt x="249" y="16"/>
                  </a:lnTo>
                  <a:lnTo>
                    <a:pt x="250" y="16"/>
                  </a:lnTo>
                  <a:lnTo>
                    <a:pt x="251" y="16"/>
                  </a:lnTo>
                  <a:lnTo>
                    <a:pt x="252" y="16"/>
                  </a:lnTo>
                  <a:lnTo>
                    <a:pt x="253" y="17"/>
                  </a:lnTo>
                  <a:lnTo>
                    <a:pt x="254" y="18"/>
                  </a:lnTo>
                  <a:lnTo>
                    <a:pt x="255" y="19"/>
                  </a:lnTo>
                  <a:lnTo>
                    <a:pt x="255" y="19"/>
                  </a:lnTo>
                  <a:lnTo>
                    <a:pt x="254" y="20"/>
                  </a:lnTo>
                  <a:lnTo>
                    <a:pt x="254" y="21"/>
                  </a:lnTo>
                  <a:lnTo>
                    <a:pt x="254" y="21"/>
                  </a:lnTo>
                  <a:lnTo>
                    <a:pt x="254" y="22"/>
                  </a:lnTo>
                  <a:lnTo>
                    <a:pt x="254" y="22"/>
                  </a:lnTo>
                  <a:lnTo>
                    <a:pt x="254" y="22"/>
                  </a:lnTo>
                  <a:close/>
                  <a:moveTo>
                    <a:pt x="283" y="1"/>
                  </a:moveTo>
                  <a:lnTo>
                    <a:pt x="283" y="2"/>
                  </a:lnTo>
                  <a:lnTo>
                    <a:pt x="282" y="2"/>
                  </a:lnTo>
                  <a:lnTo>
                    <a:pt x="281" y="2"/>
                  </a:lnTo>
                  <a:lnTo>
                    <a:pt x="281" y="2"/>
                  </a:lnTo>
                  <a:lnTo>
                    <a:pt x="281" y="1"/>
                  </a:lnTo>
                  <a:lnTo>
                    <a:pt x="282" y="1"/>
                  </a:lnTo>
                  <a:lnTo>
                    <a:pt x="282" y="0"/>
                  </a:lnTo>
                  <a:lnTo>
                    <a:pt x="283" y="1"/>
                  </a:lnTo>
                  <a:lnTo>
                    <a:pt x="283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47" name="Freeform 841">
              <a:extLst>
                <a:ext uri="{FF2B5EF4-FFF2-40B4-BE49-F238E27FC236}">
                  <a16:creationId xmlns:a16="http://schemas.microsoft.com/office/drawing/2014/main" id="{49F1624F-5D13-E86B-F0FF-53AE154867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2463" y="3489326"/>
              <a:ext cx="103188" cy="817563"/>
            </a:xfrm>
            <a:custGeom>
              <a:avLst/>
              <a:gdLst>
                <a:gd name="T0" fmla="*/ 29 w 65"/>
                <a:gd name="T1" fmla="*/ 514 h 515"/>
                <a:gd name="T2" fmla="*/ 29 w 65"/>
                <a:gd name="T3" fmla="*/ 512 h 515"/>
                <a:gd name="T4" fmla="*/ 28 w 65"/>
                <a:gd name="T5" fmla="*/ 510 h 515"/>
                <a:gd name="T6" fmla="*/ 50 w 65"/>
                <a:gd name="T7" fmla="*/ 489 h 515"/>
                <a:gd name="T8" fmla="*/ 27 w 65"/>
                <a:gd name="T9" fmla="*/ 456 h 515"/>
                <a:gd name="T10" fmla="*/ 46 w 65"/>
                <a:gd name="T11" fmla="*/ 451 h 515"/>
                <a:gd name="T12" fmla="*/ 18 w 65"/>
                <a:gd name="T13" fmla="*/ 444 h 515"/>
                <a:gd name="T14" fmla="*/ 53 w 65"/>
                <a:gd name="T15" fmla="*/ 437 h 515"/>
                <a:gd name="T16" fmla="*/ 47 w 65"/>
                <a:gd name="T17" fmla="*/ 351 h 515"/>
                <a:gd name="T18" fmla="*/ 37 w 65"/>
                <a:gd name="T19" fmla="*/ 345 h 515"/>
                <a:gd name="T20" fmla="*/ 56 w 65"/>
                <a:gd name="T21" fmla="*/ 345 h 515"/>
                <a:gd name="T22" fmla="*/ 57 w 65"/>
                <a:gd name="T23" fmla="*/ 336 h 515"/>
                <a:gd name="T24" fmla="*/ 23 w 65"/>
                <a:gd name="T25" fmla="*/ 327 h 515"/>
                <a:gd name="T26" fmla="*/ 29 w 65"/>
                <a:gd name="T27" fmla="*/ 325 h 515"/>
                <a:gd name="T28" fmla="*/ 44 w 65"/>
                <a:gd name="T29" fmla="*/ 309 h 515"/>
                <a:gd name="T30" fmla="*/ 41 w 65"/>
                <a:gd name="T31" fmla="*/ 305 h 515"/>
                <a:gd name="T32" fmla="*/ 15 w 65"/>
                <a:gd name="T33" fmla="*/ 294 h 515"/>
                <a:gd name="T34" fmla="*/ 23 w 65"/>
                <a:gd name="T35" fmla="*/ 289 h 515"/>
                <a:gd name="T36" fmla="*/ 47 w 65"/>
                <a:gd name="T37" fmla="*/ 287 h 515"/>
                <a:gd name="T38" fmla="*/ 22 w 65"/>
                <a:gd name="T39" fmla="*/ 276 h 515"/>
                <a:gd name="T40" fmla="*/ 59 w 65"/>
                <a:gd name="T41" fmla="*/ 275 h 515"/>
                <a:gd name="T42" fmla="*/ 14 w 65"/>
                <a:gd name="T43" fmla="*/ 267 h 515"/>
                <a:gd name="T44" fmla="*/ 19 w 65"/>
                <a:gd name="T45" fmla="*/ 265 h 515"/>
                <a:gd name="T46" fmla="*/ 54 w 65"/>
                <a:gd name="T47" fmla="*/ 239 h 515"/>
                <a:gd name="T48" fmla="*/ 15 w 65"/>
                <a:gd name="T49" fmla="*/ 237 h 515"/>
                <a:gd name="T50" fmla="*/ 18 w 65"/>
                <a:gd name="T51" fmla="*/ 224 h 515"/>
                <a:gd name="T52" fmla="*/ 49 w 65"/>
                <a:gd name="T53" fmla="*/ 217 h 515"/>
                <a:gd name="T54" fmla="*/ 44 w 65"/>
                <a:gd name="T55" fmla="*/ 210 h 515"/>
                <a:gd name="T56" fmla="*/ 48 w 65"/>
                <a:gd name="T57" fmla="*/ 199 h 515"/>
                <a:gd name="T58" fmla="*/ 53 w 65"/>
                <a:gd name="T59" fmla="*/ 196 h 515"/>
                <a:gd name="T60" fmla="*/ 57 w 65"/>
                <a:gd name="T61" fmla="*/ 191 h 515"/>
                <a:gd name="T62" fmla="*/ 63 w 65"/>
                <a:gd name="T63" fmla="*/ 183 h 515"/>
                <a:gd name="T64" fmla="*/ 18 w 65"/>
                <a:gd name="T65" fmla="*/ 178 h 515"/>
                <a:gd name="T66" fmla="*/ 45 w 65"/>
                <a:gd name="T67" fmla="*/ 176 h 515"/>
                <a:gd name="T68" fmla="*/ 50 w 65"/>
                <a:gd name="T69" fmla="*/ 142 h 515"/>
                <a:gd name="T70" fmla="*/ 11 w 65"/>
                <a:gd name="T71" fmla="*/ 124 h 515"/>
                <a:gd name="T72" fmla="*/ 59 w 65"/>
                <a:gd name="T73" fmla="*/ 121 h 515"/>
                <a:gd name="T74" fmla="*/ 51 w 65"/>
                <a:gd name="T75" fmla="*/ 119 h 515"/>
                <a:gd name="T76" fmla="*/ 42 w 65"/>
                <a:gd name="T77" fmla="*/ 115 h 515"/>
                <a:gd name="T78" fmla="*/ 43 w 65"/>
                <a:gd name="T79" fmla="*/ 111 h 515"/>
                <a:gd name="T80" fmla="*/ 21 w 65"/>
                <a:gd name="T81" fmla="*/ 95 h 515"/>
                <a:gd name="T82" fmla="*/ 47 w 65"/>
                <a:gd name="T83" fmla="*/ 91 h 515"/>
                <a:gd name="T84" fmla="*/ 18 w 65"/>
                <a:gd name="T85" fmla="*/ 83 h 515"/>
                <a:gd name="T86" fmla="*/ 47 w 65"/>
                <a:gd name="T87" fmla="*/ 76 h 515"/>
                <a:gd name="T88" fmla="*/ 39 w 65"/>
                <a:gd name="T89" fmla="*/ 61 h 515"/>
                <a:gd name="T90" fmla="*/ 35 w 65"/>
                <a:gd name="T91" fmla="*/ 55 h 515"/>
                <a:gd name="T92" fmla="*/ 17 w 65"/>
                <a:gd name="T93" fmla="*/ 51 h 515"/>
                <a:gd name="T94" fmla="*/ 22 w 65"/>
                <a:gd name="T95" fmla="*/ 50 h 515"/>
                <a:gd name="T96" fmla="*/ 14 w 65"/>
                <a:gd name="T97" fmla="*/ 44 h 515"/>
                <a:gd name="T98" fmla="*/ 18 w 65"/>
                <a:gd name="T99" fmla="*/ 37 h 515"/>
                <a:gd name="T100" fmla="*/ 22 w 65"/>
                <a:gd name="T101" fmla="*/ 35 h 515"/>
                <a:gd name="T102" fmla="*/ 25 w 65"/>
                <a:gd name="T103" fmla="*/ 29 h 515"/>
                <a:gd name="T104" fmla="*/ 23 w 65"/>
                <a:gd name="T105" fmla="*/ 23 h 515"/>
                <a:gd name="T106" fmla="*/ 32 w 65"/>
                <a:gd name="T107" fmla="*/ 22 h 515"/>
                <a:gd name="T108" fmla="*/ 20 w 65"/>
                <a:gd name="T109" fmla="*/ 18 h 515"/>
                <a:gd name="T110" fmla="*/ 18 w 65"/>
                <a:gd name="T111" fmla="*/ 16 h 515"/>
                <a:gd name="T112" fmla="*/ 34 w 65"/>
                <a:gd name="T113" fmla="*/ 14 h 515"/>
                <a:gd name="T114" fmla="*/ 16 w 65"/>
                <a:gd name="T115" fmla="*/ 10 h 515"/>
                <a:gd name="T116" fmla="*/ 20 w 65"/>
                <a:gd name="T117" fmla="*/ 6 h 515"/>
                <a:gd name="T118" fmla="*/ 15 w 65"/>
                <a:gd name="T119" fmla="*/ 1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" h="515">
                  <a:moveTo>
                    <a:pt x="34" y="515"/>
                  </a:moveTo>
                  <a:lnTo>
                    <a:pt x="33" y="515"/>
                  </a:lnTo>
                  <a:lnTo>
                    <a:pt x="33" y="514"/>
                  </a:lnTo>
                  <a:lnTo>
                    <a:pt x="34" y="514"/>
                  </a:lnTo>
                  <a:lnTo>
                    <a:pt x="34" y="515"/>
                  </a:lnTo>
                  <a:close/>
                  <a:moveTo>
                    <a:pt x="29" y="513"/>
                  </a:moveTo>
                  <a:lnTo>
                    <a:pt x="29" y="514"/>
                  </a:lnTo>
                  <a:lnTo>
                    <a:pt x="29" y="513"/>
                  </a:lnTo>
                  <a:close/>
                  <a:moveTo>
                    <a:pt x="37" y="511"/>
                  </a:moveTo>
                  <a:lnTo>
                    <a:pt x="36" y="512"/>
                  </a:lnTo>
                  <a:lnTo>
                    <a:pt x="36" y="511"/>
                  </a:lnTo>
                  <a:lnTo>
                    <a:pt x="36" y="510"/>
                  </a:lnTo>
                  <a:lnTo>
                    <a:pt x="37" y="511"/>
                  </a:lnTo>
                  <a:close/>
                  <a:moveTo>
                    <a:pt x="29" y="512"/>
                  </a:moveTo>
                  <a:lnTo>
                    <a:pt x="28" y="512"/>
                  </a:lnTo>
                  <a:lnTo>
                    <a:pt x="27" y="510"/>
                  </a:lnTo>
                  <a:lnTo>
                    <a:pt x="27" y="508"/>
                  </a:lnTo>
                  <a:lnTo>
                    <a:pt x="28" y="508"/>
                  </a:lnTo>
                  <a:lnTo>
                    <a:pt x="27" y="508"/>
                  </a:lnTo>
                  <a:lnTo>
                    <a:pt x="27" y="509"/>
                  </a:lnTo>
                  <a:lnTo>
                    <a:pt x="28" y="510"/>
                  </a:lnTo>
                  <a:lnTo>
                    <a:pt x="28" y="511"/>
                  </a:lnTo>
                  <a:lnTo>
                    <a:pt x="29" y="512"/>
                  </a:lnTo>
                  <a:close/>
                  <a:moveTo>
                    <a:pt x="37" y="508"/>
                  </a:moveTo>
                  <a:lnTo>
                    <a:pt x="37" y="510"/>
                  </a:lnTo>
                  <a:lnTo>
                    <a:pt x="36" y="509"/>
                  </a:lnTo>
                  <a:lnTo>
                    <a:pt x="37" y="508"/>
                  </a:lnTo>
                  <a:close/>
                  <a:moveTo>
                    <a:pt x="50" y="489"/>
                  </a:moveTo>
                  <a:lnTo>
                    <a:pt x="50" y="490"/>
                  </a:lnTo>
                  <a:lnTo>
                    <a:pt x="50" y="489"/>
                  </a:lnTo>
                  <a:lnTo>
                    <a:pt x="49" y="489"/>
                  </a:lnTo>
                  <a:lnTo>
                    <a:pt x="49" y="488"/>
                  </a:lnTo>
                  <a:lnTo>
                    <a:pt x="50" y="489"/>
                  </a:lnTo>
                  <a:close/>
                  <a:moveTo>
                    <a:pt x="28" y="456"/>
                  </a:moveTo>
                  <a:lnTo>
                    <a:pt x="27" y="456"/>
                  </a:lnTo>
                  <a:lnTo>
                    <a:pt x="27" y="455"/>
                  </a:lnTo>
                  <a:lnTo>
                    <a:pt x="28" y="455"/>
                  </a:lnTo>
                  <a:lnTo>
                    <a:pt x="28" y="456"/>
                  </a:lnTo>
                  <a:close/>
                  <a:moveTo>
                    <a:pt x="23" y="453"/>
                  </a:moveTo>
                  <a:lnTo>
                    <a:pt x="23" y="452"/>
                  </a:lnTo>
                  <a:lnTo>
                    <a:pt x="23" y="453"/>
                  </a:lnTo>
                  <a:close/>
                  <a:moveTo>
                    <a:pt x="46" y="451"/>
                  </a:moveTo>
                  <a:lnTo>
                    <a:pt x="45" y="451"/>
                  </a:lnTo>
                  <a:lnTo>
                    <a:pt x="46" y="451"/>
                  </a:lnTo>
                  <a:close/>
                  <a:moveTo>
                    <a:pt x="55" y="444"/>
                  </a:moveTo>
                  <a:lnTo>
                    <a:pt x="54" y="445"/>
                  </a:lnTo>
                  <a:lnTo>
                    <a:pt x="54" y="444"/>
                  </a:lnTo>
                  <a:lnTo>
                    <a:pt x="55" y="444"/>
                  </a:lnTo>
                  <a:close/>
                  <a:moveTo>
                    <a:pt x="18" y="444"/>
                  </a:moveTo>
                  <a:lnTo>
                    <a:pt x="18" y="443"/>
                  </a:lnTo>
                  <a:lnTo>
                    <a:pt x="18" y="444"/>
                  </a:lnTo>
                  <a:close/>
                  <a:moveTo>
                    <a:pt x="17" y="437"/>
                  </a:moveTo>
                  <a:lnTo>
                    <a:pt x="17" y="438"/>
                  </a:lnTo>
                  <a:lnTo>
                    <a:pt x="17" y="437"/>
                  </a:lnTo>
                  <a:close/>
                  <a:moveTo>
                    <a:pt x="53" y="436"/>
                  </a:moveTo>
                  <a:lnTo>
                    <a:pt x="53" y="437"/>
                  </a:lnTo>
                  <a:lnTo>
                    <a:pt x="53" y="436"/>
                  </a:lnTo>
                  <a:close/>
                  <a:moveTo>
                    <a:pt x="46" y="352"/>
                  </a:moveTo>
                  <a:lnTo>
                    <a:pt x="45" y="353"/>
                  </a:lnTo>
                  <a:lnTo>
                    <a:pt x="45" y="352"/>
                  </a:lnTo>
                  <a:lnTo>
                    <a:pt x="46" y="352"/>
                  </a:lnTo>
                  <a:close/>
                  <a:moveTo>
                    <a:pt x="47" y="352"/>
                  </a:moveTo>
                  <a:lnTo>
                    <a:pt x="47" y="351"/>
                  </a:lnTo>
                  <a:lnTo>
                    <a:pt x="47" y="352"/>
                  </a:lnTo>
                  <a:close/>
                  <a:moveTo>
                    <a:pt x="54" y="350"/>
                  </a:moveTo>
                  <a:lnTo>
                    <a:pt x="54" y="349"/>
                  </a:lnTo>
                  <a:lnTo>
                    <a:pt x="55" y="349"/>
                  </a:lnTo>
                  <a:lnTo>
                    <a:pt x="54" y="349"/>
                  </a:lnTo>
                  <a:lnTo>
                    <a:pt x="54" y="350"/>
                  </a:lnTo>
                  <a:close/>
                  <a:moveTo>
                    <a:pt x="37" y="345"/>
                  </a:moveTo>
                  <a:lnTo>
                    <a:pt x="37" y="346"/>
                  </a:lnTo>
                  <a:lnTo>
                    <a:pt x="37" y="345"/>
                  </a:lnTo>
                  <a:close/>
                  <a:moveTo>
                    <a:pt x="56" y="345"/>
                  </a:moveTo>
                  <a:lnTo>
                    <a:pt x="57" y="343"/>
                  </a:lnTo>
                  <a:lnTo>
                    <a:pt x="57" y="344"/>
                  </a:lnTo>
                  <a:lnTo>
                    <a:pt x="57" y="345"/>
                  </a:lnTo>
                  <a:lnTo>
                    <a:pt x="56" y="345"/>
                  </a:lnTo>
                  <a:close/>
                  <a:moveTo>
                    <a:pt x="57" y="340"/>
                  </a:moveTo>
                  <a:lnTo>
                    <a:pt x="57" y="341"/>
                  </a:lnTo>
                  <a:lnTo>
                    <a:pt x="57" y="340"/>
                  </a:lnTo>
                  <a:close/>
                  <a:moveTo>
                    <a:pt x="57" y="336"/>
                  </a:moveTo>
                  <a:lnTo>
                    <a:pt x="57" y="337"/>
                  </a:lnTo>
                  <a:lnTo>
                    <a:pt x="56" y="337"/>
                  </a:lnTo>
                  <a:lnTo>
                    <a:pt x="57" y="336"/>
                  </a:lnTo>
                  <a:close/>
                  <a:moveTo>
                    <a:pt x="58" y="331"/>
                  </a:moveTo>
                  <a:lnTo>
                    <a:pt x="59" y="331"/>
                  </a:lnTo>
                  <a:lnTo>
                    <a:pt x="58" y="332"/>
                  </a:lnTo>
                  <a:lnTo>
                    <a:pt x="58" y="331"/>
                  </a:lnTo>
                  <a:close/>
                  <a:moveTo>
                    <a:pt x="23" y="327"/>
                  </a:moveTo>
                  <a:lnTo>
                    <a:pt x="24" y="327"/>
                  </a:lnTo>
                  <a:lnTo>
                    <a:pt x="23" y="327"/>
                  </a:lnTo>
                  <a:close/>
                  <a:moveTo>
                    <a:pt x="28" y="326"/>
                  </a:moveTo>
                  <a:lnTo>
                    <a:pt x="27" y="326"/>
                  </a:lnTo>
                  <a:lnTo>
                    <a:pt x="28" y="326"/>
                  </a:lnTo>
                  <a:close/>
                  <a:moveTo>
                    <a:pt x="29" y="326"/>
                  </a:moveTo>
                  <a:lnTo>
                    <a:pt x="28" y="326"/>
                  </a:lnTo>
                  <a:lnTo>
                    <a:pt x="28" y="325"/>
                  </a:lnTo>
                  <a:lnTo>
                    <a:pt x="29" y="325"/>
                  </a:lnTo>
                  <a:lnTo>
                    <a:pt x="29" y="326"/>
                  </a:lnTo>
                  <a:close/>
                  <a:moveTo>
                    <a:pt x="43" y="316"/>
                  </a:moveTo>
                  <a:lnTo>
                    <a:pt x="43" y="315"/>
                  </a:lnTo>
                  <a:lnTo>
                    <a:pt x="43" y="316"/>
                  </a:lnTo>
                  <a:close/>
                  <a:moveTo>
                    <a:pt x="45" y="313"/>
                  </a:moveTo>
                  <a:lnTo>
                    <a:pt x="44" y="310"/>
                  </a:lnTo>
                  <a:lnTo>
                    <a:pt x="44" y="309"/>
                  </a:lnTo>
                  <a:lnTo>
                    <a:pt x="45" y="310"/>
                  </a:lnTo>
                  <a:lnTo>
                    <a:pt x="45" y="311"/>
                  </a:lnTo>
                  <a:lnTo>
                    <a:pt x="45" y="312"/>
                  </a:lnTo>
                  <a:lnTo>
                    <a:pt x="45" y="313"/>
                  </a:lnTo>
                  <a:close/>
                  <a:moveTo>
                    <a:pt x="42" y="306"/>
                  </a:moveTo>
                  <a:lnTo>
                    <a:pt x="41" y="306"/>
                  </a:lnTo>
                  <a:lnTo>
                    <a:pt x="41" y="305"/>
                  </a:lnTo>
                  <a:lnTo>
                    <a:pt x="42" y="305"/>
                  </a:lnTo>
                  <a:lnTo>
                    <a:pt x="42" y="306"/>
                  </a:lnTo>
                  <a:close/>
                  <a:moveTo>
                    <a:pt x="15" y="294"/>
                  </a:moveTo>
                  <a:lnTo>
                    <a:pt x="14" y="294"/>
                  </a:lnTo>
                  <a:lnTo>
                    <a:pt x="14" y="293"/>
                  </a:lnTo>
                  <a:lnTo>
                    <a:pt x="15" y="293"/>
                  </a:lnTo>
                  <a:lnTo>
                    <a:pt x="15" y="294"/>
                  </a:lnTo>
                  <a:close/>
                  <a:moveTo>
                    <a:pt x="13" y="293"/>
                  </a:moveTo>
                  <a:lnTo>
                    <a:pt x="12" y="293"/>
                  </a:lnTo>
                  <a:lnTo>
                    <a:pt x="13" y="293"/>
                  </a:lnTo>
                  <a:close/>
                  <a:moveTo>
                    <a:pt x="23" y="290"/>
                  </a:moveTo>
                  <a:lnTo>
                    <a:pt x="22" y="290"/>
                  </a:lnTo>
                  <a:lnTo>
                    <a:pt x="22" y="289"/>
                  </a:lnTo>
                  <a:lnTo>
                    <a:pt x="23" y="289"/>
                  </a:lnTo>
                  <a:lnTo>
                    <a:pt x="23" y="290"/>
                  </a:lnTo>
                  <a:close/>
                  <a:moveTo>
                    <a:pt x="44" y="288"/>
                  </a:moveTo>
                  <a:lnTo>
                    <a:pt x="44" y="287"/>
                  </a:lnTo>
                  <a:lnTo>
                    <a:pt x="44" y="288"/>
                  </a:lnTo>
                  <a:close/>
                  <a:moveTo>
                    <a:pt x="47" y="287"/>
                  </a:moveTo>
                  <a:lnTo>
                    <a:pt x="46" y="287"/>
                  </a:lnTo>
                  <a:lnTo>
                    <a:pt x="47" y="287"/>
                  </a:lnTo>
                  <a:close/>
                  <a:moveTo>
                    <a:pt x="57" y="280"/>
                  </a:moveTo>
                  <a:lnTo>
                    <a:pt x="57" y="279"/>
                  </a:lnTo>
                  <a:lnTo>
                    <a:pt x="57" y="280"/>
                  </a:lnTo>
                  <a:close/>
                  <a:moveTo>
                    <a:pt x="45" y="279"/>
                  </a:moveTo>
                  <a:lnTo>
                    <a:pt x="44" y="279"/>
                  </a:lnTo>
                  <a:lnTo>
                    <a:pt x="45" y="279"/>
                  </a:lnTo>
                  <a:close/>
                  <a:moveTo>
                    <a:pt x="22" y="276"/>
                  </a:moveTo>
                  <a:lnTo>
                    <a:pt x="21" y="276"/>
                  </a:lnTo>
                  <a:lnTo>
                    <a:pt x="21" y="275"/>
                  </a:lnTo>
                  <a:lnTo>
                    <a:pt x="22" y="276"/>
                  </a:lnTo>
                  <a:close/>
                  <a:moveTo>
                    <a:pt x="58" y="275"/>
                  </a:moveTo>
                  <a:lnTo>
                    <a:pt x="58" y="276"/>
                  </a:lnTo>
                  <a:lnTo>
                    <a:pt x="58" y="275"/>
                  </a:lnTo>
                  <a:close/>
                  <a:moveTo>
                    <a:pt x="59" y="275"/>
                  </a:moveTo>
                  <a:lnTo>
                    <a:pt x="59" y="276"/>
                  </a:lnTo>
                  <a:lnTo>
                    <a:pt x="59" y="275"/>
                  </a:lnTo>
                  <a:close/>
                  <a:moveTo>
                    <a:pt x="12" y="275"/>
                  </a:moveTo>
                  <a:lnTo>
                    <a:pt x="12" y="274"/>
                  </a:lnTo>
                  <a:lnTo>
                    <a:pt x="12" y="275"/>
                  </a:lnTo>
                  <a:close/>
                  <a:moveTo>
                    <a:pt x="15" y="267"/>
                  </a:moveTo>
                  <a:lnTo>
                    <a:pt x="14" y="267"/>
                  </a:lnTo>
                  <a:lnTo>
                    <a:pt x="15" y="267"/>
                  </a:lnTo>
                  <a:close/>
                  <a:moveTo>
                    <a:pt x="61" y="266"/>
                  </a:moveTo>
                  <a:lnTo>
                    <a:pt x="61" y="265"/>
                  </a:lnTo>
                  <a:lnTo>
                    <a:pt x="61" y="266"/>
                  </a:lnTo>
                  <a:close/>
                  <a:moveTo>
                    <a:pt x="20" y="266"/>
                  </a:moveTo>
                  <a:lnTo>
                    <a:pt x="19" y="266"/>
                  </a:lnTo>
                  <a:lnTo>
                    <a:pt x="19" y="265"/>
                  </a:lnTo>
                  <a:lnTo>
                    <a:pt x="20" y="265"/>
                  </a:lnTo>
                  <a:lnTo>
                    <a:pt x="20" y="266"/>
                  </a:lnTo>
                  <a:close/>
                  <a:moveTo>
                    <a:pt x="24" y="259"/>
                  </a:moveTo>
                  <a:lnTo>
                    <a:pt x="23" y="259"/>
                  </a:lnTo>
                  <a:lnTo>
                    <a:pt x="24" y="259"/>
                  </a:lnTo>
                  <a:close/>
                  <a:moveTo>
                    <a:pt x="54" y="240"/>
                  </a:moveTo>
                  <a:lnTo>
                    <a:pt x="54" y="239"/>
                  </a:lnTo>
                  <a:lnTo>
                    <a:pt x="54" y="240"/>
                  </a:lnTo>
                  <a:close/>
                  <a:moveTo>
                    <a:pt x="7" y="239"/>
                  </a:moveTo>
                  <a:lnTo>
                    <a:pt x="7" y="238"/>
                  </a:lnTo>
                  <a:lnTo>
                    <a:pt x="7" y="239"/>
                  </a:lnTo>
                  <a:lnTo>
                    <a:pt x="8" y="239"/>
                  </a:lnTo>
                  <a:lnTo>
                    <a:pt x="7" y="239"/>
                  </a:lnTo>
                  <a:close/>
                  <a:moveTo>
                    <a:pt x="15" y="237"/>
                  </a:moveTo>
                  <a:lnTo>
                    <a:pt x="15" y="236"/>
                  </a:lnTo>
                  <a:lnTo>
                    <a:pt x="16" y="236"/>
                  </a:lnTo>
                  <a:lnTo>
                    <a:pt x="15" y="237"/>
                  </a:lnTo>
                  <a:close/>
                  <a:moveTo>
                    <a:pt x="1" y="225"/>
                  </a:moveTo>
                  <a:lnTo>
                    <a:pt x="0" y="225"/>
                  </a:lnTo>
                  <a:lnTo>
                    <a:pt x="1" y="225"/>
                  </a:lnTo>
                  <a:close/>
                  <a:moveTo>
                    <a:pt x="18" y="224"/>
                  </a:moveTo>
                  <a:lnTo>
                    <a:pt x="18" y="225"/>
                  </a:lnTo>
                  <a:lnTo>
                    <a:pt x="17" y="224"/>
                  </a:lnTo>
                  <a:lnTo>
                    <a:pt x="18" y="224"/>
                  </a:lnTo>
                  <a:close/>
                  <a:moveTo>
                    <a:pt x="17" y="218"/>
                  </a:moveTo>
                  <a:lnTo>
                    <a:pt x="17" y="217"/>
                  </a:lnTo>
                  <a:lnTo>
                    <a:pt x="17" y="218"/>
                  </a:lnTo>
                  <a:close/>
                  <a:moveTo>
                    <a:pt x="49" y="217"/>
                  </a:moveTo>
                  <a:lnTo>
                    <a:pt x="50" y="217"/>
                  </a:lnTo>
                  <a:lnTo>
                    <a:pt x="49" y="217"/>
                  </a:lnTo>
                  <a:close/>
                  <a:moveTo>
                    <a:pt x="52" y="211"/>
                  </a:moveTo>
                  <a:lnTo>
                    <a:pt x="52" y="210"/>
                  </a:lnTo>
                  <a:lnTo>
                    <a:pt x="52" y="211"/>
                  </a:lnTo>
                  <a:close/>
                  <a:moveTo>
                    <a:pt x="43" y="210"/>
                  </a:moveTo>
                  <a:lnTo>
                    <a:pt x="44" y="210"/>
                  </a:lnTo>
                  <a:lnTo>
                    <a:pt x="43" y="210"/>
                  </a:lnTo>
                  <a:close/>
                  <a:moveTo>
                    <a:pt x="2" y="207"/>
                  </a:moveTo>
                  <a:lnTo>
                    <a:pt x="1" y="207"/>
                  </a:lnTo>
                  <a:lnTo>
                    <a:pt x="1" y="206"/>
                  </a:lnTo>
                  <a:lnTo>
                    <a:pt x="1" y="207"/>
                  </a:lnTo>
                  <a:lnTo>
                    <a:pt x="2" y="207"/>
                  </a:lnTo>
                  <a:close/>
                  <a:moveTo>
                    <a:pt x="48" y="199"/>
                  </a:moveTo>
                  <a:lnTo>
                    <a:pt x="49" y="199"/>
                  </a:lnTo>
                  <a:lnTo>
                    <a:pt x="48" y="199"/>
                  </a:lnTo>
                  <a:close/>
                  <a:moveTo>
                    <a:pt x="57" y="193"/>
                  </a:moveTo>
                  <a:lnTo>
                    <a:pt x="56" y="194"/>
                  </a:lnTo>
                  <a:lnTo>
                    <a:pt x="55" y="195"/>
                  </a:lnTo>
                  <a:lnTo>
                    <a:pt x="54" y="196"/>
                  </a:lnTo>
                  <a:lnTo>
                    <a:pt x="53" y="196"/>
                  </a:lnTo>
                  <a:lnTo>
                    <a:pt x="52" y="195"/>
                  </a:lnTo>
                  <a:lnTo>
                    <a:pt x="49" y="194"/>
                  </a:lnTo>
                  <a:lnTo>
                    <a:pt x="54" y="194"/>
                  </a:lnTo>
                  <a:lnTo>
                    <a:pt x="55" y="194"/>
                  </a:lnTo>
                  <a:lnTo>
                    <a:pt x="55" y="193"/>
                  </a:lnTo>
                  <a:lnTo>
                    <a:pt x="56" y="191"/>
                  </a:lnTo>
                  <a:lnTo>
                    <a:pt x="57" y="191"/>
                  </a:lnTo>
                  <a:lnTo>
                    <a:pt x="57" y="192"/>
                  </a:lnTo>
                  <a:lnTo>
                    <a:pt x="57" y="193"/>
                  </a:lnTo>
                  <a:close/>
                  <a:moveTo>
                    <a:pt x="18" y="189"/>
                  </a:moveTo>
                  <a:lnTo>
                    <a:pt x="17" y="189"/>
                  </a:lnTo>
                  <a:lnTo>
                    <a:pt x="18" y="189"/>
                  </a:lnTo>
                  <a:close/>
                  <a:moveTo>
                    <a:pt x="63" y="182"/>
                  </a:moveTo>
                  <a:lnTo>
                    <a:pt x="63" y="183"/>
                  </a:lnTo>
                  <a:lnTo>
                    <a:pt x="62" y="183"/>
                  </a:lnTo>
                  <a:lnTo>
                    <a:pt x="62" y="182"/>
                  </a:lnTo>
                  <a:lnTo>
                    <a:pt x="63" y="182"/>
                  </a:lnTo>
                  <a:close/>
                  <a:moveTo>
                    <a:pt x="65" y="181"/>
                  </a:moveTo>
                  <a:lnTo>
                    <a:pt x="64" y="181"/>
                  </a:lnTo>
                  <a:lnTo>
                    <a:pt x="65" y="181"/>
                  </a:lnTo>
                  <a:close/>
                  <a:moveTo>
                    <a:pt x="18" y="178"/>
                  </a:moveTo>
                  <a:lnTo>
                    <a:pt x="18" y="179"/>
                  </a:lnTo>
                  <a:lnTo>
                    <a:pt x="17" y="179"/>
                  </a:lnTo>
                  <a:lnTo>
                    <a:pt x="17" y="178"/>
                  </a:lnTo>
                  <a:lnTo>
                    <a:pt x="18" y="178"/>
                  </a:lnTo>
                  <a:close/>
                  <a:moveTo>
                    <a:pt x="46" y="175"/>
                  </a:moveTo>
                  <a:lnTo>
                    <a:pt x="46" y="176"/>
                  </a:lnTo>
                  <a:lnTo>
                    <a:pt x="45" y="176"/>
                  </a:lnTo>
                  <a:lnTo>
                    <a:pt x="45" y="175"/>
                  </a:lnTo>
                  <a:lnTo>
                    <a:pt x="46" y="175"/>
                  </a:lnTo>
                  <a:close/>
                  <a:moveTo>
                    <a:pt x="16" y="146"/>
                  </a:moveTo>
                  <a:lnTo>
                    <a:pt x="15" y="146"/>
                  </a:lnTo>
                  <a:lnTo>
                    <a:pt x="16" y="146"/>
                  </a:lnTo>
                  <a:close/>
                  <a:moveTo>
                    <a:pt x="50" y="141"/>
                  </a:moveTo>
                  <a:lnTo>
                    <a:pt x="50" y="142"/>
                  </a:lnTo>
                  <a:lnTo>
                    <a:pt x="50" y="141"/>
                  </a:lnTo>
                  <a:close/>
                  <a:moveTo>
                    <a:pt x="15" y="138"/>
                  </a:moveTo>
                  <a:lnTo>
                    <a:pt x="15" y="137"/>
                  </a:lnTo>
                  <a:lnTo>
                    <a:pt x="15" y="138"/>
                  </a:lnTo>
                  <a:close/>
                  <a:moveTo>
                    <a:pt x="11" y="124"/>
                  </a:moveTo>
                  <a:lnTo>
                    <a:pt x="12" y="124"/>
                  </a:lnTo>
                  <a:lnTo>
                    <a:pt x="11" y="124"/>
                  </a:lnTo>
                  <a:close/>
                  <a:moveTo>
                    <a:pt x="29" y="124"/>
                  </a:moveTo>
                  <a:lnTo>
                    <a:pt x="29" y="123"/>
                  </a:lnTo>
                  <a:lnTo>
                    <a:pt x="29" y="124"/>
                  </a:lnTo>
                  <a:close/>
                  <a:moveTo>
                    <a:pt x="54" y="123"/>
                  </a:moveTo>
                  <a:lnTo>
                    <a:pt x="53" y="123"/>
                  </a:lnTo>
                  <a:lnTo>
                    <a:pt x="54" y="123"/>
                  </a:lnTo>
                  <a:close/>
                  <a:moveTo>
                    <a:pt x="59" y="121"/>
                  </a:moveTo>
                  <a:lnTo>
                    <a:pt x="58" y="121"/>
                  </a:lnTo>
                  <a:lnTo>
                    <a:pt x="59" y="121"/>
                  </a:lnTo>
                  <a:lnTo>
                    <a:pt x="60" y="121"/>
                  </a:lnTo>
                  <a:lnTo>
                    <a:pt x="59" y="121"/>
                  </a:lnTo>
                  <a:close/>
                  <a:moveTo>
                    <a:pt x="51" y="119"/>
                  </a:moveTo>
                  <a:lnTo>
                    <a:pt x="52" y="119"/>
                  </a:lnTo>
                  <a:lnTo>
                    <a:pt x="51" y="119"/>
                  </a:lnTo>
                  <a:close/>
                  <a:moveTo>
                    <a:pt x="18" y="116"/>
                  </a:moveTo>
                  <a:lnTo>
                    <a:pt x="18" y="117"/>
                  </a:lnTo>
                  <a:lnTo>
                    <a:pt x="18" y="116"/>
                  </a:lnTo>
                  <a:close/>
                  <a:moveTo>
                    <a:pt x="42" y="115"/>
                  </a:moveTo>
                  <a:lnTo>
                    <a:pt x="43" y="115"/>
                  </a:lnTo>
                  <a:lnTo>
                    <a:pt x="42" y="116"/>
                  </a:lnTo>
                  <a:lnTo>
                    <a:pt x="42" y="115"/>
                  </a:lnTo>
                  <a:close/>
                  <a:moveTo>
                    <a:pt x="62" y="114"/>
                  </a:moveTo>
                  <a:lnTo>
                    <a:pt x="62" y="112"/>
                  </a:lnTo>
                  <a:lnTo>
                    <a:pt x="63" y="112"/>
                  </a:lnTo>
                  <a:lnTo>
                    <a:pt x="63" y="113"/>
                  </a:lnTo>
                  <a:lnTo>
                    <a:pt x="63" y="114"/>
                  </a:lnTo>
                  <a:lnTo>
                    <a:pt x="62" y="114"/>
                  </a:lnTo>
                  <a:close/>
                  <a:moveTo>
                    <a:pt x="43" y="111"/>
                  </a:moveTo>
                  <a:lnTo>
                    <a:pt x="44" y="111"/>
                  </a:lnTo>
                  <a:lnTo>
                    <a:pt x="43" y="111"/>
                  </a:lnTo>
                  <a:close/>
                  <a:moveTo>
                    <a:pt x="22" y="107"/>
                  </a:moveTo>
                  <a:lnTo>
                    <a:pt x="21" y="107"/>
                  </a:lnTo>
                  <a:lnTo>
                    <a:pt x="22" y="107"/>
                  </a:lnTo>
                  <a:close/>
                  <a:moveTo>
                    <a:pt x="22" y="95"/>
                  </a:moveTo>
                  <a:lnTo>
                    <a:pt x="21" y="95"/>
                  </a:lnTo>
                  <a:lnTo>
                    <a:pt x="22" y="95"/>
                  </a:lnTo>
                  <a:close/>
                  <a:moveTo>
                    <a:pt x="21" y="92"/>
                  </a:moveTo>
                  <a:lnTo>
                    <a:pt x="21" y="93"/>
                  </a:lnTo>
                  <a:lnTo>
                    <a:pt x="21" y="92"/>
                  </a:lnTo>
                  <a:close/>
                  <a:moveTo>
                    <a:pt x="47" y="91"/>
                  </a:moveTo>
                  <a:lnTo>
                    <a:pt x="46" y="92"/>
                  </a:lnTo>
                  <a:lnTo>
                    <a:pt x="47" y="91"/>
                  </a:lnTo>
                  <a:close/>
                  <a:moveTo>
                    <a:pt x="46" y="88"/>
                  </a:moveTo>
                  <a:lnTo>
                    <a:pt x="46" y="87"/>
                  </a:lnTo>
                  <a:lnTo>
                    <a:pt x="46" y="88"/>
                  </a:lnTo>
                  <a:close/>
                  <a:moveTo>
                    <a:pt x="49" y="85"/>
                  </a:moveTo>
                  <a:lnTo>
                    <a:pt x="50" y="84"/>
                  </a:lnTo>
                  <a:lnTo>
                    <a:pt x="49" y="85"/>
                  </a:lnTo>
                  <a:close/>
                  <a:moveTo>
                    <a:pt x="18" y="83"/>
                  </a:moveTo>
                  <a:lnTo>
                    <a:pt x="19" y="83"/>
                  </a:lnTo>
                  <a:lnTo>
                    <a:pt x="18" y="83"/>
                  </a:lnTo>
                  <a:close/>
                  <a:moveTo>
                    <a:pt x="49" y="80"/>
                  </a:moveTo>
                  <a:lnTo>
                    <a:pt x="49" y="79"/>
                  </a:lnTo>
                  <a:lnTo>
                    <a:pt x="49" y="80"/>
                  </a:lnTo>
                  <a:close/>
                  <a:moveTo>
                    <a:pt x="46" y="76"/>
                  </a:moveTo>
                  <a:lnTo>
                    <a:pt x="47" y="76"/>
                  </a:lnTo>
                  <a:lnTo>
                    <a:pt x="46" y="76"/>
                  </a:lnTo>
                  <a:close/>
                  <a:moveTo>
                    <a:pt x="38" y="64"/>
                  </a:moveTo>
                  <a:lnTo>
                    <a:pt x="38" y="63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8" y="64"/>
                  </a:lnTo>
                  <a:close/>
                  <a:moveTo>
                    <a:pt x="39" y="61"/>
                  </a:moveTo>
                  <a:lnTo>
                    <a:pt x="38" y="62"/>
                  </a:lnTo>
                  <a:lnTo>
                    <a:pt x="38" y="61"/>
                  </a:lnTo>
                  <a:lnTo>
                    <a:pt x="39" y="61"/>
                  </a:lnTo>
                  <a:close/>
                  <a:moveTo>
                    <a:pt x="37" y="58"/>
                  </a:moveTo>
                  <a:lnTo>
                    <a:pt x="36" y="58"/>
                  </a:lnTo>
                  <a:lnTo>
                    <a:pt x="37" y="58"/>
                  </a:lnTo>
                  <a:close/>
                  <a:moveTo>
                    <a:pt x="35" y="55"/>
                  </a:moveTo>
                  <a:lnTo>
                    <a:pt x="35" y="54"/>
                  </a:lnTo>
                  <a:lnTo>
                    <a:pt x="35" y="55"/>
                  </a:lnTo>
                  <a:close/>
                  <a:moveTo>
                    <a:pt x="34" y="52"/>
                  </a:moveTo>
                  <a:lnTo>
                    <a:pt x="34" y="53"/>
                  </a:lnTo>
                  <a:lnTo>
                    <a:pt x="34" y="52"/>
                  </a:lnTo>
                  <a:close/>
                  <a:moveTo>
                    <a:pt x="18" y="51"/>
                  </a:moveTo>
                  <a:lnTo>
                    <a:pt x="17" y="51"/>
                  </a:lnTo>
                  <a:lnTo>
                    <a:pt x="17" y="50"/>
                  </a:lnTo>
                  <a:lnTo>
                    <a:pt x="18" y="51"/>
                  </a:lnTo>
                  <a:close/>
                  <a:moveTo>
                    <a:pt x="33" y="50"/>
                  </a:moveTo>
                  <a:lnTo>
                    <a:pt x="33" y="51"/>
                  </a:lnTo>
                  <a:lnTo>
                    <a:pt x="33" y="50"/>
                  </a:lnTo>
                  <a:close/>
                  <a:moveTo>
                    <a:pt x="22" y="49"/>
                  </a:moveTo>
                  <a:lnTo>
                    <a:pt x="22" y="50"/>
                  </a:lnTo>
                  <a:lnTo>
                    <a:pt x="22" y="49"/>
                  </a:lnTo>
                  <a:close/>
                  <a:moveTo>
                    <a:pt x="0" y="46"/>
                  </a:moveTo>
                  <a:lnTo>
                    <a:pt x="0" y="47"/>
                  </a:lnTo>
                  <a:lnTo>
                    <a:pt x="0" y="46"/>
                  </a:lnTo>
                  <a:close/>
                  <a:moveTo>
                    <a:pt x="15" y="45"/>
                  </a:moveTo>
                  <a:lnTo>
                    <a:pt x="14" y="45"/>
                  </a:lnTo>
                  <a:lnTo>
                    <a:pt x="14" y="44"/>
                  </a:lnTo>
                  <a:lnTo>
                    <a:pt x="15" y="45"/>
                  </a:lnTo>
                  <a:close/>
                  <a:moveTo>
                    <a:pt x="24" y="45"/>
                  </a:moveTo>
                  <a:lnTo>
                    <a:pt x="24" y="44"/>
                  </a:lnTo>
                  <a:lnTo>
                    <a:pt x="24" y="45"/>
                  </a:lnTo>
                  <a:close/>
                  <a:moveTo>
                    <a:pt x="18" y="37"/>
                  </a:moveTo>
                  <a:lnTo>
                    <a:pt x="18" y="36"/>
                  </a:lnTo>
                  <a:lnTo>
                    <a:pt x="18" y="37"/>
                  </a:lnTo>
                  <a:close/>
                  <a:moveTo>
                    <a:pt x="16" y="36"/>
                  </a:moveTo>
                  <a:lnTo>
                    <a:pt x="16" y="37"/>
                  </a:lnTo>
                  <a:lnTo>
                    <a:pt x="16" y="36"/>
                  </a:lnTo>
                  <a:close/>
                  <a:moveTo>
                    <a:pt x="23" y="35"/>
                  </a:moveTo>
                  <a:lnTo>
                    <a:pt x="23" y="36"/>
                  </a:lnTo>
                  <a:lnTo>
                    <a:pt x="23" y="35"/>
                  </a:lnTo>
                  <a:lnTo>
                    <a:pt x="22" y="35"/>
                  </a:lnTo>
                  <a:lnTo>
                    <a:pt x="23" y="35"/>
                  </a:lnTo>
                  <a:close/>
                  <a:moveTo>
                    <a:pt x="24" y="33"/>
                  </a:moveTo>
                  <a:lnTo>
                    <a:pt x="23" y="33"/>
                  </a:lnTo>
                  <a:lnTo>
                    <a:pt x="23" y="32"/>
                  </a:lnTo>
                  <a:lnTo>
                    <a:pt x="24" y="32"/>
                  </a:lnTo>
                  <a:lnTo>
                    <a:pt x="24" y="33"/>
                  </a:lnTo>
                  <a:close/>
                  <a:moveTo>
                    <a:pt x="25" y="29"/>
                  </a:moveTo>
                  <a:lnTo>
                    <a:pt x="25" y="30"/>
                  </a:lnTo>
                  <a:lnTo>
                    <a:pt x="25" y="29"/>
                  </a:lnTo>
                  <a:close/>
                  <a:moveTo>
                    <a:pt x="27" y="27"/>
                  </a:moveTo>
                  <a:lnTo>
                    <a:pt x="28" y="27"/>
                  </a:lnTo>
                  <a:lnTo>
                    <a:pt x="27" y="27"/>
                  </a:lnTo>
                  <a:close/>
                  <a:moveTo>
                    <a:pt x="23" y="24"/>
                  </a:moveTo>
                  <a:lnTo>
                    <a:pt x="23" y="23"/>
                  </a:lnTo>
                  <a:lnTo>
                    <a:pt x="23" y="24"/>
                  </a:lnTo>
                  <a:close/>
                  <a:moveTo>
                    <a:pt x="29" y="26"/>
                  </a:moveTo>
                  <a:lnTo>
                    <a:pt x="30" y="25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1" y="24"/>
                  </a:lnTo>
                  <a:lnTo>
                    <a:pt x="30" y="25"/>
                  </a:lnTo>
                  <a:lnTo>
                    <a:pt x="29" y="26"/>
                  </a:lnTo>
                  <a:close/>
                  <a:moveTo>
                    <a:pt x="33" y="19"/>
                  </a:moveTo>
                  <a:lnTo>
                    <a:pt x="34" y="19"/>
                  </a:lnTo>
                  <a:lnTo>
                    <a:pt x="33" y="19"/>
                  </a:lnTo>
                  <a:close/>
                  <a:moveTo>
                    <a:pt x="20" y="18"/>
                  </a:moveTo>
                  <a:lnTo>
                    <a:pt x="21" y="18"/>
                  </a:lnTo>
                  <a:lnTo>
                    <a:pt x="20" y="18"/>
                  </a:lnTo>
                  <a:close/>
                  <a:moveTo>
                    <a:pt x="19" y="18"/>
                  </a:moveTo>
                  <a:lnTo>
                    <a:pt x="19" y="17"/>
                  </a:lnTo>
                  <a:lnTo>
                    <a:pt x="19" y="18"/>
                  </a:lnTo>
                  <a:close/>
                  <a:moveTo>
                    <a:pt x="18" y="17"/>
                  </a:moveTo>
                  <a:lnTo>
                    <a:pt x="18" y="16"/>
                  </a:lnTo>
                  <a:lnTo>
                    <a:pt x="18" y="17"/>
                  </a:lnTo>
                  <a:close/>
                  <a:moveTo>
                    <a:pt x="28" y="15"/>
                  </a:moveTo>
                  <a:lnTo>
                    <a:pt x="28" y="14"/>
                  </a:lnTo>
                  <a:lnTo>
                    <a:pt x="28" y="15"/>
                  </a:lnTo>
                  <a:close/>
                  <a:moveTo>
                    <a:pt x="35" y="15"/>
                  </a:moveTo>
                  <a:lnTo>
                    <a:pt x="34" y="15"/>
                  </a:lnTo>
                  <a:lnTo>
                    <a:pt x="34" y="14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5"/>
                  </a:lnTo>
                  <a:close/>
                  <a:moveTo>
                    <a:pt x="16" y="10"/>
                  </a:moveTo>
                  <a:lnTo>
                    <a:pt x="16" y="11"/>
                  </a:lnTo>
                  <a:lnTo>
                    <a:pt x="16" y="10"/>
                  </a:lnTo>
                  <a:close/>
                  <a:moveTo>
                    <a:pt x="34" y="11"/>
                  </a:moveTo>
                  <a:lnTo>
                    <a:pt x="33" y="11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4" y="11"/>
                  </a:lnTo>
                  <a:close/>
                  <a:moveTo>
                    <a:pt x="19" y="6"/>
                  </a:moveTo>
                  <a:lnTo>
                    <a:pt x="20" y="6"/>
                  </a:lnTo>
                  <a:lnTo>
                    <a:pt x="19" y="6"/>
                  </a:lnTo>
                  <a:close/>
                  <a:moveTo>
                    <a:pt x="18" y="4"/>
                  </a:moveTo>
                  <a:lnTo>
                    <a:pt x="17" y="4"/>
                  </a:lnTo>
                  <a:lnTo>
                    <a:pt x="18" y="4"/>
                  </a:lnTo>
                  <a:close/>
                  <a:moveTo>
                    <a:pt x="15" y="1"/>
                  </a:moveTo>
                  <a:lnTo>
                    <a:pt x="15" y="2"/>
                  </a:lnTo>
                  <a:lnTo>
                    <a:pt x="15" y="1"/>
                  </a:lnTo>
                  <a:close/>
                  <a:moveTo>
                    <a:pt x="13" y="1"/>
                  </a:moveTo>
                  <a:lnTo>
                    <a:pt x="13" y="0"/>
                  </a:lnTo>
                  <a:lnTo>
                    <a:pt x="13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4" name="Rectangle 30">
            <a:extLst>
              <a:ext uri="{FF2B5EF4-FFF2-40B4-BE49-F238E27FC236}">
                <a16:creationId xmlns:a16="http://schemas.microsoft.com/office/drawing/2014/main" id="{BA8A9545-68A8-77E8-118E-0AA653DED45A}"/>
              </a:ext>
            </a:extLst>
          </p:cNvPr>
          <p:cNvSpPr>
            <a:spLocks noChangeArrowheads="1"/>
          </p:cNvSpPr>
          <p:nvPr/>
        </p:nvSpPr>
        <p:spPr bwMode="auto">
          <a:xfrm rot="2508037">
            <a:off x="4297649" y="3526567"/>
            <a:ext cx="5257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Strait of Malacca</a:t>
            </a:r>
            <a:endParaRPr kumimoji="0" lang="zh-CN" altLang="zh-CN" sz="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2357B666-C6F6-D054-4FFC-8DDFC2784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3732" y="3895466"/>
            <a:ext cx="410369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600" dirty="0">
                <a:solidFill>
                  <a:srgbClr val="0070C0"/>
                </a:solidFill>
                <a:latin typeface="Calibri" panose="020F0502020204030204" pitchFamily="34" charset="0"/>
              </a:rPr>
              <a:t>Indian Ocean</a:t>
            </a:r>
            <a:endParaRPr lang="zh-CN" altLang="zh-CN" sz="600" dirty="0">
              <a:solidFill>
                <a:srgbClr val="0070C0"/>
              </a:solidFill>
            </a:endParaRPr>
          </a:p>
        </p:txBody>
      </p:sp>
      <p:sp>
        <p:nvSpPr>
          <p:cNvPr id="18" name="Rectangle 30">
            <a:extLst>
              <a:ext uri="{FF2B5EF4-FFF2-40B4-BE49-F238E27FC236}">
                <a16:creationId xmlns:a16="http://schemas.microsoft.com/office/drawing/2014/main" id="{BB6B367E-A134-5E8A-C82E-62021F03A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2095" y="3307334"/>
            <a:ext cx="416781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600" dirty="0">
                <a:solidFill>
                  <a:srgbClr val="0070C0"/>
                </a:solidFill>
                <a:latin typeface="Calibri" panose="020F0502020204030204" pitchFamily="34" charset="0"/>
              </a:rPr>
              <a:t>Pacific Ocean</a:t>
            </a:r>
            <a:endParaRPr lang="zh-CN" altLang="zh-CN" sz="600" dirty="0">
              <a:solidFill>
                <a:srgbClr val="0070C0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67F278-47E7-07CE-4AE9-7FAF71B241CF}"/>
              </a:ext>
            </a:extLst>
          </p:cNvPr>
          <p:cNvGrpSpPr/>
          <p:nvPr/>
        </p:nvGrpSpPr>
        <p:grpSpPr>
          <a:xfrm>
            <a:off x="2649538" y="1347788"/>
            <a:ext cx="4650151" cy="2980482"/>
            <a:chOff x="2649538" y="1347788"/>
            <a:chExt cx="4650151" cy="2980482"/>
          </a:xfrm>
        </p:grpSpPr>
        <p:sp>
          <p:nvSpPr>
            <p:cNvPr id="19" name="Rectangle 844">
              <a:extLst>
                <a:ext uri="{FF2B5EF4-FFF2-40B4-BE49-F238E27FC236}">
                  <a16:creationId xmlns:a16="http://schemas.microsoft.com/office/drawing/2014/main" id="{0FF18960-9A24-6B7A-0859-8BE718174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9538" y="1849438"/>
              <a:ext cx="12824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India</a:t>
              </a:r>
            </a:p>
          </p:txBody>
        </p:sp>
        <p:sp>
          <p:nvSpPr>
            <p:cNvPr id="20" name="Rectangle 845">
              <a:extLst>
                <a:ext uri="{FF2B5EF4-FFF2-40B4-BE49-F238E27FC236}">
                  <a16:creationId xmlns:a16="http://schemas.microsoft.com/office/drawing/2014/main" id="{57B85AE3-958E-0FC5-63DB-B4038D73E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8638" y="1347788"/>
              <a:ext cx="14587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>
                  <a:solidFill>
                    <a:srgbClr val="000000"/>
                  </a:solidFill>
                  <a:latin typeface="Calibri" panose="020F0502020204030204" pitchFamily="34" charset="0"/>
                </a:rPr>
                <a:t>China</a:t>
              </a:r>
            </a:p>
          </p:txBody>
        </p:sp>
        <p:sp>
          <p:nvSpPr>
            <p:cNvPr id="21" name="Rectangle 846">
              <a:extLst>
                <a:ext uri="{FF2B5EF4-FFF2-40B4-BE49-F238E27FC236}">
                  <a16:creationId xmlns:a16="http://schemas.microsoft.com/office/drawing/2014/main" id="{15251C35-CCCA-CCB0-B2E4-F6981697C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925" y="1844676"/>
              <a:ext cx="25167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Myanmar</a:t>
              </a:r>
            </a:p>
          </p:txBody>
        </p:sp>
        <p:sp>
          <p:nvSpPr>
            <p:cNvPr id="22" name="Rectangle 847">
              <a:extLst>
                <a:ext uri="{FF2B5EF4-FFF2-40B4-BE49-F238E27FC236}">
                  <a16:creationId xmlns:a16="http://schemas.microsoft.com/office/drawing/2014/main" id="{C013B1B7-8C56-C110-2DDA-89F3AD572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1400" y="2605088"/>
              <a:ext cx="22121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Thailand</a:t>
              </a:r>
            </a:p>
          </p:txBody>
        </p:sp>
        <p:sp>
          <p:nvSpPr>
            <p:cNvPr id="24" name="Rectangle 850">
              <a:extLst>
                <a:ext uri="{FF2B5EF4-FFF2-40B4-BE49-F238E27FC236}">
                  <a16:creationId xmlns:a16="http://schemas.microsoft.com/office/drawing/2014/main" id="{A9B98C7F-723F-585C-49ED-9DDB57DDA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0125" y="4251326"/>
              <a:ext cx="25327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>
                  <a:solidFill>
                    <a:srgbClr val="000000"/>
                  </a:solidFill>
                  <a:latin typeface="Calibri" panose="020F0502020204030204" pitchFamily="34" charset="0"/>
                </a:rPr>
                <a:t>Indonesia</a:t>
              </a:r>
            </a:p>
          </p:txBody>
        </p:sp>
        <p:sp>
          <p:nvSpPr>
            <p:cNvPr id="25" name="Rectangle 855">
              <a:extLst>
                <a:ext uri="{FF2B5EF4-FFF2-40B4-BE49-F238E27FC236}">
                  <a16:creationId xmlns:a16="http://schemas.microsoft.com/office/drawing/2014/main" id="{C9E40097-4985-20DC-4452-276FB62EE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9338" y="3763963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Malaysia</a:t>
              </a:r>
            </a:p>
          </p:txBody>
        </p:sp>
        <p:sp>
          <p:nvSpPr>
            <p:cNvPr id="26" name="Rectangle 866">
              <a:extLst>
                <a:ext uri="{FF2B5EF4-FFF2-40B4-BE49-F238E27FC236}">
                  <a16:creationId xmlns:a16="http://schemas.microsoft.com/office/drawing/2014/main" id="{0FA1FC70-426E-C426-BC59-D55770C4D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5957" y="2891238"/>
              <a:ext cx="2837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Philippines</a:t>
              </a:r>
            </a:p>
          </p:txBody>
        </p:sp>
        <p:sp>
          <p:nvSpPr>
            <p:cNvPr id="28" name="Rectangle 855">
              <a:extLst>
                <a:ext uri="{FF2B5EF4-FFF2-40B4-BE49-F238E27FC236}">
                  <a16:creationId xmlns:a16="http://schemas.microsoft.com/office/drawing/2014/main" id="{BC61B5B6-2A87-545B-0692-DB47F33AD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021138"/>
              <a:ext cx="25968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Singapore</a:t>
              </a:r>
              <a:endParaRPr lang="zh-CN" altLang="zh-CN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Malacca Map-4</a:t>
            </a:r>
          </a:p>
        </p:txBody>
      </p:sp>
      <p:sp>
        <p:nvSpPr>
          <p:cNvPr id="19" name="Rectangle 889">
            <a:extLst>
              <a:ext uri="{FF2B5EF4-FFF2-40B4-BE49-F238E27FC236}">
                <a16:creationId xmlns:a16="http://schemas.microsoft.com/office/drawing/2014/main" id="{C79FD1FF-12C9-0A8C-1513-1770D70F4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987" y="1006624"/>
            <a:ext cx="4606196" cy="3947422"/>
          </a:xfrm>
          <a:prstGeom prst="rect">
            <a:avLst/>
          </a:prstGeom>
          <a:solidFill>
            <a:srgbClr val="CCECFF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4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E0F71F1-5C5B-114A-6495-5435BFFB6CC9}"/>
              </a:ext>
            </a:extLst>
          </p:cNvPr>
          <p:cNvGrpSpPr/>
          <p:nvPr/>
        </p:nvGrpSpPr>
        <p:grpSpPr>
          <a:xfrm>
            <a:off x="2249987" y="1006624"/>
            <a:ext cx="4606196" cy="3947422"/>
            <a:chOff x="2249987" y="1006624"/>
            <a:chExt cx="4606196" cy="3947422"/>
          </a:xfrm>
          <a:solidFill>
            <a:schemeClr val="bg1">
              <a:lumMod val="75000"/>
            </a:schemeClr>
          </a:solidFill>
        </p:grpSpPr>
        <p:sp>
          <p:nvSpPr>
            <p:cNvPr id="1571" name="Freeform 1174">
              <a:extLst>
                <a:ext uri="{FF2B5EF4-FFF2-40B4-BE49-F238E27FC236}">
                  <a16:creationId xmlns:a16="http://schemas.microsoft.com/office/drawing/2014/main" id="{F5B47D4E-1D0D-ACEF-B3AE-2FEE5AAE4D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777" y="2530282"/>
              <a:ext cx="1406253" cy="1531485"/>
            </a:xfrm>
            <a:custGeom>
              <a:avLst/>
              <a:gdLst>
                <a:gd name="T0" fmla="*/ 945 w 1078"/>
                <a:gd name="T1" fmla="*/ 1127 h 1174"/>
                <a:gd name="T2" fmla="*/ 916 w 1078"/>
                <a:gd name="T3" fmla="*/ 1079 h 1174"/>
                <a:gd name="T4" fmla="*/ 911 w 1078"/>
                <a:gd name="T5" fmla="*/ 993 h 1174"/>
                <a:gd name="T6" fmla="*/ 926 w 1078"/>
                <a:gd name="T7" fmla="*/ 923 h 1174"/>
                <a:gd name="T8" fmla="*/ 914 w 1078"/>
                <a:gd name="T9" fmla="*/ 975 h 1174"/>
                <a:gd name="T10" fmla="*/ 914 w 1078"/>
                <a:gd name="T11" fmla="*/ 951 h 1174"/>
                <a:gd name="T12" fmla="*/ 763 w 1078"/>
                <a:gd name="T13" fmla="*/ 593 h 1174"/>
                <a:gd name="T14" fmla="*/ 402 w 1078"/>
                <a:gd name="T15" fmla="*/ 59 h 1174"/>
                <a:gd name="T16" fmla="*/ 388 w 1078"/>
                <a:gd name="T17" fmla="*/ 163 h 1174"/>
                <a:gd name="T18" fmla="*/ 475 w 1078"/>
                <a:gd name="T19" fmla="*/ 239 h 1174"/>
                <a:gd name="T20" fmla="*/ 451 w 1078"/>
                <a:gd name="T21" fmla="*/ 306 h 1174"/>
                <a:gd name="T22" fmla="*/ 532 w 1078"/>
                <a:gd name="T23" fmla="*/ 351 h 1174"/>
                <a:gd name="T24" fmla="*/ 626 w 1078"/>
                <a:gd name="T25" fmla="*/ 384 h 1174"/>
                <a:gd name="T26" fmla="*/ 710 w 1078"/>
                <a:gd name="T27" fmla="*/ 405 h 1174"/>
                <a:gd name="T28" fmla="*/ 744 w 1078"/>
                <a:gd name="T29" fmla="*/ 338 h 1174"/>
                <a:gd name="T30" fmla="*/ 798 w 1078"/>
                <a:gd name="T31" fmla="*/ 389 h 1174"/>
                <a:gd name="T32" fmla="*/ 920 w 1078"/>
                <a:gd name="T33" fmla="*/ 384 h 1174"/>
                <a:gd name="T34" fmla="*/ 1073 w 1078"/>
                <a:gd name="T35" fmla="*/ 348 h 1174"/>
                <a:gd name="T36" fmla="*/ 1003 w 1078"/>
                <a:gd name="T37" fmla="*/ 398 h 1174"/>
                <a:gd name="T38" fmla="*/ 972 w 1078"/>
                <a:gd name="T39" fmla="*/ 491 h 1174"/>
                <a:gd name="T40" fmla="*/ 927 w 1078"/>
                <a:gd name="T41" fmla="*/ 553 h 1174"/>
                <a:gd name="T42" fmla="*/ 899 w 1078"/>
                <a:gd name="T43" fmla="*/ 527 h 1174"/>
                <a:gd name="T44" fmla="*/ 856 w 1078"/>
                <a:gd name="T45" fmla="*/ 520 h 1174"/>
                <a:gd name="T46" fmla="*/ 904 w 1078"/>
                <a:gd name="T47" fmla="*/ 464 h 1174"/>
                <a:gd name="T48" fmla="*/ 806 w 1078"/>
                <a:gd name="T49" fmla="*/ 422 h 1174"/>
                <a:gd name="T50" fmla="*/ 772 w 1078"/>
                <a:gd name="T51" fmla="*/ 409 h 1174"/>
                <a:gd name="T52" fmla="*/ 756 w 1078"/>
                <a:gd name="T53" fmla="*/ 438 h 1174"/>
                <a:gd name="T54" fmla="*/ 741 w 1078"/>
                <a:gd name="T55" fmla="*/ 481 h 1174"/>
                <a:gd name="T56" fmla="*/ 773 w 1078"/>
                <a:gd name="T57" fmla="*/ 551 h 1174"/>
                <a:gd name="T58" fmla="*/ 767 w 1078"/>
                <a:gd name="T59" fmla="*/ 600 h 1174"/>
                <a:gd name="T60" fmla="*/ 757 w 1078"/>
                <a:gd name="T61" fmla="*/ 589 h 1174"/>
                <a:gd name="T62" fmla="*/ 736 w 1078"/>
                <a:gd name="T63" fmla="*/ 570 h 1174"/>
                <a:gd name="T64" fmla="*/ 692 w 1078"/>
                <a:gd name="T65" fmla="*/ 652 h 1174"/>
                <a:gd name="T66" fmla="*/ 632 w 1078"/>
                <a:gd name="T67" fmla="*/ 682 h 1174"/>
                <a:gd name="T68" fmla="*/ 581 w 1078"/>
                <a:gd name="T69" fmla="*/ 737 h 1174"/>
                <a:gd name="T70" fmla="*/ 526 w 1078"/>
                <a:gd name="T71" fmla="*/ 798 h 1174"/>
                <a:gd name="T72" fmla="*/ 464 w 1078"/>
                <a:gd name="T73" fmla="*/ 825 h 1174"/>
                <a:gd name="T74" fmla="*/ 443 w 1078"/>
                <a:gd name="T75" fmla="*/ 914 h 1174"/>
                <a:gd name="T76" fmla="*/ 431 w 1078"/>
                <a:gd name="T77" fmla="*/ 999 h 1174"/>
                <a:gd name="T78" fmla="*/ 416 w 1078"/>
                <a:gd name="T79" fmla="*/ 1079 h 1174"/>
                <a:gd name="T80" fmla="*/ 323 w 1078"/>
                <a:gd name="T81" fmla="*/ 1104 h 1174"/>
                <a:gd name="T82" fmla="*/ 310 w 1078"/>
                <a:gd name="T83" fmla="*/ 1068 h 1174"/>
                <a:gd name="T84" fmla="*/ 268 w 1078"/>
                <a:gd name="T85" fmla="*/ 980 h 1174"/>
                <a:gd name="T86" fmla="*/ 244 w 1078"/>
                <a:gd name="T87" fmla="*/ 912 h 1174"/>
                <a:gd name="T88" fmla="*/ 221 w 1078"/>
                <a:gd name="T89" fmla="*/ 865 h 1174"/>
                <a:gd name="T90" fmla="*/ 197 w 1078"/>
                <a:gd name="T91" fmla="*/ 814 h 1174"/>
                <a:gd name="T92" fmla="*/ 186 w 1078"/>
                <a:gd name="T93" fmla="*/ 758 h 1174"/>
                <a:gd name="T94" fmla="*/ 180 w 1078"/>
                <a:gd name="T95" fmla="*/ 710 h 1174"/>
                <a:gd name="T96" fmla="*/ 175 w 1078"/>
                <a:gd name="T97" fmla="*/ 689 h 1174"/>
                <a:gd name="T98" fmla="*/ 176 w 1078"/>
                <a:gd name="T99" fmla="*/ 624 h 1174"/>
                <a:gd name="T100" fmla="*/ 178 w 1078"/>
                <a:gd name="T101" fmla="*/ 596 h 1174"/>
                <a:gd name="T102" fmla="*/ 158 w 1078"/>
                <a:gd name="T103" fmla="*/ 571 h 1174"/>
                <a:gd name="T104" fmla="*/ 153 w 1078"/>
                <a:gd name="T105" fmla="*/ 599 h 1174"/>
                <a:gd name="T106" fmla="*/ 44 w 1078"/>
                <a:gd name="T107" fmla="*/ 589 h 1174"/>
                <a:gd name="T108" fmla="*/ 84 w 1078"/>
                <a:gd name="T109" fmla="*/ 546 h 1174"/>
                <a:gd name="T110" fmla="*/ 14 w 1078"/>
                <a:gd name="T111" fmla="*/ 527 h 1174"/>
                <a:gd name="T112" fmla="*/ 0 w 1078"/>
                <a:gd name="T113" fmla="*/ 513 h 1174"/>
                <a:gd name="T114" fmla="*/ 103 w 1078"/>
                <a:gd name="T115" fmla="*/ 488 h 1174"/>
                <a:gd name="T116" fmla="*/ 57 w 1078"/>
                <a:gd name="T117" fmla="*/ 367 h 1174"/>
                <a:gd name="T118" fmla="*/ 215 w 1078"/>
                <a:gd name="T119" fmla="*/ 233 h 1174"/>
                <a:gd name="T120" fmla="*/ 259 w 1078"/>
                <a:gd name="T121" fmla="*/ 160 h 1174"/>
                <a:gd name="T122" fmla="*/ 223 w 1078"/>
                <a:gd name="T123" fmla="*/ 95 h 1174"/>
                <a:gd name="T124" fmla="*/ 288 w 1078"/>
                <a:gd name="T125" fmla="*/ 49 h 1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78" h="1174">
                  <a:moveTo>
                    <a:pt x="956" y="1156"/>
                  </a:moveTo>
                  <a:lnTo>
                    <a:pt x="956" y="1157"/>
                  </a:lnTo>
                  <a:lnTo>
                    <a:pt x="956" y="1158"/>
                  </a:lnTo>
                  <a:lnTo>
                    <a:pt x="957" y="1158"/>
                  </a:lnTo>
                  <a:lnTo>
                    <a:pt x="957" y="1160"/>
                  </a:lnTo>
                  <a:lnTo>
                    <a:pt x="957" y="1162"/>
                  </a:lnTo>
                  <a:lnTo>
                    <a:pt x="959" y="1163"/>
                  </a:lnTo>
                  <a:lnTo>
                    <a:pt x="959" y="1164"/>
                  </a:lnTo>
                  <a:lnTo>
                    <a:pt x="959" y="1166"/>
                  </a:lnTo>
                  <a:lnTo>
                    <a:pt x="957" y="1168"/>
                  </a:lnTo>
                  <a:lnTo>
                    <a:pt x="957" y="1170"/>
                  </a:lnTo>
                  <a:lnTo>
                    <a:pt x="957" y="1171"/>
                  </a:lnTo>
                  <a:lnTo>
                    <a:pt x="957" y="1172"/>
                  </a:lnTo>
                  <a:lnTo>
                    <a:pt x="956" y="1172"/>
                  </a:lnTo>
                  <a:lnTo>
                    <a:pt x="955" y="1172"/>
                  </a:lnTo>
                  <a:lnTo>
                    <a:pt x="955" y="1174"/>
                  </a:lnTo>
                  <a:lnTo>
                    <a:pt x="954" y="1173"/>
                  </a:lnTo>
                  <a:lnTo>
                    <a:pt x="954" y="1172"/>
                  </a:lnTo>
                  <a:lnTo>
                    <a:pt x="954" y="1171"/>
                  </a:lnTo>
                  <a:lnTo>
                    <a:pt x="953" y="1171"/>
                  </a:lnTo>
                  <a:lnTo>
                    <a:pt x="954" y="1170"/>
                  </a:lnTo>
                  <a:lnTo>
                    <a:pt x="953" y="1170"/>
                  </a:lnTo>
                  <a:lnTo>
                    <a:pt x="953" y="1168"/>
                  </a:lnTo>
                  <a:lnTo>
                    <a:pt x="953" y="1167"/>
                  </a:lnTo>
                  <a:lnTo>
                    <a:pt x="952" y="1167"/>
                  </a:lnTo>
                  <a:lnTo>
                    <a:pt x="952" y="1166"/>
                  </a:lnTo>
                  <a:lnTo>
                    <a:pt x="952" y="1165"/>
                  </a:lnTo>
                  <a:lnTo>
                    <a:pt x="951" y="1164"/>
                  </a:lnTo>
                  <a:lnTo>
                    <a:pt x="949" y="1163"/>
                  </a:lnTo>
                  <a:lnTo>
                    <a:pt x="948" y="1163"/>
                  </a:lnTo>
                  <a:lnTo>
                    <a:pt x="948" y="1164"/>
                  </a:lnTo>
                  <a:lnTo>
                    <a:pt x="948" y="1159"/>
                  </a:lnTo>
                  <a:lnTo>
                    <a:pt x="949" y="1157"/>
                  </a:lnTo>
                  <a:lnTo>
                    <a:pt x="951" y="1157"/>
                  </a:lnTo>
                  <a:lnTo>
                    <a:pt x="952" y="1156"/>
                  </a:lnTo>
                  <a:lnTo>
                    <a:pt x="953" y="1156"/>
                  </a:lnTo>
                  <a:lnTo>
                    <a:pt x="954" y="1155"/>
                  </a:lnTo>
                  <a:lnTo>
                    <a:pt x="955" y="1155"/>
                  </a:lnTo>
                  <a:lnTo>
                    <a:pt x="956" y="1156"/>
                  </a:lnTo>
                  <a:close/>
                  <a:moveTo>
                    <a:pt x="948" y="1155"/>
                  </a:moveTo>
                  <a:lnTo>
                    <a:pt x="947" y="1155"/>
                  </a:lnTo>
                  <a:lnTo>
                    <a:pt x="947" y="1154"/>
                  </a:lnTo>
                  <a:lnTo>
                    <a:pt x="947" y="1152"/>
                  </a:lnTo>
                  <a:lnTo>
                    <a:pt x="946" y="1152"/>
                  </a:lnTo>
                  <a:lnTo>
                    <a:pt x="947" y="1151"/>
                  </a:lnTo>
                  <a:lnTo>
                    <a:pt x="947" y="1150"/>
                  </a:lnTo>
                  <a:lnTo>
                    <a:pt x="948" y="1150"/>
                  </a:lnTo>
                  <a:lnTo>
                    <a:pt x="949" y="1149"/>
                  </a:lnTo>
                  <a:lnTo>
                    <a:pt x="949" y="1148"/>
                  </a:lnTo>
                  <a:lnTo>
                    <a:pt x="951" y="1147"/>
                  </a:lnTo>
                  <a:lnTo>
                    <a:pt x="951" y="1148"/>
                  </a:lnTo>
                  <a:lnTo>
                    <a:pt x="951" y="1149"/>
                  </a:lnTo>
                  <a:lnTo>
                    <a:pt x="951" y="1150"/>
                  </a:lnTo>
                  <a:lnTo>
                    <a:pt x="952" y="1150"/>
                  </a:lnTo>
                  <a:lnTo>
                    <a:pt x="952" y="1151"/>
                  </a:lnTo>
                  <a:lnTo>
                    <a:pt x="951" y="1151"/>
                  </a:lnTo>
                  <a:lnTo>
                    <a:pt x="951" y="1152"/>
                  </a:lnTo>
                  <a:lnTo>
                    <a:pt x="949" y="1152"/>
                  </a:lnTo>
                  <a:lnTo>
                    <a:pt x="948" y="1155"/>
                  </a:lnTo>
                  <a:close/>
                  <a:moveTo>
                    <a:pt x="940" y="1129"/>
                  </a:moveTo>
                  <a:lnTo>
                    <a:pt x="942" y="1130"/>
                  </a:lnTo>
                  <a:lnTo>
                    <a:pt x="942" y="1131"/>
                  </a:lnTo>
                  <a:lnTo>
                    <a:pt x="940" y="1131"/>
                  </a:lnTo>
                  <a:lnTo>
                    <a:pt x="939" y="1131"/>
                  </a:lnTo>
                  <a:lnTo>
                    <a:pt x="938" y="1131"/>
                  </a:lnTo>
                  <a:lnTo>
                    <a:pt x="937" y="1131"/>
                  </a:lnTo>
                  <a:lnTo>
                    <a:pt x="937" y="1130"/>
                  </a:lnTo>
                  <a:lnTo>
                    <a:pt x="937" y="1129"/>
                  </a:lnTo>
                  <a:lnTo>
                    <a:pt x="936" y="1130"/>
                  </a:lnTo>
                  <a:lnTo>
                    <a:pt x="936" y="1129"/>
                  </a:lnTo>
                  <a:lnTo>
                    <a:pt x="936" y="1126"/>
                  </a:lnTo>
                  <a:lnTo>
                    <a:pt x="937" y="1126"/>
                  </a:lnTo>
                  <a:lnTo>
                    <a:pt x="938" y="1125"/>
                  </a:lnTo>
                  <a:lnTo>
                    <a:pt x="939" y="1126"/>
                  </a:lnTo>
                  <a:lnTo>
                    <a:pt x="939" y="1127"/>
                  </a:lnTo>
                  <a:lnTo>
                    <a:pt x="940" y="1127"/>
                  </a:lnTo>
                  <a:lnTo>
                    <a:pt x="940" y="1129"/>
                  </a:lnTo>
                  <a:close/>
                  <a:moveTo>
                    <a:pt x="945" y="1126"/>
                  </a:moveTo>
                  <a:lnTo>
                    <a:pt x="945" y="1127"/>
                  </a:lnTo>
                  <a:lnTo>
                    <a:pt x="945" y="1129"/>
                  </a:lnTo>
                  <a:lnTo>
                    <a:pt x="944" y="1127"/>
                  </a:lnTo>
                  <a:lnTo>
                    <a:pt x="943" y="1127"/>
                  </a:lnTo>
                  <a:lnTo>
                    <a:pt x="943" y="1126"/>
                  </a:lnTo>
                  <a:lnTo>
                    <a:pt x="944" y="1126"/>
                  </a:lnTo>
                  <a:lnTo>
                    <a:pt x="944" y="1125"/>
                  </a:lnTo>
                  <a:lnTo>
                    <a:pt x="945" y="1125"/>
                  </a:lnTo>
                  <a:lnTo>
                    <a:pt x="945" y="1126"/>
                  </a:lnTo>
                  <a:close/>
                  <a:moveTo>
                    <a:pt x="944" y="1123"/>
                  </a:moveTo>
                  <a:lnTo>
                    <a:pt x="944" y="1124"/>
                  </a:lnTo>
                  <a:lnTo>
                    <a:pt x="944" y="1125"/>
                  </a:lnTo>
                  <a:lnTo>
                    <a:pt x="943" y="1125"/>
                  </a:lnTo>
                  <a:lnTo>
                    <a:pt x="943" y="1126"/>
                  </a:lnTo>
                  <a:lnTo>
                    <a:pt x="942" y="1126"/>
                  </a:lnTo>
                  <a:lnTo>
                    <a:pt x="942" y="1125"/>
                  </a:lnTo>
                  <a:lnTo>
                    <a:pt x="943" y="1125"/>
                  </a:lnTo>
                  <a:lnTo>
                    <a:pt x="943" y="1124"/>
                  </a:lnTo>
                  <a:lnTo>
                    <a:pt x="944" y="1124"/>
                  </a:lnTo>
                  <a:lnTo>
                    <a:pt x="943" y="1124"/>
                  </a:lnTo>
                  <a:lnTo>
                    <a:pt x="943" y="1123"/>
                  </a:lnTo>
                  <a:lnTo>
                    <a:pt x="943" y="1124"/>
                  </a:lnTo>
                  <a:lnTo>
                    <a:pt x="942" y="1124"/>
                  </a:lnTo>
                  <a:lnTo>
                    <a:pt x="942" y="1123"/>
                  </a:lnTo>
                  <a:lnTo>
                    <a:pt x="940" y="1121"/>
                  </a:lnTo>
                  <a:lnTo>
                    <a:pt x="942" y="1120"/>
                  </a:lnTo>
                  <a:lnTo>
                    <a:pt x="942" y="1118"/>
                  </a:lnTo>
                  <a:lnTo>
                    <a:pt x="943" y="1118"/>
                  </a:lnTo>
                  <a:lnTo>
                    <a:pt x="943" y="1117"/>
                  </a:lnTo>
                  <a:lnTo>
                    <a:pt x="944" y="1117"/>
                  </a:lnTo>
                  <a:lnTo>
                    <a:pt x="944" y="1118"/>
                  </a:lnTo>
                  <a:lnTo>
                    <a:pt x="944" y="1120"/>
                  </a:lnTo>
                  <a:lnTo>
                    <a:pt x="943" y="1120"/>
                  </a:lnTo>
                  <a:lnTo>
                    <a:pt x="943" y="1121"/>
                  </a:lnTo>
                  <a:lnTo>
                    <a:pt x="943" y="1122"/>
                  </a:lnTo>
                  <a:lnTo>
                    <a:pt x="944" y="1123"/>
                  </a:lnTo>
                  <a:close/>
                  <a:moveTo>
                    <a:pt x="182" y="1116"/>
                  </a:moveTo>
                  <a:lnTo>
                    <a:pt x="182" y="1117"/>
                  </a:lnTo>
                  <a:lnTo>
                    <a:pt x="181" y="1117"/>
                  </a:lnTo>
                  <a:lnTo>
                    <a:pt x="181" y="1116"/>
                  </a:lnTo>
                  <a:lnTo>
                    <a:pt x="182" y="1116"/>
                  </a:lnTo>
                  <a:lnTo>
                    <a:pt x="184" y="1115"/>
                  </a:lnTo>
                  <a:lnTo>
                    <a:pt x="182" y="1116"/>
                  </a:lnTo>
                  <a:close/>
                  <a:moveTo>
                    <a:pt x="930" y="1118"/>
                  </a:moveTo>
                  <a:lnTo>
                    <a:pt x="929" y="1118"/>
                  </a:lnTo>
                  <a:lnTo>
                    <a:pt x="928" y="1118"/>
                  </a:lnTo>
                  <a:lnTo>
                    <a:pt x="927" y="1117"/>
                  </a:lnTo>
                  <a:lnTo>
                    <a:pt x="927" y="1116"/>
                  </a:lnTo>
                  <a:lnTo>
                    <a:pt x="927" y="1115"/>
                  </a:lnTo>
                  <a:lnTo>
                    <a:pt x="927" y="1114"/>
                  </a:lnTo>
                  <a:lnTo>
                    <a:pt x="927" y="1113"/>
                  </a:lnTo>
                  <a:lnTo>
                    <a:pt x="928" y="1113"/>
                  </a:lnTo>
                  <a:lnTo>
                    <a:pt x="928" y="1114"/>
                  </a:lnTo>
                  <a:lnTo>
                    <a:pt x="928" y="1115"/>
                  </a:lnTo>
                  <a:lnTo>
                    <a:pt x="928" y="1116"/>
                  </a:lnTo>
                  <a:lnTo>
                    <a:pt x="929" y="1117"/>
                  </a:lnTo>
                  <a:lnTo>
                    <a:pt x="930" y="1117"/>
                  </a:lnTo>
                  <a:lnTo>
                    <a:pt x="930" y="1118"/>
                  </a:lnTo>
                  <a:close/>
                  <a:moveTo>
                    <a:pt x="947" y="1109"/>
                  </a:moveTo>
                  <a:lnTo>
                    <a:pt x="946" y="1109"/>
                  </a:lnTo>
                  <a:lnTo>
                    <a:pt x="947" y="1108"/>
                  </a:lnTo>
                  <a:lnTo>
                    <a:pt x="947" y="1107"/>
                  </a:lnTo>
                  <a:lnTo>
                    <a:pt x="946" y="1106"/>
                  </a:lnTo>
                  <a:lnTo>
                    <a:pt x="946" y="1105"/>
                  </a:lnTo>
                  <a:lnTo>
                    <a:pt x="947" y="1105"/>
                  </a:lnTo>
                  <a:lnTo>
                    <a:pt x="947" y="1106"/>
                  </a:lnTo>
                  <a:lnTo>
                    <a:pt x="947" y="1107"/>
                  </a:lnTo>
                  <a:lnTo>
                    <a:pt x="947" y="1108"/>
                  </a:lnTo>
                  <a:lnTo>
                    <a:pt x="947" y="1109"/>
                  </a:lnTo>
                  <a:close/>
                  <a:moveTo>
                    <a:pt x="918" y="1083"/>
                  </a:moveTo>
                  <a:lnTo>
                    <a:pt x="917" y="1084"/>
                  </a:lnTo>
                  <a:lnTo>
                    <a:pt x="914" y="1083"/>
                  </a:lnTo>
                  <a:lnTo>
                    <a:pt x="913" y="1083"/>
                  </a:lnTo>
                  <a:lnTo>
                    <a:pt x="913" y="1082"/>
                  </a:lnTo>
                  <a:lnTo>
                    <a:pt x="913" y="1081"/>
                  </a:lnTo>
                  <a:lnTo>
                    <a:pt x="914" y="1081"/>
                  </a:lnTo>
                  <a:lnTo>
                    <a:pt x="914" y="1080"/>
                  </a:lnTo>
                  <a:lnTo>
                    <a:pt x="916" y="1080"/>
                  </a:lnTo>
                  <a:lnTo>
                    <a:pt x="914" y="1079"/>
                  </a:lnTo>
                  <a:lnTo>
                    <a:pt x="916" y="1079"/>
                  </a:lnTo>
                  <a:lnTo>
                    <a:pt x="917" y="1080"/>
                  </a:lnTo>
                  <a:lnTo>
                    <a:pt x="918" y="1081"/>
                  </a:lnTo>
                  <a:lnTo>
                    <a:pt x="918" y="1083"/>
                  </a:lnTo>
                  <a:close/>
                  <a:moveTo>
                    <a:pt x="204" y="1048"/>
                  </a:moveTo>
                  <a:lnTo>
                    <a:pt x="204" y="1049"/>
                  </a:lnTo>
                  <a:lnTo>
                    <a:pt x="204" y="1048"/>
                  </a:lnTo>
                  <a:lnTo>
                    <a:pt x="204" y="1047"/>
                  </a:lnTo>
                  <a:lnTo>
                    <a:pt x="204" y="1048"/>
                  </a:lnTo>
                  <a:close/>
                  <a:moveTo>
                    <a:pt x="167" y="1030"/>
                  </a:moveTo>
                  <a:lnTo>
                    <a:pt x="168" y="1029"/>
                  </a:lnTo>
                  <a:lnTo>
                    <a:pt x="167" y="1030"/>
                  </a:lnTo>
                  <a:close/>
                  <a:moveTo>
                    <a:pt x="163" y="1021"/>
                  </a:moveTo>
                  <a:lnTo>
                    <a:pt x="163" y="1022"/>
                  </a:lnTo>
                  <a:lnTo>
                    <a:pt x="163" y="1021"/>
                  </a:lnTo>
                  <a:close/>
                  <a:moveTo>
                    <a:pt x="206" y="1020"/>
                  </a:moveTo>
                  <a:lnTo>
                    <a:pt x="205" y="1020"/>
                  </a:lnTo>
                  <a:lnTo>
                    <a:pt x="206" y="1020"/>
                  </a:lnTo>
                  <a:close/>
                  <a:moveTo>
                    <a:pt x="150" y="1018"/>
                  </a:moveTo>
                  <a:lnTo>
                    <a:pt x="150" y="1020"/>
                  </a:lnTo>
                  <a:lnTo>
                    <a:pt x="150" y="1018"/>
                  </a:lnTo>
                  <a:lnTo>
                    <a:pt x="151" y="1018"/>
                  </a:lnTo>
                  <a:lnTo>
                    <a:pt x="151" y="1017"/>
                  </a:lnTo>
                  <a:lnTo>
                    <a:pt x="151" y="1018"/>
                  </a:lnTo>
                  <a:lnTo>
                    <a:pt x="150" y="1018"/>
                  </a:lnTo>
                  <a:close/>
                  <a:moveTo>
                    <a:pt x="909" y="1021"/>
                  </a:moveTo>
                  <a:lnTo>
                    <a:pt x="909" y="1022"/>
                  </a:lnTo>
                  <a:lnTo>
                    <a:pt x="909" y="1023"/>
                  </a:lnTo>
                  <a:lnTo>
                    <a:pt x="909" y="1024"/>
                  </a:lnTo>
                  <a:lnTo>
                    <a:pt x="909" y="1025"/>
                  </a:lnTo>
                  <a:lnTo>
                    <a:pt x="909" y="1026"/>
                  </a:lnTo>
                  <a:lnTo>
                    <a:pt x="908" y="1026"/>
                  </a:lnTo>
                  <a:lnTo>
                    <a:pt x="906" y="1028"/>
                  </a:lnTo>
                  <a:lnTo>
                    <a:pt x="908" y="1029"/>
                  </a:lnTo>
                  <a:lnTo>
                    <a:pt x="909" y="1029"/>
                  </a:lnTo>
                  <a:lnTo>
                    <a:pt x="908" y="1030"/>
                  </a:lnTo>
                  <a:lnTo>
                    <a:pt x="906" y="1031"/>
                  </a:lnTo>
                  <a:lnTo>
                    <a:pt x="905" y="1031"/>
                  </a:lnTo>
                  <a:lnTo>
                    <a:pt x="904" y="1031"/>
                  </a:lnTo>
                  <a:lnTo>
                    <a:pt x="903" y="1030"/>
                  </a:lnTo>
                  <a:lnTo>
                    <a:pt x="902" y="1031"/>
                  </a:lnTo>
                  <a:lnTo>
                    <a:pt x="901" y="1031"/>
                  </a:lnTo>
                  <a:lnTo>
                    <a:pt x="901" y="1030"/>
                  </a:lnTo>
                  <a:lnTo>
                    <a:pt x="902" y="1029"/>
                  </a:lnTo>
                  <a:lnTo>
                    <a:pt x="902" y="1028"/>
                  </a:lnTo>
                  <a:lnTo>
                    <a:pt x="902" y="1026"/>
                  </a:lnTo>
                  <a:lnTo>
                    <a:pt x="902" y="1025"/>
                  </a:lnTo>
                  <a:lnTo>
                    <a:pt x="901" y="1025"/>
                  </a:lnTo>
                  <a:lnTo>
                    <a:pt x="901" y="1023"/>
                  </a:lnTo>
                  <a:lnTo>
                    <a:pt x="901" y="1022"/>
                  </a:lnTo>
                  <a:lnTo>
                    <a:pt x="901" y="1021"/>
                  </a:lnTo>
                  <a:lnTo>
                    <a:pt x="902" y="1021"/>
                  </a:lnTo>
                  <a:lnTo>
                    <a:pt x="903" y="1020"/>
                  </a:lnTo>
                  <a:lnTo>
                    <a:pt x="903" y="1018"/>
                  </a:lnTo>
                  <a:lnTo>
                    <a:pt x="905" y="1017"/>
                  </a:lnTo>
                  <a:lnTo>
                    <a:pt x="906" y="1016"/>
                  </a:lnTo>
                  <a:lnTo>
                    <a:pt x="908" y="1017"/>
                  </a:lnTo>
                  <a:lnTo>
                    <a:pt x="908" y="1018"/>
                  </a:lnTo>
                  <a:lnTo>
                    <a:pt x="908" y="1020"/>
                  </a:lnTo>
                  <a:lnTo>
                    <a:pt x="909" y="1021"/>
                  </a:lnTo>
                  <a:close/>
                  <a:moveTo>
                    <a:pt x="172" y="1006"/>
                  </a:moveTo>
                  <a:lnTo>
                    <a:pt x="172" y="1005"/>
                  </a:lnTo>
                  <a:lnTo>
                    <a:pt x="172" y="1003"/>
                  </a:lnTo>
                  <a:lnTo>
                    <a:pt x="172" y="1004"/>
                  </a:lnTo>
                  <a:lnTo>
                    <a:pt x="172" y="1005"/>
                  </a:lnTo>
                  <a:lnTo>
                    <a:pt x="172" y="1006"/>
                  </a:lnTo>
                  <a:close/>
                  <a:moveTo>
                    <a:pt x="180" y="995"/>
                  </a:moveTo>
                  <a:lnTo>
                    <a:pt x="180" y="993"/>
                  </a:lnTo>
                  <a:lnTo>
                    <a:pt x="181" y="993"/>
                  </a:lnTo>
                  <a:lnTo>
                    <a:pt x="181" y="995"/>
                  </a:lnTo>
                  <a:lnTo>
                    <a:pt x="180" y="995"/>
                  </a:lnTo>
                  <a:close/>
                  <a:moveTo>
                    <a:pt x="911" y="999"/>
                  </a:moveTo>
                  <a:lnTo>
                    <a:pt x="910" y="999"/>
                  </a:lnTo>
                  <a:lnTo>
                    <a:pt x="909" y="998"/>
                  </a:lnTo>
                  <a:lnTo>
                    <a:pt x="909" y="997"/>
                  </a:lnTo>
                  <a:lnTo>
                    <a:pt x="910" y="997"/>
                  </a:lnTo>
                  <a:lnTo>
                    <a:pt x="911" y="997"/>
                  </a:lnTo>
                  <a:lnTo>
                    <a:pt x="911" y="996"/>
                  </a:lnTo>
                  <a:lnTo>
                    <a:pt x="910" y="995"/>
                  </a:lnTo>
                  <a:lnTo>
                    <a:pt x="911" y="993"/>
                  </a:lnTo>
                  <a:lnTo>
                    <a:pt x="912" y="995"/>
                  </a:lnTo>
                  <a:lnTo>
                    <a:pt x="913" y="996"/>
                  </a:lnTo>
                  <a:lnTo>
                    <a:pt x="912" y="996"/>
                  </a:lnTo>
                  <a:lnTo>
                    <a:pt x="912" y="997"/>
                  </a:lnTo>
                  <a:lnTo>
                    <a:pt x="912" y="998"/>
                  </a:lnTo>
                  <a:lnTo>
                    <a:pt x="913" y="998"/>
                  </a:lnTo>
                  <a:lnTo>
                    <a:pt x="912" y="999"/>
                  </a:lnTo>
                  <a:lnTo>
                    <a:pt x="911" y="999"/>
                  </a:lnTo>
                  <a:close/>
                  <a:moveTo>
                    <a:pt x="897" y="992"/>
                  </a:moveTo>
                  <a:lnTo>
                    <a:pt x="896" y="992"/>
                  </a:lnTo>
                  <a:lnTo>
                    <a:pt x="895" y="992"/>
                  </a:lnTo>
                  <a:lnTo>
                    <a:pt x="895" y="991"/>
                  </a:lnTo>
                  <a:lnTo>
                    <a:pt x="895" y="990"/>
                  </a:lnTo>
                  <a:lnTo>
                    <a:pt x="896" y="990"/>
                  </a:lnTo>
                  <a:lnTo>
                    <a:pt x="897" y="990"/>
                  </a:lnTo>
                  <a:lnTo>
                    <a:pt x="897" y="991"/>
                  </a:lnTo>
                  <a:lnTo>
                    <a:pt x="897" y="992"/>
                  </a:lnTo>
                  <a:close/>
                  <a:moveTo>
                    <a:pt x="169" y="987"/>
                  </a:moveTo>
                  <a:lnTo>
                    <a:pt x="170" y="987"/>
                  </a:lnTo>
                  <a:lnTo>
                    <a:pt x="169" y="987"/>
                  </a:lnTo>
                  <a:close/>
                  <a:moveTo>
                    <a:pt x="927" y="979"/>
                  </a:moveTo>
                  <a:lnTo>
                    <a:pt x="926" y="979"/>
                  </a:lnTo>
                  <a:lnTo>
                    <a:pt x="926" y="978"/>
                  </a:lnTo>
                  <a:lnTo>
                    <a:pt x="925" y="978"/>
                  </a:lnTo>
                  <a:lnTo>
                    <a:pt x="925" y="976"/>
                  </a:lnTo>
                  <a:lnTo>
                    <a:pt x="923" y="976"/>
                  </a:lnTo>
                  <a:lnTo>
                    <a:pt x="923" y="975"/>
                  </a:lnTo>
                  <a:lnTo>
                    <a:pt x="922" y="975"/>
                  </a:lnTo>
                  <a:lnTo>
                    <a:pt x="922" y="974"/>
                  </a:lnTo>
                  <a:lnTo>
                    <a:pt x="923" y="974"/>
                  </a:lnTo>
                  <a:lnTo>
                    <a:pt x="923" y="973"/>
                  </a:lnTo>
                  <a:lnTo>
                    <a:pt x="925" y="973"/>
                  </a:lnTo>
                  <a:lnTo>
                    <a:pt x="925" y="974"/>
                  </a:lnTo>
                  <a:lnTo>
                    <a:pt x="926" y="975"/>
                  </a:lnTo>
                  <a:lnTo>
                    <a:pt x="926" y="976"/>
                  </a:lnTo>
                  <a:lnTo>
                    <a:pt x="927" y="979"/>
                  </a:lnTo>
                  <a:close/>
                  <a:moveTo>
                    <a:pt x="928" y="971"/>
                  </a:moveTo>
                  <a:lnTo>
                    <a:pt x="927" y="971"/>
                  </a:lnTo>
                  <a:lnTo>
                    <a:pt x="927" y="970"/>
                  </a:lnTo>
                  <a:lnTo>
                    <a:pt x="927" y="968"/>
                  </a:lnTo>
                  <a:lnTo>
                    <a:pt x="927" y="967"/>
                  </a:lnTo>
                  <a:lnTo>
                    <a:pt x="928" y="967"/>
                  </a:lnTo>
                  <a:lnTo>
                    <a:pt x="928" y="968"/>
                  </a:lnTo>
                  <a:lnTo>
                    <a:pt x="928" y="970"/>
                  </a:lnTo>
                  <a:lnTo>
                    <a:pt x="928" y="971"/>
                  </a:lnTo>
                  <a:close/>
                  <a:moveTo>
                    <a:pt x="956" y="964"/>
                  </a:moveTo>
                  <a:lnTo>
                    <a:pt x="956" y="965"/>
                  </a:lnTo>
                  <a:lnTo>
                    <a:pt x="956" y="964"/>
                  </a:lnTo>
                  <a:close/>
                  <a:moveTo>
                    <a:pt x="913" y="943"/>
                  </a:moveTo>
                  <a:lnTo>
                    <a:pt x="912" y="945"/>
                  </a:lnTo>
                  <a:lnTo>
                    <a:pt x="912" y="941"/>
                  </a:lnTo>
                  <a:lnTo>
                    <a:pt x="912" y="940"/>
                  </a:lnTo>
                  <a:lnTo>
                    <a:pt x="912" y="939"/>
                  </a:lnTo>
                  <a:lnTo>
                    <a:pt x="912" y="938"/>
                  </a:lnTo>
                  <a:lnTo>
                    <a:pt x="913" y="938"/>
                  </a:lnTo>
                  <a:lnTo>
                    <a:pt x="913" y="937"/>
                  </a:lnTo>
                  <a:lnTo>
                    <a:pt x="914" y="937"/>
                  </a:lnTo>
                  <a:lnTo>
                    <a:pt x="914" y="938"/>
                  </a:lnTo>
                  <a:lnTo>
                    <a:pt x="914" y="939"/>
                  </a:lnTo>
                  <a:lnTo>
                    <a:pt x="914" y="940"/>
                  </a:lnTo>
                  <a:lnTo>
                    <a:pt x="914" y="941"/>
                  </a:lnTo>
                  <a:lnTo>
                    <a:pt x="913" y="941"/>
                  </a:lnTo>
                  <a:lnTo>
                    <a:pt x="913" y="942"/>
                  </a:lnTo>
                  <a:lnTo>
                    <a:pt x="913" y="943"/>
                  </a:lnTo>
                  <a:close/>
                  <a:moveTo>
                    <a:pt x="972" y="920"/>
                  </a:moveTo>
                  <a:lnTo>
                    <a:pt x="972" y="921"/>
                  </a:lnTo>
                  <a:lnTo>
                    <a:pt x="971" y="920"/>
                  </a:lnTo>
                  <a:lnTo>
                    <a:pt x="972" y="920"/>
                  </a:lnTo>
                  <a:close/>
                  <a:moveTo>
                    <a:pt x="925" y="915"/>
                  </a:moveTo>
                  <a:lnTo>
                    <a:pt x="926" y="915"/>
                  </a:lnTo>
                  <a:lnTo>
                    <a:pt x="926" y="914"/>
                  </a:lnTo>
                  <a:lnTo>
                    <a:pt x="926" y="915"/>
                  </a:lnTo>
                  <a:lnTo>
                    <a:pt x="927" y="916"/>
                  </a:lnTo>
                  <a:lnTo>
                    <a:pt x="926" y="917"/>
                  </a:lnTo>
                  <a:lnTo>
                    <a:pt x="926" y="919"/>
                  </a:lnTo>
                  <a:lnTo>
                    <a:pt x="927" y="921"/>
                  </a:lnTo>
                  <a:lnTo>
                    <a:pt x="927" y="922"/>
                  </a:lnTo>
                  <a:lnTo>
                    <a:pt x="926" y="922"/>
                  </a:lnTo>
                  <a:lnTo>
                    <a:pt x="926" y="923"/>
                  </a:lnTo>
                  <a:lnTo>
                    <a:pt x="925" y="923"/>
                  </a:lnTo>
                  <a:lnTo>
                    <a:pt x="925" y="924"/>
                  </a:lnTo>
                  <a:lnTo>
                    <a:pt x="925" y="923"/>
                  </a:lnTo>
                  <a:lnTo>
                    <a:pt x="923" y="923"/>
                  </a:lnTo>
                  <a:lnTo>
                    <a:pt x="923" y="924"/>
                  </a:lnTo>
                  <a:lnTo>
                    <a:pt x="925" y="924"/>
                  </a:lnTo>
                  <a:lnTo>
                    <a:pt x="926" y="924"/>
                  </a:lnTo>
                  <a:lnTo>
                    <a:pt x="926" y="925"/>
                  </a:lnTo>
                  <a:lnTo>
                    <a:pt x="927" y="926"/>
                  </a:lnTo>
                  <a:lnTo>
                    <a:pt x="926" y="928"/>
                  </a:lnTo>
                  <a:lnTo>
                    <a:pt x="926" y="929"/>
                  </a:lnTo>
                  <a:lnTo>
                    <a:pt x="926" y="931"/>
                  </a:lnTo>
                  <a:lnTo>
                    <a:pt x="926" y="932"/>
                  </a:lnTo>
                  <a:lnTo>
                    <a:pt x="926" y="934"/>
                  </a:lnTo>
                  <a:lnTo>
                    <a:pt x="925" y="936"/>
                  </a:lnTo>
                  <a:lnTo>
                    <a:pt x="925" y="934"/>
                  </a:lnTo>
                  <a:lnTo>
                    <a:pt x="923" y="934"/>
                  </a:lnTo>
                  <a:lnTo>
                    <a:pt x="923" y="936"/>
                  </a:lnTo>
                  <a:lnTo>
                    <a:pt x="922" y="936"/>
                  </a:lnTo>
                  <a:lnTo>
                    <a:pt x="922" y="934"/>
                  </a:lnTo>
                  <a:lnTo>
                    <a:pt x="923" y="933"/>
                  </a:lnTo>
                  <a:lnTo>
                    <a:pt x="922" y="933"/>
                  </a:lnTo>
                  <a:lnTo>
                    <a:pt x="922" y="934"/>
                  </a:lnTo>
                  <a:lnTo>
                    <a:pt x="921" y="934"/>
                  </a:lnTo>
                  <a:lnTo>
                    <a:pt x="921" y="936"/>
                  </a:lnTo>
                  <a:lnTo>
                    <a:pt x="922" y="937"/>
                  </a:lnTo>
                  <a:lnTo>
                    <a:pt x="922" y="938"/>
                  </a:lnTo>
                  <a:lnTo>
                    <a:pt x="921" y="938"/>
                  </a:lnTo>
                  <a:lnTo>
                    <a:pt x="921" y="937"/>
                  </a:lnTo>
                  <a:lnTo>
                    <a:pt x="920" y="938"/>
                  </a:lnTo>
                  <a:lnTo>
                    <a:pt x="920" y="939"/>
                  </a:lnTo>
                  <a:lnTo>
                    <a:pt x="920" y="940"/>
                  </a:lnTo>
                  <a:lnTo>
                    <a:pt x="921" y="940"/>
                  </a:lnTo>
                  <a:lnTo>
                    <a:pt x="921" y="939"/>
                  </a:lnTo>
                  <a:lnTo>
                    <a:pt x="921" y="940"/>
                  </a:lnTo>
                  <a:lnTo>
                    <a:pt x="922" y="941"/>
                  </a:lnTo>
                  <a:lnTo>
                    <a:pt x="922" y="942"/>
                  </a:lnTo>
                  <a:lnTo>
                    <a:pt x="922" y="943"/>
                  </a:lnTo>
                  <a:lnTo>
                    <a:pt x="923" y="943"/>
                  </a:lnTo>
                  <a:lnTo>
                    <a:pt x="922" y="945"/>
                  </a:lnTo>
                  <a:lnTo>
                    <a:pt x="923" y="946"/>
                  </a:lnTo>
                  <a:lnTo>
                    <a:pt x="923" y="947"/>
                  </a:lnTo>
                  <a:lnTo>
                    <a:pt x="923" y="948"/>
                  </a:lnTo>
                  <a:lnTo>
                    <a:pt x="923" y="949"/>
                  </a:lnTo>
                  <a:lnTo>
                    <a:pt x="923" y="950"/>
                  </a:lnTo>
                  <a:lnTo>
                    <a:pt x="923" y="953"/>
                  </a:lnTo>
                  <a:lnTo>
                    <a:pt x="923" y="955"/>
                  </a:lnTo>
                  <a:lnTo>
                    <a:pt x="922" y="956"/>
                  </a:lnTo>
                  <a:lnTo>
                    <a:pt x="923" y="957"/>
                  </a:lnTo>
                  <a:lnTo>
                    <a:pt x="922" y="957"/>
                  </a:lnTo>
                  <a:lnTo>
                    <a:pt x="922" y="958"/>
                  </a:lnTo>
                  <a:lnTo>
                    <a:pt x="921" y="958"/>
                  </a:lnTo>
                  <a:lnTo>
                    <a:pt x="921" y="957"/>
                  </a:lnTo>
                  <a:lnTo>
                    <a:pt x="920" y="957"/>
                  </a:lnTo>
                  <a:lnTo>
                    <a:pt x="920" y="958"/>
                  </a:lnTo>
                  <a:lnTo>
                    <a:pt x="919" y="958"/>
                  </a:lnTo>
                  <a:lnTo>
                    <a:pt x="919" y="959"/>
                  </a:lnTo>
                  <a:lnTo>
                    <a:pt x="919" y="961"/>
                  </a:lnTo>
                  <a:lnTo>
                    <a:pt x="920" y="961"/>
                  </a:lnTo>
                  <a:lnTo>
                    <a:pt x="920" y="962"/>
                  </a:lnTo>
                  <a:lnTo>
                    <a:pt x="921" y="962"/>
                  </a:lnTo>
                  <a:lnTo>
                    <a:pt x="920" y="962"/>
                  </a:lnTo>
                  <a:lnTo>
                    <a:pt x="920" y="963"/>
                  </a:lnTo>
                  <a:lnTo>
                    <a:pt x="920" y="964"/>
                  </a:lnTo>
                  <a:lnTo>
                    <a:pt x="920" y="965"/>
                  </a:lnTo>
                  <a:lnTo>
                    <a:pt x="920" y="966"/>
                  </a:lnTo>
                  <a:lnTo>
                    <a:pt x="920" y="967"/>
                  </a:lnTo>
                  <a:lnTo>
                    <a:pt x="919" y="967"/>
                  </a:lnTo>
                  <a:lnTo>
                    <a:pt x="919" y="968"/>
                  </a:lnTo>
                  <a:lnTo>
                    <a:pt x="918" y="968"/>
                  </a:lnTo>
                  <a:lnTo>
                    <a:pt x="918" y="970"/>
                  </a:lnTo>
                  <a:lnTo>
                    <a:pt x="918" y="971"/>
                  </a:lnTo>
                  <a:lnTo>
                    <a:pt x="917" y="971"/>
                  </a:lnTo>
                  <a:lnTo>
                    <a:pt x="917" y="972"/>
                  </a:lnTo>
                  <a:lnTo>
                    <a:pt x="916" y="972"/>
                  </a:lnTo>
                  <a:lnTo>
                    <a:pt x="917" y="973"/>
                  </a:lnTo>
                  <a:lnTo>
                    <a:pt x="916" y="973"/>
                  </a:lnTo>
                  <a:lnTo>
                    <a:pt x="916" y="974"/>
                  </a:lnTo>
                  <a:lnTo>
                    <a:pt x="914" y="975"/>
                  </a:lnTo>
                  <a:lnTo>
                    <a:pt x="914" y="976"/>
                  </a:lnTo>
                  <a:lnTo>
                    <a:pt x="914" y="980"/>
                  </a:lnTo>
                  <a:lnTo>
                    <a:pt x="914" y="978"/>
                  </a:lnTo>
                  <a:lnTo>
                    <a:pt x="916" y="978"/>
                  </a:lnTo>
                  <a:lnTo>
                    <a:pt x="916" y="976"/>
                  </a:lnTo>
                  <a:lnTo>
                    <a:pt x="917" y="978"/>
                  </a:lnTo>
                  <a:lnTo>
                    <a:pt x="917" y="979"/>
                  </a:lnTo>
                  <a:lnTo>
                    <a:pt x="917" y="980"/>
                  </a:lnTo>
                  <a:lnTo>
                    <a:pt x="916" y="986"/>
                  </a:lnTo>
                  <a:lnTo>
                    <a:pt x="914" y="987"/>
                  </a:lnTo>
                  <a:lnTo>
                    <a:pt x="912" y="988"/>
                  </a:lnTo>
                  <a:lnTo>
                    <a:pt x="912" y="989"/>
                  </a:lnTo>
                  <a:lnTo>
                    <a:pt x="913" y="990"/>
                  </a:lnTo>
                  <a:lnTo>
                    <a:pt x="913" y="989"/>
                  </a:lnTo>
                  <a:lnTo>
                    <a:pt x="913" y="988"/>
                  </a:lnTo>
                  <a:lnTo>
                    <a:pt x="914" y="988"/>
                  </a:lnTo>
                  <a:lnTo>
                    <a:pt x="914" y="987"/>
                  </a:lnTo>
                  <a:lnTo>
                    <a:pt x="916" y="987"/>
                  </a:lnTo>
                  <a:lnTo>
                    <a:pt x="916" y="988"/>
                  </a:lnTo>
                  <a:lnTo>
                    <a:pt x="916" y="989"/>
                  </a:lnTo>
                  <a:lnTo>
                    <a:pt x="916" y="990"/>
                  </a:lnTo>
                  <a:lnTo>
                    <a:pt x="914" y="990"/>
                  </a:lnTo>
                  <a:lnTo>
                    <a:pt x="914" y="991"/>
                  </a:lnTo>
                  <a:lnTo>
                    <a:pt x="914" y="992"/>
                  </a:lnTo>
                  <a:lnTo>
                    <a:pt x="914" y="993"/>
                  </a:lnTo>
                  <a:lnTo>
                    <a:pt x="913" y="993"/>
                  </a:lnTo>
                  <a:lnTo>
                    <a:pt x="912" y="993"/>
                  </a:lnTo>
                  <a:lnTo>
                    <a:pt x="911" y="992"/>
                  </a:lnTo>
                  <a:lnTo>
                    <a:pt x="911" y="991"/>
                  </a:lnTo>
                  <a:lnTo>
                    <a:pt x="911" y="990"/>
                  </a:lnTo>
                  <a:lnTo>
                    <a:pt x="910" y="990"/>
                  </a:lnTo>
                  <a:lnTo>
                    <a:pt x="910" y="989"/>
                  </a:lnTo>
                  <a:lnTo>
                    <a:pt x="911" y="989"/>
                  </a:lnTo>
                  <a:lnTo>
                    <a:pt x="911" y="988"/>
                  </a:lnTo>
                  <a:lnTo>
                    <a:pt x="910" y="988"/>
                  </a:lnTo>
                  <a:lnTo>
                    <a:pt x="910" y="987"/>
                  </a:lnTo>
                  <a:lnTo>
                    <a:pt x="910" y="986"/>
                  </a:lnTo>
                  <a:lnTo>
                    <a:pt x="909" y="986"/>
                  </a:lnTo>
                  <a:lnTo>
                    <a:pt x="908" y="986"/>
                  </a:lnTo>
                  <a:lnTo>
                    <a:pt x="908" y="984"/>
                  </a:lnTo>
                  <a:lnTo>
                    <a:pt x="908" y="983"/>
                  </a:lnTo>
                  <a:lnTo>
                    <a:pt x="908" y="981"/>
                  </a:lnTo>
                  <a:lnTo>
                    <a:pt x="906" y="981"/>
                  </a:lnTo>
                  <a:lnTo>
                    <a:pt x="906" y="980"/>
                  </a:lnTo>
                  <a:lnTo>
                    <a:pt x="906" y="979"/>
                  </a:lnTo>
                  <a:lnTo>
                    <a:pt x="908" y="978"/>
                  </a:lnTo>
                  <a:lnTo>
                    <a:pt x="909" y="978"/>
                  </a:lnTo>
                  <a:lnTo>
                    <a:pt x="909" y="979"/>
                  </a:lnTo>
                  <a:lnTo>
                    <a:pt x="910" y="979"/>
                  </a:lnTo>
                  <a:lnTo>
                    <a:pt x="910" y="980"/>
                  </a:lnTo>
                  <a:lnTo>
                    <a:pt x="910" y="978"/>
                  </a:lnTo>
                  <a:lnTo>
                    <a:pt x="910" y="976"/>
                  </a:lnTo>
                  <a:lnTo>
                    <a:pt x="910" y="975"/>
                  </a:lnTo>
                  <a:lnTo>
                    <a:pt x="910" y="974"/>
                  </a:lnTo>
                  <a:lnTo>
                    <a:pt x="911" y="974"/>
                  </a:lnTo>
                  <a:lnTo>
                    <a:pt x="911" y="973"/>
                  </a:lnTo>
                  <a:lnTo>
                    <a:pt x="911" y="970"/>
                  </a:lnTo>
                  <a:lnTo>
                    <a:pt x="911" y="968"/>
                  </a:lnTo>
                  <a:lnTo>
                    <a:pt x="912" y="967"/>
                  </a:lnTo>
                  <a:lnTo>
                    <a:pt x="912" y="966"/>
                  </a:lnTo>
                  <a:lnTo>
                    <a:pt x="913" y="966"/>
                  </a:lnTo>
                  <a:lnTo>
                    <a:pt x="914" y="967"/>
                  </a:lnTo>
                  <a:lnTo>
                    <a:pt x="913" y="967"/>
                  </a:lnTo>
                  <a:lnTo>
                    <a:pt x="913" y="968"/>
                  </a:lnTo>
                  <a:lnTo>
                    <a:pt x="914" y="968"/>
                  </a:lnTo>
                  <a:lnTo>
                    <a:pt x="914" y="967"/>
                  </a:lnTo>
                  <a:lnTo>
                    <a:pt x="916" y="967"/>
                  </a:lnTo>
                  <a:lnTo>
                    <a:pt x="917" y="967"/>
                  </a:lnTo>
                  <a:lnTo>
                    <a:pt x="917" y="966"/>
                  </a:lnTo>
                  <a:lnTo>
                    <a:pt x="916" y="965"/>
                  </a:lnTo>
                  <a:lnTo>
                    <a:pt x="916" y="964"/>
                  </a:lnTo>
                  <a:lnTo>
                    <a:pt x="917" y="964"/>
                  </a:lnTo>
                  <a:lnTo>
                    <a:pt x="917" y="963"/>
                  </a:lnTo>
                  <a:lnTo>
                    <a:pt x="916" y="963"/>
                  </a:lnTo>
                  <a:lnTo>
                    <a:pt x="914" y="963"/>
                  </a:lnTo>
                  <a:lnTo>
                    <a:pt x="913" y="962"/>
                  </a:lnTo>
                  <a:lnTo>
                    <a:pt x="913" y="961"/>
                  </a:lnTo>
                  <a:lnTo>
                    <a:pt x="913" y="951"/>
                  </a:lnTo>
                  <a:lnTo>
                    <a:pt x="914" y="951"/>
                  </a:lnTo>
                  <a:lnTo>
                    <a:pt x="914" y="950"/>
                  </a:lnTo>
                  <a:lnTo>
                    <a:pt x="916" y="950"/>
                  </a:lnTo>
                  <a:lnTo>
                    <a:pt x="916" y="949"/>
                  </a:lnTo>
                  <a:lnTo>
                    <a:pt x="914" y="948"/>
                  </a:lnTo>
                  <a:lnTo>
                    <a:pt x="914" y="946"/>
                  </a:lnTo>
                  <a:lnTo>
                    <a:pt x="914" y="943"/>
                  </a:lnTo>
                  <a:lnTo>
                    <a:pt x="916" y="942"/>
                  </a:lnTo>
                  <a:lnTo>
                    <a:pt x="917" y="942"/>
                  </a:lnTo>
                  <a:lnTo>
                    <a:pt x="917" y="941"/>
                  </a:lnTo>
                  <a:lnTo>
                    <a:pt x="917" y="940"/>
                  </a:lnTo>
                  <a:lnTo>
                    <a:pt x="917" y="938"/>
                  </a:lnTo>
                  <a:lnTo>
                    <a:pt x="918" y="937"/>
                  </a:lnTo>
                  <a:lnTo>
                    <a:pt x="918" y="936"/>
                  </a:lnTo>
                  <a:lnTo>
                    <a:pt x="917" y="936"/>
                  </a:lnTo>
                  <a:lnTo>
                    <a:pt x="917" y="934"/>
                  </a:lnTo>
                  <a:lnTo>
                    <a:pt x="918" y="932"/>
                  </a:lnTo>
                  <a:lnTo>
                    <a:pt x="919" y="931"/>
                  </a:lnTo>
                  <a:lnTo>
                    <a:pt x="918" y="930"/>
                  </a:lnTo>
                  <a:lnTo>
                    <a:pt x="919" y="929"/>
                  </a:lnTo>
                  <a:lnTo>
                    <a:pt x="918" y="929"/>
                  </a:lnTo>
                  <a:lnTo>
                    <a:pt x="918" y="928"/>
                  </a:lnTo>
                  <a:lnTo>
                    <a:pt x="919" y="928"/>
                  </a:lnTo>
                  <a:lnTo>
                    <a:pt x="919" y="925"/>
                  </a:lnTo>
                  <a:lnTo>
                    <a:pt x="919" y="924"/>
                  </a:lnTo>
                  <a:lnTo>
                    <a:pt x="918" y="924"/>
                  </a:lnTo>
                  <a:lnTo>
                    <a:pt x="919" y="923"/>
                  </a:lnTo>
                  <a:lnTo>
                    <a:pt x="920" y="921"/>
                  </a:lnTo>
                  <a:lnTo>
                    <a:pt x="920" y="920"/>
                  </a:lnTo>
                  <a:lnTo>
                    <a:pt x="920" y="919"/>
                  </a:lnTo>
                  <a:lnTo>
                    <a:pt x="921" y="919"/>
                  </a:lnTo>
                  <a:lnTo>
                    <a:pt x="922" y="917"/>
                  </a:lnTo>
                  <a:lnTo>
                    <a:pt x="922" y="916"/>
                  </a:lnTo>
                  <a:lnTo>
                    <a:pt x="922" y="915"/>
                  </a:lnTo>
                  <a:lnTo>
                    <a:pt x="923" y="915"/>
                  </a:lnTo>
                  <a:lnTo>
                    <a:pt x="925" y="915"/>
                  </a:lnTo>
                  <a:lnTo>
                    <a:pt x="925" y="914"/>
                  </a:lnTo>
                  <a:lnTo>
                    <a:pt x="925" y="915"/>
                  </a:lnTo>
                  <a:close/>
                  <a:moveTo>
                    <a:pt x="926" y="911"/>
                  </a:moveTo>
                  <a:lnTo>
                    <a:pt x="926" y="912"/>
                  </a:lnTo>
                  <a:lnTo>
                    <a:pt x="925" y="912"/>
                  </a:lnTo>
                  <a:lnTo>
                    <a:pt x="923" y="911"/>
                  </a:lnTo>
                  <a:lnTo>
                    <a:pt x="925" y="911"/>
                  </a:lnTo>
                  <a:lnTo>
                    <a:pt x="926" y="911"/>
                  </a:lnTo>
                  <a:close/>
                  <a:moveTo>
                    <a:pt x="477" y="830"/>
                  </a:moveTo>
                  <a:lnTo>
                    <a:pt x="475" y="831"/>
                  </a:lnTo>
                  <a:lnTo>
                    <a:pt x="474" y="830"/>
                  </a:lnTo>
                  <a:lnTo>
                    <a:pt x="473" y="828"/>
                  </a:lnTo>
                  <a:lnTo>
                    <a:pt x="473" y="827"/>
                  </a:lnTo>
                  <a:lnTo>
                    <a:pt x="475" y="828"/>
                  </a:lnTo>
                  <a:lnTo>
                    <a:pt x="477" y="829"/>
                  </a:lnTo>
                  <a:lnTo>
                    <a:pt x="478" y="829"/>
                  </a:lnTo>
                  <a:lnTo>
                    <a:pt x="478" y="830"/>
                  </a:lnTo>
                  <a:lnTo>
                    <a:pt x="477" y="830"/>
                  </a:lnTo>
                  <a:close/>
                  <a:moveTo>
                    <a:pt x="772" y="603"/>
                  </a:moveTo>
                  <a:lnTo>
                    <a:pt x="771" y="603"/>
                  </a:lnTo>
                  <a:lnTo>
                    <a:pt x="770" y="603"/>
                  </a:lnTo>
                  <a:lnTo>
                    <a:pt x="770" y="600"/>
                  </a:lnTo>
                  <a:lnTo>
                    <a:pt x="770" y="599"/>
                  </a:lnTo>
                  <a:lnTo>
                    <a:pt x="771" y="599"/>
                  </a:lnTo>
                  <a:lnTo>
                    <a:pt x="771" y="600"/>
                  </a:lnTo>
                  <a:lnTo>
                    <a:pt x="772" y="600"/>
                  </a:lnTo>
                  <a:lnTo>
                    <a:pt x="772" y="602"/>
                  </a:lnTo>
                  <a:lnTo>
                    <a:pt x="772" y="603"/>
                  </a:lnTo>
                  <a:close/>
                  <a:moveTo>
                    <a:pt x="744" y="598"/>
                  </a:moveTo>
                  <a:lnTo>
                    <a:pt x="742" y="598"/>
                  </a:lnTo>
                  <a:lnTo>
                    <a:pt x="741" y="598"/>
                  </a:lnTo>
                  <a:lnTo>
                    <a:pt x="740" y="598"/>
                  </a:lnTo>
                  <a:lnTo>
                    <a:pt x="740" y="597"/>
                  </a:lnTo>
                  <a:lnTo>
                    <a:pt x="740" y="596"/>
                  </a:lnTo>
                  <a:lnTo>
                    <a:pt x="741" y="591"/>
                  </a:lnTo>
                  <a:lnTo>
                    <a:pt x="742" y="589"/>
                  </a:lnTo>
                  <a:lnTo>
                    <a:pt x="744" y="589"/>
                  </a:lnTo>
                  <a:lnTo>
                    <a:pt x="745" y="593"/>
                  </a:lnTo>
                  <a:lnTo>
                    <a:pt x="745" y="596"/>
                  </a:lnTo>
                  <a:lnTo>
                    <a:pt x="744" y="596"/>
                  </a:lnTo>
                  <a:lnTo>
                    <a:pt x="744" y="597"/>
                  </a:lnTo>
                  <a:lnTo>
                    <a:pt x="744" y="598"/>
                  </a:lnTo>
                  <a:close/>
                  <a:moveTo>
                    <a:pt x="763" y="590"/>
                  </a:moveTo>
                  <a:lnTo>
                    <a:pt x="763" y="593"/>
                  </a:lnTo>
                  <a:lnTo>
                    <a:pt x="762" y="593"/>
                  </a:lnTo>
                  <a:lnTo>
                    <a:pt x="761" y="591"/>
                  </a:lnTo>
                  <a:lnTo>
                    <a:pt x="759" y="590"/>
                  </a:lnTo>
                  <a:lnTo>
                    <a:pt x="761" y="590"/>
                  </a:lnTo>
                  <a:lnTo>
                    <a:pt x="761" y="589"/>
                  </a:lnTo>
                  <a:lnTo>
                    <a:pt x="762" y="588"/>
                  </a:lnTo>
                  <a:lnTo>
                    <a:pt x="762" y="587"/>
                  </a:lnTo>
                  <a:lnTo>
                    <a:pt x="763" y="587"/>
                  </a:lnTo>
                  <a:lnTo>
                    <a:pt x="763" y="588"/>
                  </a:lnTo>
                  <a:lnTo>
                    <a:pt x="763" y="589"/>
                  </a:lnTo>
                  <a:lnTo>
                    <a:pt x="763" y="590"/>
                  </a:lnTo>
                  <a:close/>
                  <a:moveTo>
                    <a:pt x="742" y="589"/>
                  </a:moveTo>
                  <a:lnTo>
                    <a:pt x="741" y="590"/>
                  </a:lnTo>
                  <a:lnTo>
                    <a:pt x="741" y="589"/>
                  </a:lnTo>
                  <a:lnTo>
                    <a:pt x="741" y="588"/>
                  </a:lnTo>
                  <a:lnTo>
                    <a:pt x="741" y="587"/>
                  </a:lnTo>
                  <a:lnTo>
                    <a:pt x="741" y="586"/>
                  </a:lnTo>
                  <a:lnTo>
                    <a:pt x="742" y="586"/>
                  </a:lnTo>
                  <a:lnTo>
                    <a:pt x="744" y="587"/>
                  </a:lnTo>
                  <a:lnTo>
                    <a:pt x="742" y="588"/>
                  </a:lnTo>
                  <a:lnTo>
                    <a:pt x="742" y="589"/>
                  </a:lnTo>
                  <a:close/>
                  <a:moveTo>
                    <a:pt x="323" y="0"/>
                  </a:moveTo>
                  <a:lnTo>
                    <a:pt x="324" y="1"/>
                  </a:lnTo>
                  <a:lnTo>
                    <a:pt x="325" y="2"/>
                  </a:lnTo>
                  <a:lnTo>
                    <a:pt x="326" y="3"/>
                  </a:lnTo>
                  <a:lnTo>
                    <a:pt x="327" y="3"/>
                  </a:lnTo>
                  <a:lnTo>
                    <a:pt x="328" y="3"/>
                  </a:lnTo>
                  <a:lnTo>
                    <a:pt x="330" y="3"/>
                  </a:lnTo>
                  <a:lnTo>
                    <a:pt x="331" y="3"/>
                  </a:lnTo>
                  <a:lnTo>
                    <a:pt x="332" y="3"/>
                  </a:lnTo>
                  <a:lnTo>
                    <a:pt x="333" y="4"/>
                  </a:lnTo>
                  <a:lnTo>
                    <a:pt x="333" y="5"/>
                  </a:lnTo>
                  <a:lnTo>
                    <a:pt x="334" y="5"/>
                  </a:lnTo>
                  <a:lnTo>
                    <a:pt x="335" y="5"/>
                  </a:lnTo>
                  <a:lnTo>
                    <a:pt x="339" y="5"/>
                  </a:lnTo>
                  <a:lnTo>
                    <a:pt x="340" y="5"/>
                  </a:lnTo>
                  <a:lnTo>
                    <a:pt x="341" y="5"/>
                  </a:lnTo>
                  <a:lnTo>
                    <a:pt x="342" y="8"/>
                  </a:lnTo>
                  <a:lnTo>
                    <a:pt x="343" y="8"/>
                  </a:lnTo>
                  <a:lnTo>
                    <a:pt x="344" y="8"/>
                  </a:lnTo>
                  <a:lnTo>
                    <a:pt x="347" y="8"/>
                  </a:lnTo>
                  <a:lnTo>
                    <a:pt x="348" y="8"/>
                  </a:lnTo>
                  <a:lnTo>
                    <a:pt x="349" y="8"/>
                  </a:lnTo>
                  <a:lnTo>
                    <a:pt x="353" y="9"/>
                  </a:lnTo>
                  <a:lnTo>
                    <a:pt x="354" y="9"/>
                  </a:lnTo>
                  <a:lnTo>
                    <a:pt x="356" y="8"/>
                  </a:lnTo>
                  <a:lnTo>
                    <a:pt x="357" y="7"/>
                  </a:lnTo>
                  <a:lnTo>
                    <a:pt x="358" y="7"/>
                  </a:lnTo>
                  <a:lnTo>
                    <a:pt x="359" y="7"/>
                  </a:lnTo>
                  <a:lnTo>
                    <a:pt x="359" y="8"/>
                  </a:lnTo>
                  <a:lnTo>
                    <a:pt x="360" y="9"/>
                  </a:lnTo>
                  <a:lnTo>
                    <a:pt x="361" y="10"/>
                  </a:lnTo>
                  <a:lnTo>
                    <a:pt x="362" y="10"/>
                  </a:lnTo>
                  <a:lnTo>
                    <a:pt x="363" y="9"/>
                  </a:lnTo>
                  <a:lnTo>
                    <a:pt x="365" y="8"/>
                  </a:lnTo>
                  <a:lnTo>
                    <a:pt x="366" y="7"/>
                  </a:lnTo>
                  <a:lnTo>
                    <a:pt x="368" y="7"/>
                  </a:lnTo>
                  <a:lnTo>
                    <a:pt x="368" y="9"/>
                  </a:lnTo>
                  <a:lnTo>
                    <a:pt x="368" y="11"/>
                  </a:lnTo>
                  <a:lnTo>
                    <a:pt x="367" y="13"/>
                  </a:lnTo>
                  <a:lnTo>
                    <a:pt x="367" y="17"/>
                  </a:lnTo>
                  <a:lnTo>
                    <a:pt x="368" y="20"/>
                  </a:lnTo>
                  <a:lnTo>
                    <a:pt x="371" y="27"/>
                  </a:lnTo>
                  <a:lnTo>
                    <a:pt x="371" y="28"/>
                  </a:lnTo>
                  <a:lnTo>
                    <a:pt x="371" y="33"/>
                  </a:lnTo>
                  <a:lnTo>
                    <a:pt x="373" y="34"/>
                  </a:lnTo>
                  <a:lnTo>
                    <a:pt x="374" y="36"/>
                  </a:lnTo>
                  <a:lnTo>
                    <a:pt x="377" y="45"/>
                  </a:lnTo>
                  <a:lnTo>
                    <a:pt x="377" y="46"/>
                  </a:lnTo>
                  <a:lnTo>
                    <a:pt x="379" y="47"/>
                  </a:lnTo>
                  <a:lnTo>
                    <a:pt x="380" y="49"/>
                  </a:lnTo>
                  <a:lnTo>
                    <a:pt x="388" y="50"/>
                  </a:lnTo>
                  <a:lnTo>
                    <a:pt x="391" y="51"/>
                  </a:lnTo>
                  <a:lnTo>
                    <a:pt x="394" y="53"/>
                  </a:lnTo>
                  <a:lnTo>
                    <a:pt x="396" y="56"/>
                  </a:lnTo>
                  <a:lnTo>
                    <a:pt x="397" y="56"/>
                  </a:lnTo>
                  <a:lnTo>
                    <a:pt x="400" y="58"/>
                  </a:lnTo>
                  <a:lnTo>
                    <a:pt x="401" y="58"/>
                  </a:lnTo>
                  <a:lnTo>
                    <a:pt x="402" y="59"/>
                  </a:lnTo>
                  <a:lnTo>
                    <a:pt x="402" y="60"/>
                  </a:lnTo>
                  <a:lnTo>
                    <a:pt x="403" y="61"/>
                  </a:lnTo>
                  <a:lnTo>
                    <a:pt x="403" y="62"/>
                  </a:lnTo>
                  <a:lnTo>
                    <a:pt x="403" y="63"/>
                  </a:lnTo>
                  <a:lnTo>
                    <a:pt x="403" y="64"/>
                  </a:lnTo>
                  <a:lnTo>
                    <a:pt x="400" y="68"/>
                  </a:lnTo>
                  <a:lnTo>
                    <a:pt x="396" y="69"/>
                  </a:lnTo>
                  <a:lnTo>
                    <a:pt x="394" y="71"/>
                  </a:lnTo>
                  <a:lnTo>
                    <a:pt x="393" y="75"/>
                  </a:lnTo>
                  <a:lnTo>
                    <a:pt x="395" y="80"/>
                  </a:lnTo>
                  <a:lnTo>
                    <a:pt x="395" y="84"/>
                  </a:lnTo>
                  <a:lnTo>
                    <a:pt x="396" y="86"/>
                  </a:lnTo>
                  <a:lnTo>
                    <a:pt x="395" y="95"/>
                  </a:lnTo>
                  <a:lnTo>
                    <a:pt x="396" y="97"/>
                  </a:lnTo>
                  <a:lnTo>
                    <a:pt x="397" y="99"/>
                  </a:lnTo>
                  <a:lnTo>
                    <a:pt x="401" y="102"/>
                  </a:lnTo>
                  <a:lnTo>
                    <a:pt x="402" y="104"/>
                  </a:lnTo>
                  <a:lnTo>
                    <a:pt x="403" y="105"/>
                  </a:lnTo>
                  <a:lnTo>
                    <a:pt x="404" y="105"/>
                  </a:lnTo>
                  <a:lnTo>
                    <a:pt x="405" y="105"/>
                  </a:lnTo>
                  <a:lnTo>
                    <a:pt x="406" y="106"/>
                  </a:lnTo>
                  <a:lnTo>
                    <a:pt x="408" y="106"/>
                  </a:lnTo>
                  <a:lnTo>
                    <a:pt x="409" y="106"/>
                  </a:lnTo>
                  <a:lnTo>
                    <a:pt x="409" y="112"/>
                  </a:lnTo>
                  <a:lnTo>
                    <a:pt x="409" y="114"/>
                  </a:lnTo>
                  <a:lnTo>
                    <a:pt x="408" y="116"/>
                  </a:lnTo>
                  <a:lnTo>
                    <a:pt x="408" y="117"/>
                  </a:lnTo>
                  <a:lnTo>
                    <a:pt x="408" y="119"/>
                  </a:lnTo>
                  <a:lnTo>
                    <a:pt x="410" y="120"/>
                  </a:lnTo>
                  <a:lnTo>
                    <a:pt x="411" y="123"/>
                  </a:lnTo>
                  <a:lnTo>
                    <a:pt x="411" y="127"/>
                  </a:lnTo>
                  <a:lnTo>
                    <a:pt x="411" y="128"/>
                  </a:lnTo>
                  <a:lnTo>
                    <a:pt x="412" y="130"/>
                  </a:lnTo>
                  <a:lnTo>
                    <a:pt x="412" y="133"/>
                  </a:lnTo>
                  <a:lnTo>
                    <a:pt x="412" y="135"/>
                  </a:lnTo>
                  <a:lnTo>
                    <a:pt x="412" y="136"/>
                  </a:lnTo>
                  <a:lnTo>
                    <a:pt x="411" y="138"/>
                  </a:lnTo>
                  <a:lnTo>
                    <a:pt x="411" y="142"/>
                  </a:lnTo>
                  <a:lnTo>
                    <a:pt x="410" y="142"/>
                  </a:lnTo>
                  <a:lnTo>
                    <a:pt x="409" y="143"/>
                  </a:lnTo>
                  <a:lnTo>
                    <a:pt x="408" y="143"/>
                  </a:lnTo>
                  <a:lnTo>
                    <a:pt x="408" y="144"/>
                  </a:lnTo>
                  <a:lnTo>
                    <a:pt x="406" y="146"/>
                  </a:lnTo>
                  <a:lnTo>
                    <a:pt x="406" y="147"/>
                  </a:lnTo>
                  <a:lnTo>
                    <a:pt x="405" y="147"/>
                  </a:lnTo>
                  <a:lnTo>
                    <a:pt x="404" y="147"/>
                  </a:lnTo>
                  <a:lnTo>
                    <a:pt x="403" y="147"/>
                  </a:lnTo>
                  <a:lnTo>
                    <a:pt x="402" y="148"/>
                  </a:lnTo>
                  <a:lnTo>
                    <a:pt x="400" y="148"/>
                  </a:lnTo>
                  <a:lnTo>
                    <a:pt x="400" y="147"/>
                  </a:lnTo>
                  <a:lnTo>
                    <a:pt x="399" y="146"/>
                  </a:lnTo>
                  <a:lnTo>
                    <a:pt x="395" y="144"/>
                  </a:lnTo>
                  <a:lnTo>
                    <a:pt x="394" y="142"/>
                  </a:lnTo>
                  <a:lnTo>
                    <a:pt x="394" y="139"/>
                  </a:lnTo>
                  <a:lnTo>
                    <a:pt x="394" y="138"/>
                  </a:lnTo>
                  <a:lnTo>
                    <a:pt x="394" y="137"/>
                  </a:lnTo>
                  <a:lnTo>
                    <a:pt x="394" y="136"/>
                  </a:lnTo>
                  <a:lnTo>
                    <a:pt x="393" y="136"/>
                  </a:lnTo>
                  <a:lnTo>
                    <a:pt x="392" y="136"/>
                  </a:lnTo>
                  <a:lnTo>
                    <a:pt x="391" y="137"/>
                  </a:lnTo>
                  <a:lnTo>
                    <a:pt x="391" y="138"/>
                  </a:lnTo>
                  <a:lnTo>
                    <a:pt x="390" y="138"/>
                  </a:lnTo>
                  <a:lnTo>
                    <a:pt x="388" y="138"/>
                  </a:lnTo>
                  <a:lnTo>
                    <a:pt x="383" y="138"/>
                  </a:lnTo>
                  <a:lnTo>
                    <a:pt x="382" y="139"/>
                  </a:lnTo>
                  <a:lnTo>
                    <a:pt x="380" y="139"/>
                  </a:lnTo>
                  <a:lnTo>
                    <a:pt x="380" y="141"/>
                  </a:lnTo>
                  <a:lnTo>
                    <a:pt x="382" y="143"/>
                  </a:lnTo>
                  <a:lnTo>
                    <a:pt x="383" y="145"/>
                  </a:lnTo>
                  <a:lnTo>
                    <a:pt x="383" y="146"/>
                  </a:lnTo>
                  <a:lnTo>
                    <a:pt x="383" y="147"/>
                  </a:lnTo>
                  <a:lnTo>
                    <a:pt x="384" y="152"/>
                  </a:lnTo>
                  <a:lnTo>
                    <a:pt x="384" y="153"/>
                  </a:lnTo>
                  <a:lnTo>
                    <a:pt x="384" y="154"/>
                  </a:lnTo>
                  <a:lnTo>
                    <a:pt x="380" y="155"/>
                  </a:lnTo>
                  <a:lnTo>
                    <a:pt x="383" y="159"/>
                  </a:lnTo>
                  <a:lnTo>
                    <a:pt x="384" y="158"/>
                  </a:lnTo>
                  <a:lnTo>
                    <a:pt x="386" y="161"/>
                  </a:lnTo>
                  <a:lnTo>
                    <a:pt x="388" y="163"/>
                  </a:lnTo>
                  <a:lnTo>
                    <a:pt x="392" y="166"/>
                  </a:lnTo>
                  <a:lnTo>
                    <a:pt x="393" y="169"/>
                  </a:lnTo>
                  <a:lnTo>
                    <a:pt x="393" y="171"/>
                  </a:lnTo>
                  <a:lnTo>
                    <a:pt x="392" y="173"/>
                  </a:lnTo>
                  <a:lnTo>
                    <a:pt x="392" y="175"/>
                  </a:lnTo>
                  <a:lnTo>
                    <a:pt x="392" y="176"/>
                  </a:lnTo>
                  <a:lnTo>
                    <a:pt x="392" y="177"/>
                  </a:lnTo>
                  <a:lnTo>
                    <a:pt x="393" y="177"/>
                  </a:lnTo>
                  <a:lnTo>
                    <a:pt x="393" y="178"/>
                  </a:lnTo>
                  <a:lnTo>
                    <a:pt x="394" y="178"/>
                  </a:lnTo>
                  <a:lnTo>
                    <a:pt x="396" y="180"/>
                  </a:lnTo>
                  <a:lnTo>
                    <a:pt x="396" y="181"/>
                  </a:lnTo>
                  <a:lnTo>
                    <a:pt x="396" y="183"/>
                  </a:lnTo>
                  <a:lnTo>
                    <a:pt x="393" y="185"/>
                  </a:lnTo>
                  <a:lnTo>
                    <a:pt x="392" y="186"/>
                  </a:lnTo>
                  <a:lnTo>
                    <a:pt x="394" y="187"/>
                  </a:lnTo>
                  <a:lnTo>
                    <a:pt x="395" y="188"/>
                  </a:lnTo>
                  <a:lnTo>
                    <a:pt x="395" y="189"/>
                  </a:lnTo>
                  <a:lnTo>
                    <a:pt x="394" y="192"/>
                  </a:lnTo>
                  <a:lnTo>
                    <a:pt x="394" y="193"/>
                  </a:lnTo>
                  <a:lnTo>
                    <a:pt x="394" y="194"/>
                  </a:lnTo>
                  <a:lnTo>
                    <a:pt x="395" y="195"/>
                  </a:lnTo>
                  <a:lnTo>
                    <a:pt x="396" y="195"/>
                  </a:lnTo>
                  <a:lnTo>
                    <a:pt x="397" y="195"/>
                  </a:lnTo>
                  <a:lnTo>
                    <a:pt x="399" y="195"/>
                  </a:lnTo>
                  <a:lnTo>
                    <a:pt x="400" y="197"/>
                  </a:lnTo>
                  <a:lnTo>
                    <a:pt x="401" y="200"/>
                  </a:lnTo>
                  <a:lnTo>
                    <a:pt x="401" y="201"/>
                  </a:lnTo>
                  <a:lnTo>
                    <a:pt x="402" y="202"/>
                  </a:lnTo>
                  <a:lnTo>
                    <a:pt x="402" y="203"/>
                  </a:lnTo>
                  <a:lnTo>
                    <a:pt x="404" y="204"/>
                  </a:lnTo>
                  <a:lnTo>
                    <a:pt x="409" y="203"/>
                  </a:lnTo>
                  <a:lnTo>
                    <a:pt x="412" y="204"/>
                  </a:lnTo>
                  <a:lnTo>
                    <a:pt x="418" y="204"/>
                  </a:lnTo>
                  <a:lnTo>
                    <a:pt x="418" y="206"/>
                  </a:lnTo>
                  <a:lnTo>
                    <a:pt x="419" y="206"/>
                  </a:lnTo>
                  <a:lnTo>
                    <a:pt x="420" y="206"/>
                  </a:lnTo>
                  <a:lnTo>
                    <a:pt x="421" y="206"/>
                  </a:lnTo>
                  <a:lnTo>
                    <a:pt x="421" y="208"/>
                  </a:lnTo>
                  <a:lnTo>
                    <a:pt x="422" y="209"/>
                  </a:lnTo>
                  <a:lnTo>
                    <a:pt x="423" y="210"/>
                  </a:lnTo>
                  <a:lnTo>
                    <a:pt x="425" y="210"/>
                  </a:lnTo>
                  <a:lnTo>
                    <a:pt x="426" y="210"/>
                  </a:lnTo>
                  <a:lnTo>
                    <a:pt x="427" y="210"/>
                  </a:lnTo>
                  <a:lnTo>
                    <a:pt x="428" y="209"/>
                  </a:lnTo>
                  <a:lnTo>
                    <a:pt x="429" y="209"/>
                  </a:lnTo>
                  <a:lnTo>
                    <a:pt x="431" y="209"/>
                  </a:lnTo>
                  <a:lnTo>
                    <a:pt x="435" y="210"/>
                  </a:lnTo>
                  <a:lnTo>
                    <a:pt x="436" y="210"/>
                  </a:lnTo>
                  <a:lnTo>
                    <a:pt x="436" y="211"/>
                  </a:lnTo>
                  <a:lnTo>
                    <a:pt x="437" y="212"/>
                  </a:lnTo>
                  <a:lnTo>
                    <a:pt x="437" y="213"/>
                  </a:lnTo>
                  <a:lnTo>
                    <a:pt x="438" y="213"/>
                  </a:lnTo>
                  <a:lnTo>
                    <a:pt x="438" y="215"/>
                  </a:lnTo>
                  <a:lnTo>
                    <a:pt x="440" y="217"/>
                  </a:lnTo>
                  <a:lnTo>
                    <a:pt x="442" y="218"/>
                  </a:lnTo>
                  <a:lnTo>
                    <a:pt x="442" y="221"/>
                  </a:lnTo>
                  <a:lnTo>
                    <a:pt x="444" y="221"/>
                  </a:lnTo>
                  <a:lnTo>
                    <a:pt x="445" y="223"/>
                  </a:lnTo>
                  <a:lnTo>
                    <a:pt x="446" y="226"/>
                  </a:lnTo>
                  <a:lnTo>
                    <a:pt x="447" y="227"/>
                  </a:lnTo>
                  <a:lnTo>
                    <a:pt x="448" y="227"/>
                  </a:lnTo>
                  <a:lnTo>
                    <a:pt x="451" y="227"/>
                  </a:lnTo>
                  <a:lnTo>
                    <a:pt x="453" y="227"/>
                  </a:lnTo>
                  <a:lnTo>
                    <a:pt x="456" y="229"/>
                  </a:lnTo>
                  <a:lnTo>
                    <a:pt x="459" y="230"/>
                  </a:lnTo>
                  <a:lnTo>
                    <a:pt x="460" y="231"/>
                  </a:lnTo>
                  <a:lnTo>
                    <a:pt x="461" y="231"/>
                  </a:lnTo>
                  <a:lnTo>
                    <a:pt x="462" y="231"/>
                  </a:lnTo>
                  <a:lnTo>
                    <a:pt x="462" y="230"/>
                  </a:lnTo>
                  <a:lnTo>
                    <a:pt x="463" y="231"/>
                  </a:lnTo>
                  <a:lnTo>
                    <a:pt x="466" y="234"/>
                  </a:lnTo>
                  <a:lnTo>
                    <a:pt x="468" y="234"/>
                  </a:lnTo>
                  <a:lnTo>
                    <a:pt x="468" y="235"/>
                  </a:lnTo>
                  <a:lnTo>
                    <a:pt x="469" y="236"/>
                  </a:lnTo>
                  <a:lnTo>
                    <a:pt x="469" y="237"/>
                  </a:lnTo>
                  <a:lnTo>
                    <a:pt x="470" y="237"/>
                  </a:lnTo>
                  <a:lnTo>
                    <a:pt x="473" y="238"/>
                  </a:lnTo>
                  <a:lnTo>
                    <a:pt x="475" y="239"/>
                  </a:lnTo>
                  <a:lnTo>
                    <a:pt x="477" y="240"/>
                  </a:lnTo>
                  <a:lnTo>
                    <a:pt x="478" y="242"/>
                  </a:lnTo>
                  <a:lnTo>
                    <a:pt x="478" y="243"/>
                  </a:lnTo>
                  <a:lnTo>
                    <a:pt x="475" y="244"/>
                  </a:lnTo>
                  <a:lnTo>
                    <a:pt x="474" y="243"/>
                  </a:lnTo>
                  <a:lnTo>
                    <a:pt x="473" y="242"/>
                  </a:lnTo>
                  <a:lnTo>
                    <a:pt x="473" y="243"/>
                  </a:lnTo>
                  <a:lnTo>
                    <a:pt x="472" y="243"/>
                  </a:lnTo>
                  <a:lnTo>
                    <a:pt x="472" y="244"/>
                  </a:lnTo>
                  <a:lnTo>
                    <a:pt x="472" y="245"/>
                  </a:lnTo>
                  <a:lnTo>
                    <a:pt x="472" y="246"/>
                  </a:lnTo>
                  <a:lnTo>
                    <a:pt x="470" y="247"/>
                  </a:lnTo>
                  <a:lnTo>
                    <a:pt x="469" y="248"/>
                  </a:lnTo>
                  <a:lnTo>
                    <a:pt x="468" y="250"/>
                  </a:lnTo>
                  <a:lnTo>
                    <a:pt x="468" y="251"/>
                  </a:lnTo>
                  <a:lnTo>
                    <a:pt x="466" y="252"/>
                  </a:lnTo>
                  <a:lnTo>
                    <a:pt x="465" y="252"/>
                  </a:lnTo>
                  <a:lnTo>
                    <a:pt x="464" y="253"/>
                  </a:lnTo>
                  <a:lnTo>
                    <a:pt x="463" y="253"/>
                  </a:lnTo>
                  <a:lnTo>
                    <a:pt x="462" y="253"/>
                  </a:lnTo>
                  <a:lnTo>
                    <a:pt x="462" y="254"/>
                  </a:lnTo>
                  <a:lnTo>
                    <a:pt x="461" y="255"/>
                  </a:lnTo>
                  <a:lnTo>
                    <a:pt x="461" y="256"/>
                  </a:lnTo>
                  <a:lnTo>
                    <a:pt x="459" y="260"/>
                  </a:lnTo>
                  <a:lnTo>
                    <a:pt x="457" y="260"/>
                  </a:lnTo>
                  <a:lnTo>
                    <a:pt x="455" y="261"/>
                  </a:lnTo>
                  <a:lnTo>
                    <a:pt x="454" y="261"/>
                  </a:lnTo>
                  <a:lnTo>
                    <a:pt x="454" y="262"/>
                  </a:lnTo>
                  <a:lnTo>
                    <a:pt x="454" y="263"/>
                  </a:lnTo>
                  <a:lnTo>
                    <a:pt x="454" y="264"/>
                  </a:lnTo>
                  <a:lnTo>
                    <a:pt x="455" y="265"/>
                  </a:lnTo>
                  <a:lnTo>
                    <a:pt x="455" y="267"/>
                  </a:lnTo>
                  <a:lnTo>
                    <a:pt x="455" y="268"/>
                  </a:lnTo>
                  <a:lnTo>
                    <a:pt x="455" y="269"/>
                  </a:lnTo>
                  <a:lnTo>
                    <a:pt x="454" y="270"/>
                  </a:lnTo>
                  <a:lnTo>
                    <a:pt x="453" y="270"/>
                  </a:lnTo>
                  <a:lnTo>
                    <a:pt x="453" y="271"/>
                  </a:lnTo>
                  <a:lnTo>
                    <a:pt x="453" y="272"/>
                  </a:lnTo>
                  <a:lnTo>
                    <a:pt x="452" y="272"/>
                  </a:lnTo>
                  <a:lnTo>
                    <a:pt x="452" y="273"/>
                  </a:lnTo>
                  <a:lnTo>
                    <a:pt x="451" y="273"/>
                  </a:lnTo>
                  <a:lnTo>
                    <a:pt x="451" y="275"/>
                  </a:lnTo>
                  <a:lnTo>
                    <a:pt x="449" y="275"/>
                  </a:lnTo>
                  <a:lnTo>
                    <a:pt x="448" y="276"/>
                  </a:lnTo>
                  <a:lnTo>
                    <a:pt x="449" y="277"/>
                  </a:lnTo>
                  <a:lnTo>
                    <a:pt x="449" y="278"/>
                  </a:lnTo>
                  <a:lnTo>
                    <a:pt x="449" y="280"/>
                  </a:lnTo>
                  <a:lnTo>
                    <a:pt x="451" y="280"/>
                  </a:lnTo>
                  <a:lnTo>
                    <a:pt x="452" y="281"/>
                  </a:lnTo>
                  <a:lnTo>
                    <a:pt x="451" y="282"/>
                  </a:lnTo>
                  <a:lnTo>
                    <a:pt x="451" y="285"/>
                  </a:lnTo>
                  <a:lnTo>
                    <a:pt x="449" y="285"/>
                  </a:lnTo>
                  <a:lnTo>
                    <a:pt x="448" y="285"/>
                  </a:lnTo>
                  <a:lnTo>
                    <a:pt x="448" y="286"/>
                  </a:lnTo>
                  <a:lnTo>
                    <a:pt x="449" y="287"/>
                  </a:lnTo>
                  <a:lnTo>
                    <a:pt x="449" y="288"/>
                  </a:lnTo>
                  <a:lnTo>
                    <a:pt x="448" y="288"/>
                  </a:lnTo>
                  <a:lnTo>
                    <a:pt x="447" y="288"/>
                  </a:lnTo>
                  <a:lnTo>
                    <a:pt x="446" y="289"/>
                  </a:lnTo>
                  <a:lnTo>
                    <a:pt x="445" y="290"/>
                  </a:lnTo>
                  <a:lnTo>
                    <a:pt x="445" y="293"/>
                  </a:lnTo>
                  <a:lnTo>
                    <a:pt x="445" y="294"/>
                  </a:lnTo>
                  <a:lnTo>
                    <a:pt x="445" y="295"/>
                  </a:lnTo>
                  <a:lnTo>
                    <a:pt x="444" y="295"/>
                  </a:lnTo>
                  <a:lnTo>
                    <a:pt x="443" y="296"/>
                  </a:lnTo>
                  <a:lnTo>
                    <a:pt x="443" y="297"/>
                  </a:lnTo>
                  <a:lnTo>
                    <a:pt x="442" y="297"/>
                  </a:lnTo>
                  <a:lnTo>
                    <a:pt x="442" y="298"/>
                  </a:lnTo>
                  <a:lnTo>
                    <a:pt x="442" y="300"/>
                  </a:lnTo>
                  <a:lnTo>
                    <a:pt x="442" y="301"/>
                  </a:lnTo>
                  <a:lnTo>
                    <a:pt x="443" y="302"/>
                  </a:lnTo>
                  <a:lnTo>
                    <a:pt x="444" y="302"/>
                  </a:lnTo>
                  <a:lnTo>
                    <a:pt x="445" y="302"/>
                  </a:lnTo>
                  <a:lnTo>
                    <a:pt x="446" y="304"/>
                  </a:lnTo>
                  <a:lnTo>
                    <a:pt x="447" y="304"/>
                  </a:lnTo>
                  <a:lnTo>
                    <a:pt x="448" y="305"/>
                  </a:lnTo>
                  <a:lnTo>
                    <a:pt x="449" y="305"/>
                  </a:lnTo>
                  <a:lnTo>
                    <a:pt x="449" y="306"/>
                  </a:lnTo>
                  <a:lnTo>
                    <a:pt x="451" y="306"/>
                  </a:lnTo>
                  <a:lnTo>
                    <a:pt x="452" y="306"/>
                  </a:lnTo>
                  <a:lnTo>
                    <a:pt x="452" y="307"/>
                  </a:lnTo>
                  <a:lnTo>
                    <a:pt x="453" y="309"/>
                  </a:lnTo>
                  <a:lnTo>
                    <a:pt x="453" y="310"/>
                  </a:lnTo>
                  <a:lnTo>
                    <a:pt x="454" y="310"/>
                  </a:lnTo>
                  <a:lnTo>
                    <a:pt x="455" y="310"/>
                  </a:lnTo>
                  <a:lnTo>
                    <a:pt x="456" y="310"/>
                  </a:lnTo>
                  <a:lnTo>
                    <a:pt x="459" y="312"/>
                  </a:lnTo>
                  <a:lnTo>
                    <a:pt x="459" y="310"/>
                  </a:lnTo>
                  <a:lnTo>
                    <a:pt x="459" y="309"/>
                  </a:lnTo>
                  <a:lnTo>
                    <a:pt x="460" y="307"/>
                  </a:lnTo>
                  <a:lnTo>
                    <a:pt x="461" y="307"/>
                  </a:lnTo>
                  <a:lnTo>
                    <a:pt x="462" y="307"/>
                  </a:lnTo>
                  <a:lnTo>
                    <a:pt x="462" y="309"/>
                  </a:lnTo>
                  <a:lnTo>
                    <a:pt x="462" y="310"/>
                  </a:lnTo>
                  <a:lnTo>
                    <a:pt x="463" y="310"/>
                  </a:lnTo>
                  <a:lnTo>
                    <a:pt x="464" y="310"/>
                  </a:lnTo>
                  <a:lnTo>
                    <a:pt x="465" y="310"/>
                  </a:lnTo>
                  <a:lnTo>
                    <a:pt x="465" y="312"/>
                  </a:lnTo>
                  <a:lnTo>
                    <a:pt x="466" y="312"/>
                  </a:lnTo>
                  <a:lnTo>
                    <a:pt x="468" y="313"/>
                  </a:lnTo>
                  <a:lnTo>
                    <a:pt x="469" y="313"/>
                  </a:lnTo>
                  <a:lnTo>
                    <a:pt x="470" y="314"/>
                  </a:lnTo>
                  <a:lnTo>
                    <a:pt x="471" y="315"/>
                  </a:lnTo>
                  <a:lnTo>
                    <a:pt x="472" y="315"/>
                  </a:lnTo>
                  <a:lnTo>
                    <a:pt x="473" y="315"/>
                  </a:lnTo>
                  <a:lnTo>
                    <a:pt x="473" y="317"/>
                  </a:lnTo>
                  <a:lnTo>
                    <a:pt x="473" y="318"/>
                  </a:lnTo>
                  <a:lnTo>
                    <a:pt x="474" y="318"/>
                  </a:lnTo>
                  <a:lnTo>
                    <a:pt x="475" y="318"/>
                  </a:lnTo>
                  <a:lnTo>
                    <a:pt x="477" y="318"/>
                  </a:lnTo>
                  <a:lnTo>
                    <a:pt x="478" y="318"/>
                  </a:lnTo>
                  <a:lnTo>
                    <a:pt x="478" y="319"/>
                  </a:lnTo>
                  <a:lnTo>
                    <a:pt x="478" y="320"/>
                  </a:lnTo>
                  <a:lnTo>
                    <a:pt x="480" y="320"/>
                  </a:lnTo>
                  <a:lnTo>
                    <a:pt x="483" y="321"/>
                  </a:lnTo>
                  <a:lnTo>
                    <a:pt x="485" y="321"/>
                  </a:lnTo>
                  <a:lnTo>
                    <a:pt x="485" y="322"/>
                  </a:lnTo>
                  <a:lnTo>
                    <a:pt x="486" y="325"/>
                  </a:lnTo>
                  <a:lnTo>
                    <a:pt x="487" y="326"/>
                  </a:lnTo>
                  <a:lnTo>
                    <a:pt x="488" y="328"/>
                  </a:lnTo>
                  <a:lnTo>
                    <a:pt x="489" y="329"/>
                  </a:lnTo>
                  <a:lnTo>
                    <a:pt x="488" y="329"/>
                  </a:lnTo>
                  <a:lnTo>
                    <a:pt x="488" y="330"/>
                  </a:lnTo>
                  <a:lnTo>
                    <a:pt x="489" y="330"/>
                  </a:lnTo>
                  <a:lnTo>
                    <a:pt x="489" y="331"/>
                  </a:lnTo>
                  <a:lnTo>
                    <a:pt x="490" y="331"/>
                  </a:lnTo>
                  <a:lnTo>
                    <a:pt x="490" y="330"/>
                  </a:lnTo>
                  <a:lnTo>
                    <a:pt x="491" y="330"/>
                  </a:lnTo>
                  <a:lnTo>
                    <a:pt x="491" y="329"/>
                  </a:lnTo>
                  <a:lnTo>
                    <a:pt x="492" y="329"/>
                  </a:lnTo>
                  <a:lnTo>
                    <a:pt x="494" y="330"/>
                  </a:lnTo>
                  <a:lnTo>
                    <a:pt x="494" y="331"/>
                  </a:lnTo>
                  <a:lnTo>
                    <a:pt x="495" y="331"/>
                  </a:lnTo>
                  <a:lnTo>
                    <a:pt x="495" y="332"/>
                  </a:lnTo>
                  <a:lnTo>
                    <a:pt x="495" y="334"/>
                  </a:lnTo>
                  <a:lnTo>
                    <a:pt x="496" y="334"/>
                  </a:lnTo>
                  <a:lnTo>
                    <a:pt x="499" y="335"/>
                  </a:lnTo>
                  <a:lnTo>
                    <a:pt x="499" y="336"/>
                  </a:lnTo>
                  <a:lnTo>
                    <a:pt x="500" y="337"/>
                  </a:lnTo>
                  <a:lnTo>
                    <a:pt x="503" y="337"/>
                  </a:lnTo>
                  <a:lnTo>
                    <a:pt x="504" y="338"/>
                  </a:lnTo>
                  <a:lnTo>
                    <a:pt x="506" y="340"/>
                  </a:lnTo>
                  <a:lnTo>
                    <a:pt x="507" y="342"/>
                  </a:lnTo>
                  <a:lnTo>
                    <a:pt x="508" y="342"/>
                  </a:lnTo>
                  <a:lnTo>
                    <a:pt x="509" y="343"/>
                  </a:lnTo>
                  <a:lnTo>
                    <a:pt x="511" y="343"/>
                  </a:lnTo>
                  <a:lnTo>
                    <a:pt x="512" y="342"/>
                  </a:lnTo>
                  <a:lnTo>
                    <a:pt x="513" y="340"/>
                  </a:lnTo>
                  <a:lnTo>
                    <a:pt x="514" y="339"/>
                  </a:lnTo>
                  <a:lnTo>
                    <a:pt x="516" y="340"/>
                  </a:lnTo>
                  <a:lnTo>
                    <a:pt x="517" y="340"/>
                  </a:lnTo>
                  <a:lnTo>
                    <a:pt x="518" y="342"/>
                  </a:lnTo>
                  <a:lnTo>
                    <a:pt x="520" y="342"/>
                  </a:lnTo>
                  <a:lnTo>
                    <a:pt x="521" y="343"/>
                  </a:lnTo>
                  <a:lnTo>
                    <a:pt x="525" y="346"/>
                  </a:lnTo>
                  <a:lnTo>
                    <a:pt x="528" y="348"/>
                  </a:lnTo>
                  <a:lnTo>
                    <a:pt x="530" y="350"/>
                  </a:lnTo>
                  <a:lnTo>
                    <a:pt x="532" y="351"/>
                  </a:lnTo>
                  <a:lnTo>
                    <a:pt x="534" y="350"/>
                  </a:lnTo>
                  <a:lnTo>
                    <a:pt x="539" y="348"/>
                  </a:lnTo>
                  <a:lnTo>
                    <a:pt x="540" y="350"/>
                  </a:lnTo>
                  <a:lnTo>
                    <a:pt x="541" y="351"/>
                  </a:lnTo>
                  <a:lnTo>
                    <a:pt x="541" y="352"/>
                  </a:lnTo>
                  <a:lnTo>
                    <a:pt x="542" y="355"/>
                  </a:lnTo>
                  <a:lnTo>
                    <a:pt x="542" y="356"/>
                  </a:lnTo>
                  <a:lnTo>
                    <a:pt x="543" y="357"/>
                  </a:lnTo>
                  <a:lnTo>
                    <a:pt x="548" y="357"/>
                  </a:lnTo>
                  <a:lnTo>
                    <a:pt x="549" y="359"/>
                  </a:lnTo>
                  <a:lnTo>
                    <a:pt x="550" y="360"/>
                  </a:lnTo>
                  <a:lnTo>
                    <a:pt x="552" y="360"/>
                  </a:lnTo>
                  <a:lnTo>
                    <a:pt x="557" y="360"/>
                  </a:lnTo>
                  <a:lnTo>
                    <a:pt x="558" y="361"/>
                  </a:lnTo>
                  <a:lnTo>
                    <a:pt x="560" y="362"/>
                  </a:lnTo>
                  <a:lnTo>
                    <a:pt x="561" y="362"/>
                  </a:lnTo>
                  <a:lnTo>
                    <a:pt x="561" y="363"/>
                  </a:lnTo>
                  <a:lnTo>
                    <a:pt x="561" y="364"/>
                  </a:lnTo>
                  <a:lnTo>
                    <a:pt x="563" y="364"/>
                  </a:lnTo>
                  <a:lnTo>
                    <a:pt x="564" y="364"/>
                  </a:lnTo>
                  <a:lnTo>
                    <a:pt x="565" y="364"/>
                  </a:lnTo>
                  <a:lnTo>
                    <a:pt x="565" y="363"/>
                  </a:lnTo>
                  <a:lnTo>
                    <a:pt x="566" y="362"/>
                  </a:lnTo>
                  <a:lnTo>
                    <a:pt x="566" y="361"/>
                  </a:lnTo>
                  <a:lnTo>
                    <a:pt x="566" y="360"/>
                  </a:lnTo>
                  <a:lnTo>
                    <a:pt x="566" y="359"/>
                  </a:lnTo>
                  <a:lnTo>
                    <a:pt x="567" y="359"/>
                  </a:lnTo>
                  <a:lnTo>
                    <a:pt x="571" y="359"/>
                  </a:lnTo>
                  <a:lnTo>
                    <a:pt x="574" y="360"/>
                  </a:lnTo>
                  <a:lnTo>
                    <a:pt x="577" y="360"/>
                  </a:lnTo>
                  <a:lnTo>
                    <a:pt x="582" y="363"/>
                  </a:lnTo>
                  <a:lnTo>
                    <a:pt x="584" y="363"/>
                  </a:lnTo>
                  <a:lnTo>
                    <a:pt x="584" y="364"/>
                  </a:lnTo>
                  <a:lnTo>
                    <a:pt x="584" y="363"/>
                  </a:lnTo>
                  <a:lnTo>
                    <a:pt x="585" y="363"/>
                  </a:lnTo>
                  <a:lnTo>
                    <a:pt x="585" y="362"/>
                  </a:lnTo>
                  <a:lnTo>
                    <a:pt x="584" y="361"/>
                  </a:lnTo>
                  <a:lnTo>
                    <a:pt x="583" y="360"/>
                  </a:lnTo>
                  <a:lnTo>
                    <a:pt x="584" y="360"/>
                  </a:lnTo>
                  <a:lnTo>
                    <a:pt x="585" y="360"/>
                  </a:lnTo>
                  <a:lnTo>
                    <a:pt x="586" y="360"/>
                  </a:lnTo>
                  <a:lnTo>
                    <a:pt x="587" y="360"/>
                  </a:lnTo>
                  <a:lnTo>
                    <a:pt x="589" y="360"/>
                  </a:lnTo>
                  <a:lnTo>
                    <a:pt x="590" y="360"/>
                  </a:lnTo>
                  <a:lnTo>
                    <a:pt x="591" y="360"/>
                  </a:lnTo>
                  <a:lnTo>
                    <a:pt x="592" y="357"/>
                  </a:lnTo>
                  <a:lnTo>
                    <a:pt x="593" y="356"/>
                  </a:lnTo>
                  <a:lnTo>
                    <a:pt x="594" y="356"/>
                  </a:lnTo>
                  <a:lnTo>
                    <a:pt x="594" y="357"/>
                  </a:lnTo>
                  <a:lnTo>
                    <a:pt x="594" y="359"/>
                  </a:lnTo>
                  <a:lnTo>
                    <a:pt x="595" y="359"/>
                  </a:lnTo>
                  <a:lnTo>
                    <a:pt x="597" y="359"/>
                  </a:lnTo>
                  <a:lnTo>
                    <a:pt x="597" y="360"/>
                  </a:lnTo>
                  <a:lnTo>
                    <a:pt x="598" y="360"/>
                  </a:lnTo>
                  <a:lnTo>
                    <a:pt x="599" y="361"/>
                  </a:lnTo>
                  <a:lnTo>
                    <a:pt x="600" y="362"/>
                  </a:lnTo>
                  <a:lnTo>
                    <a:pt x="600" y="363"/>
                  </a:lnTo>
                  <a:lnTo>
                    <a:pt x="611" y="364"/>
                  </a:lnTo>
                  <a:lnTo>
                    <a:pt x="612" y="365"/>
                  </a:lnTo>
                  <a:lnTo>
                    <a:pt x="613" y="367"/>
                  </a:lnTo>
                  <a:lnTo>
                    <a:pt x="613" y="369"/>
                  </a:lnTo>
                  <a:lnTo>
                    <a:pt x="613" y="370"/>
                  </a:lnTo>
                  <a:lnTo>
                    <a:pt x="613" y="371"/>
                  </a:lnTo>
                  <a:lnTo>
                    <a:pt x="613" y="373"/>
                  </a:lnTo>
                  <a:lnTo>
                    <a:pt x="613" y="374"/>
                  </a:lnTo>
                  <a:lnTo>
                    <a:pt x="612" y="374"/>
                  </a:lnTo>
                  <a:lnTo>
                    <a:pt x="612" y="376"/>
                  </a:lnTo>
                  <a:lnTo>
                    <a:pt x="612" y="377"/>
                  </a:lnTo>
                  <a:lnTo>
                    <a:pt x="613" y="377"/>
                  </a:lnTo>
                  <a:lnTo>
                    <a:pt x="618" y="378"/>
                  </a:lnTo>
                  <a:lnTo>
                    <a:pt x="619" y="378"/>
                  </a:lnTo>
                  <a:lnTo>
                    <a:pt x="620" y="378"/>
                  </a:lnTo>
                  <a:lnTo>
                    <a:pt x="620" y="379"/>
                  </a:lnTo>
                  <a:lnTo>
                    <a:pt x="621" y="379"/>
                  </a:lnTo>
                  <a:lnTo>
                    <a:pt x="623" y="380"/>
                  </a:lnTo>
                  <a:lnTo>
                    <a:pt x="624" y="380"/>
                  </a:lnTo>
                  <a:lnTo>
                    <a:pt x="625" y="381"/>
                  </a:lnTo>
                  <a:lnTo>
                    <a:pt x="625" y="382"/>
                  </a:lnTo>
                  <a:lnTo>
                    <a:pt x="626" y="384"/>
                  </a:lnTo>
                  <a:lnTo>
                    <a:pt x="627" y="384"/>
                  </a:lnTo>
                  <a:lnTo>
                    <a:pt x="627" y="385"/>
                  </a:lnTo>
                  <a:lnTo>
                    <a:pt x="628" y="385"/>
                  </a:lnTo>
                  <a:lnTo>
                    <a:pt x="630" y="384"/>
                  </a:lnTo>
                  <a:lnTo>
                    <a:pt x="632" y="384"/>
                  </a:lnTo>
                  <a:lnTo>
                    <a:pt x="633" y="385"/>
                  </a:lnTo>
                  <a:lnTo>
                    <a:pt x="633" y="386"/>
                  </a:lnTo>
                  <a:lnTo>
                    <a:pt x="633" y="387"/>
                  </a:lnTo>
                  <a:lnTo>
                    <a:pt x="634" y="388"/>
                  </a:lnTo>
                  <a:lnTo>
                    <a:pt x="637" y="389"/>
                  </a:lnTo>
                  <a:lnTo>
                    <a:pt x="638" y="389"/>
                  </a:lnTo>
                  <a:lnTo>
                    <a:pt x="640" y="389"/>
                  </a:lnTo>
                  <a:lnTo>
                    <a:pt x="640" y="388"/>
                  </a:lnTo>
                  <a:lnTo>
                    <a:pt x="641" y="388"/>
                  </a:lnTo>
                  <a:lnTo>
                    <a:pt x="641" y="387"/>
                  </a:lnTo>
                  <a:lnTo>
                    <a:pt x="642" y="387"/>
                  </a:lnTo>
                  <a:lnTo>
                    <a:pt x="643" y="387"/>
                  </a:lnTo>
                  <a:lnTo>
                    <a:pt x="644" y="387"/>
                  </a:lnTo>
                  <a:lnTo>
                    <a:pt x="646" y="386"/>
                  </a:lnTo>
                  <a:lnTo>
                    <a:pt x="649" y="385"/>
                  </a:lnTo>
                  <a:lnTo>
                    <a:pt x="650" y="385"/>
                  </a:lnTo>
                  <a:lnTo>
                    <a:pt x="652" y="386"/>
                  </a:lnTo>
                  <a:lnTo>
                    <a:pt x="653" y="387"/>
                  </a:lnTo>
                  <a:lnTo>
                    <a:pt x="653" y="388"/>
                  </a:lnTo>
                  <a:lnTo>
                    <a:pt x="653" y="392"/>
                  </a:lnTo>
                  <a:lnTo>
                    <a:pt x="653" y="393"/>
                  </a:lnTo>
                  <a:lnTo>
                    <a:pt x="654" y="394"/>
                  </a:lnTo>
                  <a:lnTo>
                    <a:pt x="655" y="395"/>
                  </a:lnTo>
                  <a:lnTo>
                    <a:pt x="656" y="395"/>
                  </a:lnTo>
                  <a:lnTo>
                    <a:pt x="658" y="395"/>
                  </a:lnTo>
                  <a:lnTo>
                    <a:pt x="658" y="396"/>
                  </a:lnTo>
                  <a:lnTo>
                    <a:pt x="659" y="396"/>
                  </a:lnTo>
                  <a:lnTo>
                    <a:pt x="661" y="394"/>
                  </a:lnTo>
                  <a:lnTo>
                    <a:pt x="662" y="394"/>
                  </a:lnTo>
                  <a:lnTo>
                    <a:pt x="663" y="394"/>
                  </a:lnTo>
                  <a:lnTo>
                    <a:pt x="664" y="393"/>
                  </a:lnTo>
                  <a:lnTo>
                    <a:pt x="666" y="394"/>
                  </a:lnTo>
                  <a:lnTo>
                    <a:pt x="668" y="395"/>
                  </a:lnTo>
                  <a:lnTo>
                    <a:pt x="669" y="395"/>
                  </a:lnTo>
                  <a:lnTo>
                    <a:pt x="670" y="395"/>
                  </a:lnTo>
                  <a:lnTo>
                    <a:pt x="670" y="396"/>
                  </a:lnTo>
                  <a:lnTo>
                    <a:pt x="671" y="396"/>
                  </a:lnTo>
                  <a:lnTo>
                    <a:pt x="672" y="395"/>
                  </a:lnTo>
                  <a:lnTo>
                    <a:pt x="673" y="395"/>
                  </a:lnTo>
                  <a:lnTo>
                    <a:pt x="675" y="395"/>
                  </a:lnTo>
                  <a:lnTo>
                    <a:pt x="676" y="395"/>
                  </a:lnTo>
                  <a:lnTo>
                    <a:pt x="676" y="396"/>
                  </a:lnTo>
                  <a:lnTo>
                    <a:pt x="677" y="396"/>
                  </a:lnTo>
                  <a:lnTo>
                    <a:pt x="678" y="396"/>
                  </a:lnTo>
                  <a:lnTo>
                    <a:pt x="680" y="397"/>
                  </a:lnTo>
                  <a:lnTo>
                    <a:pt x="681" y="398"/>
                  </a:lnTo>
                  <a:lnTo>
                    <a:pt x="683" y="398"/>
                  </a:lnTo>
                  <a:lnTo>
                    <a:pt x="684" y="399"/>
                  </a:lnTo>
                  <a:lnTo>
                    <a:pt x="685" y="399"/>
                  </a:lnTo>
                  <a:lnTo>
                    <a:pt x="687" y="401"/>
                  </a:lnTo>
                  <a:lnTo>
                    <a:pt x="689" y="403"/>
                  </a:lnTo>
                  <a:lnTo>
                    <a:pt x="690" y="403"/>
                  </a:lnTo>
                  <a:lnTo>
                    <a:pt x="692" y="402"/>
                  </a:lnTo>
                  <a:lnTo>
                    <a:pt x="693" y="402"/>
                  </a:lnTo>
                  <a:lnTo>
                    <a:pt x="694" y="402"/>
                  </a:lnTo>
                  <a:lnTo>
                    <a:pt x="695" y="402"/>
                  </a:lnTo>
                  <a:lnTo>
                    <a:pt x="696" y="401"/>
                  </a:lnTo>
                  <a:lnTo>
                    <a:pt x="696" y="399"/>
                  </a:lnTo>
                  <a:lnTo>
                    <a:pt x="697" y="398"/>
                  </a:lnTo>
                  <a:lnTo>
                    <a:pt x="698" y="398"/>
                  </a:lnTo>
                  <a:lnTo>
                    <a:pt x="699" y="398"/>
                  </a:lnTo>
                  <a:lnTo>
                    <a:pt x="701" y="397"/>
                  </a:lnTo>
                  <a:lnTo>
                    <a:pt x="702" y="396"/>
                  </a:lnTo>
                  <a:lnTo>
                    <a:pt x="703" y="396"/>
                  </a:lnTo>
                  <a:lnTo>
                    <a:pt x="703" y="397"/>
                  </a:lnTo>
                  <a:lnTo>
                    <a:pt x="703" y="399"/>
                  </a:lnTo>
                  <a:lnTo>
                    <a:pt x="704" y="401"/>
                  </a:lnTo>
                  <a:lnTo>
                    <a:pt x="704" y="402"/>
                  </a:lnTo>
                  <a:lnTo>
                    <a:pt x="705" y="403"/>
                  </a:lnTo>
                  <a:lnTo>
                    <a:pt x="706" y="404"/>
                  </a:lnTo>
                  <a:lnTo>
                    <a:pt x="709" y="404"/>
                  </a:lnTo>
                  <a:lnTo>
                    <a:pt x="710" y="403"/>
                  </a:lnTo>
                  <a:lnTo>
                    <a:pt x="710" y="404"/>
                  </a:lnTo>
                  <a:lnTo>
                    <a:pt x="710" y="405"/>
                  </a:lnTo>
                  <a:lnTo>
                    <a:pt x="711" y="405"/>
                  </a:lnTo>
                  <a:lnTo>
                    <a:pt x="712" y="406"/>
                  </a:lnTo>
                  <a:lnTo>
                    <a:pt x="713" y="406"/>
                  </a:lnTo>
                  <a:lnTo>
                    <a:pt x="713" y="405"/>
                  </a:lnTo>
                  <a:lnTo>
                    <a:pt x="714" y="404"/>
                  </a:lnTo>
                  <a:lnTo>
                    <a:pt x="714" y="403"/>
                  </a:lnTo>
                  <a:lnTo>
                    <a:pt x="715" y="403"/>
                  </a:lnTo>
                  <a:lnTo>
                    <a:pt x="716" y="403"/>
                  </a:lnTo>
                  <a:lnTo>
                    <a:pt x="718" y="402"/>
                  </a:lnTo>
                  <a:lnTo>
                    <a:pt x="719" y="403"/>
                  </a:lnTo>
                  <a:lnTo>
                    <a:pt x="722" y="404"/>
                  </a:lnTo>
                  <a:lnTo>
                    <a:pt x="723" y="404"/>
                  </a:lnTo>
                  <a:lnTo>
                    <a:pt x="724" y="404"/>
                  </a:lnTo>
                  <a:lnTo>
                    <a:pt x="725" y="403"/>
                  </a:lnTo>
                  <a:lnTo>
                    <a:pt x="727" y="403"/>
                  </a:lnTo>
                  <a:lnTo>
                    <a:pt x="728" y="403"/>
                  </a:lnTo>
                  <a:lnTo>
                    <a:pt x="729" y="403"/>
                  </a:lnTo>
                  <a:lnTo>
                    <a:pt x="729" y="402"/>
                  </a:lnTo>
                  <a:lnTo>
                    <a:pt x="730" y="402"/>
                  </a:lnTo>
                  <a:lnTo>
                    <a:pt x="731" y="402"/>
                  </a:lnTo>
                  <a:lnTo>
                    <a:pt x="732" y="401"/>
                  </a:lnTo>
                  <a:lnTo>
                    <a:pt x="733" y="401"/>
                  </a:lnTo>
                  <a:lnTo>
                    <a:pt x="735" y="402"/>
                  </a:lnTo>
                  <a:lnTo>
                    <a:pt x="735" y="403"/>
                  </a:lnTo>
                  <a:lnTo>
                    <a:pt x="736" y="404"/>
                  </a:lnTo>
                  <a:lnTo>
                    <a:pt x="737" y="404"/>
                  </a:lnTo>
                  <a:lnTo>
                    <a:pt x="737" y="405"/>
                  </a:lnTo>
                  <a:lnTo>
                    <a:pt x="738" y="405"/>
                  </a:lnTo>
                  <a:lnTo>
                    <a:pt x="740" y="403"/>
                  </a:lnTo>
                  <a:lnTo>
                    <a:pt x="741" y="402"/>
                  </a:lnTo>
                  <a:lnTo>
                    <a:pt x="741" y="399"/>
                  </a:lnTo>
                  <a:lnTo>
                    <a:pt x="741" y="398"/>
                  </a:lnTo>
                  <a:lnTo>
                    <a:pt x="741" y="397"/>
                  </a:lnTo>
                  <a:lnTo>
                    <a:pt x="742" y="396"/>
                  </a:lnTo>
                  <a:lnTo>
                    <a:pt x="744" y="393"/>
                  </a:lnTo>
                  <a:lnTo>
                    <a:pt x="745" y="390"/>
                  </a:lnTo>
                  <a:lnTo>
                    <a:pt x="745" y="389"/>
                  </a:lnTo>
                  <a:lnTo>
                    <a:pt x="745" y="388"/>
                  </a:lnTo>
                  <a:lnTo>
                    <a:pt x="744" y="387"/>
                  </a:lnTo>
                  <a:lnTo>
                    <a:pt x="744" y="385"/>
                  </a:lnTo>
                  <a:lnTo>
                    <a:pt x="744" y="384"/>
                  </a:lnTo>
                  <a:lnTo>
                    <a:pt x="742" y="382"/>
                  </a:lnTo>
                  <a:lnTo>
                    <a:pt x="742" y="381"/>
                  </a:lnTo>
                  <a:lnTo>
                    <a:pt x="741" y="380"/>
                  </a:lnTo>
                  <a:lnTo>
                    <a:pt x="741" y="379"/>
                  </a:lnTo>
                  <a:lnTo>
                    <a:pt x="740" y="378"/>
                  </a:lnTo>
                  <a:lnTo>
                    <a:pt x="740" y="377"/>
                  </a:lnTo>
                  <a:lnTo>
                    <a:pt x="739" y="377"/>
                  </a:lnTo>
                  <a:lnTo>
                    <a:pt x="738" y="374"/>
                  </a:lnTo>
                  <a:lnTo>
                    <a:pt x="737" y="374"/>
                  </a:lnTo>
                  <a:lnTo>
                    <a:pt x="737" y="373"/>
                  </a:lnTo>
                  <a:lnTo>
                    <a:pt x="738" y="372"/>
                  </a:lnTo>
                  <a:lnTo>
                    <a:pt x="738" y="369"/>
                  </a:lnTo>
                  <a:lnTo>
                    <a:pt x="738" y="368"/>
                  </a:lnTo>
                  <a:lnTo>
                    <a:pt x="739" y="365"/>
                  </a:lnTo>
                  <a:lnTo>
                    <a:pt x="739" y="364"/>
                  </a:lnTo>
                  <a:lnTo>
                    <a:pt x="739" y="363"/>
                  </a:lnTo>
                  <a:lnTo>
                    <a:pt x="739" y="362"/>
                  </a:lnTo>
                  <a:lnTo>
                    <a:pt x="739" y="361"/>
                  </a:lnTo>
                  <a:lnTo>
                    <a:pt x="740" y="361"/>
                  </a:lnTo>
                  <a:lnTo>
                    <a:pt x="740" y="360"/>
                  </a:lnTo>
                  <a:lnTo>
                    <a:pt x="739" y="360"/>
                  </a:lnTo>
                  <a:lnTo>
                    <a:pt x="739" y="359"/>
                  </a:lnTo>
                  <a:lnTo>
                    <a:pt x="739" y="357"/>
                  </a:lnTo>
                  <a:lnTo>
                    <a:pt x="740" y="355"/>
                  </a:lnTo>
                  <a:lnTo>
                    <a:pt x="742" y="352"/>
                  </a:lnTo>
                  <a:lnTo>
                    <a:pt x="744" y="348"/>
                  </a:lnTo>
                  <a:lnTo>
                    <a:pt x="744" y="347"/>
                  </a:lnTo>
                  <a:lnTo>
                    <a:pt x="745" y="346"/>
                  </a:lnTo>
                  <a:lnTo>
                    <a:pt x="744" y="344"/>
                  </a:lnTo>
                  <a:lnTo>
                    <a:pt x="745" y="344"/>
                  </a:lnTo>
                  <a:lnTo>
                    <a:pt x="745" y="343"/>
                  </a:lnTo>
                  <a:lnTo>
                    <a:pt x="744" y="343"/>
                  </a:lnTo>
                  <a:lnTo>
                    <a:pt x="742" y="343"/>
                  </a:lnTo>
                  <a:lnTo>
                    <a:pt x="742" y="342"/>
                  </a:lnTo>
                  <a:lnTo>
                    <a:pt x="741" y="340"/>
                  </a:lnTo>
                  <a:lnTo>
                    <a:pt x="742" y="339"/>
                  </a:lnTo>
                  <a:lnTo>
                    <a:pt x="742" y="338"/>
                  </a:lnTo>
                  <a:lnTo>
                    <a:pt x="744" y="338"/>
                  </a:lnTo>
                  <a:lnTo>
                    <a:pt x="745" y="338"/>
                  </a:lnTo>
                  <a:lnTo>
                    <a:pt x="746" y="338"/>
                  </a:lnTo>
                  <a:lnTo>
                    <a:pt x="753" y="337"/>
                  </a:lnTo>
                  <a:lnTo>
                    <a:pt x="755" y="335"/>
                  </a:lnTo>
                  <a:lnTo>
                    <a:pt x="756" y="335"/>
                  </a:lnTo>
                  <a:lnTo>
                    <a:pt x="757" y="335"/>
                  </a:lnTo>
                  <a:lnTo>
                    <a:pt x="758" y="334"/>
                  </a:lnTo>
                  <a:lnTo>
                    <a:pt x="758" y="332"/>
                  </a:lnTo>
                  <a:lnTo>
                    <a:pt x="761" y="331"/>
                  </a:lnTo>
                  <a:lnTo>
                    <a:pt x="762" y="332"/>
                  </a:lnTo>
                  <a:lnTo>
                    <a:pt x="763" y="334"/>
                  </a:lnTo>
                  <a:lnTo>
                    <a:pt x="765" y="334"/>
                  </a:lnTo>
                  <a:lnTo>
                    <a:pt x="767" y="335"/>
                  </a:lnTo>
                  <a:lnTo>
                    <a:pt x="768" y="336"/>
                  </a:lnTo>
                  <a:lnTo>
                    <a:pt x="768" y="337"/>
                  </a:lnTo>
                  <a:lnTo>
                    <a:pt x="768" y="338"/>
                  </a:lnTo>
                  <a:lnTo>
                    <a:pt x="768" y="339"/>
                  </a:lnTo>
                  <a:lnTo>
                    <a:pt x="768" y="340"/>
                  </a:lnTo>
                  <a:lnTo>
                    <a:pt x="770" y="340"/>
                  </a:lnTo>
                  <a:lnTo>
                    <a:pt x="770" y="342"/>
                  </a:lnTo>
                  <a:lnTo>
                    <a:pt x="770" y="343"/>
                  </a:lnTo>
                  <a:lnTo>
                    <a:pt x="768" y="351"/>
                  </a:lnTo>
                  <a:lnTo>
                    <a:pt x="767" y="352"/>
                  </a:lnTo>
                  <a:lnTo>
                    <a:pt x="766" y="354"/>
                  </a:lnTo>
                  <a:lnTo>
                    <a:pt x="766" y="355"/>
                  </a:lnTo>
                  <a:lnTo>
                    <a:pt x="766" y="356"/>
                  </a:lnTo>
                  <a:lnTo>
                    <a:pt x="766" y="357"/>
                  </a:lnTo>
                  <a:lnTo>
                    <a:pt x="766" y="359"/>
                  </a:lnTo>
                  <a:lnTo>
                    <a:pt x="766" y="360"/>
                  </a:lnTo>
                  <a:lnTo>
                    <a:pt x="767" y="361"/>
                  </a:lnTo>
                  <a:lnTo>
                    <a:pt x="767" y="362"/>
                  </a:lnTo>
                  <a:lnTo>
                    <a:pt x="768" y="362"/>
                  </a:lnTo>
                  <a:lnTo>
                    <a:pt x="768" y="363"/>
                  </a:lnTo>
                  <a:lnTo>
                    <a:pt x="770" y="363"/>
                  </a:lnTo>
                  <a:lnTo>
                    <a:pt x="770" y="364"/>
                  </a:lnTo>
                  <a:lnTo>
                    <a:pt x="771" y="364"/>
                  </a:lnTo>
                  <a:lnTo>
                    <a:pt x="772" y="365"/>
                  </a:lnTo>
                  <a:lnTo>
                    <a:pt x="771" y="367"/>
                  </a:lnTo>
                  <a:lnTo>
                    <a:pt x="768" y="368"/>
                  </a:lnTo>
                  <a:lnTo>
                    <a:pt x="767" y="369"/>
                  </a:lnTo>
                  <a:lnTo>
                    <a:pt x="766" y="370"/>
                  </a:lnTo>
                  <a:lnTo>
                    <a:pt x="766" y="371"/>
                  </a:lnTo>
                  <a:lnTo>
                    <a:pt x="765" y="372"/>
                  </a:lnTo>
                  <a:lnTo>
                    <a:pt x="766" y="372"/>
                  </a:lnTo>
                  <a:lnTo>
                    <a:pt x="768" y="373"/>
                  </a:lnTo>
                  <a:lnTo>
                    <a:pt x="768" y="374"/>
                  </a:lnTo>
                  <a:lnTo>
                    <a:pt x="770" y="376"/>
                  </a:lnTo>
                  <a:lnTo>
                    <a:pt x="770" y="377"/>
                  </a:lnTo>
                  <a:lnTo>
                    <a:pt x="770" y="379"/>
                  </a:lnTo>
                  <a:lnTo>
                    <a:pt x="770" y="380"/>
                  </a:lnTo>
                  <a:lnTo>
                    <a:pt x="771" y="380"/>
                  </a:lnTo>
                  <a:lnTo>
                    <a:pt x="771" y="379"/>
                  </a:lnTo>
                  <a:lnTo>
                    <a:pt x="772" y="379"/>
                  </a:lnTo>
                  <a:lnTo>
                    <a:pt x="773" y="380"/>
                  </a:lnTo>
                  <a:lnTo>
                    <a:pt x="773" y="381"/>
                  </a:lnTo>
                  <a:lnTo>
                    <a:pt x="773" y="382"/>
                  </a:lnTo>
                  <a:lnTo>
                    <a:pt x="774" y="382"/>
                  </a:lnTo>
                  <a:lnTo>
                    <a:pt x="774" y="381"/>
                  </a:lnTo>
                  <a:lnTo>
                    <a:pt x="775" y="381"/>
                  </a:lnTo>
                  <a:lnTo>
                    <a:pt x="776" y="382"/>
                  </a:lnTo>
                  <a:lnTo>
                    <a:pt x="778" y="382"/>
                  </a:lnTo>
                  <a:lnTo>
                    <a:pt x="778" y="384"/>
                  </a:lnTo>
                  <a:lnTo>
                    <a:pt x="779" y="385"/>
                  </a:lnTo>
                  <a:lnTo>
                    <a:pt x="779" y="386"/>
                  </a:lnTo>
                  <a:lnTo>
                    <a:pt x="780" y="386"/>
                  </a:lnTo>
                  <a:lnTo>
                    <a:pt x="782" y="386"/>
                  </a:lnTo>
                  <a:lnTo>
                    <a:pt x="783" y="386"/>
                  </a:lnTo>
                  <a:lnTo>
                    <a:pt x="784" y="386"/>
                  </a:lnTo>
                  <a:lnTo>
                    <a:pt x="785" y="385"/>
                  </a:lnTo>
                  <a:lnTo>
                    <a:pt x="787" y="385"/>
                  </a:lnTo>
                  <a:lnTo>
                    <a:pt x="788" y="385"/>
                  </a:lnTo>
                  <a:lnTo>
                    <a:pt x="789" y="385"/>
                  </a:lnTo>
                  <a:lnTo>
                    <a:pt x="791" y="386"/>
                  </a:lnTo>
                  <a:lnTo>
                    <a:pt x="792" y="387"/>
                  </a:lnTo>
                  <a:lnTo>
                    <a:pt x="794" y="387"/>
                  </a:lnTo>
                  <a:lnTo>
                    <a:pt x="796" y="387"/>
                  </a:lnTo>
                  <a:lnTo>
                    <a:pt x="797" y="387"/>
                  </a:lnTo>
                  <a:lnTo>
                    <a:pt x="798" y="388"/>
                  </a:lnTo>
                  <a:lnTo>
                    <a:pt x="798" y="389"/>
                  </a:lnTo>
                  <a:lnTo>
                    <a:pt x="798" y="390"/>
                  </a:lnTo>
                  <a:lnTo>
                    <a:pt x="799" y="390"/>
                  </a:lnTo>
                  <a:lnTo>
                    <a:pt x="800" y="390"/>
                  </a:lnTo>
                  <a:lnTo>
                    <a:pt x="801" y="390"/>
                  </a:lnTo>
                  <a:lnTo>
                    <a:pt x="802" y="390"/>
                  </a:lnTo>
                  <a:lnTo>
                    <a:pt x="804" y="390"/>
                  </a:lnTo>
                  <a:lnTo>
                    <a:pt x="804" y="392"/>
                  </a:lnTo>
                  <a:lnTo>
                    <a:pt x="805" y="390"/>
                  </a:lnTo>
                  <a:lnTo>
                    <a:pt x="806" y="392"/>
                  </a:lnTo>
                  <a:lnTo>
                    <a:pt x="806" y="390"/>
                  </a:lnTo>
                  <a:lnTo>
                    <a:pt x="806" y="389"/>
                  </a:lnTo>
                  <a:lnTo>
                    <a:pt x="807" y="389"/>
                  </a:lnTo>
                  <a:lnTo>
                    <a:pt x="807" y="390"/>
                  </a:lnTo>
                  <a:lnTo>
                    <a:pt x="808" y="390"/>
                  </a:lnTo>
                  <a:lnTo>
                    <a:pt x="809" y="390"/>
                  </a:lnTo>
                  <a:lnTo>
                    <a:pt x="811" y="389"/>
                  </a:lnTo>
                  <a:lnTo>
                    <a:pt x="816" y="389"/>
                  </a:lnTo>
                  <a:lnTo>
                    <a:pt x="817" y="389"/>
                  </a:lnTo>
                  <a:lnTo>
                    <a:pt x="818" y="388"/>
                  </a:lnTo>
                  <a:lnTo>
                    <a:pt x="819" y="386"/>
                  </a:lnTo>
                  <a:lnTo>
                    <a:pt x="821" y="385"/>
                  </a:lnTo>
                  <a:lnTo>
                    <a:pt x="822" y="385"/>
                  </a:lnTo>
                  <a:lnTo>
                    <a:pt x="823" y="385"/>
                  </a:lnTo>
                  <a:lnTo>
                    <a:pt x="824" y="384"/>
                  </a:lnTo>
                  <a:lnTo>
                    <a:pt x="825" y="382"/>
                  </a:lnTo>
                  <a:lnTo>
                    <a:pt x="827" y="382"/>
                  </a:lnTo>
                  <a:lnTo>
                    <a:pt x="831" y="386"/>
                  </a:lnTo>
                  <a:lnTo>
                    <a:pt x="834" y="388"/>
                  </a:lnTo>
                  <a:lnTo>
                    <a:pt x="840" y="388"/>
                  </a:lnTo>
                  <a:lnTo>
                    <a:pt x="848" y="388"/>
                  </a:lnTo>
                  <a:lnTo>
                    <a:pt x="850" y="387"/>
                  </a:lnTo>
                  <a:lnTo>
                    <a:pt x="852" y="387"/>
                  </a:lnTo>
                  <a:lnTo>
                    <a:pt x="853" y="387"/>
                  </a:lnTo>
                  <a:lnTo>
                    <a:pt x="854" y="387"/>
                  </a:lnTo>
                  <a:lnTo>
                    <a:pt x="857" y="387"/>
                  </a:lnTo>
                  <a:lnTo>
                    <a:pt x="859" y="387"/>
                  </a:lnTo>
                  <a:lnTo>
                    <a:pt x="859" y="388"/>
                  </a:lnTo>
                  <a:lnTo>
                    <a:pt x="860" y="388"/>
                  </a:lnTo>
                  <a:lnTo>
                    <a:pt x="861" y="388"/>
                  </a:lnTo>
                  <a:lnTo>
                    <a:pt x="862" y="387"/>
                  </a:lnTo>
                  <a:lnTo>
                    <a:pt x="864" y="387"/>
                  </a:lnTo>
                  <a:lnTo>
                    <a:pt x="864" y="386"/>
                  </a:lnTo>
                  <a:lnTo>
                    <a:pt x="864" y="385"/>
                  </a:lnTo>
                  <a:lnTo>
                    <a:pt x="865" y="385"/>
                  </a:lnTo>
                  <a:lnTo>
                    <a:pt x="865" y="384"/>
                  </a:lnTo>
                  <a:lnTo>
                    <a:pt x="866" y="384"/>
                  </a:lnTo>
                  <a:lnTo>
                    <a:pt x="867" y="384"/>
                  </a:lnTo>
                  <a:lnTo>
                    <a:pt x="868" y="385"/>
                  </a:lnTo>
                  <a:lnTo>
                    <a:pt x="869" y="387"/>
                  </a:lnTo>
                  <a:lnTo>
                    <a:pt x="870" y="387"/>
                  </a:lnTo>
                  <a:lnTo>
                    <a:pt x="871" y="386"/>
                  </a:lnTo>
                  <a:lnTo>
                    <a:pt x="874" y="387"/>
                  </a:lnTo>
                  <a:lnTo>
                    <a:pt x="876" y="387"/>
                  </a:lnTo>
                  <a:lnTo>
                    <a:pt x="877" y="386"/>
                  </a:lnTo>
                  <a:lnTo>
                    <a:pt x="879" y="385"/>
                  </a:lnTo>
                  <a:lnTo>
                    <a:pt x="880" y="385"/>
                  </a:lnTo>
                  <a:lnTo>
                    <a:pt x="882" y="385"/>
                  </a:lnTo>
                  <a:lnTo>
                    <a:pt x="882" y="386"/>
                  </a:lnTo>
                  <a:lnTo>
                    <a:pt x="882" y="387"/>
                  </a:lnTo>
                  <a:lnTo>
                    <a:pt x="883" y="387"/>
                  </a:lnTo>
                  <a:lnTo>
                    <a:pt x="883" y="386"/>
                  </a:lnTo>
                  <a:lnTo>
                    <a:pt x="883" y="385"/>
                  </a:lnTo>
                  <a:lnTo>
                    <a:pt x="883" y="384"/>
                  </a:lnTo>
                  <a:lnTo>
                    <a:pt x="884" y="384"/>
                  </a:lnTo>
                  <a:lnTo>
                    <a:pt x="885" y="385"/>
                  </a:lnTo>
                  <a:lnTo>
                    <a:pt x="886" y="385"/>
                  </a:lnTo>
                  <a:lnTo>
                    <a:pt x="888" y="385"/>
                  </a:lnTo>
                  <a:lnTo>
                    <a:pt x="892" y="385"/>
                  </a:lnTo>
                  <a:lnTo>
                    <a:pt x="894" y="384"/>
                  </a:lnTo>
                  <a:lnTo>
                    <a:pt x="896" y="384"/>
                  </a:lnTo>
                  <a:lnTo>
                    <a:pt x="901" y="384"/>
                  </a:lnTo>
                  <a:lnTo>
                    <a:pt x="904" y="382"/>
                  </a:lnTo>
                  <a:lnTo>
                    <a:pt x="906" y="381"/>
                  </a:lnTo>
                  <a:lnTo>
                    <a:pt x="909" y="380"/>
                  </a:lnTo>
                  <a:lnTo>
                    <a:pt x="911" y="380"/>
                  </a:lnTo>
                  <a:lnTo>
                    <a:pt x="913" y="381"/>
                  </a:lnTo>
                  <a:lnTo>
                    <a:pt x="916" y="384"/>
                  </a:lnTo>
                  <a:lnTo>
                    <a:pt x="918" y="384"/>
                  </a:lnTo>
                  <a:lnTo>
                    <a:pt x="920" y="384"/>
                  </a:lnTo>
                  <a:lnTo>
                    <a:pt x="922" y="384"/>
                  </a:lnTo>
                  <a:lnTo>
                    <a:pt x="928" y="384"/>
                  </a:lnTo>
                  <a:lnTo>
                    <a:pt x="931" y="384"/>
                  </a:lnTo>
                  <a:lnTo>
                    <a:pt x="935" y="382"/>
                  </a:lnTo>
                  <a:lnTo>
                    <a:pt x="938" y="384"/>
                  </a:lnTo>
                  <a:lnTo>
                    <a:pt x="940" y="382"/>
                  </a:lnTo>
                  <a:lnTo>
                    <a:pt x="944" y="381"/>
                  </a:lnTo>
                  <a:lnTo>
                    <a:pt x="946" y="381"/>
                  </a:lnTo>
                  <a:lnTo>
                    <a:pt x="948" y="380"/>
                  </a:lnTo>
                  <a:lnTo>
                    <a:pt x="951" y="379"/>
                  </a:lnTo>
                  <a:lnTo>
                    <a:pt x="953" y="377"/>
                  </a:lnTo>
                  <a:lnTo>
                    <a:pt x="953" y="376"/>
                  </a:lnTo>
                  <a:lnTo>
                    <a:pt x="953" y="373"/>
                  </a:lnTo>
                  <a:lnTo>
                    <a:pt x="954" y="371"/>
                  </a:lnTo>
                  <a:lnTo>
                    <a:pt x="955" y="370"/>
                  </a:lnTo>
                  <a:lnTo>
                    <a:pt x="956" y="370"/>
                  </a:lnTo>
                  <a:lnTo>
                    <a:pt x="957" y="368"/>
                  </a:lnTo>
                  <a:lnTo>
                    <a:pt x="959" y="367"/>
                  </a:lnTo>
                  <a:lnTo>
                    <a:pt x="960" y="365"/>
                  </a:lnTo>
                  <a:lnTo>
                    <a:pt x="961" y="364"/>
                  </a:lnTo>
                  <a:lnTo>
                    <a:pt x="963" y="363"/>
                  </a:lnTo>
                  <a:lnTo>
                    <a:pt x="965" y="362"/>
                  </a:lnTo>
                  <a:lnTo>
                    <a:pt x="965" y="361"/>
                  </a:lnTo>
                  <a:lnTo>
                    <a:pt x="966" y="360"/>
                  </a:lnTo>
                  <a:lnTo>
                    <a:pt x="969" y="355"/>
                  </a:lnTo>
                  <a:lnTo>
                    <a:pt x="971" y="355"/>
                  </a:lnTo>
                  <a:lnTo>
                    <a:pt x="973" y="355"/>
                  </a:lnTo>
                  <a:lnTo>
                    <a:pt x="977" y="354"/>
                  </a:lnTo>
                  <a:lnTo>
                    <a:pt x="979" y="353"/>
                  </a:lnTo>
                  <a:lnTo>
                    <a:pt x="980" y="353"/>
                  </a:lnTo>
                  <a:lnTo>
                    <a:pt x="982" y="353"/>
                  </a:lnTo>
                  <a:lnTo>
                    <a:pt x="987" y="351"/>
                  </a:lnTo>
                  <a:lnTo>
                    <a:pt x="990" y="350"/>
                  </a:lnTo>
                  <a:lnTo>
                    <a:pt x="992" y="348"/>
                  </a:lnTo>
                  <a:lnTo>
                    <a:pt x="995" y="347"/>
                  </a:lnTo>
                  <a:lnTo>
                    <a:pt x="997" y="345"/>
                  </a:lnTo>
                  <a:lnTo>
                    <a:pt x="999" y="345"/>
                  </a:lnTo>
                  <a:lnTo>
                    <a:pt x="1002" y="344"/>
                  </a:lnTo>
                  <a:lnTo>
                    <a:pt x="1004" y="342"/>
                  </a:lnTo>
                  <a:lnTo>
                    <a:pt x="1007" y="340"/>
                  </a:lnTo>
                  <a:lnTo>
                    <a:pt x="1008" y="339"/>
                  </a:lnTo>
                  <a:lnTo>
                    <a:pt x="1008" y="337"/>
                  </a:lnTo>
                  <a:lnTo>
                    <a:pt x="1008" y="335"/>
                  </a:lnTo>
                  <a:lnTo>
                    <a:pt x="1009" y="334"/>
                  </a:lnTo>
                  <a:lnTo>
                    <a:pt x="1013" y="331"/>
                  </a:lnTo>
                  <a:lnTo>
                    <a:pt x="1016" y="330"/>
                  </a:lnTo>
                  <a:lnTo>
                    <a:pt x="1023" y="328"/>
                  </a:lnTo>
                  <a:lnTo>
                    <a:pt x="1028" y="326"/>
                  </a:lnTo>
                  <a:lnTo>
                    <a:pt x="1030" y="326"/>
                  </a:lnTo>
                  <a:lnTo>
                    <a:pt x="1031" y="326"/>
                  </a:lnTo>
                  <a:lnTo>
                    <a:pt x="1031" y="327"/>
                  </a:lnTo>
                  <a:lnTo>
                    <a:pt x="1033" y="328"/>
                  </a:lnTo>
                  <a:lnTo>
                    <a:pt x="1035" y="329"/>
                  </a:lnTo>
                  <a:lnTo>
                    <a:pt x="1038" y="328"/>
                  </a:lnTo>
                  <a:lnTo>
                    <a:pt x="1041" y="328"/>
                  </a:lnTo>
                  <a:lnTo>
                    <a:pt x="1042" y="327"/>
                  </a:lnTo>
                  <a:lnTo>
                    <a:pt x="1045" y="328"/>
                  </a:lnTo>
                  <a:lnTo>
                    <a:pt x="1046" y="328"/>
                  </a:lnTo>
                  <a:lnTo>
                    <a:pt x="1046" y="330"/>
                  </a:lnTo>
                  <a:lnTo>
                    <a:pt x="1048" y="331"/>
                  </a:lnTo>
                  <a:lnTo>
                    <a:pt x="1049" y="331"/>
                  </a:lnTo>
                  <a:lnTo>
                    <a:pt x="1050" y="330"/>
                  </a:lnTo>
                  <a:lnTo>
                    <a:pt x="1051" y="329"/>
                  </a:lnTo>
                  <a:lnTo>
                    <a:pt x="1052" y="330"/>
                  </a:lnTo>
                  <a:lnTo>
                    <a:pt x="1054" y="332"/>
                  </a:lnTo>
                  <a:lnTo>
                    <a:pt x="1056" y="334"/>
                  </a:lnTo>
                  <a:lnTo>
                    <a:pt x="1057" y="334"/>
                  </a:lnTo>
                  <a:lnTo>
                    <a:pt x="1059" y="337"/>
                  </a:lnTo>
                  <a:lnTo>
                    <a:pt x="1060" y="338"/>
                  </a:lnTo>
                  <a:lnTo>
                    <a:pt x="1063" y="338"/>
                  </a:lnTo>
                  <a:lnTo>
                    <a:pt x="1064" y="339"/>
                  </a:lnTo>
                  <a:lnTo>
                    <a:pt x="1065" y="340"/>
                  </a:lnTo>
                  <a:lnTo>
                    <a:pt x="1068" y="342"/>
                  </a:lnTo>
                  <a:lnTo>
                    <a:pt x="1072" y="343"/>
                  </a:lnTo>
                  <a:lnTo>
                    <a:pt x="1072" y="344"/>
                  </a:lnTo>
                  <a:lnTo>
                    <a:pt x="1074" y="345"/>
                  </a:lnTo>
                  <a:lnTo>
                    <a:pt x="1074" y="347"/>
                  </a:lnTo>
                  <a:lnTo>
                    <a:pt x="1073" y="347"/>
                  </a:lnTo>
                  <a:lnTo>
                    <a:pt x="1073" y="348"/>
                  </a:lnTo>
                  <a:lnTo>
                    <a:pt x="1072" y="350"/>
                  </a:lnTo>
                  <a:lnTo>
                    <a:pt x="1071" y="351"/>
                  </a:lnTo>
                  <a:lnTo>
                    <a:pt x="1069" y="351"/>
                  </a:lnTo>
                  <a:lnTo>
                    <a:pt x="1068" y="352"/>
                  </a:lnTo>
                  <a:lnTo>
                    <a:pt x="1068" y="353"/>
                  </a:lnTo>
                  <a:lnTo>
                    <a:pt x="1068" y="354"/>
                  </a:lnTo>
                  <a:lnTo>
                    <a:pt x="1068" y="355"/>
                  </a:lnTo>
                  <a:lnTo>
                    <a:pt x="1068" y="356"/>
                  </a:lnTo>
                  <a:lnTo>
                    <a:pt x="1068" y="357"/>
                  </a:lnTo>
                  <a:lnTo>
                    <a:pt x="1069" y="357"/>
                  </a:lnTo>
                  <a:lnTo>
                    <a:pt x="1068" y="359"/>
                  </a:lnTo>
                  <a:lnTo>
                    <a:pt x="1068" y="360"/>
                  </a:lnTo>
                  <a:lnTo>
                    <a:pt x="1069" y="361"/>
                  </a:lnTo>
                  <a:lnTo>
                    <a:pt x="1075" y="369"/>
                  </a:lnTo>
                  <a:lnTo>
                    <a:pt x="1076" y="370"/>
                  </a:lnTo>
                  <a:lnTo>
                    <a:pt x="1076" y="371"/>
                  </a:lnTo>
                  <a:lnTo>
                    <a:pt x="1077" y="372"/>
                  </a:lnTo>
                  <a:lnTo>
                    <a:pt x="1078" y="373"/>
                  </a:lnTo>
                  <a:lnTo>
                    <a:pt x="1077" y="373"/>
                  </a:lnTo>
                  <a:lnTo>
                    <a:pt x="1077" y="374"/>
                  </a:lnTo>
                  <a:lnTo>
                    <a:pt x="1076" y="374"/>
                  </a:lnTo>
                  <a:lnTo>
                    <a:pt x="1075" y="374"/>
                  </a:lnTo>
                  <a:lnTo>
                    <a:pt x="1074" y="374"/>
                  </a:lnTo>
                  <a:lnTo>
                    <a:pt x="1073" y="373"/>
                  </a:lnTo>
                  <a:lnTo>
                    <a:pt x="1068" y="371"/>
                  </a:lnTo>
                  <a:lnTo>
                    <a:pt x="1067" y="371"/>
                  </a:lnTo>
                  <a:lnTo>
                    <a:pt x="1067" y="370"/>
                  </a:lnTo>
                  <a:lnTo>
                    <a:pt x="1067" y="369"/>
                  </a:lnTo>
                  <a:lnTo>
                    <a:pt x="1068" y="369"/>
                  </a:lnTo>
                  <a:lnTo>
                    <a:pt x="1067" y="368"/>
                  </a:lnTo>
                  <a:lnTo>
                    <a:pt x="1066" y="367"/>
                  </a:lnTo>
                  <a:lnTo>
                    <a:pt x="1065" y="365"/>
                  </a:lnTo>
                  <a:lnTo>
                    <a:pt x="1065" y="364"/>
                  </a:lnTo>
                  <a:lnTo>
                    <a:pt x="1064" y="364"/>
                  </a:lnTo>
                  <a:lnTo>
                    <a:pt x="1063" y="363"/>
                  </a:lnTo>
                  <a:lnTo>
                    <a:pt x="1061" y="363"/>
                  </a:lnTo>
                  <a:lnTo>
                    <a:pt x="1060" y="363"/>
                  </a:lnTo>
                  <a:lnTo>
                    <a:pt x="1060" y="364"/>
                  </a:lnTo>
                  <a:lnTo>
                    <a:pt x="1059" y="364"/>
                  </a:lnTo>
                  <a:lnTo>
                    <a:pt x="1058" y="364"/>
                  </a:lnTo>
                  <a:lnTo>
                    <a:pt x="1058" y="363"/>
                  </a:lnTo>
                  <a:lnTo>
                    <a:pt x="1057" y="364"/>
                  </a:lnTo>
                  <a:lnTo>
                    <a:pt x="1056" y="365"/>
                  </a:lnTo>
                  <a:lnTo>
                    <a:pt x="1055" y="367"/>
                  </a:lnTo>
                  <a:lnTo>
                    <a:pt x="1054" y="367"/>
                  </a:lnTo>
                  <a:lnTo>
                    <a:pt x="1051" y="365"/>
                  </a:lnTo>
                  <a:lnTo>
                    <a:pt x="1041" y="368"/>
                  </a:lnTo>
                  <a:lnTo>
                    <a:pt x="1039" y="369"/>
                  </a:lnTo>
                  <a:lnTo>
                    <a:pt x="1037" y="370"/>
                  </a:lnTo>
                  <a:lnTo>
                    <a:pt x="1034" y="372"/>
                  </a:lnTo>
                  <a:lnTo>
                    <a:pt x="1033" y="376"/>
                  </a:lnTo>
                  <a:lnTo>
                    <a:pt x="1032" y="377"/>
                  </a:lnTo>
                  <a:lnTo>
                    <a:pt x="1031" y="378"/>
                  </a:lnTo>
                  <a:lnTo>
                    <a:pt x="1029" y="378"/>
                  </a:lnTo>
                  <a:lnTo>
                    <a:pt x="1028" y="379"/>
                  </a:lnTo>
                  <a:lnTo>
                    <a:pt x="1026" y="380"/>
                  </a:lnTo>
                  <a:lnTo>
                    <a:pt x="1025" y="382"/>
                  </a:lnTo>
                  <a:lnTo>
                    <a:pt x="1024" y="382"/>
                  </a:lnTo>
                  <a:lnTo>
                    <a:pt x="1022" y="384"/>
                  </a:lnTo>
                  <a:lnTo>
                    <a:pt x="1021" y="385"/>
                  </a:lnTo>
                  <a:lnTo>
                    <a:pt x="1021" y="386"/>
                  </a:lnTo>
                  <a:lnTo>
                    <a:pt x="1020" y="386"/>
                  </a:lnTo>
                  <a:lnTo>
                    <a:pt x="1018" y="386"/>
                  </a:lnTo>
                  <a:lnTo>
                    <a:pt x="1016" y="386"/>
                  </a:lnTo>
                  <a:lnTo>
                    <a:pt x="1016" y="388"/>
                  </a:lnTo>
                  <a:lnTo>
                    <a:pt x="1015" y="389"/>
                  </a:lnTo>
                  <a:lnTo>
                    <a:pt x="1014" y="390"/>
                  </a:lnTo>
                  <a:lnTo>
                    <a:pt x="1013" y="392"/>
                  </a:lnTo>
                  <a:lnTo>
                    <a:pt x="1011" y="393"/>
                  </a:lnTo>
                  <a:lnTo>
                    <a:pt x="1009" y="393"/>
                  </a:lnTo>
                  <a:lnTo>
                    <a:pt x="1008" y="393"/>
                  </a:lnTo>
                  <a:lnTo>
                    <a:pt x="1007" y="393"/>
                  </a:lnTo>
                  <a:lnTo>
                    <a:pt x="1006" y="393"/>
                  </a:lnTo>
                  <a:lnTo>
                    <a:pt x="1005" y="394"/>
                  </a:lnTo>
                  <a:lnTo>
                    <a:pt x="1004" y="394"/>
                  </a:lnTo>
                  <a:lnTo>
                    <a:pt x="1003" y="395"/>
                  </a:lnTo>
                  <a:lnTo>
                    <a:pt x="1003" y="396"/>
                  </a:lnTo>
                  <a:lnTo>
                    <a:pt x="1003" y="397"/>
                  </a:lnTo>
                  <a:lnTo>
                    <a:pt x="1003" y="398"/>
                  </a:lnTo>
                  <a:lnTo>
                    <a:pt x="1002" y="399"/>
                  </a:lnTo>
                  <a:lnTo>
                    <a:pt x="1000" y="399"/>
                  </a:lnTo>
                  <a:lnTo>
                    <a:pt x="1000" y="401"/>
                  </a:lnTo>
                  <a:lnTo>
                    <a:pt x="1000" y="403"/>
                  </a:lnTo>
                  <a:lnTo>
                    <a:pt x="1002" y="403"/>
                  </a:lnTo>
                  <a:lnTo>
                    <a:pt x="1000" y="404"/>
                  </a:lnTo>
                  <a:lnTo>
                    <a:pt x="1000" y="405"/>
                  </a:lnTo>
                  <a:lnTo>
                    <a:pt x="1000" y="406"/>
                  </a:lnTo>
                  <a:lnTo>
                    <a:pt x="1000" y="409"/>
                  </a:lnTo>
                  <a:lnTo>
                    <a:pt x="1000" y="410"/>
                  </a:lnTo>
                  <a:lnTo>
                    <a:pt x="1000" y="411"/>
                  </a:lnTo>
                  <a:lnTo>
                    <a:pt x="1002" y="411"/>
                  </a:lnTo>
                  <a:lnTo>
                    <a:pt x="1002" y="412"/>
                  </a:lnTo>
                  <a:lnTo>
                    <a:pt x="1002" y="413"/>
                  </a:lnTo>
                  <a:lnTo>
                    <a:pt x="1002" y="415"/>
                  </a:lnTo>
                  <a:lnTo>
                    <a:pt x="1003" y="417"/>
                  </a:lnTo>
                  <a:lnTo>
                    <a:pt x="1004" y="417"/>
                  </a:lnTo>
                  <a:lnTo>
                    <a:pt x="1004" y="418"/>
                  </a:lnTo>
                  <a:lnTo>
                    <a:pt x="1004" y="419"/>
                  </a:lnTo>
                  <a:lnTo>
                    <a:pt x="1003" y="420"/>
                  </a:lnTo>
                  <a:lnTo>
                    <a:pt x="1002" y="422"/>
                  </a:lnTo>
                  <a:lnTo>
                    <a:pt x="1000" y="422"/>
                  </a:lnTo>
                  <a:lnTo>
                    <a:pt x="999" y="423"/>
                  </a:lnTo>
                  <a:lnTo>
                    <a:pt x="998" y="423"/>
                  </a:lnTo>
                  <a:lnTo>
                    <a:pt x="998" y="424"/>
                  </a:lnTo>
                  <a:lnTo>
                    <a:pt x="998" y="426"/>
                  </a:lnTo>
                  <a:lnTo>
                    <a:pt x="999" y="429"/>
                  </a:lnTo>
                  <a:lnTo>
                    <a:pt x="999" y="430"/>
                  </a:lnTo>
                  <a:lnTo>
                    <a:pt x="999" y="431"/>
                  </a:lnTo>
                  <a:lnTo>
                    <a:pt x="998" y="431"/>
                  </a:lnTo>
                  <a:lnTo>
                    <a:pt x="997" y="431"/>
                  </a:lnTo>
                  <a:lnTo>
                    <a:pt x="994" y="437"/>
                  </a:lnTo>
                  <a:lnTo>
                    <a:pt x="994" y="438"/>
                  </a:lnTo>
                  <a:lnTo>
                    <a:pt x="992" y="438"/>
                  </a:lnTo>
                  <a:lnTo>
                    <a:pt x="991" y="439"/>
                  </a:lnTo>
                  <a:lnTo>
                    <a:pt x="990" y="440"/>
                  </a:lnTo>
                  <a:lnTo>
                    <a:pt x="990" y="441"/>
                  </a:lnTo>
                  <a:lnTo>
                    <a:pt x="989" y="441"/>
                  </a:lnTo>
                  <a:lnTo>
                    <a:pt x="988" y="441"/>
                  </a:lnTo>
                  <a:lnTo>
                    <a:pt x="987" y="441"/>
                  </a:lnTo>
                  <a:lnTo>
                    <a:pt x="986" y="443"/>
                  </a:lnTo>
                  <a:lnTo>
                    <a:pt x="985" y="444"/>
                  </a:lnTo>
                  <a:lnTo>
                    <a:pt x="983" y="445"/>
                  </a:lnTo>
                  <a:lnTo>
                    <a:pt x="982" y="452"/>
                  </a:lnTo>
                  <a:lnTo>
                    <a:pt x="982" y="453"/>
                  </a:lnTo>
                  <a:lnTo>
                    <a:pt x="982" y="454"/>
                  </a:lnTo>
                  <a:lnTo>
                    <a:pt x="985" y="455"/>
                  </a:lnTo>
                  <a:lnTo>
                    <a:pt x="986" y="455"/>
                  </a:lnTo>
                  <a:lnTo>
                    <a:pt x="987" y="456"/>
                  </a:lnTo>
                  <a:lnTo>
                    <a:pt x="988" y="457"/>
                  </a:lnTo>
                  <a:lnTo>
                    <a:pt x="988" y="459"/>
                  </a:lnTo>
                  <a:lnTo>
                    <a:pt x="988" y="461"/>
                  </a:lnTo>
                  <a:lnTo>
                    <a:pt x="987" y="462"/>
                  </a:lnTo>
                  <a:lnTo>
                    <a:pt x="987" y="463"/>
                  </a:lnTo>
                  <a:lnTo>
                    <a:pt x="986" y="466"/>
                  </a:lnTo>
                  <a:lnTo>
                    <a:pt x="986" y="468"/>
                  </a:lnTo>
                  <a:lnTo>
                    <a:pt x="983" y="469"/>
                  </a:lnTo>
                  <a:lnTo>
                    <a:pt x="983" y="470"/>
                  </a:lnTo>
                  <a:lnTo>
                    <a:pt x="983" y="471"/>
                  </a:lnTo>
                  <a:lnTo>
                    <a:pt x="983" y="472"/>
                  </a:lnTo>
                  <a:lnTo>
                    <a:pt x="982" y="473"/>
                  </a:lnTo>
                  <a:lnTo>
                    <a:pt x="981" y="473"/>
                  </a:lnTo>
                  <a:lnTo>
                    <a:pt x="980" y="473"/>
                  </a:lnTo>
                  <a:lnTo>
                    <a:pt x="980" y="474"/>
                  </a:lnTo>
                  <a:lnTo>
                    <a:pt x="980" y="477"/>
                  </a:lnTo>
                  <a:lnTo>
                    <a:pt x="979" y="478"/>
                  </a:lnTo>
                  <a:lnTo>
                    <a:pt x="978" y="479"/>
                  </a:lnTo>
                  <a:lnTo>
                    <a:pt x="977" y="480"/>
                  </a:lnTo>
                  <a:lnTo>
                    <a:pt x="977" y="482"/>
                  </a:lnTo>
                  <a:lnTo>
                    <a:pt x="976" y="482"/>
                  </a:lnTo>
                  <a:lnTo>
                    <a:pt x="976" y="484"/>
                  </a:lnTo>
                  <a:lnTo>
                    <a:pt x="974" y="484"/>
                  </a:lnTo>
                  <a:lnTo>
                    <a:pt x="974" y="485"/>
                  </a:lnTo>
                  <a:lnTo>
                    <a:pt x="974" y="486"/>
                  </a:lnTo>
                  <a:lnTo>
                    <a:pt x="973" y="487"/>
                  </a:lnTo>
                  <a:lnTo>
                    <a:pt x="973" y="488"/>
                  </a:lnTo>
                  <a:lnTo>
                    <a:pt x="972" y="488"/>
                  </a:lnTo>
                  <a:lnTo>
                    <a:pt x="972" y="489"/>
                  </a:lnTo>
                  <a:lnTo>
                    <a:pt x="972" y="491"/>
                  </a:lnTo>
                  <a:lnTo>
                    <a:pt x="970" y="496"/>
                  </a:lnTo>
                  <a:lnTo>
                    <a:pt x="970" y="497"/>
                  </a:lnTo>
                  <a:lnTo>
                    <a:pt x="970" y="499"/>
                  </a:lnTo>
                  <a:lnTo>
                    <a:pt x="969" y="501"/>
                  </a:lnTo>
                  <a:lnTo>
                    <a:pt x="969" y="502"/>
                  </a:lnTo>
                  <a:lnTo>
                    <a:pt x="969" y="503"/>
                  </a:lnTo>
                  <a:lnTo>
                    <a:pt x="966" y="505"/>
                  </a:lnTo>
                  <a:lnTo>
                    <a:pt x="966" y="506"/>
                  </a:lnTo>
                  <a:lnTo>
                    <a:pt x="966" y="507"/>
                  </a:lnTo>
                  <a:lnTo>
                    <a:pt x="966" y="509"/>
                  </a:lnTo>
                  <a:lnTo>
                    <a:pt x="965" y="509"/>
                  </a:lnTo>
                  <a:lnTo>
                    <a:pt x="964" y="509"/>
                  </a:lnTo>
                  <a:lnTo>
                    <a:pt x="964" y="507"/>
                  </a:lnTo>
                  <a:lnTo>
                    <a:pt x="963" y="507"/>
                  </a:lnTo>
                  <a:lnTo>
                    <a:pt x="961" y="506"/>
                  </a:lnTo>
                  <a:lnTo>
                    <a:pt x="960" y="505"/>
                  </a:lnTo>
                  <a:lnTo>
                    <a:pt x="959" y="505"/>
                  </a:lnTo>
                  <a:lnTo>
                    <a:pt x="957" y="505"/>
                  </a:lnTo>
                  <a:lnTo>
                    <a:pt x="954" y="505"/>
                  </a:lnTo>
                  <a:lnTo>
                    <a:pt x="953" y="505"/>
                  </a:lnTo>
                  <a:lnTo>
                    <a:pt x="952" y="503"/>
                  </a:lnTo>
                  <a:lnTo>
                    <a:pt x="951" y="503"/>
                  </a:lnTo>
                  <a:lnTo>
                    <a:pt x="948" y="502"/>
                  </a:lnTo>
                  <a:lnTo>
                    <a:pt x="947" y="502"/>
                  </a:lnTo>
                  <a:lnTo>
                    <a:pt x="946" y="503"/>
                  </a:lnTo>
                  <a:lnTo>
                    <a:pt x="946" y="504"/>
                  </a:lnTo>
                  <a:lnTo>
                    <a:pt x="945" y="504"/>
                  </a:lnTo>
                  <a:lnTo>
                    <a:pt x="944" y="503"/>
                  </a:lnTo>
                  <a:lnTo>
                    <a:pt x="944" y="504"/>
                  </a:lnTo>
                  <a:lnTo>
                    <a:pt x="943" y="504"/>
                  </a:lnTo>
                  <a:lnTo>
                    <a:pt x="942" y="504"/>
                  </a:lnTo>
                  <a:lnTo>
                    <a:pt x="940" y="504"/>
                  </a:lnTo>
                  <a:lnTo>
                    <a:pt x="940" y="503"/>
                  </a:lnTo>
                  <a:lnTo>
                    <a:pt x="939" y="502"/>
                  </a:lnTo>
                  <a:lnTo>
                    <a:pt x="939" y="501"/>
                  </a:lnTo>
                  <a:lnTo>
                    <a:pt x="938" y="499"/>
                  </a:lnTo>
                  <a:lnTo>
                    <a:pt x="937" y="499"/>
                  </a:lnTo>
                  <a:lnTo>
                    <a:pt x="936" y="499"/>
                  </a:lnTo>
                  <a:lnTo>
                    <a:pt x="936" y="501"/>
                  </a:lnTo>
                  <a:lnTo>
                    <a:pt x="936" y="502"/>
                  </a:lnTo>
                  <a:lnTo>
                    <a:pt x="936" y="503"/>
                  </a:lnTo>
                  <a:lnTo>
                    <a:pt x="936" y="504"/>
                  </a:lnTo>
                  <a:lnTo>
                    <a:pt x="937" y="505"/>
                  </a:lnTo>
                  <a:lnTo>
                    <a:pt x="937" y="506"/>
                  </a:lnTo>
                  <a:lnTo>
                    <a:pt x="937" y="507"/>
                  </a:lnTo>
                  <a:lnTo>
                    <a:pt x="937" y="509"/>
                  </a:lnTo>
                  <a:lnTo>
                    <a:pt x="938" y="513"/>
                  </a:lnTo>
                  <a:lnTo>
                    <a:pt x="939" y="514"/>
                  </a:lnTo>
                  <a:lnTo>
                    <a:pt x="940" y="515"/>
                  </a:lnTo>
                  <a:lnTo>
                    <a:pt x="940" y="516"/>
                  </a:lnTo>
                  <a:lnTo>
                    <a:pt x="939" y="524"/>
                  </a:lnTo>
                  <a:lnTo>
                    <a:pt x="939" y="526"/>
                  </a:lnTo>
                  <a:lnTo>
                    <a:pt x="939" y="528"/>
                  </a:lnTo>
                  <a:lnTo>
                    <a:pt x="939" y="529"/>
                  </a:lnTo>
                  <a:lnTo>
                    <a:pt x="938" y="530"/>
                  </a:lnTo>
                  <a:lnTo>
                    <a:pt x="938" y="531"/>
                  </a:lnTo>
                  <a:lnTo>
                    <a:pt x="938" y="532"/>
                  </a:lnTo>
                  <a:lnTo>
                    <a:pt x="938" y="533"/>
                  </a:lnTo>
                  <a:lnTo>
                    <a:pt x="938" y="537"/>
                  </a:lnTo>
                  <a:lnTo>
                    <a:pt x="938" y="538"/>
                  </a:lnTo>
                  <a:lnTo>
                    <a:pt x="937" y="541"/>
                  </a:lnTo>
                  <a:lnTo>
                    <a:pt x="936" y="541"/>
                  </a:lnTo>
                  <a:lnTo>
                    <a:pt x="935" y="543"/>
                  </a:lnTo>
                  <a:lnTo>
                    <a:pt x="934" y="543"/>
                  </a:lnTo>
                  <a:lnTo>
                    <a:pt x="933" y="543"/>
                  </a:lnTo>
                  <a:lnTo>
                    <a:pt x="933" y="541"/>
                  </a:lnTo>
                  <a:lnTo>
                    <a:pt x="931" y="541"/>
                  </a:lnTo>
                  <a:lnTo>
                    <a:pt x="930" y="541"/>
                  </a:lnTo>
                  <a:lnTo>
                    <a:pt x="929" y="541"/>
                  </a:lnTo>
                  <a:lnTo>
                    <a:pt x="929" y="543"/>
                  </a:lnTo>
                  <a:lnTo>
                    <a:pt x="929" y="544"/>
                  </a:lnTo>
                  <a:lnTo>
                    <a:pt x="930" y="545"/>
                  </a:lnTo>
                  <a:lnTo>
                    <a:pt x="930" y="546"/>
                  </a:lnTo>
                  <a:lnTo>
                    <a:pt x="930" y="547"/>
                  </a:lnTo>
                  <a:lnTo>
                    <a:pt x="930" y="548"/>
                  </a:lnTo>
                  <a:lnTo>
                    <a:pt x="930" y="549"/>
                  </a:lnTo>
                  <a:lnTo>
                    <a:pt x="929" y="551"/>
                  </a:lnTo>
                  <a:lnTo>
                    <a:pt x="928" y="552"/>
                  </a:lnTo>
                  <a:lnTo>
                    <a:pt x="927" y="553"/>
                  </a:lnTo>
                  <a:lnTo>
                    <a:pt x="927" y="556"/>
                  </a:lnTo>
                  <a:lnTo>
                    <a:pt x="927" y="557"/>
                  </a:lnTo>
                  <a:lnTo>
                    <a:pt x="928" y="558"/>
                  </a:lnTo>
                  <a:lnTo>
                    <a:pt x="928" y="560"/>
                  </a:lnTo>
                  <a:lnTo>
                    <a:pt x="928" y="561"/>
                  </a:lnTo>
                  <a:lnTo>
                    <a:pt x="928" y="562"/>
                  </a:lnTo>
                  <a:lnTo>
                    <a:pt x="928" y="563"/>
                  </a:lnTo>
                  <a:lnTo>
                    <a:pt x="928" y="564"/>
                  </a:lnTo>
                  <a:lnTo>
                    <a:pt x="928" y="565"/>
                  </a:lnTo>
                  <a:lnTo>
                    <a:pt x="930" y="566"/>
                  </a:lnTo>
                  <a:lnTo>
                    <a:pt x="930" y="568"/>
                  </a:lnTo>
                  <a:lnTo>
                    <a:pt x="930" y="573"/>
                  </a:lnTo>
                  <a:lnTo>
                    <a:pt x="930" y="574"/>
                  </a:lnTo>
                  <a:lnTo>
                    <a:pt x="929" y="574"/>
                  </a:lnTo>
                  <a:lnTo>
                    <a:pt x="929" y="577"/>
                  </a:lnTo>
                  <a:lnTo>
                    <a:pt x="928" y="577"/>
                  </a:lnTo>
                  <a:lnTo>
                    <a:pt x="928" y="576"/>
                  </a:lnTo>
                  <a:lnTo>
                    <a:pt x="927" y="576"/>
                  </a:lnTo>
                  <a:lnTo>
                    <a:pt x="926" y="576"/>
                  </a:lnTo>
                  <a:lnTo>
                    <a:pt x="925" y="576"/>
                  </a:lnTo>
                  <a:lnTo>
                    <a:pt x="925" y="579"/>
                  </a:lnTo>
                  <a:lnTo>
                    <a:pt x="923" y="580"/>
                  </a:lnTo>
                  <a:lnTo>
                    <a:pt x="923" y="581"/>
                  </a:lnTo>
                  <a:lnTo>
                    <a:pt x="922" y="581"/>
                  </a:lnTo>
                  <a:lnTo>
                    <a:pt x="923" y="582"/>
                  </a:lnTo>
                  <a:lnTo>
                    <a:pt x="923" y="583"/>
                  </a:lnTo>
                  <a:lnTo>
                    <a:pt x="923" y="585"/>
                  </a:lnTo>
                  <a:lnTo>
                    <a:pt x="922" y="585"/>
                  </a:lnTo>
                  <a:lnTo>
                    <a:pt x="922" y="583"/>
                  </a:lnTo>
                  <a:lnTo>
                    <a:pt x="921" y="582"/>
                  </a:lnTo>
                  <a:lnTo>
                    <a:pt x="921" y="583"/>
                  </a:lnTo>
                  <a:lnTo>
                    <a:pt x="920" y="583"/>
                  </a:lnTo>
                  <a:lnTo>
                    <a:pt x="920" y="585"/>
                  </a:lnTo>
                  <a:lnTo>
                    <a:pt x="920" y="586"/>
                  </a:lnTo>
                  <a:lnTo>
                    <a:pt x="919" y="585"/>
                  </a:lnTo>
                  <a:lnTo>
                    <a:pt x="919" y="583"/>
                  </a:lnTo>
                  <a:lnTo>
                    <a:pt x="919" y="582"/>
                  </a:lnTo>
                  <a:lnTo>
                    <a:pt x="918" y="582"/>
                  </a:lnTo>
                  <a:lnTo>
                    <a:pt x="916" y="579"/>
                  </a:lnTo>
                  <a:lnTo>
                    <a:pt x="913" y="578"/>
                  </a:lnTo>
                  <a:lnTo>
                    <a:pt x="912" y="578"/>
                  </a:lnTo>
                  <a:lnTo>
                    <a:pt x="912" y="579"/>
                  </a:lnTo>
                  <a:lnTo>
                    <a:pt x="912" y="580"/>
                  </a:lnTo>
                  <a:lnTo>
                    <a:pt x="911" y="581"/>
                  </a:lnTo>
                  <a:lnTo>
                    <a:pt x="911" y="582"/>
                  </a:lnTo>
                  <a:lnTo>
                    <a:pt x="911" y="583"/>
                  </a:lnTo>
                  <a:lnTo>
                    <a:pt x="910" y="583"/>
                  </a:lnTo>
                  <a:lnTo>
                    <a:pt x="909" y="585"/>
                  </a:lnTo>
                  <a:lnTo>
                    <a:pt x="909" y="583"/>
                  </a:lnTo>
                  <a:lnTo>
                    <a:pt x="908" y="581"/>
                  </a:lnTo>
                  <a:lnTo>
                    <a:pt x="906" y="579"/>
                  </a:lnTo>
                  <a:lnTo>
                    <a:pt x="908" y="578"/>
                  </a:lnTo>
                  <a:lnTo>
                    <a:pt x="909" y="578"/>
                  </a:lnTo>
                  <a:lnTo>
                    <a:pt x="909" y="577"/>
                  </a:lnTo>
                  <a:lnTo>
                    <a:pt x="906" y="564"/>
                  </a:lnTo>
                  <a:lnTo>
                    <a:pt x="906" y="563"/>
                  </a:lnTo>
                  <a:lnTo>
                    <a:pt x="905" y="562"/>
                  </a:lnTo>
                  <a:lnTo>
                    <a:pt x="905" y="561"/>
                  </a:lnTo>
                  <a:lnTo>
                    <a:pt x="905" y="558"/>
                  </a:lnTo>
                  <a:lnTo>
                    <a:pt x="905" y="555"/>
                  </a:lnTo>
                  <a:lnTo>
                    <a:pt x="905" y="554"/>
                  </a:lnTo>
                  <a:lnTo>
                    <a:pt x="904" y="554"/>
                  </a:lnTo>
                  <a:lnTo>
                    <a:pt x="903" y="553"/>
                  </a:lnTo>
                  <a:lnTo>
                    <a:pt x="903" y="552"/>
                  </a:lnTo>
                  <a:lnTo>
                    <a:pt x="903" y="548"/>
                  </a:lnTo>
                  <a:lnTo>
                    <a:pt x="902" y="548"/>
                  </a:lnTo>
                  <a:lnTo>
                    <a:pt x="901" y="547"/>
                  </a:lnTo>
                  <a:lnTo>
                    <a:pt x="901" y="546"/>
                  </a:lnTo>
                  <a:lnTo>
                    <a:pt x="900" y="545"/>
                  </a:lnTo>
                  <a:lnTo>
                    <a:pt x="900" y="543"/>
                  </a:lnTo>
                  <a:lnTo>
                    <a:pt x="900" y="536"/>
                  </a:lnTo>
                  <a:lnTo>
                    <a:pt x="900" y="535"/>
                  </a:lnTo>
                  <a:lnTo>
                    <a:pt x="900" y="532"/>
                  </a:lnTo>
                  <a:lnTo>
                    <a:pt x="900" y="531"/>
                  </a:lnTo>
                  <a:lnTo>
                    <a:pt x="900" y="530"/>
                  </a:lnTo>
                  <a:lnTo>
                    <a:pt x="900" y="529"/>
                  </a:lnTo>
                  <a:lnTo>
                    <a:pt x="900" y="528"/>
                  </a:lnTo>
                  <a:lnTo>
                    <a:pt x="899" y="528"/>
                  </a:lnTo>
                  <a:lnTo>
                    <a:pt x="899" y="527"/>
                  </a:lnTo>
                  <a:lnTo>
                    <a:pt x="899" y="526"/>
                  </a:lnTo>
                  <a:lnTo>
                    <a:pt x="897" y="523"/>
                  </a:lnTo>
                  <a:lnTo>
                    <a:pt x="896" y="519"/>
                  </a:lnTo>
                  <a:lnTo>
                    <a:pt x="896" y="518"/>
                  </a:lnTo>
                  <a:lnTo>
                    <a:pt x="896" y="515"/>
                  </a:lnTo>
                  <a:lnTo>
                    <a:pt x="896" y="514"/>
                  </a:lnTo>
                  <a:lnTo>
                    <a:pt x="895" y="514"/>
                  </a:lnTo>
                  <a:lnTo>
                    <a:pt x="895" y="516"/>
                  </a:lnTo>
                  <a:lnTo>
                    <a:pt x="894" y="516"/>
                  </a:lnTo>
                  <a:lnTo>
                    <a:pt x="893" y="514"/>
                  </a:lnTo>
                  <a:lnTo>
                    <a:pt x="893" y="513"/>
                  </a:lnTo>
                  <a:lnTo>
                    <a:pt x="891" y="514"/>
                  </a:lnTo>
                  <a:lnTo>
                    <a:pt x="890" y="516"/>
                  </a:lnTo>
                  <a:lnTo>
                    <a:pt x="888" y="516"/>
                  </a:lnTo>
                  <a:lnTo>
                    <a:pt x="887" y="518"/>
                  </a:lnTo>
                  <a:lnTo>
                    <a:pt x="887" y="516"/>
                  </a:lnTo>
                  <a:lnTo>
                    <a:pt x="885" y="515"/>
                  </a:lnTo>
                  <a:lnTo>
                    <a:pt x="885" y="514"/>
                  </a:lnTo>
                  <a:lnTo>
                    <a:pt x="884" y="514"/>
                  </a:lnTo>
                  <a:lnTo>
                    <a:pt x="884" y="515"/>
                  </a:lnTo>
                  <a:lnTo>
                    <a:pt x="884" y="516"/>
                  </a:lnTo>
                  <a:lnTo>
                    <a:pt x="885" y="521"/>
                  </a:lnTo>
                  <a:lnTo>
                    <a:pt x="885" y="523"/>
                  </a:lnTo>
                  <a:lnTo>
                    <a:pt x="884" y="524"/>
                  </a:lnTo>
                  <a:lnTo>
                    <a:pt x="884" y="526"/>
                  </a:lnTo>
                  <a:lnTo>
                    <a:pt x="883" y="526"/>
                  </a:lnTo>
                  <a:lnTo>
                    <a:pt x="880" y="527"/>
                  </a:lnTo>
                  <a:lnTo>
                    <a:pt x="879" y="528"/>
                  </a:lnTo>
                  <a:lnTo>
                    <a:pt x="878" y="530"/>
                  </a:lnTo>
                  <a:lnTo>
                    <a:pt x="877" y="532"/>
                  </a:lnTo>
                  <a:lnTo>
                    <a:pt x="878" y="533"/>
                  </a:lnTo>
                  <a:lnTo>
                    <a:pt x="878" y="535"/>
                  </a:lnTo>
                  <a:lnTo>
                    <a:pt x="878" y="538"/>
                  </a:lnTo>
                  <a:lnTo>
                    <a:pt x="879" y="539"/>
                  </a:lnTo>
                  <a:lnTo>
                    <a:pt x="879" y="540"/>
                  </a:lnTo>
                  <a:lnTo>
                    <a:pt x="878" y="540"/>
                  </a:lnTo>
                  <a:lnTo>
                    <a:pt x="878" y="541"/>
                  </a:lnTo>
                  <a:lnTo>
                    <a:pt x="877" y="543"/>
                  </a:lnTo>
                  <a:lnTo>
                    <a:pt x="876" y="543"/>
                  </a:lnTo>
                  <a:lnTo>
                    <a:pt x="876" y="544"/>
                  </a:lnTo>
                  <a:lnTo>
                    <a:pt x="875" y="544"/>
                  </a:lnTo>
                  <a:lnTo>
                    <a:pt x="874" y="544"/>
                  </a:lnTo>
                  <a:lnTo>
                    <a:pt x="873" y="544"/>
                  </a:lnTo>
                  <a:lnTo>
                    <a:pt x="873" y="545"/>
                  </a:lnTo>
                  <a:lnTo>
                    <a:pt x="871" y="546"/>
                  </a:lnTo>
                  <a:lnTo>
                    <a:pt x="871" y="545"/>
                  </a:lnTo>
                  <a:lnTo>
                    <a:pt x="870" y="544"/>
                  </a:lnTo>
                  <a:lnTo>
                    <a:pt x="869" y="544"/>
                  </a:lnTo>
                  <a:lnTo>
                    <a:pt x="869" y="543"/>
                  </a:lnTo>
                  <a:lnTo>
                    <a:pt x="869" y="541"/>
                  </a:lnTo>
                  <a:lnTo>
                    <a:pt x="868" y="541"/>
                  </a:lnTo>
                  <a:lnTo>
                    <a:pt x="868" y="540"/>
                  </a:lnTo>
                  <a:lnTo>
                    <a:pt x="867" y="537"/>
                  </a:lnTo>
                  <a:lnTo>
                    <a:pt x="867" y="536"/>
                  </a:lnTo>
                  <a:lnTo>
                    <a:pt x="867" y="535"/>
                  </a:lnTo>
                  <a:lnTo>
                    <a:pt x="866" y="535"/>
                  </a:lnTo>
                  <a:lnTo>
                    <a:pt x="866" y="533"/>
                  </a:lnTo>
                  <a:lnTo>
                    <a:pt x="865" y="533"/>
                  </a:lnTo>
                  <a:lnTo>
                    <a:pt x="865" y="532"/>
                  </a:lnTo>
                  <a:lnTo>
                    <a:pt x="864" y="532"/>
                  </a:lnTo>
                  <a:lnTo>
                    <a:pt x="864" y="533"/>
                  </a:lnTo>
                  <a:lnTo>
                    <a:pt x="864" y="535"/>
                  </a:lnTo>
                  <a:lnTo>
                    <a:pt x="864" y="536"/>
                  </a:lnTo>
                  <a:lnTo>
                    <a:pt x="864" y="539"/>
                  </a:lnTo>
                  <a:lnTo>
                    <a:pt x="864" y="540"/>
                  </a:lnTo>
                  <a:lnTo>
                    <a:pt x="862" y="540"/>
                  </a:lnTo>
                  <a:lnTo>
                    <a:pt x="861" y="539"/>
                  </a:lnTo>
                  <a:lnTo>
                    <a:pt x="861" y="538"/>
                  </a:lnTo>
                  <a:lnTo>
                    <a:pt x="860" y="531"/>
                  </a:lnTo>
                  <a:lnTo>
                    <a:pt x="860" y="530"/>
                  </a:lnTo>
                  <a:lnTo>
                    <a:pt x="860" y="529"/>
                  </a:lnTo>
                  <a:lnTo>
                    <a:pt x="859" y="528"/>
                  </a:lnTo>
                  <a:lnTo>
                    <a:pt x="859" y="526"/>
                  </a:lnTo>
                  <a:lnTo>
                    <a:pt x="858" y="524"/>
                  </a:lnTo>
                  <a:lnTo>
                    <a:pt x="858" y="523"/>
                  </a:lnTo>
                  <a:lnTo>
                    <a:pt x="857" y="523"/>
                  </a:lnTo>
                  <a:lnTo>
                    <a:pt x="857" y="522"/>
                  </a:lnTo>
                  <a:lnTo>
                    <a:pt x="857" y="521"/>
                  </a:lnTo>
                  <a:lnTo>
                    <a:pt x="856" y="520"/>
                  </a:lnTo>
                  <a:lnTo>
                    <a:pt x="856" y="519"/>
                  </a:lnTo>
                  <a:lnTo>
                    <a:pt x="854" y="518"/>
                  </a:lnTo>
                  <a:lnTo>
                    <a:pt x="854" y="516"/>
                  </a:lnTo>
                  <a:lnTo>
                    <a:pt x="856" y="516"/>
                  </a:lnTo>
                  <a:lnTo>
                    <a:pt x="857" y="516"/>
                  </a:lnTo>
                  <a:lnTo>
                    <a:pt x="856" y="515"/>
                  </a:lnTo>
                  <a:lnTo>
                    <a:pt x="854" y="515"/>
                  </a:lnTo>
                  <a:lnTo>
                    <a:pt x="854" y="514"/>
                  </a:lnTo>
                  <a:lnTo>
                    <a:pt x="856" y="513"/>
                  </a:lnTo>
                  <a:lnTo>
                    <a:pt x="857" y="513"/>
                  </a:lnTo>
                  <a:lnTo>
                    <a:pt x="858" y="512"/>
                  </a:lnTo>
                  <a:lnTo>
                    <a:pt x="858" y="510"/>
                  </a:lnTo>
                  <a:lnTo>
                    <a:pt x="858" y="509"/>
                  </a:lnTo>
                  <a:lnTo>
                    <a:pt x="858" y="507"/>
                  </a:lnTo>
                  <a:lnTo>
                    <a:pt x="858" y="506"/>
                  </a:lnTo>
                  <a:lnTo>
                    <a:pt x="859" y="504"/>
                  </a:lnTo>
                  <a:lnTo>
                    <a:pt x="860" y="503"/>
                  </a:lnTo>
                  <a:lnTo>
                    <a:pt x="861" y="503"/>
                  </a:lnTo>
                  <a:lnTo>
                    <a:pt x="862" y="503"/>
                  </a:lnTo>
                  <a:lnTo>
                    <a:pt x="862" y="501"/>
                  </a:lnTo>
                  <a:lnTo>
                    <a:pt x="862" y="499"/>
                  </a:lnTo>
                  <a:lnTo>
                    <a:pt x="864" y="498"/>
                  </a:lnTo>
                  <a:lnTo>
                    <a:pt x="865" y="498"/>
                  </a:lnTo>
                  <a:lnTo>
                    <a:pt x="868" y="499"/>
                  </a:lnTo>
                  <a:lnTo>
                    <a:pt x="869" y="499"/>
                  </a:lnTo>
                  <a:lnTo>
                    <a:pt x="870" y="499"/>
                  </a:lnTo>
                  <a:lnTo>
                    <a:pt x="871" y="498"/>
                  </a:lnTo>
                  <a:lnTo>
                    <a:pt x="873" y="497"/>
                  </a:lnTo>
                  <a:lnTo>
                    <a:pt x="873" y="494"/>
                  </a:lnTo>
                  <a:lnTo>
                    <a:pt x="874" y="494"/>
                  </a:lnTo>
                  <a:lnTo>
                    <a:pt x="874" y="496"/>
                  </a:lnTo>
                  <a:lnTo>
                    <a:pt x="875" y="496"/>
                  </a:lnTo>
                  <a:lnTo>
                    <a:pt x="875" y="497"/>
                  </a:lnTo>
                  <a:lnTo>
                    <a:pt x="876" y="497"/>
                  </a:lnTo>
                  <a:lnTo>
                    <a:pt x="877" y="496"/>
                  </a:lnTo>
                  <a:lnTo>
                    <a:pt x="877" y="495"/>
                  </a:lnTo>
                  <a:lnTo>
                    <a:pt x="877" y="494"/>
                  </a:lnTo>
                  <a:lnTo>
                    <a:pt x="877" y="493"/>
                  </a:lnTo>
                  <a:lnTo>
                    <a:pt x="879" y="494"/>
                  </a:lnTo>
                  <a:lnTo>
                    <a:pt x="880" y="495"/>
                  </a:lnTo>
                  <a:lnTo>
                    <a:pt x="882" y="496"/>
                  </a:lnTo>
                  <a:lnTo>
                    <a:pt x="883" y="496"/>
                  </a:lnTo>
                  <a:lnTo>
                    <a:pt x="883" y="495"/>
                  </a:lnTo>
                  <a:lnTo>
                    <a:pt x="884" y="491"/>
                  </a:lnTo>
                  <a:lnTo>
                    <a:pt x="883" y="489"/>
                  </a:lnTo>
                  <a:lnTo>
                    <a:pt x="884" y="488"/>
                  </a:lnTo>
                  <a:lnTo>
                    <a:pt x="884" y="489"/>
                  </a:lnTo>
                  <a:lnTo>
                    <a:pt x="885" y="489"/>
                  </a:lnTo>
                  <a:lnTo>
                    <a:pt x="886" y="489"/>
                  </a:lnTo>
                  <a:lnTo>
                    <a:pt x="885" y="488"/>
                  </a:lnTo>
                  <a:lnTo>
                    <a:pt x="885" y="487"/>
                  </a:lnTo>
                  <a:lnTo>
                    <a:pt x="888" y="487"/>
                  </a:lnTo>
                  <a:lnTo>
                    <a:pt x="890" y="487"/>
                  </a:lnTo>
                  <a:lnTo>
                    <a:pt x="891" y="487"/>
                  </a:lnTo>
                  <a:lnTo>
                    <a:pt x="891" y="486"/>
                  </a:lnTo>
                  <a:lnTo>
                    <a:pt x="891" y="485"/>
                  </a:lnTo>
                  <a:lnTo>
                    <a:pt x="891" y="482"/>
                  </a:lnTo>
                  <a:lnTo>
                    <a:pt x="891" y="481"/>
                  </a:lnTo>
                  <a:lnTo>
                    <a:pt x="892" y="481"/>
                  </a:lnTo>
                  <a:lnTo>
                    <a:pt x="892" y="480"/>
                  </a:lnTo>
                  <a:lnTo>
                    <a:pt x="893" y="480"/>
                  </a:lnTo>
                  <a:lnTo>
                    <a:pt x="893" y="479"/>
                  </a:lnTo>
                  <a:lnTo>
                    <a:pt x="893" y="478"/>
                  </a:lnTo>
                  <a:lnTo>
                    <a:pt x="894" y="476"/>
                  </a:lnTo>
                  <a:lnTo>
                    <a:pt x="895" y="471"/>
                  </a:lnTo>
                  <a:lnTo>
                    <a:pt x="896" y="470"/>
                  </a:lnTo>
                  <a:lnTo>
                    <a:pt x="895" y="469"/>
                  </a:lnTo>
                  <a:lnTo>
                    <a:pt x="895" y="468"/>
                  </a:lnTo>
                  <a:lnTo>
                    <a:pt x="895" y="466"/>
                  </a:lnTo>
                  <a:lnTo>
                    <a:pt x="896" y="465"/>
                  </a:lnTo>
                  <a:lnTo>
                    <a:pt x="897" y="466"/>
                  </a:lnTo>
                  <a:lnTo>
                    <a:pt x="901" y="468"/>
                  </a:lnTo>
                  <a:lnTo>
                    <a:pt x="901" y="469"/>
                  </a:lnTo>
                  <a:lnTo>
                    <a:pt x="903" y="468"/>
                  </a:lnTo>
                  <a:lnTo>
                    <a:pt x="904" y="468"/>
                  </a:lnTo>
                  <a:lnTo>
                    <a:pt x="905" y="466"/>
                  </a:lnTo>
                  <a:lnTo>
                    <a:pt x="905" y="465"/>
                  </a:lnTo>
                  <a:lnTo>
                    <a:pt x="905" y="464"/>
                  </a:lnTo>
                  <a:lnTo>
                    <a:pt x="904" y="464"/>
                  </a:lnTo>
                  <a:lnTo>
                    <a:pt x="904" y="463"/>
                  </a:lnTo>
                  <a:lnTo>
                    <a:pt x="903" y="463"/>
                  </a:lnTo>
                  <a:lnTo>
                    <a:pt x="902" y="462"/>
                  </a:lnTo>
                  <a:lnTo>
                    <a:pt x="901" y="462"/>
                  </a:lnTo>
                  <a:lnTo>
                    <a:pt x="901" y="461"/>
                  </a:lnTo>
                  <a:lnTo>
                    <a:pt x="900" y="460"/>
                  </a:lnTo>
                  <a:lnTo>
                    <a:pt x="899" y="459"/>
                  </a:lnTo>
                  <a:lnTo>
                    <a:pt x="896" y="459"/>
                  </a:lnTo>
                  <a:lnTo>
                    <a:pt x="895" y="459"/>
                  </a:lnTo>
                  <a:lnTo>
                    <a:pt x="895" y="457"/>
                  </a:lnTo>
                  <a:lnTo>
                    <a:pt x="894" y="457"/>
                  </a:lnTo>
                  <a:lnTo>
                    <a:pt x="894" y="456"/>
                  </a:lnTo>
                  <a:lnTo>
                    <a:pt x="893" y="456"/>
                  </a:lnTo>
                  <a:lnTo>
                    <a:pt x="892" y="456"/>
                  </a:lnTo>
                  <a:lnTo>
                    <a:pt x="891" y="455"/>
                  </a:lnTo>
                  <a:lnTo>
                    <a:pt x="890" y="454"/>
                  </a:lnTo>
                  <a:lnTo>
                    <a:pt x="888" y="454"/>
                  </a:lnTo>
                  <a:lnTo>
                    <a:pt x="887" y="454"/>
                  </a:lnTo>
                  <a:lnTo>
                    <a:pt x="886" y="454"/>
                  </a:lnTo>
                  <a:lnTo>
                    <a:pt x="885" y="454"/>
                  </a:lnTo>
                  <a:lnTo>
                    <a:pt x="883" y="454"/>
                  </a:lnTo>
                  <a:lnTo>
                    <a:pt x="879" y="455"/>
                  </a:lnTo>
                  <a:lnTo>
                    <a:pt x="877" y="454"/>
                  </a:lnTo>
                  <a:lnTo>
                    <a:pt x="877" y="455"/>
                  </a:lnTo>
                  <a:lnTo>
                    <a:pt x="876" y="455"/>
                  </a:lnTo>
                  <a:lnTo>
                    <a:pt x="875" y="455"/>
                  </a:lnTo>
                  <a:lnTo>
                    <a:pt x="875" y="456"/>
                  </a:lnTo>
                  <a:lnTo>
                    <a:pt x="874" y="456"/>
                  </a:lnTo>
                  <a:lnTo>
                    <a:pt x="873" y="456"/>
                  </a:lnTo>
                  <a:lnTo>
                    <a:pt x="871" y="456"/>
                  </a:lnTo>
                  <a:lnTo>
                    <a:pt x="871" y="455"/>
                  </a:lnTo>
                  <a:lnTo>
                    <a:pt x="870" y="455"/>
                  </a:lnTo>
                  <a:lnTo>
                    <a:pt x="869" y="455"/>
                  </a:lnTo>
                  <a:lnTo>
                    <a:pt x="868" y="455"/>
                  </a:lnTo>
                  <a:lnTo>
                    <a:pt x="868" y="456"/>
                  </a:lnTo>
                  <a:lnTo>
                    <a:pt x="867" y="456"/>
                  </a:lnTo>
                  <a:lnTo>
                    <a:pt x="866" y="456"/>
                  </a:lnTo>
                  <a:lnTo>
                    <a:pt x="860" y="454"/>
                  </a:lnTo>
                  <a:lnTo>
                    <a:pt x="859" y="453"/>
                  </a:lnTo>
                  <a:lnTo>
                    <a:pt x="858" y="453"/>
                  </a:lnTo>
                  <a:lnTo>
                    <a:pt x="858" y="454"/>
                  </a:lnTo>
                  <a:lnTo>
                    <a:pt x="857" y="454"/>
                  </a:lnTo>
                  <a:lnTo>
                    <a:pt x="854" y="454"/>
                  </a:lnTo>
                  <a:lnTo>
                    <a:pt x="849" y="455"/>
                  </a:lnTo>
                  <a:lnTo>
                    <a:pt x="848" y="455"/>
                  </a:lnTo>
                  <a:lnTo>
                    <a:pt x="843" y="455"/>
                  </a:lnTo>
                  <a:lnTo>
                    <a:pt x="842" y="455"/>
                  </a:lnTo>
                  <a:lnTo>
                    <a:pt x="841" y="455"/>
                  </a:lnTo>
                  <a:lnTo>
                    <a:pt x="840" y="454"/>
                  </a:lnTo>
                  <a:lnTo>
                    <a:pt x="840" y="455"/>
                  </a:lnTo>
                  <a:lnTo>
                    <a:pt x="839" y="455"/>
                  </a:lnTo>
                  <a:lnTo>
                    <a:pt x="837" y="455"/>
                  </a:lnTo>
                  <a:lnTo>
                    <a:pt x="836" y="455"/>
                  </a:lnTo>
                  <a:lnTo>
                    <a:pt x="836" y="454"/>
                  </a:lnTo>
                  <a:lnTo>
                    <a:pt x="835" y="454"/>
                  </a:lnTo>
                  <a:lnTo>
                    <a:pt x="834" y="455"/>
                  </a:lnTo>
                  <a:lnTo>
                    <a:pt x="831" y="454"/>
                  </a:lnTo>
                  <a:lnTo>
                    <a:pt x="827" y="455"/>
                  </a:lnTo>
                  <a:lnTo>
                    <a:pt x="826" y="455"/>
                  </a:lnTo>
                  <a:lnTo>
                    <a:pt x="823" y="454"/>
                  </a:lnTo>
                  <a:lnTo>
                    <a:pt x="817" y="453"/>
                  </a:lnTo>
                  <a:lnTo>
                    <a:pt x="809" y="449"/>
                  </a:lnTo>
                  <a:lnTo>
                    <a:pt x="808" y="449"/>
                  </a:lnTo>
                  <a:lnTo>
                    <a:pt x="807" y="449"/>
                  </a:lnTo>
                  <a:lnTo>
                    <a:pt x="806" y="449"/>
                  </a:lnTo>
                  <a:lnTo>
                    <a:pt x="805" y="447"/>
                  </a:lnTo>
                  <a:lnTo>
                    <a:pt x="805" y="446"/>
                  </a:lnTo>
                  <a:lnTo>
                    <a:pt x="805" y="445"/>
                  </a:lnTo>
                  <a:lnTo>
                    <a:pt x="806" y="444"/>
                  </a:lnTo>
                  <a:lnTo>
                    <a:pt x="806" y="441"/>
                  </a:lnTo>
                  <a:lnTo>
                    <a:pt x="806" y="438"/>
                  </a:lnTo>
                  <a:lnTo>
                    <a:pt x="807" y="436"/>
                  </a:lnTo>
                  <a:lnTo>
                    <a:pt x="806" y="434"/>
                  </a:lnTo>
                  <a:lnTo>
                    <a:pt x="805" y="431"/>
                  </a:lnTo>
                  <a:lnTo>
                    <a:pt x="805" y="428"/>
                  </a:lnTo>
                  <a:lnTo>
                    <a:pt x="805" y="427"/>
                  </a:lnTo>
                  <a:lnTo>
                    <a:pt x="806" y="424"/>
                  </a:lnTo>
                  <a:lnTo>
                    <a:pt x="807" y="423"/>
                  </a:lnTo>
                  <a:lnTo>
                    <a:pt x="806" y="422"/>
                  </a:lnTo>
                  <a:lnTo>
                    <a:pt x="805" y="422"/>
                  </a:lnTo>
                  <a:lnTo>
                    <a:pt x="806" y="422"/>
                  </a:lnTo>
                  <a:lnTo>
                    <a:pt x="806" y="421"/>
                  </a:lnTo>
                  <a:lnTo>
                    <a:pt x="806" y="420"/>
                  </a:lnTo>
                  <a:lnTo>
                    <a:pt x="805" y="421"/>
                  </a:lnTo>
                  <a:lnTo>
                    <a:pt x="805" y="420"/>
                  </a:lnTo>
                  <a:lnTo>
                    <a:pt x="804" y="419"/>
                  </a:lnTo>
                  <a:lnTo>
                    <a:pt x="804" y="418"/>
                  </a:lnTo>
                  <a:lnTo>
                    <a:pt x="804" y="417"/>
                  </a:lnTo>
                  <a:lnTo>
                    <a:pt x="802" y="417"/>
                  </a:lnTo>
                  <a:lnTo>
                    <a:pt x="802" y="415"/>
                  </a:lnTo>
                  <a:lnTo>
                    <a:pt x="802" y="414"/>
                  </a:lnTo>
                  <a:lnTo>
                    <a:pt x="801" y="414"/>
                  </a:lnTo>
                  <a:lnTo>
                    <a:pt x="800" y="414"/>
                  </a:lnTo>
                  <a:lnTo>
                    <a:pt x="800" y="413"/>
                  </a:lnTo>
                  <a:lnTo>
                    <a:pt x="800" y="412"/>
                  </a:lnTo>
                  <a:lnTo>
                    <a:pt x="800" y="411"/>
                  </a:lnTo>
                  <a:lnTo>
                    <a:pt x="799" y="411"/>
                  </a:lnTo>
                  <a:lnTo>
                    <a:pt x="798" y="411"/>
                  </a:lnTo>
                  <a:lnTo>
                    <a:pt x="798" y="413"/>
                  </a:lnTo>
                  <a:lnTo>
                    <a:pt x="797" y="413"/>
                  </a:lnTo>
                  <a:lnTo>
                    <a:pt x="797" y="414"/>
                  </a:lnTo>
                  <a:lnTo>
                    <a:pt x="797" y="415"/>
                  </a:lnTo>
                  <a:lnTo>
                    <a:pt x="798" y="415"/>
                  </a:lnTo>
                  <a:lnTo>
                    <a:pt x="797" y="415"/>
                  </a:lnTo>
                  <a:lnTo>
                    <a:pt x="797" y="417"/>
                  </a:lnTo>
                  <a:lnTo>
                    <a:pt x="798" y="417"/>
                  </a:lnTo>
                  <a:lnTo>
                    <a:pt x="798" y="418"/>
                  </a:lnTo>
                  <a:lnTo>
                    <a:pt x="797" y="419"/>
                  </a:lnTo>
                  <a:lnTo>
                    <a:pt x="796" y="420"/>
                  </a:lnTo>
                  <a:lnTo>
                    <a:pt x="796" y="421"/>
                  </a:lnTo>
                  <a:lnTo>
                    <a:pt x="796" y="422"/>
                  </a:lnTo>
                  <a:lnTo>
                    <a:pt x="794" y="422"/>
                  </a:lnTo>
                  <a:lnTo>
                    <a:pt x="794" y="421"/>
                  </a:lnTo>
                  <a:lnTo>
                    <a:pt x="793" y="420"/>
                  </a:lnTo>
                  <a:lnTo>
                    <a:pt x="791" y="420"/>
                  </a:lnTo>
                  <a:lnTo>
                    <a:pt x="790" y="420"/>
                  </a:lnTo>
                  <a:lnTo>
                    <a:pt x="789" y="420"/>
                  </a:lnTo>
                  <a:lnTo>
                    <a:pt x="788" y="420"/>
                  </a:lnTo>
                  <a:lnTo>
                    <a:pt x="787" y="420"/>
                  </a:lnTo>
                  <a:lnTo>
                    <a:pt x="785" y="419"/>
                  </a:lnTo>
                  <a:lnTo>
                    <a:pt x="784" y="418"/>
                  </a:lnTo>
                  <a:lnTo>
                    <a:pt x="783" y="417"/>
                  </a:lnTo>
                  <a:lnTo>
                    <a:pt x="783" y="415"/>
                  </a:lnTo>
                  <a:lnTo>
                    <a:pt x="780" y="414"/>
                  </a:lnTo>
                  <a:lnTo>
                    <a:pt x="780" y="413"/>
                  </a:lnTo>
                  <a:lnTo>
                    <a:pt x="780" y="411"/>
                  </a:lnTo>
                  <a:lnTo>
                    <a:pt x="779" y="410"/>
                  </a:lnTo>
                  <a:lnTo>
                    <a:pt x="779" y="409"/>
                  </a:lnTo>
                  <a:lnTo>
                    <a:pt x="778" y="409"/>
                  </a:lnTo>
                  <a:lnTo>
                    <a:pt x="778" y="407"/>
                  </a:lnTo>
                  <a:lnTo>
                    <a:pt x="779" y="407"/>
                  </a:lnTo>
                  <a:lnTo>
                    <a:pt x="780" y="407"/>
                  </a:lnTo>
                  <a:lnTo>
                    <a:pt x="780" y="406"/>
                  </a:lnTo>
                  <a:lnTo>
                    <a:pt x="779" y="406"/>
                  </a:lnTo>
                  <a:lnTo>
                    <a:pt x="778" y="406"/>
                  </a:lnTo>
                  <a:lnTo>
                    <a:pt x="778" y="405"/>
                  </a:lnTo>
                  <a:lnTo>
                    <a:pt x="778" y="404"/>
                  </a:lnTo>
                  <a:lnTo>
                    <a:pt x="776" y="404"/>
                  </a:lnTo>
                  <a:lnTo>
                    <a:pt x="775" y="404"/>
                  </a:lnTo>
                  <a:lnTo>
                    <a:pt x="775" y="403"/>
                  </a:lnTo>
                  <a:lnTo>
                    <a:pt x="774" y="403"/>
                  </a:lnTo>
                  <a:lnTo>
                    <a:pt x="774" y="402"/>
                  </a:lnTo>
                  <a:lnTo>
                    <a:pt x="773" y="402"/>
                  </a:lnTo>
                  <a:lnTo>
                    <a:pt x="772" y="403"/>
                  </a:lnTo>
                  <a:lnTo>
                    <a:pt x="772" y="404"/>
                  </a:lnTo>
                  <a:lnTo>
                    <a:pt x="772" y="405"/>
                  </a:lnTo>
                  <a:lnTo>
                    <a:pt x="773" y="406"/>
                  </a:lnTo>
                  <a:lnTo>
                    <a:pt x="774" y="406"/>
                  </a:lnTo>
                  <a:lnTo>
                    <a:pt x="774" y="407"/>
                  </a:lnTo>
                  <a:lnTo>
                    <a:pt x="775" y="409"/>
                  </a:lnTo>
                  <a:lnTo>
                    <a:pt x="775" y="407"/>
                  </a:lnTo>
                  <a:lnTo>
                    <a:pt x="775" y="409"/>
                  </a:lnTo>
                  <a:lnTo>
                    <a:pt x="776" y="409"/>
                  </a:lnTo>
                  <a:lnTo>
                    <a:pt x="776" y="410"/>
                  </a:lnTo>
                  <a:lnTo>
                    <a:pt x="776" y="411"/>
                  </a:lnTo>
                  <a:lnTo>
                    <a:pt x="774" y="411"/>
                  </a:lnTo>
                  <a:lnTo>
                    <a:pt x="773" y="411"/>
                  </a:lnTo>
                  <a:lnTo>
                    <a:pt x="772" y="409"/>
                  </a:lnTo>
                  <a:lnTo>
                    <a:pt x="771" y="409"/>
                  </a:lnTo>
                  <a:lnTo>
                    <a:pt x="770" y="409"/>
                  </a:lnTo>
                  <a:lnTo>
                    <a:pt x="770" y="411"/>
                  </a:lnTo>
                  <a:lnTo>
                    <a:pt x="768" y="411"/>
                  </a:lnTo>
                  <a:lnTo>
                    <a:pt x="768" y="410"/>
                  </a:lnTo>
                  <a:lnTo>
                    <a:pt x="767" y="410"/>
                  </a:lnTo>
                  <a:lnTo>
                    <a:pt x="767" y="409"/>
                  </a:lnTo>
                  <a:lnTo>
                    <a:pt x="766" y="407"/>
                  </a:lnTo>
                  <a:lnTo>
                    <a:pt x="763" y="410"/>
                  </a:lnTo>
                  <a:lnTo>
                    <a:pt x="762" y="409"/>
                  </a:lnTo>
                  <a:lnTo>
                    <a:pt x="763" y="409"/>
                  </a:lnTo>
                  <a:lnTo>
                    <a:pt x="764" y="407"/>
                  </a:lnTo>
                  <a:lnTo>
                    <a:pt x="765" y="406"/>
                  </a:lnTo>
                  <a:lnTo>
                    <a:pt x="764" y="405"/>
                  </a:lnTo>
                  <a:lnTo>
                    <a:pt x="763" y="405"/>
                  </a:lnTo>
                  <a:lnTo>
                    <a:pt x="763" y="404"/>
                  </a:lnTo>
                  <a:lnTo>
                    <a:pt x="763" y="403"/>
                  </a:lnTo>
                  <a:lnTo>
                    <a:pt x="762" y="403"/>
                  </a:lnTo>
                  <a:lnTo>
                    <a:pt x="761" y="402"/>
                  </a:lnTo>
                  <a:lnTo>
                    <a:pt x="761" y="401"/>
                  </a:lnTo>
                  <a:lnTo>
                    <a:pt x="759" y="401"/>
                  </a:lnTo>
                  <a:lnTo>
                    <a:pt x="758" y="401"/>
                  </a:lnTo>
                  <a:lnTo>
                    <a:pt x="757" y="399"/>
                  </a:lnTo>
                  <a:lnTo>
                    <a:pt x="756" y="399"/>
                  </a:lnTo>
                  <a:lnTo>
                    <a:pt x="756" y="398"/>
                  </a:lnTo>
                  <a:lnTo>
                    <a:pt x="755" y="398"/>
                  </a:lnTo>
                  <a:lnTo>
                    <a:pt x="754" y="397"/>
                  </a:lnTo>
                  <a:lnTo>
                    <a:pt x="753" y="397"/>
                  </a:lnTo>
                  <a:lnTo>
                    <a:pt x="753" y="396"/>
                  </a:lnTo>
                  <a:lnTo>
                    <a:pt x="753" y="395"/>
                  </a:lnTo>
                  <a:lnTo>
                    <a:pt x="753" y="394"/>
                  </a:lnTo>
                  <a:lnTo>
                    <a:pt x="753" y="395"/>
                  </a:lnTo>
                  <a:lnTo>
                    <a:pt x="752" y="395"/>
                  </a:lnTo>
                  <a:lnTo>
                    <a:pt x="752" y="396"/>
                  </a:lnTo>
                  <a:lnTo>
                    <a:pt x="750" y="398"/>
                  </a:lnTo>
                  <a:lnTo>
                    <a:pt x="750" y="399"/>
                  </a:lnTo>
                  <a:lnTo>
                    <a:pt x="750" y="401"/>
                  </a:lnTo>
                  <a:lnTo>
                    <a:pt x="750" y="402"/>
                  </a:lnTo>
                  <a:lnTo>
                    <a:pt x="752" y="401"/>
                  </a:lnTo>
                  <a:lnTo>
                    <a:pt x="752" y="399"/>
                  </a:lnTo>
                  <a:lnTo>
                    <a:pt x="753" y="401"/>
                  </a:lnTo>
                  <a:lnTo>
                    <a:pt x="755" y="401"/>
                  </a:lnTo>
                  <a:lnTo>
                    <a:pt x="755" y="402"/>
                  </a:lnTo>
                  <a:lnTo>
                    <a:pt x="756" y="402"/>
                  </a:lnTo>
                  <a:lnTo>
                    <a:pt x="757" y="404"/>
                  </a:lnTo>
                  <a:lnTo>
                    <a:pt x="757" y="405"/>
                  </a:lnTo>
                  <a:lnTo>
                    <a:pt x="756" y="405"/>
                  </a:lnTo>
                  <a:lnTo>
                    <a:pt x="755" y="405"/>
                  </a:lnTo>
                  <a:lnTo>
                    <a:pt x="754" y="405"/>
                  </a:lnTo>
                  <a:lnTo>
                    <a:pt x="754" y="406"/>
                  </a:lnTo>
                  <a:lnTo>
                    <a:pt x="752" y="407"/>
                  </a:lnTo>
                  <a:lnTo>
                    <a:pt x="750" y="409"/>
                  </a:lnTo>
                  <a:lnTo>
                    <a:pt x="750" y="411"/>
                  </a:lnTo>
                  <a:lnTo>
                    <a:pt x="749" y="412"/>
                  </a:lnTo>
                  <a:lnTo>
                    <a:pt x="747" y="412"/>
                  </a:lnTo>
                  <a:lnTo>
                    <a:pt x="746" y="413"/>
                  </a:lnTo>
                  <a:lnTo>
                    <a:pt x="745" y="414"/>
                  </a:lnTo>
                  <a:lnTo>
                    <a:pt x="744" y="414"/>
                  </a:lnTo>
                  <a:lnTo>
                    <a:pt x="744" y="417"/>
                  </a:lnTo>
                  <a:lnTo>
                    <a:pt x="744" y="418"/>
                  </a:lnTo>
                  <a:lnTo>
                    <a:pt x="744" y="419"/>
                  </a:lnTo>
                  <a:lnTo>
                    <a:pt x="742" y="420"/>
                  </a:lnTo>
                  <a:lnTo>
                    <a:pt x="742" y="421"/>
                  </a:lnTo>
                  <a:lnTo>
                    <a:pt x="741" y="423"/>
                  </a:lnTo>
                  <a:lnTo>
                    <a:pt x="741" y="424"/>
                  </a:lnTo>
                  <a:lnTo>
                    <a:pt x="741" y="426"/>
                  </a:lnTo>
                  <a:lnTo>
                    <a:pt x="741" y="427"/>
                  </a:lnTo>
                  <a:lnTo>
                    <a:pt x="742" y="428"/>
                  </a:lnTo>
                  <a:lnTo>
                    <a:pt x="742" y="429"/>
                  </a:lnTo>
                  <a:lnTo>
                    <a:pt x="744" y="429"/>
                  </a:lnTo>
                  <a:lnTo>
                    <a:pt x="745" y="429"/>
                  </a:lnTo>
                  <a:lnTo>
                    <a:pt x="747" y="428"/>
                  </a:lnTo>
                  <a:lnTo>
                    <a:pt x="748" y="429"/>
                  </a:lnTo>
                  <a:lnTo>
                    <a:pt x="750" y="431"/>
                  </a:lnTo>
                  <a:lnTo>
                    <a:pt x="753" y="434"/>
                  </a:lnTo>
                  <a:lnTo>
                    <a:pt x="754" y="435"/>
                  </a:lnTo>
                  <a:lnTo>
                    <a:pt x="754" y="437"/>
                  </a:lnTo>
                  <a:lnTo>
                    <a:pt x="755" y="438"/>
                  </a:lnTo>
                  <a:lnTo>
                    <a:pt x="756" y="438"/>
                  </a:lnTo>
                  <a:lnTo>
                    <a:pt x="756" y="439"/>
                  </a:lnTo>
                  <a:lnTo>
                    <a:pt x="757" y="440"/>
                  </a:lnTo>
                  <a:lnTo>
                    <a:pt x="758" y="440"/>
                  </a:lnTo>
                  <a:lnTo>
                    <a:pt x="758" y="441"/>
                  </a:lnTo>
                  <a:lnTo>
                    <a:pt x="761" y="441"/>
                  </a:lnTo>
                  <a:lnTo>
                    <a:pt x="762" y="443"/>
                  </a:lnTo>
                  <a:lnTo>
                    <a:pt x="763" y="443"/>
                  </a:lnTo>
                  <a:lnTo>
                    <a:pt x="764" y="443"/>
                  </a:lnTo>
                  <a:lnTo>
                    <a:pt x="764" y="441"/>
                  </a:lnTo>
                  <a:lnTo>
                    <a:pt x="765" y="441"/>
                  </a:lnTo>
                  <a:lnTo>
                    <a:pt x="766" y="441"/>
                  </a:lnTo>
                  <a:lnTo>
                    <a:pt x="766" y="440"/>
                  </a:lnTo>
                  <a:lnTo>
                    <a:pt x="767" y="440"/>
                  </a:lnTo>
                  <a:lnTo>
                    <a:pt x="767" y="441"/>
                  </a:lnTo>
                  <a:lnTo>
                    <a:pt x="768" y="441"/>
                  </a:lnTo>
                  <a:lnTo>
                    <a:pt x="768" y="443"/>
                  </a:lnTo>
                  <a:lnTo>
                    <a:pt x="768" y="444"/>
                  </a:lnTo>
                  <a:lnTo>
                    <a:pt x="768" y="445"/>
                  </a:lnTo>
                  <a:lnTo>
                    <a:pt x="768" y="446"/>
                  </a:lnTo>
                  <a:lnTo>
                    <a:pt x="768" y="447"/>
                  </a:lnTo>
                  <a:lnTo>
                    <a:pt x="770" y="448"/>
                  </a:lnTo>
                  <a:lnTo>
                    <a:pt x="771" y="448"/>
                  </a:lnTo>
                  <a:lnTo>
                    <a:pt x="772" y="449"/>
                  </a:lnTo>
                  <a:lnTo>
                    <a:pt x="773" y="449"/>
                  </a:lnTo>
                  <a:lnTo>
                    <a:pt x="774" y="449"/>
                  </a:lnTo>
                  <a:lnTo>
                    <a:pt x="775" y="449"/>
                  </a:lnTo>
                  <a:lnTo>
                    <a:pt x="775" y="451"/>
                  </a:lnTo>
                  <a:lnTo>
                    <a:pt x="774" y="451"/>
                  </a:lnTo>
                  <a:lnTo>
                    <a:pt x="773" y="452"/>
                  </a:lnTo>
                  <a:lnTo>
                    <a:pt x="773" y="453"/>
                  </a:lnTo>
                  <a:lnTo>
                    <a:pt x="773" y="454"/>
                  </a:lnTo>
                  <a:lnTo>
                    <a:pt x="772" y="454"/>
                  </a:lnTo>
                  <a:lnTo>
                    <a:pt x="773" y="455"/>
                  </a:lnTo>
                  <a:lnTo>
                    <a:pt x="772" y="454"/>
                  </a:lnTo>
                  <a:lnTo>
                    <a:pt x="770" y="454"/>
                  </a:lnTo>
                  <a:lnTo>
                    <a:pt x="768" y="454"/>
                  </a:lnTo>
                  <a:lnTo>
                    <a:pt x="768" y="453"/>
                  </a:lnTo>
                  <a:lnTo>
                    <a:pt x="768" y="454"/>
                  </a:lnTo>
                  <a:lnTo>
                    <a:pt x="767" y="455"/>
                  </a:lnTo>
                  <a:lnTo>
                    <a:pt x="765" y="455"/>
                  </a:lnTo>
                  <a:lnTo>
                    <a:pt x="763" y="454"/>
                  </a:lnTo>
                  <a:lnTo>
                    <a:pt x="762" y="454"/>
                  </a:lnTo>
                  <a:lnTo>
                    <a:pt x="761" y="454"/>
                  </a:lnTo>
                  <a:lnTo>
                    <a:pt x="759" y="454"/>
                  </a:lnTo>
                  <a:lnTo>
                    <a:pt x="758" y="454"/>
                  </a:lnTo>
                  <a:lnTo>
                    <a:pt x="757" y="454"/>
                  </a:lnTo>
                  <a:lnTo>
                    <a:pt x="756" y="454"/>
                  </a:lnTo>
                  <a:lnTo>
                    <a:pt x="755" y="454"/>
                  </a:lnTo>
                  <a:lnTo>
                    <a:pt x="754" y="454"/>
                  </a:lnTo>
                  <a:lnTo>
                    <a:pt x="755" y="456"/>
                  </a:lnTo>
                  <a:lnTo>
                    <a:pt x="754" y="460"/>
                  </a:lnTo>
                  <a:lnTo>
                    <a:pt x="754" y="461"/>
                  </a:lnTo>
                  <a:lnTo>
                    <a:pt x="753" y="462"/>
                  </a:lnTo>
                  <a:lnTo>
                    <a:pt x="753" y="463"/>
                  </a:lnTo>
                  <a:lnTo>
                    <a:pt x="753" y="464"/>
                  </a:lnTo>
                  <a:lnTo>
                    <a:pt x="750" y="465"/>
                  </a:lnTo>
                  <a:lnTo>
                    <a:pt x="750" y="466"/>
                  </a:lnTo>
                  <a:lnTo>
                    <a:pt x="749" y="466"/>
                  </a:lnTo>
                  <a:lnTo>
                    <a:pt x="748" y="466"/>
                  </a:lnTo>
                  <a:lnTo>
                    <a:pt x="747" y="466"/>
                  </a:lnTo>
                  <a:lnTo>
                    <a:pt x="747" y="465"/>
                  </a:lnTo>
                  <a:lnTo>
                    <a:pt x="746" y="464"/>
                  </a:lnTo>
                  <a:lnTo>
                    <a:pt x="745" y="464"/>
                  </a:lnTo>
                  <a:lnTo>
                    <a:pt x="742" y="465"/>
                  </a:lnTo>
                  <a:lnTo>
                    <a:pt x="744" y="468"/>
                  </a:lnTo>
                  <a:lnTo>
                    <a:pt x="744" y="469"/>
                  </a:lnTo>
                  <a:lnTo>
                    <a:pt x="742" y="469"/>
                  </a:lnTo>
                  <a:lnTo>
                    <a:pt x="742" y="470"/>
                  </a:lnTo>
                  <a:lnTo>
                    <a:pt x="741" y="470"/>
                  </a:lnTo>
                  <a:lnTo>
                    <a:pt x="741" y="471"/>
                  </a:lnTo>
                  <a:lnTo>
                    <a:pt x="740" y="471"/>
                  </a:lnTo>
                  <a:lnTo>
                    <a:pt x="740" y="473"/>
                  </a:lnTo>
                  <a:lnTo>
                    <a:pt x="739" y="474"/>
                  </a:lnTo>
                  <a:lnTo>
                    <a:pt x="739" y="476"/>
                  </a:lnTo>
                  <a:lnTo>
                    <a:pt x="740" y="477"/>
                  </a:lnTo>
                  <a:lnTo>
                    <a:pt x="740" y="478"/>
                  </a:lnTo>
                  <a:lnTo>
                    <a:pt x="741" y="478"/>
                  </a:lnTo>
                  <a:lnTo>
                    <a:pt x="741" y="480"/>
                  </a:lnTo>
                  <a:lnTo>
                    <a:pt x="741" y="481"/>
                  </a:lnTo>
                  <a:lnTo>
                    <a:pt x="742" y="481"/>
                  </a:lnTo>
                  <a:lnTo>
                    <a:pt x="742" y="482"/>
                  </a:lnTo>
                  <a:lnTo>
                    <a:pt x="744" y="482"/>
                  </a:lnTo>
                  <a:lnTo>
                    <a:pt x="753" y="487"/>
                  </a:lnTo>
                  <a:lnTo>
                    <a:pt x="756" y="489"/>
                  </a:lnTo>
                  <a:lnTo>
                    <a:pt x="757" y="490"/>
                  </a:lnTo>
                  <a:lnTo>
                    <a:pt x="759" y="490"/>
                  </a:lnTo>
                  <a:lnTo>
                    <a:pt x="761" y="490"/>
                  </a:lnTo>
                  <a:lnTo>
                    <a:pt x="762" y="490"/>
                  </a:lnTo>
                  <a:lnTo>
                    <a:pt x="763" y="489"/>
                  </a:lnTo>
                  <a:lnTo>
                    <a:pt x="764" y="489"/>
                  </a:lnTo>
                  <a:lnTo>
                    <a:pt x="765" y="489"/>
                  </a:lnTo>
                  <a:lnTo>
                    <a:pt x="765" y="490"/>
                  </a:lnTo>
                  <a:lnTo>
                    <a:pt x="766" y="493"/>
                  </a:lnTo>
                  <a:lnTo>
                    <a:pt x="766" y="494"/>
                  </a:lnTo>
                  <a:lnTo>
                    <a:pt x="765" y="495"/>
                  </a:lnTo>
                  <a:lnTo>
                    <a:pt x="764" y="495"/>
                  </a:lnTo>
                  <a:lnTo>
                    <a:pt x="764" y="496"/>
                  </a:lnTo>
                  <a:lnTo>
                    <a:pt x="764" y="497"/>
                  </a:lnTo>
                  <a:lnTo>
                    <a:pt x="764" y="498"/>
                  </a:lnTo>
                  <a:lnTo>
                    <a:pt x="763" y="498"/>
                  </a:lnTo>
                  <a:lnTo>
                    <a:pt x="763" y="499"/>
                  </a:lnTo>
                  <a:lnTo>
                    <a:pt x="764" y="499"/>
                  </a:lnTo>
                  <a:lnTo>
                    <a:pt x="764" y="501"/>
                  </a:lnTo>
                  <a:lnTo>
                    <a:pt x="765" y="501"/>
                  </a:lnTo>
                  <a:lnTo>
                    <a:pt x="765" y="502"/>
                  </a:lnTo>
                  <a:lnTo>
                    <a:pt x="764" y="503"/>
                  </a:lnTo>
                  <a:lnTo>
                    <a:pt x="765" y="503"/>
                  </a:lnTo>
                  <a:lnTo>
                    <a:pt x="765" y="504"/>
                  </a:lnTo>
                  <a:lnTo>
                    <a:pt x="765" y="505"/>
                  </a:lnTo>
                  <a:lnTo>
                    <a:pt x="764" y="506"/>
                  </a:lnTo>
                  <a:lnTo>
                    <a:pt x="763" y="507"/>
                  </a:lnTo>
                  <a:lnTo>
                    <a:pt x="762" y="509"/>
                  </a:lnTo>
                  <a:lnTo>
                    <a:pt x="761" y="507"/>
                  </a:lnTo>
                  <a:lnTo>
                    <a:pt x="761" y="509"/>
                  </a:lnTo>
                  <a:lnTo>
                    <a:pt x="759" y="509"/>
                  </a:lnTo>
                  <a:lnTo>
                    <a:pt x="759" y="510"/>
                  </a:lnTo>
                  <a:lnTo>
                    <a:pt x="759" y="511"/>
                  </a:lnTo>
                  <a:lnTo>
                    <a:pt x="758" y="512"/>
                  </a:lnTo>
                  <a:lnTo>
                    <a:pt x="759" y="513"/>
                  </a:lnTo>
                  <a:lnTo>
                    <a:pt x="758" y="516"/>
                  </a:lnTo>
                  <a:lnTo>
                    <a:pt x="758" y="518"/>
                  </a:lnTo>
                  <a:lnTo>
                    <a:pt x="759" y="518"/>
                  </a:lnTo>
                  <a:lnTo>
                    <a:pt x="759" y="519"/>
                  </a:lnTo>
                  <a:lnTo>
                    <a:pt x="759" y="520"/>
                  </a:lnTo>
                  <a:lnTo>
                    <a:pt x="761" y="519"/>
                  </a:lnTo>
                  <a:lnTo>
                    <a:pt x="761" y="520"/>
                  </a:lnTo>
                  <a:lnTo>
                    <a:pt x="762" y="520"/>
                  </a:lnTo>
                  <a:lnTo>
                    <a:pt x="763" y="521"/>
                  </a:lnTo>
                  <a:lnTo>
                    <a:pt x="763" y="522"/>
                  </a:lnTo>
                  <a:lnTo>
                    <a:pt x="764" y="523"/>
                  </a:lnTo>
                  <a:lnTo>
                    <a:pt x="765" y="524"/>
                  </a:lnTo>
                  <a:lnTo>
                    <a:pt x="766" y="523"/>
                  </a:lnTo>
                  <a:lnTo>
                    <a:pt x="767" y="523"/>
                  </a:lnTo>
                  <a:lnTo>
                    <a:pt x="766" y="524"/>
                  </a:lnTo>
                  <a:lnTo>
                    <a:pt x="765" y="529"/>
                  </a:lnTo>
                  <a:lnTo>
                    <a:pt x="764" y="530"/>
                  </a:lnTo>
                  <a:lnTo>
                    <a:pt x="764" y="531"/>
                  </a:lnTo>
                  <a:lnTo>
                    <a:pt x="764" y="532"/>
                  </a:lnTo>
                  <a:lnTo>
                    <a:pt x="764" y="533"/>
                  </a:lnTo>
                  <a:lnTo>
                    <a:pt x="765" y="533"/>
                  </a:lnTo>
                  <a:lnTo>
                    <a:pt x="767" y="535"/>
                  </a:lnTo>
                  <a:lnTo>
                    <a:pt x="768" y="533"/>
                  </a:lnTo>
                  <a:lnTo>
                    <a:pt x="770" y="533"/>
                  </a:lnTo>
                  <a:lnTo>
                    <a:pt x="772" y="535"/>
                  </a:lnTo>
                  <a:lnTo>
                    <a:pt x="773" y="535"/>
                  </a:lnTo>
                  <a:lnTo>
                    <a:pt x="774" y="535"/>
                  </a:lnTo>
                  <a:lnTo>
                    <a:pt x="774" y="536"/>
                  </a:lnTo>
                  <a:lnTo>
                    <a:pt x="773" y="536"/>
                  </a:lnTo>
                  <a:lnTo>
                    <a:pt x="772" y="537"/>
                  </a:lnTo>
                  <a:lnTo>
                    <a:pt x="771" y="539"/>
                  </a:lnTo>
                  <a:lnTo>
                    <a:pt x="770" y="540"/>
                  </a:lnTo>
                  <a:lnTo>
                    <a:pt x="770" y="543"/>
                  </a:lnTo>
                  <a:lnTo>
                    <a:pt x="770" y="544"/>
                  </a:lnTo>
                  <a:lnTo>
                    <a:pt x="770" y="545"/>
                  </a:lnTo>
                  <a:lnTo>
                    <a:pt x="771" y="546"/>
                  </a:lnTo>
                  <a:lnTo>
                    <a:pt x="772" y="548"/>
                  </a:lnTo>
                  <a:lnTo>
                    <a:pt x="773" y="549"/>
                  </a:lnTo>
                  <a:lnTo>
                    <a:pt x="773" y="551"/>
                  </a:lnTo>
                  <a:lnTo>
                    <a:pt x="773" y="552"/>
                  </a:lnTo>
                  <a:lnTo>
                    <a:pt x="773" y="553"/>
                  </a:lnTo>
                  <a:lnTo>
                    <a:pt x="772" y="553"/>
                  </a:lnTo>
                  <a:lnTo>
                    <a:pt x="772" y="554"/>
                  </a:lnTo>
                  <a:lnTo>
                    <a:pt x="773" y="556"/>
                  </a:lnTo>
                  <a:lnTo>
                    <a:pt x="773" y="557"/>
                  </a:lnTo>
                  <a:lnTo>
                    <a:pt x="773" y="558"/>
                  </a:lnTo>
                  <a:lnTo>
                    <a:pt x="774" y="558"/>
                  </a:lnTo>
                  <a:lnTo>
                    <a:pt x="774" y="560"/>
                  </a:lnTo>
                  <a:lnTo>
                    <a:pt x="773" y="561"/>
                  </a:lnTo>
                  <a:lnTo>
                    <a:pt x="773" y="562"/>
                  </a:lnTo>
                  <a:lnTo>
                    <a:pt x="774" y="562"/>
                  </a:lnTo>
                  <a:lnTo>
                    <a:pt x="774" y="564"/>
                  </a:lnTo>
                  <a:lnTo>
                    <a:pt x="775" y="565"/>
                  </a:lnTo>
                  <a:lnTo>
                    <a:pt x="775" y="566"/>
                  </a:lnTo>
                  <a:lnTo>
                    <a:pt x="775" y="568"/>
                  </a:lnTo>
                  <a:lnTo>
                    <a:pt x="775" y="570"/>
                  </a:lnTo>
                  <a:lnTo>
                    <a:pt x="775" y="571"/>
                  </a:lnTo>
                  <a:lnTo>
                    <a:pt x="776" y="572"/>
                  </a:lnTo>
                  <a:lnTo>
                    <a:pt x="775" y="572"/>
                  </a:lnTo>
                  <a:lnTo>
                    <a:pt x="776" y="573"/>
                  </a:lnTo>
                  <a:lnTo>
                    <a:pt x="778" y="576"/>
                  </a:lnTo>
                  <a:lnTo>
                    <a:pt x="779" y="577"/>
                  </a:lnTo>
                  <a:lnTo>
                    <a:pt x="779" y="578"/>
                  </a:lnTo>
                  <a:lnTo>
                    <a:pt x="778" y="579"/>
                  </a:lnTo>
                  <a:lnTo>
                    <a:pt x="778" y="578"/>
                  </a:lnTo>
                  <a:lnTo>
                    <a:pt x="778" y="579"/>
                  </a:lnTo>
                  <a:lnTo>
                    <a:pt x="776" y="580"/>
                  </a:lnTo>
                  <a:lnTo>
                    <a:pt x="776" y="581"/>
                  </a:lnTo>
                  <a:lnTo>
                    <a:pt x="778" y="582"/>
                  </a:lnTo>
                  <a:lnTo>
                    <a:pt x="778" y="585"/>
                  </a:lnTo>
                  <a:lnTo>
                    <a:pt x="778" y="586"/>
                  </a:lnTo>
                  <a:lnTo>
                    <a:pt x="776" y="587"/>
                  </a:lnTo>
                  <a:lnTo>
                    <a:pt x="775" y="587"/>
                  </a:lnTo>
                  <a:lnTo>
                    <a:pt x="775" y="588"/>
                  </a:lnTo>
                  <a:lnTo>
                    <a:pt x="775" y="587"/>
                  </a:lnTo>
                  <a:lnTo>
                    <a:pt x="774" y="587"/>
                  </a:lnTo>
                  <a:lnTo>
                    <a:pt x="773" y="586"/>
                  </a:lnTo>
                  <a:lnTo>
                    <a:pt x="773" y="585"/>
                  </a:lnTo>
                  <a:lnTo>
                    <a:pt x="772" y="585"/>
                  </a:lnTo>
                  <a:lnTo>
                    <a:pt x="772" y="586"/>
                  </a:lnTo>
                  <a:lnTo>
                    <a:pt x="773" y="587"/>
                  </a:lnTo>
                  <a:lnTo>
                    <a:pt x="774" y="587"/>
                  </a:lnTo>
                  <a:lnTo>
                    <a:pt x="774" y="588"/>
                  </a:lnTo>
                  <a:lnTo>
                    <a:pt x="775" y="588"/>
                  </a:lnTo>
                  <a:lnTo>
                    <a:pt x="776" y="589"/>
                  </a:lnTo>
                  <a:lnTo>
                    <a:pt x="776" y="593"/>
                  </a:lnTo>
                  <a:lnTo>
                    <a:pt x="778" y="595"/>
                  </a:lnTo>
                  <a:lnTo>
                    <a:pt x="779" y="597"/>
                  </a:lnTo>
                  <a:lnTo>
                    <a:pt x="779" y="598"/>
                  </a:lnTo>
                  <a:lnTo>
                    <a:pt x="779" y="599"/>
                  </a:lnTo>
                  <a:lnTo>
                    <a:pt x="778" y="599"/>
                  </a:lnTo>
                  <a:lnTo>
                    <a:pt x="776" y="599"/>
                  </a:lnTo>
                  <a:lnTo>
                    <a:pt x="776" y="598"/>
                  </a:lnTo>
                  <a:lnTo>
                    <a:pt x="776" y="599"/>
                  </a:lnTo>
                  <a:lnTo>
                    <a:pt x="775" y="599"/>
                  </a:lnTo>
                  <a:lnTo>
                    <a:pt x="774" y="599"/>
                  </a:lnTo>
                  <a:lnTo>
                    <a:pt x="773" y="598"/>
                  </a:lnTo>
                  <a:lnTo>
                    <a:pt x="772" y="598"/>
                  </a:lnTo>
                  <a:lnTo>
                    <a:pt x="772" y="597"/>
                  </a:lnTo>
                  <a:lnTo>
                    <a:pt x="771" y="597"/>
                  </a:lnTo>
                  <a:lnTo>
                    <a:pt x="771" y="594"/>
                  </a:lnTo>
                  <a:lnTo>
                    <a:pt x="771" y="593"/>
                  </a:lnTo>
                  <a:lnTo>
                    <a:pt x="770" y="593"/>
                  </a:lnTo>
                  <a:lnTo>
                    <a:pt x="770" y="594"/>
                  </a:lnTo>
                  <a:lnTo>
                    <a:pt x="770" y="595"/>
                  </a:lnTo>
                  <a:lnTo>
                    <a:pt x="770" y="596"/>
                  </a:lnTo>
                  <a:lnTo>
                    <a:pt x="771" y="597"/>
                  </a:lnTo>
                  <a:lnTo>
                    <a:pt x="770" y="598"/>
                  </a:lnTo>
                  <a:lnTo>
                    <a:pt x="770" y="599"/>
                  </a:lnTo>
                  <a:lnTo>
                    <a:pt x="768" y="599"/>
                  </a:lnTo>
                  <a:lnTo>
                    <a:pt x="767" y="598"/>
                  </a:lnTo>
                  <a:lnTo>
                    <a:pt x="768" y="597"/>
                  </a:lnTo>
                  <a:lnTo>
                    <a:pt x="768" y="596"/>
                  </a:lnTo>
                  <a:lnTo>
                    <a:pt x="768" y="597"/>
                  </a:lnTo>
                  <a:lnTo>
                    <a:pt x="767" y="597"/>
                  </a:lnTo>
                  <a:lnTo>
                    <a:pt x="767" y="598"/>
                  </a:lnTo>
                  <a:lnTo>
                    <a:pt x="767" y="599"/>
                  </a:lnTo>
                  <a:lnTo>
                    <a:pt x="767" y="600"/>
                  </a:lnTo>
                  <a:lnTo>
                    <a:pt x="766" y="602"/>
                  </a:lnTo>
                  <a:lnTo>
                    <a:pt x="765" y="602"/>
                  </a:lnTo>
                  <a:lnTo>
                    <a:pt x="765" y="600"/>
                  </a:lnTo>
                  <a:lnTo>
                    <a:pt x="765" y="599"/>
                  </a:lnTo>
                  <a:lnTo>
                    <a:pt x="764" y="597"/>
                  </a:lnTo>
                  <a:lnTo>
                    <a:pt x="764" y="596"/>
                  </a:lnTo>
                  <a:lnTo>
                    <a:pt x="764" y="591"/>
                  </a:lnTo>
                  <a:lnTo>
                    <a:pt x="764" y="590"/>
                  </a:lnTo>
                  <a:lnTo>
                    <a:pt x="765" y="588"/>
                  </a:lnTo>
                  <a:lnTo>
                    <a:pt x="765" y="586"/>
                  </a:lnTo>
                  <a:lnTo>
                    <a:pt x="765" y="585"/>
                  </a:lnTo>
                  <a:lnTo>
                    <a:pt x="766" y="585"/>
                  </a:lnTo>
                  <a:lnTo>
                    <a:pt x="766" y="583"/>
                  </a:lnTo>
                  <a:lnTo>
                    <a:pt x="766" y="582"/>
                  </a:lnTo>
                  <a:lnTo>
                    <a:pt x="765" y="581"/>
                  </a:lnTo>
                  <a:lnTo>
                    <a:pt x="765" y="580"/>
                  </a:lnTo>
                  <a:lnTo>
                    <a:pt x="765" y="579"/>
                  </a:lnTo>
                  <a:lnTo>
                    <a:pt x="766" y="579"/>
                  </a:lnTo>
                  <a:lnTo>
                    <a:pt x="765" y="579"/>
                  </a:lnTo>
                  <a:lnTo>
                    <a:pt x="764" y="580"/>
                  </a:lnTo>
                  <a:lnTo>
                    <a:pt x="764" y="581"/>
                  </a:lnTo>
                  <a:lnTo>
                    <a:pt x="765" y="581"/>
                  </a:lnTo>
                  <a:lnTo>
                    <a:pt x="765" y="582"/>
                  </a:lnTo>
                  <a:lnTo>
                    <a:pt x="765" y="583"/>
                  </a:lnTo>
                  <a:lnTo>
                    <a:pt x="764" y="585"/>
                  </a:lnTo>
                  <a:lnTo>
                    <a:pt x="764" y="586"/>
                  </a:lnTo>
                  <a:lnTo>
                    <a:pt x="763" y="586"/>
                  </a:lnTo>
                  <a:lnTo>
                    <a:pt x="762" y="586"/>
                  </a:lnTo>
                  <a:lnTo>
                    <a:pt x="762" y="585"/>
                  </a:lnTo>
                  <a:lnTo>
                    <a:pt x="763" y="583"/>
                  </a:lnTo>
                  <a:lnTo>
                    <a:pt x="763" y="582"/>
                  </a:lnTo>
                  <a:lnTo>
                    <a:pt x="762" y="581"/>
                  </a:lnTo>
                  <a:lnTo>
                    <a:pt x="762" y="580"/>
                  </a:lnTo>
                  <a:lnTo>
                    <a:pt x="762" y="579"/>
                  </a:lnTo>
                  <a:lnTo>
                    <a:pt x="763" y="578"/>
                  </a:lnTo>
                  <a:lnTo>
                    <a:pt x="763" y="577"/>
                  </a:lnTo>
                  <a:lnTo>
                    <a:pt x="764" y="577"/>
                  </a:lnTo>
                  <a:lnTo>
                    <a:pt x="764" y="576"/>
                  </a:lnTo>
                  <a:lnTo>
                    <a:pt x="763" y="576"/>
                  </a:lnTo>
                  <a:lnTo>
                    <a:pt x="763" y="577"/>
                  </a:lnTo>
                  <a:lnTo>
                    <a:pt x="762" y="577"/>
                  </a:lnTo>
                  <a:lnTo>
                    <a:pt x="762" y="578"/>
                  </a:lnTo>
                  <a:lnTo>
                    <a:pt x="762" y="579"/>
                  </a:lnTo>
                  <a:lnTo>
                    <a:pt x="762" y="580"/>
                  </a:lnTo>
                  <a:lnTo>
                    <a:pt x="762" y="581"/>
                  </a:lnTo>
                  <a:lnTo>
                    <a:pt x="762" y="582"/>
                  </a:lnTo>
                  <a:lnTo>
                    <a:pt x="761" y="583"/>
                  </a:lnTo>
                  <a:lnTo>
                    <a:pt x="761" y="585"/>
                  </a:lnTo>
                  <a:lnTo>
                    <a:pt x="761" y="586"/>
                  </a:lnTo>
                  <a:lnTo>
                    <a:pt x="761" y="587"/>
                  </a:lnTo>
                  <a:lnTo>
                    <a:pt x="759" y="589"/>
                  </a:lnTo>
                  <a:lnTo>
                    <a:pt x="759" y="590"/>
                  </a:lnTo>
                  <a:lnTo>
                    <a:pt x="759" y="593"/>
                  </a:lnTo>
                  <a:lnTo>
                    <a:pt x="761" y="593"/>
                  </a:lnTo>
                  <a:lnTo>
                    <a:pt x="762" y="593"/>
                  </a:lnTo>
                  <a:lnTo>
                    <a:pt x="762" y="594"/>
                  </a:lnTo>
                  <a:lnTo>
                    <a:pt x="762" y="595"/>
                  </a:lnTo>
                  <a:lnTo>
                    <a:pt x="761" y="596"/>
                  </a:lnTo>
                  <a:lnTo>
                    <a:pt x="761" y="598"/>
                  </a:lnTo>
                  <a:lnTo>
                    <a:pt x="761" y="599"/>
                  </a:lnTo>
                  <a:lnTo>
                    <a:pt x="759" y="599"/>
                  </a:lnTo>
                  <a:lnTo>
                    <a:pt x="759" y="600"/>
                  </a:lnTo>
                  <a:lnTo>
                    <a:pt x="759" y="602"/>
                  </a:lnTo>
                  <a:lnTo>
                    <a:pt x="758" y="602"/>
                  </a:lnTo>
                  <a:lnTo>
                    <a:pt x="758" y="600"/>
                  </a:lnTo>
                  <a:lnTo>
                    <a:pt x="758" y="602"/>
                  </a:lnTo>
                  <a:lnTo>
                    <a:pt x="758" y="603"/>
                  </a:lnTo>
                  <a:lnTo>
                    <a:pt x="757" y="603"/>
                  </a:lnTo>
                  <a:lnTo>
                    <a:pt x="756" y="603"/>
                  </a:lnTo>
                  <a:lnTo>
                    <a:pt x="756" y="602"/>
                  </a:lnTo>
                  <a:lnTo>
                    <a:pt x="757" y="600"/>
                  </a:lnTo>
                  <a:lnTo>
                    <a:pt x="757" y="599"/>
                  </a:lnTo>
                  <a:lnTo>
                    <a:pt x="757" y="598"/>
                  </a:lnTo>
                  <a:lnTo>
                    <a:pt x="758" y="597"/>
                  </a:lnTo>
                  <a:lnTo>
                    <a:pt x="757" y="595"/>
                  </a:lnTo>
                  <a:lnTo>
                    <a:pt x="757" y="594"/>
                  </a:lnTo>
                  <a:lnTo>
                    <a:pt x="758" y="591"/>
                  </a:lnTo>
                  <a:lnTo>
                    <a:pt x="758" y="590"/>
                  </a:lnTo>
                  <a:lnTo>
                    <a:pt x="757" y="589"/>
                  </a:lnTo>
                  <a:lnTo>
                    <a:pt x="757" y="587"/>
                  </a:lnTo>
                  <a:lnTo>
                    <a:pt x="757" y="586"/>
                  </a:lnTo>
                  <a:lnTo>
                    <a:pt x="757" y="587"/>
                  </a:lnTo>
                  <a:lnTo>
                    <a:pt x="756" y="587"/>
                  </a:lnTo>
                  <a:lnTo>
                    <a:pt x="756" y="588"/>
                  </a:lnTo>
                  <a:lnTo>
                    <a:pt x="756" y="589"/>
                  </a:lnTo>
                  <a:lnTo>
                    <a:pt x="756" y="590"/>
                  </a:lnTo>
                  <a:lnTo>
                    <a:pt x="757" y="591"/>
                  </a:lnTo>
                  <a:lnTo>
                    <a:pt x="756" y="591"/>
                  </a:lnTo>
                  <a:lnTo>
                    <a:pt x="756" y="593"/>
                  </a:lnTo>
                  <a:lnTo>
                    <a:pt x="755" y="594"/>
                  </a:lnTo>
                  <a:lnTo>
                    <a:pt x="755" y="595"/>
                  </a:lnTo>
                  <a:lnTo>
                    <a:pt x="755" y="596"/>
                  </a:lnTo>
                  <a:lnTo>
                    <a:pt x="756" y="597"/>
                  </a:lnTo>
                  <a:lnTo>
                    <a:pt x="756" y="598"/>
                  </a:lnTo>
                  <a:lnTo>
                    <a:pt x="755" y="598"/>
                  </a:lnTo>
                  <a:lnTo>
                    <a:pt x="755" y="599"/>
                  </a:lnTo>
                  <a:lnTo>
                    <a:pt x="754" y="599"/>
                  </a:lnTo>
                  <a:lnTo>
                    <a:pt x="753" y="599"/>
                  </a:lnTo>
                  <a:lnTo>
                    <a:pt x="753" y="598"/>
                  </a:lnTo>
                  <a:lnTo>
                    <a:pt x="753" y="597"/>
                  </a:lnTo>
                  <a:lnTo>
                    <a:pt x="753" y="596"/>
                  </a:lnTo>
                  <a:lnTo>
                    <a:pt x="752" y="596"/>
                  </a:lnTo>
                  <a:lnTo>
                    <a:pt x="750" y="596"/>
                  </a:lnTo>
                  <a:lnTo>
                    <a:pt x="750" y="595"/>
                  </a:lnTo>
                  <a:lnTo>
                    <a:pt x="750" y="596"/>
                  </a:lnTo>
                  <a:lnTo>
                    <a:pt x="752" y="597"/>
                  </a:lnTo>
                  <a:lnTo>
                    <a:pt x="752" y="598"/>
                  </a:lnTo>
                  <a:lnTo>
                    <a:pt x="750" y="599"/>
                  </a:lnTo>
                  <a:lnTo>
                    <a:pt x="749" y="599"/>
                  </a:lnTo>
                  <a:lnTo>
                    <a:pt x="749" y="598"/>
                  </a:lnTo>
                  <a:lnTo>
                    <a:pt x="749" y="594"/>
                  </a:lnTo>
                  <a:lnTo>
                    <a:pt x="749" y="593"/>
                  </a:lnTo>
                  <a:lnTo>
                    <a:pt x="748" y="591"/>
                  </a:lnTo>
                  <a:lnTo>
                    <a:pt x="748" y="593"/>
                  </a:lnTo>
                  <a:lnTo>
                    <a:pt x="749" y="597"/>
                  </a:lnTo>
                  <a:lnTo>
                    <a:pt x="749" y="598"/>
                  </a:lnTo>
                  <a:lnTo>
                    <a:pt x="749" y="599"/>
                  </a:lnTo>
                  <a:lnTo>
                    <a:pt x="749" y="600"/>
                  </a:lnTo>
                  <a:lnTo>
                    <a:pt x="749" y="602"/>
                  </a:lnTo>
                  <a:lnTo>
                    <a:pt x="748" y="602"/>
                  </a:lnTo>
                  <a:lnTo>
                    <a:pt x="747" y="602"/>
                  </a:lnTo>
                  <a:lnTo>
                    <a:pt x="747" y="600"/>
                  </a:lnTo>
                  <a:lnTo>
                    <a:pt x="747" y="599"/>
                  </a:lnTo>
                  <a:lnTo>
                    <a:pt x="746" y="599"/>
                  </a:lnTo>
                  <a:lnTo>
                    <a:pt x="745" y="598"/>
                  </a:lnTo>
                  <a:lnTo>
                    <a:pt x="745" y="597"/>
                  </a:lnTo>
                  <a:lnTo>
                    <a:pt x="745" y="596"/>
                  </a:lnTo>
                  <a:lnTo>
                    <a:pt x="746" y="596"/>
                  </a:lnTo>
                  <a:lnTo>
                    <a:pt x="746" y="595"/>
                  </a:lnTo>
                  <a:lnTo>
                    <a:pt x="746" y="594"/>
                  </a:lnTo>
                  <a:lnTo>
                    <a:pt x="746" y="593"/>
                  </a:lnTo>
                  <a:lnTo>
                    <a:pt x="746" y="591"/>
                  </a:lnTo>
                  <a:lnTo>
                    <a:pt x="744" y="588"/>
                  </a:lnTo>
                  <a:lnTo>
                    <a:pt x="744" y="587"/>
                  </a:lnTo>
                  <a:lnTo>
                    <a:pt x="744" y="586"/>
                  </a:lnTo>
                  <a:lnTo>
                    <a:pt x="744" y="585"/>
                  </a:lnTo>
                  <a:lnTo>
                    <a:pt x="744" y="583"/>
                  </a:lnTo>
                  <a:lnTo>
                    <a:pt x="745" y="583"/>
                  </a:lnTo>
                  <a:lnTo>
                    <a:pt x="746" y="581"/>
                  </a:lnTo>
                  <a:lnTo>
                    <a:pt x="747" y="580"/>
                  </a:lnTo>
                  <a:lnTo>
                    <a:pt x="746" y="580"/>
                  </a:lnTo>
                  <a:lnTo>
                    <a:pt x="746" y="578"/>
                  </a:lnTo>
                  <a:lnTo>
                    <a:pt x="746" y="577"/>
                  </a:lnTo>
                  <a:lnTo>
                    <a:pt x="745" y="577"/>
                  </a:lnTo>
                  <a:lnTo>
                    <a:pt x="742" y="576"/>
                  </a:lnTo>
                  <a:lnTo>
                    <a:pt x="741" y="574"/>
                  </a:lnTo>
                  <a:lnTo>
                    <a:pt x="740" y="574"/>
                  </a:lnTo>
                  <a:lnTo>
                    <a:pt x="739" y="574"/>
                  </a:lnTo>
                  <a:lnTo>
                    <a:pt x="738" y="573"/>
                  </a:lnTo>
                  <a:lnTo>
                    <a:pt x="737" y="572"/>
                  </a:lnTo>
                  <a:lnTo>
                    <a:pt x="737" y="571"/>
                  </a:lnTo>
                  <a:lnTo>
                    <a:pt x="737" y="570"/>
                  </a:lnTo>
                  <a:lnTo>
                    <a:pt x="737" y="569"/>
                  </a:lnTo>
                  <a:lnTo>
                    <a:pt x="736" y="568"/>
                  </a:lnTo>
                  <a:lnTo>
                    <a:pt x="736" y="566"/>
                  </a:lnTo>
                  <a:lnTo>
                    <a:pt x="735" y="566"/>
                  </a:lnTo>
                  <a:lnTo>
                    <a:pt x="736" y="568"/>
                  </a:lnTo>
                  <a:lnTo>
                    <a:pt x="736" y="570"/>
                  </a:lnTo>
                  <a:lnTo>
                    <a:pt x="737" y="572"/>
                  </a:lnTo>
                  <a:lnTo>
                    <a:pt x="737" y="573"/>
                  </a:lnTo>
                  <a:lnTo>
                    <a:pt x="738" y="576"/>
                  </a:lnTo>
                  <a:lnTo>
                    <a:pt x="739" y="576"/>
                  </a:lnTo>
                  <a:lnTo>
                    <a:pt x="740" y="576"/>
                  </a:lnTo>
                  <a:lnTo>
                    <a:pt x="741" y="576"/>
                  </a:lnTo>
                  <a:lnTo>
                    <a:pt x="744" y="577"/>
                  </a:lnTo>
                  <a:lnTo>
                    <a:pt x="745" y="578"/>
                  </a:lnTo>
                  <a:lnTo>
                    <a:pt x="745" y="579"/>
                  </a:lnTo>
                  <a:lnTo>
                    <a:pt x="745" y="580"/>
                  </a:lnTo>
                  <a:lnTo>
                    <a:pt x="744" y="581"/>
                  </a:lnTo>
                  <a:lnTo>
                    <a:pt x="742" y="582"/>
                  </a:lnTo>
                  <a:lnTo>
                    <a:pt x="741" y="582"/>
                  </a:lnTo>
                  <a:lnTo>
                    <a:pt x="740" y="582"/>
                  </a:lnTo>
                  <a:lnTo>
                    <a:pt x="740" y="583"/>
                  </a:lnTo>
                  <a:lnTo>
                    <a:pt x="740" y="585"/>
                  </a:lnTo>
                  <a:lnTo>
                    <a:pt x="739" y="586"/>
                  </a:lnTo>
                  <a:lnTo>
                    <a:pt x="738" y="589"/>
                  </a:lnTo>
                  <a:lnTo>
                    <a:pt x="737" y="590"/>
                  </a:lnTo>
                  <a:lnTo>
                    <a:pt x="735" y="591"/>
                  </a:lnTo>
                  <a:lnTo>
                    <a:pt x="735" y="593"/>
                  </a:lnTo>
                  <a:lnTo>
                    <a:pt x="733" y="594"/>
                  </a:lnTo>
                  <a:lnTo>
                    <a:pt x="732" y="595"/>
                  </a:lnTo>
                  <a:lnTo>
                    <a:pt x="729" y="596"/>
                  </a:lnTo>
                  <a:lnTo>
                    <a:pt x="728" y="597"/>
                  </a:lnTo>
                  <a:lnTo>
                    <a:pt x="727" y="598"/>
                  </a:lnTo>
                  <a:lnTo>
                    <a:pt x="724" y="597"/>
                  </a:lnTo>
                  <a:lnTo>
                    <a:pt x="724" y="598"/>
                  </a:lnTo>
                  <a:lnTo>
                    <a:pt x="719" y="599"/>
                  </a:lnTo>
                  <a:lnTo>
                    <a:pt x="716" y="600"/>
                  </a:lnTo>
                  <a:lnTo>
                    <a:pt x="714" y="602"/>
                  </a:lnTo>
                  <a:lnTo>
                    <a:pt x="712" y="602"/>
                  </a:lnTo>
                  <a:lnTo>
                    <a:pt x="711" y="602"/>
                  </a:lnTo>
                  <a:lnTo>
                    <a:pt x="710" y="602"/>
                  </a:lnTo>
                  <a:lnTo>
                    <a:pt x="709" y="602"/>
                  </a:lnTo>
                  <a:lnTo>
                    <a:pt x="705" y="604"/>
                  </a:lnTo>
                  <a:lnTo>
                    <a:pt x="703" y="605"/>
                  </a:lnTo>
                  <a:lnTo>
                    <a:pt x="698" y="611"/>
                  </a:lnTo>
                  <a:lnTo>
                    <a:pt x="696" y="613"/>
                  </a:lnTo>
                  <a:lnTo>
                    <a:pt x="695" y="616"/>
                  </a:lnTo>
                  <a:lnTo>
                    <a:pt x="695" y="621"/>
                  </a:lnTo>
                  <a:lnTo>
                    <a:pt x="699" y="630"/>
                  </a:lnTo>
                  <a:lnTo>
                    <a:pt x="699" y="631"/>
                  </a:lnTo>
                  <a:lnTo>
                    <a:pt x="699" y="632"/>
                  </a:lnTo>
                  <a:lnTo>
                    <a:pt x="698" y="632"/>
                  </a:lnTo>
                  <a:lnTo>
                    <a:pt x="696" y="632"/>
                  </a:lnTo>
                  <a:lnTo>
                    <a:pt x="697" y="633"/>
                  </a:lnTo>
                  <a:lnTo>
                    <a:pt x="699" y="633"/>
                  </a:lnTo>
                  <a:lnTo>
                    <a:pt x="701" y="633"/>
                  </a:lnTo>
                  <a:lnTo>
                    <a:pt x="701" y="635"/>
                  </a:lnTo>
                  <a:lnTo>
                    <a:pt x="701" y="636"/>
                  </a:lnTo>
                  <a:lnTo>
                    <a:pt x="699" y="636"/>
                  </a:lnTo>
                  <a:lnTo>
                    <a:pt x="698" y="636"/>
                  </a:lnTo>
                  <a:lnTo>
                    <a:pt x="699" y="636"/>
                  </a:lnTo>
                  <a:lnTo>
                    <a:pt x="701" y="637"/>
                  </a:lnTo>
                  <a:lnTo>
                    <a:pt x="702" y="637"/>
                  </a:lnTo>
                  <a:lnTo>
                    <a:pt x="702" y="636"/>
                  </a:lnTo>
                  <a:lnTo>
                    <a:pt x="703" y="636"/>
                  </a:lnTo>
                  <a:lnTo>
                    <a:pt x="702" y="637"/>
                  </a:lnTo>
                  <a:lnTo>
                    <a:pt x="701" y="638"/>
                  </a:lnTo>
                  <a:lnTo>
                    <a:pt x="698" y="639"/>
                  </a:lnTo>
                  <a:lnTo>
                    <a:pt x="693" y="644"/>
                  </a:lnTo>
                  <a:lnTo>
                    <a:pt x="692" y="644"/>
                  </a:lnTo>
                  <a:lnTo>
                    <a:pt x="692" y="645"/>
                  </a:lnTo>
                  <a:lnTo>
                    <a:pt x="690" y="646"/>
                  </a:lnTo>
                  <a:lnTo>
                    <a:pt x="690" y="649"/>
                  </a:lnTo>
                  <a:lnTo>
                    <a:pt x="692" y="648"/>
                  </a:lnTo>
                  <a:lnTo>
                    <a:pt x="693" y="648"/>
                  </a:lnTo>
                  <a:lnTo>
                    <a:pt x="693" y="647"/>
                  </a:lnTo>
                  <a:lnTo>
                    <a:pt x="694" y="646"/>
                  </a:lnTo>
                  <a:lnTo>
                    <a:pt x="694" y="647"/>
                  </a:lnTo>
                  <a:lnTo>
                    <a:pt x="694" y="648"/>
                  </a:lnTo>
                  <a:lnTo>
                    <a:pt x="693" y="650"/>
                  </a:lnTo>
                  <a:lnTo>
                    <a:pt x="692" y="650"/>
                  </a:lnTo>
                  <a:lnTo>
                    <a:pt x="690" y="652"/>
                  </a:lnTo>
                  <a:lnTo>
                    <a:pt x="689" y="652"/>
                  </a:lnTo>
                  <a:lnTo>
                    <a:pt x="690" y="653"/>
                  </a:lnTo>
                  <a:lnTo>
                    <a:pt x="690" y="652"/>
                  </a:lnTo>
                  <a:lnTo>
                    <a:pt x="692" y="652"/>
                  </a:lnTo>
                  <a:lnTo>
                    <a:pt x="690" y="653"/>
                  </a:lnTo>
                  <a:lnTo>
                    <a:pt x="687" y="654"/>
                  </a:lnTo>
                  <a:lnTo>
                    <a:pt x="686" y="655"/>
                  </a:lnTo>
                  <a:lnTo>
                    <a:pt x="684" y="655"/>
                  </a:lnTo>
                  <a:lnTo>
                    <a:pt x="683" y="656"/>
                  </a:lnTo>
                  <a:lnTo>
                    <a:pt x="683" y="657"/>
                  </a:lnTo>
                  <a:lnTo>
                    <a:pt x="681" y="658"/>
                  </a:lnTo>
                  <a:lnTo>
                    <a:pt x="681" y="660"/>
                  </a:lnTo>
                  <a:lnTo>
                    <a:pt x="679" y="662"/>
                  </a:lnTo>
                  <a:lnTo>
                    <a:pt x="678" y="663"/>
                  </a:lnTo>
                  <a:lnTo>
                    <a:pt x="679" y="663"/>
                  </a:lnTo>
                  <a:lnTo>
                    <a:pt x="679" y="664"/>
                  </a:lnTo>
                  <a:lnTo>
                    <a:pt x="680" y="664"/>
                  </a:lnTo>
                  <a:lnTo>
                    <a:pt x="679" y="664"/>
                  </a:lnTo>
                  <a:lnTo>
                    <a:pt x="677" y="663"/>
                  </a:lnTo>
                  <a:lnTo>
                    <a:pt x="675" y="661"/>
                  </a:lnTo>
                  <a:lnTo>
                    <a:pt x="672" y="661"/>
                  </a:lnTo>
                  <a:lnTo>
                    <a:pt x="671" y="661"/>
                  </a:lnTo>
                  <a:lnTo>
                    <a:pt x="670" y="660"/>
                  </a:lnTo>
                  <a:lnTo>
                    <a:pt x="670" y="658"/>
                  </a:lnTo>
                  <a:lnTo>
                    <a:pt x="669" y="658"/>
                  </a:lnTo>
                  <a:lnTo>
                    <a:pt x="670" y="660"/>
                  </a:lnTo>
                  <a:lnTo>
                    <a:pt x="670" y="661"/>
                  </a:lnTo>
                  <a:lnTo>
                    <a:pt x="671" y="661"/>
                  </a:lnTo>
                  <a:lnTo>
                    <a:pt x="672" y="662"/>
                  </a:lnTo>
                  <a:lnTo>
                    <a:pt x="673" y="663"/>
                  </a:lnTo>
                  <a:lnTo>
                    <a:pt x="675" y="663"/>
                  </a:lnTo>
                  <a:lnTo>
                    <a:pt x="675" y="664"/>
                  </a:lnTo>
                  <a:lnTo>
                    <a:pt x="676" y="664"/>
                  </a:lnTo>
                  <a:lnTo>
                    <a:pt x="677" y="664"/>
                  </a:lnTo>
                  <a:lnTo>
                    <a:pt x="677" y="665"/>
                  </a:lnTo>
                  <a:lnTo>
                    <a:pt x="678" y="665"/>
                  </a:lnTo>
                  <a:lnTo>
                    <a:pt x="673" y="668"/>
                  </a:lnTo>
                  <a:lnTo>
                    <a:pt x="668" y="670"/>
                  </a:lnTo>
                  <a:lnTo>
                    <a:pt x="667" y="670"/>
                  </a:lnTo>
                  <a:lnTo>
                    <a:pt x="666" y="670"/>
                  </a:lnTo>
                  <a:lnTo>
                    <a:pt x="664" y="670"/>
                  </a:lnTo>
                  <a:lnTo>
                    <a:pt x="660" y="671"/>
                  </a:lnTo>
                  <a:lnTo>
                    <a:pt x="658" y="672"/>
                  </a:lnTo>
                  <a:lnTo>
                    <a:pt x="656" y="673"/>
                  </a:lnTo>
                  <a:lnTo>
                    <a:pt x="655" y="673"/>
                  </a:lnTo>
                  <a:lnTo>
                    <a:pt x="654" y="673"/>
                  </a:lnTo>
                  <a:lnTo>
                    <a:pt x="653" y="673"/>
                  </a:lnTo>
                  <a:lnTo>
                    <a:pt x="652" y="673"/>
                  </a:lnTo>
                  <a:lnTo>
                    <a:pt x="650" y="674"/>
                  </a:lnTo>
                  <a:lnTo>
                    <a:pt x="651" y="674"/>
                  </a:lnTo>
                  <a:lnTo>
                    <a:pt x="650" y="674"/>
                  </a:lnTo>
                  <a:lnTo>
                    <a:pt x="647" y="675"/>
                  </a:lnTo>
                  <a:lnTo>
                    <a:pt x="644" y="677"/>
                  </a:lnTo>
                  <a:lnTo>
                    <a:pt x="643" y="677"/>
                  </a:lnTo>
                  <a:lnTo>
                    <a:pt x="643" y="675"/>
                  </a:lnTo>
                  <a:lnTo>
                    <a:pt x="644" y="674"/>
                  </a:lnTo>
                  <a:lnTo>
                    <a:pt x="646" y="674"/>
                  </a:lnTo>
                  <a:lnTo>
                    <a:pt x="646" y="675"/>
                  </a:lnTo>
                  <a:lnTo>
                    <a:pt x="647" y="674"/>
                  </a:lnTo>
                  <a:lnTo>
                    <a:pt x="649" y="673"/>
                  </a:lnTo>
                  <a:lnTo>
                    <a:pt x="647" y="673"/>
                  </a:lnTo>
                  <a:lnTo>
                    <a:pt x="647" y="672"/>
                  </a:lnTo>
                  <a:lnTo>
                    <a:pt x="647" y="669"/>
                  </a:lnTo>
                  <a:lnTo>
                    <a:pt x="646" y="668"/>
                  </a:lnTo>
                  <a:lnTo>
                    <a:pt x="644" y="668"/>
                  </a:lnTo>
                  <a:lnTo>
                    <a:pt x="643" y="668"/>
                  </a:lnTo>
                  <a:lnTo>
                    <a:pt x="642" y="669"/>
                  </a:lnTo>
                  <a:lnTo>
                    <a:pt x="641" y="670"/>
                  </a:lnTo>
                  <a:lnTo>
                    <a:pt x="638" y="672"/>
                  </a:lnTo>
                  <a:lnTo>
                    <a:pt x="637" y="672"/>
                  </a:lnTo>
                  <a:lnTo>
                    <a:pt x="636" y="672"/>
                  </a:lnTo>
                  <a:lnTo>
                    <a:pt x="636" y="673"/>
                  </a:lnTo>
                  <a:lnTo>
                    <a:pt x="635" y="674"/>
                  </a:lnTo>
                  <a:lnTo>
                    <a:pt x="634" y="675"/>
                  </a:lnTo>
                  <a:lnTo>
                    <a:pt x="634" y="677"/>
                  </a:lnTo>
                  <a:lnTo>
                    <a:pt x="633" y="678"/>
                  </a:lnTo>
                  <a:lnTo>
                    <a:pt x="633" y="679"/>
                  </a:lnTo>
                  <a:lnTo>
                    <a:pt x="632" y="680"/>
                  </a:lnTo>
                  <a:lnTo>
                    <a:pt x="633" y="681"/>
                  </a:lnTo>
                  <a:lnTo>
                    <a:pt x="632" y="681"/>
                  </a:lnTo>
                  <a:lnTo>
                    <a:pt x="630" y="682"/>
                  </a:lnTo>
                  <a:lnTo>
                    <a:pt x="630" y="683"/>
                  </a:lnTo>
                  <a:lnTo>
                    <a:pt x="632" y="682"/>
                  </a:lnTo>
                  <a:lnTo>
                    <a:pt x="632" y="683"/>
                  </a:lnTo>
                  <a:lnTo>
                    <a:pt x="632" y="685"/>
                  </a:lnTo>
                  <a:lnTo>
                    <a:pt x="632" y="683"/>
                  </a:lnTo>
                  <a:lnTo>
                    <a:pt x="633" y="683"/>
                  </a:lnTo>
                  <a:lnTo>
                    <a:pt x="634" y="683"/>
                  </a:lnTo>
                  <a:lnTo>
                    <a:pt x="634" y="682"/>
                  </a:lnTo>
                  <a:lnTo>
                    <a:pt x="634" y="681"/>
                  </a:lnTo>
                  <a:lnTo>
                    <a:pt x="635" y="681"/>
                  </a:lnTo>
                  <a:lnTo>
                    <a:pt x="634" y="681"/>
                  </a:lnTo>
                  <a:lnTo>
                    <a:pt x="634" y="680"/>
                  </a:lnTo>
                  <a:lnTo>
                    <a:pt x="635" y="680"/>
                  </a:lnTo>
                  <a:lnTo>
                    <a:pt x="636" y="679"/>
                  </a:lnTo>
                  <a:lnTo>
                    <a:pt x="635" y="679"/>
                  </a:lnTo>
                  <a:lnTo>
                    <a:pt x="635" y="678"/>
                  </a:lnTo>
                  <a:lnTo>
                    <a:pt x="636" y="678"/>
                  </a:lnTo>
                  <a:lnTo>
                    <a:pt x="638" y="678"/>
                  </a:lnTo>
                  <a:lnTo>
                    <a:pt x="640" y="677"/>
                  </a:lnTo>
                  <a:lnTo>
                    <a:pt x="641" y="677"/>
                  </a:lnTo>
                  <a:lnTo>
                    <a:pt x="642" y="675"/>
                  </a:lnTo>
                  <a:lnTo>
                    <a:pt x="642" y="677"/>
                  </a:lnTo>
                  <a:lnTo>
                    <a:pt x="642" y="678"/>
                  </a:lnTo>
                  <a:lnTo>
                    <a:pt x="641" y="678"/>
                  </a:lnTo>
                  <a:lnTo>
                    <a:pt x="641" y="679"/>
                  </a:lnTo>
                  <a:lnTo>
                    <a:pt x="640" y="680"/>
                  </a:lnTo>
                  <a:lnTo>
                    <a:pt x="638" y="679"/>
                  </a:lnTo>
                  <a:lnTo>
                    <a:pt x="638" y="680"/>
                  </a:lnTo>
                  <a:lnTo>
                    <a:pt x="637" y="680"/>
                  </a:lnTo>
                  <a:lnTo>
                    <a:pt x="638" y="680"/>
                  </a:lnTo>
                  <a:lnTo>
                    <a:pt x="640" y="680"/>
                  </a:lnTo>
                  <a:lnTo>
                    <a:pt x="649" y="675"/>
                  </a:lnTo>
                  <a:lnTo>
                    <a:pt x="646" y="677"/>
                  </a:lnTo>
                  <a:lnTo>
                    <a:pt x="644" y="678"/>
                  </a:lnTo>
                  <a:lnTo>
                    <a:pt x="641" y="680"/>
                  </a:lnTo>
                  <a:lnTo>
                    <a:pt x="640" y="680"/>
                  </a:lnTo>
                  <a:lnTo>
                    <a:pt x="637" y="682"/>
                  </a:lnTo>
                  <a:lnTo>
                    <a:pt x="636" y="682"/>
                  </a:lnTo>
                  <a:lnTo>
                    <a:pt x="634" y="685"/>
                  </a:lnTo>
                  <a:lnTo>
                    <a:pt x="629" y="689"/>
                  </a:lnTo>
                  <a:lnTo>
                    <a:pt x="626" y="690"/>
                  </a:lnTo>
                  <a:lnTo>
                    <a:pt x="621" y="695"/>
                  </a:lnTo>
                  <a:lnTo>
                    <a:pt x="619" y="698"/>
                  </a:lnTo>
                  <a:lnTo>
                    <a:pt x="618" y="698"/>
                  </a:lnTo>
                  <a:lnTo>
                    <a:pt x="617" y="698"/>
                  </a:lnTo>
                  <a:lnTo>
                    <a:pt x="617" y="697"/>
                  </a:lnTo>
                  <a:lnTo>
                    <a:pt x="617" y="698"/>
                  </a:lnTo>
                  <a:lnTo>
                    <a:pt x="616" y="699"/>
                  </a:lnTo>
                  <a:lnTo>
                    <a:pt x="617" y="699"/>
                  </a:lnTo>
                  <a:lnTo>
                    <a:pt x="617" y="700"/>
                  </a:lnTo>
                  <a:lnTo>
                    <a:pt x="618" y="699"/>
                  </a:lnTo>
                  <a:lnTo>
                    <a:pt x="617" y="702"/>
                  </a:lnTo>
                  <a:lnTo>
                    <a:pt x="616" y="704"/>
                  </a:lnTo>
                  <a:lnTo>
                    <a:pt x="615" y="705"/>
                  </a:lnTo>
                  <a:lnTo>
                    <a:pt x="615" y="706"/>
                  </a:lnTo>
                  <a:lnTo>
                    <a:pt x="613" y="706"/>
                  </a:lnTo>
                  <a:lnTo>
                    <a:pt x="610" y="712"/>
                  </a:lnTo>
                  <a:lnTo>
                    <a:pt x="606" y="716"/>
                  </a:lnTo>
                  <a:lnTo>
                    <a:pt x="606" y="717"/>
                  </a:lnTo>
                  <a:lnTo>
                    <a:pt x="603" y="719"/>
                  </a:lnTo>
                  <a:lnTo>
                    <a:pt x="602" y="720"/>
                  </a:lnTo>
                  <a:lnTo>
                    <a:pt x="602" y="721"/>
                  </a:lnTo>
                  <a:lnTo>
                    <a:pt x="601" y="721"/>
                  </a:lnTo>
                  <a:lnTo>
                    <a:pt x="600" y="722"/>
                  </a:lnTo>
                  <a:lnTo>
                    <a:pt x="599" y="722"/>
                  </a:lnTo>
                  <a:lnTo>
                    <a:pt x="599" y="723"/>
                  </a:lnTo>
                  <a:lnTo>
                    <a:pt x="600" y="723"/>
                  </a:lnTo>
                  <a:lnTo>
                    <a:pt x="601" y="722"/>
                  </a:lnTo>
                  <a:lnTo>
                    <a:pt x="602" y="721"/>
                  </a:lnTo>
                  <a:lnTo>
                    <a:pt x="600" y="723"/>
                  </a:lnTo>
                  <a:lnTo>
                    <a:pt x="599" y="724"/>
                  </a:lnTo>
                  <a:lnTo>
                    <a:pt x="598" y="725"/>
                  </a:lnTo>
                  <a:lnTo>
                    <a:pt x="597" y="727"/>
                  </a:lnTo>
                  <a:lnTo>
                    <a:pt x="595" y="727"/>
                  </a:lnTo>
                  <a:lnTo>
                    <a:pt x="595" y="728"/>
                  </a:lnTo>
                  <a:lnTo>
                    <a:pt x="594" y="728"/>
                  </a:lnTo>
                  <a:lnTo>
                    <a:pt x="594" y="729"/>
                  </a:lnTo>
                  <a:lnTo>
                    <a:pt x="594" y="730"/>
                  </a:lnTo>
                  <a:lnTo>
                    <a:pt x="593" y="731"/>
                  </a:lnTo>
                  <a:lnTo>
                    <a:pt x="592" y="732"/>
                  </a:lnTo>
                  <a:lnTo>
                    <a:pt x="581" y="737"/>
                  </a:lnTo>
                  <a:lnTo>
                    <a:pt x="575" y="741"/>
                  </a:lnTo>
                  <a:lnTo>
                    <a:pt x="574" y="741"/>
                  </a:lnTo>
                  <a:lnTo>
                    <a:pt x="574" y="742"/>
                  </a:lnTo>
                  <a:lnTo>
                    <a:pt x="573" y="744"/>
                  </a:lnTo>
                  <a:lnTo>
                    <a:pt x="573" y="745"/>
                  </a:lnTo>
                  <a:lnTo>
                    <a:pt x="572" y="745"/>
                  </a:lnTo>
                  <a:lnTo>
                    <a:pt x="571" y="746"/>
                  </a:lnTo>
                  <a:lnTo>
                    <a:pt x="569" y="747"/>
                  </a:lnTo>
                  <a:lnTo>
                    <a:pt x="569" y="746"/>
                  </a:lnTo>
                  <a:lnTo>
                    <a:pt x="569" y="747"/>
                  </a:lnTo>
                  <a:lnTo>
                    <a:pt x="569" y="748"/>
                  </a:lnTo>
                  <a:lnTo>
                    <a:pt x="568" y="748"/>
                  </a:lnTo>
                  <a:lnTo>
                    <a:pt x="568" y="749"/>
                  </a:lnTo>
                  <a:lnTo>
                    <a:pt x="568" y="750"/>
                  </a:lnTo>
                  <a:lnTo>
                    <a:pt x="567" y="752"/>
                  </a:lnTo>
                  <a:lnTo>
                    <a:pt x="565" y="754"/>
                  </a:lnTo>
                  <a:lnTo>
                    <a:pt x="564" y="754"/>
                  </a:lnTo>
                  <a:lnTo>
                    <a:pt x="564" y="755"/>
                  </a:lnTo>
                  <a:lnTo>
                    <a:pt x="563" y="755"/>
                  </a:lnTo>
                  <a:lnTo>
                    <a:pt x="563" y="754"/>
                  </a:lnTo>
                  <a:lnTo>
                    <a:pt x="561" y="754"/>
                  </a:lnTo>
                  <a:lnTo>
                    <a:pt x="561" y="755"/>
                  </a:lnTo>
                  <a:lnTo>
                    <a:pt x="563" y="755"/>
                  </a:lnTo>
                  <a:lnTo>
                    <a:pt x="564" y="755"/>
                  </a:lnTo>
                  <a:lnTo>
                    <a:pt x="564" y="756"/>
                  </a:lnTo>
                  <a:lnTo>
                    <a:pt x="563" y="756"/>
                  </a:lnTo>
                  <a:lnTo>
                    <a:pt x="561" y="757"/>
                  </a:lnTo>
                  <a:lnTo>
                    <a:pt x="560" y="757"/>
                  </a:lnTo>
                  <a:lnTo>
                    <a:pt x="561" y="758"/>
                  </a:lnTo>
                  <a:lnTo>
                    <a:pt x="560" y="758"/>
                  </a:lnTo>
                  <a:lnTo>
                    <a:pt x="560" y="760"/>
                  </a:lnTo>
                  <a:lnTo>
                    <a:pt x="559" y="760"/>
                  </a:lnTo>
                  <a:lnTo>
                    <a:pt x="556" y="761"/>
                  </a:lnTo>
                  <a:lnTo>
                    <a:pt x="555" y="762"/>
                  </a:lnTo>
                  <a:lnTo>
                    <a:pt x="554" y="763"/>
                  </a:lnTo>
                  <a:lnTo>
                    <a:pt x="552" y="763"/>
                  </a:lnTo>
                  <a:lnTo>
                    <a:pt x="551" y="764"/>
                  </a:lnTo>
                  <a:lnTo>
                    <a:pt x="550" y="764"/>
                  </a:lnTo>
                  <a:lnTo>
                    <a:pt x="548" y="766"/>
                  </a:lnTo>
                  <a:lnTo>
                    <a:pt x="548" y="765"/>
                  </a:lnTo>
                  <a:lnTo>
                    <a:pt x="547" y="766"/>
                  </a:lnTo>
                  <a:lnTo>
                    <a:pt x="544" y="766"/>
                  </a:lnTo>
                  <a:lnTo>
                    <a:pt x="543" y="767"/>
                  </a:lnTo>
                  <a:lnTo>
                    <a:pt x="542" y="769"/>
                  </a:lnTo>
                  <a:lnTo>
                    <a:pt x="533" y="774"/>
                  </a:lnTo>
                  <a:lnTo>
                    <a:pt x="532" y="774"/>
                  </a:lnTo>
                  <a:lnTo>
                    <a:pt x="531" y="775"/>
                  </a:lnTo>
                  <a:lnTo>
                    <a:pt x="531" y="777"/>
                  </a:lnTo>
                  <a:lnTo>
                    <a:pt x="530" y="777"/>
                  </a:lnTo>
                  <a:lnTo>
                    <a:pt x="529" y="778"/>
                  </a:lnTo>
                  <a:lnTo>
                    <a:pt x="528" y="779"/>
                  </a:lnTo>
                  <a:lnTo>
                    <a:pt x="526" y="780"/>
                  </a:lnTo>
                  <a:lnTo>
                    <a:pt x="526" y="781"/>
                  </a:lnTo>
                  <a:lnTo>
                    <a:pt x="526" y="782"/>
                  </a:lnTo>
                  <a:lnTo>
                    <a:pt x="524" y="784"/>
                  </a:lnTo>
                  <a:lnTo>
                    <a:pt x="524" y="786"/>
                  </a:lnTo>
                  <a:lnTo>
                    <a:pt x="524" y="787"/>
                  </a:lnTo>
                  <a:lnTo>
                    <a:pt x="525" y="787"/>
                  </a:lnTo>
                  <a:lnTo>
                    <a:pt x="526" y="787"/>
                  </a:lnTo>
                  <a:lnTo>
                    <a:pt x="526" y="788"/>
                  </a:lnTo>
                  <a:lnTo>
                    <a:pt x="528" y="788"/>
                  </a:lnTo>
                  <a:lnTo>
                    <a:pt x="529" y="788"/>
                  </a:lnTo>
                  <a:lnTo>
                    <a:pt x="529" y="787"/>
                  </a:lnTo>
                  <a:lnTo>
                    <a:pt x="529" y="786"/>
                  </a:lnTo>
                  <a:lnTo>
                    <a:pt x="529" y="784"/>
                  </a:lnTo>
                  <a:lnTo>
                    <a:pt x="528" y="783"/>
                  </a:lnTo>
                  <a:lnTo>
                    <a:pt x="529" y="784"/>
                  </a:lnTo>
                  <a:lnTo>
                    <a:pt x="529" y="786"/>
                  </a:lnTo>
                  <a:lnTo>
                    <a:pt x="529" y="787"/>
                  </a:lnTo>
                  <a:lnTo>
                    <a:pt x="529" y="789"/>
                  </a:lnTo>
                  <a:lnTo>
                    <a:pt x="529" y="791"/>
                  </a:lnTo>
                  <a:lnTo>
                    <a:pt x="528" y="794"/>
                  </a:lnTo>
                  <a:lnTo>
                    <a:pt x="528" y="795"/>
                  </a:lnTo>
                  <a:lnTo>
                    <a:pt x="526" y="796"/>
                  </a:lnTo>
                  <a:lnTo>
                    <a:pt x="526" y="797"/>
                  </a:lnTo>
                  <a:lnTo>
                    <a:pt x="526" y="796"/>
                  </a:lnTo>
                  <a:lnTo>
                    <a:pt x="525" y="796"/>
                  </a:lnTo>
                  <a:lnTo>
                    <a:pt x="525" y="797"/>
                  </a:lnTo>
                  <a:lnTo>
                    <a:pt x="526" y="798"/>
                  </a:lnTo>
                  <a:lnTo>
                    <a:pt x="525" y="799"/>
                  </a:lnTo>
                  <a:lnTo>
                    <a:pt x="523" y="800"/>
                  </a:lnTo>
                  <a:lnTo>
                    <a:pt x="522" y="802"/>
                  </a:lnTo>
                  <a:lnTo>
                    <a:pt x="520" y="803"/>
                  </a:lnTo>
                  <a:lnTo>
                    <a:pt x="518" y="803"/>
                  </a:lnTo>
                  <a:lnTo>
                    <a:pt x="517" y="804"/>
                  </a:lnTo>
                  <a:lnTo>
                    <a:pt x="516" y="804"/>
                  </a:lnTo>
                  <a:lnTo>
                    <a:pt x="515" y="805"/>
                  </a:lnTo>
                  <a:lnTo>
                    <a:pt x="514" y="805"/>
                  </a:lnTo>
                  <a:lnTo>
                    <a:pt x="513" y="805"/>
                  </a:lnTo>
                  <a:lnTo>
                    <a:pt x="513" y="806"/>
                  </a:lnTo>
                  <a:lnTo>
                    <a:pt x="512" y="806"/>
                  </a:lnTo>
                  <a:lnTo>
                    <a:pt x="511" y="806"/>
                  </a:lnTo>
                  <a:lnTo>
                    <a:pt x="509" y="806"/>
                  </a:lnTo>
                  <a:lnTo>
                    <a:pt x="507" y="807"/>
                  </a:lnTo>
                  <a:lnTo>
                    <a:pt x="506" y="808"/>
                  </a:lnTo>
                  <a:lnTo>
                    <a:pt x="505" y="808"/>
                  </a:lnTo>
                  <a:lnTo>
                    <a:pt x="504" y="808"/>
                  </a:lnTo>
                  <a:lnTo>
                    <a:pt x="503" y="808"/>
                  </a:lnTo>
                  <a:lnTo>
                    <a:pt x="503" y="807"/>
                  </a:lnTo>
                  <a:lnTo>
                    <a:pt x="501" y="808"/>
                  </a:lnTo>
                  <a:lnTo>
                    <a:pt x="501" y="807"/>
                  </a:lnTo>
                  <a:lnTo>
                    <a:pt x="499" y="807"/>
                  </a:lnTo>
                  <a:lnTo>
                    <a:pt x="499" y="806"/>
                  </a:lnTo>
                  <a:lnTo>
                    <a:pt x="498" y="806"/>
                  </a:lnTo>
                  <a:lnTo>
                    <a:pt x="498" y="807"/>
                  </a:lnTo>
                  <a:lnTo>
                    <a:pt x="496" y="807"/>
                  </a:lnTo>
                  <a:lnTo>
                    <a:pt x="494" y="807"/>
                  </a:lnTo>
                  <a:lnTo>
                    <a:pt x="494" y="806"/>
                  </a:lnTo>
                  <a:lnTo>
                    <a:pt x="492" y="806"/>
                  </a:lnTo>
                  <a:lnTo>
                    <a:pt x="491" y="806"/>
                  </a:lnTo>
                  <a:lnTo>
                    <a:pt x="490" y="806"/>
                  </a:lnTo>
                  <a:lnTo>
                    <a:pt x="488" y="808"/>
                  </a:lnTo>
                  <a:lnTo>
                    <a:pt x="487" y="808"/>
                  </a:lnTo>
                  <a:lnTo>
                    <a:pt x="488" y="809"/>
                  </a:lnTo>
                  <a:lnTo>
                    <a:pt x="487" y="811"/>
                  </a:lnTo>
                  <a:lnTo>
                    <a:pt x="487" y="812"/>
                  </a:lnTo>
                  <a:lnTo>
                    <a:pt x="486" y="813"/>
                  </a:lnTo>
                  <a:lnTo>
                    <a:pt x="485" y="815"/>
                  </a:lnTo>
                  <a:lnTo>
                    <a:pt x="485" y="817"/>
                  </a:lnTo>
                  <a:lnTo>
                    <a:pt x="483" y="819"/>
                  </a:lnTo>
                  <a:lnTo>
                    <a:pt x="483" y="820"/>
                  </a:lnTo>
                  <a:lnTo>
                    <a:pt x="483" y="821"/>
                  </a:lnTo>
                  <a:lnTo>
                    <a:pt x="483" y="822"/>
                  </a:lnTo>
                  <a:lnTo>
                    <a:pt x="481" y="824"/>
                  </a:lnTo>
                  <a:lnTo>
                    <a:pt x="480" y="825"/>
                  </a:lnTo>
                  <a:lnTo>
                    <a:pt x="479" y="825"/>
                  </a:lnTo>
                  <a:lnTo>
                    <a:pt x="478" y="827"/>
                  </a:lnTo>
                  <a:lnTo>
                    <a:pt x="478" y="828"/>
                  </a:lnTo>
                  <a:lnTo>
                    <a:pt x="479" y="828"/>
                  </a:lnTo>
                  <a:lnTo>
                    <a:pt x="479" y="829"/>
                  </a:lnTo>
                  <a:lnTo>
                    <a:pt x="478" y="829"/>
                  </a:lnTo>
                  <a:lnTo>
                    <a:pt x="477" y="829"/>
                  </a:lnTo>
                  <a:lnTo>
                    <a:pt x="475" y="828"/>
                  </a:lnTo>
                  <a:lnTo>
                    <a:pt x="475" y="827"/>
                  </a:lnTo>
                  <a:lnTo>
                    <a:pt x="474" y="827"/>
                  </a:lnTo>
                  <a:lnTo>
                    <a:pt x="474" y="825"/>
                  </a:lnTo>
                  <a:lnTo>
                    <a:pt x="474" y="822"/>
                  </a:lnTo>
                  <a:lnTo>
                    <a:pt x="474" y="821"/>
                  </a:lnTo>
                  <a:lnTo>
                    <a:pt x="474" y="820"/>
                  </a:lnTo>
                  <a:lnTo>
                    <a:pt x="474" y="821"/>
                  </a:lnTo>
                  <a:lnTo>
                    <a:pt x="473" y="821"/>
                  </a:lnTo>
                  <a:lnTo>
                    <a:pt x="473" y="820"/>
                  </a:lnTo>
                  <a:lnTo>
                    <a:pt x="474" y="822"/>
                  </a:lnTo>
                  <a:lnTo>
                    <a:pt x="474" y="823"/>
                  </a:lnTo>
                  <a:lnTo>
                    <a:pt x="474" y="824"/>
                  </a:lnTo>
                  <a:lnTo>
                    <a:pt x="472" y="828"/>
                  </a:lnTo>
                  <a:lnTo>
                    <a:pt x="472" y="831"/>
                  </a:lnTo>
                  <a:lnTo>
                    <a:pt x="471" y="831"/>
                  </a:lnTo>
                  <a:lnTo>
                    <a:pt x="471" y="832"/>
                  </a:lnTo>
                  <a:lnTo>
                    <a:pt x="471" y="829"/>
                  </a:lnTo>
                  <a:lnTo>
                    <a:pt x="471" y="827"/>
                  </a:lnTo>
                  <a:lnTo>
                    <a:pt x="470" y="825"/>
                  </a:lnTo>
                  <a:lnTo>
                    <a:pt x="469" y="825"/>
                  </a:lnTo>
                  <a:lnTo>
                    <a:pt x="468" y="824"/>
                  </a:lnTo>
                  <a:lnTo>
                    <a:pt x="466" y="824"/>
                  </a:lnTo>
                  <a:lnTo>
                    <a:pt x="465" y="824"/>
                  </a:lnTo>
                  <a:lnTo>
                    <a:pt x="465" y="825"/>
                  </a:lnTo>
                  <a:lnTo>
                    <a:pt x="464" y="825"/>
                  </a:lnTo>
                  <a:lnTo>
                    <a:pt x="463" y="825"/>
                  </a:lnTo>
                  <a:lnTo>
                    <a:pt x="462" y="825"/>
                  </a:lnTo>
                  <a:lnTo>
                    <a:pt x="461" y="825"/>
                  </a:lnTo>
                  <a:lnTo>
                    <a:pt x="461" y="827"/>
                  </a:lnTo>
                  <a:lnTo>
                    <a:pt x="459" y="827"/>
                  </a:lnTo>
                  <a:lnTo>
                    <a:pt x="459" y="828"/>
                  </a:lnTo>
                  <a:lnTo>
                    <a:pt x="457" y="828"/>
                  </a:lnTo>
                  <a:lnTo>
                    <a:pt x="455" y="829"/>
                  </a:lnTo>
                  <a:lnTo>
                    <a:pt x="454" y="830"/>
                  </a:lnTo>
                  <a:lnTo>
                    <a:pt x="451" y="832"/>
                  </a:lnTo>
                  <a:lnTo>
                    <a:pt x="451" y="833"/>
                  </a:lnTo>
                  <a:lnTo>
                    <a:pt x="448" y="838"/>
                  </a:lnTo>
                  <a:lnTo>
                    <a:pt x="448" y="839"/>
                  </a:lnTo>
                  <a:lnTo>
                    <a:pt x="448" y="840"/>
                  </a:lnTo>
                  <a:lnTo>
                    <a:pt x="448" y="841"/>
                  </a:lnTo>
                  <a:lnTo>
                    <a:pt x="447" y="842"/>
                  </a:lnTo>
                  <a:lnTo>
                    <a:pt x="446" y="844"/>
                  </a:lnTo>
                  <a:lnTo>
                    <a:pt x="445" y="845"/>
                  </a:lnTo>
                  <a:lnTo>
                    <a:pt x="444" y="848"/>
                  </a:lnTo>
                  <a:lnTo>
                    <a:pt x="444" y="851"/>
                  </a:lnTo>
                  <a:lnTo>
                    <a:pt x="443" y="856"/>
                  </a:lnTo>
                  <a:lnTo>
                    <a:pt x="443" y="859"/>
                  </a:lnTo>
                  <a:lnTo>
                    <a:pt x="443" y="861"/>
                  </a:lnTo>
                  <a:lnTo>
                    <a:pt x="444" y="862"/>
                  </a:lnTo>
                  <a:lnTo>
                    <a:pt x="444" y="863"/>
                  </a:lnTo>
                  <a:lnTo>
                    <a:pt x="445" y="869"/>
                  </a:lnTo>
                  <a:lnTo>
                    <a:pt x="445" y="871"/>
                  </a:lnTo>
                  <a:lnTo>
                    <a:pt x="445" y="872"/>
                  </a:lnTo>
                  <a:lnTo>
                    <a:pt x="446" y="872"/>
                  </a:lnTo>
                  <a:lnTo>
                    <a:pt x="447" y="872"/>
                  </a:lnTo>
                  <a:lnTo>
                    <a:pt x="447" y="874"/>
                  </a:lnTo>
                  <a:lnTo>
                    <a:pt x="447" y="875"/>
                  </a:lnTo>
                  <a:lnTo>
                    <a:pt x="446" y="876"/>
                  </a:lnTo>
                  <a:lnTo>
                    <a:pt x="447" y="876"/>
                  </a:lnTo>
                  <a:lnTo>
                    <a:pt x="448" y="876"/>
                  </a:lnTo>
                  <a:lnTo>
                    <a:pt x="447" y="878"/>
                  </a:lnTo>
                  <a:lnTo>
                    <a:pt x="447" y="880"/>
                  </a:lnTo>
                  <a:lnTo>
                    <a:pt x="447" y="883"/>
                  </a:lnTo>
                  <a:lnTo>
                    <a:pt x="447" y="884"/>
                  </a:lnTo>
                  <a:lnTo>
                    <a:pt x="447" y="886"/>
                  </a:lnTo>
                  <a:lnTo>
                    <a:pt x="446" y="888"/>
                  </a:lnTo>
                  <a:lnTo>
                    <a:pt x="445" y="888"/>
                  </a:lnTo>
                  <a:lnTo>
                    <a:pt x="444" y="888"/>
                  </a:lnTo>
                  <a:lnTo>
                    <a:pt x="444" y="889"/>
                  </a:lnTo>
                  <a:lnTo>
                    <a:pt x="443" y="889"/>
                  </a:lnTo>
                  <a:lnTo>
                    <a:pt x="443" y="890"/>
                  </a:lnTo>
                  <a:lnTo>
                    <a:pt x="444" y="890"/>
                  </a:lnTo>
                  <a:lnTo>
                    <a:pt x="445" y="889"/>
                  </a:lnTo>
                  <a:lnTo>
                    <a:pt x="446" y="889"/>
                  </a:lnTo>
                  <a:lnTo>
                    <a:pt x="445" y="890"/>
                  </a:lnTo>
                  <a:lnTo>
                    <a:pt x="445" y="892"/>
                  </a:lnTo>
                  <a:lnTo>
                    <a:pt x="446" y="897"/>
                  </a:lnTo>
                  <a:lnTo>
                    <a:pt x="447" y="898"/>
                  </a:lnTo>
                  <a:lnTo>
                    <a:pt x="449" y="904"/>
                  </a:lnTo>
                  <a:lnTo>
                    <a:pt x="449" y="906"/>
                  </a:lnTo>
                  <a:lnTo>
                    <a:pt x="449" y="907"/>
                  </a:lnTo>
                  <a:lnTo>
                    <a:pt x="449" y="908"/>
                  </a:lnTo>
                  <a:lnTo>
                    <a:pt x="449" y="909"/>
                  </a:lnTo>
                  <a:lnTo>
                    <a:pt x="449" y="911"/>
                  </a:lnTo>
                  <a:lnTo>
                    <a:pt x="451" y="914"/>
                  </a:lnTo>
                  <a:lnTo>
                    <a:pt x="452" y="916"/>
                  </a:lnTo>
                  <a:lnTo>
                    <a:pt x="452" y="919"/>
                  </a:lnTo>
                  <a:lnTo>
                    <a:pt x="453" y="920"/>
                  </a:lnTo>
                  <a:lnTo>
                    <a:pt x="452" y="920"/>
                  </a:lnTo>
                  <a:lnTo>
                    <a:pt x="451" y="916"/>
                  </a:lnTo>
                  <a:lnTo>
                    <a:pt x="449" y="914"/>
                  </a:lnTo>
                  <a:lnTo>
                    <a:pt x="448" y="912"/>
                  </a:lnTo>
                  <a:lnTo>
                    <a:pt x="447" y="911"/>
                  </a:lnTo>
                  <a:lnTo>
                    <a:pt x="446" y="908"/>
                  </a:lnTo>
                  <a:lnTo>
                    <a:pt x="446" y="912"/>
                  </a:lnTo>
                  <a:lnTo>
                    <a:pt x="446" y="913"/>
                  </a:lnTo>
                  <a:lnTo>
                    <a:pt x="445" y="913"/>
                  </a:lnTo>
                  <a:lnTo>
                    <a:pt x="445" y="912"/>
                  </a:lnTo>
                  <a:lnTo>
                    <a:pt x="445" y="911"/>
                  </a:lnTo>
                  <a:lnTo>
                    <a:pt x="444" y="909"/>
                  </a:lnTo>
                  <a:lnTo>
                    <a:pt x="444" y="911"/>
                  </a:lnTo>
                  <a:lnTo>
                    <a:pt x="444" y="912"/>
                  </a:lnTo>
                  <a:lnTo>
                    <a:pt x="443" y="913"/>
                  </a:lnTo>
                  <a:lnTo>
                    <a:pt x="443" y="914"/>
                  </a:lnTo>
                  <a:lnTo>
                    <a:pt x="444" y="914"/>
                  </a:lnTo>
                  <a:lnTo>
                    <a:pt x="445" y="916"/>
                  </a:lnTo>
                  <a:lnTo>
                    <a:pt x="445" y="917"/>
                  </a:lnTo>
                  <a:lnTo>
                    <a:pt x="446" y="917"/>
                  </a:lnTo>
                  <a:lnTo>
                    <a:pt x="447" y="917"/>
                  </a:lnTo>
                  <a:lnTo>
                    <a:pt x="448" y="917"/>
                  </a:lnTo>
                  <a:lnTo>
                    <a:pt x="449" y="917"/>
                  </a:lnTo>
                  <a:lnTo>
                    <a:pt x="449" y="919"/>
                  </a:lnTo>
                  <a:lnTo>
                    <a:pt x="451" y="919"/>
                  </a:lnTo>
                  <a:lnTo>
                    <a:pt x="451" y="920"/>
                  </a:lnTo>
                  <a:lnTo>
                    <a:pt x="452" y="920"/>
                  </a:lnTo>
                  <a:lnTo>
                    <a:pt x="452" y="921"/>
                  </a:lnTo>
                  <a:lnTo>
                    <a:pt x="453" y="920"/>
                  </a:lnTo>
                  <a:lnTo>
                    <a:pt x="453" y="921"/>
                  </a:lnTo>
                  <a:lnTo>
                    <a:pt x="454" y="922"/>
                  </a:lnTo>
                  <a:lnTo>
                    <a:pt x="454" y="923"/>
                  </a:lnTo>
                  <a:lnTo>
                    <a:pt x="454" y="924"/>
                  </a:lnTo>
                  <a:lnTo>
                    <a:pt x="453" y="926"/>
                  </a:lnTo>
                  <a:lnTo>
                    <a:pt x="453" y="928"/>
                  </a:lnTo>
                  <a:lnTo>
                    <a:pt x="453" y="926"/>
                  </a:lnTo>
                  <a:lnTo>
                    <a:pt x="453" y="928"/>
                  </a:lnTo>
                  <a:lnTo>
                    <a:pt x="453" y="929"/>
                  </a:lnTo>
                  <a:lnTo>
                    <a:pt x="453" y="928"/>
                  </a:lnTo>
                  <a:lnTo>
                    <a:pt x="453" y="929"/>
                  </a:lnTo>
                  <a:lnTo>
                    <a:pt x="453" y="930"/>
                  </a:lnTo>
                  <a:lnTo>
                    <a:pt x="452" y="931"/>
                  </a:lnTo>
                  <a:lnTo>
                    <a:pt x="453" y="932"/>
                  </a:lnTo>
                  <a:lnTo>
                    <a:pt x="452" y="933"/>
                  </a:lnTo>
                  <a:lnTo>
                    <a:pt x="452" y="936"/>
                  </a:lnTo>
                  <a:lnTo>
                    <a:pt x="451" y="938"/>
                  </a:lnTo>
                  <a:lnTo>
                    <a:pt x="451" y="942"/>
                  </a:lnTo>
                  <a:lnTo>
                    <a:pt x="451" y="946"/>
                  </a:lnTo>
                  <a:lnTo>
                    <a:pt x="449" y="948"/>
                  </a:lnTo>
                  <a:lnTo>
                    <a:pt x="449" y="949"/>
                  </a:lnTo>
                  <a:lnTo>
                    <a:pt x="448" y="950"/>
                  </a:lnTo>
                  <a:lnTo>
                    <a:pt x="448" y="951"/>
                  </a:lnTo>
                  <a:lnTo>
                    <a:pt x="447" y="953"/>
                  </a:lnTo>
                  <a:lnTo>
                    <a:pt x="447" y="954"/>
                  </a:lnTo>
                  <a:lnTo>
                    <a:pt x="447" y="955"/>
                  </a:lnTo>
                  <a:lnTo>
                    <a:pt x="446" y="956"/>
                  </a:lnTo>
                  <a:lnTo>
                    <a:pt x="445" y="958"/>
                  </a:lnTo>
                  <a:lnTo>
                    <a:pt x="445" y="959"/>
                  </a:lnTo>
                  <a:lnTo>
                    <a:pt x="444" y="961"/>
                  </a:lnTo>
                  <a:lnTo>
                    <a:pt x="444" y="962"/>
                  </a:lnTo>
                  <a:lnTo>
                    <a:pt x="443" y="962"/>
                  </a:lnTo>
                  <a:lnTo>
                    <a:pt x="442" y="964"/>
                  </a:lnTo>
                  <a:lnTo>
                    <a:pt x="440" y="965"/>
                  </a:lnTo>
                  <a:lnTo>
                    <a:pt x="439" y="966"/>
                  </a:lnTo>
                  <a:lnTo>
                    <a:pt x="438" y="966"/>
                  </a:lnTo>
                  <a:lnTo>
                    <a:pt x="439" y="966"/>
                  </a:lnTo>
                  <a:lnTo>
                    <a:pt x="440" y="965"/>
                  </a:lnTo>
                  <a:lnTo>
                    <a:pt x="439" y="968"/>
                  </a:lnTo>
                  <a:lnTo>
                    <a:pt x="438" y="970"/>
                  </a:lnTo>
                  <a:lnTo>
                    <a:pt x="437" y="972"/>
                  </a:lnTo>
                  <a:lnTo>
                    <a:pt x="436" y="973"/>
                  </a:lnTo>
                  <a:lnTo>
                    <a:pt x="436" y="974"/>
                  </a:lnTo>
                  <a:lnTo>
                    <a:pt x="436" y="975"/>
                  </a:lnTo>
                  <a:lnTo>
                    <a:pt x="435" y="976"/>
                  </a:lnTo>
                  <a:lnTo>
                    <a:pt x="435" y="978"/>
                  </a:lnTo>
                  <a:lnTo>
                    <a:pt x="434" y="980"/>
                  </a:lnTo>
                  <a:lnTo>
                    <a:pt x="434" y="982"/>
                  </a:lnTo>
                  <a:lnTo>
                    <a:pt x="432" y="983"/>
                  </a:lnTo>
                  <a:lnTo>
                    <a:pt x="432" y="987"/>
                  </a:lnTo>
                  <a:lnTo>
                    <a:pt x="431" y="989"/>
                  </a:lnTo>
                  <a:lnTo>
                    <a:pt x="431" y="990"/>
                  </a:lnTo>
                  <a:lnTo>
                    <a:pt x="431" y="991"/>
                  </a:lnTo>
                  <a:lnTo>
                    <a:pt x="431" y="992"/>
                  </a:lnTo>
                  <a:lnTo>
                    <a:pt x="432" y="995"/>
                  </a:lnTo>
                  <a:lnTo>
                    <a:pt x="432" y="997"/>
                  </a:lnTo>
                  <a:lnTo>
                    <a:pt x="434" y="996"/>
                  </a:lnTo>
                  <a:lnTo>
                    <a:pt x="432" y="996"/>
                  </a:lnTo>
                  <a:lnTo>
                    <a:pt x="434" y="996"/>
                  </a:lnTo>
                  <a:lnTo>
                    <a:pt x="434" y="998"/>
                  </a:lnTo>
                  <a:lnTo>
                    <a:pt x="432" y="998"/>
                  </a:lnTo>
                  <a:lnTo>
                    <a:pt x="431" y="998"/>
                  </a:lnTo>
                  <a:lnTo>
                    <a:pt x="431" y="999"/>
                  </a:lnTo>
                  <a:lnTo>
                    <a:pt x="429" y="1001"/>
                  </a:lnTo>
                  <a:lnTo>
                    <a:pt x="431" y="1000"/>
                  </a:lnTo>
                  <a:lnTo>
                    <a:pt x="431" y="999"/>
                  </a:lnTo>
                  <a:lnTo>
                    <a:pt x="432" y="999"/>
                  </a:lnTo>
                  <a:lnTo>
                    <a:pt x="434" y="999"/>
                  </a:lnTo>
                  <a:lnTo>
                    <a:pt x="435" y="999"/>
                  </a:lnTo>
                  <a:lnTo>
                    <a:pt x="435" y="1000"/>
                  </a:lnTo>
                  <a:lnTo>
                    <a:pt x="435" y="1003"/>
                  </a:lnTo>
                  <a:lnTo>
                    <a:pt x="436" y="1007"/>
                  </a:lnTo>
                  <a:lnTo>
                    <a:pt x="435" y="1013"/>
                  </a:lnTo>
                  <a:lnTo>
                    <a:pt x="435" y="1014"/>
                  </a:lnTo>
                  <a:lnTo>
                    <a:pt x="435" y="1015"/>
                  </a:lnTo>
                  <a:lnTo>
                    <a:pt x="435" y="1020"/>
                  </a:lnTo>
                  <a:lnTo>
                    <a:pt x="435" y="1022"/>
                  </a:lnTo>
                  <a:lnTo>
                    <a:pt x="435" y="1029"/>
                  </a:lnTo>
                  <a:lnTo>
                    <a:pt x="436" y="1030"/>
                  </a:lnTo>
                  <a:lnTo>
                    <a:pt x="436" y="1037"/>
                  </a:lnTo>
                  <a:lnTo>
                    <a:pt x="436" y="1040"/>
                  </a:lnTo>
                  <a:lnTo>
                    <a:pt x="435" y="1040"/>
                  </a:lnTo>
                  <a:lnTo>
                    <a:pt x="434" y="1040"/>
                  </a:lnTo>
                  <a:lnTo>
                    <a:pt x="432" y="1040"/>
                  </a:lnTo>
                  <a:lnTo>
                    <a:pt x="431" y="1039"/>
                  </a:lnTo>
                  <a:lnTo>
                    <a:pt x="427" y="1038"/>
                  </a:lnTo>
                  <a:lnTo>
                    <a:pt x="427" y="1039"/>
                  </a:lnTo>
                  <a:lnTo>
                    <a:pt x="428" y="1039"/>
                  </a:lnTo>
                  <a:lnTo>
                    <a:pt x="429" y="1039"/>
                  </a:lnTo>
                  <a:lnTo>
                    <a:pt x="429" y="1040"/>
                  </a:lnTo>
                  <a:lnTo>
                    <a:pt x="430" y="1040"/>
                  </a:lnTo>
                  <a:lnTo>
                    <a:pt x="431" y="1040"/>
                  </a:lnTo>
                  <a:lnTo>
                    <a:pt x="432" y="1040"/>
                  </a:lnTo>
                  <a:lnTo>
                    <a:pt x="432" y="1041"/>
                  </a:lnTo>
                  <a:lnTo>
                    <a:pt x="431" y="1041"/>
                  </a:lnTo>
                  <a:lnTo>
                    <a:pt x="425" y="1040"/>
                  </a:lnTo>
                  <a:lnTo>
                    <a:pt x="425" y="1039"/>
                  </a:lnTo>
                  <a:lnTo>
                    <a:pt x="426" y="1038"/>
                  </a:lnTo>
                  <a:lnTo>
                    <a:pt x="425" y="1038"/>
                  </a:lnTo>
                  <a:lnTo>
                    <a:pt x="423" y="1038"/>
                  </a:lnTo>
                  <a:lnTo>
                    <a:pt x="423" y="1039"/>
                  </a:lnTo>
                  <a:lnTo>
                    <a:pt x="422" y="1039"/>
                  </a:lnTo>
                  <a:lnTo>
                    <a:pt x="421" y="1039"/>
                  </a:lnTo>
                  <a:lnTo>
                    <a:pt x="420" y="1039"/>
                  </a:lnTo>
                  <a:lnTo>
                    <a:pt x="419" y="1039"/>
                  </a:lnTo>
                  <a:lnTo>
                    <a:pt x="418" y="1039"/>
                  </a:lnTo>
                  <a:lnTo>
                    <a:pt x="417" y="1039"/>
                  </a:lnTo>
                  <a:lnTo>
                    <a:pt x="414" y="1040"/>
                  </a:lnTo>
                  <a:lnTo>
                    <a:pt x="414" y="1041"/>
                  </a:lnTo>
                  <a:lnTo>
                    <a:pt x="413" y="1042"/>
                  </a:lnTo>
                  <a:lnTo>
                    <a:pt x="413" y="1043"/>
                  </a:lnTo>
                  <a:lnTo>
                    <a:pt x="412" y="1043"/>
                  </a:lnTo>
                  <a:lnTo>
                    <a:pt x="412" y="1045"/>
                  </a:lnTo>
                  <a:lnTo>
                    <a:pt x="412" y="1048"/>
                  </a:lnTo>
                  <a:lnTo>
                    <a:pt x="413" y="1049"/>
                  </a:lnTo>
                  <a:lnTo>
                    <a:pt x="414" y="1049"/>
                  </a:lnTo>
                  <a:lnTo>
                    <a:pt x="412" y="1050"/>
                  </a:lnTo>
                  <a:lnTo>
                    <a:pt x="411" y="1051"/>
                  </a:lnTo>
                  <a:lnTo>
                    <a:pt x="409" y="1055"/>
                  </a:lnTo>
                  <a:lnTo>
                    <a:pt x="408" y="1056"/>
                  </a:lnTo>
                  <a:lnTo>
                    <a:pt x="408" y="1057"/>
                  </a:lnTo>
                  <a:lnTo>
                    <a:pt x="406" y="1058"/>
                  </a:lnTo>
                  <a:lnTo>
                    <a:pt x="406" y="1059"/>
                  </a:lnTo>
                  <a:lnTo>
                    <a:pt x="405" y="1060"/>
                  </a:lnTo>
                  <a:lnTo>
                    <a:pt x="403" y="1064"/>
                  </a:lnTo>
                  <a:lnTo>
                    <a:pt x="403" y="1065"/>
                  </a:lnTo>
                  <a:lnTo>
                    <a:pt x="402" y="1065"/>
                  </a:lnTo>
                  <a:lnTo>
                    <a:pt x="402" y="1066"/>
                  </a:lnTo>
                  <a:lnTo>
                    <a:pt x="401" y="1066"/>
                  </a:lnTo>
                  <a:lnTo>
                    <a:pt x="401" y="1067"/>
                  </a:lnTo>
                  <a:lnTo>
                    <a:pt x="401" y="1070"/>
                  </a:lnTo>
                  <a:lnTo>
                    <a:pt x="401" y="1071"/>
                  </a:lnTo>
                  <a:lnTo>
                    <a:pt x="401" y="1072"/>
                  </a:lnTo>
                  <a:lnTo>
                    <a:pt x="401" y="1073"/>
                  </a:lnTo>
                  <a:lnTo>
                    <a:pt x="402" y="1074"/>
                  </a:lnTo>
                  <a:lnTo>
                    <a:pt x="405" y="1076"/>
                  </a:lnTo>
                  <a:lnTo>
                    <a:pt x="406" y="1078"/>
                  </a:lnTo>
                  <a:lnTo>
                    <a:pt x="408" y="1078"/>
                  </a:lnTo>
                  <a:lnTo>
                    <a:pt x="413" y="1078"/>
                  </a:lnTo>
                  <a:lnTo>
                    <a:pt x="414" y="1076"/>
                  </a:lnTo>
                  <a:lnTo>
                    <a:pt x="416" y="1076"/>
                  </a:lnTo>
                  <a:lnTo>
                    <a:pt x="417" y="1076"/>
                  </a:lnTo>
                  <a:lnTo>
                    <a:pt x="417" y="1078"/>
                  </a:lnTo>
                  <a:lnTo>
                    <a:pt x="416" y="1078"/>
                  </a:lnTo>
                  <a:lnTo>
                    <a:pt x="416" y="1079"/>
                  </a:lnTo>
                  <a:lnTo>
                    <a:pt x="417" y="1079"/>
                  </a:lnTo>
                  <a:lnTo>
                    <a:pt x="417" y="1080"/>
                  </a:lnTo>
                  <a:lnTo>
                    <a:pt x="420" y="1082"/>
                  </a:lnTo>
                  <a:lnTo>
                    <a:pt x="420" y="1083"/>
                  </a:lnTo>
                  <a:lnTo>
                    <a:pt x="419" y="1082"/>
                  </a:lnTo>
                  <a:lnTo>
                    <a:pt x="417" y="1081"/>
                  </a:lnTo>
                  <a:lnTo>
                    <a:pt x="414" y="1079"/>
                  </a:lnTo>
                  <a:lnTo>
                    <a:pt x="412" y="1079"/>
                  </a:lnTo>
                  <a:lnTo>
                    <a:pt x="411" y="1079"/>
                  </a:lnTo>
                  <a:lnTo>
                    <a:pt x="410" y="1079"/>
                  </a:lnTo>
                  <a:lnTo>
                    <a:pt x="409" y="1079"/>
                  </a:lnTo>
                  <a:lnTo>
                    <a:pt x="408" y="1079"/>
                  </a:lnTo>
                  <a:lnTo>
                    <a:pt x="406" y="1079"/>
                  </a:lnTo>
                  <a:lnTo>
                    <a:pt x="405" y="1079"/>
                  </a:lnTo>
                  <a:lnTo>
                    <a:pt x="404" y="1079"/>
                  </a:lnTo>
                  <a:lnTo>
                    <a:pt x="403" y="1078"/>
                  </a:lnTo>
                  <a:lnTo>
                    <a:pt x="402" y="1079"/>
                  </a:lnTo>
                  <a:lnTo>
                    <a:pt x="401" y="1079"/>
                  </a:lnTo>
                  <a:lnTo>
                    <a:pt x="400" y="1079"/>
                  </a:lnTo>
                  <a:lnTo>
                    <a:pt x="399" y="1079"/>
                  </a:lnTo>
                  <a:lnTo>
                    <a:pt x="397" y="1080"/>
                  </a:lnTo>
                  <a:lnTo>
                    <a:pt x="396" y="1080"/>
                  </a:lnTo>
                  <a:lnTo>
                    <a:pt x="395" y="1080"/>
                  </a:lnTo>
                  <a:lnTo>
                    <a:pt x="395" y="1081"/>
                  </a:lnTo>
                  <a:lnTo>
                    <a:pt x="394" y="1081"/>
                  </a:lnTo>
                  <a:lnTo>
                    <a:pt x="393" y="1082"/>
                  </a:lnTo>
                  <a:lnTo>
                    <a:pt x="392" y="1082"/>
                  </a:lnTo>
                  <a:lnTo>
                    <a:pt x="391" y="1082"/>
                  </a:lnTo>
                  <a:lnTo>
                    <a:pt x="391" y="1083"/>
                  </a:lnTo>
                  <a:lnTo>
                    <a:pt x="390" y="1083"/>
                  </a:lnTo>
                  <a:lnTo>
                    <a:pt x="384" y="1084"/>
                  </a:lnTo>
                  <a:lnTo>
                    <a:pt x="383" y="1084"/>
                  </a:lnTo>
                  <a:lnTo>
                    <a:pt x="382" y="1084"/>
                  </a:lnTo>
                  <a:lnTo>
                    <a:pt x="380" y="1085"/>
                  </a:lnTo>
                  <a:lnTo>
                    <a:pt x="375" y="1090"/>
                  </a:lnTo>
                  <a:lnTo>
                    <a:pt x="375" y="1091"/>
                  </a:lnTo>
                  <a:lnTo>
                    <a:pt x="374" y="1093"/>
                  </a:lnTo>
                  <a:lnTo>
                    <a:pt x="373" y="1093"/>
                  </a:lnTo>
                  <a:lnTo>
                    <a:pt x="373" y="1097"/>
                  </a:lnTo>
                  <a:lnTo>
                    <a:pt x="373" y="1098"/>
                  </a:lnTo>
                  <a:lnTo>
                    <a:pt x="374" y="1098"/>
                  </a:lnTo>
                  <a:lnTo>
                    <a:pt x="374" y="1097"/>
                  </a:lnTo>
                  <a:lnTo>
                    <a:pt x="375" y="1098"/>
                  </a:lnTo>
                  <a:lnTo>
                    <a:pt x="374" y="1098"/>
                  </a:lnTo>
                  <a:lnTo>
                    <a:pt x="373" y="1099"/>
                  </a:lnTo>
                  <a:lnTo>
                    <a:pt x="373" y="1100"/>
                  </a:lnTo>
                  <a:lnTo>
                    <a:pt x="371" y="1100"/>
                  </a:lnTo>
                  <a:lnTo>
                    <a:pt x="371" y="1101"/>
                  </a:lnTo>
                  <a:lnTo>
                    <a:pt x="370" y="1101"/>
                  </a:lnTo>
                  <a:lnTo>
                    <a:pt x="371" y="1102"/>
                  </a:lnTo>
                  <a:lnTo>
                    <a:pt x="371" y="1104"/>
                  </a:lnTo>
                  <a:lnTo>
                    <a:pt x="371" y="1108"/>
                  </a:lnTo>
                  <a:lnTo>
                    <a:pt x="370" y="1109"/>
                  </a:lnTo>
                  <a:lnTo>
                    <a:pt x="369" y="1109"/>
                  </a:lnTo>
                  <a:lnTo>
                    <a:pt x="369" y="1110"/>
                  </a:lnTo>
                  <a:lnTo>
                    <a:pt x="369" y="1113"/>
                  </a:lnTo>
                  <a:lnTo>
                    <a:pt x="368" y="1113"/>
                  </a:lnTo>
                  <a:lnTo>
                    <a:pt x="367" y="1114"/>
                  </a:lnTo>
                  <a:lnTo>
                    <a:pt x="359" y="1117"/>
                  </a:lnTo>
                  <a:lnTo>
                    <a:pt x="359" y="1118"/>
                  </a:lnTo>
                  <a:lnTo>
                    <a:pt x="358" y="1120"/>
                  </a:lnTo>
                  <a:lnTo>
                    <a:pt x="357" y="1120"/>
                  </a:lnTo>
                  <a:lnTo>
                    <a:pt x="353" y="1121"/>
                  </a:lnTo>
                  <a:lnTo>
                    <a:pt x="351" y="1121"/>
                  </a:lnTo>
                  <a:lnTo>
                    <a:pt x="350" y="1122"/>
                  </a:lnTo>
                  <a:lnTo>
                    <a:pt x="350" y="1123"/>
                  </a:lnTo>
                  <a:lnTo>
                    <a:pt x="348" y="1123"/>
                  </a:lnTo>
                  <a:lnTo>
                    <a:pt x="345" y="1123"/>
                  </a:lnTo>
                  <a:lnTo>
                    <a:pt x="341" y="1122"/>
                  </a:lnTo>
                  <a:lnTo>
                    <a:pt x="340" y="1121"/>
                  </a:lnTo>
                  <a:lnTo>
                    <a:pt x="339" y="1120"/>
                  </a:lnTo>
                  <a:lnTo>
                    <a:pt x="337" y="1120"/>
                  </a:lnTo>
                  <a:lnTo>
                    <a:pt x="334" y="1116"/>
                  </a:lnTo>
                  <a:lnTo>
                    <a:pt x="333" y="1116"/>
                  </a:lnTo>
                  <a:lnTo>
                    <a:pt x="330" y="1113"/>
                  </a:lnTo>
                  <a:lnTo>
                    <a:pt x="327" y="1112"/>
                  </a:lnTo>
                  <a:lnTo>
                    <a:pt x="325" y="1107"/>
                  </a:lnTo>
                  <a:lnTo>
                    <a:pt x="323" y="1105"/>
                  </a:lnTo>
                  <a:lnTo>
                    <a:pt x="323" y="1104"/>
                  </a:lnTo>
                  <a:lnTo>
                    <a:pt x="319" y="1100"/>
                  </a:lnTo>
                  <a:lnTo>
                    <a:pt x="319" y="1099"/>
                  </a:lnTo>
                  <a:lnTo>
                    <a:pt x="318" y="1098"/>
                  </a:lnTo>
                  <a:lnTo>
                    <a:pt x="316" y="1096"/>
                  </a:lnTo>
                  <a:lnTo>
                    <a:pt x="313" y="1092"/>
                  </a:lnTo>
                  <a:lnTo>
                    <a:pt x="313" y="1091"/>
                  </a:lnTo>
                  <a:lnTo>
                    <a:pt x="314" y="1092"/>
                  </a:lnTo>
                  <a:lnTo>
                    <a:pt x="315" y="1091"/>
                  </a:lnTo>
                  <a:lnTo>
                    <a:pt x="314" y="1091"/>
                  </a:lnTo>
                  <a:lnTo>
                    <a:pt x="314" y="1090"/>
                  </a:lnTo>
                  <a:lnTo>
                    <a:pt x="315" y="1090"/>
                  </a:lnTo>
                  <a:lnTo>
                    <a:pt x="316" y="1090"/>
                  </a:lnTo>
                  <a:lnTo>
                    <a:pt x="316" y="1089"/>
                  </a:lnTo>
                  <a:lnTo>
                    <a:pt x="317" y="1089"/>
                  </a:lnTo>
                  <a:lnTo>
                    <a:pt x="316" y="1088"/>
                  </a:lnTo>
                  <a:lnTo>
                    <a:pt x="316" y="1089"/>
                  </a:lnTo>
                  <a:lnTo>
                    <a:pt x="315" y="1089"/>
                  </a:lnTo>
                  <a:lnTo>
                    <a:pt x="314" y="1089"/>
                  </a:lnTo>
                  <a:lnTo>
                    <a:pt x="313" y="1090"/>
                  </a:lnTo>
                  <a:lnTo>
                    <a:pt x="313" y="1089"/>
                  </a:lnTo>
                  <a:lnTo>
                    <a:pt x="311" y="1090"/>
                  </a:lnTo>
                  <a:lnTo>
                    <a:pt x="311" y="1091"/>
                  </a:lnTo>
                  <a:lnTo>
                    <a:pt x="311" y="1090"/>
                  </a:lnTo>
                  <a:lnTo>
                    <a:pt x="311" y="1089"/>
                  </a:lnTo>
                  <a:lnTo>
                    <a:pt x="310" y="1088"/>
                  </a:lnTo>
                  <a:lnTo>
                    <a:pt x="310" y="1087"/>
                  </a:lnTo>
                  <a:lnTo>
                    <a:pt x="309" y="1084"/>
                  </a:lnTo>
                  <a:lnTo>
                    <a:pt x="309" y="1083"/>
                  </a:lnTo>
                  <a:lnTo>
                    <a:pt x="309" y="1084"/>
                  </a:lnTo>
                  <a:lnTo>
                    <a:pt x="309" y="1083"/>
                  </a:lnTo>
                  <a:lnTo>
                    <a:pt x="310" y="1082"/>
                  </a:lnTo>
                  <a:lnTo>
                    <a:pt x="309" y="1082"/>
                  </a:lnTo>
                  <a:lnTo>
                    <a:pt x="309" y="1083"/>
                  </a:lnTo>
                  <a:lnTo>
                    <a:pt x="308" y="1081"/>
                  </a:lnTo>
                  <a:lnTo>
                    <a:pt x="308" y="1080"/>
                  </a:lnTo>
                  <a:lnTo>
                    <a:pt x="307" y="1080"/>
                  </a:lnTo>
                  <a:lnTo>
                    <a:pt x="308" y="1082"/>
                  </a:lnTo>
                  <a:lnTo>
                    <a:pt x="309" y="1083"/>
                  </a:lnTo>
                  <a:lnTo>
                    <a:pt x="308" y="1083"/>
                  </a:lnTo>
                  <a:lnTo>
                    <a:pt x="306" y="1076"/>
                  </a:lnTo>
                  <a:lnTo>
                    <a:pt x="304" y="1070"/>
                  </a:lnTo>
                  <a:lnTo>
                    <a:pt x="302" y="1065"/>
                  </a:lnTo>
                  <a:lnTo>
                    <a:pt x="304" y="1064"/>
                  </a:lnTo>
                  <a:lnTo>
                    <a:pt x="302" y="1058"/>
                  </a:lnTo>
                  <a:lnTo>
                    <a:pt x="301" y="1055"/>
                  </a:lnTo>
                  <a:lnTo>
                    <a:pt x="301" y="1053"/>
                  </a:lnTo>
                  <a:lnTo>
                    <a:pt x="302" y="1053"/>
                  </a:lnTo>
                  <a:lnTo>
                    <a:pt x="302" y="1054"/>
                  </a:lnTo>
                  <a:lnTo>
                    <a:pt x="302" y="1055"/>
                  </a:lnTo>
                  <a:lnTo>
                    <a:pt x="301" y="1054"/>
                  </a:lnTo>
                  <a:lnTo>
                    <a:pt x="301" y="1055"/>
                  </a:lnTo>
                  <a:lnTo>
                    <a:pt x="302" y="1056"/>
                  </a:lnTo>
                  <a:lnTo>
                    <a:pt x="302" y="1055"/>
                  </a:lnTo>
                  <a:lnTo>
                    <a:pt x="302" y="1056"/>
                  </a:lnTo>
                  <a:lnTo>
                    <a:pt x="302" y="1057"/>
                  </a:lnTo>
                  <a:lnTo>
                    <a:pt x="304" y="1057"/>
                  </a:lnTo>
                  <a:lnTo>
                    <a:pt x="304" y="1056"/>
                  </a:lnTo>
                  <a:lnTo>
                    <a:pt x="304" y="1055"/>
                  </a:lnTo>
                  <a:lnTo>
                    <a:pt x="304" y="1056"/>
                  </a:lnTo>
                  <a:lnTo>
                    <a:pt x="305" y="1062"/>
                  </a:lnTo>
                  <a:lnTo>
                    <a:pt x="305" y="1058"/>
                  </a:lnTo>
                  <a:lnTo>
                    <a:pt x="304" y="1057"/>
                  </a:lnTo>
                  <a:lnTo>
                    <a:pt x="304" y="1056"/>
                  </a:lnTo>
                  <a:lnTo>
                    <a:pt x="305" y="1056"/>
                  </a:lnTo>
                  <a:lnTo>
                    <a:pt x="305" y="1057"/>
                  </a:lnTo>
                  <a:lnTo>
                    <a:pt x="306" y="1058"/>
                  </a:lnTo>
                  <a:lnTo>
                    <a:pt x="306" y="1059"/>
                  </a:lnTo>
                  <a:lnTo>
                    <a:pt x="306" y="1062"/>
                  </a:lnTo>
                  <a:lnTo>
                    <a:pt x="306" y="1063"/>
                  </a:lnTo>
                  <a:lnTo>
                    <a:pt x="307" y="1063"/>
                  </a:lnTo>
                  <a:lnTo>
                    <a:pt x="307" y="1064"/>
                  </a:lnTo>
                  <a:lnTo>
                    <a:pt x="306" y="1064"/>
                  </a:lnTo>
                  <a:lnTo>
                    <a:pt x="306" y="1065"/>
                  </a:lnTo>
                  <a:lnTo>
                    <a:pt x="305" y="1068"/>
                  </a:lnTo>
                  <a:lnTo>
                    <a:pt x="306" y="1068"/>
                  </a:lnTo>
                  <a:lnTo>
                    <a:pt x="306" y="1070"/>
                  </a:lnTo>
                  <a:lnTo>
                    <a:pt x="308" y="1070"/>
                  </a:lnTo>
                  <a:lnTo>
                    <a:pt x="309" y="1070"/>
                  </a:lnTo>
                  <a:lnTo>
                    <a:pt x="310" y="1068"/>
                  </a:lnTo>
                  <a:lnTo>
                    <a:pt x="309" y="1067"/>
                  </a:lnTo>
                  <a:lnTo>
                    <a:pt x="308" y="1067"/>
                  </a:lnTo>
                  <a:lnTo>
                    <a:pt x="307" y="1067"/>
                  </a:lnTo>
                  <a:lnTo>
                    <a:pt x="308" y="1066"/>
                  </a:lnTo>
                  <a:lnTo>
                    <a:pt x="308" y="1065"/>
                  </a:lnTo>
                  <a:lnTo>
                    <a:pt x="307" y="1065"/>
                  </a:lnTo>
                  <a:lnTo>
                    <a:pt x="307" y="1063"/>
                  </a:lnTo>
                  <a:lnTo>
                    <a:pt x="307" y="1062"/>
                  </a:lnTo>
                  <a:lnTo>
                    <a:pt x="307" y="1060"/>
                  </a:lnTo>
                  <a:lnTo>
                    <a:pt x="306" y="1059"/>
                  </a:lnTo>
                  <a:lnTo>
                    <a:pt x="306" y="1058"/>
                  </a:lnTo>
                  <a:lnTo>
                    <a:pt x="307" y="1058"/>
                  </a:lnTo>
                  <a:lnTo>
                    <a:pt x="307" y="1057"/>
                  </a:lnTo>
                  <a:lnTo>
                    <a:pt x="306" y="1056"/>
                  </a:lnTo>
                  <a:lnTo>
                    <a:pt x="306" y="1055"/>
                  </a:lnTo>
                  <a:lnTo>
                    <a:pt x="306" y="1054"/>
                  </a:lnTo>
                  <a:lnTo>
                    <a:pt x="304" y="1053"/>
                  </a:lnTo>
                  <a:lnTo>
                    <a:pt x="302" y="1053"/>
                  </a:lnTo>
                  <a:lnTo>
                    <a:pt x="302" y="1051"/>
                  </a:lnTo>
                  <a:lnTo>
                    <a:pt x="302" y="1050"/>
                  </a:lnTo>
                  <a:lnTo>
                    <a:pt x="302" y="1049"/>
                  </a:lnTo>
                  <a:lnTo>
                    <a:pt x="301" y="1049"/>
                  </a:lnTo>
                  <a:lnTo>
                    <a:pt x="301" y="1047"/>
                  </a:lnTo>
                  <a:lnTo>
                    <a:pt x="300" y="1047"/>
                  </a:lnTo>
                  <a:lnTo>
                    <a:pt x="300" y="1046"/>
                  </a:lnTo>
                  <a:lnTo>
                    <a:pt x="300" y="1047"/>
                  </a:lnTo>
                  <a:lnTo>
                    <a:pt x="300" y="1048"/>
                  </a:lnTo>
                  <a:lnTo>
                    <a:pt x="300" y="1050"/>
                  </a:lnTo>
                  <a:lnTo>
                    <a:pt x="301" y="1050"/>
                  </a:lnTo>
                  <a:lnTo>
                    <a:pt x="301" y="1051"/>
                  </a:lnTo>
                  <a:lnTo>
                    <a:pt x="300" y="1050"/>
                  </a:lnTo>
                  <a:lnTo>
                    <a:pt x="299" y="1047"/>
                  </a:lnTo>
                  <a:lnTo>
                    <a:pt x="299" y="1046"/>
                  </a:lnTo>
                  <a:lnTo>
                    <a:pt x="299" y="1045"/>
                  </a:lnTo>
                  <a:lnTo>
                    <a:pt x="300" y="1043"/>
                  </a:lnTo>
                  <a:lnTo>
                    <a:pt x="301" y="1042"/>
                  </a:lnTo>
                  <a:lnTo>
                    <a:pt x="301" y="1041"/>
                  </a:lnTo>
                  <a:lnTo>
                    <a:pt x="300" y="1041"/>
                  </a:lnTo>
                  <a:lnTo>
                    <a:pt x="300" y="1042"/>
                  </a:lnTo>
                  <a:lnTo>
                    <a:pt x="300" y="1041"/>
                  </a:lnTo>
                  <a:lnTo>
                    <a:pt x="299" y="1040"/>
                  </a:lnTo>
                  <a:lnTo>
                    <a:pt x="300" y="1042"/>
                  </a:lnTo>
                  <a:lnTo>
                    <a:pt x="299" y="1043"/>
                  </a:lnTo>
                  <a:lnTo>
                    <a:pt x="298" y="1043"/>
                  </a:lnTo>
                  <a:lnTo>
                    <a:pt x="298" y="1042"/>
                  </a:lnTo>
                  <a:lnTo>
                    <a:pt x="297" y="1041"/>
                  </a:lnTo>
                  <a:lnTo>
                    <a:pt x="297" y="1038"/>
                  </a:lnTo>
                  <a:lnTo>
                    <a:pt x="296" y="1037"/>
                  </a:lnTo>
                  <a:lnTo>
                    <a:pt x="294" y="1034"/>
                  </a:lnTo>
                  <a:lnTo>
                    <a:pt x="294" y="1033"/>
                  </a:lnTo>
                  <a:lnTo>
                    <a:pt x="293" y="1031"/>
                  </a:lnTo>
                  <a:lnTo>
                    <a:pt x="292" y="1030"/>
                  </a:lnTo>
                  <a:lnTo>
                    <a:pt x="292" y="1029"/>
                  </a:lnTo>
                  <a:lnTo>
                    <a:pt x="292" y="1028"/>
                  </a:lnTo>
                  <a:lnTo>
                    <a:pt x="290" y="1023"/>
                  </a:lnTo>
                  <a:lnTo>
                    <a:pt x="290" y="1022"/>
                  </a:lnTo>
                  <a:lnTo>
                    <a:pt x="289" y="1022"/>
                  </a:lnTo>
                  <a:lnTo>
                    <a:pt x="289" y="1021"/>
                  </a:lnTo>
                  <a:lnTo>
                    <a:pt x="290" y="1021"/>
                  </a:lnTo>
                  <a:lnTo>
                    <a:pt x="289" y="1020"/>
                  </a:lnTo>
                  <a:lnTo>
                    <a:pt x="288" y="1018"/>
                  </a:lnTo>
                  <a:lnTo>
                    <a:pt x="288" y="1015"/>
                  </a:lnTo>
                  <a:lnTo>
                    <a:pt x="285" y="1009"/>
                  </a:lnTo>
                  <a:lnTo>
                    <a:pt x="282" y="1001"/>
                  </a:lnTo>
                  <a:lnTo>
                    <a:pt x="282" y="1000"/>
                  </a:lnTo>
                  <a:lnTo>
                    <a:pt x="282" y="999"/>
                  </a:lnTo>
                  <a:lnTo>
                    <a:pt x="281" y="998"/>
                  </a:lnTo>
                  <a:lnTo>
                    <a:pt x="281" y="997"/>
                  </a:lnTo>
                  <a:lnTo>
                    <a:pt x="280" y="996"/>
                  </a:lnTo>
                  <a:lnTo>
                    <a:pt x="280" y="995"/>
                  </a:lnTo>
                  <a:lnTo>
                    <a:pt x="279" y="995"/>
                  </a:lnTo>
                  <a:lnTo>
                    <a:pt x="278" y="995"/>
                  </a:lnTo>
                  <a:lnTo>
                    <a:pt x="278" y="993"/>
                  </a:lnTo>
                  <a:lnTo>
                    <a:pt x="278" y="992"/>
                  </a:lnTo>
                  <a:lnTo>
                    <a:pt x="276" y="992"/>
                  </a:lnTo>
                  <a:lnTo>
                    <a:pt x="276" y="991"/>
                  </a:lnTo>
                  <a:lnTo>
                    <a:pt x="274" y="987"/>
                  </a:lnTo>
                  <a:lnTo>
                    <a:pt x="274" y="986"/>
                  </a:lnTo>
                  <a:lnTo>
                    <a:pt x="268" y="980"/>
                  </a:lnTo>
                  <a:lnTo>
                    <a:pt x="267" y="980"/>
                  </a:lnTo>
                  <a:lnTo>
                    <a:pt x="267" y="979"/>
                  </a:lnTo>
                  <a:lnTo>
                    <a:pt x="266" y="978"/>
                  </a:lnTo>
                  <a:lnTo>
                    <a:pt x="267" y="978"/>
                  </a:lnTo>
                  <a:lnTo>
                    <a:pt x="270" y="978"/>
                  </a:lnTo>
                  <a:lnTo>
                    <a:pt x="268" y="976"/>
                  </a:lnTo>
                  <a:lnTo>
                    <a:pt x="270" y="976"/>
                  </a:lnTo>
                  <a:lnTo>
                    <a:pt x="270" y="975"/>
                  </a:lnTo>
                  <a:lnTo>
                    <a:pt x="268" y="975"/>
                  </a:lnTo>
                  <a:lnTo>
                    <a:pt x="268" y="976"/>
                  </a:lnTo>
                  <a:lnTo>
                    <a:pt x="267" y="976"/>
                  </a:lnTo>
                  <a:lnTo>
                    <a:pt x="266" y="976"/>
                  </a:lnTo>
                  <a:lnTo>
                    <a:pt x="265" y="975"/>
                  </a:lnTo>
                  <a:lnTo>
                    <a:pt x="265" y="974"/>
                  </a:lnTo>
                  <a:lnTo>
                    <a:pt x="266" y="974"/>
                  </a:lnTo>
                  <a:lnTo>
                    <a:pt x="267" y="974"/>
                  </a:lnTo>
                  <a:lnTo>
                    <a:pt x="266" y="973"/>
                  </a:lnTo>
                  <a:lnTo>
                    <a:pt x="265" y="974"/>
                  </a:lnTo>
                  <a:lnTo>
                    <a:pt x="264" y="975"/>
                  </a:lnTo>
                  <a:lnTo>
                    <a:pt x="265" y="976"/>
                  </a:lnTo>
                  <a:lnTo>
                    <a:pt x="264" y="974"/>
                  </a:lnTo>
                  <a:lnTo>
                    <a:pt x="263" y="974"/>
                  </a:lnTo>
                  <a:lnTo>
                    <a:pt x="262" y="974"/>
                  </a:lnTo>
                  <a:lnTo>
                    <a:pt x="262" y="973"/>
                  </a:lnTo>
                  <a:lnTo>
                    <a:pt x="262" y="972"/>
                  </a:lnTo>
                  <a:lnTo>
                    <a:pt x="261" y="968"/>
                  </a:lnTo>
                  <a:lnTo>
                    <a:pt x="259" y="966"/>
                  </a:lnTo>
                  <a:lnTo>
                    <a:pt x="259" y="965"/>
                  </a:lnTo>
                  <a:lnTo>
                    <a:pt x="259" y="966"/>
                  </a:lnTo>
                  <a:lnTo>
                    <a:pt x="258" y="966"/>
                  </a:lnTo>
                  <a:lnTo>
                    <a:pt x="258" y="965"/>
                  </a:lnTo>
                  <a:lnTo>
                    <a:pt x="258" y="964"/>
                  </a:lnTo>
                  <a:lnTo>
                    <a:pt x="258" y="963"/>
                  </a:lnTo>
                  <a:lnTo>
                    <a:pt x="256" y="958"/>
                  </a:lnTo>
                  <a:lnTo>
                    <a:pt x="255" y="958"/>
                  </a:lnTo>
                  <a:lnTo>
                    <a:pt x="255" y="957"/>
                  </a:lnTo>
                  <a:lnTo>
                    <a:pt x="254" y="956"/>
                  </a:lnTo>
                  <a:lnTo>
                    <a:pt x="254" y="955"/>
                  </a:lnTo>
                  <a:lnTo>
                    <a:pt x="253" y="954"/>
                  </a:lnTo>
                  <a:lnTo>
                    <a:pt x="250" y="947"/>
                  </a:lnTo>
                  <a:lnTo>
                    <a:pt x="250" y="946"/>
                  </a:lnTo>
                  <a:lnTo>
                    <a:pt x="249" y="946"/>
                  </a:lnTo>
                  <a:lnTo>
                    <a:pt x="249" y="945"/>
                  </a:lnTo>
                  <a:lnTo>
                    <a:pt x="249" y="943"/>
                  </a:lnTo>
                  <a:lnTo>
                    <a:pt x="248" y="943"/>
                  </a:lnTo>
                  <a:lnTo>
                    <a:pt x="248" y="942"/>
                  </a:lnTo>
                  <a:lnTo>
                    <a:pt x="249" y="943"/>
                  </a:lnTo>
                  <a:lnTo>
                    <a:pt x="250" y="943"/>
                  </a:lnTo>
                  <a:lnTo>
                    <a:pt x="250" y="942"/>
                  </a:lnTo>
                  <a:lnTo>
                    <a:pt x="251" y="942"/>
                  </a:lnTo>
                  <a:lnTo>
                    <a:pt x="253" y="941"/>
                  </a:lnTo>
                  <a:lnTo>
                    <a:pt x="250" y="941"/>
                  </a:lnTo>
                  <a:lnTo>
                    <a:pt x="249" y="942"/>
                  </a:lnTo>
                  <a:lnTo>
                    <a:pt x="248" y="941"/>
                  </a:lnTo>
                  <a:lnTo>
                    <a:pt x="246" y="934"/>
                  </a:lnTo>
                  <a:lnTo>
                    <a:pt x="247" y="933"/>
                  </a:lnTo>
                  <a:lnTo>
                    <a:pt x="246" y="933"/>
                  </a:lnTo>
                  <a:lnTo>
                    <a:pt x="246" y="932"/>
                  </a:lnTo>
                  <a:lnTo>
                    <a:pt x="246" y="931"/>
                  </a:lnTo>
                  <a:lnTo>
                    <a:pt x="246" y="930"/>
                  </a:lnTo>
                  <a:lnTo>
                    <a:pt x="245" y="928"/>
                  </a:lnTo>
                  <a:lnTo>
                    <a:pt x="245" y="926"/>
                  </a:lnTo>
                  <a:lnTo>
                    <a:pt x="245" y="924"/>
                  </a:lnTo>
                  <a:lnTo>
                    <a:pt x="244" y="923"/>
                  </a:lnTo>
                  <a:lnTo>
                    <a:pt x="244" y="922"/>
                  </a:lnTo>
                  <a:lnTo>
                    <a:pt x="244" y="921"/>
                  </a:lnTo>
                  <a:lnTo>
                    <a:pt x="242" y="920"/>
                  </a:lnTo>
                  <a:lnTo>
                    <a:pt x="242" y="919"/>
                  </a:lnTo>
                  <a:lnTo>
                    <a:pt x="244" y="920"/>
                  </a:lnTo>
                  <a:lnTo>
                    <a:pt x="244" y="921"/>
                  </a:lnTo>
                  <a:lnTo>
                    <a:pt x="244" y="920"/>
                  </a:lnTo>
                  <a:lnTo>
                    <a:pt x="244" y="919"/>
                  </a:lnTo>
                  <a:lnTo>
                    <a:pt x="242" y="916"/>
                  </a:lnTo>
                  <a:lnTo>
                    <a:pt x="242" y="915"/>
                  </a:lnTo>
                  <a:lnTo>
                    <a:pt x="242" y="913"/>
                  </a:lnTo>
                  <a:lnTo>
                    <a:pt x="242" y="912"/>
                  </a:lnTo>
                  <a:lnTo>
                    <a:pt x="242" y="913"/>
                  </a:lnTo>
                  <a:lnTo>
                    <a:pt x="242" y="912"/>
                  </a:lnTo>
                  <a:lnTo>
                    <a:pt x="244" y="912"/>
                  </a:lnTo>
                  <a:lnTo>
                    <a:pt x="245" y="912"/>
                  </a:lnTo>
                  <a:lnTo>
                    <a:pt x="244" y="912"/>
                  </a:lnTo>
                  <a:lnTo>
                    <a:pt x="244" y="911"/>
                  </a:lnTo>
                  <a:lnTo>
                    <a:pt x="244" y="909"/>
                  </a:lnTo>
                  <a:lnTo>
                    <a:pt x="242" y="909"/>
                  </a:lnTo>
                  <a:lnTo>
                    <a:pt x="242" y="911"/>
                  </a:lnTo>
                  <a:lnTo>
                    <a:pt x="241" y="909"/>
                  </a:lnTo>
                  <a:lnTo>
                    <a:pt x="241" y="907"/>
                  </a:lnTo>
                  <a:lnTo>
                    <a:pt x="240" y="905"/>
                  </a:lnTo>
                  <a:lnTo>
                    <a:pt x="240" y="903"/>
                  </a:lnTo>
                  <a:lnTo>
                    <a:pt x="239" y="901"/>
                  </a:lnTo>
                  <a:lnTo>
                    <a:pt x="238" y="900"/>
                  </a:lnTo>
                  <a:lnTo>
                    <a:pt x="238" y="899"/>
                  </a:lnTo>
                  <a:lnTo>
                    <a:pt x="237" y="898"/>
                  </a:lnTo>
                  <a:lnTo>
                    <a:pt x="236" y="897"/>
                  </a:lnTo>
                  <a:lnTo>
                    <a:pt x="236" y="896"/>
                  </a:lnTo>
                  <a:lnTo>
                    <a:pt x="236" y="895"/>
                  </a:lnTo>
                  <a:lnTo>
                    <a:pt x="236" y="894"/>
                  </a:lnTo>
                  <a:lnTo>
                    <a:pt x="236" y="891"/>
                  </a:lnTo>
                  <a:lnTo>
                    <a:pt x="235" y="891"/>
                  </a:lnTo>
                  <a:lnTo>
                    <a:pt x="233" y="890"/>
                  </a:lnTo>
                  <a:lnTo>
                    <a:pt x="233" y="889"/>
                  </a:lnTo>
                  <a:lnTo>
                    <a:pt x="233" y="888"/>
                  </a:lnTo>
                  <a:lnTo>
                    <a:pt x="235" y="888"/>
                  </a:lnTo>
                  <a:lnTo>
                    <a:pt x="236" y="889"/>
                  </a:lnTo>
                  <a:lnTo>
                    <a:pt x="237" y="888"/>
                  </a:lnTo>
                  <a:lnTo>
                    <a:pt x="236" y="888"/>
                  </a:lnTo>
                  <a:lnTo>
                    <a:pt x="233" y="887"/>
                  </a:lnTo>
                  <a:lnTo>
                    <a:pt x="233" y="884"/>
                  </a:lnTo>
                  <a:lnTo>
                    <a:pt x="232" y="884"/>
                  </a:lnTo>
                  <a:lnTo>
                    <a:pt x="232" y="883"/>
                  </a:lnTo>
                  <a:lnTo>
                    <a:pt x="232" y="882"/>
                  </a:lnTo>
                  <a:lnTo>
                    <a:pt x="232" y="881"/>
                  </a:lnTo>
                  <a:lnTo>
                    <a:pt x="231" y="880"/>
                  </a:lnTo>
                  <a:lnTo>
                    <a:pt x="231" y="879"/>
                  </a:lnTo>
                  <a:lnTo>
                    <a:pt x="231" y="878"/>
                  </a:lnTo>
                  <a:lnTo>
                    <a:pt x="231" y="879"/>
                  </a:lnTo>
                  <a:lnTo>
                    <a:pt x="231" y="880"/>
                  </a:lnTo>
                  <a:lnTo>
                    <a:pt x="232" y="880"/>
                  </a:lnTo>
                  <a:lnTo>
                    <a:pt x="233" y="880"/>
                  </a:lnTo>
                  <a:lnTo>
                    <a:pt x="232" y="878"/>
                  </a:lnTo>
                  <a:lnTo>
                    <a:pt x="231" y="878"/>
                  </a:lnTo>
                  <a:lnTo>
                    <a:pt x="231" y="876"/>
                  </a:lnTo>
                  <a:lnTo>
                    <a:pt x="230" y="876"/>
                  </a:lnTo>
                  <a:lnTo>
                    <a:pt x="230" y="878"/>
                  </a:lnTo>
                  <a:lnTo>
                    <a:pt x="229" y="878"/>
                  </a:lnTo>
                  <a:lnTo>
                    <a:pt x="229" y="876"/>
                  </a:lnTo>
                  <a:lnTo>
                    <a:pt x="229" y="875"/>
                  </a:lnTo>
                  <a:lnTo>
                    <a:pt x="230" y="874"/>
                  </a:lnTo>
                  <a:lnTo>
                    <a:pt x="229" y="874"/>
                  </a:lnTo>
                  <a:lnTo>
                    <a:pt x="228" y="874"/>
                  </a:lnTo>
                  <a:lnTo>
                    <a:pt x="228" y="873"/>
                  </a:lnTo>
                  <a:lnTo>
                    <a:pt x="228" y="871"/>
                  </a:lnTo>
                  <a:lnTo>
                    <a:pt x="227" y="871"/>
                  </a:lnTo>
                  <a:lnTo>
                    <a:pt x="227" y="870"/>
                  </a:lnTo>
                  <a:lnTo>
                    <a:pt x="225" y="870"/>
                  </a:lnTo>
                  <a:lnTo>
                    <a:pt x="224" y="871"/>
                  </a:lnTo>
                  <a:lnTo>
                    <a:pt x="224" y="870"/>
                  </a:lnTo>
                  <a:lnTo>
                    <a:pt x="224" y="869"/>
                  </a:lnTo>
                  <a:lnTo>
                    <a:pt x="223" y="870"/>
                  </a:lnTo>
                  <a:lnTo>
                    <a:pt x="223" y="869"/>
                  </a:lnTo>
                  <a:lnTo>
                    <a:pt x="222" y="867"/>
                  </a:lnTo>
                  <a:lnTo>
                    <a:pt x="221" y="867"/>
                  </a:lnTo>
                  <a:lnTo>
                    <a:pt x="221" y="866"/>
                  </a:lnTo>
                  <a:lnTo>
                    <a:pt x="222" y="867"/>
                  </a:lnTo>
                  <a:lnTo>
                    <a:pt x="222" y="866"/>
                  </a:lnTo>
                  <a:lnTo>
                    <a:pt x="223" y="865"/>
                  </a:lnTo>
                  <a:lnTo>
                    <a:pt x="223" y="866"/>
                  </a:lnTo>
                  <a:lnTo>
                    <a:pt x="224" y="865"/>
                  </a:lnTo>
                  <a:lnTo>
                    <a:pt x="225" y="865"/>
                  </a:lnTo>
                  <a:lnTo>
                    <a:pt x="227" y="865"/>
                  </a:lnTo>
                  <a:lnTo>
                    <a:pt x="227" y="864"/>
                  </a:lnTo>
                  <a:lnTo>
                    <a:pt x="225" y="864"/>
                  </a:lnTo>
                  <a:lnTo>
                    <a:pt x="225" y="863"/>
                  </a:lnTo>
                  <a:lnTo>
                    <a:pt x="225" y="864"/>
                  </a:lnTo>
                  <a:lnTo>
                    <a:pt x="223" y="864"/>
                  </a:lnTo>
                  <a:lnTo>
                    <a:pt x="223" y="865"/>
                  </a:lnTo>
                  <a:lnTo>
                    <a:pt x="222" y="865"/>
                  </a:lnTo>
                  <a:lnTo>
                    <a:pt x="221" y="865"/>
                  </a:lnTo>
                  <a:lnTo>
                    <a:pt x="221" y="864"/>
                  </a:lnTo>
                  <a:lnTo>
                    <a:pt x="221" y="863"/>
                  </a:lnTo>
                  <a:lnTo>
                    <a:pt x="219" y="863"/>
                  </a:lnTo>
                  <a:lnTo>
                    <a:pt x="219" y="862"/>
                  </a:lnTo>
                  <a:lnTo>
                    <a:pt x="219" y="861"/>
                  </a:lnTo>
                  <a:lnTo>
                    <a:pt x="219" y="859"/>
                  </a:lnTo>
                  <a:lnTo>
                    <a:pt x="218" y="859"/>
                  </a:lnTo>
                  <a:lnTo>
                    <a:pt x="216" y="857"/>
                  </a:lnTo>
                  <a:lnTo>
                    <a:pt x="214" y="856"/>
                  </a:lnTo>
                  <a:lnTo>
                    <a:pt x="214" y="855"/>
                  </a:lnTo>
                  <a:lnTo>
                    <a:pt x="215" y="855"/>
                  </a:lnTo>
                  <a:lnTo>
                    <a:pt x="216" y="854"/>
                  </a:lnTo>
                  <a:lnTo>
                    <a:pt x="216" y="853"/>
                  </a:lnTo>
                  <a:lnTo>
                    <a:pt x="215" y="854"/>
                  </a:lnTo>
                  <a:lnTo>
                    <a:pt x="213" y="846"/>
                  </a:lnTo>
                  <a:lnTo>
                    <a:pt x="212" y="846"/>
                  </a:lnTo>
                  <a:lnTo>
                    <a:pt x="211" y="846"/>
                  </a:lnTo>
                  <a:lnTo>
                    <a:pt x="211" y="845"/>
                  </a:lnTo>
                  <a:lnTo>
                    <a:pt x="210" y="844"/>
                  </a:lnTo>
                  <a:lnTo>
                    <a:pt x="212" y="844"/>
                  </a:lnTo>
                  <a:lnTo>
                    <a:pt x="213" y="844"/>
                  </a:lnTo>
                  <a:lnTo>
                    <a:pt x="214" y="844"/>
                  </a:lnTo>
                  <a:lnTo>
                    <a:pt x="215" y="845"/>
                  </a:lnTo>
                  <a:lnTo>
                    <a:pt x="216" y="846"/>
                  </a:lnTo>
                  <a:lnTo>
                    <a:pt x="216" y="845"/>
                  </a:lnTo>
                  <a:lnTo>
                    <a:pt x="215" y="844"/>
                  </a:lnTo>
                  <a:lnTo>
                    <a:pt x="213" y="842"/>
                  </a:lnTo>
                  <a:lnTo>
                    <a:pt x="212" y="842"/>
                  </a:lnTo>
                  <a:lnTo>
                    <a:pt x="211" y="842"/>
                  </a:lnTo>
                  <a:lnTo>
                    <a:pt x="210" y="842"/>
                  </a:lnTo>
                  <a:lnTo>
                    <a:pt x="210" y="841"/>
                  </a:lnTo>
                  <a:lnTo>
                    <a:pt x="211" y="840"/>
                  </a:lnTo>
                  <a:lnTo>
                    <a:pt x="213" y="840"/>
                  </a:lnTo>
                  <a:lnTo>
                    <a:pt x="213" y="839"/>
                  </a:lnTo>
                  <a:lnTo>
                    <a:pt x="212" y="839"/>
                  </a:lnTo>
                  <a:lnTo>
                    <a:pt x="213" y="839"/>
                  </a:lnTo>
                  <a:lnTo>
                    <a:pt x="210" y="840"/>
                  </a:lnTo>
                  <a:lnTo>
                    <a:pt x="208" y="840"/>
                  </a:lnTo>
                  <a:lnTo>
                    <a:pt x="208" y="839"/>
                  </a:lnTo>
                  <a:lnTo>
                    <a:pt x="208" y="838"/>
                  </a:lnTo>
                  <a:lnTo>
                    <a:pt x="207" y="838"/>
                  </a:lnTo>
                  <a:lnTo>
                    <a:pt x="207" y="837"/>
                  </a:lnTo>
                  <a:lnTo>
                    <a:pt x="208" y="836"/>
                  </a:lnTo>
                  <a:lnTo>
                    <a:pt x="208" y="834"/>
                  </a:lnTo>
                  <a:lnTo>
                    <a:pt x="210" y="834"/>
                  </a:lnTo>
                  <a:lnTo>
                    <a:pt x="212" y="834"/>
                  </a:lnTo>
                  <a:lnTo>
                    <a:pt x="212" y="833"/>
                  </a:lnTo>
                  <a:lnTo>
                    <a:pt x="210" y="833"/>
                  </a:lnTo>
                  <a:lnTo>
                    <a:pt x="210" y="834"/>
                  </a:lnTo>
                  <a:lnTo>
                    <a:pt x="208" y="834"/>
                  </a:lnTo>
                  <a:lnTo>
                    <a:pt x="207" y="836"/>
                  </a:lnTo>
                  <a:lnTo>
                    <a:pt x="206" y="834"/>
                  </a:lnTo>
                  <a:lnTo>
                    <a:pt x="206" y="833"/>
                  </a:lnTo>
                  <a:lnTo>
                    <a:pt x="206" y="832"/>
                  </a:lnTo>
                  <a:lnTo>
                    <a:pt x="206" y="831"/>
                  </a:lnTo>
                  <a:lnTo>
                    <a:pt x="205" y="831"/>
                  </a:lnTo>
                  <a:lnTo>
                    <a:pt x="204" y="831"/>
                  </a:lnTo>
                  <a:lnTo>
                    <a:pt x="204" y="830"/>
                  </a:lnTo>
                  <a:lnTo>
                    <a:pt x="204" y="829"/>
                  </a:lnTo>
                  <a:lnTo>
                    <a:pt x="204" y="828"/>
                  </a:lnTo>
                  <a:lnTo>
                    <a:pt x="203" y="825"/>
                  </a:lnTo>
                  <a:lnTo>
                    <a:pt x="202" y="824"/>
                  </a:lnTo>
                  <a:lnTo>
                    <a:pt x="201" y="823"/>
                  </a:lnTo>
                  <a:lnTo>
                    <a:pt x="199" y="822"/>
                  </a:lnTo>
                  <a:lnTo>
                    <a:pt x="198" y="821"/>
                  </a:lnTo>
                  <a:lnTo>
                    <a:pt x="198" y="820"/>
                  </a:lnTo>
                  <a:lnTo>
                    <a:pt x="199" y="820"/>
                  </a:lnTo>
                  <a:lnTo>
                    <a:pt x="198" y="820"/>
                  </a:lnTo>
                  <a:lnTo>
                    <a:pt x="198" y="819"/>
                  </a:lnTo>
                  <a:lnTo>
                    <a:pt x="197" y="819"/>
                  </a:lnTo>
                  <a:lnTo>
                    <a:pt x="197" y="817"/>
                  </a:lnTo>
                  <a:lnTo>
                    <a:pt x="197" y="815"/>
                  </a:lnTo>
                  <a:lnTo>
                    <a:pt x="197" y="814"/>
                  </a:lnTo>
                  <a:lnTo>
                    <a:pt x="198" y="814"/>
                  </a:lnTo>
                  <a:lnTo>
                    <a:pt x="198" y="813"/>
                  </a:lnTo>
                  <a:lnTo>
                    <a:pt x="197" y="814"/>
                  </a:lnTo>
                  <a:lnTo>
                    <a:pt x="197" y="815"/>
                  </a:lnTo>
                  <a:lnTo>
                    <a:pt x="197" y="816"/>
                  </a:lnTo>
                  <a:lnTo>
                    <a:pt x="197" y="814"/>
                  </a:lnTo>
                  <a:lnTo>
                    <a:pt x="197" y="813"/>
                  </a:lnTo>
                  <a:lnTo>
                    <a:pt x="196" y="812"/>
                  </a:lnTo>
                  <a:lnTo>
                    <a:pt x="196" y="813"/>
                  </a:lnTo>
                  <a:lnTo>
                    <a:pt x="196" y="812"/>
                  </a:lnTo>
                  <a:lnTo>
                    <a:pt x="196" y="811"/>
                  </a:lnTo>
                  <a:lnTo>
                    <a:pt x="195" y="808"/>
                  </a:lnTo>
                  <a:lnTo>
                    <a:pt x="195" y="807"/>
                  </a:lnTo>
                  <a:lnTo>
                    <a:pt x="194" y="806"/>
                  </a:lnTo>
                  <a:lnTo>
                    <a:pt x="194" y="805"/>
                  </a:lnTo>
                  <a:lnTo>
                    <a:pt x="195" y="805"/>
                  </a:lnTo>
                  <a:lnTo>
                    <a:pt x="194" y="805"/>
                  </a:lnTo>
                  <a:lnTo>
                    <a:pt x="193" y="804"/>
                  </a:lnTo>
                  <a:lnTo>
                    <a:pt x="193" y="803"/>
                  </a:lnTo>
                  <a:lnTo>
                    <a:pt x="193" y="800"/>
                  </a:lnTo>
                  <a:lnTo>
                    <a:pt x="192" y="800"/>
                  </a:lnTo>
                  <a:lnTo>
                    <a:pt x="192" y="799"/>
                  </a:lnTo>
                  <a:lnTo>
                    <a:pt x="193" y="799"/>
                  </a:lnTo>
                  <a:lnTo>
                    <a:pt x="193" y="800"/>
                  </a:lnTo>
                  <a:lnTo>
                    <a:pt x="194" y="800"/>
                  </a:lnTo>
                  <a:lnTo>
                    <a:pt x="195" y="800"/>
                  </a:lnTo>
                  <a:lnTo>
                    <a:pt x="194" y="800"/>
                  </a:lnTo>
                  <a:lnTo>
                    <a:pt x="194" y="799"/>
                  </a:lnTo>
                  <a:lnTo>
                    <a:pt x="193" y="799"/>
                  </a:lnTo>
                  <a:lnTo>
                    <a:pt x="193" y="798"/>
                  </a:lnTo>
                  <a:lnTo>
                    <a:pt x="193" y="797"/>
                  </a:lnTo>
                  <a:lnTo>
                    <a:pt x="192" y="797"/>
                  </a:lnTo>
                  <a:lnTo>
                    <a:pt x="193" y="797"/>
                  </a:lnTo>
                  <a:lnTo>
                    <a:pt x="194" y="797"/>
                  </a:lnTo>
                  <a:lnTo>
                    <a:pt x="194" y="796"/>
                  </a:lnTo>
                  <a:lnTo>
                    <a:pt x="193" y="796"/>
                  </a:lnTo>
                  <a:lnTo>
                    <a:pt x="193" y="797"/>
                  </a:lnTo>
                  <a:lnTo>
                    <a:pt x="192" y="796"/>
                  </a:lnTo>
                  <a:lnTo>
                    <a:pt x="192" y="795"/>
                  </a:lnTo>
                  <a:lnTo>
                    <a:pt x="193" y="795"/>
                  </a:lnTo>
                  <a:lnTo>
                    <a:pt x="193" y="794"/>
                  </a:lnTo>
                  <a:lnTo>
                    <a:pt x="192" y="792"/>
                  </a:lnTo>
                  <a:lnTo>
                    <a:pt x="192" y="791"/>
                  </a:lnTo>
                  <a:lnTo>
                    <a:pt x="192" y="790"/>
                  </a:lnTo>
                  <a:lnTo>
                    <a:pt x="192" y="789"/>
                  </a:lnTo>
                  <a:lnTo>
                    <a:pt x="190" y="788"/>
                  </a:lnTo>
                  <a:lnTo>
                    <a:pt x="190" y="787"/>
                  </a:lnTo>
                  <a:lnTo>
                    <a:pt x="190" y="786"/>
                  </a:lnTo>
                  <a:lnTo>
                    <a:pt x="190" y="784"/>
                  </a:lnTo>
                  <a:lnTo>
                    <a:pt x="190" y="783"/>
                  </a:lnTo>
                  <a:lnTo>
                    <a:pt x="192" y="782"/>
                  </a:lnTo>
                  <a:lnTo>
                    <a:pt x="190" y="782"/>
                  </a:lnTo>
                  <a:lnTo>
                    <a:pt x="190" y="781"/>
                  </a:lnTo>
                  <a:lnTo>
                    <a:pt x="189" y="781"/>
                  </a:lnTo>
                  <a:lnTo>
                    <a:pt x="189" y="780"/>
                  </a:lnTo>
                  <a:lnTo>
                    <a:pt x="190" y="780"/>
                  </a:lnTo>
                  <a:lnTo>
                    <a:pt x="190" y="781"/>
                  </a:lnTo>
                  <a:lnTo>
                    <a:pt x="190" y="780"/>
                  </a:lnTo>
                  <a:lnTo>
                    <a:pt x="190" y="779"/>
                  </a:lnTo>
                  <a:lnTo>
                    <a:pt x="190" y="778"/>
                  </a:lnTo>
                  <a:lnTo>
                    <a:pt x="190" y="777"/>
                  </a:lnTo>
                  <a:lnTo>
                    <a:pt x="190" y="775"/>
                  </a:lnTo>
                  <a:lnTo>
                    <a:pt x="189" y="774"/>
                  </a:lnTo>
                  <a:lnTo>
                    <a:pt x="189" y="773"/>
                  </a:lnTo>
                  <a:lnTo>
                    <a:pt x="188" y="772"/>
                  </a:lnTo>
                  <a:lnTo>
                    <a:pt x="188" y="771"/>
                  </a:lnTo>
                  <a:lnTo>
                    <a:pt x="188" y="770"/>
                  </a:lnTo>
                  <a:lnTo>
                    <a:pt x="187" y="770"/>
                  </a:lnTo>
                  <a:lnTo>
                    <a:pt x="188" y="770"/>
                  </a:lnTo>
                  <a:lnTo>
                    <a:pt x="188" y="771"/>
                  </a:lnTo>
                  <a:lnTo>
                    <a:pt x="189" y="771"/>
                  </a:lnTo>
                  <a:lnTo>
                    <a:pt x="189" y="770"/>
                  </a:lnTo>
                  <a:lnTo>
                    <a:pt x="188" y="767"/>
                  </a:lnTo>
                  <a:lnTo>
                    <a:pt x="187" y="766"/>
                  </a:lnTo>
                  <a:lnTo>
                    <a:pt x="187" y="765"/>
                  </a:lnTo>
                  <a:lnTo>
                    <a:pt x="187" y="764"/>
                  </a:lnTo>
                  <a:lnTo>
                    <a:pt x="187" y="763"/>
                  </a:lnTo>
                  <a:lnTo>
                    <a:pt x="187" y="762"/>
                  </a:lnTo>
                  <a:lnTo>
                    <a:pt x="185" y="761"/>
                  </a:lnTo>
                  <a:lnTo>
                    <a:pt x="185" y="760"/>
                  </a:lnTo>
                  <a:lnTo>
                    <a:pt x="186" y="760"/>
                  </a:lnTo>
                  <a:lnTo>
                    <a:pt x="187" y="760"/>
                  </a:lnTo>
                  <a:lnTo>
                    <a:pt x="188" y="758"/>
                  </a:lnTo>
                  <a:lnTo>
                    <a:pt x="187" y="758"/>
                  </a:lnTo>
                  <a:lnTo>
                    <a:pt x="186" y="758"/>
                  </a:lnTo>
                  <a:lnTo>
                    <a:pt x="185" y="758"/>
                  </a:lnTo>
                  <a:lnTo>
                    <a:pt x="185" y="757"/>
                  </a:lnTo>
                  <a:lnTo>
                    <a:pt x="185" y="756"/>
                  </a:lnTo>
                  <a:lnTo>
                    <a:pt x="185" y="755"/>
                  </a:lnTo>
                  <a:lnTo>
                    <a:pt x="185" y="754"/>
                  </a:lnTo>
                  <a:lnTo>
                    <a:pt x="185" y="753"/>
                  </a:lnTo>
                  <a:lnTo>
                    <a:pt x="185" y="752"/>
                  </a:lnTo>
                  <a:lnTo>
                    <a:pt x="184" y="750"/>
                  </a:lnTo>
                  <a:lnTo>
                    <a:pt x="184" y="749"/>
                  </a:lnTo>
                  <a:lnTo>
                    <a:pt x="184" y="748"/>
                  </a:lnTo>
                  <a:lnTo>
                    <a:pt x="182" y="747"/>
                  </a:lnTo>
                  <a:lnTo>
                    <a:pt x="181" y="745"/>
                  </a:lnTo>
                  <a:lnTo>
                    <a:pt x="181" y="744"/>
                  </a:lnTo>
                  <a:lnTo>
                    <a:pt x="181" y="742"/>
                  </a:lnTo>
                  <a:lnTo>
                    <a:pt x="180" y="742"/>
                  </a:lnTo>
                  <a:lnTo>
                    <a:pt x="180" y="741"/>
                  </a:lnTo>
                  <a:lnTo>
                    <a:pt x="181" y="741"/>
                  </a:lnTo>
                  <a:lnTo>
                    <a:pt x="182" y="740"/>
                  </a:lnTo>
                  <a:lnTo>
                    <a:pt x="181" y="740"/>
                  </a:lnTo>
                  <a:lnTo>
                    <a:pt x="180" y="741"/>
                  </a:lnTo>
                  <a:lnTo>
                    <a:pt x="180" y="740"/>
                  </a:lnTo>
                  <a:lnTo>
                    <a:pt x="180" y="739"/>
                  </a:lnTo>
                  <a:lnTo>
                    <a:pt x="179" y="738"/>
                  </a:lnTo>
                  <a:lnTo>
                    <a:pt x="179" y="735"/>
                  </a:lnTo>
                  <a:lnTo>
                    <a:pt x="178" y="733"/>
                  </a:lnTo>
                  <a:lnTo>
                    <a:pt x="178" y="732"/>
                  </a:lnTo>
                  <a:lnTo>
                    <a:pt x="178" y="731"/>
                  </a:lnTo>
                  <a:lnTo>
                    <a:pt x="179" y="731"/>
                  </a:lnTo>
                  <a:lnTo>
                    <a:pt x="179" y="732"/>
                  </a:lnTo>
                  <a:lnTo>
                    <a:pt x="179" y="733"/>
                  </a:lnTo>
                  <a:lnTo>
                    <a:pt x="180" y="733"/>
                  </a:lnTo>
                  <a:lnTo>
                    <a:pt x="181" y="733"/>
                  </a:lnTo>
                  <a:lnTo>
                    <a:pt x="182" y="733"/>
                  </a:lnTo>
                  <a:lnTo>
                    <a:pt x="182" y="735"/>
                  </a:lnTo>
                  <a:lnTo>
                    <a:pt x="182" y="736"/>
                  </a:lnTo>
                  <a:lnTo>
                    <a:pt x="184" y="735"/>
                  </a:lnTo>
                  <a:lnTo>
                    <a:pt x="184" y="733"/>
                  </a:lnTo>
                  <a:lnTo>
                    <a:pt x="182" y="732"/>
                  </a:lnTo>
                  <a:lnTo>
                    <a:pt x="184" y="732"/>
                  </a:lnTo>
                  <a:lnTo>
                    <a:pt x="182" y="731"/>
                  </a:lnTo>
                  <a:lnTo>
                    <a:pt x="181" y="731"/>
                  </a:lnTo>
                  <a:lnTo>
                    <a:pt x="180" y="731"/>
                  </a:lnTo>
                  <a:lnTo>
                    <a:pt x="179" y="731"/>
                  </a:lnTo>
                  <a:lnTo>
                    <a:pt x="179" y="730"/>
                  </a:lnTo>
                  <a:lnTo>
                    <a:pt x="178" y="729"/>
                  </a:lnTo>
                  <a:lnTo>
                    <a:pt x="177" y="729"/>
                  </a:lnTo>
                  <a:lnTo>
                    <a:pt x="177" y="728"/>
                  </a:lnTo>
                  <a:lnTo>
                    <a:pt x="177" y="727"/>
                  </a:lnTo>
                  <a:lnTo>
                    <a:pt x="177" y="725"/>
                  </a:lnTo>
                  <a:lnTo>
                    <a:pt x="177" y="723"/>
                  </a:lnTo>
                  <a:lnTo>
                    <a:pt x="177" y="722"/>
                  </a:lnTo>
                  <a:lnTo>
                    <a:pt x="178" y="722"/>
                  </a:lnTo>
                  <a:lnTo>
                    <a:pt x="179" y="722"/>
                  </a:lnTo>
                  <a:lnTo>
                    <a:pt x="180" y="724"/>
                  </a:lnTo>
                  <a:lnTo>
                    <a:pt x="180" y="725"/>
                  </a:lnTo>
                  <a:lnTo>
                    <a:pt x="181" y="724"/>
                  </a:lnTo>
                  <a:lnTo>
                    <a:pt x="180" y="724"/>
                  </a:lnTo>
                  <a:lnTo>
                    <a:pt x="180" y="723"/>
                  </a:lnTo>
                  <a:lnTo>
                    <a:pt x="179" y="722"/>
                  </a:lnTo>
                  <a:lnTo>
                    <a:pt x="179" y="721"/>
                  </a:lnTo>
                  <a:lnTo>
                    <a:pt x="178" y="721"/>
                  </a:lnTo>
                  <a:lnTo>
                    <a:pt x="177" y="721"/>
                  </a:lnTo>
                  <a:lnTo>
                    <a:pt x="177" y="720"/>
                  </a:lnTo>
                  <a:lnTo>
                    <a:pt x="176" y="717"/>
                  </a:lnTo>
                  <a:lnTo>
                    <a:pt x="175" y="716"/>
                  </a:lnTo>
                  <a:lnTo>
                    <a:pt x="175" y="714"/>
                  </a:lnTo>
                  <a:lnTo>
                    <a:pt x="175" y="712"/>
                  </a:lnTo>
                  <a:lnTo>
                    <a:pt x="176" y="711"/>
                  </a:lnTo>
                  <a:lnTo>
                    <a:pt x="177" y="711"/>
                  </a:lnTo>
                  <a:lnTo>
                    <a:pt x="178" y="711"/>
                  </a:lnTo>
                  <a:lnTo>
                    <a:pt x="179" y="712"/>
                  </a:lnTo>
                  <a:lnTo>
                    <a:pt x="179" y="713"/>
                  </a:lnTo>
                  <a:lnTo>
                    <a:pt x="180" y="714"/>
                  </a:lnTo>
                  <a:lnTo>
                    <a:pt x="180" y="713"/>
                  </a:lnTo>
                  <a:lnTo>
                    <a:pt x="180" y="712"/>
                  </a:lnTo>
                  <a:lnTo>
                    <a:pt x="180" y="711"/>
                  </a:lnTo>
                  <a:lnTo>
                    <a:pt x="181" y="711"/>
                  </a:lnTo>
                  <a:lnTo>
                    <a:pt x="180" y="711"/>
                  </a:lnTo>
                  <a:lnTo>
                    <a:pt x="180" y="710"/>
                  </a:lnTo>
                  <a:lnTo>
                    <a:pt x="179" y="710"/>
                  </a:lnTo>
                  <a:lnTo>
                    <a:pt x="179" y="708"/>
                  </a:lnTo>
                  <a:lnTo>
                    <a:pt x="180" y="708"/>
                  </a:lnTo>
                  <a:lnTo>
                    <a:pt x="179" y="708"/>
                  </a:lnTo>
                  <a:lnTo>
                    <a:pt x="178" y="708"/>
                  </a:lnTo>
                  <a:lnTo>
                    <a:pt x="177" y="708"/>
                  </a:lnTo>
                  <a:lnTo>
                    <a:pt x="177" y="707"/>
                  </a:lnTo>
                  <a:lnTo>
                    <a:pt x="177" y="706"/>
                  </a:lnTo>
                  <a:lnTo>
                    <a:pt x="178" y="707"/>
                  </a:lnTo>
                  <a:lnTo>
                    <a:pt x="178" y="706"/>
                  </a:lnTo>
                  <a:lnTo>
                    <a:pt x="178" y="705"/>
                  </a:lnTo>
                  <a:lnTo>
                    <a:pt x="179" y="705"/>
                  </a:lnTo>
                  <a:lnTo>
                    <a:pt x="180" y="705"/>
                  </a:lnTo>
                  <a:lnTo>
                    <a:pt x="179" y="705"/>
                  </a:lnTo>
                  <a:lnTo>
                    <a:pt x="179" y="704"/>
                  </a:lnTo>
                  <a:lnTo>
                    <a:pt x="180" y="704"/>
                  </a:lnTo>
                  <a:lnTo>
                    <a:pt x="182" y="704"/>
                  </a:lnTo>
                  <a:lnTo>
                    <a:pt x="182" y="703"/>
                  </a:lnTo>
                  <a:lnTo>
                    <a:pt x="181" y="703"/>
                  </a:lnTo>
                  <a:lnTo>
                    <a:pt x="180" y="704"/>
                  </a:lnTo>
                  <a:lnTo>
                    <a:pt x="180" y="703"/>
                  </a:lnTo>
                  <a:lnTo>
                    <a:pt x="180" y="702"/>
                  </a:lnTo>
                  <a:lnTo>
                    <a:pt x="180" y="700"/>
                  </a:lnTo>
                  <a:lnTo>
                    <a:pt x="179" y="700"/>
                  </a:lnTo>
                  <a:lnTo>
                    <a:pt x="179" y="699"/>
                  </a:lnTo>
                  <a:lnTo>
                    <a:pt x="179" y="697"/>
                  </a:lnTo>
                  <a:lnTo>
                    <a:pt x="179" y="698"/>
                  </a:lnTo>
                  <a:lnTo>
                    <a:pt x="178" y="698"/>
                  </a:lnTo>
                  <a:lnTo>
                    <a:pt x="178" y="700"/>
                  </a:lnTo>
                  <a:lnTo>
                    <a:pt x="178" y="702"/>
                  </a:lnTo>
                  <a:lnTo>
                    <a:pt x="177" y="704"/>
                  </a:lnTo>
                  <a:lnTo>
                    <a:pt x="177" y="703"/>
                  </a:lnTo>
                  <a:lnTo>
                    <a:pt x="176" y="703"/>
                  </a:lnTo>
                  <a:lnTo>
                    <a:pt x="175" y="704"/>
                  </a:lnTo>
                  <a:lnTo>
                    <a:pt x="175" y="705"/>
                  </a:lnTo>
                  <a:lnTo>
                    <a:pt x="173" y="706"/>
                  </a:lnTo>
                  <a:lnTo>
                    <a:pt x="173" y="707"/>
                  </a:lnTo>
                  <a:lnTo>
                    <a:pt x="173" y="706"/>
                  </a:lnTo>
                  <a:lnTo>
                    <a:pt x="173" y="705"/>
                  </a:lnTo>
                  <a:lnTo>
                    <a:pt x="172" y="705"/>
                  </a:lnTo>
                  <a:lnTo>
                    <a:pt x="172" y="706"/>
                  </a:lnTo>
                  <a:lnTo>
                    <a:pt x="172" y="705"/>
                  </a:lnTo>
                  <a:lnTo>
                    <a:pt x="172" y="704"/>
                  </a:lnTo>
                  <a:lnTo>
                    <a:pt x="173" y="703"/>
                  </a:lnTo>
                  <a:lnTo>
                    <a:pt x="173" y="702"/>
                  </a:lnTo>
                  <a:lnTo>
                    <a:pt x="173" y="700"/>
                  </a:lnTo>
                  <a:lnTo>
                    <a:pt x="173" y="699"/>
                  </a:lnTo>
                  <a:lnTo>
                    <a:pt x="173" y="698"/>
                  </a:lnTo>
                  <a:lnTo>
                    <a:pt x="173" y="697"/>
                  </a:lnTo>
                  <a:lnTo>
                    <a:pt x="173" y="696"/>
                  </a:lnTo>
                  <a:lnTo>
                    <a:pt x="173" y="697"/>
                  </a:lnTo>
                  <a:lnTo>
                    <a:pt x="172" y="697"/>
                  </a:lnTo>
                  <a:lnTo>
                    <a:pt x="173" y="695"/>
                  </a:lnTo>
                  <a:lnTo>
                    <a:pt x="173" y="694"/>
                  </a:lnTo>
                  <a:lnTo>
                    <a:pt x="175" y="694"/>
                  </a:lnTo>
                  <a:lnTo>
                    <a:pt x="173" y="694"/>
                  </a:lnTo>
                  <a:lnTo>
                    <a:pt x="172" y="695"/>
                  </a:lnTo>
                  <a:lnTo>
                    <a:pt x="172" y="692"/>
                  </a:lnTo>
                  <a:lnTo>
                    <a:pt x="172" y="691"/>
                  </a:lnTo>
                  <a:lnTo>
                    <a:pt x="175" y="690"/>
                  </a:lnTo>
                  <a:lnTo>
                    <a:pt x="176" y="690"/>
                  </a:lnTo>
                  <a:lnTo>
                    <a:pt x="176" y="691"/>
                  </a:lnTo>
                  <a:lnTo>
                    <a:pt x="177" y="691"/>
                  </a:lnTo>
                  <a:lnTo>
                    <a:pt x="178" y="692"/>
                  </a:lnTo>
                  <a:lnTo>
                    <a:pt x="178" y="691"/>
                  </a:lnTo>
                  <a:lnTo>
                    <a:pt x="179" y="691"/>
                  </a:lnTo>
                  <a:lnTo>
                    <a:pt x="180" y="692"/>
                  </a:lnTo>
                  <a:lnTo>
                    <a:pt x="181" y="695"/>
                  </a:lnTo>
                  <a:lnTo>
                    <a:pt x="182" y="695"/>
                  </a:lnTo>
                  <a:lnTo>
                    <a:pt x="181" y="695"/>
                  </a:lnTo>
                  <a:lnTo>
                    <a:pt x="181" y="694"/>
                  </a:lnTo>
                  <a:lnTo>
                    <a:pt x="181" y="692"/>
                  </a:lnTo>
                  <a:lnTo>
                    <a:pt x="180" y="692"/>
                  </a:lnTo>
                  <a:lnTo>
                    <a:pt x="180" y="691"/>
                  </a:lnTo>
                  <a:lnTo>
                    <a:pt x="179" y="691"/>
                  </a:lnTo>
                  <a:lnTo>
                    <a:pt x="177" y="691"/>
                  </a:lnTo>
                  <a:lnTo>
                    <a:pt x="176" y="690"/>
                  </a:lnTo>
                  <a:lnTo>
                    <a:pt x="175" y="690"/>
                  </a:lnTo>
                  <a:lnTo>
                    <a:pt x="175" y="689"/>
                  </a:lnTo>
                  <a:lnTo>
                    <a:pt x="173" y="690"/>
                  </a:lnTo>
                  <a:lnTo>
                    <a:pt x="172" y="689"/>
                  </a:lnTo>
                  <a:lnTo>
                    <a:pt x="171" y="688"/>
                  </a:lnTo>
                  <a:lnTo>
                    <a:pt x="171" y="686"/>
                  </a:lnTo>
                  <a:lnTo>
                    <a:pt x="171" y="685"/>
                  </a:lnTo>
                  <a:lnTo>
                    <a:pt x="172" y="683"/>
                  </a:lnTo>
                  <a:lnTo>
                    <a:pt x="176" y="682"/>
                  </a:lnTo>
                  <a:lnTo>
                    <a:pt x="175" y="682"/>
                  </a:lnTo>
                  <a:lnTo>
                    <a:pt x="173" y="682"/>
                  </a:lnTo>
                  <a:lnTo>
                    <a:pt x="172" y="682"/>
                  </a:lnTo>
                  <a:lnTo>
                    <a:pt x="172" y="681"/>
                  </a:lnTo>
                  <a:lnTo>
                    <a:pt x="171" y="681"/>
                  </a:lnTo>
                  <a:lnTo>
                    <a:pt x="171" y="680"/>
                  </a:lnTo>
                  <a:lnTo>
                    <a:pt x="170" y="680"/>
                  </a:lnTo>
                  <a:lnTo>
                    <a:pt x="171" y="681"/>
                  </a:lnTo>
                  <a:lnTo>
                    <a:pt x="170" y="681"/>
                  </a:lnTo>
                  <a:lnTo>
                    <a:pt x="171" y="682"/>
                  </a:lnTo>
                  <a:lnTo>
                    <a:pt x="171" y="683"/>
                  </a:lnTo>
                  <a:lnTo>
                    <a:pt x="170" y="682"/>
                  </a:lnTo>
                  <a:lnTo>
                    <a:pt x="170" y="680"/>
                  </a:lnTo>
                  <a:lnTo>
                    <a:pt x="170" y="679"/>
                  </a:lnTo>
                  <a:lnTo>
                    <a:pt x="170" y="678"/>
                  </a:lnTo>
                  <a:lnTo>
                    <a:pt x="169" y="674"/>
                  </a:lnTo>
                  <a:lnTo>
                    <a:pt x="169" y="675"/>
                  </a:lnTo>
                  <a:lnTo>
                    <a:pt x="170" y="675"/>
                  </a:lnTo>
                  <a:lnTo>
                    <a:pt x="170" y="674"/>
                  </a:lnTo>
                  <a:lnTo>
                    <a:pt x="170" y="673"/>
                  </a:lnTo>
                  <a:lnTo>
                    <a:pt x="170" y="672"/>
                  </a:lnTo>
                  <a:lnTo>
                    <a:pt x="169" y="673"/>
                  </a:lnTo>
                  <a:lnTo>
                    <a:pt x="168" y="673"/>
                  </a:lnTo>
                  <a:lnTo>
                    <a:pt x="169" y="672"/>
                  </a:lnTo>
                  <a:lnTo>
                    <a:pt x="168" y="671"/>
                  </a:lnTo>
                  <a:lnTo>
                    <a:pt x="168" y="670"/>
                  </a:lnTo>
                  <a:lnTo>
                    <a:pt x="168" y="669"/>
                  </a:lnTo>
                  <a:lnTo>
                    <a:pt x="168" y="668"/>
                  </a:lnTo>
                  <a:lnTo>
                    <a:pt x="168" y="666"/>
                  </a:lnTo>
                  <a:lnTo>
                    <a:pt x="168" y="665"/>
                  </a:lnTo>
                  <a:lnTo>
                    <a:pt x="169" y="665"/>
                  </a:lnTo>
                  <a:lnTo>
                    <a:pt x="169" y="664"/>
                  </a:lnTo>
                  <a:lnTo>
                    <a:pt x="170" y="663"/>
                  </a:lnTo>
                  <a:lnTo>
                    <a:pt x="170" y="661"/>
                  </a:lnTo>
                  <a:lnTo>
                    <a:pt x="170" y="658"/>
                  </a:lnTo>
                  <a:lnTo>
                    <a:pt x="170" y="657"/>
                  </a:lnTo>
                  <a:lnTo>
                    <a:pt x="171" y="656"/>
                  </a:lnTo>
                  <a:lnTo>
                    <a:pt x="171" y="655"/>
                  </a:lnTo>
                  <a:lnTo>
                    <a:pt x="171" y="654"/>
                  </a:lnTo>
                  <a:lnTo>
                    <a:pt x="171" y="653"/>
                  </a:lnTo>
                  <a:lnTo>
                    <a:pt x="171" y="652"/>
                  </a:lnTo>
                  <a:lnTo>
                    <a:pt x="172" y="652"/>
                  </a:lnTo>
                  <a:lnTo>
                    <a:pt x="172" y="650"/>
                  </a:lnTo>
                  <a:lnTo>
                    <a:pt x="172" y="649"/>
                  </a:lnTo>
                  <a:lnTo>
                    <a:pt x="173" y="649"/>
                  </a:lnTo>
                  <a:lnTo>
                    <a:pt x="173" y="648"/>
                  </a:lnTo>
                  <a:lnTo>
                    <a:pt x="173" y="647"/>
                  </a:lnTo>
                  <a:lnTo>
                    <a:pt x="175" y="646"/>
                  </a:lnTo>
                  <a:lnTo>
                    <a:pt x="176" y="644"/>
                  </a:lnTo>
                  <a:lnTo>
                    <a:pt x="176" y="643"/>
                  </a:lnTo>
                  <a:lnTo>
                    <a:pt x="177" y="641"/>
                  </a:lnTo>
                  <a:lnTo>
                    <a:pt x="177" y="640"/>
                  </a:lnTo>
                  <a:lnTo>
                    <a:pt x="176" y="639"/>
                  </a:lnTo>
                  <a:lnTo>
                    <a:pt x="177" y="638"/>
                  </a:lnTo>
                  <a:lnTo>
                    <a:pt x="177" y="636"/>
                  </a:lnTo>
                  <a:lnTo>
                    <a:pt x="177" y="635"/>
                  </a:lnTo>
                  <a:lnTo>
                    <a:pt x="178" y="633"/>
                  </a:lnTo>
                  <a:lnTo>
                    <a:pt x="178" y="632"/>
                  </a:lnTo>
                  <a:lnTo>
                    <a:pt x="177" y="632"/>
                  </a:lnTo>
                  <a:lnTo>
                    <a:pt x="178" y="631"/>
                  </a:lnTo>
                  <a:lnTo>
                    <a:pt x="177" y="632"/>
                  </a:lnTo>
                  <a:lnTo>
                    <a:pt x="176" y="631"/>
                  </a:lnTo>
                  <a:lnTo>
                    <a:pt x="176" y="630"/>
                  </a:lnTo>
                  <a:lnTo>
                    <a:pt x="177" y="629"/>
                  </a:lnTo>
                  <a:lnTo>
                    <a:pt x="176" y="629"/>
                  </a:lnTo>
                  <a:lnTo>
                    <a:pt x="175" y="630"/>
                  </a:lnTo>
                  <a:lnTo>
                    <a:pt x="175" y="628"/>
                  </a:lnTo>
                  <a:lnTo>
                    <a:pt x="176" y="628"/>
                  </a:lnTo>
                  <a:lnTo>
                    <a:pt x="175" y="627"/>
                  </a:lnTo>
                  <a:lnTo>
                    <a:pt x="175" y="625"/>
                  </a:lnTo>
                  <a:lnTo>
                    <a:pt x="176" y="625"/>
                  </a:lnTo>
                  <a:lnTo>
                    <a:pt x="176" y="624"/>
                  </a:lnTo>
                  <a:lnTo>
                    <a:pt x="175" y="624"/>
                  </a:lnTo>
                  <a:lnTo>
                    <a:pt x="173" y="624"/>
                  </a:lnTo>
                  <a:lnTo>
                    <a:pt x="173" y="623"/>
                  </a:lnTo>
                  <a:lnTo>
                    <a:pt x="172" y="623"/>
                  </a:lnTo>
                  <a:lnTo>
                    <a:pt x="171" y="622"/>
                  </a:lnTo>
                  <a:lnTo>
                    <a:pt x="172" y="622"/>
                  </a:lnTo>
                  <a:lnTo>
                    <a:pt x="173" y="622"/>
                  </a:lnTo>
                  <a:lnTo>
                    <a:pt x="175" y="622"/>
                  </a:lnTo>
                  <a:lnTo>
                    <a:pt x="173" y="619"/>
                  </a:lnTo>
                  <a:lnTo>
                    <a:pt x="171" y="620"/>
                  </a:lnTo>
                  <a:lnTo>
                    <a:pt x="171" y="619"/>
                  </a:lnTo>
                  <a:lnTo>
                    <a:pt x="170" y="620"/>
                  </a:lnTo>
                  <a:lnTo>
                    <a:pt x="169" y="621"/>
                  </a:lnTo>
                  <a:lnTo>
                    <a:pt x="169" y="620"/>
                  </a:lnTo>
                  <a:lnTo>
                    <a:pt x="170" y="619"/>
                  </a:lnTo>
                  <a:lnTo>
                    <a:pt x="170" y="618"/>
                  </a:lnTo>
                  <a:lnTo>
                    <a:pt x="169" y="618"/>
                  </a:lnTo>
                  <a:lnTo>
                    <a:pt x="168" y="618"/>
                  </a:lnTo>
                  <a:lnTo>
                    <a:pt x="168" y="619"/>
                  </a:lnTo>
                  <a:lnTo>
                    <a:pt x="168" y="620"/>
                  </a:lnTo>
                  <a:lnTo>
                    <a:pt x="167" y="620"/>
                  </a:lnTo>
                  <a:lnTo>
                    <a:pt x="166" y="620"/>
                  </a:lnTo>
                  <a:lnTo>
                    <a:pt x="167" y="619"/>
                  </a:lnTo>
                  <a:lnTo>
                    <a:pt x="169" y="616"/>
                  </a:lnTo>
                  <a:lnTo>
                    <a:pt x="170" y="616"/>
                  </a:lnTo>
                  <a:lnTo>
                    <a:pt x="170" y="615"/>
                  </a:lnTo>
                  <a:lnTo>
                    <a:pt x="169" y="615"/>
                  </a:lnTo>
                  <a:lnTo>
                    <a:pt x="169" y="614"/>
                  </a:lnTo>
                  <a:lnTo>
                    <a:pt x="168" y="614"/>
                  </a:lnTo>
                  <a:lnTo>
                    <a:pt x="168" y="613"/>
                  </a:lnTo>
                  <a:lnTo>
                    <a:pt x="167" y="613"/>
                  </a:lnTo>
                  <a:lnTo>
                    <a:pt x="167" y="614"/>
                  </a:lnTo>
                  <a:lnTo>
                    <a:pt x="166" y="613"/>
                  </a:lnTo>
                  <a:lnTo>
                    <a:pt x="166" y="612"/>
                  </a:lnTo>
                  <a:lnTo>
                    <a:pt x="166" y="611"/>
                  </a:lnTo>
                  <a:lnTo>
                    <a:pt x="166" y="610"/>
                  </a:lnTo>
                  <a:lnTo>
                    <a:pt x="167" y="610"/>
                  </a:lnTo>
                  <a:lnTo>
                    <a:pt x="168" y="610"/>
                  </a:lnTo>
                  <a:lnTo>
                    <a:pt x="167" y="608"/>
                  </a:lnTo>
                  <a:lnTo>
                    <a:pt x="166" y="610"/>
                  </a:lnTo>
                  <a:lnTo>
                    <a:pt x="164" y="610"/>
                  </a:lnTo>
                  <a:lnTo>
                    <a:pt x="164" y="608"/>
                  </a:lnTo>
                  <a:lnTo>
                    <a:pt x="167" y="607"/>
                  </a:lnTo>
                  <a:lnTo>
                    <a:pt x="168" y="606"/>
                  </a:lnTo>
                  <a:lnTo>
                    <a:pt x="169" y="606"/>
                  </a:lnTo>
                  <a:lnTo>
                    <a:pt x="170" y="605"/>
                  </a:lnTo>
                  <a:lnTo>
                    <a:pt x="171" y="606"/>
                  </a:lnTo>
                  <a:lnTo>
                    <a:pt x="171" y="605"/>
                  </a:lnTo>
                  <a:lnTo>
                    <a:pt x="171" y="604"/>
                  </a:lnTo>
                  <a:lnTo>
                    <a:pt x="169" y="605"/>
                  </a:lnTo>
                  <a:lnTo>
                    <a:pt x="168" y="605"/>
                  </a:lnTo>
                  <a:lnTo>
                    <a:pt x="166" y="607"/>
                  </a:lnTo>
                  <a:lnTo>
                    <a:pt x="164" y="607"/>
                  </a:lnTo>
                  <a:lnTo>
                    <a:pt x="166" y="606"/>
                  </a:lnTo>
                  <a:lnTo>
                    <a:pt x="167" y="604"/>
                  </a:lnTo>
                  <a:lnTo>
                    <a:pt x="168" y="604"/>
                  </a:lnTo>
                  <a:lnTo>
                    <a:pt x="169" y="602"/>
                  </a:lnTo>
                  <a:lnTo>
                    <a:pt x="170" y="602"/>
                  </a:lnTo>
                  <a:lnTo>
                    <a:pt x="171" y="602"/>
                  </a:lnTo>
                  <a:lnTo>
                    <a:pt x="172" y="600"/>
                  </a:lnTo>
                  <a:lnTo>
                    <a:pt x="172" y="599"/>
                  </a:lnTo>
                  <a:lnTo>
                    <a:pt x="173" y="598"/>
                  </a:lnTo>
                  <a:lnTo>
                    <a:pt x="175" y="598"/>
                  </a:lnTo>
                  <a:lnTo>
                    <a:pt x="176" y="598"/>
                  </a:lnTo>
                  <a:lnTo>
                    <a:pt x="177" y="598"/>
                  </a:lnTo>
                  <a:lnTo>
                    <a:pt x="178" y="597"/>
                  </a:lnTo>
                  <a:lnTo>
                    <a:pt x="179" y="597"/>
                  </a:lnTo>
                  <a:lnTo>
                    <a:pt x="181" y="596"/>
                  </a:lnTo>
                  <a:lnTo>
                    <a:pt x="184" y="595"/>
                  </a:lnTo>
                  <a:lnTo>
                    <a:pt x="185" y="595"/>
                  </a:lnTo>
                  <a:lnTo>
                    <a:pt x="185" y="594"/>
                  </a:lnTo>
                  <a:lnTo>
                    <a:pt x="185" y="593"/>
                  </a:lnTo>
                  <a:lnTo>
                    <a:pt x="185" y="594"/>
                  </a:lnTo>
                  <a:lnTo>
                    <a:pt x="184" y="594"/>
                  </a:lnTo>
                  <a:lnTo>
                    <a:pt x="182" y="595"/>
                  </a:lnTo>
                  <a:lnTo>
                    <a:pt x="181" y="595"/>
                  </a:lnTo>
                  <a:lnTo>
                    <a:pt x="180" y="595"/>
                  </a:lnTo>
                  <a:lnTo>
                    <a:pt x="179" y="596"/>
                  </a:lnTo>
                  <a:lnTo>
                    <a:pt x="178" y="596"/>
                  </a:lnTo>
                  <a:lnTo>
                    <a:pt x="176" y="596"/>
                  </a:lnTo>
                  <a:lnTo>
                    <a:pt x="175" y="596"/>
                  </a:lnTo>
                  <a:lnTo>
                    <a:pt x="173" y="597"/>
                  </a:lnTo>
                  <a:lnTo>
                    <a:pt x="171" y="596"/>
                  </a:lnTo>
                  <a:lnTo>
                    <a:pt x="170" y="596"/>
                  </a:lnTo>
                  <a:lnTo>
                    <a:pt x="169" y="597"/>
                  </a:lnTo>
                  <a:lnTo>
                    <a:pt x="168" y="596"/>
                  </a:lnTo>
                  <a:lnTo>
                    <a:pt x="167" y="596"/>
                  </a:lnTo>
                  <a:lnTo>
                    <a:pt x="164" y="597"/>
                  </a:lnTo>
                  <a:lnTo>
                    <a:pt x="163" y="597"/>
                  </a:lnTo>
                  <a:lnTo>
                    <a:pt x="163" y="596"/>
                  </a:lnTo>
                  <a:lnTo>
                    <a:pt x="163" y="595"/>
                  </a:lnTo>
                  <a:lnTo>
                    <a:pt x="163" y="594"/>
                  </a:lnTo>
                  <a:lnTo>
                    <a:pt x="164" y="593"/>
                  </a:lnTo>
                  <a:lnTo>
                    <a:pt x="164" y="590"/>
                  </a:lnTo>
                  <a:lnTo>
                    <a:pt x="166" y="589"/>
                  </a:lnTo>
                  <a:lnTo>
                    <a:pt x="166" y="588"/>
                  </a:lnTo>
                  <a:lnTo>
                    <a:pt x="167" y="587"/>
                  </a:lnTo>
                  <a:lnTo>
                    <a:pt x="167" y="586"/>
                  </a:lnTo>
                  <a:lnTo>
                    <a:pt x="168" y="586"/>
                  </a:lnTo>
                  <a:lnTo>
                    <a:pt x="169" y="586"/>
                  </a:lnTo>
                  <a:lnTo>
                    <a:pt x="170" y="585"/>
                  </a:lnTo>
                  <a:lnTo>
                    <a:pt x="170" y="583"/>
                  </a:lnTo>
                  <a:lnTo>
                    <a:pt x="169" y="585"/>
                  </a:lnTo>
                  <a:lnTo>
                    <a:pt x="167" y="585"/>
                  </a:lnTo>
                  <a:lnTo>
                    <a:pt x="166" y="586"/>
                  </a:lnTo>
                  <a:lnTo>
                    <a:pt x="164" y="587"/>
                  </a:lnTo>
                  <a:lnTo>
                    <a:pt x="163" y="587"/>
                  </a:lnTo>
                  <a:lnTo>
                    <a:pt x="162" y="586"/>
                  </a:lnTo>
                  <a:lnTo>
                    <a:pt x="162" y="585"/>
                  </a:lnTo>
                  <a:lnTo>
                    <a:pt x="162" y="583"/>
                  </a:lnTo>
                  <a:lnTo>
                    <a:pt x="162" y="582"/>
                  </a:lnTo>
                  <a:lnTo>
                    <a:pt x="162" y="581"/>
                  </a:lnTo>
                  <a:lnTo>
                    <a:pt x="162" y="580"/>
                  </a:lnTo>
                  <a:lnTo>
                    <a:pt x="163" y="579"/>
                  </a:lnTo>
                  <a:lnTo>
                    <a:pt x="163" y="578"/>
                  </a:lnTo>
                  <a:lnTo>
                    <a:pt x="164" y="577"/>
                  </a:lnTo>
                  <a:lnTo>
                    <a:pt x="164" y="576"/>
                  </a:lnTo>
                  <a:lnTo>
                    <a:pt x="166" y="576"/>
                  </a:lnTo>
                  <a:lnTo>
                    <a:pt x="167" y="576"/>
                  </a:lnTo>
                  <a:lnTo>
                    <a:pt x="168" y="576"/>
                  </a:lnTo>
                  <a:lnTo>
                    <a:pt x="169" y="577"/>
                  </a:lnTo>
                  <a:lnTo>
                    <a:pt x="170" y="577"/>
                  </a:lnTo>
                  <a:lnTo>
                    <a:pt x="171" y="577"/>
                  </a:lnTo>
                  <a:lnTo>
                    <a:pt x="172" y="574"/>
                  </a:lnTo>
                  <a:lnTo>
                    <a:pt x="173" y="574"/>
                  </a:lnTo>
                  <a:lnTo>
                    <a:pt x="175" y="574"/>
                  </a:lnTo>
                  <a:lnTo>
                    <a:pt x="176" y="574"/>
                  </a:lnTo>
                  <a:lnTo>
                    <a:pt x="177" y="576"/>
                  </a:lnTo>
                  <a:lnTo>
                    <a:pt x="177" y="574"/>
                  </a:lnTo>
                  <a:lnTo>
                    <a:pt x="178" y="574"/>
                  </a:lnTo>
                  <a:lnTo>
                    <a:pt x="178" y="573"/>
                  </a:lnTo>
                  <a:lnTo>
                    <a:pt x="177" y="573"/>
                  </a:lnTo>
                  <a:lnTo>
                    <a:pt x="177" y="572"/>
                  </a:lnTo>
                  <a:lnTo>
                    <a:pt x="177" y="573"/>
                  </a:lnTo>
                  <a:lnTo>
                    <a:pt x="176" y="573"/>
                  </a:lnTo>
                  <a:lnTo>
                    <a:pt x="175" y="573"/>
                  </a:lnTo>
                  <a:lnTo>
                    <a:pt x="175" y="572"/>
                  </a:lnTo>
                  <a:lnTo>
                    <a:pt x="173" y="572"/>
                  </a:lnTo>
                  <a:lnTo>
                    <a:pt x="173" y="573"/>
                  </a:lnTo>
                  <a:lnTo>
                    <a:pt x="172" y="573"/>
                  </a:lnTo>
                  <a:lnTo>
                    <a:pt x="171" y="574"/>
                  </a:lnTo>
                  <a:lnTo>
                    <a:pt x="170" y="573"/>
                  </a:lnTo>
                  <a:lnTo>
                    <a:pt x="168" y="572"/>
                  </a:lnTo>
                  <a:lnTo>
                    <a:pt x="167" y="573"/>
                  </a:lnTo>
                  <a:lnTo>
                    <a:pt x="166" y="572"/>
                  </a:lnTo>
                  <a:lnTo>
                    <a:pt x="164" y="572"/>
                  </a:lnTo>
                  <a:lnTo>
                    <a:pt x="163" y="572"/>
                  </a:lnTo>
                  <a:lnTo>
                    <a:pt x="162" y="573"/>
                  </a:lnTo>
                  <a:lnTo>
                    <a:pt x="162" y="574"/>
                  </a:lnTo>
                  <a:lnTo>
                    <a:pt x="161" y="574"/>
                  </a:lnTo>
                  <a:lnTo>
                    <a:pt x="160" y="574"/>
                  </a:lnTo>
                  <a:lnTo>
                    <a:pt x="160" y="573"/>
                  </a:lnTo>
                  <a:lnTo>
                    <a:pt x="161" y="573"/>
                  </a:lnTo>
                  <a:lnTo>
                    <a:pt x="160" y="573"/>
                  </a:lnTo>
                  <a:lnTo>
                    <a:pt x="159" y="573"/>
                  </a:lnTo>
                  <a:lnTo>
                    <a:pt x="158" y="573"/>
                  </a:lnTo>
                  <a:lnTo>
                    <a:pt x="158" y="572"/>
                  </a:lnTo>
                  <a:lnTo>
                    <a:pt x="158" y="571"/>
                  </a:lnTo>
                  <a:lnTo>
                    <a:pt x="159" y="570"/>
                  </a:lnTo>
                  <a:lnTo>
                    <a:pt x="158" y="569"/>
                  </a:lnTo>
                  <a:lnTo>
                    <a:pt x="156" y="570"/>
                  </a:lnTo>
                  <a:lnTo>
                    <a:pt x="156" y="571"/>
                  </a:lnTo>
                  <a:lnTo>
                    <a:pt x="155" y="571"/>
                  </a:lnTo>
                  <a:lnTo>
                    <a:pt x="155" y="572"/>
                  </a:lnTo>
                  <a:lnTo>
                    <a:pt x="155" y="573"/>
                  </a:lnTo>
                  <a:lnTo>
                    <a:pt x="154" y="573"/>
                  </a:lnTo>
                  <a:lnTo>
                    <a:pt x="153" y="573"/>
                  </a:lnTo>
                  <a:lnTo>
                    <a:pt x="153" y="572"/>
                  </a:lnTo>
                  <a:lnTo>
                    <a:pt x="152" y="571"/>
                  </a:lnTo>
                  <a:lnTo>
                    <a:pt x="151" y="572"/>
                  </a:lnTo>
                  <a:lnTo>
                    <a:pt x="150" y="572"/>
                  </a:lnTo>
                  <a:lnTo>
                    <a:pt x="149" y="572"/>
                  </a:lnTo>
                  <a:lnTo>
                    <a:pt x="150" y="573"/>
                  </a:lnTo>
                  <a:lnTo>
                    <a:pt x="151" y="573"/>
                  </a:lnTo>
                  <a:lnTo>
                    <a:pt x="152" y="572"/>
                  </a:lnTo>
                  <a:lnTo>
                    <a:pt x="152" y="573"/>
                  </a:lnTo>
                  <a:lnTo>
                    <a:pt x="152" y="574"/>
                  </a:lnTo>
                  <a:lnTo>
                    <a:pt x="153" y="574"/>
                  </a:lnTo>
                  <a:lnTo>
                    <a:pt x="154" y="574"/>
                  </a:lnTo>
                  <a:lnTo>
                    <a:pt x="155" y="577"/>
                  </a:lnTo>
                  <a:lnTo>
                    <a:pt x="154" y="580"/>
                  </a:lnTo>
                  <a:lnTo>
                    <a:pt x="154" y="581"/>
                  </a:lnTo>
                  <a:lnTo>
                    <a:pt x="154" y="582"/>
                  </a:lnTo>
                  <a:lnTo>
                    <a:pt x="153" y="582"/>
                  </a:lnTo>
                  <a:lnTo>
                    <a:pt x="153" y="583"/>
                  </a:lnTo>
                  <a:lnTo>
                    <a:pt x="152" y="583"/>
                  </a:lnTo>
                  <a:lnTo>
                    <a:pt x="151" y="583"/>
                  </a:lnTo>
                  <a:lnTo>
                    <a:pt x="150" y="585"/>
                  </a:lnTo>
                  <a:lnTo>
                    <a:pt x="149" y="583"/>
                  </a:lnTo>
                  <a:lnTo>
                    <a:pt x="147" y="583"/>
                  </a:lnTo>
                  <a:lnTo>
                    <a:pt x="146" y="583"/>
                  </a:lnTo>
                  <a:lnTo>
                    <a:pt x="147" y="583"/>
                  </a:lnTo>
                  <a:lnTo>
                    <a:pt x="147" y="585"/>
                  </a:lnTo>
                  <a:lnTo>
                    <a:pt x="146" y="585"/>
                  </a:lnTo>
                  <a:lnTo>
                    <a:pt x="147" y="586"/>
                  </a:lnTo>
                  <a:lnTo>
                    <a:pt x="146" y="586"/>
                  </a:lnTo>
                  <a:lnTo>
                    <a:pt x="145" y="586"/>
                  </a:lnTo>
                  <a:lnTo>
                    <a:pt x="144" y="586"/>
                  </a:lnTo>
                  <a:lnTo>
                    <a:pt x="146" y="587"/>
                  </a:lnTo>
                  <a:lnTo>
                    <a:pt x="147" y="587"/>
                  </a:lnTo>
                  <a:lnTo>
                    <a:pt x="149" y="587"/>
                  </a:lnTo>
                  <a:lnTo>
                    <a:pt x="150" y="588"/>
                  </a:lnTo>
                  <a:lnTo>
                    <a:pt x="149" y="588"/>
                  </a:lnTo>
                  <a:lnTo>
                    <a:pt x="150" y="588"/>
                  </a:lnTo>
                  <a:lnTo>
                    <a:pt x="150" y="589"/>
                  </a:lnTo>
                  <a:lnTo>
                    <a:pt x="150" y="590"/>
                  </a:lnTo>
                  <a:lnTo>
                    <a:pt x="149" y="590"/>
                  </a:lnTo>
                  <a:lnTo>
                    <a:pt x="147" y="589"/>
                  </a:lnTo>
                  <a:lnTo>
                    <a:pt x="147" y="588"/>
                  </a:lnTo>
                  <a:lnTo>
                    <a:pt x="146" y="588"/>
                  </a:lnTo>
                  <a:lnTo>
                    <a:pt x="145" y="588"/>
                  </a:lnTo>
                  <a:lnTo>
                    <a:pt x="145" y="589"/>
                  </a:lnTo>
                  <a:lnTo>
                    <a:pt x="146" y="589"/>
                  </a:lnTo>
                  <a:lnTo>
                    <a:pt x="147" y="590"/>
                  </a:lnTo>
                  <a:lnTo>
                    <a:pt x="146" y="590"/>
                  </a:lnTo>
                  <a:lnTo>
                    <a:pt x="145" y="590"/>
                  </a:lnTo>
                  <a:lnTo>
                    <a:pt x="143" y="589"/>
                  </a:lnTo>
                  <a:lnTo>
                    <a:pt x="143" y="590"/>
                  </a:lnTo>
                  <a:lnTo>
                    <a:pt x="143" y="591"/>
                  </a:lnTo>
                  <a:lnTo>
                    <a:pt x="143" y="593"/>
                  </a:lnTo>
                  <a:lnTo>
                    <a:pt x="144" y="591"/>
                  </a:lnTo>
                  <a:lnTo>
                    <a:pt x="144" y="593"/>
                  </a:lnTo>
                  <a:lnTo>
                    <a:pt x="145" y="593"/>
                  </a:lnTo>
                  <a:lnTo>
                    <a:pt x="146" y="593"/>
                  </a:lnTo>
                  <a:lnTo>
                    <a:pt x="147" y="593"/>
                  </a:lnTo>
                  <a:lnTo>
                    <a:pt x="150" y="591"/>
                  </a:lnTo>
                  <a:lnTo>
                    <a:pt x="150" y="593"/>
                  </a:lnTo>
                  <a:lnTo>
                    <a:pt x="151" y="594"/>
                  </a:lnTo>
                  <a:lnTo>
                    <a:pt x="151" y="595"/>
                  </a:lnTo>
                  <a:lnTo>
                    <a:pt x="151" y="596"/>
                  </a:lnTo>
                  <a:lnTo>
                    <a:pt x="152" y="596"/>
                  </a:lnTo>
                  <a:lnTo>
                    <a:pt x="153" y="596"/>
                  </a:lnTo>
                  <a:lnTo>
                    <a:pt x="153" y="597"/>
                  </a:lnTo>
                  <a:lnTo>
                    <a:pt x="154" y="597"/>
                  </a:lnTo>
                  <a:lnTo>
                    <a:pt x="154" y="598"/>
                  </a:lnTo>
                  <a:lnTo>
                    <a:pt x="154" y="599"/>
                  </a:lnTo>
                  <a:lnTo>
                    <a:pt x="153" y="599"/>
                  </a:lnTo>
                  <a:lnTo>
                    <a:pt x="152" y="605"/>
                  </a:lnTo>
                  <a:lnTo>
                    <a:pt x="152" y="606"/>
                  </a:lnTo>
                  <a:lnTo>
                    <a:pt x="150" y="608"/>
                  </a:lnTo>
                  <a:lnTo>
                    <a:pt x="149" y="610"/>
                  </a:lnTo>
                  <a:lnTo>
                    <a:pt x="147" y="611"/>
                  </a:lnTo>
                  <a:lnTo>
                    <a:pt x="147" y="612"/>
                  </a:lnTo>
                  <a:lnTo>
                    <a:pt x="146" y="612"/>
                  </a:lnTo>
                  <a:lnTo>
                    <a:pt x="147" y="613"/>
                  </a:lnTo>
                  <a:lnTo>
                    <a:pt x="146" y="613"/>
                  </a:lnTo>
                  <a:lnTo>
                    <a:pt x="146" y="614"/>
                  </a:lnTo>
                  <a:lnTo>
                    <a:pt x="147" y="615"/>
                  </a:lnTo>
                  <a:lnTo>
                    <a:pt x="146" y="616"/>
                  </a:lnTo>
                  <a:lnTo>
                    <a:pt x="145" y="616"/>
                  </a:lnTo>
                  <a:lnTo>
                    <a:pt x="145" y="618"/>
                  </a:lnTo>
                  <a:lnTo>
                    <a:pt x="143" y="619"/>
                  </a:lnTo>
                  <a:lnTo>
                    <a:pt x="142" y="619"/>
                  </a:lnTo>
                  <a:lnTo>
                    <a:pt x="141" y="619"/>
                  </a:lnTo>
                  <a:lnTo>
                    <a:pt x="136" y="621"/>
                  </a:lnTo>
                  <a:lnTo>
                    <a:pt x="135" y="622"/>
                  </a:lnTo>
                  <a:lnTo>
                    <a:pt x="134" y="622"/>
                  </a:lnTo>
                  <a:lnTo>
                    <a:pt x="134" y="623"/>
                  </a:lnTo>
                  <a:lnTo>
                    <a:pt x="133" y="622"/>
                  </a:lnTo>
                  <a:lnTo>
                    <a:pt x="132" y="623"/>
                  </a:lnTo>
                  <a:lnTo>
                    <a:pt x="129" y="624"/>
                  </a:lnTo>
                  <a:lnTo>
                    <a:pt x="128" y="625"/>
                  </a:lnTo>
                  <a:lnTo>
                    <a:pt x="126" y="625"/>
                  </a:lnTo>
                  <a:lnTo>
                    <a:pt x="127" y="625"/>
                  </a:lnTo>
                  <a:lnTo>
                    <a:pt x="127" y="624"/>
                  </a:lnTo>
                  <a:lnTo>
                    <a:pt x="126" y="625"/>
                  </a:lnTo>
                  <a:lnTo>
                    <a:pt x="125" y="627"/>
                  </a:lnTo>
                  <a:lnTo>
                    <a:pt x="124" y="627"/>
                  </a:lnTo>
                  <a:lnTo>
                    <a:pt x="124" y="628"/>
                  </a:lnTo>
                  <a:lnTo>
                    <a:pt x="124" y="629"/>
                  </a:lnTo>
                  <a:lnTo>
                    <a:pt x="120" y="629"/>
                  </a:lnTo>
                  <a:lnTo>
                    <a:pt x="118" y="630"/>
                  </a:lnTo>
                  <a:lnTo>
                    <a:pt x="111" y="633"/>
                  </a:lnTo>
                  <a:lnTo>
                    <a:pt x="110" y="633"/>
                  </a:lnTo>
                  <a:lnTo>
                    <a:pt x="109" y="633"/>
                  </a:lnTo>
                  <a:lnTo>
                    <a:pt x="108" y="635"/>
                  </a:lnTo>
                  <a:lnTo>
                    <a:pt x="107" y="633"/>
                  </a:lnTo>
                  <a:lnTo>
                    <a:pt x="107" y="635"/>
                  </a:lnTo>
                  <a:lnTo>
                    <a:pt x="106" y="635"/>
                  </a:lnTo>
                  <a:lnTo>
                    <a:pt x="106" y="636"/>
                  </a:lnTo>
                  <a:lnTo>
                    <a:pt x="102" y="636"/>
                  </a:lnTo>
                  <a:lnTo>
                    <a:pt x="100" y="636"/>
                  </a:lnTo>
                  <a:lnTo>
                    <a:pt x="99" y="636"/>
                  </a:lnTo>
                  <a:lnTo>
                    <a:pt x="98" y="635"/>
                  </a:lnTo>
                  <a:lnTo>
                    <a:pt x="96" y="635"/>
                  </a:lnTo>
                  <a:lnTo>
                    <a:pt x="95" y="633"/>
                  </a:lnTo>
                  <a:lnTo>
                    <a:pt x="90" y="632"/>
                  </a:lnTo>
                  <a:lnTo>
                    <a:pt x="89" y="631"/>
                  </a:lnTo>
                  <a:lnTo>
                    <a:pt x="86" y="630"/>
                  </a:lnTo>
                  <a:lnTo>
                    <a:pt x="85" y="630"/>
                  </a:lnTo>
                  <a:lnTo>
                    <a:pt x="84" y="628"/>
                  </a:lnTo>
                  <a:lnTo>
                    <a:pt x="82" y="627"/>
                  </a:lnTo>
                  <a:lnTo>
                    <a:pt x="80" y="625"/>
                  </a:lnTo>
                  <a:lnTo>
                    <a:pt x="78" y="624"/>
                  </a:lnTo>
                  <a:lnTo>
                    <a:pt x="75" y="621"/>
                  </a:lnTo>
                  <a:lnTo>
                    <a:pt x="70" y="618"/>
                  </a:lnTo>
                  <a:lnTo>
                    <a:pt x="68" y="614"/>
                  </a:lnTo>
                  <a:lnTo>
                    <a:pt x="67" y="613"/>
                  </a:lnTo>
                  <a:lnTo>
                    <a:pt x="66" y="611"/>
                  </a:lnTo>
                  <a:lnTo>
                    <a:pt x="63" y="608"/>
                  </a:lnTo>
                  <a:lnTo>
                    <a:pt x="61" y="606"/>
                  </a:lnTo>
                  <a:lnTo>
                    <a:pt x="61" y="605"/>
                  </a:lnTo>
                  <a:lnTo>
                    <a:pt x="60" y="605"/>
                  </a:lnTo>
                  <a:lnTo>
                    <a:pt x="60" y="604"/>
                  </a:lnTo>
                  <a:lnTo>
                    <a:pt x="55" y="599"/>
                  </a:lnTo>
                  <a:lnTo>
                    <a:pt x="52" y="598"/>
                  </a:lnTo>
                  <a:lnTo>
                    <a:pt x="52" y="597"/>
                  </a:lnTo>
                  <a:lnTo>
                    <a:pt x="51" y="596"/>
                  </a:lnTo>
                  <a:lnTo>
                    <a:pt x="50" y="595"/>
                  </a:lnTo>
                  <a:lnTo>
                    <a:pt x="49" y="594"/>
                  </a:lnTo>
                  <a:lnTo>
                    <a:pt x="48" y="593"/>
                  </a:lnTo>
                  <a:lnTo>
                    <a:pt x="47" y="591"/>
                  </a:lnTo>
                  <a:lnTo>
                    <a:pt x="47" y="590"/>
                  </a:lnTo>
                  <a:lnTo>
                    <a:pt x="47" y="589"/>
                  </a:lnTo>
                  <a:lnTo>
                    <a:pt x="46" y="589"/>
                  </a:lnTo>
                  <a:lnTo>
                    <a:pt x="44" y="589"/>
                  </a:lnTo>
                  <a:lnTo>
                    <a:pt x="41" y="586"/>
                  </a:lnTo>
                  <a:lnTo>
                    <a:pt x="40" y="585"/>
                  </a:lnTo>
                  <a:lnTo>
                    <a:pt x="39" y="585"/>
                  </a:lnTo>
                  <a:lnTo>
                    <a:pt x="38" y="582"/>
                  </a:lnTo>
                  <a:lnTo>
                    <a:pt x="37" y="581"/>
                  </a:lnTo>
                  <a:lnTo>
                    <a:pt x="35" y="580"/>
                  </a:lnTo>
                  <a:lnTo>
                    <a:pt x="33" y="578"/>
                  </a:lnTo>
                  <a:lnTo>
                    <a:pt x="32" y="577"/>
                  </a:lnTo>
                  <a:lnTo>
                    <a:pt x="31" y="576"/>
                  </a:lnTo>
                  <a:lnTo>
                    <a:pt x="31" y="574"/>
                  </a:lnTo>
                  <a:lnTo>
                    <a:pt x="30" y="572"/>
                  </a:lnTo>
                  <a:lnTo>
                    <a:pt x="30" y="571"/>
                  </a:lnTo>
                  <a:lnTo>
                    <a:pt x="30" y="570"/>
                  </a:lnTo>
                  <a:lnTo>
                    <a:pt x="31" y="569"/>
                  </a:lnTo>
                  <a:lnTo>
                    <a:pt x="31" y="568"/>
                  </a:lnTo>
                  <a:lnTo>
                    <a:pt x="31" y="566"/>
                  </a:lnTo>
                  <a:lnTo>
                    <a:pt x="32" y="565"/>
                  </a:lnTo>
                  <a:lnTo>
                    <a:pt x="33" y="565"/>
                  </a:lnTo>
                  <a:lnTo>
                    <a:pt x="34" y="564"/>
                  </a:lnTo>
                  <a:lnTo>
                    <a:pt x="34" y="565"/>
                  </a:lnTo>
                  <a:lnTo>
                    <a:pt x="33" y="566"/>
                  </a:lnTo>
                  <a:lnTo>
                    <a:pt x="34" y="568"/>
                  </a:lnTo>
                  <a:lnTo>
                    <a:pt x="35" y="568"/>
                  </a:lnTo>
                  <a:lnTo>
                    <a:pt x="37" y="568"/>
                  </a:lnTo>
                  <a:lnTo>
                    <a:pt x="38" y="568"/>
                  </a:lnTo>
                  <a:lnTo>
                    <a:pt x="38" y="566"/>
                  </a:lnTo>
                  <a:lnTo>
                    <a:pt x="39" y="566"/>
                  </a:lnTo>
                  <a:lnTo>
                    <a:pt x="39" y="568"/>
                  </a:lnTo>
                  <a:lnTo>
                    <a:pt x="39" y="569"/>
                  </a:lnTo>
                  <a:lnTo>
                    <a:pt x="39" y="570"/>
                  </a:lnTo>
                  <a:lnTo>
                    <a:pt x="38" y="571"/>
                  </a:lnTo>
                  <a:lnTo>
                    <a:pt x="39" y="572"/>
                  </a:lnTo>
                  <a:lnTo>
                    <a:pt x="40" y="572"/>
                  </a:lnTo>
                  <a:lnTo>
                    <a:pt x="42" y="572"/>
                  </a:lnTo>
                  <a:lnTo>
                    <a:pt x="44" y="571"/>
                  </a:lnTo>
                  <a:lnTo>
                    <a:pt x="44" y="570"/>
                  </a:lnTo>
                  <a:lnTo>
                    <a:pt x="48" y="570"/>
                  </a:lnTo>
                  <a:lnTo>
                    <a:pt x="49" y="570"/>
                  </a:lnTo>
                  <a:lnTo>
                    <a:pt x="50" y="570"/>
                  </a:lnTo>
                  <a:lnTo>
                    <a:pt x="50" y="569"/>
                  </a:lnTo>
                  <a:lnTo>
                    <a:pt x="51" y="569"/>
                  </a:lnTo>
                  <a:lnTo>
                    <a:pt x="51" y="568"/>
                  </a:lnTo>
                  <a:lnTo>
                    <a:pt x="51" y="566"/>
                  </a:lnTo>
                  <a:lnTo>
                    <a:pt x="51" y="565"/>
                  </a:lnTo>
                  <a:lnTo>
                    <a:pt x="52" y="565"/>
                  </a:lnTo>
                  <a:lnTo>
                    <a:pt x="52" y="568"/>
                  </a:lnTo>
                  <a:lnTo>
                    <a:pt x="52" y="569"/>
                  </a:lnTo>
                  <a:lnTo>
                    <a:pt x="54" y="569"/>
                  </a:lnTo>
                  <a:lnTo>
                    <a:pt x="55" y="570"/>
                  </a:lnTo>
                  <a:lnTo>
                    <a:pt x="55" y="569"/>
                  </a:lnTo>
                  <a:lnTo>
                    <a:pt x="56" y="569"/>
                  </a:lnTo>
                  <a:lnTo>
                    <a:pt x="56" y="568"/>
                  </a:lnTo>
                  <a:lnTo>
                    <a:pt x="57" y="568"/>
                  </a:lnTo>
                  <a:lnTo>
                    <a:pt x="58" y="568"/>
                  </a:lnTo>
                  <a:lnTo>
                    <a:pt x="58" y="566"/>
                  </a:lnTo>
                  <a:lnTo>
                    <a:pt x="59" y="565"/>
                  </a:lnTo>
                  <a:lnTo>
                    <a:pt x="59" y="564"/>
                  </a:lnTo>
                  <a:lnTo>
                    <a:pt x="61" y="566"/>
                  </a:lnTo>
                  <a:lnTo>
                    <a:pt x="63" y="566"/>
                  </a:lnTo>
                  <a:lnTo>
                    <a:pt x="63" y="565"/>
                  </a:lnTo>
                  <a:lnTo>
                    <a:pt x="64" y="565"/>
                  </a:lnTo>
                  <a:lnTo>
                    <a:pt x="65" y="564"/>
                  </a:lnTo>
                  <a:lnTo>
                    <a:pt x="67" y="562"/>
                  </a:lnTo>
                  <a:lnTo>
                    <a:pt x="68" y="562"/>
                  </a:lnTo>
                  <a:lnTo>
                    <a:pt x="69" y="562"/>
                  </a:lnTo>
                  <a:lnTo>
                    <a:pt x="69" y="561"/>
                  </a:lnTo>
                  <a:lnTo>
                    <a:pt x="70" y="561"/>
                  </a:lnTo>
                  <a:lnTo>
                    <a:pt x="74" y="562"/>
                  </a:lnTo>
                  <a:lnTo>
                    <a:pt x="75" y="561"/>
                  </a:lnTo>
                  <a:lnTo>
                    <a:pt x="76" y="561"/>
                  </a:lnTo>
                  <a:lnTo>
                    <a:pt x="76" y="558"/>
                  </a:lnTo>
                  <a:lnTo>
                    <a:pt x="77" y="557"/>
                  </a:lnTo>
                  <a:lnTo>
                    <a:pt x="78" y="555"/>
                  </a:lnTo>
                  <a:lnTo>
                    <a:pt x="81" y="553"/>
                  </a:lnTo>
                  <a:lnTo>
                    <a:pt x="81" y="552"/>
                  </a:lnTo>
                  <a:lnTo>
                    <a:pt x="81" y="551"/>
                  </a:lnTo>
                  <a:lnTo>
                    <a:pt x="82" y="549"/>
                  </a:lnTo>
                  <a:lnTo>
                    <a:pt x="83" y="547"/>
                  </a:lnTo>
                  <a:lnTo>
                    <a:pt x="84" y="546"/>
                  </a:lnTo>
                  <a:lnTo>
                    <a:pt x="85" y="545"/>
                  </a:lnTo>
                  <a:lnTo>
                    <a:pt x="86" y="545"/>
                  </a:lnTo>
                  <a:lnTo>
                    <a:pt x="87" y="545"/>
                  </a:lnTo>
                  <a:lnTo>
                    <a:pt x="87" y="544"/>
                  </a:lnTo>
                  <a:lnTo>
                    <a:pt x="89" y="543"/>
                  </a:lnTo>
                  <a:lnTo>
                    <a:pt x="89" y="541"/>
                  </a:lnTo>
                  <a:lnTo>
                    <a:pt x="89" y="540"/>
                  </a:lnTo>
                  <a:lnTo>
                    <a:pt x="87" y="539"/>
                  </a:lnTo>
                  <a:lnTo>
                    <a:pt x="86" y="538"/>
                  </a:lnTo>
                  <a:lnTo>
                    <a:pt x="86" y="539"/>
                  </a:lnTo>
                  <a:lnTo>
                    <a:pt x="85" y="539"/>
                  </a:lnTo>
                  <a:lnTo>
                    <a:pt x="84" y="540"/>
                  </a:lnTo>
                  <a:lnTo>
                    <a:pt x="84" y="541"/>
                  </a:lnTo>
                  <a:lnTo>
                    <a:pt x="84" y="543"/>
                  </a:lnTo>
                  <a:lnTo>
                    <a:pt x="84" y="544"/>
                  </a:lnTo>
                  <a:lnTo>
                    <a:pt x="84" y="545"/>
                  </a:lnTo>
                  <a:lnTo>
                    <a:pt x="84" y="546"/>
                  </a:lnTo>
                  <a:lnTo>
                    <a:pt x="83" y="546"/>
                  </a:lnTo>
                  <a:lnTo>
                    <a:pt x="82" y="546"/>
                  </a:lnTo>
                  <a:lnTo>
                    <a:pt x="81" y="546"/>
                  </a:lnTo>
                  <a:lnTo>
                    <a:pt x="80" y="546"/>
                  </a:lnTo>
                  <a:lnTo>
                    <a:pt x="80" y="545"/>
                  </a:lnTo>
                  <a:lnTo>
                    <a:pt x="78" y="545"/>
                  </a:lnTo>
                  <a:lnTo>
                    <a:pt x="78" y="544"/>
                  </a:lnTo>
                  <a:lnTo>
                    <a:pt x="77" y="544"/>
                  </a:lnTo>
                  <a:lnTo>
                    <a:pt x="77" y="545"/>
                  </a:lnTo>
                  <a:lnTo>
                    <a:pt x="76" y="545"/>
                  </a:lnTo>
                  <a:lnTo>
                    <a:pt x="75" y="545"/>
                  </a:lnTo>
                  <a:lnTo>
                    <a:pt x="74" y="545"/>
                  </a:lnTo>
                  <a:lnTo>
                    <a:pt x="74" y="544"/>
                  </a:lnTo>
                  <a:lnTo>
                    <a:pt x="73" y="545"/>
                  </a:lnTo>
                  <a:lnTo>
                    <a:pt x="74" y="546"/>
                  </a:lnTo>
                  <a:lnTo>
                    <a:pt x="73" y="546"/>
                  </a:lnTo>
                  <a:lnTo>
                    <a:pt x="72" y="547"/>
                  </a:lnTo>
                  <a:lnTo>
                    <a:pt x="68" y="547"/>
                  </a:lnTo>
                  <a:lnTo>
                    <a:pt x="67" y="548"/>
                  </a:lnTo>
                  <a:lnTo>
                    <a:pt x="65" y="548"/>
                  </a:lnTo>
                  <a:lnTo>
                    <a:pt x="64" y="548"/>
                  </a:lnTo>
                  <a:lnTo>
                    <a:pt x="63" y="549"/>
                  </a:lnTo>
                  <a:lnTo>
                    <a:pt x="61" y="549"/>
                  </a:lnTo>
                  <a:lnTo>
                    <a:pt x="60" y="551"/>
                  </a:lnTo>
                  <a:lnTo>
                    <a:pt x="59" y="553"/>
                  </a:lnTo>
                  <a:lnTo>
                    <a:pt x="58" y="554"/>
                  </a:lnTo>
                  <a:lnTo>
                    <a:pt x="57" y="554"/>
                  </a:lnTo>
                  <a:lnTo>
                    <a:pt x="56" y="553"/>
                  </a:lnTo>
                  <a:lnTo>
                    <a:pt x="54" y="553"/>
                  </a:lnTo>
                  <a:lnTo>
                    <a:pt x="52" y="552"/>
                  </a:lnTo>
                  <a:lnTo>
                    <a:pt x="50" y="552"/>
                  </a:lnTo>
                  <a:lnTo>
                    <a:pt x="49" y="552"/>
                  </a:lnTo>
                  <a:lnTo>
                    <a:pt x="48" y="552"/>
                  </a:lnTo>
                  <a:lnTo>
                    <a:pt x="47" y="551"/>
                  </a:lnTo>
                  <a:lnTo>
                    <a:pt x="46" y="551"/>
                  </a:lnTo>
                  <a:lnTo>
                    <a:pt x="44" y="551"/>
                  </a:lnTo>
                  <a:lnTo>
                    <a:pt x="41" y="549"/>
                  </a:lnTo>
                  <a:lnTo>
                    <a:pt x="39" y="549"/>
                  </a:lnTo>
                  <a:lnTo>
                    <a:pt x="37" y="548"/>
                  </a:lnTo>
                  <a:lnTo>
                    <a:pt x="33" y="545"/>
                  </a:lnTo>
                  <a:lnTo>
                    <a:pt x="26" y="543"/>
                  </a:lnTo>
                  <a:lnTo>
                    <a:pt x="21" y="538"/>
                  </a:lnTo>
                  <a:lnTo>
                    <a:pt x="20" y="537"/>
                  </a:lnTo>
                  <a:lnTo>
                    <a:pt x="18" y="537"/>
                  </a:lnTo>
                  <a:lnTo>
                    <a:pt x="18" y="536"/>
                  </a:lnTo>
                  <a:lnTo>
                    <a:pt x="17" y="536"/>
                  </a:lnTo>
                  <a:lnTo>
                    <a:pt x="17" y="535"/>
                  </a:lnTo>
                  <a:lnTo>
                    <a:pt x="16" y="533"/>
                  </a:lnTo>
                  <a:lnTo>
                    <a:pt x="17" y="533"/>
                  </a:lnTo>
                  <a:lnTo>
                    <a:pt x="17" y="532"/>
                  </a:lnTo>
                  <a:lnTo>
                    <a:pt x="16" y="532"/>
                  </a:lnTo>
                  <a:lnTo>
                    <a:pt x="15" y="532"/>
                  </a:lnTo>
                  <a:lnTo>
                    <a:pt x="15" y="530"/>
                  </a:lnTo>
                  <a:lnTo>
                    <a:pt x="16" y="530"/>
                  </a:lnTo>
                  <a:lnTo>
                    <a:pt x="17" y="530"/>
                  </a:lnTo>
                  <a:lnTo>
                    <a:pt x="16" y="529"/>
                  </a:lnTo>
                  <a:lnTo>
                    <a:pt x="15" y="529"/>
                  </a:lnTo>
                  <a:lnTo>
                    <a:pt x="14" y="529"/>
                  </a:lnTo>
                  <a:lnTo>
                    <a:pt x="14" y="528"/>
                  </a:lnTo>
                  <a:lnTo>
                    <a:pt x="14" y="527"/>
                  </a:lnTo>
                  <a:lnTo>
                    <a:pt x="15" y="527"/>
                  </a:lnTo>
                  <a:lnTo>
                    <a:pt x="14" y="527"/>
                  </a:lnTo>
                  <a:lnTo>
                    <a:pt x="14" y="526"/>
                  </a:lnTo>
                  <a:lnTo>
                    <a:pt x="14" y="527"/>
                  </a:lnTo>
                  <a:lnTo>
                    <a:pt x="13" y="526"/>
                  </a:lnTo>
                  <a:lnTo>
                    <a:pt x="13" y="527"/>
                  </a:lnTo>
                  <a:lnTo>
                    <a:pt x="12" y="527"/>
                  </a:lnTo>
                  <a:lnTo>
                    <a:pt x="12" y="526"/>
                  </a:lnTo>
                  <a:lnTo>
                    <a:pt x="11" y="526"/>
                  </a:lnTo>
                  <a:lnTo>
                    <a:pt x="11" y="524"/>
                  </a:lnTo>
                  <a:lnTo>
                    <a:pt x="11" y="523"/>
                  </a:lnTo>
                  <a:lnTo>
                    <a:pt x="12" y="523"/>
                  </a:lnTo>
                  <a:lnTo>
                    <a:pt x="13" y="522"/>
                  </a:lnTo>
                  <a:lnTo>
                    <a:pt x="12" y="522"/>
                  </a:lnTo>
                  <a:lnTo>
                    <a:pt x="11" y="521"/>
                  </a:lnTo>
                  <a:lnTo>
                    <a:pt x="11" y="522"/>
                  </a:lnTo>
                  <a:lnTo>
                    <a:pt x="11" y="523"/>
                  </a:lnTo>
                  <a:lnTo>
                    <a:pt x="9" y="523"/>
                  </a:lnTo>
                  <a:lnTo>
                    <a:pt x="9" y="522"/>
                  </a:lnTo>
                  <a:lnTo>
                    <a:pt x="9" y="521"/>
                  </a:lnTo>
                  <a:lnTo>
                    <a:pt x="9" y="519"/>
                  </a:lnTo>
                  <a:lnTo>
                    <a:pt x="9" y="518"/>
                  </a:lnTo>
                  <a:lnTo>
                    <a:pt x="11" y="518"/>
                  </a:lnTo>
                  <a:lnTo>
                    <a:pt x="12" y="518"/>
                  </a:lnTo>
                  <a:lnTo>
                    <a:pt x="13" y="518"/>
                  </a:lnTo>
                  <a:lnTo>
                    <a:pt x="12" y="518"/>
                  </a:lnTo>
                  <a:lnTo>
                    <a:pt x="12" y="516"/>
                  </a:lnTo>
                  <a:lnTo>
                    <a:pt x="13" y="516"/>
                  </a:lnTo>
                  <a:lnTo>
                    <a:pt x="13" y="515"/>
                  </a:lnTo>
                  <a:lnTo>
                    <a:pt x="14" y="515"/>
                  </a:lnTo>
                  <a:lnTo>
                    <a:pt x="15" y="515"/>
                  </a:lnTo>
                  <a:lnTo>
                    <a:pt x="15" y="514"/>
                  </a:lnTo>
                  <a:lnTo>
                    <a:pt x="16" y="513"/>
                  </a:lnTo>
                  <a:lnTo>
                    <a:pt x="17" y="513"/>
                  </a:lnTo>
                  <a:lnTo>
                    <a:pt x="18" y="512"/>
                  </a:lnTo>
                  <a:lnTo>
                    <a:pt x="18" y="511"/>
                  </a:lnTo>
                  <a:lnTo>
                    <a:pt x="20" y="510"/>
                  </a:lnTo>
                  <a:lnTo>
                    <a:pt x="21" y="510"/>
                  </a:lnTo>
                  <a:lnTo>
                    <a:pt x="22" y="510"/>
                  </a:lnTo>
                  <a:lnTo>
                    <a:pt x="23" y="510"/>
                  </a:lnTo>
                  <a:lnTo>
                    <a:pt x="23" y="509"/>
                  </a:lnTo>
                  <a:lnTo>
                    <a:pt x="25" y="507"/>
                  </a:lnTo>
                  <a:lnTo>
                    <a:pt x="24" y="507"/>
                  </a:lnTo>
                  <a:lnTo>
                    <a:pt x="23" y="507"/>
                  </a:lnTo>
                  <a:lnTo>
                    <a:pt x="22" y="509"/>
                  </a:lnTo>
                  <a:lnTo>
                    <a:pt x="21" y="509"/>
                  </a:lnTo>
                  <a:lnTo>
                    <a:pt x="21" y="510"/>
                  </a:lnTo>
                  <a:lnTo>
                    <a:pt x="18" y="510"/>
                  </a:lnTo>
                  <a:lnTo>
                    <a:pt x="17" y="510"/>
                  </a:lnTo>
                  <a:lnTo>
                    <a:pt x="17" y="511"/>
                  </a:lnTo>
                  <a:lnTo>
                    <a:pt x="16" y="512"/>
                  </a:lnTo>
                  <a:lnTo>
                    <a:pt x="15" y="512"/>
                  </a:lnTo>
                  <a:lnTo>
                    <a:pt x="14" y="512"/>
                  </a:lnTo>
                  <a:lnTo>
                    <a:pt x="14" y="513"/>
                  </a:lnTo>
                  <a:lnTo>
                    <a:pt x="12" y="513"/>
                  </a:lnTo>
                  <a:lnTo>
                    <a:pt x="12" y="514"/>
                  </a:lnTo>
                  <a:lnTo>
                    <a:pt x="11" y="514"/>
                  </a:lnTo>
                  <a:lnTo>
                    <a:pt x="9" y="515"/>
                  </a:lnTo>
                  <a:lnTo>
                    <a:pt x="7" y="518"/>
                  </a:lnTo>
                  <a:lnTo>
                    <a:pt x="7" y="519"/>
                  </a:lnTo>
                  <a:lnTo>
                    <a:pt x="7" y="520"/>
                  </a:lnTo>
                  <a:lnTo>
                    <a:pt x="6" y="520"/>
                  </a:lnTo>
                  <a:lnTo>
                    <a:pt x="5" y="519"/>
                  </a:lnTo>
                  <a:lnTo>
                    <a:pt x="3" y="520"/>
                  </a:lnTo>
                  <a:lnTo>
                    <a:pt x="1" y="519"/>
                  </a:lnTo>
                  <a:lnTo>
                    <a:pt x="0" y="519"/>
                  </a:lnTo>
                  <a:lnTo>
                    <a:pt x="0" y="518"/>
                  </a:lnTo>
                  <a:lnTo>
                    <a:pt x="1" y="518"/>
                  </a:lnTo>
                  <a:lnTo>
                    <a:pt x="1" y="516"/>
                  </a:lnTo>
                  <a:lnTo>
                    <a:pt x="3" y="516"/>
                  </a:lnTo>
                  <a:lnTo>
                    <a:pt x="3" y="518"/>
                  </a:lnTo>
                  <a:lnTo>
                    <a:pt x="4" y="516"/>
                  </a:lnTo>
                  <a:lnTo>
                    <a:pt x="5" y="516"/>
                  </a:lnTo>
                  <a:lnTo>
                    <a:pt x="5" y="515"/>
                  </a:lnTo>
                  <a:lnTo>
                    <a:pt x="4" y="515"/>
                  </a:lnTo>
                  <a:lnTo>
                    <a:pt x="3" y="515"/>
                  </a:lnTo>
                  <a:lnTo>
                    <a:pt x="1" y="514"/>
                  </a:lnTo>
                  <a:lnTo>
                    <a:pt x="1" y="513"/>
                  </a:lnTo>
                  <a:lnTo>
                    <a:pt x="1" y="512"/>
                  </a:lnTo>
                  <a:lnTo>
                    <a:pt x="1" y="513"/>
                  </a:lnTo>
                  <a:lnTo>
                    <a:pt x="0" y="513"/>
                  </a:lnTo>
                  <a:lnTo>
                    <a:pt x="0" y="512"/>
                  </a:lnTo>
                  <a:lnTo>
                    <a:pt x="1" y="511"/>
                  </a:lnTo>
                  <a:lnTo>
                    <a:pt x="1" y="510"/>
                  </a:lnTo>
                  <a:lnTo>
                    <a:pt x="1" y="509"/>
                  </a:lnTo>
                  <a:lnTo>
                    <a:pt x="3" y="507"/>
                  </a:lnTo>
                  <a:lnTo>
                    <a:pt x="4" y="507"/>
                  </a:lnTo>
                  <a:lnTo>
                    <a:pt x="4" y="506"/>
                  </a:lnTo>
                  <a:lnTo>
                    <a:pt x="4" y="505"/>
                  </a:lnTo>
                  <a:lnTo>
                    <a:pt x="5" y="505"/>
                  </a:lnTo>
                  <a:lnTo>
                    <a:pt x="5" y="506"/>
                  </a:lnTo>
                  <a:lnTo>
                    <a:pt x="6" y="506"/>
                  </a:lnTo>
                  <a:lnTo>
                    <a:pt x="7" y="505"/>
                  </a:lnTo>
                  <a:lnTo>
                    <a:pt x="7" y="504"/>
                  </a:lnTo>
                  <a:lnTo>
                    <a:pt x="7" y="505"/>
                  </a:lnTo>
                  <a:lnTo>
                    <a:pt x="8" y="504"/>
                  </a:lnTo>
                  <a:lnTo>
                    <a:pt x="11" y="504"/>
                  </a:lnTo>
                  <a:lnTo>
                    <a:pt x="15" y="504"/>
                  </a:lnTo>
                  <a:lnTo>
                    <a:pt x="18" y="504"/>
                  </a:lnTo>
                  <a:lnTo>
                    <a:pt x="22" y="504"/>
                  </a:lnTo>
                  <a:lnTo>
                    <a:pt x="22" y="498"/>
                  </a:lnTo>
                  <a:lnTo>
                    <a:pt x="22" y="494"/>
                  </a:lnTo>
                  <a:lnTo>
                    <a:pt x="22" y="490"/>
                  </a:lnTo>
                  <a:lnTo>
                    <a:pt x="22" y="489"/>
                  </a:lnTo>
                  <a:lnTo>
                    <a:pt x="24" y="489"/>
                  </a:lnTo>
                  <a:lnTo>
                    <a:pt x="25" y="490"/>
                  </a:lnTo>
                  <a:lnTo>
                    <a:pt x="25" y="493"/>
                  </a:lnTo>
                  <a:lnTo>
                    <a:pt x="26" y="493"/>
                  </a:lnTo>
                  <a:lnTo>
                    <a:pt x="27" y="490"/>
                  </a:lnTo>
                  <a:lnTo>
                    <a:pt x="27" y="489"/>
                  </a:lnTo>
                  <a:lnTo>
                    <a:pt x="29" y="489"/>
                  </a:lnTo>
                  <a:lnTo>
                    <a:pt x="29" y="490"/>
                  </a:lnTo>
                  <a:lnTo>
                    <a:pt x="30" y="491"/>
                  </a:lnTo>
                  <a:lnTo>
                    <a:pt x="31" y="493"/>
                  </a:lnTo>
                  <a:lnTo>
                    <a:pt x="32" y="491"/>
                  </a:lnTo>
                  <a:lnTo>
                    <a:pt x="33" y="490"/>
                  </a:lnTo>
                  <a:lnTo>
                    <a:pt x="34" y="490"/>
                  </a:lnTo>
                  <a:lnTo>
                    <a:pt x="35" y="491"/>
                  </a:lnTo>
                  <a:lnTo>
                    <a:pt x="38" y="491"/>
                  </a:lnTo>
                  <a:lnTo>
                    <a:pt x="38" y="493"/>
                  </a:lnTo>
                  <a:lnTo>
                    <a:pt x="39" y="491"/>
                  </a:lnTo>
                  <a:lnTo>
                    <a:pt x="42" y="491"/>
                  </a:lnTo>
                  <a:lnTo>
                    <a:pt x="52" y="491"/>
                  </a:lnTo>
                  <a:lnTo>
                    <a:pt x="54" y="491"/>
                  </a:lnTo>
                  <a:lnTo>
                    <a:pt x="57" y="495"/>
                  </a:lnTo>
                  <a:lnTo>
                    <a:pt x="58" y="496"/>
                  </a:lnTo>
                  <a:lnTo>
                    <a:pt x="60" y="496"/>
                  </a:lnTo>
                  <a:lnTo>
                    <a:pt x="68" y="496"/>
                  </a:lnTo>
                  <a:lnTo>
                    <a:pt x="69" y="495"/>
                  </a:lnTo>
                  <a:lnTo>
                    <a:pt x="70" y="494"/>
                  </a:lnTo>
                  <a:lnTo>
                    <a:pt x="72" y="494"/>
                  </a:lnTo>
                  <a:lnTo>
                    <a:pt x="72" y="491"/>
                  </a:lnTo>
                  <a:lnTo>
                    <a:pt x="73" y="490"/>
                  </a:lnTo>
                  <a:lnTo>
                    <a:pt x="74" y="490"/>
                  </a:lnTo>
                  <a:lnTo>
                    <a:pt x="76" y="489"/>
                  </a:lnTo>
                  <a:lnTo>
                    <a:pt x="77" y="489"/>
                  </a:lnTo>
                  <a:lnTo>
                    <a:pt x="78" y="489"/>
                  </a:lnTo>
                  <a:lnTo>
                    <a:pt x="80" y="488"/>
                  </a:lnTo>
                  <a:lnTo>
                    <a:pt x="82" y="488"/>
                  </a:lnTo>
                  <a:lnTo>
                    <a:pt x="83" y="487"/>
                  </a:lnTo>
                  <a:lnTo>
                    <a:pt x="84" y="486"/>
                  </a:lnTo>
                  <a:lnTo>
                    <a:pt x="89" y="485"/>
                  </a:lnTo>
                  <a:lnTo>
                    <a:pt x="90" y="485"/>
                  </a:lnTo>
                  <a:lnTo>
                    <a:pt x="90" y="486"/>
                  </a:lnTo>
                  <a:lnTo>
                    <a:pt x="90" y="487"/>
                  </a:lnTo>
                  <a:lnTo>
                    <a:pt x="89" y="487"/>
                  </a:lnTo>
                  <a:lnTo>
                    <a:pt x="89" y="488"/>
                  </a:lnTo>
                  <a:lnTo>
                    <a:pt x="90" y="489"/>
                  </a:lnTo>
                  <a:lnTo>
                    <a:pt x="90" y="490"/>
                  </a:lnTo>
                  <a:lnTo>
                    <a:pt x="90" y="491"/>
                  </a:lnTo>
                  <a:lnTo>
                    <a:pt x="91" y="491"/>
                  </a:lnTo>
                  <a:lnTo>
                    <a:pt x="92" y="493"/>
                  </a:lnTo>
                  <a:lnTo>
                    <a:pt x="96" y="493"/>
                  </a:lnTo>
                  <a:lnTo>
                    <a:pt x="98" y="493"/>
                  </a:lnTo>
                  <a:lnTo>
                    <a:pt x="99" y="493"/>
                  </a:lnTo>
                  <a:lnTo>
                    <a:pt x="100" y="491"/>
                  </a:lnTo>
                  <a:lnTo>
                    <a:pt x="101" y="491"/>
                  </a:lnTo>
                  <a:lnTo>
                    <a:pt x="100" y="490"/>
                  </a:lnTo>
                  <a:lnTo>
                    <a:pt x="101" y="489"/>
                  </a:lnTo>
                  <a:lnTo>
                    <a:pt x="103" y="488"/>
                  </a:lnTo>
                  <a:lnTo>
                    <a:pt x="104" y="488"/>
                  </a:lnTo>
                  <a:lnTo>
                    <a:pt x="106" y="488"/>
                  </a:lnTo>
                  <a:lnTo>
                    <a:pt x="107" y="488"/>
                  </a:lnTo>
                  <a:lnTo>
                    <a:pt x="107" y="487"/>
                  </a:lnTo>
                  <a:lnTo>
                    <a:pt x="109" y="486"/>
                  </a:lnTo>
                  <a:lnTo>
                    <a:pt x="109" y="485"/>
                  </a:lnTo>
                  <a:lnTo>
                    <a:pt x="108" y="485"/>
                  </a:lnTo>
                  <a:lnTo>
                    <a:pt x="106" y="484"/>
                  </a:lnTo>
                  <a:lnTo>
                    <a:pt x="106" y="482"/>
                  </a:lnTo>
                  <a:lnTo>
                    <a:pt x="106" y="481"/>
                  </a:lnTo>
                  <a:lnTo>
                    <a:pt x="106" y="480"/>
                  </a:lnTo>
                  <a:lnTo>
                    <a:pt x="104" y="480"/>
                  </a:lnTo>
                  <a:lnTo>
                    <a:pt x="104" y="479"/>
                  </a:lnTo>
                  <a:lnTo>
                    <a:pt x="104" y="478"/>
                  </a:lnTo>
                  <a:lnTo>
                    <a:pt x="106" y="477"/>
                  </a:lnTo>
                  <a:lnTo>
                    <a:pt x="108" y="476"/>
                  </a:lnTo>
                  <a:lnTo>
                    <a:pt x="109" y="474"/>
                  </a:lnTo>
                  <a:lnTo>
                    <a:pt x="108" y="474"/>
                  </a:lnTo>
                  <a:lnTo>
                    <a:pt x="108" y="473"/>
                  </a:lnTo>
                  <a:lnTo>
                    <a:pt x="107" y="470"/>
                  </a:lnTo>
                  <a:lnTo>
                    <a:pt x="104" y="465"/>
                  </a:lnTo>
                  <a:lnTo>
                    <a:pt x="103" y="464"/>
                  </a:lnTo>
                  <a:lnTo>
                    <a:pt x="102" y="462"/>
                  </a:lnTo>
                  <a:lnTo>
                    <a:pt x="101" y="456"/>
                  </a:lnTo>
                  <a:lnTo>
                    <a:pt x="100" y="455"/>
                  </a:lnTo>
                  <a:lnTo>
                    <a:pt x="100" y="454"/>
                  </a:lnTo>
                  <a:lnTo>
                    <a:pt x="98" y="452"/>
                  </a:lnTo>
                  <a:lnTo>
                    <a:pt x="96" y="451"/>
                  </a:lnTo>
                  <a:lnTo>
                    <a:pt x="95" y="449"/>
                  </a:lnTo>
                  <a:lnTo>
                    <a:pt x="95" y="448"/>
                  </a:lnTo>
                  <a:lnTo>
                    <a:pt x="95" y="447"/>
                  </a:lnTo>
                  <a:lnTo>
                    <a:pt x="94" y="446"/>
                  </a:lnTo>
                  <a:lnTo>
                    <a:pt x="93" y="445"/>
                  </a:lnTo>
                  <a:lnTo>
                    <a:pt x="93" y="444"/>
                  </a:lnTo>
                  <a:lnTo>
                    <a:pt x="93" y="439"/>
                  </a:lnTo>
                  <a:lnTo>
                    <a:pt x="93" y="436"/>
                  </a:lnTo>
                  <a:lnTo>
                    <a:pt x="93" y="434"/>
                  </a:lnTo>
                  <a:lnTo>
                    <a:pt x="92" y="432"/>
                  </a:lnTo>
                  <a:lnTo>
                    <a:pt x="91" y="432"/>
                  </a:lnTo>
                  <a:lnTo>
                    <a:pt x="90" y="432"/>
                  </a:lnTo>
                  <a:lnTo>
                    <a:pt x="89" y="434"/>
                  </a:lnTo>
                  <a:lnTo>
                    <a:pt x="86" y="434"/>
                  </a:lnTo>
                  <a:lnTo>
                    <a:pt x="82" y="434"/>
                  </a:lnTo>
                  <a:lnTo>
                    <a:pt x="81" y="434"/>
                  </a:lnTo>
                  <a:lnTo>
                    <a:pt x="78" y="432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6" y="428"/>
                  </a:lnTo>
                  <a:lnTo>
                    <a:pt x="75" y="427"/>
                  </a:lnTo>
                  <a:lnTo>
                    <a:pt x="73" y="426"/>
                  </a:lnTo>
                  <a:lnTo>
                    <a:pt x="72" y="423"/>
                  </a:lnTo>
                  <a:lnTo>
                    <a:pt x="72" y="421"/>
                  </a:lnTo>
                  <a:lnTo>
                    <a:pt x="72" y="420"/>
                  </a:lnTo>
                  <a:lnTo>
                    <a:pt x="72" y="418"/>
                  </a:lnTo>
                  <a:lnTo>
                    <a:pt x="72" y="417"/>
                  </a:lnTo>
                  <a:lnTo>
                    <a:pt x="74" y="413"/>
                  </a:lnTo>
                  <a:lnTo>
                    <a:pt x="74" y="411"/>
                  </a:lnTo>
                  <a:lnTo>
                    <a:pt x="75" y="410"/>
                  </a:lnTo>
                  <a:lnTo>
                    <a:pt x="74" y="407"/>
                  </a:lnTo>
                  <a:lnTo>
                    <a:pt x="74" y="406"/>
                  </a:lnTo>
                  <a:lnTo>
                    <a:pt x="75" y="405"/>
                  </a:lnTo>
                  <a:lnTo>
                    <a:pt x="75" y="403"/>
                  </a:lnTo>
                  <a:lnTo>
                    <a:pt x="75" y="399"/>
                  </a:lnTo>
                  <a:lnTo>
                    <a:pt x="75" y="398"/>
                  </a:lnTo>
                  <a:lnTo>
                    <a:pt x="74" y="397"/>
                  </a:lnTo>
                  <a:lnTo>
                    <a:pt x="73" y="396"/>
                  </a:lnTo>
                  <a:lnTo>
                    <a:pt x="70" y="396"/>
                  </a:lnTo>
                  <a:lnTo>
                    <a:pt x="61" y="396"/>
                  </a:lnTo>
                  <a:lnTo>
                    <a:pt x="60" y="395"/>
                  </a:lnTo>
                  <a:lnTo>
                    <a:pt x="58" y="393"/>
                  </a:lnTo>
                  <a:lnTo>
                    <a:pt x="56" y="392"/>
                  </a:lnTo>
                  <a:lnTo>
                    <a:pt x="50" y="389"/>
                  </a:lnTo>
                  <a:lnTo>
                    <a:pt x="49" y="388"/>
                  </a:lnTo>
                  <a:lnTo>
                    <a:pt x="49" y="387"/>
                  </a:lnTo>
                  <a:lnTo>
                    <a:pt x="50" y="381"/>
                  </a:lnTo>
                  <a:lnTo>
                    <a:pt x="50" y="377"/>
                  </a:lnTo>
                  <a:lnTo>
                    <a:pt x="51" y="373"/>
                  </a:lnTo>
                  <a:lnTo>
                    <a:pt x="54" y="371"/>
                  </a:lnTo>
                  <a:lnTo>
                    <a:pt x="57" y="367"/>
                  </a:lnTo>
                  <a:lnTo>
                    <a:pt x="59" y="365"/>
                  </a:lnTo>
                  <a:lnTo>
                    <a:pt x="64" y="361"/>
                  </a:lnTo>
                  <a:lnTo>
                    <a:pt x="66" y="357"/>
                  </a:lnTo>
                  <a:lnTo>
                    <a:pt x="68" y="354"/>
                  </a:lnTo>
                  <a:lnTo>
                    <a:pt x="69" y="353"/>
                  </a:lnTo>
                  <a:lnTo>
                    <a:pt x="73" y="345"/>
                  </a:lnTo>
                  <a:lnTo>
                    <a:pt x="73" y="344"/>
                  </a:lnTo>
                  <a:lnTo>
                    <a:pt x="76" y="340"/>
                  </a:lnTo>
                  <a:lnTo>
                    <a:pt x="78" y="338"/>
                  </a:lnTo>
                  <a:lnTo>
                    <a:pt x="81" y="336"/>
                  </a:lnTo>
                  <a:lnTo>
                    <a:pt x="82" y="336"/>
                  </a:lnTo>
                  <a:lnTo>
                    <a:pt x="84" y="336"/>
                  </a:lnTo>
                  <a:lnTo>
                    <a:pt x="85" y="335"/>
                  </a:lnTo>
                  <a:lnTo>
                    <a:pt x="86" y="335"/>
                  </a:lnTo>
                  <a:lnTo>
                    <a:pt x="87" y="335"/>
                  </a:lnTo>
                  <a:lnTo>
                    <a:pt x="89" y="336"/>
                  </a:lnTo>
                  <a:lnTo>
                    <a:pt x="90" y="336"/>
                  </a:lnTo>
                  <a:lnTo>
                    <a:pt x="91" y="338"/>
                  </a:lnTo>
                  <a:lnTo>
                    <a:pt x="92" y="338"/>
                  </a:lnTo>
                  <a:lnTo>
                    <a:pt x="92" y="339"/>
                  </a:lnTo>
                  <a:lnTo>
                    <a:pt x="93" y="340"/>
                  </a:lnTo>
                  <a:lnTo>
                    <a:pt x="92" y="342"/>
                  </a:lnTo>
                  <a:lnTo>
                    <a:pt x="93" y="343"/>
                  </a:lnTo>
                  <a:lnTo>
                    <a:pt x="94" y="345"/>
                  </a:lnTo>
                  <a:lnTo>
                    <a:pt x="95" y="347"/>
                  </a:lnTo>
                  <a:lnTo>
                    <a:pt x="98" y="348"/>
                  </a:lnTo>
                  <a:lnTo>
                    <a:pt x="100" y="350"/>
                  </a:lnTo>
                  <a:lnTo>
                    <a:pt x="103" y="348"/>
                  </a:lnTo>
                  <a:lnTo>
                    <a:pt x="107" y="346"/>
                  </a:lnTo>
                  <a:lnTo>
                    <a:pt x="111" y="344"/>
                  </a:lnTo>
                  <a:lnTo>
                    <a:pt x="115" y="343"/>
                  </a:lnTo>
                  <a:lnTo>
                    <a:pt x="118" y="343"/>
                  </a:lnTo>
                  <a:lnTo>
                    <a:pt x="120" y="342"/>
                  </a:lnTo>
                  <a:lnTo>
                    <a:pt x="124" y="343"/>
                  </a:lnTo>
                  <a:lnTo>
                    <a:pt x="127" y="342"/>
                  </a:lnTo>
                  <a:lnTo>
                    <a:pt x="132" y="340"/>
                  </a:lnTo>
                  <a:lnTo>
                    <a:pt x="138" y="338"/>
                  </a:lnTo>
                  <a:lnTo>
                    <a:pt x="138" y="337"/>
                  </a:lnTo>
                  <a:lnTo>
                    <a:pt x="139" y="332"/>
                  </a:lnTo>
                  <a:lnTo>
                    <a:pt x="139" y="331"/>
                  </a:lnTo>
                  <a:lnTo>
                    <a:pt x="139" y="330"/>
                  </a:lnTo>
                  <a:lnTo>
                    <a:pt x="143" y="327"/>
                  </a:lnTo>
                  <a:lnTo>
                    <a:pt x="147" y="323"/>
                  </a:lnTo>
                  <a:lnTo>
                    <a:pt x="149" y="321"/>
                  </a:lnTo>
                  <a:lnTo>
                    <a:pt x="150" y="320"/>
                  </a:lnTo>
                  <a:lnTo>
                    <a:pt x="151" y="318"/>
                  </a:lnTo>
                  <a:lnTo>
                    <a:pt x="153" y="309"/>
                  </a:lnTo>
                  <a:lnTo>
                    <a:pt x="153" y="307"/>
                  </a:lnTo>
                  <a:lnTo>
                    <a:pt x="156" y="304"/>
                  </a:lnTo>
                  <a:lnTo>
                    <a:pt x="158" y="303"/>
                  </a:lnTo>
                  <a:lnTo>
                    <a:pt x="163" y="301"/>
                  </a:lnTo>
                  <a:lnTo>
                    <a:pt x="168" y="297"/>
                  </a:lnTo>
                  <a:lnTo>
                    <a:pt x="172" y="295"/>
                  </a:lnTo>
                  <a:lnTo>
                    <a:pt x="177" y="293"/>
                  </a:lnTo>
                  <a:lnTo>
                    <a:pt x="178" y="292"/>
                  </a:lnTo>
                  <a:lnTo>
                    <a:pt x="179" y="289"/>
                  </a:lnTo>
                  <a:lnTo>
                    <a:pt x="180" y="287"/>
                  </a:lnTo>
                  <a:lnTo>
                    <a:pt x="182" y="284"/>
                  </a:lnTo>
                  <a:lnTo>
                    <a:pt x="185" y="278"/>
                  </a:lnTo>
                  <a:lnTo>
                    <a:pt x="187" y="275"/>
                  </a:lnTo>
                  <a:lnTo>
                    <a:pt x="189" y="271"/>
                  </a:lnTo>
                  <a:lnTo>
                    <a:pt x="192" y="264"/>
                  </a:lnTo>
                  <a:lnTo>
                    <a:pt x="193" y="260"/>
                  </a:lnTo>
                  <a:lnTo>
                    <a:pt x="194" y="254"/>
                  </a:lnTo>
                  <a:lnTo>
                    <a:pt x="195" y="253"/>
                  </a:lnTo>
                  <a:lnTo>
                    <a:pt x="201" y="251"/>
                  </a:lnTo>
                  <a:lnTo>
                    <a:pt x="207" y="248"/>
                  </a:lnTo>
                  <a:lnTo>
                    <a:pt x="210" y="248"/>
                  </a:lnTo>
                  <a:lnTo>
                    <a:pt x="215" y="243"/>
                  </a:lnTo>
                  <a:lnTo>
                    <a:pt x="215" y="242"/>
                  </a:lnTo>
                  <a:lnTo>
                    <a:pt x="215" y="239"/>
                  </a:lnTo>
                  <a:lnTo>
                    <a:pt x="214" y="238"/>
                  </a:lnTo>
                  <a:lnTo>
                    <a:pt x="213" y="237"/>
                  </a:lnTo>
                  <a:lnTo>
                    <a:pt x="212" y="236"/>
                  </a:lnTo>
                  <a:lnTo>
                    <a:pt x="212" y="235"/>
                  </a:lnTo>
                  <a:lnTo>
                    <a:pt x="213" y="234"/>
                  </a:lnTo>
                  <a:lnTo>
                    <a:pt x="214" y="234"/>
                  </a:lnTo>
                  <a:lnTo>
                    <a:pt x="214" y="233"/>
                  </a:lnTo>
                  <a:lnTo>
                    <a:pt x="215" y="233"/>
                  </a:lnTo>
                  <a:lnTo>
                    <a:pt x="218" y="230"/>
                  </a:lnTo>
                  <a:lnTo>
                    <a:pt x="218" y="229"/>
                  </a:lnTo>
                  <a:lnTo>
                    <a:pt x="219" y="228"/>
                  </a:lnTo>
                  <a:lnTo>
                    <a:pt x="220" y="228"/>
                  </a:lnTo>
                  <a:lnTo>
                    <a:pt x="220" y="227"/>
                  </a:lnTo>
                  <a:lnTo>
                    <a:pt x="220" y="226"/>
                  </a:lnTo>
                  <a:lnTo>
                    <a:pt x="220" y="225"/>
                  </a:lnTo>
                  <a:lnTo>
                    <a:pt x="221" y="223"/>
                  </a:lnTo>
                  <a:lnTo>
                    <a:pt x="222" y="223"/>
                  </a:lnTo>
                  <a:lnTo>
                    <a:pt x="222" y="222"/>
                  </a:lnTo>
                  <a:lnTo>
                    <a:pt x="223" y="222"/>
                  </a:lnTo>
                  <a:lnTo>
                    <a:pt x="224" y="221"/>
                  </a:lnTo>
                  <a:lnTo>
                    <a:pt x="224" y="220"/>
                  </a:lnTo>
                  <a:lnTo>
                    <a:pt x="225" y="220"/>
                  </a:lnTo>
                  <a:lnTo>
                    <a:pt x="225" y="219"/>
                  </a:lnTo>
                  <a:lnTo>
                    <a:pt x="227" y="218"/>
                  </a:lnTo>
                  <a:lnTo>
                    <a:pt x="228" y="217"/>
                  </a:lnTo>
                  <a:lnTo>
                    <a:pt x="227" y="215"/>
                  </a:lnTo>
                  <a:lnTo>
                    <a:pt x="228" y="215"/>
                  </a:lnTo>
                  <a:lnTo>
                    <a:pt x="229" y="214"/>
                  </a:lnTo>
                  <a:lnTo>
                    <a:pt x="229" y="213"/>
                  </a:lnTo>
                  <a:lnTo>
                    <a:pt x="229" y="212"/>
                  </a:lnTo>
                  <a:lnTo>
                    <a:pt x="230" y="212"/>
                  </a:lnTo>
                  <a:lnTo>
                    <a:pt x="231" y="212"/>
                  </a:lnTo>
                  <a:lnTo>
                    <a:pt x="232" y="212"/>
                  </a:lnTo>
                  <a:lnTo>
                    <a:pt x="233" y="211"/>
                  </a:lnTo>
                  <a:lnTo>
                    <a:pt x="235" y="210"/>
                  </a:lnTo>
                  <a:lnTo>
                    <a:pt x="236" y="210"/>
                  </a:lnTo>
                  <a:lnTo>
                    <a:pt x="237" y="210"/>
                  </a:lnTo>
                  <a:lnTo>
                    <a:pt x="238" y="209"/>
                  </a:lnTo>
                  <a:lnTo>
                    <a:pt x="238" y="208"/>
                  </a:lnTo>
                  <a:lnTo>
                    <a:pt x="239" y="208"/>
                  </a:lnTo>
                  <a:lnTo>
                    <a:pt x="239" y="206"/>
                  </a:lnTo>
                  <a:lnTo>
                    <a:pt x="239" y="205"/>
                  </a:lnTo>
                  <a:lnTo>
                    <a:pt x="240" y="205"/>
                  </a:lnTo>
                  <a:lnTo>
                    <a:pt x="242" y="204"/>
                  </a:lnTo>
                  <a:lnTo>
                    <a:pt x="241" y="203"/>
                  </a:lnTo>
                  <a:lnTo>
                    <a:pt x="240" y="203"/>
                  </a:lnTo>
                  <a:lnTo>
                    <a:pt x="238" y="203"/>
                  </a:lnTo>
                  <a:lnTo>
                    <a:pt x="237" y="202"/>
                  </a:lnTo>
                  <a:lnTo>
                    <a:pt x="237" y="201"/>
                  </a:lnTo>
                  <a:lnTo>
                    <a:pt x="237" y="200"/>
                  </a:lnTo>
                  <a:lnTo>
                    <a:pt x="237" y="197"/>
                  </a:lnTo>
                  <a:lnTo>
                    <a:pt x="237" y="195"/>
                  </a:lnTo>
                  <a:lnTo>
                    <a:pt x="238" y="194"/>
                  </a:lnTo>
                  <a:lnTo>
                    <a:pt x="239" y="190"/>
                  </a:lnTo>
                  <a:lnTo>
                    <a:pt x="239" y="189"/>
                  </a:lnTo>
                  <a:lnTo>
                    <a:pt x="240" y="189"/>
                  </a:lnTo>
                  <a:lnTo>
                    <a:pt x="240" y="188"/>
                  </a:lnTo>
                  <a:lnTo>
                    <a:pt x="240" y="187"/>
                  </a:lnTo>
                  <a:lnTo>
                    <a:pt x="239" y="185"/>
                  </a:lnTo>
                  <a:lnTo>
                    <a:pt x="238" y="181"/>
                  </a:lnTo>
                  <a:lnTo>
                    <a:pt x="236" y="177"/>
                  </a:lnTo>
                  <a:lnTo>
                    <a:pt x="237" y="176"/>
                  </a:lnTo>
                  <a:lnTo>
                    <a:pt x="237" y="175"/>
                  </a:lnTo>
                  <a:lnTo>
                    <a:pt x="238" y="173"/>
                  </a:lnTo>
                  <a:lnTo>
                    <a:pt x="238" y="172"/>
                  </a:lnTo>
                  <a:lnTo>
                    <a:pt x="238" y="171"/>
                  </a:lnTo>
                  <a:lnTo>
                    <a:pt x="239" y="171"/>
                  </a:lnTo>
                  <a:lnTo>
                    <a:pt x="241" y="169"/>
                  </a:lnTo>
                  <a:lnTo>
                    <a:pt x="242" y="169"/>
                  </a:lnTo>
                  <a:lnTo>
                    <a:pt x="242" y="168"/>
                  </a:lnTo>
                  <a:lnTo>
                    <a:pt x="244" y="166"/>
                  </a:lnTo>
                  <a:lnTo>
                    <a:pt x="246" y="167"/>
                  </a:lnTo>
                  <a:lnTo>
                    <a:pt x="247" y="167"/>
                  </a:lnTo>
                  <a:lnTo>
                    <a:pt x="247" y="166"/>
                  </a:lnTo>
                  <a:lnTo>
                    <a:pt x="248" y="163"/>
                  </a:lnTo>
                  <a:lnTo>
                    <a:pt x="250" y="163"/>
                  </a:lnTo>
                  <a:lnTo>
                    <a:pt x="250" y="162"/>
                  </a:lnTo>
                  <a:lnTo>
                    <a:pt x="251" y="162"/>
                  </a:lnTo>
                  <a:lnTo>
                    <a:pt x="253" y="162"/>
                  </a:lnTo>
                  <a:lnTo>
                    <a:pt x="254" y="162"/>
                  </a:lnTo>
                  <a:lnTo>
                    <a:pt x="254" y="161"/>
                  </a:lnTo>
                  <a:lnTo>
                    <a:pt x="255" y="161"/>
                  </a:lnTo>
                  <a:lnTo>
                    <a:pt x="256" y="161"/>
                  </a:lnTo>
                  <a:lnTo>
                    <a:pt x="256" y="160"/>
                  </a:lnTo>
                  <a:lnTo>
                    <a:pt x="258" y="160"/>
                  </a:lnTo>
                  <a:lnTo>
                    <a:pt x="259" y="161"/>
                  </a:lnTo>
                  <a:lnTo>
                    <a:pt x="259" y="160"/>
                  </a:lnTo>
                  <a:lnTo>
                    <a:pt x="261" y="160"/>
                  </a:lnTo>
                  <a:lnTo>
                    <a:pt x="262" y="160"/>
                  </a:lnTo>
                  <a:lnTo>
                    <a:pt x="262" y="159"/>
                  </a:lnTo>
                  <a:lnTo>
                    <a:pt x="263" y="158"/>
                  </a:lnTo>
                  <a:lnTo>
                    <a:pt x="264" y="158"/>
                  </a:lnTo>
                  <a:lnTo>
                    <a:pt x="265" y="158"/>
                  </a:lnTo>
                  <a:lnTo>
                    <a:pt x="266" y="158"/>
                  </a:lnTo>
                  <a:lnTo>
                    <a:pt x="266" y="156"/>
                  </a:lnTo>
                  <a:lnTo>
                    <a:pt x="266" y="155"/>
                  </a:lnTo>
                  <a:lnTo>
                    <a:pt x="266" y="154"/>
                  </a:lnTo>
                  <a:lnTo>
                    <a:pt x="267" y="153"/>
                  </a:lnTo>
                  <a:lnTo>
                    <a:pt x="268" y="152"/>
                  </a:lnTo>
                  <a:lnTo>
                    <a:pt x="268" y="151"/>
                  </a:lnTo>
                  <a:lnTo>
                    <a:pt x="267" y="150"/>
                  </a:lnTo>
                  <a:lnTo>
                    <a:pt x="266" y="150"/>
                  </a:lnTo>
                  <a:lnTo>
                    <a:pt x="263" y="147"/>
                  </a:lnTo>
                  <a:lnTo>
                    <a:pt x="262" y="146"/>
                  </a:lnTo>
                  <a:lnTo>
                    <a:pt x="259" y="146"/>
                  </a:lnTo>
                  <a:lnTo>
                    <a:pt x="258" y="145"/>
                  </a:lnTo>
                  <a:lnTo>
                    <a:pt x="257" y="144"/>
                  </a:lnTo>
                  <a:lnTo>
                    <a:pt x="256" y="143"/>
                  </a:lnTo>
                  <a:lnTo>
                    <a:pt x="255" y="144"/>
                  </a:lnTo>
                  <a:lnTo>
                    <a:pt x="253" y="144"/>
                  </a:lnTo>
                  <a:lnTo>
                    <a:pt x="251" y="144"/>
                  </a:lnTo>
                  <a:lnTo>
                    <a:pt x="249" y="143"/>
                  </a:lnTo>
                  <a:lnTo>
                    <a:pt x="247" y="143"/>
                  </a:lnTo>
                  <a:lnTo>
                    <a:pt x="246" y="144"/>
                  </a:lnTo>
                  <a:lnTo>
                    <a:pt x="245" y="144"/>
                  </a:lnTo>
                  <a:lnTo>
                    <a:pt x="244" y="143"/>
                  </a:lnTo>
                  <a:lnTo>
                    <a:pt x="242" y="142"/>
                  </a:lnTo>
                  <a:lnTo>
                    <a:pt x="241" y="138"/>
                  </a:lnTo>
                  <a:lnTo>
                    <a:pt x="241" y="137"/>
                  </a:lnTo>
                  <a:lnTo>
                    <a:pt x="241" y="136"/>
                  </a:lnTo>
                  <a:lnTo>
                    <a:pt x="242" y="136"/>
                  </a:lnTo>
                  <a:lnTo>
                    <a:pt x="242" y="135"/>
                  </a:lnTo>
                  <a:lnTo>
                    <a:pt x="241" y="133"/>
                  </a:lnTo>
                  <a:lnTo>
                    <a:pt x="241" y="131"/>
                  </a:lnTo>
                  <a:lnTo>
                    <a:pt x="242" y="131"/>
                  </a:lnTo>
                  <a:lnTo>
                    <a:pt x="242" y="129"/>
                  </a:lnTo>
                  <a:lnTo>
                    <a:pt x="244" y="128"/>
                  </a:lnTo>
                  <a:lnTo>
                    <a:pt x="244" y="127"/>
                  </a:lnTo>
                  <a:lnTo>
                    <a:pt x="242" y="127"/>
                  </a:lnTo>
                  <a:lnTo>
                    <a:pt x="241" y="128"/>
                  </a:lnTo>
                  <a:lnTo>
                    <a:pt x="240" y="129"/>
                  </a:lnTo>
                  <a:lnTo>
                    <a:pt x="240" y="130"/>
                  </a:lnTo>
                  <a:lnTo>
                    <a:pt x="239" y="130"/>
                  </a:lnTo>
                  <a:lnTo>
                    <a:pt x="237" y="131"/>
                  </a:lnTo>
                  <a:lnTo>
                    <a:pt x="236" y="130"/>
                  </a:lnTo>
                  <a:lnTo>
                    <a:pt x="235" y="129"/>
                  </a:lnTo>
                  <a:lnTo>
                    <a:pt x="233" y="129"/>
                  </a:lnTo>
                  <a:lnTo>
                    <a:pt x="232" y="130"/>
                  </a:lnTo>
                  <a:lnTo>
                    <a:pt x="231" y="130"/>
                  </a:lnTo>
                  <a:lnTo>
                    <a:pt x="230" y="130"/>
                  </a:lnTo>
                  <a:lnTo>
                    <a:pt x="230" y="129"/>
                  </a:lnTo>
                  <a:lnTo>
                    <a:pt x="229" y="129"/>
                  </a:lnTo>
                  <a:lnTo>
                    <a:pt x="229" y="128"/>
                  </a:lnTo>
                  <a:lnTo>
                    <a:pt x="229" y="127"/>
                  </a:lnTo>
                  <a:lnTo>
                    <a:pt x="230" y="127"/>
                  </a:lnTo>
                  <a:lnTo>
                    <a:pt x="230" y="126"/>
                  </a:lnTo>
                  <a:lnTo>
                    <a:pt x="230" y="123"/>
                  </a:lnTo>
                  <a:lnTo>
                    <a:pt x="230" y="121"/>
                  </a:lnTo>
                  <a:lnTo>
                    <a:pt x="229" y="120"/>
                  </a:lnTo>
                  <a:lnTo>
                    <a:pt x="228" y="119"/>
                  </a:lnTo>
                  <a:lnTo>
                    <a:pt x="224" y="119"/>
                  </a:lnTo>
                  <a:lnTo>
                    <a:pt x="223" y="118"/>
                  </a:lnTo>
                  <a:lnTo>
                    <a:pt x="221" y="114"/>
                  </a:lnTo>
                  <a:lnTo>
                    <a:pt x="220" y="113"/>
                  </a:lnTo>
                  <a:lnTo>
                    <a:pt x="219" y="112"/>
                  </a:lnTo>
                  <a:lnTo>
                    <a:pt x="218" y="112"/>
                  </a:lnTo>
                  <a:lnTo>
                    <a:pt x="218" y="110"/>
                  </a:lnTo>
                  <a:lnTo>
                    <a:pt x="218" y="109"/>
                  </a:lnTo>
                  <a:lnTo>
                    <a:pt x="218" y="108"/>
                  </a:lnTo>
                  <a:lnTo>
                    <a:pt x="219" y="108"/>
                  </a:lnTo>
                  <a:lnTo>
                    <a:pt x="220" y="106"/>
                  </a:lnTo>
                  <a:lnTo>
                    <a:pt x="221" y="105"/>
                  </a:lnTo>
                  <a:lnTo>
                    <a:pt x="221" y="104"/>
                  </a:lnTo>
                  <a:lnTo>
                    <a:pt x="223" y="101"/>
                  </a:lnTo>
                  <a:lnTo>
                    <a:pt x="223" y="97"/>
                  </a:lnTo>
                  <a:lnTo>
                    <a:pt x="223" y="95"/>
                  </a:lnTo>
                  <a:lnTo>
                    <a:pt x="221" y="94"/>
                  </a:lnTo>
                  <a:lnTo>
                    <a:pt x="219" y="92"/>
                  </a:lnTo>
                  <a:lnTo>
                    <a:pt x="216" y="91"/>
                  </a:lnTo>
                  <a:lnTo>
                    <a:pt x="216" y="89"/>
                  </a:lnTo>
                  <a:lnTo>
                    <a:pt x="216" y="88"/>
                  </a:lnTo>
                  <a:lnTo>
                    <a:pt x="216" y="87"/>
                  </a:lnTo>
                  <a:lnTo>
                    <a:pt x="216" y="86"/>
                  </a:lnTo>
                  <a:lnTo>
                    <a:pt x="218" y="84"/>
                  </a:lnTo>
                  <a:lnTo>
                    <a:pt x="219" y="83"/>
                  </a:lnTo>
                  <a:lnTo>
                    <a:pt x="223" y="81"/>
                  </a:lnTo>
                  <a:lnTo>
                    <a:pt x="224" y="81"/>
                  </a:lnTo>
                  <a:lnTo>
                    <a:pt x="225" y="80"/>
                  </a:lnTo>
                  <a:lnTo>
                    <a:pt x="227" y="79"/>
                  </a:lnTo>
                  <a:lnTo>
                    <a:pt x="228" y="78"/>
                  </a:lnTo>
                  <a:lnTo>
                    <a:pt x="228" y="77"/>
                  </a:lnTo>
                  <a:lnTo>
                    <a:pt x="228" y="75"/>
                  </a:lnTo>
                  <a:lnTo>
                    <a:pt x="227" y="75"/>
                  </a:lnTo>
                  <a:lnTo>
                    <a:pt x="224" y="75"/>
                  </a:lnTo>
                  <a:lnTo>
                    <a:pt x="223" y="75"/>
                  </a:lnTo>
                  <a:lnTo>
                    <a:pt x="222" y="75"/>
                  </a:lnTo>
                  <a:lnTo>
                    <a:pt x="220" y="74"/>
                  </a:lnTo>
                  <a:lnTo>
                    <a:pt x="216" y="75"/>
                  </a:lnTo>
                  <a:lnTo>
                    <a:pt x="215" y="75"/>
                  </a:lnTo>
                  <a:lnTo>
                    <a:pt x="214" y="74"/>
                  </a:lnTo>
                  <a:lnTo>
                    <a:pt x="214" y="72"/>
                  </a:lnTo>
                  <a:lnTo>
                    <a:pt x="213" y="71"/>
                  </a:lnTo>
                  <a:lnTo>
                    <a:pt x="214" y="70"/>
                  </a:lnTo>
                  <a:lnTo>
                    <a:pt x="214" y="69"/>
                  </a:lnTo>
                  <a:lnTo>
                    <a:pt x="216" y="68"/>
                  </a:lnTo>
                  <a:lnTo>
                    <a:pt x="218" y="67"/>
                  </a:lnTo>
                  <a:lnTo>
                    <a:pt x="218" y="66"/>
                  </a:lnTo>
                  <a:lnTo>
                    <a:pt x="218" y="64"/>
                  </a:lnTo>
                  <a:lnTo>
                    <a:pt x="216" y="64"/>
                  </a:lnTo>
                  <a:lnTo>
                    <a:pt x="216" y="62"/>
                  </a:lnTo>
                  <a:lnTo>
                    <a:pt x="215" y="61"/>
                  </a:lnTo>
                  <a:lnTo>
                    <a:pt x="214" y="61"/>
                  </a:lnTo>
                  <a:lnTo>
                    <a:pt x="213" y="61"/>
                  </a:lnTo>
                  <a:lnTo>
                    <a:pt x="212" y="61"/>
                  </a:lnTo>
                  <a:lnTo>
                    <a:pt x="211" y="61"/>
                  </a:lnTo>
                  <a:lnTo>
                    <a:pt x="211" y="60"/>
                  </a:lnTo>
                  <a:lnTo>
                    <a:pt x="210" y="59"/>
                  </a:lnTo>
                  <a:lnTo>
                    <a:pt x="210" y="58"/>
                  </a:lnTo>
                  <a:lnTo>
                    <a:pt x="210" y="56"/>
                  </a:lnTo>
                  <a:lnTo>
                    <a:pt x="210" y="55"/>
                  </a:lnTo>
                  <a:lnTo>
                    <a:pt x="211" y="55"/>
                  </a:lnTo>
                  <a:lnTo>
                    <a:pt x="212" y="54"/>
                  </a:lnTo>
                  <a:lnTo>
                    <a:pt x="212" y="52"/>
                  </a:lnTo>
                  <a:lnTo>
                    <a:pt x="213" y="52"/>
                  </a:lnTo>
                  <a:lnTo>
                    <a:pt x="214" y="50"/>
                  </a:lnTo>
                  <a:lnTo>
                    <a:pt x="215" y="50"/>
                  </a:lnTo>
                  <a:lnTo>
                    <a:pt x="215" y="49"/>
                  </a:lnTo>
                  <a:lnTo>
                    <a:pt x="214" y="46"/>
                  </a:lnTo>
                  <a:lnTo>
                    <a:pt x="215" y="45"/>
                  </a:lnTo>
                  <a:lnTo>
                    <a:pt x="216" y="45"/>
                  </a:lnTo>
                  <a:lnTo>
                    <a:pt x="222" y="44"/>
                  </a:lnTo>
                  <a:lnTo>
                    <a:pt x="223" y="43"/>
                  </a:lnTo>
                  <a:lnTo>
                    <a:pt x="225" y="41"/>
                  </a:lnTo>
                  <a:lnTo>
                    <a:pt x="228" y="39"/>
                  </a:lnTo>
                  <a:lnTo>
                    <a:pt x="230" y="39"/>
                  </a:lnTo>
                  <a:lnTo>
                    <a:pt x="233" y="41"/>
                  </a:lnTo>
                  <a:lnTo>
                    <a:pt x="242" y="44"/>
                  </a:lnTo>
                  <a:lnTo>
                    <a:pt x="255" y="46"/>
                  </a:lnTo>
                  <a:lnTo>
                    <a:pt x="259" y="46"/>
                  </a:lnTo>
                  <a:lnTo>
                    <a:pt x="262" y="45"/>
                  </a:lnTo>
                  <a:lnTo>
                    <a:pt x="263" y="45"/>
                  </a:lnTo>
                  <a:lnTo>
                    <a:pt x="263" y="46"/>
                  </a:lnTo>
                  <a:lnTo>
                    <a:pt x="264" y="46"/>
                  </a:lnTo>
                  <a:lnTo>
                    <a:pt x="264" y="47"/>
                  </a:lnTo>
                  <a:lnTo>
                    <a:pt x="265" y="47"/>
                  </a:lnTo>
                  <a:lnTo>
                    <a:pt x="266" y="49"/>
                  </a:lnTo>
                  <a:lnTo>
                    <a:pt x="267" y="50"/>
                  </a:lnTo>
                  <a:lnTo>
                    <a:pt x="278" y="52"/>
                  </a:lnTo>
                  <a:lnTo>
                    <a:pt x="279" y="52"/>
                  </a:lnTo>
                  <a:lnTo>
                    <a:pt x="281" y="52"/>
                  </a:lnTo>
                  <a:lnTo>
                    <a:pt x="282" y="52"/>
                  </a:lnTo>
                  <a:lnTo>
                    <a:pt x="283" y="52"/>
                  </a:lnTo>
                  <a:lnTo>
                    <a:pt x="284" y="52"/>
                  </a:lnTo>
                  <a:lnTo>
                    <a:pt x="285" y="51"/>
                  </a:lnTo>
                  <a:lnTo>
                    <a:pt x="288" y="49"/>
                  </a:lnTo>
                  <a:lnTo>
                    <a:pt x="290" y="47"/>
                  </a:lnTo>
                  <a:lnTo>
                    <a:pt x="291" y="46"/>
                  </a:lnTo>
                  <a:lnTo>
                    <a:pt x="292" y="45"/>
                  </a:lnTo>
                  <a:lnTo>
                    <a:pt x="293" y="44"/>
                  </a:lnTo>
                  <a:lnTo>
                    <a:pt x="294" y="44"/>
                  </a:lnTo>
                  <a:lnTo>
                    <a:pt x="297" y="45"/>
                  </a:lnTo>
                  <a:lnTo>
                    <a:pt x="298" y="45"/>
                  </a:lnTo>
                  <a:lnTo>
                    <a:pt x="301" y="44"/>
                  </a:lnTo>
                  <a:lnTo>
                    <a:pt x="307" y="41"/>
                  </a:lnTo>
                  <a:lnTo>
                    <a:pt x="308" y="41"/>
                  </a:lnTo>
                  <a:lnTo>
                    <a:pt x="309" y="41"/>
                  </a:lnTo>
                  <a:lnTo>
                    <a:pt x="311" y="42"/>
                  </a:lnTo>
                  <a:lnTo>
                    <a:pt x="313" y="42"/>
                  </a:lnTo>
                  <a:lnTo>
                    <a:pt x="316" y="42"/>
                  </a:lnTo>
                  <a:lnTo>
                    <a:pt x="316" y="41"/>
                  </a:lnTo>
                  <a:lnTo>
                    <a:pt x="319" y="37"/>
                  </a:lnTo>
                  <a:lnTo>
                    <a:pt x="320" y="37"/>
                  </a:lnTo>
                  <a:lnTo>
                    <a:pt x="319" y="35"/>
                  </a:lnTo>
                  <a:lnTo>
                    <a:pt x="320" y="34"/>
                  </a:lnTo>
                  <a:lnTo>
                    <a:pt x="320" y="33"/>
                  </a:lnTo>
                  <a:lnTo>
                    <a:pt x="323" y="33"/>
                  </a:lnTo>
                  <a:lnTo>
                    <a:pt x="324" y="31"/>
                  </a:lnTo>
                  <a:lnTo>
                    <a:pt x="325" y="33"/>
                  </a:lnTo>
                  <a:lnTo>
                    <a:pt x="326" y="33"/>
                  </a:lnTo>
                  <a:lnTo>
                    <a:pt x="327" y="31"/>
                  </a:lnTo>
                  <a:lnTo>
                    <a:pt x="330" y="30"/>
                  </a:lnTo>
                  <a:lnTo>
                    <a:pt x="331" y="29"/>
                  </a:lnTo>
                  <a:lnTo>
                    <a:pt x="331" y="28"/>
                  </a:lnTo>
                  <a:lnTo>
                    <a:pt x="331" y="27"/>
                  </a:lnTo>
                  <a:lnTo>
                    <a:pt x="330" y="26"/>
                  </a:lnTo>
                  <a:lnTo>
                    <a:pt x="331" y="25"/>
                  </a:lnTo>
                  <a:lnTo>
                    <a:pt x="326" y="12"/>
                  </a:lnTo>
                  <a:lnTo>
                    <a:pt x="320" y="0"/>
                  </a:lnTo>
                  <a:lnTo>
                    <a:pt x="322" y="0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1" name="Freeform 1212">
              <a:extLst>
                <a:ext uri="{FF2B5EF4-FFF2-40B4-BE49-F238E27FC236}">
                  <a16:creationId xmlns:a16="http://schemas.microsoft.com/office/drawing/2014/main" id="{00F5CC7B-A061-28CF-C08F-3027061FBE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46591" y="1288396"/>
              <a:ext cx="2967742" cy="2628571"/>
            </a:xfrm>
            <a:custGeom>
              <a:avLst/>
              <a:gdLst>
                <a:gd name="T0" fmla="*/ 1346 w 2275"/>
                <a:gd name="T1" fmla="*/ 1679 h 2015"/>
                <a:gd name="T2" fmla="*/ 1343 w 2275"/>
                <a:gd name="T3" fmla="*/ 1615 h 2015"/>
                <a:gd name="T4" fmla="*/ 1374 w 2275"/>
                <a:gd name="T5" fmla="*/ 1572 h 2015"/>
                <a:gd name="T6" fmla="*/ 1780 w 2275"/>
                <a:gd name="T7" fmla="*/ 1509 h 2015"/>
                <a:gd name="T8" fmla="*/ 1665 w 2275"/>
                <a:gd name="T9" fmla="*/ 1437 h 2015"/>
                <a:gd name="T10" fmla="*/ 1757 w 2275"/>
                <a:gd name="T11" fmla="*/ 1539 h 2015"/>
                <a:gd name="T12" fmla="*/ 1778 w 2275"/>
                <a:gd name="T13" fmla="*/ 1405 h 2015"/>
                <a:gd name="T14" fmla="*/ 1794 w 2275"/>
                <a:gd name="T15" fmla="*/ 1241 h 2015"/>
                <a:gd name="T16" fmla="*/ 1816 w 2275"/>
                <a:gd name="T17" fmla="*/ 1183 h 2015"/>
                <a:gd name="T18" fmla="*/ 1675 w 2275"/>
                <a:gd name="T19" fmla="*/ 793 h 2015"/>
                <a:gd name="T20" fmla="*/ 1950 w 2275"/>
                <a:gd name="T21" fmla="*/ 54 h 2015"/>
                <a:gd name="T22" fmla="*/ 2020 w 2275"/>
                <a:gd name="T23" fmla="*/ 240 h 2015"/>
                <a:gd name="T24" fmla="*/ 2164 w 2275"/>
                <a:gd name="T25" fmla="*/ 347 h 2015"/>
                <a:gd name="T26" fmla="*/ 2249 w 2275"/>
                <a:gd name="T27" fmla="*/ 390 h 2015"/>
                <a:gd name="T28" fmla="*/ 2142 w 2275"/>
                <a:gd name="T29" fmla="*/ 545 h 2015"/>
                <a:gd name="T30" fmla="*/ 2069 w 2275"/>
                <a:gd name="T31" fmla="*/ 629 h 2015"/>
                <a:gd name="T32" fmla="*/ 1966 w 2275"/>
                <a:gd name="T33" fmla="*/ 679 h 2015"/>
                <a:gd name="T34" fmla="*/ 1845 w 2275"/>
                <a:gd name="T35" fmla="*/ 757 h 2015"/>
                <a:gd name="T36" fmla="*/ 1786 w 2275"/>
                <a:gd name="T37" fmla="*/ 781 h 2015"/>
                <a:gd name="T38" fmla="*/ 1761 w 2275"/>
                <a:gd name="T39" fmla="*/ 705 h 2015"/>
                <a:gd name="T40" fmla="*/ 1641 w 2275"/>
                <a:gd name="T41" fmla="*/ 790 h 2015"/>
                <a:gd name="T42" fmla="*/ 1777 w 2275"/>
                <a:gd name="T43" fmla="*/ 861 h 2015"/>
                <a:gd name="T44" fmla="*/ 1787 w 2275"/>
                <a:gd name="T45" fmla="*/ 897 h 2015"/>
                <a:gd name="T46" fmla="*/ 1732 w 2275"/>
                <a:gd name="T47" fmla="*/ 939 h 2015"/>
                <a:gd name="T48" fmla="*/ 1759 w 2275"/>
                <a:gd name="T49" fmla="*/ 1071 h 2015"/>
                <a:gd name="T50" fmla="*/ 1742 w 2275"/>
                <a:gd name="T51" fmla="*/ 1115 h 2015"/>
                <a:gd name="T52" fmla="*/ 1786 w 2275"/>
                <a:gd name="T53" fmla="*/ 1202 h 2015"/>
                <a:gd name="T54" fmla="*/ 1785 w 2275"/>
                <a:gd name="T55" fmla="*/ 1237 h 2015"/>
                <a:gd name="T56" fmla="*/ 1765 w 2275"/>
                <a:gd name="T57" fmla="*/ 1277 h 2015"/>
                <a:gd name="T58" fmla="*/ 1734 w 2275"/>
                <a:gd name="T59" fmla="*/ 1333 h 2015"/>
                <a:gd name="T60" fmla="*/ 1718 w 2275"/>
                <a:gd name="T61" fmla="*/ 1355 h 2015"/>
                <a:gd name="T62" fmla="*/ 1698 w 2275"/>
                <a:gd name="T63" fmla="*/ 1392 h 2015"/>
                <a:gd name="T64" fmla="*/ 1667 w 2275"/>
                <a:gd name="T65" fmla="*/ 1428 h 2015"/>
                <a:gd name="T66" fmla="*/ 1623 w 2275"/>
                <a:gd name="T67" fmla="*/ 1468 h 2015"/>
                <a:gd name="T68" fmla="*/ 1560 w 2275"/>
                <a:gd name="T69" fmla="*/ 1500 h 2015"/>
                <a:gd name="T70" fmla="*/ 1523 w 2275"/>
                <a:gd name="T71" fmla="*/ 1516 h 2015"/>
                <a:gd name="T72" fmla="*/ 1485 w 2275"/>
                <a:gd name="T73" fmla="*/ 1528 h 2015"/>
                <a:gd name="T74" fmla="*/ 1422 w 2275"/>
                <a:gd name="T75" fmla="*/ 1546 h 2015"/>
                <a:gd name="T76" fmla="*/ 1369 w 2275"/>
                <a:gd name="T77" fmla="*/ 1567 h 2015"/>
                <a:gd name="T78" fmla="*/ 1343 w 2275"/>
                <a:gd name="T79" fmla="*/ 1573 h 2015"/>
                <a:gd name="T80" fmla="*/ 1309 w 2275"/>
                <a:gd name="T81" fmla="*/ 1547 h 2015"/>
                <a:gd name="T82" fmla="*/ 1284 w 2275"/>
                <a:gd name="T83" fmla="*/ 1552 h 2015"/>
                <a:gd name="T84" fmla="*/ 1184 w 2275"/>
                <a:gd name="T85" fmla="*/ 1487 h 2015"/>
                <a:gd name="T86" fmla="*/ 1051 w 2275"/>
                <a:gd name="T87" fmla="*/ 1521 h 2015"/>
                <a:gd name="T88" fmla="*/ 975 w 2275"/>
                <a:gd name="T89" fmla="*/ 1534 h 2015"/>
                <a:gd name="T90" fmla="*/ 894 w 2275"/>
                <a:gd name="T91" fmla="*/ 1441 h 2015"/>
                <a:gd name="T92" fmla="*/ 922 w 2275"/>
                <a:gd name="T93" fmla="*/ 1307 h 2015"/>
                <a:gd name="T94" fmla="*/ 725 w 2275"/>
                <a:gd name="T95" fmla="*/ 1336 h 2015"/>
                <a:gd name="T96" fmla="*/ 568 w 2275"/>
                <a:gd name="T97" fmla="*/ 1316 h 2015"/>
                <a:gd name="T98" fmla="*/ 449 w 2275"/>
                <a:gd name="T99" fmla="*/ 1274 h 2015"/>
                <a:gd name="T100" fmla="*/ 336 w 2275"/>
                <a:gd name="T101" fmla="*/ 1211 h 2015"/>
                <a:gd name="T102" fmla="*/ 189 w 2275"/>
                <a:gd name="T103" fmla="*/ 1125 h 2015"/>
                <a:gd name="T104" fmla="*/ 107 w 2275"/>
                <a:gd name="T105" fmla="*/ 941 h 2015"/>
                <a:gd name="T106" fmla="*/ 38 w 2275"/>
                <a:gd name="T107" fmla="*/ 815 h 2015"/>
                <a:gd name="T108" fmla="*/ 102 w 2275"/>
                <a:gd name="T109" fmla="*/ 729 h 2015"/>
                <a:gd name="T110" fmla="*/ 266 w 2275"/>
                <a:gd name="T111" fmla="*/ 584 h 2015"/>
                <a:gd name="T112" fmla="*/ 414 w 2275"/>
                <a:gd name="T113" fmla="*/ 390 h 2015"/>
                <a:gd name="T114" fmla="*/ 556 w 2275"/>
                <a:gd name="T115" fmla="*/ 315 h 2015"/>
                <a:gd name="T116" fmla="*/ 667 w 2275"/>
                <a:gd name="T117" fmla="*/ 488 h 2015"/>
                <a:gd name="T118" fmla="*/ 1327 w 2275"/>
                <a:gd name="T119" fmla="*/ 626 h 2015"/>
                <a:gd name="T120" fmla="*/ 1627 w 2275"/>
                <a:gd name="T121" fmla="*/ 419 h 2015"/>
                <a:gd name="T122" fmla="*/ 1560 w 2275"/>
                <a:gd name="T123" fmla="*/ 330 h 2015"/>
                <a:gd name="T124" fmla="*/ 1727 w 2275"/>
                <a:gd name="T125" fmla="*/ 121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75" h="2015">
                  <a:moveTo>
                    <a:pt x="1516" y="2015"/>
                  </a:moveTo>
                  <a:lnTo>
                    <a:pt x="1517" y="2015"/>
                  </a:lnTo>
                  <a:lnTo>
                    <a:pt x="1516" y="2015"/>
                  </a:lnTo>
                  <a:close/>
                  <a:moveTo>
                    <a:pt x="1516" y="1995"/>
                  </a:moveTo>
                  <a:lnTo>
                    <a:pt x="1516" y="1997"/>
                  </a:lnTo>
                  <a:lnTo>
                    <a:pt x="1516" y="1995"/>
                  </a:lnTo>
                  <a:close/>
                  <a:moveTo>
                    <a:pt x="1571" y="1972"/>
                  </a:moveTo>
                  <a:lnTo>
                    <a:pt x="1570" y="1972"/>
                  </a:lnTo>
                  <a:lnTo>
                    <a:pt x="1571" y="1972"/>
                  </a:lnTo>
                  <a:close/>
                  <a:moveTo>
                    <a:pt x="1512" y="1964"/>
                  </a:moveTo>
                  <a:lnTo>
                    <a:pt x="1512" y="1962"/>
                  </a:lnTo>
                  <a:lnTo>
                    <a:pt x="1512" y="1964"/>
                  </a:lnTo>
                  <a:close/>
                  <a:moveTo>
                    <a:pt x="1541" y="1960"/>
                  </a:moveTo>
                  <a:lnTo>
                    <a:pt x="1540" y="1960"/>
                  </a:lnTo>
                  <a:lnTo>
                    <a:pt x="1541" y="1960"/>
                  </a:lnTo>
                  <a:close/>
                  <a:moveTo>
                    <a:pt x="1398" y="1781"/>
                  </a:moveTo>
                  <a:lnTo>
                    <a:pt x="1398" y="1782"/>
                  </a:lnTo>
                  <a:lnTo>
                    <a:pt x="1398" y="1781"/>
                  </a:lnTo>
                  <a:close/>
                  <a:moveTo>
                    <a:pt x="1420" y="1771"/>
                  </a:moveTo>
                  <a:lnTo>
                    <a:pt x="1418" y="1771"/>
                  </a:lnTo>
                  <a:lnTo>
                    <a:pt x="1420" y="1771"/>
                  </a:lnTo>
                  <a:close/>
                  <a:moveTo>
                    <a:pt x="1440" y="1741"/>
                  </a:moveTo>
                  <a:lnTo>
                    <a:pt x="1440" y="1740"/>
                  </a:lnTo>
                  <a:lnTo>
                    <a:pt x="1440" y="1741"/>
                  </a:lnTo>
                  <a:close/>
                  <a:moveTo>
                    <a:pt x="1379" y="1609"/>
                  </a:moveTo>
                  <a:lnTo>
                    <a:pt x="1380" y="1613"/>
                  </a:lnTo>
                  <a:lnTo>
                    <a:pt x="1381" y="1614"/>
                  </a:lnTo>
                  <a:lnTo>
                    <a:pt x="1382" y="1615"/>
                  </a:lnTo>
                  <a:lnTo>
                    <a:pt x="1386" y="1616"/>
                  </a:lnTo>
                  <a:lnTo>
                    <a:pt x="1387" y="1616"/>
                  </a:lnTo>
                  <a:lnTo>
                    <a:pt x="1387" y="1615"/>
                  </a:lnTo>
                  <a:lnTo>
                    <a:pt x="1387" y="1616"/>
                  </a:lnTo>
                  <a:lnTo>
                    <a:pt x="1388" y="1615"/>
                  </a:lnTo>
                  <a:lnTo>
                    <a:pt x="1388" y="1616"/>
                  </a:lnTo>
                  <a:lnTo>
                    <a:pt x="1390" y="1621"/>
                  </a:lnTo>
                  <a:lnTo>
                    <a:pt x="1390" y="1623"/>
                  </a:lnTo>
                  <a:lnTo>
                    <a:pt x="1390" y="1625"/>
                  </a:lnTo>
                  <a:lnTo>
                    <a:pt x="1390" y="1626"/>
                  </a:lnTo>
                  <a:lnTo>
                    <a:pt x="1390" y="1627"/>
                  </a:lnTo>
                  <a:lnTo>
                    <a:pt x="1390" y="1629"/>
                  </a:lnTo>
                  <a:lnTo>
                    <a:pt x="1391" y="1629"/>
                  </a:lnTo>
                  <a:lnTo>
                    <a:pt x="1391" y="1630"/>
                  </a:lnTo>
                  <a:lnTo>
                    <a:pt x="1390" y="1630"/>
                  </a:lnTo>
                  <a:lnTo>
                    <a:pt x="1389" y="1630"/>
                  </a:lnTo>
                  <a:lnTo>
                    <a:pt x="1387" y="1632"/>
                  </a:lnTo>
                  <a:lnTo>
                    <a:pt x="1387" y="1633"/>
                  </a:lnTo>
                  <a:lnTo>
                    <a:pt x="1386" y="1634"/>
                  </a:lnTo>
                  <a:lnTo>
                    <a:pt x="1385" y="1634"/>
                  </a:lnTo>
                  <a:lnTo>
                    <a:pt x="1385" y="1633"/>
                  </a:lnTo>
                  <a:lnTo>
                    <a:pt x="1383" y="1633"/>
                  </a:lnTo>
                  <a:lnTo>
                    <a:pt x="1383" y="1632"/>
                  </a:lnTo>
                  <a:lnTo>
                    <a:pt x="1385" y="1631"/>
                  </a:lnTo>
                  <a:lnTo>
                    <a:pt x="1386" y="1631"/>
                  </a:lnTo>
                  <a:lnTo>
                    <a:pt x="1385" y="1631"/>
                  </a:lnTo>
                  <a:lnTo>
                    <a:pt x="1383" y="1631"/>
                  </a:lnTo>
                  <a:lnTo>
                    <a:pt x="1383" y="1632"/>
                  </a:lnTo>
                  <a:lnTo>
                    <a:pt x="1383" y="1633"/>
                  </a:lnTo>
                  <a:lnTo>
                    <a:pt x="1383" y="1634"/>
                  </a:lnTo>
                  <a:lnTo>
                    <a:pt x="1383" y="1635"/>
                  </a:lnTo>
                  <a:lnTo>
                    <a:pt x="1383" y="1637"/>
                  </a:lnTo>
                  <a:lnTo>
                    <a:pt x="1382" y="1637"/>
                  </a:lnTo>
                  <a:lnTo>
                    <a:pt x="1381" y="1638"/>
                  </a:lnTo>
                  <a:lnTo>
                    <a:pt x="1382" y="1638"/>
                  </a:lnTo>
                  <a:lnTo>
                    <a:pt x="1381" y="1638"/>
                  </a:lnTo>
                  <a:lnTo>
                    <a:pt x="1381" y="1639"/>
                  </a:lnTo>
                  <a:lnTo>
                    <a:pt x="1380" y="1639"/>
                  </a:lnTo>
                  <a:lnTo>
                    <a:pt x="1379" y="1639"/>
                  </a:lnTo>
                  <a:lnTo>
                    <a:pt x="1379" y="1640"/>
                  </a:lnTo>
                  <a:lnTo>
                    <a:pt x="1378" y="1640"/>
                  </a:lnTo>
                  <a:lnTo>
                    <a:pt x="1379" y="1641"/>
                  </a:lnTo>
                  <a:lnTo>
                    <a:pt x="1379" y="1642"/>
                  </a:lnTo>
                  <a:lnTo>
                    <a:pt x="1378" y="1642"/>
                  </a:lnTo>
                  <a:lnTo>
                    <a:pt x="1378" y="1643"/>
                  </a:lnTo>
                  <a:lnTo>
                    <a:pt x="1377" y="1643"/>
                  </a:lnTo>
                  <a:lnTo>
                    <a:pt x="1377" y="1644"/>
                  </a:lnTo>
                  <a:lnTo>
                    <a:pt x="1377" y="1646"/>
                  </a:lnTo>
                  <a:lnTo>
                    <a:pt x="1375" y="1648"/>
                  </a:lnTo>
                  <a:lnTo>
                    <a:pt x="1375" y="1649"/>
                  </a:lnTo>
                  <a:lnTo>
                    <a:pt x="1374" y="1649"/>
                  </a:lnTo>
                  <a:lnTo>
                    <a:pt x="1373" y="1649"/>
                  </a:lnTo>
                  <a:lnTo>
                    <a:pt x="1372" y="1649"/>
                  </a:lnTo>
                  <a:lnTo>
                    <a:pt x="1371" y="1649"/>
                  </a:lnTo>
                  <a:lnTo>
                    <a:pt x="1372" y="1649"/>
                  </a:lnTo>
                  <a:lnTo>
                    <a:pt x="1372" y="1650"/>
                  </a:lnTo>
                  <a:lnTo>
                    <a:pt x="1373" y="1650"/>
                  </a:lnTo>
                  <a:lnTo>
                    <a:pt x="1374" y="1650"/>
                  </a:lnTo>
                  <a:lnTo>
                    <a:pt x="1374" y="1651"/>
                  </a:lnTo>
                  <a:lnTo>
                    <a:pt x="1374" y="1649"/>
                  </a:lnTo>
                  <a:lnTo>
                    <a:pt x="1375" y="1649"/>
                  </a:lnTo>
                  <a:lnTo>
                    <a:pt x="1374" y="1651"/>
                  </a:lnTo>
                  <a:lnTo>
                    <a:pt x="1374" y="1652"/>
                  </a:lnTo>
                  <a:lnTo>
                    <a:pt x="1374" y="1654"/>
                  </a:lnTo>
                  <a:lnTo>
                    <a:pt x="1373" y="1654"/>
                  </a:lnTo>
                  <a:lnTo>
                    <a:pt x="1373" y="1655"/>
                  </a:lnTo>
                  <a:lnTo>
                    <a:pt x="1372" y="1656"/>
                  </a:lnTo>
                  <a:lnTo>
                    <a:pt x="1372" y="1657"/>
                  </a:lnTo>
                  <a:lnTo>
                    <a:pt x="1372" y="1658"/>
                  </a:lnTo>
                  <a:lnTo>
                    <a:pt x="1372" y="1659"/>
                  </a:lnTo>
                  <a:lnTo>
                    <a:pt x="1371" y="1659"/>
                  </a:lnTo>
                  <a:lnTo>
                    <a:pt x="1371" y="1660"/>
                  </a:lnTo>
                  <a:lnTo>
                    <a:pt x="1371" y="1662"/>
                  </a:lnTo>
                  <a:lnTo>
                    <a:pt x="1370" y="1662"/>
                  </a:lnTo>
                  <a:lnTo>
                    <a:pt x="1370" y="1663"/>
                  </a:lnTo>
                  <a:lnTo>
                    <a:pt x="1371" y="1663"/>
                  </a:lnTo>
                  <a:lnTo>
                    <a:pt x="1372" y="1664"/>
                  </a:lnTo>
                  <a:lnTo>
                    <a:pt x="1372" y="1663"/>
                  </a:lnTo>
                  <a:lnTo>
                    <a:pt x="1372" y="1662"/>
                  </a:lnTo>
                  <a:lnTo>
                    <a:pt x="1372" y="1660"/>
                  </a:lnTo>
                  <a:lnTo>
                    <a:pt x="1373" y="1664"/>
                  </a:lnTo>
                  <a:lnTo>
                    <a:pt x="1372" y="1664"/>
                  </a:lnTo>
                  <a:lnTo>
                    <a:pt x="1371" y="1664"/>
                  </a:lnTo>
                  <a:lnTo>
                    <a:pt x="1370" y="1665"/>
                  </a:lnTo>
                  <a:lnTo>
                    <a:pt x="1369" y="1667"/>
                  </a:lnTo>
                  <a:lnTo>
                    <a:pt x="1370" y="1667"/>
                  </a:lnTo>
                  <a:lnTo>
                    <a:pt x="1369" y="1668"/>
                  </a:lnTo>
                  <a:lnTo>
                    <a:pt x="1368" y="1668"/>
                  </a:lnTo>
                  <a:lnTo>
                    <a:pt x="1366" y="1668"/>
                  </a:lnTo>
                  <a:lnTo>
                    <a:pt x="1365" y="1668"/>
                  </a:lnTo>
                  <a:lnTo>
                    <a:pt x="1366" y="1668"/>
                  </a:lnTo>
                  <a:lnTo>
                    <a:pt x="1368" y="1667"/>
                  </a:lnTo>
                  <a:lnTo>
                    <a:pt x="1369" y="1667"/>
                  </a:lnTo>
                  <a:lnTo>
                    <a:pt x="1368" y="1667"/>
                  </a:lnTo>
                  <a:lnTo>
                    <a:pt x="1365" y="1668"/>
                  </a:lnTo>
                  <a:lnTo>
                    <a:pt x="1364" y="1668"/>
                  </a:lnTo>
                  <a:lnTo>
                    <a:pt x="1363" y="1668"/>
                  </a:lnTo>
                  <a:lnTo>
                    <a:pt x="1362" y="1669"/>
                  </a:lnTo>
                  <a:lnTo>
                    <a:pt x="1360" y="1672"/>
                  </a:lnTo>
                  <a:lnTo>
                    <a:pt x="1357" y="1673"/>
                  </a:lnTo>
                  <a:lnTo>
                    <a:pt x="1356" y="1675"/>
                  </a:lnTo>
                  <a:lnTo>
                    <a:pt x="1355" y="1674"/>
                  </a:lnTo>
                  <a:lnTo>
                    <a:pt x="1355" y="1675"/>
                  </a:lnTo>
                  <a:lnTo>
                    <a:pt x="1356" y="1675"/>
                  </a:lnTo>
                  <a:lnTo>
                    <a:pt x="1356" y="1676"/>
                  </a:lnTo>
                  <a:lnTo>
                    <a:pt x="1356" y="1677"/>
                  </a:lnTo>
                  <a:lnTo>
                    <a:pt x="1356" y="1679"/>
                  </a:lnTo>
                  <a:lnTo>
                    <a:pt x="1355" y="1679"/>
                  </a:lnTo>
                  <a:lnTo>
                    <a:pt x="1355" y="1677"/>
                  </a:lnTo>
                  <a:lnTo>
                    <a:pt x="1355" y="1679"/>
                  </a:lnTo>
                  <a:lnTo>
                    <a:pt x="1355" y="1680"/>
                  </a:lnTo>
                  <a:lnTo>
                    <a:pt x="1354" y="1680"/>
                  </a:lnTo>
                  <a:lnTo>
                    <a:pt x="1353" y="1680"/>
                  </a:lnTo>
                  <a:lnTo>
                    <a:pt x="1352" y="1680"/>
                  </a:lnTo>
                  <a:lnTo>
                    <a:pt x="1352" y="1679"/>
                  </a:lnTo>
                  <a:lnTo>
                    <a:pt x="1353" y="1679"/>
                  </a:lnTo>
                  <a:lnTo>
                    <a:pt x="1354" y="1679"/>
                  </a:lnTo>
                  <a:lnTo>
                    <a:pt x="1354" y="1677"/>
                  </a:lnTo>
                  <a:lnTo>
                    <a:pt x="1353" y="1677"/>
                  </a:lnTo>
                  <a:lnTo>
                    <a:pt x="1352" y="1679"/>
                  </a:lnTo>
                  <a:lnTo>
                    <a:pt x="1351" y="1679"/>
                  </a:lnTo>
                  <a:lnTo>
                    <a:pt x="1349" y="1679"/>
                  </a:lnTo>
                  <a:lnTo>
                    <a:pt x="1347" y="1680"/>
                  </a:lnTo>
                  <a:lnTo>
                    <a:pt x="1347" y="1679"/>
                  </a:lnTo>
                  <a:lnTo>
                    <a:pt x="1346" y="1679"/>
                  </a:lnTo>
                  <a:lnTo>
                    <a:pt x="1345" y="1679"/>
                  </a:lnTo>
                  <a:lnTo>
                    <a:pt x="1344" y="1679"/>
                  </a:lnTo>
                  <a:lnTo>
                    <a:pt x="1344" y="1680"/>
                  </a:lnTo>
                  <a:lnTo>
                    <a:pt x="1343" y="1683"/>
                  </a:lnTo>
                  <a:lnTo>
                    <a:pt x="1344" y="1684"/>
                  </a:lnTo>
                  <a:lnTo>
                    <a:pt x="1343" y="1684"/>
                  </a:lnTo>
                  <a:lnTo>
                    <a:pt x="1343" y="1683"/>
                  </a:lnTo>
                  <a:lnTo>
                    <a:pt x="1342" y="1683"/>
                  </a:lnTo>
                  <a:lnTo>
                    <a:pt x="1342" y="1684"/>
                  </a:lnTo>
                  <a:lnTo>
                    <a:pt x="1343" y="1684"/>
                  </a:lnTo>
                  <a:lnTo>
                    <a:pt x="1344" y="1684"/>
                  </a:lnTo>
                  <a:lnTo>
                    <a:pt x="1344" y="1685"/>
                  </a:lnTo>
                  <a:lnTo>
                    <a:pt x="1343" y="1687"/>
                  </a:lnTo>
                  <a:lnTo>
                    <a:pt x="1342" y="1687"/>
                  </a:lnTo>
                  <a:lnTo>
                    <a:pt x="1342" y="1685"/>
                  </a:lnTo>
                  <a:lnTo>
                    <a:pt x="1340" y="1685"/>
                  </a:lnTo>
                  <a:lnTo>
                    <a:pt x="1339" y="1685"/>
                  </a:lnTo>
                  <a:lnTo>
                    <a:pt x="1339" y="1687"/>
                  </a:lnTo>
                  <a:lnTo>
                    <a:pt x="1338" y="1687"/>
                  </a:lnTo>
                  <a:lnTo>
                    <a:pt x="1339" y="1688"/>
                  </a:lnTo>
                  <a:lnTo>
                    <a:pt x="1338" y="1688"/>
                  </a:lnTo>
                  <a:lnTo>
                    <a:pt x="1337" y="1688"/>
                  </a:lnTo>
                  <a:lnTo>
                    <a:pt x="1337" y="1687"/>
                  </a:lnTo>
                  <a:lnTo>
                    <a:pt x="1337" y="1685"/>
                  </a:lnTo>
                  <a:lnTo>
                    <a:pt x="1337" y="1684"/>
                  </a:lnTo>
                  <a:lnTo>
                    <a:pt x="1337" y="1685"/>
                  </a:lnTo>
                  <a:lnTo>
                    <a:pt x="1336" y="1685"/>
                  </a:lnTo>
                  <a:lnTo>
                    <a:pt x="1336" y="1687"/>
                  </a:lnTo>
                  <a:lnTo>
                    <a:pt x="1335" y="1687"/>
                  </a:lnTo>
                  <a:lnTo>
                    <a:pt x="1334" y="1687"/>
                  </a:lnTo>
                  <a:lnTo>
                    <a:pt x="1335" y="1685"/>
                  </a:lnTo>
                  <a:lnTo>
                    <a:pt x="1335" y="1684"/>
                  </a:lnTo>
                  <a:lnTo>
                    <a:pt x="1335" y="1685"/>
                  </a:lnTo>
                  <a:lnTo>
                    <a:pt x="1334" y="1684"/>
                  </a:lnTo>
                  <a:lnTo>
                    <a:pt x="1334" y="1683"/>
                  </a:lnTo>
                  <a:lnTo>
                    <a:pt x="1332" y="1683"/>
                  </a:lnTo>
                  <a:lnTo>
                    <a:pt x="1329" y="1683"/>
                  </a:lnTo>
                  <a:lnTo>
                    <a:pt x="1325" y="1683"/>
                  </a:lnTo>
                  <a:lnTo>
                    <a:pt x="1323" y="1683"/>
                  </a:lnTo>
                  <a:lnTo>
                    <a:pt x="1322" y="1683"/>
                  </a:lnTo>
                  <a:lnTo>
                    <a:pt x="1321" y="1682"/>
                  </a:lnTo>
                  <a:lnTo>
                    <a:pt x="1321" y="1681"/>
                  </a:lnTo>
                  <a:lnTo>
                    <a:pt x="1320" y="1681"/>
                  </a:lnTo>
                  <a:lnTo>
                    <a:pt x="1320" y="1680"/>
                  </a:lnTo>
                  <a:lnTo>
                    <a:pt x="1317" y="1680"/>
                  </a:lnTo>
                  <a:lnTo>
                    <a:pt x="1316" y="1680"/>
                  </a:lnTo>
                  <a:lnTo>
                    <a:pt x="1314" y="1680"/>
                  </a:lnTo>
                  <a:lnTo>
                    <a:pt x="1314" y="1679"/>
                  </a:lnTo>
                  <a:lnTo>
                    <a:pt x="1312" y="1677"/>
                  </a:lnTo>
                  <a:lnTo>
                    <a:pt x="1311" y="1677"/>
                  </a:lnTo>
                  <a:lnTo>
                    <a:pt x="1310" y="1676"/>
                  </a:lnTo>
                  <a:lnTo>
                    <a:pt x="1309" y="1675"/>
                  </a:lnTo>
                  <a:lnTo>
                    <a:pt x="1308" y="1675"/>
                  </a:lnTo>
                  <a:lnTo>
                    <a:pt x="1305" y="1675"/>
                  </a:lnTo>
                  <a:lnTo>
                    <a:pt x="1304" y="1674"/>
                  </a:lnTo>
                  <a:lnTo>
                    <a:pt x="1304" y="1673"/>
                  </a:lnTo>
                  <a:lnTo>
                    <a:pt x="1304" y="1672"/>
                  </a:lnTo>
                  <a:lnTo>
                    <a:pt x="1304" y="1671"/>
                  </a:lnTo>
                  <a:lnTo>
                    <a:pt x="1305" y="1667"/>
                  </a:lnTo>
                  <a:lnTo>
                    <a:pt x="1305" y="1666"/>
                  </a:lnTo>
                  <a:lnTo>
                    <a:pt x="1304" y="1665"/>
                  </a:lnTo>
                  <a:lnTo>
                    <a:pt x="1304" y="1664"/>
                  </a:lnTo>
                  <a:lnTo>
                    <a:pt x="1303" y="1663"/>
                  </a:lnTo>
                  <a:lnTo>
                    <a:pt x="1302" y="1662"/>
                  </a:lnTo>
                  <a:lnTo>
                    <a:pt x="1302" y="1660"/>
                  </a:lnTo>
                  <a:lnTo>
                    <a:pt x="1303" y="1659"/>
                  </a:lnTo>
                  <a:lnTo>
                    <a:pt x="1303" y="1658"/>
                  </a:lnTo>
                  <a:lnTo>
                    <a:pt x="1303" y="1657"/>
                  </a:lnTo>
                  <a:lnTo>
                    <a:pt x="1303" y="1656"/>
                  </a:lnTo>
                  <a:lnTo>
                    <a:pt x="1303" y="1655"/>
                  </a:lnTo>
                  <a:lnTo>
                    <a:pt x="1302" y="1651"/>
                  </a:lnTo>
                  <a:lnTo>
                    <a:pt x="1303" y="1650"/>
                  </a:lnTo>
                  <a:lnTo>
                    <a:pt x="1304" y="1649"/>
                  </a:lnTo>
                  <a:lnTo>
                    <a:pt x="1304" y="1648"/>
                  </a:lnTo>
                  <a:lnTo>
                    <a:pt x="1304" y="1647"/>
                  </a:lnTo>
                  <a:lnTo>
                    <a:pt x="1303" y="1647"/>
                  </a:lnTo>
                  <a:lnTo>
                    <a:pt x="1302" y="1647"/>
                  </a:lnTo>
                  <a:lnTo>
                    <a:pt x="1302" y="1646"/>
                  </a:lnTo>
                  <a:lnTo>
                    <a:pt x="1303" y="1646"/>
                  </a:lnTo>
                  <a:lnTo>
                    <a:pt x="1302" y="1644"/>
                  </a:lnTo>
                  <a:lnTo>
                    <a:pt x="1303" y="1643"/>
                  </a:lnTo>
                  <a:lnTo>
                    <a:pt x="1304" y="1643"/>
                  </a:lnTo>
                  <a:lnTo>
                    <a:pt x="1304" y="1642"/>
                  </a:lnTo>
                  <a:lnTo>
                    <a:pt x="1304" y="1641"/>
                  </a:lnTo>
                  <a:lnTo>
                    <a:pt x="1304" y="1640"/>
                  </a:lnTo>
                  <a:lnTo>
                    <a:pt x="1305" y="1640"/>
                  </a:lnTo>
                  <a:lnTo>
                    <a:pt x="1306" y="1640"/>
                  </a:lnTo>
                  <a:lnTo>
                    <a:pt x="1308" y="1640"/>
                  </a:lnTo>
                  <a:lnTo>
                    <a:pt x="1309" y="1639"/>
                  </a:lnTo>
                  <a:lnTo>
                    <a:pt x="1310" y="1638"/>
                  </a:lnTo>
                  <a:lnTo>
                    <a:pt x="1311" y="1638"/>
                  </a:lnTo>
                  <a:lnTo>
                    <a:pt x="1312" y="1635"/>
                  </a:lnTo>
                  <a:lnTo>
                    <a:pt x="1313" y="1635"/>
                  </a:lnTo>
                  <a:lnTo>
                    <a:pt x="1314" y="1635"/>
                  </a:lnTo>
                  <a:lnTo>
                    <a:pt x="1314" y="1634"/>
                  </a:lnTo>
                  <a:lnTo>
                    <a:pt x="1316" y="1633"/>
                  </a:lnTo>
                  <a:lnTo>
                    <a:pt x="1317" y="1632"/>
                  </a:lnTo>
                  <a:lnTo>
                    <a:pt x="1319" y="1631"/>
                  </a:lnTo>
                  <a:lnTo>
                    <a:pt x="1320" y="1631"/>
                  </a:lnTo>
                  <a:lnTo>
                    <a:pt x="1320" y="1630"/>
                  </a:lnTo>
                  <a:lnTo>
                    <a:pt x="1321" y="1630"/>
                  </a:lnTo>
                  <a:lnTo>
                    <a:pt x="1322" y="1630"/>
                  </a:lnTo>
                  <a:lnTo>
                    <a:pt x="1323" y="1629"/>
                  </a:lnTo>
                  <a:lnTo>
                    <a:pt x="1323" y="1627"/>
                  </a:lnTo>
                  <a:lnTo>
                    <a:pt x="1323" y="1626"/>
                  </a:lnTo>
                  <a:lnTo>
                    <a:pt x="1325" y="1626"/>
                  </a:lnTo>
                  <a:lnTo>
                    <a:pt x="1326" y="1626"/>
                  </a:lnTo>
                  <a:lnTo>
                    <a:pt x="1327" y="1626"/>
                  </a:lnTo>
                  <a:lnTo>
                    <a:pt x="1327" y="1627"/>
                  </a:lnTo>
                  <a:lnTo>
                    <a:pt x="1328" y="1627"/>
                  </a:lnTo>
                  <a:lnTo>
                    <a:pt x="1327" y="1626"/>
                  </a:lnTo>
                  <a:lnTo>
                    <a:pt x="1327" y="1625"/>
                  </a:lnTo>
                  <a:lnTo>
                    <a:pt x="1327" y="1624"/>
                  </a:lnTo>
                  <a:lnTo>
                    <a:pt x="1328" y="1624"/>
                  </a:lnTo>
                  <a:lnTo>
                    <a:pt x="1327" y="1624"/>
                  </a:lnTo>
                  <a:lnTo>
                    <a:pt x="1326" y="1624"/>
                  </a:lnTo>
                  <a:lnTo>
                    <a:pt x="1325" y="1625"/>
                  </a:lnTo>
                  <a:lnTo>
                    <a:pt x="1323" y="1625"/>
                  </a:lnTo>
                  <a:lnTo>
                    <a:pt x="1323" y="1626"/>
                  </a:lnTo>
                  <a:lnTo>
                    <a:pt x="1322" y="1626"/>
                  </a:lnTo>
                  <a:lnTo>
                    <a:pt x="1322" y="1624"/>
                  </a:lnTo>
                  <a:lnTo>
                    <a:pt x="1322" y="1623"/>
                  </a:lnTo>
                  <a:lnTo>
                    <a:pt x="1323" y="1623"/>
                  </a:lnTo>
                  <a:lnTo>
                    <a:pt x="1323" y="1622"/>
                  </a:lnTo>
                  <a:lnTo>
                    <a:pt x="1325" y="1622"/>
                  </a:lnTo>
                  <a:lnTo>
                    <a:pt x="1326" y="1621"/>
                  </a:lnTo>
                  <a:lnTo>
                    <a:pt x="1326" y="1620"/>
                  </a:lnTo>
                  <a:lnTo>
                    <a:pt x="1327" y="1620"/>
                  </a:lnTo>
                  <a:lnTo>
                    <a:pt x="1328" y="1618"/>
                  </a:lnTo>
                  <a:lnTo>
                    <a:pt x="1328" y="1620"/>
                  </a:lnTo>
                  <a:lnTo>
                    <a:pt x="1329" y="1620"/>
                  </a:lnTo>
                  <a:lnTo>
                    <a:pt x="1330" y="1620"/>
                  </a:lnTo>
                  <a:lnTo>
                    <a:pt x="1331" y="1621"/>
                  </a:lnTo>
                  <a:lnTo>
                    <a:pt x="1332" y="1621"/>
                  </a:lnTo>
                  <a:lnTo>
                    <a:pt x="1334" y="1621"/>
                  </a:lnTo>
                  <a:lnTo>
                    <a:pt x="1334" y="1622"/>
                  </a:lnTo>
                  <a:lnTo>
                    <a:pt x="1335" y="1622"/>
                  </a:lnTo>
                  <a:lnTo>
                    <a:pt x="1336" y="1621"/>
                  </a:lnTo>
                  <a:lnTo>
                    <a:pt x="1336" y="1622"/>
                  </a:lnTo>
                  <a:lnTo>
                    <a:pt x="1337" y="1622"/>
                  </a:lnTo>
                  <a:lnTo>
                    <a:pt x="1338" y="1622"/>
                  </a:lnTo>
                  <a:lnTo>
                    <a:pt x="1338" y="1621"/>
                  </a:lnTo>
                  <a:lnTo>
                    <a:pt x="1336" y="1621"/>
                  </a:lnTo>
                  <a:lnTo>
                    <a:pt x="1336" y="1620"/>
                  </a:lnTo>
                  <a:lnTo>
                    <a:pt x="1337" y="1620"/>
                  </a:lnTo>
                  <a:lnTo>
                    <a:pt x="1337" y="1618"/>
                  </a:lnTo>
                  <a:lnTo>
                    <a:pt x="1336" y="1618"/>
                  </a:lnTo>
                  <a:lnTo>
                    <a:pt x="1336" y="1617"/>
                  </a:lnTo>
                  <a:lnTo>
                    <a:pt x="1338" y="1616"/>
                  </a:lnTo>
                  <a:lnTo>
                    <a:pt x="1339" y="1616"/>
                  </a:lnTo>
                  <a:lnTo>
                    <a:pt x="1340" y="1616"/>
                  </a:lnTo>
                  <a:lnTo>
                    <a:pt x="1342" y="1615"/>
                  </a:lnTo>
                  <a:lnTo>
                    <a:pt x="1343" y="1615"/>
                  </a:lnTo>
                  <a:lnTo>
                    <a:pt x="1344" y="1616"/>
                  </a:lnTo>
                  <a:lnTo>
                    <a:pt x="1343" y="1616"/>
                  </a:lnTo>
                  <a:lnTo>
                    <a:pt x="1343" y="1617"/>
                  </a:lnTo>
                  <a:lnTo>
                    <a:pt x="1344" y="1616"/>
                  </a:lnTo>
                  <a:lnTo>
                    <a:pt x="1345" y="1616"/>
                  </a:lnTo>
                  <a:lnTo>
                    <a:pt x="1346" y="1617"/>
                  </a:lnTo>
                  <a:lnTo>
                    <a:pt x="1346" y="1616"/>
                  </a:lnTo>
                  <a:lnTo>
                    <a:pt x="1347" y="1616"/>
                  </a:lnTo>
                  <a:lnTo>
                    <a:pt x="1347" y="1617"/>
                  </a:lnTo>
                  <a:lnTo>
                    <a:pt x="1347" y="1618"/>
                  </a:lnTo>
                  <a:lnTo>
                    <a:pt x="1348" y="1618"/>
                  </a:lnTo>
                  <a:lnTo>
                    <a:pt x="1348" y="1617"/>
                  </a:lnTo>
                  <a:lnTo>
                    <a:pt x="1349" y="1617"/>
                  </a:lnTo>
                  <a:lnTo>
                    <a:pt x="1349" y="1616"/>
                  </a:lnTo>
                  <a:lnTo>
                    <a:pt x="1351" y="1616"/>
                  </a:lnTo>
                  <a:lnTo>
                    <a:pt x="1352" y="1616"/>
                  </a:lnTo>
                  <a:lnTo>
                    <a:pt x="1352" y="1617"/>
                  </a:lnTo>
                  <a:lnTo>
                    <a:pt x="1353" y="1617"/>
                  </a:lnTo>
                  <a:lnTo>
                    <a:pt x="1353" y="1618"/>
                  </a:lnTo>
                  <a:lnTo>
                    <a:pt x="1352" y="1618"/>
                  </a:lnTo>
                  <a:lnTo>
                    <a:pt x="1353" y="1620"/>
                  </a:lnTo>
                  <a:lnTo>
                    <a:pt x="1354" y="1620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4" y="1617"/>
                  </a:lnTo>
                  <a:lnTo>
                    <a:pt x="1355" y="1617"/>
                  </a:lnTo>
                  <a:lnTo>
                    <a:pt x="1356" y="1616"/>
                  </a:lnTo>
                  <a:lnTo>
                    <a:pt x="1357" y="1617"/>
                  </a:lnTo>
                  <a:lnTo>
                    <a:pt x="1359" y="1617"/>
                  </a:lnTo>
                  <a:lnTo>
                    <a:pt x="1359" y="1616"/>
                  </a:lnTo>
                  <a:lnTo>
                    <a:pt x="1359" y="1615"/>
                  </a:lnTo>
                  <a:lnTo>
                    <a:pt x="1359" y="1616"/>
                  </a:lnTo>
                  <a:lnTo>
                    <a:pt x="1357" y="1616"/>
                  </a:lnTo>
                  <a:lnTo>
                    <a:pt x="1356" y="1616"/>
                  </a:lnTo>
                  <a:lnTo>
                    <a:pt x="1357" y="1616"/>
                  </a:lnTo>
                  <a:lnTo>
                    <a:pt x="1359" y="1615"/>
                  </a:lnTo>
                  <a:lnTo>
                    <a:pt x="1359" y="1614"/>
                  </a:lnTo>
                  <a:lnTo>
                    <a:pt x="1360" y="1613"/>
                  </a:lnTo>
                  <a:lnTo>
                    <a:pt x="1361" y="1614"/>
                  </a:lnTo>
                  <a:lnTo>
                    <a:pt x="1362" y="1614"/>
                  </a:lnTo>
                  <a:lnTo>
                    <a:pt x="1363" y="1614"/>
                  </a:lnTo>
                  <a:lnTo>
                    <a:pt x="1364" y="1614"/>
                  </a:lnTo>
                  <a:lnTo>
                    <a:pt x="1365" y="1614"/>
                  </a:lnTo>
                  <a:lnTo>
                    <a:pt x="1365" y="1613"/>
                  </a:lnTo>
                  <a:lnTo>
                    <a:pt x="1366" y="1614"/>
                  </a:lnTo>
                  <a:lnTo>
                    <a:pt x="1368" y="1614"/>
                  </a:lnTo>
                  <a:lnTo>
                    <a:pt x="1368" y="1615"/>
                  </a:lnTo>
                  <a:lnTo>
                    <a:pt x="1368" y="1616"/>
                  </a:lnTo>
                  <a:lnTo>
                    <a:pt x="1369" y="1616"/>
                  </a:lnTo>
                  <a:lnTo>
                    <a:pt x="1369" y="1617"/>
                  </a:lnTo>
                  <a:lnTo>
                    <a:pt x="1369" y="1618"/>
                  </a:lnTo>
                  <a:lnTo>
                    <a:pt x="1369" y="1617"/>
                  </a:lnTo>
                  <a:lnTo>
                    <a:pt x="1369" y="1616"/>
                  </a:lnTo>
                  <a:lnTo>
                    <a:pt x="1368" y="1616"/>
                  </a:lnTo>
                  <a:lnTo>
                    <a:pt x="1368" y="1615"/>
                  </a:lnTo>
                  <a:lnTo>
                    <a:pt x="1368" y="1614"/>
                  </a:lnTo>
                  <a:lnTo>
                    <a:pt x="1368" y="1613"/>
                  </a:lnTo>
                  <a:lnTo>
                    <a:pt x="1369" y="1614"/>
                  </a:lnTo>
                  <a:lnTo>
                    <a:pt x="1370" y="1614"/>
                  </a:lnTo>
                  <a:lnTo>
                    <a:pt x="1371" y="1614"/>
                  </a:lnTo>
                  <a:lnTo>
                    <a:pt x="1372" y="1615"/>
                  </a:lnTo>
                  <a:lnTo>
                    <a:pt x="1373" y="1615"/>
                  </a:lnTo>
                  <a:lnTo>
                    <a:pt x="1373" y="1616"/>
                  </a:lnTo>
                  <a:lnTo>
                    <a:pt x="1374" y="1616"/>
                  </a:lnTo>
                  <a:lnTo>
                    <a:pt x="1375" y="1616"/>
                  </a:lnTo>
                  <a:lnTo>
                    <a:pt x="1375" y="1618"/>
                  </a:lnTo>
                  <a:lnTo>
                    <a:pt x="1377" y="1618"/>
                  </a:lnTo>
                  <a:lnTo>
                    <a:pt x="1377" y="1617"/>
                  </a:lnTo>
                  <a:lnTo>
                    <a:pt x="1375" y="1616"/>
                  </a:lnTo>
                  <a:lnTo>
                    <a:pt x="1375" y="1615"/>
                  </a:lnTo>
                  <a:lnTo>
                    <a:pt x="1374" y="1615"/>
                  </a:lnTo>
                  <a:lnTo>
                    <a:pt x="1374" y="1614"/>
                  </a:lnTo>
                  <a:lnTo>
                    <a:pt x="1374" y="1613"/>
                  </a:lnTo>
                  <a:lnTo>
                    <a:pt x="1375" y="1612"/>
                  </a:lnTo>
                  <a:lnTo>
                    <a:pt x="1378" y="1612"/>
                  </a:lnTo>
                  <a:lnTo>
                    <a:pt x="1379" y="1609"/>
                  </a:lnTo>
                  <a:close/>
                  <a:moveTo>
                    <a:pt x="1370" y="1589"/>
                  </a:moveTo>
                  <a:lnTo>
                    <a:pt x="1370" y="1590"/>
                  </a:lnTo>
                  <a:lnTo>
                    <a:pt x="1371" y="1590"/>
                  </a:lnTo>
                  <a:lnTo>
                    <a:pt x="1371" y="1591"/>
                  </a:lnTo>
                  <a:lnTo>
                    <a:pt x="1371" y="1592"/>
                  </a:lnTo>
                  <a:lnTo>
                    <a:pt x="1370" y="1592"/>
                  </a:lnTo>
                  <a:lnTo>
                    <a:pt x="1370" y="1591"/>
                  </a:lnTo>
                  <a:lnTo>
                    <a:pt x="1370" y="1590"/>
                  </a:lnTo>
                  <a:lnTo>
                    <a:pt x="1369" y="1590"/>
                  </a:lnTo>
                  <a:lnTo>
                    <a:pt x="1369" y="1589"/>
                  </a:lnTo>
                  <a:lnTo>
                    <a:pt x="1370" y="1589"/>
                  </a:lnTo>
                  <a:close/>
                  <a:moveTo>
                    <a:pt x="1377" y="1580"/>
                  </a:moveTo>
                  <a:lnTo>
                    <a:pt x="1375" y="1581"/>
                  </a:lnTo>
                  <a:lnTo>
                    <a:pt x="1374" y="1580"/>
                  </a:lnTo>
                  <a:lnTo>
                    <a:pt x="1373" y="1579"/>
                  </a:lnTo>
                  <a:lnTo>
                    <a:pt x="1374" y="1577"/>
                  </a:lnTo>
                  <a:lnTo>
                    <a:pt x="1375" y="1577"/>
                  </a:lnTo>
                  <a:lnTo>
                    <a:pt x="1377" y="1577"/>
                  </a:lnTo>
                  <a:lnTo>
                    <a:pt x="1377" y="1579"/>
                  </a:lnTo>
                  <a:lnTo>
                    <a:pt x="1377" y="1580"/>
                  </a:lnTo>
                  <a:close/>
                  <a:moveTo>
                    <a:pt x="1320" y="1575"/>
                  </a:moveTo>
                  <a:lnTo>
                    <a:pt x="1320" y="1574"/>
                  </a:lnTo>
                  <a:lnTo>
                    <a:pt x="1320" y="1573"/>
                  </a:lnTo>
                  <a:lnTo>
                    <a:pt x="1321" y="1573"/>
                  </a:lnTo>
                  <a:lnTo>
                    <a:pt x="1321" y="1574"/>
                  </a:lnTo>
                  <a:lnTo>
                    <a:pt x="1320" y="1575"/>
                  </a:lnTo>
                  <a:close/>
                  <a:moveTo>
                    <a:pt x="1368" y="1572"/>
                  </a:moveTo>
                  <a:lnTo>
                    <a:pt x="1369" y="1573"/>
                  </a:lnTo>
                  <a:lnTo>
                    <a:pt x="1369" y="1574"/>
                  </a:lnTo>
                  <a:lnTo>
                    <a:pt x="1370" y="1573"/>
                  </a:lnTo>
                  <a:lnTo>
                    <a:pt x="1371" y="1573"/>
                  </a:lnTo>
                  <a:lnTo>
                    <a:pt x="1370" y="1573"/>
                  </a:lnTo>
                  <a:lnTo>
                    <a:pt x="1371" y="1573"/>
                  </a:lnTo>
                  <a:lnTo>
                    <a:pt x="1372" y="1573"/>
                  </a:lnTo>
                  <a:lnTo>
                    <a:pt x="1373" y="1573"/>
                  </a:lnTo>
                  <a:lnTo>
                    <a:pt x="1373" y="1574"/>
                  </a:lnTo>
                  <a:lnTo>
                    <a:pt x="1373" y="1575"/>
                  </a:lnTo>
                  <a:lnTo>
                    <a:pt x="1373" y="1576"/>
                  </a:lnTo>
                  <a:lnTo>
                    <a:pt x="1373" y="1577"/>
                  </a:lnTo>
                  <a:lnTo>
                    <a:pt x="1373" y="1579"/>
                  </a:lnTo>
                  <a:lnTo>
                    <a:pt x="1372" y="1579"/>
                  </a:lnTo>
                  <a:lnTo>
                    <a:pt x="1372" y="1577"/>
                  </a:lnTo>
                  <a:lnTo>
                    <a:pt x="1372" y="1576"/>
                  </a:lnTo>
                  <a:lnTo>
                    <a:pt x="1371" y="1576"/>
                  </a:lnTo>
                  <a:lnTo>
                    <a:pt x="1371" y="1575"/>
                  </a:lnTo>
                  <a:lnTo>
                    <a:pt x="1370" y="1575"/>
                  </a:lnTo>
                  <a:lnTo>
                    <a:pt x="1366" y="1575"/>
                  </a:lnTo>
                  <a:lnTo>
                    <a:pt x="1365" y="1576"/>
                  </a:lnTo>
                  <a:lnTo>
                    <a:pt x="1364" y="1576"/>
                  </a:lnTo>
                  <a:lnTo>
                    <a:pt x="1363" y="1576"/>
                  </a:lnTo>
                  <a:lnTo>
                    <a:pt x="1363" y="1575"/>
                  </a:lnTo>
                  <a:lnTo>
                    <a:pt x="1363" y="1574"/>
                  </a:lnTo>
                  <a:lnTo>
                    <a:pt x="1364" y="1574"/>
                  </a:lnTo>
                  <a:lnTo>
                    <a:pt x="1363" y="1574"/>
                  </a:lnTo>
                  <a:lnTo>
                    <a:pt x="1363" y="1573"/>
                  </a:lnTo>
                  <a:lnTo>
                    <a:pt x="1364" y="1574"/>
                  </a:lnTo>
                  <a:lnTo>
                    <a:pt x="1365" y="1574"/>
                  </a:lnTo>
                  <a:lnTo>
                    <a:pt x="1365" y="1573"/>
                  </a:lnTo>
                  <a:lnTo>
                    <a:pt x="1364" y="1573"/>
                  </a:lnTo>
                  <a:lnTo>
                    <a:pt x="1366" y="1573"/>
                  </a:lnTo>
                  <a:lnTo>
                    <a:pt x="1368" y="1573"/>
                  </a:lnTo>
                  <a:lnTo>
                    <a:pt x="1368" y="1572"/>
                  </a:lnTo>
                  <a:close/>
                  <a:moveTo>
                    <a:pt x="1371" y="1568"/>
                  </a:moveTo>
                  <a:lnTo>
                    <a:pt x="1372" y="1568"/>
                  </a:lnTo>
                  <a:lnTo>
                    <a:pt x="1373" y="1567"/>
                  </a:lnTo>
                  <a:lnTo>
                    <a:pt x="1374" y="1567"/>
                  </a:lnTo>
                  <a:lnTo>
                    <a:pt x="1374" y="1568"/>
                  </a:lnTo>
                  <a:lnTo>
                    <a:pt x="1374" y="1570"/>
                  </a:lnTo>
                  <a:lnTo>
                    <a:pt x="1373" y="1570"/>
                  </a:lnTo>
                  <a:lnTo>
                    <a:pt x="1374" y="1570"/>
                  </a:lnTo>
                  <a:lnTo>
                    <a:pt x="1374" y="1568"/>
                  </a:lnTo>
                  <a:lnTo>
                    <a:pt x="1375" y="1567"/>
                  </a:lnTo>
                  <a:lnTo>
                    <a:pt x="1377" y="1567"/>
                  </a:lnTo>
                  <a:lnTo>
                    <a:pt x="1377" y="1568"/>
                  </a:lnTo>
                  <a:lnTo>
                    <a:pt x="1375" y="1568"/>
                  </a:lnTo>
                  <a:lnTo>
                    <a:pt x="1374" y="1571"/>
                  </a:lnTo>
                  <a:lnTo>
                    <a:pt x="1374" y="1572"/>
                  </a:lnTo>
                  <a:lnTo>
                    <a:pt x="1373" y="1572"/>
                  </a:lnTo>
                  <a:lnTo>
                    <a:pt x="1372" y="1571"/>
                  </a:lnTo>
                  <a:lnTo>
                    <a:pt x="1372" y="1570"/>
                  </a:lnTo>
                  <a:lnTo>
                    <a:pt x="1371" y="1570"/>
                  </a:lnTo>
                  <a:lnTo>
                    <a:pt x="1370" y="1570"/>
                  </a:lnTo>
                  <a:lnTo>
                    <a:pt x="1370" y="1568"/>
                  </a:lnTo>
                  <a:lnTo>
                    <a:pt x="1369" y="1568"/>
                  </a:lnTo>
                  <a:lnTo>
                    <a:pt x="1370" y="1568"/>
                  </a:lnTo>
                  <a:lnTo>
                    <a:pt x="1370" y="1567"/>
                  </a:lnTo>
                  <a:lnTo>
                    <a:pt x="1371" y="1567"/>
                  </a:lnTo>
                  <a:lnTo>
                    <a:pt x="1372" y="1567"/>
                  </a:lnTo>
                  <a:lnTo>
                    <a:pt x="1372" y="1568"/>
                  </a:lnTo>
                  <a:lnTo>
                    <a:pt x="1371" y="1568"/>
                  </a:lnTo>
                  <a:close/>
                  <a:moveTo>
                    <a:pt x="1425" y="1549"/>
                  </a:moveTo>
                  <a:lnTo>
                    <a:pt x="1425" y="1550"/>
                  </a:lnTo>
                  <a:lnTo>
                    <a:pt x="1426" y="1550"/>
                  </a:lnTo>
                  <a:lnTo>
                    <a:pt x="1426" y="1549"/>
                  </a:lnTo>
                  <a:lnTo>
                    <a:pt x="1428" y="1549"/>
                  </a:lnTo>
                  <a:lnTo>
                    <a:pt x="1428" y="1550"/>
                  </a:lnTo>
                  <a:lnTo>
                    <a:pt x="1428" y="1551"/>
                  </a:lnTo>
                  <a:lnTo>
                    <a:pt x="1425" y="1551"/>
                  </a:lnTo>
                  <a:lnTo>
                    <a:pt x="1424" y="1551"/>
                  </a:lnTo>
                  <a:lnTo>
                    <a:pt x="1424" y="1552"/>
                  </a:lnTo>
                  <a:lnTo>
                    <a:pt x="1423" y="1552"/>
                  </a:lnTo>
                  <a:lnTo>
                    <a:pt x="1421" y="1554"/>
                  </a:lnTo>
                  <a:lnTo>
                    <a:pt x="1421" y="1552"/>
                  </a:lnTo>
                  <a:lnTo>
                    <a:pt x="1422" y="1551"/>
                  </a:lnTo>
                  <a:lnTo>
                    <a:pt x="1422" y="1550"/>
                  </a:lnTo>
                  <a:lnTo>
                    <a:pt x="1423" y="1550"/>
                  </a:lnTo>
                  <a:lnTo>
                    <a:pt x="1424" y="1549"/>
                  </a:lnTo>
                  <a:lnTo>
                    <a:pt x="1425" y="1549"/>
                  </a:lnTo>
                  <a:close/>
                  <a:moveTo>
                    <a:pt x="1451" y="1550"/>
                  </a:moveTo>
                  <a:lnTo>
                    <a:pt x="1450" y="1551"/>
                  </a:lnTo>
                  <a:lnTo>
                    <a:pt x="1449" y="1551"/>
                  </a:lnTo>
                  <a:lnTo>
                    <a:pt x="1448" y="1551"/>
                  </a:lnTo>
                  <a:lnTo>
                    <a:pt x="1447" y="1551"/>
                  </a:lnTo>
                  <a:lnTo>
                    <a:pt x="1447" y="1550"/>
                  </a:lnTo>
                  <a:lnTo>
                    <a:pt x="1449" y="1550"/>
                  </a:lnTo>
                  <a:lnTo>
                    <a:pt x="1449" y="1549"/>
                  </a:lnTo>
                  <a:lnTo>
                    <a:pt x="1448" y="1549"/>
                  </a:lnTo>
                  <a:lnTo>
                    <a:pt x="1449" y="1548"/>
                  </a:lnTo>
                  <a:lnTo>
                    <a:pt x="1451" y="1548"/>
                  </a:lnTo>
                  <a:lnTo>
                    <a:pt x="1451" y="1547"/>
                  </a:lnTo>
                  <a:lnTo>
                    <a:pt x="1452" y="1548"/>
                  </a:lnTo>
                  <a:lnTo>
                    <a:pt x="1451" y="1549"/>
                  </a:lnTo>
                  <a:lnTo>
                    <a:pt x="1452" y="1550"/>
                  </a:lnTo>
                  <a:lnTo>
                    <a:pt x="1451" y="1550"/>
                  </a:lnTo>
                  <a:close/>
                  <a:moveTo>
                    <a:pt x="1460" y="1545"/>
                  </a:moveTo>
                  <a:lnTo>
                    <a:pt x="1460" y="1546"/>
                  </a:lnTo>
                  <a:lnTo>
                    <a:pt x="1459" y="1547"/>
                  </a:lnTo>
                  <a:lnTo>
                    <a:pt x="1458" y="1547"/>
                  </a:lnTo>
                  <a:lnTo>
                    <a:pt x="1457" y="1548"/>
                  </a:lnTo>
                  <a:lnTo>
                    <a:pt x="1458" y="1548"/>
                  </a:lnTo>
                  <a:lnTo>
                    <a:pt x="1458" y="1549"/>
                  </a:lnTo>
                  <a:lnTo>
                    <a:pt x="1458" y="1550"/>
                  </a:lnTo>
                  <a:lnTo>
                    <a:pt x="1457" y="1551"/>
                  </a:lnTo>
                  <a:lnTo>
                    <a:pt x="1458" y="1552"/>
                  </a:lnTo>
                  <a:lnTo>
                    <a:pt x="1457" y="1552"/>
                  </a:lnTo>
                  <a:lnTo>
                    <a:pt x="1456" y="1552"/>
                  </a:lnTo>
                  <a:lnTo>
                    <a:pt x="1456" y="1551"/>
                  </a:lnTo>
                  <a:lnTo>
                    <a:pt x="1455" y="1551"/>
                  </a:lnTo>
                  <a:lnTo>
                    <a:pt x="1455" y="1550"/>
                  </a:lnTo>
                  <a:lnTo>
                    <a:pt x="1456" y="1549"/>
                  </a:lnTo>
                  <a:lnTo>
                    <a:pt x="1457" y="1548"/>
                  </a:lnTo>
                  <a:lnTo>
                    <a:pt x="1456" y="1548"/>
                  </a:lnTo>
                  <a:lnTo>
                    <a:pt x="1455" y="1548"/>
                  </a:lnTo>
                  <a:lnTo>
                    <a:pt x="1454" y="1548"/>
                  </a:lnTo>
                  <a:lnTo>
                    <a:pt x="1455" y="1548"/>
                  </a:lnTo>
                  <a:lnTo>
                    <a:pt x="1455" y="1547"/>
                  </a:lnTo>
                  <a:lnTo>
                    <a:pt x="1456" y="1547"/>
                  </a:lnTo>
                  <a:lnTo>
                    <a:pt x="1457" y="1545"/>
                  </a:lnTo>
                  <a:lnTo>
                    <a:pt x="1458" y="1545"/>
                  </a:lnTo>
                  <a:lnTo>
                    <a:pt x="1459" y="1545"/>
                  </a:lnTo>
                  <a:lnTo>
                    <a:pt x="1460" y="1545"/>
                  </a:lnTo>
                  <a:close/>
                  <a:moveTo>
                    <a:pt x="1475" y="1540"/>
                  </a:moveTo>
                  <a:lnTo>
                    <a:pt x="1474" y="1540"/>
                  </a:lnTo>
                  <a:lnTo>
                    <a:pt x="1473" y="1539"/>
                  </a:lnTo>
                  <a:lnTo>
                    <a:pt x="1474" y="1538"/>
                  </a:lnTo>
                  <a:lnTo>
                    <a:pt x="1475" y="1538"/>
                  </a:lnTo>
                  <a:lnTo>
                    <a:pt x="1475" y="1539"/>
                  </a:lnTo>
                  <a:lnTo>
                    <a:pt x="1475" y="1540"/>
                  </a:lnTo>
                  <a:close/>
                  <a:moveTo>
                    <a:pt x="1494" y="1537"/>
                  </a:moveTo>
                  <a:lnTo>
                    <a:pt x="1493" y="1537"/>
                  </a:lnTo>
                  <a:lnTo>
                    <a:pt x="1492" y="1537"/>
                  </a:lnTo>
                  <a:lnTo>
                    <a:pt x="1492" y="1535"/>
                  </a:lnTo>
                  <a:lnTo>
                    <a:pt x="1493" y="1535"/>
                  </a:lnTo>
                  <a:lnTo>
                    <a:pt x="1494" y="1537"/>
                  </a:lnTo>
                  <a:close/>
                  <a:moveTo>
                    <a:pt x="1513" y="1534"/>
                  </a:moveTo>
                  <a:lnTo>
                    <a:pt x="1510" y="1534"/>
                  </a:lnTo>
                  <a:lnTo>
                    <a:pt x="1512" y="1533"/>
                  </a:lnTo>
                  <a:lnTo>
                    <a:pt x="1513" y="1533"/>
                  </a:lnTo>
                  <a:lnTo>
                    <a:pt x="1513" y="1534"/>
                  </a:lnTo>
                  <a:close/>
                  <a:moveTo>
                    <a:pt x="1784" y="1535"/>
                  </a:moveTo>
                  <a:lnTo>
                    <a:pt x="1783" y="1535"/>
                  </a:lnTo>
                  <a:lnTo>
                    <a:pt x="1782" y="1534"/>
                  </a:lnTo>
                  <a:lnTo>
                    <a:pt x="1780" y="1533"/>
                  </a:lnTo>
                  <a:lnTo>
                    <a:pt x="1782" y="1533"/>
                  </a:lnTo>
                  <a:lnTo>
                    <a:pt x="1780" y="1533"/>
                  </a:lnTo>
                  <a:lnTo>
                    <a:pt x="1780" y="1532"/>
                  </a:lnTo>
                  <a:lnTo>
                    <a:pt x="1784" y="1532"/>
                  </a:lnTo>
                  <a:lnTo>
                    <a:pt x="1784" y="1533"/>
                  </a:lnTo>
                  <a:lnTo>
                    <a:pt x="1783" y="1533"/>
                  </a:lnTo>
                  <a:lnTo>
                    <a:pt x="1784" y="1534"/>
                  </a:lnTo>
                  <a:lnTo>
                    <a:pt x="1784" y="1535"/>
                  </a:lnTo>
                  <a:close/>
                  <a:moveTo>
                    <a:pt x="1480" y="1533"/>
                  </a:moveTo>
                  <a:lnTo>
                    <a:pt x="1481" y="1532"/>
                  </a:lnTo>
                  <a:lnTo>
                    <a:pt x="1481" y="1533"/>
                  </a:lnTo>
                  <a:lnTo>
                    <a:pt x="1480" y="1534"/>
                  </a:lnTo>
                  <a:lnTo>
                    <a:pt x="1480" y="1535"/>
                  </a:lnTo>
                  <a:lnTo>
                    <a:pt x="1477" y="1535"/>
                  </a:lnTo>
                  <a:lnTo>
                    <a:pt x="1476" y="1534"/>
                  </a:lnTo>
                  <a:lnTo>
                    <a:pt x="1477" y="1533"/>
                  </a:lnTo>
                  <a:lnTo>
                    <a:pt x="1478" y="1533"/>
                  </a:lnTo>
                  <a:lnTo>
                    <a:pt x="1478" y="1532"/>
                  </a:lnTo>
                  <a:lnTo>
                    <a:pt x="1480" y="1532"/>
                  </a:lnTo>
                  <a:lnTo>
                    <a:pt x="1480" y="1533"/>
                  </a:lnTo>
                  <a:close/>
                  <a:moveTo>
                    <a:pt x="1485" y="1532"/>
                  </a:moveTo>
                  <a:lnTo>
                    <a:pt x="1483" y="1533"/>
                  </a:lnTo>
                  <a:lnTo>
                    <a:pt x="1483" y="1532"/>
                  </a:lnTo>
                  <a:lnTo>
                    <a:pt x="1482" y="1532"/>
                  </a:lnTo>
                  <a:lnTo>
                    <a:pt x="1482" y="1531"/>
                  </a:lnTo>
                  <a:lnTo>
                    <a:pt x="1483" y="1531"/>
                  </a:lnTo>
                  <a:lnTo>
                    <a:pt x="1484" y="1531"/>
                  </a:lnTo>
                  <a:lnTo>
                    <a:pt x="1485" y="1531"/>
                  </a:lnTo>
                  <a:lnTo>
                    <a:pt x="1484" y="1531"/>
                  </a:lnTo>
                  <a:lnTo>
                    <a:pt x="1485" y="1532"/>
                  </a:lnTo>
                  <a:close/>
                  <a:moveTo>
                    <a:pt x="1478" y="1530"/>
                  </a:moveTo>
                  <a:lnTo>
                    <a:pt x="1478" y="1531"/>
                  </a:lnTo>
                  <a:lnTo>
                    <a:pt x="1477" y="1532"/>
                  </a:lnTo>
                  <a:lnTo>
                    <a:pt x="1476" y="1532"/>
                  </a:lnTo>
                  <a:lnTo>
                    <a:pt x="1476" y="1533"/>
                  </a:lnTo>
                  <a:lnTo>
                    <a:pt x="1475" y="1533"/>
                  </a:lnTo>
                  <a:lnTo>
                    <a:pt x="1475" y="1532"/>
                  </a:lnTo>
                  <a:lnTo>
                    <a:pt x="1475" y="1531"/>
                  </a:lnTo>
                  <a:lnTo>
                    <a:pt x="1476" y="1531"/>
                  </a:lnTo>
                  <a:lnTo>
                    <a:pt x="1476" y="1530"/>
                  </a:lnTo>
                  <a:lnTo>
                    <a:pt x="1477" y="1530"/>
                  </a:lnTo>
                  <a:lnTo>
                    <a:pt x="1478" y="1530"/>
                  </a:lnTo>
                  <a:close/>
                  <a:moveTo>
                    <a:pt x="1489" y="1518"/>
                  </a:moveTo>
                  <a:lnTo>
                    <a:pt x="1490" y="1518"/>
                  </a:lnTo>
                  <a:lnTo>
                    <a:pt x="1489" y="1520"/>
                  </a:lnTo>
                  <a:lnTo>
                    <a:pt x="1487" y="1520"/>
                  </a:lnTo>
                  <a:lnTo>
                    <a:pt x="1487" y="1518"/>
                  </a:lnTo>
                  <a:lnTo>
                    <a:pt x="1489" y="1518"/>
                  </a:lnTo>
                  <a:close/>
                  <a:moveTo>
                    <a:pt x="1780" y="1509"/>
                  </a:moveTo>
                  <a:lnTo>
                    <a:pt x="1780" y="1510"/>
                  </a:lnTo>
                  <a:lnTo>
                    <a:pt x="1780" y="1509"/>
                  </a:lnTo>
                  <a:lnTo>
                    <a:pt x="1779" y="1509"/>
                  </a:lnTo>
                  <a:lnTo>
                    <a:pt x="1779" y="1508"/>
                  </a:lnTo>
                  <a:lnTo>
                    <a:pt x="1780" y="1508"/>
                  </a:lnTo>
                  <a:lnTo>
                    <a:pt x="1782" y="1508"/>
                  </a:lnTo>
                  <a:lnTo>
                    <a:pt x="1782" y="1509"/>
                  </a:lnTo>
                  <a:lnTo>
                    <a:pt x="1780" y="1509"/>
                  </a:lnTo>
                  <a:close/>
                  <a:moveTo>
                    <a:pt x="1489" y="1512"/>
                  </a:moveTo>
                  <a:lnTo>
                    <a:pt x="1487" y="1510"/>
                  </a:lnTo>
                  <a:lnTo>
                    <a:pt x="1486" y="1509"/>
                  </a:lnTo>
                  <a:lnTo>
                    <a:pt x="1484" y="1508"/>
                  </a:lnTo>
                  <a:lnTo>
                    <a:pt x="1483" y="1507"/>
                  </a:lnTo>
                  <a:lnTo>
                    <a:pt x="1483" y="1506"/>
                  </a:lnTo>
                  <a:lnTo>
                    <a:pt x="1484" y="1506"/>
                  </a:lnTo>
                  <a:lnTo>
                    <a:pt x="1485" y="1506"/>
                  </a:lnTo>
                  <a:lnTo>
                    <a:pt x="1486" y="1507"/>
                  </a:lnTo>
                  <a:lnTo>
                    <a:pt x="1487" y="1508"/>
                  </a:lnTo>
                  <a:lnTo>
                    <a:pt x="1489" y="1509"/>
                  </a:lnTo>
                  <a:lnTo>
                    <a:pt x="1489" y="1510"/>
                  </a:lnTo>
                  <a:lnTo>
                    <a:pt x="1489" y="1512"/>
                  </a:lnTo>
                  <a:close/>
                  <a:moveTo>
                    <a:pt x="1483" y="1499"/>
                  </a:moveTo>
                  <a:lnTo>
                    <a:pt x="1484" y="1501"/>
                  </a:lnTo>
                  <a:lnTo>
                    <a:pt x="1485" y="1501"/>
                  </a:lnTo>
                  <a:lnTo>
                    <a:pt x="1486" y="1503"/>
                  </a:lnTo>
                  <a:lnTo>
                    <a:pt x="1486" y="1504"/>
                  </a:lnTo>
                  <a:lnTo>
                    <a:pt x="1487" y="1504"/>
                  </a:lnTo>
                  <a:lnTo>
                    <a:pt x="1487" y="1505"/>
                  </a:lnTo>
                  <a:lnTo>
                    <a:pt x="1486" y="1505"/>
                  </a:lnTo>
                  <a:lnTo>
                    <a:pt x="1485" y="1505"/>
                  </a:lnTo>
                  <a:lnTo>
                    <a:pt x="1485" y="1504"/>
                  </a:lnTo>
                  <a:lnTo>
                    <a:pt x="1484" y="1504"/>
                  </a:lnTo>
                  <a:lnTo>
                    <a:pt x="1483" y="1503"/>
                  </a:lnTo>
                  <a:lnTo>
                    <a:pt x="1483" y="1501"/>
                  </a:lnTo>
                  <a:lnTo>
                    <a:pt x="1483" y="1503"/>
                  </a:lnTo>
                  <a:lnTo>
                    <a:pt x="1482" y="1503"/>
                  </a:lnTo>
                  <a:lnTo>
                    <a:pt x="1481" y="1501"/>
                  </a:lnTo>
                  <a:lnTo>
                    <a:pt x="1480" y="1500"/>
                  </a:lnTo>
                  <a:lnTo>
                    <a:pt x="1480" y="1499"/>
                  </a:lnTo>
                  <a:lnTo>
                    <a:pt x="1481" y="1499"/>
                  </a:lnTo>
                  <a:lnTo>
                    <a:pt x="1483" y="1499"/>
                  </a:lnTo>
                  <a:close/>
                  <a:moveTo>
                    <a:pt x="1485" y="1500"/>
                  </a:moveTo>
                  <a:lnTo>
                    <a:pt x="1484" y="1499"/>
                  </a:lnTo>
                  <a:lnTo>
                    <a:pt x="1484" y="1498"/>
                  </a:lnTo>
                  <a:lnTo>
                    <a:pt x="1484" y="1497"/>
                  </a:lnTo>
                  <a:lnTo>
                    <a:pt x="1485" y="1498"/>
                  </a:lnTo>
                  <a:lnTo>
                    <a:pt x="1485" y="1499"/>
                  </a:lnTo>
                  <a:lnTo>
                    <a:pt x="1485" y="1500"/>
                  </a:lnTo>
                  <a:close/>
                  <a:moveTo>
                    <a:pt x="1619" y="1476"/>
                  </a:moveTo>
                  <a:lnTo>
                    <a:pt x="1619" y="1478"/>
                  </a:lnTo>
                  <a:lnTo>
                    <a:pt x="1619" y="1479"/>
                  </a:lnTo>
                  <a:lnTo>
                    <a:pt x="1618" y="1479"/>
                  </a:lnTo>
                  <a:lnTo>
                    <a:pt x="1616" y="1479"/>
                  </a:lnTo>
                  <a:lnTo>
                    <a:pt x="1615" y="1479"/>
                  </a:lnTo>
                  <a:lnTo>
                    <a:pt x="1614" y="1479"/>
                  </a:lnTo>
                  <a:lnTo>
                    <a:pt x="1613" y="1479"/>
                  </a:lnTo>
                  <a:lnTo>
                    <a:pt x="1612" y="1479"/>
                  </a:lnTo>
                  <a:lnTo>
                    <a:pt x="1612" y="1478"/>
                  </a:lnTo>
                  <a:lnTo>
                    <a:pt x="1613" y="1476"/>
                  </a:lnTo>
                  <a:lnTo>
                    <a:pt x="1613" y="1478"/>
                  </a:lnTo>
                  <a:lnTo>
                    <a:pt x="1614" y="1478"/>
                  </a:lnTo>
                  <a:lnTo>
                    <a:pt x="1615" y="1478"/>
                  </a:lnTo>
                  <a:lnTo>
                    <a:pt x="1615" y="1476"/>
                  </a:lnTo>
                  <a:lnTo>
                    <a:pt x="1616" y="1475"/>
                  </a:lnTo>
                  <a:lnTo>
                    <a:pt x="1616" y="1476"/>
                  </a:lnTo>
                  <a:lnTo>
                    <a:pt x="1618" y="1476"/>
                  </a:lnTo>
                  <a:lnTo>
                    <a:pt x="1618" y="1475"/>
                  </a:lnTo>
                  <a:lnTo>
                    <a:pt x="1619" y="1475"/>
                  </a:lnTo>
                  <a:lnTo>
                    <a:pt x="1619" y="1476"/>
                  </a:lnTo>
                  <a:close/>
                  <a:moveTo>
                    <a:pt x="1726" y="1478"/>
                  </a:moveTo>
                  <a:lnTo>
                    <a:pt x="1725" y="1478"/>
                  </a:lnTo>
                  <a:lnTo>
                    <a:pt x="1726" y="1476"/>
                  </a:lnTo>
                  <a:lnTo>
                    <a:pt x="1728" y="1475"/>
                  </a:lnTo>
                  <a:lnTo>
                    <a:pt x="1730" y="1473"/>
                  </a:lnTo>
                  <a:lnTo>
                    <a:pt x="1728" y="1475"/>
                  </a:lnTo>
                  <a:lnTo>
                    <a:pt x="1727" y="1476"/>
                  </a:lnTo>
                  <a:lnTo>
                    <a:pt x="1726" y="1476"/>
                  </a:lnTo>
                  <a:lnTo>
                    <a:pt x="1726" y="1478"/>
                  </a:lnTo>
                  <a:close/>
                  <a:moveTo>
                    <a:pt x="1614" y="1472"/>
                  </a:moveTo>
                  <a:lnTo>
                    <a:pt x="1614" y="1473"/>
                  </a:lnTo>
                  <a:lnTo>
                    <a:pt x="1613" y="1473"/>
                  </a:lnTo>
                  <a:lnTo>
                    <a:pt x="1613" y="1474"/>
                  </a:lnTo>
                  <a:lnTo>
                    <a:pt x="1612" y="1474"/>
                  </a:lnTo>
                  <a:lnTo>
                    <a:pt x="1611" y="1473"/>
                  </a:lnTo>
                  <a:lnTo>
                    <a:pt x="1612" y="1473"/>
                  </a:lnTo>
                  <a:lnTo>
                    <a:pt x="1613" y="1473"/>
                  </a:lnTo>
                  <a:lnTo>
                    <a:pt x="1613" y="1472"/>
                  </a:lnTo>
                  <a:lnTo>
                    <a:pt x="1614" y="1472"/>
                  </a:lnTo>
                  <a:close/>
                  <a:moveTo>
                    <a:pt x="1710" y="1471"/>
                  </a:moveTo>
                  <a:lnTo>
                    <a:pt x="1711" y="1471"/>
                  </a:lnTo>
                  <a:lnTo>
                    <a:pt x="1713" y="1471"/>
                  </a:lnTo>
                  <a:lnTo>
                    <a:pt x="1713" y="1472"/>
                  </a:lnTo>
                  <a:lnTo>
                    <a:pt x="1713" y="1473"/>
                  </a:lnTo>
                  <a:lnTo>
                    <a:pt x="1713" y="1472"/>
                  </a:lnTo>
                  <a:lnTo>
                    <a:pt x="1711" y="1472"/>
                  </a:lnTo>
                  <a:lnTo>
                    <a:pt x="1711" y="1473"/>
                  </a:lnTo>
                  <a:lnTo>
                    <a:pt x="1710" y="1473"/>
                  </a:lnTo>
                  <a:lnTo>
                    <a:pt x="1710" y="1474"/>
                  </a:lnTo>
                  <a:lnTo>
                    <a:pt x="1709" y="1474"/>
                  </a:lnTo>
                  <a:lnTo>
                    <a:pt x="1708" y="1474"/>
                  </a:lnTo>
                  <a:lnTo>
                    <a:pt x="1708" y="1473"/>
                  </a:lnTo>
                  <a:lnTo>
                    <a:pt x="1709" y="1473"/>
                  </a:lnTo>
                  <a:lnTo>
                    <a:pt x="1710" y="1473"/>
                  </a:lnTo>
                  <a:lnTo>
                    <a:pt x="1709" y="1473"/>
                  </a:lnTo>
                  <a:lnTo>
                    <a:pt x="1709" y="1472"/>
                  </a:lnTo>
                  <a:lnTo>
                    <a:pt x="1708" y="1472"/>
                  </a:lnTo>
                  <a:lnTo>
                    <a:pt x="1708" y="1471"/>
                  </a:lnTo>
                  <a:lnTo>
                    <a:pt x="1709" y="1471"/>
                  </a:lnTo>
                  <a:lnTo>
                    <a:pt x="1709" y="1472"/>
                  </a:lnTo>
                  <a:lnTo>
                    <a:pt x="1710" y="1471"/>
                  </a:lnTo>
                  <a:close/>
                  <a:moveTo>
                    <a:pt x="1705" y="1472"/>
                  </a:moveTo>
                  <a:lnTo>
                    <a:pt x="1706" y="1472"/>
                  </a:lnTo>
                  <a:lnTo>
                    <a:pt x="1706" y="1471"/>
                  </a:lnTo>
                  <a:lnTo>
                    <a:pt x="1706" y="1470"/>
                  </a:lnTo>
                  <a:lnTo>
                    <a:pt x="1707" y="1468"/>
                  </a:lnTo>
                  <a:lnTo>
                    <a:pt x="1707" y="1470"/>
                  </a:lnTo>
                  <a:lnTo>
                    <a:pt x="1706" y="1471"/>
                  </a:lnTo>
                  <a:lnTo>
                    <a:pt x="1706" y="1472"/>
                  </a:lnTo>
                  <a:lnTo>
                    <a:pt x="1707" y="1472"/>
                  </a:lnTo>
                  <a:lnTo>
                    <a:pt x="1706" y="1472"/>
                  </a:lnTo>
                  <a:lnTo>
                    <a:pt x="1705" y="1472"/>
                  </a:lnTo>
                  <a:close/>
                  <a:moveTo>
                    <a:pt x="1710" y="1470"/>
                  </a:moveTo>
                  <a:lnTo>
                    <a:pt x="1709" y="1470"/>
                  </a:lnTo>
                  <a:lnTo>
                    <a:pt x="1709" y="1468"/>
                  </a:lnTo>
                  <a:lnTo>
                    <a:pt x="1708" y="1468"/>
                  </a:lnTo>
                  <a:lnTo>
                    <a:pt x="1709" y="1467"/>
                  </a:lnTo>
                  <a:lnTo>
                    <a:pt x="1710" y="1468"/>
                  </a:lnTo>
                  <a:lnTo>
                    <a:pt x="1710" y="1470"/>
                  </a:lnTo>
                  <a:close/>
                  <a:moveTo>
                    <a:pt x="1630" y="1465"/>
                  </a:moveTo>
                  <a:lnTo>
                    <a:pt x="1631" y="1465"/>
                  </a:lnTo>
                  <a:lnTo>
                    <a:pt x="1632" y="1465"/>
                  </a:lnTo>
                  <a:lnTo>
                    <a:pt x="1633" y="1465"/>
                  </a:lnTo>
                  <a:lnTo>
                    <a:pt x="1633" y="1466"/>
                  </a:lnTo>
                  <a:lnTo>
                    <a:pt x="1632" y="1466"/>
                  </a:lnTo>
                  <a:lnTo>
                    <a:pt x="1631" y="1466"/>
                  </a:lnTo>
                  <a:lnTo>
                    <a:pt x="1631" y="1467"/>
                  </a:lnTo>
                  <a:lnTo>
                    <a:pt x="1631" y="1468"/>
                  </a:lnTo>
                  <a:lnTo>
                    <a:pt x="1630" y="1468"/>
                  </a:lnTo>
                  <a:lnTo>
                    <a:pt x="1629" y="1468"/>
                  </a:lnTo>
                  <a:lnTo>
                    <a:pt x="1629" y="1470"/>
                  </a:lnTo>
                  <a:lnTo>
                    <a:pt x="1629" y="1471"/>
                  </a:lnTo>
                  <a:lnTo>
                    <a:pt x="1630" y="1471"/>
                  </a:lnTo>
                  <a:lnTo>
                    <a:pt x="1630" y="1472"/>
                  </a:lnTo>
                  <a:lnTo>
                    <a:pt x="1628" y="1472"/>
                  </a:lnTo>
                  <a:lnTo>
                    <a:pt x="1625" y="1472"/>
                  </a:lnTo>
                  <a:lnTo>
                    <a:pt x="1627" y="1471"/>
                  </a:lnTo>
                  <a:lnTo>
                    <a:pt x="1628" y="1470"/>
                  </a:lnTo>
                  <a:lnTo>
                    <a:pt x="1629" y="1467"/>
                  </a:lnTo>
                  <a:lnTo>
                    <a:pt x="1628" y="1467"/>
                  </a:lnTo>
                  <a:lnTo>
                    <a:pt x="1627" y="1467"/>
                  </a:lnTo>
                  <a:lnTo>
                    <a:pt x="1628" y="1465"/>
                  </a:lnTo>
                  <a:lnTo>
                    <a:pt x="1628" y="1464"/>
                  </a:lnTo>
                  <a:lnTo>
                    <a:pt x="1629" y="1464"/>
                  </a:lnTo>
                  <a:lnTo>
                    <a:pt x="1629" y="1465"/>
                  </a:lnTo>
                  <a:lnTo>
                    <a:pt x="1630" y="1465"/>
                  </a:lnTo>
                  <a:close/>
                  <a:moveTo>
                    <a:pt x="1667" y="1434"/>
                  </a:moveTo>
                  <a:lnTo>
                    <a:pt x="1668" y="1436"/>
                  </a:lnTo>
                  <a:lnTo>
                    <a:pt x="1668" y="1437"/>
                  </a:lnTo>
                  <a:lnTo>
                    <a:pt x="1667" y="1438"/>
                  </a:lnTo>
                  <a:lnTo>
                    <a:pt x="1666" y="1437"/>
                  </a:lnTo>
                  <a:lnTo>
                    <a:pt x="1665" y="1437"/>
                  </a:lnTo>
                  <a:lnTo>
                    <a:pt x="1664" y="1438"/>
                  </a:lnTo>
                  <a:lnTo>
                    <a:pt x="1663" y="1438"/>
                  </a:lnTo>
                  <a:lnTo>
                    <a:pt x="1663" y="1439"/>
                  </a:lnTo>
                  <a:lnTo>
                    <a:pt x="1662" y="1438"/>
                  </a:lnTo>
                  <a:lnTo>
                    <a:pt x="1662" y="1437"/>
                  </a:lnTo>
                  <a:lnTo>
                    <a:pt x="1662" y="1436"/>
                  </a:lnTo>
                  <a:lnTo>
                    <a:pt x="1662" y="1434"/>
                  </a:lnTo>
                  <a:lnTo>
                    <a:pt x="1663" y="1434"/>
                  </a:lnTo>
                  <a:lnTo>
                    <a:pt x="1664" y="1436"/>
                  </a:lnTo>
                  <a:lnTo>
                    <a:pt x="1665" y="1436"/>
                  </a:lnTo>
                  <a:lnTo>
                    <a:pt x="1665" y="1434"/>
                  </a:lnTo>
                  <a:lnTo>
                    <a:pt x="1665" y="1433"/>
                  </a:lnTo>
                  <a:lnTo>
                    <a:pt x="1666" y="1433"/>
                  </a:lnTo>
                  <a:lnTo>
                    <a:pt x="1667" y="1434"/>
                  </a:lnTo>
                  <a:close/>
                  <a:moveTo>
                    <a:pt x="1656" y="1432"/>
                  </a:moveTo>
                  <a:lnTo>
                    <a:pt x="1657" y="1433"/>
                  </a:lnTo>
                  <a:lnTo>
                    <a:pt x="1657" y="1432"/>
                  </a:lnTo>
                  <a:lnTo>
                    <a:pt x="1657" y="1433"/>
                  </a:lnTo>
                  <a:lnTo>
                    <a:pt x="1658" y="1434"/>
                  </a:lnTo>
                  <a:lnTo>
                    <a:pt x="1657" y="1434"/>
                  </a:lnTo>
                  <a:lnTo>
                    <a:pt x="1657" y="1436"/>
                  </a:lnTo>
                  <a:lnTo>
                    <a:pt x="1657" y="1437"/>
                  </a:lnTo>
                  <a:lnTo>
                    <a:pt x="1656" y="1437"/>
                  </a:lnTo>
                  <a:lnTo>
                    <a:pt x="1655" y="1437"/>
                  </a:lnTo>
                  <a:lnTo>
                    <a:pt x="1654" y="1437"/>
                  </a:lnTo>
                  <a:lnTo>
                    <a:pt x="1654" y="1436"/>
                  </a:lnTo>
                  <a:lnTo>
                    <a:pt x="1655" y="1436"/>
                  </a:lnTo>
                  <a:lnTo>
                    <a:pt x="1655" y="1434"/>
                  </a:lnTo>
                  <a:lnTo>
                    <a:pt x="1654" y="1434"/>
                  </a:lnTo>
                  <a:lnTo>
                    <a:pt x="1654" y="1433"/>
                  </a:lnTo>
                  <a:lnTo>
                    <a:pt x="1654" y="1432"/>
                  </a:lnTo>
                  <a:lnTo>
                    <a:pt x="1655" y="1432"/>
                  </a:lnTo>
                  <a:lnTo>
                    <a:pt x="1656" y="1432"/>
                  </a:lnTo>
                  <a:close/>
                  <a:moveTo>
                    <a:pt x="1708" y="1405"/>
                  </a:moveTo>
                  <a:lnTo>
                    <a:pt x="1709" y="1405"/>
                  </a:lnTo>
                  <a:lnTo>
                    <a:pt x="1709" y="1406"/>
                  </a:lnTo>
                  <a:lnTo>
                    <a:pt x="1708" y="1406"/>
                  </a:lnTo>
                  <a:lnTo>
                    <a:pt x="1708" y="1407"/>
                  </a:lnTo>
                  <a:lnTo>
                    <a:pt x="1707" y="1406"/>
                  </a:lnTo>
                  <a:lnTo>
                    <a:pt x="1707" y="1405"/>
                  </a:lnTo>
                  <a:lnTo>
                    <a:pt x="1706" y="1405"/>
                  </a:lnTo>
                  <a:lnTo>
                    <a:pt x="1705" y="1405"/>
                  </a:lnTo>
                  <a:lnTo>
                    <a:pt x="1705" y="1404"/>
                  </a:lnTo>
                  <a:lnTo>
                    <a:pt x="1706" y="1403"/>
                  </a:lnTo>
                  <a:lnTo>
                    <a:pt x="1706" y="1404"/>
                  </a:lnTo>
                  <a:lnTo>
                    <a:pt x="1707" y="1404"/>
                  </a:lnTo>
                  <a:lnTo>
                    <a:pt x="1707" y="1405"/>
                  </a:lnTo>
                  <a:lnTo>
                    <a:pt x="1708" y="1405"/>
                  </a:lnTo>
                  <a:close/>
                  <a:moveTo>
                    <a:pt x="1786" y="1405"/>
                  </a:moveTo>
                  <a:lnTo>
                    <a:pt x="1787" y="1405"/>
                  </a:lnTo>
                  <a:lnTo>
                    <a:pt x="1788" y="1405"/>
                  </a:lnTo>
                  <a:lnTo>
                    <a:pt x="1787" y="1406"/>
                  </a:lnTo>
                  <a:lnTo>
                    <a:pt x="1788" y="1407"/>
                  </a:lnTo>
                  <a:lnTo>
                    <a:pt x="1790" y="1407"/>
                  </a:lnTo>
                  <a:lnTo>
                    <a:pt x="1795" y="1408"/>
                  </a:lnTo>
                  <a:lnTo>
                    <a:pt x="1796" y="1409"/>
                  </a:lnTo>
                  <a:lnTo>
                    <a:pt x="1796" y="1411"/>
                  </a:lnTo>
                  <a:lnTo>
                    <a:pt x="1796" y="1412"/>
                  </a:lnTo>
                  <a:lnTo>
                    <a:pt x="1796" y="1413"/>
                  </a:lnTo>
                  <a:lnTo>
                    <a:pt x="1797" y="1413"/>
                  </a:lnTo>
                  <a:lnTo>
                    <a:pt x="1799" y="1413"/>
                  </a:lnTo>
                  <a:lnTo>
                    <a:pt x="1800" y="1413"/>
                  </a:lnTo>
                  <a:lnTo>
                    <a:pt x="1800" y="1414"/>
                  </a:lnTo>
                  <a:lnTo>
                    <a:pt x="1797" y="1415"/>
                  </a:lnTo>
                  <a:lnTo>
                    <a:pt x="1796" y="1415"/>
                  </a:lnTo>
                  <a:lnTo>
                    <a:pt x="1794" y="1418"/>
                  </a:lnTo>
                  <a:lnTo>
                    <a:pt x="1793" y="1420"/>
                  </a:lnTo>
                  <a:lnTo>
                    <a:pt x="1793" y="1421"/>
                  </a:lnTo>
                  <a:lnTo>
                    <a:pt x="1793" y="1422"/>
                  </a:lnTo>
                  <a:lnTo>
                    <a:pt x="1793" y="1423"/>
                  </a:lnTo>
                  <a:lnTo>
                    <a:pt x="1793" y="1424"/>
                  </a:lnTo>
                  <a:lnTo>
                    <a:pt x="1793" y="1425"/>
                  </a:lnTo>
                  <a:lnTo>
                    <a:pt x="1793" y="1426"/>
                  </a:lnTo>
                  <a:lnTo>
                    <a:pt x="1793" y="1428"/>
                  </a:lnTo>
                  <a:lnTo>
                    <a:pt x="1793" y="1429"/>
                  </a:lnTo>
                  <a:lnTo>
                    <a:pt x="1794" y="1430"/>
                  </a:lnTo>
                  <a:lnTo>
                    <a:pt x="1795" y="1430"/>
                  </a:lnTo>
                  <a:lnTo>
                    <a:pt x="1794" y="1430"/>
                  </a:lnTo>
                  <a:lnTo>
                    <a:pt x="1794" y="1431"/>
                  </a:lnTo>
                  <a:lnTo>
                    <a:pt x="1794" y="1432"/>
                  </a:lnTo>
                  <a:lnTo>
                    <a:pt x="1794" y="1433"/>
                  </a:lnTo>
                  <a:lnTo>
                    <a:pt x="1793" y="1433"/>
                  </a:lnTo>
                  <a:lnTo>
                    <a:pt x="1793" y="1434"/>
                  </a:lnTo>
                  <a:lnTo>
                    <a:pt x="1794" y="1434"/>
                  </a:lnTo>
                  <a:lnTo>
                    <a:pt x="1793" y="1436"/>
                  </a:lnTo>
                  <a:lnTo>
                    <a:pt x="1792" y="1437"/>
                  </a:lnTo>
                  <a:lnTo>
                    <a:pt x="1792" y="1438"/>
                  </a:lnTo>
                  <a:lnTo>
                    <a:pt x="1792" y="1439"/>
                  </a:lnTo>
                  <a:lnTo>
                    <a:pt x="1791" y="1439"/>
                  </a:lnTo>
                  <a:lnTo>
                    <a:pt x="1791" y="1440"/>
                  </a:lnTo>
                  <a:lnTo>
                    <a:pt x="1791" y="1441"/>
                  </a:lnTo>
                  <a:lnTo>
                    <a:pt x="1791" y="1442"/>
                  </a:lnTo>
                  <a:lnTo>
                    <a:pt x="1791" y="1443"/>
                  </a:lnTo>
                  <a:lnTo>
                    <a:pt x="1790" y="1445"/>
                  </a:lnTo>
                  <a:lnTo>
                    <a:pt x="1788" y="1445"/>
                  </a:lnTo>
                  <a:lnTo>
                    <a:pt x="1788" y="1446"/>
                  </a:lnTo>
                  <a:lnTo>
                    <a:pt x="1787" y="1446"/>
                  </a:lnTo>
                  <a:lnTo>
                    <a:pt x="1787" y="1447"/>
                  </a:lnTo>
                  <a:lnTo>
                    <a:pt x="1787" y="1448"/>
                  </a:lnTo>
                  <a:lnTo>
                    <a:pt x="1786" y="1449"/>
                  </a:lnTo>
                  <a:lnTo>
                    <a:pt x="1785" y="1450"/>
                  </a:lnTo>
                  <a:lnTo>
                    <a:pt x="1785" y="1451"/>
                  </a:lnTo>
                  <a:lnTo>
                    <a:pt x="1785" y="1453"/>
                  </a:lnTo>
                  <a:lnTo>
                    <a:pt x="1786" y="1454"/>
                  </a:lnTo>
                  <a:lnTo>
                    <a:pt x="1786" y="1455"/>
                  </a:lnTo>
                  <a:lnTo>
                    <a:pt x="1785" y="1455"/>
                  </a:lnTo>
                  <a:lnTo>
                    <a:pt x="1785" y="1456"/>
                  </a:lnTo>
                  <a:lnTo>
                    <a:pt x="1785" y="1457"/>
                  </a:lnTo>
                  <a:lnTo>
                    <a:pt x="1785" y="1459"/>
                  </a:lnTo>
                  <a:lnTo>
                    <a:pt x="1784" y="1462"/>
                  </a:lnTo>
                  <a:lnTo>
                    <a:pt x="1783" y="1467"/>
                  </a:lnTo>
                  <a:lnTo>
                    <a:pt x="1782" y="1468"/>
                  </a:lnTo>
                  <a:lnTo>
                    <a:pt x="1780" y="1478"/>
                  </a:lnTo>
                  <a:lnTo>
                    <a:pt x="1779" y="1481"/>
                  </a:lnTo>
                  <a:lnTo>
                    <a:pt x="1779" y="1482"/>
                  </a:lnTo>
                  <a:lnTo>
                    <a:pt x="1778" y="1483"/>
                  </a:lnTo>
                  <a:lnTo>
                    <a:pt x="1778" y="1484"/>
                  </a:lnTo>
                  <a:lnTo>
                    <a:pt x="1777" y="1487"/>
                  </a:lnTo>
                  <a:lnTo>
                    <a:pt x="1777" y="1488"/>
                  </a:lnTo>
                  <a:lnTo>
                    <a:pt x="1777" y="1489"/>
                  </a:lnTo>
                  <a:lnTo>
                    <a:pt x="1777" y="1491"/>
                  </a:lnTo>
                  <a:lnTo>
                    <a:pt x="1776" y="1491"/>
                  </a:lnTo>
                  <a:lnTo>
                    <a:pt x="1775" y="1492"/>
                  </a:lnTo>
                  <a:lnTo>
                    <a:pt x="1775" y="1493"/>
                  </a:lnTo>
                  <a:lnTo>
                    <a:pt x="1775" y="1495"/>
                  </a:lnTo>
                  <a:lnTo>
                    <a:pt x="1774" y="1496"/>
                  </a:lnTo>
                  <a:lnTo>
                    <a:pt x="1774" y="1497"/>
                  </a:lnTo>
                  <a:lnTo>
                    <a:pt x="1773" y="1499"/>
                  </a:lnTo>
                  <a:lnTo>
                    <a:pt x="1771" y="1499"/>
                  </a:lnTo>
                  <a:lnTo>
                    <a:pt x="1770" y="1501"/>
                  </a:lnTo>
                  <a:lnTo>
                    <a:pt x="1769" y="1501"/>
                  </a:lnTo>
                  <a:lnTo>
                    <a:pt x="1769" y="1503"/>
                  </a:lnTo>
                  <a:lnTo>
                    <a:pt x="1769" y="1504"/>
                  </a:lnTo>
                  <a:lnTo>
                    <a:pt x="1768" y="1505"/>
                  </a:lnTo>
                  <a:lnTo>
                    <a:pt x="1768" y="1506"/>
                  </a:lnTo>
                  <a:lnTo>
                    <a:pt x="1766" y="1507"/>
                  </a:lnTo>
                  <a:lnTo>
                    <a:pt x="1763" y="1509"/>
                  </a:lnTo>
                  <a:lnTo>
                    <a:pt x="1762" y="1512"/>
                  </a:lnTo>
                  <a:lnTo>
                    <a:pt x="1761" y="1514"/>
                  </a:lnTo>
                  <a:lnTo>
                    <a:pt x="1760" y="1514"/>
                  </a:lnTo>
                  <a:lnTo>
                    <a:pt x="1760" y="1516"/>
                  </a:lnTo>
                  <a:lnTo>
                    <a:pt x="1760" y="1518"/>
                  </a:lnTo>
                  <a:lnTo>
                    <a:pt x="1758" y="1521"/>
                  </a:lnTo>
                  <a:lnTo>
                    <a:pt x="1758" y="1522"/>
                  </a:lnTo>
                  <a:lnTo>
                    <a:pt x="1758" y="1524"/>
                  </a:lnTo>
                  <a:lnTo>
                    <a:pt x="1758" y="1526"/>
                  </a:lnTo>
                  <a:lnTo>
                    <a:pt x="1758" y="1533"/>
                  </a:lnTo>
                  <a:lnTo>
                    <a:pt x="1758" y="1534"/>
                  </a:lnTo>
                  <a:lnTo>
                    <a:pt x="1758" y="1535"/>
                  </a:lnTo>
                  <a:lnTo>
                    <a:pt x="1757" y="1535"/>
                  </a:lnTo>
                  <a:lnTo>
                    <a:pt x="1757" y="1537"/>
                  </a:lnTo>
                  <a:lnTo>
                    <a:pt x="1757" y="1538"/>
                  </a:lnTo>
                  <a:lnTo>
                    <a:pt x="1757" y="1539"/>
                  </a:lnTo>
                  <a:lnTo>
                    <a:pt x="1757" y="1540"/>
                  </a:lnTo>
                  <a:lnTo>
                    <a:pt x="1756" y="1539"/>
                  </a:lnTo>
                  <a:lnTo>
                    <a:pt x="1754" y="1538"/>
                  </a:lnTo>
                  <a:lnTo>
                    <a:pt x="1753" y="1538"/>
                  </a:lnTo>
                  <a:lnTo>
                    <a:pt x="1752" y="1537"/>
                  </a:lnTo>
                  <a:lnTo>
                    <a:pt x="1752" y="1538"/>
                  </a:lnTo>
                  <a:lnTo>
                    <a:pt x="1751" y="1538"/>
                  </a:lnTo>
                  <a:lnTo>
                    <a:pt x="1751" y="1537"/>
                  </a:lnTo>
                  <a:lnTo>
                    <a:pt x="1751" y="1535"/>
                  </a:lnTo>
                  <a:lnTo>
                    <a:pt x="1751" y="1534"/>
                  </a:lnTo>
                  <a:lnTo>
                    <a:pt x="1751" y="1532"/>
                  </a:lnTo>
                  <a:lnTo>
                    <a:pt x="1751" y="1531"/>
                  </a:lnTo>
                  <a:lnTo>
                    <a:pt x="1749" y="1524"/>
                  </a:lnTo>
                  <a:lnTo>
                    <a:pt x="1748" y="1523"/>
                  </a:lnTo>
                  <a:lnTo>
                    <a:pt x="1748" y="1522"/>
                  </a:lnTo>
                  <a:lnTo>
                    <a:pt x="1747" y="1521"/>
                  </a:lnTo>
                  <a:lnTo>
                    <a:pt x="1745" y="1520"/>
                  </a:lnTo>
                  <a:lnTo>
                    <a:pt x="1744" y="1520"/>
                  </a:lnTo>
                  <a:lnTo>
                    <a:pt x="1744" y="1518"/>
                  </a:lnTo>
                  <a:lnTo>
                    <a:pt x="1743" y="1518"/>
                  </a:lnTo>
                  <a:lnTo>
                    <a:pt x="1742" y="1517"/>
                  </a:lnTo>
                  <a:lnTo>
                    <a:pt x="1741" y="1516"/>
                  </a:lnTo>
                  <a:lnTo>
                    <a:pt x="1740" y="1516"/>
                  </a:lnTo>
                  <a:lnTo>
                    <a:pt x="1737" y="1515"/>
                  </a:lnTo>
                  <a:lnTo>
                    <a:pt x="1736" y="1513"/>
                  </a:lnTo>
                  <a:lnTo>
                    <a:pt x="1737" y="1514"/>
                  </a:lnTo>
                  <a:lnTo>
                    <a:pt x="1737" y="1513"/>
                  </a:lnTo>
                  <a:lnTo>
                    <a:pt x="1736" y="1512"/>
                  </a:lnTo>
                  <a:lnTo>
                    <a:pt x="1735" y="1510"/>
                  </a:lnTo>
                  <a:lnTo>
                    <a:pt x="1734" y="1509"/>
                  </a:lnTo>
                  <a:lnTo>
                    <a:pt x="1734" y="1508"/>
                  </a:lnTo>
                  <a:lnTo>
                    <a:pt x="1734" y="1507"/>
                  </a:lnTo>
                  <a:lnTo>
                    <a:pt x="1734" y="1506"/>
                  </a:lnTo>
                  <a:lnTo>
                    <a:pt x="1733" y="1505"/>
                  </a:lnTo>
                  <a:lnTo>
                    <a:pt x="1733" y="1504"/>
                  </a:lnTo>
                  <a:lnTo>
                    <a:pt x="1733" y="1503"/>
                  </a:lnTo>
                  <a:lnTo>
                    <a:pt x="1733" y="1501"/>
                  </a:lnTo>
                  <a:lnTo>
                    <a:pt x="1732" y="1501"/>
                  </a:lnTo>
                  <a:lnTo>
                    <a:pt x="1732" y="1500"/>
                  </a:lnTo>
                  <a:lnTo>
                    <a:pt x="1732" y="1498"/>
                  </a:lnTo>
                  <a:lnTo>
                    <a:pt x="1732" y="1497"/>
                  </a:lnTo>
                  <a:lnTo>
                    <a:pt x="1731" y="1497"/>
                  </a:lnTo>
                  <a:lnTo>
                    <a:pt x="1731" y="1496"/>
                  </a:lnTo>
                  <a:lnTo>
                    <a:pt x="1732" y="1495"/>
                  </a:lnTo>
                  <a:lnTo>
                    <a:pt x="1732" y="1493"/>
                  </a:lnTo>
                  <a:lnTo>
                    <a:pt x="1731" y="1493"/>
                  </a:lnTo>
                  <a:lnTo>
                    <a:pt x="1731" y="1495"/>
                  </a:lnTo>
                  <a:lnTo>
                    <a:pt x="1730" y="1495"/>
                  </a:lnTo>
                  <a:lnTo>
                    <a:pt x="1730" y="1493"/>
                  </a:lnTo>
                  <a:lnTo>
                    <a:pt x="1728" y="1493"/>
                  </a:lnTo>
                  <a:lnTo>
                    <a:pt x="1727" y="1493"/>
                  </a:lnTo>
                  <a:lnTo>
                    <a:pt x="1727" y="1492"/>
                  </a:lnTo>
                  <a:lnTo>
                    <a:pt x="1728" y="1492"/>
                  </a:lnTo>
                  <a:lnTo>
                    <a:pt x="1730" y="1491"/>
                  </a:lnTo>
                  <a:lnTo>
                    <a:pt x="1728" y="1491"/>
                  </a:lnTo>
                  <a:lnTo>
                    <a:pt x="1727" y="1491"/>
                  </a:lnTo>
                  <a:lnTo>
                    <a:pt x="1727" y="1490"/>
                  </a:lnTo>
                  <a:lnTo>
                    <a:pt x="1728" y="1490"/>
                  </a:lnTo>
                  <a:lnTo>
                    <a:pt x="1727" y="1489"/>
                  </a:lnTo>
                  <a:lnTo>
                    <a:pt x="1728" y="1489"/>
                  </a:lnTo>
                  <a:lnTo>
                    <a:pt x="1728" y="1488"/>
                  </a:lnTo>
                  <a:lnTo>
                    <a:pt x="1728" y="1487"/>
                  </a:lnTo>
                  <a:lnTo>
                    <a:pt x="1728" y="1485"/>
                  </a:lnTo>
                  <a:lnTo>
                    <a:pt x="1728" y="1484"/>
                  </a:lnTo>
                  <a:lnTo>
                    <a:pt x="1730" y="1483"/>
                  </a:lnTo>
                  <a:lnTo>
                    <a:pt x="1730" y="1482"/>
                  </a:lnTo>
                  <a:lnTo>
                    <a:pt x="1731" y="1482"/>
                  </a:lnTo>
                  <a:lnTo>
                    <a:pt x="1730" y="1482"/>
                  </a:lnTo>
                  <a:lnTo>
                    <a:pt x="1730" y="1481"/>
                  </a:lnTo>
                  <a:lnTo>
                    <a:pt x="1731" y="1481"/>
                  </a:lnTo>
                  <a:lnTo>
                    <a:pt x="1732" y="1481"/>
                  </a:lnTo>
                  <a:lnTo>
                    <a:pt x="1731" y="1479"/>
                  </a:lnTo>
                  <a:lnTo>
                    <a:pt x="1731" y="1478"/>
                  </a:lnTo>
                  <a:lnTo>
                    <a:pt x="1730" y="1476"/>
                  </a:lnTo>
                  <a:lnTo>
                    <a:pt x="1731" y="1476"/>
                  </a:lnTo>
                  <a:lnTo>
                    <a:pt x="1731" y="1475"/>
                  </a:lnTo>
                  <a:lnTo>
                    <a:pt x="1730" y="1475"/>
                  </a:lnTo>
                  <a:lnTo>
                    <a:pt x="1730" y="1474"/>
                  </a:lnTo>
                  <a:lnTo>
                    <a:pt x="1731" y="1473"/>
                  </a:lnTo>
                  <a:lnTo>
                    <a:pt x="1731" y="1471"/>
                  </a:lnTo>
                  <a:lnTo>
                    <a:pt x="1731" y="1470"/>
                  </a:lnTo>
                  <a:lnTo>
                    <a:pt x="1731" y="1468"/>
                  </a:lnTo>
                  <a:lnTo>
                    <a:pt x="1732" y="1467"/>
                  </a:lnTo>
                  <a:lnTo>
                    <a:pt x="1732" y="1465"/>
                  </a:lnTo>
                  <a:lnTo>
                    <a:pt x="1732" y="1464"/>
                  </a:lnTo>
                  <a:lnTo>
                    <a:pt x="1733" y="1463"/>
                  </a:lnTo>
                  <a:lnTo>
                    <a:pt x="1733" y="1462"/>
                  </a:lnTo>
                  <a:lnTo>
                    <a:pt x="1734" y="1462"/>
                  </a:lnTo>
                  <a:lnTo>
                    <a:pt x="1734" y="1461"/>
                  </a:lnTo>
                  <a:lnTo>
                    <a:pt x="1735" y="1459"/>
                  </a:lnTo>
                  <a:lnTo>
                    <a:pt x="1736" y="1458"/>
                  </a:lnTo>
                  <a:lnTo>
                    <a:pt x="1736" y="1457"/>
                  </a:lnTo>
                  <a:lnTo>
                    <a:pt x="1737" y="1456"/>
                  </a:lnTo>
                  <a:lnTo>
                    <a:pt x="1737" y="1454"/>
                  </a:lnTo>
                  <a:lnTo>
                    <a:pt x="1739" y="1453"/>
                  </a:lnTo>
                  <a:lnTo>
                    <a:pt x="1740" y="1453"/>
                  </a:lnTo>
                  <a:lnTo>
                    <a:pt x="1740" y="1451"/>
                  </a:lnTo>
                  <a:lnTo>
                    <a:pt x="1741" y="1450"/>
                  </a:lnTo>
                  <a:lnTo>
                    <a:pt x="1741" y="1449"/>
                  </a:lnTo>
                  <a:lnTo>
                    <a:pt x="1741" y="1448"/>
                  </a:lnTo>
                  <a:lnTo>
                    <a:pt x="1743" y="1446"/>
                  </a:lnTo>
                  <a:lnTo>
                    <a:pt x="1743" y="1445"/>
                  </a:lnTo>
                  <a:lnTo>
                    <a:pt x="1744" y="1445"/>
                  </a:lnTo>
                  <a:lnTo>
                    <a:pt x="1744" y="1442"/>
                  </a:lnTo>
                  <a:lnTo>
                    <a:pt x="1745" y="1440"/>
                  </a:lnTo>
                  <a:lnTo>
                    <a:pt x="1747" y="1439"/>
                  </a:lnTo>
                  <a:lnTo>
                    <a:pt x="1747" y="1438"/>
                  </a:lnTo>
                  <a:lnTo>
                    <a:pt x="1749" y="1436"/>
                  </a:lnTo>
                  <a:lnTo>
                    <a:pt x="1750" y="1434"/>
                  </a:lnTo>
                  <a:lnTo>
                    <a:pt x="1750" y="1433"/>
                  </a:lnTo>
                  <a:lnTo>
                    <a:pt x="1750" y="1432"/>
                  </a:lnTo>
                  <a:lnTo>
                    <a:pt x="1751" y="1431"/>
                  </a:lnTo>
                  <a:lnTo>
                    <a:pt x="1751" y="1430"/>
                  </a:lnTo>
                  <a:lnTo>
                    <a:pt x="1752" y="1430"/>
                  </a:lnTo>
                  <a:lnTo>
                    <a:pt x="1752" y="1429"/>
                  </a:lnTo>
                  <a:lnTo>
                    <a:pt x="1753" y="1429"/>
                  </a:lnTo>
                  <a:lnTo>
                    <a:pt x="1753" y="1428"/>
                  </a:lnTo>
                  <a:lnTo>
                    <a:pt x="1754" y="1428"/>
                  </a:lnTo>
                  <a:lnTo>
                    <a:pt x="1756" y="1428"/>
                  </a:lnTo>
                  <a:lnTo>
                    <a:pt x="1756" y="1426"/>
                  </a:lnTo>
                  <a:lnTo>
                    <a:pt x="1757" y="1426"/>
                  </a:lnTo>
                  <a:lnTo>
                    <a:pt x="1757" y="1425"/>
                  </a:lnTo>
                  <a:lnTo>
                    <a:pt x="1757" y="1424"/>
                  </a:lnTo>
                  <a:lnTo>
                    <a:pt x="1758" y="1424"/>
                  </a:lnTo>
                  <a:lnTo>
                    <a:pt x="1758" y="1423"/>
                  </a:lnTo>
                  <a:lnTo>
                    <a:pt x="1759" y="1422"/>
                  </a:lnTo>
                  <a:lnTo>
                    <a:pt x="1759" y="1421"/>
                  </a:lnTo>
                  <a:lnTo>
                    <a:pt x="1759" y="1420"/>
                  </a:lnTo>
                  <a:lnTo>
                    <a:pt x="1760" y="1418"/>
                  </a:lnTo>
                  <a:lnTo>
                    <a:pt x="1760" y="1417"/>
                  </a:lnTo>
                  <a:lnTo>
                    <a:pt x="1761" y="1417"/>
                  </a:lnTo>
                  <a:lnTo>
                    <a:pt x="1761" y="1416"/>
                  </a:lnTo>
                  <a:lnTo>
                    <a:pt x="1761" y="1415"/>
                  </a:lnTo>
                  <a:lnTo>
                    <a:pt x="1762" y="1414"/>
                  </a:lnTo>
                  <a:lnTo>
                    <a:pt x="1763" y="1413"/>
                  </a:lnTo>
                  <a:lnTo>
                    <a:pt x="1765" y="1412"/>
                  </a:lnTo>
                  <a:lnTo>
                    <a:pt x="1767" y="1411"/>
                  </a:lnTo>
                  <a:lnTo>
                    <a:pt x="1768" y="1411"/>
                  </a:lnTo>
                  <a:lnTo>
                    <a:pt x="1768" y="1409"/>
                  </a:lnTo>
                  <a:lnTo>
                    <a:pt x="1769" y="1409"/>
                  </a:lnTo>
                  <a:lnTo>
                    <a:pt x="1770" y="1409"/>
                  </a:lnTo>
                  <a:lnTo>
                    <a:pt x="1774" y="1408"/>
                  </a:lnTo>
                  <a:lnTo>
                    <a:pt x="1775" y="1408"/>
                  </a:lnTo>
                  <a:lnTo>
                    <a:pt x="1776" y="1408"/>
                  </a:lnTo>
                  <a:lnTo>
                    <a:pt x="1776" y="1407"/>
                  </a:lnTo>
                  <a:lnTo>
                    <a:pt x="1777" y="1407"/>
                  </a:lnTo>
                  <a:lnTo>
                    <a:pt x="1778" y="1407"/>
                  </a:lnTo>
                  <a:lnTo>
                    <a:pt x="1778" y="1408"/>
                  </a:lnTo>
                  <a:lnTo>
                    <a:pt x="1779" y="1408"/>
                  </a:lnTo>
                  <a:lnTo>
                    <a:pt x="1778" y="1407"/>
                  </a:lnTo>
                  <a:lnTo>
                    <a:pt x="1777" y="1406"/>
                  </a:lnTo>
                  <a:lnTo>
                    <a:pt x="1777" y="1405"/>
                  </a:lnTo>
                  <a:lnTo>
                    <a:pt x="1778" y="1405"/>
                  </a:lnTo>
                  <a:lnTo>
                    <a:pt x="1778" y="1404"/>
                  </a:lnTo>
                  <a:lnTo>
                    <a:pt x="1779" y="1403"/>
                  </a:lnTo>
                  <a:lnTo>
                    <a:pt x="1780" y="1401"/>
                  </a:lnTo>
                  <a:lnTo>
                    <a:pt x="1783" y="1401"/>
                  </a:lnTo>
                  <a:lnTo>
                    <a:pt x="1784" y="1401"/>
                  </a:lnTo>
                  <a:lnTo>
                    <a:pt x="1785" y="1403"/>
                  </a:lnTo>
                  <a:lnTo>
                    <a:pt x="1786" y="1405"/>
                  </a:lnTo>
                  <a:close/>
                  <a:moveTo>
                    <a:pt x="1699" y="1396"/>
                  </a:moveTo>
                  <a:lnTo>
                    <a:pt x="1699" y="1395"/>
                  </a:lnTo>
                  <a:lnTo>
                    <a:pt x="1699" y="1393"/>
                  </a:lnTo>
                  <a:lnTo>
                    <a:pt x="1699" y="1391"/>
                  </a:lnTo>
                  <a:lnTo>
                    <a:pt x="1700" y="1391"/>
                  </a:lnTo>
                  <a:lnTo>
                    <a:pt x="1700" y="1390"/>
                  </a:lnTo>
                  <a:lnTo>
                    <a:pt x="1701" y="1390"/>
                  </a:lnTo>
                  <a:lnTo>
                    <a:pt x="1701" y="1391"/>
                  </a:lnTo>
                  <a:lnTo>
                    <a:pt x="1701" y="1392"/>
                  </a:lnTo>
                  <a:lnTo>
                    <a:pt x="1700" y="1393"/>
                  </a:lnTo>
                  <a:lnTo>
                    <a:pt x="1700" y="1395"/>
                  </a:lnTo>
                  <a:lnTo>
                    <a:pt x="1700" y="1396"/>
                  </a:lnTo>
                  <a:lnTo>
                    <a:pt x="1699" y="1396"/>
                  </a:lnTo>
                  <a:close/>
                  <a:moveTo>
                    <a:pt x="1717" y="1388"/>
                  </a:moveTo>
                  <a:lnTo>
                    <a:pt x="1717" y="1389"/>
                  </a:lnTo>
                  <a:lnTo>
                    <a:pt x="1718" y="1388"/>
                  </a:lnTo>
                  <a:lnTo>
                    <a:pt x="1718" y="1389"/>
                  </a:lnTo>
                  <a:lnTo>
                    <a:pt x="1719" y="1389"/>
                  </a:lnTo>
                  <a:lnTo>
                    <a:pt x="1718" y="1390"/>
                  </a:lnTo>
                  <a:lnTo>
                    <a:pt x="1719" y="1390"/>
                  </a:lnTo>
                  <a:lnTo>
                    <a:pt x="1721" y="1390"/>
                  </a:lnTo>
                  <a:lnTo>
                    <a:pt x="1721" y="1391"/>
                  </a:lnTo>
                  <a:lnTo>
                    <a:pt x="1719" y="1391"/>
                  </a:lnTo>
                  <a:lnTo>
                    <a:pt x="1718" y="1391"/>
                  </a:lnTo>
                  <a:lnTo>
                    <a:pt x="1718" y="1392"/>
                  </a:lnTo>
                  <a:lnTo>
                    <a:pt x="1718" y="1393"/>
                  </a:lnTo>
                  <a:lnTo>
                    <a:pt x="1719" y="1393"/>
                  </a:lnTo>
                  <a:lnTo>
                    <a:pt x="1719" y="1395"/>
                  </a:lnTo>
                  <a:lnTo>
                    <a:pt x="1718" y="1395"/>
                  </a:lnTo>
                  <a:lnTo>
                    <a:pt x="1717" y="1395"/>
                  </a:lnTo>
                  <a:lnTo>
                    <a:pt x="1716" y="1396"/>
                  </a:lnTo>
                  <a:lnTo>
                    <a:pt x="1716" y="1397"/>
                  </a:lnTo>
                  <a:lnTo>
                    <a:pt x="1715" y="1397"/>
                  </a:lnTo>
                  <a:lnTo>
                    <a:pt x="1714" y="1396"/>
                  </a:lnTo>
                  <a:lnTo>
                    <a:pt x="1714" y="1395"/>
                  </a:lnTo>
                  <a:lnTo>
                    <a:pt x="1715" y="1395"/>
                  </a:lnTo>
                  <a:lnTo>
                    <a:pt x="1715" y="1393"/>
                  </a:lnTo>
                  <a:lnTo>
                    <a:pt x="1714" y="1393"/>
                  </a:lnTo>
                  <a:lnTo>
                    <a:pt x="1713" y="1393"/>
                  </a:lnTo>
                  <a:lnTo>
                    <a:pt x="1714" y="1392"/>
                  </a:lnTo>
                  <a:lnTo>
                    <a:pt x="1716" y="1392"/>
                  </a:lnTo>
                  <a:lnTo>
                    <a:pt x="1717" y="1392"/>
                  </a:lnTo>
                  <a:lnTo>
                    <a:pt x="1716" y="1391"/>
                  </a:lnTo>
                  <a:lnTo>
                    <a:pt x="1715" y="1392"/>
                  </a:lnTo>
                  <a:lnTo>
                    <a:pt x="1715" y="1391"/>
                  </a:lnTo>
                  <a:lnTo>
                    <a:pt x="1715" y="1389"/>
                  </a:lnTo>
                  <a:lnTo>
                    <a:pt x="1714" y="1390"/>
                  </a:lnTo>
                  <a:lnTo>
                    <a:pt x="1714" y="1389"/>
                  </a:lnTo>
                  <a:lnTo>
                    <a:pt x="1714" y="1388"/>
                  </a:lnTo>
                  <a:lnTo>
                    <a:pt x="1715" y="1388"/>
                  </a:lnTo>
                  <a:lnTo>
                    <a:pt x="1715" y="1387"/>
                  </a:lnTo>
                  <a:lnTo>
                    <a:pt x="1716" y="1387"/>
                  </a:lnTo>
                  <a:lnTo>
                    <a:pt x="1717" y="1387"/>
                  </a:lnTo>
                  <a:lnTo>
                    <a:pt x="1717" y="1388"/>
                  </a:lnTo>
                  <a:close/>
                  <a:moveTo>
                    <a:pt x="1860" y="1383"/>
                  </a:moveTo>
                  <a:lnTo>
                    <a:pt x="1860" y="1382"/>
                  </a:lnTo>
                  <a:lnTo>
                    <a:pt x="1860" y="1383"/>
                  </a:lnTo>
                  <a:close/>
                  <a:moveTo>
                    <a:pt x="1856" y="1382"/>
                  </a:moveTo>
                  <a:lnTo>
                    <a:pt x="1856" y="1381"/>
                  </a:lnTo>
                  <a:lnTo>
                    <a:pt x="1857" y="1382"/>
                  </a:lnTo>
                  <a:lnTo>
                    <a:pt x="1856" y="1382"/>
                  </a:lnTo>
                  <a:close/>
                  <a:moveTo>
                    <a:pt x="1702" y="1373"/>
                  </a:moveTo>
                  <a:lnTo>
                    <a:pt x="1701" y="1373"/>
                  </a:lnTo>
                  <a:lnTo>
                    <a:pt x="1700" y="1373"/>
                  </a:lnTo>
                  <a:lnTo>
                    <a:pt x="1699" y="1372"/>
                  </a:lnTo>
                  <a:lnTo>
                    <a:pt x="1698" y="1372"/>
                  </a:lnTo>
                  <a:lnTo>
                    <a:pt x="1697" y="1371"/>
                  </a:lnTo>
                  <a:lnTo>
                    <a:pt x="1697" y="1370"/>
                  </a:lnTo>
                  <a:lnTo>
                    <a:pt x="1696" y="1370"/>
                  </a:lnTo>
                  <a:lnTo>
                    <a:pt x="1696" y="1369"/>
                  </a:lnTo>
                  <a:lnTo>
                    <a:pt x="1697" y="1369"/>
                  </a:lnTo>
                  <a:lnTo>
                    <a:pt x="1697" y="1370"/>
                  </a:lnTo>
                  <a:lnTo>
                    <a:pt x="1698" y="1370"/>
                  </a:lnTo>
                  <a:lnTo>
                    <a:pt x="1698" y="1371"/>
                  </a:lnTo>
                  <a:lnTo>
                    <a:pt x="1699" y="1371"/>
                  </a:lnTo>
                  <a:lnTo>
                    <a:pt x="1701" y="1372"/>
                  </a:lnTo>
                  <a:lnTo>
                    <a:pt x="1704" y="1372"/>
                  </a:lnTo>
                  <a:lnTo>
                    <a:pt x="1704" y="1373"/>
                  </a:lnTo>
                  <a:lnTo>
                    <a:pt x="1702" y="1373"/>
                  </a:lnTo>
                  <a:close/>
                  <a:moveTo>
                    <a:pt x="1711" y="1370"/>
                  </a:moveTo>
                  <a:lnTo>
                    <a:pt x="1709" y="1369"/>
                  </a:lnTo>
                  <a:lnTo>
                    <a:pt x="1709" y="1367"/>
                  </a:lnTo>
                  <a:lnTo>
                    <a:pt x="1710" y="1367"/>
                  </a:lnTo>
                  <a:lnTo>
                    <a:pt x="1711" y="1367"/>
                  </a:lnTo>
                  <a:lnTo>
                    <a:pt x="1711" y="1369"/>
                  </a:lnTo>
                  <a:lnTo>
                    <a:pt x="1711" y="1370"/>
                  </a:lnTo>
                  <a:close/>
                  <a:moveTo>
                    <a:pt x="1739" y="1332"/>
                  </a:moveTo>
                  <a:lnTo>
                    <a:pt x="1739" y="1333"/>
                  </a:lnTo>
                  <a:lnTo>
                    <a:pt x="1740" y="1333"/>
                  </a:lnTo>
                  <a:lnTo>
                    <a:pt x="1739" y="1333"/>
                  </a:lnTo>
                  <a:lnTo>
                    <a:pt x="1737" y="1333"/>
                  </a:lnTo>
                  <a:lnTo>
                    <a:pt x="1737" y="1332"/>
                  </a:lnTo>
                  <a:lnTo>
                    <a:pt x="1739" y="1331"/>
                  </a:lnTo>
                  <a:lnTo>
                    <a:pt x="1739" y="1332"/>
                  </a:lnTo>
                  <a:close/>
                  <a:moveTo>
                    <a:pt x="1766" y="1311"/>
                  </a:moveTo>
                  <a:lnTo>
                    <a:pt x="1766" y="1312"/>
                  </a:lnTo>
                  <a:lnTo>
                    <a:pt x="1765" y="1312"/>
                  </a:lnTo>
                  <a:lnTo>
                    <a:pt x="1766" y="1312"/>
                  </a:lnTo>
                  <a:lnTo>
                    <a:pt x="1765" y="1312"/>
                  </a:lnTo>
                  <a:lnTo>
                    <a:pt x="1765" y="1311"/>
                  </a:lnTo>
                  <a:lnTo>
                    <a:pt x="1766" y="1311"/>
                  </a:lnTo>
                  <a:close/>
                  <a:moveTo>
                    <a:pt x="1769" y="1295"/>
                  </a:moveTo>
                  <a:lnTo>
                    <a:pt x="1769" y="1296"/>
                  </a:lnTo>
                  <a:lnTo>
                    <a:pt x="1768" y="1296"/>
                  </a:lnTo>
                  <a:lnTo>
                    <a:pt x="1767" y="1296"/>
                  </a:lnTo>
                  <a:lnTo>
                    <a:pt x="1766" y="1296"/>
                  </a:lnTo>
                  <a:lnTo>
                    <a:pt x="1767" y="1295"/>
                  </a:lnTo>
                  <a:lnTo>
                    <a:pt x="1768" y="1295"/>
                  </a:lnTo>
                  <a:lnTo>
                    <a:pt x="1769" y="1295"/>
                  </a:lnTo>
                  <a:lnTo>
                    <a:pt x="1769" y="1294"/>
                  </a:lnTo>
                  <a:lnTo>
                    <a:pt x="1769" y="1295"/>
                  </a:lnTo>
                  <a:close/>
                  <a:moveTo>
                    <a:pt x="1767" y="1289"/>
                  </a:moveTo>
                  <a:lnTo>
                    <a:pt x="1768" y="1290"/>
                  </a:lnTo>
                  <a:lnTo>
                    <a:pt x="1767" y="1290"/>
                  </a:lnTo>
                  <a:lnTo>
                    <a:pt x="1766" y="1290"/>
                  </a:lnTo>
                  <a:lnTo>
                    <a:pt x="1765" y="1290"/>
                  </a:lnTo>
                  <a:lnTo>
                    <a:pt x="1763" y="1290"/>
                  </a:lnTo>
                  <a:lnTo>
                    <a:pt x="1765" y="1290"/>
                  </a:lnTo>
                  <a:lnTo>
                    <a:pt x="1765" y="1289"/>
                  </a:lnTo>
                  <a:lnTo>
                    <a:pt x="1766" y="1289"/>
                  </a:lnTo>
                  <a:lnTo>
                    <a:pt x="1767" y="1289"/>
                  </a:lnTo>
                  <a:close/>
                  <a:moveTo>
                    <a:pt x="1773" y="1284"/>
                  </a:moveTo>
                  <a:lnTo>
                    <a:pt x="1771" y="1284"/>
                  </a:lnTo>
                  <a:lnTo>
                    <a:pt x="1771" y="1286"/>
                  </a:lnTo>
                  <a:lnTo>
                    <a:pt x="1770" y="1286"/>
                  </a:lnTo>
                  <a:lnTo>
                    <a:pt x="1769" y="1287"/>
                  </a:lnTo>
                  <a:lnTo>
                    <a:pt x="1768" y="1287"/>
                  </a:lnTo>
                  <a:lnTo>
                    <a:pt x="1768" y="1286"/>
                  </a:lnTo>
                  <a:lnTo>
                    <a:pt x="1768" y="1284"/>
                  </a:lnTo>
                  <a:lnTo>
                    <a:pt x="1767" y="1284"/>
                  </a:lnTo>
                  <a:lnTo>
                    <a:pt x="1767" y="1283"/>
                  </a:lnTo>
                  <a:lnTo>
                    <a:pt x="1767" y="1282"/>
                  </a:lnTo>
                  <a:lnTo>
                    <a:pt x="1768" y="1282"/>
                  </a:lnTo>
                  <a:lnTo>
                    <a:pt x="1769" y="1282"/>
                  </a:lnTo>
                  <a:lnTo>
                    <a:pt x="1769" y="1281"/>
                  </a:lnTo>
                  <a:lnTo>
                    <a:pt x="1770" y="1280"/>
                  </a:lnTo>
                  <a:lnTo>
                    <a:pt x="1771" y="1279"/>
                  </a:lnTo>
                  <a:lnTo>
                    <a:pt x="1773" y="1279"/>
                  </a:lnTo>
                  <a:lnTo>
                    <a:pt x="1773" y="1280"/>
                  </a:lnTo>
                  <a:lnTo>
                    <a:pt x="1773" y="1281"/>
                  </a:lnTo>
                  <a:lnTo>
                    <a:pt x="1771" y="1282"/>
                  </a:lnTo>
                  <a:lnTo>
                    <a:pt x="1773" y="1283"/>
                  </a:lnTo>
                  <a:lnTo>
                    <a:pt x="1773" y="1284"/>
                  </a:lnTo>
                  <a:close/>
                  <a:moveTo>
                    <a:pt x="1794" y="1240"/>
                  </a:moveTo>
                  <a:lnTo>
                    <a:pt x="1795" y="1241"/>
                  </a:lnTo>
                  <a:lnTo>
                    <a:pt x="1794" y="1241"/>
                  </a:lnTo>
                  <a:lnTo>
                    <a:pt x="1793" y="1241"/>
                  </a:lnTo>
                  <a:lnTo>
                    <a:pt x="1792" y="1241"/>
                  </a:lnTo>
                  <a:lnTo>
                    <a:pt x="1792" y="1240"/>
                  </a:lnTo>
                  <a:lnTo>
                    <a:pt x="1792" y="1239"/>
                  </a:lnTo>
                  <a:lnTo>
                    <a:pt x="1794" y="1240"/>
                  </a:lnTo>
                  <a:close/>
                  <a:moveTo>
                    <a:pt x="1799" y="1241"/>
                  </a:moveTo>
                  <a:lnTo>
                    <a:pt x="1797" y="1244"/>
                  </a:lnTo>
                  <a:lnTo>
                    <a:pt x="1796" y="1244"/>
                  </a:lnTo>
                  <a:lnTo>
                    <a:pt x="1796" y="1242"/>
                  </a:lnTo>
                  <a:lnTo>
                    <a:pt x="1795" y="1242"/>
                  </a:lnTo>
                  <a:lnTo>
                    <a:pt x="1796" y="1241"/>
                  </a:lnTo>
                  <a:lnTo>
                    <a:pt x="1795" y="1241"/>
                  </a:lnTo>
                  <a:lnTo>
                    <a:pt x="1795" y="1240"/>
                  </a:lnTo>
                  <a:lnTo>
                    <a:pt x="1795" y="1239"/>
                  </a:lnTo>
                  <a:lnTo>
                    <a:pt x="1796" y="1239"/>
                  </a:lnTo>
                  <a:lnTo>
                    <a:pt x="1797" y="1239"/>
                  </a:lnTo>
                  <a:lnTo>
                    <a:pt x="1797" y="1240"/>
                  </a:lnTo>
                  <a:lnTo>
                    <a:pt x="1799" y="1240"/>
                  </a:lnTo>
                  <a:lnTo>
                    <a:pt x="1799" y="1241"/>
                  </a:lnTo>
                  <a:close/>
                  <a:moveTo>
                    <a:pt x="1805" y="1214"/>
                  </a:moveTo>
                  <a:lnTo>
                    <a:pt x="1806" y="1216"/>
                  </a:lnTo>
                  <a:lnTo>
                    <a:pt x="1806" y="1217"/>
                  </a:lnTo>
                  <a:lnTo>
                    <a:pt x="1805" y="1217"/>
                  </a:lnTo>
                  <a:lnTo>
                    <a:pt x="1806" y="1217"/>
                  </a:lnTo>
                  <a:lnTo>
                    <a:pt x="1805" y="1217"/>
                  </a:lnTo>
                  <a:lnTo>
                    <a:pt x="1805" y="1216"/>
                  </a:lnTo>
                  <a:lnTo>
                    <a:pt x="1805" y="1217"/>
                  </a:lnTo>
                  <a:lnTo>
                    <a:pt x="1804" y="1217"/>
                  </a:lnTo>
                  <a:lnTo>
                    <a:pt x="1804" y="1216"/>
                  </a:lnTo>
                  <a:lnTo>
                    <a:pt x="1804" y="1215"/>
                  </a:lnTo>
                  <a:lnTo>
                    <a:pt x="1803" y="1215"/>
                  </a:lnTo>
                  <a:lnTo>
                    <a:pt x="1802" y="1215"/>
                  </a:lnTo>
                  <a:lnTo>
                    <a:pt x="1801" y="1215"/>
                  </a:lnTo>
                  <a:lnTo>
                    <a:pt x="1801" y="1214"/>
                  </a:lnTo>
                  <a:lnTo>
                    <a:pt x="1802" y="1213"/>
                  </a:lnTo>
                  <a:lnTo>
                    <a:pt x="1803" y="1212"/>
                  </a:lnTo>
                  <a:lnTo>
                    <a:pt x="1804" y="1212"/>
                  </a:lnTo>
                  <a:lnTo>
                    <a:pt x="1804" y="1213"/>
                  </a:lnTo>
                  <a:lnTo>
                    <a:pt x="1804" y="1214"/>
                  </a:lnTo>
                  <a:lnTo>
                    <a:pt x="1805" y="1214"/>
                  </a:lnTo>
                  <a:close/>
                  <a:moveTo>
                    <a:pt x="1811" y="1212"/>
                  </a:moveTo>
                  <a:lnTo>
                    <a:pt x="1811" y="1213"/>
                  </a:lnTo>
                  <a:lnTo>
                    <a:pt x="1810" y="1212"/>
                  </a:lnTo>
                  <a:lnTo>
                    <a:pt x="1809" y="1212"/>
                  </a:lnTo>
                  <a:lnTo>
                    <a:pt x="1809" y="1211"/>
                  </a:lnTo>
                  <a:lnTo>
                    <a:pt x="1809" y="1210"/>
                  </a:lnTo>
                  <a:lnTo>
                    <a:pt x="1810" y="1210"/>
                  </a:lnTo>
                  <a:lnTo>
                    <a:pt x="1811" y="1211"/>
                  </a:lnTo>
                  <a:lnTo>
                    <a:pt x="1811" y="1212"/>
                  </a:lnTo>
                  <a:close/>
                  <a:moveTo>
                    <a:pt x="1800" y="1207"/>
                  </a:moveTo>
                  <a:lnTo>
                    <a:pt x="1799" y="1207"/>
                  </a:lnTo>
                  <a:lnTo>
                    <a:pt x="1797" y="1207"/>
                  </a:lnTo>
                  <a:lnTo>
                    <a:pt x="1797" y="1206"/>
                  </a:lnTo>
                  <a:lnTo>
                    <a:pt x="1797" y="1205"/>
                  </a:lnTo>
                  <a:lnTo>
                    <a:pt x="1799" y="1205"/>
                  </a:lnTo>
                  <a:lnTo>
                    <a:pt x="1800" y="1206"/>
                  </a:lnTo>
                  <a:lnTo>
                    <a:pt x="1800" y="1207"/>
                  </a:lnTo>
                  <a:close/>
                  <a:moveTo>
                    <a:pt x="1812" y="1205"/>
                  </a:moveTo>
                  <a:lnTo>
                    <a:pt x="1813" y="1205"/>
                  </a:lnTo>
                  <a:lnTo>
                    <a:pt x="1814" y="1205"/>
                  </a:lnTo>
                  <a:lnTo>
                    <a:pt x="1814" y="1206"/>
                  </a:lnTo>
                  <a:lnTo>
                    <a:pt x="1814" y="1207"/>
                  </a:lnTo>
                  <a:lnTo>
                    <a:pt x="1814" y="1208"/>
                  </a:lnTo>
                  <a:lnTo>
                    <a:pt x="1814" y="1210"/>
                  </a:lnTo>
                  <a:lnTo>
                    <a:pt x="1814" y="1211"/>
                  </a:lnTo>
                  <a:lnTo>
                    <a:pt x="1814" y="1210"/>
                  </a:lnTo>
                  <a:lnTo>
                    <a:pt x="1813" y="1210"/>
                  </a:lnTo>
                  <a:lnTo>
                    <a:pt x="1813" y="1208"/>
                  </a:lnTo>
                  <a:lnTo>
                    <a:pt x="1813" y="1207"/>
                  </a:lnTo>
                  <a:lnTo>
                    <a:pt x="1812" y="1206"/>
                  </a:lnTo>
                  <a:lnTo>
                    <a:pt x="1811" y="1206"/>
                  </a:lnTo>
                  <a:lnTo>
                    <a:pt x="1812" y="1205"/>
                  </a:lnTo>
                  <a:close/>
                  <a:moveTo>
                    <a:pt x="1795" y="1204"/>
                  </a:moveTo>
                  <a:lnTo>
                    <a:pt x="1794" y="1204"/>
                  </a:lnTo>
                  <a:lnTo>
                    <a:pt x="1793" y="1203"/>
                  </a:lnTo>
                  <a:lnTo>
                    <a:pt x="1794" y="1202"/>
                  </a:lnTo>
                  <a:lnTo>
                    <a:pt x="1794" y="1200"/>
                  </a:lnTo>
                  <a:lnTo>
                    <a:pt x="1794" y="1199"/>
                  </a:lnTo>
                  <a:lnTo>
                    <a:pt x="1795" y="1199"/>
                  </a:lnTo>
                  <a:lnTo>
                    <a:pt x="1795" y="1200"/>
                  </a:lnTo>
                  <a:lnTo>
                    <a:pt x="1796" y="1200"/>
                  </a:lnTo>
                  <a:lnTo>
                    <a:pt x="1796" y="1202"/>
                  </a:lnTo>
                  <a:lnTo>
                    <a:pt x="1796" y="1203"/>
                  </a:lnTo>
                  <a:lnTo>
                    <a:pt x="1795" y="1204"/>
                  </a:lnTo>
                  <a:close/>
                  <a:moveTo>
                    <a:pt x="1806" y="1198"/>
                  </a:moveTo>
                  <a:lnTo>
                    <a:pt x="1808" y="1198"/>
                  </a:lnTo>
                  <a:lnTo>
                    <a:pt x="1808" y="1199"/>
                  </a:lnTo>
                  <a:lnTo>
                    <a:pt x="1809" y="1199"/>
                  </a:lnTo>
                  <a:lnTo>
                    <a:pt x="1809" y="1200"/>
                  </a:lnTo>
                  <a:lnTo>
                    <a:pt x="1810" y="1200"/>
                  </a:lnTo>
                  <a:lnTo>
                    <a:pt x="1811" y="1200"/>
                  </a:lnTo>
                  <a:lnTo>
                    <a:pt x="1811" y="1202"/>
                  </a:lnTo>
                  <a:lnTo>
                    <a:pt x="1812" y="1202"/>
                  </a:lnTo>
                  <a:lnTo>
                    <a:pt x="1812" y="1203"/>
                  </a:lnTo>
                  <a:lnTo>
                    <a:pt x="1811" y="1203"/>
                  </a:lnTo>
                  <a:lnTo>
                    <a:pt x="1811" y="1204"/>
                  </a:lnTo>
                  <a:lnTo>
                    <a:pt x="1811" y="1205"/>
                  </a:lnTo>
                  <a:lnTo>
                    <a:pt x="1811" y="1206"/>
                  </a:lnTo>
                  <a:lnTo>
                    <a:pt x="1810" y="1206"/>
                  </a:lnTo>
                  <a:lnTo>
                    <a:pt x="1809" y="1204"/>
                  </a:lnTo>
                  <a:lnTo>
                    <a:pt x="1808" y="1204"/>
                  </a:lnTo>
                  <a:lnTo>
                    <a:pt x="1806" y="1203"/>
                  </a:lnTo>
                  <a:lnTo>
                    <a:pt x="1805" y="1203"/>
                  </a:lnTo>
                  <a:lnTo>
                    <a:pt x="1803" y="1203"/>
                  </a:lnTo>
                  <a:lnTo>
                    <a:pt x="1802" y="1203"/>
                  </a:lnTo>
                  <a:lnTo>
                    <a:pt x="1801" y="1203"/>
                  </a:lnTo>
                  <a:lnTo>
                    <a:pt x="1800" y="1203"/>
                  </a:lnTo>
                  <a:lnTo>
                    <a:pt x="1800" y="1202"/>
                  </a:lnTo>
                  <a:lnTo>
                    <a:pt x="1799" y="1200"/>
                  </a:lnTo>
                  <a:lnTo>
                    <a:pt x="1799" y="1199"/>
                  </a:lnTo>
                  <a:lnTo>
                    <a:pt x="1799" y="1198"/>
                  </a:lnTo>
                  <a:lnTo>
                    <a:pt x="1799" y="1197"/>
                  </a:lnTo>
                  <a:lnTo>
                    <a:pt x="1803" y="1197"/>
                  </a:lnTo>
                  <a:lnTo>
                    <a:pt x="1804" y="1197"/>
                  </a:lnTo>
                  <a:lnTo>
                    <a:pt x="1804" y="1198"/>
                  </a:lnTo>
                  <a:lnTo>
                    <a:pt x="1805" y="1198"/>
                  </a:lnTo>
                  <a:lnTo>
                    <a:pt x="1806" y="1198"/>
                  </a:lnTo>
                  <a:close/>
                  <a:moveTo>
                    <a:pt x="1814" y="1191"/>
                  </a:moveTo>
                  <a:lnTo>
                    <a:pt x="1814" y="1192"/>
                  </a:lnTo>
                  <a:lnTo>
                    <a:pt x="1814" y="1191"/>
                  </a:lnTo>
                  <a:lnTo>
                    <a:pt x="1813" y="1191"/>
                  </a:lnTo>
                  <a:lnTo>
                    <a:pt x="1813" y="1192"/>
                  </a:lnTo>
                  <a:lnTo>
                    <a:pt x="1812" y="1192"/>
                  </a:lnTo>
                  <a:lnTo>
                    <a:pt x="1811" y="1192"/>
                  </a:lnTo>
                  <a:lnTo>
                    <a:pt x="1810" y="1192"/>
                  </a:lnTo>
                  <a:lnTo>
                    <a:pt x="1811" y="1192"/>
                  </a:lnTo>
                  <a:lnTo>
                    <a:pt x="1811" y="1191"/>
                  </a:lnTo>
                  <a:lnTo>
                    <a:pt x="1812" y="1191"/>
                  </a:lnTo>
                  <a:lnTo>
                    <a:pt x="1814" y="1191"/>
                  </a:lnTo>
                  <a:close/>
                  <a:moveTo>
                    <a:pt x="1808" y="1192"/>
                  </a:moveTo>
                  <a:lnTo>
                    <a:pt x="1806" y="1192"/>
                  </a:lnTo>
                  <a:lnTo>
                    <a:pt x="1804" y="1192"/>
                  </a:lnTo>
                  <a:lnTo>
                    <a:pt x="1804" y="1191"/>
                  </a:lnTo>
                  <a:lnTo>
                    <a:pt x="1802" y="1190"/>
                  </a:lnTo>
                  <a:lnTo>
                    <a:pt x="1803" y="1190"/>
                  </a:lnTo>
                  <a:lnTo>
                    <a:pt x="1803" y="1189"/>
                  </a:lnTo>
                  <a:lnTo>
                    <a:pt x="1804" y="1189"/>
                  </a:lnTo>
                  <a:lnTo>
                    <a:pt x="1805" y="1189"/>
                  </a:lnTo>
                  <a:lnTo>
                    <a:pt x="1806" y="1188"/>
                  </a:lnTo>
                  <a:lnTo>
                    <a:pt x="1808" y="1188"/>
                  </a:lnTo>
                  <a:lnTo>
                    <a:pt x="1808" y="1189"/>
                  </a:lnTo>
                  <a:lnTo>
                    <a:pt x="1809" y="1189"/>
                  </a:lnTo>
                  <a:lnTo>
                    <a:pt x="1808" y="1190"/>
                  </a:lnTo>
                  <a:lnTo>
                    <a:pt x="1808" y="1191"/>
                  </a:lnTo>
                  <a:lnTo>
                    <a:pt x="1809" y="1191"/>
                  </a:lnTo>
                  <a:lnTo>
                    <a:pt x="1808" y="1191"/>
                  </a:lnTo>
                  <a:lnTo>
                    <a:pt x="1808" y="1192"/>
                  </a:lnTo>
                  <a:close/>
                  <a:moveTo>
                    <a:pt x="1811" y="1182"/>
                  </a:moveTo>
                  <a:lnTo>
                    <a:pt x="1812" y="1183"/>
                  </a:lnTo>
                  <a:lnTo>
                    <a:pt x="1813" y="1182"/>
                  </a:lnTo>
                  <a:lnTo>
                    <a:pt x="1813" y="1183"/>
                  </a:lnTo>
                  <a:lnTo>
                    <a:pt x="1814" y="1183"/>
                  </a:lnTo>
                  <a:lnTo>
                    <a:pt x="1816" y="1183"/>
                  </a:lnTo>
                  <a:lnTo>
                    <a:pt x="1816" y="1185"/>
                  </a:lnTo>
                  <a:lnTo>
                    <a:pt x="1814" y="1185"/>
                  </a:lnTo>
                  <a:lnTo>
                    <a:pt x="1813" y="1185"/>
                  </a:lnTo>
                  <a:lnTo>
                    <a:pt x="1812" y="1185"/>
                  </a:lnTo>
                  <a:lnTo>
                    <a:pt x="1811" y="1185"/>
                  </a:lnTo>
                  <a:lnTo>
                    <a:pt x="1810" y="1185"/>
                  </a:lnTo>
                  <a:lnTo>
                    <a:pt x="1810" y="1183"/>
                  </a:lnTo>
                  <a:lnTo>
                    <a:pt x="1810" y="1182"/>
                  </a:lnTo>
                  <a:lnTo>
                    <a:pt x="1811" y="1182"/>
                  </a:lnTo>
                  <a:close/>
                  <a:moveTo>
                    <a:pt x="1817" y="1172"/>
                  </a:moveTo>
                  <a:lnTo>
                    <a:pt x="1818" y="1172"/>
                  </a:lnTo>
                  <a:lnTo>
                    <a:pt x="1819" y="1172"/>
                  </a:lnTo>
                  <a:lnTo>
                    <a:pt x="1818" y="1172"/>
                  </a:lnTo>
                  <a:lnTo>
                    <a:pt x="1817" y="1173"/>
                  </a:lnTo>
                  <a:lnTo>
                    <a:pt x="1816" y="1173"/>
                  </a:lnTo>
                  <a:lnTo>
                    <a:pt x="1816" y="1172"/>
                  </a:lnTo>
                  <a:lnTo>
                    <a:pt x="1816" y="1171"/>
                  </a:lnTo>
                  <a:lnTo>
                    <a:pt x="1817" y="1171"/>
                  </a:lnTo>
                  <a:lnTo>
                    <a:pt x="1817" y="1172"/>
                  </a:lnTo>
                  <a:close/>
                  <a:moveTo>
                    <a:pt x="1794" y="1147"/>
                  </a:moveTo>
                  <a:lnTo>
                    <a:pt x="1793" y="1146"/>
                  </a:lnTo>
                  <a:lnTo>
                    <a:pt x="1792" y="1144"/>
                  </a:lnTo>
                  <a:lnTo>
                    <a:pt x="1793" y="1144"/>
                  </a:lnTo>
                  <a:lnTo>
                    <a:pt x="1794" y="1144"/>
                  </a:lnTo>
                  <a:lnTo>
                    <a:pt x="1795" y="1144"/>
                  </a:lnTo>
                  <a:lnTo>
                    <a:pt x="1795" y="1145"/>
                  </a:lnTo>
                  <a:lnTo>
                    <a:pt x="1795" y="1146"/>
                  </a:lnTo>
                  <a:lnTo>
                    <a:pt x="1794" y="1147"/>
                  </a:lnTo>
                  <a:close/>
                  <a:moveTo>
                    <a:pt x="1792" y="1146"/>
                  </a:moveTo>
                  <a:lnTo>
                    <a:pt x="1791" y="1146"/>
                  </a:lnTo>
                  <a:lnTo>
                    <a:pt x="1791" y="1145"/>
                  </a:lnTo>
                  <a:lnTo>
                    <a:pt x="1790" y="1144"/>
                  </a:lnTo>
                  <a:lnTo>
                    <a:pt x="1785" y="1141"/>
                  </a:lnTo>
                  <a:lnTo>
                    <a:pt x="1784" y="1140"/>
                  </a:lnTo>
                  <a:lnTo>
                    <a:pt x="1785" y="1140"/>
                  </a:lnTo>
                  <a:lnTo>
                    <a:pt x="1788" y="1141"/>
                  </a:lnTo>
                  <a:lnTo>
                    <a:pt x="1790" y="1142"/>
                  </a:lnTo>
                  <a:lnTo>
                    <a:pt x="1791" y="1142"/>
                  </a:lnTo>
                  <a:lnTo>
                    <a:pt x="1791" y="1144"/>
                  </a:lnTo>
                  <a:lnTo>
                    <a:pt x="1792" y="1144"/>
                  </a:lnTo>
                  <a:lnTo>
                    <a:pt x="1792" y="1145"/>
                  </a:lnTo>
                  <a:lnTo>
                    <a:pt x="1792" y="1146"/>
                  </a:lnTo>
                  <a:close/>
                  <a:moveTo>
                    <a:pt x="1796" y="1140"/>
                  </a:moveTo>
                  <a:lnTo>
                    <a:pt x="1794" y="1140"/>
                  </a:lnTo>
                  <a:lnTo>
                    <a:pt x="1793" y="1140"/>
                  </a:lnTo>
                  <a:lnTo>
                    <a:pt x="1792" y="1139"/>
                  </a:lnTo>
                  <a:lnTo>
                    <a:pt x="1790" y="1138"/>
                  </a:lnTo>
                  <a:lnTo>
                    <a:pt x="1788" y="1138"/>
                  </a:lnTo>
                  <a:lnTo>
                    <a:pt x="1785" y="1137"/>
                  </a:lnTo>
                  <a:lnTo>
                    <a:pt x="1784" y="1137"/>
                  </a:lnTo>
                  <a:lnTo>
                    <a:pt x="1783" y="1136"/>
                  </a:lnTo>
                  <a:lnTo>
                    <a:pt x="1782" y="1135"/>
                  </a:lnTo>
                  <a:lnTo>
                    <a:pt x="1780" y="1135"/>
                  </a:lnTo>
                  <a:lnTo>
                    <a:pt x="1777" y="1132"/>
                  </a:lnTo>
                  <a:lnTo>
                    <a:pt x="1776" y="1132"/>
                  </a:lnTo>
                  <a:lnTo>
                    <a:pt x="1775" y="1131"/>
                  </a:lnTo>
                  <a:lnTo>
                    <a:pt x="1774" y="1131"/>
                  </a:lnTo>
                  <a:lnTo>
                    <a:pt x="1774" y="1130"/>
                  </a:lnTo>
                  <a:lnTo>
                    <a:pt x="1773" y="1129"/>
                  </a:lnTo>
                  <a:lnTo>
                    <a:pt x="1770" y="1128"/>
                  </a:lnTo>
                  <a:lnTo>
                    <a:pt x="1770" y="1127"/>
                  </a:lnTo>
                  <a:lnTo>
                    <a:pt x="1769" y="1125"/>
                  </a:lnTo>
                  <a:lnTo>
                    <a:pt x="1769" y="1124"/>
                  </a:lnTo>
                  <a:lnTo>
                    <a:pt x="1770" y="1123"/>
                  </a:lnTo>
                  <a:lnTo>
                    <a:pt x="1773" y="1123"/>
                  </a:lnTo>
                  <a:lnTo>
                    <a:pt x="1775" y="1123"/>
                  </a:lnTo>
                  <a:lnTo>
                    <a:pt x="1776" y="1124"/>
                  </a:lnTo>
                  <a:lnTo>
                    <a:pt x="1777" y="1124"/>
                  </a:lnTo>
                  <a:lnTo>
                    <a:pt x="1778" y="1124"/>
                  </a:lnTo>
                  <a:lnTo>
                    <a:pt x="1780" y="1125"/>
                  </a:lnTo>
                  <a:lnTo>
                    <a:pt x="1782" y="1127"/>
                  </a:lnTo>
                  <a:lnTo>
                    <a:pt x="1783" y="1128"/>
                  </a:lnTo>
                  <a:lnTo>
                    <a:pt x="1784" y="1129"/>
                  </a:lnTo>
                  <a:lnTo>
                    <a:pt x="1785" y="1129"/>
                  </a:lnTo>
                  <a:lnTo>
                    <a:pt x="1786" y="1130"/>
                  </a:lnTo>
                  <a:lnTo>
                    <a:pt x="1787" y="1131"/>
                  </a:lnTo>
                  <a:lnTo>
                    <a:pt x="1790" y="1132"/>
                  </a:lnTo>
                  <a:lnTo>
                    <a:pt x="1794" y="1133"/>
                  </a:lnTo>
                  <a:lnTo>
                    <a:pt x="1796" y="1135"/>
                  </a:lnTo>
                  <a:lnTo>
                    <a:pt x="1799" y="1136"/>
                  </a:lnTo>
                  <a:lnTo>
                    <a:pt x="1800" y="1138"/>
                  </a:lnTo>
                  <a:lnTo>
                    <a:pt x="1799" y="1139"/>
                  </a:lnTo>
                  <a:lnTo>
                    <a:pt x="1796" y="1140"/>
                  </a:lnTo>
                  <a:close/>
                  <a:moveTo>
                    <a:pt x="1722" y="1112"/>
                  </a:moveTo>
                  <a:lnTo>
                    <a:pt x="1722" y="1113"/>
                  </a:lnTo>
                  <a:lnTo>
                    <a:pt x="1721" y="1112"/>
                  </a:lnTo>
                  <a:lnTo>
                    <a:pt x="1719" y="1111"/>
                  </a:lnTo>
                  <a:lnTo>
                    <a:pt x="1718" y="1111"/>
                  </a:lnTo>
                  <a:lnTo>
                    <a:pt x="1717" y="1111"/>
                  </a:lnTo>
                  <a:lnTo>
                    <a:pt x="1717" y="1110"/>
                  </a:lnTo>
                  <a:lnTo>
                    <a:pt x="1717" y="1108"/>
                  </a:lnTo>
                  <a:lnTo>
                    <a:pt x="1718" y="1108"/>
                  </a:lnTo>
                  <a:lnTo>
                    <a:pt x="1718" y="1107"/>
                  </a:lnTo>
                  <a:lnTo>
                    <a:pt x="1717" y="1106"/>
                  </a:lnTo>
                  <a:lnTo>
                    <a:pt x="1716" y="1106"/>
                  </a:lnTo>
                  <a:lnTo>
                    <a:pt x="1715" y="1105"/>
                  </a:lnTo>
                  <a:lnTo>
                    <a:pt x="1715" y="1104"/>
                  </a:lnTo>
                  <a:lnTo>
                    <a:pt x="1716" y="1103"/>
                  </a:lnTo>
                  <a:lnTo>
                    <a:pt x="1717" y="1103"/>
                  </a:lnTo>
                  <a:lnTo>
                    <a:pt x="1718" y="1104"/>
                  </a:lnTo>
                  <a:lnTo>
                    <a:pt x="1719" y="1105"/>
                  </a:lnTo>
                  <a:lnTo>
                    <a:pt x="1721" y="1108"/>
                  </a:lnTo>
                  <a:lnTo>
                    <a:pt x="1721" y="1111"/>
                  </a:lnTo>
                  <a:lnTo>
                    <a:pt x="1722" y="1112"/>
                  </a:lnTo>
                  <a:close/>
                  <a:moveTo>
                    <a:pt x="1753" y="846"/>
                  </a:moveTo>
                  <a:lnTo>
                    <a:pt x="1753" y="847"/>
                  </a:lnTo>
                  <a:lnTo>
                    <a:pt x="1752" y="846"/>
                  </a:lnTo>
                  <a:lnTo>
                    <a:pt x="1752" y="845"/>
                  </a:lnTo>
                  <a:lnTo>
                    <a:pt x="1753" y="845"/>
                  </a:lnTo>
                  <a:lnTo>
                    <a:pt x="1753" y="846"/>
                  </a:lnTo>
                  <a:close/>
                  <a:moveTo>
                    <a:pt x="1749" y="845"/>
                  </a:moveTo>
                  <a:lnTo>
                    <a:pt x="1748" y="845"/>
                  </a:lnTo>
                  <a:lnTo>
                    <a:pt x="1748" y="844"/>
                  </a:lnTo>
                  <a:lnTo>
                    <a:pt x="1748" y="843"/>
                  </a:lnTo>
                  <a:lnTo>
                    <a:pt x="1749" y="843"/>
                  </a:lnTo>
                  <a:lnTo>
                    <a:pt x="1749" y="844"/>
                  </a:lnTo>
                  <a:lnTo>
                    <a:pt x="1749" y="845"/>
                  </a:lnTo>
                  <a:close/>
                  <a:moveTo>
                    <a:pt x="1752" y="844"/>
                  </a:moveTo>
                  <a:lnTo>
                    <a:pt x="1751" y="844"/>
                  </a:lnTo>
                  <a:lnTo>
                    <a:pt x="1751" y="843"/>
                  </a:lnTo>
                  <a:lnTo>
                    <a:pt x="1752" y="843"/>
                  </a:lnTo>
                  <a:lnTo>
                    <a:pt x="1752" y="844"/>
                  </a:lnTo>
                  <a:close/>
                  <a:moveTo>
                    <a:pt x="1754" y="835"/>
                  </a:moveTo>
                  <a:lnTo>
                    <a:pt x="1753" y="835"/>
                  </a:lnTo>
                  <a:lnTo>
                    <a:pt x="1752" y="834"/>
                  </a:lnTo>
                  <a:lnTo>
                    <a:pt x="1753" y="834"/>
                  </a:lnTo>
                  <a:lnTo>
                    <a:pt x="1754" y="835"/>
                  </a:lnTo>
                  <a:close/>
                  <a:moveTo>
                    <a:pt x="1756" y="828"/>
                  </a:moveTo>
                  <a:lnTo>
                    <a:pt x="1754" y="828"/>
                  </a:lnTo>
                  <a:lnTo>
                    <a:pt x="1756" y="828"/>
                  </a:lnTo>
                  <a:lnTo>
                    <a:pt x="1756" y="827"/>
                  </a:lnTo>
                  <a:lnTo>
                    <a:pt x="1757" y="827"/>
                  </a:lnTo>
                  <a:lnTo>
                    <a:pt x="1757" y="828"/>
                  </a:lnTo>
                  <a:lnTo>
                    <a:pt x="1756" y="828"/>
                  </a:lnTo>
                  <a:close/>
                  <a:moveTo>
                    <a:pt x="1760" y="823"/>
                  </a:moveTo>
                  <a:lnTo>
                    <a:pt x="1759" y="823"/>
                  </a:lnTo>
                  <a:lnTo>
                    <a:pt x="1760" y="823"/>
                  </a:lnTo>
                  <a:close/>
                  <a:moveTo>
                    <a:pt x="1675" y="793"/>
                  </a:moveTo>
                  <a:lnTo>
                    <a:pt x="1673" y="796"/>
                  </a:lnTo>
                  <a:lnTo>
                    <a:pt x="1670" y="798"/>
                  </a:lnTo>
                  <a:lnTo>
                    <a:pt x="1668" y="797"/>
                  </a:lnTo>
                  <a:lnTo>
                    <a:pt x="1670" y="797"/>
                  </a:lnTo>
                  <a:lnTo>
                    <a:pt x="1668" y="796"/>
                  </a:lnTo>
                  <a:lnTo>
                    <a:pt x="1668" y="794"/>
                  </a:lnTo>
                  <a:lnTo>
                    <a:pt x="1668" y="793"/>
                  </a:lnTo>
                  <a:lnTo>
                    <a:pt x="1670" y="792"/>
                  </a:lnTo>
                  <a:lnTo>
                    <a:pt x="1671" y="793"/>
                  </a:lnTo>
                  <a:lnTo>
                    <a:pt x="1672" y="794"/>
                  </a:lnTo>
                  <a:lnTo>
                    <a:pt x="1674" y="793"/>
                  </a:lnTo>
                  <a:lnTo>
                    <a:pt x="1674" y="792"/>
                  </a:lnTo>
                  <a:lnTo>
                    <a:pt x="1674" y="790"/>
                  </a:lnTo>
                  <a:lnTo>
                    <a:pt x="1675" y="792"/>
                  </a:lnTo>
                  <a:lnTo>
                    <a:pt x="1675" y="793"/>
                  </a:lnTo>
                  <a:close/>
                  <a:moveTo>
                    <a:pt x="1844" y="792"/>
                  </a:moveTo>
                  <a:lnTo>
                    <a:pt x="1844" y="793"/>
                  </a:lnTo>
                  <a:lnTo>
                    <a:pt x="1843" y="793"/>
                  </a:lnTo>
                  <a:lnTo>
                    <a:pt x="1843" y="792"/>
                  </a:lnTo>
                  <a:lnTo>
                    <a:pt x="1843" y="790"/>
                  </a:lnTo>
                  <a:lnTo>
                    <a:pt x="1844" y="790"/>
                  </a:lnTo>
                  <a:lnTo>
                    <a:pt x="1844" y="792"/>
                  </a:lnTo>
                  <a:close/>
                  <a:moveTo>
                    <a:pt x="1814" y="786"/>
                  </a:moveTo>
                  <a:lnTo>
                    <a:pt x="1814" y="787"/>
                  </a:lnTo>
                  <a:lnTo>
                    <a:pt x="1813" y="787"/>
                  </a:lnTo>
                  <a:lnTo>
                    <a:pt x="1812" y="787"/>
                  </a:lnTo>
                  <a:lnTo>
                    <a:pt x="1812" y="786"/>
                  </a:lnTo>
                  <a:lnTo>
                    <a:pt x="1813" y="785"/>
                  </a:lnTo>
                  <a:lnTo>
                    <a:pt x="1814" y="785"/>
                  </a:lnTo>
                  <a:lnTo>
                    <a:pt x="1814" y="784"/>
                  </a:lnTo>
                  <a:lnTo>
                    <a:pt x="1814" y="785"/>
                  </a:lnTo>
                  <a:lnTo>
                    <a:pt x="1814" y="786"/>
                  </a:lnTo>
                  <a:close/>
                  <a:moveTo>
                    <a:pt x="1827" y="784"/>
                  </a:moveTo>
                  <a:lnTo>
                    <a:pt x="1827" y="785"/>
                  </a:lnTo>
                  <a:lnTo>
                    <a:pt x="1826" y="785"/>
                  </a:lnTo>
                  <a:lnTo>
                    <a:pt x="1826" y="784"/>
                  </a:lnTo>
                  <a:lnTo>
                    <a:pt x="1825" y="784"/>
                  </a:lnTo>
                  <a:lnTo>
                    <a:pt x="1823" y="784"/>
                  </a:lnTo>
                  <a:lnTo>
                    <a:pt x="1825" y="784"/>
                  </a:lnTo>
                  <a:lnTo>
                    <a:pt x="1827" y="782"/>
                  </a:lnTo>
                  <a:lnTo>
                    <a:pt x="1827" y="784"/>
                  </a:lnTo>
                  <a:close/>
                  <a:moveTo>
                    <a:pt x="1825" y="781"/>
                  </a:moveTo>
                  <a:lnTo>
                    <a:pt x="1823" y="782"/>
                  </a:lnTo>
                  <a:lnTo>
                    <a:pt x="1821" y="782"/>
                  </a:lnTo>
                  <a:lnTo>
                    <a:pt x="1819" y="781"/>
                  </a:lnTo>
                  <a:lnTo>
                    <a:pt x="1819" y="780"/>
                  </a:lnTo>
                  <a:lnTo>
                    <a:pt x="1820" y="780"/>
                  </a:lnTo>
                  <a:lnTo>
                    <a:pt x="1821" y="780"/>
                  </a:lnTo>
                  <a:lnTo>
                    <a:pt x="1823" y="781"/>
                  </a:lnTo>
                  <a:lnTo>
                    <a:pt x="1825" y="781"/>
                  </a:lnTo>
                  <a:close/>
                  <a:moveTo>
                    <a:pt x="1776" y="771"/>
                  </a:moveTo>
                  <a:lnTo>
                    <a:pt x="1777" y="771"/>
                  </a:lnTo>
                  <a:lnTo>
                    <a:pt x="1778" y="771"/>
                  </a:lnTo>
                  <a:lnTo>
                    <a:pt x="1779" y="772"/>
                  </a:lnTo>
                  <a:lnTo>
                    <a:pt x="1779" y="773"/>
                  </a:lnTo>
                  <a:lnTo>
                    <a:pt x="1778" y="773"/>
                  </a:lnTo>
                  <a:lnTo>
                    <a:pt x="1778" y="775"/>
                  </a:lnTo>
                  <a:lnTo>
                    <a:pt x="1778" y="776"/>
                  </a:lnTo>
                  <a:lnTo>
                    <a:pt x="1778" y="777"/>
                  </a:lnTo>
                  <a:lnTo>
                    <a:pt x="1777" y="777"/>
                  </a:lnTo>
                  <a:lnTo>
                    <a:pt x="1776" y="777"/>
                  </a:lnTo>
                  <a:lnTo>
                    <a:pt x="1775" y="776"/>
                  </a:lnTo>
                  <a:lnTo>
                    <a:pt x="1776" y="775"/>
                  </a:lnTo>
                  <a:lnTo>
                    <a:pt x="1777" y="773"/>
                  </a:lnTo>
                  <a:lnTo>
                    <a:pt x="1776" y="773"/>
                  </a:lnTo>
                  <a:lnTo>
                    <a:pt x="1775" y="773"/>
                  </a:lnTo>
                  <a:lnTo>
                    <a:pt x="1774" y="775"/>
                  </a:lnTo>
                  <a:lnTo>
                    <a:pt x="1774" y="776"/>
                  </a:lnTo>
                  <a:lnTo>
                    <a:pt x="1773" y="776"/>
                  </a:lnTo>
                  <a:lnTo>
                    <a:pt x="1773" y="775"/>
                  </a:lnTo>
                  <a:lnTo>
                    <a:pt x="1773" y="773"/>
                  </a:lnTo>
                  <a:lnTo>
                    <a:pt x="1774" y="773"/>
                  </a:lnTo>
                  <a:lnTo>
                    <a:pt x="1774" y="772"/>
                  </a:lnTo>
                  <a:lnTo>
                    <a:pt x="1775" y="772"/>
                  </a:lnTo>
                  <a:lnTo>
                    <a:pt x="1775" y="771"/>
                  </a:lnTo>
                  <a:lnTo>
                    <a:pt x="1776" y="771"/>
                  </a:lnTo>
                  <a:close/>
                  <a:moveTo>
                    <a:pt x="1838" y="770"/>
                  </a:moveTo>
                  <a:lnTo>
                    <a:pt x="1837" y="770"/>
                  </a:lnTo>
                  <a:lnTo>
                    <a:pt x="1836" y="770"/>
                  </a:lnTo>
                  <a:lnTo>
                    <a:pt x="1836" y="769"/>
                  </a:lnTo>
                  <a:lnTo>
                    <a:pt x="1836" y="768"/>
                  </a:lnTo>
                  <a:lnTo>
                    <a:pt x="1837" y="768"/>
                  </a:lnTo>
                  <a:lnTo>
                    <a:pt x="1838" y="769"/>
                  </a:lnTo>
                  <a:lnTo>
                    <a:pt x="1838" y="770"/>
                  </a:lnTo>
                  <a:close/>
                  <a:moveTo>
                    <a:pt x="1854" y="3"/>
                  </a:moveTo>
                  <a:lnTo>
                    <a:pt x="1855" y="3"/>
                  </a:lnTo>
                  <a:lnTo>
                    <a:pt x="1855" y="2"/>
                  </a:lnTo>
                  <a:lnTo>
                    <a:pt x="1855" y="1"/>
                  </a:lnTo>
                  <a:lnTo>
                    <a:pt x="1856" y="1"/>
                  </a:lnTo>
                  <a:lnTo>
                    <a:pt x="1857" y="2"/>
                  </a:lnTo>
                  <a:lnTo>
                    <a:pt x="1856" y="2"/>
                  </a:lnTo>
                  <a:lnTo>
                    <a:pt x="1856" y="3"/>
                  </a:lnTo>
                  <a:lnTo>
                    <a:pt x="1857" y="3"/>
                  </a:lnTo>
                  <a:lnTo>
                    <a:pt x="1859" y="1"/>
                  </a:lnTo>
                  <a:lnTo>
                    <a:pt x="1860" y="1"/>
                  </a:lnTo>
                  <a:lnTo>
                    <a:pt x="1861" y="1"/>
                  </a:lnTo>
                  <a:lnTo>
                    <a:pt x="1862" y="3"/>
                  </a:lnTo>
                  <a:lnTo>
                    <a:pt x="1863" y="4"/>
                  </a:lnTo>
                  <a:lnTo>
                    <a:pt x="1864" y="4"/>
                  </a:lnTo>
                  <a:lnTo>
                    <a:pt x="1869" y="6"/>
                  </a:lnTo>
                  <a:lnTo>
                    <a:pt x="1870" y="6"/>
                  </a:lnTo>
                  <a:lnTo>
                    <a:pt x="1873" y="8"/>
                  </a:lnTo>
                  <a:lnTo>
                    <a:pt x="1874" y="10"/>
                  </a:lnTo>
                  <a:lnTo>
                    <a:pt x="1875" y="11"/>
                  </a:lnTo>
                  <a:lnTo>
                    <a:pt x="1877" y="11"/>
                  </a:lnTo>
                  <a:lnTo>
                    <a:pt x="1878" y="14"/>
                  </a:lnTo>
                  <a:lnTo>
                    <a:pt x="1879" y="14"/>
                  </a:lnTo>
                  <a:lnTo>
                    <a:pt x="1880" y="12"/>
                  </a:lnTo>
                  <a:lnTo>
                    <a:pt x="1881" y="12"/>
                  </a:lnTo>
                  <a:lnTo>
                    <a:pt x="1882" y="12"/>
                  </a:lnTo>
                  <a:lnTo>
                    <a:pt x="1883" y="12"/>
                  </a:lnTo>
                  <a:lnTo>
                    <a:pt x="1885" y="14"/>
                  </a:lnTo>
                  <a:lnTo>
                    <a:pt x="1886" y="16"/>
                  </a:lnTo>
                  <a:lnTo>
                    <a:pt x="1886" y="17"/>
                  </a:lnTo>
                  <a:lnTo>
                    <a:pt x="1887" y="19"/>
                  </a:lnTo>
                  <a:lnTo>
                    <a:pt x="1888" y="20"/>
                  </a:lnTo>
                  <a:lnTo>
                    <a:pt x="1889" y="22"/>
                  </a:lnTo>
                  <a:lnTo>
                    <a:pt x="1891" y="22"/>
                  </a:lnTo>
                  <a:lnTo>
                    <a:pt x="1892" y="23"/>
                  </a:lnTo>
                  <a:lnTo>
                    <a:pt x="1894" y="23"/>
                  </a:lnTo>
                  <a:lnTo>
                    <a:pt x="1898" y="23"/>
                  </a:lnTo>
                  <a:lnTo>
                    <a:pt x="1899" y="24"/>
                  </a:lnTo>
                  <a:lnTo>
                    <a:pt x="1900" y="25"/>
                  </a:lnTo>
                  <a:lnTo>
                    <a:pt x="1900" y="26"/>
                  </a:lnTo>
                  <a:lnTo>
                    <a:pt x="1900" y="27"/>
                  </a:lnTo>
                  <a:lnTo>
                    <a:pt x="1902" y="27"/>
                  </a:lnTo>
                  <a:lnTo>
                    <a:pt x="1904" y="26"/>
                  </a:lnTo>
                  <a:lnTo>
                    <a:pt x="1905" y="27"/>
                  </a:lnTo>
                  <a:lnTo>
                    <a:pt x="1906" y="29"/>
                  </a:lnTo>
                  <a:lnTo>
                    <a:pt x="1907" y="28"/>
                  </a:lnTo>
                  <a:lnTo>
                    <a:pt x="1907" y="27"/>
                  </a:lnTo>
                  <a:lnTo>
                    <a:pt x="1907" y="26"/>
                  </a:lnTo>
                  <a:lnTo>
                    <a:pt x="1907" y="25"/>
                  </a:lnTo>
                  <a:lnTo>
                    <a:pt x="1908" y="24"/>
                  </a:lnTo>
                  <a:lnTo>
                    <a:pt x="1912" y="23"/>
                  </a:lnTo>
                  <a:lnTo>
                    <a:pt x="1914" y="23"/>
                  </a:lnTo>
                  <a:lnTo>
                    <a:pt x="1916" y="23"/>
                  </a:lnTo>
                  <a:lnTo>
                    <a:pt x="1928" y="31"/>
                  </a:lnTo>
                  <a:lnTo>
                    <a:pt x="1929" y="31"/>
                  </a:lnTo>
                  <a:lnTo>
                    <a:pt x="1930" y="33"/>
                  </a:lnTo>
                  <a:lnTo>
                    <a:pt x="1931" y="33"/>
                  </a:lnTo>
                  <a:lnTo>
                    <a:pt x="1933" y="33"/>
                  </a:lnTo>
                  <a:lnTo>
                    <a:pt x="1934" y="32"/>
                  </a:lnTo>
                  <a:lnTo>
                    <a:pt x="1935" y="33"/>
                  </a:lnTo>
                  <a:lnTo>
                    <a:pt x="1935" y="34"/>
                  </a:lnTo>
                  <a:lnTo>
                    <a:pt x="1937" y="35"/>
                  </a:lnTo>
                  <a:lnTo>
                    <a:pt x="1939" y="37"/>
                  </a:lnTo>
                  <a:lnTo>
                    <a:pt x="1938" y="39"/>
                  </a:lnTo>
                  <a:lnTo>
                    <a:pt x="1938" y="40"/>
                  </a:lnTo>
                  <a:lnTo>
                    <a:pt x="1937" y="40"/>
                  </a:lnTo>
                  <a:lnTo>
                    <a:pt x="1935" y="41"/>
                  </a:lnTo>
                  <a:lnTo>
                    <a:pt x="1935" y="42"/>
                  </a:lnTo>
                  <a:lnTo>
                    <a:pt x="1935" y="43"/>
                  </a:lnTo>
                  <a:lnTo>
                    <a:pt x="1937" y="43"/>
                  </a:lnTo>
                  <a:lnTo>
                    <a:pt x="1939" y="42"/>
                  </a:lnTo>
                  <a:lnTo>
                    <a:pt x="1942" y="42"/>
                  </a:lnTo>
                  <a:lnTo>
                    <a:pt x="1943" y="42"/>
                  </a:lnTo>
                  <a:lnTo>
                    <a:pt x="1943" y="43"/>
                  </a:lnTo>
                  <a:lnTo>
                    <a:pt x="1943" y="44"/>
                  </a:lnTo>
                  <a:lnTo>
                    <a:pt x="1943" y="45"/>
                  </a:lnTo>
                  <a:lnTo>
                    <a:pt x="1948" y="51"/>
                  </a:lnTo>
                  <a:lnTo>
                    <a:pt x="1949" y="50"/>
                  </a:lnTo>
                  <a:lnTo>
                    <a:pt x="1951" y="50"/>
                  </a:lnTo>
                  <a:lnTo>
                    <a:pt x="1952" y="51"/>
                  </a:lnTo>
                  <a:lnTo>
                    <a:pt x="1951" y="52"/>
                  </a:lnTo>
                  <a:lnTo>
                    <a:pt x="1950" y="52"/>
                  </a:lnTo>
                  <a:lnTo>
                    <a:pt x="1950" y="53"/>
                  </a:lnTo>
                  <a:lnTo>
                    <a:pt x="1950" y="54"/>
                  </a:lnTo>
                  <a:lnTo>
                    <a:pt x="1951" y="56"/>
                  </a:lnTo>
                  <a:lnTo>
                    <a:pt x="1950" y="57"/>
                  </a:lnTo>
                  <a:lnTo>
                    <a:pt x="1949" y="57"/>
                  </a:lnTo>
                  <a:lnTo>
                    <a:pt x="1948" y="58"/>
                  </a:lnTo>
                  <a:lnTo>
                    <a:pt x="1948" y="59"/>
                  </a:lnTo>
                  <a:lnTo>
                    <a:pt x="1948" y="60"/>
                  </a:lnTo>
                  <a:lnTo>
                    <a:pt x="1948" y="61"/>
                  </a:lnTo>
                  <a:lnTo>
                    <a:pt x="1949" y="62"/>
                  </a:lnTo>
                  <a:lnTo>
                    <a:pt x="1950" y="62"/>
                  </a:lnTo>
                  <a:lnTo>
                    <a:pt x="1950" y="61"/>
                  </a:lnTo>
                  <a:lnTo>
                    <a:pt x="1951" y="61"/>
                  </a:lnTo>
                  <a:lnTo>
                    <a:pt x="1955" y="64"/>
                  </a:lnTo>
                  <a:lnTo>
                    <a:pt x="1956" y="65"/>
                  </a:lnTo>
                  <a:lnTo>
                    <a:pt x="1956" y="66"/>
                  </a:lnTo>
                  <a:lnTo>
                    <a:pt x="1956" y="68"/>
                  </a:lnTo>
                  <a:lnTo>
                    <a:pt x="1956" y="69"/>
                  </a:lnTo>
                  <a:lnTo>
                    <a:pt x="1957" y="69"/>
                  </a:lnTo>
                  <a:lnTo>
                    <a:pt x="1958" y="69"/>
                  </a:lnTo>
                  <a:lnTo>
                    <a:pt x="1959" y="69"/>
                  </a:lnTo>
                  <a:lnTo>
                    <a:pt x="1959" y="70"/>
                  </a:lnTo>
                  <a:lnTo>
                    <a:pt x="1960" y="72"/>
                  </a:lnTo>
                  <a:lnTo>
                    <a:pt x="1961" y="74"/>
                  </a:lnTo>
                  <a:lnTo>
                    <a:pt x="1961" y="75"/>
                  </a:lnTo>
                  <a:lnTo>
                    <a:pt x="1961" y="76"/>
                  </a:lnTo>
                  <a:lnTo>
                    <a:pt x="1960" y="78"/>
                  </a:lnTo>
                  <a:lnTo>
                    <a:pt x="1961" y="79"/>
                  </a:lnTo>
                  <a:lnTo>
                    <a:pt x="1964" y="79"/>
                  </a:lnTo>
                  <a:lnTo>
                    <a:pt x="1965" y="81"/>
                  </a:lnTo>
                  <a:lnTo>
                    <a:pt x="1963" y="82"/>
                  </a:lnTo>
                  <a:lnTo>
                    <a:pt x="1960" y="84"/>
                  </a:lnTo>
                  <a:lnTo>
                    <a:pt x="1960" y="85"/>
                  </a:lnTo>
                  <a:lnTo>
                    <a:pt x="1961" y="85"/>
                  </a:lnTo>
                  <a:lnTo>
                    <a:pt x="1965" y="87"/>
                  </a:lnTo>
                  <a:lnTo>
                    <a:pt x="1967" y="87"/>
                  </a:lnTo>
                  <a:lnTo>
                    <a:pt x="1968" y="89"/>
                  </a:lnTo>
                  <a:lnTo>
                    <a:pt x="1969" y="90"/>
                  </a:lnTo>
                  <a:lnTo>
                    <a:pt x="1969" y="91"/>
                  </a:lnTo>
                  <a:lnTo>
                    <a:pt x="1968" y="93"/>
                  </a:lnTo>
                  <a:lnTo>
                    <a:pt x="1967" y="94"/>
                  </a:lnTo>
                  <a:lnTo>
                    <a:pt x="1967" y="95"/>
                  </a:lnTo>
                  <a:lnTo>
                    <a:pt x="1966" y="95"/>
                  </a:lnTo>
                  <a:lnTo>
                    <a:pt x="1965" y="96"/>
                  </a:lnTo>
                  <a:lnTo>
                    <a:pt x="1965" y="98"/>
                  </a:lnTo>
                  <a:lnTo>
                    <a:pt x="1965" y="99"/>
                  </a:lnTo>
                  <a:lnTo>
                    <a:pt x="1973" y="114"/>
                  </a:lnTo>
                  <a:lnTo>
                    <a:pt x="1975" y="114"/>
                  </a:lnTo>
                  <a:lnTo>
                    <a:pt x="1975" y="115"/>
                  </a:lnTo>
                  <a:lnTo>
                    <a:pt x="1975" y="116"/>
                  </a:lnTo>
                  <a:lnTo>
                    <a:pt x="1975" y="118"/>
                  </a:lnTo>
                  <a:lnTo>
                    <a:pt x="1975" y="119"/>
                  </a:lnTo>
                  <a:lnTo>
                    <a:pt x="1975" y="120"/>
                  </a:lnTo>
                  <a:lnTo>
                    <a:pt x="1974" y="123"/>
                  </a:lnTo>
                  <a:lnTo>
                    <a:pt x="1974" y="124"/>
                  </a:lnTo>
                  <a:lnTo>
                    <a:pt x="1977" y="125"/>
                  </a:lnTo>
                  <a:lnTo>
                    <a:pt x="1978" y="125"/>
                  </a:lnTo>
                  <a:lnTo>
                    <a:pt x="1980" y="127"/>
                  </a:lnTo>
                  <a:lnTo>
                    <a:pt x="1978" y="128"/>
                  </a:lnTo>
                  <a:lnTo>
                    <a:pt x="1977" y="129"/>
                  </a:lnTo>
                  <a:lnTo>
                    <a:pt x="1977" y="132"/>
                  </a:lnTo>
                  <a:lnTo>
                    <a:pt x="1978" y="133"/>
                  </a:lnTo>
                  <a:lnTo>
                    <a:pt x="1980" y="133"/>
                  </a:lnTo>
                  <a:lnTo>
                    <a:pt x="1981" y="133"/>
                  </a:lnTo>
                  <a:lnTo>
                    <a:pt x="1982" y="133"/>
                  </a:lnTo>
                  <a:lnTo>
                    <a:pt x="1982" y="134"/>
                  </a:lnTo>
                  <a:lnTo>
                    <a:pt x="1982" y="135"/>
                  </a:lnTo>
                  <a:lnTo>
                    <a:pt x="1982" y="136"/>
                  </a:lnTo>
                  <a:lnTo>
                    <a:pt x="1981" y="136"/>
                  </a:lnTo>
                  <a:lnTo>
                    <a:pt x="1980" y="136"/>
                  </a:lnTo>
                  <a:lnTo>
                    <a:pt x="1980" y="137"/>
                  </a:lnTo>
                  <a:lnTo>
                    <a:pt x="1978" y="139"/>
                  </a:lnTo>
                  <a:lnTo>
                    <a:pt x="1978" y="140"/>
                  </a:lnTo>
                  <a:lnTo>
                    <a:pt x="1980" y="142"/>
                  </a:lnTo>
                  <a:lnTo>
                    <a:pt x="1981" y="142"/>
                  </a:lnTo>
                  <a:lnTo>
                    <a:pt x="1982" y="141"/>
                  </a:lnTo>
                  <a:lnTo>
                    <a:pt x="1982" y="140"/>
                  </a:lnTo>
                  <a:lnTo>
                    <a:pt x="1982" y="139"/>
                  </a:lnTo>
                  <a:lnTo>
                    <a:pt x="1983" y="139"/>
                  </a:lnTo>
                  <a:lnTo>
                    <a:pt x="1983" y="137"/>
                  </a:lnTo>
                  <a:lnTo>
                    <a:pt x="1984" y="137"/>
                  </a:lnTo>
                  <a:lnTo>
                    <a:pt x="1984" y="139"/>
                  </a:lnTo>
                  <a:lnTo>
                    <a:pt x="1985" y="139"/>
                  </a:lnTo>
                  <a:lnTo>
                    <a:pt x="1985" y="140"/>
                  </a:lnTo>
                  <a:lnTo>
                    <a:pt x="1984" y="141"/>
                  </a:lnTo>
                  <a:lnTo>
                    <a:pt x="1984" y="142"/>
                  </a:lnTo>
                  <a:lnTo>
                    <a:pt x="1983" y="143"/>
                  </a:lnTo>
                  <a:lnTo>
                    <a:pt x="1982" y="144"/>
                  </a:lnTo>
                  <a:lnTo>
                    <a:pt x="1982" y="145"/>
                  </a:lnTo>
                  <a:lnTo>
                    <a:pt x="1982" y="148"/>
                  </a:lnTo>
                  <a:lnTo>
                    <a:pt x="1982" y="149"/>
                  </a:lnTo>
                  <a:lnTo>
                    <a:pt x="1983" y="151"/>
                  </a:lnTo>
                  <a:lnTo>
                    <a:pt x="1983" y="152"/>
                  </a:lnTo>
                  <a:lnTo>
                    <a:pt x="1983" y="153"/>
                  </a:lnTo>
                  <a:lnTo>
                    <a:pt x="1984" y="154"/>
                  </a:lnTo>
                  <a:lnTo>
                    <a:pt x="1985" y="156"/>
                  </a:lnTo>
                  <a:lnTo>
                    <a:pt x="1986" y="159"/>
                  </a:lnTo>
                  <a:lnTo>
                    <a:pt x="1987" y="159"/>
                  </a:lnTo>
                  <a:lnTo>
                    <a:pt x="1990" y="161"/>
                  </a:lnTo>
                  <a:lnTo>
                    <a:pt x="1991" y="163"/>
                  </a:lnTo>
                  <a:lnTo>
                    <a:pt x="1994" y="170"/>
                  </a:lnTo>
                  <a:lnTo>
                    <a:pt x="1995" y="171"/>
                  </a:lnTo>
                  <a:lnTo>
                    <a:pt x="1997" y="173"/>
                  </a:lnTo>
                  <a:lnTo>
                    <a:pt x="1997" y="174"/>
                  </a:lnTo>
                  <a:lnTo>
                    <a:pt x="1997" y="175"/>
                  </a:lnTo>
                  <a:lnTo>
                    <a:pt x="1997" y="176"/>
                  </a:lnTo>
                  <a:lnTo>
                    <a:pt x="1997" y="177"/>
                  </a:lnTo>
                  <a:lnTo>
                    <a:pt x="1998" y="178"/>
                  </a:lnTo>
                  <a:lnTo>
                    <a:pt x="1999" y="179"/>
                  </a:lnTo>
                  <a:lnTo>
                    <a:pt x="1999" y="181"/>
                  </a:lnTo>
                  <a:lnTo>
                    <a:pt x="1999" y="182"/>
                  </a:lnTo>
                  <a:lnTo>
                    <a:pt x="1999" y="184"/>
                  </a:lnTo>
                  <a:lnTo>
                    <a:pt x="1998" y="185"/>
                  </a:lnTo>
                  <a:lnTo>
                    <a:pt x="1998" y="186"/>
                  </a:lnTo>
                  <a:lnTo>
                    <a:pt x="1998" y="187"/>
                  </a:lnTo>
                  <a:lnTo>
                    <a:pt x="1997" y="188"/>
                  </a:lnTo>
                  <a:lnTo>
                    <a:pt x="1997" y="190"/>
                  </a:lnTo>
                  <a:lnTo>
                    <a:pt x="1999" y="191"/>
                  </a:lnTo>
                  <a:lnTo>
                    <a:pt x="1999" y="192"/>
                  </a:lnTo>
                  <a:lnTo>
                    <a:pt x="1999" y="193"/>
                  </a:lnTo>
                  <a:lnTo>
                    <a:pt x="1999" y="194"/>
                  </a:lnTo>
                  <a:lnTo>
                    <a:pt x="1999" y="195"/>
                  </a:lnTo>
                  <a:lnTo>
                    <a:pt x="1998" y="195"/>
                  </a:lnTo>
                  <a:lnTo>
                    <a:pt x="1998" y="196"/>
                  </a:lnTo>
                  <a:lnTo>
                    <a:pt x="1999" y="199"/>
                  </a:lnTo>
                  <a:lnTo>
                    <a:pt x="2001" y="200"/>
                  </a:lnTo>
                  <a:lnTo>
                    <a:pt x="2007" y="203"/>
                  </a:lnTo>
                  <a:lnTo>
                    <a:pt x="2008" y="204"/>
                  </a:lnTo>
                  <a:lnTo>
                    <a:pt x="2008" y="206"/>
                  </a:lnTo>
                  <a:lnTo>
                    <a:pt x="2008" y="207"/>
                  </a:lnTo>
                  <a:lnTo>
                    <a:pt x="2007" y="208"/>
                  </a:lnTo>
                  <a:lnTo>
                    <a:pt x="2007" y="209"/>
                  </a:lnTo>
                  <a:lnTo>
                    <a:pt x="2004" y="212"/>
                  </a:lnTo>
                  <a:lnTo>
                    <a:pt x="2003" y="215"/>
                  </a:lnTo>
                  <a:lnTo>
                    <a:pt x="2004" y="218"/>
                  </a:lnTo>
                  <a:lnTo>
                    <a:pt x="2004" y="219"/>
                  </a:lnTo>
                  <a:lnTo>
                    <a:pt x="2006" y="220"/>
                  </a:lnTo>
                  <a:lnTo>
                    <a:pt x="2006" y="221"/>
                  </a:lnTo>
                  <a:lnTo>
                    <a:pt x="2004" y="223"/>
                  </a:lnTo>
                  <a:lnTo>
                    <a:pt x="2004" y="224"/>
                  </a:lnTo>
                  <a:lnTo>
                    <a:pt x="2004" y="225"/>
                  </a:lnTo>
                  <a:lnTo>
                    <a:pt x="2004" y="226"/>
                  </a:lnTo>
                  <a:lnTo>
                    <a:pt x="2006" y="228"/>
                  </a:lnTo>
                  <a:lnTo>
                    <a:pt x="2009" y="229"/>
                  </a:lnTo>
                  <a:lnTo>
                    <a:pt x="2011" y="232"/>
                  </a:lnTo>
                  <a:lnTo>
                    <a:pt x="2011" y="233"/>
                  </a:lnTo>
                  <a:lnTo>
                    <a:pt x="2011" y="234"/>
                  </a:lnTo>
                  <a:lnTo>
                    <a:pt x="2011" y="236"/>
                  </a:lnTo>
                  <a:lnTo>
                    <a:pt x="2012" y="236"/>
                  </a:lnTo>
                  <a:lnTo>
                    <a:pt x="2015" y="237"/>
                  </a:lnTo>
                  <a:lnTo>
                    <a:pt x="2016" y="238"/>
                  </a:lnTo>
                  <a:lnTo>
                    <a:pt x="2017" y="240"/>
                  </a:lnTo>
                  <a:lnTo>
                    <a:pt x="2019" y="241"/>
                  </a:lnTo>
                  <a:lnTo>
                    <a:pt x="2020" y="241"/>
                  </a:lnTo>
                  <a:lnTo>
                    <a:pt x="2020" y="240"/>
                  </a:lnTo>
                  <a:lnTo>
                    <a:pt x="2021" y="238"/>
                  </a:lnTo>
                  <a:lnTo>
                    <a:pt x="2023" y="240"/>
                  </a:lnTo>
                  <a:lnTo>
                    <a:pt x="2024" y="240"/>
                  </a:lnTo>
                  <a:lnTo>
                    <a:pt x="2025" y="242"/>
                  </a:lnTo>
                  <a:lnTo>
                    <a:pt x="2026" y="243"/>
                  </a:lnTo>
                  <a:lnTo>
                    <a:pt x="2030" y="243"/>
                  </a:lnTo>
                  <a:lnTo>
                    <a:pt x="2032" y="243"/>
                  </a:lnTo>
                  <a:lnTo>
                    <a:pt x="2032" y="242"/>
                  </a:lnTo>
                  <a:lnTo>
                    <a:pt x="2033" y="242"/>
                  </a:lnTo>
                  <a:lnTo>
                    <a:pt x="2035" y="242"/>
                  </a:lnTo>
                  <a:lnTo>
                    <a:pt x="2036" y="242"/>
                  </a:lnTo>
                  <a:lnTo>
                    <a:pt x="2036" y="241"/>
                  </a:lnTo>
                  <a:lnTo>
                    <a:pt x="2037" y="241"/>
                  </a:lnTo>
                  <a:lnTo>
                    <a:pt x="2043" y="240"/>
                  </a:lnTo>
                  <a:lnTo>
                    <a:pt x="2046" y="241"/>
                  </a:lnTo>
                  <a:lnTo>
                    <a:pt x="2047" y="238"/>
                  </a:lnTo>
                  <a:lnTo>
                    <a:pt x="2049" y="238"/>
                  </a:lnTo>
                  <a:lnTo>
                    <a:pt x="2050" y="240"/>
                  </a:lnTo>
                  <a:lnTo>
                    <a:pt x="2051" y="241"/>
                  </a:lnTo>
                  <a:lnTo>
                    <a:pt x="2052" y="241"/>
                  </a:lnTo>
                  <a:lnTo>
                    <a:pt x="2053" y="241"/>
                  </a:lnTo>
                  <a:lnTo>
                    <a:pt x="2053" y="242"/>
                  </a:lnTo>
                  <a:lnTo>
                    <a:pt x="2052" y="243"/>
                  </a:lnTo>
                  <a:lnTo>
                    <a:pt x="2051" y="244"/>
                  </a:lnTo>
                  <a:lnTo>
                    <a:pt x="2051" y="245"/>
                  </a:lnTo>
                  <a:lnTo>
                    <a:pt x="2051" y="246"/>
                  </a:lnTo>
                  <a:lnTo>
                    <a:pt x="2052" y="246"/>
                  </a:lnTo>
                  <a:lnTo>
                    <a:pt x="2053" y="246"/>
                  </a:lnTo>
                  <a:lnTo>
                    <a:pt x="2054" y="246"/>
                  </a:lnTo>
                  <a:lnTo>
                    <a:pt x="2055" y="246"/>
                  </a:lnTo>
                  <a:lnTo>
                    <a:pt x="2056" y="246"/>
                  </a:lnTo>
                  <a:lnTo>
                    <a:pt x="2058" y="248"/>
                  </a:lnTo>
                  <a:lnTo>
                    <a:pt x="2060" y="249"/>
                  </a:lnTo>
                  <a:lnTo>
                    <a:pt x="2061" y="249"/>
                  </a:lnTo>
                  <a:lnTo>
                    <a:pt x="2062" y="252"/>
                  </a:lnTo>
                  <a:lnTo>
                    <a:pt x="2062" y="253"/>
                  </a:lnTo>
                  <a:lnTo>
                    <a:pt x="2063" y="253"/>
                  </a:lnTo>
                  <a:lnTo>
                    <a:pt x="2064" y="253"/>
                  </a:lnTo>
                  <a:lnTo>
                    <a:pt x="2066" y="253"/>
                  </a:lnTo>
                  <a:lnTo>
                    <a:pt x="2067" y="252"/>
                  </a:lnTo>
                  <a:lnTo>
                    <a:pt x="2067" y="251"/>
                  </a:lnTo>
                  <a:lnTo>
                    <a:pt x="2068" y="251"/>
                  </a:lnTo>
                  <a:lnTo>
                    <a:pt x="2069" y="251"/>
                  </a:lnTo>
                  <a:lnTo>
                    <a:pt x="2070" y="252"/>
                  </a:lnTo>
                  <a:lnTo>
                    <a:pt x="2071" y="254"/>
                  </a:lnTo>
                  <a:lnTo>
                    <a:pt x="2072" y="254"/>
                  </a:lnTo>
                  <a:lnTo>
                    <a:pt x="2073" y="253"/>
                  </a:lnTo>
                  <a:lnTo>
                    <a:pt x="2073" y="252"/>
                  </a:lnTo>
                  <a:lnTo>
                    <a:pt x="2073" y="250"/>
                  </a:lnTo>
                  <a:lnTo>
                    <a:pt x="2075" y="249"/>
                  </a:lnTo>
                  <a:lnTo>
                    <a:pt x="2077" y="249"/>
                  </a:lnTo>
                  <a:lnTo>
                    <a:pt x="2078" y="250"/>
                  </a:lnTo>
                  <a:lnTo>
                    <a:pt x="2079" y="250"/>
                  </a:lnTo>
                  <a:lnTo>
                    <a:pt x="2079" y="251"/>
                  </a:lnTo>
                  <a:lnTo>
                    <a:pt x="2079" y="252"/>
                  </a:lnTo>
                  <a:lnTo>
                    <a:pt x="2080" y="255"/>
                  </a:lnTo>
                  <a:lnTo>
                    <a:pt x="2080" y="257"/>
                  </a:lnTo>
                  <a:lnTo>
                    <a:pt x="2081" y="258"/>
                  </a:lnTo>
                  <a:lnTo>
                    <a:pt x="2083" y="258"/>
                  </a:lnTo>
                  <a:lnTo>
                    <a:pt x="2085" y="258"/>
                  </a:lnTo>
                  <a:lnTo>
                    <a:pt x="2086" y="258"/>
                  </a:lnTo>
                  <a:lnTo>
                    <a:pt x="2087" y="260"/>
                  </a:lnTo>
                  <a:lnTo>
                    <a:pt x="2087" y="262"/>
                  </a:lnTo>
                  <a:lnTo>
                    <a:pt x="2088" y="263"/>
                  </a:lnTo>
                  <a:lnTo>
                    <a:pt x="2089" y="263"/>
                  </a:lnTo>
                  <a:lnTo>
                    <a:pt x="2090" y="263"/>
                  </a:lnTo>
                  <a:lnTo>
                    <a:pt x="2092" y="263"/>
                  </a:lnTo>
                  <a:lnTo>
                    <a:pt x="2092" y="265"/>
                  </a:lnTo>
                  <a:lnTo>
                    <a:pt x="2092" y="267"/>
                  </a:lnTo>
                  <a:lnTo>
                    <a:pt x="2093" y="268"/>
                  </a:lnTo>
                  <a:lnTo>
                    <a:pt x="2094" y="269"/>
                  </a:lnTo>
                  <a:lnTo>
                    <a:pt x="2094" y="270"/>
                  </a:lnTo>
                  <a:lnTo>
                    <a:pt x="2094" y="271"/>
                  </a:lnTo>
                  <a:lnTo>
                    <a:pt x="2095" y="273"/>
                  </a:lnTo>
                  <a:lnTo>
                    <a:pt x="2096" y="273"/>
                  </a:lnTo>
                  <a:lnTo>
                    <a:pt x="2097" y="274"/>
                  </a:lnTo>
                  <a:lnTo>
                    <a:pt x="2098" y="275"/>
                  </a:lnTo>
                  <a:lnTo>
                    <a:pt x="2105" y="280"/>
                  </a:lnTo>
                  <a:lnTo>
                    <a:pt x="2106" y="282"/>
                  </a:lnTo>
                  <a:lnTo>
                    <a:pt x="2109" y="280"/>
                  </a:lnTo>
                  <a:lnTo>
                    <a:pt x="2110" y="280"/>
                  </a:lnTo>
                  <a:lnTo>
                    <a:pt x="2112" y="279"/>
                  </a:lnTo>
                  <a:lnTo>
                    <a:pt x="2113" y="279"/>
                  </a:lnTo>
                  <a:lnTo>
                    <a:pt x="2114" y="279"/>
                  </a:lnTo>
                  <a:lnTo>
                    <a:pt x="2115" y="280"/>
                  </a:lnTo>
                  <a:lnTo>
                    <a:pt x="2115" y="282"/>
                  </a:lnTo>
                  <a:lnTo>
                    <a:pt x="2116" y="282"/>
                  </a:lnTo>
                  <a:lnTo>
                    <a:pt x="2118" y="282"/>
                  </a:lnTo>
                  <a:lnTo>
                    <a:pt x="2119" y="282"/>
                  </a:lnTo>
                  <a:lnTo>
                    <a:pt x="2120" y="280"/>
                  </a:lnTo>
                  <a:lnTo>
                    <a:pt x="2121" y="280"/>
                  </a:lnTo>
                  <a:lnTo>
                    <a:pt x="2122" y="280"/>
                  </a:lnTo>
                  <a:lnTo>
                    <a:pt x="2122" y="282"/>
                  </a:lnTo>
                  <a:lnTo>
                    <a:pt x="2122" y="283"/>
                  </a:lnTo>
                  <a:lnTo>
                    <a:pt x="2121" y="285"/>
                  </a:lnTo>
                  <a:lnTo>
                    <a:pt x="2116" y="294"/>
                  </a:lnTo>
                  <a:lnTo>
                    <a:pt x="2116" y="295"/>
                  </a:lnTo>
                  <a:lnTo>
                    <a:pt x="2118" y="296"/>
                  </a:lnTo>
                  <a:lnTo>
                    <a:pt x="2119" y="298"/>
                  </a:lnTo>
                  <a:lnTo>
                    <a:pt x="2120" y="298"/>
                  </a:lnTo>
                  <a:lnTo>
                    <a:pt x="2120" y="299"/>
                  </a:lnTo>
                  <a:lnTo>
                    <a:pt x="2120" y="300"/>
                  </a:lnTo>
                  <a:lnTo>
                    <a:pt x="2120" y="301"/>
                  </a:lnTo>
                  <a:lnTo>
                    <a:pt x="2120" y="302"/>
                  </a:lnTo>
                  <a:lnTo>
                    <a:pt x="2121" y="303"/>
                  </a:lnTo>
                  <a:lnTo>
                    <a:pt x="2123" y="302"/>
                  </a:lnTo>
                  <a:lnTo>
                    <a:pt x="2124" y="302"/>
                  </a:lnTo>
                  <a:lnTo>
                    <a:pt x="2126" y="302"/>
                  </a:lnTo>
                  <a:lnTo>
                    <a:pt x="2126" y="303"/>
                  </a:lnTo>
                  <a:lnTo>
                    <a:pt x="2124" y="304"/>
                  </a:lnTo>
                  <a:lnTo>
                    <a:pt x="2124" y="305"/>
                  </a:lnTo>
                  <a:lnTo>
                    <a:pt x="2124" y="307"/>
                  </a:lnTo>
                  <a:lnTo>
                    <a:pt x="2126" y="309"/>
                  </a:lnTo>
                  <a:lnTo>
                    <a:pt x="2127" y="310"/>
                  </a:lnTo>
                  <a:lnTo>
                    <a:pt x="2127" y="311"/>
                  </a:lnTo>
                  <a:lnTo>
                    <a:pt x="2128" y="311"/>
                  </a:lnTo>
                  <a:lnTo>
                    <a:pt x="2128" y="312"/>
                  </a:lnTo>
                  <a:lnTo>
                    <a:pt x="2128" y="313"/>
                  </a:lnTo>
                  <a:lnTo>
                    <a:pt x="2128" y="315"/>
                  </a:lnTo>
                  <a:lnTo>
                    <a:pt x="2126" y="316"/>
                  </a:lnTo>
                  <a:lnTo>
                    <a:pt x="2126" y="317"/>
                  </a:lnTo>
                  <a:lnTo>
                    <a:pt x="2126" y="319"/>
                  </a:lnTo>
                  <a:lnTo>
                    <a:pt x="2124" y="319"/>
                  </a:lnTo>
                  <a:lnTo>
                    <a:pt x="2124" y="320"/>
                  </a:lnTo>
                  <a:lnTo>
                    <a:pt x="2123" y="320"/>
                  </a:lnTo>
                  <a:lnTo>
                    <a:pt x="2122" y="322"/>
                  </a:lnTo>
                  <a:lnTo>
                    <a:pt x="2122" y="324"/>
                  </a:lnTo>
                  <a:lnTo>
                    <a:pt x="2122" y="325"/>
                  </a:lnTo>
                  <a:lnTo>
                    <a:pt x="2122" y="326"/>
                  </a:lnTo>
                  <a:lnTo>
                    <a:pt x="2122" y="327"/>
                  </a:lnTo>
                  <a:lnTo>
                    <a:pt x="2129" y="334"/>
                  </a:lnTo>
                  <a:lnTo>
                    <a:pt x="2131" y="336"/>
                  </a:lnTo>
                  <a:lnTo>
                    <a:pt x="2132" y="340"/>
                  </a:lnTo>
                  <a:lnTo>
                    <a:pt x="2132" y="342"/>
                  </a:lnTo>
                  <a:lnTo>
                    <a:pt x="2132" y="344"/>
                  </a:lnTo>
                  <a:lnTo>
                    <a:pt x="2132" y="345"/>
                  </a:lnTo>
                  <a:lnTo>
                    <a:pt x="2133" y="346"/>
                  </a:lnTo>
                  <a:lnTo>
                    <a:pt x="2136" y="347"/>
                  </a:lnTo>
                  <a:lnTo>
                    <a:pt x="2138" y="347"/>
                  </a:lnTo>
                  <a:lnTo>
                    <a:pt x="2139" y="347"/>
                  </a:lnTo>
                  <a:lnTo>
                    <a:pt x="2140" y="346"/>
                  </a:lnTo>
                  <a:lnTo>
                    <a:pt x="2142" y="346"/>
                  </a:lnTo>
                  <a:lnTo>
                    <a:pt x="2150" y="344"/>
                  </a:lnTo>
                  <a:lnTo>
                    <a:pt x="2152" y="344"/>
                  </a:lnTo>
                  <a:lnTo>
                    <a:pt x="2153" y="345"/>
                  </a:lnTo>
                  <a:lnTo>
                    <a:pt x="2154" y="346"/>
                  </a:lnTo>
                  <a:lnTo>
                    <a:pt x="2156" y="349"/>
                  </a:lnTo>
                  <a:lnTo>
                    <a:pt x="2157" y="349"/>
                  </a:lnTo>
                  <a:lnTo>
                    <a:pt x="2158" y="349"/>
                  </a:lnTo>
                  <a:lnTo>
                    <a:pt x="2159" y="346"/>
                  </a:lnTo>
                  <a:lnTo>
                    <a:pt x="2161" y="346"/>
                  </a:lnTo>
                  <a:lnTo>
                    <a:pt x="2163" y="347"/>
                  </a:lnTo>
                  <a:lnTo>
                    <a:pt x="2164" y="347"/>
                  </a:lnTo>
                  <a:lnTo>
                    <a:pt x="2165" y="347"/>
                  </a:lnTo>
                  <a:lnTo>
                    <a:pt x="2166" y="347"/>
                  </a:lnTo>
                  <a:lnTo>
                    <a:pt x="2167" y="349"/>
                  </a:lnTo>
                  <a:lnTo>
                    <a:pt x="2168" y="349"/>
                  </a:lnTo>
                  <a:lnTo>
                    <a:pt x="2170" y="347"/>
                  </a:lnTo>
                  <a:lnTo>
                    <a:pt x="2171" y="347"/>
                  </a:lnTo>
                  <a:lnTo>
                    <a:pt x="2173" y="346"/>
                  </a:lnTo>
                  <a:lnTo>
                    <a:pt x="2175" y="346"/>
                  </a:lnTo>
                  <a:lnTo>
                    <a:pt x="2176" y="347"/>
                  </a:lnTo>
                  <a:lnTo>
                    <a:pt x="2178" y="347"/>
                  </a:lnTo>
                  <a:lnTo>
                    <a:pt x="2179" y="346"/>
                  </a:lnTo>
                  <a:lnTo>
                    <a:pt x="2181" y="345"/>
                  </a:lnTo>
                  <a:lnTo>
                    <a:pt x="2184" y="344"/>
                  </a:lnTo>
                  <a:lnTo>
                    <a:pt x="2185" y="344"/>
                  </a:lnTo>
                  <a:lnTo>
                    <a:pt x="2187" y="345"/>
                  </a:lnTo>
                  <a:lnTo>
                    <a:pt x="2189" y="346"/>
                  </a:lnTo>
                  <a:lnTo>
                    <a:pt x="2191" y="346"/>
                  </a:lnTo>
                  <a:lnTo>
                    <a:pt x="2192" y="345"/>
                  </a:lnTo>
                  <a:lnTo>
                    <a:pt x="2193" y="344"/>
                  </a:lnTo>
                  <a:lnTo>
                    <a:pt x="2193" y="343"/>
                  </a:lnTo>
                  <a:lnTo>
                    <a:pt x="2193" y="342"/>
                  </a:lnTo>
                  <a:lnTo>
                    <a:pt x="2193" y="341"/>
                  </a:lnTo>
                  <a:lnTo>
                    <a:pt x="2195" y="340"/>
                  </a:lnTo>
                  <a:lnTo>
                    <a:pt x="2196" y="337"/>
                  </a:lnTo>
                  <a:lnTo>
                    <a:pt x="2197" y="336"/>
                  </a:lnTo>
                  <a:lnTo>
                    <a:pt x="2197" y="335"/>
                  </a:lnTo>
                  <a:lnTo>
                    <a:pt x="2196" y="334"/>
                  </a:lnTo>
                  <a:lnTo>
                    <a:pt x="2196" y="333"/>
                  </a:lnTo>
                  <a:lnTo>
                    <a:pt x="2197" y="333"/>
                  </a:lnTo>
                  <a:lnTo>
                    <a:pt x="2198" y="332"/>
                  </a:lnTo>
                  <a:lnTo>
                    <a:pt x="2199" y="333"/>
                  </a:lnTo>
                  <a:lnTo>
                    <a:pt x="2200" y="333"/>
                  </a:lnTo>
                  <a:lnTo>
                    <a:pt x="2200" y="334"/>
                  </a:lnTo>
                  <a:lnTo>
                    <a:pt x="2201" y="334"/>
                  </a:lnTo>
                  <a:lnTo>
                    <a:pt x="2202" y="333"/>
                  </a:lnTo>
                  <a:lnTo>
                    <a:pt x="2204" y="332"/>
                  </a:lnTo>
                  <a:lnTo>
                    <a:pt x="2204" y="330"/>
                  </a:lnTo>
                  <a:lnTo>
                    <a:pt x="2207" y="328"/>
                  </a:lnTo>
                  <a:lnTo>
                    <a:pt x="2209" y="327"/>
                  </a:lnTo>
                  <a:lnTo>
                    <a:pt x="2210" y="327"/>
                  </a:lnTo>
                  <a:lnTo>
                    <a:pt x="2210" y="326"/>
                  </a:lnTo>
                  <a:lnTo>
                    <a:pt x="2211" y="325"/>
                  </a:lnTo>
                  <a:lnTo>
                    <a:pt x="2211" y="324"/>
                  </a:lnTo>
                  <a:lnTo>
                    <a:pt x="2213" y="324"/>
                  </a:lnTo>
                  <a:lnTo>
                    <a:pt x="2216" y="322"/>
                  </a:lnTo>
                  <a:lnTo>
                    <a:pt x="2217" y="322"/>
                  </a:lnTo>
                  <a:lnTo>
                    <a:pt x="2218" y="324"/>
                  </a:lnTo>
                  <a:lnTo>
                    <a:pt x="2219" y="324"/>
                  </a:lnTo>
                  <a:lnTo>
                    <a:pt x="2221" y="325"/>
                  </a:lnTo>
                  <a:lnTo>
                    <a:pt x="2223" y="324"/>
                  </a:lnTo>
                  <a:lnTo>
                    <a:pt x="2224" y="324"/>
                  </a:lnTo>
                  <a:lnTo>
                    <a:pt x="2225" y="325"/>
                  </a:lnTo>
                  <a:lnTo>
                    <a:pt x="2226" y="325"/>
                  </a:lnTo>
                  <a:lnTo>
                    <a:pt x="2228" y="325"/>
                  </a:lnTo>
                  <a:lnTo>
                    <a:pt x="2228" y="324"/>
                  </a:lnTo>
                  <a:lnTo>
                    <a:pt x="2230" y="324"/>
                  </a:lnTo>
                  <a:lnTo>
                    <a:pt x="2230" y="322"/>
                  </a:lnTo>
                  <a:lnTo>
                    <a:pt x="2231" y="321"/>
                  </a:lnTo>
                  <a:lnTo>
                    <a:pt x="2231" y="320"/>
                  </a:lnTo>
                  <a:lnTo>
                    <a:pt x="2232" y="320"/>
                  </a:lnTo>
                  <a:lnTo>
                    <a:pt x="2233" y="319"/>
                  </a:lnTo>
                  <a:lnTo>
                    <a:pt x="2234" y="319"/>
                  </a:lnTo>
                  <a:lnTo>
                    <a:pt x="2235" y="317"/>
                  </a:lnTo>
                  <a:lnTo>
                    <a:pt x="2235" y="316"/>
                  </a:lnTo>
                  <a:lnTo>
                    <a:pt x="2236" y="316"/>
                  </a:lnTo>
                  <a:lnTo>
                    <a:pt x="2239" y="316"/>
                  </a:lnTo>
                  <a:lnTo>
                    <a:pt x="2240" y="315"/>
                  </a:lnTo>
                  <a:lnTo>
                    <a:pt x="2241" y="315"/>
                  </a:lnTo>
                  <a:lnTo>
                    <a:pt x="2243" y="315"/>
                  </a:lnTo>
                  <a:lnTo>
                    <a:pt x="2244" y="315"/>
                  </a:lnTo>
                  <a:lnTo>
                    <a:pt x="2245" y="313"/>
                  </a:lnTo>
                  <a:lnTo>
                    <a:pt x="2247" y="312"/>
                  </a:lnTo>
                  <a:lnTo>
                    <a:pt x="2248" y="312"/>
                  </a:lnTo>
                  <a:lnTo>
                    <a:pt x="2248" y="311"/>
                  </a:lnTo>
                  <a:lnTo>
                    <a:pt x="2250" y="311"/>
                  </a:lnTo>
                  <a:lnTo>
                    <a:pt x="2253" y="310"/>
                  </a:lnTo>
                  <a:lnTo>
                    <a:pt x="2259" y="309"/>
                  </a:lnTo>
                  <a:lnTo>
                    <a:pt x="2260" y="309"/>
                  </a:lnTo>
                  <a:lnTo>
                    <a:pt x="2261" y="309"/>
                  </a:lnTo>
                  <a:lnTo>
                    <a:pt x="2262" y="310"/>
                  </a:lnTo>
                  <a:lnTo>
                    <a:pt x="2264" y="311"/>
                  </a:lnTo>
                  <a:lnTo>
                    <a:pt x="2265" y="311"/>
                  </a:lnTo>
                  <a:lnTo>
                    <a:pt x="2266" y="310"/>
                  </a:lnTo>
                  <a:lnTo>
                    <a:pt x="2267" y="312"/>
                  </a:lnTo>
                  <a:lnTo>
                    <a:pt x="2269" y="313"/>
                  </a:lnTo>
                  <a:lnTo>
                    <a:pt x="2270" y="315"/>
                  </a:lnTo>
                  <a:lnTo>
                    <a:pt x="2271" y="316"/>
                  </a:lnTo>
                  <a:lnTo>
                    <a:pt x="2273" y="315"/>
                  </a:lnTo>
                  <a:lnTo>
                    <a:pt x="2273" y="316"/>
                  </a:lnTo>
                  <a:lnTo>
                    <a:pt x="2271" y="318"/>
                  </a:lnTo>
                  <a:lnTo>
                    <a:pt x="2271" y="322"/>
                  </a:lnTo>
                  <a:lnTo>
                    <a:pt x="2270" y="324"/>
                  </a:lnTo>
                  <a:lnTo>
                    <a:pt x="2268" y="326"/>
                  </a:lnTo>
                  <a:lnTo>
                    <a:pt x="2267" y="327"/>
                  </a:lnTo>
                  <a:lnTo>
                    <a:pt x="2267" y="329"/>
                  </a:lnTo>
                  <a:lnTo>
                    <a:pt x="2267" y="330"/>
                  </a:lnTo>
                  <a:lnTo>
                    <a:pt x="2268" y="333"/>
                  </a:lnTo>
                  <a:lnTo>
                    <a:pt x="2268" y="334"/>
                  </a:lnTo>
                  <a:lnTo>
                    <a:pt x="2268" y="335"/>
                  </a:lnTo>
                  <a:lnTo>
                    <a:pt x="2269" y="335"/>
                  </a:lnTo>
                  <a:lnTo>
                    <a:pt x="2270" y="336"/>
                  </a:lnTo>
                  <a:lnTo>
                    <a:pt x="2270" y="337"/>
                  </a:lnTo>
                  <a:lnTo>
                    <a:pt x="2271" y="338"/>
                  </a:lnTo>
                  <a:lnTo>
                    <a:pt x="2271" y="340"/>
                  </a:lnTo>
                  <a:lnTo>
                    <a:pt x="2271" y="342"/>
                  </a:lnTo>
                  <a:lnTo>
                    <a:pt x="2275" y="344"/>
                  </a:lnTo>
                  <a:lnTo>
                    <a:pt x="2275" y="345"/>
                  </a:lnTo>
                  <a:lnTo>
                    <a:pt x="2275" y="346"/>
                  </a:lnTo>
                  <a:lnTo>
                    <a:pt x="2273" y="349"/>
                  </a:lnTo>
                  <a:lnTo>
                    <a:pt x="2271" y="350"/>
                  </a:lnTo>
                  <a:lnTo>
                    <a:pt x="2271" y="351"/>
                  </a:lnTo>
                  <a:lnTo>
                    <a:pt x="2271" y="352"/>
                  </a:lnTo>
                  <a:lnTo>
                    <a:pt x="2271" y="353"/>
                  </a:lnTo>
                  <a:lnTo>
                    <a:pt x="2270" y="353"/>
                  </a:lnTo>
                  <a:lnTo>
                    <a:pt x="2269" y="354"/>
                  </a:lnTo>
                  <a:lnTo>
                    <a:pt x="2269" y="355"/>
                  </a:lnTo>
                  <a:lnTo>
                    <a:pt x="2268" y="357"/>
                  </a:lnTo>
                  <a:lnTo>
                    <a:pt x="2267" y="359"/>
                  </a:lnTo>
                  <a:lnTo>
                    <a:pt x="2266" y="360"/>
                  </a:lnTo>
                  <a:lnTo>
                    <a:pt x="2265" y="361"/>
                  </a:lnTo>
                  <a:lnTo>
                    <a:pt x="2264" y="361"/>
                  </a:lnTo>
                  <a:lnTo>
                    <a:pt x="2262" y="361"/>
                  </a:lnTo>
                  <a:lnTo>
                    <a:pt x="2261" y="361"/>
                  </a:lnTo>
                  <a:lnTo>
                    <a:pt x="2260" y="361"/>
                  </a:lnTo>
                  <a:lnTo>
                    <a:pt x="2259" y="361"/>
                  </a:lnTo>
                  <a:lnTo>
                    <a:pt x="2258" y="361"/>
                  </a:lnTo>
                  <a:lnTo>
                    <a:pt x="2258" y="362"/>
                  </a:lnTo>
                  <a:lnTo>
                    <a:pt x="2257" y="362"/>
                  </a:lnTo>
                  <a:lnTo>
                    <a:pt x="2257" y="363"/>
                  </a:lnTo>
                  <a:lnTo>
                    <a:pt x="2256" y="365"/>
                  </a:lnTo>
                  <a:lnTo>
                    <a:pt x="2254" y="366"/>
                  </a:lnTo>
                  <a:lnTo>
                    <a:pt x="2253" y="367"/>
                  </a:lnTo>
                  <a:lnTo>
                    <a:pt x="2252" y="367"/>
                  </a:lnTo>
                  <a:lnTo>
                    <a:pt x="2252" y="368"/>
                  </a:lnTo>
                  <a:lnTo>
                    <a:pt x="2252" y="369"/>
                  </a:lnTo>
                  <a:lnTo>
                    <a:pt x="2252" y="370"/>
                  </a:lnTo>
                  <a:lnTo>
                    <a:pt x="2251" y="371"/>
                  </a:lnTo>
                  <a:lnTo>
                    <a:pt x="2252" y="372"/>
                  </a:lnTo>
                  <a:lnTo>
                    <a:pt x="2253" y="374"/>
                  </a:lnTo>
                  <a:lnTo>
                    <a:pt x="2253" y="375"/>
                  </a:lnTo>
                  <a:lnTo>
                    <a:pt x="2253" y="376"/>
                  </a:lnTo>
                  <a:lnTo>
                    <a:pt x="2253" y="377"/>
                  </a:lnTo>
                  <a:lnTo>
                    <a:pt x="2254" y="377"/>
                  </a:lnTo>
                  <a:lnTo>
                    <a:pt x="2254" y="378"/>
                  </a:lnTo>
                  <a:lnTo>
                    <a:pt x="2254" y="380"/>
                  </a:lnTo>
                  <a:lnTo>
                    <a:pt x="2253" y="380"/>
                  </a:lnTo>
                  <a:lnTo>
                    <a:pt x="2251" y="380"/>
                  </a:lnTo>
                  <a:lnTo>
                    <a:pt x="2251" y="382"/>
                  </a:lnTo>
                  <a:lnTo>
                    <a:pt x="2250" y="382"/>
                  </a:lnTo>
                  <a:lnTo>
                    <a:pt x="2249" y="385"/>
                  </a:lnTo>
                  <a:lnTo>
                    <a:pt x="2249" y="386"/>
                  </a:lnTo>
                  <a:lnTo>
                    <a:pt x="2249" y="387"/>
                  </a:lnTo>
                  <a:lnTo>
                    <a:pt x="2249" y="390"/>
                  </a:lnTo>
                  <a:lnTo>
                    <a:pt x="2248" y="391"/>
                  </a:lnTo>
                  <a:lnTo>
                    <a:pt x="2247" y="394"/>
                  </a:lnTo>
                  <a:lnTo>
                    <a:pt x="2247" y="395"/>
                  </a:lnTo>
                  <a:lnTo>
                    <a:pt x="2248" y="396"/>
                  </a:lnTo>
                  <a:lnTo>
                    <a:pt x="2248" y="397"/>
                  </a:lnTo>
                  <a:lnTo>
                    <a:pt x="2248" y="399"/>
                  </a:lnTo>
                  <a:lnTo>
                    <a:pt x="2247" y="401"/>
                  </a:lnTo>
                  <a:lnTo>
                    <a:pt x="2247" y="403"/>
                  </a:lnTo>
                  <a:lnTo>
                    <a:pt x="2247" y="404"/>
                  </a:lnTo>
                  <a:lnTo>
                    <a:pt x="2245" y="405"/>
                  </a:lnTo>
                  <a:lnTo>
                    <a:pt x="2244" y="407"/>
                  </a:lnTo>
                  <a:lnTo>
                    <a:pt x="2243" y="408"/>
                  </a:lnTo>
                  <a:lnTo>
                    <a:pt x="2242" y="409"/>
                  </a:lnTo>
                  <a:lnTo>
                    <a:pt x="2242" y="410"/>
                  </a:lnTo>
                  <a:lnTo>
                    <a:pt x="2242" y="411"/>
                  </a:lnTo>
                  <a:lnTo>
                    <a:pt x="2240" y="413"/>
                  </a:lnTo>
                  <a:lnTo>
                    <a:pt x="2240" y="414"/>
                  </a:lnTo>
                  <a:lnTo>
                    <a:pt x="2241" y="416"/>
                  </a:lnTo>
                  <a:lnTo>
                    <a:pt x="2242" y="416"/>
                  </a:lnTo>
                  <a:lnTo>
                    <a:pt x="2242" y="417"/>
                  </a:lnTo>
                  <a:lnTo>
                    <a:pt x="2243" y="417"/>
                  </a:lnTo>
                  <a:lnTo>
                    <a:pt x="2243" y="418"/>
                  </a:lnTo>
                  <a:lnTo>
                    <a:pt x="2243" y="419"/>
                  </a:lnTo>
                  <a:lnTo>
                    <a:pt x="2242" y="420"/>
                  </a:lnTo>
                  <a:lnTo>
                    <a:pt x="2241" y="421"/>
                  </a:lnTo>
                  <a:lnTo>
                    <a:pt x="2241" y="422"/>
                  </a:lnTo>
                  <a:lnTo>
                    <a:pt x="2242" y="421"/>
                  </a:lnTo>
                  <a:lnTo>
                    <a:pt x="2242" y="422"/>
                  </a:lnTo>
                  <a:lnTo>
                    <a:pt x="2243" y="422"/>
                  </a:lnTo>
                  <a:lnTo>
                    <a:pt x="2242" y="424"/>
                  </a:lnTo>
                  <a:lnTo>
                    <a:pt x="2242" y="425"/>
                  </a:lnTo>
                  <a:lnTo>
                    <a:pt x="2242" y="426"/>
                  </a:lnTo>
                  <a:lnTo>
                    <a:pt x="2241" y="426"/>
                  </a:lnTo>
                  <a:lnTo>
                    <a:pt x="2241" y="427"/>
                  </a:lnTo>
                  <a:lnTo>
                    <a:pt x="2241" y="428"/>
                  </a:lnTo>
                  <a:lnTo>
                    <a:pt x="2240" y="428"/>
                  </a:lnTo>
                  <a:lnTo>
                    <a:pt x="2240" y="429"/>
                  </a:lnTo>
                  <a:lnTo>
                    <a:pt x="2240" y="428"/>
                  </a:lnTo>
                  <a:lnTo>
                    <a:pt x="2239" y="428"/>
                  </a:lnTo>
                  <a:lnTo>
                    <a:pt x="2238" y="428"/>
                  </a:lnTo>
                  <a:lnTo>
                    <a:pt x="2238" y="429"/>
                  </a:lnTo>
                  <a:lnTo>
                    <a:pt x="2236" y="430"/>
                  </a:lnTo>
                  <a:lnTo>
                    <a:pt x="2235" y="432"/>
                  </a:lnTo>
                  <a:lnTo>
                    <a:pt x="2234" y="432"/>
                  </a:lnTo>
                  <a:lnTo>
                    <a:pt x="2234" y="433"/>
                  </a:lnTo>
                  <a:lnTo>
                    <a:pt x="2235" y="435"/>
                  </a:lnTo>
                  <a:lnTo>
                    <a:pt x="2235" y="436"/>
                  </a:lnTo>
                  <a:lnTo>
                    <a:pt x="2234" y="438"/>
                  </a:lnTo>
                  <a:lnTo>
                    <a:pt x="2233" y="443"/>
                  </a:lnTo>
                  <a:lnTo>
                    <a:pt x="2232" y="443"/>
                  </a:lnTo>
                  <a:lnTo>
                    <a:pt x="2232" y="444"/>
                  </a:lnTo>
                  <a:lnTo>
                    <a:pt x="2231" y="444"/>
                  </a:lnTo>
                  <a:lnTo>
                    <a:pt x="2231" y="445"/>
                  </a:lnTo>
                  <a:lnTo>
                    <a:pt x="2231" y="446"/>
                  </a:lnTo>
                  <a:lnTo>
                    <a:pt x="2230" y="446"/>
                  </a:lnTo>
                  <a:lnTo>
                    <a:pt x="2230" y="445"/>
                  </a:lnTo>
                  <a:lnTo>
                    <a:pt x="2228" y="445"/>
                  </a:lnTo>
                  <a:lnTo>
                    <a:pt x="2227" y="446"/>
                  </a:lnTo>
                  <a:lnTo>
                    <a:pt x="2227" y="449"/>
                  </a:lnTo>
                  <a:lnTo>
                    <a:pt x="2226" y="449"/>
                  </a:lnTo>
                  <a:lnTo>
                    <a:pt x="2226" y="450"/>
                  </a:lnTo>
                  <a:lnTo>
                    <a:pt x="2227" y="451"/>
                  </a:lnTo>
                  <a:lnTo>
                    <a:pt x="2226" y="452"/>
                  </a:lnTo>
                  <a:lnTo>
                    <a:pt x="2226" y="454"/>
                  </a:lnTo>
                  <a:lnTo>
                    <a:pt x="2225" y="455"/>
                  </a:lnTo>
                  <a:lnTo>
                    <a:pt x="2226" y="455"/>
                  </a:lnTo>
                  <a:lnTo>
                    <a:pt x="2227" y="457"/>
                  </a:lnTo>
                  <a:lnTo>
                    <a:pt x="2226" y="458"/>
                  </a:lnTo>
                  <a:lnTo>
                    <a:pt x="2226" y="459"/>
                  </a:lnTo>
                  <a:lnTo>
                    <a:pt x="2226" y="460"/>
                  </a:lnTo>
                  <a:lnTo>
                    <a:pt x="2225" y="460"/>
                  </a:lnTo>
                  <a:lnTo>
                    <a:pt x="2224" y="461"/>
                  </a:lnTo>
                  <a:lnTo>
                    <a:pt x="2225" y="462"/>
                  </a:lnTo>
                  <a:lnTo>
                    <a:pt x="2224" y="462"/>
                  </a:lnTo>
                  <a:lnTo>
                    <a:pt x="2223" y="462"/>
                  </a:lnTo>
                  <a:lnTo>
                    <a:pt x="2222" y="462"/>
                  </a:lnTo>
                  <a:lnTo>
                    <a:pt x="2221" y="463"/>
                  </a:lnTo>
                  <a:lnTo>
                    <a:pt x="2219" y="463"/>
                  </a:lnTo>
                  <a:lnTo>
                    <a:pt x="2218" y="464"/>
                  </a:lnTo>
                  <a:lnTo>
                    <a:pt x="2217" y="464"/>
                  </a:lnTo>
                  <a:lnTo>
                    <a:pt x="2216" y="466"/>
                  </a:lnTo>
                  <a:lnTo>
                    <a:pt x="2215" y="467"/>
                  </a:lnTo>
                  <a:lnTo>
                    <a:pt x="2214" y="469"/>
                  </a:lnTo>
                  <a:lnTo>
                    <a:pt x="2214" y="470"/>
                  </a:lnTo>
                  <a:lnTo>
                    <a:pt x="2214" y="471"/>
                  </a:lnTo>
                  <a:lnTo>
                    <a:pt x="2214" y="472"/>
                  </a:lnTo>
                  <a:lnTo>
                    <a:pt x="2213" y="477"/>
                  </a:lnTo>
                  <a:lnTo>
                    <a:pt x="2213" y="478"/>
                  </a:lnTo>
                  <a:lnTo>
                    <a:pt x="2213" y="479"/>
                  </a:lnTo>
                  <a:lnTo>
                    <a:pt x="2213" y="482"/>
                  </a:lnTo>
                  <a:lnTo>
                    <a:pt x="2214" y="483"/>
                  </a:lnTo>
                  <a:lnTo>
                    <a:pt x="2214" y="485"/>
                  </a:lnTo>
                  <a:lnTo>
                    <a:pt x="2214" y="486"/>
                  </a:lnTo>
                  <a:lnTo>
                    <a:pt x="2213" y="486"/>
                  </a:lnTo>
                  <a:lnTo>
                    <a:pt x="2213" y="487"/>
                  </a:lnTo>
                  <a:lnTo>
                    <a:pt x="2211" y="488"/>
                  </a:lnTo>
                  <a:lnTo>
                    <a:pt x="2210" y="488"/>
                  </a:lnTo>
                  <a:lnTo>
                    <a:pt x="2209" y="489"/>
                  </a:lnTo>
                  <a:lnTo>
                    <a:pt x="2208" y="491"/>
                  </a:lnTo>
                  <a:lnTo>
                    <a:pt x="2207" y="491"/>
                  </a:lnTo>
                  <a:lnTo>
                    <a:pt x="2207" y="492"/>
                  </a:lnTo>
                  <a:lnTo>
                    <a:pt x="2206" y="491"/>
                  </a:lnTo>
                  <a:lnTo>
                    <a:pt x="2202" y="489"/>
                  </a:lnTo>
                  <a:lnTo>
                    <a:pt x="2187" y="485"/>
                  </a:lnTo>
                  <a:lnTo>
                    <a:pt x="2171" y="480"/>
                  </a:lnTo>
                  <a:lnTo>
                    <a:pt x="2170" y="480"/>
                  </a:lnTo>
                  <a:lnTo>
                    <a:pt x="2168" y="479"/>
                  </a:lnTo>
                  <a:lnTo>
                    <a:pt x="2167" y="478"/>
                  </a:lnTo>
                  <a:lnTo>
                    <a:pt x="2167" y="477"/>
                  </a:lnTo>
                  <a:lnTo>
                    <a:pt x="2167" y="476"/>
                  </a:lnTo>
                  <a:lnTo>
                    <a:pt x="2166" y="476"/>
                  </a:lnTo>
                  <a:lnTo>
                    <a:pt x="2166" y="475"/>
                  </a:lnTo>
                  <a:lnTo>
                    <a:pt x="2165" y="475"/>
                  </a:lnTo>
                  <a:lnTo>
                    <a:pt x="2164" y="477"/>
                  </a:lnTo>
                  <a:lnTo>
                    <a:pt x="2162" y="482"/>
                  </a:lnTo>
                  <a:lnTo>
                    <a:pt x="2161" y="482"/>
                  </a:lnTo>
                  <a:lnTo>
                    <a:pt x="2159" y="482"/>
                  </a:lnTo>
                  <a:lnTo>
                    <a:pt x="2158" y="482"/>
                  </a:lnTo>
                  <a:lnTo>
                    <a:pt x="2157" y="483"/>
                  </a:lnTo>
                  <a:lnTo>
                    <a:pt x="2157" y="484"/>
                  </a:lnTo>
                  <a:lnTo>
                    <a:pt x="2157" y="485"/>
                  </a:lnTo>
                  <a:lnTo>
                    <a:pt x="2157" y="486"/>
                  </a:lnTo>
                  <a:lnTo>
                    <a:pt x="2157" y="487"/>
                  </a:lnTo>
                  <a:lnTo>
                    <a:pt x="2157" y="488"/>
                  </a:lnTo>
                  <a:lnTo>
                    <a:pt x="2152" y="493"/>
                  </a:lnTo>
                  <a:lnTo>
                    <a:pt x="2152" y="494"/>
                  </a:lnTo>
                  <a:lnTo>
                    <a:pt x="2150" y="494"/>
                  </a:lnTo>
                  <a:lnTo>
                    <a:pt x="2150" y="495"/>
                  </a:lnTo>
                  <a:lnTo>
                    <a:pt x="2147" y="494"/>
                  </a:lnTo>
                  <a:lnTo>
                    <a:pt x="2146" y="494"/>
                  </a:lnTo>
                  <a:lnTo>
                    <a:pt x="2146" y="495"/>
                  </a:lnTo>
                  <a:lnTo>
                    <a:pt x="2144" y="496"/>
                  </a:lnTo>
                  <a:lnTo>
                    <a:pt x="2141" y="497"/>
                  </a:lnTo>
                  <a:lnTo>
                    <a:pt x="2140" y="497"/>
                  </a:lnTo>
                  <a:lnTo>
                    <a:pt x="2139" y="497"/>
                  </a:lnTo>
                  <a:lnTo>
                    <a:pt x="2138" y="497"/>
                  </a:lnTo>
                  <a:lnTo>
                    <a:pt x="2137" y="497"/>
                  </a:lnTo>
                  <a:lnTo>
                    <a:pt x="2136" y="497"/>
                  </a:lnTo>
                  <a:lnTo>
                    <a:pt x="2136" y="499"/>
                  </a:lnTo>
                  <a:lnTo>
                    <a:pt x="2136" y="500"/>
                  </a:lnTo>
                  <a:lnTo>
                    <a:pt x="2135" y="500"/>
                  </a:lnTo>
                  <a:lnTo>
                    <a:pt x="2133" y="501"/>
                  </a:lnTo>
                  <a:lnTo>
                    <a:pt x="2132" y="501"/>
                  </a:lnTo>
                  <a:lnTo>
                    <a:pt x="2132" y="502"/>
                  </a:lnTo>
                  <a:lnTo>
                    <a:pt x="2133" y="504"/>
                  </a:lnTo>
                  <a:lnTo>
                    <a:pt x="2135" y="505"/>
                  </a:lnTo>
                  <a:lnTo>
                    <a:pt x="2136" y="506"/>
                  </a:lnTo>
                  <a:lnTo>
                    <a:pt x="2137" y="510"/>
                  </a:lnTo>
                  <a:lnTo>
                    <a:pt x="2140" y="526"/>
                  </a:lnTo>
                  <a:lnTo>
                    <a:pt x="2144" y="542"/>
                  </a:lnTo>
                  <a:lnTo>
                    <a:pt x="2144" y="543"/>
                  </a:lnTo>
                  <a:lnTo>
                    <a:pt x="2142" y="544"/>
                  </a:lnTo>
                  <a:lnTo>
                    <a:pt x="2142" y="545"/>
                  </a:lnTo>
                  <a:lnTo>
                    <a:pt x="2142" y="546"/>
                  </a:lnTo>
                  <a:lnTo>
                    <a:pt x="2142" y="547"/>
                  </a:lnTo>
                  <a:lnTo>
                    <a:pt x="2142" y="549"/>
                  </a:lnTo>
                  <a:lnTo>
                    <a:pt x="2142" y="550"/>
                  </a:lnTo>
                  <a:lnTo>
                    <a:pt x="2141" y="552"/>
                  </a:lnTo>
                  <a:lnTo>
                    <a:pt x="2140" y="555"/>
                  </a:lnTo>
                  <a:lnTo>
                    <a:pt x="2140" y="556"/>
                  </a:lnTo>
                  <a:lnTo>
                    <a:pt x="2141" y="559"/>
                  </a:lnTo>
                  <a:lnTo>
                    <a:pt x="2141" y="560"/>
                  </a:lnTo>
                  <a:lnTo>
                    <a:pt x="2141" y="561"/>
                  </a:lnTo>
                  <a:lnTo>
                    <a:pt x="2141" y="562"/>
                  </a:lnTo>
                  <a:lnTo>
                    <a:pt x="2141" y="563"/>
                  </a:lnTo>
                  <a:lnTo>
                    <a:pt x="2141" y="564"/>
                  </a:lnTo>
                  <a:lnTo>
                    <a:pt x="2141" y="566"/>
                  </a:lnTo>
                  <a:lnTo>
                    <a:pt x="2141" y="567"/>
                  </a:lnTo>
                  <a:lnTo>
                    <a:pt x="2140" y="568"/>
                  </a:lnTo>
                  <a:lnTo>
                    <a:pt x="2140" y="569"/>
                  </a:lnTo>
                  <a:lnTo>
                    <a:pt x="2140" y="570"/>
                  </a:lnTo>
                  <a:lnTo>
                    <a:pt x="2144" y="572"/>
                  </a:lnTo>
                  <a:lnTo>
                    <a:pt x="2145" y="573"/>
                  </a:lnTo>
                  <a:lnTo>
                    <a:pt x="2145" y="576"/>
                  </a:lnTo>
                  <a:lnTo>
                    <a:pt x="2145" y="577"/>
                  </a:lnTo>
                  <a:lnTo>
                    <a:pt x="2145" y="578"/>
                  </a:lnTo>
                  <a:lnTo>
                    <a:pt x="2144" y="578"/>
                  </a:lnTo>
                  <a:lnTo>
                    <a:pt x="2144" y="579"/>
                  </a:lnTo>
                  <a:lnTo>
                    <a:pt x="2144" y="580"/>
                  </a:lnTo>
                  <a:lnTo>
                    <a:pt x="2144" y="581"/>
                  </a:lnTo>
                  <a:lnTo>
                    <a:pt x="2144" y="583"/>
                  </a:lnTo>
                  <a:lnTo>
                    <a:pt x="2142" y="584"/>
                  </a:lnTo>
                  <a:lnTo>
                    <a:pt x="2141" y="585"/>
                  </a:lnTo>
                  <a:lnTo>
                    <a:pt x="2140" y="586"/>
                  </a:lnTo>
                  <a:lnTo>
                    <a:pt x="2140" y="587"/>
                  </a:lnTo>
                  <a:lnTo>
                    <a:pt x="2141" y="588"/>
                  </a:lnTo>
                  <a:lnTo>
                    <a:pt x="2141" y="589"/>
                  </a:lnTo>
                  <a:lnTo>
                    <a:pt x="2141" y="591"/>
                  </a:lnTo>
                  <a:lnTo>
                    <a:pt x="2140" y="591"/>
                  </a:lnTo>
                  <a:lnTo>
                    <a:pt x="2139" y="592"/>
                  </a:lnTo>
                  <a:lnTo>
                    <a:pt x="2139" y="593"/>
                  </a:lnTo>
                  <a:lnTo>
                    <a:pt x="2139" y="594"/>
                  </a:lnTo>
                  <a:lnTo>
                    <a:pt x="2138" y="594"/>
                  </a:lnTo>
                  <a:lnTo>
                    <a:pt x="2137" y="595"/>
                  </a:lnTo>
                  <a:lnTo>
                    <a:pt x="2137" y="596"/>
                  </a:lnTo>
                  <a:lnTo>
                    <a:pt x="2138" y="598"/>
                  </a:lnTo>
                  <a:lnTo>
                    <a:pt x="2138" y="600"/>
                  </a:lnTo>
                  <a:lnTo>
                    <a:pt x="2138" y="601"/>
                  </a:lnTo>
                  <a:lnTo>
                    <a:pt x="2137" y="602"/>
                  </a:lnTo>
                  <a:lnTo>
                    <a:pt x="2136" y="602"/>
                  </a:lnTo>
                  <a:lnTo>
                    <a:pt x="2135" y="602"/>
                  </a:lnTo>
                  <a:lnTo>
                    <a:pt x="2135" y="603"/>
                  </a:lnTo>
                  <a:lnTo>
                    <a:pt x="2135" y="604"/>
                  </a:lnTo>
                  <a:lnTo>
                    <a:pt x="2129" y="604"/>
                  </a:lnTo>
                  <a:lnTo>
                    <a:pt x="2128" y="603"/>
                  </a:lnTo>
                  <a:lnTo>
                    <a:pt x="2127" y="603"/>
                  </a:lnTo>
                  <a:lnTo>
                    <a:pt x="2126" y="603"/>
                  </a:lnTo>
                  <a:lnTo>
                    <a:pt x="2126" y="604"/>
                  </a:lnTo>
                  <a:lnTo>
                    <a:pt x="2124" y="605"/>
                  </a:lnTo>
                  <a:lnTo>
                    <a:pt x="2121" y="605"/>
                  </a:lnTo>
                  <a:lnTo>
                    <a:pt x="2119" y="605"/>
                  </a:lnTo>
                  <a:lnTo>
                    <a:pt x="2115" y="608"/>
                  </a:lnTo>
                  <a:lnTo>
                    <a:pt x="2112" y="610"/>
                  </a:lnTo>
                  <a:lnTo>
                    <a:pt x="2111" y="612"/>
                  </a:lnTo>
                  <a:lnTo>
                    <a:pt x="2112" y="613"/>
                  </a:lnTo>
                  <a:lnTo>
                    <a:pt x="2113" y="613"/>
                  </a:lnTo>
                  <a:lnTo>
                    <a:pt x="2115" y="613"/>
                  </a:lnTo>
                  <a:lnTo>
                    <a:pt x="2116" y="613"/>
                  </a:lnTo>
                  <a:lnTo>
                    <a:pt x="2118" y="614"/>
                  </a:lnTo>
                  <a:lnTo>
                    <a:pt x="2119" y="616"/>
                  </a:lnTo>
                  <a:lnTo>
                    <a:pt x="2119" y="617"/>
                  </a:lnTo>
                  <a:lnTo>
                    <a:pt x="2119" y="618"/>
                  </a:lnTo>
                  <a:lnTo>
                    <a:pt x="2119" y="619"/>
                  </a:lnTo>
                  <a:lnTo>
                    <a:pt x="2116" y="620"/>
                  </a:lnTo>
                  <a:lnTo>
                    <a:pt x="2116" y="619"/>
                  </a:lnTo>
                  <a:lnTo>
                    <a:pt x="2116" y="618"/>
                  </a:lnTo>
                  <a:lnTo>
                    <a:pt x="2116" y="617"/>
                  </a:lnTo>
                  <a:lnTo>
                    <a:pt x="2115" y="617"/>
                  </a:lnTo>
                  <a:lnTo>
                    <a:pt x="2114" y="617"/>
                  </a:lnTo>
                  <a:lnTo>
                    <a:pt x="2114" y="618"/>
                  </a:lnTo>
                  <a:lnTo>
                    <a:pt x="2114" y="619"/>
                  </a:lnTo>
                  <a:lnTo>
                    <a:pt x="2113" y="619"/>
                  </a:lnTo>
                  <a:lnTo>
                    <a:pt x="2113" y="618"/>
                  </a:lnTo>
                  <a:lnTo>
                    <a:pt x="2113" y="617"/>
                  </a:lnTo>
                  <a:lnTo>
                    <a:pt x="2112" y="617"/>
                  </a:lnTo>
                  <a:lnTo>
                    <a:pt x="2110" y="614"/>
                  </a:lnTo>
                  <a:lnTo>
                    <a:pt x="2109" y="613"/>
                  </a:lnTo>
                  <a:lnTo>
                    <a:pt x="2107" y="611"/>
                  </a:lnTo>
                  <a:lnTo>
                    <a:pt x="2106" y="610"/>
                  </a:lnTo>
                  <a:lnTo>
                    <a:pt x="2106" y="608"/>
                  </a:lnTo>
                  <a:lnTo>
                    <a:pt x="2106" y="603"/>
                  </a:lnTo>
                  <a:lnTo>
                    <a:pt x="2106" y="602"/>
                  </a:lnTo>
                  <a:lnTo>
                    <a:pt x="2104" y="601"/>
                  </a:lnTo>
                  <a:lnTo>
                    <a:pt x="2103" y="601"/>
                  </a:lnTo>
                  <a:lnTo>
                    <a:pt x="2101" y="601"/>
                  </a:lnTo>
                  <a:lnTo>
                    <a:pt x="2102" y="600"/>
                  </a:lnTo>
                  <a:lnTo>
                    <a:pt x="2102" y="598"/>
                  </a:lnTo>
                  <a:lnTo>
                    <a:pt x="2102" y="597"/>
                  </a:lnTo>
                  <a:lnTo>
                    <a:pt x="2101" y="597"/>
                  </a:lnTo>
                  <a:lnTo>
                    <a:pt x="2098" y="598"/>
                  </a:lnTo>
                  <a:lnTo>
                    <a:pt x="2097" y="598"/>
                  </a:lnTo>
                  <a:lnTo>
                    <a:pt x="2096" y="598"/>
                  </a:lnTo>
                  <a:lnTo>
                    <a:pt x="2096" y="597"/>
                  </a:lnTo>
                  <a:lnTo>
                    <a:pt x="2095" y="596"/>
                  </a:lnTo>
                  <a:lnTo>
                    <a:pt x="2094" y="596"/>
                  </a:lnTo>
                  <a:lnTo>
                    <a:pt x="2093" y="596"/>
                  </a:lnTo>
                  <a:lnTo>
                    <a:pt x="2093" y="597"/>
                  </a:lnTo>
                  <a:lnTo>
                    <a:pt x="2094" y="597"/>
                  </a:lnTo>
                  <a:lnTo>
                    <a:pt x="2093" y="597"/>
                  </a:lnTo>
                  <a:lnTo>
                    <a:pt x="2092" y="598"/>
                  </a:lnTo>
                  <a:lnTo>
                    <a:pt x="2092" y="600"/>
                  </a:lnTo>
                  <a:lnTo>
                    <a:pt x="2092" y="601"/>
                  </a:lnTo>
                  <a:lnTo>
                    <a:pt x="2090" y="601"/>
                  </a:lnTo>
                  <a:lnTo>
                    <a:pt x="2089" y="605"/>
                  </a:lnTo>
                  <a:lnTo>
                    <a:pt x="2089" y="606"/>
                  </a:lnTo>
                  <a:lnTo>
                    <a:pt x="2088" y="609"/>
                  </a:lnTo>
                  <a:lnTo>
                    <a:pt x="2088" y="610"/>
                  </a:lnTo>
                  <a:lnTo>
                    <a:pt x="2088" y="611"/>
                  </a:lnTo>
                  <a:lnTo>
                    <a:pt x="2088" y="612"/>
                  </a:lnTo>
                  <a:lnTo>
                    <a:pt x="2089" y="612"/>
                  </a:lnTo>
                  <a:lnTo>
                    <a:pt x="2089" y="613"/>
                  </a:lnTo>
                  <a:lnTo>
                    <a:pt x="2088" y="613"/>
                  </a:lnTo>
                  <a:lnTo>
                    <a:pt x="2089" y="614"/>
                  </a:lnTo>
                  <a:lnTo>
                    <a:pt x="2088" y="614"/>
                  </a:lnTo>
                  <a:lnTo>
                    <a:pt x="2087" y="616"/>
                  </a:lnTo>
                  <a:lnTo>
                    <a:pt x="2088" y="616"/>
                  </a:lnTo>
                  <a:lnTo>
                    <a:pt x="2088" y="617"/>
                  </a:lnTo>
                  <a:lnTo>
                    <a:pt x="2087" y="618"/>
                  </a:lnTo>
                  <a:lnTo>
                    <a:pt x="2087" y="619"/>
                  </a:lnTo>
                  <a:lnTo>
                    <a:pt x="2087" y="621"/>
                  </a:lnTo>
                  <a:lnTo>
                    <a:pt x="2087" y="623"/>
                  </a:lnTo>
                  <a:lnTo>
                    <a:pt x="2086" y="625"/>
                  </a:lnTo>
                  <a:lnTo>
                    <a:pt x="2085" y="625"/>
                  </a:lnTo>
                  <a:lnTo>
                    <a:pt x="2084" y="625"/>
                  </a:lnTo>
                  <a:lnTo>
                    <a:pt x="2083" y="625"/>
                  </a:lnTo>
                  <a:lnTo>
                    <a:pt x="2083" y="626"/>
                  </a:lnTo>
                  <a:lnTo>
                    <a:pt x="2081" y="627"/>
                  </a:lnTo>
                  <a:lnTo>
                    <a:pt x="2080" y="627"/>
                  </a:lnTo>
                  <a:lnTo>
                    <a:pt x="2080" y="628"/>
                  </a:lnTo>
                  <a:lnTo>
                    <a:pt x="2079" y="628"/>
                  </a:lnTo>
                  <a:lnTo>
                    <a:pt x="2079" y="627"/>
                  </a:lnTo>
                  <a:lnTo>
                    <a:pt x="2078" y="627"/>
                  </a:lnTo>
                  <a:lnTo>
                    <a:pt x="2076" y="625"/>
                  </a:lnTo>
                  <a:lnTo>
                    <a:pt x="2075" y="625"/>
                  </a:lnTo>
                  <a:lnTo>
                    <a:pt x="2075" y="626"/>
                  </a:lnTo>
                  <a:lnTo>
                    <a:pt x="2073" y="626"/>
                  </a:lnTo>
                  <a:lnTo>
                    <a:pt x="2073" y="625"/>
                  </a:lnTo>
                  <a:lnTo>
                    <a:pt x="2072" y="625"/>
                  </a:lnTo>
                  <a:lnTo>
                    <a:pt x="2072" y="626"/>
                  </a:lnTo>
                  <a:lnTo>
                    <a:pt x="2073" y="626"/>
                  </a:lnTo>
                  <a:lnTo>
                    <a:pt x="2072" y="626"/>
                  </a:lnTo>
                  <a:lnTo>
                    <a:pt x="2071" y="626"/>
                  </a:lnTo>
                  <a:lnTo>
                    <a:pt x="2071" y="627"/>
                  </a:lnTo>
                  <a:lnTo>
                    <a:pt x="2071" y="628"/>
                  </a:lnTo>
                  <a:lnTo>
                    <a:pt x="2069" y="628"/>
                  </a:lnTo>
                  <a:lnTo>
                    <a:pt x="2069" y="629"/>
                  </a:lnTo>
                  <a:lnTo>
                    <a:pt x="2069" y="630"/>
                  </a:lnTo>
                  <a:lnTo>
                    <a:pt x="2068" y="631"/>
                  </a:lnTo>
                  <a:lnTo>
                    <a:pt x="2067" y="631"/>
                  </a:lnTo>
                  <a:lnTo>
                    <a:pt x="2068" y="631"/>
                  </a:lnTo>
                  <a:lnTo>
                    <a:pt x="2069" y="633"/>
                  </a:lnTo>
                  <a:lnTo>
                    <a:pt x="2068" y="633"/>
                  </a:lnTo>
                  <a:lnTo>
                    <a:pt x="2068" y="634"/>
                  </a:lnTo>
                  <a:lnTo>
                    <a:pt x="2067" y="634"/>
                  </a:lnTo>
                  <a:lnTo>
                    <a:pt x="2067" y="635"/>
                  </a:lnTo>
                  <a:lnTo>
                    <a:pt x="2068" y="635"/>
                  </a:lnTo>
                  <a:lnTo>
                    <a:pt x="2068" y="636"/>
                  </a:lnTo>
                  <a:lnTo>
                    <a:pt x="2068" y="637"/>
                  </a:lnTo>
                  <a:lnTo>
                    <a:pt x="2067" y="637"/>
                  </a:lnTo>
                  <a:lnTo>
                    <a:pt x="2066" y="638"/>
                  </a:lnTo>
                  <a:lnTo>
                    <a:pt x="2064" y="639"/>
                  </a:lnTo>
                  <a:lnTo>
                    <a:pt x="2063" y="639"/>
                  </a:lnTo>
                  <a:lnTo>
                    <a:pt x="2062" y="639"/>
                  </a:lnTo>
                  <a:lnTo>
                    <a:pt x="2062" y="641"/>
                  </a:lnTo>
                  <a:lnTo>
                    <a:pt x="2061" y="642"/>
                  </a:lnTo>
                  <a:lnTo>
                    <a:pt x="2060" y="643"/>
                  </a:lnTo>
                  <a:lnTo>
                    <a:pt x="2059" y="643"/>
                  </a:lnTo>
                  <a:lnTo>
                    <a:pt x="2058" y="645"/>
                  </a:lnTo>
                  <a:lnTo>
                    <a:pt x="2056" y="646"/>
                  </a:lnTo>
                  <a:lnTo>
                    <a:pt x="2055" y="645"/>
                  </a:lnTo>
                  <a:lnTo>
                    <a:pt x="2053" y="645"/>
                  </a:lnTo>
                  <a:lnTo>
                    <a:pt x="2050" y="645"/>
                  </a:lnTo>
                  <a:lnTo>
                    <a:pt x="2049" y="646"/>
                  </a:lnTo>
                  <a:lnTo>
                    <a:pt x="2045" y="645"/>
                  </a:lnTo>
                  <a:lnTo>
                    <a:pt x="2045" y="646"/>
                  </a:lnTo>
                  <a:lnTo>
                    <a:pt x="2044" y="647"/>
                  </a:lnTo>
                  <a:lnTo>
                    <a:pt x="2043" y="646"/>
                  </a:lnTo>
                  <a:lnTo>
                    <a:pt x="2042" y="647"/>
                  </a:lnTo>
                  <a:lnTo>
                    <a:pt x="2041" y="647"/>
                  </a:lnTo>
                  <a:lnTo>
                    <a:pt x="2040" y="646"/>
                  </a:lnTo>
                  <a:lnTo>
                    <a:pt x="2038" y="646"/>
                  </a:lnTo>
                  <a:lnTo>
                    <a:pt x="2037" y="646"/>
                  </a:lnTo>
                  <a:lnTo>
                    <a:pt x="2036" y="646"/>
                  </a:lnTo>
                  <a:lnTo>
                    <a:pt x="2033" y="645"/>
                  </a:lnTo>
                  <a:lnTo>
                    <a:pt x="2026" y="647"/>
                  </a:lnTo>
                  <a:lnTo>
                    <a:pt x="2025" y="647"/>
                  </a:lnTo>
                  <a:lnTo>
                    <a:pt x="2024" y="647"/>
                  </a:lnTo>
                  <a:lnTo>
                    <a:pt x="2024" y="648"/>
                  </a:lnTo>
                  <a:lnTo>
                    <a:pt x="2024" y="653"/>
                  </a:lnTo>
                  <a:lnTo>
                    <a:pt x="2025" y="654"/>
                  </a:lnTo>
                  <a:lnTo>
                    <a:pt x="2026" y="655"/>
                  </a:lnTo>
                  <a:lnTo>
                    <a:pt x="2026" y="656"/>
                  </a:lnTo>
                  <a:lnTo>
                    <a:pt x="2028" y="660"/>
                  </a:lnTo>
                  <a:lnTo>
                    <a:pt x="2028" y="661"/>
                  </a:lnTo>
                  <a:lnTo>
                    <a:pt x="2029" y="662"/>
                  </a:lnTo>
                  <a:lnTo>
                    <a:pt x="2032" y="663"/>
                  </a:lnTo>
                  <a:lnTo>
                    <a:pt x="2032" y="664"/>
                  </a:lnTo>
                  <a:lnTo>
                    <a:pt x="2033" y="665"/>
                  </a:lnTo>
                  <a:lnTo>
                    <a:pt x="2033" y="667"/>
                  </a:lnTo>
                  <a:lnTo>
                    <a:pt x="2034" y="668"/>
                  </a:lnTo>
                  <a:lnTo>
                    <a:pt x="2034" y="670"/>
                  </a:lnTo>
                  <a:lnTo>
                    <a:pt x="2029" y="677"/>
                  </a:lnTo>
                  <a:lnTo>
                    <a:pt x="2028" y="678"/>
                  </a:lnTo>
                  <a:lnTo>
                    <a:pt x="2027" y="678"/>
                  </a:lnTo>
                  <a:lnTo>
                    <a:pt x="2027" y="677"/>
                  </a:lnTo>
                  <a:lnTo>
                    <a:pt x="2026" y="678"/>
                  </a:lnTo>
                  <a:lnTo>
                    <a:pt x="2025" y="678"/>
                  </a:lnTo>
                  <a:lnTo>
                    <a:pt x="2025" y="677"/>
                  </a:lnTo>
                  <a:lnTo>
                    <a:pt x="2025" y="676"/>
                  </a:lnTo>
                  <a:lnTo>
                    <a:pt x="2024" y="677"/>
                  </a:lnTo>
                  <a:lnTo>
                    <a:pt x="2024" y="676"/>
                  </a:lnTo>
                  <a:lnTo>
                    <a:pt x="2024" y="675"/>
                  </a:lnTo>
                  <a:lnTo>
                    <a:pt x="2023" y="673"/>
                  </a:lnTo>
                  <a:lnTo>
                    <a:pt x="2023" y="675"/>
                  </a:lnTo>
                  <a:lnTo>
                    <a:pt x="2021" y="675"/>
                  </a:lnTo>
                  <a:lnTo>
                    <a:pt x="2020" y="673"/>
                  </a:lnTo>
                  <a:lnTo>
                    <a:pt x="2019" y="673"/>
                  </a:lnTo>
                  <a:lnTo>
                    <a:pt x="2018" y="675"/>
                  </a:lnTo>
                  <a:lnTo>
                    <a:pt x="2018" y="676"/>
                  </a:lnTo>
                  <a:lnTo>
                    <a:pt x="2017" y="676"/>
                  </a:lnTo>
                  <a:lnTo>
                    <a:pt x="2016" y="675"/>
                  </a:lnTo>
                  <a:lnTo>
                    <a:pt x="2015" y="676"/>
                  </a:lnTo>
                  <a:lnTo>
                    <a:pt x="2011" y="675"/>
                  </a:lnTo>
                  <a:lnTo>
                    <a:pt x="2010" y="675"/>
                  </a:lnTo>
                  <a:lnTo>
                    <a:pt x="2010" y="676"/>
                  </a:lnTo>
                  <a:lnTo>
                    <a:pt x="2009" y="676"/>
                  </a:lnTo>
                  <a:lnTo>
                    <a:pt x="2008" y="675"/>
                  </a:lnTo>
                  <a:lnTo>
                    <a:pt x="2007" y="675"/>
                  </a:lnTo>
                  <a:lnTo>
                    <a:pt x="2006" y="673"/>
                  </a:lnTo>
                  <a:lnTo>
                    <a:pt x="2006" y="672"/>
                  </a:lnTo>
                  <a:lnTo>
                    <a:pt x="2004" y="672"/>
                  </a:lnTo>
                  <a:lnTo>
                    <a:pt x="2003" y="672"/>
                  </a:lnTo>
                  <a:lnTo>
                    <a:pt x="2002" y="672"/>
                  </a:lnTo>
                  <a:lnTo>
                    <a:pt x="2001" y="673"/>
                  </a:lnTo>
                  <a:lnTo>
                    <a:pt x="2001" y="672"/>
                  </a:lnTo>
                  <a:lnTo>
                    <a:pt x="2000" y="672"/>
                  </a:lnTo>
                  <a:lnTo>
                    <a:pt x="1999" y="672"/>
                  </a:lnTo>
                  <a:lnTo>
                    <a:pt x="1997" y="672"/>
                  </a:lnTo>
                  <a:lnTo>
                    <a:pt x="1995" y="672"/>
                  </a:lnTo>
                  <a:lnTo>
                    <a:pt x="1995" y="671"/>
                  </a:lnTo>
                  <a:lnTo>
                    <a:pt x="1997" y="671"/>
                  </a:lnTo>
                  <a:lnTo>
                    <a:pt x="1997" y="670"/>
                  </a:lnTo>
                  <a:lnTo>
                    <a:pt x="1995" y="670"/>
                  </a:lnTo>
                  <a:lnTo>
                    <a:pt x="1995" y="671"/>
                  </a:lnTo>
                  <a:lnTo>
                    <a:pt x="1994" y="671"/>
                  </a:lnTo>
                  <a:lnTo>
                    <a:pt x="1994" y="670"/>
                  </a:lnTo>
                  <a:lnTo>
                    <a:pt x="1993" y="670"/>
                  </a:lnTo>
                  <a:lnTo>
                    <a:pt x="1992" y="671"/>
                  </a:lnTo>
                  <a:lnTo>
                    <a:pt x="1991" y="670"/>
                  </a:lnTo>
                  <a:lnTo>
                    <a:pt x="1991" y="671"/>
                  </a:lnTo>
                  <a:lnTo>
                    <a:pt x="1991" y="670"/>
                  </a:lnTo>
                  <a:lnTo>
                    <a:pt x="1990" y="670"/>
                  </a:lnTo>
                  <a:lnTo>
                    <a:pt x="1990" y="669"/>
                  </a:lnTo>
                  <a:lnTo>
                    <a:pt x="1991" y="669"/>
                  </a:lnTo>
                  <a:lnTo>
                    <a:pt x="1992" y="668"/>
                  </a:lnTo>
                  <a:lnTo>
                    <a:pt x="1990" y="667"/>
                  </a:lnTo>
                  <a:lnTo>
                    <a:pt x="1990" y="665"/>
                  </a:lnTo>
                  <a:lnTo>
                    <a:pt x="1989" y="665"/>
                  </a:lnTo>
                  <a:lnTo>
                    <a:pt x="1987" y="665"/>
                  </a:lnTo>
                  <a:lnTo>
                    <a:pt x="1987" y="664"/>
                  </a:lnTo>
                  <a:lnTo>
                    <a:pt x="1987" y="663"/>
                  </a:lnTo>
                  <a:lnTo>
                    <a:pt x="1989" y="663"/>
                  </a:lnTo>
                  <a:lnTo>
                    <a:pt x="1989" y="662"/>
                  </a:lnTo>
                  <a:lnTo>
                    <a:pt x="1987" y="661"/>
                  </a:lnTo>
                  <a:lnTo>
                    <a:pt x="1986" y="661"/>
                  </a:lnTo>
                  <a:lnTo>
                    <a:pt x="1985" y="660"/>
                  </a:lnTo>
                  <a:lnTo>
                    <a:pt x="1985" y="659"/>
                  </a:lnTo>
                  <a:lnTo>
                    <a:pt x="1984" y="659"/>
                  </a:lnTo>
                  <a:lnTo>
                    <a:pt x="1983" y="659"/>
                  </a:lnTo>
                  <a:lnTo>
                    <a:pt x="1983" y="658"/>
                  </a:lnTo>
                  <a:lnTo>
                    <a:pt x="1982" y="658"/>
                  </a:lnTo>
                  <a:lnTo>
                    <a:pt x="1981" y="659"/>
                  </a:lnTo>
                  <a:lnTo>
                    <a:pt x="1981" y="660"/>
                  </a:lnTo>
                  <a:lnTo>
                    <a:pt x="1978" y="661"/>
                  </a:lnTo>
                  <a:lnTo>
                    <a:pt x="1978" y="662"/>
                  </a:lnTo>
                  <a:lnTo>
                    <a:pt x="1977" y="662"/>
                  </a:lnTo>
                  <a:lnTo>
                    <a:pt x="1976" y="661"/>
                  </a:lnTo>
                  <a:lnTo>
                    <a:pt x="1975" y="660"/>
                  </a:lnTo>
                  <a:lnTo>
                    <a:pt x="1974" y="660"/>
                  </a:lnTo>
                  <a:lnTo>
                    <a:pt x="1974" y="661"/>
                  </a:lnTo>
                  <a:lnTo>
                    <a:pt x="1975" y="662"/>
                  </a:lnTo>
                  <a:lnTo>
                    <a:pt x="1974" y="663"/>
                  </a:lnTo>
                  <a:lnTo>
                    <a:pt x="1973" y="663"/>
                  </a:lnTo>
                  <a:lnTo>
                    <a:pt x="1972" y="663"/>
                  </a:lnTo>
                  <a:lnTo>
                    <a:pt x="1972" y="664"/>
                  </a:lnTo>
                  <a:lnTo>
                    <a:pt x="1971" y="665"/>
                  </a:lnTo>
                  <a:lnTo>
                    <a:pt x="1969" y="667"/>
                  </a:lnTo>
                  <a:lnTo>
                    <a:pt x="1969" y="668"/>
                  </a:lnTo>
                  <a:lnTo>
                    <a:pt x="1971" y="669"/>
                  </a:lnTo>
                  <a:lnTo>
                    <a:pt x="1969" y="669"/>
                  </a:lnTo>
                  <a:lnTo>
                    <a:pt x="1969" y="670"/>
                  </a:lnTo>
                  <a:lnTo>
                    <a:pt x="1968" y="672"/>
                  </a:lnTo>
                  <a:lnTo>
                    <a:pt x="1967" y="675"/>
                  </a:lnTo>
                  <a:lnTo>
                    <a:pt x="1967" y="676"/>
                  </a:lnTo>
                  <a:lnTo>
                    <a:pt x="1967" y="677"/>
                  </a:lnTo>
                  <a:lnTo>
                    <a:pt x="1968" y="678"/>
                  </a:lnTo>
                  <a:lnTo>
                    <a:pt x="1968" y="679"/>
                  </a:lnTo>
                  <a:lnTo>
                    <a:pt x="1966" y="680"/>
                  </a:lnTo>
                  <a:lnTo>
                    <a:pt x="1966" y="679"/>
                  </a:lnTo>
                  <a:lnTo>
                    <a:pt x="1967" y="679"/>
                  </a:lnTo>
                  <a:lnTo>
                    <a:pt x="1966" y="679"/>
                  </a:lnTo>
                  <a:lnTo>
                    <a:pt x="1965" y="679"/>
                  </a:lnTo>
                  <a:lnTo>
                    <a:pt x="1963" y="681"/>
                  </a:lnTo>
                  <a:lnTo>
                    <a:pt x="1963" y="683"/>
                  </a:lnTo>
                  <a:lnTo>
                    <a:pt x="1961" y="685"/>
                  </a:lnTo>
                  <a:lnTo>
                    <a:pt x="1960" y="686"/>
                  </a:lnTo>
                  <a:lnTo>
                    <a:pt x="1960" y="687"/>
                  </a:lnTo>
                  <a:lnTo>
                    <a:pt x="1959" y="689"/>
                  </a:lnTo>
                  <a:lnTo>
                    <a:pt x="1958" y="689"/>
                  </a:lnTo>
                  <a:lnTo>
                    <a:pt x="1954" y="693"/>
                  </a:lnTo>
                  <a:lnTo>
                    <a:pt x="1954" y="694"/>
                  </a:lnTo>
                  <a:lnTo>
                    <a:pt x="1954" y="695"/>
                  </a:lnTo>
                  <a:lnTo>
                    <a:pt x="1952" y="695"/>
                  </a:lnTo>
                  <a:lnTo>
                    <a:pt x="1952" y="696"/>
                  </a:lnTo>
                  <a:lnTo>
                    <a:pt x="1951" y="697"/>
                  </a:lnTo>
                  <a:lnTo>
                    <a:pt x="1951" y="698"/>
                  </a:lnTo>
                  <a:lnTo>
                    <a:pt x="1950" y="700"/>
                  </a:lnTo>
                  <a:lnTo>
                    <a:pt x="1949" y="700"/>
                  </a:lnTo>
                  <a:lnTo>
                    <a:pt x="1949" y="701"/>
                  </a:lnTo>
                  <a:lnTo>
                    <a:pt x="1948" y="701"/>
                  </a:lnTo>
                  <a:lnTo>
                    <a:pt x="1949" y="701"/>
                  </a:lnTo>
                  <a:lnTo>
                    <a:pt x="1949" y="702"/>
                  </a:lnTo>
                  <a:lnTo>
                    <a:pt x="1948" y="702"/>
                  </a:lnTo>
                  <a:lnTo>
                    <a:pt x="1947" y="702"/>
                  </a:lnTo>
                  <a:lnTo>
                    <a:pt x="1947" y="703"/>
                  </a:lnTo>
                  <a:lnTo>
                    <a:pt x="1946" y="703"/>
                  </a:lnTo>
                  <a:lnTo>
                    <a:pt x="1946" y="702"/>
                  </a:lnTo>
                  <a:lnTo>
                    <a:pt x="1945" y="702"/>
                  </a:lnTo>
                  <a:lnTo>
                    <a:pt x="1943" y="702"/>
                  </a:lnTo>
                  <a:lnTo>
                    <a:pt x="1942" y="703"/>
                  </a:lnTo>
                  <a:lnTo>
                    <a:pt x="1940" y="703"/>
                  </a:lnTo>
                  <a:lnTo>
                    <a:pt x="1939" y="703"/>
                  </a:lnTo>
                  <a:lnTo>
                    <a:pt x="1939" y="704"/>
                  </a:lnTo>
                  <a:lnTo>
                    <a:pt x="1938" y="704"/>
                  </a:lnTo>
                  <a:lnTo>
                    <a:pt x="1937" y="704"/>
                  </a:lnTo>
                  <a:lnTo>
                    <a:pt x="1935" y="706"/>
                  </a:lnTo>
                  <a:lnTo>
                    <a:pt x="1937" y="708"/>
                  </a:lnTo>
                  <a:lnTo>
                    <a:pt x="1937" y="709"/>
                  </a:lnTo>
                  <a:lnTo>
                    <a:pt x="1934" y="709"/>
                  </a:lnTo>
                  <a:lnTo>
                    <a:pt x="1933" y="709"/>
                  </a:lnTo>
                  <a:lnTo>
                    <a:pt x="1933" y="708"/>
                  </a:lnTo>
                  <a:lnTo>
                    <a:pt x="1932" y="708"/>
                  </a:lnTo>
                  <a:lnTo>
                    <a:pt x="1932" y="709"/>
                  </a:lnTo>
                  <a:lnTo>
                    <a:pt x="1932" y="710"/>
                  </a:lnTo>
                  <a:lnTo>
                    <a:pt x="1932" y="711"/>
                  </a:lnTo>
                  <a:lnTo>
                    <a:pt x="1931" y="711"/>
                  </a:lnTo>
                  <a:lnTo>
                    <a:pt x="1930" y="711"/>
                  </a:lnTo>
                  <a:lnTo>
                    <a:pt x="1929" y="711"/>
                  </a:lnTo>
                  <a:lnTo>
                    <a:pt x="1929" y="712"/>
                  </a:lnTo>
                  <a:lnTo>
                    <a:pt x="1929" y="713"/>
                  </a:lnTo>
                  <a:lnTo>
                    <a:pt x="1928" y="713"/>
                  </a:lnTo>
                  <a:lnTo>
                    <a:pt x="1926" y="713"/>
                  </a:lnTo>
                  <a:lnTo>
                    <a:pt x="1926" y="714"/>
                  </a:lnTo>
                  <a:lnTo>
                    <a:pt x="1926" y="715"/>
                  </a:lnTo>
                  <a:lnTo>
                    <a:pt x="1925" y="715"/>
                  </a:lnTo>
                  <a:lnTo>
                    <a:pt x="1925" y="714"/>
                  </a:lnTo>
                  <a:lnTo>
                    <a:pt x="1924" y="714"/>
                  </a:lnTo>
                  <a:lnTo>
                    <a:pt x="1923" y="714"/>
                  </a:lnTo>
                  <a:lnTo>
                    <a:pt x="1922" y="714"/>
                  </a:lnTo>
                  <a:lnTo>
                    <a:pt x="1921" y="715"/>
                  </a:lnTo>
                  <a:lnTo>
                    <a:pt x="1921" y="717"/>
                  </a:lnTo>
                  <a:lnTo>
                    <a:pt x="1920" y="717"/>
                  </a:lnTo>
                  <a:lnTo>
                    <a:pt x="1918" y="717"/>
                  </a:lnTo>
                  <a:lnTo>
                    <a:pt x="1917" y="718"/>
                  </a:lnTo>
                  <a:lnTo>
                    <a:pt x="1916" y="718"/>
                  </a:lnTo>
                  <a:lnTo>
                    <a:pt x="1915" y="719"/>
                  </a:lnTo>
                  <a:lnTo>
                    <a:pt x="1914" y="719"/>
                  </a:lnTo>
                  <a:lnTo>
                    <a:pt x="1913" y="720"/>
                  </a:lnTo>
                  <a:lnTo>
                    <a:pt x="1912" y="720"/>
                  </a:lnTo>
                  <a:lnTo>
                    <a:pt x="1912" y="721"/>
                  </a:lnTo>
                  <a:lnTo>
                    <a:pt x="1912" y="722"/>
                  </a:lnTo>
                  <a:lnTo>
                    <a:pt x="1913" y="722"/>
                  </a:lnTo>
                  <a:lnTo>
                    <a:pt x="1913" y="723"/>
                  </a:lnTo>
                  <a:lnTo>
                    <a:pt x="1912" y="723"/>
                  </a:lnTo>
                  <a:lnTo>
                    <a:pt x="1911" y="723"/>
                  </a:lnTo>
                  <a:lnTo>
                    <a:pt x="1909" y="723"/>
                  </a:lnTo>
                  <a:lnTo>
                    <a:pt x="1908" y="723"/>
                  </a:lnTo>
                  <a:lnTo>
                    <a:pt x="1907" y="722"/>
                  </a:lnTo>
                  <a:lnTo>
                    <a:pt x="1907" y="723"/>
                  </a:lnTo>
                  <a:lnTo>
                    <a:pt x="1906" y="725"/>
                  </a:lnTo>
                  <a:lnTo>
                    <a:pt x="1904" y="727"/>
                  </a:lnTo>
                  <a:lnTo>
                    <a:pt x="1903" y="727"/>
                  </a:lnTo>
                  <a:lnTo>
                    <a:pt x="1903" y="728"/>
                  </a:lnTo>
                  <a:lnTo>
                    <a:pt x="1902" y="728"/>
                  </a:lnTo>
                  <a:lnTo>
                    <a:pt x="1902" y="729"/>
                  </a:lnTo>
                  <a:lnTo>
                    <a:pt x="1900" y="730"/>
                  </a:lnTo>
                  <a:lnTo>
                    <a:pt x="1900" y="731"/>
                  </a:lnTo>
                  <a:lnTo>
                    <a:pt x="1899" y="731"/>
                  </a:lnTo>
                  <a:lnTo>
                    <a:pt x="1898" y="731"/>
                  </a:lnTo>
                  <a:lnTo>
                    <a:pt x="1897" y="732"/>
                  </a:lnTo>
                  <a:lnTo>
                    <a:pt x="1895" y="734"/>
                  </a:lnTo>
                  <a:lnTo>
                    <a:pt x="1895" y="735"/>
                  </a:lnTo>
                  <a:lnTo>
                    <a:pt x="1895" y="736"/>
                  </a:lnTo>
                  <a:lnTo>
                    <a:pt x="1894" y="736"/>
                  </a:lnTo>
                  <a:lnTo>
                    <a:pt x="1888" y="740"/>
                  </a:lnTo>
                  <a:lnTo>
                    <a:pt x="1888" y="742"/>
                  </a:lnTo>
                  <a:lnTo>
                    <a:pt x="1887" y="742"/>
                  </a:lnTo>
                  <a:lnTo>
                    <a:pt x="1887" y="743"/>
                  </a:lnTo>
                  <a:lnTo>
                    <a:pt x="1888" y="744"/>
                  </a:lnTo>
                  <a:lnTo>
                    <a:pt x="1888" y="745"/>
                  </a:lnTo>
                  <a:lnTo>
                    <a:pt x="1887" y="746"/>
                  </a:lnTo>
                  <a:lnTo>
                    <a:pt x="1886" y="748"/>
                  </a:lnTo>
                  <a:lnTo>
                    <a:pt x="1885" y="750"/>
                  </a:lnTo>
                  <a:lnTo>
                    <a:pt x="1883" y="750"/>
                  </a:lnTo>
                  <a:lnTo>
                    <a:pt x="1881" y="752"/>
                  </a:lnTo>
                  <a:lnTo>
                    <a:pt x="1880" y="753"/>
                  </a:lnTo>
                  <a:lnTo>
                    <a:pt x="1879" y="754"/>
                  </a:lnTo>
                  <a:lnTo>
                    <a:pt x="1878" y="753"/>
                  </a:lnTo>
                  <a:lnTo>
                    <a:pt x="1877" y="754"/>
                  </a:lnTo>
                  <a:lnTo>
                    <a:pt x="1875" y="754"/>
                  </a:lnTo>
                  <a:lnTo>
                    <a:pt x="1874" y="755"/>
                  </a:lnTo>
                  <a:lnTo>
                    <a:pt x="1873" y="755"/>
                  </a:lnTo>
                  <a:lnTo>
                    <a:pt x="1872" y="754"/>
                  </a:lnTo>
                  <a:lnTo>
                    <a:pt x="1871" y="754"/>
                  </a:lnTo>
                  <a:lnTo>
                    <a:pt x="1870" y="754"/>
                  </a:lnTo>
                  <a:lnTo>
                    <a:pt x="1869" y="754"/>
                  </a:lnTo>
                  <a:lnTo>
                    <a:pt x="1868" y="754"/>
                  </a:lnTo>
                  <a:lnTo>
                    <a:pt x="1866" y="754"/>
                  </a:lnTo>
                  <a:lnTo>
                    <a:pt x="1865" y="755"/>
                  </a:lnTo>
                  <a:lnTo>
                    <a:pt x="1863" y="754"/>
                  </a:lnTo>
                  <a:lnTo>
                    <a:pt x="1862" y="753"/>
                  </a:lnTo>
                  <a:lnTo>
                    <a:pt x="1861" y="752"/>
                  </a:lnTo>
                  <a:lnTo>
                    <a:pt x="1861" y="750"/>
                  </a:lnTo>
                  <a:lnTo>
                    <a:pt x="1861" y="751"/>
                  </a:lnTo>
                  <a:lnTo>
                    <a:pt x="1860" y="752"/>
                  </a:lnTo>
                  <a:lnTo>
                    <a:pt x="1860" y="755"/>
                  </a:lnTo>
                  <a:lnTo>
                    <a:pt x="1859" y="756"/>
                  </a:lnTo>
                  <a:lnTo>
                    <a:pt x="1857" y="757"/>
                  </a:lnTo>
                  <a:lnTo>
                    <a:pt x="1857" y="756"/>
                  </a:lnTo>
                  <a:lnTo>
                    <a:pt x="1856" y="756"/>
                  </a:lnTo>
                  <a:lnTo>
                    <a:pt x="1855" y="756"/>
                  </a:lnTo>
                  <a:lnTo>
                    <a:pt x="1853" y="759"/>
                  </a:lnTo>
                  <a:lnTo>
                    <a:pt x="1853" y="760"/>
                  </a:lnTo>
                  <a:lnTo>
                    <a:pt x="1852" y="759"/>
                  </a:lnTo>
                  <a:lnTo>
                    <a:pt x="1852" y="756"/>
                  </a:lnTo>
                  <a:lnTo>
                    <a:pt x="1852" y="755"/>
                  </a:lnTo>
                  <a:lnTo>
                    <a:pt x="1853" y="755"/>
                  </a:lnTo>
                  <a:lnTo>
                    <a:pt x="1853" y="754"/>
                  </a:lnTo>
                  <a:lnTo>
                    <a:pt x="1852" y="754"/>
                  </a:lnTo>
                  <a:lnTo>
                    <a:pt x="1852" y="755"/>
                  </a:lnTo>
                  <a:lnTo>
                    <a:pt x="1852" y="756"/>
                  </a:lnTo>
                  <a:lnTo>
                    <a:pt x="1851" y="756"/>
                  </a:lnTo>
                  <a:lnTo>
                    <a:pt x="1849" y="756"/>
                  </a:lnTo>
                  <a:lnTo>
                    <a:pt x="1848" y="756"/>
                  </a:lnTo>
                  <a:lnTo>
                    <a:pt x="1847" y="755"/>
                  </a:lnTo>
                  <a:lnTo>
                    <a:pt x="1847" y="756"/>
                  </a:lnTo>
                  <a:lnTo>
                    <a:pt x="1846" y="755"/>
                  </a:lnTo>
                  <a:lnTo>
                    <a:pt x="1846" y="756"/>
                  </a:lnTo>
                  <a:lnTo>
                    <a:pt x="1846" y="757"/>
                  </a:lnTo>
                  <a:lnTo>
                    <a:pt x="1847" y="757"/>
                  </a:lnTo>
                  <a:lnTo>
                    <a:pt x="1846" y="759"/>
                  </a:lnTo>
                  <a:lnTo>
                    <a:pt x="1845" y="757"/>
                  </a:lnTo>
                  <a:lnTo>
                    <a:pt x="1845" y="759"/>
                  </a:lnTo>
                  <a:lnTo>
                    <a:pt x="1846" y="760"/>
                  </a:lnTo>
                  <a:lnTo>
                    <a:pt x="1847" y="760"/>
                  </a:lnTo>
                  <a:lnTo>
                    <a:pt x="1847" y="761"/>
                  </a:lnTo>
                  <a:lnTo>
                    <a:pt x="1845" y="762"/>
                  </a:lnTo>
                  <a:lnTo>
                    <a:pt x="1844" y="762"/>
                  </a:lnTo>
                  <a:lnTo>
                    <a:pt x="1842" y="762"/>
                  </a:lnTo>
                  <a:lnTo>
                    <a:pt x="1840" y="761"/>
                  </a:lnTo>
                  <a:lnTo>
                    <a:pt x="1839" y="762"/>
                  </a:lnTo>
                  <a:lnTo>
                    <a:pt x="1838" y="762"/>
                  </a:lnTo>
                  <a:lnTo>
                    <a:pt x="1837" y="762"/>
                  </a:lnTo>
                  <a:lnTo>
                    <a:pt x="1836" y="762"/>
                  </a:lnTo>
                  <a:lnTo>
                    <a:pt x="1836" y="763"/>
                  </a:lnTo>
                  <a:lnTo>
                    <a:pt x="1837" y="763"/>
                  </a:lnTo>
                  <a:lnTo>
                    <a:pt x="1836" y="765"/>
                  </a:lnTo>
                  <a:lnTo>
                    <a:pt x="1835" y="764"/>
                  </a:lnTo>
                  <a:lnTo>
                    <a:pt x="1833" y="765"/>
                  </a:lnTo>
                  <a:lnTo>
                    <a:pt x="1831" y="764"/>
                  </a:lnTo>
                  <a:lnTo>
                    <a:pt x="1829" y="767"/>
                  </a:lnTo>
                  <a:lnTo>
                    <a:pt x="1829" y="768"/>
                  </a:lnTo>
                  <a:lnTo>
                    <a:pt x="1828" y="768"/>
                  </a:lnTo>
                  <a:lnTo>
                    <a:pt x="1826" y="769"/>
                  </a:lnTo>
                  <a:lnTo>
                    <a:pt x="1825" y="770"/>
                  </a:lnTo>
                  <a:lnTo>
                    <a:pt x="1825" y="769"/>
                  </a:lnTo>
                  <a:lnTo>
                    <a:pt x="1823" y="769"/>
                  </a:lnTo>
                  <a:lnTo>
                    <a:pt x="1823" y="770"/>
                  </a:lnTo>
                  <a:lnTo>
                    <a:pt x="1821" y="772"/>
                  </a:lnTo>
                  <a:lnTo>
                    <a:pt x="1821" y="771"/>
                  </a:lnTo>
                  <a:lnTo>
                    <a:pt x="1820" y="771"/>
                  </a:lnTo>
                  <a:lnTo>
                    <a:pt x="1820" y="772"/>
                  </a:lnTo>
                  <a:lnTo>
                    <a:pt x="1818" y="773"/>
                  </a:lnTo>
                  <a:lnTo>
                    <a:pt x="1817" y="775"/>
                  </a:lnTo>
                  <a:lnTo>
                    <a:pt x="1816" y="775"/>
                  </a:lnTo>
                  <a:lnTo>
                    <a:pt x="1814" y="775"/>
                  </a:lnTo>
                  <a:lnTo>
                    <a:pt x="1814" y="776"/>
                  </a:lnTo>
                  <a:lnTo>
                    <a:pt x="1813" y="776"/>
                  </a:lnTo>
                  <a:lnTo>
                    <a:pt x="1812" y="776"/>
                  </a:lnTo>
                  <a:lnTo>
                    <a:pt x="1812" y="777"/>
                  </a:lnTo>
                  <a:lnTo>
                    <a:pt x="1811" y="777"/>
                  </a:lnTo>
                  <a:lnTo>
                    <a:pt x="1810" y="778"/>
                  </a:lnTo>
                  <a:lnTo>
                    <a:pt x="1810" y="779"/>
                  </a:lnTo>
                  <a:lnTo>
                    <a:pt x="1809" y="779"/>
                  </a:lnTo>
                  <a:lnTo>
                    <a:pt x="1809" y="780"/>
                  </a:lnTo>
                  <a:lnTo>
                    <a:pt x="1806" y="782"/>
                  </a:lnTo>
                  <a:lnTo>
                    <a:pt x="1804" y="785"/>
                  </a:lnTo>
                  <a:lnTo>
                    <a:pt x="1804" y="786"/>
                  </a:lnTo>
                  <a:lnTo>
                    <a:pt x="1803" y="787"/>
                  </a:lnTo>
                  <a:lnTo>
                    <a:pt x="1804" y="787"/>
                  </a:lnTo>
                  <a:lnTo>
                    <a:pt x="1805" y="787"/>
                  </a:lnTo>
                  <a:lnTo>
                    <a:pt x="1804" y="787"/>
                  </a:lnTo>
                  <a:lnTo>
                    <a:pt x="1802" y="789"/>
                  </a:lnTo>
                  <a:lnTo>
                    <a:pt x="1801" y="790"/>
                  </a:lnTo>
                  <a:lnTo>
                    <a:pt x="1802" y="792"/>
                  </a:lnTo>
                  <a:lnTo>
                    <a:pt x="1801" y="792"/>
                  </a:lnTo>
                  <a:lnTo>
                    <a:pt x="1800" y="792"/>
                  </a:lnTo>
                  <a:lnTo>
                    <a:pt x="1799" y="792"/>
                  </a:lnTo>
                  <a:lnTo>
                    <a:pt x="1799" y="793"/>
                  </a:lnTo>
                  <a:lnTo>
                    <a:pt x="1797" y="793"/>
                  </a:lnTo>
                  <a:lnTo>
                    <a:pt x="1796" y="793"/>
                  </a:lnTo>
                  <a:lnTo>
                    <a:pt x="1796" y="792"/>
                  </a:lnTo>
                  <a:lnTo>
                    <a:pt x="1795" y="793"/>
                  </a:lnTo>
                  <a:lnTo>
                    <a:pt x="1796" y="793"/>
                  </a:lnTo>
                  <a:lnTo>
                    <a:pt x="1796" y="794"/>
                  </a:lnTo>
                  <a:lnTo>
                    <a:pt x="1795" y="793"/>
                  </a:lnTo>
                  <a:lnTo>
                    <a:pt x="1794" y="793"/>
                  </a:lnTo>
                  <a:lnTo>
                    <a:pt x="1793" y="793"/>
                  </a:lnTo>
                  <a:lnTo>
                    <a:pt x="1794" y="794"/>
                  </a:lnTo>
                  <a:lnTo>
                    <a:pt x="1795" y="795"/>
                  </a:lnTo>
                  <a:lnTo>
                    <a:pt x="1796" y="795"/>
                  </a:lnTo>
                  <a:lnTo>
                    <a:pt x="1795" y="796"/>
                  </a:lnTo>
                  <a:lnTo>
                    <a:pt x="1795" y="797"/>
                  </a:lnTo>
                  <a:lnTo>
                    <a:pt x="1794" y="797"/>
                  </a:lnTo>
                  <a:lnTo>
                    <a:pt x="1793" y="796"/>
                  </a:lnTo>
                  <a:lnTo>
                    <a:pt x="1792" y="794"/>
                  </a:lnTo>
                  <a:lnTo>
                    <a:pt x="1791" y="794"/>
                  </a:lnTo>
                  <a:lnTo>
                    <a:pt x="1791" y="793"/>
                  </a:lnTo>
                  <a:lnTo>
                    <a:pt x="1790" y="793"/>
                  </a:lnTo>
                  <a:lnTo>
                    <a:pt x="1790" y="794"/>
                  </a:lnTo>
                  <a:lnTo>
                    <a:pt x="1788" y="794"/>
                  </a:lnTo>
                  <a:lnTo>
                    <a:pt x="1787" y="794"/>
                  </a:lnTo>
                  <a:lnTo>
                    <a:pt x="1786" y="795"/>
                  </a:lnTo>
                  <a:lnTo>
                    <a:pt x="1787" y="795"/>
                  </a:lnTo>
                  <a:lnTo>
                    <a:pt x="1787" y="796"/>
                  </a:lnTo>
                  <a:lnTo>
                    <a:pt x="1786" y="796"/>
                  </a:lnTo>
                  <a:lnTo>
                    <a:pt x="1785" y="797"/>
                  </a:lnTo>
                  <a:lnTo>
                    <a:pt x="1784" y="797"/>
                  </a:lnTo>
                  <a:lnTo>
                    <a:pt x="1785" y="797"/>
                  </a:lnTo>
                  <a:lnTo>
                    <a:pt x="1785" y="798"/>
                  </a:lnTo>
                  <a:lnTo>
                    <a:pt x="1787" y="798"/>
                  </a:lnTo>
                  <a:lnTo>
                    <a:pt x="1788" y="798"/>
                  </a:lnTo>
                  <a:lnTo>
                    <a:pt x="1788" y="800"/>
                  </a:lnTo>
                  <a:lnTo>
                    <a:pt x="1788" y="801"/>
                  </a:lnTo>
                  <a:lnTo>
                    <a:pt x="1787" y="801"/>
                  </a:lnTo>
                  <a:lnTo>
                    <a:pt x="1787" y="802"/>
                  </a:lnTo>
                  <a:lnTo>
                    <a:pt x="1784" y="801"/>
                  </a:lnTo>
                  <a:lnTo>
                    <a:pt x="1783" y="801"/>
                  </a:lnTo>
                  <a:lnTo>
                    <a:pt x="1782" y="803"/>
                  </a:lnTo>
                  <a:lnTo>
                    <a:pt x="1780" y="803"/>
                  </a:lnTo>
                  <a:lnTo>
                    <a:pt x="1780" y="804"/>
                  </a:lnTo>
                  <a:lnTo>
                    <a:pt x="1777" y="803"/>
                  </a:lnTo>
                  <a:lnTo>
                    <a:pt x="1775" y="803"/>
                  </a:lnTo>
                  <a:lnTo>
                    <a:pt x="1774" y="804"/>
                  </a:lnTo>
                  <a:lnTo>
                    <a:pt x="1773" y="804"/>
                  </a:lnTo>
                  <a:lnTo>
                    <a:pt x="1771" y="804"/>
                  </a:lnTo>
                  <a:lnTo>
                    <a:pt x="1770" y="805"/>
                  </a:lnTo>
                  <a:lnTo>
                    <a:pt x="1771" y="805"/>
                  </a:lnTo>
                  <a:lnTo>
                    <a:pt x="1770" y="807"/>
                  </a:lnTo>
                  <a:lnTo>
                    <a:pt x="1769" y="807"/>
                  </a:lnTo>
                  <a:lnTo>
                    <a:pt x="1768" y="807"/>
                  </a:lnTo>
                  <a:lnTo>
                    <a:pt x="1768" y="806"/>
                  </a:lnTo>
                  <a:lnTo>
                    <a:pt x="1767" y="806"/>
                  </a:lnTo>
                  <a:lnTo>
                    <a:pt x="1767" y="805"/>
                  </a:lnTo>
                  <a:lnTo>
                    <a:pt x="1768" y="804"/>
                  </a:lnTo>
                  <a:lnTo>
                    <a:pt x="1767" y="803"/>
                  </a:lnTo>
                  <a:lnTo>
                    <a:pt x="1767" y="802"/>
                  </a:lnTo>
                  <a:lnTo>
                    <a:pt x="1767" y="801"/>
                  </a:lnTo>
                  <a:lnTo>
                    <a:pt x="1768" y="801"/>
                  </a:lnTo>
                  <a:lnTo>
                    <a:pt x="1768" y="800"/>
                  </a:lnTo>
                  <a:lnTo>
                    <a:pt x="1766" y="800"/>
                  </a:lnTo>
                  <a:lnTo>
                    <a:pt x="1766" y="798"/>
                  </a:lnTo>
                  <a:lnTo>
                    <a:pt x="1767" y="797"/>
                  </a:lnTo>
                  <a:lnTo>
                    <a:pt x="1769" y="796"/>
                  </a:lnTo>
                  <a:lnTo>
                    <a:pt x="1769" y="797"/>
                  </a:lnTo>
                  <a:lnTo>
                    <a:pt x="1770" y="797"/>
                  </a:lnTo>
                  <a:lnTo>
                    <a:pt x="1771" y="797"/>
                  </a:lnTo>
                  <a:lnTo>
                    <a:pt x="1773" y="797"/>
                  </a:lnTo>
                  <a:lnTo>
                    <a:pt x="1774" y="796"/>
                  </a:lnTo>
                  <a:lnTo>
                    <a:pt x="1775" y="796"/>
                  </a:lnTo>
                  <a:lnTo>
                    <a:pt x="1775" y="795"/>
                  </a:lnTo>
                  <a:lnTo>
                    <a:pt x="1775" y="794"/>
                  </a:lnTo>
                  <a:lnTo>
                    <a:pt x="1775" y="793"/>
                  </a:lnTo>
                  <a:lnTo>
                    <a:pt x="1776" y="793"/>
                  </a:lnTo>
                  <a:lnTo>
                    <a:pt x="1777" y="793"/>
                  </a:lnTo>
                  <a:lnTo>
                    <a:pt x="1778" y="793"/>
                  </a:lnTo>
                  <a:lnTo>
                    <a:pt x="1778" y="794"/>
                  </a:lnTo>
                  <a:lnTo>
                    <a:pt x="1779" y="794"/>
                  </a:lnTo>
                  <a:lnTo>
                    <a:pt x="1780" y="794"/>
                  </a:lnTo>
                  <a:lnTo>
                    <a:pt x="1783" y="792"/>
                  </a:lnTo>
                  <a:lnTo>
                    <a:pt x="1786" y="792"/>
                  </a:lnTo>
                  <a:lnTo>
                    <a:pt x="1787" y="790"/>
                  </a:lnTo>
                  <a:lnTo>
                    <a:pt x="1788" y="789"/>
                  </a:lnTo>
                  <a:lnTo>
                    <a:pt x="1787" y="788"/>
                  </a:lnTo>
                  <a:lnTo>
                    <a:pt x="1786" y="787"/>
                  </a:lnTo>
                  <a:lnTo>
                    <a:pt x="1786" y="786"/>
                  </a:lnTo>
                  <a:lnTo>
                    <a:pt x="1785" y="786"/>
                  </a:lnTo>
                  <a:lnTo>
                    <a:pt x="1785" y="785"/>
                  </a:lnTo>
                  <a:lnTo>
                    <a:pt x="1785" y="784"/>
                  </a:lnTo>
                  <a:lnTo>
                    <a:pt x="1786" y="784"/>
                  </a:lnTo>
                  <a:lnTo>
                    <a:pt x="1786" y="782"/>
                  </a:lnTo>
                  <a:lnTo>
                    <a:pt x="1785" y="782"/>
                  </a:lnTo>
                  <a:lnTo>
                    <a:pt x="1784" y="781"/>
                  </a:lnTo>
                  <a:lnTo>
                    <a:pt x="1785" y="781"/>
                  </a:lnTo>
                  <a:lnTo>
                    <a:pt x="1786" y="781"/>
                  </a:lnTo>
                  <a:lnTo>
                    <a:pt x="1787" y="781"/>
                  </a:lnTo>
                  <a:lnTo>
                    <a:pt x="1790" y="780"/>
                  </a:lnTo>
                  <a:lnTo>
                    <a:pt x="1790" y="779"/>
                  </a:lnTo>
                  <a:lnTo>
                    <a:pt x="1790" y="778"/>
                  </a:lnTo>
                  <a:lnTo>
                    <a:pt x="1791" y="777"/>
                  </a:lnTo>
                  <a:lnTo>
                    <a:pt x="1792" y="777"/>
                  </a:lnTo>
                  <a:lnTo>
                    <a:pt x="1794" y="777"/>
                  </a:lnTo>
                  <a:lnTo>
                    <a:pt x="1795" y="777"/>
                  </a:lnTo>
                  <a:lnTo>
                    <a:pt x="1796" y="776"/>
                  </a:lnTo>
                  <a:lnTo>
                    <a:pt x="1797" y="776"/>
                  </a:lnTo>
                  <a:lnTo>
                    <a:pt x="1797" y="775"/>
                  </a:lnTo>
                  <a:lnTo>
                    <a:pt x="1796" y="775"/>
                  </a:lnTo>
                  <a:lnTo>
                    <a:pt x="1796" y="776"/>
                  </a:lnTo>
                  <a:lnTo>
                    <a:pt x="1795" y="776"/>
                  </a:lnTo>
                  <a:lnTo>
                    <a:pt x="1794" y="776"/>
                  </a:lnTo>
                  <a:lnTo>
                    <a:pt x="1793" y="776"/>
                  </a:lnTo>
                  <a:lnTo>
                    <a:pt x="1791" y="776"/>
                  </a:lnTo>
                  <a:lnTo>
                    <a:pt x="1788" y="776"/>
                  </a:lnTo>
                  <a:lnTo>
                    <a:pt x="1790" y="777"/>
                  </a:lnTo>
                  <a:lnTo>
                    <a:pt x="1783" y="777"/>
                  </a:lnTo>
                  <a:lnTo>
                    <a:pt x="1782" y="777"/>
                  </a:lnTo>
                  <a:lnTo>
                    <a:pt x="1780" y="776"/>
                  </a:lnTo>
                  <a:lnTo>
                    <a:pt x="1779" y="771"/>
                  </a:lnTo>
                  <a:lnTo>
                    <a:pt x="1778" y="770"/>
                  </a:lnTo>
                  <a:lnTo>
                    <a:pt x="1777" y="769"/>
                  </a:lnTo>
                  <a:lnTo>
                    <a:pt x="1776" y="769"/>
                  </a:lnTo>
                  <a:lnTo>
                    <a:pt x="1775" y="769"/>
                  </a:lnTo>
                  <a:lnTo>
                    <a:pt x="1775" y="770"/>
                  </a:lnTo>
                  <a:lnTo>
                    <a:pt x="1774" y="770"/>
                  </a:lnTo>
                  <a:lnTo>
                    <a:pt x="1773" y="770"/>
                  </a:lnTo>
                  <a:lnTo>
                    <a:pt x="1771" y="770"/>
                  </a:lnTo>
                  <a:lnTo>
                    <a:pt x="1771" y="769"/>
                  </a:lnTo>
                  <a:lnTo>
                    <a:pt x="1770" y="769"/>
                  </a:lnTo>
                  <a:lnTo>
                    <a:pt x="1771" y="769"/>
                  </a:lnTo>
                  <a:lnTo>
                    <a:pt x="1771" y="768"/>
                  </a:lnTo>
                  <a:lnTo>
                    <a:pt x="1773" y="768"/>
                  </a:lnTo>
                  <a:lnTo>
                    <a:pt x="1774" y="767"/>
                  </a:lnTo>
                  <a:lnTo>
                    <a:pt x="1774" y="765"/>
                  </a:lnTo>
                  <a:lnTo>
                    <a:pt x="1775" y="765"/>
                  </a:lnTo>
                  <a:lnTo>
                    <a:pt x="1777" y="765"/>
                  </a:lnTo>
                  <a:lnTo>
                    <a:pt x="1779" y="764"/>
                  </a:lnTo>
                  <a:lnTo>
                    <a:pt x="1780" y="764"/>
                  </a:lnTo>
                  <a:lnTo>
                    <a:pt x="1779" y="763"/>
                  </a:lnTo>
                  <a:lnTo>
                    <a:pt x="1780" y="763"/>
                  </a:lnTo>
                  <a:lnTo>
                    <a:pt x="1782" y="764"/>
                  </a:lnTo>
                  <a:lnTo>
                    <a:pt x="1783" y="764"/>
                  </a:lnTo>
                  <a:lnTo>
                    <a:pt x="1783" y="763"/>
                  </a:lnTo>
                  <a:lnTo>
                    <a:pt x="1782" y="763"/>
                  </a:lnTo>
                  <a:lnTo>
                    <a:pt x="1783" y="762"/>
                  </a:lnTo>
                  <a:lnTo>
                    <a:pt x="1783" y="761"/>
                  </a:lnTo>
                  <a:lnTo>
                    <a:pt x="1782" y="761"/>
                  </a:lnTo>
                  <a:lnTo>
                    <a:pt x="1780" y="760"/>
                  </a:lnTo>
                  <a:lnTo>
                    <a:pt x="1779" y="759"/>
                  </a:lnTo>
                  <a:lnTo>
                    <a:pt x="1780" y="757"/>
                  </a:lnTo>
                  <a:lnTo>
                    <a:pt x="1780" y="756"/>
                  </a:lnTo>
                  <a:lnTo>
                    <a:pt x="1780" y="755"/>
                  </a:lnTo>
                  <a:lnTo>
                    <a:pt x="1782" y="754"/>
                  </a:lnTo>
                  <a:lnTo>
                    <a:pt x="1783" y="753"/>
                  </a:lnTo>
                  <a:lnTo>
                    <a:pt x="1784" y="753"/>
                  </a:lnTo>
                  <a:lnTo>
                    <a:pt x="1785" y="752"/>
                  </a:lnTo>
                  <a:lnTo>
                    <a:pt x="1786" y="751"/>
                  </a:lnTo>
                  <a:lnTo>
                    <a:pt x="1788" y="750"/>
                  </a:lnTo>
                  <a:lnTo>
                    <a:pt x="1790" y="750"/>
                  </a:lnTo>
                  <a:lnTo>
                    <a:pt x="1791" y="750"/>
                  </a:lnTo>
                  <a:lnTo>
                    <a:pt x="1792" y="750"/>
                  </a:lnTo>
                  <a:lnTo>
                    <a:pt x="1792" y="748"/>
                  </a:lnTo>
                  <a:lnTo>
                    <a:pt x="1793" y="748"/>
                  </a:lnTo>
                  <a:lnTo>
                    <a:pt x="1793" y="747"/>
                  </a:lnTo>
                  <a:lnTo>
                    <a:pt x="1794" y="747"/>
                  </a:lnTo>
                  <a:lnTo>
                    <a:pt x="1795" y="746"/>
                  </a:lnTo>
                  <a:lnTo>
                    <a:pt x="1795" y="745"/>
                  </a:lnTo>
                  <a:lnTo>
                    <a:pt x="1794" y="745"/>
                  </a:lnTo>
                  <a:lnTo>
                    <a:pt x="1793" y="745"/>
                  </a:lnTo>
                  <a:lnTo>
                    <a:pt x="1795" y="744"/>
                  </a:lnTo>
                  <a:lnTo>
                    <a:pt x="1797" y="743"/>
                  </a:lnTo>
                  <a:lnTo>
                    <a:pt x="1797" y="742"/>
                  </a:lnTo>
                  <a:lnTo>
                    <a:pt x="1800" y="740"/>
                  </a:lnTo>
                  <a:lnTo>
                    <a:pt x="1800" y="738"/>
                  </a:lnTo>
                  <a:lnTo>
                    <a:pt x="1800" y="737"/>
                  </a:lnTo>
                  <a:lnTo>
                    <a:pt x="1801" y="736"/>
                  </a:lnTo>
                  <a:lnTo>
                    <a:pt x="1802" y="736"/>
                  </a:lnTo>
                  <a:lnTo>
                    <a:pt x="1803" y="735"/>
                  </a:lnTo>
                  <a:lnTo>
                    <a:pt x="1803" y="734"/>
                  </a:lnTo>
                  <a:lnTo>
                    <a:pt x="1804" y="732"/>
                  </a:lnTo>
                  <a:lnTo>
                    <a:pt x="1804" y="731"/>
                  </a:lnTo>
                  <a:lnTo>
                    <a:pt x="1803" y="731"/>
                  </a:lnTo>
                  <a:lnTo>
                    <a:pt x="1804" y="730"/>
                  </a:lnTo>
                  <a:lnTo>
                    <a:pt x="1806" y="729"/>
                  </a:lnTo>
                  <a:lnTo>
                    <a:pt x="1808" y="728"/>
                  </a:lnTo>
                  <a:lnTo>
                    <a:pt x="1808" y="726"/>
                  </a:lnTo>
                  <a:lnTo>
                    <a:pt x="1809" y="726"/>
                  </a:lnTo>
                  <a:lnTo>
                    <a:pt x="1809" y="725"/>
                  </a:lnTo>
                  <a:lnTo>
                    <a:pt x="1809" y="723"/>
                  </a:lnTo>
                  <a:lnTo>
                    <a:pt x="1810" y="723"/>
                  </a:lnTo>
                  <a:lnTo>
                    <a:pt x="1810" y="722"/>
                  </a:lnTo>
                  <a:lnTo>
                    <a:pt x="1811" y="721"/>
                  </a:lnTo>
                  <a:lnTo>
                    <a:pt x="1811" y="720"/>
                  </a:lnTo>
                  <a:lnTo>
                    <a:pt x="1810" y="719"/>
                  </a:lnTo>
                  <a:lnTo>
                    <a:pt x="1808" y="718"/>
                  </a:lnTo>
                  <a:lnTo>
                    <a:pt x="1806" y="718"/>
                  </a:lnTo>
                  <a:lnTo>
                    <a:pt x="1805" y="717"/>
                  </a:lnTo>
                  <a:lnTo>
                    <a:pt x="1804" y="715"/>
                  </a:lnTo>
                  <a:lnTo>
                    <a:pt x="1805" y="714"/>
                  </a:lnTo>
                  <a:lnTo>
                    <a:pt x="1806" y="712"/>
                  </a:lnTo>
                  <a:lnTo>
                    <a:pt x="1805" y="712"/>
                  </a:lnTo>
                  <a:lnTo>
                    <a:pt x="1804" y="712"/>
                  </a:lnTo>
                  <a:lnTo>
                    <a:pt x="1804" y="713"/>
                  </a:lnTo>
                  <a:lnTo>
                    <a:pt x="1804" y="712"/>
                  </a:lnTo>
                  <a:lnTo>
                    <a:pt x="1802" y="710"/>
                  </a:lnTo>
                  <a:lnTo>
                    <a:pt x="1796" y="706"/>
                  </a:lnTo>
                  <a:lnTo>
                    <a:pt x="1795" y="706"/>
                  </a:lnTo>
                  <a:lnTo>
                    <a:pt x="1794" y="705"/>
                  </a:lnTo>
                  <a:lnTo>
                    <a:pt x="1794" y="704"/>
                  </a:lnTo>
                  <a:lnTo>
                    <a:pt x="1794" y="701"/>
                  </a:lnTo>
                  <a:lnTo>
                    <a:pt x="1793" y="701"/>
                  </a:lnTo>
                  <a:lnTo>
                    <a:pt x="1793" y="700"/>
                  </a:lnTo>
                  <a:lnTo>
                    <a:pt x="1794" y="700"/>
                  </a:lnTo>
                  <a:lnTo>
                    <a:pt x="1794" y="698"/>
                  </a:lnTo>
                  <a:lnTo>
                    <a:pt x="1795" y="697"/>
                  </a:lnTo>
                  <a:lnTo>
                    <a:pt x="1793" y="698"/>
                  </a:lnTo>
                  <a:lnTo>
                    <a:pt x="1792" y="700"/>
                  </a:lnTo>
                  <a:lnTo>
                    <a:pt x="1792" y="702"/>
                  </a:lnTo>
                  <a:lnTo>
                    <a:pt x="1791" y="703"/>
                  </a:lnTo>
                  <a:lnTo>
                    <a:pt x="1790" y="704"/>
                  </a:lnTo>
                  <a:lnTo>
                    <a:pt x="1788" y="704"/>
                  </a:lnTo>
                  <a:lnTo>
                    <a:pt x="1785" y="704"/>
                  </a:lnTo>
                  <a:lnTo>
                    <a:pt x="1784" y="705"/>
                  </a:lnTo>
                  <a:lnTo>
                    <a:pt x="1784" y="704"/>
                  </a:lnTo>
                  <a:lnTo>
                    <a:pt x="1782" y="703"/>
                  </a:lnTo>
                  <a:lnTo>
                    <a:pt x="1780" y="703"/>
                  </a:lnTo>
                  <a:lnTo>
                    <a:pt x="1779" y="703"/>
                  </a:lnTo>
                  <a:lnTo>
                    <a:pt x="1779" y="702"/>
                  </a:lnTo>
                  <a:lnTo>
                    <a:pt x="1778" y="702"/>
                  </a:lnTo>
                  <a:lnTo>
                    <a:pt x="1778" y="701"/>
                  </a:lnTo>
                  <a:lnTo>
                    <a:pt x="1777" y="701"/>
                  </a:lnTo>
                  <a:lnTo>
                    <a:pt x="1776" y="700"/>
                  </a:lnTo>
                  <a:lnTo>
                    <a:pt x="1775" y="701"/>
                  </a:lnTo>
                  <a:lnTo>
                    <a:pt x="1774" y="702"/>
                  </a:lnTo>
                  <a:lnTo>
                    <a:pt x="1773" y="702"/>
                  </a:lnTo>
                  <a:lnTo>
                    <a:pt x="1773" y="701"/>
                  </a:lnTo>
                  <a:lnTo>
                    <a:pt x="1771" y="702"/>
                  </a:lnTo>
                  <a:lnTo>
                    <a:pt x="1770" y="701"/>
                  </a:lnTo>
                  <a:lnTo>
                    <a:pt x="1769" y="701"/>
                  </a:lnTo>
                  <a:lnTo>
                    <a:pt x="1768" y="702"/>
                  </a:lnTo>
                  <a:lnTo>
                    <a:pt x="1767" y="702"/>
                  </a:lnTo>
                  <a:lnTo>
                    <a:pt x="1767" y="703"/>
                  </a:lnTo>
                  <a:lnTo>
                    <a:pt x="1766" y="704"/>
                  </a:lnTo>
                  <a:lnTo>
                    <a:pt x="1766" y="705"/>
                  </a:lnTo>
                  <a:lnTo>
                    <a:pt x="1765" y="706"/>
                  </a:lnTo>
                  <a:lnTo>
                    <a:pt x="1763" y="706"/>
                  </a:lnTo>
                  <a:lnTo>
                    <a:pt x="1763" y="705"/>
                  </a:lnTo>
                  <a:lnTo>
                    <a:pt x="1762" y="705"/>
                  </a:lnTo>
                  <a:lnTo>
                    <a:pt x="1761" y="705"/>
                  </a:lnTo>
                  <a:lnTo>
                    <a:pt x="1761" y="706"/>
                  </a:lnTo>
                  <a:lnTo>
                    <a:pt x="1761" y="708"/>
                  </a:lnTo>
                  <a:lnTo>
                    <a:pt x="1760" y="709"/>
                  </a:lnTo>
                  <a:lnTo>
                    <a:pt x="1760" y="710"/>
                  </a:lnTo>
                  <a:lnTo>
                    <a:pt x="1761" y="710"/>
                  </a:lnTo>
                  <a:lnTo>
                    <a:pt x="1762" y="710"/>
                  </a:lnTo>
                  <a:lnTo>
                    <a:pt x="1763" y="711"/>
                  </a:lnTo>
                  <a:lnTo>
                    <a:pt x="1762" y="711"/>
                  </a:lnTo>
                  <a:lnTo>
                    <a:pt x="1761" y="711"/>
                  </a:lnTo>
                  <a:lnTo>
                    <a:pt x="1760" y="712"/>
                  </a:lnTo>
                  <a:lnTo>
                    <a:pt x="1759" y="712"/>
                  </a:lnTo>
                  <a:lnTo>
                    <a:pt x="1758" y="713"/>
                  </a:lnTo>
                  <a:lnTo>
                    <a:pt x="1757" y="712"/>
                  </a:lnTo>
                  <a:lnTo>
                    <a:pt x="1756" y="713"/>
                  </a:lnTo>
                  <a:lnTo>
                    <a:pt x="1756" y="714"/>
                  </a:lnTo>
                  <a:lnTo>
                    <a:pt x="1756" y="715"/>
                  </a:lnTo>
                  <a:lnTo>
                    <a:pt x="1754" y="717"/>
                  </a:lnTo>
                  <a:lnTo>
                    <a:pt x="1754" y="718"/>
                  </a:lnTo>
                  <a:lnTo>
                    <a:pt x="1751" y="720"/>
                  </a:lnTo>
                  <a:lnTo>
                    <a:pt x="1750" y="721"/>
                  </a:lnTo>
                  <a:lnTo>
                    <a:pt x="1750" y="722"/>
                  </a:lnTo>
                  <a:lnTo>
                    <a:pt x="1749" y="722"/>
                  </a:lnTo>
                  <a:lnTo>
                    <a:pt x="1748" y="723"/>
                  </a:lnTo>
                  <a:lnTo>
                    <a:pt x="1748" y="725"/>
                  </a:lnTo>
                  <a:lnTo>
                    <a:pt x="1748" y="726"/>
                  </a:lnTo>
                  <a:lnTo>
                    <a:pt x="1747" y="726"/>
                  </a:lnTo>
                  <a:lnTo>
                    <a:pt x="1745" y="727"/>
                  </a:lnTo>
                  <a:lnTo>
                    <a:pt x="1745" y="728"/>
                  </a:lnTo>
                  <a:lnTo>
                    <a:pt x="1747" y="728"/>
                  </a:lnTo>
                  <a:lnTo>
                    <a:pt x="1748" y="727"/>
                  </a:lnTo>
                  <a:lnTo>
                    <a:pt x="1748" y="728"/>
                  </a:lnTo>
                  <a:lnTo>
                    <a:pt x="1747" y="729"/>
                  </a:lnTo>
                  <a:lnTo>
                    <a:pt x="1745" y="729"/>
                  </a:lnTo>
                  <a:lnTo>
                    <a:pt x="1744" y="730"/>
                  </a:lnTo>
                  <a:lnTo>
                    <a:pt x="1744" y="731"/>
                  </a:lnTo>
                  <a:lnTo>
                    <a:pt x="1744" y="732"/>
                  </a:lnTo>
                  <a:lnTo>
                    <a:pt x="1744" y="734"/>
                  </a:lnTo>
                  <a:lnTo>
                    <a:pt x="1743" y="735"/>
                  </a:lnTo>
                  <a:lnTo>
                    <a:pt x="1743" y="736"/>
                  </a:lnTo>
                  <a:lnTo>
                    <a:pt x="1742" y="736"/>
                  </a:lnTo>
                  <a:lnTo>
                    <a:pt x="1742" y="737"/>
                  </a:lnTo>
                  <a:lnTo>
                    <a:pt x="1740" y="737"/>
                  </a:lnTo>
                  <a:lnTo>
                    <a:pt x="1739" y="737"/>
                  </a:lnTo>
                  <a:lnTo>
                    <a:pt x="1737" y="737"/>
                  </a:lnTo>
                  <a:lnTo>
                    <a:pt x="1736" y="737"/>
                  </a:lnTo>
                  <a:lnTo>
                    <a:pt x="1736" y="738"/>
                  </a:lnTo>
                  <a:lnTo>
                    <a:pt x="1735" y="739"/>
                  </a:lnTo>
                  <a:lnTo>
                    <a:pt x="1734" y="739"/>
                  </a:lnTo>
                  <a:lnTo>
                    <a:pt x="1733" y="739"/>
                  </a:lnTo>
                  <a:lnTo>
                    <a:pt x="1732" y="739"/>
                  </a:lnTo>
                  <a:lnTo>
                    <a:pt x="1732" y="740"/>
                  </a:lnTo>
                  <a:lnTo>
                    <a:pt x="1731" y="740"/>
                  </a:lnTo>
                  <a:lnTo>
                    <a:pt x="1730" y="742"/>
                  </a:lnTo>
                  <a:lnTo>
                    <a:pt x="1724" y="743"/>
                  </a:lnTo>
                  <a:lnTo>
                    <a:pt x="1722" y="744"/>
                  </a:lnTo>
                  <a:lnTo>
                    <a:pt x="1722" y="745"/>
                  </a:lnTo>
                  <a:lnTo>
                    <a:pt x="1722" y="746"/>
                  </a:lnTo>
                  <a:lnTo>
                    <a:pt x="1721" y="746"/>
                  </a:lnTo>
                  <a:lnTo>
                    <a:pt x="1719" y="746"/>
                  </a:lnTo>
                  <a:lnTo>
                    <a:pt x="1718" y="747"/>
                  </a:lnTo>
                  <a:lnTo>
                    <a:pt x="1717" y="747"/>
                  </a:lnTo>
                  <a:lnTo>
                    <a:pt x="1717" y="748"/>
                  </a:lnTo>
                  <a:lnTo>
                    <a:pt x="1716" y="748"/>
                  </a:lnTo>
                  <a:lnTo>
                    <a:pt x="1715" y="750"/>
                  </a:lnTo>
                  <a:lnTo>
                    <a:pt x="1713" y="750"/>
                  </a:lnTo>
                  <a:lnTo>
                    <a:pt x="1711" y="751"/>
                  </a:lnTo>
                  <a:lnTo>
                    <a:pt x="1710" y="751"/>
                  </a:lnTo>
                  <a:lnTo>
                    <a:pt x="1709" y="751"/>
                  </a:lnTo>
                  <a:lnTo>
                    <a:pt x="1708" y="752"/>
                  </a:lnTo>
                  <a:lnTo>
                    <a:pt x="1707" y="753"/>
                  </a:lnTo>
                  <a:lnTo>
                    <a:pt x="1708" y="754"/>
                  </a:lnTo>
                  <a:lnTo>
                    <a:pt x="1708" y="755"/>
                  </a:lnTo>
                  <a:lnTo>
                    <a:pt x="1707" y="755"/>
                  </a:lnTo>
                  <a:lnTo>
                    <a:pt x="1706" y="755"/>
                  </a:lnTo>
                  <a:lnTo>
                    <a:pt x="1704" y="756"/>
                  </a:lnTo>
                  <a:lnTo>
                    <a:pt x="1702" y="757"/>
                  </a:lnTo>
                  <a:lnTo>
                    <a:pt x="1701" y="759"/>
                  </a:lnTo>
                  <a:lnTo>
                    <a:pt x="1700" y="760"/>
                  </a:lnTo>
                  <a:lnTo>
                    <a:pt x="1700" y="763"/>
                  </a:lnTo>
                  <a:lnTo>
                    <a:pt x="1699" y="764"/>
                  </a:lnTo>
                  <a:lnTo>
                    <a:pt x="1699" y="765"/>
                  </a:lnTo>
                  <a:lnTo>
                    <a:pt x="1698" y="765"/>
                  </a:lnTo>
                  <a:lnTo>
                    <a:pt x="1697" y="765"/>
                  </a:lnTo>
                  <a:lnTo>
                    <a:pt x="1697" y="767"/>
                  </a:lnTo>
                  <a:lnTo>
                    <a:pt x="1696" y="767"/>
                  </a:lnTo>
                  <a:lnTo>
                    <a:pt x="1696" y="768"/>
                  </a:lnTo>
                  <a:lnTo>
                    <a:pt x="1697" y="767"/>
                  </a:lnTo>
                  <a:lnTo>
                    <a:pt x="1697" y="768"/>
                  </a:lnTo>
                  <a:lnTo>
                    <a:pt x="1697" y="769"/>
                  </a:lnTo>
                  <a:lnTo>
                    <a:pt x="1697" y="768"/>
                  </a:lnTo>
                  <a:lnTo>
                    <a:pt x="1698" y="767"/>
                  </a:lnTo>
                  <a:lnTo>
                    <a:pt x="1699" y="767"/>
                  </a:lnTo>
                  <a:lnTo>
                    <a:pt x="1698" y="769"/>
                  </a:lnTo>
                  <a:lnTo>
                    <a:pt x="1698" y="771"/>
                  </a:lnTo>
                  <a:lnTo>
                    <a:pt x="1699" y="772"/>
                  </a:lnTo>
                  <a:lnTo>
                    <a:pt x="1699" y="773"/>
                  </a:lnTo>
                  <a:lnTo>
                    <a:pt x="1699" y="775"/>
                  </a:lnTo>
                  <a:lnTo>
                    <a:pt x="1699" y="776"/>
                  </a:lnTo>
                  <a:lnTo>
                    <a:pt x="1698" y="777"/>
                  </a:lnTo>
                  <a:lnTo>
                    <a:pt x="1697" y="777"/>
                  </a:lnTo>
                  <a:lnTo>
                    <a:pt x="1696" y="777"/>
                  </a:lnTo>
                  <a:lnTo>
                    <a:pt x="1694" y="777"/>
                  </a:lnTo>
                  <a:lnTo>
                    <a:pt x="1693" y="780"/>
                  </a:lnTo>
                  <a:lnTo>
                    <a:pt x="1691" y="781"/>
                  </a:lnTo>
                  <a:lnTo>
                    <a:pt x="1690" y="784"/>
                  </a:lnTo>
                  <a:lnTo>
                    <a:pt x="1689" y="785"/>
                  </a:lnTo>
                  <a:lnTo>
                    <a:pt x="1688" y="786"/>
                  </a:lnTo>
                  <a:lnTo>
                    <a:pt x="1685" y="788"/>
                  </a:lnTo>
                  <a:lnTo>
                    <a:pt x="1684" y="788"/>
                  </a:lnTo>
                  <a:lnTo>
                    <a:pt x="1685" y="787"/>
                  </a:lnTo>
                  <a:lnTo>
                    <a:pt x="1687" y="786"/>
                  </a:lnTo>
                  <a:lnTo>
                    <a:pt x="1687" y="785"/>
                  </a:lnTo>
                  <a:lnTo>
                    <a:pt x="1684" y="786"/>
                  </a:lnTo>
                  <a:lnTo>
                    <a:pt x="1683" y="786"/>
                  </a:lnTo>
                  <a:lnTo>
                    <a:pt x="1684" y="786"/>
                  </a:lnTo>
                  <a:lnTo>
                    <a:pt x="1683" y="785"/>
                  </a:lnTo>
                  <a:lnTo>
                    <a:pt x="1683" y="784"/>
                  </a:lnTo>
                  <a:lnTo>
                    <a:pt x="1683" y="785"/>
                  </a:lnTo>
                  <a:lnTo>
                    <a:pt x="1682" y="786"/>
                  </a:lnTo>
                  <a:lnTo>
                    <a:pt x="1681" y="787"/>
                  </a:lnTo>
                  <a:lnTo>
                    <a:pt x="1680" y="787"/>
                  </a:lnTo>
                  <a:lnTo>
                    <a:pt x="1678" y="787"/>
                  </a:lnTo>
                  <a:lnTo>
                    <a:pt x="1676" y="787"/>
                  </a:lnTo>
                  <a:lnTo>
                    <a:pt x="1675" y="787"/>
                  </a:lnTo>
                  <a:lnTo>
                    <a:pt x="1674" y="787"/>
                  </a:lnTo>
                  <a:lnTo>
                    <a:pt x="1673" y="787"/>
                  </a:lnTo>
                  <a:lnTo>
                    <a:pt x="1672" y="787"/>
                  </a:lnTo>
                  <a:lnTo>
                    <a:pt x="1671" y="787"/>
                  </a:lnTo>
                  <a:lnTo>
                    <a:pt x="1671" y="788"/>
                  </a:lnTo>
                  <a:lnTo>
                    <a:pt x="1670" y="789"/>
                  </a:lnTo>
                  <a:lnTo>
                    <a:pt x="1668" y="789"/>
                  </a:lnTo>
                  <a:lnTo>
                    <a:pt x="1666" y="792"/>
                  </a:lnTo>
                  <a:lnTo>
                    <a:pt x="1665" y="792"/>
                  </a:lnTo>
                  <a:lnTo>
                    <a:pt x="1664" y="793"/>
                  </a:lnTo>
                  <a:lnTo>
                    <a:pt x="1663" y="793"/>
                  </a:lnTo>
                  <a:lnTo>
                    <a:pt x="1662" y="793"/>
                  </a:lnTo>
                  <a:lnTo>
                    <a:pt x="1661" y="793"/>
                  </a:lnTo>
                  <a:lnTo>
                    <a:pt x="1659" y="792"/>
                  </a:lnTo>
                  <a:lnTo>
                    <a:pt x="1658" y="790"/>
                  </a:lnTo>
                  <a:lnTo>
                    <a:pt x="1658" y="789"/>
                  </a:lnTo>
                  <a:lnTo>
                    <a:pt x="1657" y="788"/>
                  </a:lnTo>
                  <a:lnTo>
                    <a:pt x="1656" y="786"/>
                  </a:lnTo>
                  <a:lnTo>
                    <a:pt x="1655" y="785"/>
                  </a:lnTo>
                  <a:lnTo>
                    <a:pt x="1653" y="784"/>
                  </a:lnTo>
                  <a:lnTo>
                    <a:pt x="1652" y="784"/>
                  </a:lnTo>
                  <a:lnTo>
                    <a:pt x="1650" y="784"/>
                  </a:lnTo>
                  <a:lnTo>
                    <a:pt x="1648" y="785"/>
                  </a:lnTo>
                  <a:lnTo>
                    <a:pt x="1647" y="785"/>
                  </a:lnTo>
                  <a:lnTo>
                    <a:pt x="1644" y="787"/>
                  </a:lnTo>
                  <a:lnTo>
                    <a:pt x="1641" y="789"/>
                  </a:lnTo>
                  <a:lnTo>
                    <a:pt x="1640" y="789"/>
                  </a:lnTo>
                  <a:lnTo>
                    <a:pt x="1640" y="790"/>
                  </a:lnTo>
                  <a:lnTo>
                    <a:pt x="1641" y="790"/>
                  </a:lnTo>
                  <a:lnTo>
                    <a:pt x="1641" y="792"/>
                  </a:lnTo>
                  <a:lnTo>
                    <a:pt x="1641" y="793"/>
                  </a:lnTo>
                  <a:lnTo>
                    <a:pt x="1642" y="793"/>
                  </a:lnTo>
                  <a:lnTo>
                    <a:pt x="1642" y="795"/>
                  </a:lnTo>
                  <a:lnTo>
                    <a:pt x="1641" y="795"/>
                  </a:lnTo>
                  <a:lnTo>
                    <a:pt x="1640" y="795"/>
                  </a:lnTo>
                  <a:lnTo>
                    <a:pt x="1636" y="803"/>
                  </a:lnTo>
                  <a:lnTo>
                    <a:pt x="1636" y="804"/>
                  </a:lnTo>
                  <a:lnTo>
                    <a:pt x="1636" y="805"/>
                  </a:lnTo>
                  <a:lnTo>
                    <a:pt x="1635" y="809"/>
                  </a:lnTo>
                  <a:lnTo>
                    <a:pt x="1635" y="810"/>
                  </a:lnTo>
                  <a:lnTo>
                    <a:pt x="1635" y="811"/>
                  </a:lnTo>
                  <a:lnTo>
                    <a:pt x="1635" y="812"/>
                  </a:lnTo>
                  <a:lnTo>
                    <a:pt x="1633" y="812"/>
                  </a:lnTo>
                  <a:lnTo>
                    <a:pt x="1635" y="813"/>
                  </a:lnTo>
                  <a:lnTo>
                    <a:pt x="1636" y="814"/>
                  </a:lnTo>
                  <a:lnTo>
                    <a:pt x="1639" y="821"/>
                  </a:lnTo>
                  <a:lnTo>
                    <a:pt x="1640" y="824"/>
                  </a:lnTo>
                  <a:lnTo>
                    <a:pt x="1644" y="828"/>
                  </a:lnTo>
                  <a:lnTo>
                    <a:pt x="1645" y="829"/>
                  </a:lnTo>
                  <a:lnTo>
                    <a:pt x="1647" y="830"/>
                  </a:lnTo>
                  <a:lnTo>
                    <a:pt x="1649" y="831"/>
                  </a:lnTo>
                  <a:lnTo>
                    <a:pt x="1649" y="832"/>
                  </a:lnTo>
                  <a:lnTo>
                    <a:pt x="1650" y="832"/>
                  </a:lnTo>
                  <a:lnTo>
                    <a:pt x="1652" y="832"/>
                  </a:lnTo>
                  <a:lnTo>
                    <a:pt x="1653" y="834"/>
                  </a:lnTo>
                  <a:lnTo>
                    <a:pt x="1653" y="835"/>
                  </a:lnTo>
                  <a:lnTo>
                    <a:pt x="1654" y="836"/>
                  </a:lnTo>
                  <a:lnTo>
                    <a:pt x="1655" y="836"/>
                  </a:lnTo>
                  <a:lnTo>
                    <a:pt x="1655" y="835"/>
                  </a:lnTo>
                  <a:lnTo>
                    <a:pt x="1656" y="836"/>
                  </a:lnTo>
                  <a:lnTo>
                    <a:pt x="1659" y="835"/>
                  </a:lnTo>
                  <a:lnTo>
                    <a:pt x="1663" y="836"/>
                  </a:lnTo>
                  <a:lnTo>
                    <a:pt x="1666" y="837"/>
                  </a:lnTo>
                  <a:lnTo>
                    <a:pt x="1667" y="837"/>
                  </a:lnTo>
                  <a:lnTo>
                    <a:pt x="1668" y="837"/>
                  </a:lnTo>
                  <a:lnTo>
                    <a:pt x="1670" y="838"/>
                  </a:lnTo>
                  <a:lnTo>
                    <a:pt x="1671" y="838"/>
                  </a:lnTo>
                  <a:lnTo>
                    <a:pt x="1671" y="839"/>
                  </a:lnTo>
                  <a:lnTo>
                    <a:pt x="1672" y="839"/>
                  </a:lnTo>
                  <a:lnTo>
                    <a:pt x="1672" y="838"/>
                  </a:lnTo>
                  <a:lnTo>
                    <a:pt x="1673" y="838"/>
                  </a:lnTo>
                  <a:lnTo>
                    <a:pt x="1673" y="837"/>
                  </a:lnTo>
                  <a:lnTo>
                    <a:pt x="1674" y="836"/>
                  </a:lnTo>
                  <a:lnTo>
                    <a:pt x="1675" y="835"/>
                  </a:lnTo>
                  <a:lnTo>
                    <a:pt x="1679" y="835"/>
                  </a:lnTo>
                  <a:lnTo>
                    <a:pt x="1681" y="835"/>
                  </a:lnTo>
                  <a:lnTo>
                    <a:pt x="1682" y="835"/>
                  </a:lnTo>
                  <a:lnTo>
                    <a:pt x="1684" y="836"/>
                  </a:lnTo>
                  <a:lnTo>
                    <a:pt x="1687" y="837"/>
                  </a:lnTo>
                  <a:lnTo>
                    <a:pt x="1685" y="839"/>
                  </a:lnTo>
                  <a:lnTo>
                    <a:pt x="1687" y="840"/>
                  </a:lnTo>
                  <a:lnTo>
                    <a:pt x="1687" y="843"/>
                  </a:lnTo>
                  <a:lnTo>
                    <a:pt x="1688" y="844"/>
                  </a:lnTo>
                  <a:lnTo>
                    <a:pt x="1690" y="845"/>
                  </a:lnTo>
                  <a:lnTo>
                    <a:pt x="1691" y="846"/>
                  </a:lnTo>
                  <a:lnTo>
                    <a:pt x="1692" y="849"/>
                  </a:lnTo>
                  <a:lnTo>
                    <a:pt x="1693" y="851"/>
                  </a:lnTo>
                  <a:lnTo>
                    <a:pt x="1696" y="852"/>
                  </a:lnTo>
                  <a:lnTo>
                    <a:pt x="1697" y="853"/>
                  </a:lnTo>
                  <a:lnTo>
                    <a:pt x="1698" y="855"/>
                  </a:lnTo>
                  <a:lnTo>
                    <a:pt x="1698" y="857"/>
                  </a:lnTo>
                  <a:lnTo>
                    <a:pt x="1696" y="857"/>
                  </a:lnTo>
                  <a:lnTo>
                    <a:pt x="1696" y="856"/>
                  </a:lnTo>
                  <a:lnTo>
                    <a:pt x="1692" y="854"/>
                  </a:lnTo>
                  <a:lnTo>
                    <a:pt x="1691" y="854"/>
                  </a:lnTo>
                  <a:lnTo>
                    <a:pt x="1690" y="855"/>
                  </a:lnTo>
                  <a:lnTo>
                    <a:pt x="1689" y="856"/>
                  </a:lnTo>
                  <a:lnTo>
                    <a:pt x="1689" y="859"/>
                  </a:lnTo>
                  <a:lnTo>
                    <a:pt x="1688" y="860"/>
                  </a:lnTo>
                  <a:lnTo>
                    <a:pt x="1688" y="861"/>
                  </a:lnTo>
                  <a:lnTo>
                    <a:pt x="1687" y="861"/>
                  </a:lnTo>
                  <a:lnTo>
                    <a:pt x="1687" y="862"/>
                  </a:lnTo>
                  <a:lnTo>
                    <a:pt x="1687" y="864"/>
                  </a:lnTo>
                  <a:lnTo>
                    <a:pt x="1687" y="871"/>
                  </a:lnTo>
                  <a:lnTo>
                    <a:pt x="1687" y="873"/>
                  </a:lnTo>
                  <a:lnTo>
                    <a:pt x="1687" y="876"/>
                  </a:lnTo>
                  <a:lnTo>
                    <a:pt x="1688" y="877"/>
                  </a:lnTo>
                  <a:lnTo>
                    <a:pt x="1689" y="877"/>
                  </a:lnTo>
                  <a:lnTo>
                    <a:pt x="1690" y="878"/>
                  </a:lnTo>
                  <a:lnTo>
                    <a:pt x="1690" y="879"/>
                  </a:lnTo>
                  <a:lnTo>
                    <a:pt x="1692" y="880"/>
                  </a:lnTo>
                  <a:lnTo>
                    <a:pt x="1693" y="881"/>
                  </a:lnTo>
                  <a:lnTo>
                    <a:pt x="1699" y="882"/>
                  </a:lnTo>
                  <a:lnTo>
                    <a:pt x="1705" y="884"/>
                  </a:lnTo>
                  <a:lnTo>
                    <a:pt x="1706" y="882"/>
                  </a:lnTo>
                  <a:lnTo>
                    <a:pt x="1708" y="882"/>
                  </a:lnTo>
                  <a:lnTo>
                    <a:pt x="1709" y="882"/>
                  </a:lnTo>
                  <a:lnTo>
                    <a:pt x="1713" y="882"/>
                  </a:lnTo>
                  <a:lnTo>
                    <a:pt x="1715" y="882"/>
                  </a:lnTo>
                  <a:lnTo>
                    <a:pt x="1717" y="882"/>
                  </a:lnTo>
                  <a:lnTo>
                    <a:pt x="1717" y="881"/>
                  </a:lnTo>
                  <a:lnTo>
                    <a:pt x="1721" y="878"/>
                  </a:lnTo>
                  <a:lnTo>
                    <a:pt x="1722" y="878"/>
                  </a:lnTo>
                  <a:lnTo>
                    <a:pt x="1721" y="876"/>
                  </a:lnTo>
                  <a:lnTo>
                    <a:pt x="1721" y="874"/>
                  </a:lnTo>
                  <a:lnTo>
                    <a:pt x="1719" y="873"/>
                  </a:lnTo>
                  <a:lnTo>
                    <a:pt x="1721" y="872"/>
                  </a:lnTo>
                  <a:lnTo>
                    <a:pt x="1723" y="871"/>
                  </a:lnTo>
                  <a:lnTo>
                    <a:pt x="1725" y="870"/>
                  </a:lnTo>
                  <a:lnTo>
                    <a:pt x="1727" y="869"/>
                  </a:lnTo>
                  <a:lnTo>
                    <a:pt x="1732" y="865"/>
                  </a:lnTo>
                  <a:lnTo>
                    <a:pt x="1736" y="861"/>
                  </a:lnTo>
                  <a:lnTo>
                    <a:pt x="1737" y="860"/>
                  </a:lnTo>
                  <a:lnTo>
                    <a:pt x="1736" y="857"/>
                  </a:lnTo>
                  <a:lnTo>
                    <a:pt x="1735" y="857"/>
                  </a:lnTo>
                  <a:lnTo>
                    <a:pt x="1734" y="857"/>
                  </a:lnTo>
                  <a:lnTo>
                    <a:pt x="1733" y="857"/>
                  </a:lnTo>
                  <a:lnTo>
                    <a:pt x="1736" y="857"/>
                  </a:lnTo>
                  <a:lnTo>
                    <a:pt x="1739" y="856"/>
                  </a:lnTo>
                  <a:lnTo>
                    <a:pt x="1740" y="856"/>
                  </a:lnTo>
                  <a:lnTo>
                    <a:pt x="1741" y="855"/>
                  </a:lnTo>
                  <a:lnTo>
                    <a:pt x="1742" y="854"/>
                  </a:lnTo>
                  <a:lnTo>
                    <a:pt x="1745" y="853"/>
                  </a:lnTo>
                  <a:lnTo>
                    <a:pt x="1747" y="853"/>
                  </a:lnTo>
                  <a:lnTo>
                    <a:pt x="1748" y="853"/>
                  </a:lnTo>
                  <a:lnTo>
                    <a:pt x="1749" y="852"/>
                  </a:lnTo>
                  <a:lnTo>
                    <a:pt x="1750" y="852"/>
                  </a:lnTo>
                  <a:lnTo>
                    <a:pt x="1751" y="851"/>
                  </a:lnTo>
                  <a:lnTo>
                    <a:pt x="1752" y="849"/>
                  </a:lnTo>
                  <a:lnTo>
                    <a:pt x="1754" y="851"/>
                  </a:lnTo>
                  <a:lnTo>
                    <a:pt x="1756" y="851"/>
                  </a:lnTo>
                  <a:lnTo>
                    <a:pt x="1757" y="851"/>
                  </a:lnTo>
                  <a:lnTo>
                    <a:pt x="1758" y="851"/>
                  </a:lnTo>
                  <a:lnTo>
                    <a:pt x="1759" y="851"/>
                  </a:lnTo>
                  <a:lnTo>
                    <a:pt x="1760" y="851"/>
                  </a:lnTo>
                  <a:lnTo>
                    <a:pt x="1760" y="852"/>
                  </a:lnTo>
                  <a:lnTo>
                    <a:pt x="1760" y="853"/>
                  </a:lnTo>
                  <a:lnTo>
                    <a:pt x="1761" y="853"/>
                  </a:lnTo>
                  <a:lnTo>
                    <a:pt x="1761" y="854"/>
                  </a:lnTo>
                  <a:lnTo>
                    <a:pt x="1762" y="854"/>
                  </a:lnTo>
                  <a:lnTo>
                    <a:pt x="1762" y="855"/>
                  </a:lnTo>
                  <a:lnTo>
                    <a:pt x="1763" y="855"/>
                  </a:lnTo>
                  <a:lnTo>
                    <a:pt x="1763" y="856"/>
                  </a:lnTo>
                  <a:lnTo>
                    <a:pt x="1765" y="856"/>
                  </a:lnTo>
                  <a:lnTo>
                    <a:pt x="1765" y="855"/>
                  </a:lnTo>
                  <a:lnTo>
                    <a:pt x="1767" y="856"/>
                  </a:lnTo>
                  <a:lnTo>
                    <a:pt x="1768" y="856"/>
                  </a:lnTo>
                  <a:lnTo>
                    <a:pt x="1768" y="857"/>
                  </a:lnTo>
                  <a:lnTo>
                    <a:pt x="1767" y="857"/>
                  </a:lnTo>
                  <a:lnTo>
                    <a:pt x="1767" y="859"/>
                  </a:lnTo>
                  <a:lnTo>
                    <a:pt x="1768" y="860"/>
                  </a:lnTo>
                  <a:lnTo>
                    <a:pt x="1767" y="861"/>
                  </a:lnTo>
                  <a:lnTo>
                    <a:pt x="1768" y="861"/>
                  </a:lnTo>
                  <a:lnTo>
                    <a:pt x="1768" y="862"/>
                  </a:lnTo>
                  <a:lnTo>
                    <a:pt x="1769" y="862"/>
                  </a:lnTo>
                  <a:lnTo>
                    <a:pt x="1774" y="862"/>
                  </a:lnTo>
                  <a:lnTo>
                    <a:pt x="1775" y="862"/>
                  </a:lnTo>
                  <a:lnTo>
                    <a:pt x="1776" y="861"/>
                  </a:lnTo>
                  <a:lnTo>
                    <a:pt x="1776" y="860"/>
                  </a:lnTo>
                  <a:lnTo>
                    <a:pt x="1777" y="860"/>
                  </a:lnTo>
                  <a:lnTo>
                    <a:pt x="1778" y="861"/>
                  </a:lnTo>
                  <a:lnTo>
                    <a:pt x="1777" y="861"/>
                  </a:lnTo>
                  <a:lnTo>
                    <a:pt x="1777" y="862"/>
                  </a:lnTo>
                  <a:lnTo>
                    <a:pt x="1777" y="863"/>
                  </a:lnTo>
                  <a:lnTo>
                    <a:pt x="1778" y="864"/>
                  </a:lnTo>
                  <a:lnTo>
                    <a:pt x="1779" y="864"/>
                  </a:lnTo>
                  <a:lnTo>
                    <a:pt x="1779" y="865"/>
                  </a:lnTo>
                  <a:lnTo>
                    <a:pt x="1780" y="867"/>
                  </a:lnTo>
                  <a:lnTo>
                    <a:pt x="1780" y="868"/>
                  </a:lnTo>
                  <a:lnTo>
                    <a:pt x="1782" y="868"/>
                  </a:lnTo>
                  <a:lnTo>
                    <a:pt x="1783" y="868"/>
                  </a:lnTo>
                  <a:lnTo>
                    <a:pt x="1784" y="869"/>
                  </a:lnTo>
                  <a:lnTo>
                    <a:pt x="1785" y="869"/>
                  </a:lnTo>
                  <a:lnTo>
                    <a:pt x="1786" y="869"/>
                  </a:lnTo>
                  <a:lnTo>
                    <a:pt x="1787" y="869"/>
                  </a:lnTo>
                  <a:lnTo>
                    <a:pt x="1787" y="868"/>
                  </a:lnTo>
                  <a:lnTo>
                    <a:pt x="1786" y="868"/>
                  </a:lnTo>
                  <a:lnTo>
                    <a:pt x="1784" y="868"/>
                  </a:lnTo>
                  <a:lnTo>
                    <a:pt x="1785" y="868"/>
                  </a:lnTo>
                  <a:lnTo>
                    <a:pt x="1785" y="867"/>
                  </a:lnTo>
                  <a:lnTo>
                    <a:pt x="1786" y="867"/>
                  </a:lnTo>
                  <a:lnTo>
                    <a:pt x="1787" y="867"/>
                  </a:lnTo>
                  <a:lnTo>
                    <a:pt x="1790" y="868"/>
                  </a:lnTo>
                  <a:lnTo>
                    <a:pt x="1797" y="868"/>
                  </a:lnTo>
                  <a:lnTo>
                    <a:pt x="1799" y="868"/>
                  </a:lnTo>
                  <a:lnTo>
                    <a:pt x="1797" y="868"/>
                  </a:lnTo>
                  <a:lnTo>
                    <a:pt x="1797" y="869"/>
                  </a:lnTo>
                  <a:lnTo>
                    <a:pt x="1799" y="869"/>
                  </a:lnTo>
                  <a:lnTo>
                    <a:pt x="1800" y="869"/>
                  </a:lnTo>
                  <a:lnTo>
                    <a:pt x="1799" y="867"/>
                  </a:lnTo>
                  <a:lnTo>
                    <a:pt x="1800" y="867"/>
                  </a:lnTo>
                  <a:lnTo>
                    <a:pt x="1800" y="865"/>
                  </a:lnTo>
                  <a:lnTo>
                    <a:pt x="1801" y="864"/>
                  </a:lnTo>
                  <a:lnTo>
                    <a:pt x="1802" y="864"/>
                  </a:lnTo>
                  <a:lnTo>
                    <a:pt x="1802" y="863"/>
                  </a:lnTo>
                  <a:lnTo>
                    <a:pt x="1803" y="863"/>
                  </a:lnTo>
                  <a:lnTo>
                    <a:pt x="1804" y="863"/>
                  </a:lnTo>
                  <a:lnTo>
                    <a:pt x="1805" y="863"/>
                  </a:lnTo>
                  <a:lnTo>
                    <a:pt x="1805" y="864"/>
                  </a:lnTo>
                  <a:lnTo>
                    <a:pt x="1805" y="865"/>
                  </a:lnTo>
                  <a:lnTo>
                    <a:pt x="1804" y="865"/>
                  </a:lnTo>
                  <a:lnTo>
                    <a:pt x="1804" y="867"/>
                  </a:lnTo>
                  <a:lnTo>
                    <a:pt x="1805" y="868"/>
                  </a:lnTo>
                  <a:lnTo>
                    <a:pt x="1805" y="869"/>
                  </a:lnTo>
                  <a:lnTo>
                    <a:pt x="1806" y="870"/>
                  </a:lnTo>
                  <a:lnTo>
                    <a:pt x="1806" y="869"/>
                  </a:lnTo>
                  <a:lnTo>
                    <a:pt x="1808" y="868"/>
                  </a:lnTo>
                  <a:lnTo>
                    <a:pt x="1809" y="868"/>
                  </a:lnTo>
                  <a:lnTo>
                    <a:pt x="1810" y="868"/>
                  </a:lnTo>
                  <a:lnTo>
                    <a:pt x="1810" y="869"/>
                  </a:lnTo>
                  <a:lnTo>
                    <a:pt x="1811" y="870"/>
                  </a:lnTo>
                  <a:lnTo>
                    <a:pt x="1817" y="870"/>
                  </a:lnTo>
                  <a:lnTo>
                    <a:pt x="1817" y="869"/>
                  </a:lnTo>
                  <a:lnTo>
                    <a:pt x="1818" y="869"/>
                  </a:lnTo>
                  <a:lnTo>
                    <a:pt x="1818" y="870"/>
                  </a:lnTo>
                  <a:lnTo>
                    <a:pt x="1821" y="870"/>
                  </a:lnTo>
                  <a:lnTo>
                    <a:pt x="1822" y="870"/>
                  </a:lnTo>
                  <a:lnTo>
                    <a:pt x="1825" y="870"/>
                  </a:lnTo>
                  <a:lnTo>
                    <a:pt x="1826" y="870"/>
                  </a:lnTo>
                  <a:lnTo>
                    <a:pt x="1826" y="871"/>
                  </a:lnTo>
                  <a:lnTo>
                    <a:pt x="1825" y="871"/>
                  </a:lnTo>
                  <a:lnTo>
                    <a:pt x="1822" y="872"/>
                  </a:lnTo>
                  <a:lnTo>
                    <a:pt x="1821" y="872"/>
                  </a:lnTo>
                  <a:lnTo>
                    <a:pt x="1821" y="873"/>
                  </a:lnTo>
                  <a:lnTo>
                    <a:pt x="1821" y="874"/>
                  </a:lnTo>
                  <a:lnTo>
                    <a:pt x="1821" y="876"/>
                  </a:lnTo>
                  <a:lnTo>
                    <a:pt x="1820" y="874"/>
                  </a:lnTo>
                  <a:lnTo>
                    <a:pt x="1820" y="877"/>
                  </a:lnTo>
                  <a:lnTo>
                    <a:pt x="1821" y="877"/>
                  </a:lnTo>
                  <a:lnTo>
                    <a:pt x="1821" y="878"/>
                  </a:lnTo>
                  <a:lnTo>
                    <a:pt x="1822" y="879"/>
                  </a:lnTo>
                  <a:lnTo>
                    <a:pt x="1822" y="880"/>
                  </a:lnTo>
                  <a:lnTo>
                    <a:pt x="1823" y="880"/>
                  </a:lnTo>
                  <a:lnTo>
                    <a:pt x="1821" y="880"/>
                  </a:lnTo>
                  <a:lnTo>
                    <a:pt x="1820" y="881"/>
                  </a:lnTo>
                  <a:lnTo>
                    <a:pt x="1821" y="881"/>
                  </a:lnTo>
                  <a:lnTo>
                    <a:pt x="1821" y="882"/>
                  </a:lnTo>
                  <a:lnTo>
                    <a:pt x="1820" y="881"/>
                  </a:lnTo>
                  <a:lnTo>
                    <a:pt x="1819" y="882"/>
                  </a:lnTo>
                  <a:lnTo>
                    <a:pt x="1818" y="882"/>
                  </a:lnTo>
                  <a:lnTo>
                    <a:pt x="1817" y="884"/>
                  </a:lnTo>
                  <a:lnTo>
                    <a:pt x="1817" y="882"/>
                  </a:lnTo>
                  <a:lnTo>
                    <a:pt x="1816" y="884"/>
                  </a:lnTo>
                  <a:lnTo>
                    <a:pt x="1816" y="885"/>
                  </a:lnTo>
                  <a:lnTo>
                    <a:pt x="1817" y="886"/>
                  </a:lnTo>
                  <a:lnTo>
                    <a:pt x="1817" y="887"/>
                  </a:lnTo>
                  <a:lnTo>
                    <a:pt x="1814" y="887"/>
                  </a:lnTo>
                  <a:lnTo>
                    <a:pt x="1814" y="888"/>
                  </a:lnTo>
                  <a:lnTo>
                    <a:pt x="1814" y="889"/>
                  </a:lnTo>
                  <a:lnTo>
                    <a:pt x="1816" y="889"/>
                  </a:lnTo>
                  <a:lnTo>
                    <a:pt x="1816" y="888"/>
                  </a:lnTo>
                  <a:lnTo>
                    <a:pt x="1817" y="888"/>
                  </a:lnTo>
                  <a:lnTo>
                    <a:pt x="1819" y="888"/>
                  </a:lnTo>
                  <a:lnTo>
                    <a:pt x="1820" y="888"/>
                  </a:lnTo>
                  <a:lnTo>
                    <a:pt x="1819" y="892"/>
                  </a:lnTo>
                  <a:lnTo>
                    <a:pt x="1819" y="893"/>
                  </a:lnTo>
                  <a:lnTo>
                    <a:pt x="1819" y="894"/>
                  </a:lnTo>
                  <a:lnTo>
                    <a:pt x="1818" y="894"/>
                  </a:lnTo>
                  <a:lnTo>
                    <a:pt x="1818" y="893"/>
                  </a:lnTo>
                  <a:lnTo>
                    <a:pt x="1819" y="893"/>
                  </a:lnTo>
                  <a:lnTo>
                    <a:pt x="1818" y="892"/>
                  </a:lnTo>
                  <a:lnTo>
                    <a:pt x="1818" y="893"/>
                  </a:lnTo>
                  <a:lnTo>
                    <a:pt x="1817" y="893"/>
                  </a:lnTo>
                  <a:lnTo>
                    <a:pt x="1816" y="893"/>
                  </a:lnTo>
                  <a:lnTo>
                    <a:pt x="1814" y="893"/>
                  </a:lnTo>
                  <a:lnTo>
                    <a:pt x="1814" y="894"/>
                  </a:lnTo>
                  <a:lnTo>
                    <a:pt x="1816" y="894"/>
                  </a:lnTo>
                  <a:lnTo>
                    <a:pt x="1816" y="895"/>
                  </a:lnTo>
                  <a:lnTo>
                    <a:pt x="1816" y="896"/>
                  </a:lnTo>
                  <a:lnTo>
                    <a:pt x="1814" y="896"/>
                  </a:lnTo>
                  <a:lnTo>
                    <a:pt x="1813" y="896"/>
                  </a:lnTo>
                  <a:lnTo>
                    <a:pt x="1813" y="897"/>
                  </a:lnTo>
                  <a:lnTo>
                    <a:pt x="1811" y="897"/>
                  </a:lnTo>
                  <a:lnTo>
                    <a:pt x="1808" y="896"/>
                  </a:lnTo>
                  <a:lnTo>
                    <a:pt x="1806" y="896"/>
                  </a:lnTo>
                  <a:lnTo>
                    <a:pt x="1806" y="895"/>
                  </a:lnTo>
                  <a:lnTo>
                    <a:pt x="1806" y="894"/>
                  </a:lnTo>
                  <a:lnTo>
                    <a:pt x="1810" y="894"/>
                  </a:lnTo>
                  <a:lnTo>
                    <a:pt x="1809" y="894"/>
                  </a:lnTo>
                  <a:lnTo>
                    <a:pt x="1808" y="893"/>
                  </a:lnTo>
                  <a:lnTo>
                    <a:pt x="1806" y="892"/>
                  </a:lnTo>
                  <a:lnTo>
                    <a:pt x="1805" y="892"/>
                  </a:lnTo>
                  <a:lnTo>
                    <a:pt x="1806" y="890"/>
                  </a:lnTo>
                  <a:lnTo>
                    <a:pt x="1806" y="889"/>
                  </a:lnTo>
                  <a:lnTo>
                    <a:pt x="1805" y="888"/>
                  </a:lnTo>
                  <a:lnTo>
                    <a:pt x="1805" y="889"/>
                  </a:lnTo>
                  <a:lnTo>
                    <a:pt x="1805" y="890"/>
                  </a:lnTo>
                  <a:lnTo>
                    <a:pt x="1805" y="892"/>
                  </a:lnTo>
                  <a:lnTo>
                    <a:pt x="1804" y="892"/>
                  </a:lnTo>
                  <a:lnTo>
                    <a:pt x="1803" y="892"/>
                  </a:lnTo>
                  <a:lnTo>
                    <a:pt x="1803" y="893"/>
                  </a:lnTo>
                  <a:lnTo>
                    <a:pt x="1802" y="894"/>
                  </a:lnTo>
                  <a:lnTo>
                    <a:pt x="1801" y="894"/>
                  </a:lnTo>
                  <a:lnTo>
                    <a:pt x="1801" y="893"/>
                  </a:lnTo>
                  <a:lnTo>
                    <a:pt x="1801" y="892"/>
                  </a:lnTo>
                  <a:lnTo>
                    <a:pt x="1801" y="890"/>
                  </a:lnTo>
                  <a:lnTo>
                    <a:pt x="1802" y="890"/>
                  </a:lnTo>
                  <a:lnTo>
                    <a:pt x="1801" y="890"/>
                  </a:lnTo>
                  <a:lnTo>
                    <a:pt x="1801" y="889"/>
                  </a:lnTo>
                  <a:lnTo>
                    <a:pt x="1800" y="890"/>
                  </a:lnTo>
                  <a:lnTo>
                    <a:pt x="1799" y="889"/>
                  </a:lnTo>
                  <a:lnTo>
                    <a:pt x="1797" y="889"/>
                  </a:lnTo>
                  <a:lnTo>
                    <a:pt x="1796" y="890"/>
                  </a:lnTo>
                  <a:lnTo>
                    <a:pt x="1797" y="892"/>
                  </a:lnTo>
                  <a:lnTo>
                    <a:pt x="1796" y="893"/>
                  </a:lnTo>
                  <a:lnTo>
                    <a:pt x="1792" y="894"/>
                  </a:lnTo>
                  <a:lnTo>
                    <a:pt x="1792" y="895"/>
                  </a:lnTo>
                  <a:lnTo>
                    <a:pt x="1791" y="895"/>
                  </a:lnTo>
                  <a:lnTo>
                    <a:pt x="1791" y="896"/>
                  </a:lnTo>
                  <a:lnTo>
                    <a:pt x="1790" y="897"/>
                  </a:lnTo>
                  <a:lnTo>
                    <a:pt x="1788" y="897"/>
                  </a:lnTo>
                  <a:lnTo>
                    <a:pt x="1787" y="897"/>
                  </a:lnTo>
                  <a:lnTo>
                    <a:pt x="1786" y="898"/>
                  </a:lnTo>
                  <a:lnTo>
                    <a:pt x="1786" y="897"/>
                  </a:lnTo>
                  <a:lnTo>
                    <a:pt x="1787" y="897"/>
                  </a:lnTo>
                  <a:lnTo>
                    <a:pt x="1788" y="897"/>
                  </a:lnTo>
                  <a:lnTo>
                    <a:pt x="1788" y="896"/>
                  </a:lnTo>
                  <a:lnTo>
                    <a:pt x="1787" y="897"/>
                  </a:lnTo>
                  <a:lnTo>
                    <a:pt x="1786" y="897"/>
                  </a:lnTo>
                  <a:lnTo>
                    <a:pt x="1786" y="898"/>
                  </a:lnTo>
                  <a:lnTo>
                    <a:pt x="1786" y="899"/>
                  </a:lnTo>
                  <a:lnTo>
                    <a:pt x="1786" y="901"/>
                  </a:lnTo>
                  <a:lnTo>
                    <a:pt x="1786" y="902"/>
                  </a:lnTo>
                  <a:lnTo>
                    <a:pt x="1785" y="902"/>
                  </a:lnTo>
                  <a:lnTo>
                    <a:pt x="1785" y="901"/>
                  </a:lnTo>
                  <a:lnTo>
                    <a:pt x="1785" y="899"/>
                  </a:lnTo>
                  <a:lnTo>
                    <a:pt x="1784" y="901"/>
                  </a:lnTo>
                  <a:lnTo>
                    <a:pt x="1783" y="899"/>
                  </a:lnTo>
                  <a:lnTo>
                    <a:pt x="1783" y="901"/>
                  </a:lnTo>
                  <a:lnTo>
                    <a:pt x="1782" y="901"/>
                  </a:lnTo>
                  <a:lnTo>
                    <a:pt x="1780" y="899"/>
                  </a:lnTo>
                  <a:lnTo>
                    <a:pt x="1782" y="899"/>
                  </a:lnTo>
                  <a:lnTo>
                    <a:pt x="1782" y="898"/>
                  </a:lnTo>
                  <a:lnTo>
                    <a:pt x="1783" y="898"/>
                  </a:lnTo>
                  <a:lnTo>
                    <a:pt x="1784" y="898"/>
                  </a:lnTo>
                  <a:lnTo>
                    <a:pt x="1784" y="897"/>
                  </a:lnTo>
                  <a:lnTo>
                    <a:pt x="1785" y="897"/>
                  </a:lnTo>
                  <a:lnTo>
                    <a:pt x="1785" y="896"/>
                  </a:lnTo>
                  <a:lnTo>
                    <a:pt x="1784" y="896"/>
                  </a:lnTo>
                  <a:lnTo>
                    <a:pt x="1783" y="897"/>
                  </a:lnTo>
                  <a:lnTo>
                    <a:pt x="1782" y="898"/>
                  </a:lnTo>
                  <a:lnTo>
                    <a:pt x="1780" y="898"/>
                  </a:lnTo>
                  <a:lnTo>
                    <a:pt x="1780" y="897"/>
                  </a:lnTo>
                  <a:lnTo>
                    <a:pt x="1779" y="897"/>
                  </a:lnTo>
                  <a:lnTo>
                    <a:pt x="1779" y="898"/>
                  </a:lnTo>
                  <a:lnTo>
                    <a:pt x="1780" y="899"/>
                  </a:lnTo>
                  <a:lnTo>
                    <a:pt x="1779" y="899"/>
                  </a:lnTo>
                  <a:lnTo>
                    <a:pt x="1779" y="901"/>
                  </a:lnTo>
                  <a:lnTo>
                    <a:pt x="1778" y="901"/>
                  </a:lnTo>
                  <a:lnTo>
                    <a:pt x="1777" y="901"/>
                  </a:lnTo>
                  <a:lnTo>
                    <a:pt x="1776" y="902"/>
                  </a:lnTo>
                  <a:lnTo>
                    <a:pt x="1777" y="903"/>
                  </a:lnTo>
                  <a:lnTo>
                    <a:pt x="1776" y="903"/>
                  </a:lnTo>
                  <a:lnTo>
                    <a:pt x="1775" y="903"/>
                  </a:lnTo>
                  <a:lnTo>
                    <a:pt x="1774" y="903"/>
                  </a:lnTo>
                  <a:lnTo>
                    <a:pt x="1768" y="905"/>
                  </a:lnTo>
                  <a:lnTo>
                    <a:pt x="1767" y="905"/>
                  </a:lnTo>
                  <a:lnTo>
                    <a:pt x="1766" y="907"/>
                  </a:lnTo>
                  <a:lnTo>
                    <a:pt x="1765" y="907"/>
                  </a:lnTo>
                  <a:lnTo>
                    <a:pt x="1763" y="906"/>
                  </a:lnTo>
                  <a:lnTo>
                    <a:pt x="1763" y="907"/>
                  </a:lnTo>
                  <a:lnTo>
                    <a:pt x="1763" y="909"/>
                  </a:lnTo>
                  <a:lnTo>
                    <a:pt x="1762" y="909"/>
                  </a:lnTo>
                  <a:lnTo>
                    <a:pt x="1760" y="909"/>
                  </a:lnTo>
                  <a:lnTo>
                    <a:pt x="1760" y="907"/>
                  </a:lnTo>
                  <a:lnTo>
                    <a:pt x="1760" y="906"/>
                  </a:lnTo>
                  <a:lnTo>
                    <a:pt x="1759" y="906"/>
                  </a:lnTo>
                  <a:lnTo>
                    <a:pt x="1758" y="905"/>
                  </a:lnTo>
                  <a:lnTo>
                    <a:pt x="1757" y="905"/>
                  </a:lnTo>
                  <a:lnTo>
                    <a:pt x="1756" y="906"/>
                  </a:lnTo>
                  <a:lnTo>
                    <a:pt x="1754" y="907"/>
                  </a:lnTo>
                  <a:lnTo>
                    <a:pt x="1753" y="907"/>
                  </a:lnTo>
                  <a:lnTo>
                    <a:pt x="1753" y="909"/>
                  </a:lnTo>
                  <a:lnTo>
                    <a:pt x="1753" y="910"/>
                  </a:lnTo>
                  <a:lnTo>
                    <a:pt x="1753" y="911"/>
                  </a:lnTo>
                  <a:lnTo>
                    <a:pt x="1754" y="911"/>
                  </a:lnTo>
                  <a:lnTo>
                    <a:pt x="1754" y="910"/>
                  </a:lnTo>
                  <a:lnTo>
                    <a:pt x="1756" y="909"/>
                  </a:lnTo>
                  <a:lnTo>
                    <a:pt x="1757" y="907"/>
                  </a:lnTo>
                  <a:lnTo>
                    <a:pt x="1758" y="907"/>
                  </a:lnTo>
                  <a:lnTo>
                    <a:pt x="1759" y="910"/>
                  </a:lnTo>
                  <a:lnTo>
                    <a:pt x="1760" y="911"/>
                  </a:lnTo>
                  <a:lnTo>
                    <a:pt x="1761" y="911"/>
                  </a:lnTo>
                  <a:lnTo>
                    <a:pt x="1760" y="912"/>
                  </a:lnTo>
                  <a:lnTo>
                    <a:pt x="1760" y="913"/>
                  </a:lnTo>
                  <a:lnTo>
                    <a:pt x="1760" y="914"/>
                  </a:lnTo>
                  <a:lnTo>
                    <a:pt x="1759" y="914"/>
                  </a:lnTo>
                  <a:lnTo>
                    <a:pt x="1759" y="915"/>
                  </a:lnTo>
                  <a:lnTo>
                    <a:pt x="1759" y="916"/>
                  </a:lnTo>
                  <a:lnTo>
                    <a:pt x="1758" y="918"/>
                  </a:lnTo>
                  <a:lnTo>
                    <a:pt x="1757" y="918"/>
                  </a:lnTo>
                  <a:lnTo>
                    <a:pt x="1757" y="916"/>
                  </a:lnTo>
                  <a:lnTo>
                    <a:pt x="1756" y="915"/>
                  </a:lnTo>
                  <a:lnTo>
                    <a:pt x="1757" y="914"/>
                  </a:lnTo>
                  <a:lnTo>
                    <a:pt x="1756" y="914"/>
                  </a:lnTo>
                  <a:lnTo>
                    <a:pt x="1754" y="914"/>
                  </a:lnTo>
                  <a:lnTo>
                    <a:pt x="1753" y="914"/>
                  </a:lnTo>
                  <a:lnTo>
                    <a:pt x="1753" y="915"/>
                  </a:lnTo>
                  <a:lnTo>
                    <a:pt x="1752" y="915"/>
                  </a:lnTo>
                  <a:lnTo>
                    <a:pt x="1751" y="918"/>
                  </a:lnTo>
                  <a:lnTo>
                    <a:pt x="1751" y="919"/>
                  </a:lnTo>
                  <a:lnTo>
                    <a:pt x="1752" y="920"/>
                  </a:lnTo>
                  <a:lnTo>
                    <a:pt x="1751" y="921"/>
                  </a:lnTo>
                  <a:lnTo>
                    <a:pt x="1750" y="920"/>
                  </a:lnTo>
                  <a:lnTo>
                    <a:pt x="1749" y="920"/>
                  </a:lnTo>
                  <a:lnTo>
                    <a:pt x="1749" y="921"/>
                  </a:lnTo>
                  <a:lnTo>
                    <a:pt x="1750" y="921"/>
                  </a:lnTo>
                  <a:lnTo>
                    <a:pt x="1750" y="922"/>
                  </a:lnTo>
                  <a:lnTo>
                    <a:pt x="1750" y="923"/>
                  </a:lnTo>
                  <a:lnTo>
                    <a:pt x="1750" y="924"/>
                  </a:lnTo>
                  <a:lnTo>
                    <a:pt x="1751" y="927"/>
                  </a:lnTo>
                  <a:lnTo>
                    <a:pt x="1751" y="928"/>
                  </a:lnTo>
                  <a:lnTo>
                    <a:pt x="1751" y="929"/>
                  </a:lnTo>
                  <a:lnTo>
                    <a:pt x="1749" y="930"/>
                  </a:lnTo>
                  <a:lnTo>
                    <a:pt x="1748" y="930"/>
                  </a:lnTo>
                  <a:lnTo>
                    <a:pt x="1747" y="930"/>
                  </a:lnTo>
                  <a:lnTo>
                    <a:pt x="1745" y="930"/>
                  </a:lnTo>
                  <a:lnTo>
                    <a:pt x="1745" y="931"/>
                  </a:lnTo>
                  <a:lnTo>
                    <a:pt x="1744" y="931"/>
                  </a:lnTo>
                  <a:lnTo>
                    <a:pt x="1743" y="931"/>
                  </a:lnTo>
                  <a:lnTo>
                    <a:pt x="1742" y="931"/>
                  </a:lnTo>
                  <a:lnTo>
                    <a:pt x="1742" y="932"/>
                  </a:lnTo>
                  <a:lnTo>
                    <a:pt x="1741" y="932"/>
                  </a:lnTo>
                  <a:lnTo>
                    <a:pt x="1739" y="934"/>
                  </a:lnTo>
                  <a:lnTo>
                    <a:pt x="1737" y="934"/>
                  </a:lnTo>
                  <a:lnTo>
                    <a:pt x="1736" y="932"/>
                  </a:lnTo>
                  <a:lnTo>
                    <a:pt x="1736" y="931"/>
                  </a:lnTo>
                  <a:lnTo>
                    <a:pt x="1737" y="931"/>
                  </a:lnTo>
                  <a:lnTo>
                    <a:pt x="1737" y="930"/>
                  </a:lnTo>
                  <a:lnTo>
                    <a:pt x="1737" y="929"/>
                  </a:lnTo>
                  <a:lnTo>
                    <a:pt x="1739" y="927"/>
                  </a:lnTo>
                  <a:lnTo>
                    <a:pt x="1739" y="926"/>
                  </a:lnTo>
                  <a:lnTo>
                    <a:pt x="1737" y="926"/>
                  </a:lnTo>
                  <a:lnTo>
                    <a:pt x="1736" y="923"/>
                  </a:lnTo>
                  <a:lnTo>
                    <a:pt x="1735" y="924"/>
                  </a:lnTo>
                  <a:lnTo>
                    <a:pt x="1735" y="927"/>
                  </a:lnTo>
                  <a:lnTo>
                    <a:pt x="1736" y="927"/>
                  </a:lnTo>
                  <a:lnTo>
                    <a:pt x="1736" y="928"/>
                  </a:lnTo>
                  <a:lnTo>
                    <a:pt x="1735" y="927"/>
                  </a:lnTo>
                  <a:lnTo>
                    <a:pt x="1734" y="927"/>
                  </a:lnTo>
                  <a:lnTo>
                    <a:pt x="1733" y="927"/>
                  </a:lnTo>
                  <a:lnTo>
                    <a:pt x="1733" y="926"/>
                  </a:lnTo>
                  <a:lnTo>
                    <a:pt x="1732" y="926"/>
                  </a:lnTo>
                  <a:lnTo>
                    <a:pt x="1731" y="926"/>
                  </a:lnTo>
                  <a:lnTo>
                    <a:pt x="1730" y="926"/>
                  </a:lnTo>
                  <a:lnTo>
                    <a:pt x="1728" y="926"/>
                  </a:lnTo>
                  <a:lnTo>
                    <a:pt x="1730" y="927"/>
                  </a:lnTo>
                  <a:lnTo>
                    <a:pt x="1730" y="928"/>
                  </a:lnTo>
                  <a:lnTo>
                    <a:pt x="1728" y="929"/>
                  </a:lnTo>
                  <a:lnTo>
                    <a:pt x="1728" y="930"/>
                  </a:lnTo>
                  <a:lnTo>
                    <a:pt x="1728" y="931"/>
                  </a:lnTo>
                  <a:lnTo>
                    <a:pt x="1730" y="931"/>
                  </a:lnTo>
                  <a:lnTo>
                    <a:pt x="1731" y="931"/>
                  </a:lnTo>
                  <a:lnTo>
                    <a:pt x="1731" y="932"/>
                  </a:lnTo>
                  <a:lnTo>
                    <a:pt x="1732" y="932"/>
                  </a:lnTo>
                  <a:lnTo>
                    <a:pt x="1732" y="934"/>
                  </a:lnTo>
                  <a:lnTo>
                    <a:pt x="1732" y="935"/>
                  </a:lnTo>
                  <a:lnTo>
                    <a:pt x="1732" y="936"/>
                  </a:lnTo>
                  <a:lnTo>
                    <a:pt x="1733" y="936"/>
                  </a:lnTo>
                  <a:lnTo>
                    <a:pt x="1734" y="936"/>
                  </a:lnTo>
                  <a:lnTo>
                    <a:pt x="1734" y="937"/>
                  </a:lnTo>
                  <a:lnTo>
                    <a:pt x="1735" y="936"/>
                  </a:lnTo>
                  <a:lnTo>
                    <a:pt x="1736" y="935"/>
                  </a:lnTo>
                  <a:lnTo>
                    <a:pt x="1736" y="936"/>
                  </a:lnTo>
                  <a:lnTo>
                    <a:pt x="1736" y="937"/>
                  </a:lnTo>
                  <a:lnTo>
                    <a:pt x="1734" y="938"/>
                  </a:lnTo>
                  <a:lnTo>
                    <a:pt x="1732" y="940"/>
                  </a:lnTo>
                  <a:lnTo>
                    <a:pt x="1732" y="939"/>
                  </a:lnTo>
                  <a:lnTo>
                    <a:pt x="1732" y="938"/>
                  </a:lnTo>
                  <a:lnTo>
                    <a:pt x="1732" y="939"/>
                  </a:lnTo>
                  <a:lnTo>
                    <a:pt x="1731" y="939"/>
                  </a:lnTo>
                  <a:lnTo>
                    <a:pt x="1731" y="940"/>
                  </a:lnTo>
                  <a:lnTo>
                    <a:pt x="1730" y="940"/>
                  </a:lnTo>
                  <a:lnTo>
                    <a:pt x="1728" y="940"/>
                  </a:lnTo>
                  <a:lnTo>
                    <a:pt x="1727" y="941"/>
                  </a:lnTo>
                  <a:lnTo>
                    <a:pt x="1726" y="943"/>
                  </a:lnTo>
                  <a:lnTo>
                    <a:pt x="1726" y="947"/>
                  </a:lnTo>
                  <a:lnTo>
                    <a:pt x="1725" y="948"/>
                  </a:lnTo>
                  <a:lnTo>
                    <a:pt x="1724" y="948"/>
                  </a:lnTo>
                  <a:lnTo>
                    <a:pt x="1724" y="947"/>
                  </a:lnTo>
                  <a:lnTo>
                    <a:pt x="1723" y="947"/>
                  </a:lnTo>
                  <a:lnTo>
                    <a:pt x="1722" y="947"/>
                  </a:lnTo>
                  <a:lnTo>
                    <a:pt x="1722" y="948"/>
                  </a:lnTo>
                  <a:lnTo>
                    <a:pt x="1723" y="949"/>
                  </a:lnTo>
                  <a:lnTo>
                    <a:pt x="1722" y="951"/>
                  </a:lnTo>
                  <a:lnTo>
                    <a:pt x="1722" y="952"/>
                  </a:lnTo>
                  <a:lnTo>
                    <a:pt x="1722" y="953"/>
                  </a:lnTo>
                  <a:lnTo>
                    <a:pt x="1721" y="953"/>
                  </a:lnTo>
                  <a:lnTo>
                    <a:pt x="1721" y="954"/>
                  </a:lnTo>
                  <a:lnTo>
                    <a:pt x="1719" y="953"/>
                  </a:lnTo>
                  <a:lnTo>
                    <a:pt x="1719" y="952"/>
                  </a:lnTo>
                  <a:lnTo>
                    <a:pt x="1718" y="952"/>
                  </a:lnTo>
                  <a:lnTo>
                    <a:pt x="1717" y="954"/>
                  </a:lnTo>
                  <a:lnTo>
                    <a:pt x="1716" y="955"/>
                  </a:lnTo>
                  <a:lnTo>
                    <a:pt x="1716" y="954"/>
                  </a:lnTo>
                  <a:lnTo>
                    <a:pt x="1716" y="953"/>
                  </a:lnTo>
                  <a:lnTo>
                    <a:pt x="1715" y="953"/>
                  </a:lnTo>
                  <a:lnTo>
                    <a:pt x="1714" y="954"/>
                  </a:lnTo>
                  <a:lnTo>
                    <a:pt x="1713" y="954"/>
                  </a:lnTo>
                  <a:lnTo>
                    <a:pt x="1713" y="955"/>
                  </a:lnTo>
                  <a:lnTo>
                    <a:pt x="1711" y="955"/>
                  </a:lnTo>
                  <a:lnTo>
                    <a:pt x="1711" y="956"/>
                  </a:lnTo>
                  <a:lnTo>
                    <a:pt x="1710" y="960"/>
                  </a:lnTo>
                  <a:lnTo>
                    <a:pt x="1710" y="961"/>
                  </a:lnTo>
                  <a:lnTo>
                    <a:pt x="1709" y="962"/>
                  </a:lnTo>
                  <a:lnTo>
                    <a:pt x="1709" y="963"/>
                  </a:lnTo>
                  <a:lnTo>
                    <a:pt x="1709" y="964"/>
                  </a:lnTo>
                  <a:lnTo>
                    <a:pt x="1708" y="964"/>
                  </a:lnTo>
                  <a:lnTo>
                    <a:pt x="1707" y="965"/>
                  </a:lnTo>
                  <a:lnTo>
                    <a:pt x="1707" y="966"/>
                  </a:lnTo>
                  <a:lnTo>
                    <a:pt x="1706" y="966"/>
                  </a:lnTo>
                  <a:lnTo>
                    <a:pt x="1705" y="966"/>
                  </a:lnTo>
                  <a:lnTo>
                    <a:pt x="1704" y="966"/>
                  </a:lnTo>
                  <a:lnTo>
                    <a:pt x="1704" y="968"/>
                  </a:lnTo>
                  <a:lnTo>
                    <a:pt x="1704" y="969"/>
                  </a:lnTo>
                  <a:lnTo>
                    <a:pt x="1704" y="970"/>
                  </a:lnTo>
                  <a:lnTo>
                    <a:pt x="1702" y="972"/>
                  </a:lnTo>
                  <a:lnTo>
                    <a:pt x="1702" y="977"/>
                  </a:lnTo>
                  <a:lnTo>
                    <a:pt x="1701" y="977"/>
                  </a:lnTo>
                  <a:lnTo>
                    <a:pt x="1700" y="978"/>
                  </a:lnTo>
                  <a:lnTo>
                    <a:pt x="1699" y="978"/>
                  </a:lnTo>
                  <a:lnTo>
                    <a:pt x="1698" y="978"/>
                  </a:lnTo>
                  <a:lnTo>
                    <a:pt x="1697" y="979"/>
                  </a:lnTo>
                  <a:lnTo>
                    <a:pt x="1696" y="979"/>
                  </a:lnTo>
                  <a:lnTo>
                    <a:pt x="1696" y="980"/>
                  </a:lnTo>
                  <a:lnTo>
                    <a:pt x="1696" y="981"/>
                  </a:lnTo>
                  <a:lnTo>
                    <a:pt x="1696" y="982"/>
                  </a:lnTo>
                  <a:lnTo>
                    <a:pt x="1696" y="983"/>
                  </a:lnTo>
                  <a:lnTo>
                    <a:pt x="1696" y="985"/>
                  </a:lnTo>
                  <a:lnTo>
                    <a:pt x="1696" y="988"/>
                  </a:lnTo>
                  <a:lnTo>
                    <a:pt x="1696" y="990"/>
                  </a:lnTo>
                  <a:lnTo>
                    <a:pt x="1696" y="991"/>
                  </a:lnTo>
                  <a:lnTo>
                    <a:pt x="1696" y="993"/>
                  </a:lnTo>
                  <a:lnTo>
                    <a:pt x="1696" y="994"/>
                  </a:lnTo>
                  <a:lnTo>
                    <a:pt x="1696" y="995"/>
                  </a:lnTo>
                  <a:lnTo>
                    <a:pt x="1696" y="994"/>
                  </a:lnTo>
                  <a:lnTo>
                    <a:pt x="1697" y="993"/>
                  </a:lnTo>
                  <a:lnTo>
                    <a:pt x="1699" y="993"/>
                  </a:lnTo>
                  <a:lnTo>
                    <a:pt x="1700" y="993"/>
                  </a:lnTo>
                  <a:lnTo>
                    <a:pt x="1701" y="991"/>
                  </a:lnTo>
                  <a:lnTo>
                    <a:pt x="1702" y="993"/>
                  </a:lnTo>
                  <a:lnTo>
                    <a:pt x="1704" y="993"/>
                  </a:lnTo>
                  <a:lnTo>
                    <a:pt x="1705" y="993"/>
                  </a:lnTo>
                  <a:lnTo>
                    <a:pt x="1706" y="994"/>
                  </a:lnTo>
                  <a:lnTo>
                    <a:pt x="1706" y="995"/>
                  </a:lnTo>
                  <a:lnTo>
                    <a:pt x="1705" y="996"/>
                  </a:lnTo>
                  <a:lnTo>
                    <a:pt x="1708" y="999"/>
                  </a:lnTo>
                  <a:lnTo>
                    <a:pt x="1710" y="1001"/>
                  </a:lnTo>
                  <a:lnTo>
                    <a:pt x="1710" y="1002"/>
                  </a:lnTo>
                  <a:lnTo>
                    <a:pt x="1711" y="1002"/>
                  </a:lnTo>
                  <a:lnTo>
                    <a:pt x="1711" y="1003"/>
                  </a:lnTo>
                  <a:lnTo>
                    <a:pt x="1713" y="1003"/>
                  </a:lnTo>
                  <a:lnTo>
                    <a:pt x="1714" y="1003"/>
                  </a:lnTo>
                  <a:lnTo>
                    <a:pt x="1715" y="1003"/>
                  </a:lnTo>
                  <a:lnTo>
                    <a:pt x="1716" y="1004"/>
                  </a:lnTo>
                  <a:lnTo>
                    <a:pt x="1717" y="1005"/>
                  </a:lnTo>
                  <a:lnTo>
                    <a:pt x="1718" y="1005"/>
                  </a:lnTo>
                  <a:lnTo>
                    <a:pt x="1721" y="1006"/>
                  </a:lnTo>
                  <a:lnTo>
                    <a:pt x="1722" y="1006"/>
                  </a:lnTo>
                  <a:lnTo>
                    <a:pt x="1723" y="1006"/>
                  </a:lnTo>
                  <a:lnTo>
                    <a:pt x="1725" y="1007"/>
                  </a:lnTo>
                  <a:lnTo>
                    <a:pt x="1726" y="1007"/>
                  </a:lnTo>
                  <a:lnTo>
                    <a:pt x="1728" y="1010"/>
                  </a:lnTo>
                  <a:lnTo>
                    <a:pt x="1730" y="1011"/>
                  </a:lnTo>
                  <a:lnTo>
                    <a:pt x="1734" y="1012"/>
                  </a:lnTo>
                  <a:lnTo>
                    <a:pt x="1735" y="1013"/>
                  </a:lnTo>
                  <a:lnTo>
                    <a:pt x="1735" y="1014"/>
                  </a:lnTo>
                  <a:lnTo>
                    <a:pt x="1735" y="1015"/>
                  </a:lnTo>
                  <a:lnTo>
                    <a:pt x="1736" y="1018"/>
                  </a:lnTo>
                  <a:lnTo>
                    <a:pt x="1736" y="1019"/>
                  </a:lnTo>
                  <a:lnTo>
                    <a:pt x="1737" y="1020"/>
                  </a:lnTo>
                  <a:lnTo>
                    <a:pt x="1737" y="1021"/>
                  </a:lnTo>
                  <a:lnTo>
                    <a:pt x="1737" y="1022"/>
                  </a:lnTo>
                  <a:lnTo>
                    <a:pt x="1739" y="1023"/>
                  </a:lnTo>
                  <a:lnTo>
                    <a:pt x="1739" y="1024"/>
                  </a:lnTo>
                  <a:lnTo>
                    <a:pt x="1739" y="1026"/>
                  </a:lnTo>
                  <a:lnTo>
                    <a:pt x="1740" y="1028"/>
                  </a:lnTo>
                  <a:lnTo>
                    <a:pt x="1741" y="1030"/>
                  </a:lnTo>
                  <a:lnTo>
                    <a:pt x="1741" y="1031"/>
                  </a:lnTo>
                  <a:lnTo>
                    <a:pt x="1741" y="1032"/>
                  </a:lnTo>
                  <a:lnTo>
                    <a:pt x="1740" y="1032"/>
                  </a:lnTo>
                  <a:lnTo>
                    <a:pt x="1741" y="1033"/>
                  </a:lnTo>
                  <a:lnTo>
                    <a:pt x="1742" y="1035"/>
                  </a:lnTo>
                  <a:lnTo>
                    <a:pt x="1742" y="1036"/>
                  </a:lnTo>
                  <a:lnTo>
                    <a:pt x="1742" y="1037"/>
                  </a:lnTo>
                  <a:lnTo>
                    <a:pt x="1743" y="1037"/>
                  </a:lnTo>
                  <a:lnTo>
                    <a:pt x="1744" y="1038"/>
                  </a:lnTo>
                  <a:lnTo>
                    <a:pt x="1744" y="1039"/>
                  </a:lnTo>
                  <a:lnTo>
                    <a:pt x="1744" y="1040"/>
                  </a:lnTo>
                  <a:lnTo>
                    <a:pt x="1744" y="1043"/>
                  </a:lnTo>
                  <a:lnTo>
                    <a:pt x="1743" y="1041"/>
                  </a:lnTo>
                  <a:lnTo>
                    <a:pt x="1743" y="1043"/>
                  </a:lnTo>
                  <a:lnTo>
                    <a:pt x="1744" y="1045"/>
                  </a:lnTo>
                  <a:lnTo>
                    <a:pt x="1745" y="1045"/>
                  </a:lnTo>
                  <a:lnTo>
                    <a:pt x="1747" y="1047"/>
                  </a:lnTo>
                  <a:lnTo>
                    <a:pt x="1747" y="1048"/>
                  </a:lnTo>
                  <a:lnTo>
                    <a:pt x="1749" y="1051"/>
                  </a:lnTo>
                  <a:lnTo>
                    <a:pt x="1750" y="1053"/>
                  </a:lnTo>
                  <a:lnTo>
                    <a:pt x="1750" y="1056"/>
                  </a:lnTo>
                  <a:lnTo>
                    <a:pt x="1750" y="1057"/>
                  </a:lnTo>
                  <a:lnTo>
                    <a:pt x="1751" y="1057"/>
                  </a:lnTo>
                  <a:lnTo>
                    <a:pt x="1751" y="1058"/>
                  </a:lnTo>
                  <a:lnTo>
                    <a:pt x="1752" y="1058"/>
                  </a:lnTo>
                  <a:lnTo>
                    <a:pt x="1752" y="1060"/>
                  </a:lnTo>
                  <a:lnTo>
                    <a:pt x="1753" y="1060"/>
                  </a:lnTo>
                  <a:lnTo>
                    <a:pt x="1753" y="1061"/>
                  </a:lnTo>
                  <a:lnTo>
                    <a:pt x="1752" y="1061"/>
                  </a:lnTo>
                  <a:lnTo>
                    <a:pt x="1753" y="1062"/>
                  </a:lnTo>
                  <a:lnTo>
                    <a:pt x="1752" y="1062"/>
                  </a:lnTo>
                  <a:lnTo>
                    <a:pt x="1754" y="1064"/>
                  </a:lnTo>
                  <a:lnTo>
                    <a:pt x="1756" y="1065"/>
                  </a:lnTo>
                  <a:lnTo>
                    <a:pt x="1754" y="1066"/>
                  </a:lnTo>
                  <a:lnTo>
                    <a:pt x="1756" y="1066"/>
                  </a:lnTo>
                  <a:lnTo>
                    <a:pt x="1756" y="1068"/>
                  </a:lnTo>
                  <a:lnTo>
                    <a:pt x="1756" y="1069"/>
                  </a:lnTo>
                  <a:lnTo>
                    <a:pt x="1756" y="1070"/>
                  </a:lnTo>
                  <a:lnTo>
                    <a:pt x="1757" y="1071"/>
                  </a:lnTo>
                  <a:lnTo>
                    <a:pt x="1757" y="1070"/>
                  </a:lnTo>
                  <a:lnTo>
                    <a:pt x="1758" y="1070"/>
                  </a:lnTo>
                  <a:lnTo>
                    <a:pt x="1758" y="1071"/>
                  </a:lnTo>
                  <a:lnTo>
                    <a:pt x="1759" y="1071"/>
                  </a:lnTo>
                  <a:lnTo>
                    <a:pt x="1758" y="1072"/>
                  </a:lnTo>
                  <a:lnTo>
                    <a:pt x="1758" y="1073"/>
                  </a:lnTo>
                  <a:lnTo>
                    <a:pt x="1759" y="1079"/>
                  </a:lnTo>
                  <a:lnTo>
                    <a:pt x="1759" y="1080"/>
                  </a:lnTo>
                  <a:lnTo>
                    <a:pt x="1758" y="1081"/>
                  </a:lnTo>
                  <a:lnTo>
                    <a:pt x="1757" y="1082"/>
                  </a:lnTo>
                  <a:lnTo>
                    <a:pt x="1758" y="1085"/>
                  </a:lnTo>
                  <a:lnTo>
                    <a:pt x="1757" y="1086"/>
                  </a:lnTo>
                  <a:lnTo>
                    <a:pt x="1757" y="1085"/>
                  </a:lnTo>
                  <a:lnTo>
                    <a:pt x="1757" y="1083"/>
                  </a:lnTo>
                  <a:lnTo>
                    <a:pt x="1756" y="1085"/>
                  </a:lnTo>
                  <a:lnTo>
                    <a:pt x="1758" y="1086"/>
                  </a:lnTo>
                  <a:lnTo>
                    <a:pt x="1759" y="1087"/>
                  </a:lnTo>
                  <a:lnTo>
                    <a:pt x="1759" y="1088"/>
                  </a:lnTo>
                  <a:lnTo>
                    <a:pt x="1760" y="1089"/>
                  </a:lnTo>
                  <a:lnTo>
                    <a:pt x="1761" y="1089"/>
                  </a:lnTo>
                  <a:lnTo>
                    <a:pt x="1763" y="1090"/>
                  </a:lnTo>
                  <a:lnTo>
                    <a:pt x="1763" y="1091"/>
                  </a:lnTo>
                  <a:lnTo>
                    <a:pt x="1765" y="1091"/>
                  </a:lnTo>
                  <a:lnTo>
                    <a:pt x="1766" y="1093"/>
                  </a:lnTo>
                  <a:lnTo>
                    <a:pt x="1766" y="1094"/>
                  </a:lnTo>
                  <a:lnTo>
                    <a:pt x="1767" y="1094"/>
                  </a:lnTo>
                  <a:lnTo>
                    <a:pt x="1768" y="1094"/>
                  </a:lnTo>
                  <a:lnTo>
                    <a:pt x="1769" y="1095"/>
                  </a:lnTo>
                  <a:lnTo>
                    <a:pt x="1770" y="1095"/>
                  </a:lnTo>
                  <a:lnTo>
                    <a:pt x="1773" y="1096"/>
                  </a:lnTo>
                  <a:lnTo>
                    <a:pt x="1776" y="1097"/>
                  </a:lnTo>
                  <a:lnTo>
                    <a:pt x="1777" y="1099"/>
                  </a:lnTo>
                  <a:lnTo>
                    <a:pt x="1777" y="1100"/>
                  </a:lnTo>
                  <a:lnTo>
                    <a:pt x="1778" y="1104"/>
                  </a:lnTo>
                  <a:lnTo>
                    <a:pt x="1778" y="1105"/>
                  </a:lnTo>
                  <a:lnTo>
                    <a:pt x="1777" y="1105"/>
                  </a:lnTo>
                  <a:lnTo>
                    <a:pt x="1776" y="1105"/>
                  </a:lnTo>
                  <a:lnTo>
                    <a:pt x="1776" y="1106"/>
                  </a:lnTo>
                  <a:lnTo>
                    <a:pt x="1777" y="1108"/>
                  </a:lnTo>
                  <a:lnTo>
                    <a:pt x="1778" y="1108"/>
                  </a:lnTo>
                  <a:lnTo>
                    <a:pt x="1778" y="1110"/>
                  </a:lnTo>
                  <a:lnTo>
                    <a:pt x="1779" y="1111"/>
                  </a:lnTo>
                  <a:lnTo>
                    <a:pt x="1780" y="1111"/>
                  </a:lnTo>
                  <a:lnTo>
                    <a:pt x="1783" y="1111"/>
                  </a:lnTo>
                  <a:lnTo>
                    <a:pt x="1783" y="1112"/>
                  </a:lnTo>
                  <a:lnTo>
                    <a:pt x="1785" y="1112"/>
                  </a:lnTo>
                  <a:lnTo>
                    <a:pt x="1787" y="1113"/>
                  </a:lnTo>
                  <a:lnTo>
                    <a:pt x="1788" y="1114"/>
                  </a:lnTo>
                  <a:lnTo>
                    <a:pt x="1790" y="1115"/>
                  </a:lnTo>
                  <a:lnTo>
                    <a:pt x="1791" y="1116"/>
                  </a:lnTo>
                  <a:lnTo>
                    <a:pt x="1792" y="1118"/>
                  </a:lnTo>
                  <a:lnTo>
                    <a:pt x="1793" y="1118"/>
                  </a:lnTo>
                  <a:lnTo>
                    <a:pt x="1793" y="1119"/>
                  </a:lnTo>
                  <a:lnTo>
                    <a:pt x="1794" y="1120"/>
                  </a:lnTo>
                  <a:lnTo>
                    <a:pt x="1795" y="1122"/>
                  </a:lnTo>
                  <a:lnTo>
                    <a:pt x="1795" y="1123"/>
                  </a:lnTo>
                  <a:lnTo>
                    <a:pt x="1796" y="1125"/>
                  </a:lnTo>
                  <a:lnTo>
                    <a:pt x="1796" y="1127"/>
                  </a:lnTo>
                  <a:lnTo>
                    <a:pt x="1797" y="1128"/>
                  </a:lnTo>
                  <a:lnTo>
                    <a:pt x="1796" y="1129"/>
                  </a:lnTo>
                  <a:lnTo>
                    <a:pt x="1795" y="1129"/>
                  </a:lnTo>
                  <a:lnTo>
                    <a:pt x="1793" y="1129"/>
                  </a:lnTo>
                  <a:lnTo>
                    <a:pt x="1791" y="1129"/>
                  </a:lnTo>
                  <a:lnTo>
                    <a:pt x="1788" y="1128"/>
                  </a:lnTo>
                  <a:lnTo>
                    <a:pt x="1787" y="1128"/>
                  </a:lnTo>
                  <a:lnTo>
                    <a:pt x="1785" y="1127"/>
                  </a:lnTo>
                  <a:lnTo>
                    <a:pt x="1784" y="1127"/>
                  </a:lnTo>
                  <a:lnTo>
                    <a:pt x="1783" y="1125"/>
                  </a:lnTo>
                  <a:lnTo>
                    <a:pt x="1782" y="1125"/>
                  </a:lnTo>
                  <a:lnTo>
                    <a:pt x="1782" y="1124"/>
                  </a:lnTo>
                  <a:lnTo>
                    <a:pt x="1780" y="1124"/>
                  </a:lnTo>
                  <a:lnTo>
                    <a:pt x="1778" y="1123"/>
                  </a:lnTo>
                  <a:lnTo>
                    <a:pt x="1775" y="1121"/>
                  </a:lnTo>
                  <a:lnTo>
                    <a:pt x="1773" y="1121"/>
                  </a:lnTo>
                  <a:lnTo>
                    <a:pt x="1771" y="1122"/>
                  </a:lnTo>
                  <a:lnTo>
                    <a:pt x="1769" y="1123"/>
                  </a:lnTo>
                  <a:lnTo>
                    <a:pt x="1767" y="1124"/>
                  </a:lnTo>
                  <a:lnTo>
                    <a:pt x="1766" y="1124"/>
                  </a:lnTo>
                  <a:lnTo>
                    <a:pt x="1765" y="1124"/>
                  </a:lnTo>
                  <a:lnTo>
                    <a:pt x="1763" y="1124"/>
                  </a:lnTo>
                  <a:lnTo>
                    <a:pt x="1762" y="1123"/>
                  </a:lnTo>
                  <a:lnTo>
                    <a:pt x="1761" y="1124"/>
                  </a:lnTo>
                  <a:lnTo>
                    <a:pt x="1760" y="1123"/>
                  </a:lnTo>
                  <a:lnTo>
                    <a:pt x="1760" y="1122"/>
                  </a:lnTo>
                  <a:lnTo>
                    <a:pt x="1760" y="1121"/>
                  </a:lnTo>
                  <a:lnTo>
                    <a:pt x="1759" y="1120"/>
                  </a:lnTo>
                  <a:lnTo>
                    <a:pt x="1759" y="1119"/>
                  </a:lnTo>
                  <a:lnTo>
                    <a:pt x="1757" y="1116"/>
                  </a:lnTo>
                  <a:lnTo>
                    <a:pt x="1756" y="1115"/>
                  </a:lnTo>
                  <a:lnTo>
                    <a:pt x="1753" y="1114"/>
                  </a:lnTo>
                  <a:lnTo>
                    <a:pt x="1749" y="1113"/>
                  </a:lnTo>
                  <a:lnTo>
                    <a:pt x="1747" y="1113"/>
                  </a:lnTo>
                  <a:lnTo>
                    <a:pt x="1744" y="1112"/>
                  </a:lnTo>
                  <a:lnTo>
                    <a:pt x="1743" y="1112"/>
                  </a:lnTo>
                  <a:lnTo>
                    <a:pt x="1741" y="1113"/>
                  </a:lnTo>
                  <a:lnTo>
                    <a:pt x="1739" y="1115"/>
                  </a:lnTo>
                  <a:lnTo>
                    <a:pt x="1736" y="1118"/>
                  </a:lnTo>
                  <a:lnTo>
                    <a:pt x="1735" y="1119"/>
                  </a:lnTo>
                  <a:lnTo>
                    <a:pt x="1734" y="1119"/>
                  </a:lnTo>
                  <a:lnTo>
                    <a:pt x="1732" y="1119"/>
                  </a:lnTo>
                  <a:lnTo>
                    <a:pt x="1731" y="1119"/>
                  </a:lnTo>
                  <a:lnTo>
                    <a:pt x="1728" y="1118"/>
                  </a:lnTo>
                  <a:lnTo>
                    <a:pt x="1727" y="1118"/>
                  </a:lnTo>
                  <a:lnTo>
                    <a:pt x="1726" y="1116"/>
                  </a:lnTo>
                  <a:lnTo>
                    <a:pt x="1725" y="1115"/>
                  </a:lnTo>
                  <a:lnTo>
                    <a:pt x="1723" y="1111"/>
                  </a:lnTo>
                  <a:lnTo>
                    <a:pt x="1722" y="1111"/>
                  </a:lnTo>
                  <a:lnTo>
                    <a:pt x="1722" y="1110"/>
                  </a:lnTo>
                  <a:lnTo>
                    <a:pt x="1722" y="1108"/>
                  </a:lnTo>
                  <a:lnTo>
                    <a:pt x="1723" y="1107"/>
                  </a:lnTo>
                  <a:lnTo>
                    <a:pt x="1723" y="1106"/>
                  </a:lnTo>
                  <a:lnTo>
                    <a:pt x="1722" y="1107"/>
                  </a:lnTo>
                  <a:lnTo>
                    <a:pt x="1722" y="1106"/>
                  </a:lnTo>
                  <a:lnTo>
                    <a:pt x="1721" y="1104"/>
                  </a:lnTo>
                  <a:lnTo>
                    <a:pt x="1719" y="1103"/>
                  </a:lnTo>
                  <a:lnTo>
                    <a:pt x="1718" y="1102"/>
                  </a:lnTo>
                  <a:lnTo>
                    <a:pt x="1717" y="1102"/>
                  </a:lnTo>
                  <a:lnTo>
                    <a:pt x="1716" y="1102"/>
                  </a:lnTo>
                  <a:lnTo>
                    <a:pt x="1714" y="1102"/>
                  </a:lnTo>
                  <a:lnTo>
                    <a:pt x="1713" y="1100"/>
                  </a:lnTo>
                  <a:lnTo>
                    <a:pt x="1711" y="1100"/>
                  </a:lnTo>
                  <a:lnTo>
                    <a:pt x="1710" y="1100"/>
                  </a:lnTo>
                  <a:lnTo>
                    <a:pt x="1713" y="1100"/>
                  </a:lnTo>
                  <a:lnTo>
                    <a:pt x="1713" y="1102"/>
                  </a:lnTo>
                  <a:lnTo>
                    <a:pt x="1714" y="1103"/>
                  </a:lnTo>
                  <a:lnTo>
                    <a:pt x="1714" y="1104"/>
                  </a:lnTo>
                  <a:lnTo>
                    <a:pt x="1713" y="1105"/>
                  </a:lnTo>
                  <a:lnTo>
                    <a:pt x="1713" y="1106"/>
                  </a:lnTo>
                  <a:lnTo>
                    <a:pt x="1711" y="1106"/>
                  </a:lnTo>
                  <a:lnTo>
                    <a:pt x="1711" y="1107"/>
                  </a:lnTo>
                  <a:lnTo>
                    <a:pt x="1710" y="1107"/>
                  </a:lnTo>
                  <a:lnTo>
                    <a:pt x="1711" y="1107"/>
                  </a:lnTo>
                  <a:lnTo>
                    <a:pt x="1713" y="1107"/>
                  </a:lnTo>
                  <a:lnTo>
                    <a:pt x="1713" y="1106"/>
                  </a:lnTo>
                  <a:lnTo>
                    <a:pt x="1714" y="1105"/>
                  </a:lnTo>
                  <a:lnTo>
                    <a:pt x="1715" y="1106"/>
                  </a:lnTo>
                  <a:lnTo>
                    <a:pt x="1716" y="1107"/>
                  </a:lnTo>
                  <a:lnTo>
                    <a:pt x="1717" y="1107"/>
                  </a:lnTo>
                  <a:lnTo>
                    <a:pt x="1716" y="1108"/>
                  </a:lnTo>
                  <a:lnTo>
                    <a:pt x="1716" y="1110"/>
                  </a:lnTo>
                  <a:lnTo>
                    <a:pt x="1717" y="1111"/>
                  </a:lnTo>
                  <a:lnTo>
                    <a:pt x="1719" y="1112"/>
                  </a:lnTo>
                  <a:lnTo>
                    <a:pt x="1721" y="1113"/>
                  </a:lnTo>
                  <a:lnTo>
                    <a:pt x="1722" y="1114"/>
                  </a:lnTo>
                  <a:lnTo>
                    <a:pt x="1723" y="1115"/>
                  </a:lnTo>
                  <a:lnTo>
                    <a:pt x="1724" y="1116"/>
                  </a:lnTo>
                  <a:lnTo>
                    <a:pt x="1724" y="1118"/>
                  </a:lnTo>
                  <a:lnTo>
                    <a:pt x="1725" y="1118"/>
                  </a:lnTo>
                  <a:lnTo>
                    <a:pt x="1726" y="1119"/>
                  </a:lnTo>
                  <a:lnTo>
                    <a:pt x="1731" y="1120"/>
                  </a:lnTo>
                  <a:lnTo>
                    <a:pt x="1732" y="1120"/>
                  </a:lnTo>
                  <a:lnTo>
                    <a:pt x="1734" y="1120"/>
                  </a:lnTo>
                  <a:lnTo>
                    <a:pt x="1737" y="1118"/>
                  </a:lnTo>
                  <a:lnTo>
                    <a:pt x="1741" y="1118"/>
                  </a:lnTo>
                  <a:lnTo>
                    <a:pt x="1741" y="1116"/>
                  </a:lnTo>
                  <a:lnTo>
                    <a:pt x="1742" y="1116"/>
                  </a:lnTo>
                  <a:lnTo>
                    <a:pt x="1742" y="1115"/>
                  </a:lnTo>
                  <a:lnTo>
                    <a:pt x="1743" y="1115"/>
                  </a:lnTo>
                  <a:lnTo>
                    <a:pt x="1744" y="1115"/>
                  </a:lnTo>
                  <a:lnTo>
                    <a:pt x="1748" y="1116"/>
                  </a:lnTo>
                  <a:lnTo>
                    <a:pt x="1750" y="1116"/>
                  </a:lnTo>
                  <a:lnTo>
                    <a:pt x="1751" y="1116"/>
                  </a:lnTo>
                  <a:lnTo>
                    <a:pt x="1753" y="1116"/>
                  </a:lnTo>
                  <a:lnTo>
                    <a:pt x="1754" y="1120"/>
                  </a:lnTo>
                  <a:lnTo>
                    <a:pt x="1756" y="1121"/>
                  </a:lnTo>
                  <a:lnTo>
                    <a:pt x="1756" y="1123"/>
                  </a:lnTo>
                  <a:lnTo>
                    <a:pt x="1756" y="1124"/>
                  </a:lnTo>
                  <a:lnTo>
                    <a:pt x="1753" y="1123"/>
                  </a:lnTo>
                  <a:lnTo>
                    <a:pt x="1752" y="1123"/>
                  </a:lnTo>
                  <a:lnTo>
                    <a:pt x="1752" y="1122"/>
                  </a:lnTo>
                  <a:lnTo>
                    <a:pt x="1752" y="1123"/>
                  </a:lnTo>
                  <a:lnTo>
                    <a:pt x="1752" y="1124"/>
                  </a:lnTo>
                  <a:lnTo>
                    <a:pt x="1753" y="1124"/>
                  </a:lnTo>
                  <a:lnTo>
                    <a:pt x="1757" y="1125"/>
                  </a:lnTo>
                  <a:lnTo>
                    <a:pt x="1759" y="1127"/>
                  </a:lnTo>
                  <a:lnTo>
                    <a:pt x="1760" y="1127"/>
                  </a:lnTo>
                  <a:lnTo>
                    <a:pt x="1761" y="1127"/>
                  </a:lnTo>
                  <a:lnTo>
                    <a:pt x="1763" y="1127"/>
                  </a:lnTo>
                  <a:lnTo>
                    <a:pt x="1765" y="1128"/>
                  </a:lnTo>
                  <a:lnTo>
                    <a:pt x="1768" y="1130"/>
                  </a:lnTo>
                  <a:lnTo>
                    <a:pt x="1770" y="1132"/>
                  </a:lnTo>
                  <a:lnTo>
                    <a:pt x="1771" y="1133"/>
                  </a:lnTo>
                  <a:lnTo>
                    <a:pt x="1775" y="1138"/>
                  </a:lnTo>
                  <a:lnTo>
                    <a:pt x="1776" y="1139"/>
                  </a:lnTo>
                  <a:lnTo>
                    <a:pt x="1778" y="1140"/>
                  </a:lnTo>
                  <a:lnTo>
                    <a:pt x="1779" y="1141"/>
                  </a:lnTo>
                  <a:lnTo>
                    <a:pt x="1783" y="1144"/>
                  </a:lnTo>
                  <a:lnTo>
                    <a:pt x="1786" y="1145"/>
                  </a:lnTo>
                  <a:lnTo>
                    <a:pt x="1787" y="1146"/>
                  </a:lnTo>
                  <a:lnTo>
                    <a:pt x="1790" y="1147"/>
                  </a:lnTo>
                  <a:lnTo>
                    <a:pt x="1792" y="1150"/>
                  </a:lnTo>
                  <a:lnTo>
                    <a:pt x="1795" y="1155"/>
                  </a:lnTo>
                  <a:lnTo>
                    <a:pt x="1797" y="1161"/>
                  </a:lnTo>
                  <a:lnTo>
                    <a:pt x="1799" y="1163"/>
                  </a:lnTo>
                  <a:lnTo>
                    <a:pt x="1799" y="1165"/>
                  </a:lnTo>
                  <a:lnTo>
                    <a:pt x="1796" y="1166"/>
                  </a:lnTo>
                  <a:lnTo>
                    <a:pt x="1793" y="1166"/>
                  </a:lnTo>
                  <a:lnTo>
                    <a:pt x="1790" y="1166"/>
                  </a:lnTo>
                  <a:lnTo>
                    <a:pt x="1786" y="1166"/>
                  </a:lnTo>
                  <a:lnTo>
                    <a:pt x="1783" y="1167"/>
                  </a:lnTo>
                  <a:lnTo>
                    <a:pt x="1780" y="1169"/>
                  </a:lnTo>
                  <a:lnTo>
                    <a:pt x="1779" y="1169"/>
                  </a:lnTo>
                  <a:lnTo>
                    <a:pt x="1778" y="1170"/>
                  </a:lnTo>
                  <a:lnTo>
                    <a:pt x="1776" y="1172"/>
                  </a:lnTo>
                  <a:lnTo>
                    <a:pt x="1775" y="1172"/>
                  </a:lnTo>
                  <a:lnTo>
                    <a:pt x="1773" y="1173"/>
                  </a:lnTo>
                  <a:lnTo>
                    <a:pt x="1770" y="1174"/>
                  </a:lnTo>
                  <a:lnTo>
                    <a:pt x="1769" y="1175"/>
                  </a:lnTo>
                  <a:lnTo>
                    <a:pt x="1768" y="1175"/>
                  </a:lnTo>
                  <a:lnTo>
                    <a:pt x="1768" y="1177"/>
                  </a:lnTo>
                  <a:lnTo>
                    <a:pt x="1767" y="1177"/>
                  </a:lnTo>
                  <a:lnTo>
                    <a:pt x="1767" y="1178"/>
                  </a:lnTo>
                  <a:lnTo>
                    <a:pt x="1766" y="1178"/>
                  </a:lnTo>
                  <a:lnTo>
                    <a:pt x="1765" y="1178"/>
                  </a:lnTo>
                  <a:lnTo>
                    <a:pt x="1763" y="1178"/>
                  </a:lnTo>
                  <a:lnTo>
                    <a:pt x="1762" y="1179"/>
                  </a:lnTo>
                  <a:lnTo>
                    <a:pt x="1761" y="1180"/>
                  </a:lnTo>
                  <a:lnTo>
                    <a:pt x="1760" y="1181"/>
                  </a:lnTo>
                  <a:lnTo>
                    <a:pt x="1760" y="1182"/>
                  </a:lnTo>
                  <a:lnTo>
                    <a:pt x="1760" y="1183"/>
                  </a:lnTo>
                  <a:lnTo>
                    <a:pt x="1760" y="1185"/>
                  </a:lnTo>
                  <a:lnTo>
                    <a:pt x="1760" y="1186"/>
                  </a:lnTo>
                  <a:lnTo>
                    <a:pt x="1759" y="1186"/>
                  </a:lnTo>
                  <a:lnTo>
                    <a:pt x="1759" y="1187"/>
                  </a:lnTo>
                  <a:lnTo>
                    <a:pt x="1758" y="1187"/>
                  </a:lnTo>
                  <a:lnTo>
                    <a:pt x="1757" y="1189"/>
                  </a:lnTo>
                  <a:lnTo>
                    <a:pt x="1757" y="1190"/>
                  </a:lnTo>
                  <a:lnTo>
                    <a:pt x="1756" y="1190"/>
                  </a:lnTo>
                  <a:lnTo>
                    <a:pt x="1754" y="1190"/>
                  </a:lnTo>
                  <a:lnTo>
                    <a:pt x="1753" y="1190"/>
                  </a:lnTo>
                  <a:lnTo>
                    <a:pt x="1753" y="1189"/>
                  </a:lnTo>
                  <a:lnTo>
                    <a:pt x="1753" y="1188"/>
                  </a:lnTo>
                  <a:lnTo>
                    <a:pt x="1752" y="1187"/>
                  </a:lnTo>
                  <a:lnTo>
                    <a:pt x="1751" y="1186"/>
                  </a:lnTo>
                  <a:lnTo>
                    <a:pt x="1750" y="1186"/>
                  </a:lnTo>
                  <a:lnTo>
                    <a:pt x="1749" y="1186"/>
                  </a:lnTo>
                  <a:lnTo>
                    <a:pt x="1743" y="1186"/>
                  </a:lnTo>
                  <a:lnTo>
                    <a:pt x="1741" y="1186"/>
                  </a:lnTo>
                  <a:lnTo>
                    <a:pt x="1741" y="1187"/>
                  </a:lnTo>
                  <a:lnTo>
                    <a:pt x="1741" y="1188"/>
                  </a:lnTo>
                  <a:lnTo>
                    <a:pt x="1740" y="1189"/>
                  </a:lnTo>
                  <a:lnTo>
                    <a:pt x="1740" y="1190"/>
                  </a:lnTo>
                  <a:lnTo>
                    <a:pt x="1740" y="1191"/>
                  </a:lnTo>
                  <a:lnTo>
                    <a:pt x="1739" y="1191"/>
                  </a:lnTo>
                  <a:lnTo>
                    <a:pt x="1737" y="1191"/>
                  </a:lnTo>
                  <a:lnTo>
                    <a:pt x="1737" y="1190"/>
                  </a:lnTo>
                  <a:lnTo>
                    <a:pt x="1736" y="1190"/>
                  </a:lnTo>
                  <a:lnTo>
                    <a:pt x="1735" y="1190"/>
                  </a:lnTo>
                  <a:lnTo>
                    <a:pt x="1734" y="1190"/>
                  </a:lnTo>
                  <a:lnTo>
                    <a:pt x="1733" y="1192"/>
                  </a:lnTo>
                  <a:lnTo>
                    <a:pt x="1731" y="1195"/>
                  </a:lnTo>
                  <a:lnTo>
                    <a:pt x="1732" y="1195"/>
                  </a:lnTo>
                  <a:lnTo>
                    <a:pt x="1733" y="1194"/>
                  </a:lnTo>
                  <a:lnTo>
                    <a:pt x="1734" y="1192"/>
                  </a:lnTo>
                  <a:lnTo>
                    <a:pt x="1734" y="1191"/>
                  </a:lnTo>
                  <a:lnTo>
                    <a:pt x="1735" y="1191"/>
                  </a:lnTo>
                  <a:lnTo>
                    <a:pt x="1736" y="1191"/>
                  </a:lnTo>
                  <a:lnTo>
                    <a:pt x="1737" y="1191"/>
                  </a:lnTo>
                  <a:lnTo>
                    <a:pt x="1737" y="1192"/>
                  </a:lnTo>
                  <a:lnTo>
                    <a:pt x="1739" y="1192"/>
                  </a:lnTo>
                  <a:lnTo>
                    <a:pt x="1740" y="1192"/>
                  </a:lnTo>
                  <a:lnTo>
                    <a:pt x="1740" y="1191"/>
                  </a:lnTo>
                  <a:lnTo>
                    <a:pt x="1741" y="1191"/>
                  </a:lnTo>
                  <a:lnTo>
                    <a:pt x="1741" y="1190"/>
                  </a:lnTo>
                  <a:lnTo>
                    <a:pt x="1742" y="1187"/>
                  </a:lnTo>
                  <a:lnTo>
                    <a:pt x="1743" y="1187"/>
                  </a:lnTo>
                  <a:lnTo>
                    <a:pt x="1744" y="1187"/>
                  </a:lnTo>
                  <a:lnTo>
                    <a:pt x="1749" y="1187"/>
                  </a:lnTo>
                  <a:lnTo>
                    <a:pt x="1750" y="1188"/>
                  </a:lnTo>
                  <a:lnTo>
                    <a:pt x="1751" y="1191"/>
                  </a:lnTo>
                  <a:lnTo>
                    <a:pt x="1751" y="1192"/>
                  </a:lnTo>
                  <a:lnTo>
                    <a:pt x="1752" y="1192"/>
                  </a:lnTo>
                  <a:lnTo>
                    <a:pt x="1751" y="1195"/>
                  </a:lnTo>
                  <a:lnTo>
                    <a:pt x="1750" y="1196"/>
                  </a:lnTo>
                  <a:lnTo>
                    <a:pt x="1749" y="1197"/>
                  </a:lnTo>
                  <a:lnTo>
                    <a:pt x="1749" y="1198"/>
                  </a:lnTo>
                  <a:lnTo>
                    <a:pt x="1750" y="1198"/>
                  </a:lnTo>
                  <a:lnTo>
                    <a:pt x="1751" y="1199"/>
                  </a:lnTo>
                  <a:lnTo>
                    <a:pt x="1752" y="1199"/>
                  </a:lnTo>
                  <a:lnTo>
                    <a:pt x="1753" y="1199"/>
                  </a:lnTo>
                  <a:lnTo>
                    <a:pt x="1754" y="1199"/>
                  </a:lnTo>
                  <a:lnTo>
                    <a:pt x="1754" y="1200"/>
                  </a:lnTo>
                  <a:lnTo>
                    <a:pt x="1754" y="1199"/>
                  </a:lnTo>
                  <a:lnTo>
                    <a:pt x="1753" y="1199"/>
                  </a:lnTo>
                  <a:lnTo>
                    <a:pt x="1752" y="1199"/>
                  </a:lnTo>
                  <a:lnTo>
                    <a:pt x="1751" y="1199"/>
                  </a:lnTo>
                  <a:lnTo>
                    <a:pt x="1750" y="1198"/>
                  </a:lnTo>
                  <a:lnTo>
                    <a:pt x="1749" y="1197"/>
                  </a:lnTo>
                  <a:lnTo>
                    <a:pt x="1750" y="1197"/>
                  </a:lnTo>
                  <a:lnTo>
                    <a:pt x="1751" y="1195"/>
                  </a:lnTo>
                  <a:lnTo>
                    <a:pt x="1753" y="1194"/>
                  </a:lnTo>
                  <a:lnTo>
                    <a:pt x="1756" y="1194"/>
                  </a:lnTo>
                  <a:lnTo>
                    <a:pt x="1756" y="1195"/>
                  </a:lnTo>
                  <a:lnTo>
                    <a:pt x="1757" y="1196"/>
                  </a:lnTo>
                  <a:lnTo>
                    <a:pt x="1759" y="1196"/>
                  </a:lnTo>
                  <a:lnTo>
                    <a:pt x="1760" y="1195"/>
                  </a:lnTo>
                  <a:lnTo>
                    <a:pt x="1761" y="1195"/>
                  </a:lnTo>
                  <a:lnTo>
                    <a:pt x="1762" y="1194"/>
                  </a:lnTo>
                  <a:lnTo>
                    <a:pt x="1767" y="1190"/>
                  </a:lnTo>
                  <a:lnTo>
                    <a:pt x="1768" y="1189"/>
                  </a:lnTo>
                  <a:lnTo>
                    <a:pt x="1769" y="1188"/>
                  </a:lnTo>
                  <a:lnTo>
                    <a:pt x="1771" y="1188"/>
                  </a:lnTo>
                  <a:lnTo>
                    <a:pt x="1774" y="1188"/>
                  </a:lnTo>
                  <a:lnTo>
                    <a:pt x="1776" y="1189"/>
                  </a:lnTo>
                  <a:lnTo>
                    <a:pt x="1778" y="1190"/>
                  </a:lnTo>
                  <a:lnTo>
                    <a:pt x="1782" y="1194"/>
                  </a:lnTo>
                  <a:lnTo>
                    <a:pt x="1783" y="1196"/>
                  </a:lnTo>
                  <a:lnTo>
                    <a:pt x="1784" y="1198"/>
                  </a:lnTo>
                  <a:lnTo>
                    <a:pt x="1786" y="1200"/>
                  </a:lnTo>
                  <a:lnTo>
                    <a:pt x="1786" y="1202"/>
                  </a:lnTo>
                  <a:lnTo>
                    <a:pt x="1787" y="1203"/>
                  </a:lnTo>
                  <a:lnTo>
                    <a:pt x="1788" y="1204"/>
                  </a:lnTo>
                  <a:lnTo>
                    <a:pt x="1790" y="1204"/>
                  </a:lnTo>
                  <a:lnTo>
                    <a:pt x="1790" y="1205"/>
                  </a:lnTo>
                  <a:lnTo>
                    <a:pt x="1791" y="1204"/>
                  </a:lnTo>
                  <a:lnTo>
                    <a:pt x="1792" y="1205"/>
                  </a:lnTo>
                  <a:lnTo>
                    <a:pt x="1793" y="1205"/>
                  </a:lnTo>
                  <a:lnTo>
                    <a:pt x="1794" y="1205"/>
                  </a:lnTo>
                  <a:lnTo>
                    <a:pt x="1795" y="1206"/>
                  </a:lnTo>
                  <a:lnTo>
                    <a:pt x="1796" y="1206"/>
                  </a:lnTo>
                  <a:lnTo>
                    <a:pt x="1797" y="1207"/>
                  </a:lnTo>
                  <a:lnTo>
                    <a:pt x="1797" y="1208"/>
                  </a:lnTo>
                  <a:lnTo>
                    <a:pt x="1799" y="1207"/>
                  </a:lnTo>
                  <a:lnTo>
                    <a:pt x="1802" y="1207"/>
                  </a:lnTo>
                  <a:lnTo>
                    <a:pt x="1803" y="1207"/>
                  </a:lnTo>
                  <a:lnTo>
                    <a:pt x="1804" y="1207"/>
                  </a:lnTo>
                  <a:lnTo>
                    <a:pt x="1804" y="1208"/>
                  </a:lnTo>
                  <a:lnTo>
                    <a:pt x="1802" y="1210"/>
                  </a:lnTo>
                  <a:lnTo>
                    <a:pt x="1801" y="1210"/>
                  </a:lnTo>
                  <a:lnTo>
                    <a:pt x="1799" y="1211"/>
                  </a:lnTo>
                  <a:lnTo>
                    <a:pt x="1797" y="1212"/>
                  </a:lnTo>
                  <a:lnTo>
                    <a:pt x="1796" y="1213"/>
                  </a:lnTo>
                  <a:lnTo>
                    <a:pt x="1796" y="1214"/>
                  </a:lnTo>
                  <a:lnTo>
                    <a:pt x="1795" y="1213"/>
                  </a:lnTo>
                  <a:lnTo>
                    <a:pt x="1795" y="1214"/>
                  </a:lnTo>
                  <a:lnTo>
                    <a:pt x="1794" y="1215"/>
                  </a:lnTo>
                  <a:lnTo>
                    <a:pt x="1794" y="1216"/>
                  </a:lnTo>
                  <a:lnTo>
                    <a:pt x="1792" y="1217"/>
                  </a:lnTo>
                  <a:lnTo>
                    <a:pt x="1790" y="1221"/>
                  </a:lnTo>
                  <a:lnTo>
                    <a:pt x="1788" y="1221"/>
                  </a:lnTo>
                  <a:lnTo>
                    <a:pt x="1788" y="1222"/>
                  </a:lnTo>
                  <a:lnTo>
                    <a:pt x="1787" y="1222"/>
                  </a:lnTo>
                  <a:lnTo>
                    <a:pt x="1786" y="1222"/>
                  </a:lnTo>
                  <a:lnTo>
                    <a:pt x="1785" y="1222"/>
                  </a:lnTo>
                  <a:lnTo>
                    <a:pt x="1785" y="1223"/>
                  </a:lnTo>
                  <a:lnTo>
                    <a:pt x="1784" y="1222"/>
                  </a:lnTo>
                  <a:lnTo>
                    <a:pt x="1783" y="1224"/>
                  </a:lnTo>
                  <a:lnTo>
                    <a:pt x="1782" y="1224"/>
                  </a:lnTo>
                  <a:lnTo>
                    <a:pt x="1782" y="1223"/>
                  </a:lnTo>
                  <a:lnTo>
                    <a:pt x="1782" y="1222"/>
                  </a:lnTo>
                  <a:lnTo>
                    <a:pt x="1780" y="1222"/>
                  </a:lnTo>
                  <a:lnTo>
                    <a:pt x="1780" y="1223"/>
                  </a:lnTo>
                  <a:lnTo>
                    <a:pt x="1779" y="1223"/>
                  </a:lnTo>
                  <a:lnTo>
                    <a:pt x="1779" y="1224"/>
                  </a:lnTo>
                  <a:lnTo>
                    <a:pt x="1779" y="1225"/>
                  </a:lnTo>
                  <a:lnTo>
                    <a:pt x="1778" y="1225"/>
                  </a:lnTo>
                  <a:lnTo>
                    <a:pt x="1779" y="1227"/>
                  </a:lnTo>
                  <a:lnTo>
                    <a:pt x="1779" y="1228"/>
                  </a:lnTo>
                  <a:lnTo>
                    <a:pt x="1780" y="1227"/>
                  </a:lnTo>
                  <a:lnTo>
                    <a:pt x="1780" y="1225"/>
                  </a:lnTo>
                  <a:lnTo>
                    <a:pt x="1782" y="1225"/>
                  </a:lnTo>
                  <a:lnTo>
                    <a:pt x="1780" y="1227"/>
                  </a:lnTo>
                  <a:lnTo>
                    <a:pt x="1782" y="1227"/>
                  </a:lnTo>
                  <a:lnTo>
                    <a:pt x="1782" y="1228"/>
                  </a:lnTo>
                  <a:lnTo>
                    <a:pt x="1780" y="1228"/>
                  </a:lnTo>
                  <a:lnTo>
                    <a:pt x="1780" y="1229"/>
                  </a:lnTo>
                  <a:lnTo>
                    <a:pt x="1782" y="1229"/>
                  </a:lnTo>
                  <a:lnTo>
                    <a:pt x="1783" y="1228"/>
                  </a:lnTo>
                  <a:lnTo>
                    <a:pt x="1783" y="1227"/>
                  </a:lnTo>
                  <a:lnTo>
                    <a:pt x="1784" y="1225"/>
                  </a:lnTo>
                  <a:lnTo>
                    <a:pt x="1785" y="1225"/>
                  </a:lnTo>
                  <a:lnTo>
                    <a:pt x="1786" y="1224"/>
                  </a:lnTo>
                  <a:lnTo>
                    <a:pt x="1787" y="1224"/>
                  </a:lnTo>
                  <a:lnTo>
                    <a:pt x="1787" y="1223"/>
                  </a:lnTo>
                  <a:lnTo>
                    <a:pt x="1788" y="1223"/>
                  </a:lnTo>
                  <a:lnTo>
                    <a:pt x="1790" y="1223"/>
                  </a:lnTo>
                  <a:lnTo>
                    <a:pt x="1791" y="1223"/>
                  </a:lnTo>
                  <a:lnTo>
                    <a:pt x="1791" y="1224"/>
                  </a:lnTo>
                  <a:lnTo>
                    <a:pt x="1791" y="1225"/>
                  </a:lnTo>
                  <a:lnTo>
                    <a:pt x="1792" y="1225"/>
                  </a:lnTo>
                  <a:lnTo>
                    <a:pt x="1793" y="1225"/>
                  </a:lnTo>
                  <a:lnTo>
                    <a:pt x="1793" y="1224"/>
                  </a:lnTo>
                  <a:lnTo>
                    <a:pt x="1793" y="1223"/>
                  </a:lnTo>
                  <a:lnTo>
                    <a:pt x="1794" y="1223"/>
                  </a:lnTo>
                  <a:lnTo>
                    <a:pt x="1793" y="1222"/>
                  </a:lnTo>
                  <a:lnTo>
                    <a:pt x="1792" y="1222"/>
                  </a:lnTo>
                  <a:lnTo>
                    <a:pt x="1792" y="1223"/>
                  </a:lnTo>
                  <a:lnTo>
                    <a:pt x="1791" y="1222"/>
                  </a:lnTo>
                  <a:lnTo>
                    <a:pt x="1792" y="1221"/>
                  </a:lnTo>
                  <a:lnTo>
                    <a:pt x="1792" y="1220"/>
                  </a:lnTo>
                  <a:lnTo>
                    <a:pt x="1793" y="1220"/>
                  </a:lnTo>
                  <a:lnTo>
                    <a:pt x="1794" y="1220"/>
                  </a:lnTo>
                  <a:lnTo>
                    <a:pt x="1795" y="1219"/>
                  </a:lnTo>
                  <a:lnTo>
                    <a:pt x="1796" y="1219"/>
                  </a:lnTo>
                  <a:lnTo>
                    <a:pt x="1797" y="1219"/>
                  </a:lnTo>
                  <a:lnTo>
                    <a:pt x="1797" y="1220"/>
                  </a:lnTo>
                  <a:lnTo>
                    <a:pt x="1799" y="1220"/>
                  </a:lnTo>
                  <a:lnTo>
                    <a:pt x="1799" y="1221"/>
                  </a:lnTo>
                  <a:lnTo>
                    <a:pt x="1799" y="1222"/>
                  </a:lnTo>
                  <a:lnTo>
                    <a:pt x="1797" y="1222"/>
                  </a:lnTo>
                  <a:lnTo>
                    <a:pt x="1797" y="1223"/>
                  </a:lnTo>
                  <a:lnTo>
                    <a:pt x="1796" y="1223"/>
                  </a:lnTo>
                  <a:lnTo>
                    <a:pt x="1796" y="1224"/>
                  </a:lnTo>
                  <a:lnTo>
                    <a:pt x="1797" y="1224"/>
                  </a:lnTo>
                  <a:lnTo>
                    <a:pt x="1797" y="1225"/>
                  </a:lnTo>
                  <a:lnTo>
                    <a:pt x="1799" y="1227"/>
                  </a:lnTo>
                  <a:lnTo>
                    <a:pt x="1799" y="1228"/>
                  </a:lnTo>
                  <a:lnTo>
                    <a:pt x="1799" y="1229"/>
                  </a:lnTo>
                  <a:lnTo>
                    <a:pt x="1797" y="1228"/>
                  </a:lnTo>
                  <a:lnTo>
                    <a:pt x="1796" y="1228"/>
                  </a:lnTo>
                  <a:lnTo>
                    <a:pt x="1797" y="1229"/>
                  </a:lnTo>
                  <a:lnTo>
                    <a:pt x="1796" y="1229"/>
                  </a:lnTo>
                  <a:lnTo>
                    <a:pt x="1796" y="1230"/>
                  </a:lnTo>
                  <a:lnTo>
                    <a:pt x="1796" y="1231"/>
                  </a:lnTo>
                  <a:lnTo>
                    <a:pt x="1797" y="1231"/>
                  </a:lnTo>
                  <a:lnTo>
                    <a:pt x="1797" y="1232"/>
                  </a:lnTo>
                  <a:lnTo>
                    <a:pt x="1796" y="1232"/>
                  </a:lnTo>
                  <a:lnTo>
                    <a:pt x="1796" y="1233"/>
                  </a:lnTo>
                  <a:lnTo>
                    <a:pt x="1796" y="1234"/>
                  </a:lnTo>
                  <a:lnTo>
                    <a:pt x="1797" y="1234"/>
                  </a:lnTo>
                  <a:lnTo>
                    <a:pt x="1799" y="1233"/>
                  </a:lnTo>
                  <a:lnTo>
                    <a:pt x="1799" y="1234"/>
                  </a:lnTo>
                  <a:lnTo>
                    <a:pt x="1800" y="1234"/>
                  </a:lnTo>
                  <a:lnTo>
                    <a:pt x="1799" y="1234"/>
                  </a:lnTo>
                  <a:lnTo>
                    <a:pt x="1797" y="1236"/>
                  </a:lnTo>
                  <a:lnTo>
                    <a:pt x="1799" y="1237"/>
                  </a:lnTo>
                  <a:lnTo>
                    <a:pt x="1797" y="1237"/>
                  </a:lnTo>
                  <a:lnTo>
                    <a:pt x="1797" y="1238"/>
                  </a:lnTo>
                  <a:lnTo>
                    <a:pt x="1796" y="1238"/>
                  </a:lnTo>
                  <a:lnTo>
                    <a:pt x="1795" y="1238"/>
                  </a:lnTo>
                  <a:lnTo>
                    <a:pt x="1794" y="1239"/>
                  </a:lnTo>
                  <a:lnTo>
                    <a:pt x="1793" y="1239"/>
                  </a:lnTo>
                  <a:lnTo>
                    <a:pt x="1792" y="1239"/>
                  </a:lnTo>
                  <a:lnTo>
                    <a:pt x="1792" y="1237"/>
                  </a:lnTo>
                  <a:lnTo>
                    <a:pt x="1792" y="1236"/>
                  </a:lnTo>
                  <a:lnTo>
                    <a:pt x="1792" y="1234"/>
                  </a:lnTo>
                  <a:lnTo>
                    <a:pt x="1792" y="1233"/>
                  </a:lnTo>
                  <a:lnTo>
                    <a:pt x="1793" y="1232"/>
                  </a:lnTo>
                  <a:lnTo>
                    <a:pt x="1794" y="1232"/>
                  </a:lnTo>
                  <a:lnTo>
                    <a:pt x="1793" y="1231"/>
                  </a:lnTo>
                  <a:lnTo>
                    <a:pt x="1793" y="1232"/>
                  </a:lnTo>
                  <a:lnTo>
                    <a:pt x="1792" y="1232"/>
                  </a:lnTo>
                  <a:lnTo>
                    <a:pt x="1792" y="1231"/>
                  </a:lnTo>
                  <a:lnTo>
                    <a:pt x="1792" y="1230"/>
                  </a:lnTo>
                  <a:lnTo>
                    <a:pt x="1791" y="1230"/>
                  </a:lnTo>
                  <a:lnTo>
                    <a:pt x="1791" y="1231"/>
                  </a:lnTo>
                  <a:lnTo>
                    <a:pt x="1792" y="1233"/>
                  </a:lnTo>
                  <a:lnTo>
                    <a:pt x="1792" y="1234"/>
                  </a:lnTo>
                  <a:lnTo>
                    <a:pt x="1791" y="1236"/>
                  </a:lnTo>
                  <a:lnTo>
                    <a:pt x="1791" y="1237"/>
                  </a:lnTo>
                  <a:lnTo>
                    <a:pt x="1790" y="1238"/>
                  </a:lnTo>
                  <a:lnTo>
                    <a:pt x="1788" y="1238"/>
                  </a:lnTo>
                  <a:lnTo>
                    <a:pt x="1787" y="1238"/>
                  </a:lnTo>
                  <a:lnTo>
                    <a:pt x="1786" y="1237"/>
                  </a:lnTo>
                  <a:lnTo>
                    <a:pt x="1786" y="1234"/>
                  </a:lnTo>
                  <a:lnTo>
                    <a:pt x="1786" y="1233"/>
                  </a:lnTo>
                  <a:lnTo>
                    <a:pt x="1787" y="1233"/>
                  </a:lnTo>
                  <a:lnTo>
                    <a:pt x="1786" y="1232"/>
                  </a:lnTo>
                  <a:lnTo>
                    <a:pt x="1786" y="1233"/>
                  </a:lnTo>
                  <a:lnTo>
                    <a:pt x="1786" y="1234"/>
                  </a:lnTo>
                  <a:lnTo>
                    <a:pt x="1786" y="1237"/>
                  </a:lnTo>
                  <a:lnTo>
                    <a:pt x="1786" y="1238"/>
                  </a:lnTo>
                  <a:lnTo>
                    <a:pt x="1785" y="1237"/>
                  </a:lnTo>
                  <a:lnTo>
                    <a:pt x="1785" y="1236"/>
                  </a:lnTo>
                  <a:lnTo>
                    <a:pt x="1784" y="1233"/>
                  </a:lnTo>
                  <a:lnTo>
                    <a:pt x="1784" y="1234"/>
                  </a:lnTo>
                  <a:lnTo>
                    <a:pt x="1783" y="1234"/>
                  </a:lnTo>
                  <a:lnTo>
                    <a:pt x="1782" y="1234"/>
                  </a:lnTo>
                  <a:lnTo>
                    <a:pt x="1783" y="1234"/>
                  </a:lnTo>
                  <a:lnTo>
                    <a:pt x="1783" y="1236"/>
                  </a:lnTo>
                  <a:lnTo>
                    <a:pt x="1782" y="1237"/>
                  </a:lnTo>
                  <a:lnTo>
                    <a:pt x="1782" y="1238"/>
                  </a:lnTo>
                  <a:lnTo>
                    <a:pt x="1780" y="1238"/>
                  </a:lnTo>
                  <a:lnTo>
                    <a:pt x="1779" y="1238"/>
                  </a:lnTo>
                  <a:lnTo>
                    <a:pt x="1779" y="1239"/>
                  </a:lnTo>
                  <a:lnTo>
                    <a:pt x="1778" y="1239"/>
                  </a:lnTo>
                  <a:lnTo>
                    <a:pt x="1779" y="1239"/>
                  </a:lnTo>
                  <a:lnTo>
                    <a:pt x="1779" y="1240"/>
                  </a:lnTo>
                  <a:lnTo>
                    <a:pt x="1778" y="1240"/>
                  </a:lnTo>
                  <a:lnTo>
                    <a:pt x="1779" y="1240"/>
                  </a:lnTo>
                  <a:lnTo>
                    <a:pt x="1778" y="1240"/>
                  </a:lnTo>
                  <a:lnTo>
                    <a:pt x="1777" y="1241"/>
                  </a:lnTo>
                  <a:lnTo>
                    <a:pt x="1780" y="1241"/>
                  </a:lnTo>
                  <a:lnTo>
                    <a:pt x="1782" y="1241"/>
                  </a:lnTo>
                  <a:lnTo>
                    <a:pt x="1786" y="1241"/>
                  </a:lnTo>
                  <a:lnTo>
                    <a:pt x="1786" y="1242"/>
                  </a:lnTo>
                  <a:lnTo>
                    <a:pt x="1785" y="1244"/>
                  </a:lnTo>
                  <a:lnTo>
                    <a:pt x="1784" y="1244"/>
                  </a:lnTo>
                  <a:lnTo>
                    <a:pt x="1783" y="1244"/>
                  </a:lnTo>
                  <a:lnTo>
                    <a:pt x="1783" y="1245"/>
                  </a:lnTo>
                  <a:lnTo>
                    <a:pt x="1783" y="1244"/>
                  </a:lnTo>
                  <a:lnTo>
                    <a:pt x="1785" y="1244"/>
                  </a:lnTo>
                  <a:lnTo>
                    <a:pt x="1786" y="1244"/>
                  </a:lnTo>
                  <a:lnTo>
                    <a:pt x="1787" y="1245"/>
                  </a:lnTo>
                  <a:lnTo>
                    <a:pt x="1788" y="1245"/>
                  </a:lnTo>
                  <a:lnTo>
                    <a:pt x="1787" y="1245"/>
                  </a:lnTo>
                  <a:lnTo>
                    <a:pt x="1787" y="1246"/>
                  </a:lnTo>
                  <a:lnTo>
                    <a:pt x="1787" y="1247"/>
                  </a:lnTo>
                  <a:lnTo>
                    <a:pt x="1788" y="1247"/>
                  </a:lnTo>
                  <a:lnTo>
                    <a:pt x="1788" y="1248"/>
                  </a:lnTo>
                  <a:lnTo>
                    <a:pt x="1790" y="1248"/>
                  </a:lnTo>
                  <a:lnTo>
                    <a:pt x="1788" y="1248"/>
                  </a:lnTo>
                  <a:lnTo>
                    <a:pt x="1788" y="1249"/>
                  </a:lnTo>
                  <a:lnTo>
                    <a:pt x="1786" y="1249"/>
                  </a:lnTo>
                  <a:lnTo>
                    <a:pt x="1785" y="1248"/>
                  </a:lnTo>
                  <a:lnTo>
                    <a:pt x="1784" y="1247"/>
                  </a:lnTo>
                  <a:lnTo>
                    <a:pt x="1784" y="1248"/>
                  </a:lnTo>
                  <a:lnTo>
                    <a:pt x="1784" y="1249"/>
                  </a:lnTo>
                  <a:lnTo>
                    <a:pt x="1783" y="1248"/>
                  </a:lnTo>
                  <a:lnTo>
                    <a:pt x="1782" y="1248"/>
                  </a:lnTo>
                  <a:lnTo>
                    <a:pt x="1780" y="1248"/>
                  </a:lnTo>
                  <a:lnTo>
                    <a:pt x="1780" y="1249"/>
                  </a:lnTo>
                  <a:lnTo>
                    <a:pt x="1782" y="1248"/>
                  </a:lnTo>
                  <a:lnTo>
                    <a:pt x="1782" y="1249"/>
                  </a:lnTo>
                  <a:lnTo>
                    <a:pt x="1783" y="1250"/>
                  </a:lnTo>
                  <a:lnTo>
                    <a:pt x="1784" y="1250"/>
                  </a:lnTo>
                  <a:lnTo>
                    <a:pt x="1785" y="1250"/>
                  </a:lnTo>
                  <a:lnTo>
                    <a:pt x="1786" y="1250"/>
                  </a:lnTo>
                  <a:lnTo>
                    <a:pt x="1786" y="1252"/>
                  </a:lnTo>
                  <a:lnTo>
                    <a:pt x="1786" y="1253"/>
                  </a:lnTo>
                  <a:lnTo>
                    <a:pt x="1787" y="1253"/>
                  </a:lnTo>
                  <a:lnTo>
                    <a:pt x="1787" y="1254"/>
                  </a:lnTo>
                  <a:lnTo>
                    <a:pt x="1786" y="1254"/>
                  </a:lnTo>
                  <a:lnTo>
                    <a:pt x="1786" y="1255"/>
                  </a:lnTo>
                  <a:lnTo>
                    <a:pt x="1787" y="1255"/>
                  </a:lnTo>
                  <a:lnTo>
                    <a:pt x="1786" y="1255"/>
                  </a:lnTo>
                  <a:lnTo>
                    <a:pt x="1786" y="1256"/>
                  </a:lnTo>
                  <a:lnTo>
                    <a:pt x="1785" y="1256"/>
                  </a:lnTo>
                  <a:lnTo>
                    <a:pt x="1786" y="1257"/>
                  </a:lnTo>
                  <a:lnTo>
                    <a:pt x="1785" y="1257"/>
                  </a:lnTo>
                  <a:lnTo>
                    <a:pt x="1782" y="1258"/>
                  </a:lnTo>
                  <a:lnTo>
                    <a:pt x="1776" y="1258"/>
                  </a:lnTo>
                  <a:lnTo>
                    <a:pt x="1775" y="1258"/>
                  </a:lnTo>
                  <a:lnTo>
                    <a:pt x="1775" y="1257"/>
                  </a:lnTo>
                  <a:lnTo>
                    <a:pt x="1774" y="1257"/>
                  </a:lnTo>
                  <a:lnTo>
                    <a:pt x="1774" y="1256"/>
                  </a:lnTo>
                  <a:lnTo>
                    <a:pt x="1773" y="1256"/>
                  </a:lnTo>
                  <a:lnTo>
                    <a:pt x="1771" y="1256"/>
                  </a:lnTo>
                  <a:lnTo>
                    <a:pt x="1771" y="1255"/>
                  </a:lnTo>
                  <a:lnTo>
                    <a:pt x="1770" y="1255"/>
                  </a:lnTo>
                  <a:lnTo>
                    <a:pt x="1770" y="1254"/>
                  </a:lnTo>
                  <a:lnTo>
                    <a:pt x="1769" y="1254"/>
                  </a:lnTo>
                  <a:lnTo>
                    <a:pt x="1768" y="1254"/>
                  </a:lnTo>
                  <a:lnTo>
                    <a:pt x="1768" y="1253"/>
                  </a:lnTo>
                  <a:lnTo>
                    <a:pt x="1768" y="1254"/>
                  </a:lnTo>
                  <a:lnTo>
                    <a:pt x="1769" y="1254"/>
                  </a:lnTo>
                  <a:lnTo>
                    <a:pt x="1770" y="1255"/>
                  </a:lnTo>
                  <a:lnTo>
                    <a:pt x="1771" y="1256"/>
                  </a:lnTo>
                  <a:lnTo>
                    <a:pt x="1773" y="1257"/>
                  </a:lnTo>
                  <a:lnTo>
                    <a:pt x="1774" y="1257"/>
                  </a:lnTo>
                  <a:lnTo>
                    <a:pt x="1774" y="1258"/>
                  </a:lnTo>
                  <a:lnTo>
                    <a:pt x="1773" y="1259"/>
                  </a:lnTo>
                  <a:lnTo>
                    <a:pt x="1775" y="1259"/>
                  </a:lnTo>
                  <a:lnTo>
                    <a:pt x="1776" y="1258"/>
                  </a:lnTo>
                  <a:lnTo>
                    <a:pt x="1777" y="1259"/>
                  </a:lnTo>
                  <a:lnTo>
                    <a:pt x="1778" y="1258"/>
                  </a:lnTo>
                  <a:lnTo>
                    <a:pt x="1779" y="1259"/>
                  </a:lnTo>
                  <a:lnTo>
                    <a:pt x="1780" y="1261"/>
                  </a:lnTo>
                  <a:lnTo>
                    <a:pt x="1782" y="1261"/>
                  </a:lnTo>
                  <a:lnTo>
                    <a:pt x="1782" y="1262"/>
                  </a:lnTo>
                  <a:lnTo>
                    <a:pt x="1783" y="1263"/>
                  </a:lnTo>
                  <a:lnTo>
                    <a:pt x="1783" y="1264"/>
                  </a:lnTo>
                  <a:lnTo>
                    <a:pt x="1783" y="1265"/>
                  </a:lnTo>
                  <a:lnTo>
                    <a:pt x="1784" y="1266"/>
                  </a:lnTo>
                  <a:lnTo>
                    <a:pt x="1784" y="1267"/>
                  </a:lnTo>
                  <a:lnTo>
                    <a:pt x="1783" y="1267"/>
                  </a:lnTo>
                  <a:lnTo>
                    <a:pt x="1782" y="1267"/>
                  </a:lnTo>
                  <a:lnTo>
                    <a:pt x="1783" y="1267"/>
                  </a:lnTo>
                  <a:lnTo>
                    <a:pt x="1784" y="1267"/>
                  </a:lnTo>
                  <a:lnTo>
                    <a:pt x="1785" y="1269"/>
                  </a:lnTo>
                  <a:lnTo>
                    <a:pt x="1784" y="1269"/>
                  </a:lnTo>
                  <a:lnTo>
                    <a:pt x="1784" y="1270"/>
                  </a:lnTo>
                  <a:lnTo>
                    <a:pt x="1785" y="1270"/>
                  </a:lnTo>
                  <a:lnTo>
                    <a:pt x="1785" y="1271"/>
                  </a:lnTo>
                  <a:lnTo>
                    <a:pt x="1785" y="1272"/>
                  </a:lnTo>
                  <a:lnTo>
                    <a:pt x="1786" y="1272"/>
                  </a:lnTo>
                  <a:lnTo>
                    <a:pt x="1786" y="1273"/>
                  </a:lnTo>
                  <a:lnTo>
                    <a:pt x="1787" y="1274"/>
                  </a:lnTo>
                  <a:lnTo>
                    <a:pt x="1786" y="1274"/>
                  </a:lnTo>
                  <a:lnTo>
                    <a:pt x="1785" y="1277"/>
                  </a:lnTo>
                  <a:lnTo>
                    <a:pt x="1784" y="1278"/>
                  </a:lnTo>
                  <a:lnTo>
                    <a:pt x="1784" y="1275"/>
                  </a:lnTo>
                  <a:lnTo>
                    <a:pt x="1783" y="1274"/>
                  </a:lnTo>
                  <a:lnTo>
                    <a:pt x="1782" y="1274"/>
                  </a:lnTo>
                  <a:lnTo>
                    <a:pt x="1780" y="1274"/>
                  </a:lnTo>
                  <a:lnTo>
                    <a:pt x="1779" y="1275"/>
                  </a:lnTo>
                  <a:lnTo>
                    <a:pt x="1778" y="1275"/>
                  </a:lnTo>
                  <a:lnTo>
                    <a:pt x="1777" y="1275"/>
                  </a:lnTo>
                  <a:lnTo>
                    <a:pt x="1777" y="1277"/>
                  </a:lnTo>
                  <a:lnTo>
                    <a:pt x="1778" y="1277"/>
                  </a:lnTo>
                  <a:lnTo>
                    <a:pt x="1778" y="1278"/>
                  </a:lnTo>
                  <a:lnTo>
                    <a:pt x="1777" y="1278"/>
                  </a:lnTo>
                  <a:lnTo>
                    <a:pt x="1776" y="1279"/>
                  </a:lnTo>
                  <a:lnTo>
                    <a:pt x="1776" y="1280"/>
                  </a:lnTo>
                  <a:lnTo>
                    <a:pt x="1776" y="1281"/>
                  </a:lnTo>
                  <a:lnTo>
                    <a:pt x="1776" y="1282"/>
                  </a:lnTo>
                  <a:lnTo>
                    <a:pt x="1775" y="1282"/>
                  </a:lnTo>
                  <a:lnTo>
                    <a:pt x="1774" y="1281"/>
                  </a:lnTo>
                  <a:lnTo>
                    <a:pt x="1773" y="1280"/>
                  </a:lnTo>
                  <a:lnTo>
                    <a:pt x="1773" y="1279"/>
                  </a:lnTo>
                  <a:lnTo>
                    <a:pt x="1770" y="1278"/>
                  </a:lnTo>
                  <a:lnTo>
                    <a:pt x="1771" y="1277"/>
                  </a:lnTo>
                  <a:lnTo>
                    <a:pt x="1771" y="1275"/>
                  </a:lnTo>
                  <a:lnTo>
                    <a:pt x="1770" y="1274"/>
                  </a:lnTo>
                  <a:lnTo>
                    <a:pt x="1770" y="1273"/>
                  </a:lnTo>
                  <a:lnTo>
                    <a:pt x="1771" y="1273"/>
                  </a:lnTo>
                  <a:lnTo>
                    <a:pt x="1773" y="1273"/>
                  </a:lnTo>
                  <a:lnTo>
                    <a:pt x="1771" y="1273"/>
                  </a:lnTo>
                  <a:lnTo>
                    <a:pt x="1770" y="1273"/>
                  </a:lnTo>
                  <a:lnTo>
                    <a:pt x="1769" y="1272"/>
                  </a:lnTo>
                  <a:lnTo>
                    <a:pt x="1768" y="1272"/>
                  </a:lnTo>
                  <a:lnTo>
                    <a:pt x="1769" y="1273"/>
                  </a:lnTo>
                  <a:lnTo>
                    <a:pt x="1768" y="1274"/>
                  </a:lnTo>
                  <a:lnTo>
                    <a:pt x="1767" y="1275"/>
                  </a:lnTo>
                  <a:lnTo>
                    <a:pt x="1766" y="1275"/>
                  </a:lnTo>
                  <a:lnTo>
                    <a:pt x="1765" y="1277"/>
                  </a:lnTo>
                  <a:lnTo>
                    <a:pt x="1765" y="1275"/>
                  </a:lnTo>
                  <a:lnTo>
                    <a:pt x="1763" y="1275"/>
                  </a:lnTo>
                  <a:lnTo>
                    <a:pt x="1763" y="1277"/>
                  </a:lnTo>
                  <a:lnTo>
                    <a:pt x="1765" y="1277"/>
                  </a:lnTo>
                  <a:lnTo>
                    <a:pt x="1766" y="1277"/>
                  </a:lnTo>
                  <a:lnTo>
                    <a:pt x="1767" y="1277"/>
                  </a:lnTo>
                  <a:lnTo>
                    <a:pt x="1767" y="1279"/>
                  </a:lnTo>
                  <a:lnTo>
                    <a:pt x="1767" y="1280"/>
                  </a:lnTo>
                  <a:lnTo>
                    <a:pt x="1766" y="1281"/>
                  </a:lnTo>
                  <a:lnTo>
                    <a:pt x="1765" y="1282"/>
                  </a:lnTo>
                  <a:lnTo>
                    <a:pt x="1763" y="1283"/>
                  </a:lnTo>
                  <a:lnTo>
                    <a:pt x="1762" y="1284"/>
                  </a:lnTo>
                  <a:lnTo>
                    <a:pt x="1762" y="1287"/>
                  </a:lnTo>
                  <a:lnTo>
                    <a:pt x="1761" y="1288"/>
                  </a:lnTo>
                  <a:lnTo>
                    <a:pt x="1761" y="1289"/>
                  </a:lnTo>
                  <a:lnTo>
                    <a:pt x="1759" y="1289"/>
                  </a:lnTo>
                  <a:lnTo>
                    <a:pt x="1758" y="1288"/>
                  </a:lnTo>
                  <a:lnTo>
                    <a:pt x="1757" y="1289"/>
                  </a:lnTo>
                  <a:lnTo>
                    <a:pt x="1756" y="1289"/>
                  </a:lnTo>
                  <a:lnTo>
                    <a:pt x="1754" y="1288"/>
                  </a:lnTo>
                  <a:lnTo>
                    <a:pt x="1753" y="1288"/>
                  </a:lnTo>
                  <a:lnTo>
                    <a:pt x="1753" y="1287"/>
                  </a:lnTo>
                  <a:lnTo>
                    <a:pt x="1752" y="1287"/>
                  </a:lnTo>
                  <a:lnTo>
                    <a:pt x="1751" y="1287"/>
                  </a:lnTo>
                  <a:lnTo>
                    <a:pt x="1750" y="1287"/>
                  </a:lnTo>
                  <a:lnTo>
                    <a:pt x="1749" y="1287"/>
                  </a:lnTo>
                  <a:lnTo>
                    <a:pt x="1748" y="1287"/>
                  </a:lnTo>
                  <a:lnTo>
                    <a:pt x="1748" y="1286"/>
                  </a:lnTo>
                  <a:lnTo>
                    <a:pt x="1747" y="1284"/>
                  </a:lnTo>
                  <a:lnTo>
                    <a:pt x="1747" y="1283"/>
                  </a:lnTo>
                  <a:lnTo>
                    <a:pt x="1747" y="1284"/>
                  </a:lnTo>
                  <a:lnTo>
                    <a:pt x="1747" y="1287"/>
                  </a:lnTo>
                  <a:lnTo>
                    <a:pt x="1748" y="1287"/>
                  </a:lnTo>
                  <a:lnTo>
                    <a:pt x="1748" y="1288"/>
                  </a:lnTo>
                  <a:lnTo>
                    <a:pt x="1750" y="1288"/>
                  </a:lnTo>
                  <a:lnTo>
                    <a:pt x="1751" y="1288"/>
                  </a:lnTo>
                  <a:lnTo>
                    <a:pt x="1752" y="1289"/>
                  </a:lnTo>
                  <a:lnTo>
                    <a:pt x="1753" y="1289"/>
                  </a:lnTo>
                  <a:lnTo>
                    <a:pt x="1757" y="1290"/>
                  </a:lnTo>
                  <a:lnTo>
                    <a:pt x="1757" y="1291"/>
                  </a:lnTo>
                  <a:lnTo>
                    <a:pt x="1758" y="1291"/>
                  </a:lnTo>
                  <a:lnTo>
                    <a:pt x="1758" y="1292"/>
                  </a:lnTo>
                  <a:lnTo>
                    <a:pt x="1758" y="1294"/>
                  </a:lnTo>
                  <a:lnTo>
                    <a:pt x="1757" y="1295"/>
                  </a:lnTo>
                  <a:lnTo>
                    <a:pt x="1756" y="1295"/>
                  </a:lnTo>
                  <a:lnTo>
                    <a:pt x="1756" y="1296"/>
                  </a:lnTo>
                  <a:lnTo>
                    <a:pt x="1754" y="1297"/>
                  </a:lnTo>
                  <a:lnTo>
                    <a:pt x="1753" y="1298"/>
                  </a:lnTo>
                  <a:lnTo>
                    <a:pt x="1753" y="1299"/>
                  </a:lnTo>
                  <a:lnTo>
                    <a:pt x="1752" y="1300"/>
                  </a:lnTo>
                  <a:lnTo>
                    <a:pt x="1751" y="1300"/>
                  </a:lnTo>
                  <a:lnTo>
                    <a:pt x="1750" y="1299"/>
                  </a:lnTo>
                  <a:lnTo>
                    <a:pt x="1749" y="1298"/>
                  </a:lnTo>
                  <a:lnTo>
                    <a:pt x="1749" y="1299"/>
                  </a:lnTo>
                  <a:lnTo>
                    <a:pt x="1750" y="1300"/>
                  </a:lnTo>
                  <a:lnTo>
                    <a:pt x="1751" y="1302"/>
                  </a:lnTo>
                  <a:lnTo>
                    <a:pt x="1750" y="1302"/>
                  </a:lnTo>
                  <a:lnTo>
                    <a:pt x="1750" y="1303"/>
                  </a:lnTo>
                  <a:lnTo>
                    <a:pt x="1750" y="1304"/>
                  </a:lnTo>
                  <a:lnTo>
                    <a:pt x="1749" y="1305"/>
                  </a:lnTo>
                  <a:lnTo>
                    <a:pt x="1748" y="1306"/>
                  </a:lnTo>
                  <a:lnTo>
                    <a:pt x="1748" y="1307"/>
                  </a:lnTo>
                  <a:lnTo>
                    <a:pt x="1748" y="1308"/>
                  </a:lnTo>
                  <a:lnTo>
                    <a:pt x="1749" y="1308"/>
                  </a:lnTo>
                  <a:lnTo>
                    <a:pt x="1749" y="1309"/>
                  </a:lnTo>
                  <a:lnTo>
                    <a:pt x="1750" y="1309"/>
                  </a:lnTo>
                  <a:lnTo>
                    <a:pt x="1751" y="1311"/>
                  </a:lnTo>
                  <a:lnTo>
                    <a:pt x="1750" y="1311"/>
                  </a:lnTo>
                  <a:lnTo>
                    <a:pt x="1750" y="1312"/>
                  </a:lnTo>
                  <a:lnTo>
                    <a:pt x="1749" y="1312"/>
                  </a:lnTo>
                  <a:lnTo>
                    <a:pt x="1749" y="1313"/>
                  </a:lnTo>
                  <a:lnTo>
                    <a:pt x="1750" y="1314"/>
                  </a:lnTo>
                  <a:lnTo>
                    <a:pt x="1749" y="1314"/>
                  </a:lnTo>
                  <a:lnTo>
                    <a:pt x="1747" y="1314"/>
                  </a:lnTo>
                  <a:lnTo>
                    <a:pt x="1745" y="1314"/>
                  </a:lnTo>
                  <a:lnTo>
                    <a:pt x="1745" y="1315"/>
                  </a:lnTo>
                  <a:lnTo>
                    <a:pt x="1745" y="1316"/>
                  </a:lnTo>
                  <a:lnTo>
                    <a:pt x="1744" y="1316"/>
                  </a:lnTo>
                  <a:lnTo>
                    <a:pt x="1745" y="1316"/>
                  </a:lnTo>
                  <a:lnTo>
                    <a:pt x="1745" y="1317"/>
                  </a:lnTo>
                  <a:lnTo>
                    <a:pt x="1745" y="1319"/>
                  </a:lnTo>
                  <a:lnTo>
                    <a:pt x="1744" y="1319"/>
                  </a:lnTo>
                  <a:lnTo>
                    <a:pt x="1744" y="1320"/>
                  </a:lnTo>
                  <a:lnTo>
                    <a:pt x="1744" y="1321"/>
                  </a:lnTo>
                  <a:lnTo>
                    <a:pt x="1744" y="1322"/>
                  </a:lnTo>
                  <a:lnTo>
                    <a:pt x="1743" y="1323"/>
                  </a:lnTo>
                  <a:lnTo>
                    <a:pt x="1742" y="1322"/>
                  </a:lnTo>
                  <a:lnTo>
                    <a:pt x="1742" y="1321"/>
                  </a:lnTo>
                  <a:lnTo>
                    <a:pt x="1741" y="1321"/>
                  </a:lnTo>
                  <a:lnTo>
                    <a:pt x="1741" y="1322"/>
                  </a:lnTo>
                  <a:lnTo>
                    <a:pt x="1741" y="1323"/>
                  </a:lnTo>
                  <a:lnTo>
                    <a:pt x="1740" y="1321"/>
                  </a:lnTo>
                  <a:lnTo>
                    <a:pt x="1739" y="1320"/>
                  </a:lnTo>
                  <a:lnTo>
                    <a:pt x="1737" y="1320"/>
                  </a:lnTo>
                  <a:lnTo>
                    <a:pt x="1736" y="1321"/>
                  </a:lnTo>
                  <a:lnTo>
                    <a:pt x="1736" y="1320"/>
                  </a:lnTo>
                  <a:lnTo>
                    <a:pt x="1736" y="1319"/>
                  </a:lnTo>
                  <a:lnTo>
                    <a:pt x="1737" y="1319"/>
                  </a:lnTo>
                  <a:lnTo>
                    <a:pt x="1736" y="1319"/>
                  </a:lnTo>
                  <a:lnTo>
                    <a:pt x="1736" y="1317"/>
                  </a:lnTo>
                  <a:lnTo>
                    <a:pt x="1735" y="1317"/>
                  </a:lnTo>
                  <a:lnTo>
                    <a:pt x="1735" y="1316"/>
                  </a:lnTo>
                  <a:lnTo>
                    <a:pt x="1735" y="1317"/>
                  </a:lnTo>
                  <a:lnTo>
                    <a:pt x="1734" y="1317"/>
                  </a:lnTo>
                  <a:lnTo>
                    <a:pt x="1734" y="1319"/>
                  </a:lnTo>
                  <a:lnTo>
                    <a:pt x="1734" y="1320"/>
                  </a:lnTo>
                  <a:lnTo>
                    <a:pt x="1733" y="1319"/>
                  </a:lnTo>
                  <a:lnTo>
                    <a:pt x="1733" y="1317"/>
                  </a:lnTo>
                  <a:lnTo>
                    <a:pt x="1733" y="1319"/>
                  </a:lnTo>
                  <a:lnTo>
                    <a:pt x="1733" y="1320"/>
                  </a:lnTo>
                  <a:lnTo>
                    <a:pt x="1732" y="1320"/>
                  </a:lnTo>
                  <a:lnTo>
                    <a:pt x="1732" y="1321"/>
                  </a:lnTo>
                  <a:lnTo>
                    <a:pt x="1733" y="1322"/>
                  </a:lnTo>
                  <a:lnTo>
                    <a:pt x="1733" y="1321"/>
                  </a:lnTo>
                  <a:lnTo>
                    <a:pt x="1734" y="1320"/>
                  </a:lnTo>
                  <a:lnTo>
                    <a:pt x="1735" y="1320"/>
                  </a:lnTo>
                  <a:lnTo>
                    <a:pt x="1735" y="1321"/>
                  </a:lnTo>
                  <a:lnTo>
                    <a:pt x="1736" y="1321"/>
                  </a:lnTo>
                  <a:lnTo>
                    <a:pt x="1736" y="1322"/>
                  </a:lnTo>
                  <a:lnTo>
                    <a:pt x="1737" y="1321"/>
                  </a:lnTo>
                  <a:lnTo>
                    <a:pt x="1739" y="1321"/>
                  </a:lnTo>
                  <a:lnTo>
                    <a:pt x="1739" y="1322"/>
                  </a:lnTo>
                  <a:lnTo>
                    <a:pt x="1739" y="1323"/>
                  </a:lnTo>
                  <a:lnTo>
                    <a:pt x="1740" y="1323"/>
                  </a:lnTo>
                  <a:lnTo>
                    <a:pt x="1741" y="1324"/>
                  </a:lnTo>
                  <a:lnTo>
                    <a:pt x="1740" y="1324"/>
                  </a:lnTo>
                  <a:lnTo>
                    <a:pt x="1739" y="1324"/>
                  </a:lnTo>
                  <a:lnTo>
                    <a:pt x="1741" y="1324"/>
                  </a:lnTo>
                  <a:lnTo>
                    <a:pt x="1741" y="1325"/>
                  </a:lnTo>
                  <a:lnTo>
                    <a:pt x="1740" y="1325"/>
                  </a:lnTo>
                  <a:lnTo>
                    <a:pt x="1739" y="1325"/>
                  </a:lnTo>
                  <a:lnTo>
                    <a:pt x="1740" y="1325"/>
                  </a:lnTo>
                  <a:lnTo>
                    <a:pt x="1739" y="1325"/>
                  </a:lnTo>
                  <a:lnTo>
                    <a:pt x="1739" y="1326"/>
                  </a:lnTo>
                  <a:lnTo>
                    <a:pt x="1740" y="1326"/>
                  </a:lnTo>
                  <a:lnTo>
                    <a:pt x="1739" y="1326"/>
                  </a:lnTo>
                  <a:lnTo>
                    <a:pt x="1735" y="1325"/>
                  </a:lnTo>
                  <a:lnTo>
                    <a:pt x="1734" y="1325"/>
                  </a:lnTo>
                  <a:lnTo>
                    <a:pt x="1735" y="1326"/>
                  </a:lnTo>
                  <a:lnTo>
                    <a:pt x="1735" y="1328"/>
                  </a:lnTo>
                  <a:lnTo>
                    <a:pt x="1734" y="1328"/>
                  </a:lnTo>
                  <a:lnTo>
                    <a:pt x="1734" y="1329"/>
                  </a:lnTo>
                  <a:lnTo>
                    <a:pt x="1733" y="1329"/>
                  </a:lnTo>
                  <a:lnTo>
                    <a:pt x="1734" y="1329"/>
                  </a:lnTo>
                  <a:lnTo>
                    <a:pt x="1735" y="1330"/>
                  </a:lnTo>
                  <a:lnTo>
                    <a:pt x="1735" y="1331"/>
                  </a:lnTo>
                  <a:lnTo>
                    <a:pt x="1734" y="1331"/>
                  </a:lnTo>
                  <a:lnTo>
                    <a:pt x="1733" y="1331"/>
                  </a:lnTo>
                  <a:lnTo>
                    <a:pt x="1731" y="1331"/>
                  </a:lnTo>
                  <a:lnTo>
                    <a:pt x="1732" y="1332"/>
                  </a:lnTo>
                  <a:lnTo>
                    <a:pt x="1733" y="1332"/>
                  </a:lnTo>
                  <a:lnTo>
                    <a:pt x="1734" y="1332"/>
                  </a:lnTo>
                  <a:lnTo>
                    <a:pt x="1734" y="1333"/>
                  </a:lnTo>
                  <a:lnTo>
                    <a:pt x="1733" y="1334"/>
                  </a:lnTo>
                  <a:lnTo>
                    <a:pt x="1732" y="1333"/>
                  </a:lnTo>
                  <a:lnTo>
                    <a:pt x="1731" y="1333"/>
                  </a:lnTo>
                  <a:lnTo>
                    <a:pt x="1730" y="1333"/>
                  </a:lnTo>
                  <a:lnTo>
                    <a:pt x="1730" y="1334"/>
                  </a:lnTo>
                  <a:lnTo>
                    <a:pt x="1730" y="1336"/>
                  </a:lnTo>
                  <a:lnTo>
                    <a:pt x="1728" y="1336"/>
                  </a:lnTo>
                  <a:lnTo>
                    <a:pt x="1728" y="1334"/>
                  </a:lnTo>
                  <a:lnTo>
                    <a:pt x="1727" y="1334"/>
                  </a:lnTo>
                  <a:lnTo>
                    <a:pt x="1726" y="1334"/>
                  </a:lnTo>
                  <a:lnTo>
                    <a:pt x="1727" y="1336"/>
                  </a:lnTo>
                  <a:lnTo>
                    <a:pt x="1726" y="1337"/>
                  </a:lnTo>
                  <a:lnTo>
                    <a:pt x="1726" y="1338"/>
                  </a:lnTo>
                  <a:lnTo>
                    <a:pt x="1727" y="1338"/>
                  </a:lnTo>
                  <a:lnTo>
                    <a:pt x="1728" y="1338"/>
                  </a:lnTo>
                  <a:lnTo>
                    <a:pt x="1728" y="1339"/>
                  </a:lnTo>
                  <a:lnTo>
                    <a:pt x="1730" y="1339"/>
                  </a:lnTo>
                  <a:lnTo>
                    <a:pt x="1730" y="1340"/>
                  </a:lnTo>
                  <a:lnTo>
                    <a:pt x="1728" y="1340"/>
                  </a:lnTo>
                  <a:lnTo>
                    <a:pt x="1728" y="1341"/>
                  </a:lnTo>
                  <a:lnTo>
                    <a:pt x="1730" y="1341"/>
                  </a:lnTo>
                  <a:lnTo>
                    <a:pt x="1731" y="1341"/>
                  </a:lnTo>
                  <a:lnTo>
                    <a:pt x="1731" y="1342"/>
                  </a:lnTo>
                  <a:lnTo>
                    <a:pt x="1730" y="1342"/>
                  </a:lnTo>
                  <a:lnTo>
                    <a:pt x="1730" y="1344"/>
                  </a:lnTo>
                  <a:lnTo>
                    <a:pt x="1730" y="1345"/>
                  </a:lnTo>
                  <a:lnTo>
                    <a:pt x="1731" y="1345"/>
                  </a:lnTo>
                  <a:lnTo>
                    <a:pt x="1728" y="1346"/>
                  </a:lnTo>
                  <a:lnTo>
                    <a:pt x="1728" y="1347"/>
                  </a:lnTo>
                  <a:lnTo>
                    <a:pt x="1728" y="1346"/>
                  </a:lnTo>
                  <a:lnTo>
                    <a:pt x="1728" y="1345"/>
                  </a:lnTo>
                  <a:lnTo>
                    <a:pt x="1726" y="1347"/>
                  </a:lnTo>
                  <a:lnTo>
                    <a:pt x="1724" y="1347"/>
                  </a:lnTo>
                  <a:lnTo>
                    <a:pt x="1723" y="1347"/>
                  </a:lnTo>
                  <a:lnTo>
                    <a:pt x="1723" y="1348"/>
                  </a:lnTo>
                  <a:lnTo>
                    <a:pt x="1723" y="1349"/>
                  </a:lnTo>
                  <a:lnTo>
                    <a:pt x="1721" y="1350"/>
                  </a:lnTo>
                  <a:lnTo>
                    <a:pt x="1719" y="1350"/>
                  </a:lnTo>
                  <a:lnTo>
                    <a:pt x="1719" y="1349"/>
                  </a:lnTo>
                  <a:lnTo>
                    <a:pt x="1719" y="1348"/>
                  </a:lnTo>
                  <a:lnTo>
                    <a:pt x="1719" y="1347"/>
                  </a:lnTo>
                  <a:lnTo>
                    <a:pt x="1721" y="1347"/>
                  </a:lnTo>
                  <a:lnTo>
                    <a:pt x="1722" y="1347"/>
                  </a:lnTo>
                  <a:lnTo>
                    <a:pt x="1723" y="1346"/>
                  </a:lnTo>
                  <a:lnTo>
                    <a:pt x="1724" y="1345"/>
                  </a:lnTo>
                  <a:lnTo>
                    <a:pt x="1725" y="1345"/>
                  </a:lnTo>
                  <a:lnTo>
                    <a:pt x="1724" y="1344"/>
                  </a:lnTo>
                  <a:lnTo>
                    <a:pt x="1725" y="1344"/>
                  </a:lnTo>
                  <a:lnTo>
                    <a:pt x="1725" y="1342"/>
                  </a:lnTo>
                  <a:lnTo>
                    <a:pt x="1726" y="1342"/>
                  </a:lnTo>
                  <a:lnTo>
                    <a:pt x="1726" y="1341"/>
                  </a:lnTo>
                  <a:lnTo>
                    <a:pt x="1728" y="1339"/>
                  </a:lnTo>
                  <a:lnTo>
                    <a:pt x="1727" y="1339"/>
                  </a:lnTo>
                  <a:lnTo>
                    <a:pt x="1726" y="1339"/>
                  </a:lnTo>
                  <a:lnTo>
                    <a:pt x="1723" y="1339"/>
                  </a:lnTo>
                  <a:lnTo>
                    <a:pt x="1723" y="1340"/>
                  </a:lnTo>
                  <a:lnTo>
                    <a:pt x="1723" y="1341"/>
                  </a:lnTo>
                  <a:lnTo>
                    <a:pt x="1722" y="1342"/>
                  </a:lnTo>
                  <a:lnTo>
                    <a:pt x="1722" y="1344"/>
                  </a:lnTo>
                  <a:lnTo>
                    <a:pt x="1722" y="1345"/>
                  </a:lnTo>
                  <a:lnTo>
                    <a:pt x="1721" y="1345"/>
                  </a:lnTo>
                  <a:lnTo>
                    <a:pt x="1719" y="1345"/>
                  </a:lnTo>
                  <a:lnTo>
                    <a:pt x="1719" y="1344"/>
                  </a:lnTo>
                  <a:lnTo>
                    <a:pt x="1719" y="1342"/>
                  </a:lnTo>
                  <a:lnTo>
                    <a:pt x="1718" y="1342"/>
                  </a:lnTo>
                  <a:lnTo>
                    <a:pt x="1718" y="1344"/>
                  </a:lnTo>
                  <a:lnTo>
                    <a:pt x="1717" y="1344"/>
                  </a:lnTo>
                  <a:lnTo>
                    <a:pt x="1717" y="1342"/>
                  </a:lnTo>
                  <a:lnTo>
                    <a:pt x="1718" y="1340"/>
                  </a:lnTo>
                  <a:lnTo>
                    <a:pt x="1719" y="1339"/>
                  </a:lnTo>
                  <a:lnTo>
                    <a:pt x="1718" y="1339"/>
                  </a:lnTo>
                  <a:lnTo>
                    <a:pt x="1717" y="1339"/>
                  </a:lnTo>
                  <a:lnTo>
                    <a:pt x="1718" y="1338"/>
                  </a:lnTo>
                  <a:lnTo>
                    <a:pt x="1719" y="1338"/>
                  </a:lnTo>
                  <a:lnTo>
                    <a:pt x="1719" y="1337"/>
                  </a:lnTo>
                  <a:lnTo>
                    <a:pt x="1718" y="1337"/>
                  </a:lnTo>
                  <a:lnTo>
                    <a:pt x="1717" y="1338"/>
                  </a:lnTo>
                  <a:lnTo>
                    <a:pt x="1716" y="1339"/>
                  </a:lnTo>
                  <a:lnTo>
                    <a:pt x="1717" y="1339"/>
                  </a:lnTo>
                  <a:lnTo>
                    <a:pt x="1717" y="1340"/>
                  </a:lnTo>
                  <a:lnTo>
                    <a:pt x="1717" y="1341"/>
                  </a:lnTo>
                  <a:lnTo>
                    <a:pt x="1716" y="1341"/>
                  </a:lnTo>
                  <a:lnTo>
                    <a:pt x="1715" y="1341"/>
                  </a:lnTo>
                  <a:lnTo>
                    <a:pt x="1715" y="1340"/>
                  </a:lnTo>
                  <a:lnTo>
                    <a:pt x="1715" y="1339"/>
                  </a:lnTo>
                  <a:lnTo>
                    <a:pt x="1714" y="1338"/>
                  </a:lnTo>
                  <a:lnTo>
                    <a:pt x="1714" y="1339"/>
                  </a:lnTo>
                  <a:lnTo>
                    <a:pt x="1714" y="1340"/>
                  </a:lnTo>
                  <a:lnTo>
                    <a:pt x="1714" y="1341"/>
                  </a:lnTo>
                  <a:lnTo>
                    <a:pt x="1715" y="1341"/>
                  </a:lnTo>
                  <a:lnTo>
                    <a:pt x="1715" y="1342"/>
                  </a:lnTo>
                  <a:lnTo>
                    <a:pt x="1715" y="1344"/>
                  </a:lnTo>
                  <a:lnTo>
                    <a:pt x="1714" y="1342"/>
                  </a:lnTo>
                  <a:lnTo>
                    <a:pt x="1713" y="1341"/>
                  </a:lnTo>
                  <a:lnTo>
                    <a:pt x="1711" y="1341"/>
                  </a:lnTo>
                  <a:lnTo>
                    <a:pt x="1711" y="1340"/>
                  </a:lnTo>
                  <a:lnTo>
                    <a:pt x="1711" y="1339"/>
                  </a:lnTo>
                  <a:lnTo>
                    <a:pt x="1710" y="1339"/>
                  </a:lnTo>
                  <a:lnTo>
                    <a:pt x="1709" y="1339"/>
                  </a:lnTo>
                  <a:lnTo>
                    <a:pt x="1709" y="1340"/>
                  </a:lnTo>
                  <a:lnTo>
                    <a:pt x="1708" y="1341"/>
                  </a:lnTo>
                  <a:lnTo>
                    <a:pt x="1708" y="1342"/>
                  </a:lnTo>
                  <a:lnTo>
                    <a:pt x="1709" y="1342"/>
                  </a:lnTo>
                  <a:lnTo>
                    <a:pt x="1710" y="1342"/>
                  </a:lnTo>
                  <a:lnTo>
                    <a:pt x="1710" y="1344"/>
                  </a:lnTo>
                  <a:lnTo>
                    <a:pt x="1710" y="1345"/>
                  </a:lnTo>
                  <a:lnTo>
                    <a:pt x="1709" y="1345"/>
                  </a:lnTo>
                  <a:lnTo>
                    <a:pt x="1708" y="1345"/>
                  </a:lnTo>
                  <a:lnTo>
                    <a:pt x="1708" y="1346"/>
                  </a:lnTo>
                  <a:lnTo>
                    <a:pt x="1709" y="1347"/>
                  </a:lnTo>
                  <a:lnTo>
                    <a:pt x="1710" y="1348"/>
                  </a:lnTo>
                  <a:lnTo>
                    <a:pt x="1711" y="1348"/>
                  </a:lnTo>
                  <a:lnTo>
                    <a:pt x="1711" y="1347"/>
                  </a:lnTo>
                  <a:lnTo>
                    <a:pt x="1713" y="1347"/>
                  </a:lnTo>
                  <a:lnTo>
                    <a:pt x="1714" y="1347"/>
                  </a:lnTo>
                  <a:lnTo>
                    <a:pt x="1715" y="1347"/>
                  </a:lnTo>
                  <a:lnTo>
                    <a:pt x="1716" y="1347"/>
                  </a:lnTo>
                  <a:lnTo>
                    <a:pt x="1716" y="1348"/>
                  </a:lnTo>
                  <a:lnTo>
                    <a:pt x="1717" y="1348"/>
                  </a:lnTo>
                  <a:lnTo>
                    <a:pt x="1717" y="1349"/>
                  </a:lnTo>
                  <a:lnTo>
                    <a:pt x="1716" y="1349"/>
                  </a:lnTo>
                  <a:lnTo>
                    <a:pt x="1717" y="1350"/>
                  </a:lnTo>
                  <a:lnTo>
                    <a:pt x="1718" y="1350"/>
                  </a:lnTo>
                  <a:lnTo>
                    <a:pt x="1717" y="1350"/>
                  </a:lnTo>
                  <a:lnTo>
                    <a:pt x="1717" y="1351"/>
                  </a:lnTo>
                  <a:lnTo>
                    <a:pt x="1718" y="1351"/>
                  </a:lnTo>
                  <a:lnTo>
                    <a:pt x="1718" y="1353"/>
                  </a:lnTo>
                  <a:lnTo>
                    <a:pt x="1718" y="1354"/>
                  </a:lnTo>
                  <a:lnTo>
                    <a:pt x="1717" y="1354"/>
                  </a:lnTo>
                  <a:lnTo>
                    <a:pt x="1717" y="1355"/>
                  </a:lnTo>
                  <a:lnTo>
                    <a:pt x="1716" y="1355"/>
                  </a:lnTo>
                  <a:lnTo>
                    <a:pt x="1716" y="1354"/>
                  </a:lnTo>
                  <a:lnTo>
                    <a:pt x="1715" y="1354"/>
                  </a:lnTo>
                  <a:lnTo>
                    <a:pt x="1714" y="1354"/>
                  </a:lnTo>
                  <a:lnTo>
                    <a:pt x="1714" y="1353"/>
                  </a:lnTo>
                  <a:lnTo>
                    <a:pt x="1713" y="1351"/>
                  </a:lnTo>
                  <a:lnTo>
                    <a:pt x="1711" y="1353"/>
                  </a:lnTo>
                  <a:lnTo>
                    <a:pt x="1710" y="1353"/>
                  </a:lnTo>
                  <a:lnTo>
                    <a:pt x="1709" y="1353"/>
                  </a:lnTo>
                  <a:lnTo>
                    <a:pt x="1709" y="1354"/>
                  </a:lnTo>
                  <a:lnTo>
                    <a:pt x="1710" y="1354"/>
                  </a:lnTo>
                  <a:lnTo>
                    <a:pt x="1711" y="1354"/>
                  </a:lnTo>
                  <a:lnTo>
                    <a:pt x="1713" y="1354"/>
                  </a:lnTo>
                  <a:lnTo>
                    <a:pt x="1713" y="1357"/>
                  </a:lnTo>
                  <a:lnTo>
                    <a:pt x="1713" y="1358"/>
                  </a:lnTo>
                  <a:lnTo>
                    <a:pt x="1714" y="1358"/>
                  </a:lnTo>
                  <a:lnTo>
                    <a:pt x="1714" y="1359"/>
                  </a:lnTo>
                  <a:lnTo>
                    <a:pt x="1716" y="1358"/>
                  </a:lnTo>
                  <a:lnTo>
                    <a:pt x="1716" y="1357"/>
                  </a:lnTo>
                  <a:lnTo>
                    <a:pt x="1717" y="1357"/>
                  </a:lnTo>
                  <a:lnTo>
                    <a:pt x="1717" y="1356"/>
                  </a:lnTo>
                  <a:lnTo>
                    <a:pt x="1717" y="1355"/>
                  </a:lnTo>
                  <a:lnTo>
                    <a:pt x="1718" y="1355"/>
                  </a:lnTo>
                  <a:lnTo>
                    <a:pt x="1719" y="1355"/>
                  </a:lnTo>
                  <a:lnTo>
                    <a:pt x="1719" y="1356"/>
                  </a:lnTo>
                  <a:lnTo>
                    <a:pt x="1721" y="1357"/>
                  </a:lnTo>
                  <a:lnTo>
                    <a:pt x="1722" y="1357"/>
                  </a:lnTo>
                  <a:lnTo>
                    <a:pt x="1723" y="1357"/>
                  </a:lnTo>
                  <a:lnTo>
                    <a:pt x="1724" y="1357"/>
                  </a:lnTo>
                  <a:lnTo>
                    <a:pt x="1722" y="1359"/>
                  </a:lnTo>
                  <a:lnTo>
                    <a:pt x="1721" y="1359"/>
                  </a:lnTo>
                  <a:lnTo>
                    <a:pt x="1719" y="1358"/>
                  </a:lnTo>
                  <a:lnTo>
                    <a:pt x="1718" y="1359"/>
                  </a:lnTo>
                  <a:lnTo>
                    <a:pt x="1717" y="1359"/>
                  </a:lnTo>
                  <a:lnTo>
                    <a:pt x="1718" y="1361"/>
                  </a:lnTo>
                  <a:lnTo>
                    <a:pt x="1717" y="1361"/>
                  </a:lnTo>
                  <a:lnTo>
                    <a:pt x="1717" y="1359"/>
                  </a:lnTo>
                  <a:lnTo>
                    <a:pt x="1716" y="1359"/>
                  </a:lnTo>
                  <a:lnTo>
                    <a:pt x="1715" y="1361"/>
                  </a:lnTo>
                  <a:lnTo>
                    <a:pt x="1714" y="1361"/>
                  </a:lnTo>
                  <a:lnTo>
                    <a:pt x="1713" y="1361"/>
                  </a:lnTo>
                  <a:lnTo>
                    <a:pt x="1711" y="1362"/>
                  </a:lnTo>
                  <a:lnTo>
                    <a:pt x="1713" y="1362"/>
                  </a:lnTo>
                  <a:lnTo>
                    <a:pt x="1713" y="1363"/>
                  </a:lnTo>
                  <a:lnTo>
                    <a:pt x="1711" y="1363"/>
                  </a:lnTo>
                  <a:lnTo>
                    <a:pt x="1711" y="1364"/>
                  </a:lnTo>
                  <a:lnTo>
                    <a:pt x="1710" y="1365"/>
                  </a:lnTo>
                  <a:lnTo>
                    <a:pt x="1710" y="1366"/>
                  </a:lnTo>
                  <a:lnTo>
                    <a:pt x="1709" y="1367"/>
                  </a:lnTo>
                  <a:lnTo>
                    <a:pt x="1708" y="1369"/>
                  </a:lnTo>
                  <a:lnTo>
                    <a:pt x="1707" y="1370"/>
                  </a:lnTo>
                  <a:lnTo>
                    <a:pt x="1707" y="1371"/>
                  </a:lnTo>
                  <a:lnTo>
                    <a:pt x="1706" y="1372"/>
                  </a:lnTo>
                  <a:lnTo>
                    <a:pt x="1705" y="1373"/>
                  </a:lnTo>
                  <a:lnTo>
                    <a:pt x="1704" y="1372"/>
                  </a:lnTo>
                  <a:lnTo>
                    <a:pt x="1702" y="1372"/>
                  </a:lnTo>
                  <a:lnTo>
                    <a:pt x="1702" y="1371"/>
                  </a:lnTo>
                  <a:lnTo>
                    <a:pt x="1701" y="1371"/>
                  </a:lnTo>
                  <a:lnTo>
                    <a:pt x="1700" y="1370"/>
                  </a:lnTo>
                  <a:lnTo>
                    <a:pt x="1698" y="1370"/>
                  </a:lnTo>
                  <a:lnTo>
                    <a:pt x="1697" y="1369"/>
                  </a:lnTo>
                  <a:lnTo>
                    <a:pt x="1696" y="1369"/>
                  </a:lnTo>
                  <a:lnTo>
                    <a:pt x="1696" y="1367"/>
                  </a:lnTo>
                  <a:lnTo>
                    <a:pt x="1694" y="1367"/>
                  </a:lnTo>
                  <a:lnTo>
                    <a:pt x="1693" y="1367"/>
                  </a:lnTo>
                  <a:lnTo>
                    <a:pt x="1692" y="1366"/>
                  </a:lnTo>
                  <a:lnTo>
                    <a:pt x="1691" y="1366"/>
                  </a:lnTo>
                  <a:lnTo>
                    <a:pt x="1692" y="1367"/>
                  </a:lnTo>
                  <a:lnTo>
                    <a:pt x="1693" y="1367"/>
                  </a:lnTo>
                  <a:lnTo>
                    <a:pt x="1693" y="1369"/>
                  </a:lnTo>
                  <a:lnTo>
                    <a:pt x="1694" y="1369"/>
                  </a:lnTo>
                  <a:lnTo>
                    <a:pt x="1696" y="1369"/>
                  </a:lnTo>
                  <a:lnTo>
                    <a:pt x="1696" y="1371"/>
                  </a:lnTo>
                  <a:lnTo>
                    <a:pt x="1697" y="1372"/>
                  </a:lnTo>
                  <a:lnTo>
                    <a:pt x="1697" y="1373"/>
                  </a:lnTo>
                  <a:lnTo>
                    <a:pt x="1698" y="1374"/>
                  </a:lnTo>
                  <a:lnTo>
                    <a:pt x="1699" y="1374"/>
                  </a:lnTo>
                  <a:lnTo>
                    <a:pt x="1700" y="1374"/>
                  </a:lnTo>
                  <a:lnTo>
                    <a:pt x="1701" y="1374"/>
                  </a:lnTo>
                  <a:lnTo>
                    <a:pt x="1702" y="1374"/>
                  </a:lnTo>
                  <a:lnTo>
                    <a:pt x="1704" y="1374"/>
                  </a:lnTo>
                  <a:lnTo>
                    <a:pt x="1705" y="1374"/>
                  </a:lnTo>
                  <a:lnTo>
                    <a:pt x="1706" y="1372"/>
                  </a:lnTo>
                  <a:lnTo>
                    <a:pt x="1707" y="1372"/>
                  </a:lnTo>
                  <a:lnTo>
                    <a:pt x="1707" y="1371"/>
                  </a:lnTo>
                  <a:lnTo>
                    <a:pt x="1709" y="1371"/>
                  </a:lnTo>
                  <a:lnTo>
                    <a:pt x="1709" y="1370"/>
                  </a:lnTo>
                  <a:lnTo>
                    <a:pt x="1711" y="1371"/>
                  </a:lnTo>
                  <a:lnTo>
                    <a:pt x="1713" y="1372"/>
                  </a:lnTo>
                  <a:lnTo>
                    <a:pt x="1714" y="1371"/>
                  </a:lnTo>
                  <a:lnTo>
                    <a:pt x="1714" y="1372"/>
                  </a:lnTo>
                  <a:lnTo>
                    <a:pt x="1714" y="1373"/>
                  </a:lnTo>
                  <a:lnTo>
                    <a:pt x="1714" y="1375"/>
                  </a:lnTo>
                  <a:lnTo>
                    <a:pt x="1713" y="1375"/>
                  </a:lnTo>
                  <a:lnTo>
                    <a:pt x="1713" y="1376"/>
                  </a:lnTo>
                  <a:lnTo>
                    <a:pt x="1711" y="1376"/>
                  </a:lnTo>
                  <a:lnTo>
                    <a:pt x="1710" y="1379"/>
                  </a:lnTo>
                  <a:lnTo>
                    <a:pt x="1710" y="1378"/>
                  </a:lnTo>
                  <a:lnTo>
                    <a:pt x="1709" y="1376"/>
                  </a:lnTo>
                  <a:lnTo>
                    <a:pt x="1709" y="1378"/>
                  </a:lnTo>
                  <a:lnTo>
                    <a:pt x="1709" y="1379"/>
                  </a:lnTo>
                  <a:lnTo>
                    <a:pt x="1709" y="1380"/>
                  </a:lnTo>
                  <a:lnTo>
                    <a:pt x="1710" y="1380"/>
                  </a:lnTo>
                  <a:lnTo>
                    <a:pt x="1710" y="1381"/>
                  </a:lnTo>
                  <a:lnTo>
                    <a:pt x="1710" y="1382"/>
                  </a:lnTo>
                  <a:lnTo>
                    <a:pt x="1711" y="1382"/>
                  </a:lnTo>
                  <a:lnTo>
                    <a:pt x="1710" y="1383"/>
                  </a:lnTo>
                  <a:lnTo>
                    <a:pt x="1710" y="1384"/>
                  </a:lnTo>
                  <a:lnTo>
                    <a:pt x="1710" y="1386"/>
                  </a:lnTo>
                  <a:lnTo>
                    <a:pt x="1709" y="1386"/>
                  </a:lnTo>
                  <a:lnTo>
                    <a:pt x="1708" y="1384"/>
                  </a:lnTo>
                  <a:lnTo>
                    <a:pt x="1707" y="1386"/>
                  </a:lnTo>
                  <a:lnTo>
                    <a:pt x="1706" y="1386"/>
                  </a:lnTo>
                  <a:lnTo>
                    <a:pt x="1705" y="1386"/>
                  </a:lnTo>
                  <a:lnTo>
                    <a:pt x="1705" y="1388"/>
                  </a:lnTo>
                  <a:lnTo>
                    <a:pt x="1706" y="1388"/>
                  </a:lnTo>
                  <a:lnTo>
                    <a:pt x="1706" y="1389"/>
                  </a:lnTo>
                  <a:lnTo>
                    <a:pt x="1706" y="1390"/>
                  </a:lnTo>
                  <a:lnTo>
                    <a:pt x="1707" y="1390"/>
                  </a:lnTo>
                  <a:lnTo>
                    <a:pt x="1708" y="1390"/>
                  </a:lnTo>
                  <a:lnTo>
                    <a:pt x="1709" y="1390"/>
                  </a:lnTo>
                  <a:lnTo>
                    <a:pt x="1709" y="1389"/>
                  </a:lnTo>
                  <a:lnTo>
                    <a:pt x="1709" y="1391"/>
                  </a:lnTo>
                  <a:lnTo>
                    <a:pt x="1710" y="1391"/>
                  </a:lnTo>
                  <a:lnTo>
                    <a:pt x="1710" y="1392"/>
                  </a:lnTo>
                  <a:lnTo>
                    <a:pt x="1709" y="1392"/>
                  </a:lnTo>
                  <a:lnTo>
                    <a:pt x="1710" y="1392"/>
                  </a:lnTo>
                  <a:lnTo>
                    <a:pt x="1709" y="1393"/>
                  </a:lnTo>
                  <a:lnTo>
                    <a:pt x="1710" y="1393"/>
                  </a:lnTo>
                  <a:lnTo>
                    <a:pt x="1711" y="1395"/>
                  </a:lnTo>
                  <a:lnTo>
                    <a:pt x="1711" y="1396"/>
                  </a:lnTo>
                  <a:lnTo>
                    <a:pt x="1713" y="1397"/>
                  </a:lnTo>
                  <a:lnTo>
                    <a:pt x="1711" y="1398"/>
                  </a:lnTo>
                  <a:lnTo>
                    <a:pt x="1713" y="1398"/>
                  </a:lnTo>
                  <a:lnTo>
                    <a:pt x="1713" y="1399"/>
                  </a:lnTo>
                  <a:lnTo>
                    <a:pt x="1710" y="1399"/>
                  </a:lnTo>
                  <a:lnTo>
                    <a:pt x="1709" y="1399"/>
                  </a:lnTo>
                  <a:lnTo>
                    <a:pt x="1710" y="1399"/>
                  </a:lnTo>
                  <a:lnTo>
                    <a:pt x="1710" y="1398"/>
                  </a:lnTo>
                  <a:lnTo>
                    <a:pt x="1710" y="1397"/>
                  </a:lnTo>
                  <a:lnTo>
                    <a:pt x="1709" y="1396"/>
                  </a:lnTo>
                  <a:lnTo>
                    <a:pt x="1710" y="1396"/>
                  </a:lnTo>
                  <a:lnTo>
                    <a:pt x="1709" y="1395"/>
                  </a:lnTo>
                  <a:lnTo>
                    <a:pt x="1708" y="1395"/>
                  </a:lnTo>
                  <a:lnTo>
                    <a:pt x="1708" y="1396"/>
                  </a:lnTo>
                  <a:lnTo>
                    <a:pt x="1708" y="1397"/>
                  </a:lnTo>
                  <a:lnTo>
                    <a:pt x="1709" y="1397"/>
                  </a:lnTo>
                  <a:lnTo>
                    <a:pt x="1708" y="1397"/>
                  </a:lnTo>
                  <a:lnTo>
                    <a:pt x="1708" y="1398"/>
                  </a:lnTo>
                  <a:lnTo>
                    <a:pt x="1707" y="1398"/>
                  </a:lnTo>
                  <a:lnTo>
                    <a:pt x="1706" y="1398"/>
                  </a:lnTo>
                  <a:lnTo>
                    <a:pt x="1707" y="1397"/>
                  </a:lnTo>
                  <a:lnTo>
                    <a:pt x="1707" y="1396"/>
                  </a:lnTo>
                  <a:lnTo>
                    <a:pt x="1706" y="1395"/>
                  </a:lnTo>
                  <a:lnTo>
                    <a:pt x="1707" y="1395"/>
                  </a:lnTo>
                  <a:lnTo>
                    <a:pt x="1707" y="1393"/>
                  </a:lnTo>
                  <a:lnTo>
                    <a:pt x="1706" y="1393"/>
                  </a:lnTo>
                  <a:lnTo>
                    <a:pt x="1705" y="1395"/>
                  </a:lnTo>
                  <a:lnTo>
                    <a:pt x="1705" y="1396"/>
                  </a:lnTo>
                  <a:lnTo>
                    <a:pt x="1705" y="1395"/>
                  </a:lnTo>
                  <a:lnTo>
                    <a:pt x="1705" y="1393"/>
                  </a:lnTo>
                  <a:lnTo>
                    <a:pt x="1705" y="1392"/>
                  </a:lnTo>
                  <a:lnTo>
                    <a:pt x="1701" y="1392"/>
                  </a:lnTo>
                  <a:lnTo>
                    <a:pt x="1701" y="1391"/>
                  </a:lnTo>
                  <a:lnTo>
                    <a:pt x="1702" y="1389"/>
                  </a:lnTo>
                  <a:lnTo>
                    <a:pt x="1701" y="1389"/>
                  </a:lnTo>
                  <a:lnTo>
                    <a:pt x="1701" y="1390"/>
                  </a:lnTo>
                  <a:lnTo>
                    <a:pt x="1701" y="1389"/>
                  </a:lnTo>
                  <a:lnTo>
                    <a:pt x="1701" y="1388"/>
                  </a:lnTo>
                  <a:lnTo>
                    <a:pt x="1700" y="1388"/>
                  </a:lnTo>
                  <a:lnTo>
                    <a:pt x="1699" y="1389"/>
                  </a:lnTo>
                  <a:lnTo>
                    <a:pt x="1700" y="1389"/>
                  </a:lnTo>
                  <a:lnTo>
                    <a:pt x="1700" y="1390"/>
                  </a:lnTo>
                  <a:lnTo>
                    <a:pt x="1698" y="1390"/>
                  </a:lnTo>
                  <a:lnTo>
                    <a:pt x="1698" y="1391"/>
                  </a:lnTo>
                  <a:lnTo>
                    <a:pt x="1698" y="1392"/>
                  </a:lnTo>
                  <a:lnTo>
                    <a:pt x="1697" y="1393"/>
                  </a:lnTo>
                  <a:lnTo>
                    <a:pt x="1696" y="1395"/>
                  </a:lnTo>
                  <a:lnTo>
                    <a:pt x="1694" y="1395"/>
                  </a:lnTo>
                  <a:lnTo>
                    <a:pt x="1693" y="1396"/>
                  </a:lnTo>
                  <a:lnTo>
                    <a:pt x="1692" y="1396"/>
                  </a:lnTo>
                  <a:lnTo>
                    <a:pt x="1692" y="1397"/>
                  </a:lnTo>
                  <a:lnTo>
                    <a:pt x="1693" y="1398"/>
                  </a:lnTo>
                  <a:lnTo>
                    <a:pt x="1694" y="1399"/>
                  </a:lnTo>
                  <a:lnTo>
                    <a:pt x="1694" y="1400"/>
                  </a:lnTo>
                  <a:lnTo>
                    <a:pt x="1696" y="1399"/>
                  </a:lnTo>
                  <a:lnTo>
                    <a:pt x="1697" y="1400"/>
                  </a:lnTo>
                  <a:lnTo>
                    <a:pt x="1696" y="1400"/>
                  </a:lnTo>
                  <a:lnTo>
                    <a:pt x="1696" y="1401"/>
                  </a:lnTo>
                  <a:lnTo>
                    <a:pt x="1694" y="1401"/>
                  </a:lnTo>
                  <a:lnTo>
                    <a:pt x="1696" y="1403"/>
                  </a:lnTo>
                  <a:lnTo>
                    <a:pt x="1697" y="1401"/>
                  </a:lnTo>
                  <a:lnTo>
                    <a:pt x="1697" y="1400"/>
                  </a:lnTo>
                  <a:lnTo>
                    <a:pt x="1698" y="1400"/>
                  </a:lnTo>
                  <a:lnTo>
                    <a:pt x="1699" y="1400"/>
                  </a:lnTo>
                  <a:lnTo>
                    <a:pt x="1700" y="1401"/>
                  </a:lnTo>
                  <a:lnTo>
                    <a:pt x="1700" y="1403"/>
                  </a:lnTo>
                  <a:lnTo>
                    <a:pt x="1701" y="1403"/>
                  </a:lnTo>
                  <a:lnTo>
                    <a:pt x="1701" y="1404"/>
                  </a:lnTo>
                  <a:lnTo>
                    <a:pt x="1700" y="1404"/>
                  </a:lnTo>
                  <a:lnTo>
                    <a:pt x="1699" y="1404"/>
                  </a:lnTo>
                  <a:lnTo>
                    <a:pt x="1698" y="1404"/>
                  </a:lnTo>
                  <a:lnTo>
                    <a:pt x="1699" y="1406"/>
                  </a:lnTo>
                  <a:lnTo>
                    <a:pt x="1698" y="1406"/>
                  </a:lnTo>
                  <a:lnTo>
                    <a:pt x="1697" y="1406"/>
                  </a:lnTo>
                  <a:lnTo>
                    <a:pt x="1696" y="1406"/>
                  </a:lnTo>
                  <a:lnTo>
                    <a:pt x="1694" y="1406"/>
                  </a:lnTo>
                  <a:lnTo>
                    <a:pt x="1693" y="1405"/>
                  </a:lnTo>
                  <a:lnTo>
                    <a:pt x="1692" y="1405"/>
                  </a:lnTo>
                  <a:lnTo>
                    <a:pt x="1692" y="1406"/>
                  </a:lnTo>
                  <a:lnTo>
                    <a:pt x="1692" y="1407"/>
                  </a:lnTo>
                  <a:lnTo>
                    <a:pt x="1693" y="1407"/>
                  </a:lnTo>
                  <a:lnTo>
                    <a:pt x="1693" y="1408"/>
                  </a:lnTo>
                  <a:lnTo>
                    <a:pt x="1693" y="1407"/>
                  </a:lnTo>
                  <a:lnTo>
                    <a:pt x="1693" y="1408"/>
                  </a:lnTo>
                  <a:lnTo>
                    <a:pt x="1692" y="1408"/>
                  </a:lnTo>
                  <a:lnTo>
                    <a:pt x="1691" y="1408"/>
                  </a:lnTo>
                  <a:lnTo>
                    <a:pt x="1692" y="1409"/>
                  </a:lnTo>
                  <a:lnTo>
                    <a:pt x="1691" y="1408"/>
                  </a:lnTo>
                  <a:lnTo>
                    <a:pt x="1690" y="1408"/>
                  </a:lnTo>
                  <a:lnTo>
                    <a:pt x="1691" y="1407"/>
                  </a:lnTo>
                  <a:lnTo>
                    <a:pt x="1690" y="1407"/>
                  </a:lnTo>
                  <a:lnTo>
                    <a:pt x="1690" y="1408"/>
                  </a:lnTo>
                  <a:lnTo>
                    <a:pt x="1689" y="1408"/>
                  </a:lnTo>
                  <a:lnTo>
                    <a:pt x="1689" y="1407"/>
                  </a:lnTo>
                  <a:lnTo>
                    <a:pt x="1690" y="1406"/>
                  </a:lnTo>
                  <a:lnTo>
                    <a:pt x="1691" y="1405"/>
                  </a:lnTo>
                  <a:lnTo>
                    <a:pt x="1690" y="1404"/>
                  </a:lnTo>
                  <a:lnTo>
                    <a:pt x="1689" y="1404"/>
                  </a:lnTo>
                  <a:lnTo>
                    <a:pt x="1688" y="1405"/>
                  </a:lnTo>
                  <a:lnTo>
                    <a:pt x="1687" y="1404"/>
                  </a:lnTo>
                  <a:lnTo>
                    <a:pt x="1688" y="1404"/>
                  </a:lnTo>
                  <a:lnTo>
                    <a:pt x="1688" y="1403"/>
                  </a:lnTo>
                  <a:lnTo>
                    <a:pt x="1689" y="1403"/>
                  </a:lnTo>
                  <a:lnTo>
                    <a:pt x="1688" y="1401"/>
                  </a:lnTo>
                  <a:lnTo>
                    <a:pt x="1685" y="1403"/>
                  </a:lnTo>
                  <a:lnTo>
                    <a:pt x="1684" y="1403"/>
                  </a:lnTo>
                  <a:lnTo>
                    <a:pt x="1683" y="1404"/>
                  </a:lnTo>
                  <a:lnTo>
                    <a:pt x="1684" y="1405"/>
                  </a:lnTo>
                  <a:lnTo>
                    <a:pt x="1684" y="1406"/>
                  </a:lnTo>
                  <a:lnTo>
                    <a:pt x="1685" y="1406"/>
                  </a:lnTo>
                  <a:lnTo>
                    <a:pt x="1687" y="1405"/>
                  </a:lnTo>
                  <a:lnTo>
                    <a:pt x="1687" y="1406"/>
                  </a:lnTo>
                  <a:lnTo>
                    <a:pt x="1687" y="1407"/>
                  </a:lnTo>
                  <a:lnTo>
                    <a:pt x="1687" y="1408"/>
                  </a:lnTo>
                  <a:lnTo>
                    <a:pt x="1687" y="1409"/>
                  </a:lnTo>
                  <a:lnTo>
                    <a:pt x="1685" y="1409"/>
                  </a:lnTo>
                  <a:lnTo>
                    <a:pt x="1684" y="1409"/>
                  </a:lnTo>
                  <a:lnTo>
                    <a:pt x="1683" y="1409"/>
                  </a:lnTo>
                  <a:lnTo>
                    <a:pt x="1682" y="1409"/>
                  </a:lnTo>
                  <a:lnTo>
                    <a:pt x="1682" y="1411"/>
                  </a:lnTo>
                  <a:lnTo>
                    <a:pt x="1683" y="1412"/>
                  </a:lnTo>
                  <a:lnTo>
                    <a:pt x="1684" y="1412"/>
                  </a:lnTo>
                  <a:lnTo>
                    <a:pt x="1685" y="1413"/>
                  </a:lnTo>
                  <a:lnTo>
                    <a:pt x="1687" y="1414"/>
                  </a:lnTo>
                  <a:lnTo>
                    <a:pt x="1687" y="1413"/>
                  </a:lnTo>
                  <a:lnTo>
                    <a:pt x="1688" y="1413"/>
                  </a:lnTo>
                  <a:lnTo>
                    <a:pt x="1688" y="1412"/>
                  </a:lnTo>
                  <a:lnTo>
                    <a:pt x="1688" y="1413"/>
                  </a:lnTo>
                  <a:lnTo>
                    <a:pt x="1688" y="1414"/>
                  </a:lnTo>
                  <a:lnTo>
                    <a:pt x="1688" y="1415"/>
                  </a:lnTo>
                  <a:lnTo>
                    <a:pt x="1689" y="1415"/>
                  </a:lnTo>
                  <a:lnTo>
                    <a:pt x="1689" y="1416"/>
                  </a:lnTo>
                  <a:lnTo>
                    <a:pt x="1688" y="1416"/>
                  </a:lnTo>
                  <a:lnTo>
                    <a:pt x="1687" y="1416"/>
                  </a:lnTo>
                  <a:lnTo>
                    <a:pt x="1687" y="1415"/>
                  </a:lnTo>
                  <a:lnTo>
                    <a:pt x="1684" y="1415"/>
                  </a:lnTo>
                  <a:lnTo>
                    <a:pt x="1684" y="1416"/>
                  </a:lnTo>
                  <a:lnTo>
                    <a:pt x="1684" y="1417"/>
                  </a:lnTo>
                  <a:lnTo>
                    <a:pt x="1685" y="1418"/>
                  </a:lnTo>
                  <a:lnTo>
                    <a:pt x="1687" y="1417"/>
                  </a:lnTo>
                  <a:lnTo>
                    <a:pt x="1687" y="1418"/>
                  </a:lnTo>
                  <a:lnTo>
                    <a:pt x="1688" y="1418"/>
                  </a:lnTo>
                  <a:lnTo>
                    <a:pt x="1687" y="1418"/>
                  </a:lnTo>
                  <a:lnTo>
                    <a:pt x="1685" y="1418"/>
                  </a:lnTo>
                  <a:lnTo>
                    <a:pt x="1684" y="1418"/>
                  </a:lnTo>
                  <a:lnTo>
                    <a:pt x="1683" y="1418"/>
                  </a:lnTo>
                  <a:lnTo>
                    <a:pt x="1682" y="1418"/>
                  </a:lnTo>
                  <a:lnTo>
                    <a:pt x="1681" y="1418"/>
                  </a:lnTo>
                  <a:lnTo>
                    <a:pt x="1680" y="1418"/>
                  </a:lnTo>
                  <a:lnTo>
                    <a:pt x="1680" y="1420"/>
                  </a:lnTo>
                  <a:lnTo>
                    <a:pt x="1679" y="1420"/>
                  </a:lnTo>
                  <a:lnTo>
                    <a:pt x="1678" y="1420"/>
                  </a:lnTo>
                  <a:lnTo>
                    <a:pt x="1676" y="1420"/>
                  </a:lnTo>
                  <a:lnTo>
                    <a:pt x="1678" y="1418"/>
                  </a:lnTo>
                  <a:lnTo>
                    <a:pt x="1678" y="1417"/>
                  </a:lnTo>
                  <a:lnTo>
                    <a:pt x="1678" y="1416"/>
                  </a:lnTo>
                  <a:lnTo>
                    <a:pt x="1676" y="1416"/>
                  </a:lnTo>
                  <a:lnTo>
                    <a:pt x="1676" y="1417"/>
                  </a:lnTo>
                  <a:lnTo>
                    <a:pt x="1676" y="1416"/>
                  </a:lnTo>
                  <a:lnTo>
                    <a:pt x="1675" y="1415"/>
                  </a:lnTo>
                  <a:lnTo>
                    <a:pt x="1675" y="1416"/>
                  </a:lnTo>
                  <a:lnTo>
                    <a:pt x="1675" y="1417"/>
                  </a:lnTo>
                  <a:lnTo>
                    <a:pt x="1676" y="1418"/>
                  </a:lnTo>
                  <a:lnTo>
                    <a:pt x="1675" y="1418"/>
                  </a:lnTo>
                  <a:lnTo>
                    <a:pt x="1674" y="1418"/>
                  </a:lnTo>
                  <a:lnTo>
                    <a:pt x="1673" y="1418"/>
                  </a:lnTo>
                  <a:lnTo>
                    <a:pt x="1672" y="1418"/>
                  </a:lnTo>
                  <a:lnTo>
                    <a:pt x="1674" y="1420"/>
                  </a:lnTo>
                  <a:lnTo>
                    <a:pt x="1674" y="1421"/>
                  </a:lnTo>
                  <a:lnTo>
                    <a:pt x="1674" y="1422"/>
                  </a:lnTo>
                  <a:lnTo>
                    <a:pt x="1674" y="1423"/>
                  </a:lnTo>
                  <a:lnTo>
                    <a:pt x="1675" y="1423"/>
                  </a:lnTo>
                  <a:lnTo>
                    <a:pt x="1675" y="1422"/>
                  </a:lnTo>
                  <a:lnTo>
                    <a:pt x="1675" y="1423"/>
                  </a:lnTo>
                  <a:lnTo>
                    <a:pt x="1676" y="1422"/>
                  </a:lnTo>
                  <a:lnTo>
                    <a:pt x="1678" y="1422"/>
                  </a:lnTo>
                  <a:lnTo>
                    <a:pt x="1678" y="1423"/>
                  </a:lnTo>
                  <a:lnTo>
                    <a:pt x="1679" y="1423"/>
                  </a:lnTo>
                  <a:lnTo>
                    <a:pt x="1680" y="1423"/>
                  </a:lnTo>
                  <a:lnTo>
                    <a:pt x="1680" y="1424"/>
                  </a:lnTo>
                  <a:lnTo>
                    <a:pt x="1679" y="1425"/>
                  </a:lnTo>
                  <a:lnTo>
                    <a:pt x="1678" y="1425"/>
                  </a:lnTo>
                  <a:lnTo>
                    <a:pt x="1676" y="1426"/>
                  </a:lnTo>
                  <a:lnTo>
                    <a:pt x="1676" y="1428"/>
                  </a:lnTo>
                  <a:lnTo>
                    <a:pt x="1675" y="1426"/>
                  </a:lnTo>
                  <a:lnTo>
                    <a:pt x="1674" y="1428"/>
                  </a:lnTo>
                  <a:lnTo>
                    <a:pt x="1674" y="1429"/>
                  </a:lnTo>
                  <a:lnTo>
                    <a:pt x="1675" y="1430"/>
                  </a:lnTo>
                  <a:lnTo>
                    <a:pt x="1675" y="1431"/>
                  </a:lnTo>
                  <a:lnTo>
                    <a:pt x="1674" y="1432"/>
                  </a:lnTo>
                  <a:lnTo>
                    <a:pt x="1673" y="1433"/>
                  </a:lnTo>
                  <a:lnTo>
                    <a:pt x="1672" y="1433"/>
                  </a:lnTo>
                  <a:lnTo>
                    <a:pt x="1672" y="1432"/>
                  </a:lnTo>
                  <a:lnTo>
                    <a:pt x="1672" y="1431"/>
                  </a:lnTo>
                  <a:lnTo>
                    <a:pt x="1670" y="1430"/>
                  </a:lnTo>
                  <a:lnTo>
                    <a:pt x="1668" y="1430"/>
                  </a:lnTo>
                  <a:lnTo>
                    <a:pt x="1667" y="1429"/>
                  </a:lnTo>
                  <a:lnTo>
                    <a:pt x="1667" y="1428"/>
                  </a:lnTo>
                  <a:lnTo>
                    <a:pt x="1667" y="1426"/>
                  </a:lnTo>
                  <a:lnTo>
                    <a:pt x="1667" y="1425"/>
                  </a:lnTo>
                  <a:lnTo>
                    <a:pt x="1666" y="1426"/>
                  </a:lnTo>
                  <a:lnTo>
                    <a:pt x="1666" y="1429"/>
                  </a:lnTo>
                  <a:lnTo>
                    <a:pt x="1666" y="1430"/>
                  </a:lnTo>
                  <a:lnTo>
                    <a:pt x="1665" y="1430"/>
                  </a:lnTo>
                  <a:lnTo>
                    <a:pt x="1664" y="1431"/>
                  </a:lnTo>
                  <a:lnTo>
                    <a:pt x="1663" y="1430"/>
                  </a:lnTo>
                  <a:lnTo>
                    <a:pt x="1663" y="1431"/>
                  </a:lnTo>
                  <a:lnTo>
                    <a:pt x="1662" y="1430"/>
                  </a:lnTo>
                  <a:lnTo>
                    <a:pt x="1662" y="1431"/>
                  </a:lnTo>
                  <a:lnTo>
                    <a:pt x="1661" y="1431"/>
                  </a:lnTo>
                  <a:lnTo>
                    <a:pt x="1659" y="1432"/>
                  </a:lnTo>
                  <a:lnTo>
                    <a:pt x="1658" y="1432"/>
                  </a:lnTo>
                  <a:lnTo>
                    <a:pt x="1657" y="1431"/>
                  </a:lnTo>
                  <a:lnTo>
                    <a:pt x="1657" y="1430"/>
                  </a:lnTo>
                  <a:lnTo>
                    <a:pt x="1658" y="1430"/>
                  </a:lnTo>
                  <a:lnTo>
                    <a:pt x="1659" y="1430"/>
                  </a:lnTo>
                  <a:lnTo>
                    <a:pt x="1658" y="1429"/>
                  </a:lnTo>
                  <a:lnTo>
                    <a:pt x="1657" y="1429"/>
                  </a:lnTo>
                  <a:lnTo>
                    <a:pt x="1658" y="1428"/>
                  </a:lnTo>
                  <a:lnTo>
                    <a:pt x="1657" y="1426"/>
                  </a:lnTo>
                  <a:lnTo>
                    <a:pt x="1657" y="1428"/>
                  </a:lnTo>
                  <a:lnTo>
                    <a:pt x="1656" y="1428"/>
                  </a:lnTo>
                  <a:lnTo>
                    <a:pt x="1656" y="1429"/>
                  </a:lnTo>
                  <a:lnTo>
                    <a:pt x="1655" y="1430"/>
                  </a:lnTo>
                  <a:lnTo>
                    <a:pt x="1655" y="1431"/>
                  </a:lnTo>
                  <a:lnTo>
                    <a:pt x="1654" y="1430"/>
                  </a:lnTo>
                  <a:lnTo>
                    <a:pt x="1653" y="1429"/>
                  </a:lnTo>
                  <a:lnTo>
                    <a:pt x="1653" y="1430"/>
                  </a:lnTo>
                  <a:lnTo>
                    <a:pt x="1653" y="1431"/>
                  </a:lnTo>
                  <a:lnTo>
                    <a:pt x="1653" y="1432"/>
                  </a:lnTo>
                  <a:lnTo>
                    <a:pt x="1652" y="1432"/>
                  </a:lnTo>
                  <a:lnTo>
                    <a:pt x="1652" y="1431"/>
                  </a:lnTo>
                  <a:lnTo>
                    <a:pt x="1650" y="1431"/>
                  </a:lnTo>
                  <a:lnTo>
                    <a:pt x="1650" y="1432"/>
                  </a:lnTo>
                  <a:lnTo>
                    <a:pt x="1652" y="1432"/>
                  </a:lnTo>
                  <a:lnTo>
                    <a:pt x="1653" y="1433"/>
                  </a:lnTo>
                  <a:lnTo>
                    <a:pt x="1653" y="1434"/>
                  </a:lnTo>
                  <a:lnTo>
                    <a:pt x="1652" y="1434"/>
                  </a:lnTo>
                  <a:lnTo>
                    <a:pt x="1650" y="1436"/>
                  </a:lnTo>
                  <a:lnTo>
                    <a:pt x="1652" y="1436"/>
                  </a:lnTo>
                  <a:lnTo>
                    <a:pt x="1652" y="1437"/>
                  </a:lnTo>
                  <a:lnTo>
                    <a:pt x="1650" y="1437"/>
                  </a:lnTo>
                  <a:lnTo>
                    <a:pt x="1648" y="1434"/>
                  </a:lnTo>
                  <a:lnTo>
                    <a:pt x="1646" y="1434"/>
                  </a:lnTo>
                  <a:lnTo>
                    <a:pt x="1645" y="1434"/>
                  </a:lnTo>
                  <a:lnTo>
                    <a:pt x="1645" y="1436"/>
                  </a:lnTo>
                  <a:lnTo>
                    <a:pt x="1646" y="1436"/>
                  </a:lnTo>
                  <a:lnTo>
                    <a:pt x="1647" y="1436"/>
                  </a:lnTo>
                  <a:lnTo>
                    <a:pt x="1644" y="1436"/>
                  </a:lnTo>
                  <a:lnTo>
                    <a:pt x="1646" y="1438"/>
                  </a:lnTo>
                  <a:lnTo>
                    <a:pt x="1647" y="1439"/>
                  </a:lnTo>
                  <a:lnTo>
                    <a:pt x="1650" y="1439"/>
                  </a:lnTo>
                  <a:lnTo>
                    <a:pt x="1652" y="1438"/>
                  </a:lnTo>
                  <a:lnTo>
                    <a:pt x="1653" y="1438"/>
                  </a:lnTo>
                  <a:lnTo>
                    <a:pt x="1653" y="1439"/>
                  </a:lnTo>
                  <a:lnTo>
                    <a:pt x="1653" y="1440"/>
                  </a:lnTo>
                  <a:lnTo>
                    <a:pt x="1652" y="1440"/>
                  </a:lnTo>
                  <a:lnTo>
                    <a:pt x="1652" y="1441"/>
                  </a:lnTo>
                  <a:lnTo>
                    <a:pt x="1653" y="1441"/>
                  </a:lnTo>
                  <a:lnTo>
                    <a:pt x="1653" y="1440"/>
                  </a:lnTo>
                  <a:lnTo>
                    <a:pt x="1654" y="1440"/>
                  </a:lnTo>
                  <a:lnTo>
                    <a:pt x="1655" y="1441"/>
                  </a:lnTo>
                  <a:lnTo>
                    <a:pt x="1655" y="1442"/>
                  </a:lnTo>
                  <a:lnTo>
                    <a:pt x="1655" y="1443"/>
                  </a:lnTo>
                  <a:lnTo>
                    <a:pt x="1656" y="1443"/>
                  </a:lnTo>
                  <a:lnTo>
                    <a:pt x="1655" y="1443"/>
                  </a:lnTo>
                  <a:lnTo>
                    <a:pt x="1654" y="1445"/>
                  </a:lnTo>
                  <a:lnTo>
                    <a:pt x="1653" y="1445"/>
                  </a:lnTo>
                  <a:lnTo>
                    <a:pt x="1653" y="1446"/>
                  </a:lnTo>
                  <a:lnTo>
                    <a:pt x="1652" y="1446"/>
                  </a:lnTo>
                  <a:lnTo>
                    <a:pt x="1650" y="1447"/>
                  </a:lnTo>
                  <a:lnTo>
                    <a:pt x="1650" y="1448"/>
                  </a:lnTo>
                  <a:lnTo>
                    <a:pt x="1649" y="1448"/>
                  </a:lnTo>
                  <a:lnTo>
                    <a:pt x="1649" y="1447"/>
                  </a:lnTo>
                  <a:lnTo>
                    <a:pt x="1649" y="1446"/>
                  </a:lnTo>
                  <a:lnTo>
                    <a:pt x="1648" y="1446"/>
                  </a:lnTo>
                  <a:lnTo>
                    <a:pt x="1648" y="1447"/>
                  </a:lnTo>
                  <a:lnTo>
                    <a:pt x="1647" y="1447"/>
                  </a:lnTo>
                  <a:lnTo>
                    <a:pt x="1648" y="1447"/>
                  </a:lnTo>
                  <a:lnTo>
                    <a:pt x="1648" y="1448"/>
                  </a:lnTo>
                  <a:lnTo>
                    <a:pt x="1648" y="1449"/>
                  </a:lnTo>
                  <a:lnTo>
                    <a:pt x="1647" y="1450"/>
                  </a:lnTo>
                  <a:lnTo>
                    <a:pt x="1647" y="1451"/>
                  </a:lnTo>
                  <a:lnTo>
                    <a:pt x="1647" y="1453"/>
                  </a:lnTo>
                  <a:lnTo>
                    <a:pt x="1647" y="1454"/>
                  </a:lnTo>
                  <a:lnTo>
                    <a:pt x="1646" y="1453"/>
                  </a:lnTo>
                  <a:lnTo>
                    <a:pt x="1645" y="1454"/>
                  </a:lnTo>
                  <a:lnTo>
                    <a:pt x="1644" y="1455"/>
                  </a:lnTo>
                  <a:lnTo>
                    <a:pt x="1642" y="1456"/>
                  </a:lnTo>
                  <a:lnTo>
                    <a:pt x="1642" y="1457"/>
                  </a:lnTo>
                  <a:lnTo>
                    <a:pt x="1642" y="1458"/>
                  </a:lnTo>
                  <a:lnTo>
                    <a:pt x="1641" y="1458"/>
                  </a:lnTo>
                  <a:lnTo>
                    <a:pt x="1641" y="1457"/>
                  </a:lnTo>
                  <a:lnTo>
                    <a:pt x="1644" y="1455"/>
                  </a:lnTo>
                  <a:lnTo>
                    <a:pt x="1644" y="1454"/>
                  </a:lnTo>
                  <a:lnTo>
                    <a:pt x="1642" y="1454"/>
                  </a:lnTo>
                  <a:lnTo>
                    <a:pt x="1641" y="1454"/>
                  </a:lnTo>
                  <a:lnTo>
                    <a:pt x="1642" y="1454"/>
                  </a:lnTo>
                  <a:lnTo>
                    <a:pt x="1642" y="1453"/>
                  </a:lnTo>
                  <a:lnTo>
                    <a:pt x="1642" y="1451"/>
                  </a:lnTo>
                  <a:lnTo>
                    <a:pt x="1641" y="1451"/>
                  </a:lnTo>
                  <a:lnTo>
                    <a:pt x="1641" y="1453"/>
                  </a:lnTo>
                  <a:lnTo>
                    <a:pt x="1640" y="1454"/>
                  </a:lnTo>
                  <a:lnTo>
                    <a:pt x="1639" y="1453"/>
                  </a:lnTo>
                  <a:lnTo>
                    <a:pt x="1639" y="1451"/>
                  </a:lnTo>
                  <a:lnTo>
                    <a:pt x="1639" y="1453"/>
                  </a:lnTo>
                  <a:lnTo>
                    <a:pt x="1640" y="1453"/>
                  </a:lnTo>
                  <a:lnTo>
                    <a:pt x="1639" y="1455"/>
                  </a:lnTo>
                  <a:lnTo>
                    <a:pt x="1639" y="1456"/>
                  </a:lnTo>
                  <a:lnTo>
                    <a:pt x="1639" y="1457"/>
                  </a:lnTo>
                  <a:lnTo>
                    <a:pt x="1638" y="1458"/>
                  </a:lnTo>
                  <a:lnTo>
                    <a:pt x="1637" y="1459"/>
                  </a:lnTo>
                  <a:lnTo>
                    <a:pt x="1637" y="1461"/>
                  </a:lnTo>
                  <a:lnTo>
                    <a:pt x="1637" y="1462"/>
                  </a:lnTo>
                  <a:lnTo>
                    <a:pt x="1638" y="1463"/>
                  </a:lnTo>
                  <a:lnTo>
                    <a:pt x="1637" y="1464"/>
                  </a:lnTo>
                  <a:lnTo>
                    <a:pt x="1636" y="1465"/>
                  </a:lnTo>
                  <a:lnTo>
                    <a:pt x="1636" y="1464"/>
                  </a:lnTo>
                  <a:lnTo>
                    <a:pt x="1636" y="1463"/>
                  </a:lnTo>
                  <a:lnTo>
                    <a:pt x="1636" y="1462"/>
                  </a:lnTo>
                  <a:lnTo>
                    <a:pt x="1636" y="1461"/>
                  </a:lnTo>
                  <a:lnTo>
                    <a:pt x="1636" y="1459"/>
                  </a:lnTo>
                  <a:lnTo>
                    <a:pt x="1635" y="1458"/>
                  </a:lnTo>
                  <a:lnTo>
                    <a:pt x="1633" y="1458"/>
                  </a:lnTo>
                  <a:lnTo>
                    <a:pt x="1631" y="1458"/>
                  </a:lnTo>
                  <a:lnTo>
                    <a:pt x="1631" y="1457"/>
                  </a:lnTo>
                  <a:lnTo>
                    <a:pt x="1630" y="1457"/>
                  </a:lnTo>
                  <a:lnTo>
                    <a:pt x="1629" y="1457"/>
                  </a:lnTo>
                  <a:lnTo>
                    <a:pt x="1629" y="1458"/>
                  </a:lnTo>
                  <a:lnTo>
                    <a:pt x="1630" y="1458"/>
                  </a:lnTo>
                  <a:lnTo>
                    <a:pt x="1631" y="1458"/>
                  </a:lnTo>
                  <a:lnTo>
                    <a:pt x="1632" y="1459"/>
                  </a:lnTo>
                  <a:lnTo>
                    <a:pt x="1632" y="1462"/>
                  </a:lnTo>
                  <a:lnTo>
                    <a:pt x="1631" y="1463"/>
                  </a:lnTo>
                  <a:lnTo>
                    <a:pt x="1630" y="1464"/>
                  </a:lnTo>
                  <a:lnTo>
                    <a:pt x="1628" y="1463"/>
                  </a:lnTo>
                  <a:lnTo>
                    <a:pt x="1627" y="1463"/>
                  </a:lnTo>
                  <a:lnTo>
                    <a:pt x="1627" y="1464"/>
                  </a:lnTo>
                  <a:lnTo>
                    <a:pt x="1625" y="1464"/>
                  </a:lnTo>
                  <a:lnTo>
                    <a:pt x="1624" y="1463"/>
                  </a:lnTo>
                  <a:lnTo>
                    <a:pt x="1624" y="1464"/>
                  </a:lnTo>
                  <a:lnTo>
                    <a:pt x="1624" y="1465"/>
                  </a:lnTo>
                  <a:lnTo>
                    <a:pt x="1624" y="1466"/>
                  </a:lnTo>
                  <a:lnTo>
                    <a:pt x="1624" y="1467"/>
                  </a:lnTo>
                  <a:lnTo>
                    <a:pt x="1623" y="1467"/>
                  </a:lnTo>
                  <a:lnTo>
                    <a:pt x="1623" y="1468"/>
                  </a:lnTo>
                  <a:lnTo>
                    <a:pt x="1624" y="1470"/>
                  </a:lnTo>
                  <a:lnTo>
                    <a:pt x="1623" y="1471"/>
                  </a:lnTo>
                  <a:lnTo>
                    <a:pt x="1622" y="1471"/>
                  </a:lnTo>
                  <a:lnTo>
                    <a:pt x="1622" y="1470"/>
                  </a:lnTo>
                  <a:lnTo>
                    <a:pt x="1623" y="1468"/>
                  </a:lnTo>
                  <a:lnTo>
                    <a:pt x="1622" y="1468"/>
                  </a:lnTo>
                  <a:lnTo>
                    <a:pt x="1622" y="1467"/>
                  </a:lnTo>
                  <a:lnTo>
                    <a:pt x="1621" y="1468"/>
                  </a:lnTo>
                  <a:lnTo>
                    <a:pt x="1622" y="1468"/>
                  </a:lnTo>
                  <a:lnTo>
                    <a:pt x="1622" y="1470"/>
                  </a:lnTo>
                  <a:lnTo>
                    <a:pt x="1621" y="1470"/>
                  </a:lnTo>
                  <a:lnTo>
                    <a:pt x="1620" y="1471"/>
                  </a:lnTo>
                  <a:lnTo>
                    <a:pt x="1619" y="1472"/>
                  </a:lnTo>
                  <a:lnTo>
                    <a:pt x="1618" y="1473"/>
                  </a:lnTo>
                  <a:lnTo>
                    <a:pt x="1616" y="1473"/>
                  </a:lnTo>
                  <a:lnTo>
                    <a:pt x="1616" y="1472"/>
                  </a:lnTo>
                  <a:lnTo>
                    <a:pt x="1616" y="1471"/>
                  </a:lnTo>
                  <a:lnTo>
                    <a:pt x="1616" y="1470"/>
                  </a:lnTo>
                  <a:lnTo>
                    <a:pt x="1616" y="1468"/>
                  </a:lnTo>
                  <a:lnTo>
                    <a:pt x="1615" y="1468"/>
                  </a:lnTo>
                  <a:lnTo>
                    <a:pt x="1614" y="1468"/>
                  </a:lnTo>
                  <a:lnTo>
                    <a:pt x="1614" y="1470"/>
                  </a:lnTo>
                  <a:lnTo>
                    <a:pt x="1613" y="1470"/>
                  </a:lnTo>
                  <a:lnTo>
                    <a:pt x="1612" y="1471"/>
                  </a:lnTo>
                  <a:lnTo>
                    <a:pt x="1611" y="1470"/>
                  </a:lnTo>
                  <a:lnTo>
                    <a:pt x="1612" y="1468"/>
                  </a:lnTo>
                  <a:lnTo>
                    <a:pt x="1611" y="1468"/>
                  </a:lnTo>
                  <a:lnTo>
                    <a:pt x="1610" y="1470"/>
                  </a:lnTo>
                  <a:lnTo>
                    <a:pt x="1609" y="1471"/>
                  </a:lnTo>
                  <a:lnTo>
                    <a:pt x="1610" y="1471"/>
                  </a:lnTo>
                  <a:lnTo>
                    <a:pt x="1610" y="1472"/>
                  </a:lnTo>
                  <a:lnTo>
                    <a:pt x="1610" y="1473"/>
                  </a:lnTo>
                  <a:lnTo>
                    <a:pt x="1609" y="1473"/>
                  </a:lnTo>
                  <a:lnTo>
                    <a:pt x="1609" y="1474"/>
                  </a:lnTo>
                  <a:lnTo>
                    <a:pt x="1609" y="1475"/>
                  </a:lnTo>
                  <a:lnTo>
                    <a:pt x="1609" y="1476"/>
                  </a:lnTo>
                  <a:lnTo>
                    <a:pt x="1605" y="1481"/>
                  </a:lnTo>
                  <a:lnTo>
                    <a:pt x="1604" y="1481"/>
                  </a:lnTo>
                  <a:lnTo>
                    <a:pt x="1603" y="1481"/>
                  </a:lnTo>
                  <a:lnTo>
                    <a:pt x="1602" y="1481"/>
                  </a:lnTo>
                  <a:lnTo>
                    <a:pt x="1601" y="1481"/>
                  </a:lnTo>
                  <a:lnTo>
                    <a:pt x="1599" y="1480"/>
                  </a:lnTo>
                  <a:lnTo>
                    <a:pt x="1597" y="1480"/>
                  </a:lnTo>
                  <a:lnTo>
                    <a:pt x="1597" y="1479"/>
                  </a:lnTo>
                  <a:lnTo>
                    <a:pt x="1596" y="1478"/>
                  </a:lnTo>
                  <a:lnTo>
                    <a:pt x="1596" y="1479"/>
                  </a:lnTo>
                  <a:lnTo>
                    <a:pt x="1596" y="1480"/>
                  </a:lnTo>
                  <a:lnTo>
                    <a:pt x="1596" y="1481"/>
                  </a:lnTo>
                  <a:lnTo>
                    <a:pt x="1597" y="1481"/>
                  </a:lnTo>
                  <a:lnTo>
                    <a:pt x="1598" y="1482"/>
                  </a:lnTo>
                  <a:lnTo>
                    <a:pt x="1599" y="1482"/>
                  </a:lnTo>
                  <a:lnTo>
                    <a:pt x="1601" y="1482"/>
                  </a:lnTo>
                  <a:lnTo>
                    <a:pt x="1602" y="1481"/>
                  </a:lnTo>
                  <a:lnTo>
                    <a:pt x="1603" y="1482"/>
                  </a:lnTo>
                  <a:lnTo>
                    <a:pt x="1604" y="1482"/>
                  </a:lnTo>
                  <a:lnTo>
                    <a:pt x="1605" y="1483"/>
                  </a:lnTo>
                  <a:lnTo>
                    <a:pt x="1605" y="1484"/>
                  </a:lnTo>
                  <a:lnTo>
                    <a:pt x="1605" y="1485"/>
                  </a:lnTo>
                  <a:lnTo>
                    <a:pt x="1606" y="1485"/>
                  </a:lnTo>
                  <a:lnTo>
                    <a:pt x="1605" y="1487"/>
                  </a:lnTo>
                  <a:lnTo>
                    <a:pt x="1604" y="1485"/>
                  </a:lnTo>
                  <a:lnTo>
                    <a:pt x="1604" y="1484"/>
                  </a:lnTo>
                  <a:lnTo>
                    <a:pt x="1603" y="1484"/>
                  </a:lnTo>
                  <a:lnTo>
                    <a:pt x="1602" y="1484"/>
                  </a:lnTo>
                  <a:lnTo>
                    <a:pt x="1603" y="1484"/>
                  </a:lnTo>
                  <a:lnTo>
                    <a:pt x="1603" y="1485"/>
                  </a:lnTo>
                  <a:lnTo>
                    <a:pt x="1602" y="1485"/>
                  </a:lnTo>
                  <a:lnTo>
                    <a:pt x="1602" y="1487"/>
                  </a:lnTo>
                  <a:lnTo>
                    <a:pt x="1601" y="1488"/>
                  </a:lnTo>
                  <a:lnTo>
                    <a:pt x="1601" y="1489"/>
                  </a:lnTo>
                  <a:lnTo>
                    <a:pt x="1599" y="1488"/>
                  </a:lnTo>
                  <a:lnTo>
                    <a:pt x="1599" y="1487"/>
                  </a:lnTo>
                  <a:lnTo>
                    <a:pt x="1599" y="1485"/>
                  </a:lnTo>
                  <a:lnTo>
                    <a:pt x="1598" y="1485"/>
                  </a:lnTo>
                  <a:lnTo>
                    <a:pt x="1597" y="1485"/>
                  </a:lnTo>
                  <a:lnTo>
                    <a:pt x="1596" y="1485"/>
                  </a:lnTo>
                  <a:lnTo>
                    <a:pt x="1595" y="1485"/>
                  </a:lnTo>
                  <a:lnTo>
                    <a:pt x="1595" y="1487"/>
                  </a:lnTo>
                  <a:lnTo>
                    <a:pt x="1596" y="1487"/>
                  </a:lnTo>
                  <a:lnTo>
                    <a:pt x="1597" y="1487"/>
                  </a:lnTo>
                  <a:lnTo>
                    <a:pt x="1598" y="1487"/>
                  </a:lnTo>
                  <a:lnTo>
                    <a:pt x="1599" y="1487"/>
                  </a:lnTo>
                  <a:lnTo>
                    <a:pt x="1598" y="1488"/>
                  </a:lnTo>
                  <a:lnTo>
                    <a:pt x="1597" y="1488"/>
                  </a:lnTo>
                  <a:lnTo>
                    <a:pt x="1597" y="1489"/>
                  </a:lnTo>
                  <a:lnTo>
                    <a:pt x="1596" y="1491"/>
                  </a:lnTo>
                  <a:lnTo>
                    <a:pt x="1597" y="1491"/>
                  </a:lnTo>
                  <a:lnTo>
                    <a:pt x="1597" y="1492"/>
                  </a:lnTo>
                  <a:lnTo>
                    <a:pt x="1597" y="1493"/>
                  </a:lnTo>
                  <a:lnTo>
                    <a:pt x="1597" y="1495"/>
                  </a:lnTo>
                  <a:lnTo>
                    <a:pt x="1596" y="1496"/>
                  </a:lnTo>
                  <a:lnTo>
                    <a:pt x="1596" y="1497"/>
                  </a:lnTo>
                  <a:lnTo>
                    <a:pt x="1595" y="1498"/>
                  </a:lnTo>
                  <a:lnTo>
                    <a:pt x="1594" y="1497"/>
                  </a:lnTo>
                  <a:lnTo>
                    <a:pt x="1593" y="1498"/>
                  </a:lnTo>
                  <a:lnTo>
                    <a:pt x="1590" y="1498"/>
                  </a:lnTo>
                  <a:lnTo>
                    <a:pt x="1589" y="1498"/>
                  </a:lnTo>
                  <a:lnTo>
                    <a:pt x="1589" y="1497"/>
                  </a:lnTo>
                  <a:lnTo>
                    <a:pt x="1588" y="1497"/>
                  </a:lnTo>
                  <a:lnTo>
                    <a:pt x="1587" y="1496"/>
                  </a:lnTo>
                  <a:lnTo>
                    <a:pt x="1586" y="1497"/>
                  </a:lnTo>
                  <a:lnTo>
                    <a:pt x="1585" y="1496"/>
                  </a:lnTo>
                  <a:lnTo>
                    <a:pt x="1584" y="1497"/>
                  </a:lnTo>
                  <a:lnTo>
                    <a:pt x="1585" y="1497"/>
                  </a:lnTo>
                  <a:lnTo>
                    <a:pt x="1586" y="1497"/>
                  </a:lnTo>
                  <a:lnTo>
                    <a:pt x="1587" y="1497"/>
                  </a:lnTo>
                  <a:lnTo>
                    <a:pt x="1586" y="1498"/>
                  </a:lnTo>
                  <a:lnTo>
                    <a:pt x="1585" y="1498"/>
                  </a:lnTo>
                  <a:lnTo>
                    <a:pt x="1585" y="1499"/>
                  </a:lnTo>
                  <a:lnTo>
                    <a:pt x="1584" y="1499"/>
                  </a:lnTo>
                  <a:lnTo>
                    <a:pt x="1582" y="1500"/>
                  </a:lnTo>
                  <a:lnTo>
                    <a:pt x="1581" y="1501"/>
                  </a:lnTo>
                  <a:lnTo>
                    <a:pt x="1580" y="1503"/>
                  </a:lnTo>
                  <a:lnTo>
                    <a:pt x="1579" y="1501"/>
                  </a:lnTo>
                  <a:lnTo>
                    <a:pt x="1580" y="1500"/>
                  </a:lnTo>
                  <a:lnTo>
                    <a:pt x="1581" y="1499"/>
                  </a:lnTo>
                  <a:lnTo>
                    <a:pt x="1580" y="1499"/>
                  </a:lnTo>
                  <a:lnTo>
                    <a:pt x="1578" y="1498"/>
                  </a:lnTo>
                  <a:lnTo>
                    <a:pt x="1579" y="1499"/>
                  </a:lnTo>
                  <a:lnTo>
                    <a:pt x="1580" y="1500"/>
                  </a:lnTo>
                  <a:lnTo>
                    <a:pt x="1579" y="1500"/>
                  </a:lnTo>
                  <a:lnTo>
                    <a:pt x="1578" y="1501"/>
                  </a:lnTo>
                  <a:lnTo>
                    <a:pt x="1577" y="1501"/>
                  </a:lnTo>
                  <a:lnTo>
                    <a:pt x="1576" y="1503"/>
                  </a:lnTo>
                  <a:lnTo>
                    <a:pt x="1575" y="1504"/>
                  </a:lnTo>
                  <a:lnTo>
                    <a:pt x="1575" y="1503"/>
                  </a:lnTo>
                  <a:lnTo>
                    <a:pt x="1575" y="1504"/>
                  </a:lnTo>
                  <a:lnTo>
                    <a:pt x="1573" y="1504"/>
                  </a:lnTo>
                  <a:lnTo>
                    <a:pt x="1572" y="1504"/>
                  </a:lnTo>
                  <a:lnTo>
                    <a:pt x="1571" y="1504"/>
                  </a:lnTo>
                  <a:lnTo>
                    <a:pt x="1571" y="1505"/>
                  </a:lnTo>
                  <a:lnTo>
                    <a:pt x="1570" y="1506"/>
                  </a:lnTo>
                  <a:lnTo>
                    <a:pt x="1569" y="1506"/>
                  </a:lnTo>
                  <a:lnTo>
                    <a:pt x="1569" y="1505"/>
                  </a:lnTo>
                  <a:lnTo>
                    <a:pt x="1569" y="1504"/>
                  </a:lnTo>
                  <a:lnTo>
                    <a:pt x="1569" y="1505"/>
                  </a:lnTo>
                  <a:lnTo>
                    <a:pt x="1570" y="1505"/>
                  </a:lnTo>
                  <a:lnTo>
                    <a:pt x="1570" y="1504"/>
                  </a:lnTo>
                  <a:lnTo>
                    <a:pt x="1569" y="1503"/>
                  </a:lnTo>
                  <a:lnTo>
                    <a:pt x="1568" y="1503"/>
                  </a:lnTo>
                  <a:lnTo>
                    <a:pt x="1568" y="1501"/>
                  </a:lnTo>
                  <a:lnTo>
                    <a:pt x="1567" y="1501"/>
                  </a:lnTo>
                  <a:lnTo>
                    <a:pt x="1566" y="1501"/>
                  </a:lnTo>
                  <a:lnTo>
                    <a:pt x="1566" y="1500"/>
                  </a:lnTo>
                  <a:lnTo>
                    <a:pt x="1564" y="1500"/>
                  </a:lnTo>
                  <a:lnTo>
                    <a:pt x="1566" y="1499"/>
                  </a:lnTo>
                  <a:lnTo>
                    <a:pt x="1567" y="1499"/>
                  </a:lnTo>
                  <a:lnTo>
                    <a:pt x="1567" y="1498"/>
                  </a:lnTo>
                  <a:lnTo>
                    <a:pt x="1566" y="1498"/>
                  </a:lnTo>
                  <a:lnTo>
                    <a:pt x="1564" y="1498"/>
                  </a:lnTo>
                  <a:lnTo>
                    <a:pt x="1564" y="1499"/>
                  </a:lnTo>
                  <a:lnTo>
                    <a:pt x="1563" y="1499"/>
                  </a:lnTo>
                  <a:lnTo>
                    <a:pt x="1563" y="1500"/>
                  </a:lnTo>
                  <a:lnTo>
                    <a:pt x="1561" y="1500"/>
                  </a:lnTo>
                  <a:lnTo>
                    <a:pt x="1560" y="1501"/>
                  </a:lnTo>
                  <a:lnTo>
                    <a:pt x="1559" y="1501"/>
                  </a:lnTo>
                  <a:lnTo>
                    <a:pt x="1559" y="1500"/>
                  </a:lnTo>
                  <a:lnTo>
                    <a:pt x="1560" y="1500"/>
                  </a:lnTo>
                  <a:lnTo>
                    <a:pt x="1560" y="1499"/>
                  </a:lnTo>
                  <a:lnTo>
                    <a:pt x="1559" y="1499"/>
                  </a:lnTo>
                  <a:lnTo>
                    <a:pt x="1558" y="1499"/>
                  </a:lnTo>
                  <a:lnTo>
                    <a:pt x="1556" y="1498"/>
                  </a:lnTo>
                  <a:lnTo>
                    <a:pt x="1555" y="1498"/>
                  </a:lnTo>
                  <a:lnTo>
                    <a:pt x="1555" y="1499"/>
                  </a:lnTo>
                  <a:lnTo>
                    <a:pt x="1555" y="1498"/>
                  </a:lnTo>
                  <a:lnTo>
                    <a:pt x="1554" y="1498"/>
                  </a:lnTo>
                  <a:lnTo>
                    <a:pt x="1555" y="1499"/>
                  </a:lnTo>
                  <a:lnTo>
                    <a:pt x="1556" y="1499"/>
                  </a:lnTo>
                  <a:lnTo>
                    <a:pt x="1558" y="1499"/>
                  </a:lnTo>
                  <a:lnTo>
                    <a:pt x="1558" y="1500"/>
                  </a:lnTo>
                  <a:lnTo>
                    <a:pt x="1558" y="1501"/>
                  </a:lnTo>
                  <a:lnTo>
                    <a:pt x="1556" y="1501"/>
                  </a:lnTo>
                  <a:lnTo>
                    <a:pt x="1558" y="1501"/>
                  </a:lnTo>
                  <a:lnTo>
                    <a:pt x="1559" y="1501"/>
                  </a:lnTo>
                  <a:lnTo>
                    <a:pt x="1560" y="1501"/>
                  </a:lnTo>
                  <a:lnTo>
                    <a:pt x="1561" y="1501"/>
                  </a:lnTo>
                  <a:lnTo>
                    <a:pt x="1562" y="1501"/>
                  </a:lnTo>
                  <a:lnTo>
                    <a:pt x="1562" y="1500"/>
                  </a:lnTo>
                  <a:lnTo>
                    <a:pt x="1561" y="1501"/>
                  </a:lnTo>
                  <a:lnTo>
                    <a:pt x="1560" y="1503"/>
                  </a:lnTo>
                  <a:lnTo>
                    <a:pt x="1560" y="1504"/>
                  </a:lnTo>
                  <a:lnTo>
                    <a:pt x="1559" y="1505"/>
                  </a:lnTo>
                  <a:lnTo>
                    <a:pt x="1559" y="1506"/>
                  </a:lnTo>
                  <a:lnTo>
                    <a:pt x="1560" y="1507"/>
                  </a:lnTo>
                  <a:lnTo>
                    <a:pt x="1560" y="1506"/>
                  </a:lnTo>
                  <a:lnTo>
                    <a:pt x="1561" y="1506"/>
                  </a:lnTo>
                  <a:lnTo>
                    <a:pt x="1560" y="1507"/>
                  </a:lnTo>
                  <a:lnTo>
                    <a:pt x="1560" y="1508"/>
                  </a:lnTo>
                  <a:lnTo>
                    <a:pt x="1561" y="1508"/>
                  </a:lnTo>
                  <a:lnTo>
                    <a:pt x="1559" y="1508"/>
                  </a:lnTo>
                  <a:lnTo>
                    <a:pt x="1558" y="1508"/>
                  </a:lnTo>
                  <a:lnTo>
                    <a:pt x="1556" y="1507"/>
                  </a:lnTo>
                  <a:lnTo>
                    <a:pt x="1555" y="1507"/>
                  </a:lnTo>
                  <a:lnTo>
                    <a:pt x="1555" y="1508"/>
                  </a:lnTo>
                  <a:lnTo>
                    <a:pt x="1554" y="1508"/>
                  </a:lnTo>
                  <a:lnTo>
                    <a:pt x="1553" y="1508"/>
                  </a:lnTo>
                  <a:lnTo>
                    <a:pt x="1553" y="1507"/>
                  </a:lnTo>
                  <a:lnTo>
                    <a:pt x="1552" y="1507"/>
                  </a:lnTo>
                  <a:lnTo>
                    <a:pt x="1552" y="1506"/>
                  </a:lnTo>
                  <a:lnTo>
                    <a:pt x="1553" y="1506"/>
                  </a:lnTo>
                  <a:lnTo>
                    <a:pt x="1554" y="1506"/>
                  </a:lnTo>
                  <a:lnTo>
                    <a:pt x="1554" y="1505"/>
                  </a:lnTo>
                  <a:lnTo>
                    <a:pt x="1555" y="1505"/>
                  </a:lnTo>
                  <a:lnTo>
                    <a:pt x="1554" y="1504"/>
                  </a:lnTo>
                  <a:lnTo>
                    <a:pt x="1553" y="1505"/>
                  </a:lnTo>
                  <a:lnTo>
                    <a:pt x="1552" y="1504"/>
                  </a:lnTo>
                  <a:lnTo>
                    <a:pt x="1550" y="1504"/>
                  </a:lnTo>
                  <a:lnTo>
                    <a:pt x="1549" y="1504"/>
                  </a:lnTo>
                  <a:lnTo>
                    <a:pt x="1547" y="1504"/>
                  </a:lnTo>
                  <a:lnTo>
                    <a:pt x="1549" y="1503"/>
                  </a:lnTo>
                  <a:lnTo>
                    <a:pt x="1551" y="1501"/>
                  </a:lnTo>
                  <a:lnTo>
                    <a:pt x="1552" y="1501"/>
                  </a:lnTo>
                  <a:lnTo>
                    <a:pt x="1551" y="1500"/>
                  </a:lnTo>
                  <a:lnTo>
                    <a:pt x="1551" y="1499"/>
                  </a:lnTo>
                  <a:lnTo>
                    <a:pt x="1550" y="1499"/>
                  </a:lnTo>
                  <a:lnTo>
                    <a:pt x="1550" y="1500"/>
                  </a:lnTo>
                  <a:lnTo>
                    <a:pt x="1549" y="1501"/>
                  </a:lnTo>
                  <a:lnTo>
                    <a:pt x="1547" y="1503"/>
                  </a:lnTo>
                  <a:lnTo>
                    <a:pt x="1547" y="1501"/>
                  </a:lnTo>
                  <a:lnTo>
                    <a:pt x="1546" y="1503"/>
                  </a:lnTo>
                  <a:lnTo>
                    <a:pt x="1546" y="1504"/>
                  </a:lnTo>
                  <a:lnTo>
                    <a:pt x="1545" y="1504"/>
                  </a:lnTo>
                  <a:lnTo>
                    <a:pt x="1545" y="1503"/>
                  </a:lnTo>
                  <a:lnTo>
                    <a:pt x="1544" y="1503"/>
                  </a:lnTo>
                  <a:lnTo>
                    <a:pt x="1544" y="1504"/>
                  </a:lnTo>
                  <a:lnTo>
                    <a:pt x="1543" y="1504"/>
                  </a:lnTo>
                  <a:lnTo>
                    <a:pt x="1542" y="1504"/>
                  </a:lnTo>
                  <a:lnTo>
                    <a:pt x="1541" y="1504"/>
                  </a:lnTo>
                  <a:lnTo>
                    <a:pt x="1541" y="1505"/>
                  </a:lnTo>
                  <a:lnTo>
                    <a:pt x="1541" y="1506"/>
                  </a:lnTo>
                  <a:lnTo>
                    <a:pt x="1540" y="1506"/>
                  </a:lnTo>
                  <a:lnTo>
                    <a:pt x="1541" y="1506"/>
                  </a:lnTo>
                  <a:lnTo>
                    <a:pt x="1541" y="1507"/>
                  </a:lnTo>
                  <a:lnTo>
                    <a:pt x="1540" y="1507"/>
                  </a:lnTo>
                  <a:lnTo>
                    <a:pt x="1538" y="1508"/>
                  </a:lnTo>
                  <a:lnTo>
                    <a:pt x="1538" y="1507"/>
                  </a:lnTo>
                  <a:lnTo>
                    <a:pt x="1537" y="1507"/>
                  </a:lnTo>
                  <a:lnTo>
                    <a:pt x="1537" y="1506"/>
                  </a:lnTo>
                  <a:lnTo>
                    <a:pt x="1537" y="1505"/>
                  </a:lnTo>
                  <a:lnTo>
                    <a:pt x="1536" y="1505"/>
                  </a:lnTo>
                  <a:lnTo>
                    <a:pt x="1536" y="1506"/>
                  </a:lnTo>
                  <a:lnTo>
                    <a:pt x="1535" y="1505"/>
                  </a:lnTo>
                  <a:lnTo>
                    <a:pt x="1534" y="1505"/>
                  </a:lnTo>
                  <a:lnTo>
                    <a:pt x="1535" y="1505"/>
                  </a:lnTo>
                  <a:lnTo>
                    <a:pt x="1535" y="1506"/>
                  </a:lnTo>
                  <a:lnTo>
                    <a:pt x="1535" y="1507"/>
                  </a:lnTo>
                  <a:lnTo>
                    <a:pt x="1536" y="1507"/>
                  </a:lnTo>
                  <a:lnTo>
                    <a:pt x="1536" y="1506"/>
                  </a:lnTo>
                  <a:lnTo>
                    <a:pt x="1536" y="1507"/>
                  </a:lnTo>
                  <a:lnTo>
                    <a:pt x="1537" y="1507"/>
                  </a:lnTo>
                  <a:lnTo>
                    <a:pt x="1537" y="1508"/>
                  </a:lnTo>
                  <a:lnTo>
                    <a:pt x="1538" y="1508"/>
                  </a:lnTo>
                  <a:lnTo>
                    <a:pt x="1537" y="1509"/>
                  </a:lnTo>
                  <a:lnTo>
                    <a:pt x="1536" y="1509"/>
                  </a:lnTo>
                  <a:lnTo>
                    <a:pt x="1536" y="1512"/>
                  </a:lnTo>
                  <a:lnTo>
                    <a:pt x="1536" y="1513"/>
                  </a:lnTo>
                  <a:lnTo>
                    <a:pt x="1535" y="1514"/>
                  </a:lnTo>
                  <a:lnTo>
                    <a:pt x="1535" y="1513"/>
                  </a:lnTo>
                  <a:lnTo>
                    <a:pt x="1535" y="1512"/>
                  </a:lnTo>
                  <a:lnTo>
                    <a:pt x="1534" y="1512"/>
                  </a:lnTo>
                  <a:lnTo>
                    <a:pt x="1533" y="1512"/>
                  </a:lnTo>
                  <a:lnTo>
                    <a:pt x="1532" y="1512"/>
                  </a:lnTo>
                  <a:lnTo>
                    <a:pt x="1530" y="1512"/>
                  </a:lnTo>
                  <a:lnTo>
                    <a:pt x="1529" y="1512"/>
                  </a:lnTo>
                  <a:lnTo>
                    <a:pt x="1529" y="1510"/>
                  </a:lnTo>
                  <a:lnTo>
                    <a:pt x="1529" y="1509"/>
                  </a:lnTo>
                  <a:lnTo>
                    <a:pt x="1529" y="1508"/>
                  </a:lnTo>
                  <a:lnTo>
                    <a:pt x="1530" y="1508"/>
                  </a:lnTo>
                  <a:lnTo>
                    <a:pt x="1529" y="1507"/>
                  </a:lnTo>
                  <a:lnTo>
                    <a:pt x="1529" y="1506"/>
                  </a:lnTo>
                  <a:lnTo>
                    <a:pt x="1530" y="1506"/>
                  </a:lnTo>
                  <a:lnTo>
                    <a:pt x="1532" y="1505"/>
                  </a:lnTo>
                  <a:lnTo>
                    <a:pt x="1533" y="1505"/>
                  </a:lnTo>
                  <a:lnTo>
                    <a:pt x="1533" y="1504"/>
                  </a:lnTo>
                  <a:lnTo>
                    <a:pt x="1532" y="1504"/>
                  </a:lnTo>
                  <a:lnTo>
                    <a:pt x="1532" y="1503"/>
                  </a:lnTo>
                  <a:lnTo>
                    <a:pt x="1530" y="1503"/>
                  </a:lnTo>
                  <a:lnTo>
                    <a:pt x="1530" y="1504"/>
                  </a:lnTo>
                  <a:lnTo>
                    <a:pt x="1529" y="1505"/>
                  </a:lnTo>
                  <a:lnTo>
                    <a:pt x="1529" y="1504"/>
                  </a:lnTo>
                  <a:lnTo>
                    <a:pt x="1528" y="1504"/>
                  </a:lnTo>
                  <a:lnTo>
                    <a:pt x="1527" y="1504"/>
                  </a:lnTo>
                  <a:lnTo>
                    <a:pt x="1527" y="1505"/>
                  </a:lnTo>
                  <a:lnTo>
                    <a:pt x="1526" y="1505"/>
                  </a:lnTo>
                  <a:lnTo>
                    <a:pt x="1525" y="1506"/>
                  </a:lnTo>
                  <a:lnTo>
                    <a:pt x="1524" y="1506"/>
                  </a:lnTo>
                  <a:lnTo>
                    <a:pt x="1523" y="1506"/>
                  </a:lnTo>
                  <a:lnTo>
                    <a:pt x="1524" y="1507"/>
                  </a:lnTo>
                  <a:lnTo>
                    <a:pt x="1523" y="1507"/>
                  </a:lnTo>
                  <a:lnTo>
                    <a:pt x="1521" y="1507"/>
                  </a:lnTo>
                  <a:lnTo>
                    <a:pt x="1521" y="1508"/>
                  </a:lnTo>
                  <a:lnTo>
                    <a:pt x="1521" y="1509"/>
                  </a:lnTo>
                  <a:lnTo>
                    <a:pt x="1520" y="1509"/>
                  </a:lnTo>
                  <a:lnTo>
                    <a:pt x="1521" y="1509"/>
                  </a:lnTo>
                  <a:lnTo>
                    <a:pt x="1523" y="1509"/>
                  </a:lnTo>
                  <a:lnTo>
                    <a:pt x="1521" y="1509"/>
                  </a:lnTo>
                  <a:lnTo>
                    <a:pt x="1523" y="1509"/>
                  </a:lnTo>
                  <a:lnTo>
                    <a:pt x="1524" y="1509"/>
                  </a:lnTo>
                  <a:lnTo>
                    <a:pt x="1524" y="1510"/>
                  </a:lnTo>
                  <a:lnTo>
                    <a:pt x="1523" y="1512"/>
                  </a:lnTo>
                  <a:lnTo>
                    <a:pt x="1521" y="1512"/>
                  </a:lnTo>
                  <a:lnTo>
                    <a:pt x="1520" y="1513"/>
                  </a:lnTo>
                  <a:lnTo>
                    <a:pt x="1520" y="1514"/>
                  </a:lnTo>
                  <a:lnTo>
                    <a:pt x="1521" y="1514"/>
                  </a:lnTo>
                  <a:lnTo>
                    <a:pt x="1521" y="1513"/>
                  </a:lnTo>
                  <a:lnTo>
                    <a:pt x="1523" y="1513"/>
                  </a:lnTo>
                  <a:lnTo>
                    <a:pt x="1524" y="1514"/>
                  </a:lnTo>
                  <a:lnTo>
                    <a:pt x="1525" y="1514"/>
                  </a:lnTo>
                  <a:lnTo>
                    <a:pt x="1525" y="1515"/>
                  </a:lnTo>
                  <a:lnTo>
                    <a:pt x="1524" y="1516"/>
                  </a:lnTo>
                  <a:lnTo>
                    <a:pt x="1523" y="1516"/>
                  </a:lnTo>
                  <a:lnTo>
                    <a:pt x="1521" y="1517"/>
                  </a:lnTo>
                  <a:lnTo>
                    <a:pt x="1520" y="1517"/>
                  </a:lnTo>
                  <a:lnTo>
                    <a:pt x="1520" y="1516"/>
                  </a:lnTo>
                  <a:lnTo>
                    <a:pt x="1520" y="1515"/>
                  </a:lnTo>
                  <a:lnTo>
                    <a:pt x="1520" y="1514"/>
                  </a:lnTo>
                  <a:lnTo>
                    <a:pt x="1519" y="1514"/>
                  </a:lnTo>
                  <a:lnTo>
                    <a:pt x="1519" y="1513"/>
                  </a:lnTo>
                  <a:lnTo>
                    <a:pt x="1518" y="1513"/>
                  </a:lnTo>
                  <a:lnTo>
                    <a:pt x="1518" y="1512"/>
                  </a:lnTo>
                  <a:lnTo>
                    <a:pt x="1517" y="1510"/>
                  </a:lnTo>
                  <a:lnTo>
                    <a:pt x="1516" y="1510"/>
                  </a:lnTo>
                  <a:lnTo>
                    <a:pt x="1516" y="1512"/>
                  </a:lnTo>
                  <a:lnTo>
                    <a:pt x="1515" y="1512"/>
                  </a:lnTo>
                  <a:lnTo>
                    <a:pt x="1513" y="1512"/>
                  </a:lnTo>
                  <a:lnTo>
                    <a:pt x="1512" y="1512"/>
                  </a:lnTo>
                  <a:lnTo>
                    <a:pt x="1511" y="1513"/>
                  </a:lnTo>
                  <a:lnTo>
                    <a:pt x="1510" y="1513"/>
                  </a:lnTo>
                  <a:lnTo>
                    <a:pt x="1509" y="1513"/>
                  </a:lnTo>
                  <a:lnTo>
                    <a:pt x="1508" y="1513"/>
                  </a:lnTo>
                  <a:lnTo>
                    <a:pt x="1508" y="1514"/>
                  </a:lnTo>
                  <a:lnTo>
                    <a:pt x="1507" y="1514"/>
                  </a:lnTo>
                  <a:lnTo>
                    <a:pt x="1506" y="1514"/>
                  </a:lnTo>
                  <a:lnTo>
                    <a:pt x="1506" y="1515"/>
                  </a:lnTo>
                  <a:lnTo>
                    <a:pt x="1504" y="1515"/>
                  </a:lnTo>
                  <a:lnTo>
                    <a:pt x="1503" y="1515"/>
                  </a:lnTo>
                  <a:lnTo>
                    <a:pt x="1502" y="1514"/>
                  </a:lnTo>
                  <a:lnTo>
                    <a:pt x="1501" y="1514"/>
                  </a:lnTo>
                  <a:lnTo>
                    <a:pt x="1500" y="1515"/>
                  </a:lnTo>
                  <a:lnTo>
                    <a:pt x="1500" y="1516"/>
                  </a:lnTo>
                  <a:lnTo>
                    <a:pt x="1499" y="1516"/>
                  </a:lnTo>
                  <a:lnTo>
                    <a:pt x="1498" y="1517"/>
                  </a:lnTo>
                  <a:lnTo>
                    <a:pt x="1498" y="1516"/>
                  </a:lnTo>
                  <a:lnTo>
                    <a:pt x="1498" y="1515"/>
                  </a:lnTo>
                  <a:lnTo>
                    <a:pt x="1498" y="1514"/>
                  </a:lnTo>
                  <a:lnTo>
                    <a:pt x="1497" y="1513"/>
                  </a:lnTo>
                  <a:lnTo>
                    <a:pt x="1495" y="1513"/>
                  </a:lnTo>
                  <a:lnTo>
                    <a:pt x="1495" y="1512"/>
                  </a:lnTo>
                  <a:lnTo>
                    <a:pt x="1494" y="1510"/>
                  </a:lnTo>
                  <a:lnTo>
                    <a:pt x="1494" y="1509"/>
                  </a:lnTo>
                  <a:lnTo>
                    <a:pt x="1493" y="1508"/>
                  </a:lnTo>
                  <a:lnTo>
                    <a:pt x="1493" y="1506"/>
                  </a:lnTo>
                  <a:lnTo>
                    <a:pt x="1493" y="1505"/>
                  </a:lnTo>
                  <a:lnTo>
                    <a:pt x="1491" y="1505"/>
                  </a:lnTo>
                  <a:lnTo>
                    <a:pt x="1491" y="1506"/>
                  </a:lnTo>
                  <a:lnTo>
                    <a:pt x="1490" y="1506"/>
                  </a:lnTo>
                  <a:lnTo>
                    <a:pt x="1490" y="1505"/>
                  </a:lnTo>
                  <a:lnTo>
                    <a:pt x="1490" y="1504"/>
                  </a:lnTo>
                  <a:lnTo>
                    <a:pt x="1490" y="1503"/>
                  </a:lnTo>
                  <a:lnTo>
                    <a:pt x="1489" y="1503"/>
                  </a:lnTo>
                  <a:lnTo>
                    <a:pt x="1489" y="1501"/>
                  </a:lnTo>
                  <a:lnTo>
                    <a:pt x="1487" y="1500"/>
                  </a:lnTo>
                  <a:lnTo>
                    <a:pt x="1487" y="1501"/>
                  </a:lnTo>
                  <a:lnTo>
                    <a:pt x="1487" y="1500"/>
                  </a:lnTo>
                  <a:lnTo>
                    <a:pt x="1487" y="1499"/>
                  </a:lnTo>
                  <a:lnTo>
                    <a:pt x="1487" y="1500"/>
                  </a:lnTo>
                  <a:lnTo>
                    <a:pt x="1487" y="1498"/>
                  </a:lnTo>
                  <a:lnTo>
                    <a:pt x="1487" y="1497"/>
                  </a:lnTo>
                  <a:lnTo>
                    <a:pt x="1487" y="1496"/>
                  </a:lnTo>
                  <a:lnTo>
                    <a:pt x="1489" y="1496"/>
                  </a:lnTo>
                  <a:lnTo>
                    <a:pt x="1489" y="1493"/>
                  </a:lnTo>
                  <a:lnTo>
                    <a:pt x="1487" y="1495"/>
                  </a:lnTo>
                  <a:lnTo>
                    <a:pt x="1487" y="1496"/>
                  </a:lnTo>
                  <a:lnTo>
                    <a:pt x="1487" y="1497"/>
                  </a:lnTo>
                  <a:lnTo>
                    <a:pt x="1487" y="1498"/>
                  </a:lnTo>
                  <a:lnTo>
                    <a:pt x="1487" y="1499"/>
                  </a:lnTo>
                  <a:lnTo>
                    <a:pt x="1487" y="1498"/>
                  </a:lnTo>
                  <a:lnTo>
                    <a:pt x="1487" y="1497"/>
                  </a:lnTo>
                  <a:lnTo>
                    <a:pt x="1487" y="1496"/>
                  </a:lnTo>
                  <a:lnTo>
                    <a:pt x="1487" y="1493"/>
                  </a:lnTo>
                  <a:lnTo>
                    <a:pt x="1487" y="1495"/>
                  </a:lnTo>
                  <a:lnTo>
                    <a:pt x="1486" y="1497"/>
                  </a:lnTo>
                  <a:lnTo>
                    <a:pt x="1486" y="1498"/>
                  </a:lnTo>
                  <a:lnTo>
                    <a:pt x="1486" y="1497"/>
                  </a:lnTo>
                  <a:lnTo>
                    <a:pt x="1486" y="1496"/>
                  </a:lnTo>
                  <a:lnTo>
                    <a:pt x="1486" y="1495"/>
                  </a:lnTo>
                  <a:lnTo>
                    <a:pt x="1486" y="1496"/>
                  </a:lnTo>
                  <a:lnTo>
                    <a:pt x="1485" y="1496"/>
                  </a:lnTo>
                  <a:lnTo>
                    <a:pt x="1484" y="1495"/>
                  </a:lnTo>
                  <a:lnTo>
                    <a:pt x="1484" y="1493"/>
                  </a:lnTo>
                  <a:lnTo>
                    <a:pt x="1485" y="1492"/>
                  </a:lnTo>
                  <a:lnTo>
                    <a:pt x="1486" y="1491"/>
                  </a:lnTo>
                  <a:lnTo>
                    <a:pt x="1489" y="1491"/>
                  </a:lnTo>
                  <a:lnTo>
                    <a:pt x="1491" y="1490"/>
                  </a:lnTo>
                  <a:lnTo>
                    <a:pt x="1492" y="1490"/>
                  </a:lnTo>
                  <a:lnTo>
                    <a:pt x="1493" y="1490"/>
                  </a:lnTo>
                  <a:lnTo>
                    <a:pt x="1494" y="1490"/>
                  </a:lnTo>
                  <a:lnTo>
                    <a:pt x="1495" y="1490"/>
                  </a:lnTo>
                  <a:lnTo>
                    <a:pt x="1494" y="1490"/>
                  </a:lnTo>
                  <a:lnTo>
                    <a:pt x="1493" y="1490"/>
                  </a:lnTo>
                  <a:lnTo>
                    <a:pt x="1493" y="1489"/>
                  </a:lnTo>
                  <a:lnTo>
                    <a:pt x="1492" y="1489"/>
                  </a:lnTo>
                  <a:lnTo>
                    <a:pt x="1491" y="1489"/>
                  </a:lnTo>
                  <a:lnTo>
                    <a:pt x="1490" y="1489"/>
                  </a:lnTo>
                  <a:lnTo>
                    <a:pt x="1489" y="1490"/>
                  </a:lnTo>
                  <a:lnTo>
                    <a:pt x="1487" y="1491"/>
                  </a:lnTo>
                  <a:lnTo>
                    <a:pt x="1486" y="1491"/>
                  </a:lnTo>
                  <a:lnTo>
                    <a:pt x="1485" y="1491"/>
                  </a:lnTo>
                  <a:lnTo>
                    <a:pt x="1485" y="1492"/>
                  </a:lnTo>
                  <a:lnTo>
                    <a:pt x="1484" y="1492"/>
                  </a:lnTo>
                  <a:lnTo>
                    <a:pt x="1483" y="1492"/>
                  </a:lnTo>
                  <a:lnTo>
                    <a:pt x="1482" y="1491"/>
                  </a:lnTo>
                  <a:lnTo>
                    <a:pt x="1481" y="1491"/>
                  </a:lnTo>
                  <a:lnTo>
                    <a:pt x="1480" y="1492"/>
                  </a:lnTo>
                  <a:lnTo>
                    <a:pt x="1481" y="1492"/>
                  </a:lnTo>
                  <a:lnTo>
                    <a:pt x="1482" y="1492"/>
                  </a:lnTo>
                  <a:lnTo>
                    <a:pt x="1483" y="1493"/>
                  </a:lnTo>
                  <a:lnTo>
                    <a:pt x="1484" y="1495"/>
                  </a:lnTo>
                  <a:lnTo>
                    <a:pt x="1484" y="1496"/>
                  </a:lnTo>
                  <a:lnTo>
                    <a:pt x="1483" y="1497"/>
                  </a:lnTo>
                  <a:lnTo>
                    <a:pt x="1483" y="1498"/>
                  </a:lnTo>
                  <a:lnTo>
                    <a:pt x="1483" y="1499"/>
                  </a:lnTo>
                  <a:lnTo>
                    <a:pt x="1482" y="1498"/>
                  </a:lnTo>
                  <a:lnTo>
                    <a:pt x="1481" y="1498"/>
                  </a:lnTo>
                  <a:lnTo>
                    <a:pt x="1477" y="1499"/>
                  </a:lnTo>
                  <a:lnTo>
                    <a:pt x="1476" y="1499"/>
                  </a:lnTo>
                  <a:lnTo>
                    <a:pt x="1473" y="1499"/>
                  </a:lnTo>
                  <a:lnTo>
                    <a:pt x="1474" y="1499"/>
                  </a:lnTo>
                  <a:lnTo>
                    <a:pt x="1475" y="1499"/>
                  </a:lnTo>
                  <a:lnTo>
                    <a:pt x="1475" y="1500"/>
                  </a:lnTo>
                  <a:lnTo>
                    <a:pt x="1476" y="1500"/>
                  </a:lnTo>
                  <a:lnTo>
                    <a:pt x="1477" y="1500"/>
                  </a:lnTo>
                  <a:lnTo>
                    <a:pt x="1478" y="1500"/>
                  </a:lnTo>
                  <a:lnTo>
                    <a:pt x="1481" y="1503"/>
                  </a:lnTo>
                  <a:lnTo>
                    <a:pt x="1482" y="1504"/>
                  </a:lnTo>
                  <a:lnTo>
                    <a:pt x="1483" y="1505"/>
                  </a:lnTo>
                  <a:lnTo>
                    <a:pt x="1482" y="1505"/>
                  </a:lnTo>
                  <a:lnTo>
                    <a:pt x="1482" y="1506"/>
                  </a:lnTo>
                  <a:lnTo>
                    <a:pt x="1481" y="1506"/>
                  </a:lnTo>
                  <a:lnTo>
                    <a:pt x="1478" y="1505"/>
                  </a:lnTo>
                  <a:lnTo>
                    <a:pt x="1480" y="1506"/>
                  </a:lnTo>
                  <a:lnTo>
                    <a:pt x="1482" y="1506"/>
                  </a:lnTo>
                  <a:lnTo>
                    <a:pt x="1482" y="1507"/>
                  </a:lnTo>
                  <a:lnTo>
                    <a:pt x="1483" y="1507"/>
                  </a:lnTo>
                  <a:lnTo>
                    <a:pt x="1484" y="1508"/>
                  </a:lnTo>
                  <a:lnTo>
                    <a:pt x="1485" y="1509"/>
                  </a:lnTo>
                  <a:lnTo>
                    <a:pt x="1486" y="1510"/>
                  </a:lnTo>
                  <a:lnTo>
                    <a:pt x="1487" y="1513"/>
                  </a:lnTo>
                  <a:lnTo>
                    <a:pt x="1487" y="1515"/>
                  </a:lnTo>
                  <a:lnTo>
                    <a:pt x="1486" y="1516"/>
                  </a:lnTo>
                  <a:lnTo>
                    <a:pt x="1485" y="1518"/>
                  </a:lnTo>
                  <a:lnTo>
                    <a:pt x="1485" y="1520"/>
                  </a:lnTo>
                  <a:lnTo>
                    <a:pt x="1485" y="1521"/>
                  </a:lnTo>
                  <a:lnTo>
                    <a:pt x="1486" y="1521"/>
                  </a:lnTo>
                  <a:lnTo>
                    <a:pt x="1487" y="1521"/>
                  </a:lnTo>
                  <a:lnTo>
                    <a:pt x="1487" y="1522"/>
                  </a:lnTo>
                  <a:lnTo>
                    <a:pt x="1487" y="1523"/>
                  </a:lnTo>
                  <a:lnTo>
                    <a:pt x="1486" y="1523"/>
                  </a:lnTo>
                  <a:lnTo>
                    <a:pt x="1486" y="1524"/>
                  </a:lnTo>
                  <a:lnTo>
                    <a:pt x="1486" y="1525"/>
                  </a:lnTo>
                  <a:lnTo>
                    <a:pt x="1486" y="1526"/>
                  </a:lnTo>
                  <a:lnTo>
                    <a:pt x="1485" y="1526"/>
                  </a:lnTo>
                  <a:lnTo>
                    <a:pt x="1484" y="1528"/>
                  </a:lnTo>
                  <a:lnTo>
                    <a:pt x="1485" y="1528"/>
                  </a:lnTo>
                  <a:lnTo>
                    <a:pt x="1484" y="1528"/>
                  </a:lnTo>
                  <a:lnTo>
                    <a:pt x="1483" y="1529"/>
                  </a:lnTo>
                  <a:lnTo>
                    <a:pt x="1483" y="1530"/>
                  </a:lnTo>
                  <a:lnTo>
                    <a:pt x="1482" y="1530"/>
                  </a:lnTo>
                  <a:lnTo>
                    <a:pt x="1481" y="1529"/>
                  </a:lnTo>
                  <a:lnTo>
                    <a:pt x="1481" y="1528"/>
                  </a:lnTo>
                  <a:lnTo>
                    <a:pt x="1481" y="1526"/>
                  </a:lnTo>
                  <a:lnTo>
                    <a:pt x="1478" y="1525"/>
                  </a:lnTo>
                  <a:lnTo>
                    <a:pt x="1478" y="1524"/>
                  </a:lnTo>
                  <a:lnTo>
                    <a:pt x="1478" y="1523"/>
                  </a:lnTo>
                  <a:lnTo>
                    <a:pt x="1476" y="1522"/>
                  </a:lnTo>
                  <a:lnTo>
                    <a:pt x="1475" y="1521"/>
                  </a:lnTo>
                  <a:lnTo>
                    <a:pt x="1474" y="1520"/>
                  </a:lnTo>
                  <a:lnTo>
                    <a:pt x="1474" y="1517"/>
                  </a:lnTo>
                  <a:lnTo>
                    <a:pt x="1474" y="1516"/>
                  </a:lnTo>
                  <a:lnTo>
                    <a:pt x="1472" y="1513"/>
                  </a:lnTo>
                  <a:lnTo>
                    <a:pt x="1470" y="1515"/>
                  </a:lnTo>
                  <a:lnTo>
                    <a:pt x="1470" y="1516"/>
                  </a:lnTo>
                  <a:lnTo>
                    <a:pt x="1472" y="1516"/>
                  </a:lnTo>
                  <a:lnTo>
                    <a:pt x="1472" y="1517"/>
                  </a:lnTo>
                  <a:lnTo>
                    <a:pt x="1474" y="1518"/>
                  </a:lnTo>
                  <a:lnTo>
                    <a:pt x="1476" y="1523"/>
                  </a:lnTo>
                  <a:lnTo>
                    <a:pt x="1477" y="1524"/>
                  </a:lnTo>
                  <a:lnTo>
                    <a:pt x="1477" y="1525"/>
                  </a:lnTo>
                  <a:lnTo>
                    <a:pt x="1478" y="1526"/>
                  </a:lnTo>
                  <a:lnTo>
                    <a:pt x="1480" y="1529"/>
                  </a:lnTo>
                  <a:lnTo>
                    <a:pt x="1478" y="1529"/>
                  </a:lnTo>
                  <a:lnTo>
                    <a:pt x="1477" y="1529"/>
                  </a:lnTo>
                  <a:lnTo>
                    <a:pt x="1476" y="1529"/>
                  </a:lnTo>
                  <a:lnTo>
                    <a:pt x="1475" y="1530"/>
                  </a:lnTo>
                  <a:lnTo>
                    <a:pt x="1474" y="1531"/>
                  </a:lnTo>
                  <a:lnTo>
                    <a:pt x="1474" y="1532"/>
                  </a:lnTo>
                  <a:lnTo>
                    <a:pt x="1474" y="1533"/>
                  </a:lnTo>
                  <a:lnTo>
                    <a:pt x="1474" y="1534"/>
                  </a:lnTo>
                  <a:lnTo>
                    <a:pt x="1473" y="1534"/>
                  </a:lnTo>
                  <a:lnTo>
                    <a:pt x="1472" y="1534"/>
                  </a:lnTo>
                  <a:lnTo>
                    <a:pt x="1470" y="1534"/>
                  </a:lnTo>
                  <a:lnTo>
                    <a:pt x="1469" y="1533"/>
                  </a:lnTo>
                  <a:lnTo>
                    <a:pt x="1469" y="1532"/>
                  </a:lnTo>
                  <a:lnTo>
                    <a:pt x="1469" y="1531"/>
                  </a:lnTo>
                  <a:lnTo>
                    <a:pt x="1469" y="1530"/>
                  </a:lnTo>
                  <a:lnTo>
                    <a:pt x="1469" y="1529"/>
                  </a:lnTo>
                  <a:lnTo>
                    <a:pt x="1469" y="1528"/>
                  </a:lnTo>
                  <a:lnTo>
                    <a:pt x="1469" y="1526"/>
                  </a:lnTo>
                  <a:lnTo>
                    <a:pt x="1468" y="1528"/>
                  </a:lnTo>
                  <a:lnTo>
                    <a:pt x="1468" y="1530"/>
                  </a:lnTo>
                  <a:lnTo>
                    <a:pt x="1467" y="1531"/>
                  </a:lnTo>
                  <a:lnTo>
                    <a:pt x="1466" y="1530"/>
                  </a:lnTo>
                  <a:lnTo>
                    <a:pt x="1466" y="1531"/>
                  </a:lnTo>
                  <a:lnTo>
                    <a:pt x="1466" y="1532"/>
                  </a:lnTo>
                  <a:lnTo>
                    <a:pt x="1466" y="1533"/>
                  </a:lnTo>
                  <a:lnTo>
                    <a:pt x="1466" y="1534"/>
                  </a:lnTo>
                  <a:lnTo>
                    <a:pt x="1466" y="1535"/>
                  </a:lnTo>
                  <a:lnTo>
                    <a:pt x="1466" y="1537"/>
                  </a:lnTo>
                  <a:lnTo>
                    <a:pt x="1466" y="1538"/>
                  </a:lnTo>
                  <a:lnTo>
                    <a:pt x="1465" y="1538"/>
                  </a:lnTo>
                  <a:lnTo>
                    <a:pt x="1465" y="1539"/>
                  </a:lnTo>
                  <a:lnTo>
                    <a:pt x="1464" y="1539"/>
                  </a:lnTo>
                  <a:lnTo>
                    <a:pt x="1464" y="1540"/>
                  </a:lnTo>
                  <a:lnTo>
                    <a:pt x="1464" y="1541"/>
                  </a:lnTo>
                  <a:lnTo>
                    <a:pt x="1463" y="1541"/>
                  </a:lnTo>
                  <a:lnTo>
                    <a:pt x="1461" y="1541"/>
                  </a:lnTo>
                  <a:lnTo>
                    <a:pt x="1460" y="1541"/>
                  </a:lnTo>
                  <a:lnTo>
                    <a:pt x="1460" y="1540"/>
                  </a:lnTo>
                  <a:lnTo>
                    <a:pt x="1459" y="1539"/>
                  </a:lnTo>
                  <a:lnTo>
                    <a:pt x="1459" y="1538"/>
                  </a:lnTo>
                  <a:lnTo>
                    <a:pt x="1458" y="1537"/>
                  </a:lnTo>
                  <a:lnTo>
                    <a:pt x="1458" y="1538"/>
                  </a:lnTo>
                  <a:lnTo>
                    <a:pt x="1457" y="1538"/>
                  </a:lnTo>
                  <a:lnTo>
                    <a:pt x="1456" y="1539"/>
                  </a:lnTo>
                  <a:lnTo>
                    <a:pt x="1455" y="1540"/>
                  </a:lnTo>
                  <a:lnTo>
                    <a:pt x="1454" y="1540"/>
                  </a:lnTo>
                  <a:lnTo>
                    <a:pt x="1454" y="1541"/>
                  </a:lnTo>
                  <a:lnTo>
                    <a:pt x="1451" y="1542"/>
                  </a:lnTo>
                  <a:lnTo>
                    <a:pt x="1452" y="1542"/>
                  </a:lnTo>
                  <a:lnTo>
                    <a:pt x="1451" y="1543"/>
                  </a:lnTo>
                  <a:lnTo>
                    <a:pt x="1450" y="1545"/>
                  </a:lnTo>
                  <a:lnTo>
                    <a:pt x="1449" y="1545"/>
                  </a:lnTo>
                  <a:lnTo>
                    <a:pt x="1448" y="1545"/>
                  </a:lnTo>
                  <a:lnTo>
                    <a:pt x="1444" y="1542"/>
                  </a:lnTo>
                  <a:lnTo>
                    <a:pt x="1443" y="1542"/>
                  </a:lnTo>
                  <a:lnTo>
                    <a:pt x="1443" y="1541"/>
                  </a:lnTo>
                  <a:lnTo>
                    <a:pt x="1443" y="1540"/>
                  </a:lnTo>
                  <a:lnTo>
                    <a:pt x="1443" y="1539"/>
                  </a:lnTo>
                  <a:lnTo>
                    <a:pt x="1446" y="1538"/>
                  </a:lnTo>
                  <a:lnTo>
                    <a:pt x="1446" y="1537"/>
                  </a:lnTo>
                  <a:lnTo>
                    <a:pt x="1446" y="1538"/>
                  </a:lnTo>
                  <a:lnTo>
                    <a:pt x="1444" y="1538"/>
                  </a:lnTo>
                  <a:lnTo>
                    <a:pt x="1443" y="1538"/>
                  </a:lnTo>
                  <a:lnTo>
                    <a:pt x="1442" y="1538"/>
                  </a:lnTo>
                  <a:lnTo>
                    <a:pt x="1442" y="1537"/>
                  </a:lnTo>
                  <a:lnTo>
                    <a:pt x="1442" y="1535"/>
                  </a:lnTo>
                  <a:lnTo>
                    <a:pt x="1442" y="1533"/>
                  </a:lnTo>
                  <a:lnTo>
                    <a:pt x="1441" y="1534"/>
                  </a:lnTo>
                  <a:lnTo>
                    <a:pt x="1441" y="1535"/>
                  </a:lnTo>
                  <a:lnTo>
                    <a:pt x="1441" y="1537"/>
                  </a:lnTo>
                  <a:lnTo>
                    <a:pt x="1441" y="1538"/>
                  </a:lnTo>
                  <a:lnTo>
                    <a:pt x="1442" y="1539"/>
                  </a:lnTo>
                  <a:lnTo>
                    <a:pt x="1442" y="1540"/>
                  </a:lnTo>
                  <a:lnTo>
                    <a:pt x="1442" y="1541"/>
                  </a:lnTo>
                  <a:lnTo>
                    <a:pt x="1442" y="1542"/>
                  </a:lnTo>
                  <a:lnTo>
                    <a:pt x="1443" y="1543"/>
                  </a:lnTo>
                  <a:lnTo>
                    <a:pt x="1442" y="1543"/>
                  </a:lnTo>
                  <a:lnTo>
                    <a:pt x="1442" y="1545"/>
                  </a:lnTo>
                  <a:lnTo>
                    <a:pt x="1442" y="1546"/>
                  </a:lnTo>
                  <a:lnTo>
                    <a:pt x="1441" y="1546"/>
                  </a:lnTo>
                  <a:lnTo>
                    <a:pt x="1441" y="1547"/>
                  </a:lnTo>
                  <a:lnTo>
                    <a:pt x="1440" y="1547"/>
                  </a:lnTo>
                  <a:lnTo>
                    <a:pt x="1439" y="1547"/>
                  </a:lnTo>
                  <a:lnTo>
                    <a:pt x="1437" y="1548"/>
                  </a:lnTo>
                  <a:lnTo>
                    <a:pt x="1437" y="1547"/>
                  </a:lnTo>
                  <a:lnTo>
                    <a:pt x="1435" y="1547"/>
                  </a:lnTo>
                  <a:lnTo>
                    <a:pt x="1435" y="1546"/>
                  </a:lnTo>
                  <a:lnTo>
                    <a:pt x="1434" y="1546"/>
                  </a:lnTo>
                  <a:lnTo>
                    <a:pt x="1434" y="1545"/>
                  </a:lnTo>
                  <a:lnTo>
                    <a:pt x="1435" y="1545"/>
                  </a:lnTo>
                  <a:lnTo>
                    <a:pt x="1435" y="1543"/>
                  </a:lnTo>
                  <a:lnTo>
                    <a:pt x="1435" y="1542"/>
                  </a:lnTo>
                  <a:lnTo>
                    <a:pt x="1434" y="1542"/>
                  </a:lnTo>
                  <a:lnTo>
                    <a:pt x="1434" y="1543"/>
                  </a:lnTo>
                  <a:lnTo>
                    <a:pt x="1431" y="1543"/>
                  </a:lnTo>
                  <a:lnTo>
                    <a:pt x="1430" y="1543"/>
                  </a:lnTo>
                  <a:lnTo>
                    <a:pt x="1429" y="1543"/>
                  </a:lnTo>
                  <a:lnTo>
                    <a:pt x="1428" y="1543"/>
                  </a:lnTo>
                  <a:lnTo>
                    <a:pt x="1429" y="1542"/>
                  </a:lnTo>
                  <a:lnTo>
                    <a:pt x="1429" y="1541"/>
                  </a:lnTo>
                  <a:lnTo>
                    <a:pt x="1430" y="1540"/>
                  </a:lnTo>
                  <a:lnTo>
                    <a:pt x="1429" y="1540"/>
                  </a:lnTo>
                  <a:lnTo>
                    <a:pt x="1429" y="1541"/>
                  </a:lnTo>
                  <a:lnTo>
                    <a:pt x="1428" y="1542"/>
                  </a:lnTo>
                  <a:lnTo>
                    <a:pt x="1426" y="1542"/>
                  </a:lnTo>
                  <a:lnTo>
                    <a:pt x="1426" y="1541"/>
                  </a:lnTo>
                  <a:lnTo>
                    <a:pt x="1425" y="1540"/>
                  </a:lnTo>
                  <a:lnTo>
                    <a:pt x="1424" y="1539"/>
                  </a:lnTo>
                  <a:lnTo>
                    <a:pt x="1424" y="1540"/>
                  </a:lnTo>
                  <a:lnTo>
                    <a:pt x="1424" y="1541"/>
                  </a:lnTo>
                  <a:lnTo>
                    <a:pt x="1424" y="1542"/>
                  </a:lnTo>
                  <a:lnTo>
                    <a:pt x="1424" y="1543"/>
                  </a:lnTo>
                  <a:lnTo>
                    <a:pt x="1425" y="1543"/>
                  </a:lnTo>
                  <a:lnTo>
                    <a:pt x="1425" y="1545"/>
                  </a:lnTo>
                  <a:lnTo>
                    <a:pt x="1426" y="1545"/>
                  </a:lnTo>
                  <a:lnTo>
                    <a:pt x="1428" y="1545"/>
                  </a:lnTo>
                  <a:lnTo>
                    <a:pt x="1428" y="1546"/>
                  </a:lnTo>
                  <a:lnTo>
                    <a:pt x="1424" y="1547"/>
                  </a:lnTo>
                  <a:lnTo>
                    <a:pt x="1424" y="1548"/>
                  </a:lnTo>
                  <a:lnTo>
                    <a:pt x="1423" y="1548"/>
                  </a:lnTo>
                  <a:lnTo>
                    <a:pt x="1423" y="1549"/>
                  </a:lnTo>
                  <a:lnTo>
                    <a:pt x="1422" y="1549"/>
                  </a:lnTo>
                  <a:lnTo>
                    <a:pt x="1422" y="1548"/>
                  </a:lnTo>
                  <a:lnTo>
                    <a:pt x="1423" y="1548"/>
                  </a:lnTo>
                  <a:lnTo>
                    <a:pt x="1423" y="1547"/>
                  </a:lnTo>
                  <a:lnTo>
                    <a:pt x="1422" y="1547"/>
                  </a:lnTo>
                  <a:lnTo>
                    <a:pt x="1422" y="1546"/>
                  </a:lnTo>
                  <a:lnTo>
                    <a:pt x="1422" y="1545"/>
                  </a:lnTo>
                  <a:lnTo>
                    <a:pt x="1421" y="1546"/>
                  </a:lnTo>
                  <a:lnTo>
                    <a:pt x="1420" y="1546"/>
                  </a:lnTo>
                  <a:lnTo>
                    <a:pt x="1418" y="1546"/>
                  </a:lnTo>
                  <a:lnTo>
                    <a:pt x="1417" y="1545"/>
                  </a:lnTo>
                  <a:lnTo>
                    <a:pt x="1417" y="1546"/>
                  </a:lnTo>
                  <a:lnTo>
                    <a:pt x="1416" y="1545"/>
                  </a:lnTo>
                  <a:lnTo>
                    <a:pt x="1416" y="1546"/>
                  </a:lnTo>
                  <a:lnTo>
                    <a:pt x="1418" y="1547"/>
                  </a:lnTo>
                  <a:lnTo>
                    <a:pt x="1420" y="1548"/>
                  </a:lnTo>
                  <a:lnTo>
                    <a:pt x="1420" y="1549"/>
                  </a:lnTo>
                  <a:lnTo>
                    <a:pt x="1420" y="1550"/>
                  </a:lnTo>
                  <a:lnTo>
                    <a:pt x="1418" y="1550"/>
                  </a:lnTo>
                  <a:lnTo>
                    <a:pt x="1420" y="1550"/>
                  </a:lnTo>
                  <a:lnTo>
                    <a:pt x="1420" y="1551"/>
                  </a:lnTo>
                  <a:lnTo>
                    <a:pt x="1418" y="1551"/>
                  </a:lnTo>
                  <a:lnTo>
                    <a:pt x="1417" y="1551"/>
                  </a:lnTo>
                  <a:lnTo>
                    <a:pt x="1416" y="1551"/>
                  </a:lnTo>
                  <a:lnTo>
                    <a:pt x="1415" y="1554"/>
                  </a:lnTo>
                  <a:lnTo>
                    <a:pt x="1414" y="1555"/>
                  </a:lnTo>
                  <a:lnTo>
                    <a:pt x="1413" y="1554"/>
                  </a:lnTo>
                  <a:lnTo>
                    <a:pt x="1413" y="1552"/>
                  </a:lnTo>
                  <a:lnTo>
                    <a:pt x="1412" y="1552"/>
                  </a:lnTo>
                  <a:lnTo>
                    <a:pt x="1412" y="1554"/>
                  </a:lnTo>
                  <a:lnTo>
                    <a:pt x="1413" y="1554"/>
                  </a:lnTo>
                  <a:lnTo>
                    <a:pt x="1413" y="1555"/>
                  </a:lnTo>
                  <a:lnTo>
                    <a:pt x="1412" y="1555"/>
                  </a:lnTo>
                  <a:lnTo>
                    <a:pt x="1411" y="1555"/>
                  </a:lnTo>
                  <a:lnTo>
                    <a:pt x="1409" y="1555"/>
                  </a:lnTo>
                  <a:lnTo>
                    <a:pt x="1408" y="1555"/>
                  </a:lnTo>
                  <a:lnTo>
                    <a:pt x="1408" y="1554"/>
                  </a:lnTo>
                  <a:lnTo>
                    <a:pt x="1407" y="1554"/>
                  </a:lnTo>
                  <a:lnTo>
                    <a:pt x="1407" y="1551"/>
                  </a:lnTo>
                  <a:lnTo>
                    <a:pt x="1406" y="1552"/>
                  </a:lnTo>
                  <a:lnTo>
                    <a:pt x="1406" y="1554"/>
                  </a:lnTo>
                  <a:lnTo>
                    <a:pt x="1407" y="1554"/>
                  </a:lnTo>
                  <a:lnTo>
                    <a:pt x="1407" y="1555"/>
                  </a:lnTo>
                  <a:lnTo>
                    <a:pt x="1405" y="1554"/>
                  </a:lnTo>
                  <a:lnTo>
                    <a:pt x="1404" y="1554"/>
                  </a:lnTo>
                  <a:lnTo>
                    <a:pt x="1404" y="1555"/>
                  </a:lnTo>
                  <a:lnTo>
                    <a:pt x="1405" y="1555"/>
                  </a:lnTo>
                  <a:lnTo>
                    <a:pt x="1406" y="1555"/>
                  </a:lnTo>
                  <a:lnTo>
                    <a:pt x="1405" y="1555"/>
                  </a:lnTo>
                  <a:lnTo>
                    <a:pt x="1404" y="1556"/>
                  </a:lnTo>
                  <a:lnTo>
                    <a:pt x="1401" y="1558"/>
                  </a:lnTo>
                  <a:lnTo>
                    <a:pt x="1400" y="1558"/>
                  </a:lnTo>
                  <a:lnTo>
                    <a:pt x="1401" y="1557"/>
                  </a:lnTo>
                  <a:lnTo>
                    <a:pt x="1401" y="1556"/>
                  </a:lnTo>
                  <a:lnTo>
                    <a:pt x="1400" y="1555"/>
                  </a:lnTo>
                  <a:lnTo>
                    <a:pt x="1399" y="1555"/>
                  </a:lnTo>
                  <a:lnTo>
                    <a:pt x="1398" y="1555"/>
                  </a:lnTo>
                  <a:lnTo>
                    <a:pt x="1397" y="1555"/>
                  </a:lnTo>
                  <a:lnTo>
                    <a:pt x="1397" y="1556"/>
                  </a:lnTo>
                  <a:lnTo>
                    <a:pt x="1398" y="1556"/>
                  </a:lnTo>
                  <a:lnTo>
                    <a:pt x="1399" y="1556"/>
                  </a:lnTo>
                  <a:lnTo>
                    <a:pt x="1397" y="1556"/>
                  </a:lnTo>
                  <a:lnTo>
                    <a:pt x="1397" y="1557"/>
                  </a:lnTo>
                  <a:lnTo>
                    <a:pt x="1396" y="1557"/>
                  </a:lnTo>
                  <a:lnTo>
                    <a:pt x="1395" y="1557"/>
                  </a:lnTo>
                  <a:lnTo>
                    <a:pt x="1394" y="1557"/>
                  </a:lnTo>
                  <a:lnTo>
                    <a:pt x="1396" y="1556"/>
                  </a:lnTo>
                  <a:lnTo>
                    <a:pt x="1395" y="1556"/>
                  </a:lnTo>
                  <a:lnTo>
                    <a:pt x="1394" y="1556"/>
                  </a:lnTo>
                  <a:lnTo>
                    <a:pt x="1394" y="1555"/>
                  </a:lnTo>
                  <a:lnTo>
                    <a:pt x="1391" y="1555"/>
                  </a:lnTo>
                  <a:lnTo>
                    <a:pt x="1391" y="1554"/>
                  </a:lnTo>
                  <a:lnTo>
                    <a:pt x="1391" y="1555"/>
                  </a:lnTo>
                  <a:lnTo>
                    <a:pt x="1390" y="1555"/>
                  </a:lnTo>
                  <a:lnTo>
                    <a:pt x="1390" y="1556"/>
                  </a:lnTo>
                  <a:lnTo>
                    <a:pt x="1391" y="1556"/>
                  </a:lnTo>
                  <a:lnTo>
                    <a:pt x="1390" y="1557"/>
                  </a:lnTo>
                  <a:lnTo>
                    <a:pt x="1390" y="1558"/>
                  </a:lnTo>
                  <a:lnTo>
                    <a:pt x="1391" y="1558"/>
                  </a:lnTo>
                  <a:lnTo>
                    <a:pt x="1391" y="1557"/>
                  </a:lnTo>
                  <a:lnTo>
                    <a:pt x="1392" y="1556"/>
                  </a:lnTo>
                  <a:lnTo>
                    <a:pt x="1394" y="1557"/>
                  </a:lnTo>
                  <a:lnTo>
                    <a:pt x="1392" y="1557"/>
                  </a:lnTo>
                  <a:lnTo>
                    <a:pt x="1391" y="1557"/>
                  </a:lnTo>
                  <a:lnTo>
                    <a:pt x="1390" y="1559"/>
                  </a:lnTo>
                  <a:lnTo>
                    <a:pt x="1389" y="1558"/>
                  </a:lnTo>
                  <a:lnTo>
                    <a:pt x="1388" y="1559"/>
                  </a:lnTo>
                  <a:lnTo>
                    <a:pt x="1387" y="1559"/>
                  </a:lnTo>
                  <a:lnTo>
                    <a:pt x="1387" y="1560"/>
                  </a:lnTo>
                  <a:lnTo>
                    <a:pt x="1386" y="1560"/>
                  </a:lnTo>
                  <a:lnTo>
                    <a:pt x="1385" y="1560"/>
                  </a:lnTo>
                  <a:lnTo>
                    <a:pt x="1383" y="1559"/>
                  </a:lnTo>
                  <a:lnTo>
                    <a:pt x="1382" y="1559"/>
                  </a:lnTo>
                  <a:lnTo>
                    <a:pt x="1381" y="1560"/>
                  </a:lnTo>
                  <a:lnTo>
                    <a:pt x="1380" y="1562"/>
                  </a:lnTo>
                  <a:lnTo>
                    <a:pt x="1379" y="1563"/>
                  </a:lnTo>
                  <a:lnTo>
                    <a:pt x="1379" y="1564"/>
                  </a:lnTo>
                  <a:lnTo>
                    <a:pt x="1378" y="1564"/>
                  </a:lnTo>
                  <a:lnTo>
                    <a:pt x="1378" y="1565"/>
                  </a:lnTo>
                  <a:lnTo>
                    <a:pt x="1378" y="1563"/>
                  </a:lnTo>
                  <a:lnTo>
                    <a:pt x="1379" y="1562"/>
                  </a:lnTo>
                  <a:lnTo>
                    <a:pt x="1378" y="1562"/>
                  </a:lnTo>
                  <a:lnTo>
                    <a:pt x="1378" y="1563"/>
                  </a:lnTo>
                  <a:lnTo>
                    <a:pt x="1377" y="1562"/>
                  </a:lnTo>
                  <a:lnTo>
                    <a:pt x="1377" y="1560"/>
                  </a:lnTo>
                  <a:lnTo>
                    <a:pt x="1378" y="1560"/>
                  </a:lnTo>
                  <a:lnTo>
                    <a:pt x="1379" y="1560"/>
                  </a:lnTo>
                  <a:lnTo>
                    <a:pt x="1379" y="1559"/>
                  </a:lnTo>
                  <a:lnTo>
                    <a:pt x="1380" y="1559"/>
                  </a:lnTo>
                  <a:lnTo>
                    <a:pt x="1381" y="1559"/>
                  </a:lnTo>
                  <a:lnTo>
                    <a:pt x="1382" y="1558"/>
                  </a:lnTo>
                  <a:lnTo>
                    <a:pt x="1381" y="1558"/>
                  </a:lnTo>
                  <a:lnTo>
                    <a:pt x="1380" y="1559"/>
                  </a:lnTo>
                  <a:lnTo>
                    <a:pt x="1377" y="1560"/>
                  </a:lnTo>
                  <a:lnTo>
                    <a:pt x="1377" y="1562"/>
                  </a:lnTo>
                  <a:lnTo>
                    <a:pt x="1377" y="1564"/>
                  </a:lnTo>
                  <a:lnTo>
                    <a:pt x="1378" y="1566"/>
                  </a:lnTo>
                  <a:lnTo>
                    <a:pt x="1377" y="1566"/>
                  </a:lnTo>
                  <a:lnTo>
                    <a:pt x="1374" y="1566"/>
                  </a:lnTo>
                  <a:lnTo>
                    <a:pt x="1375" y="1566"/>
                  </a:lnTo>
                  <a:lnTo>
                    <a:pt x="1375" y="1567"/>
                  </a:lnTo>
                  <a:lnTo>
                    <a:pt x="1371" y="1567"/>
                  </a:lnTo>
                  <a:lnTo>
                    <a:pt x="1370" y="1567"/>
                  </a:lnTo>
                  <a:lnTo>
                    <a:pt x="1370" y="1568"/>
                  </a:lnTo>
                  <a:lnTo>
                    <a:pt x="1369" y="1568"/>
                  </a:lnTo>
                  <a:lnTo>
                    <a:pt x="1370" y="1567"/>
                  </a:lnTo>
                  <a:lnTo>
                    <a:pt x="1370" y="1566"/>
                  </a:lnTo>
                  <a:lnTo>
                    <a:pt x="1370" y="1565"/>
                  </a:lnTo>
                  <a:lnTo>
                    <a:pt x="1369" y="1565"/>
                  </a:lnTo>
                  <a:lnTo>
                    <a:pt x="1370" y="1565"/>
                  </a:lnTo>
                  <a:lnTo>
                    <a:pt x="1370" y="1564"/>
                  </a:lnTo>
                  <a:lnTo>
                    <a:pt x="1369" y="1564"/>
                  </a:lnTo>
                  <a:lnTo>
                    <a:pt x="1370" y="1564"/>
                  </a:lnTo>
                  <a:lnTo>
                    <a:pt x="1371" y="1565"/>
                  </a:lnTo>
                  <a:lnTo>
                    <a:pt x="1371" y="1564"/>
                  </a:lnTo>
                  <a:lnTo>
                    <a:pt x="1370" y="1564"/>
                  </a:lnTo>
                  <a:lnTo>
                    <a:pt x="1371" y="1563"/>
                  </a:lnTo>
                  <a:lnTo>
                    <a:pt x="1371" y="1562"/>
                  </a:lnTo>
                  <a:lnTo>
                    <a:pt x="1370" y="1563"/>
                  </a:lnTo>
                  <a:lnTo>
                    <a:pt x="1370" y="1564"/>
                  </a:lnTo>
                  <a:lnTo>
                    <a:pt x="1369" y="1563"/>
                  </a:lnTo>
                  <a:lnTo>
                    <a:pt x="1369" y="1562"/>
                  </a:lnTo>
                  <a:lnTo>
                    <a:pt x="1370" y="1559"/>
                  </a:lnTo>
                  <a:lnTo>
                    <a:pt x="1369" y="1560"/>
                  </a:lnTo>
                  <a:lnTo>
                    <a:pt x="1368" y="1559"/>
                  </a:lnTo>
                  <a:lnTo>
                    <a:pt x="1368" y="1558"/>
                  </a:lnTo>
                  <a:lnTo>
                    <a:pt x="1366" y="1558"/>
                  </a:lnTo>
                  <a:lnTo>
                    <a:pt x="1368" y="1559"/>
                  </a:lnTo>
                  <a:lnTo>
                    <a:pt x="1368" y="1562"/>
                  </a:lnTo>
                  <a:lnTo>
                    <a:pt x="1368" y="1563"/>
                  </a:lnTo>
                  <a:lnTo>
                    <a:pt x="1366" y="1563"/>
                  </a:lnTo>
                  <a:lnTo>
                    <a:pt x="1365" y="1562"/>
                  </a:lnTo>
                  <a:lnTo>
                    <a:pt x="1365" y="1563"/>
                  </a:lnTo>
                  <a:lnTo>
                    <a:pt x="1366" y="1563"/>
                  </a:lnTo>
                  <a:lnTo>
                    <a:pt x="1368" y="1564"/>
                  </a:lnTo>
                  <a:lnTo>
                    <a:pt x="1366" y="1564"/>
                  </a:lnTo>
                  <a:lnTo>
                    <a:pt x="1368" y="1565"/>
                  </a:lnTo>
                  <a:lnTo>
                    <a:pt x="1369" y="1566"/>
                  </a:lnTo>
                  <a:lnTo>
                    <a:pt x="1369" y="1567"/>
                  </a:lnTo>
                  <a:lnTo>
                    <a:pt x="1369" y="1568"/>
                  </a:lnTo>
                  <a:lnTo>
                    <a:pt x="1368" y="1570"/>
                  </a:lnTo>
                  <a:lnTo>
                    <a:pt x="1366" y="1571"/>
                  </a:lnTo>
                  <a:lnTo>
                    <a:pt x="1365" y="1571"/>
                  </a:lnTo>
                  <a:lnTo>
                    <a:pt x="1365" y="1572"/>
                  </a:lnTo>
                  <a:lnTo>
                    <a:pt x="1364" y="1572"/>
                  </a:lnTo>
                  <a:lnTo>
                    <a:pt x="1363" y="1572"/>
                  </a:lnTo>
                  <a:lnTo>
                    <a:pt x="1362" y="1574"/>
                  </a:lnTo>
                  <a:lnTo>
                    <a:pt x="1362" y="1575"/>
                  </a:lnTo>
                  <a:lnTo>
                    <a:pt x="1361" y="1574"/>
                  </a:lnTo>
                  <a:lnTo>
                    <a:pt x="1361" y="1573"/>
                  </a:lnTo>
                  <a:lnTo>
                    <a:pt x="1361" y="1574"/>
                  </a:lnTo>
                  <a:lnTo>
                    <a:pt x="1360" y="1575"/>
                  </a:lnTo>
                  <a:lnTo>
                    <a:pt x="1360" y="1576"/>
                  </a:lnTo>
                  <a:lnTo>
                    <a:pt x="1359" y="1576"/>
                  </a:lnTo>
                  <a:lnTo>
                    <a:pt x="1360" y="1576"/>
                  </a:lnTo>
                  <a:lnTo>
                    <a:pt x="1360" y="1577"/>
                  </a:lnTo>
                  <a:lnTo>
                    <a:pt x="1359" y="1579"/>
                  </a:lnTo>
                  <a:lnTo>
                    <a:pt x="1360" y="1580"/>
                  </a:lnTo>
                  <a:lnTo>
                    <a:pt x="1360" y="1581"/>
                  </a:lnTo>
                  <a:lnTo>
                    <a:pt x="1360" y="1582"/>
                  </a:lnTo>
                  <a:lnTo>
                    <a:pt x="1361" y="1582"/>
                  </a:lnTo>
                  <a:lnTo>
                    <a:pt x="1364" y="1582"/>
                  </a:lnTo>
                  <a:lnTo>
                    <a:pt x="1365" y="1581"/>
                  </a:lnTo>
                  <a:lnTo>
                    <a:pt x="1366" y="1581"/>
                  </a:lnTo>
                  <a:lnTo>
                    <a:pt x="1366" y="1582"/>
                  </a:lnTo>
                  <a:lnTo>
                    <a:pt x="1368" y="1582"/>
                  </a:lnTo>
                  <a:lnTo>
                    <a:pt x="1368" y="1583"/>
                  </a:lnTo>
                  <a:lnTo>
                    <a:pt x="1369" y="1584"/>
                  </a:lnTo>
                  <a:lnTo>
                    <a:pt x="1369" y="1585"/>
                  </a:lnTo>
                  <a:lnTo>
                    <a:pt x="1369" y="1587"/>
                  </a:lnTo>
                  <a:lnTo>
                    <a:pt x="1368" y="1588"/>
                  </a:lnTo>
                  <a:lnTo>
                    <a:pt x="1368" y="1587"/>
                  </a:lnTo>
                  <a:lnTo>
                    <a:pt x="1366" y="1587"/>
                  </a:lnTo>
                  <a:lnTo>
                    <a:pt x="1366" y="1585"/>
                  </a:lnTo>
                  <a:lnTo>
                    <a:pt x="1366" y="1583"/>
                  </a:lnTo>
                  <a:lnTo>
                    <a:pt x="1365" y="1583"/>
                  </a:lnTo>
                  <a:lnTo>
                    <a:pt x="1365" y="1584"/>
                  </a:lnTo>
                  <a:lnTo>
                    <a:pt x="1365" y="1585"/>
                  </a:lnTo>
                  <a:lnTo>
                    <a:pt x="1365" y="1587"/>
                  </a:lnTo>
                  <a:lnTo>
                    <a:pt x="1366" y="1587"/>
                  </a:lnTo>
                  <a:lnTo>
                    <a:pt x="1365" y="1588"/>
                  </a:lnTo>
                  <a:lnTo>
                    <a:pt x="1365" y="1589"/>
                  </a:lnTo>
                  <a:lnTo>
                    <a:pt x="1364" y="1590"/>
                  </a:lnTo>
                  <a:lnTo>
                    <a:pt x="1365" y="1589"/>
                  </a:lnTo>
                  <a:lnTo>
                    <a:pt x="1365" y="1590"/>
                  </a:lnTo>
                  <a:lnTo>
                    <a:pt x="1366" y="1590"/>
                  </a:lnTo>
                  <a:lnTo>
                    <a:pt x="1366" y="1591"/>
                  </a:lnTo>
                  <a:lnTo>
                    <a:pt x="1368" y="1590"/>
                  </a:lnTo>
                  <a:lnTo>
                    <a:pt x="1368" y="1591"/>
                  </a:lnTo>
                  <a:lnTo>
                    <a:pt x="1369" y="1591"/>
                  </a:lnTo>
                  <a:lnTo>
                    <a:pt x="1368" y="1591"/>
                  </a:lnTo>
                  <a:lnTo>
                    <a:pt x="1369" y="1592"/>
                  </a:lnTo>
                  <a:lnTo>
                    <a:pt x="1370" y="1593"/>
                  </a:lnTo>
                  <a:lnTo>
                    <a:pt x="1371" y="1593"/>
                  </a:lnTo>
                  <a:lnTo>
                    <a:pt x="1372" y="1593"/>
                  </a:lnTo>
                  <a:lnTo>
                    <a:pt x="1372" y="1595"/>
                  </a:lnTo>
                  <a:lnTo>
                    <a:pt x="1373" y="1597"/>
                  </a:lnTo>
                  <a:lnTo>
                    <a:pt x="1372" y="1598"/>
                  </a:lnTo>
                  <a:lnTo>
                    <a:pt x="1372" y="1599"/>
                  </a:lnTo>
                  <a:lnTo>
                    <a:pt x="1371" y="1599"/>
                  </a:lnTo>
                  <a:lnTo>
                    <a:pt x="1371" y="1600"/>
                  </a:lnTo>
                  <a:lnTo>
                    <a:pt x="1371" y="1601"/>
                  </a:lnTo>
                  <a:lnTo>
                    <a:pt x="1369" y="1604"/>
                  </a:lnTo>
                  <a:lnTo>
                    <a:pt x="1368" y="1604"/>
                  </a:lnTo>
                  <a:lnTo>
                    <a:pt x="1366" y="1604"/>
                  </a:lnTo>
                  <a:lnTo>
                    <a:pt x="1366" y="1605"/>
                  </a:lnTo>
                  <a:lnTo>
                    <a:pt x="1365" y="1605"/>
                  </a:lnTo>
                  <a:lnTo>
                    <a:pt x="1364" y="1605"/>
                  </a:lnTo>
                  <a:lnTo>
                    <a:pt x="1364" y="1606"/>
                  </a:lnTo>
                  <a:lnTo>
                    <a:pt x="1363" y="1605"/>
                  </a:lnTo>
                  <a:lnTo>
                    <a:pt x="1362" y="1605"/>
                  </a:lnTo>
                  <a:lnTo>
                    <a:pt x="1361" y="1605"/>
                  </a:lnTo>
                  <a:lnTo>
                    <a:pt x="1361" y="1606"/>
                  </a:lnTo>
                  <a:lnTo>
                    <a:pt x="1359" y="1606"/>
                  </a:lnTo>
                  <a:lnTo>
                    <a:pt x="1357" y="1606"/>
                  </a:lnTo>
                  <a:lnTo>
                    <a:pt x="1357" y="1605"/>
                  </a:lnTo>
                  <a:lnTo>
                    <a:pt x="1356" y="1605"/>
                  </a:lnTo>
                  <a:lnTo>
                    <a:pt x="1355" y="1604"/>
                  </a:lnTo>
                  <a:lnTo>
                    <a:pt x="1354" y="1604"/>
                  </a:lnTo>
                  <a:lnTo>
                    <a:pt x="1354" y="1605"/>
                  </a:lnTo>
                  <a:lnTo>
                    <a:pt x="1353" y="1605"/>
                  </a:lnTo>
                  <a:lnTo>
                    <a:pt x="1352" y="1605"/>
                  </a:lnTo>
                  <a:lnTo>
                    <a:pt x="1352" y="1606"/>
                  </a:lnTo>
                  <a:lnTo>
                    <a:pt x="1351" y="1606"/>
                  </a:lnTo>
                  <a:lnTo>
                    <a:pt x="1351" y="1605"/>
                  </a:lnTo>
                  <a:lnTo>
                    <a:pt x="1351" y="1604"/>
                  </a:lnTo>
                  <a:lnTo>
                    <a:pt x="1351" y="1602"/>
                  </a:lnTo>
                  <a:lnTo>
                    <a:pt x="1351" y="1601"/>
                  </a:lnTo>
                  <a:lnTo>
                    <a:pt x="1349" y="1601"/>
                  </a:lnTo>
                  <a:lnTo>
                    <a:pt x="1348" y="1600"/>
                  </a:lnTo>
                  <a:lnTo>
                    <a:pt x="1349" y="1600"/>
                  </a:lnTo>
                  <a:lnTo>
                    <a:pt x="1348" y="1599"/>
                  </a:lnTo>
                  <a:lnTo>
                    <a:pt x="1349" y="1599"/>
                  </a:lnTo>
                  <a:lnTo>
                    <a:pt x="1351" y="1599"/>
                  </a:lnTo>
                  <a:lnTo>
                    <a:pt x="1352" y="1600"/>
                  </a:lnTo>
                  <a:lnTo>
                    <a:pt x="1353" y="1601"/>
                  </a:lnTo>
                  <a:lnTo>
                    <a:pt x="1353" y="1600"/>
                  </a:lnTo>
                  <a:lnTo>
                    <a:pt x="1354" y="1600"/>
                  </a:lnTo>
                  <a:lnTo>
                    <a:pt x="1354" y="1599"/>
                  </a:lnTo>
                  <a:lnTo>
                    <a:pt x="1354" y="1598"/>
                  </a:lnTo>
                  <a:lnTo>
                    <a:pt x="1353" y="1598"/>
                  </a:lnTo>
                  <a:lnTo>
                    <a:pt x="1353" y="1597"/>
                  </a:lnTo>
                  <a:lnTo>
                    <a:pt x="1352" y="1597"/>
                  </a:lnTo>
                  <a:lnTo>
                    <a:pt x="1352" y="1598"/>
                  </a:lnTo>
                  <a:lnTo>
                    <a:pt x="1352" y="1597"/>
                  </a:lnTo>
                  <a:lnTo>
                    <a:pt x="1351" y="1597"/>
                  </a:lnTo>
                  <a:lnTo>
                    <a:pt x="1351" y="1596"/>
                  </a:lnTo>
                  <a:lnTo>
                    <a:pt x="1351" y="1597"/>
                  </a:lnTo>
                  <a:lnTo>
                    <a:pt x="1351" y="1598"/>
                  </a:lnTo>
                  <a:lnTo>
                    <a:pt x="1349" y="1597"/>
                  </a:lnTo>
                  <a:lnTo>
                    <a:pt x="1349" y="1596"/>
                  </a:lnTo>
                  <a:lnTo>
                    <a:pt x="1348" y="1596"/>
                  </a:lnTo>
                  <a:lnTo>
                    <a:pt x="1347" y="1596"/>
                  </a:lnTo>
                  <a:lnTo>
                    <a:pt x="1347" y="1595"/>
                  </a:lnTo>
                  <a:lnTo>
                    <a:pt x="1347" y="1593"/>
                  </a:lnTo>
                  <a:lnTo>
                    <a:pt x="1347" y="1592"/>
                  </a:lnTo>
                  <a:lnTo>
                    <a:pt x="1347" y="1593"/>
                  </a:lnTo>
                  <a:lnTo>
                    <a:pt x="1347" y="1592"/>
                  </a:lnTo>
                  <a:lnTo>
                    <a:pt x="1346" y="1591"/>
                  </a:lnTo>
                  <a:lnTo>
                    <a:pt x="1345" y="1590"/>
                  </a:lnTo>
                  <a:lnTo>
                    <a:pt x="1344" y="1591"/>
                  </a:lnTo>
                  <a:lnTo>
                    <a:pt x="1344" y="1590"/>
                  </a:lnTo>
                  <a:lnTo>
                    <a:pt x="1344" y="1589"/>
                  </a:lnTo>
                  <a:lnTo>
                    <a:pt x="1345" y="1589"/>
                  </a:lnTo>
                  <a:lnTo>
                    <a:pt x="1346" y="1589"/>
                  </a:lnTo>
                  <a:lnTo>
                    <a:pt x="1347" y="1588"/>
                  </a:lnTo>
                  <a:lnTo>
                    <a:pt x="1347" y="1589"/>
                  </a:lnTo>
                  <a:lnTo>
                    <a:pt x="1347" y="1588"/>
                  </a:lnTo>
                  <a:lnTo>
                    <a:pt x="1348" y="1588"/>
                  </a:lnTo>
                  <a:lnTo>
                    <a:pt x="1348" y="1587"/>
                  </a:lnTo>
                  <a:lnTo>
                    <a:pt x="1347" y="1588"/>
                  </a:lnTo>
                  <a:lnTo>
                    <a:pt x="1346" y="1588"/>
                  </a:lnTo>
                  <a:lnTo>
                    <a:pt x="1345" y="1588"/>
                  </a:lnTo>
                  <a:lnTo>
                    <a:pt x="1345" y="1587"/>
                  </a:lnTo>
                  <a:lnTo>
                    <a:pt x="1344" y="1585"/>
                  </a:lnTo>
                  <a:lnTo>
                    <a:pt x="1345" y="1585"/>
                  </a:lnTo>
                  <a:lnTo>
                    <a:pt x="1345" y="1584"/>
                  </a:lnTo>
                  <a:lnTo>
                    <a:pt x="1345" y="1583"/>
                  </a:lnTo>
                  <a:lnTo>
                    <a:pt x="1344" y="1582"/>
                  </a:lnTo>
                  <a:lnTo>
                    <a:pt x="1345" y="1582"/>
                  </a:lnTo>
                  <a:lnTo>
                    <a:pt x="1344" y="1581"/>
                  </a:lnTo>
                  <a:lnTo>
                    <a:pt x="1344" y="1582"/>
                  </a:lnTo>
                  <a:lnTo>
                    <a:pt x="1344" y="1583"/>
                  </a:lnTo>
                  <a:lnTo>
                    <a:pt x="1343" y="1582"/>
                  </a:lnTo>
                  <a:lnTo>
                    <a:pt x="1343" y="1583"/>
                  </a:lnTo>
                  <a:lnTo>
                    <a:pt x="1342" y="1582"/>
                  </a:lnTo>
                  <a:lnTo>
                    <a:pt x="1340" y="1581"/>
                  </a:lnTo>
                  <a:lnTo>
                    <a:pt x="1340" y="1579"/>
                  </a:lnTo>
                  <a:lnTo>
                    <a:pt x="1342" y="1577"/>
                  </a:lnTo>
                  <a:lnTo>
                    <a:pt x="1342" y="1576"/>
                  </a:lnTo>
                  <a:lnTo>
                    <a:pt x="1343" y="1574"/>
                  </a:lnTo>
                  <a:lnTo>
                    <a:pt x="1343" y="1573"/>
                  </a:lnTo>
                  <a:lnTo>
                    <a:pt x="1342" y="1572"/>
                  </a:lnTo>
                  <a:lnTo>
                    <a:pt x="1342" y="1571"/>
                  </a:lnTo>
                  <a:lnTo>
                    <a:pt x="1342" y="1570"/>
                  </a:lnTo>
                  <a:lnTo>
                    <a:pt x="1343" y="1568"/>
                  </a:lnTo>
                  <a:lnTo>
                    <a:pt x="1344" y="1568"/>
                  </a:lnTo>
                  <a:lnTo>
                    <a:pt x="1344" y="1570"/>
                  </a:lnTo>
                  <a:lnTo>
                    <a:pt x="1344" y="1568"/>
                  </a:lnTo>
                  <a:lnTo>
                    <a:pt x="1345" y="1567"/>
                  </a:lnTo>
                  <a:lnTo>
                    <a:pt x="1345" y="1565"/>
                  </a:lnTo>
                  <a:lnTo>
                    <a:pt x="1345" y="1564"/>
                  </a:lnTo>
                  <a:lnTo>
                    <a:pt x="1345" y="1563"/>
                  </a:lnTo>
                  <a:lnTo>
                    <a:pt x="1345" y="1562"/>
                  </a:lnTo>
                  <a:lnTo>
                    <a:pt x="1345" y="1563"/>
                  </a:lnTo>
                  <a:lnTo>
                    <a:pt x="1346" y="1563"/>
                  </a:lnTo>
                  <a:lnTo>
                    <a:pt x="1346" y="1562"/>
                  </a:lnTo>
                  <a:lnTo>
                    <a:pt x="1347" y="1562"/>
                  </a:lnTo>
                  <a:lnTo>
                    <a:pt x="1351" y="1562"/>
                  </a:lnTo>
                  <a:lnTo>
                    <a:pt x="1351" y="1560"/>
                  </a:lnTo>
                  <a:lnTo>
                    <a:pt x="1349" y="1560"/>
                  </a:lnTo>
                  <a:lnTo>
                    <a:pt x="1351" y="1559"/>
                  </a:lnTo>
                  <a:lnTo>
                    <a:pt x="1352" y="1558"/>
                  </a:lnTo>
                  <a:lnTo>
                    <a:pt x="1352" y="1557"/>
                  </a:lnTo>
                  <a:lnTo>
                    <a:pt x="1351" y="1558"/>
                  </a:lnTo>
                  <a:lnTo>
                    <a:pt x="1351" y="1557"/>
                  </a:lnTo>
                  <a:lnTo>
                    <a:pt x="1352" y="1556"/>
                  </a:lnTo>
                  <a:lnTo>
                    <a:pt x="1351" y="1556"/>
                  </a:lnTo>
                  <a:lnTo>
                    <a:pt x="1349" y="1557"/>
                  </a:lnTo>
                  <a:lnTo>
                    <a:pt x="1348" y="1556"/>
                  </a:lnTo>
                  <a:lnTo>
                    <a:pt x="1347" y="1556"/>
                  </a:lnTo>
                  <a:lnTo>
                    <a:pt x="1347" y="1557"/>
                  </a:lnTo>
                  <a:lnTo>
                    <a:pt x="1346" y="1557"/>
                  </a:lnTo>
                  <a:lnTo>
                    <a:pt x="1346" y="1556"/>
                  </a:lnTo>
                  <a:lnTo>
                    <a:pt x="1346" y="1554"/>
                  </a:lnTo>
                  <a:lnTo>
                    <a:pt x="1345" y="1554"/>
                  </a:lnTo>
                  <a:lnTo>
                    <a:pt x="1345" y="1552"/>
                  </a:lnTo>
                  <a:lnTo>
                    <a:pt x="1344" y="1552"/>
                  </a:lnTo>
                  <a:lnTo>
                    <a:pt x="1344" y="1554"/>
                  </a:lnTo>
                  <a:lnTo>
                    <a:pt x="1345" y="1555"/>
                  </a:lnTo>
                  <a:lnTo>
                    <a:pt x="1345" y="1556"/>
                  </a:lnTo>
                  <a:lnTo>
                    <a:pt x="1344" y="1557"/>
                  </a:lnTo>
                  <a:lnTo>
                    <a:pt x="1343" y="1556"/>
                  </a:lnTo>
                  <a:lnTo>
                    <a:pt x="1340" y="1555"/>
                  </a:lnTo>
                  <a:lnTo>
                    <a:pt x="1342" y="1554"/>
                  </a:lnTo>
                  <a:lnTo>
                    <a:pt x="1342" y="1552"/>
                  </a:lnTo>
                  <a:lnTo>
                    <a:pt x="1342" y="1551"/>
                  </a:lnTo>
                  <a:lnTo>
                    <a:pt x="1340" y="1551"/>
                  </a:lnTo>
                  <a:lnTo>
                    <a:pt x="1339" y="1552"/>
                  </a:lnTo>
                  <a:lnTo>
                    <a:pt x="1340" y="1552"/>
                  </a:lnTo>
                  <a:lnTo>
                    <a:pt x="1339" y="1554"/>
                  </a:lnTo>
                  <a:lnTo>
                    <a:pt x="1339" y="1552"/>
                  </a:lnTo>
                  <a:lnTo>
                    <a:pt x="1339" y="1551"/>
                  </a:lnTo>
                  <a:lnTo>
                    <a:pt x="1338" y="1551"/>
                  </a:lnTo>
                  <a:lnTo>
                    <a:pt x="1339" y="1550"/>
                  </a:lnTo>
                  <a:lnTo>
                    <a:pt x="1338" y="1550"/>
                  </a:lnTo>
                  <a:lnTo>
                    <a:pt x="1338" y="1549"/>
                  </a:lnTo>
                  <a:lnTo>
                    <a:pt x="1337" y="1549"/>
                  </a:lnTo>
                  <a:lnTo>
                    <a:pt x="1337" y="1548"/>
                  </a:lnTo>
                  <a:lnTo>
                    <a:pt x="1337" y="1547"/>
                  </a:lnTo>
                  <a:lnTo>
                    <a:pt x="1338" y="1547"/>
                  </a:lnTo>
                  <a:lnTo>
                    <a:pt x="1338" y="1546"/>
                  </a:lnTo>
                  <a:lnTo>
                    <a:pt x="1337" y="1546"/>
                  </a:lnTo>
                  <a:lnTo>
                    <a:pt x="1335" y="1548"/>
                  </a:lnTo>
                  <a:lnTo>
                    <a:pt x="1335" y="1549"/>
                  </a:lnTo>
                  <a:lnTo>
                    <a:pt x="1335" y="1548"/>
                  </a:lnTo>
                  <a:lnTo>
                    <a:pt x="1336" y="1548"/>
                  </a:lnTo>
                  <a:lnTo>
                    <a:pt x="1336" y="1549"/>
                  </a:lnTo>
                  <a:lnTo>
                    <a:pt x="1335" y="1549"/>
                  </a:lnTo>
                  <a:lnTo>
                    <a:pt x="1334" y="1549"/>
                  </a:lnTo>
                  <a:lnTo>
                    <a:pt x="1336" y="1550"/>
                  </a:lnTo>
                  <a:lnTo>
                    <a:pt x="1336" y="1551"/>
                  </a:lnTo>
                  <a:lnTo>
                    <a:pt x="1337" y="1552"/>
                  </a:lnTo>
                  <a:lnTo>
                    <a:pt x="1337" y="1555"/>
                  </a:lnTo>
                  <a:lnTo>
                    <a:pt x="1336" y="1556"/>
                  </a:lnTo>
                  <a:lnTo>
                    <a:pt x="1335" y="1557"/>
                  </a:lnTo>
                  <a:lnTo>
                    <a:pt x="1334" y="1557"/>
                  </a:lnTo>
                  <a:lnTo>
                    <a:pt x="1334" y="1556"/>
                  </a:lnTo>
                  <a:lnTo>
                    <a:pt x="1334" y="1557"/>
                  </a:lnTo>
                  <a:lnTo>
                    <a:pt x="1332" y="1557"/>
                  </a:lnTo>
                  <a:lnTo>
                    <a:pt x="1332" y="1558"/>
                  </a:lnTo>
                  <a:lnTo>
                    <a:pt x="1329" y="1558"/>
                  </a:lnTo>
                  <a:lnTo>
                    <a:pt x="1329" y="1557"/>
                  </a:lnTo>
                  <a:lnTo>
                    <a:pt x="1328" y="1557"/>
                  </a:lnTo>
                  <a:lnTo>
                    <a:pt x="1327" y="1558"/>
                  </a:lnTo>
                  <a:lnTo>
                    <a:pt x="1326" y="1558"/>
                  </a:lnTo>
                  <a:lnTo>
                    <a:pt x="1325" y="1558"/>
                  </a:lnTo>
                  <a:lnTo>
                    <a:pt x="1325" y="1557"/>
                  </a:lnTo>
                  <a:lnTo>
                    <a:pt x="1325" y="1556"/>
                  </a:lnTo>
                  <a:lnTo>
                    <a:pt x="1325" y="1557"/>
                  </a:lnTo>
                  <a:lnTo>
                    <a:pt x="1325" y="1558"/>
                  </a:lnTo>
                  <a:lnTo>
                    <a:pt x="1325" y="1559"/>
                  </a:lnTo>
                  <a:lnTo>
                    <a:pt x="1322" y="1559"/>
                  </a:lnTo>
                  <a:lnTo>
                    <a:pt x="1322" y="1558"/>
                  </a:lnTo>
                  <a:lnTo>
                    <a:pt x="1321" y="1558"/>
                  </a:lnTo>
                  <a:lnTo>
                    <a:pt x="1321" y="1559"/>
                  </a:lnTo>
                  <a:lnTo>
                    <a:pt x="1322" y="1559"/>
                  </a:lnTo>
                  <a:lnTo>
                    <a:pt x="1321" y="1559"/>
                  </a:lnTo>
                  <a:lnTo>
                    <a:pt x="1320" y="1559"/>
                  </a:lnTo>
                  <a:lnTo>
                    <a:pt x="1319" y="1558"/>
                  </a:lnTo>
                  <a:lnTo>
                    <a:pt x="1318" y="1558"/>
                  </a:lnTo>
                  <a:lnTo>
                    <a:pt x="1318" y="1557"/>
                  </a:lnTo>
                  <a:lnTo>
                    <a:pt x="1319" y="1557"/>
                  </a:lnTo>
                  <a:lnTo>
                    <a:pt x="1319" y="1556"/>
                  </a:lnTo>
                  <a:lnTo>
                    <a:pt x="1320" y="1556"/>
                  </a:lnTo>
                  <a:lnTo>
                    <a:pt x="1321" y="1556"/>
                  </a:lnTo>
                  <a:lnTo>
                    <a:pt x="1321" y="1554"/>
                  </a:lnTo>
                  <a:lnTo>
                    <a:pt x="1321" y="1551"/>
                  </a:lnTo>
                  <a:lnTo>
                    <a:pt x="1321" y="1552"/>
                  </a:lnTo>
                  <a:lnTo>
                    <a:pt x="1320" y="1552"/>
                  </a:lnTo>
                  <a:lnTo>
                    <a:pt x="1320" y="1551"/>
                  </a:lnTo>
                  <a:lnTo>
                    <a:pt x="1319" y="1551"/>
                  </a:lnTo>
                  <a:lnTo>
                    <a:pt x="1318" y="1551"/>
                  </a:lnTo>
                  <a:lnTo>
                    <a:pt x="1319" y="1550"/>
                  </a:lnTo>
                  <a:lnTo>
                    <a:pt x="1318" y="1550"/>
                  </a:lnTo>
                  <a:lnTo>
                    <a:pt x="1317" y="1551"/>
                  </a:lnTo>
                  <a:lnTo>
                    <a:pt x="1316" y="1551"/>
                  </a:lnTo>
                  <a:lnTo>
                    <a:pt x="1314" y="1551"/>
                  </a:lnTo>
                  <a:lnTo>
                    <a:pt x="1313" y="1551"/>
                  </a:lnTo>
                  <a:lnTo>
                    <a:pt x="1313" y="1550"/>
                  </a:lnTo>
                  <a:lnTo>
                    <a:pt x="1312" y="1549"/>
                  </a:lnTo>
                  <a:lnTo>
                    <a:pt x="1311" y="1549"/>
                  </a:lnTo>
                  <a:lnTo>
                    <a:pt x="1311" y="1548"/>
                  </a:lnTo>
                  <a:lnTo>
                    <a:pt x="1311" y="1547"/>
                  </a:lnTo>
                  <a:lnTo>
                    <a:pt x="1311" y="1546"/>
                  </a:lnTo>
                  <a:lnTo>
                    <a:pt x="1312" y="1546"/>
                  </a:lnTo>
                  <a:lnTo>
                    <a:pt x="1313" y="1546"/>
                  </a:lnTo>
                  <a:lnTo>
                    <a:pt x="1313" y="1545"/>
                  </a:lnTo>
                  <a:lnTo>
                    <a:pt x="1313" y="1546"/>
                  </a:lnTo>
                  <a:lnTo>
                    <a:pt x="1312" y="1546"/>
                  </a:lnTo>
                  <a:lnTo>
                    <a:pt x="1312" y="1545"/>
                  </a:lnTo>
                  <a:lnTo>
                    <a:pt x="1312" y="1546"/>
                  </a:lnTo>
                  <a:lnTo>
                    <a:pt x="1311" y="1546"/>
                  </a:lnTo>
                  <a:lnTo>
                    <a:pt x="1311" y="1545"/>
                  </a:lnTo>
                  <a:lnTo>
                    <a:pt x="1312" y="1543"/>
                  </a:lnTo>
                  <a:lnTo>
                    <a:pt x="1311" y="1543"/>
                  </a:lnTo>
                  <a:lnTo>
                    <a:pt x="1311" y="1545"/>
                  </a:lnTo>
                  <a:lnTo>
                    <a:pt x="1311" y="1543"/>
                  </a:lnTo>
                  <a:lnTo>
                    <a:pt x="1310" y="1543"/>
                  </a:lnTo>
                  <a:lnTo>
                    <a:pt x="1309" y="1543"/>
                  </a:lnTo>
                  <a:lnTo>
                    <a:pt x="1308" y="1543"/>
                  </a:lnTo>
                  <a:lnTo>
                    <a:pt x="1309" y="1543"/>
                  </a:lnTo>
                  <a:lnTo>
                    <a:pt x="1310" y="1543"/>
                  </a:lnTo>
                  <a:lnTo>
                    <a:pt x="1310" y="1545"/>
                  </a:lnTo>
                  <a:lnTo>
                    <a:pt x="1309" y="1545"/>
                  </a:lnTo>
                  <a:lnTo>
                    <a:pt x="1310" y="1545"/>
                  </a:lnTo>
                  <a:lnTo>
                    <a:pt x="1310" y="1546"/>
                  </a:lnTo>
                  <a:lnTo>
                    <a:pt x="1310" y="1547"/>
                  </a:lnTo>
                  <a:lnTo>
                    <a:pt x="1309" y="1547"/>
                  </a:lnTo>
                  <a:lnTo>
                    <a:pt x="1309" y="1546"/>
                  </a:lnTo>
                  <a:lnTo>
                    <a:pt x="1309" y="1547"/>
                  </a:lnTo>
                  <a:lnTo>
                    <a:pt x="1309" y="1546"/>
                  </a:lnTo>
                  <a:lnTo>
                    <a:pt x="1309" y="1547"/>
                  </a:lnTo>
                  <a:lnTo>
                    <a:pt x="1308" y="1547"/>
                  </a:lnTo>
                  <a:lnTo>
                    <a:pt x="1309" y="1547"/>
                  </a:lnTo>
                  <a:lnTo>
                    <a:pt x="1310" y="1548"/>
                  </a:lnTo>
                  <a:lnTo>
                    <a:pt x="1310" y="1549"/>
                  </a:lnTo>
                  <a:lnTo>
                    <a:pt x="1310" y="1550"/>
                  </a:lnTo>
                  <a:lnTo>
                    <a:pt x="1311" y="1550"/>
                  </a:lnTo>
                  <a:lnTo>
                    <a:pt x="1310" y="1550"/>
                  </a:lnTo>
                  <a:lnTo>
                    <a:pt x="1309" y="1550"/>
                  </a:lnTo>
                  <a:lnTo>
                    <a:pt x="1308" y="1550"/>
                  </a:lnTo>
                  <a:lnTo>
                    <a:pt x="1308" y="1551"/>
                  </a:lnTo>
                  <a:lnTo>
                    <a:pt x="1306" y="1551"/>
                  </a:lnTo>
                  <a:lnTo>
                    <a:pt x="1306" y="1550"/>
                  </a:lnTo>
                  <a:lnTo>
                    <a:pt x="1305" y="1550"/>
                  </a:lnTo>
                  <a:lnTo>
                    <a:pt x="1305" y="1549"/>
                  </a:lnTo>
                  <a:lnTo>
                    <a:pt x="1306" y="1549"/>
                  </a:lnTo>
                  <a:lnTo>
                    <a:pt x="1306" y="1550"/>
                  </a:lnTo>
                  <a:lnTo>
                    <a:pt x="1306" y="1548"/>
                  </a:lnTo>
                  <a:lnTo>
                    <a:pt x="1306" y="1549"/>
                  </a:lnTo>
                  <a:lnTo>
                    <a:pt x="1305" y="1548"/>
                  </a:lnTo>
                  <a:lnTo>
                    <a:pt x="1305" y="1547"/>
                  </a:lnTo>
                  <a:lnTo>
                    <a:pt x="1306" y="1547"/>
                  </a:lnTo>
                  <a:lnTo>
                    <a:pt x="1306" y="1546"/>
                  </a:lnTo>
                  <a:lnTo>
                    <a:pt x="1305" y="1546"/>
                  </a:lnTo>
                  <a:lnTo>
                    <a:pt x="1305" y="1547"/>
                  </a:lnTo>
                  <a:lnTo>
                    <a:pt x="1304" y="1548"/>
                  </a:lnTo>
                  <a:lnTo>
                    <a:pt x="1304" y="1547"/>
                  </a:lnTo>
                  <a:lnTo>
                    <a:pt x="1303" y="1547"/>
                  </a:lnTo>
                  <a:lnTo>
                    <a:pt x="1304" y="1547"/>
                  </a:lnTo>
                  <a:lnTo>
                    <a:pt x="1304" y="1546"/>
                  </a:lnTo>
                  <a:lnTo>
                    <a:pt x="1303" y="1546"/>
                  </a:lnTo>
                  <a:lnTo>
                    <a:pt x="1303" y="1545"/>
                  </a:lnTo>
                  <a:lnTo>
                    <a:pt x="1304" y="1545"/>
                  </a:lnTo>
                  <a:lnTo>
                    <a:pt x="1304" y="1543"/>
                  </a:lnTo>
                  <a:lnTo>
                    <a:pt x="1303" y="1543"/>
                  </a:lnTo>
                  <a:lnTo>
                    <a:pt x="1303" y="1542"/>
                  </a:lnTo>
                  <a:lnTo>
                    <a:pt x="1303" y="1543"/>
                  </a:lnTo>
                  <a:lnTo>
                    <a:pt x="1303" y="1545"/>
                  </a:lnTo>
                  <a:lnTo>
                    <a:pt x="1302" y="1545"/>
                  </a:lnTo>
                  <a:lnTo>
                    <a:pt x="1302" y="1546"/>
                  </a:lnTo>
                  <a:lnTo>
                    <a:pt x="1301" y="1546"/>
                  </a:lnTo>
                  <a:lnTo>
                    <a:pt x="1301" y="1545"/>
                  </a:lnTo>
                  <a:lnTo>
                    <a:pt x="1302" y="1545"/>
                  </a:lnTo>
                  <a:lnTo>
                    <a:pt x="1301" y="1545"/>
                  </a:lnTo>
                  <a:lnTo>
                    <a:pt x="1300" y="1543"/>
                  </a:lnTo>
                  <a:lnTo>
                    <a:pt x="1301" y="1543"/>
                  </a:lnTo>
                  <a:lnTo>
                    <a:pt x="1301" y="1542"/>
                  </a:lnTo>
                  <a:lnTo>
                    <a:pt x="1302" y="1541"/>
                  </a:lnTo>
                  <a:lnTo>
                    <a:pt x="1303" y="1540"/>
                  </a:lnTo>
                  <a:lnTo>
                    <a:pt x="1302" y="1540"/>
                  </a:lnTo>
                  <a:lnTo>
                    <a:pt x="1301" y="1539"/>
                  </a:lnTo>
                  <a:lnTo>
                    <a:pt x="1301" y="1540"/>
                  </a:lnTo>
                  <a:lnTo>
                    <a:pt x="1300" y="1540"/>
                  </a:lnTo>
                  <a:lnTo>
                    <a:pt x="1301" y="1540"/>
                  </a:lnTo>
                  <a:lnTo>
                    <a:pt x="1300" y="1540"/>
                  </a:lnTo>
                  <a:lnTo>
                    <a:pt x="1300" y="1539"/>
                  </a:lnTo>
                  <a:lnTo>
                    <a:pt x="1301" y="1538"/>
                  </a:lnTo>
                  <a:lnTo>
                    <a:pt x="1300" y="1538"/>
                  </a:lnTo>
                  <a:lnTo>
                    <a:pt x="1300" y="1539"/>
                  </a:lnTo>
                  <a:lnTo>
                    <a:pt x="1299" y="1539"/>
                  </a:lnTo>
                  <a:lnTo>
                    <a:pt x="1299" y="1540"/>
                  </a:lnTo>
                  <a:lnTo>
                    <a:pt x="1299" y="1539"/>
                  </a:lnTo>
                  <a:lnTo>
                    <a:pt x="1297" y="1539"/>
                  </a:lnTo>
                  <a:lnTo>
                    <a:pt x="1297" y="1540"/>
                  </a:lnTo>
                  <a:lnTo>
                    <a:pt x="1299" y="1540"/>
                  </a:lnTo>
                  <a:lnTo>
                    <a:pt x="1297" y="1540"/>
                  </a:lnTo>
                  <a:lnTo>
                    <a:pt x="1297" y="1541"/>
                  </a:lnTo>
                  <a:lnTo>
                    <a:pt x="1296" y="1541"/>
                  </a:lnTo>
                  <a:lnTo>
                    <a:pt x="1297" y="1541"/>
                  </a:lnTo>
                  <a:lnTo>
                    <a:pt x="1296" y="1541"/>
                  </a:lnTo>
                  <a:lnTo>
                    <a:pt x="1296" y="1540"/>
                  </a:lnTo>
                  <a:lnTo>
                    <a:pt x="1296" y="1538"/>
                  </a:lnTo>
                  <a:lnTo>
                    <a:pt x="1296" y="1539"/>
                  </a:lnTo>
                  <a:lnTo>
                    <a:pt x="1296" y="1540"/>
                  </a:lnTo>
                  <a:lnTo>
                    <a:pt x="1295" y="1541"/>
                  </a:lnTo>
                  <a:lnTo>
                    <a:pt x="1296" y="1542"/>
                  </a:lnTo>
                  <a:lnTo>
                    <a:pt x="1297" y="1542"/>
                  </a:lnTo>
                  <a:lnTo>
                    <a:pt x="1296" y="1542"/>
                  </a:lnTo>
                  <a:lnTo>
                    <a:pt x="1296" y="1543"/>
                  </a:lnTo>
                  <a:lnTo>
                    <a:pt x="1297" y="1543"/>
                  </a:lnTo>
                  <a:lnTo>
                    <a:pt x="1297" y="1545"/>
                  </a:lnTo>
                  <a:lnTo>
                    <a:pt x="1297" y="1546"/>
                  </a:lnTo>
                  <a:lnTo>
                    <a:pt x="1296" y="1546"/>
                  </a:lnTo>
                  <a:lnTo>
                    <a:pt x="1297" y="1547"/>
                  </a:lnTo>
                  <a:lnTo>
                    <a:pt x="1297" y="1548"/>
                  </a:lnTo>
                  <a:lnTo>
                    <a:pt x="1296" y="1548"/>
                  </a:lnTo>
                  <a:lnTo>
                    <a:pt x="1297" y="1548"/>
                  </a:lnTo>
                  <a:lnTo>
                    <a:pt x="1297" y="1549"/>
                  </a:lnTo>
                  <a:lnTo>
                    <a:pt x="1299" y="1548"/>
                  </a:lnTo>
                  <a:lnTo>
                    <a:pt x="1299" y="1547"/>
                  </a:lnTo>
                  <a:lnTo>
                    <a:pt x="1299" y="1548"/>
                  </a:lnTo>
                  <a:lnTo>
                    <a:pt x="1299" y="1549"/>
                  </a:lnTo>
                  <a:lnTo>
                    <a:pt x="1299" y="1548"/>
                  </a:lnTo>
                  <a:lnTo>
                    <a:pt x="1299" y="1549"/>
                  </a:lnTo>
                  <a:lnTo>
                    <a:pt x="1300" y="1548"/>
                  </a:lnTo>
                  <a:lnTo>
                    <a:pt x="1300" y="1549"/>
                  </a:lnTo>
                  <a:lnTo>
                    <a:pt x="1299" y="1550"/>
                  </a:lnTo>
                  <a:lnTo>
                    <a:pt x="1300" y="1549"/>
                  </a:lnTo>
                  <a:lnTo>
                    <a:pt x="1300" y="1550"/>
                  </a:lnTo>
                  <a:lnTo>
                    <a:pt x="1299" y="1550"/>
                  </a:lnTo>
                  <a:lnTo>
                    <a:pt x="1299" y="1551"/>
                  </a:lnTo>
                  <a:lnTo>
                    <a:pt x="1297" y="1552"/>
                  </a:lnTo>
                  <a:lnTo>
                    <a:pt x="1297" y="1551"/>
                  </a:lnTo>
                  <a:lnTo>
                    <a:pt x="1296" y="1551"/>
                  </a:lnTo>
                  <a:lnTo>
                    <a:pt x="1296" y="1552"/>
                  </a:lnTo>
                  <a:lnTo>
                    <a:pt x="1296" y="1554"/>
                  </a:lnTo>
                  <a:lnTo>
                    <a:pt x="1295" y="1554"/>
                  </a:lnTo>
                  <a:lnTo>
                    <a:pt x="1294" y="1554"/>
                  </a:lnTo>
                  <a:lnTo>
                    <a:pt x="1294" y="1552"/>
                  </a:lnTo>
                  <a:lnTo>
                    <a:pt x="1294" y="1551"/>
                  </a:lnTo>
                  <a:lnTo>
                    <a:pt x="1295" y="1552"/>
                  </a:lnTo>
                  <a:lnTo>
                    <a:pt x="1294" y="1552"/>
                  </a:lnTo>
                  <a:lnTo>
                    <a:pt x="1295" y="1552"/>
                  </a:lnTo>
                  <a:lnTo>
                    <a:pt x="1295" y="1551"/>
                  </a:lnTo>
                  <a:lnTo>
                    <a:pt x="1294" y="1551"/>
                  </a:lnTo>
                  <a:lnTo>
                    <a:pt x="1294" y="1550"/>
                  </a:lnTo>
                  <a:lnTo>
                    <a:pt x="1295" y="1550"/>
                  </a:lnTo>
                  <a:lnTo>
                    <a:pt x="1295" y="1549"/>
                  </a:lnTo>
                  <a:lnTo>
                    <a:pt x="1296" y="1549"/>
                  </a:lnTo>
                  <a:lnTo>
                    <a:pt x="1295" y="1549"/>
                  </a:lnTo>
                  <a:lnTo>
                    <a:pt x="1294" y="1549"/>
                  </a:lnTo>
                  <a:lnTo>
                    <a:pt x="1295" y="1549"/>
                  </a:lnTo>
                  <a:lnTo>
                    <a:pt x="1295" y="1548"/>
                  </a:lnTo>
                  <a:lnTo>
                    <a:pt x="1294" y="1548"/>
                  </a:lnTo>
                  <a:lnTo>
                    <a:pt x="1294" y="1549"/>
                  </a:lnTo>
                  <a:lnTo>
                    <a:pt x="1294" y="1548"/>
                  </a:lnTo>
                  <a:lnTo>
                    <a:pt x="1294" y="1549"/>
                  </a:lnTo>
                  <a:lnTo>
                    <a:pt x="1293" y="1549"/>
                  </a:lnTo>
                  <a:lnTo>
                    <a:pt x="1292" y="1548"/>
                  </a:lnTo>
                  <a:lnTo>
                    <a:pt x="1292" y="1547"/>
                  </a:lnTo>
                  <a:lnTo>
                    <a:pt x="1291" y="1547"/>
                  </a:lnTo>
                  <a:lnTo>
                    <a:pt x="1291" y="1548"/>
                  </a:lnTo>
                  <a:lnTo>
                    <a:pt x="1291" y="1550"/>
                  </a:lnTo>
                  <a:lnTo>
                    <a:pt x="1291" y="1551"/>
                  </a:lnTo>
                  <a:lnTo>
                    <a:pt x="1289" y="1551"/>
                  </a:lnTo>
                  <a:lnTo>
                    <a:pt x="1289" y="1552"/>
                  </a:lnTo>
                  <a:lnTo>
                    <a:pt x="1291" y="1552"/>
                  </a:lnTo>
                  <a:lnTo>
                    <a:pt x="1289" y="1554"/>
                  </a:lnTo>
                  <a:lnTo>
                    <a:pt x="1289" y="1555"/>
                  </a:lnTo>
                  <a:lnTo>
                    <a:pt x="1288" y="1555"/>
                  </a:lnTo>
                  <a:lnTo>
                    <a:pt x="1287" y="1556"/>
                  </a:lnTo>
                  <a:lnTo>
                    <a:pt x="1287" y="1555"/>
                  </a:lnTo>
                  <a:lnTo>
                    <a:pt x="1288" y="1554"/>
                  </a:lnTo>
                  <a:lnTo>
                    <a:pt x="1288" y="1552"/>
                  </a:lnTo>
                  <a:lnTo>
                    <a:pt x="1288" y="1551"/>
                  </a:lnTo>
                  <a:lnTo>
                    <a:pt x="1287" y="1550"/>
                  </a:lnTo>
                  <a:lnTo>
                    <a:pt x="1288" y="1550"/>
                  </a:lnTo>
                  <a:lnTo>
                    <a:pt x="1287" y="1550"/>
                  </a:lnTo>
                  <a:lnTo>
                    <a:pt x="1286" y="1550"/>
                  </a:lnTo>
                  <a:lnTo>
                    <a:pt x="1287" y="1550"/>
                  </a:lnTo>
                  <a:lnTo>
                    <a:pt x="1287" y="1551"/>
                  </a:lnTo>
                  <a:lnTo>
                    <a:pt x="1286" y="1551"/>
                  </a:lnTo>
                  <a:lnTo>
                    <a:pt x="1287" y="1551"/>
                  </a:lnTo>
                  <a:lnTo>
                    <a:pt x="1286" y="1552"/>
                  </a:lnTo>
                  <a:lnTo>
                    <a:pt x="1285" y="1552"/>
                  </a:lnTo>
                  <a:lnTo>
                    <a:pt x="1284" y="1552"/>
                  </a:lnTo>
                  <a:lnTo>
                    <a:pt x="1284" y="1554"/>
                  </a:lnTo>
                  <a:lnTo>
                    <a:pt x="1283" y="1552"/>
                  </a:lnTo>
                  <a:lnTo>
                    <a:pt x="1283" y="1554"/>
                  </a:lnTo>
                  <a:lnTo>
                    <a:pt x="1282" y="1554"/>
                  </a:lnTo>
                  <a:lnTo>
                    <a:pt x="1282" y="1555"/>
                  </a:lnTo>
                  <a:lnTo>
                    <a:pt x="1280" y="1554"/>
                  </a:lnTo>
                  <a:lnTo>
                    <a:pt x="1279" y="1554"/>
                  </a:lnTo>
                  <a:lnTo>
                    <a:pt x="1278" y="1554"/>
                  </a:lnTo>
                  <a:lnTo>
                    <a:pt x="1280" y="1555"/>
                  </a:lnTo>
                  <a:lnTo>
                    <a:pt x="1279" y="1555"/>
                  </a:lnTo>
                  <a:lnTo>
                    <a:pt x="1279" y="1556"/>
                  </a:lnTo>
                  <a:lnTo>
                    <a:pt x="1280" y="1556"/>
                  </a:lnTo>
                  <a:lnTo>
                    <a:pt x="1282" y="1556"/>
                  </a:lnTo>
                  <a:lnTo>
                    <a:pt x="1280" y="1557"/>
                  </a:lnTo>
                  <a:lnTo>
                    <a:pt x="1279" y="1557"/>
                  </a:lnTo>
                  <a:lnTo>
                    <a:pt x="1278" y="1558"/>
                  </a:lnTo>
                  <a:lnTo>
                    <a:pt x="1278" y="1557"/>
                  </a:lnTo>
                  <a:lnTo>
                    <a:pt x="1278" y="1556"/>
                  </a:lnTo>
                  <a:lnTo>
                    <a:pt x="1277" y="1555"/>
                  </a:lnTo>
                  <a:lnTo>
                    <a:pt x="1276" y="1555"/>
                  </a:lnTo>
                  <a:lnTo>
                    <a:pt x="1275" y="1552"/>
                  </a:lnTo>
                  <a:lnTo>
                    <a:pt x="1274" y="1552"/>
                  </a:lnTo>
                  <a:lnTo>
                    <a:pt x="1274" y="1551"/>
                  </a:lnTo>
                  <a:lnTo>
                    <a:pt x="1273" y="1550"/>
                  </a:lnTo>
                  <a:lnTo>
                    <a:pt x="1270" y="1549"/>
                  </a:lnTo>
                  <a:lnTo>
                    <a:pt x="1269" y="1549"/>
                  </a:lnTo>
                  <a:lnTo>
                    <a:pt x="1268" y="1550"/>
                  </a:lnTo>
                  <a:lnTo>
                    <a:pt x="1267" y="1551"/>
                  </a:lnTo>
                  <a:lnTo>
                    <a:pt x="1265" y="1551"/>
                  </a:lnTo>
                  <a:lnTo>
                    <a:pt x="1263" y="1551"/>
                  </a:lnTo>
                  <a:lnTo>
                    <a:pt x="1262" y="1551"/>
                  </a:lnTo>
                  <a:lnTo>
                    <a:pt x="1261" y="1551"/>
                  </a:lnTo>
                  <a:lnTo>
                    <a:pt x="1261" y="1552"/>
                  </a:lnTo>
                  <a:lnTo>
                    <a:pt x="1260" y="1552"/>
                  </a:lnTo>
                  <a:lnTo>
                    <a:pt x="1259" y="1552"/>
                  </a:lnTo>
                  <a:lnTo>
                    <a:pt x="1259" y="1551"/>
                  </a:lnTo>
                  <a:lnTo>
                    <a:pt x="1259" y="1550"/>
                  </a:lnTo>
                  <a:lnTo>
                    <a:pt x="1258" y="1549"/>
                  </a:lnTo>
                  <a:lnTo>
                    <a:pt x="1257" y="1550"/>
                  </a:lnTo>
                  <a:lnTo>
                    <a:pt x="1256" y="1551"/>
                  </a:lnTo>
                  <a:lnTo>
                    <a:pt x="1254" y="1551"/>
                  </a:lnTo>
                  <a:lnTo>
                    <a:pt x="1253" y="1548"/>
                  </a:lnTo>
                  <a:lnTo>
                    <a:pt x="1252" y="1547"/>
                  </a:lnTo>
                  <a:lnTo>
                    <a:pt x="1251" y="1547"/>
                  </a:lnTo>
                  <a:lnTo>
                    <a:pt x="1250" y="1548"/>
                  </a:lnTo>
                  <a:lnTo>
                    <a:pt x="1249" y="1547"/>
                  </a:lnTo>
                  <a:lnTo>
                    <a:pt x="1245" y="1545"/>
                  </a:lnTo>
                  <a:lnTo>
                    <a:pt x="1244" y="1543"/>
                  </a:lnTo>
                  <a:lnTo>
                    <a:pt x="1243" y="1543"/>
                  </a:lnTo>
                  <a:lnTo>
                    <a:pt x="1242" y="1543"/>
                  </a:lnTo>
                  <a:lnTo>
                    <a:pt x="1241" y="1542"/>
                  </a:lnTo>
                  <a:lnTo>
                    <a:pt x="1242" y="1541"/>
                  </a:lnTo>
                  <a:lnTo>
                    <a:pt x="1243" y="1540"/>
                  </a:lnTo>
                  <a:lnTo>
                    <a:pt x="1243" y="1539"/>
                  </a:lnTo>
                  <a:lnTo>
                    <a:pt x="1242" y="1539"/>
                  </a:lnTo>
                  <a:lnTo>
                    <a:pt x="1242" y="1538"/>
                  </a:lnTo>
                  <a:lnTo>
                    <a:pt x="1241" y="1538"/>
                  </a:lnTo>
                  <a:lnTo>
                    <a:pt x="1240" y="1539"/>
                  </a:lnTo>
                  <a:lnTo>
                    <a:pt x="1239" y="1539"/>
                  </a:lnTo>
                  <a:lnTo>
                    <a:pt x="1237" y="1538"/>
                  </a:lnTo>
                  <a:lnTo>
                    <a:pt x="1236" y="1537"/>
                  </a:lnTo>
                  <a:lnTo>
                    <a:pt x="1234" y="1537"/>
                  </a:lnTo>
                  <a:lnTo>
                    <a:pt x="1233" y="1537"/>
                  </a:lnTo>
                  <a:lnTo>
                    <a:pt x="1233" y="1535"/>
                  </a:lnTo>
                  <a:lnTo>
                    <a:pt x="1232" y="1535"/>
                  </a:lnTo>
                  <a:lnTo>
                    <a:pt x="1231" y="1537"/>
                  </a:lnTo>
                  <a:lnTo>
                    <a:pt x="1230" y="1538"/>
                  </a:lnTo>
                  <a:lnTo>
                    <a:pt x="1230" y="1537"/>
                  </a:lnTo>
                  <a:lnTo>
                    <a:pt x="1228" y="1537"/>
                  </a:lnTo>
                  <a:lnTo>
                    <a:pt x="1228" y="1535"/>
                  </a:lnTo>
                  <a:lnTo>
                    <a:pt x="1230" y="1534"/>
                  </a:lnTo>
                  <a:lnTo>
                    <a:pt x="1230" y="1533"/>
                  </a:lnTo>
                  <a:lnTo>
                    <a:pt x="1230" y="1532"/>
                  </a:lnTo>
                  <a:lnTo>
                    <a:pt x="1230" y="1531"/>
                  </a:lnTo>
                  <a:lnTo>
                    <a:pt x="1230" y="1530"/>
                  </a:lnTo>
                  <a:lnTo>
                    <a:pt x="1228" y="1529"/>
                  </a:lnTo>
                  <a:lnTo>
                    <a:pt x="1228" y="1528"/>
                  </a:lnTo>
                  <a:lnTo>
                    <a:pt x="1230" y="1528"/>
                  </a:lnTo>
                  <a:lnTo>
                    <a:pt x="1230" y="1526"/>
                  </a:lnTo>
                  <a:lnTo>
                    <a:pt x="1228" y="1524"/>
                  </a:lnTo>
                  <a:lnTo>
                    <a:pt x="1228" y="1523"/>
                  </a:lnTo>
                  <a:lnTo>
                    <a:pt x="1227" y="1523"/>
                  </a:lnTo>
                  <a:lnTo>
                    <a:pt x="1226" y="1523"/>
                  </a:lnTo>
                  <a:lnTo>
                    <a:pt x="1225" y="1522"/>
                  </a:lnTo>
                  <a:lnTo>
                    <a:pt x="1225" y="1521"/>
                  </a:lnTo>
                  <a:lnTo>
                    <a:pt x="1225" y="1520"/>
                  </a:lnTo>
                  <a:lnTo>
                    <a:pt x="1224" y="1520"/>
                  </a:lnTo>
                  <a:lnTo>
                    <a:pt x="1224" y="1518"/>
                  </a:lnTo>
                  <a:lnTo>
                    <a:pt x="1224" y="1517"/>
                  </a:lnTo>
                  <a:lnTo>
                    <a:pt x="1225" y="1517"/>
                  </a:lnTo>
                  <a:lnTo>
                    <a:pt x="1225" y="1516"/>
                  </a:lnTo>
                  <a:lnTo>
                    <a:pt x="1226" y="1513"/>
                  </a:lnTo>
                  <a:lnTo>
                    <a:pt x="1226" y="1512"/>
                  </a:lnTo>
                  <a:lnTo>
                    <a:pt x="1227" y="1510"/>
                  </a:lnTo>
                  <a:lnTo>
                    <a:pt x="1227" y="1512"/>
                  </a:lnTo>
                  <a:lnTo>
                    <a:pt x="1228" y="1513"/>
                  </a:lnTo>
                  <a:lnTo>
                    <a:pt x="1230" y="1513"/>
                  </a:lnTo>
                  <a:lnTo>
                    <a:pt x="1231" y="1510"/>
                  </a:lnTo>
                  <a:lnTo>
                    <a:pt x="1231" y="1509"/>
                  </a:lnTo>
                  <a:lnTo>
                    <a:pt x="1232" y="1508"/>
                  </a:lnTo>
                  <a:lnTo>
                    <a:pt x="1232" y="1507"/>
                  </a:lnTo>
                  <a:lnTo>
                    <a:pt x="1232" y="1506"/>
                  </a:lnTo>
                  <a:lnTo>
                    <a:pt x="1233" y="1506"/>
                  </a:lnTo>
                  <a:lnTo>
                    <a:pt x="1233" y="1505"/>
                  </a:lnTo>
                  <a:lnTo>
                    <a:pt x="1234" y="1505"/>
                  </a:lnTo>
                  <a:lnTo>
                    <a:pt x="1234" y="1504"/>
                  </a:lnTo>
                  <a:lnTo>
                    <a:pt x="1233" y="1504"/>
                  </a:lnTo>
                  <a:lnTo>
                    <a:pt x="1232" y="1504"/>
                  </a:lnTo>
                  <a:lnTo>
                    <a:pt x="1231" y="1503"/>
                  </a:lnTo>
                  <a:lnTo>
                    <a:pt x="1230" y="1501"/>
                  </a:lnTo>
                  <a:lnTo>
                    <a:pt x="1230" y="1500"/>
                  </a:lnTo>
                  <a:lnTo>
                    <a:pt x="1228" y="1500"/>
                  </a:lnTo>
                  <a:lnTo>
                    <a:pt x="1228" y="1501"/>
                  </a:lnTo>
                  <a:lnTo>
                    <a:pt x="1227" y="1501"/>
                  </a:lnTo>
                  <a:lnTo>
                    <a:pt x="1227" y="1500"/>
                  </a:lnTo>
                  <a:lnTo>
                    <a:pt x="1226" y="1500"/>
                  </a:lnTo>
                  <a:lnTo>
                    <a:pt x="1226" y="1499"/>
                  </a:lnTo>
                  <a:lnTo>
                    <a:pt x="1224" y="1499"/>
                  </a:lnTo>
                  <a:lnTo>
                    <a:pt x="1223" y="1498"/>
                  </a:lnTo>
                  <a:lnTo>
                    <a:pt x="1223" y="1499"/>
                  </a:lnTo>
                  <a:lnTo>
                    <a:pt x="1222" y="1500"/>
                  </a:lnTo>
                  <a:lnTo>
                    <a:pt x="1216" y="1501"/>
                  </a:lnTo>
                  <a:lnTo>
                    <a:pt x="1215" y="1501"/>
                  </a:lnTo>
                  <a:lnTo>
                    <a:pt x="1214" y="1501"/>
                  </a:lnTo>
                  <a:lnTo>
                    <a:pt x="1214" y="1500"/>
                  </a:lnTo>
                  <a:lnTo>
                    <a:pt x="1213" y="1500"/>
                  </a:lnTo>
                  <a:lnTo>
                    <a:pt x="1213" y="1499"/>
                  </a:lnTo>
                  <a:lnTo>
                    <a:pt x="1213" y="1497"/>
                  </a:lnTo>
                  <a:lnTo>
                    <a:pt x="1211" y="1497"/>
                  </a:lnTo>
                  <a:lnTo>
                    <a:pt x="1209" y="1496"/>
                  </a:lnTo>
                  <a:lnTo>
                    <a:pt x="1208" y="1496"/>
                  </a:lnTo>
                  <a:lnTo>
                    <a:pt x="1205" y="1496"/>
                  </a:lnTo>
                  <a:lnTo>
                    <a:pt x="1205" y="1497"/>
                  </a:lnTo>
                  <a:lnTo>
                    <a:pt x="1204" y="1498"/>
                  </a:lnTo>
                  <a:lnTo>
                    <a:pt x="1202" y="1498"/>
                  </a:lnTo>
                  <a:lnTo>
                    <a:pt x="1201" y="1498"/>
                  </a:lnTo>
                  <a:lnTo>
                    <a:pt x="1200" y="1498"/>
                  </a:lnTo>
                  <a:lnTo>
                    <a:pt x="1200" y="1499"/>
                  </a:lnTo>
                  <a:lnTo>
                    <a:pt x="1199" y="1499"/>
                  </a:lnTo>
                  <a:lnTo>
                    <a:pt x="1197" y="1496"/>
                  </a:lnTo>
                  <a:lnTo>
                    <a:pt x="1196" y="1496"/>
                  </a:lnTo>
                  <a:lnTo>
                    <a:pt x="1196" y="1495"/>
                  </a:lnTo>
                  <a:lnTo>
                    <a:pt x="1194" y="1495"/>
                  </a:lnTo>
                  <a:lnTo>
                    <a:pt x="1193" y="1493"/>
                  </a:lnTo>
                  <a:lnTo>
                    <a:pt x="1192" y="1493"/>
                  </a:lnTo>
                  <a:lnTo>
                    <a:pt x="1191" y="1493"/>
                  </a:lnTo>
                  <a:lnTo>
                    <a:pt x="1189" y="1493"/>
                  </a:lnTo>
                  <a:lnTo>
                    <a:pt x="1188" y="1492"/>
                  </a:lnTo>
                  <a:lnTo>
                    <a:pt x="1188" y="1491"/>
                  </a:lnTo>
                  <a:lnTo>
                    <a:pt x="1188" y="1490"/>
                  </a:lnTo>
                  <a:lnTo>
                    <a:pt x="1187" y="1489"/>
                  </a:lnTo>
                  <a:lnTo>
                    <a:pt x="1185" y="1488"/>
                  </a:lnTo>
                  <a:lnTo>
                    <a:pt x="1184" y="1487"/>
                  </a:lnTo>
                  <a:lnTo>
                    <a:pt x="1184" y="1485"/>
                  </a:lnTo>
                  <a:lnTo>
                    <a:pt x="1183" y="1484"/>
                  </a:lnTo>
                  <a:lnTo>
                    <a:pt x="1182" y="1484"/>
                  </a:lnTo>
                  <a:lnTo>
                    <a:pt x="1181" y="1484"/>
                  </a:lnTo>
                  <a:lnTo>
                    <a:pt x="1181" y="1483"/>
                  </a:lnTo>
                  <a:lnTo>
                    <a:pt x="1180" y="1483"/>
                  </a:lnTo>
                  <a:lnTo>
                    <a:pt x="1180" y="1482"/>
                  </a:lnTo>
                  <a:lnTo>
                    <a:pt x="1180" y="1481"/>
                  </a:lnTo>
                  <a:lnTo>
                    <a:pt x="1179" y="1481"/>
                  </a:lnTo>
                  <a:lnTo>
                    <a:pt x="1179" y="1480"/>
                  </a:lnTo>
                  <a:lnTo>
                    <a:pt x="1177" y="1481"/>
                  </a:lnTo>
                  <a:lnTo>
                    <a:pt x="1176" y="1482"/>
                  </a:lnTo>
                  <a:lnTo>
                    <a:pt x="1176" y="1483"/>
                  </a:lnTo>
                  <a:lnTo>
                    <a:pt x="1175" y="1484"/>
                  </a:lnTo>
                  <a:lnTo>
                    <a:pt x="1175" y="1485"/>
                  </a:lnTo>
                  <a:lnTo>
                    <a:pt x="1174" y="1485"/>
                  </a:lnTo>
                  <a:lnTo>
                    <a:pt x="1174" y="1484"/>
                  </a:lnTo>
                  <a:lnTo>
                    <a:pt x="1173" y="1484"/>
                  </a:lnTo>
                  <a:lnTo>
                    <a:pt x="1173" y="1485"/>
                  </a:lnTo>
                  <a:lnTo>
                    <a:pt x="1170" y="1485"/>
                  </a:lnTo>
                  <a:lnTo>
                    <a:pt x="1168" y="1487"/>
                  </a:lnTo>
                  <a:lnTo>
                    <a:pt x="1166" y="1488"/>
                  </a:lnTo>
                  <a:lnTo>
                    <a:pt x="1165" y="1489"/>
                  </a:lnTo>
                  <a:lnTo>
                    <a:pt x="1164" y="1489"/>
                  </a:lnTo>
                  <a:lnTo>
                    <a:pt x="1163" y="1488"/>
                  </a:lnTo>
                  <a:lnTo>
                    <a:pt x="1163" y="1489"/>
                  </a:lnTo>
                  <a:lnTo>
                    <a:pt x="1163" y="1490"/>
                  </a:lnTo>
                  <a:lnTo>
                    <a:pt x="1162" y="1491"/>
                  </a:lnTo>
                  <a:lnTo>
                    <a:pt x="1161" y="1491"/>
                  </a:lnTo>
                  <a:lnTo>
                    <a:pt x="1159" y="1492"/>
                  </a:lnTo>
                  <a:lnTo>
                    <a:pt x="1161" y="1497"/>
                  </a:lnTo>
                  <a:lnTo>
                    <a:pt x="1161" y="1498"/>
                  </a:lnTo>
                  <a:lnTo>
                    <a:pt x="1159" y="1499"/>
                  </a:lnTo>
                  <a:lnTo>
                    <a:pt x="1158" y="1500"/>
                  </a:lnTo>
                  <a:lnTo>
                    <a:pt x="1157" y="1501"/>
                  </a:lnTo>
                  <a:lnTo>
                    <a:pt x="1157" y="1503"/>
                  </a:lnTo>
                  <a:lnTo>
                    <a:pt x="1156" y="1503"/>
                  </a:lnTo>
                  <a:lnTo>
                    <a:pt x="1155" y="1503"/>
                  </a:lnTo>
                  <a:lnTo>
                    <a:pt x="1154" y="1503"/>
                  </a:lnTo>
                  <a:lnTo>
                    <a:pt x="1153" y="1503"/>
                  </a:lnTo>
                  <a:lnTo>
                    <a:pt x="1151" y="1503"/>
                  </a:lnTo>
                  <a:lnTo>
                    <a:pt x="1150" y="1501"/>
                  </a:lnTo>
                  <a:lnTo>
                    <a:pt x="1150" y="1503"/>
                  </a:lnTo>
                  <a:lnTo>
                    <a:pt x="1148" y="1505"/>
                  </a:lnTo>
                  <a:lnTo>
                    <a:pt x="1147" y="1506"/>
                  </a:lnTo>
                  <a:lnTo>
                    <a:pt x="1144" y="1508"/>
                  </a:lnTo>
                  <a:lnTo>
                    <a:pt x="1142" y="1508"/>
                  </a:lnTo>
                  <a:lnTo>
                    <a:pt x="1141" y="1507"/>
                  </a:lnTo>
                  <a:lnTo>
                    <a:pt x="1139" y="1506"/>
                  </a:lnTo>
                  <a:lnTo>
                    <a:pt x="1139" y="1505"/>
                  </a:lnTo>
                  <a:lnTo>
                    <a:pt x="1139" y="1504"/>
                  </a:lnTo>
                  <a:lnTo>
                    <a:pt x="1139" y="1503"/>
                  </a:lnTo>
                  <a:lnTo>
                    <a:pt x="1138" y="1503"/>
                  </a:lnTo>
                  <a:lnTo>
                    <a:pt x="1135" y="1504"/>
                  </a:lnTo>
                  <a:lnTo>
                    <a:pt x="1133" y="1504"/>
                  </a:lnTo>
                  <a:lnTo>
                    <a:pt x="1132" y="1505"/>
                  </a:lnTo>
                  <a:lnTo>
                    <a:pt x="1132" y="1506"/>
                  </a:lnTo>
                  <a:lnTo>
                    <a:pt x="1131" y="1507"/>
                  </a:lnTo>
                  <a:lnTo>
                    <a:pt x="1131" y="1508"/>
                  </a:lnTo>
                  <a:lnTo>
                    <a:pt x="1130" y="1510"/>
                  </a:lnTo>
                  <a:lnTo>
                    <a:pt x="1130" y="1512"/>
                  </a:lnTo>
                  <a:lnTo>
                    <a:pt x="1130" y="1513"/>
                  </a:lnTo>
                  <a:lnTo>
                    <a:pt x="1130" y="1514"/>
                  </a:lnTo>
                  <a:lnTo>
                    <a:pt x="1129" y="1515"/>
                  </a:lnTo>
                  <a:lnTo>
                    <a:pt x="1128" y="1515"/>
                  </a:lnTo>
                  <a:lnTo>
                    <a:pt x="1128" y="1514"/>
                  </a:lnTo>
                  <a:lnTo>
                    <a:pt x="1127" y="1513"/>
                  </a:lnTo>
                  <a:lnTo>
                    <a:pt x="1125" y="1513"/>
                  </a:lnTo>
                  <a:lnTo>
                    <a:pt x="1124" y="1512"/>
                  </a:lnTo>
                  <a:lnTo>
                    <a:pt x="1123" y="1509"/>
                  </a:lnTo>
                  <a:lnTo>
                    <a:pt x="1122" y="1509"/>
                  </a:lnTo>
                  <a:lnTo>
                    <a:pt x="1120" y="1507"/>
                  </a:lnTo>
                  <a:lnTo>
                    <a:pt x="1118" y="1504"/>
                  </a:lnTo>
                  <a:lnTo>
                    <a:pt x="1115" y="1505"/>
                  </a:lnTo>
                  <a:lnTo>
                    <a:pt x="1114" y="1506"/>
                  </a:lnTo>
                  <a:lnTo>
                    <a:pt x="1113" y="1507"/>
                  </a:lnTo>
                  <a:lnTo>
                    <a:pt x="1113" y="1508"/>
                  </a:lnTo>
                  <a:lnTo>
                    <a:pt x="1113" y="1509"/>
                  </a:lnTo>
                  <a:lnTo>
                    <a:pt x="1113" y="1510"/>
                  </a:lnTo>
                  <a:lnTo>
                    <a:pt x="1112" y="1512"/>
                  </a:lnTo>
                  <a:lnTo>
                    <a:pt x="1112" y="1513"/>
                  </a:lnTo>
                  <a:lnTo>
                    <a:pt x="1111" y="1512"/>
                  </a:lnTo>
                  <a:lnTo>
                    <a:pt x="1110" y="1510"/>
                  </a:lnTo>
                  <a:lnTo>
                    <a:pt x="1108" y="1508"/>
                  </a:lnTo>
                  <a:lnTo>
                    <a:pt x="1108" y="1507"/>
                  </a:lnTo>
                  <a:lnTo>
                    <a:pt x="1108" y="1506"/>
                  </a:lnTo>
                  <a:lnTo>
                    <a:pt x="1107" y="1506"/>
                  </a:lnTo>
                  <a:lnTo>
                    <a:pt x="1107" y="1505"/>
                  </a:lnTo>
                  <a:lnTo>
                    <a:pt x="1106" y="1505"/>
                  </a:lnTo>
                  <a:lnTo>
                    <a:pt x="1106" y="1504"/>
                  </a:lnTo>
                  <a:lnTo>
                    <a:pt x="1105" y="1504"/>
                  </a:lnTo>
                  <a:lnTo>
                    <a:pt x="1103" y="1506"/>
                  </a:lnTo>
                  <a:lnTo>
                    <a:pt x="1103" y="1508"/>
                  </a:lnTo>
                  <a:lnTo>
                    <a:pt x="1102" y="1508"/>
                  </a:lnTo>
                  <a:lnTo>
                    <a:pt x="1102" y="1509"/>
                  </a:lnTo>
                  <a:lnTo>
                    <a:pt x="1099" y="1510"/>
                  </a:lnTo>
                  <a:lnTo>
                    <a:pt x="1098" y="1512"/>
                  </a:lnTo>
                  <a:lnTo>
                    <a:pt x="1098" y="1513"/>
                  </a:lnTo>
                  <a:lnTo>
                    <a:pt x="1098" y="1514"/>
                  </a:lnTo>
                  <a:lnTo>
                    <a:pt x="1096" y="1515"/>
                  </a:lnTo>
                  <a:lnTo>
                    <a:pt x="1095" y="1516"/>
                  </a:lnTo>
                  <a:lnTo>
                    <a:pt x="1095" y="1517"/>
                  </a:lnTo>
                  <a:lnTo>
                    <a:pt x="1095" y="1518"/>
                  </a:lnTo>
                  <a:lnTo>
                    <a:pt x="1094" y="1518"/>
                  </a:lnTo>
                  <a:lnTo>
                    <a:pt x="1093" y="1518"/>
                  </a:lnTo>
                  <a:lnTo>
                    <a:pt x="1092" y="1517"/>
                  </a:lnTo>
                  <a:lnTo>
                    <a:pt x="1090" y="1517"/>
                  </a:lnTo>
                  <a:lnTo>
                    <a:pt x="1089" y="1516"/>
                  </a:lnTo>
                  <a:lnTo>
                    <a:pt x="1088" y="1514"/>
                  </a:lnTo>
                  <a:lnTo>
                    <a:pt x="1088" y="1513"/>
                  </a:lnTo>
                  <a:lnTo>
                    <a:pt x="1087" y="1512"/>
                  </a:lnTo>
                  <a:lnTo>
                    <a:pt x="1086" y="1512"/>
                  </a:lnTo>
                  <a:lnTo>
                    <a:pt x="1085" y="1510"/>
                  </a:lnTo>
                  <a:lnTo>
                    <a:pt x="1084" y="1510"/>
                  </a:lnTo>
                  <a:lnTo>
                    <a:pt x="1081" y="1508"/>
                  </a:lnTo>
                  <a:lnTo>
                    <a:pt x="1079" y="1508"/>
                  </a:lnTo>
                  <a:lnTo>
                    <a:pt x="1078" y="1507"/>
                  </a:lnTo>
                  <a:lnTo>
                    <a:pt x="1077" y="1507"/>
                  </a:lnTo>
                  <a:lnTo>
                    <a:pt x="1076" y="1507"/>
                  </a:lnTo>
                  <a:lnTo>
                    <a:pt x="1076" y="1506"/>
                  </a:lnTo>
                  <a:lnTo>
                    <a:pt x="1075" y="1506"/>
                  </a:lnTo>
                  <a:lnTo>
                    <a:pt x="1075" y="1505"/>
                  </a:lnTo>
                  <a:lnTo>
                    <a:pt x="1073" y="1505"/>
                  </a:lnTo>
                  <a:lnTo>
                    <a:pt x="1072" y="1505"/>
                  </a:lnTo>
                  <a:lnTo>
                    <a:pt x="1071" y="1506"/>
                  </a:lnTo>
                  <a:lnTo>
                    <a:pt x="1071" y="1507"/>
                  </a:lnTo>
                  <a:lnTo>
                    <a:pt x="1071" y="1508"/>
                  </a:lnTo>
                  <a:lnTo>
                    <a:pt x="1070" y="1508"/>
                  </a:lnTo>
                  <a:lnTo>
                    <a:pt x="1069" y="1508"/>
                  </a:lnTo>
                  <a:lnTo>
                    <a:pt x="1069" y="1509"/>
                  </a:lnTo>
                  <a:lnTo>
                    <a:pt x="1070" y="1509"/>
                  </a:lnTo>
                  <a:lnTo>
                    <a:pt x="1070" y="1510"/>
                  </a:lnTo>
                  <a:lnTo>
                    <a:pt x="1066" y="1516"/>
                  </a:lnTo>
                  <a:lnTo>
                    <a:pt x="1064" y="1516"/>
                  </a:lnTo>
                  <a:lnTo>
                    <a:pt x="1064" y="1517"/>
                  </a:lnTo>
                  <a:lnTo>
                    <a:pt x="1064" y="1518"/>
                  </a:lnTo>
                  <a:lnTo>
                    <a:pt x="1064" y="1520"/>
                  </a:lnTo>
                  <a:lnTo>
                    <a:pt x="1063" y="1520"/>
                  </a:lnTo>
                  <a:lnTo>
                    <a:pt x="1063" y="1518"/>
                  </a:lnTo>
                  <a:lnTo>
                    <a:pt x="1062" y="1518"/>
                  </a:lnTo>
                  <a:lnTo>
                    <a:pt x="1061" y="1518"/>
                  </a:lnTo>
                  <a:lnTo>
                    <a:pt x="1061" y="1520"/>
                  </a:lnTo>
                  <a:lnTo>
                    <a:pt x="1060" y="1520"/>
                  </a:lnTo>
                  <a:lnTo>
                    <a:pt x="1060" y="1518"/>
                  </a:lnTo>
                  <a:lnTo>
                    <a:pt x="1059" y="1518"/>
                  </a:lnTo>
                  <a:lnTo>
                    <a:pt x="1056" y="1517"/>
                  </a:lnTo>
                  <a:lnTo>
                    <a:pt x="1055" y="1517"/>
                  </a:lnTo>
                  <a:lnTo>
                    <a:pt x="1054" y="1518"/>
                  </a:lnTo>
                  <a:lnTo>
                    <a:pt x="1053" y="1518"/>
                  </a:lnTo>
                  <a:lnTo>
                    <a:pt x="1052" y="1518"/>
                  </a:lnTo>
                  <a:lnTo>
                    <a:pt x="1052" y="1520"/>
                  </a:lnTo>
                  <a:lnTo>
                    <a:pt x="1051" y="1520"/>
                  </a:lnTo>
                  <a:lnTo>
                    <a:pt x="1051" y="1521"/>
                  </a:lnTo>
                  <a:lnTo>
                    <a:pt x="1050" y="1521"/>
                  </a:lnTo>
                  <a:lnTo>
                    <a:pt x="1049" y="1520"/>
                  </a:lnTo>
                  <a:lnTo>
                    <a:pt x="1047" y="1516"/>
                  </a:lnTo>
                  <a:lnTo>
                    <a:pt x="1046" y="1516"/>
                  </a:lnTo>
                  <a:lnTo>
                    <a:pt x="1045" y="1516"/>
                  </a:lnTo>
                  <a:lnTo>
                    <a:pt x="1044" y="1516"/>
                  </a:lnTo>
                  <a:lnTo>
                    <a:pt x="1044" y="1517"/>
                  </a:lnTo>
                  <a:lnTo>
                    <a:pt x="1043" y="1517"/>
                  </a:lnTo>
                  <a:lnTo>
                    <a:pt x="1043" y="1518"/>
                  </a:lnTo>
                  <a:lnTo>
                    <a:pt x="1043" y="1520"/>
                  </a:lnTo>
                  <a:lnTo>
                    <a:pt x="1043" y="1521"/>
                  </a:lnTo>
                  <a:lnTo>
                    <a:pt x="1042" y="1522"/>
                  </a:lnTo>
                  <a:lnTo>
                    <a:pt x="1042" y="1523"/>
                  </a:lnTo>
                  <a:lnTo>
                    <a:pt x="1042" y="1524"/>
                  </a:lnTo>
                  <a:lnTo>
                    <a:pt x="1041" y="1524"/>
                  </a:lnTo>
                  <a:lnTo>
                    <a:pt x="1041" y="1525"/>
                  </a:lnTo>
                  <a:lnTo>
                    <a:pt x="1041" y="1524"/>
                  </a:lnTo>
                  <a:lnTo>
                    <a:pt x="1039" y="1524"/>
                  </a:lnTo>
                  <a:lnTo>
                    <a:pt x="1038" y="1525"/>
                  </a:lnTo>
                  <a:lnTo>
                    <a:pt x="1038" y="1526"/>
                  </a:lnTo>
                  <a:lnTo>
                    <a:pt x="1039" y="1528"/>
                  </a:lnTo>
                  <a:lnTo>
                    <a:pt x="1039" y="1529"/>
                  </a:lnTo>
                  <a:lnTo>
                    <a:pt x="1039" y="1530"/>
                  </a:lnTo>
                  <a:lnTo>
                    <a:pt x="1039" y="1531"/>
                  </a:lnTo>
                  <a:lnTo>
                    <a:pt x="1039" y="1532"/>
                  </a:lnTo>
                  <a:lnTo>
                    <a:pt x="1039" y="1533"/>
                  </a:lnTo>
                  <a:lnTo>
                    <a:pt x="1041" y="1534"/>
                  </a:lnTo>
                  <a:lnTo>
                    <a:pt x="1041" y="1535"/>
                  </a:lnTo>
                  <a:lnTo>
                    <a:pt x="1042" y="1537"/>
                  </a:lnTo>
                  <a:lnTo>
                    <a:pt x="1042" y="1538"/>
                  </a:lnTo>
                  <a:lnTo>
                    <a:pt x="1043" y="1538"/>
                  </a:lnTo>
                  <a:lnTo>
                    <a:pt x="1044" y="1539"/>
                  </a:lnTo>
                  <a:lnTo>
                    <a:pt x="1044" y="1540"/>
                  </a:lnTo>
                  <a:lnTo>
                    <a:pt x="1045" y="1541"/>
                  </a:lnTo>
                  <a:lnTo>
                    <a:pt x="1045" y="1542"/>
                  </a:lnTo>
                  <a:lnTo>
                    <a:pt x="1046" y="1543"/>
                  </a:lnTo>
                  <a:lnTo>
                    <a:pt x="1046" y="1546"/>
                  </a:lnTo>
                  <a:lnTo>
                    <a:pt x="1046" y="1547"/>
                  </a:lnTo>
                  <a:lnTo>
                    <a:pt x="1046" y="1548"/>
                  </a:lnTo>
                  <a:lnTo>
                    <a:pt x="1046" y="1549"/>
                  </a:lnTo>
                  <a:lnTo>
                    <a:pt x="1046" y="1550"/>
                  </a:lnTo>
                  <a:lnTo>
                    <a:pt x="1047" y="1550"/>
                  </a:lnTo>
                  <a:lnTo>
                    <a:pt x="1049" y="1550"/>
                  </a:lnTo>
                  <a:lnTo>
                    <a:pt x="1049" y="1551"/>
                  </a:lnTo>
                  <a:lnTo>
                    <a:pt x="1049" y="1552"/>
                  </a:lnTo>
                  <a:lnTo>
                    <a:pt x="1047" y="1552"/>
                  </a:lnTo>
                  <a:lnTo>
                    <a:pt x="1046" y="1552"/>
                  </a:lnTo>
                  <a:lnTo>
                    <a:pt x="1046" y="1554"/>
                  </a:lnTo>
                  <a:lnTo>
                    <a:pt x="1046" y="1555"/>
                  </a:lnTo>
                  <a:lnTo>
                    <a:pt x="1046" y="1556"/>
                  </a:lnTo>
                  <a:lnTo>
                    <a:pt x="1046" y="1557"/>
                  </a:lnTo>
                  <a:lnTo>
                    <a:pt x="1045" y="1560"/>
                  </a:lnTo>
                  <a:lnTo>
                    <a:pt x="1045" y="1563"/>
                  </a:lnTo>
                  <a:lnTo>
                    <a:pt x="1045" y="1564"/>
                  </a:lnTo>
                  <a:lnTo>
                    <a:pt x="1046" y="1564"/>
                  </a:lnTo>
                  <a:lnTo>
                    <a:pt x="1049" y="1565"/>
                  </a:lnTo>
                  <a:lnTo>
                    <a:pt x="1050" y="1566"/>
                  </a:lnTo>
                  <a:lnTo>
                    <a:pt x="1050" y="1567"/>
                  </a:lnTo>
                  <a:lnTo>
                    <a:pt x="1049" y="1567"/>
                  </a:lnTo>
                  <a:lnTo>
                    <a:pt x="1047" y="1567"/>
                  </a:lnTo>
                  <a:lnTo>
                    <a:pt x="1047" y="1568"/>
                  </a:lnTo>
                  <a:lnTo>
                    <a:pt x="1047" y="1570"/>
                  </a:lnTo>
                  <a:lnTo>
                    <a:pt x="1046" y="1570"/>
                  </a:lnTo>
                  <a:lnTo>
                    <a:pt x="1046" y="1571"/>
                  </a:lnTo>
                  <a:lnTo>
                    <a:pt x="1045" y="1571"/>
                  </a:lnTo>
                  <a:lnTo>
                    <a:pt x="1044" y="1570"/>
                  </a:lnTo>
                  <a:lnTo>
                    <a:pt x="1044" y="1568"/>
                  </a:lnTo>
                  <a:lnTo>
                    <a:pt x="1043" y="1568"/>
                  </a:lnTo>
                  <a:lnTo>
                    <a:pt x="1041" y="1568"/>
                  </a:lnTo>
                  <a:lnTo>
                    <a:pt x="1041" y="1567"/>
                  </a:lnTo>
                  <a:lnTo>
                    <a:pt x="1041" y="1566"/>
                  </a:lnTo>
                  <a:lnTo>
                    <a:pt x="1039" y="1566"/>
                  </a:lnTo>
                  <a:lnTo>
                    <a:pt x="1038" y="1566"/>
                  </a:lnTo>
                  <a:lnTo>
                    <a:pt x="1037" y="1566"/>
                  </a:lnTo>
                  <a:lnTo>
                    <a:pt x="1033" y="1567"/>
                  </a:lnTo>
                  <a:lnTo>
                    <a:pt x="1030" y="1568"/>
                  </a:lnTo>
                  <a:lnTo>
                    <a:pt x="1029" y="1568"/>
                  </a:lnTo>
                  <a:lnTo>
                    <a:pt x="1028" y="1568"/>
                  </a:lnTo>
                  <a:lnTo>
                    <a:pt x="1027" y="1567"/>
                  </a:lnTo>
                  <a:lnTo>
                    <a:pt x="1027" y="1566"/>
                  </a:lnTo>
                  <a:lnTo>
                    <a:pt x="1026" y="1566"/>
                  </a:lnTo>
                  <a:lnTo>
                    <a:pt x="1027" y="1565"/>
                  </a:lnTo>
                  <a:lnTo>
                    <a:pt x="1027" y="1564"/>
                  </a:lnTo>
                  <a:lnTo>
                    <a:pt x="1026" y="1564"/>
                  </a:lnTo>
                  <a:lnTo>
                    <a:pt x="1026" y="1563"/>
                  </a:lnTo>
                  <a:lnTo>
                    <a:pt x="1027" y="1563"/>
                  </a:lnTo>
                  <a:lnTo>
                    <a:pt x="1027" y="1562"/>
                  </a:lnTo>
                  <a:lnTo>
                    <a:pt x="1027" y="1560"/>
                  </a:lnTo>
                  <a:lnTo>
                    <a:pt x="1026" y="1560"/>
                  </a:lnTo>
                  <a:lnTo>
                    <a:pt x="1025" y="1559"/>
                  </a:lnTo>
                  <a:lnTo>
                    <a:pt x="1026" y="1556"/>
                  </a:lnTo>
                  <a:lnTo>
                    <a:pt x="1026" y="1555"/>
                  </a:lnTo>
                  <a:lnTo>
                    <a:pt x="1025" y="1554"/>
                  </a:lnTo>
                  <a:lnTo>
                    <a:pt x="1025" y="1552"/>
                  </a:lnTo>
                  <a:lnTo>
                    <a:pt x="1025" y="1551"/>
                  </a:lnTo>
                  <a:lnTo>
                    <a:pt x="1025" y="1550"/>
                  </a:lnTo>
                  <a:lnTo>
                    <a:pt x="1025" y="1549"/>
                  </a:lnTo>
                  <a:lnTo>
                    <a:pt x="1024" y="1548"/>
                  </a:lnTo>
                  <a:lnTo>
                    <a:pt x="1024" y="1546"/>
                  </a:lnTo>
                  <a:lnTo>
                    <a:pt x="1021" y="1545"/>
                  </a:lnTo>
                  <a:lnTo>
                    <a:pt x="1021" y="1546"/>
                  </a:lnTo>
                  <a:lnTo>
                    <a:pt x="1020" y="1546"/>
                  </a:lnTo>
                  <a:lnTo>
                    <a:pt x="1018" y="1547"/>
                  </a:lnTo>
                  <a:lnTo>
                    <a:pt x="1018" y="1548"/>
                  </a:lnTo>
                  <a:lnTo>
                    <a:pt x="1015" y="1549"/>
                  </a:lnTo>
                  <a:lnTo>
                    <a:pt x="1012" y="1549"/>
                  </a:lnTo>
                  <a:lnTo>
                    <a:pt x="1011" y="1550"/>
                  </a:lnTo>
                  <a:lnTo>
                    <a:pt x="1010" y="1552"/>
                  </a:lnTo>
                  <a:lnTo>
                    <a:pt x="1008" y="1555"/>
                  </a:lnTo>
                  <a:lnTo>
                    <a:pt x="1006" y="1556"/>
                  </a:lnTo>
                  <a:lnTo>
                    <a:pt x="1006" y="1557"/>
                  </a:lnTo>
                  <a:lnTo>
                    <a:pt x="1004" y="1557"/>
                  </a:lnTo>
                  <a:lnTo>
                    <a:pt x="1003" y="1557"/>
                  </a:lnTo>
                  <a:lnTo>
                    <a:pt x="1002" y="1558"/>
                  </a:lnTo>
                  <a:lnTo>
                    <a:pt x="1000" y="1557"/>
                  </a:lnTo>
                  <a:lnTo>
                    <a:pt x="999" y="1557"/>
                  </a:lnTo>
                  <a:lnTo>
                    <a:pt x="998" y="1557"/>
                  </a:lnTo>
                  <a:lnTo>
                    <a:pt x="998" y="1556"/>
                  </a:lnTo>
                  <a:lnTo>
                    <a:pt x="996" y="1555"/>
                  </a:lnTo>
                  <a:lnTo>
                    <a:pt x="995" y="1555"/>
                  </a:lnTo>
                  <a:lnTo>
                    <a:pt x="994" y="1555"/>
                  </a:lnTo>
                  <a:lnTo>
                    <a:pt x="993" y="1555"/>
                  </a:lnTo>
                  <a:lnTo>
                    <a:pt x="993" y="1556"/>
                  </a:lnTo>
                  <a:lnTo>
                    <a:pt x="992" y="1556"/>
                  </a:lnTo>
                  <a:lnTo>
                    <a:pt x="992" y="1557"/>
                  </a:lnTo>
                  <a:lnTo>
                    <a:pt x="991" y="1557"/>
                  </a:lnTo>
                  <a:lnTo>
                    <a:pt x="990" y="1557"/>
                  </a:lnTo>
                  <a:lnTo>
                    <a:pt x="989" y="1558"/>
                  </a:lnTo>
                  <a:lnTo>
                    <a:pt x="987" y="1558"/>
                  </a:lnTo>
                  <a:lnTo>
                    <a:pt x="986" y="1556"/>
                  </a:lnTo>
                  <a:lnTo>
                    <a:pt x="985" y="1556"/>
                  </a:lnTo>
                  <a:lnTo>
                    <a:pt x="985" y="1555"/>
                  </a:lnTo>
                  <a:lnTo>
                    <a:pt x="985" y="1554"/>
                  </a:lnTo>
                  <a:lnTo>
                    <a:pt x="985" y="1552"/>
                  </a:lnTo>
                  <a:lnTo>
                    <a:pt x="985" y="1551"/>
                  </a:lnTo>
                  <a:lnTo>
                    <a:pt x="986" y="1550"/>
                  </a:lnTo>
                  <a:lnTo>
                    <a:pt x="987" y="1550"/>
                  </a:lnTo>
                  <a:lnTo>
                    <a:pt x="986" y="1549"/>
                  </a:lnTo>
                  <a:lnTo>
                    <a:pt x="984" y="1548"/>
                  </a:lnTo>
                  <a:lnTo>
                    <a:pt x="982" y="1548"/>
                  </a:lnTo>
                  <a:lnTo>
                    <a:pt x="980" y="1548"/>
                  </a:lnTo>
                  <a:lnTo>
                    <a:pt x="980" y="1547"/>
                  </a:lnTo>
                  <a:lnTo>
                    <a:pt x="980" y="1545"/>
                  </a:lnTo>
                  <a:lnTo>
                    <a:pt x="978" y="1543"/>
                  </a:lnTo>
                  <a:lnTo>
                    <a:pt x="978" y="1542"/>
                  </a:lnTo>
                  <a:lnTo>
                    <a:pt x="978" y="1541"/>
                  </a:lnTo>
                  <a:lnTo>
                    <a:pt x="980" y="1539"/>
                  </a:lnTo>
                  <a:lnTo>
                    <a:pt x="981" y="1537"/>
                  </a:lnTo>
                  <a:lnTo>
                    <a:pt x="980" y="1535"/>
                  </a:lnTo>
                  <a:lnTo>
                    <a:pt x="980" y="1534"/>
                  </a:lnTo>
                  <a:lnTo>
                    <a:pt x="976" y="1533"/>
                  </a:lnTo>
                  <a:lnTo>
                    <a:pt x="976" y="1534"/>
                  </a:lnTo>
                  <a:lnTo>
                    <a:pt x="975" y="1534"/>
                  </a:lnTo>
                  <a:lnTo>
                    <a:pt x="975" y="1535"/>
                  </a:lnTo>
                  <a:lnTo>
                    <a:pt x="975" y="1534"/>
                  </a:lnTo>
                  <a:lnTo>
                    <a:pt x="974" y="1534"/>
                  </a:lnTo>
                  <a:lnTo>
                    <a:pt x="972" y="1533"/>
                  </a:lnTo>
                  <a:lnTo>
                    <a:pt x="970" y="1533"/>
                  </a:lnTo>
                  <a:lnTo>
                    <a:pt x="970" y="1534"/>
                  </a:lnTo>
                  <a:lnTo>
                    <a:pt x="969" y="1534"/>
                  </a:lnTo>
                  <a:lnTo>
                    <a:pt x="969" y="1533"/>
                  </a:lnTo>
                  <a:lnTo>
                    <a:pt x="968" y="1533"/>
                  </a:lnTo>
                  <a:lnTo>
                    <a:pt x="968" y="1532"/>
                  </a:lnTo>
                  <a:lnTo>
                    <a:pt x="965" y="1531"/>
                  </a:lnTo>
                  <a:lnTo>
                    <a:pt x="963" y="1532"/>
                  </a:lnTo>
                  <a:lnTo>
                    <a:pt x="963" y="1531"/>
                  </a:lnTo>
                  <a:lnTo>
                    <a:pt x="960" y="1531"/>
                  </a:lnTo>
                  <a:lnTo>
                    <a:pt x="958" y="1532"/>
                  </a:lnTo>
                  <a:lnTo>
                    <a:pt x="957" y="1532"/>
                  </a:lnTo>
                  <a:lnTo>
                    <a:pt x="954" y="1532"/>
                  </a:lnTo>
                  <a:lnTo>
                    <a:pt x="952" y="1531"/>
                  </a:lnTo>
                  <a:lnTo>
                    <a:pt x="950" y="1530"/>
                  </a:lnTo>
                  <a:lnTo>
                    <a:pt x="951" y="1529"/>
                  </a:lnTo>
                  <a:lnTo>
                    <a:pt x="950" y="1529"/>
                  </a:lnTo>
                  <a:lnTo>
                    <a:pt x="950" y="1528"/>
                  </a:lnTo>
                  <a:lnTo>
                    <a:pt x="951" y="1525"/>
                  </a:lnTo>
                  <a:lnTo>
                    <a:pt x="952" y="1525"/>
                  </a:lnTo>
                  <a:lnTo>
                    <a:pt x="952" y="1523"/>
                  </a:lnTo>
                  <a:lnTo>
                    <a:pt x="954" y="1522"/>
                  </a:lnTo>
                  <a:lnTo>
                    <a:pt x="954" y="1521"/>
                  </a:lnTo>
                  <a:lnTo>
                    <a:pt x="954" y="1520"/>
                  </a:lnTo>
                  <a:lnTo>
                    <a:pt x="955" y="1520"/>
                  </a:lnTo>
                  <a:lnTo>
                    <a:pt x="957" y="1516"/>
                  </a:lnTo>
                  <a:lnTo>
                    <a:pt x="958" y="1516"/>
                  </a:lnTo>
                  <a:lnTo>
                    <a:pt x="958" y="1515"/>
                  </a:lnTo>
                  <a:lnTo>
                    <a:pt x="957" y="1515"/>
                  </a:lnTo>
                  <a:lnTo>
                    <a:pt x="957" y="1514"/>
                  </a:lnTo>
                  <a:lnTo>
                    <a:pt x="958" y="1512"/>
                  </a:lnTo>
                  <a:lnTo>
                    <a:pt x="956" y="1507"/>
                  </a:lnTo>
                  <a:lnTo>
                    <a:pt x="956" y="1506"/>
                  </a:lnTo>
                  <a:lnTo>
                    <a:pt x="956" y="1505"/>
                  </a:lnTo>
                  <a:lnTo>
                    <a:pt x="957" y="1505"/>
                  </a:lnTo>
                  <a:lnTo>
                    <a:pt x="958" y="1505"/>
                  </a:lnTo>
                  <a:lnTo>
                    <a:pt x="958" y="1503"/>
                  </a:lnTo>
                  <a:lnTo>
                    <a:pt x="959" y="1501"/>
                  </a:lnTo>
                  <a:lnTo>
                    <a:pt x="960" y="1500"/>
                  </a:lnTo>
                  <a:lnTo>
                    <a:pt x="959" y="1498"/>
                  </a:lnTo>
                  <a:lnTo>
                    <a:pt x="960" y="1498"/>
                  </a:lnTo>
                  <a:lnTo>
                    <a:pt x="963" y="1499"/>
                  </a:lnTo>
                  <a:lnTo>
                    <a:pt x="964" y="1499"/>
                  </a:lnTo>
                  <a:lnTo>
                    <a:pt x="965" y="1498"/>
                  </a:lnTo>
                  <a:lnTo>
                    <a:pt x="964" y="1497"/>
                  </a:lnTo>
                  <a:lnTo>
                    <a:pt x="963" y="1496"/>
                  </a:lnTo>
                  <a:lnTo>
                    <a:pt x="963" y="1495"/>
                  </a:lnTo>
                  <a:lnTo>
                    <a:pt x="963" y="1493"/>
                  </a:lnTo>
                  <a:lnTo>
                    <a:pt x="963" y="1492"/>
                  </a:lnTo>
                  <a:lnTo>
                    <a:pt x="959" y="1492"/>
                  </a:lnTo>
                  <a:lnTo>
                    <a:pt x="958" y="1492"/>
                  </a:lnTo>
                  <a:lnTo>
                    <a:pt x="957" y="1490"/>
                  </a:lnTo>
                  <a:lnTo>
                    <a:pt x="956" y="1490"/>
                  </a:lnTo>
                  <a:lnTo>
                    <a:pt x="956" y="1491"/>
                  </a:lnTo>
                  <a:lnTo>
                    <a:pt x="955" y="1491"/>
                  </a:lnTo>
                  <a:lnTo>
                    <a:pt x="955" y="1492"/>
                  </a:lnTo>
                  <a:lnTo>
                    <a:pt x="954" y="1492"/>
                  </a:lnTo>
                  <a:lnTo>
                    <a:pt x="952" y="1493"/>
                  </a:lnTo>
                  <a:lnTo>
                    <a:pt x="952" y="1492"/>
                  </a:lnTo>
                  <a:lnTo>
                    <a:pt x="951" y="1492"/>
                  </a:lnTo>
                  <a:lnTo>
                    <a:pt x="951" y="1491"/>
                  </a:lnTo>
                  <a:lnTo>
                    <a:pt x="950" y="1491"/>
                  </a:lnTo>
                  <a:lnTo>
                    <a:pt x="949" y="1491"/>
                  </a:lnTo>
                  <a:lnTo>
                    <a:pt x="948" y="1491"/>
                  </a:lnTo>
                  <a:lnTo>
                    <a:pt x="947" y="1491"/>
                  </a:lnTo>
                  <a:lnTo>
                    <a:pt x="946" y="1490"/>
                  </a:lnTo>
                  <a:lnTo>
                    <a:pt x="946" y="1489"/>
                  </a:lnTo>
                  <a:lnTo>
                    <a:pt x="944" y="1489"/>
                  </a:lnTo>
                  <a:lnTo>
                    <a:pt x="943" y="1489"/>
                  </a:lnTo>
                  <a:lnTo>
                    <a:pt x="942" y="1488"/>
                  </a:lnTo>
                  <a:lnTo>
                    <a:pt x="939" y="1488"/>
                  </a:lnTo>
                  <a:lnTo>
                    <a:pt x="939" y="1487"/>
                  </a:lnTo>
                  <a:lnTo>
                    <a:pt x="941" y="1483"/>
                  </a:lnTo>
                  <a:lnTo>
                    <a:pt x="940" y="1482"/>
                  </a:lnTo>
                  <a:lnTo>
                    <a:pt x="939" y="1482"/>
                  </a:lnTo>
                  <a:lnTo>
                    <a:pt x="939" y="1481"/>
                  </a:lnTo>
                  <a:lnTo>
                    <a:pt x="940" y="1481"/>
                  </a:lnTo>
                  <a:lnTo>
                    <a:pt x="940" y="1480"/>
                  </a:lnTo>
                  <a:lnTo>
                    <a:pt x="940" y="1479"/>
                  </a:lnTo>
                  <a:lnTo>
                    <a:pt x="940" y="1478"/>
                  </a:lnTo>
                  <a:lnTo>
                    <a:pt x="939" y="1476"/>
                  </a:lnTo>
                  <a:lnTo>
                    <a:pt x="939" y="1475"/>
                  </a:lnTo>
                  <a:lnTo>
                    <a:pt x="938" y="1475"/>
                  </a:lnTo>
                  <a:lnTo>
                    <a:pt x="938" y="1476"/>
                  </a:lnTo>
                  <a:lnTo>
                    <a:pt x="937" y="1475"/>
                  </a:lnTo>
                  <a:lnTo>
                    <a:pt x="937" y="1474"/>
                  </a:lnTo>
                  <a:lnTo>
                    <a:pt x="937" y="1473"/>
                  </a:lnTo>
                  <a:lnTo>
                    <a:pt x="939" y="1472"/>
                  </a:lnTo>
                  <a:lnTo>
                    <a:pt x="939" y="1471"/>
                  </a:lnTo>
                  <a:lnTo>
                    <a:pt x="938" y="1467"/>
                  </a:lnTo>
                  <a:lnTo>
                    <a:pt x="937" y="1467"/>
                  </a:lnTo>
                  <a:lnTo>
                    <a:pt x="937" y="1465"/>
                  </a:lnTo>
                  <a:lnTo>
                    <a:pt x="937" y="1464"/>
                  </a:lnTo>
                  <a:lnTo>
                    <a:pt x="934" y="1464"/>
                  </a:lnTo>
                  <a:lnTo>
                    <a:pt x="933" y="1463"/>
                  </a:lnTo>
                  <a:lnTo>
                    <a:pt x="932" y="1463"/>
                  </a:lnTo>
                  <a:lnTo>
                    <a:pt x="932" y="1462"/>
                  </a:lnTo>
                  <a:lnTo>
                    <a:pt x="932" y="1459"/>
                  </a:lnTo>
                  <a:lnTo>
                    <a:pt x="932" y="1458"/>
                  </a:lnTo>
                  <a:lnTo>
                    <a:pt x="932" y="1457"/>
                  </a:lnTo>
                  <a:lnTo>
                    <a:pt x="932" y="1456"/>
                  </a:lnTo>
                  <a:lnTo>
                    <a:pt x="933" y="1455"/>
                  </a:lnTo>
                  <a:lnTo>
                    <a:pt x="934" y="1455"/>
                  </a:lnTo>
                  <a:lnTo>
                    <a:pt x="935" y="1454"/>
                  </a:lnTo>
                  <a:lnTo>
                    <a:pt x="939" y="1451"/>
                  </a:lnTo>
                  <a:lnTo>
                    <a:pt x="940" y="1450"/>
                  </a:lnTo>
                  <a:lnTo>
                    <a:pt x="939" y="1449"/>
                  </a:lnTo>
                  <a:lnTo>
                    <a:pt x="939" y="1448"/>
                  </a:lnTo>
                  <a:lnTo>
                    <a:pt x="939" y="1449"/>
                  </a:lnTo>
                  <a:lnTo>
                    <a:pt x="938" y="1449"/>
                  </a:lnTo>
                  <a:lnTo>
                    <a:pt x="934" y="1449"/>
                  </a:lnTo>
                  <a:lnTo>
                    <a:pt x="932" y="1450"/>
                  </a:lnTo>
                  <a:lnTo>
                    <a:pt x="931" y="1450"/>
                  </a:lnTo>
                  <a:lnTo>
                    <a:pt x="930" y="1451"/>
                  </a:lnTo>
                  <a:lnTo>
                    <a:pt x="929" y="1451"/>
                  </a:lnTo>
                  <a:lnTo>
                    <a:pt x="927" y="1450"/>
                  </a:lnTo>
                  <a:lnTo>
                    <a:pt x="926" y="1449"/>
                  </a:lnTo>
                  <a:lnTo>
                    <a:pt x="925" y="1449"/>
                  </a:lnTo>
                  <a:lnTo>
                    <a:pt x="923" y="1449"/>
                  </a:lnTo>
                  <a:lnTo>
                    <a:pt x="922" y="1449"/>
                  </a:lnTo>
                  <a:lnTo>
                    <a:pt x="921" y="1449"/>
                  </a:lnTo>
                  <a:lnTo>
                    <a:pt x="920" y="1450"/>
                  </a:lnTo>
                  <a:lnTo>
                    <a:pt x="918" y="1450"/>
                  </a:lnTo>
                  <a:lnTo>
                    <a:pt x="915" y="1450"/>
                  </a:lnTo>
                  <a:lnTo>
                    <a:pt x="914" y="1449"/>
                  </a:lnTo>
                  <a:lnTo>
                    <a:pt x="911" y="1450"/>
                  </a:lnTo>
                  <a:lnTo>
                    <a:pt x="903" y="1454"/>
                  </a:lnTo>
                  <a:lnTo>
                    <a:pt x="901" y="1456"/>
                  </a:lnTo>
                  <a:lnTo>
                    <a:pt x="900" y="1456"/>
                  </a:lnTo>
                  <a:lnTo>
                    <a:pt x="899" y="1456"/>
                  </a:lnTo>
                  <a:lnTo>
                    <a:pt x="898" y="1457"/>
                  </a:lnTo>
                  <a:lnTo>
                    <a:pt x="896" y="1459"/>
                  </a:lnTo>
                  <a:lnTo>
                    <a:pt x="895" y="1459"/>
                  </a:lnTo>
                  <a:lnTo>
                    <a:pt x="894" y="1459"/>
                  </a:lnTo>
                  <a:lnTo>
                    <a:pt x="894" y="1461"/>
                  </a:lnTo>
                  <a:lnTo>
                    <a:pt x="892" y="1461"/>
                  </a:lnTo>
                  <a:lnTo>
                    <a:pt x="892" y="1459"/>
                  </a:lnTo>
                  <a:lnTo>
                    <a:pt x="891" y="1458"/>
                  </a:lnTo>
                  <a:lnTo>
                    <a:pt x="890" y="1457"/>
                  </a:lnTo>
                  <a:lnTo>
                    <a:pt x="889" y="1457"/>
                  </a:lnTo>
                  <a:lnTo>
                    <a:pt x="896" y="1449"/>
                  </a:lnTo>
                  <a:lnTo>
                    <a:pt x="897" y="1448"/>
                  </a:lnTo>
                  <a:lnTo>
                    <a:pt x="897" y="1447"/>
                  </a:lnTo>
                  <a:lnTo>
                    <a:pt x="896" y="1447"/>
                  </a:lnTo>
                  <a:lnTo>
                    <a:pt x="896" y="1446"/>
                  </a:lnTo>
                  <a:lnTo>
                    <a:pt x="897" y="1445"/>
                  </a:lnTo>
                  <a:lnTo>
                    <a:pt x="897" y="1443"/>
                  </a:lnTo>
                  <a:lnTo>
                    <a:pt x="894" y="1442"/>
                  </a:lnTo>
                  <a:lnTo>
                    <a:pt x="894" y="1441"/>
                  </a:lnTo>
                  <a:lnTo>
                    <a:pt x="895" y="1441"/>
                  </a:lnTo>
                  <a:lnTo>
                    <a:pt x="895" y="1440"/>
                  </a:lnTo>
                  <a:lnTo>
                    <a:pt x="896" y="1440"/>
                  </a:lnTo>
                  <a:lnTo>
                    <a:pt x="896" y="1439"/>
                  </a:lnTo>
                  <a:lnTo>
                    <a:pt x="895" y="1439"/>
                  </a:lnTo>
                  <a:lnTo>
                    <a:pt x="895" y="1438"/>
                  </a:lnTo>
                  <a:lnTo>
                    <a:pt x="894" y="1437"/>
                  </a:lnTo>
                  <a:lnTo>
                    <a:pt x="892" y="1437"/>
                  </a:lnTo>
                  <a:lnTo>
                    <a:pt x="889" y="1437"/>
                  </a:lnTo>
                  <a:lnTo>
                    <a:pt x="889" y="1436"/>
                  </a:lnTo>
                  <a:lnTo>
                    <a:pt x="890" y="1430"/>
                  </a:lnTo>
                  <a:lnTo>
                    <a:pt x="890" y="1425"/>
                  </a:lnTo>
                  <a:lnTo>
                    <a:pt x="890" y="1424"/>
                  </a:lnTo>
                  <a:lnTo>
                    <a:pt x="892" y="1422"/>
                  </a:lnTo>
                  <a:lnTo>
                    <a:pt x="894" y="1421"/>
                  </a:lnTo>
                  <a:lnTo>
                    <a:pt x="895" y="1421"/>
                  </a:lnTo>
                  <a:lnTo>
                    <a:pt x="896" y="1421"/>
                  </a:lnTo>
                  <a:lnTo>
                    <a:pt x="897" y="1421"/>
                  </a:lnTo>
                  <a:lnTo>
                    <a:pt x="898" y="1421"/>
                  </a:lnTo>
                  <a:lnTo>
                    <a:pt x="899" y="1420"/>
                  </a:lnTo>
                  <a:lnTo>
                    <a:pt x="898" y="1418"/>
                  </a:lnTo>
                  <a:lnTo>
                    <a:pt x="897" y="1417"/>
                  </a:lnTo>
                  <a:lnTo>
                    <a:pt x="896" y="1416"/>
                  </a:lnTo>
                  <a:lnTo>
                    <a:pt x="896" y="1415"/>
                  </a:lnTo>
                  <a:lnTo>
                    <a:pt x="896" y="1413"/>
                  </a:lnTo>
                  <a:lnTo>
                    <a:pt x="896" y="1411"/>
                  </a:lnTo>
                  <a:lnTo>
                    <a:pt x="897" y="1411"/>
                  </a:lnTo>
                  <a:lnTo>
                    <a:pt x="897" y="1409"/>
                  </a:lnTo>
                  <a:lnTo>
                    <a:pt x="898" y="1408"/>
                  </a:lnTo>
                  <a:lnTo>
                    <a:pt x="899" y="1407"/>
                  </a:lnTo>
                  <a:lnTo>
                    <a:pt x="899" y="1404"/>
                  </a:lnTo>
                  <a:lnTo>
                    <a:pt x="900" y="1403"/>
                  </a:lnTo>
                  <a:lnTo>
                    <a:pt x="901" y="1404"/>
                  </a:lnTo>
                  <a:lnTo>
                    <a:pt x="903" y="1404"/>
                  </a:lnTo>
                  <a:lnTo>
                    <a:pt x="903" y="1405"/>
                  </a:lnTo>
                  <a:lnTo>
                    <a:pt x="904" y="1405"/>
                  </a:lnTo>
                  <a:lnTo>
                    <a:pt x="905" y="1405"/>
                  </a:lnTo>
                  <a:lnTo>
                    <a:pt x="906" y="1403"/>
                  </a:lnTo>
                  <a:lnTo>
                    <a:pt x="907" y="1401"/>
                  </a:lnTo>
                  <a:lnTo>
                    <a:pt x="908" y="1401"/>
                  </a:lnTo>
                  <a:lnTo>
                    <a:pt x="908" y="1400"/>
                  </a:lnTo>
                  <a:lnTo>
                    <a:pt x="909" y="1399"/>
                  </a:lnTo>
                  <a:lnTo>
                    <a:pt x="909" y="1398"/>
                  </a:lnTo>
                  <a:lnTo>
                    <a:pt x="911" y="1398"/>
                  </a:lnTo>
                  <a:lnTo>
                    <a:pt x="912" y="1397"/>
                  </a:lnTo>
                  <a:lnTo>
                    <a:pt x="912" y="1395"/>
                  </a:lnTo>
                  <a:lnTo>
                    <a:pt x="911" y="1395"/>
                  </a:lnTo>
                  <a:lnTo>
                    <a:pt x="911" y="1393"/>
                  </a:lnTo>
                  <a:lnTo>
                    <a:pt x="911" y="1392"/>
                  </a:lnTo>
                  <a:lnTo>
                    <a:pt x="912" y="1392"/>
                  </a:lnTo>
                  <a:lnTo>
                    <a:pt x="912" y="1391"/>
                  </a:lnTo>
                  <a:lnTo>
                    <a:pt x="913" y="1391"/>
                  </a:lnTo>
                  <a:lnTo>
                    <a:pt x="913" y="1389"/>
                  </a:lnTo>
                  <a:lnTo>
                    <a:pt x="913" y="1388"/>
                  </a:lnTo>
                  <a:lnTo>
                    <a:pt x="916" y="1389"/>
                  </a:lnTo>
                  <a:lnTo>
                    <a:pt x="916" y="1390"/>
                  </a:lnTo>
                  <a:lnTo>
                    <a:pt x="917" y="1391"/>
                  </a:lnTo>
                  <a:lnTo>
                    <a:pt x="918" y="1391"/>
                  </a:lnTo>
                  <a:lnTo>
                    <a:pt x="918" y="1390"/>
                  </a:lnTo>
                  <a:lnTo>
                    <a:pt x="920" y="1390"/>
                  </a:lnTo>
                  <a:lnTo>
                    <a:pt x="921" y="1389"/>
                  </a:lnTo>
                  <a:lnTo>
                    <a:pt x="921" y="1387"/>
                  </a:lnTo>
                  <a:lnTo>
                    <a:pt x="923" y="1384"/>
                  </a:lnTo>
                  <a:lnTo>
                    <a:pt x="923" y="1383"/>
                  </a:lnTo>
                  <a:lnTo>
                    <a:pt x="924" y="1381"/>
                  </a:lnTo>
                  <a:lnTo>
                    <a:pt x="925" y="1380"/>
                  </a:lnTo>
                  <a:lnTo>
                    <a:pt x="925" y="1379"/>
                  </a:lnTo>
                  <a:lnTo>
                    <a:pt x="926" y="1379"/>
                  </a:lnTo>
                  <a:lnTo>
                    <a:pt x="927" y="1379"/>
                  </a:lnTo>
                  <a:lnTo>
                    <a:pt x="927" y="1380"/>
                  </a:lnTo>
                  <a:lnTo>
                    <a:pt x="929" y="1380"/>
                  </a:lnTo>
                  <a:lnTo>
                    <a:pt x="930" y="1380"/>
                  </a:lnTo>
                  <a:lnTo>
                    <a:pt x="931" y="1380"/>
                  </a:lnTo>
                  <a:lnTo>
                    <a:pt x="932" y="1379"/>
                  </a:lnTo>
                  <a:lnTo>
                    <a:pt x="933" y="1379"/>
                  </a:lnTo>
                  <a:lnTo>
                    <a:pt x="933" y="1378"/>
                  </a:lnTo>
                  <a:lnTo>
                    <a:pt x="933" y="1376"/>
                  </a:lnTo>
                  <a:lnTo>
                    <a:pt x="932" y="1376"/>
                  </a:lnTo>
                  <a:lnTo>
                    <a:pt x="932" y="1375"/>
                  </a:lnTo>
                  <a:lnTo>
                    <a:pt x="931" y="1373"/>
                  </a:lnTo>
                  <a:lnTo>
                    <a:pt x="930" y="1373"/>
                  </a:lnTo>
                  <a:lnTo>
                    <a:pt x="929" y="1373"/>
                  </a:lnTo>
                  <a:lnTo>
                    <a:pt x="929" y="1372"/>
                  </a:lnTo>
                  <a:lnTo>
                    <a:pt x="929" y="1371"/>
                  </a:lnTo>
                  <a:lnTo>
                    <a:pt x="927" y="1370"/>
                  </a:lnTo>
                  <a:lnTo>
                    <a:pt x="927" y="1369"/>
                  </a:lnTo>
                  <a:lnTo>
                    <a:pt x="927" y="1367"/>
                  </a:lnTo>
                  <a:lnTo>
                    <a:pt x="927" y="1366"/>
                  </a:lnTo>
                  <a:lnTo>
                    <a:pt x="930" y="1366"/>
                  </a:lnTo>
                  <a:lnTo>
                    <a:pt x="931" y="1366"/>
                  </a:lnTo>
                  <a:lnTo>
                    <a:pt x="931" y="1367"/>
                  </a:lnTo>
                  <a:lnTo>
                    <a:pt x="931" y="1369"/>
                  </a:lnTo>
                  <a:lnTo>
                    <a:pt x="932" y="1367"/>
                  </a:lnTo>
                  <a:lnTo>
                    <a:pt x="933" y="1366"/>
                  </a:lnTo>
                  <a:lnTo>
                    <a:pt x="933" y="1365"/>
                  </a:lnTo>
                  <a:lnTo>
                    <a:pt x="933" y="1364"/>
                  </a:lnTo>
                  <a:lnTo>
                    <a:pt x="932" y="1362"/>
                  </a:lnTo>
                  <a:lnTo>
                    <a:pt x="931" y="1362"/>
                  </a:lnTo>
                  <a:lnTo>
                    <a:pt x="931" y="1361"/>
                  </a:lnTo>
                  <a:lnTo>
                    <a:pt x="932" y="1359"/>
                  </a:lnTo>
                  <a:lnTo>
                    <a:pt x="933" y="1357"/>
                  </a:lnTo>
                  <a:lnTo>
                    <a:pt x="933" y="1356"/>
                  </a:lnTo>
                  <a:lnTo>
                    <a:pt x="934" y="1355"/>
                  </a:lnTo>
                  <a:lnTo>
                    <a:pt x="934" y="1349"/>
                  </a:lnTo>
                  <a:lnTo>
                    <a:pt x="934" y="1348"/>
                  </a:lnTo>
                  <a:lnTo>
                    <a:pt x="935" y="1347"/>
                  </a:lnTo>
                  <a:lnTo>
                    <a:pt x="935" y="1346"/>
                  </a:lnTo>
                  <a:lnTo>
                    <a:pt x="935" y="1345"/>
                  </a:lnTo>
                  <a:lnTo>
                    <a:pt x="935" y="1344"/>
                  </a:lnTo>
                  <a:lnTo>
                    <a:pt x="934" y="1342"/>
                  </a:lnTo>
                  <a:lnTo>
                    <a:pt x="934" y="1341"/>
                  </a:lnTo>
                  <a:lnTo>
                    <a:pt x="935" y="1340"/>
                  </a:lnTo>
                  <a:lnTo>
                    <a:pt x="935" y="1339"/>
                  </a:lnTo>
                  <a:lnTo>
                    <a:pt x="934" y="1338"/>
                  </a:lnTo>
                  <a:lnTo>
                    <a:pt x="934" y="1337"/>
                  </a:lnTo>
                  <a:lnTo>
                    <a:pt x="933" y="1337"/>
                  </a:lnTo>
                  <a:lnTo>
                    <a:pt x="934" y="1336"/>
                  </a:lnTo>
                  <a:lnTo>
                    <a:pt x="934" y="1334"/>
                  </a:lnTo>
                  <a:lnTo>
                    <a:pt x="933" y="1331"/>
                  </a:lnTo>
                  <a:lnTo>
                    <a:pt x="934" y="1330"/>
                  </a:lnTo>
                  <a:lnTo>
                    <a:pt x="934" y="1329"/>
                  </a:lnTo>
                  <a:lnTo>
                    <a:pt x="934" y="1328"/>
                  </a:lnTo>
                  <a:lnTo>
                    <a:pt x="934" y="1326"/>
                  </a:lnTo>
                  <a:lnTo>
                    <a:pt x="933" y="1326"/>
                  </a:lnTo>
                  <a:lnTo>
                    <a:pt x="932" y="1325"/>
                  </a:lnTo>
                  <a:lnTo>
                    <a:pt x="932" y="1323"/>
                  </a:lnTo>
                  <a:lnTo>
                    <a:pt x="932" y="1322"/>
                  </a:lnTo>
                  <a:lnTo>
                    <a:pt x="932" y="1321"/>
                  </a:lnTo>
                  <a:lnTo>
                    <a:pt x="933" y="1317"/>
                  </a:lnTo>
                  <a:lnTo>
                    <a:pt x="933" y="1316"/>
                  </a:lnTo>
                  <a:lnTo>
                    <a:pt x="933" y="1315"/>
                  </a:lnTo>
                  <a:lnTo>
                    <a:pt x="932" y="1315"/>
                  </a:lnTo>
                  <a:lnTo>
                    <a:pt x="932" y="1314"/>
                  </a:lnTo>
                  <a:lnTo>
                    <a:pt x="932" y="1311"/>
                  </a:lnTo>
                  <a:lnTo>
                    <a:pt x="932" y="1308"/>
                  </a:lnTo>
                  <a:lnTo>
                    <a:pt x="932" y="1307"/>
                  </a:lnTo>
                  <a:lnTo>
                    <a:pt x="932" y="1306"/>
                  </a:lnTo>
                  <a:lnTo>
                    <a:pt x="932" y="1305"/>
                  </a:lnTo>
                  <a:lnTo>
                    <a:pt x="931" y="1305"/>
                  </a:lnTo>
                  <a:lnTo>
                    <a:pt x="930" y="1305"/>
                  </a:lnTo>
                  <a:lnTo>
                    <a:pt x="930" y="1306"/>
                  </a:lnTo>
                  <a:lnTo>
                    <a:pt x="929" y="1306"/>
                  </a:lnTo>
                  <a:lnTo>
                    <a:pt x="929" y="1305"/>
                  </a:lnTo>
                  <a:lnTo>
                    <a:pt x="927" y="1304"/>
                  </a:lnTo>
                  <a:lnTo>
                    <a:pt x="926" y="1303"/>
                  </a:lnTo>
                  <a:lnTo>
                    <a:pt x="925" y="1304"/>
                  </a:lnTo>
                  <a:lnTo>
                    <a:pt x="925" y="1303"/>
                  </a:lnTo>
                  <a:lnTo>
                    <a:pt x="923" y="1302"/>
                  </a:lnTo>
                  <a:lnTo>
                    <a:pt x="922" y="1302"/>
                  </a:lnTo>
                  <a:lnTo>
                    <a:pt x="922" y="1303"/>
                  </a:lnTo>
                  <a:lnTo>
                    <a:pt x="922" y="1305"/>
                  </a:lnTo>
                  <a:lnTo>
                    <a:pt x="922" y="1306"/>
                  </a:lnTo>
                  <a:lnTo>
                    <a:pt x="922" y="1307"/>
                  </a:lnTo>
                  <a:lnTo>
                    <a:pt x="921" y="1308"/>
                  </a:lnTo>
                  <a:lnTo>
                    <a:pt x="920" y="1308"/>
                  </a:lnTo>
                  <a:lnTo>
                    <a:pt x="918" y="1308"/>
                  </a:lnTo>
                  <a:lnTo>
                    <a:pt x="917" y="1306"/>
                  </a:lnTo>
                  <a:lnTo>
                    <a:pt x="916" y="1303"/>
                  </a:lnTo>
                  <a:lnTo>
                    <a:pt x="916" y="1302"/>
                  </a:lnTo>
                  <a:lnTo>
                    <a:pt x="915" y="1300"/>
                  </a:lnTo>
                  <a:lnTo>
                    <a:pt x="915" y="1299"/>
                  </a:lnTo>
                  <a:lnTo>
                    <a:pt x="915" y="1298"/>
                  </a:lnTo>
                  <a:lnTo>
                    <a:pt x="914" y="1298"/>
                  </a:lnTo>
                  <a:lnTo>
                    <a:pt x="915" y="1297"/>
                  </a:lnTo>
                  <a:lnTo>
                    <a:pt x="915" y="1296"/>
                  </a:lnTo>
                  <a:lnTo>
                    <a:pt x="914" y="1296"/>
                  </a:lnTo>
                  <a:lnTo>
                    <a:pt x="913" y="1295"/>
                  </a:lnTo>
                  <a:lnTo>
                    <a:pt x="913" y="1294"/>
                  </a:lnTo>
                  <a:lnTo>
                    <a:pt x="914" y="1292"/>
                  </a:lnTo>
                  <a:lnTo>
                    <a:pt x="913" y="1291"/>
                  </a:lnTo>
                  <a:lnTo>
                    <a:pt x="913" y="1290"/>
                  </a:lnTo>
                  <a:lnTo>
                    <a:pt x="912" y="1290"/>
                  </a:lnTo>
                  <a:lnTo>
                    <a:pt x="912" y="1289"/>
                  </a:lnTo>
                  <a:lnTo>
                    <a:pt x="912" y="1288"/>
                  </a:lnTo>
                  <a:lnTo>
                    <a:pt x="912" y="1283"/>
                  </a:lnTo>
                  <a:lnTo>
                    <a:pt x="912" y="1282"/>
                  </a:lnTo>
                  <a:lnTo>
                    <a:pt x="909" y="1280"/>
                  </a:lnTo>
                  <a:lnTo>
                    <a:pt x="908" y="1280"/>
                  </a:lnTo>
                  <a:lnTo>
                    <a:pt x="907" y="1279"/>
                  </a:lnTo>
                  <a:lnTo>
                    <a:pt x="906" y="1279"/>
                  </a:lnTo>
                  <a:lnTo>
                    <a:pt x="907" y="1278"/>
                  </a:lnTo>
                  <a:lnTo>
                    <a:pt x="907" y="1277"/>
                  </a:lnTo>
                  <a:lnTo>
                    <a:pt x="906" y="1277"/>
                  </a:lnTo>
                  <a:lnTo>
                    <a:pt x="905" y="1275"/>
                  </a:lnTo>
                  <a:lnTo>
                    <a:pt x="904" y="1273"/>
                  </a:lnTo>
                  <a:lnTo>
                    <a:pt x="901" y="1273"/>
                  </a:lnTo>
                  <a:lnTo>
                    <a:pt x="899" y="1274"/>
                  </a:lnTo>
                  <a:lnTo>
                    <a:pt x="898" y="1273"/>
                  </a:lnTo>
                  <a:lnTo>
                    <a:pt x="897" y="1272"/>
                  </a:lnTo>
                  <a:lnTo>
                    <a:pt x="896" y="1267"/>
                  </a:lnTo>
                  <a:lnTo>
                    <a:pt x="895" y="1266"/>
                  </a:lnTo>
                  <a:lnTo>
                    <a:pt x="894" y="1267"/>
                  </a:lnTo>
                  <a:lnTo>
                    <a:pt x="892" y="1267"/>
                  </a:lnTo>
                  <a:lnTo>
                    <a:pt x="891" y="1266"/>
                  </a:lnTo>
                  <a:lnTo>
                    <a:pt x="890" y="1265"/>
                  </a:lnTo>
                  <a:lnTo>
                    <a:pt x="889" y="1266"/>
                  </a:lnTo>
                  <a:lnTo>
                    <a:pt x="889" y="1267"/>
                  </a:lnTo>
                  <a:lnTo>
                    <a:pt x="889" y="1269"/>
                  </a:lnTo>
                  <a:lnTo>
                    <a:pt x="888" y="1270"/>
                  </a:lnTo>
                  <a:lnTo>
                    <a:pt x="888" y="1271"/>
                  </a:lnTo>
                  <a:lnTo>
                    <a:pt x="887" y="1271"/>
                  </a:lnTo>
                  <a:lnTo>
                    <a:pt x="887" y="1272"/>
                  </a:lnTo>
                  <a:lnTo>
                    <a:pt x="887" y="1273"/>
                  </a:lnTo>
                  <a:lnTo>
                    <a:pt x="887" y="1275"/>
                  </a:lnTo>
                  <a:lnTo>
                    <a:pt x="886" y="1277"/>
                  </a:lnTo>
                  <a:lnTo>
                    <a:pt x="884" y="1277"/>
                  </a:lnTo>
                  <a:lnTo>
                    <a:pt x="884" y="1278"/>
                  </a:lnTo>
                  <a:lnTo>
                    <a:pt x="883" y="1278"/>
                  </a:lnTo>
                  <a:lnTo>
                    <a:pt x="882" y="1279"/>
                  </a:lnTo>
                  <a:lnTo>
                    <a:pt x="882" y="1280"/>
                  </a:lnTo>
                  <a:lnTo>
                    <a:pt x="881" y="1283"/>
                  </a:lnTo>
                  <a:lnTo>
                    <a:pt x="881" y="1284"/>
                  </a:lnTo>
                  <a:lnTo>
                    <a:pt x="881" y="1286"/>
                  </a:lnTo>
                  <a:lnTo>
                    <a:pt x="883" y="1288"/>
                  </a:lnTo>
                  <a:lnTo>
                    <a:pt x="883" y="1289"/>
                  </a:lnTo>
                  <a:lnTo>
                    <a:pt x="882" y="1290"/>
                  </a:lnTo>
                  <a:lnTo>
                    <a:pt x="882" y="1291"/>
                  </a:lnTo>
                  <a:lnTo>
                    <a:pt x="882" y="1292"/>
                  </a:lnTo>
                  <a:lnTo>
                    <a:pt x="881" y="1294"/>
                  </a:lnTo>
                  <a:lnTo>
                    <a:pt x="881" y="1292"/>
                  </a:lnTo>
                  <a:lnTo>
                    <a:pt x="880" y="1292"/>
                  </a:lnTo>
                  <a:lnTo>
                    <a:pt x="879" y="1292"/>
                  </a:lnTo>
                  <a:lnTo>
                    <a:pt x="878" y="1292"/>
                  </a:lnTo>
                  <a:lnTo>
                    <a:pt x="878" y="1294"/>
                  </a:lnTo>
                  <a:lnTo>
                    <a:pt x="877" y="1295"/>
                  </a:lnTo>
                  <a:lnTo>
                    <a:pt x="874" y="1296"/>
                  </a:lnTo>
                  <a:lnTo>
                    <a:pt x="874" y="1297"/>
                  </a:lnTo>
                  <a:lnTo>
                    <a:pt x="873" y="1297"/>
                  </a:lnTo>
                  <a:lnTo>
                    <a:pt x="872" y="1298"/>
                  </a:lnTo>
                  <a:lnTo>
                    <a:pt x="872" y="1299"/>
                  </a:lnTo>
                  <a:lnTo>
                    <a:pt x="871" y="1299"/>
                  </a:lnTo>
                  <a:lnTo>
                    <a:pt x="871" y="1297"/>
                  </a:lnTo>
                  <a:lnTo>
                    <a:pt x="869" y="1296"/>
                  </a:lnTo>
                  <a:lnTo>
                    <a:pt x="869" y="1295"/>
                  </a:lnTo>
                  <a:lnTo>
                    <a:pt x="865" y="1294"/>
                  </a:lnTo>
                  <a:lnTo>
                    <a:pt x="862" y="1292"/>
                  </a:lnTo>
                  <a:lnTo>
                    <a:pt x="861" y="1291"/>
                  </a:lnTo>
                  <a:lnTo>
                    <a:pt x="860" y="1290"/>
                  </a:lnTo>
                  <a:lnTo>
                    <a:pt x="857" y="1290"/>
                  </a:lnTo>
                  <a:lnTo>
                    <a:pt x="856" y="1289"/>
                  </a:lnTo>
                  <a:lnTo>
                    <a:pt x="854" y="1286"/>
                  </a:lnTo>
                  <a:lnTo>
                    <a:pt x="853" y="1286"/>
                  </a:lnTo>
                  <a:lnTo>
                    <a:pt x="851" y="1284"/>
                  </a:lnTo>
                  <a:lnTo>
                    <a:pt x="849" y="1282"/>
                  </a:lnTo>
                  <a:lnTo>
                    <a:pt x="848" y="1281"/>
                  </a:lnTo>
                  <a:lnTo>
                    <a:pt x="847" y="1282"/>
                  </a:lnTo>
                  <a:lnTo>
                    <a:pt x="846" y="1283"/>
                  </a:lnTo>
                  <a:lnTo>
                    <a:pt x="845" y="1283"/>
                  </a:lnTo>
                  <a:lnTo>
                    <a:pt x="843" y="1282"/>
                  </a:lnTo>
                  <a:lnTo>
                    <a:pt x="843" y="1280"/>
                  </a:lnTo>
                  <a:lnTo>
                    <a:pt x="842" y="1280"/>
                  </a:lnTo>
                  <a:lnTo>
                    <a:pt x="839" y="1279"/>
                  </a:lnTo>
                  <a:lnTo>
                    <a:pt x="838" y="1280"/>
                  </a:lnTo>
                  <a:lnTo>
                    <a:pt x="835" y="1280"/>
                  </a:lnTo>
                  <a:lnTo>
                    <a:pt x="832" y="1281"/>
                  </a:lnTo>
                  <a:lnTo>
                    <a:pt x="830" y="1280"/>
                  </a:lnTo>
                  <a:lnTo>
                    <a:pt x="828" y="1279"/>
                  </a:lnTo>
                  <a:lnTo>
                    <a:pt x="828" y="1278"/>
                  </a:lnTo>
                  <a:lnTo>
                    <a:pt x="827" y="1278"/>
                  </a:lnTo>
                  <a:lnTo>
                    <a:pt x="825" y="1278"/>
                  </a:lnTo>
                  <a:lnTo>
                    <a:pt x="820" y="1280"/>
                  </a:lnTo>
                  <a:lnTo>
                    <a:pt x="813" y="1282"/>
                  </a:lnTo>
                  <a:lnTo>
                    <a:pt x="810" y="1283"/>
                  </a:lnTo>
                  <a:lnTo>
                    <a:pt x="806" y="1286"/>
                  </a:lnTo>
                  <a:lnTo>
                    <a:pt x="805" y="1287"/>
                  </a:lnTo>
                  <a:lnTo>
                    <a:pt x="805" y="1289"/>
                  </a:lnTo>
                  <a:lnTo>
                    <a:pt x="805" y="1291"/>
                  </a:lnTo>
                  <a:lnTo>
                    <a:pt x="804" y="1292"/>
                  </a:lnTo>
                  <a:lnTo>
                    <a:pt x="801" y="1294"/>
                  </a:lnTo>
                  <a:lnTo>
                    <a:pt x="799" y="1296"/>
                  </a:lnTo>
                  <a:lnTo>
                    <a:pt x="796" y="1297"/>
                  </a:lnTo>
                  <a:lnTo>
                    <a:pt x="794" y="1297"/>
                  </a:lnTo>
                  <a:lnTo>
                    <a:pt x="792" y="1299"/>
                  </a:lnTo>
                  <a:lnTo>
                    <a:pt x="789" y="1300"/>
                  </a:lnTo>
                  <a:lnTo>
                    <a:pt x="787" y="1302"/>
                  </a:lnTo>
                  <a:lnTo>
                    <a:pt x="784" y="1303"/>
                  </a:lnTo>
                  <a:lnTo>
                    <a:pt x="779" y="1305"/>
                  </a:lnTo>
                  <a:lnTo>
                    <a:pt x="777" y="1305"/>
                  </a:lnTo>
                  <a:lnTo>
                    <a:pt x="776" y="1305"/>
                  </a:lnTo>
                  <a:lnTo>
                    <a:pt x="774" y="1306"/>
                  </a:lnTo>
                  <a:lnTo>
                    <a:pt x="770" y="1307"/>
                  </a:lnTo>
                  <a:lnTo>
                    <a:pt x="768" y="1307"/>
                  </a:lnTo>
                  <a:lnTo>
                    <a:pt x="766" y="1307"/>
                  </a:lnTo>
                  <a:lnTo>
                    <a:pt x="763" y="1312"/>
                  </a:lnTo>
                  <a:lnTo>
                    <a:pt x="762" y="1313"/>
                  </a:lnTo>
                  <a:lnTo>
                    <a:pt x="762" y="1314"/>
                  </a:lnTo>
                  <a:lnTo>
                    <a:pt x="760" y="1315"/>
                  </a:lnTo>
                  <a:lnTo>
                    <a:pt x="758" y="1316"/>
                  </a:lnTo>
                  <a:lnTo>
                    <a:pt x="757" y="1317"/>
                  </a:lnTo>
                  <a:lnTo>
                    <a:pt x="756" y="1319"/>
                  </a:lnTo>
                  <a:lnTo>
                    <a:pt x="754" y="1320"/>
                  </a:lnTo>
                  <a:lnTo>
                    <a:pt x="753" y="1322"/>
                  </a:lnTo>
                  <a:lnTo>
                    <a:pt x="752" y="1322"/>
                  </a:lnTo>
                  <a:lnTo>
                    <a:pt x="751" y="1323"/>
                  </a:lnTo>
                  <a:lnTo>
                    <a:pt x="750" y="1325"/>
                  </a:lnTo>
                  <a:lnTo>
                    <a:pt x="750" y="1328"/>
                  </a:lnTo>
                  <a:lnTo>
                    <a:pt x="750" y="1329"/>
                  </a:lnTo>
                  <a:lnTo>
                    <a:pt x="748" y="1331"/>
                  </a:lnTo>
                  <a:lnTo>
                    <a:pt x="745" y="1332"/>
                  </a:lnTo>
                  <a:lnTo>
                    <a:pt x="743" y="1333"/>
                  </a:lnTo>
                  <a:lnTo>
                    <a:pt x="741" y="1333"/>
                  </a:lnTo>
                  <a:lnTo>
                    <a:pt x="737" y="1334"/>
                  </a:lnTo>
                  <a:lnTo>
                    <a:pt x="735" y="1336"/>
                  </a:lnTo>
                  <a:lnTo>
                    <a:pt x="732" y="1334"/>
                  </a:lnTo>
                  <a:lnTo>
                    <a:pt x="728" y="1336"/>
                  </a:lnTo>
                  <a:lnTo>
                    <a:pt x="725" y="1336"/>
                  </a:lnTo>
                  <a:lnTo>
                    <a:pt x="719" y="1336"/>
                  </a:lnTo>
                  <a:lnTo>
                    <a:pt x="717" y="1336"/>
                  </a:lnTo>
                  <a:lnTo>
                    <a:pt x="715" y="1336"/>
                  </a:lnTo>
                  <a:lnTo>
                    <a:pt x="713" y="1336"/>
                  </a:lnTo>
                  <a:lnTo>
                    <a:pt x="710" y="1333"/>
                  </a:lnTo>
                  <a:lnTo>
                    <a:pt x="708" y="1332"/>
                  </a:lnTo>
                  <a:lnTo>
                    <a:pt x="706" y="1332"/>
                  </a:lnTo>
                  <a:lnTo>
                    <a:pt x="703" y="1333"/>
                  </a:lnTo>
                  <a:lnTo>
                    <a:pt x="701" y="1334"/>
                  </a:lnTo>
                  <a:lnTo>
                    <a:pt x="698" y="1336"/>
                  </a:lnTo>
                  <a:lnTo>
                    <a:pt x="693" y="1336"/>
                  </a:lnTo>
                  <a:lnTo>
                    <a:pt x="691" y="1336"/>
                  </a:lnTo>
                  <a:lnTo>
                    <a:pt x="689" y="1337"/>
                  </a:lnTo>
                  <a:lnTo>
                    <a:pt x="685" y="1337"/>
                  </a:lnTo>
                  <a:lnTo>
                    <a:pt x="687" y="1336"/>
                  </a:lnTo>
                  <a:lnTo>
                    <a:pt x="687" y="1333"/>
                  </a:lnTo>
                  <a:lnTo>
                    <a:pt x="688" y="1333"/>
                  </a:lnTo>
                  <a:lnTo>
                    <a:pt x="687" y="1331"/>
                  </a:lnTo>
                  <a:lnTo>
                    <a:pt x="685" y="1329"/>
                  </a:lnTo>
                  <a:lnTo>
                    <a:pt x="684" y="1328"/>
                  </a:lnTo>
                  <a:lnTo>
                    <a:pt x="683" y="1326"/>
                  </a:lnTo>
                  <a:lnTo>
                    <a:pt x="683" y="1325"/>
                  </a:lnTo>
                  <a:lnTo>
                    <a:pt x="683" y="1324"/>
                  </a:lnTo>
                  <a:lnTo>
                    <a:pt x="684" y="1324"/>
                  </a:lnTo>
                  <a:lnTo>
                    <a:pt x="684" y="1323"/>
                  </a:lnTo>
                  <a:lnTo>
                    <a:pt x="684" y="1322"/>
                  </a:lnTo>
                  <a:lnTo>
                    <a:pt x="685" y="1322"/>
                  </a:lnTo>
                  <a:lnTo>
                    <a:pt x="685" y="1321"/>
                  </a:lnTo>
                  <a:lnTo>
                    <a:pt x="685" y="1320"/>
                  </a:lnTo>
                  <a:lnTo>
                    <a:pt x="687" y="1319"/>
                  </a:lnTo>
                  <a:lnTo>
                    <a:pt x="688" y="1319"/>
                  </a:lnTo>
                  <a:lnTo>
                    <a:pt x="688" y="1317"/>
                  </a:lnTo>
                  <a:lnTo>
                    <a:pt x="685" y="1312"/>
                  </a:lnTo>
                  <a:lnTo>
                    <a:pt x="683" y="1311"/>
                  </a:lnTo>
                  <a:lnTo>
                    <a:pt x="680" y="1311"/>
                  </a:lnTo>
                  <a:lnTo>
                    <a:pt x="679" y="1311"/>
                  </a:lnTo>
                  <a:lnTo>
                    <a:pt x="677" y="1311"/>
                  </a:lnTo>
                  <a:lnTo>
                    <a:pt x="676" y="1312"/>
                  </a:lnTo>
                  <a:lnTo>
                    <a:pt x="674" y="1311"/>
                  </a:lnTo>
                  <a:lnTo>
                    <a:pt x="673" y="1311"/>
                  </a:lnTo>
                  <a:lnTo>
                    <a:pt x="672" y="1311"/>
                  </a:lnTo>
                  <a:lnTo>
                    <a:pt x="671" y="1311"/>
                  </a:lnTo>
                  <a:lnTo>
                    <a:pt x="671" y="1309"/>
                  </a:lnTo>
                  <a:lnTo>
                    <a:pt x="670" y="1308"/>
                  </a:lnTo>
                  <a:lnTo>
                    <a:pt x="668" y="1307"/>
                  </a:lnTo>
                  <a:lnTo>
                    <a:pt x="668" y="1305"/>
                  </a:lnTo>
                  <a:lnTo>
                    <a:pt x="668" y="1303"/>
                  </a:lnTo>
                  <a:lnTo>
                    <a:pt x="670" y="1300"/>
                  </a:lnTo>
                  <a:lnTo>
                    <a:pt x="671" y="1299"/>
                  </a:lnTo>
                  <a:lnTo>
                    <a:pt x="671" y="1297"/>
                  </a:lnTo>
                  <a:lnTo>
                    <a:pt x="670" y="1296"/>
                  </a:lnTo>
                  <a:lnTo>
                    <a:pt x="667" y="1296"/>
                  </a:lnTo>
                  <a:lnTo>
                    <a:pt x="667" y="1295"/>
                  </a:lnTo>
                  <a:lnTo>
                    <a:pt x="671" y="1295"/>
                  </a:lnTo>
                  <a:lnTo>
                    <a:pt x="671" y="1294"/>
                  </a:lnTo>
                  <a:lnTo>
                    <a:pt x="671" y="1292"/>
                  </a:lnTo>
                  <a:lnTo>
                    <a:pt x="671" y="1291"/>
                  </a:lnTo>
                  <a:lnTo>
                    <a:pt x="670" y="1290"/>
                  </a:lnTo>
                  <a:lnTo>
                    <a:pt x="668" y="1290"/>
                  </a:lnTo>
                  <a:lnTo>
                    <a:pt x="667" y="1290"/>
                  </a:lnTo>
                  <a:lnTo>
                    <a:pt x="665" y="1289"/>
                  </a:lnTo>
                  <a:lnTo>
                    <a:pt x="664" y="1289"/>
                  </a:lnTo>
                  <a:lnTo>
                    <a:pt x="663" y="1289"/>
                  </a:lnTo>
                  <a:lnTo>
                    <a:pt x="659" y="1287"/>
                  </a:lnTo>
                  <a:lnTo>
                    <a:pt x="658" y="1286"/>
                  </a:lnTo>
                  <a:lnTo>
                    <a:pt x="657" y="1284"/>
                  </a:lnTo>
                  <a:lnTo>
                    <a:pt x="657" y="1286"/>
                  </a:lnTo>
                  <a:lnTo>
                    <a:pt x="656" y="1286"/>
                  </a:lnTo>
                  <a:lnTo>
                    <a:pt x="655" y="1286"/>
                  </a:lnTo>
                  <a:lnTo>
                    <a:pt x="654" y="1286"/>
                  </a:lnTo>
                  <a:lnTo>
                    <a:pt x="651" y="1288"/>
                  </a:lnTo>
                  <a:lnTo>
                    <a:pt x="651" y="1289"/>
                  </a:lnTo>
                  <a:lnTo>
                    <a:pt x="650" y="1289"/>
                  </a:lnTo>
                  <a:lnTo>
                    <a:pt x="649" y="1290"/>
                  </a:lnTo>
                  <a:lnTo>
                    <a:pt x="647" y="1290"/>
                  </a:lnTo>
                  <a:lnTo>
                    <a:pt x="646" y="1289"/>
                  </a:lnTo>
                  <a:lnTo>
                    <a:pt x="644" y="1287"/>
                  </a:lnTo>
                  <a:lnTo>
                    <a:pt x="641" y="1287"/>
                  </a:lnTo>
                  <a:lnTo>
                    <a:pt x="639" y="1287"/>
                  </a:lnTo>
                  <a:lnTo>
                    <a:pt x="638" y="1286"/>
                  </a:lnTo>
                  <a:lnTo>
                    <a:pt x="637" y="1286"/>
                  </a:lnTo>
                  <a:lnTo>
                    <a:pt x="634" y="1284"/>
                  </a:lnTo>
                  <a:lnTo>
                    <a:pt x="633" y="1284"/>
                  </a:lnTo>
                  <a:lnTo>
                    <a:pt x="632" y="1286"/>
                  </a:lnTo>
                  <a:lnTo>
                    <a:pt x="631" y="1286"/>
                  </a:lnTo>
                  <a:lnTo>
                    <a:pt x="629" y="1286"/>
                  </a:lnTo>
                  <a:lnTo>
                    <a:pt x="628" y="1286"/>
                  </a:lnTo>
                  <a:lnTo>
                    <a:pt x="625" y="1286"/>
                  </a:lnTo>
                  <a:lnTo>
                    <a:pt x="624" y="1286"/>
                  </a:lnTo>
                  <a:lnTo>
                    <a:pt x="623" y="1286"/>
                  </a:lnTo>
                  <a:lnTo>
                    <a:pt x="623" y="1284"/>
                  </a:lnTo>
                  <a:lnTo>
                    <a:pt x="622" y="1283"/>
                  </a:lnTo>
                  <a:lnTo>
                    <a:pt x="621" y="1282"/>
                  </a:lnTo>
                  <a:lnTo>
                    <a:pt x="620" y="1281"/>
                  </a:lnTo>
                  <a:lnTo>
                    <a:pt x="620" y="1282"/>
                  </a:lnTo>
                  <a:lnTo>
                    <a:pt x="619" y="1282"/>
                  </a:lnTo>
                  <a:lnTo>
                    <a:pt x="618" y="1282"/>
                  </a:lnTo>
                  <a:lnTo>
                    <a:pt x="616" y="1281"/>
                  </a:lnTo>
                  <a:lnTo>
                    <a:pt x="615" y="1280"/>
                  </a:lnTo>
                  <a:lnTo>
                    <a:pt x="614" y="1280"/>
                  </a:lnTo>
                  <a:lnTo>
                    <a:pt x="614" y="1281"/>
                  </a:lnTo>
                  <a:lnTo>
                    <a:pt x="613" y="1282"/>
                  </a:lnTo>
                  <a:lnTo>
                    <a:pt x="612" y="1282"/>
                  </a:lnTo>
                  <a:lnTo>
                    <a:pt x="611" y="1282"/>
                  </a:lnTo>
                  <a:lnTo>
                    <a:pt x="611" y="1281"/>
                  </a:lnTo>
                  <a:lnTo>
                    <a:pt x="610" y="1281"/>
                  </a:lnTo>
                  <a:lnTo>
                    <a:pt x="608" y="1280"/>
                  </a:lnTo>
                  <a:lnTo>
                    <a:pt x="607" y="1281"/>
                  </a:lnTo>
                  <a:lnTo>
                    <a:pt x="606" y="1280"/>
                  </a:lnTo>
                  <a:lnTo>
                    <a:pt x="606" y="1281"/>
                  </a:lnTo>
                  <a:lnTo>
                    <a:pt x="605" y="1280"/>
                  </a:lnTo>
                  <a:lnTo>
                    <a:pt x="604" y="1279"/>
                  </a:lnTo>
                  <a:lnTo>
                    <a:pt x="603" y="1279"/>
                  </a:lnTo>
                  <a:lnTo>
                    <a:pt x="602" y="1278"/>
                  </a:lnTo>
                  <a:lnTo>
                    <a:pt x="602" y="1279"/>
                  </a:lnTo>
                  <a:lnTo>
                    <a:pt x="601" y="1281"/>
                  </a:lnTo>
                  <a:lnTo>
                    <a:pt x="599" y="1281"/>
                  </a:lnTo>
                  <a:lnTo>
                    <a:pt x="595" y="1282"/>
                  </a:lnTo>
                  <a:lnTo>
                    <a:pt x="594" y="1282"/>
                  </a:lnTo>
                  <a:lnTo>
                    <a:pt x="591" y="1284"/>
                  </a:lnTo>
                  <a:lnTo>
                    <a:pt x="590" y="1286"/>
                  </a:lnTo>
                  <a:lnTo>
                    <a:pt x="589" y="1287"/>
                  </a:lnTo>
                  <a:lnTo>
                    <a:pt x="588" y="1289"/>
                  </a:lnTo>
                  <a:lnTo>
                    <a:pt x="586" y="1292"/>
                  </a:lnTo>
                  <a:lnTo>
                    <a:pt x="585" y="1294"/>
                  </a:lnTo>
                  <a:lnTo>
                    <a:pt x="584" y="1295"/>
                  </a:lnTo>
                  <a:lnTo>
                    <a:pt x="582" y="1296"/>
                  </a:lnTo>
                  <a:lnTo>
                    <a:pt x="581" y="1297"/>
                  </a:lnTo>
                  <a:lnTo>
                    <a:pt x="580" y="1298"/>
                  </a:lnTo>
                  <a:lnTo>
                    <a:pt x="580" y="1299"/>
                  </a:lnTo>
                  <a:lnTo>
                    <a:pt x="578" y="1303"/>
                  </a:lnTo>
                  <a:lnTo>
                    <a:pt x="577" y="1304"/>
                  </a:lnTo>
                  <a:lnTo>
                    <a:pt x="577" y="1305"/>
                  </a:lnTo>
                  <a:lnTo>
                    <a:pt x="578" y="1305"/>
                  </a:lnTo>
                  <a:lnTo>
                    <a:pt x="578" y="1306"/>
                  </a:lnTo>
                  <a:lnTo>
                    <a:pt x="578" y="1307"/>
                  </a:lnTo>
                  <a:lnTo>
                    <a:pt x="577" y="1307"/>
                  </a:lnTo>
                  <a:lnTo>
                    <a:pt x="577" y="1308"/>
                  </a:lnTo>
                  <a:lnTo>
                    <a:pt x="576" y="1308"/>
                  </a:lnTo>
                  <a:lnTo>
                    <a:pt x="575" y="1309"/>
                  </a:lnTo>
                  <a:lnTo>
                    <a:pt x="575" y="1308"/>
                  </a:lnTo>
                  <a:lnTo>
                    <a:pt x="573" y="1309"/>
                  </a:lnTo>
                  <a:lnTo>
                    <a:pt x="572" y="1309"/>
                  </a:lnTo>
                  <a:lnTo>
                    <a:pt x="571" y="1311"/>
                  </a:lnTo>
                  <a:lnTo>
                    <a:pt x="571" y="1312"/>
                  </a:lnTo>
                  <a:lnTo>
                    <a:pt x="571" y="1314"/>
                  </a:lnTo>
                  <a:lnTo>
                    <a:pt x="572" y="1315"/>
                  </a:lnTo>
                  <a:lnTo>
                    <a:pt x="572" y="1316"/>
                  </a:lnTo>
                  <a:lnTo>
                    <a:pt x="571" y="1317"/>
                  </a:lnTo>
                  <a:lnTo>
                    <a:pt x="571" y="1316"/>
                  </a:lnTo>
                  <a:lnTo>
                    <a:pt x="569" y="1316"/>
                  </a:lnTo>
                  <a:lnTo>
                    <a:pt x="569" y="1317"/>
                  </a:lnTo>
                  <a:lnTo>
                    <a:pt x="568" y="1316"/>
                  </a:lnTo>
                  <a:lnTo>
                    <a:pt x="567" y="1316"/>
                  </a:lnTo>
                  <a:lnTo>
                    <a:pt x="567" y="1315"/>
                  </a:lnTo>
                  <a:lnTo>
                    <a:pt x="565" y="1315"/>
                  </a:lnTo>
                  <a:lnTo>
                    <a:pt x="565" y="1314"/>
                  </a:lnTo>
                  <a:lnTo>
                    <a:pt x="564" y="1314"/>
                  </a:lnTo>
                  <a:lnTo>
                    <a:pt x="564" y="1313"/>
                  </a:lnTo>
                  <a:lnTo>
                    <a:pt x="563" y="1312"/>
                  </a:lnTo>
                  <a:lnTo>
                    <a:pt x="563" y="1311"/>
                  </a:lnTo>
                  <a:lnTo>
                    <a:pt x="563" y="1309"/>
                  </a:lnTo>
                  <a:lnTo>
                    <a:pt x="563" y="1308"/>
                  </a:lnTo>
                  <a:lnTo>
                    <a:pt x="563" y="1307"/>
                  </a:lnTo>
                  <a:lnTo>
                    <a:pt x="563" y="1306"/>
                  </a:lnTo>
                  <a:lnTo>
                    <a:pt x="564" y="1304"/>
                  </a:lnTo>
                  <a:lnTo>
                    <a:pt x="565" y="1303"/>
                  </a:lnTo>
                  <a:lnTo>
                    <a:pt x="567" y="1295"/>
                  </a:lnTo>
                  <a:lnTo>
                    <a:pt x="567" y="1294"/>
                  </a:lnTo>
                  <a:lnTo>
                    <a:pt x="567" y="1292"/>
                  </a:lnTo>
                  <a:lnTo>
                    <a:pt x="565" y="1292"/>
                  </a:lnTo>
                  <a:lnTo>
                    <a:pt x="565" y="1291"/>
                  </a:lnTo>
                  <a:lnTo>
                    <a:pt x="565" y="1290"/>
                  </a:lnTo>
                  <a:lnTo>
                    <a:pt x="565" y="1289"/>
                  </a:lnTo>
                  <a:lnTo>
                    <a:pt x="565" y="1288"/>
                  </a:lnTo>
                  <a:lnTo>
                    <a:pt x="564" y="1287"/>
                  </a:lnTo>
                  <a:lnTo>
                    <a:pt x="562" y="1286"/>
                  </a:lnTo>
                  <a:lnTo>
                    <a:pt x="560" y="1286"/>
                  </a:lnTo>
                  <a:lnTo>
                    <a:pt x="559" y="1284"/>
                  </a:lnTo>
                  <a:lnTo>
                    <a:pt x="558" y="1283"/>
                  </a:lnTo>
                  <a:lnTo>
                    <a:pt x="555" y="1284"/>
                  </a:lnTo>
                  <a:lnTo>
                    <a:pt x="555" y="1286"/>
                  </a:lnTo>
                  <a:lnTo>
                    <a:pt x="554" y="1287"/>
                  </a:lnTo>
                  <a:lnTo>
                    <a:pt x="553" y="1287"/>
                  </a:lnTo>
                  <a:lnTo>
                    <a:pt x="552" y="1287"/>
                  </a:lnTo>
                  <a:lnTo>
                    <a:pt x="550" y="1289"/>
                  </a:lnTo>
                  <a:lnTo>
                    <a:pt x="543" y="1290"/>
                  </a:lnTo>
                  <a:lnTo>
                    <a:pt x="542" y="1290"/>
                  </a:lnTo>
                  <a:lnTo>
                    <a:pt x="541" y="1290"/>
                  </a:lnTo>
                  <a:lnTo>
                    <a:pt x="539" y="1290"/>
                  </a:lnTo>
                  <a:lnTo>
                    <a:pt x="539" y="1291"/>
                  </a:lnTo>
                  <a:lnTo>
                    <a:pt x="538" y="1292"/>
                  </a:lnTo>
                  <a:lnTo>
                    <a:pt x="539" y="1294"/>
                  </a:lnTo>
                  <a:lnTo>
                    <a:pt x="539" y="1295"/>
                  </a:lnTo>
                  <a:lnTo>
                    <a:pt x="538" y="1294"/>
                  </a:lnTo>
                  <a:lnTo>
                    <a:pt x="537" y="1294"/>
                  </a:lnTo>
                  <a:lnTo>
                    <a:pt x="536" y="1292"/>
                  </a:lnTo>
                  <a:lnTo>
                    <a:pt x="535" y="1294"/>
                  </a:lnTo>
                  <a:lnTo>
                    <a:pt x="534" y="1294"/>
                  </a:lnTo>
                  <a:lnTo>
                    <a:pt x="533" y="1292"/>
                  </a:lnTo>
                  <a:lnTo>
                    <a:pt x="530" y="1292"/>
                  </a:lnTo>
                  <a:lnTo>
                    <a:pt x="529" y="1292"/>
                  </a:lnTo>
                  <a:lnTo>
                    <a:pt x="528" y="1292"/>
                  </a:lnTo>
                  <a:lnTo>
                    <a:pt x="528" y="1294"/>
                  </a:lnTo>
                  <a:lnTo>
                    <a:pt x="527" y="1295"/>
                  </a:lnTo>
                  <a:lnTo>
                    <a:pt x="526" y="1296"/>
                  </a:lnTo>
                  <a:lnTo>
                    <a:pt x="525" y="1297"/>
                  </a:lnTo>
                  <a:lnTo>
                    <a:pt x="524" y="1297"/>
                  </a:lnTo>
                  <a:lnTo>
                    <a:pt x="524" y="1296"/>
                  </a:lnTo>
                  <a:lnTo>
                    <a:pt x="522" y="1296"/>
                  </a:lnTo>
                  <a:lnTo>
                    <a:pt x="521" y="1296"/>
                  </a:lnTo>
                  <a:lnTo>
                    <a:pt x="520" y="1297"/>
                  </a:lnTo>
                  <a:lnTo>
                    <a:pt x="519" y="1297"/>
                  </a:lnTo>
                  <a:lnTo>
                    <a:pt x="519" y="1296"/>
                  </a:lnTo>
                  <a:lnTo>
                    <a:pt x="518" y="1295"/>
                  </a:lnTo>
                  <a:lnTo>
                    <a:pt x="517" y="1296"/>
                  </a:lnTo>
                  <a:lnTo>
                    <a:pt x="516" y="1296"/>
                  </a:lnTo>
                  <a:lnTo>
                    <a:pt x="512" y="1297"/>
                  </a:lnTo>
                  <a:lnTo>
                    <a:pt x="512" y="1296"/>
                  </a:lnTo>
                  <a:lnTo>
                    <a:pt x="512" y="1295"/>
                  </a:lnTo>
                  <a:lnTo>
                    <a:pt x="511" y="1295"/>
                  </a:lnTo>
                  <a:lnTo>
                    <a:pt x="510" y="1295"/>
                  </a:lnTo>
                  <a:lnTo>
                    <a:pt x="510" y="1296"/>
                  </a:lnTo>
                  <a:lnTo>
                    <a:pt x="509" y="1296"/>
                  </a:lnTo>
                  <a:lnTo>
                    <a:pt x="507" y="1296"/>
                  </a:lnTo>
                  <a:lnTo>
                    <a:pt x="504" y="1296"/>
                  </a:lnTo>
                  <a:lnTo>
                    <a:pt x="502" y="1295"/>
                  </a:lnTo>
                  <a:lnTo>
                    <a:pt x="500" y="1292"/>
                  </a:lnTo>
                  <a:lnTo>
                    <a:pt x="499" y="1291"/>
                  </a:lnTo>
                  <a:lnTo>
                    <a:pt x="499" y="1290"/>
                  </a:lnTo>
                  <a:lnTo>
                    <a:pt x="498" y="1290"/>
                  </a:lnTo>
                  <a:lnTo>
                    <a:pt x="496" y="1290"/>
                  </a:lnTo>
                  <a:lnTo>
                    <a:pt x="495" y="1291"/>
                  </a:lnTo>
                  <a:lnTo>
                    <a:pt x="495" y="1290"/>
                  </a:lnTo>
                  <a:lnTo>
                    <a:pt x="494" y="1290"/>
                  </a:lnTo>
                  <a:lnTo>
                    <a:pt x="493" y="1289"/>
                  </a:lnTo>
                  <a:lnTo>
                    <a:pt x="492" y="1288"/>
                  </a:lnTo>
                  <a:lnTo>
                    <a:pt x="490" y="1288"/>
                  </a:lnTo>
                  <a:lnTo>
                    <a:pt x="489" y="1288"/>
                  </a:lnTo>
                  <a:lnTo>
                    <a:pt x="489" y="1287"/>
                  </a:lnTo>
                  <a:lnTo>
                    <a:pt x="489" y="1286"/>
                  </a:lnTo>
                  <a:lnTo>
                    <a:pt x="487" y="1284"/>
                  </a:lnTo>
                  <a:lnTo>
                    <a:pt x="486" y="1283"/>
                  </a:lnTo>
                  <a:lnTo>
                    <a:pt x="485" y="1283"/>
                  </a:lnTo>
                  <a:lnTo>
                    <a:pt x="485" y="1284"/>
                  </a:lnTo>
                  <a:lnTo>
                    <a:pt x="484" y="1284"/>
                  </a:lnTo>
                  <a:lnTo>
                    <a:pt x="483" y="1284"/>
                  </a:lnTo>
                  <a:lnTo>
                    <a:pt x="482" y="1283"/>
                  </a:lnTo>
                  <a:lnTo>
                    <a:pt x="482" y="1284"/>
                  </a:lnTo>
                  <a:lnTo>
                    <a:pt x="481" y="1284"/>
                  </a:lnTo>
                  <a:lnTo>
                    <a:pt x="481" y="1286"/>
                  </a:lnTo>
                  <a:lnTo>
                    <a:pt x="481" y="1287"/>
                  </a:lnTo>
                  <a:lnTo>
                    <a:pt x="481" y="1288"/>
                  </a:lnTo>
                  <a:lnTo>
                    <a:pt x="480" y="1288"/>
                  </a:lnTo>
                  <a:lnTo>
                    <a:pt x="480" y="1289"/>
                  </a:lnTo>
                  <a:lnTo>
                    <a:pt x="480" y="1290"/>
                  </a:lnTo>
                  <a:lnTo>
                    <a:pt x="480" y="1291"/>
                  </a:lnTo>
                  <a:lnTo>
                    <a:pt x="478" y="1291"/>
                  </a:lnTo>
                  <a:lnTo>
                    <a:pt x="477" y="1292"/>
                  </a:lnTo>
                  <a:lnTo>
                    <a:pt x="476" y="1292"/>
                  </a:lnTo>
                  <a:lnTo>
                    <a:pt x="476" y="1291"/>
                  </a:lnTo>
                  <a:lnTo>
                    <a:pt x="475" y="1291"/>
                  </a:lnTo>
                  <a:lnTo>
                    <a:pt x="474" y="1290"/>
                  </a:lnTo>
                  <a:lnTo>
                    <a:pt x="474" y="1291"/>
                  </a:lnTo>
                  <a:lnTo>
                    <a:pt x="473" y="1291"/>
                  </a:lnTo>
                  <a:lnTo>
                    <a:pt x="473" y="1290"/>
                  </a:lnTo>
                  <a:lnTo>
                    <a:pt x="472" y="1289"/>
                  </a:lnTo>
                  <a:lnTo>
                    <a:pt x="470" y="1289"/>
                  </a:lnTo>
                  <a:lnTo>
                    <a:pt x="469" y="1289"/>
                  </a:lnTo>
                  <a:lnTo>
                    <a:pt x="468" y="1288"/>
                  </a:lnTo>
                  <a:lnTo>
                    <a:pt x="468" y="1287"/>
                  </a:lnTo>
                  <a:lnTo>
                    <a:pt x="467" y="1286"/>
                  </a:lnTo>
                  <a:lnTo>
                    <a:pt x="467" y="1284"/>
                  </a:lnTo>
                  <a:lnTo>
                    <a:pt x="468" y="1283"/>
                  </a:lnTo>
                  <a:lnTo>
                    <a:pt x="468" y="1282"/>
                  </a:lnTo>
                  <a:lnTo>
                    <a:pt x="467" y="1282"/>
                  </a:lnTo>
                  <a:lnTo>
                    <a:pt x="464" y="1286"/>
                  </a:lnTo>
                  <a:lnTo>
                    <a:pt x="464" y="1287"/>
                  </a:lnTo>
                  <a:lnTo>
                    <a:pt x="464" y="1288"/>
                  </a:lnTo>
                  <a:lnTo>
                    <a:pt x="464" y="1289"/>
                  </a:lnTo>
                  <a:lnTo>
                    <a:pt x="465" y="1289"/>
                  </a:lnTo>
                  <a:lnTo>
                    <a:pt x="465" y="1290"/>
                  </a:lnTo>
                  <a:lnTo>
                    <a:pt x="465" y="1291"/>
                  </a:lnTo>
                  <a:lnTo>
                    <a:pt x="464" y="1292"/>
                  </a:lnTo>
                  <a:lnTo>
                    <a:pt x="464" y="1294"/>
                  </a:lnTo>
                  <a:lnTo>
                    <a:pt x="463" y="1294"/>
                  </a:lnTo>
                  <a:lnTo>
                    <a:pt x="461" y="1292"/>
                  </a:lnTo>
                  <a:lnTo>
                    <a:pt x="460" y="1294"/>
                  </a:lnTo>
                  <a:lnTo>
                    <a:pt x="459" y="1292"/>
                  </a:lnTo>
                  <a:lnTo>
                    <a:pt x="459" y="1291"/>
                  </a:lnTo>
                  <a:lnTo>
                    <a:pt x="459" y="1290"/>
                  </a:lnTo>
                  <a:lnTo>
                    <a:pt x="459" y="1289"/>
                  </a:lnTo>
                  <a:lnTo>
                    <a:pt x="458" y="1288"/>
                  </a:lnTo>
                  <a:lnTo>
                    <a:pt x="457" y="1287"/>
                  </a:lnTo>
                  <a:lnTo>
                    <a:pt x="457" y="1286"/>
                  </a:lnTo>
                  <a:lnTo>
                    <a:pt x="457" y="1284"/>
                  </a:lnTo>
                  <a:lnTo>
                    <a:pt x="456" y="1283"/>
                  </a:lnTo>
                  <a:lnTo>
                    <a:pt x="456" y="1282"/>
                  </a:lnTo>
                  <a:lnTo>
                    <a:pt x="456" y="1281"/>
                  </a:lnTo>
                  <a:lnTo>
                    <a:pt x="455" y="1281"/>
                  </a:lnTo>
                  <a:lnTo>
                    <a:pt x="452" y="1280"/>
                  </a:lnTo>
                  <a:lnTo>
                    <a:pt x="451" y="1279"/>
                  </a:lnTo>
                  <a:lnTo>
                    <a:pt x="450" y="1278"/>
                  </a:lnTo>
                  <a:lnTo>
                    <a:pt x="450" y="1277"/>
                  </a:lnTo>
                  <a:lnTo>
                    <a:pt x="450" y="1275"/>
                  </a:lnTo>
                  <a:lnTo>
                    <a:pt x="449" y="1274"/>
                  </a:lnTo>
                  <a:lnTo>
                    <a:pt x="449" y="1275"/>
                  </a:lnTo>
                  <a:lnTo>
                    <a:pt x="448" y="1275"/>
                  </a:lnTo>
                  <a:lnTo>
                    <a:pt x="448" y="1277"/>
                  </a:lnTo>
                  <a:lnTo>
                    <a:pt x="447" y="1278"/>
                  </a:lnTo>
                  <a:lnTo>
                    <a:pt x="446" y="1278"/>
                  </a:lnTo>
                  <a:lnTo>
                    <a:pt x="444" y="1277"/>
                  </a:lnTo>
                  <a:lnTo>
                    <a:pt x="443" y="1277"/>
                  </a:lnTo>
                  <a:lnTo>
                    <a:pt x="442" y="1277"/>
                  </a:lnTo>
                  <a:lnTo>
                    <a:pt x="441" y="1277"/>
                  </a:lnTo>
                  <a:lnTo>
                    <a:pt x="440" y="1277"/>
                  </a:lnTo>
                  <a:lnTo>
                    <a:pt x="440" y="1275"/>
                  </a:lnTo>
                  <a:lnTo>
                    <a:pt x="439" y="1275"/>
                  </a:lnTo>
                  <a:lnTo>
                    <a:pt x="439" y="1277"/>
                  </a:lnTo>
                  <a:lnTo>
                    <a:pt x="438" y="1277"/>
                  </a:lnTo>
                  <a:lnTo>
                    <a:pt x="438" y="1278"/>
                  </a:lnTo>
                  <a:lnTo>
                    <a:pt x="437" y="1278"/>
                  </a:lnTo>
                  <a:lnTo>
                    <a:pt x="437" y="1277"/>
                  </a:lnTo>
                  <a:lnTo>
                    <a:pt x="435" y="1277"/>
                  </a:lnTo>
                  <a:lnTo>
                    <a:pt x="434" y="1277"/>
                  </a:lnTo>
                  <a:lnTo>
                    <a:pt x="433" y="1277"/>
                  </a:lnTo>
                  <a:lnTo>
                    <a:pt x="432" y="1277"/>
                  </a:lnTo>
                  <a:lnTo>
                    <a:pt x="431" y="1277"/>
                  </a:lnTo>
                  <a:lnTo>
                    <a:pt x="430" y="1275"/>
                  </a:lnTo>
                  <a:lnTo>
                    <a:pt x="429" y="1277"/>
                  </a:lnTo>
                  <a:lnTo>
                    <a:pt x="427" y="1277"/>
                  </a:lnTo>
                  <a:lnTo>
                    <a:pt x="427" y="1275"/>
                  </a:lnTo>
                  <a:lnTo>
                    <a:pt x="426" y="1275"/>
                  </a:lnTo>
                  <a:lnTo>
                    <a:pt x="426" y="1274"/>
                  </a:lnTo>
                  <a:lnTo>
                    <a:pt x="426" y="1273"/>
                  </a:lnTo>
                  <a:lnTo>
                    <a:pt x="426" y="1272"/>
                  </a:lnTo>
                  <a:lnTo>
                    <a:pt x="426" y="1270"/>
                  </a:lnTo>
                  <a:lnTo>
                    <a:pt x="427" y="1269"/>
                  </a:lnTo>
                  <a:lnTo>
                    <a:pt x="427" y="1267"/>
                  </a:lnTo>
                  <a:lnTo>
                    <a:pt x="429" y="1267"/>
                  </a:lnTo>
                  <a:lnTo>
                    <a:pt x="429" y="1266"/>
                  </a:lnTo>
                  <a:lnTo>
                    <a:pt x="430" y="1266"/>
                  </a:lnTo>
                  <a:lnTo>
                    <a:pt x="430" y="1264"/>
                  </a:lnTo>
                  <a:lnTo>
                    <a:pt x="430" y="1263"/>
                  </a:lnTo>
                  <a:lnTo>
                    <a:pt x="427" y="1263"/>
                  </a:lnTo>
                  <a:lnTo>
                    <a:pt x="426" y="1262"/>
                  </a:lnTo>
                  <a:lnTo>
                    <a:pt x="425" y="1262"/>
                  </a:lnTo>
                  <a:lnTo>
                    <a:pt x="424" y="1262"/>
                  </a:lnTo>
                  <a:lnTo>
                    <a:pt x="424" y="1263"/>
                  </a:lnTo>
                  <a:lnTo>
                    <a:pt x="423" y="1263"/>
                  </a:lnTo>
                  <a:lnTo>
                    <a:pt x="422" y="1264"/>
                  </a:lnTo>
                  <a:lnTo>
                    <a:pt x="422" y="1265"/>
                  </a:lnTo>
                  <a:lnTo>
                    <a:pt x="421" y="1265"/>
                  </a:lnTo>
                  <a:lnTo>
                    <a:pt x="420" y="1265"/>
                  </a:lnTo>
                  <a:lnTo>
                    <a:pt x="417" y="1265"/>
                  </a:lnTo>
                  <a:lnTo>
                    <a:pt x="416" y="1265"/>
                  </a:lnTo>
                  <a:lnTo>
                    <a:pt x="415" y="1265"/>
                  </a:lnTo>
                  <a:lnTo>
                    <a:pt x="415" y="1264"/>
                  </a:lnTo>
                  <a:lnTo>
                    <a:pt x="414" y="1263"/>
                  </a:lnTo>
                  <a:lnTo>
                    <a:pt x="412" y="1263"/>
                  </a:lnTo>
                  <a:lnTo>
                    <a:pt x="412" y="1261"/>
                  </a:lnTo>
                  <a:lnTo>
                    <a:pt x="410" y="1261"/>
                  </a:lnTo>
                  <a:lnTo>
                    <a:pt x="410" y="1259"/>
                  </a:lnTo>
                  <a:lnTo>
                    <a:pt x="409" y="1259"/>
                  </a:lnTo>
                  <a:lnTo>
                    <a:pt x="409" y="1258"/>
                  </a:lnTo>
                  <a:lnTo>
                    <a:pt x="407" y="1258"/>
                  </a:lnTo>
                  <a:lnTo>
                    <a:pt x="406" y="1258"/>
                  </a:lnTo>
                  <a:lnTo>
                    <a:pt x="406" y="1257"/>
                  </a:lnTo>
                  <a:lnTo>
                    <a:pt x="405" y="1257"/>
                  </a:lnTo>
                  <a:lnTo>
                    <a:pt x="404" y="1257"/>
                  </a:lnTo>
                  <a:lnTo>
                    <a:pt x="403" y="1256"/>
                  </a:lnTo>
                  <a:lnTo>
                    <a:pt x="403" y="1255"/>
                  </a:lnTo>
                  <a:lnTo>
                    <a:pt x="401" y="1254"/>
                  </a:lnTo>
                  <a:lnTo>
                    <a:pt x="400" y="1253"/>
                  </a:lnTo>
                  <a:lnTo>
                    <a:pt x="400" y="1252"/>
                  </a:lnTo>
                  <a:lnTo>
                    <a:pt x="399" y="1252"/>
                  </a:lnTo>
                  <a:lnTo>
                    <a:pt x="397" y="1252"/>
                  </a:lnTo>
                  <a:lnTo>
                    <a:pt x="395" y="1250"/>
                  </a:lnTo>
                  <a:lnTo>
                    <a:pt x="395" y="1249"/>
                  </a:lnTo>
                  <a:lnTo>
                    <a:pt x="395" y="1248"/>
                  </a:lnTo>
                  <a:lnTo>
                    <a:pt x="395" y="1245"/>
                  </a:lnTo>
                  <a:lnTo>
                    <a:pt x="394" y="1244"/>
                  </a:lnTo>
                  <a:lnTo>
                    <a:pt x="392" y="1242"/>
                  </a:lnTo>
                  <a:lnTo>
                    <a:pt x="392" y="1241"/>
                  </a:lnTo>
                  <a:lnTo>
                    <a:pt x="391" y="1240"/>
                  </a:lnTo>
                  <a:lnTo>
                    <a:pt x="391" y="1239"/>
                  </a:lnTo>
                  <a:lnTo>
                    <a:pt x="392" y="1238"/>
                  </a:lnTo>
                  <a:lnTo>
                    <a:pt x="392" y="1237"/>
                  </a:lnTo>
                  <a:lnTo>
                    <a:pt x="391" y="1237"/>
                  </a:lnTo>
                  <a:lnTo>
                    <a:pt x="390" y="1237"/>
                  </a:lnTo>
                  <a:lnTo>
                    <a:pt x="390" y="1236"/>
                  </a:lnTo>
                  <a:lnTo>
                    <a:pt x="390" y="1234"/>
                  </a:lnTo>
                  <a:lnTo>
                    <a:pt x="389" y="1234"/>
                  </a:lnTo>
                  <a:lnTo>
                    <a:pt x="389" y="1236"/>
                  </a:lnTo>
                  <a:lnTo>
                    <a:pt x="388" y="1236"/>
                  </a:lnTo>
                  <a:lnTo>
                    <a:pt x="387" y="1234"/>
                  </a:lnTo>
                  <a:lnTo>
                    <a:pt x="386" y="1234"/>
                  </a:lnTo>
                  <a:lnTo>
                    <a:pt x="386" y="1233"/>
                  </a:lnTo>
                  <a:lnTo>
                    <a:pt x="384" y="1233"/>
                  </a:lnTo>
                  <a:lnTo>
                    <a:pt x="383" y="1233"/>
                  </a:lnTo>
                  <a:lnTo>
                    <a:pt x="382" y="1233"/>
                  </a:lnTo>
                  <a:lnTo>
                    <a:pt x="382" y="1234"/>
                  </a:lnTo>
                  <a:lnTo>
                    <a:pt x="381" y="1234"/>
                  </a:lnTo>
                  <a:lnTo>
                    <a:pt x="380" y="1234"/>
                  </a:lnTo>
                  <a:lnTo>
                    <a:pt x="379" y="1236"/>
                  </a:lnTo>
                  <a:lnTo>
                    <a:pt x="378" y="1236"/>
                  </a:lnTo>
                  <a:lnTo>
                    <a:pt x="377" y="1236"/>
                  </a:lnTo>
                  <a:lnTo>
                    <a:pt x="375" y="1236"/>
                  </a:lnTo>
                  <a:lnTo>
                    <a:pt x="374" y="1237"/>
                  </a:lnTo>
                  <a:lnTo>
                    <a:pt x="374" y="1238"/>
                  </a:lnTo>
                  <a:lnTo>
                    <a:pt x="373" y="1239"/>
                  </a:lnTo>
                  <a:lnTo>
                    <a:pt x="372" y="1239"/>
                  </a:lnTo>
                  <a:lnTo>
                    <a:pt x="371" y="1239"/>
                  </a:lnTo>
                  <a:lnTo>
                    <a:pt x="370" y="1238"/>
                  </a:lnTo>
                  <a:lnTo>
                    <a:pt x="369" y="1238"/>
                  </a:lnTo>
                  <a:lnTo>
                    <a:pt x="369" y="1237"/>
                  </a:lnTo>
                  <a:lnTo>
                    <a:pt x="368" y="1234"/>
                  </a:lnTo>
                  <a:lnTo>
                    <a:pt x="368" y="1233"/>
                  </a:lnTo>
                  <a:lnTo>
                    <a:pt x="366" y="1233"/>
                  </a:lnTo>
                  <a:lnTo>
                    <a:pt x="365" y="1233"/>
                  </a:lnTo>
                  <a:lnTo>
                    <a:pt x="365" y="1231"/>
                  </a:lnTo>
                  <a:lnTo>
                    <a:pt x="364" y="1231"/>
                  </a:lnTo>
                  <a:lnTo>
                    <a:pt x="364" y="1230"/>
                  </a:lnTo>
                  <a:lnTo>
                    <a:pt x="364" y="1229"/>
                  </a:lnTo>
                  <a:lnTo>
                    <a:pt x="363" y="1228"/>
                  </a:lnTo>
                  <a:lnTo>
                    <a:pt x="363" y="1227"/>
                  </a:lnTo>
                  <a:lnTo>
                    <a:pt x="362" y="1225"/>
                  </a:lnTo>
                  <a:lnTo>
                    <a:pt x="360" y="1225"/>
                  </a:lnTo>
                  <a:lnTo>
                    <a:pt x="358" y="1224"/>
                  </a:lnTo>
                  <a:lnTo>
                    <a:pt x="358" y="1223"/>
                  </a:lnTo>
                  <a:lnTo>
                    <a:pt x="360" y="1223"/>
                  </a:lnTo>
                  <a:lnTo>
                    <a:pt x="358" y="1223"/>
                  </a:lnTo>
                  <a:lnTo>
                    <a:pt x="358" y="1222"/>
                  </a:lnTo>
                  <a:lnTo>
                    <a:pt x="357" y="1221"/>
                  </a:lnTo>
                  <a:lnTo>
                    <a:pt x="356" y="1221"/>
                  </a:lnTo>
                  <a:lnTo>
                    <a:pt x="356" y="1220"/>
                  </a:lnTo>
                  <a:lnTo>
                    <a:pt x="355" y="1219"/>
                  </a:lnTo>
                  <a:lnTo>
                    <a:pt x="354" y="1219"/>
                  </a:lnTo>
                  <a:lnTo>
                    <a:pt x="353" y="1220"/>
                  </a:lnTo>
                  <a:lnTo>
                    <a:pt x="353" y="1221"/>
                  </a:lnTo>
                  <a:lnTo>
                    <a:pt x="352" y="1221"/>
                  </a:lnTo>
                  <a:lnTo>
                    <a:pt x="351" y="1220"/>
                  </a:lnTo>
                  <a:lnTo>
                    <a:pt x="348" y="1217"/>
                  </a:lnTo>
                  <a:lnTo>
                    <a:pt x="347" y="1217"/>
                  </a:lnTo>
                  <a:lnTo>
                    <a:pt x="346" y="1217"/>
                  </a:lnTo>
                  <a:lnTo>
                    <a:pt x="346" y="1216"/>
                  </a:lnTo>
                  <a:lnTo>
                    <a:pt x="345" y="1216"/>
                  </a:lnTo>
                  <a:lnTo>
                    <a:pt x="344" y="1217"/>
                  </a:lnTo>
                  <a:lnTo>
                    <a:pt x="343" y="1216"/>
                  </a:lnTo>
                  <a:lnTo>
                    <a:pt x="341" y="1216"/>
                  </a:lnTo>
                  <a:lnTo>
                    <a:pt x="341" y="1215"/>
                  </a:lnTo>
                  <a:lnTo>
                    <a:pt x="340" y="1215"/>
                  </a:lnTo>
                  <a:lnTo>
                    <a:pt x="340" y="1214"/>
                  </a:lnTo>
                  <a:lnTo>
                    <a:pt x="338" y="1213"/>
                  </a:lnTo>
                  <a:lnTo>
                    <a:pt x="337" y="1212"/>
                  </a:lnTo>
                  <a:lnTo>
                    <a:pt x="338" y="1211"/>
                  </a:lnTo>
                  <a:lnTo>
                    <a:pt x="337" y="1211"/>
                  </a:lnTo>
                  <a:lnTo>
                    <a:pt x="337" y="1210"/>
                  </a:lnTo>
                  <a:lnTo>
                    <a:pt x="336" y="1211"/>
                  </a:lnTo>
                  <a:lnTo>
                    <a:pt x="335" y="1210"/>
                  </a:lnTo>
                  <a:lnTo>
                    <a:pt x="332" y="1206"/>
                  </a:lnTo>
                  <a:lnTo>
                    <a:pt x="331" y="1206"/>
                  </a:lnTo>
                  <a:lnTo>
                    <a:pt x="330" y="1205"/>
                  </a:lnTo>
                  <a:lnTo>
                    <a:pt x="329" y="1205"/>
                  </a:lnTo>
                  <a:lnTo>
                    <a:pt x="328" y="1205"/>
                  </a:lnTo>
                  <a:lnTo>
                    <a:pt x="328" y="1204"/>
                  </a:lnTo>
                  <a:lnTo>
                    <a:pt x="327" y="1203"/>
                  </a:lnTo>
                  <a:lnTo>
                    <a:pt x="326" y="1203"/>
                  </a:lnTo>
                  <a:lnTo>
                    <a:pt x="325" y="1203"/>
                  </a:lnTo>
                  <a:lnTo>
                    <a:pt x="325" y="1202"/>
                  </a:lnTo>
                  <a:lnTo>
                    <a:pt x="323" y="1202"/>
                  </a:lnTo>
                  <a:lnTo>
                    <a:pt x="322" y="1202"/>
                  </a:lnTo>
                  <a:lnTo>
                    <a:pt x="321" y="1202"/>
                  </a:lnTo>
                  <a:lnTo>
                    <a:pt x="320" y="1200"/>
                  </a:lnTo>
                  <a:lnTo>
                    <a:pt x="319" y="1200"/>
                  </a:lnTo>
                  <a:lnTo>
                    <a:pt x="318" y="1200"/>
                  </a:lnTo>
                  <a:lnTo>
                    <a:pt x="317" y="1199"/>
                  </a:lnTo>
                  <a:lnTo>
                    <a:pt x="317" y="1198"/>
                  </a:lnTo>
                  <a:lnTo>
                    <a:pt x="317" y="1197"/>
                  </a:lnTo>
                  <a:lnTo>
                    <a:pt x="318" y="1196"/>
                  </a:lnTo>
                  <a:lnTo>
                    <a:pt x="318" y="1195"/>
                  </a:lnTo>
                  <a:lnTo>
                    <a:pt x="317" y="1195"/>
                  </a:lnTo>
                  <a:lnTo>
                    <a:pt x="315" y="1194"/>
                  </a:lnTo>
                  <a:lnTo>
                    <a:pt x="315" y="1192"/>
                  </a:lnTo>
                  <a:lnTo>
                    <a:pt x="315" y="1191"/>
                  </a:lnTo>
                  <a:lnTo>
                    <a:pt x="315" y="1189"/>
                  </a:lnTo>
                  <a:lnTo>
                    <a:pt x="314" y="1188"/>
                  </a:lnTo>
                  <a:lnTo>
                    <a:pt x="312" y="1188"/>
                  </a:lnTo>
                  <a:lnTo>
                    <a:pt x="312" y="1189"/>
                  </a:lnTo>
                  <a:lnTo>
                    <a:pt x="311" y="1189"/>
                  </a:lnTo>
                  <a:lnTo>
                    <a:pt x="310" y="1188"/>
                  </a:lnTo>
                  <a:lnTo>
                    <a:pt x="309" y="1188"/>
                  </a:lnTo>
                  <a:lnTo>
                    <a:pt x="308" y="1188"/>
                  </a:lnTo>
                  <a:lnTo>
                    <a:pt x="306" y="1187"/>
                  </a:lnTo>
                  <a:lnTo>
                    <a:pt x="305" y="1187"/>
                  </a:lnTo>
                  <a:lnTo>
                    <a:pt x="304" y="1187"/>
                  </a:lnTo>
                  <a:lnTo>
                    <a:pt x="304" y="1188"/>
                  </a:lnTo>
                  <a:lnTo>
                    <a:pt x="303" y="1187"/>
                  </a:lnTo>
                  <a:lnTo>
                    <a:pt x="298" y="1186"/>
                  </a:lnTo>
                  <a:lnTo>
                    <a:pt x="297" y="1185"/>
                  </a:lnTo>
                  <a:lnTo>
                    <a:pt x="296" y="1186"/>
                  </a:lnTo>
                  <a:lnTo>
                    <a:pt x="296" y="1187"/>
                  </a:lnTo>
                  <a:lnTo>
                    <a:pt x="295" y="1187"/>
                  </a:lnTo>
                  <a:lnTo>
                    <a:pt x="294" y="1189"/>
                  </a:lnTo>
                  <a:lnTo>
                    <a:pt x="293" y="1189"/>
                  </a:lnTo>
                  <a:lnTo>
                    <a:pt x="292" y="1188"/>
                  </a:lnTo>
                  <a:lnTo>
                    <a:pt x="291" y="1187"/>
                  </a:lnTo>
                  <a:lnTo>
                    <a:pt x="289" y="1187"/>
                  </a:lnTo>
                  <a:lnTo>
                    <a:pt x="289" y="1188"/>
                  </a:lnTo>
                  <a:lnTo>
                    <a:pt x="289" y="1189"/>
                  </a:lnTo>
                  <a:lnTo>
                    <a:pt x="288" y="1189"/>
                  </a:lnTo>
                  <a:lnTo>
                    <a:pt x="288" y="1190"/>
                  </a:lnTo>
                  <a:lnTo>
                    <a:pt x="288" y="1191"/>
                  </a:lnTo>
                  <a:lnTo>
                    <a:pt x="289" y="1192"/>
                  </a:lnTo>
                  <a:lnTo>
                    <a:pt x="288" y="1194"/>
                  </a:lnTo>
                  <a:lnTo>
                    <a:pt x="288" y="1196"/>
                  </a:lnTo>
                  <a:lnTo>
                    <a:pt x="287" y="1197"/>
                  </a:lnTo>
                  <a:lnTo>
                    <a:pt x="286" y="1197"/>
                  </a:lnTo>
                  <a:lnTo>
                    <a:pt x="285" y="1197"/>
                  </a:lnTo>
                  <a:lnTo>
                    <a:pt x="285" y="1198"/>
                  </a:lnTo>
                  <a:lnTo>
                    <a:pt x="285" y="1199"/>
                  </a:lnTo>
                  <a:lnTo>
                    <a:pt x="285" y="1200"/>
                  </a:lnTo>
                  <a:lnTo>
                    <a:pt x="284" y="1200"/>
                  </a:lnTo>
                  <a:lnTo>
                    <a:pt x="284" y="1202"/>
                  </a:lnTo>
                  <a:lnTo>
                    <a:pt x="283" y="1203"/>
                  </a:lnTo>
                  <a:lnTo>
                    <a:pt x="280" y="1202"/>
                  </a:lnTo>
                  <a:lnTo>
                    <a:pt x="279" y="1202"/>
                  </a:lnTo>
                  <a:lnTo>
                    <a:pt x="278" y="1203"/>
                  </a:lnTo>
                  <a:lnTo>
                    <a:pt x="278" y="1202"/>
                  </a:lnTo>
                  <a:lnTo>
                    <a:pt x="278" y="1199"/>
                  </a:lnTo>
                  <a:lnTo>
                    <a:pt x="277" y="1199"/>
                  </a:lnTo>
                  <a:lnTo>
                    <a:pt x="277" y="1198"/>
                  </a:lnTo>
                  <a:lnTo>
                    <a:pt x="276" y="1196"/>
                  </a:lnTo>
                  <a:lnTo>
                    <a:pt x="275" y="1195"/>
                  </a:lnTo>
                  <a:lnTo>
                    <a:pt x="275" y="1194"/>
                  </a:lnTo>
                  <a:lnTo>
                    <a:pt x="274" y="1192"/>
                  </a:lnTo>
                  <a:lnTo>
                    <a:pt x="272" y="1191"/>
                  </a:lnTo>
                  <a:lnTo>
                    <a:pt x="270" y="1190"/>
                  </a:lnTo>
                  <a:lnTo>
                    <a:pt x="267" y="1189"/>
                  </a:lnTo>
                  <a:lnTo>
                    <a:pt x="266" y="1189"/>
                  </a:lnTo>
                  <a:lnTo>
                    <a:pt x="266" y="1188"/>
                  </a:lnTo>
                  <a:lnTo>
                    <a:pt x="265" y="1187"/>
                  </a:lnTo>
                  <a:lnTo>
                    <a:pt x="265" y="1186"/>
                  </a:lnTo>
                  <a:lnTo>
                    <a:pt x="263" y="1186"/>
                  </a:lnTo>
                  <a:lnTo>
                    <a:pt x="260" y="1183"/>
                  </a:lnTo>
                  <a:lnTo>
                    <a:pt x="259" y="1182"/>
                  </a:lnTo>
                  <a:lnTo>
                    <a:pt x="259" y="1183"/>
                  </a:lnTo>
                  <a:lnTo>
                    <a:pt x="258" y="1183"/>
                  </a:lnTo>
                  <a:lnTo>
                    <a:pt x="257" y="1183"/>
                  </a:lnTo>
                  <a:lnTo>
                    <a:pt x="256" y="1182"/>
                  </a:lnTo>
                  <a:lnTo>
                    <a:pt x="253" y="1181"/>
                  </a:lnTo>
                  <a:lnTo>
                    <a:pt x="250" y="1179"/>
                  </a:lnTo>
                  <a:lnTo>
                    <a:pt x="248" y="1179"/>
                  </a:lnTo>
                  <a:lnTo>
                    <a:pt x="245" y="1179"/>
                  </a:lnTo>
                  <a:lnTo>
                    <a:pt x="244" y="1179"/>
                  </a:lnTo>
                  <a:lnTo>
                    <a:pt x="243" y="1178"/>
                  </a:lnTo>
                  <a:lnTo>
                    <a:pt x="242" y="1175"/>
                  </a:lnTo>
                  <a:lnTo>
                    <a:pt x="241" y="1173"/>
                  </a:lnTo>
                  <a:lnTo>
                    <a:pt x="239" y="1173"/>
                  </a:lnTo>
                  <a:lnTo>
                    <a:pt x="239" y="1170"/>
                  </a:lnTo>
                  <a:lnTo>
                    <a:pt x="237" y="1169"/>
                  </a:lnTo>
                  <a:lnTo>
                    <a:pt x="235" y="1167"/>
                  </a:lnTo>
                  <a:lnTo>
                    <a:pt x="235" y="1165"/>
                  </a:lnTo>
                  <a:lnTo>
                    <a:pt x="234" y="1165"/>
                  </a:lnTo>
                  <a:lnTo>
                    <a:pt x="234" y="1164"/>
                  </a:lnTo>
                  <a:lnTo>
                    <a:pt x="233" y="1163"/>
                  </a:lnTo>
                  <a:lnTo>
                    <a:pt x="233" y="1162"/>
                  </a:lnTo>
                  <a:lnTo>
                    <a:pt x="232" y="1162"/>
                  </a:lnTo>
                  <a:lnTo>
                    <a:pt x="228" y="1161"/>
                  </a:lnTo>
                  <a:lnTo>
                    <a:pt x="226" y="1161"/>
                  </a:lnTo>
                  <a:lnTo>
                    <a:pt x="225" y="1161"/>
                  </a:lnTo>
                  <a:lnTo>
                    <a:pt x="224" y="1162"/>
                  </a:lnTo>
                  <a:lnTo>
                    <a:pt x="223" y="1162"/>
                  </a:lnTo>
                  <a:lnTo>
                    <a:pt x="222" y="1162"/>
                  </a:lnTo>
                  <a:lnTo>
                    <a:pt x="220" y="1162"/>
                  </a:lnTo>
                  <a:lnTo>
                    <a:pt x="219" y="1161"/>
                  </a:lnTo>
                  <a:lnTo>
                    <a:pt x="218" y="1160"/>
                  </a:lnTo>
                  <a:lnTo>
                    <a:pt x="218" y="1158"/>
                  </a:lnTo>
                  <a:lnTo>
                    <a:pt x="217" y="1158"/>
                  </a:lnTo>
                  <a:lnTo>
                    <a:pt x="216" y="1158"/>
                  </a:lnTo>
                  <a:lnTo>
                    <a:pt x="215" y="1158"/>
                  </a:lnTo>
                  <a:lnTo>
                    <a:pt x="215" y="1156"/>
                  </a:lnTo>
                  <a:lnTo>
                    <a:pt x="209" y="1156"/>
                  </a:lnTo>
                  <a:lnTo>
                    <a:pt x="206" y="1155"/>
                  </a:lnTo>
                  <a:lnTo>
                    <a:pt x="201" y="1156"/>
                  </a:lnTo>
                  <a:lnTo>
                    <a:pt x="199" y="1155"/>
                  </a:lnTo>
                  <a:lnTo>
                    <a:pt x="199" y="1154"/>
                  </a:lnTo>
                  <a:lnTo>
                    <a:pt x="198" y="1153"/>
                  </a:lnTo>
                  <a:lnTo>
                    <a:pt x="198" y="1152"/>
                  </a:lnTo>
                  <a:lnTo>
                    <a:pt x="197" y="1149"/>
                  </a:lnTo>
                  <a:lnTo>
                    <a:pt x="196" y="1147"/>
                  </a:lnTo>
                  <a:lnTo>
                    <a:pt x="194" y="1147"/>
                  </a:lnTo>
                  <a:lnTo>
                    <a:pt x="193" y="1147"/>
                  </a:lnTo>
                  <a:lnTo>
                    <a:pt x="192" y="1147"/>
                  </a:lnTo>
                  <a:lnTo>
                    <a:pt x="191" y="1146"/>
                  </a:lnTo>
                  <a:lnTo>
                    <a:pt x="191" y="1145"/>
                  </a:lnTo>
                  <a:lnTo>
                    <a:pt x="191" y="1144"/>
                  </a:lnTo>
                  <a:lnTo>
                    <a:pt x="192" y="1141"/>
                  </a:lnTo>
                  <a:lnTo>
                    <a:pt x="192" y="1140"/>
                  </a:lnTo>
                  <a:lnTo>
                    <a:pt x="191" y="1139"/>
                  </a:lnTo>
                  <a:lnTo>
                    <a:pt x="189" y="1138"/>
                  </a:lnTo>
                  <a:lnTo>
                    <a:pt x="190" y="1137"/>
                  </a:lnTo>
                  <a:lnTo>
                    <a:pt x="193" y="1135"/>
                  </a:lnTo>
                  <a:lnTo>
                    <a:pt x="193" y="1133"/>
                  </a:lnTo>
                  <a:lnTo>
                    <a:pt x="193" y="1132"/>
                  </a:lnTo>
                  <a:lnTo>
                    <a:pt x="191" y="1130"/>
                  </a:lnTo>
                  <a:lnTo>
                    <a:pt x="190" y="1130"/>
                  </a:lnTo>
                  <a:lnTo>
                    <a:pt x="190" y="1129"/>
                  </a:lnTo>
                  <a:lnTo>
                    <a:pt x="189" y="1129"/>
                  </a:lnTo>
                  <a:lnTo>
                    <a:pt x="189" y="1128"/>
                  </a:lnTo>
                  <a:lnTo>
                    <a:pt x="189" y="1127"/>
                  </a:lnTo>
                  <a:lnTo>
                    <a:pt x="189" y="1125"/>
                  </a:lnTo>
                  <a:lnTo>
                    <a:pt x="190" y="1123"/>
                  </a:lnTo>
                  <a:lnTo>
                    <a:pt x="190" y="1121"/>
                  </a:lnTo>
                  <a:lnTo>
                    <a:pt x="189" y="1118"/>
                  </a:lnTo>
                  <a:lnTo>
                    <a:pt x="185" y="1115"/>
                  </a:lnTo>
                  <a:lnTo>
                    <a:pt x="183" y="1113"/>
                  </a:lnTo>
                  <a:lnTo>
                    <a:pt x="181" y="1110"/>
                  </a:lnTo>
                  <a:lnTo>
                    <a:pt x="180" y="1111"/>
                  </a:lnTo>
                  <a:lnTo>
                    <a:pt x="177" y="1107"/>
                  </a:lnTo>
                  <a:lnTo>
                    <a:pt x="181" y="1106"/>
                  </a:lnTo>
                  <a:lnTo>
                    <a:pt x="181" y="1105"/>
                  </a:lnTo>
                  <a:lnTo>
                    <a:pt x="181" y="1104"/>
                  </a:lnTo>
                  <a:lnTo>
                    <a:pt x="180" y="1099"/>
                  </a:lnTo>
                  <a:lnTo>
                    <a:pt x="180" y="1098"/>
                  </a:lnTo>
                  <a:lnTo>
                    <a:pt x="180" y="1097"/>
                  </a:lnTo>
                  <a:lnTo>
                    <a:pt x="179" y="1095"/>
                  </a:lnTo>
                  <a:lnTo>
                    <a:pt x="177" y="1093"/>
                  </a:lnTo>
                  <a:lnTo>
                    <a:pt x="177" y="1091"/>
                  </a:lnTo>
                  <a:lnTo>
                    <a:pt x="179" y="1091"/>
                  </a:lnTo>
                  <a:lnTo>
                    <a:pt x="180" y="1090"/>
                  </a:lnTo>
                  <a:lnTo>
                    <a:pt x="185" y="1090"/>
                  </a:lnTo>
                  <a:lnTo>
                    <a:pt x="187" y="1090"/>
                  </a:lnTo>
                  <a:lnTo>
                    <a:pt x="188" y="1090"/>
                  </a:lnTo>
                  <a:lnTo>
                    <a:pt x="188" y="1089"/>
                  </a:lnTo>
                  <a:lnTo>
                    <a:pt x="189" y="1088"/>
                  </a:lnTo>
                  <a:lnTo>
                    <a:pt x="190" y="1088"/>
                  </a:lnTo>
                  <a:lnTo>
                    <a:pt x="191" y="1088"/>
                  </a:lnTo>
                  <a:lnTo>
                    <a:pt x="191" y="1089"/>
                  </a:lnTo>
                  <a:lnTo>
                    <a:pt x="191" y="1090"/>
                  </a:lnTo>
                  <a:lnTo>
                    <a:pt x="191" y="1091"/>
                  </a:lnTo>
                  <a:lnTo>
                    <a:pt x="191" y="1094"/>
                  </a:lnTo>
                  <a:lnTo>
                    <a:pt x="192" y="1096"/>
                  </a:lnTo>
                  <a:lnTo>
                    <a:pt x="196" y="1098"/>
                  </a:lnTo>
                  <a:lnTo>
                    <a:pt x="197" y="1099"/>
                  </a:lnTo>
                  <a:lnTo>
                    <a:pt x="197" y="1100"/>
                  </a:lnTo>
                  <a:lnTo>
                    <a:pt x="199" y="1100"/>
                  </a:lnTo>
                  <a:lnTo>
                    <a:pt x="200" y="1099"/>
                  </a:lnTo>
                  <a:lnTo>
                    <a:pt x="201" y="1099"/>
                  </a:lnTo>
                  <a:lnTo>
                    <a:pt x="202" y="1099"/>
                  </a:lnTo>
                  <a:lnTo>
                    <a:pt x="203" y="1099"/>
                  </a:lnTo>
                  <a:lnTo>
                    <a:pt x="203" y="1098"/>
                  </a:lnTo>
                  <a:lnTo>
                    <a:pt x="205" y="1096"/>
                  </a:lnTo>
                  <a:lnTo>
                    <a:pt x="205" y="1095"/>
                  </a:lnTo>
                  <a:lnTo>
                    <a:pt x="206" y="1095"/>
                  </a:lnTo>
                  <a:lnTo>
                    <a:pt x="207" y="1094"/>
                  </a:lnTo>
                  <a:lnTo>
                    <a:pt x="208" y="1094"/>
                  </a:lnTo>
                  <a:lnTo>
                    <a:pt x="208" y="1090"/>
                  </a:lnTo>
                  <a:lnTo>
                    <a:pt x="209" y="1088"/>
                  </a:lnTo>
                  <a:lnTo>
                    <a:pt x="209" y="1087"/>
                  </a:lnTo>
                  <a:lnTo>
                    <a:pt x="209" y="1085"/>
                  </a:lnTo>
                  <a:lnTo>
                    <a:pt x="209" y="1082"/>
                  </a:lnTo>
                  <a:lnTo>
                    <a:pt x="208" y="1080"/>
                  </a:lnTo>
                  <a:lnTo>
                    <a:pt x="208" y="1079"/>
                  </a:lnTo>
                  <a:lnTo>
                    <a:pt x="208" y="1075"/>
                  </a:lnTo>
                  <a:lnTo>
                    <a:pt x="207" y="1072"/>
                  </a:lnTo>
                  <a:lnTo>
                    <a:pt x="205" y="1071"/>
                  </a:lnTo>
                  <a:lnTo>
                    <a:pt x="205" y="1069"/>
                  </a:lnTo>
                  <a:lnTo>
                    <a:pt x="205" y="1068"/>
                  </a:lnTo>
                  <a:lnTo>
                    <a:pt x="206" y="1066"/>
                  </a:lnTo>
                  <a:lnTo>
                    <a:pt x="206" y="1064"/>
                  </a:lnTo>
                  <a:lnTo>
                    <a:pt x="206" y="1058"/>
                  </a:lnTo>
                  <a:lnTo>
                    <a:pt x="205" y="1058"/>
                  </a:lnTo>
                  <a:lnTo>
                    <a:pt x="203" y="1058"/>
                  </a:lnTo>
                  <a:lnTo>
                    <a:pt x="202" y="1057"/>
                  </a:lnTo>
                  <a:lnTo>
                    <a:pt x="201" y="1057"/>
                  </a:lnTo>
                  <a:lnTo>
                    <a:pt x="200" y="1057"/>
                  </a:lnTo>
                  <a:lnTo>
                    <a:pt x="199" y="1056"/>
                  </a:lnTo>
                  <a:lnTo>
                    <a:pt x="198" y="1054"/>
                  </a:lnTo>
                  <a:lnTo>
                    <a:pt x="194" y="1051"/>
                  </a:lnTo>
                  <a:lnTo>
                    <a:pt x="193" y="1049"/>
                  </a:lnTo>
                  <a:lnTo>
                    <a:pt x="192" y="1047"/>
                  </a:lnTo>
                  <a:lnTo>
                    <a:pt x="193" y="1038"/>
                  </a:lnTo>
                  <a:lnTo>
                    <a:pt x="192" y="1036"/>
                  </a:lnTo>
                  <a:lnTo>
                    <a:pt x="192" y="1032"/>
                  </a:lnTo>
                  <a:lnTo>
                    <a:pt x="190" y="1027"/>
                  </a:lnTo>
                  <a:lnTo>
                    <a:pt x="191" y="1023"/>
                  </a:lnTo>
                  <a:lnTo>
                    <a:pt x="193" y="1021"/>
                  </a:lnTo>
                  <a:lnTo>
                    <a:pt x="197" y="1020"/>
                  </a:lnTo>
                  <a:lnTo>
                    <a:pt x="200" y="1016"/>
                  </a:lnTo>
                  <a:lnTo>
                    <a:pt x="200" y="1015"/>
                  </a:lnTo>
                  <a:lnTo>
                    <a:pt x="200" y="1014"/>
                  </a:lnTo>
                  <a:lnTo>
                    <a:pt x="200" y="1013"/>
                  </a:lnTo>
                  <a:lnTo>
                    <a:pt x="199" y="1012"/>
                  </a:lnTo>
                  <a:lnTo>
                    <a:pt x="199" y="1011"/>
                  </a:lnTo>
                  <a:lnTo>
                    <a:pt x="198" y="1010"/>
                  </a:lnTo>
                  <a:lnTo>
                    <a:pt x="197" y="1010"/>
                  </a:lnTo>
                  <a:lnTo>
                    <a:pt x="194" y="1008"/>
                  </a:lnTo>
                  <a:lnTo>
                    <a:pt x="193" y="1008"/>
                  </a:lnTo>
                  <a:lnTo>
                    <a:pt x="191" y="1005"/>
                  </a:lnTo>
                  <a:lnTo>
                    <a:pt x="188" y="1003"/>
                  </a:lnTo>
                  <a:lnTo>
                    <a:pt x="185" y="1002"/>
                  </a:lnTo>
                  <a:lnTo>
                    <a:pt x="177" y="1001"/>
                  </a:lnTo>
                  <a:lnTo>
                    <a:pt x="176" y="999"/>
                  </a:lnTo>
                  <a:lnTo>
                    <a:pt x="174" y="998"/>
                  </a:lnTo>
                  <a:lnTo>
                    <a:pt x="174" y="997"/>
                  </a:lnTo>
                  <a:lnTo>
                    <a:pt x="171" y="988"/>
                  </a:lnTo>
                  <a:lnTo>
                    <a:pt x="170" y="986"/>
                  </a:lnTo>
                  <a:lnTo>
                    <a:pt x="168" y="985"/>
                  </a:lnTo>
                  <a:lnTo>
                    <a:pt x="168" y="980"/>
                  </a:lnTo>
                  <a:lnTo>
                    <a:pt x="168" y="979"/>
                  </a:lnTo>
                  <a:lnTo>
                    <a:pt x="165" y="972"/>
                  </a:lnTo>
                  <a:lnTo>
                    <a:pt x="164" y="969"/>
                  </a:lnTo>
                  <a:lnTo>
                    <a:pt x="164" y="965"/>
                  </a:lnTo>
                  <a:lnTo>
                    <a:pt x="165" y="963"/>
                  </a:lnTo>
                  <a:lnTo>
                    <a:pt x="165" y="961"/>
                  </a:lnTo>
                  <a:lnTo>
                    <a:pt x="165" y="959"/>
                  </a:lnTo>
                  <a:lnTo>
                    <a:pt x="163" y="959"/>
                  </a:lnTo>
                  <a:lnTo>
                    <a:pt x="162" y="960"/>
                  </a:lnTo>
                  <a:lnTo>
                    <a:pt x="160" y="961"/>
                  </a:lnTo>
                  <a:lnTo>
                    <a:pt x="159" y="962"/>
                  </a:lnTo>
                  <a:lnTo>
                    <a:pt x="158" y="962"/>
                  </a:lnTo>
                  <a:lnTo>
                    <a:pt x="157" y="961"/>
                  </a:lnTo>
                  <a:lnTo>
                    <a:pt x="156" y="960"/>
                  </a:lnTo>
                  <a:lnTo>
                    <a:pt x="156" y="959"/>
                  </a:lnTo>
                  <a:lnTo>
                    <a:pt x="155" y="959"/>
                  </a:lnTo>
                  <a:lnTo>
                    <a:pt x="154" y="959"/>
                  </a:lnTo>
                  <a:lnTo>
                    <a:pt x="153" y="960"/>
                  </a:lnTo>
                  <a:lnTo>
                    <a:pt x="151" y="961"/>
                  </a:lnTo>
                  <a:lnTo>
                    <a:pt x="150" y="961"/>
                  </a:lnTo>
                  <a:lnTo>
                    <a:pt x="146" y="960"/>
                  </a:lnTo>
                  <a:lnTo>
                    <a:pt x="145" y="960"/>
                  </a:lnTo>
                  <a:lnTo>
                    <a:pt x="144" y="960"/>
                  </a:lnTo>
                  <a:lnTo>
                    <a:pt x="141" y="960"/>
                  </a:lnTo>
                  <a:lnTo>
                    <a:pt x="140" y="960"/>
                  </a:lnTo>
                  <a:lnTo>
                    <a:pt x="139" y="960"/>
                  </a:lnTo>
                  <a:lnTo>
                    <a:pt x="138" y="957"/>
                  </a:lnTo>
                  <a:lnTo>
                    <a:pt x="137" y="957"/>
                  </a:lnTo>
                  <a:lnTo>
                    <a:pt x="136" y="957"/>
                  </a:lnTo>
                  <a:lnTo>
                    <a:pt x="132" y="957"/>
                  </a:lnTo>
                  <a:lnTo>
                    <a:pt x="131" y="957"/>
                  </a:lnTo>
                  <a:lnTo>
                    <a:pt x="130" y="957"/>
                  </a:lnTo>
                  <a:lnTo>
                    <a:pt x="130" y="956"/>
                  </a:lnTo>
                  <a:lnTo>
                    <a:pt x="129" y="955"/>
                  </a:lnTo>
                  <a:lnTo>
                    <a:pt x="128" y="955"/>
                  </a:lnTo>
                  <a:lnTo>
                    <a:pt x="127" y="955"/>
                  </a:lnTo>
                  <a:lnTo>
                    <a:pt x="125" y="955"/>
                  </a:lnTo>
                  <a:lnTo>
                    <a:pt x="124" y="955"/>
                  </a:lnTo>
                  <a:lnTo>
                    <a:pt x="123" y="955"/>
                  </a:lnTo>
                  <a:lnTo>
                    <a:pt x="122" y="954"/>
                  </a:lnTo>
                  <a:lnTo>
                    <a:pt x="121" y="953"/>
                  </a:lnTo>
                  <a:lnTo>
                    <a:pt x="120" y="952"/>
                  </a:lnTo>
                  <a:lnTo>
                    <a:pt x="119" y="952"/>
                  </a:lnTo>
                  <a:lnTo>
                    <a:pt x="117" y="952"/>
                  </a:lnTo>
                  <a:lnTo>
                    <a:pt x="116" y="952"/>
                  </a:lnTo>
                  <a:lnTo>
                    <a:pt x="116" y="951"/>
                  </a:lnTo>
                  <a:lnTo>
                    <a:pt x="115" y="949"/>
                  </a:lnTo>
                  <a:lnTo>
                    <a:pt x="114" y="948"/>
                  </a:lnTo>
                  <a:lnTo>
                    <a:pt x="112" y="948"/>
                  </a:lnTo>
                  <a:lnTo>
                    <a:pt x="111" y="947"/>
                  </a:lnTo>
                  <a:lnTo>
                    <a:pt x="110" y="946"/>
                  </a:lnTo>
                  <a:lnTo>
                    <a:pt x="110" y="941"/>
                  </a:lnTo>
                  <a:lnTo>
                    <a:pt x="110" y="940"/>
                  </a:lnTo>
                  <a:lnTo>
                    <a:pt x="108" y="940"/>
                  </a:lnTo>
                  <a:lnTo>
                    <a:pt x="107" y="941"/>
                  </a:lnTo>
                  <a:lnTo>
                    <a:pt x="106" y="941"/>
                  </a:lnTo>
                  <a:lnTo>
                    <a:pt x="105" y="941"/>
                  </a:lnTo>
                  <a:lnTo>
                    <a:pt x="105" y="943"/>
                  </a:lnTo>
                  <a:lnTo>
                    <a:pt x="104" y="943"/>
                  </a:lnTo>
                  <a:lnTo>
                    <a:pt x="104" y="944"/>
                  </a:lnTo>
                  <a:lnTo>
                    <a:pt x="103" y="944"/>
                  </a:lnTo>
                  <a:lnTo>
                    <a:pt x="102" y="944"/>
                  </a:lnTo>
                  <a:lnTo>
                    <a:pt x="101" y="945"/>
                  </a:lnTo>
                  <a:lnTo>
                    <a:pt x="99" y="944"/>
                  </a:lnTo>
                  <a:lnTo>
                    <a:pt x="98" y="944"/>
                  </a:lnTo>
                  <a:lnTo>
                    <a:pt x="96" y="945"/>
                  </a:lnTo>
                  <a:lnTo>
                    <a:pt x="95" y="945"/>
                  </a:lnTo>
                  <a:lnTo>
                    <a:pt x="94" y="944"/>
                  </a:lnTo>
                  <a:lnTo>
                    <a:pt x="94" y="941"/>
                  </a:lnTo>
                  <a:lnTo>
                    <a:pt x="94" y="940"/>
                  </a:lnTo>
                  <a:lnTo>
                    <a:pt x="94" y="938"/>
                  </a:lnTo>
                  <a:lnTo>
                    <a:pt x="93" y="937"/>
                  </a:lnTo>
                  <a:lnTo>
                    <a:pt x="91" y="936"/>
                  </a:lnTo>
                  <a:lnTo>
                    <a:pt x="88" y="936"/>
                  </a:lnTo>
                  <a:lnTo>
                    <a:pt x="87" y="936"/>
                  </a:lnTo>
                  <a:lnTo>
                    <a:pt x="86" y="935"/>
                  </a:lnTo>
                  <a:lnTo>
                    <a:pt x="85" y="932"/>
                  </a:lnTo>
                  <a:lnTo>
                    <a:pt x="85" y="931"/>
                  </a:lnTo>
                  <a:lnTo>
                    <a:pt x="86" y="930"/>
                  </a:lnTo>
                  <a:lnTo>
                    <a:pt x="88" y="929"/>
                  </a:lnTo>
                  <a:lnTo>
                    <a:pt x="88" y="928"/>
                  </a:lnTo>
                  <a:lnTo>
                    <a:pt x="88" y="927"/>
                  </a:lnTo>
                  <a:lnTo>
                    <a:pt x="88" y="926"/>
                  </a:lnTo>
                  <a:lnTo>
                    <a:pt x="89" y="926"/>
                  </a:lnTo>
                  <a:lnTo>
                    <a:pt x="89" y="924"/>
                  </a:lnTo>
                  <a:lnTo>
                    <a:pt x="89" y="923"/>
                  </a:lnTo>
                  <a:lnTo>
                    <a:pt x="88" y="922"/>
                  </a:lnTo>
                  <a:lnTo>
                    <a:pt x="88" y="920"/>
                  </a:lnTo>
                  <a:lnTo>
                    <a:pt x="88" y="916"/>
                  </a:lnTo>
                  <a:lnTo>
                    <a:pt x="88" y="915"/>
                  </a:lnTo>
                  <a:lnTo>
                    <a:pt x="88" y="914"/>
                  </a:lnTo>
                  <a:lnTo>
                    <a:pt x="85" y="907"/>
                  </a:lnTo>
                  <a:lnTo>
                    <a:pt x="84" y="906"/>
                  </a:lnTo>
                  <a:lnTo>
                    <a:pt x="81" y="904"/>
                  </a:lnTo>
                  <a:lnTo>
                    <a:pt x="79" y="902"/>
                  </a:lnTo>
                  <a:lnTo>
                    <a:pt x="76" y="901"/>
                  </a:lnTo>
                  <a:lnTo>
                    <a:pt x="73" y="901"/>
                  </a:lnTo>
                  <a:lnTo>
                    <a:pt x="71" y="901"/>
                  </a:lnTo>
                  <a:lnTo>
                    <a:pt x="70" y="902"/>
                  </a:lnTo>
                  <a:lnTo>
                    <a:pt x="68" y="902"/>
                  </a:lnTo>
                  <a:lnTo>
                    <a:pt x="67" y="901"/>
                  </a:lnTo>
                  <a:lnTo>
                    <a:pt x="67" y="899"/>
                  </a:lnTo>
                  <a:lnTo>
                    <a:pt x="67" y="897"/>
                  </a:lnTo>
                  <a:lnTo>
                    <a:pt x="67" y="896"/>
                  </a:lnTo>
                  <a:lnTo>
                    <a:pt x="65" y="894"/>
                  </a:lnTo>
                  <a:lnTo>
                    <a:pt x="64" y="893"/>
                  </a:lnTo>
                  <a:lnTo>
                    <a:pt x="63" y="893"/>
                  </a:lnTo>
                  <a:lnTo>
                    <a:pt x="59" y="892"/>
                  </a:lnTo>
                  <a:lnTo>
                    <a:pt x="58" y="890"/>
                  </a:lnTo>
                  <a:lnTo>
                    <a:pt x="56" y="890"/>
                  </a:lnTo>
                  <a:lnTo>
                    <a:pt x="56" y="889"/>
                  </a:lnTo>
                  <a:lnTo>
                    <a:pt x="55" y="889"/>
                  </a:lnTo>
                  <a:lnTo>
                    <a:pt x="52" y="890"/>
                  </a:lnTo>
                  <a:lnTo>
                    <a:pt x="51" y="890"/>
                  </a:lnTo>
                  <a:lnTo>
                    <a:pt x="50" y="890"/>
                  </a:lnTo>
                  <a:lnTo>
                    <a:pt x="48" y="890"/>
                  </a:lnTo>
                  <a:lnTo>
                    <a:pt x="48" y="892"/>
                  </a:lnTo>
                  <a:lnTo>
                    <a:pt x="47" y="893"/>
                  </a:lnTo>
                  <a:lnTo>
                    <a:pt x="47" y="894"/>
                  </a:lnTo>
                  <a:lnTo>
                    <a:pt x="47" y="893"/>
                  </a:lnTo>
                  <a:lnTo>
                    <a:pt x="46" y="892"/>
                  </a:lnTo>
                  <a:lnTo>
                    <a:pt x="45" y="889"/>
                  </a:lnTo>
                  <a:lnTo>
                    <a:pt x="44" y="888"/>
                  </a:lnTo>
                  <a:lnTo>
                    <a:pt x="42" y="888"/>
                  </a:lnTo>
                  <a:lnTo>
                    <a:pt x="41" y="887"/>
                  </a:lnTo>
                  <a:lnTo>
                    <a:pt x="39" y="887"/>
                  </a:lnTo>
                  <a:lnTo>
                    <a:pt x="38" y="887"/>
                  </a:lnTo>
                  <a:lnTo>
                    <a:pt x="35" y="888"/>
                  </a:lnTo>
                  <a:lnTo>
                    <a:pt x="34" y="888"/>
                  </a:lnTo>
                  <a:lnTo>
                    <a:pt x="34" y="887"/>
                  </a:lnTo>
                  <a:lnTo>
                    <a:pt x="33" y="886"/>
                  </a:lnTo>
                  <a:lnTo>
                    <a:pt x="30" y="885"/>
                  </a:lnTo>
                  <a:lnTo>
                    <a:pt x="29" y="884"/>
                  </a:lnTo>
                  <a:lnTo>
                    <a:pt x="28" y="882"/>
                  </a:lnTo>
                  <a:lnTo>
                    <a:pt x="28" y="881"/>
                  </a:lnTo>
                  <a:lnTo>
                    <a:pt x="29" y="881"/>
                  </a:lnTo>
                  <a:lnTo>
                    <a:pt x="30" y="881"/>
                  </a:lnTo>
                  <a:lnTo>
                    <a:pt x="32" y="881"/>
                  </a:lnTo>
                  <a:lnTo>
                    <a:pt x="32" y="880"/>
                  </a:lnTo>
                  <a:lnTo>
                    <a:pt x="33" y="879"/>
                  </a:lnTo>
                  <a:lnTo>
                    <a:pt x="33" y="878"/>
                  </a:lnTo>
                  <a:lnTo>
                    <a:pt x="35" y="878"/>
                  </a:lnTo>
                  <a:lnTo>
                    <a:pt x="36" y="878"/>
                  </a:lnTo>
                  <a:lnTo>
                    <a:pt x="37" y="878"/>
                  </a:lnTo>
                  <a:lnTo>
                    <a:pt x="37" y="879"/>
                  </a:lnTo>
                  <a:lnTo>
                    <a:pt x="38" y="878"/>
                  </a:lnTo>
                  <a:lnTo>
                    <a:pt x="38" y="877"/>
                  </a:lnTo>
                  <a:lnTo>
                    <a:pt x="39" y="877"/>
                  </a:lnTo>
                  <a:lnTo>
                    <a:pt x="41" y="876"/>
                  </a:lnTo>
                  <a:lnTo>
                    <a:pt x="42" y="876"/>
                  </a:lnTo>
                  <a:lnTo>
                    <a:pt x="44" y="879"/>
                  </a:lnTo>
                  <a:lnTo>
                    <a:pt x="45" y="879"/>
                  </a:lnTo>
                  <a:lnTo>
                    <a:pt x="47" y="878"/>
                  </a:lnTo>
                  <a:lnTo>
                    <a:pt x="48" y="878"/>
                  </a:lnTo>
                  <a:lnTo>
                    <a:pt x="48" y="877"/>
                  </a:lnTo>
                  <a:lnTo>
                    <a:pt x="50" y="877"/>
                  </a:lnTo>
                  <a:lnTo>
                    <a:pt x="50" y="876"/>
                  </a:lnTo>
                  <a:lnTo>
                    <a:pt x="51" y="876"/>
                  </a:lnTo>
                  <a:lnTo>
                    <a:pt x="54" y="874"/>
                  </a:lnTo>
                  <a:lnTo>
                    <a:pt x="55" y="872"/>
                  </a:lnTo>
                  <a:lnTo>
                    <a:pt x="55" y="871"/>
                  </a:lnTo>
                  <a:lnTo>
                    <a:pt x="56" y="871"/>
                  </a:lnTo>
                  <a:lnTo>
                    <a:pt x="58" y="870"/>
                  </a:lnTo>
                  <a:lnTo>
                    <a:pt x="56" y="870"/>
                  </a:lnTo>
                  <a:lnTo>
                    <a:pt x="55" y="869"/>
                  </a:lnTo>
                  <a:lnTo>
                    <a:pt x="54" y="867"/>
                  </a:lnTo>
                  <a:lnTo>
                    <a:pt x="53" y="865"/>
                  </a:lnTo>
                  <a:lnTo>
                    <a:pt x="50" y="863"/>
                  </a:lnTo>
                  <a:lnTo>
                    <a:pt x="48" y="862"/>
                  </a:lnTo>
                  <a:lnTo>
                    <a:pt x="47" y="861"/>
                  </a:lnTo>
                  <a:lnTo>
                    <a:pt x="47" y="860"/>
                  </a:lnTo>
                  <a:lnTo>
                    <a:pt x="47" y="859"/>
                  </a:lnTo>
                  <a:lnTo>
                    <a:pt x="48" y="857"/>
                  </a:lnTo>
                  <a:lnTo>
                    <a:pt x="48" y="856"/>
                  </a:lnTo>
                  <a:lnTo>
                    <a:pt x="50" y="855"/>
                  </a:lnTo>
                  <a:lnTo>
                    <a:pt x="50" y="854"/>
                  </a:lnTo>
                  <a:lnTo>
                    <a:pt x="51" y="854"/>
                  </a:lnTo>
                  <a:lnTo>
                    <a:pt x="51" y="853"/>
                  </a:lnTo>
                  <a:lnTo>
                    <a:pt x="51" y="852"/>
                  </a:lnTo>
                  <a:lnTo>
                    <a:pt x="50" y="852"/>
                  </a:lnTo>
                  <a:lnTo>
                    <a:pt x="48" y="851"/>
                  </a:lnTo>
                  <a:lnTo>
                    <a:pt x="47" y="851"/>
                  </a:lnTo>
                  <a:lnTo>
                    <a:pt x="47" y="849"/>
                  </a:lnTo>
                  <a:lnTo>
                    <a:pt x="48" y="848"/>
                  </a:lnTo>
                  <a:lnTo>
                    <a:pt x="48" y="847"/>
                  </a:lnTo>
                  <a:lnTo>
                    <a:pt x="47" y="847"/>
                  </a:lnTo>
                  <a:lnTo>
                    <a:pt x="47" y="845"/>
                  </a:lnTo>
                  <a:lnTo>
                    <a:pt x="47" y="843"/>
                  </a:lnTo>
                  <a:lnTo>
                    <a:pt x="47" y="842"/>
                  </a:lnTo>
                  <a:lnTo>
                    <a:pt x="45" y="839"/>
                  </a:lnTo>
                  <a:lnTo>
                    <a:pt x="44" y="838"/>
                  </a:lnTo>
                  <a:lnTo>
                    <a:pt x="43" y="832"/>
                  </a:lnTo>
                  <a:lnTo>
                    <a:pt x="43" y="828"/>
                  </a:lnTo>
                  <a:lnTo>
                    <a:pt x="44" y="827"/>
                  </a:lnTo>
                  <a:lnTo>
                    <a:pt x="45" y="824"/>
                  </a:lnTo>
                  <a:lnTo>
                    <a:pt x="46" y="824"/>
                  </a:lnTo>
                  <a:lnTo>
                    <a:pt x="46" y="823"/>
                  </a:lnTo>
                  <a:lnTo>
                    <a:pt x="46" y="822"/>
                  </a:lnTo>
                  <a:lnTo>
                    <a:pt x="46" y="821"/>
                  </a:lnTo>
                  <a:lnTo>
                    <a:pt x="46" y="820"/>
                  </a:lnTo>
                  <a:lnTo>
                    <a:pt x="45" y="820"/>
                  </a:lnTo>
                  <a:lnTo>
                    <a:pt x="44" y="819"/>
                  </a:lnTo>
                  <a:lnTo>
                    <a:pt x="44" y="818"/>
                  </a:lnTo>
                  <a:lnTo>
                    <a:pt x="43" y="818"/>
                  </a:lnTo>
                  <a:lnTo>
                    <a:pt x="42" y="818"/>
                  </a:lnTo>
                  <a:lnTo>
                    <a:pt x="41" y="818"/>
                  </a:lnTo>
                  <a:lnTo>
                    <a:pt x="39" y="817"/>
                  </a:lnTo>
                  <a:lnTo>
                    <a:pt x="38" y="815"/>
                  </a:lnTo>
                  <a:lnTo>
                    <a:pt x="33" y="813"/>
                  </a:lnTo>
                  <a:lnTo>
                    <a:pt x="27" y="811"/>
                  </a:lnTo>
                  <a:lnTo>
                    <a:pt x="26" y="810"/>
                  </a:lnTo>
                  <a:lnTo>
                    <a:pt x="24" y="811"/>
                  </a:lnTo>
                  <a:lnTo>
                    <a:pt x="22" y="811"/>
                  </a:lnTo>
                  <a:lnTo>
                    <a:pt x="20" y="810"/>
                  </a:lnTo>
                  <a:lnTo>
                    <a:pt x="19" y="810"/>
                  </a:lnTo>
                  <a:lnTo>
                    <a:pt x="19" y="811"/>
                  </a:lnTo>
                  <a:lnTo>
                    <a:pt x="18" y="811"/>
                  </a:lnTo>
                  <a:lnTo>
                    <a:pt x="18" y="812"/>
                  </a:lnTo>
                  <a:lnTo>
                    <a:pt x="18" y="813"/>
                  </a:lnTo>
                  <a:lnTo>
                    <a:pt x="17" y="813"/>
                  </a:lnTo>
                  <a:lnTo>
                    <a:pt x="16" y="813"/>
                  </a:lnTo>
                  <a:lnTo>
                    <a:pt x="16" y="814"/>
                  </a:lnTo>
                  <a:lnTo>
                    <a:pt x="17" y="815"/>
                  </a:lnTo>
                  <a:lnTo>
                    <a:pt x="17" y="817"/>
                  </a:lnTo>
                  <a:lnTo>
                    <a:pt x="16" y="817"/>
                  </a:lnTo>
                  <a:lnTo>
                    <a:pt x="12" y="817"/>
                  </a:lnTo>
                  <a:lnTo>
                    <a:pt x="11" y="817"/>
                  </a:lnTo>
                  <a:lnTo>
                    <a:pt x="10" y="815"/>
                  </a:lnTo>
                  <a:lnTo>
                    <a:pt x="9" y="814"/>
                  </a:lnTo>
                  <a:lnTo>
                    <a:pt x="8" y="814"/>
                  </a:lnTo>
                  <a:lnTo>
                    <a:pt x="7" y="813"/>
                  </a:lnTo>
                  <a:lnTo>
                    <a:pt x="7" y="811"/>
                  </a:lnTo>
                  <a:lnTo>
                    <a:pt x="7" y="810"/>
                  </a:lnTo>
                  <a:lnTo>
                    <a:pt x="4" y="807"/>
                  </a:lnTo>
                  <a:lnTo>
                    <a:pt x="4" y="805"/>
                  </a:lnTo>
                  <a:lnTo>
                    <a:pt x="4" y="804"/>
                  </a:lnTo>
                  <a:lnTo>
                    <a:pt x="4" y="803"/>
                  </a:lnTo>
                  <a:lnTo>
                    <a:pt x="3" y="802"/>
                  </a:lnTo>
                  <a:lnTo>
                    <a:pt x="3" y="801"/>
                  </a:lnTo>
                  <a:lnTo>
                    <a:pt x="3" y="800"/>
                  </a:lnTo>
                  <a:lnTo>
                    <a:pt x="3" y="798"/>
                  </a:lnTo>
                  <a:lnTo>
                    <a:pt x="4" y="798"/>
                  </a:lnTo>
                  <a:lnTo>
                    <a:pt x="7" y="798"/>
                  </a:lnTo>
                  <a:lnTo>
                    <a:pt x="8" y="797"/>
                  </a:lnTo>
                  <a:lnTo>
                    <a:pt x="8" y="796"/>
                  </a:lnTo>
                  <a:lnTo>
                    <a:pt x="8" y="795"/>
                  </a:lnTo>
                  <a:lnTo>
                    <a:pt x="8" y="794"/>
                  </a:lnTo>
                  <a:lnTo>
                    <a:pt x="5" y="793"/>
                  </a:lnTo>
                  <a:lnTo>
                    <a:pt x="3" y="792"/>
                  </a:lnTo>
                  <a:lnTo>
                    <a:pt x="3" y="790"/>
                  </a:lnTo>
                  <a:lnTo>
                    <a:pt x="3" y="788"/>
                  </a:lnTo>
                  <a:lnTo>
                    <a:pt x="2" y="787"/>
                  </a:lnTo>
                  <a:lnTo>
                    <a:pt x="1" y="786"/>
                  </a:lnTo>
                  <a:lnTo>
                    <a:pt x="0" y="785"/>
                  </a:lnTo>
                  <a:lnTo>
                    <a:pt x="0" y="784"/>
                  </a:lnTo>
                  <a:lnTo>
                    <a:pt x="0" y="781"/>
                  </a:lnTo>
                  <a:lnTo>
                    <a:pt x="1" y="778"/>
                  </a:lnTo>
                  <a:lnTo>
                    <a:pt x="1" y="777"/>
                  </a:lnTo>
                  <a:lnTo>
                    <a:pt x="1" y="773"/>
                  </a:lnTo>
                  <a:lnTo>
                    <a:pt x="1" y="772"/>
                  </a:lnTo>
                  <a:lnTo>
                    <a:pt x="8" y="772"/>
                  </a:lnTo>
                  <a:lnTo>
                    <a:pt x="9" y="771"/>
                  </a:lnTo>
                  <a:lnTo>
                    <a:pt x="9" y="769"/>
                  </a:lnTo>
                  <a:lnTo>
                    <a:pt x="10" y="768"/>
                  </a:lnTo>
                  <a:lnTo>
                    <a:pt x="11" y="767"/>
                  </a:lnTo>
                  <a:lnTo>
                    <a:pt x="12" y="765"/>
                  </a:lnTo>
                  <a:lnTo>
                    <a:pt x="11" y="763"/>
                  </a:lnTo>
                  <a:lnTo>
                    <a:pt x="11" y="761"/>
                  </a:lnTo>
                  <a:lnTo>
                    <a:pt x="11" y="760"/>
                  </a:lnTo>
                  <a:lnTo>
                    <a:pt x="10" y="760"/>
                  </a:lnTo>
                  <a:lnTo>
                    <a:pt x="9" y="759"/>
                  </a:lnTo>
                  <a:lnTo>
                    <a:pt x="8" y="759"/>
                  </a:lnTo>
                  <a:lnTo>
                    <a:pt x="8" y="757"/>
                  </a:lnTo>
                  <a:lnTo>
                    <a:pt x="8" y="756"/>
                  </a:lnTo>
                  <a:lnTo>
                    <a:pt x="8" y="755"/>
                  </a:lnTo>
                  <a:lnTo>
                    <a:pt x="9" y="754"/>
                  </a:lnTo>
                  <a:lnTo>
                    <a:pt x="10" y="753"/>
                  </a:lnTo>
                  <a:lnTo>
                    <a:pt x="10" y="752"/>
                  </a:lnTo>
                  <a:lnTo>
                    <a:pt x="11" y="750"/>
                  </a:lnTo>
                  <a:lnTo>
                    <a:pt x="12" y="748"/>
                  </a:lnTo>
                  <a:lnTo>
                    <a:pt x="12" y="747"/>
                  </a:lnTo>
                  <a:lnTo>
                    <a:pt x="12" y="746"/>
                  </a:lnTo>
                  <a:lnTo>
                    <a:pt x="13" y="745"/>
                  </a:lnTo>
                  <a:lnTo>
                    <a:pt x="13" y="744"/>
                  </a:lnTo>
                  <a:lnTo>
                    <a:pt x="15" y="743"/>
                  </a:lnTo>
                  <a:lnTo>
                    <a:pt x="17" y="743"/>
                  </a:lnTo>
                  <a:lnTo>
                    <a:pt x="18" y="743"/>
                  </a:lnTo>
                  <a:lnTo>
                    <a:pt x="19" y="742"/>
                  </a:lnTo>
                  <a:lnTo>
                    <a:pt x="21" y="740"/>
                  </a:lnTo>
                  <a:lnTo>
                    <a:pt x="22" y="740"/>
                  </a:lnTo>
                  <a:lnTo>
                    <a:pt x="24" y="740"/>
                  </a:lnTo>
                  <a:lnTo>
                    <a:pt x="25" y="742"/>
                  </a:lnTo>
                  <a:lnTo>
                    <a:pt x="26" y="742"/>
                  </a:lnTo>
                  <a:lnTo>
                    <a:pt x="27" y="742"/>
                  </a:lnTo>
                  <a:lnTo>
                    <a:pt x="28" y="740"/>
                  </a:lnTo>
                  <a:lnTo>
                    <a:pt x="33" y="737"/>
                  </a:lnTo>
                  <a:lnTo>
                    <a:pt x="36" y="734"/>
                  </a:lnTo>
                  <a:lnTo>
                    <a:pt x="37" y="732"/>
                  </a:lnTo>
                  <a:lnTo>
                    <a:pt x="38" y="732"/>
                  </a:lnTo>
                  <a:lnTo>
                    <a:pt x="39" y="731"/>
                  </a:lnTo>
                  <a:lnTo>
                    <a:pt x="41" y="730"/>
                  </a:lnTo>
                  <a:lnTo>
                    <a:pt x="42" y="729"/>
                  </a:lnTo>
                  <a:lnTo>
                    <a:pt x="43" y="729"/>
                  </a:lnTo>
                  <a:lnTo>
                    <a:pt x="45" y="730"/>
                  </a:lnTo>
                  <a:lnTo>
                    <a:pt x="46" y="730"/>
                  </a:lnTo>
                  <a:lnTo>
                    <a:pt x="46" y="728"/>
                  </a:lnTo>
                  <a:lnTo>
                    <a:pt x="44" y="726"/>
                  </a:lnTo>
                  <a:lnTo>
                    <a:pt x="44" y="725"/>
                  </a:lnTo>
                  <a:lnTo>
                    <a:pt x="45" y="723"/>
                  </a:lnTo>
                  <a:lnTo>
                    <a:pt x="45" y="722"/>
                  </a:lnTo>
                  <a:lnTo>
                    <a:pt x="45" y="721"/>
                  </a:lnTo>
                  <a:lnTo>
                    <a:pt x="46" y="721"/>
                  </a:lnTo>
                  <a:lnTo>
                    <a:pt x="47" y="721"/>
                  </a:lnTo>
                  <a:lnTo>
                    <a:pt x="51" y="723"/>
                  </a:lnTo>
                  <a:lnTo>
                    <a:pt x="52" y="725"/>
                  </a:lnTo>
                  <a:lnTo>
                    <a:pt x="53" y="725"/>
                  </a:lnTo>
                  <a:lnTo>
                    <a:pt x="54" y="725"/>
                  </a:lnTo>
                  <a:lnTo>
                    <a:pt x="56" y="723"/>
                  </a:lnTo>
                  <a:lnTo>
                    <a:pt x="58" y="723"/>
                  </a:lnTo>
                  <a:lnTo>
                    <a:pt x="59" y="725"/>
                  </a:lnTo>
                  <a:lnTo>
                    <a:pt x="60" y="725"/>
                  </a:lnTo>
                  <a:lnTo>
                    <a:pt x="60" y="723"/>
                  </a:lnTo>
                  <a:lnTo>
                    <a:pt x="61" y="722"/>
                  </a:lnTo>
                  <a:lnTo>
                    <a:pt x="62" y="722"/>
                  </a:lnTo>
                  <a:lnTo>
                    <a:pt x="70" y="715"/>
                  </a:lnTo>
                  <a:lnTo>
                    <a:pt x="71" y="715"/>
                  </a:lnTo>
                  <a:lnTo>
                    <a:pt x="72" y="715"/>
                  </a:lnTo>
                  <a:lnTo>
                    <a:pt x="73" y="717"/>
                  </a:lnTo>
                  <a:lnTo>
                    <a:pt x="75" y="718"/>
                  </a:lnTo>
                  <a:lnTo>
                    <a:pt x="75" y="721"/>
                  </a:lnTo>
                  <a:lnTo>
                    <a:pt x="75" y="722"/>
                  </a:lnTo>
                  <a:lnTo>
                    <a:pt x="76" y="722"/>
                  </a:lnTo>
                  <a:lnTo>
                    <a:pt x="77" y="723"/>
                  </a:lnTo>
                  <a:lnTo>
                    <a:pt x="77" y="725"/>
                  </a:lnTo>
                  <a:lnTo>
                    <a:pt x="77" y="726"/>
                  </a:lnTo>
                  <a:lnTo>
                    <a:pt x="76" y="726"/>
                  </a:lnTo>
                  <a:lnTo>
                    <a:pt x="76" y="727"/>
                  </a:lnTo>
                  <a:lnTo>
                    <a:pt x="76" y="728"/>
                  </a:lnTo>
                  <a:lnTo>
                    <a:pt x="76" y="730"/>
                  </a:lnTo>
                  <a:lnTo>
                    <a:pt x="77" y="731"/>
                  </a:lnTo>
                  <a:lnTo>
                    <a:pt x="78" y="731"/>
                  </a:lnTo>
                  <a:lnTo>
                    <a:pt x="80" y="731"/>
                  </a:lnTo>
                  <a:lnTo>
                    <a:pt x="81" y="731"/>
                  </a:lnTo>
                  <a:lnTo>
                    <a:pt x="84" y="731"/>
                  </a:lnTo>
                  <a:lnTo>
                    <a:pt x="85" y="731"/>
                  </a:lnTo>
                  <a:lnTo>
                    <a:pt x="86" y="731"/>
                  </a:lnTo>
                  <a:lnTo>
                    <a:pt x="87" y="730"/>
                  </a:lnTo>
                  <a:lnTo>
                    <a:pt x="87" y="729"/>
                  </a:lnTo>
                  <a:lnTo>
                    <a:pt x="88" y="729"/>
                  </a:lnTo>
                  <a:lnTo>
                    <a:pt x="90" y="727"/>
                  </a:lnTo>
                  <a:lnTo>
                    <a:pt x="91" y="727"/>
                  </a:lnTo>
                  <a:lnTo>
                    <a:pt x="93" y="727"/>
                  </a:lnTo>
                  <a:lnTo>
                    <a:pt x="94" y="728"/>
                  </a:lnTo>
                  <a:lnTo>
                    <a:pt x="95" y="728"/>
                  </a:lnTo>
                  <a:lnTo>
                    <a:pt x="96" y="727"/>
                  </a:lnTo>
                  <a:lnTo>
                    <a:pt x="97" y="726"/>
                  </a:lnTo>
                  <a:lnTo>
                    <a:pt x="98" y="725"/>
                  </a:lnTo>
                  <a:lnTo>
                    <a:pt x="99" y="725"/>
                  </a:lnTo>
                  <a:lnTo>
                    <a:pt x="99" y="726"/>
                  </a:lnTo>
                  <a:lnTo>
                    <a:pt x="101" y="729"/>
                  </a:lnTo>
                  <a:lnTo>
                    <a:pt x="102" y="729"/>
                  </a:lnTo>
                  <a:lnTo>
                    <a:pt x="103" y="728"/>
                  </a:lnTo>
                  <a:lnTo>
                    <a:pt x="106" y="726"/>
                  </a:lnTo>
                  <a:lnTo>
                    <a:pt x="106" y="725"/>
                  </a:lnTo>
                  <a:lnTo>
                    <a:pt x="107" y="723"/>
                  </a:lnTo>
                  <a:lnTo>
                    <a:pt x="108" y="720"/>
                  </a:lnTo>
                  <a:lnTo>
                    <a:pt x="110" y="719"/>
                  </a:lnTo>
                  <a:lnTo>
                    <a:pt x="112" y="717"/>
                  </a:lnTo>
                  <a:lnTo>
                    <a:pt x="112" y="715"/>
                  </a:lnTo>
                  <a:lnTo>
                    <a:pt x="113" y="710"/>
                  </a:lnTo>
                  <a:lnTo>
                    <a:pt x="113" y="709"/>
                  </a:lnTo>
                  <a:lnTo>
                    <a:pt x="114" y="708"/>
                  </a:lnTo>
                  <a:lnTo>
                    <a:pt x="115" y="706"/>
                  </a:lnTo>
                  <a:lnTo>
                    <a:pt x="116" y="705"/>
                  </a:lnTo>
                  <a:lnTo>
                    <a:pt x="117" y="704"/>
                  </a:lnTo>
                  <a:lnTo>
                    <a:pt x="117" y="703"/>
                  </a:lnTo>
                  <a:lnTo>
                    <a:pt x="117" y="702"/>
                  </a:lnTo>
                  <a:lnTo>
                    <a:pt x="117" y="701"/>
                  </a:lnTo>
                  <a:lnTo>
                    <a:pt x="117" y="700"/>
                  </a:lnTo>
                  <a:lnTo>
                    <a:pt x="119" y="700"/>
                  </a:lnTo>
                  <a:lnTo>
                    <a:pt x="120" y="698"/>
                  </a:lnTo>
                  <a:lnTo>
                    <a:pt x="120" y="697"/>
                  </a:lnTo>
                  <a:lnTo>
                    <a:pt x="121" y="696"/>
                  </a:lnTo>
                  <a:lnTo>
                    <a:pt x="122" y="696"/>
                  </a:lnTo>
                  <a:lnTo>
                    <a:pt x="127" y="695"/>
                  </a:lnTo>
                  <a:lnTo>
                    <a:pt x="128" y="695"/>
                  </a:lnTo>
                  <a:lnTo>
                    <a:pt x="130" y="696"/>
                  </a:lnTo>
                  <a:lnTo>
                    <a:pt x="131" y="696"/>
                  </a:lnTo>
                  <a:lnTo>
                    <a:pt x="136" y="696"/>
                  </a:lnTo>
                  <a:lnTo>
                    <a:pt x="138" y="696"/>
                  </a:lnTo>
                  <a:lnTo>
                    <a:pt x="139" y="696"/>
                  </a:lnTo>
                  <a:lnTo>
                    <a:pt x="140" y="696"/>
                  </a:lnTo>
                  <a:lnTo>
                    <a:pt x="142" y="697"/>
                  </a:lnTo>
                  <a:lnTo>
                    <a:pt x="144" y="697"/>
                  </a:lnTo>
                  <a:lnTo>
                    <a:pt x="145" y="697"/>
                  </a:lnTo>
                  <a:lnTo>
                    <a:pt x="148" y="697"/>
                  </a:lnTo>
                  <a:lnTo>
                    <a:pt x="149" y="697"/>
                  </a:lnTo>
                  <a:lnTo>
                    <a:pt x="150" y="697"/>
                  </a:lnTo>
                  <a:lnTo>
                    <a:pt x="151" y="697"/>
                  </a:lnTo>
                  <a:lnTo>
                    <a:pt x="156" y="694"/>
                  </a:lnTo>
                  <a:lnTo>
                    <a:pt x="157" y="694"/>
                  </a:lnTo>
                  <a:lnTo>
                    <a:pt x="158" y="694"/>
                  </a:lnTo>
                  <a:lnTo>
                    <a:pt x="163" y="694"/>
                  </a:lnTo>
                  <a:lnTo>
                    <a:pt x="165" y="695"/>
                  </a:lnTo>
                  <a:lnTo>
                    <a:pt x="166" y="695"/>
                  </a:lnTo>
                  <a:lnTo>
                    <a:pt x="170" y="692"/>
                  </a:lnTo>
                  <a:lnTo>
                    <a:pt x="171" y="692"/>
                  </a:lnTo>
                  <a:lnTo>
                    <a:pt x="171" y="690"/>
                  </a:lnTo>
                  <a:lnTo>
                    <a:pt x="172" y="688"/>
                  </a:lnTo>
                  <a:lnTo>
                    <a:pt x="173" y="687"/>
                  </a:lnTo>
                  <a:lnTo>
                    <a:pt x="174" y="686"/>
                  </a:lnTo>
                  <a:lnTo>
                    <a:pt x="174" y="685"/>
                  </a:lnTo>
                  <a:lnTo>
                    <a:pt x="175" y="684"/>
                  </a:lnTo>
                  <a:lnTo>
                    <a:pt x="176" y="684"/>
                  </a:lnTo>
                  <a:lnTo>
                    <a:pt x="176" y="683"/>
                  </a:lnTo>
                  <a:lnTo>
                    <a:pt x="176" y="681"/>
                  </a:lnTo>
                  <a:lnTo>
                    <a:pt x="176" y="680"/>
                  </a:lnTo>
                  <a:lnTo>
                    <a:pt x="176" y="679"/>
                  </a:lnTo>
                  <a:lnTo>
                    <a:pt x="176" y="678"/>
                  </a:lnTo>
                  <a:lnTo>
                    <a:pt x="177" y="678"/>
                  </a:lnTo>
                  <a:lnTo>
                    <a:pt x="179" y="677"/>
                  </a:lnTo>
                  <a:lnTo>
                    <a:pt x="182" y="675"/>
                  </a:lnTo>
                  <a:lnTo>
                    <a:pt x="185" y="673"/>
                  </a:lnTo>
                  <a:lnTo>
                    <a:pt x="187" y="673"/>
                  </a:lnTo>
                  <a:lnTo>
                    <a:pt x="187" y="672"/>
                  </a:lnTo>
                  <a:lnTo>
                    <a:pt x="187" y="671"/>
                  </a:lnTo>
                  <a:lnTo>
                    <a:pt x="188" y="671"/>
                  </a:lnTo>
                  <a:lnTo>
                    <a:pt x="188" y="670"/>
                  </a:lnTo>
                  <a:lnTo>
                    <a:pt x="189" y="670"/>
                  </a:lnTo>
                  <a:lnTo>
                    <a:pt x="193" y="668"/>
                  </a:lnTo>
                  <a:lnTo>
                    <a:pt x="197" y="665"/>
                  </a:lnTo>
                  <a:lnTo>
                    <a:pt x="198" y="665"/>
                  </a:lnTo>
                  <a:lnTo>
                    <a:pt x="200" y="665"/>
                  </a:lnTo>
                  <a:lnTo>
                    <a:pt x="203" y="662"/>
                  </a:lnTo>
                  <a:lnTo>
                    <a:pt x="206" y="661"/>
                  </a:lnTo>
                  <a:lnTo>
                    <a:pt x="207" y="661"/>
                  </a:lnTo>
                  <a:lnTo>
                    <a:pt x="208" y="661"/>
                  </a:lnTo>
                  <a:lnTo>
                    <a:pt x="209" y="660"/>
                  </a:lnTo>
                  <a:lnTo>
                    <a:pt x="210" y="659"/>
                  </a:lnTo>
                  <a:lnTo>
                    <a:pt x="211" y="658"/>
                  </a:lnTo>
                  <a:lnTo>
                    <a:pt x="214" y="659"/>
                  </a:lnTo>
                  <a:lnTo>
                    <a:pt x="215" y="659"/>
                  </a:lnTo>
                  <a:lnTo>
                    <a:pt x="216" y="659"/>
                  </a:lnTo>
                  <a:lnTo>
                    <a:pt x="218" y="656"/>
                  </a:lnTo>
                  <a:lnTo>
                    <a:pt x="222" y="655"/>
                  </a:lnTo>
                  <a:lnTo>
                    <a:pt x="223" y="654"/>
                  </a:lnTo>
                  <a:lnTo>
                    <a:pt x="225" y="653"/>
                  </a:lnTo>
                  <a:lnTo>
                    <a:pt x="227" y="653"/>
                  </a:lnTo>
                  <a:lnTo>
                    <a:pt x="228" y="653"/>
                  </a:lnTo>
                  <a:lnTo>
                    <a:pt x="229" y="652"/>
                  </a:lnTo>
                  <a:lnTo>
                    <a:pt x="229" y="651"/>
                  </a:lnTo>
                  <a:lnTo>
                    <a:pt x="231" y="650"/>
                  </a:lnTo>
                  <a:lnTo>
                    <a:pt x="231" y="648"/>
                  </a:lnTo>
                  <a:lnTo>
                    <a:pt x="232" y="647"/>
                  </a:lnTo>
                  <a:lnTo>
                    <a:pt x="233" y="646"/>
                  </a:lnTo>
                  <a:lnTo>
                    <a:pt x="235" y="646"/>
                  </a:lnTo>
                  <a:lnTo>
                    <a:pt x="244" y="646"/>
                  </a:lnTo>
                  <a:lnTo>
                    <a:pt x="246" y="645"/>
                  </a:lnTo>
                  <a:lnTo>
                    <a:pt x="248" y="644"/>
                  </a:lnTo>
                  <a:lnTo>
                    <a:pt x="248" y="643"/>
                  </a:lnTo>
                  <a:lnTo>
                    <a:pt x="246" y="642"/>
                  </a:lnTo>
                  <a:lnTo>
                    <a:pt x="246" y="641"/>
                  </a:lnTo>
                  <a:lnTo>
                    <a:pt x="245" y="639"/>
                  </a:lnTo>
                  <a:lnTo>
                    <a:pt x="245" y="638"/>
                  </a:lnTo>
                  <a:lnTo>
                    <a:pt x="245" y="637"/>
                  </a:lnTo>
                  <a:lnTo>
                    <a:pt x="246" y="637"/>
                  </a:lnTo>
                  <a:lnTo>
                    <a:pt x="248" y="636"/>
                  </a:lnTo>
                  <a:lnTo>
                    <a:pt x="248" y="635"/>
                  </a:lnTo>
                  <a:lnTo>
                    <a:pt x="246" y="631"/>
                  </a:lnTo>
                  <a:lnTo>
                    <a:pt x="246" y="630"/>
                  </a:lnTo>
                  <a:lnTo>
                    <a:pt x="245" y="629"/>
                  </a:lnTo>
                  <a:lnTo>
                    <a:pt x="245" y="625"/>
                  </a:lnTo>
                  <a:lnTo>
                    <a:pt x="245" y="623"/>
                  </a:lnTo>
                  <a:lnTo>
                    <a:pt x="245" y="622"/>
                  </a:lnTo>
                  <a:lnTo>
                    <a:pt x="245" y="621"/>
                  </a:lnTo>
                  <a:lnTo>
                    <a:pt x="244" y="620"/>
                  </a:lnTo>
                  <a:lnTo>
                    <a:pt x="244" y="619"/>
                  </a:lnTo>
                  <a:lnTo>
                    <a:pt x="243" y="617"/>
                  </a:lnTo>
                  <a:lnTo>
                    <a:pt x="243" y="616"/>
                  </a:lnTo>
                  <a:lnTo>
                    <a:pt x="243" y="614"/>
                  </a:lnTo>
                  <a:lnTo>
                    <a:pt x="243" y="613"/>
                  </a:lnTo>
                  <a:lnTo>
                    <a:pt x="244" y="612"/>
                  </a:lnTo>
                  <a:lnTo>
                    <a:pt x="245" y="610"/>
                  </a:lnTo>
                  <a:lnTo>
                    <a:pt x="246" y="608"/>
                  </a:lnTo>
                  <a:lnTo>
                    <a:pt x="246" y="605"/>
                  </a:lnTo>
                  <a:lnTo>
                    <a:pt x="248" y="605"/>
                  </a:lnTo>
                  <a:lnTo>
                    <a:pt x="249" y="605"/>
                  </a:lnTo>
                  <a:lnTo>
                    <a:pt x="250" y="605"/>
                  </a:lnTo>
                  <a:lnTo>
                    <a:pt x="252" y="605"/>
                  </a:lnTo>
                  <a:lnTo>
                    <a:pt x="252" y="604"/>
                  </a:lnTo>
                  <a:lnTo>
                    <a:pt x="256" y="603"/>
                  </a:lnTo>
                  <a:lnTo>
                    <a:pt x="258" y="603"/>
                  </a:lnTo>
                  <a:lnTo>
                    <a:pt x="258" y="602"/>
                  </a:lnTo>
                  <a:lnTo>
                    <a:pt x="258" y="601"/>
                  </a:lnTo>
                  <a:lnTo>
                    <a:pt x="257" y="601"/>
                  </a:lnTo>
                  <a:lnTo>
                    <a:pt x="256" y="600"/>
                  </a:lnTo>
                  <a:lnTo>
                    <a:pt x="253" y="598"/>
                  </a:lnTo>
                  <a:lnTo>
                    <a:pt x="252" y="597"/>
                  </a:lnTo>
                  <a:lnTo>
                    <a:pt x="251" y="596"/>
                  </a:lnTo>
                  <a:lnTo>
                    <a:pt x="251" y="595"/>
                  </a:lnTo>
                  <a:lnTo>
                    <a:pt x="253" y="594"/>
                  </a:lnTo>
                  <a:lnTo>
                    <a:pt x="257" y="593"/>
                  </a:lnTo>
                  <a:lnTo>
                    <a:pt x="259" y="591"/>
                  </a:lnTo>
                  <a:lnTo>
                    <a:pt x="261" y="589"/>
                  </a:lnTo>
                  <a:lnTo>
                    <a:pt x="262" y="589"/>
                  </a:lnTo>
                  <a:lnTo>
                    <a:pt x="265" y="591"/>
                  </a:lnTo>
                  <a:lnTo>
                    <a:pt x="265" y="592"/>
                  </a:lnTo>
                  <a:lnTo>
                    <a:pt x="266" y="592"/>
                  </a:lnTo>
                  <a:lnTo>
                    <a:pt x="267" y="591"/>
                  </a:lnTo>
                  <a:lnTo>
                    <a:pt x="267" y="589"/>
                  </a:lnTo>
                  <a:lnTo>
                    <a:pt x="267" y="588"/>
                  </a:lnTo>
                  <a:lnTo>
                    <a:pt x="266" y="586"/>
                  </a:lnTo>
                  <a:lnTo>
                    <a:pt x="266" y="585"/>
                  </a:lnTo>
                  <a:lnTo>
                    <a:pt x="266" y="584"/>
                  </a:lnTo>
                  <a:lnTo>
                    <a:pt x="266" y="583"/>
                  </a:lnTo>
                  <a:lnTo>
                    <a:pt x="265" y="581"/>
                  </a:lnTo>
                  <a:lnTo>
                    <a:pt x="263" y="581"/>
                  </a:lnTo>
                  <a:lnTo>
                    <a:pt x="262" y="580"/>
                  </a:lnTo>
                  <a:lnTo>
                    <a:pt x="261" y="579"/>
                  </a:lnTo>
                  <a:lnTo>
                    <a:pt x="263" y="576"/>
                  </a:lnTo>
                  <a:lnTo>
                    <a:pt x="265" y="575"/>
                  </a:lnTo>
                  <a:lnTo>
                    <a:pt x="265" y="572"/>
                  </a:lnTo>
                  <a:lnTo>
                    <a:pt x="260" y="561"/>
                  </a:lnTo>
                  <a:lnTo>
                    <a:pt x="256" y="550"/>
                  </a:lnTo>
                  <a:lnTo>
                    <a:pt x="254" y="547"/>
                  </a:lnTo>
                  <a:lnTo>
                    <a:pt x="253" y="546"/>
                  </a:lnTo>
                  <a:lnTo>
                    <a:pt x="253" y="545"/>
                  </a:lnTo>
                  <a:lnTo>
                    <a:pt x="253" y="544"/>
                  </a:lnTo>
                  <a:lnTo>
                    <a:pt x="253" y="543"/>
                  </a:lnTo>
                  <a:lnTo>
                    <a:pt x="252" y="542"/>
                  </a:lnTo>
                  <a:lnTo>
                    <a:pt x="251" y="541"/>
                  </a:lnTo>
                  <a:lnTo>
                    <a:pt x="251" y="539"/>
                  </a:lnTo>
                  <a:lnTo>
                    <a:pt x="250" y="538"/>
                  </a:lnTo>
                  <a:lnTo>
                    <a:pt x="251" y="537"/>
                  </a:lnTo>
                  <a:lnTo>
                    <a:pt x="252" y="533"/>
                  </a:lnTo>
                  <a:lnTo>
                    <a:pt x="252" y="530"/>
                  </a:lnTo>
                  <a:lnTo>
                    <a:pt x="250" y="524"/>
                  </a:lnTo>
                  <a:lnTo>
                    <a:pt x="250" y="521"/>
                  </a:lnTo>
                  <a:lnTo>
                    <a:pt x="250" y="519"/>
                  </a:lnTo>
                  <a:lnTo>
                    <a:pt x="251" y="516"/>
                  </a:lnTo>
                  <a:lnTo>
                    <a:pt x="252" y="514"/>
                  </a:lnTo>
                  <a:lnTo>
                    <a:pt x="252" y="513"/>
                  </a:lnTo>
                  <a:lnTo>
                    <a:pt x="251" y="512"/>
                  </a:lnTo>
                  <a:lnTo>
                    <a:pt x="251" y="511"/>
                  </a:lnTo>
                  <a:lnTo>
                    <a:pt x="252" y="510"/>
                  </a:lnTo>
                  <a:lnTo>
                    <a:pt x="253" y="509"/>
                  </a:lnTo>
                  <a:lnTo>
                    <a:pt x="256" y="509"/>
                  </a:lnTo>
                  <a:lnTo>
                    <a:pt x="257" y="508"/>
                  </a:lnTo>
                  <a:lnTo>
                    <a:pt x="256" y="506"/>
                  </a:lnTo>
                  <a:lnTo>
                    <a:pt x="250" y="504"/>
                  </a:lnTo>
                  <a:lnTo>
                    <a:pt x="248" y="503"/>
                  </a:lnTo>
                  <a:lnTo>
                    <a:pt x="246" y="502"/>
                  </a:lnTo>
                  <a:lnTo>
                    <a:pt x="245" y="502"/>
                  </a:lnTo>
                  <a:lnTo>
                    <a:pt x="240" y="503"/>
                  </a:lnTo>
                  <a:lnTo>
                    <a:pt x="237" y="503"/>
                  </a:lnTo>
                  <a:lnTo>
                    <a:pt x="233" y="501"/>
                  </a:lnTo>
                  <a:lnTo>
                    <a:pt x="232" y="500"/>
                  </a:lnTo>
                  <a:lnTo>
                    <a:pt x="233" y="497"/>
                  </a:lnTo>
                  <a:lnTo>
                    <a:pt x="235" y="496"/>
                  </a:lnTo>
                  <a:lnTo>
                    <a:pt x="239" y="493"/>
                  </a:lnTo>
                  <a:lnTo>
                    <a:pt x="240" y="492"/>
                  </a:lnTo>
                  <a:lnTo>
                    <a:pt x="242" y="491"/>
                  </a:lnTo>
                  <a:lnTo>
                    <a:pt x="243" y="491"/>
                  </a:lnTo>
                  <a:lnTo>
                    <a:pt x="245" y="492"/>
                  </a:lnTo>
                  <a:lnTo>
                    <a:pt x="249" y="491"/>
                  </a:lnTo>
                  <a:lnTo>
                    <a:pt x="251" y="491"/>
                  </a:lnTo>
                  <a:lnTo>
                    <a:pt x="252" y="491"/>
                  </a:lnTo>
                  <a:lnTo>
                    <a:pt x="253" y="489"/>
                  </a:lnTo>
                  <a:lnTo>
                    <a:pt x="253" y="487"/>
                  </a:lnTo>
                  <a:lnTo>
                    <a:pt x="254" y="487"/>
                  </a:lnTo>
                  <a:lnTo>
                    <a:pt x="256" y="487"/>
                  </a:lnTo>
                  <a:lnTo>
                    <a:pt x="258" y="487"/>
                  </a:lnTo>
                  <a:lnTo>
                    <a:pt x="263" y="485"/>
                  </a:lnTo>
                  <a:lnTo>
                    <a:pt x="266" y="485"/>
                  </a:lnTo>
                  <a:lnTo>
                    <a:pt x="268" y="486"/>
                  </a:lnTo>
                  <a:lnTo>
                    <a:pt x="269" y="486"/>
                  </a:lnTo>
                  <a:lnTo>
                    <a:pt x="274" y="484"/>
                  </a:lnTo>
                  <a:lnTo>
                    <a:pt x="276" y="484"/>
                  </a:lnTo>
                  <a:lnTo>
                    <a:pt x="277" y="484"/>
                  </a:lnTo>
                  <a:lnTo>
                    <a:pt x="280" y="482"/>
                  </a:lnTo>
                  <a:lnTo>
                    <a:pt x="295" y="477"/>
                  </a:lnTo>
                  <a:lnTo>
                    <a:pt x="298" y="475"/>
                  </a:lnTo>
                  <a:lnTo>
                    <a:pt x="300" y="475"/>
                  </a:lnTo>
                  <a:lnTo>
                    <a:pt x="301" y="475"/>
                  </a:lnTo>
                  <a:lnTo>
                    <a:pt x="302" y="475"/>
                  </a:lnTo>
                  <a:lnTo>
                    <a:pt x="303" y="476"/>
                  </a:lnTo>
                  <a:lnTo>
                    <a:pt x="304" y="478"/>
                  </a:lnTo>
                  <a:lnTo>
                    <a:pt x="304" y="480"/>
                  </a:lnTo>
                  <a:lnTo>
                    <a:pt x="304" y="482"/>
                  </a:lnTo>
                  <a:lnTo>
                    <a:pt x="304" y="483"/>
                  </a:lnTo>
                  <a:lnTo>
                    <a:pt x="305" y="483"/>
                  </a:lnTo>
                  <a:lnTo>
                    <a:pt x="308" y="483"/>
                  </a:lnTo>
                  <a:lnTo>
                    <a:pt x="308" y="484"/>
                  </a:lnTo>
                  <a:lnTo>
                    <a:pt x="309" y="484"/>
                  </a:lnTo>
                  <a:lnTo>
                    <a:pt x="310" y="485"/>
                  </a:lnTo>
                  <a:lnTo>
                    <a:pt x="312" y="485"/>
                  </a:lnTo>
                  <a:lnTo>
                    <a:pt x="319" y="480"/>
                  </a:lnTo>
                  <a:lnTo>
                    <a:pt x="321" y="480"/>
                  </a:lnTo>
                  <a:lnTo>
                    <a:pt x="323" y="480"/>
                  </a:lnTo>
                  <a:lnTo>
                    <a:pt x="325" y="482"/>
                  </a:lnTo>
                  <a:lnTo>
                    <a:pt x="328" y="485"/>
                  </a:lnTo>
                  <a:lnTo>
                    <a:pt x="330" y="486"/>
                  </a:lnTo>
                  <a:lnTo>
                    <a:pt x="332" y="486"/>
                  </a:lnTo>
                  <a:lnTo>
                    <a:pt x="334" y="484"/>
                  </a:lnTo>
                  <a:lnTo>
                    <a:pt x="335" y="479"/>
                  </a:lnTo>
                  <a:lnTo>
                    <a:pt x="336" y="475"/>
                  </a:lnTo>
                  <a:lnTo>
                    <a:pt x="336" y="472"/>
                  </a:lnTo>
                  <a:lnTo>
                    <a:pt x="336" y="470"/>
                  </a:lnTo>
                  <a:lnTo>
                    <a:pt x="335" y="469"/>
                  </a:lnTo>
                  <a:lnTo>
                    <a:pt x="331" y="468"/>
                  </a:lnTo>
                  <a:lnTo>
                    <a:pt x="326" y="467"/>
                  </a:lnTo>
                  <a:lnTo>
                    <a:pt x="325" y="467"/>
                  </a:lnTo>
                  <a:lnTo>
                    <a:pt x="323" y="464"/>
                  </a:lnTo>
                  <a:lnTo>
                    <a:pt x="323" y="463"/>
                  </a:lnTo>
                  <a:lnTo>
                    <a:pt x="323" y="462"/>
                  </a:lnTo>
                  <a:lnTo>
                    <a:pt x="325" y="459"/>
                  </a:lnTo>
                  <a:lnTo>
                    <a:pt x="326" y="453"/>
                  </a:lnTo>
                  <a:lnTo>
                    <a:pt x="329" y="449"/>
                  </a:lnTo>
                  <a:lnTo>
                    <a:pt x="330" y="446"/>
                  </a:lnTo>
                  <a:lnTo>
                    <a:pt x="330" y="445"/>
                  </a:lnTo>
                  <a:lnTo>
                    <a:pt x="331" y="439"/>
                  </a:lnTo>
                  <a:lnTo>
                    <a:pt x="332" y="433"/>
                  </a:lnTo>
                  <a:lnTo>
                    <a:pt x="334" y="429"/>
                  </a:lnTo>
                  <a:lnTo>
                    <a:pt x="335" y="426"/>
                  </a:lnTo>
                  <a:lnTo>
                    <a:pt x="337" y="421"/>
                  </a:lnTo>
                  <a:lnTo>
                    <a:pt x="338" y="420"/>
                  </a:lnTo>
                  <a:lnTo>
                    <a:pt x="338" y="417"/>
                  </a:lnTo>
                  <a:lnTo>
                    <a:pt x="338" y="416"/>
                  </a:lnTo>
                  <a:lnTo>
                    <a:pt x="340" y="412"/>
                  </a:lnTo>
                  <a:lnTo>
                    <a:pt x="344" y="400"/>
                  </a:lnTo>
                  <a:lnTo>
                    <a:pt x="348" y="388"/>
                  </a:lnTo>
                  <a:lnTo>
                    <a:pt x="349" y="387"/>
                  </a:lnTo>
                  <a:lnTo>
                    <a:pt x="349" y="386"/>
                  </a:lnTo>
                  <a:lnTo>
                    <a:pt x="349" y="385"/>
                  </a:lnTo>
                  <a:lnTo>
                    <a:pt x="348" y="385"/>
                  </a:lnTo>
                  <a:lnTo>
                    <a:pt x="349" y="384"/>
                  </a:lnTo>
                  <a:lnTo>
                    <a:pt x="349" y="382"/>
                  </a:lnTo>
                  <a:lnTo>
                    <a:pt x="349" y="380"/>
                  </a:lnTo>
                  <a:lnTo>
                    <a:pt x="349" y="379"/>
                  </a:lnTo>
                  <a:lnTo>
                    <a:pt x="349" y="378"/>
                  </a:lnTo>
                  <a:lnTo>
                    <a:pt x="349" y="377"/>
                  </a:lnTo>
                  <a:lnTo>
                    <a:pt x="349" y="375"/>
                  </a:lnTo>
                  <a:lnTo>
                    <a:pt x="351" y="374"/>
                  </a:lnTo>
                  <a:lnTo>
                    <a:pt x="352" y="374"/>
                  </a:lnTo>
                  <a:lnTo>
                    <a:pt x="353" y="374"/>
                  </a:lnTo>
                  <a:lnTo>
                    <a:pt x="354" y="374"/>
                  </a:lnTo>
                  <a:lnTo>
                    <a:pt x="355" y="374"/>
                  </a:lnTo>
                  <a:lnTo>
                    <a:pt x="357" y="375"/>
                  </a:lnTo>
                  <a:lnTo>
                    <a:pt x="357" y="376"/>
                  </a:lnTo>
                  <a:lnTo>
                    <a:pt x="361" y="376"/>
                  </a:lnTo>
                  <a:lnTo>
                    <a:pt x="363" y="377"/>
                  </a:lnTo>
                  <a:lnTo>
                    <a:pt x="369" y="382"/>
                  </a:lnTo>
                  <a:lnTo>
                    <a:pt x="383" y="386"/>
                  </a:lnTo>
                  <a:lnTo>
                    <a:pt x="387" y="386"/>
                  </a:lnTo>
                  <a:lnTo>
                    <a:pt x="389" y="387"/>
                  </a:lnTo>
                  <a:lnTo>
                    <a:pt x="390" y="387"/>
                  </a:lnTo>
                  <a:lnTo>
                    <a:pt x="392" y="385"/>
                  </a:lnTo>
                  <a:lnTo>
                    <a:pt x="397" y="385"/>
                  </a:lnTo>
                  <a:lnTo>
                    <a:pt x="401" y="385"/>
                  </a:lnTo>
                  <a:lnTo>
                    <a:pt x="403" y="385"/>
                  </a:lnTo>
                  <a:lnTo>
                    <a:pt x="404" y="386"/>
                  </a:lnTo>
                  <a:lnTo>
                    <a:pt x="406" y="387"/>
                  </a:lnTo>
                  <a:lnTo>
                    <a:pt x="409" y="386"/>
                  </a:lnTo>
                  <a:lnTo>
                    <a:pt x="412" y="386"/>
                  </a:lnTo>
                  <a:lnTo>
                    <a:pt x="413" y="387"/>
                  </a:lnTo>
                  <a:lnTo>
                    <a:pt x="414" y="388"/>
                  </a:lnTo>
                  <a:lnTo>
                    <a:pt x="414" y="390"/>
                  </a:lnTo>
                  <a:lnTo>
                    <a:pt x="414" y="392"/>
                  </a:lnTo>
                  <a:lnTo>
                    <a:pt x="414" y="393"/>
                  </a:lnTo>
                  <a:lnTo>
                    <a:pt x="413" y="394"/>
                  </a:lnTo>
                  <a:lnTo>
                    <a:pt x="413" y="395"/>
                  </a:lnTo>
                  <a:lnTo>
                    <a:pt x="414" y="395"/>
                  </a:lnTo>
                  <a:lnTo>
                    <a:pt x="415" y="395"/>
                  </a:lnTo>
                  <a:lnTo>
                    <a:pt x="417" y="394"/>
                  </a:lnTo>
                  <a:lnTo>
                    <a:pt x="421" y="393"/>
                  </a:lnTo>
                  <a:lnTo>
                    <a:pt x="422" y="393"/>
                  </a:lnTo>
                  <a:lnTo>
                    <a:pt x="422" y="391"/>
                  </a:lnTo>
                  <a:lnTo>
                    <a:pt x="423" y="391"/>
                  </a:lnTo>
                  <a:lnTo>
                    <a:pt x="425" y="390"/>
                  </a:lnTo>
                  <a:lnTo>
                    <a:pt x="426" y="388"/>
                  </a:lnTo>
                  <a:lnTo>
                    <a:pt x="429" y="386"/>
                  </a:lnTo>
                  <a:lnTo>
                    <a:pt x="430" y="385"/>
                  </a:lnTo>
                  <a:lnTo>
                    <a:pt x="431" y="384"/>
                  </a:lnTo>
                  <a:lnTo>
                    <a:pt x="431" y="383"/>
                  </a:lnTo>
                  <a:lnTo>
                    <a:pt x="432" y="383"/>
                  </a:lnTo>
                  <a:lnTo>
                    <a:pt x="433" y="383"/>
                  </a:lnTo>
                  <a:lnTo>
                    <a:pt x="435" y="383"/>
                  </a:lnTo>
                  <a:lnTo>
                    <a:pt x="440" y="383"/>
                  </a:lnTo>
                  <a:lnTo>
                    <a:pt x="442" y="383"/>
                  </a:lnTo>
                  <a:lnTo>
                    <a:pt x="442" y="382"/>
                  </a:lnTo>
                  <a:lnTo>
                    <a:pt x="442" y="380"/>
                  </a:lnTo>
                  <a:lnTo>
                    <a:pt x="443" y="379"/>
                  </a:lnTo>
                  <a:lnTo>
                    <a:pt x="443" y="378"/>
                  </a:lnTo>
                  <a:lnTo>
                    <a:pt x="444" y="377"/>
                  </a:lnTo>
                  <a:lnTo>
                    <a:pt x="444" y="376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48" y="375"/>
                  </a:lnTo>
                  <a:lnTo>
                    <a:pt x="448" y="374"/>
                  </a:lnTo>
                  <a:lnTo>
                    <a:pt x="448" y="372"/>
                  </a:lnTo>
                  <a:lnTo>
                    <a:pt x="449" y="371"/>
                  </a:lnTo>
                  <a:lnTo>
                    <a:pt x="449" y="370"/>
                  </a:lnTo>
                  <a:lnTo>
                    <a:pt x="449" y="369"/>
                  </a:lnTo>
                  <a:lnTo>
                    <a:pt x="449" y="368"/>
                  </a:lnTo>
                  <a:lnTo>
                    <a:pt x="449" y="367"/>
                  </a:lnTo>
                  <a:lnTo>
                    <a:pt x="449" y="366"/>
                  </a:lnTo>
                  <a:lnTo>
                    <a:pt x="449" y="365"/>
                  </a:lnTo>
                  <a:lnTo>
                    <a:pt x="446" y="360"/>
                  </a:lnTo>
                  <a:lnTo>
                    <a:pt x="446" y="358"/>
                  </a:lnTo>
                  <a:lnTo>
                    <a:pt x="446" y="357"/>
                  </a:lnTo>
                  <a:lnTo>
                    <a:pt x="446" y="352"/>
                  </a:lnTo>
                  <a:lnTo>
                    <a:pt x="446" y="351"/>
                  </a:lnTo>
                  <a:lnTo>
                    <a:pt x="443" y="334"/>
                  </a:lnTo>
                  <a:lnTo>
                    <a:pt x="443" y="333"/>
                  </a:lnTo>
                  <a:lnTo>
                    <a:pt x="443" y="332"/>
                  </a:lnTo>
                  <a:lnTo>
                    <a:pt x="444" y="330"/>
                  </a:lnTo>
                  <a:lnTo>
                    <a:pt x="444" y="328"/>
                  </a:lnTo>
                  <a:lnTo>
                    <a:pt x="446" y="322"/>
                  </a:lnTo>
                  <a:lnTo>
                    <a:pt x="450" y="310"/>
                  </a:lnTo>
                  <a:lnTo>
                    <a:pt x="451" y="308"/>
                  </a:lnTo>
                  <a:lnTo>
                    <a:pt x="452" y="307"/>
                  </a:lnTo>
                  <a:lnTo>
                    <a:pt x="461" y="305"/>
                  </a:lnTo>
                  <a:lnTo>
                    <a:pt x="468" y="307"/>
                  </a:lnTo>
                  <a:lnTo>
                    <a:pt x="470" y="305"/>
                  </a:lnTo>
                  <a:lnTo>
                    <a:pt x="472" y="303"/>
                  </a:lnTo>
                  <a:lnTo>
                    <a:pt x="473" y="303"/>
                  </a:lnTo>
                  <a:lnTo>
                    <a:pt x="473" y="302"/>
                  </a:lnTo>
                  <a:lnTo>
                    <a:pt x="477" y="302"/>
                  </a:lnTo>
                  <a:lnTo>
                    <a:pt x="481" y="301"/>
                  </a:lnTo>
                  <a:lnTo>
                    <a:pt x="482" y="300"/>
                  </a:lnTo>
                  <a:lnTo>
                    <a:pt x="483" y="298"/>
                  </a:lnTo>
                  <a:lnTo>
                    <a:pt x="483" y="296"/>
                  </a:lnTo>
                  <a:lnTo>
                    <a:pt x="484" y="296"/>
                  </a:lnTo>
                  <a:lnTo>
                    <a:pt x="486" y="294"/>
                  </a:lnTo>
                  <a:lnTo>
                    <a:pt x="489" y="291"/>
                  </a:lnTo>
                  <a:lnTo>
                    <a:pt x="489" y="290"/>
                  </a:lnTo>
                  <a:lnTo>
                    <a:pt x="489" y="288"/>
                  </a:lnTo>
                  <a:lnTo>
                    <a:pt x="489" y="286"/>
                  </a:lnTo>
                  <a:lnTo>
                    <a:pt x="489" y="285"/>
                  </a:lnTo>
                  <a:lnTo>
                    <a:pt x="490" y="284"/>
                  </a:lnTo>
                  <a:lnTo>
                    <a:pt x="490" y="283"/>
                  </a:lnTo>
                  <a:lnTo>
                    <a:pt x="490" y="282"/>
                  </a:lnTo>
                  <a:lnTo>
                    <a:pt x="489" y="280"/>
                  </a:lnTo>
                  <a:lnTo>
                    <a:pt x="487" y="278"/>
                  </a:lnTo>
                  <a:lnTo>
                    <a:pt x="487" y="277"/>
                  </a:lnTo>
                  <a:lnTo>
                    <a:pt x="487" y="276"/>
                  </a:lnTo>
                  <a:lnTo>
                    <a:pt x="487" y="275"/>
                  </a:lnTo>
                  <a:lnTo>
                    <a:pt x="487" y="274"/>
                  </a:lnTo>
                  <a:lnTo>
                    <a:pt x="489" y="273"/>
                  </a:lnTo>
                  <a:lnTo>
                    <a:pt x="491" y="271"/>
                  </a:lnTo>
                  <a:lnTo>
                    <a:pt x="491" y="270"/>
                  </a:lnTo>
                  <a:lnTo>
                    <a:pt x="492" y="268"/>
                  </a:lnTo>
                  <a:lnTo>
                    <a:pt x="493" y="268"/>
                  </a:lnTo>
                  <a:lnTo>
                    <a:pt x="494" y="267"/>
                  </a:lnTo>
                  <a:lnTo>
                    <a:pt x="496" y="268"/>
                  </a:lnTo>
                  <a:lnTo>
                    <a:pt x="498" y="268"/>
                  </a:lnTo>
                  <a:lnTo>
                    <a:pt x="502" y="266"/>
                  </a:lnTo>
                  <a:lnTo>
                    <a:pt x="504" y="267"/>
                  </a:lnTo>
                  <a:lnTo>
                    <a:pt x="506" y="267"/>
                  </a:lnTo>
                  <a:lnTo>
                    <a:pt x="510" y="269"/>
                  </a:lnTo>
                  <a:lnTo>
                    <a:pt x="511" y="269"/>
                  </a:lnTo>
                  <a:lnTo>
                    <a:pt x="513" y="269"/>
                  </a:lnTo>
                  <a:lnTo>
                    <a:pt x="515" y="269"/>
                  </a:lnTo>
                  <a:lnTo>
                    <a:pt x="516" y="268"/>
                  </a:lnTo>
                  <a:lnTo>
                    <a:pt x="517" y="268"/>
                  </a:lnTo>
                  <a:lnTo>
                    <a:pt x="517" y="267"/>
                  </a:lnTo>
                  <a:lnTo>
                    <a:pt x="518" y="267"/>
                  </a:lnTo>
                  <a:lnTo>
                    <a:pt x="525" y="265"/>
                  </a:lnTo>
                  <a:lnTo>
                    <a:pt x="528" y="265"/>
                  </a:lnTo>
                  <a:lnTo>
                    <a:pt x="529" y="267"/>
                  </a:lnTo>
                  <a:lnTo>
                    <a:pt x="529" y="268"/>
                  </a:lnTo>
                  <a:lnTo>
                    <a:pt x="529" y="269"/>
                  </a:lnTo>
                  <a:lnTo>
                    <a:pt x="528" y="269"/>
                  </a:lnTo>
                  <a:lnTo>
                    <a:pt x="528" y="270"/>
                  </a:lnTo>
                  <a:lnTo>
                    <a:pt x="528" y="271"/>
                  </a:lnTo>
                  <a:lnTo>
                    <a:pt x="529" y="273"/>
                  </a:lnTo>
                  <a:lnTo>
                    <a:pt x="530" y="273"/>
                  </a:lnTo>
                  <a:lnTo>
                    <a:pt x="530" y="274"/>
                  </a:lnTo>
                  <a:lnTo>
                    <a:pt x="530" y="275"/>
                  </a:lnTo>
                  <a:lnTo>
                    <a:pt x="529" y="277"/>
                  </a:lnTo>
                  <a:lnTo>
                    <a:pt x="526" y="278"/>
                  </a:lnTo>
                  <a:lnTo>
                    <a:pt x="526" y="279"/>
                  </a:lnTo>
                  <a:lnTo>
                    <a:pt x="526" y="280"/>
                  </a:lnTo>
                  <a:lnTo>
                    <a:pt x="526" y="282"/>
                  </a:lnTo>
                  <a:lnTo>
                    <a:pt x="527" y="282"/>
                  </a:lnTo>
                  <a:lnTo>
                    <a:pt x="527" y="283"/>
                  </a:lnTo>
                  <a:lnTo>
                    <a:pt x="528" y="283"/>
                  </a:lnTo>
                  <a:lnTo>
                    <a:pt x="528" y="284"/>
                  </a:lnTo>
                  <a:lnTo>
                    <a:pt x="528" y="285"/>
                  </a:lnTo>
                  <a:lnTo>
                    <a:pt x="529" y="286"/>
                  </a:lnTo>
                  <a:lnTo>
                    <a:pt x="532" y="287"/>
                  </a:lnTo>
                  <a:lnTo>
                    <a:pt x="534" y="287"/>
                  </a:lnTo>
                  <a:lnTo>
                    <a:pt x="536" y="288"/>
                  </a:lnTo>
                  <a:lnTo>
                    <a:pt x="537" y="290"/>
                  </a:lnTo>
                  <a:lnTo>
                    <a:pt x="537" y="292"/>
                  </a:lnTo>
                  <a:lnTo>
                    <a:pt x="536" y="293"/>
                  </a:lnTo>
                  <a:lnTo>
                    <a:pt x="535" y="294"/>
                  </a:lnTo>
                  <a:lnTo>
                    <a:pt x="535" y="295"/>
                  </a:lnTo>
                  <a:lnTo>
                    <a:pt x="534" y="295"/>
                  </a:lnTo>
                  <a:lnTo>
                    <a:pt x="533" y="296"/>
                  </a:lnTo>
                  <a:lnTo>
                    <a:pt x="534" y="298"/>
                  </a:lnTo>
                  <a:lnTo>
                    <a:pt x="535" y="299"/>
                  </a:lnTo>
                  <a:lnTo>
                    <a:pt x="536" y="300"/>
                  </a:lnTo>
                  <a:lnTo>
                    <a:pt x="537" y="300"/>
                  </a:lnTo>
                  <a:lnTo>
                    <a:pt x="538" y="300"/>
                  </a:lnTo>
                  <a:lnTo>
                    <a:pt x="539" y="301"/>
                  </a:lnTo>
                  <a:lnTo>
                    <a:pt x="541" y="302"/>
                  </a:lnTo>
                  <a:lnTo>
                    <a:pt x="542" y="302"/>
                  </a:lnTo>
                  <a:lnTo>
                    <a:pt x="543" y="302"/>
                  </a:lnTo>
                  <a:lnTo>
                    <a:pt x="544" y="302"/>
                  </a:lnTo>
                  <a:lnTo>
                    <a:pt x="546" y="303"/>
                  </a:lnTo>
                  <a:lnTo>
                    <a:pt x="547" y="304"/>
                  </a:lnTo>
                  <a:lnTo>
                    <a:pt x="550" y="307"/>
                  </a:lnTo>
                  <a:lnTo>
                    <a:pt x="551" y="308"/>
                  </a:lnTo>
                  <a:lnTo>
                    <a:pt x="552" y="308"/>
                  </a:lnTo>
                  <a:lnTo>
                    <a:pt x="553" y="308"/>
                  </a:lnTo>
                  <a:lnTo>
                    <a:pt x="554" y="308"/>
                  </a:lnTo>
                  <a:lnTo>
                    <a:pt x="556" y="311"/>
                  </a:lnTo>
                  <a:lnTo>
                    <a:pt x="556" y="313"/>
                  </a:lnTo>
                  <a:lnTo>
                    <a:pt x="556" y="315"/>
                  </a:lnTo>
                  <a:lnTo>
                    <a:pt x="556" y="316"/>
                  </a:lnTo>
                  <a:lnTo>
                    <a:pt x="556" y="317"/>
                  </a:lnTo>
                  <a:lnTo>
                    <a:pt x="556" y="318"/>
                  </a:lnTo>
                  <a:lnTo>
                    <a:pt x="558" y="319"/>
                  </a:lnTo>
                  <a:lnTo>
                    <a:pt x="559" y="320"/>
                  </a:lnTo>
                  <a:lnTo>
                    <a:pt x="560" y="320"/>
                  </a:lnTo>
                  <a:lnTo>
                    <a:pt x="561" y="320"/>
                  </a:lnTo>
                  <a:lnTo>
                    <a:pt x="562" y="320"/>
                  </a:lnTo>
                  <a:lnTo>
                    <a:pt x="564" y="324"/>
                  </a:lnTo>
                  <a:lnTo>
                    <a:pt x="565" y="324"/>
                  </a:lnTo>
                  <a:lnTo>
                    <a:pt x="567" y="324"/>
                  </a:lnTo>
                  <a:lnTo>
                    <a:pt x="568" y="324"/>
                  </a:lnTo>
                  <a:lnTo>
                    <a:pt x="569" y="324"/>
                  </a:lnTo>
                  <a:lnTo>
                    <a:pt x="570" y="325"/>
                  </a:lnTo>
                  <a:lnTo>
                    <a:pt x="575" y="330"/>
                  </a:lnTo>
                  <a:lnTo>
                    <a:pt x="576" y="330"/>
                  </a:lnTo>
                  <a:lnTo>
                    <a:pt x="579" y="330"/>
                  </a:lnTo>
                  <a:lnTo>
                    <a:pt x="580" y="332"/>
                  </a:lnTo>
                  <a:lnTo>
                    <a:pt x="581" y="330"/>
                  </a:lnTo>
                  <a:lnTo>
                    <a:pt x="582" y="330"/>
                  </a:lnTo>
                  <a:lnTo>
                    <a:pt x="584" y="329"/>
                  </a:lnTo>
                  <a:lnTo>
                    <a:pt x="585" y="328"/>
                  </a:lnTo>
                  <a:lnTo>
                    <a:pt x="586" y="328"/>
                  </a:lnTo>
                  <a:lnTo>
                    <a:pt x="588" y="328"/>
                  </a:lnTo>
                  <a:lnTo>
                    <a:pt x="590" y="328"/>
                  </a:lnTo>
                  <a:lnTo>
                    <a:pt x="591" y="328"/>
                  </a:lnTo>
                  <a:lnTo>
                    <a:pt x="593" y="328"/>
                  </a:lnTo>
                  <a:lnTo>
                    <a:pt x="594" y="328"/>
                  </a:lnTo>
                  <a:lnTo>
                    <a:pt x="594" y="330"/>
                  </a:lnTo>
                  <a:lnTo>
                    <a:pt x="594" y="332"/>
                  </a:lnTo>
                  <a:lnTo>
                    <a:pt x="595" y="333"/>
                  </a:lnTo>
                  <a:lnTo>
                    <a:pt x="596" y="333"/>
                  </a:lnTo>
                  <a:lnTo>
                    <a:pt x="596" y="334"/>
                  </a:lnTo>
                  <a:lnTo>
                    <a:pt x="596" y="335"/>
                  </a:lnTo>
                  <a:lnTo>
                    <a:pt x="597" y="335"/>
                  </a:lnTo>
                  <a:lnTo>
                    <a:pt x="597" y="336"/>
                  </a:lnTo>
                  <a:lnTo>
                    <a:pt x="598" y="336"/>
                  </a:lnTo>
                  <a:lnTo>
                    <a:pt x="599" y="336"/>
                  </a:lnTo>
                  <a:lnTo>
                    <a:pt x="599" y="337"/>
                  </a:lnTo>
                  <a:lnTo>
                    <a:pt x="599" y="338"/>
                  </a:lnTo>
                  <a:lnTo>
                    <a:pt x="601" y="340"/>
                  </a:lnTo>
                  <a:lnTo>
                    <a:pt x="602" y="340"/>
                  </a:lnTo>
                  <a:lnTo>
                    <a:pt x="605" y="340"/>
                  </a:lnTo>
                  <a:lnTo>
                    <a:pt x="606" y="340"/>
                  </a:lnTo>
                  <a:lnTo>
                    <a:pt x="607" y="338"/>
                  </a:lnTo>
                  <a:lnTo>
                    <a:pt x="607" y="337"/>
                  </a:lnTo>
                  <a:lnTo>
                    <a:pt x="607" y="336"/>
                  </a:lnTo>
                  <a:lnTo>
                    <a:pt x="608" y="336"/>
                  </a:lnTo>
                  <a:lnTo>
                    <a:pt x="610" y="336"/>
                  </a:lnTo>
                  <a:lnTo>
                    <a:pt x="611" y="336"/>
                  </a:lnTo>
                  <a:lnTo>
                    <a:pt x="612" y="337"/>
                  </a:lnTo>
                  <a:lnTo>
                    <a:pt x="612" y="338"/>
                  </a:lnTo>
                  <a:lnTo>
                    <a:pt x="612" y="340"/>
                  </a:lnTo>
                  <a:lnTo>
                    <a:pt x="612" y="341"/>
                  </a:lnTo>
                  <a:lnTo>
                    <a:pt x="612" y="342"/>
                  </a:lnTo>
                  <a:lnTo>
                    <a:pt x="612" y="343"/>
                  </a:lnTo>
                  <a:lnTo>
                    <a:pt x="613" y="343"/>
                  </a:lnTo>
                  <a:lnTo>
                    <a:pt x="614" y="345"/>
                  </a:lnTo>
                  <a:lnTo>
                    <a:pt x="615" y="346"/>
                  </a:lnTo>
                  <a:lnTo>
                    <a:pt x="618" y="346"/>
                  </a:lnTo>
                  <a:lnTo>
                    <a:pt x="621" y="347"/>
                  </a:lnTo>
                  <a:lnTo>
                    <a:pt x="622" y="349"/>
                  </a:lnTo>
                  <a:lnTo>
                    <a:pt x="622" y="350"/>
                  </a:lnTo>
                  <a:lnTo>
                    <a:pt x="622" y="351"/>
                  </a:lnTo>
                  <a:lnTo>
                    <a:pt x="622" y="352"/>
                  </a:lnTo>
                  <a:lnTo>
                    <a:pt x="623" y="353"/>
                  </a:lnTo>
                  <a:lnTo>
                    <a:pt x="624" y="355"/>
                  </a:lnTo>
                  <a:lnTo>
                    <a:pt x="624" y="357"/>
                  </a:lnTo>
                  <a:lnTo>
                    <a:pt x="625" y="358"/>
                  </a:lnTo>
                  <a:lnTo>
                    <a:pt x="627" y="358"/>
                  </a:lnTo>
                  <a:lnTo>
                    <a:pt x="627" y="360"/>
                  </a:lnTo>
                  <a:lnTo>
                    <a:pt x="627" y="361"/>
                  </a:lnTo>
                  <a:lnTo>
                    <a:pt x="627" y="363"/>
                  </a:lnTo>
                  <a:lnTo>
                    <a:pt x="628" y="363"/>
                  </a:lnTo>
                  <a:lnTo>
                    <a:pt x="628" y="365"/>
                  </a:lnTo>
                  <a:lnTo>
                    <a:pt x="628" y="366"/>
                  </a:lnTo>
                  <a:lnTo>
                    <a:pt x="628" y="367"/>
                  </a:lnTo>
                  <a:lnTo>
                    <a:pt x="627" y="367"/>
                  </a:lnTo>
                  <a:lnTo>
                    <a:pt x="627" y="368"/>
                  </a:lnTo>
                  <a:lnTo>
                    <a:pt x="636" y="384"/>
                  </a:lnTo>
                  <a:lnTo>
                    <a:pt x="637" y="386"/>
                  </a:lnTo>
                  <a:lnTo>
                    <a:pt x="639" y="386"/>
                  </a:lnTo>
                  <a:lnTo>
                    <a:pt x="640" y="386"/>
                  </a:lnTo>
                  <a:lnTo>
                    <a:pt x="641" y="386"/>
                  </a:lnTo>
                  <a:lnTo>
                    <a:pt x="642" y="387"/>
                  </a:lnTo>
                  <a:lnTo>
                    <a:pt x="642" y="388"/>
                  </a:lnTo>
                  <a:lnTo>
                    <a:pt x="642" y="390"/>
                  </a:lnTo>
                  <a:lnTo>
                    <a:pt x="644" y="390"/>
                  </a:lnTo>
                  <a:lnTo>
                    <a:pt x="644" y="391"/>
                  </a:lnTo>
                  <a:lnTo>
                    <a:pt x="644" y="392"/>
                  </a:lnTo>
                  <a:lnTo>
                    <a:pt x="645" y="392"/>
                  </a:lnTo>
                  <a:lnTo>
                    <a:pt x="645" y="393"/>
                  </a:lnTo>
                  <a:lnTo>
                    <a:pt x="644" y="394"/>
                  </a:lnTo>
                  <a:lnTo>
                    <a:pt x="644" y="395"/>
                  </a:lnTo>
                  <a:lnTo>
                    <a:pt x="645" y="396"/>
                  </a:lnTo>
                  <a:lnTo>
                    <a:pt x="646" y="397"/>
                  </a:lnTo>
                  <a:lnTo>
                    <a:pt x="647" y="400"/>
                  </a:lnTo>
                  <a:lnTo>
                    <a:pt x="647" y="401"/>
                  </a:lnTo>
                  <a:lnTo>
                    <a:pt x="647" y="402"/>
                  </a:lnTo>
                  <a:lnTo>
                    <a:pt x="647" y="403"/>
                  </a:lnTo>
                  <a:lnTo>
                    <a:pt x="647" y="405"/>
                  </a:lnTo>
                  <a:lnTo>
                    <a:pt x="647" y="408"/>
                  </a:lnTo>
                  <a:lnTo>
                    <a:pt x="648" y="408"/>
                  </a:lnTo>
                  <a:lnTo>
                    <a:pt x="648" y="409"/>
                  </a:lnTo>
                  <a:lnTo>
                    <a:pt x="648" y="410"/>
                  </a:lnTo>
                  <a:lnTo>
                    <a:pt x="648" y="411"/>
                  </a:lnTo>
                  <a:lnTo>
                    <a:pt x="647" y="412"/>
                  </a:lnTo>
                  <a:lnTo>
                    <a:pt x="647" y="413"/>
                  </a:lnTo>
                  <a:lnTo>
                    <a:pt x="646" y="416"/>
                  </a:lnTo>
                  <a:lnTo>
                    <a:pt x="646" y="417"/>
                  </a:lnTo>
                  <a:lnTo>
                    <a:pt x="645" y="421"/>
                  </a:lnTo>
                  <a:lnTo>
                    <a:pt x="644" y="422"/>
                  </a:lnTo>
                  <a:lnTo>
                    <a:pt x="642" y="424"/>
                  </a:lnTo>
                  <a:lnTo>
                    <a:pt x="644" y="425"/>
                  </a:lnTo>
                  <a:lnTo>
                    <a:pt x="645" y="430"/>
                  </a:lnTo>
                  <a:lnTo>
                    <a:pt x="646" y="432"/>
                  </a:lnTo>
                  <a:lnTo>
                    <a:pt x="647" y="433"/>
                  </a:lnTo>
                  <a:lnTo>
                    <a:pt x="647" y="436"/>
                  </a:lnTo>
                  <a:lnTo>
                    <a:pt x="647" y="438"/>
                  </a:lnTo>
                  <a:lnTo>
                    <a:pt x="646" y="439"/>
                  </a:lnTo>
                  <a:lnTo>
                    <a:pt x="644" y="442"/>
                  </a:lnTo>
                  <a:lnTo>
                    <a:pt x="636" y="453"/>
                  </a:lnTo>
                  <a:lnTo>
                    <a:pt x="636" y="454"/>
                  </a:lnTo>
                  <a:lnTo>
                    <a:pt x="633" y="467"/>
                  </a:lnTo>
                  <a:lnTo>
                    <a:pt x="634" y="468"/>
                  </a:lnTo>
                  <a:lnTo>
                    <a:pt x="637" y="469"/>
                  </a:lnTo>
                  <a:lnTo>
                    <a:pt x="638" y="470"/>
                  </a:lnTo>
                  <a:lnTo>
                    <a:pt x="638" y="472"/>
                  </a:lnTo>
                  <a:lnTo>
                    <a:pt x="639" y="474"/>
                  </a:lnTo>
                  <a:lnTo>
                    <a:pt x="639" y="475"/>
                  </a:lnTo>
                  <a:lnTo>
                    <a:pt x="639" y="477"/>
                  </a:lnTo>
                  <a:lnTo>
                    <a:pt x="641" y="478"/>
                  </a:lnTo>
                  <a:lnTo>
                    <a:pt x="641" y="479"/>
                  </a:lnTo>
                  <a:lnTo>
                    <a:pt x="641" y="480"/>
                  </a:lnTo>
                  <a:lnTo>
                    <a:pt x="641" y="482"/>
                  </a:lnTo>
                  <a:lnTo>
                    <a:pt x="642" y="483"/>
                  </a:lnTo>
                  <a:lnTo>
                    <a:pt x="644" y="483"/>
                  </a:lnTo>
                  <a:lnTo>
                    <a:pt x="646" y="482"/>
                  </a:lnTo>
                  <a:lnTo>
                    <a:pt x="647" y="482"/>
                  </a:lnTo>
                  <a:lnTo>
                    <a:pt x="649" y="482"/>
                  </a:lnTo>
                  <a:lnTo>
                    <a:pt x="650" y="482"/>
                  </a:lnTo>
                  <a:lnTo>
                    <a:pt x="651" y="483"/>
                  </a:lnTo>
                  <a:lnTo>
                    <a:pt x="653" y="483"/>
                  </a:lnTo>
                  <a:lnTo>
                    <a:pt x="653" y="484"/>
                  </a:lnTo>
                  <a:lnTo>
                    <a:pt x="654" y="485"/>
                  </a:lnTo>
                  <a:lnTo>
                    <a:pt x="656" y="486"/>
                  </a:lnTo>
                  <a:lnTo>
                    <a:pt x="659" y="486"/>
                  </a:lnTo>
                  <a:lnTo>
                    <a:pt x="661" y="486"/>
                  </a:lnTo>
                  <a:lnTo>
                    <a:pt x="662" y="485"/>
                  </a:lnTo>
                  <a:lnTo>
                    <a:pt x="663" y="485"/>
                  </a:lnTo>
                  <a:lnTo>
                    <a:pt x="664" y="485"/>
                  </a:lnTo>
                  <a:lnTo>
                    <a:pt x="666" y="488"/>
                  </a:lnTo>
                  <a:lnTo>
                    <a:pt x="667" y="488"/>
                  </a:lnTo>
                  <a:lnTo>
                    <a:pt x="672" y="489"/>
                  </a:lnTo>
                  <a:lnTo>
                    <a:pt x="674" y="488"/>
                  </a:lnTo>
                  <a:lnTo>
                    <a:pt x="681" y="489"/>
                  </a:lnTo>
                  <a:lnTo>
                    <a:pt x="683" y="488"/>
                  </a:lnTo>
                  <a:lnTo>
                    <a:pt x="684" y="488"/>
                  </a:lnTo>
                  <a:lnTo>
                    <a:pt x="685" y="488"/>
                  </a:lnTo>
                  <a:lnTo>
                    <a:pt x="687" y="489"/>
                  </a:lnTo>
                  <a:lnTo>
                    <a:pt x="688" y="489"/>
                  </a:lnTo>
                  <a:lnTo>
                    <a:pt x="691" y="492"/>
                  </a:lnTo>
                  <a:lnTo>
                    <a:pt x="692" y="492"/>
                  </a:lnTo>
                  <a:lnTo>
                    <a:pt x="694" y="492"/>
                  </a:lnTo>
                  <a:lnTo>
                    <a:pt x="697" y="492"/>
                  </a:lnTo>
                  <a:lnTo>
                    <a:pt x="699" y="492"/>
                  </a:lnTo>
                  <a:lnTo>
                    <a:pt x="701" y="493"/>
                  </a:lnTo>
                  <a:lnTo>
                    <a:pt x="706" y="492"/>
                  </a:lnTo>
                  <a:lnTo>
                    <a:pt x="708" y="492"/>
                  </a:lnTo>
                  <a:lnTo>
                    <a:pt x="711" y="491"/>
                  </a:lnTo>
                  <a:lnTo>
                    <a:pt x="714" y="491"/>
                  </a:lnTo>
                  <a:lnTo>
                    <a:pt x="715" y="491"/>
                  </a:lnTo>
                  <a:lnTo>
                    <a:pt x="716" y="491"/>
                  </a:lnTo>
                  <a:lnTo>
                    <a:pt x="718" y="492"/>
                  </a:lnTo>
                  <a:lnTo>
                    <a:pt x="719" y="493"/>
                  </a:lnTo>
                  <a:lnTo>
                    <a:pt x="720" y="493"/>
                  </a:lnTo>
                  <a:lnTo>
                    <a:pt x="720" y="492"/>
                  </a:lnTo>
                  <a:lnTo>
                    <a:pt x="722" y="492"/>
                  </a:lnTo>
                  <a:lnTo>
                    <a:pt x="723" y="492"/>
                  </a:lnTo>
                  <a:lnTo>
                    <a:pt x="723" y="493"/>
                  </a:lnTo>
                  <a:lnTo>
                    <a:pt x="724" y="493"/>
                  </a:lnTo>
                  <a:lnTo>
                    <a:pt x="726" y="492"/>
                  </a:lnTo>
                  <a:lnTo>
                    <a:pt x="727" y="492"/>
                  </a:lnTo>
                  <a:lnTo>
                    <a:pt x="731" y="494"/>
                  </a:lnTo>
                  <a:lnTo>
                    <a:pt x="733" y="493"/>
                  </a:lnTo>
                  <a:lnTo>
                    <a:pt x="734" y="493"/>
                  </a:lnTo>
                  <a:lnTo>
                    <a:pt x="735" y="494"/>
                  </a:lnTo>
                  <a:lnTo>
                    <a:pt x="736" y="495"/>
                  </a:lnTo>
                  <a:lnTo>
                    <a:pt x="741" y="495"/>
                  </a:lnTo>
                  <a:lnTo>
                    <a:pt x="746" y="499"/>
                  </a:lnTo>
                  <a:lnTo>
                    <a:pt x="748" y="500"/>
                  </a:lnTo>
                  <a:lnTo>
                    <a:pt x="753" y="508"/>
                  </a:lnTo>
                  <a:lnTo>
                    <a:pt x="756" y="510"/>
                  </a:lnTo>
                  <a:lnTo>
                    <a:pt x="758" y="511"/>
                  </a:lnTo>
                  <a:lnTo>
                    <a:pt x="760" y="511"/>
                  </a:lnTo>
                  <a:lnTo>
                    <a:pt x="762" y="511"/>
                  </a:lnTo>
                  <a:lnTo>
                    <a:pt x="763" y="510"/>
                  </a:lnTo>
                  <a:lnTo>
                    <a:pt x="765" y="510"/>
                  </a:lnTo>
                  <a:lnTo>
                    <a:pt x="766" y="511"/>
                  </a:lnTo>
                  <a:lnTo>
                    <a:pt x="769" y="514"/>
                  </a:lnTo>
                  <a:lnTo>
                    <a:pt x="769" y="516"/>
                  </a:lnTo>
                  <a:lnTo>
                    <a:pt x="770" y="518"/>
                  </a:lnTo>
                  <a:lnTo>
                    <a:pt x="771" y="518"/>
                  </a:lnTo>
                  <a:lnTo>
                    <a:pt x="773" y="519"/>
                  </a:lnTo>
                  <a:lnTo>
                    <a:pt x="775" y="519"/>
                  </a:lnTo>
                  <a:lnTo>
                    <a:pt x="776" y="519"/>
                  </a:lnTo>
                  <a:lnTo>
                    <a:pt x="780" y="522"/>
                  </a:lnTo>
                  <a:lnTo>
                    <a:pt x="783" y="525"/>
                  </a:lnTo>
                  <a:lnTo>
                    <a:pt x="784" y="526"/>
                  </a:lnTo>
                  <a:lnTo>
                    <a:pt x="784" y="527"/>
                  </a:lnTo>
                  <a:lnTo>
                    <a:pt x="785" y="527"/>
                  </a:lnTo>
                  <a:lnTo>
                    <a:pt x="792" y="529"/>
                  </a:lnTo>
                  <a:lnTo>
                    <a:pt x="795" y="531"/>
                  </a:lnTo>
                  <a:lnTo>
                    <a:pt x="797" y="531"/>
                  </a:lnTo>
                  <a:lnTo>
                    <a:pt x="810" y="530"/>
                  </a:lnTo>
                  <a:lnTo>
                    <a:pt x="810" y="531"/>
                  </a:lnTo>
                  <a:lnTo>
                    <a:pt x="809" y="533"/>
                  </a:lnTo>
                  <a:lnTo>
                    <a:pt x="809" y="534"/>
                  </a:lnTo>
                  <a:lnTo>
                    <a:pt x="809" y="535"/>
                  </a:lnTo>
                  <a:lnTo>
                    <a:pt x="808" y="536"/>
                  </a:lnTo>
                  <a:lnTo>
                    <a:pt x="808" y="537"/>
                  </a:lnTo>
                  <a:lnTo>
                    <a:pt x="808" y="539"/>
                  </a:lnTo>
                  <a:lnTo>
                    <a:pt x="808" y="543"/>
                  </a:lnTo>
                  <a:lnTo>
                    <a:pt x="808" y="544"/>
                  </a:lnTo>
                  <a:lnTo>
                    <a:pt x="808" y="545"/>
                  </a:lnTo>
                  <a:lnTo>
                    <a:pt x="811" y="545"/>
                  </a:lnTo>
                  <a:lnTo>
                    <a:pt x="813" y="545"/>
                  </a:lnTo>
                  <a:lnTo>
                    <a:pt x="814" y="546"/>
                  </a:lnTo>
                  <a:lnTo>
                    <a:pt x="815" y="547"/>
                  </a:lnTo>
                  <a:lnTo>
                    <a:pt x="818" y="552"/>
                  </a:lnTo>
                  <a:lnTo>
                    <a:pt x="821" y="564"/>
                  </a:lnTo>
                  <a:lnTo>
                    <a:pt x="827" y="576"/>
                  </a:lnTo>
                  <a:lnTo>
                    <a:pt x="827" y="577"/>
                  </a:lnTo>
                  <a:lnTo>
                    <a:pt x="827" y="579"/>
                  </a:lnTo>
                  <a:lnTo>
                    <a:pt x="827" y="581"/>
                  </a:lnTo>
                  <a:lnTo>
                    <a:pt x="828" y="584"/>
                  </a:lnTo>
                  <a:lnTo>
                    <a:pt x="829" y="586"/>
                  </a:lnTo>
                  <a:lnTo>
                    <a:pt x="844" y="600"/>
                  </a:lnTo>
                  <a:lnTo>
                    <a:pt x="845" y="601"/>
                  </a:lnTo>
                  <a:lnTo>
                    <a:pt x="845" y="602"/>
                  </a:lnTo>
                  <a:lnTo>
                    <a:pt x="845" y="603"/>
                  </a:lnTo>
                  <a:lnTo>
                    <a:pt x="846" y="610"/>
                  </a:lnTo>
                  <a:lnTo>
                    <a:pt x="846" y="611"/>
                  </a:lnTo>
                  <a:lnTo>
                    <a:pt x="847" y="611"/>
                  </a:lnTo>
                  <a:lnTo>
                    <a:pt x="851" y="610"/>
                  </a:lnTo>
                  <a:lnTo>
                    <a:pt x="864" y="609"/>
                  </a:lnTo>
                  <a:lnTo>
                    <a:pt x="877" y="608"/>
                  </a:lnTo>
                  <a:lnTo>
                    <a:pt x="889" y="609"/>
                  </a:lnTo>
                  <a:lnTo>
                    <a:pt x="901" y="611"/>
                  </a:lnTo>
                  <a:lnTo>
                    <a:pt x="916" y="612"/>
                  </a:lnTo>
                  <a:lnTo>
                    <a:pt x="932" y="614"/>
                  </a:lnTo>
                  <a:lnTo>
                    <a:pt x="947" y="617"/>
                  </a:lnTo>
                  <a:lnTo>
                    <a:pt x="961" y="619"/>
                  </a:lnTo>
                  <a:lnTo>
                    <a:pt x="967" y="617"/>
                  </a:lnTo>
                  <a:lnTo>
                    <a:pt x="981" y="613"/>
                  </a:lnTo>
                  <a:lnTo>
                    <a:pt x="982" y="613"/>
                  </a:lnTo>
                  <a:lnTo>
                    <a:pt x="996" y="616"/>
                  </a:lnTo>
                  <a:lnTo>
                    <a:pt x="1012" y="618"/>
                  </a:lnTo>
                  <a:lnTo>
                    <a:pt x="1027" y="620"/>
                  </a:lnTo>
                  <a:lnTo>
                    <a:pt x="1034" y="620"/>
                  </a:lnTo>
                  <a:lnTo>
                    <a:pt x="1038" y="620"/>
                  </a:lnTo>
                  <a:lnTo>
                    <a:pt x="1043" y="621"/>
                  </a:lnTo>
                  <a:lnTo>
                    <a:pt x="1046" y="623"/>
                  </a:lnTo>
                  <a:lnTo>
                    <a:pt x="1052" y="633"/>
                  </a:lnTo>
                  <a:lnTo>
                    <a:pt x="1055" y="637"/>
                  </a:lnTo>
                  <a:lnTo>
                    <a:pt x="1058" y="638"/>
                  </a:lnTo>
                  <a:lnTo>
                    <a:pt x="1070" y="641"/>
                  </a:lnTo>
                  <a:lnTo>
                    <a:pt x="1082" y="644"/>
                  </a:lnTo>
                  <a:lnTo>
                    <a:pt x="1096" y="647"/>
                  </a:lnTo>
                  <a:lnTo>
                    <a:pt x="1097" y="647"/>
                  </a:lnTo>
                  <a:lnTo>
                    <a:pt x="1107" y="653"/>
                  </a:lnTo>
                  <a:lnTo>
                    <a:pt x="1119" y="659"/>
                  </a:lnTo>
                  <a:lnTo>
                    <a:pt x="1120" y="660"/>
                  </a:lnTo>
                  <a:lnTo>
                    <a:pt x="1135" y="656"/>
                  </a:lnTo>
                  <a:lnTo>
                    <a:pt x="1149" y="653"/>
                  </a:lnTo>
                  <a:lnTo>
                    <a:pt x="1149" y="664"/>
                  </a:lnTo>
                  <a:lnTo>
                    <a:pt x="1153" y="664"/>
                  </a:lnTo>
                  <a:lnTo>
                    <a:pt x="1164" y="664"/>
                  </a:lnTo>
                  <a:lnTo>
                    <a:pt x="1164" y="665"/>
                  </a:lnTo>
                  <a:lnTo>
                    <a:pt x="1165" y="665"/>
                  </a:lnTo>
                  <a:lnTo>
                    <a:pt x="1166" y="668"/>
                  </a:lnTo>
                  <a:lnTo>
                    <a:pt x="1168" y="668"/>
                  </a:lnTo>
                  <a:lnTo>
                    <a:pt x="1175" y="660"/>
                  </a:lnTo>
                  <a:lnTo>
                    <a:pt x="1177" y="660"/>
                  </a:lnTo>
                  <a:lnTo>
                    <a:pt x="1180" y="659"/>
                  </a:lnTo>
                  <a:lnTo>
                    <a:pt x="1180" y="658"/>
                  </a:lnTo>
                  <a:lnTo>
                    <a:pt x="1181" y="658"/>
                  </a:lnTo>
                  <a:lnTo>
                    <a:pt x="1182" y="656"/>
                  </a:lnTo>
                  <a:lnTo>
                    <a:pt x="1185" y="655"/>
                  </a:lnTo>
                  <a:lnTo>
                    <a:pt x="1200" y="647"/>
                  </a:lnTo>
                  <a:lnTo>
                    <a:pt x="1216" y="641"/>
                  </a:lnTo>
                  <a:lnTo>
                    <a:pt x="1233" y="633"/>
                  </a:lnTo>
                  <a:lnTo>
                    <a:pt x="1249" y="630"/>
                  </a:lnTo>
                  <a:lnTo>
                    <a:pt x="1265" y="628"/>
                  </a:lnTo>
                  <a:lnTo>
                    <a:pt x="1280" y="625"/>
                  </a:lnTo>
                  <a:lnTo>
                    <a:pt x="1286" y="625"/>
                  </a:lnTo>
                  <a:lnTo>
                    <a:pt x="1287" y="625"/>
                  </a:lnTo>
                  <a:lnTo>
                    <a:pt x="1291" y="626"/>
                  </a:lnTo>
                  <a:lnTo>
                    <a:pt x="1299" y="625"/>
                  </a:lnTo>
                  <a:lnTo>
                    <a:pt x="1309" y="627"/>
                  </a:lnTo>
                  <a:lnTo>
                    <a:pt x="1310" y="627"/>
                  </a:lnTo>
                  <a:lnTo>
                    <a:pt x="1311" y="627"/>
                  </a:lnTo>
                  <a:lnTo>
                    <a:pt x="1314" y="625"/>
                  </a:lnTo>
                  <a:lnTo>
                    <a:pt x="1316" y="625"/>
                  </a:lnTo>
                  <a:lnTo>
                    <a:pt x="1326" y="626"/>
                  </a:lnTo>
                  <a:lnTo>
                    <a:pt x="1327" y="626"/>
                  </a:lnTo>
                  <a:lnTo>
                    <a:pt x="1328" y="625"/>
                  </a:lnTo>
                  <a:lnTo>
                    <a:pt x="1335" y="625"/>
                  </a:lnTo>
                  <a:lnTo>
                    <a:pt x="1335" y="623"/>
                  </a:lnTo>
                  <a:lnTo>
                    <a:pt x="1336" y="623"/>
                  </a:lnTo>
                  <a:lnTo>
                    <a:pt x="1342" y="619"/>
                  </a:lnTo>
                  <a:lnTo>
                    <a:pt x="1351" y="616"/>
                  </a:lnTo>
                  <a:lnTo>
                    <a:pt x="1353" y="614"/>
                  </a:lnTo>
                  <a:lnTo>
                    <a:pt x="1355" y="616"/>
                  </a:lnTo>
                  <a:lnTo>
                    <a:pt x="1355" y="614"/>
                  </a:lnTo>
                  <a:lnTo>
                    <a:pt x="1356" y="614"/>
                  </a:lnTo>
                  <a:lnTo>
                    <a:pt x="1357" y="614"/>
                  </a:lnTo>
                  <a:lnTo>
                    <a:pt x="1357" y="613"/>
                  </a:lnTo>
                  <a:lnTo>
                    <a:pt x="1359" y="612"/>
                  </a:lnTo>
                  <a:lnTo>
                    <a:pt x="1369" y="609"/>
                  </a:lnTo>
                  <a:lnTo>
                    <a:pt x="1369" y="608"/>
                  </a:lnTo>
                  <a:lnTo>
                    <a:pt x="1370" y="604"/>
                  </a:lnTo>
                  <a:lnTo>
                    <a:pt x="1371" y="604"/>
                  </a:lnTo>
                  <a:lnTo>
                    <a:pt x="1374" y="601"/>
                  </a:lnTo>
                  <a:lnTo>
                    <a:pt x="1375" y="600"/>
                  </a:lnTo>
                  <a:lnTo>
                    <a:pt x="1378" y="597"/>
                  </a:lnTo>
                  <a:lnTo>
                    <a:pt x="1378" y="595"/>
                  </a:lnTo>
                  <a:lnTo>
                    <a:pt x="1379" y="594"/>
                  </a:lnTo>
                  <a:lnTo>
                    <a:pt x="1383" y="588"/>
                  </a:lnTo>
                  <a:lnTo>
                    <a:pt x="1388" y="581"/>
                  </a:lnTo>
                  <a:lnTo>
                    <a:pt x="1389" y="580"/>
                  </a:lnTo>
                  <a:lnTo>
                    <a:pt x="1394" y="578"/>
                  </a:lnTo>
                  <a:lnTo>
                    <a:pt x="1403" y="573"/>
                  </a:lnTo>
                  <a:lnTo>
                    <a:pt x="1406" y="572"/>
                  </a:lnTo>
                  <a:lnTo>
                    <a:pt x="1406" y="571"/>
                  </a:lnTo>
                  <a:lnTo>
                    <a:pt x="1411" y="571"/>
                  </a:lnTo>
                  <a:lnTo>
                    <a:pt x="1412" y="571"/>
                  </a:lnTo>
                  <a:lnTo>
                    <a:pt x="1413" y="570"/>
                  </a:lnTo>
                  <a:lnTo>
                    <a:pt x="1418" y="562"/>
                  </a:lnTo>
                  <a:lnTo>
                    <a:pt x="1420" y="562"/>
                  </a:lnTo>
                  <a:lnTo>
                    <a:pt x="1422" y="562"/>
                  </a:lnTo>
                  <a:lnTo>
                    <a:pt x="1424" y="561"/>
                  </a:lnTo>
                  <a:lnTo>
                    <a:pt x="1425" y="561"/>
                  </a:lnTo>
                  <a:lnTo>
                    <a:pt x="1425" y="559"/>
                  </a:lnTo>
                  <a:lnTo>
                    <a:pt x="1426" y="558"/>
                  </a:lnTo>
                  <a:lnTo>
                    <a:pt x="1425" y="556"/>
                  </a:lnTo>
                  <a:lnTo>
                    <a:pt x="1425" y="554"/>
                  </a:lnTo>
                  <a:lnTo>
                    <a:pt x="1422" y="549"/>
                  </a:lnTo>
                  <a:lnTo>
                    <a:pt x="1421" y="546"/>
                  </a:lnTo>
                  <a:lnTo>
                    <a:pt x="1420" y="545"/>
                  </a:lnTo>
                  <a:lnTo>
                    <a:pt x="1415" y="543"/>
                  </a:lnTo>
                  <a:lnTo>
                    <a:pt x="1414" y="542"/>
                  </a:lnTo>
                  <a:lnTo>
                    <a:pt x="1411" y="537"/>
                  </a:lnTo>
                  <a:lnTo>
                    <a:pt x="1409" y="535"/>
                  </a:lnTo>
                  <a:lnTo>
                    <a:pt x="1409" y="534"/>
                  </a:lnTo>
                  <a:lnTo>
                    <a:pt x="1409" y="531"/>
                  </a:lnTo>
                  <a:lnTo>
                    <a:pt x="1408" y="530"/>
                  </a:lnTo>
                  <a:lnTo>
                    <a:pt x="1408" y="529"/>
                  </a:lnTo>
                  <a:lnTo>
                    <a:pt x="1406" y="528"/>
                  </a:lnTo>
                  <a:lnTo>
                    <a:pt x="1405" y="527"/>
                  </a:lnTo>
                  <a:lnTo>
                    <a:pt x="1405" y="525"/>
                  </a:lnTo>
                  <a:lnTo>
                    <a:pt x="1406" y="524"/>
                  </a:lnTo>
                  <a:lnTo>
                    <a:pt x="1406" y="521"/>
                  </a:lnTo>
                  <a:lnTo>
                    <a:pt x="1407" y="520"/>
                  </a:lnTo>
                  <a:lnTo>
                    <a:pt x="1408" y="519"/>
                  </a:lnTo>
                  <a:lnTo>
                    <a:pt x="1409" y="517"/>
                  </a:lnTo>
                  <a:lnTo>
                    <a:pt x="1411" y="516"/>
                  </a:lnTo>
                  <a:lnTo>
                    <a:pt x="1411" y="514"/>
                  </a:lnTo>
                  <a:lnTo>
                    <a:pt x="1411" y="513"/>
                  </a:lnTo>
                  <a:lnTo>
                    <a:pt x="1411" y="512"/>
                  </a:lnTo>
                  <a:lnTo>
                    <a:pt x="1411" y="511"/>
                  </a:lnTo>
                  <a:lnTo>
                    <a:pt x="1411" y="510"/>
                  </a:lnTo>
                  <a:lnTo>
                    <a:pt x="1411" y="509"/>
                  </a:lnTo>
                  <a:lnTo>
                    <a:pt x="1418" y="494"/>
                  </a:lnTo>
                  <a:lnTo>
                    <a:pt x="1418" y="493"/>
                  </a:lnTo>
                  <a:lnTo>
                    <a:pt x="1420" y="492"/>
                  </a:lnTo>
                  <a:lnTo>
                    <a:pt x="1422" y="491"/>
                  </a:lnTo>
                  <a:lnTo>
                    <a:pt x="1423" y="491"/>
                  </a:lnTo>
                  <a:lnTo>
                    <a:pt x="1424" y="489"/>
                  </a:lnTo>
                  <a:lnTo>
                    <a:pt x="1425" y="489"/>
                  </a:lnTo>
                  <a:lnTo>
                    <a:pt x="1426" y="488"/>
                  </a:lnTo>
                  <a:lnTo>
                    <a:pt x="1428" y="488"/>
                  </a:lnTo>
                  <a:lnTo>
                    <a:pt x="1429" y="488"/>
                  </a:lnTo>
                  <a:lnTo>
                    <a:pt x="1432" y="489"/>
                  </a:lnTo>
                  <a:lnTo>
                    <a:pt x="1442" y="488"/>
                  </a:lnTo>
                  <a:lnTo>
                    <a:pt x="1443" y="489"/>
                  </a:lnTo>
                  <a:lnTo>
                    <a:pt x="1444" y="489"/>
                  </a:lnTo>
                  <a:lnTo>
                    <a:pt x="1447" y="493"/>
                  </a:lnTo>
                  <a:lnTo>
                    <a:pt x="1449" y="495"/>
                  </a:lnTo>
                  <a:lnTo>
                    <a:pt x="1449" y="496"/>
                  </a:lnTo>
                  <a:lnTo>
                    <a:pt x="1450" y="497"/>
                  </a:lnTo>
                  <a:lnTo>
                    <a:pt x="1456" y="500"/>
                  </a:lnTo>
                  <a:lnTo>
                    <a:pt x="1464" y="502"/>
                  </a:lnTo>
                  <a:lnTo>
                    <a:pt x="1466" y="502"/>
                  </a:lnTo>
                  <a:lnTo>
                    <a:pt x="1469" y="503"/>
                  </a:lnTo>
                  <a:lnTo>
                    <a:pt x="1483" y="504"/>
                  </a:lnTo>
                  <a:lnTo>
                    <a:pt x="1483" y="505"/>
                  </a:lnTo>
                  <a:lnTo>
                    <a:pt x="1484" y="505"/>
                  </a:lnTo>
                  <a:lnTo>
                    <a:pt x="1485" y="506"/>
                  </a:lnTo>
                  <a:lnTo>
                    <a:pt x="1487" y="506"/>
                  </a:lnTo>
                  <a:lnTo>
                    <a:pt x="1489" y="506"/>
                  </a:lnTo>
                  <a:lnTo>
                    <a:pt x="1490" y="505"/>
                  </a:lnTo>
                  <a:lnTo>
                    <a:pt x="1492" y="502"/>
                  </a:lnTo>
                  <a:lnTo>
                    <a:pt x="1497" y="500"/>
                  </a:lnTo>
                  <a:lnTo>
                    <a:pt x="1498" y="497"/>
                  </a:lnTo>
                  <a:lnTo>
                    <a:pt x="1499" y="497"/>
                  </a:lnTo>
                  <a:lnTo>
                    <a:pt x="1501" y="497"/>
                  </a:lnTo>
                  <a:lnTo>
                    <a:pt x="1503" y="496"/>
                  </a:lnTo>
                  <a:lnTo>
                    <a:pt x="1504" y="496"/>
                  </a:lnTo>
                  <a:lnTo>
                    <a:pt x="1506" y="495"/>
                  </a:lnTo>
                  <a:lnTo>
                    <a:pt x="1507" y="493"/>
                  </a:lnTo>
                  <a:lnTo>
                    <a:pt x="1508" y="492"/>
                  </a:lnTo>
                  <a:lnTo>
                    <a:pt x="1508" y="491"/>
                  </a:lnTo>
                  <a:lnTo>
                    <a:pt x="1510" y="489"/>
                  </a:lnTo>
                  <a:lnTo>
                    <a:pt x="1518" y="482"/>
                  </a:lnTo>
                  <a:lnTo>
                    <a:pt x="1520" y="479"/>
                  </a:lnTo>
                  <a:lnTo>
                    <a:pt x="1520" y="477"/>
                  </a:lnTo>
                  <a:lnTo>
                    <a:pt x="1521" y="476"/>
                  </a:lnTo>
                  <a:lnTo>
                    <a:pt x="1521" y="472"/>
                  </a:lnTo>
                  <a:lnTo>
                    <a:pt x="1523" y="472"/>
                  </a:lnTo>
                  <a:lnTo>
                    <a:pt x="1527" y="470"/>
                  </a:lnTo>
                  <a:lnTo>
                    <a:pt x="1528" y="470"/>
                  </a:lnTo>
                  <a:lnTo>
                    <a:pt x="1529" y="470"/>
                  </a:lnTo>
                  <a:lnTo>
                    <a:pt x="1536" y="472"/>
                  </a:lnTo>
                  <a:lnTo>
                    <a:pt x="1537" y="472"/>
                  </a:lnTo>
                  <a:lnTo>
                    <a:pt x="1544" y="471"/>
                  </a:lnTo>
                  <a:lnTo>
                    <a:pt x="1552" y="471"/>
                  </a:lnTo>
                  <a:lnTo>
                    <a:pt x="1556" y="471"/>
                  </a:lnTo>
                  <a:lnTo>
                    <a:pt x="1563" y="469"/>
                  </a:lnTo>
                  <a:lnTo>
                    <a:pt x="1564" y="469"/>
                  </a:lnTo>
                  <a:lnTo>
                    <a:pt x="1566" y="468"/>
                  </a:lnTo>
                  <a:lnTo>
                    <a:pt x="1568" y="464"/>
                  </a:lnTo>
                  <a:lnTo>
                    <a:pt x="1576" y="458"/>
                  </a:lnTo>
                  <a:lnTo>
                    <a:pt x="1577" y="457"/>
                  </a:lnTo>
                  <a:lnTo>
                    <a:pt x="1579" y="457"/>
                  </a:lnTo>
                  <a:lnTo>
                    <a:pt x="1580" y="457"/>
                  </a:lnTo>
                  <a:lnTo>
                    <a:pt x="1581" y="455"/>
                  </a:lnTo>
                  <a:lnTo>
                    <a:pt x="1582" y="455"/>
                  </a:lnTo>
                  <a:lnTo>
                    <a:pt x="1585" y="452"/>
                  </a:lnTo>
                  <a:lnTo>
                    <a:pt x="1586" y="450"/>
                  </a:lnTo>
                  <a:lnTo>
                    <a:pt x="1586" y="449"/>
                  </a:lnTo>
                  <a:lnTo>
                    <a:pt x="1585" y="447"/>
                  </a:lnTo>
                  <a:lnTo>
                    <a:pt x="1585" y="446"/>
                  </a:lnTo>
                  <a:lnTo>
                    <a:pt x="1585" y="444"/>
                  </a:lnTo>
                  <a:lnTo>
                    <a:pt x="1589" y="434"/>
                  </a:lnTo>
                  <a:lnTo>
                    <a:pt x="1596" y="427"/>
                  </a:lnTo>
                  <a:lnTo>
                    <a:pt x="1596" y="426"/>
                  </a:lnTo>
                  <a:lnTo>
                    <a:pt x="1597" y="426"/>
                  </a:lnTo>
                  <a:lnTo>
                    <a:pt x="1597" y="424"/>
                  </a:lnTo>
                  <a:lnTo>
                    <a:pt x="1598" y="424"/>
                  </a:lnTo>
                  <a:lnTo>
                    <a:pt x="1599" y="422"/>
                  </a:lnTo>
                  <a:lnTo>
                    <a:pt x="1601" y="422"/>
                  </a:lnTo>
                  <a:lnTo>
                    <a:pt x="1603" y="421"/>
                  </a:lnTo>
                  <a:lnTo>
                    <a:pt x="1606" y="419"/>
                  </a:lnTo>
                  <a:lnTo>
                    <a:pt x="1607" y="419"/>
                  </a:lnTo>
                  <a:lnTo>
                    <a:pt x="1612" y="419"/>
                  </a:lnTo>
                  <a:lnTo>
                    <a:pt x="1624" y="420"/>
                  </a:lnTo>
                  <a:lnTo>
                    <a:pt x="1627" y="420"/>
                  </a:lnTo>
                  <a:lnTo>
                    <a:pt x="1627" y="419"/>
                  </a:lnTo>
                  <a:lnTo>
                    <a:pt x="1627" y="416"/>
                  </a:lnTo>
                  <a:lnTo>
                    <a:pt x="1628" y="413"/>
                  </a:lnTo>
                  <a:lnTo>
                    <a:pt x="1629" y="412"/>
                  </a:lnTo>
                  <a:lnTo>
                    <a:pt x="1629" y="411"/>
                  </a:lnTo>
                  <a:lnTo>
                    <a:pt x="1629" y="410"/>
                  </a:lnTo>
                  <a:lnTo>
                    <a:pt x="1629" y="409"/>
                  </a:lnTo>
                  <a:lnTo>
                    <a:pt x="1631" y="408"/>
                  </a:lnTo>
                  <a:lnTo>
                    <a:pt x="1632" y="408"/>
                  </a:lnTo>
                  <a:lnTo>
                    <a:pt x="1635" y="407"/>
                  </a:lnTo>
                  <a:lnTo>
                    <a:pt x="1636" y="408"/>
                  </a:lnTo>
                  <a:lnTo>
                    <a:pt x="1637" y="410"/>
                  </a:lnTo>
                  <a:lnTo>
                    <a:pt x="1639" y="411"/>
                  </a:lnTo>
                  <a:lnTo>
                    <a:pt x="1639" y="412"/>
                  </a:lnTo>
                  <a:lnTo>
                    <a:pt x="1644" y="411"/>
                  </a:lnTo>
                  <a:lnTo>
                    <a:pt x="1645" y="410"/>
                  </a:lnTo>
                  <a:lnTo>
                    <a:pt x="1646" y="408"/>
                  </a:lnTo>
                  <a:lnTo>
                    <a:pt x="1646" y="407"/>
                  </a:lnTo>
                  <a:lnTo>
                    <a:pt x="1647" y="407"/>
                  </a:lnTo>
                  <a:lnTo>
                    <a:pt x="1648" y="407"/>
                  </a:lnTo>
                  <a:lnTo>
                    <a:pt x="1650" y="405"/>
                  </a:lnTo>
                  <a:lnTo>
                    <a:pt x="1652" y="405"/>
                  </a:lnTo>
                  <a:lnTo>
                    <a:pt x="1654" y="403"/>
                  </a:lnTo>
                  <a:lnTo>
                    <a:pt x="1655" y="403"/>
                  </a:lnTo>
                  <a:lnTo>
                    <a:pt x="1657" y="403"/>
                  </a:lnTo>
                  <a:lnTo>
                    <a:pt x="1658" y="401"/>
                  </a:lnTo>
                  <a:lnTo>
                    <a:pt x="1659" y="401"/>
                  </a:lnTo>
                  <a:lnTo>
                    <a:pt x="1661" y="400"/>
                  </a:lnTo>
                  <a:lnTo>
                    <a:pt x="1662" y="400"/>
                  </a:lnTo>
                  <a:lnTo>
                    <a:pt x="1663" y="400"/>
                  </a:lnTo>
                  <a:lnTo>
                    <a:pt x="1665" y="401"/>
                  </a:lnTo>
                  <a:lnTo>
                    <a:pt x="1667" y="402"/>
                  </a:lnTo>
                  <a:lnTo>
                    <a:pt x="1668" y="402"/>
                  </a:lnTo>
                  <a:lnTo>
                    <a:pt x="1672" y="402"/>
                  </a:lnTo>
                  <a:lnTo>
                    <a:pt x="1673" y="401"/>
                  </a:lnTo>
                  <a:lnTo>
                    <a:pt x="1675" y="402"/>
                  </a:lnTo>
                  <a:lnTo>
                    <a:pt x="1676" y="402"/>
                  </a:lnTo>
                  <a:lnTo>
                    <a:pt x="1678" y="403"/>
                  </a:lnTo>
                  <a:lnTo>
                    <a:pt x="1679" y="402"/>
                  </a:lnTo>
                  <a:lnTo>
                    <a:pt x="1680" y="400"/>
                  </a:lnTo>
                  <a:lnTo>
                    <a:pt x="1681" y="399"/>
                  </a:lnTo>
                  <a:lnTo>
                    <a:pt x="1682" y="397"/>
                  </a:lnTo>
                  <a:lnTo>
                    <a:pt x="1683" y="399"/>
                  </a:lnTo>
                  <a:lnTo>
                    <a:pt x="1683" y="400"/>
                  </a:lnTo>
                  <a:lnTo>
                    <a:pt x="1684" y="401"/>
                  </a:lnTo>
                  <a:lnTo>
                    <a:pt x="1685" y="401"/>
                  </a:lnTo>
                  <a:lnTo>
                    <a:pt x="1687" y="400"/>
                  </a:lnTo>
                  <a:lnTo>
                    <a:pt x="1688" y="400"/>
                  </a:lnTo>
                  <a:lnTo>
                    <a:pt x="1689" y="402"/>
                  </a:lnTo>
                  <a:lnTo>
                    <a:pt x="1690" y="403"/>
                  </a:lnTo>
                  <a:lnTo>
                    <a:pt x="1700" y="407"/>
                  </a:lnTo>
                  <a:lnTo>
                    <a:pt x="1701" y="407"/>
                  </a:lnTo>
                  <a:lnTo>
                    <a:pt x="1705" y="405"/>
                  </a:lnTo>
                  <a:lnTo>
                    <a:pt x="1707" y="405"/>
                  </a:lnTo>
                  <a:lnTo>
                    <a:pt x="1709" y="405"/>
                  </a:lnTo>
                  <a:lnTo>
                    <a:pt x="1710" y="405"/>
                  </a:lnTo>
                  <a:lnTo>
                    <a:pt x="1711" y="407"/>
                  </a:lnTo>
                  <a:lnTo>
                    <a:pt x="1713" y="408"/>
                  </a:lnTo>
                  <a:lnTo>
                    <a:pt x="1714" y="408"/>
                  </a:lnTo>
                  <a:lnTo>
                    <a:pt x="1715" y="407"/>
                  </a:lnTo>
                  <a:lnTo>
                    <a:pt x="1716" y="407"/>
                  </a:lnTo>
                  <a:lnTo>
                    <a:pt x="1716" y="405"/>
                  </a:lnTo>
                  <a:lnTo>
                    <a:pt x="1717" y="404"/>
                  </a:lnTo>
                  <a:lnTo>
                    <a:pt x="1718" y="404"/>
                  </a:lnTo>
                  <a:lnTo>
                    <a:pt x="1719" y="404"/>
                  </a:lnTo>
                  <a:lnTo>
                    <a:pt x="1719" y="403"/>
                  </a:lnTo>
                  <a:lnTo>
                    <a:pt x="1721" y="403"/>
                  </a:lnTo>
                  <a:lnTo>
                    <a:pt x="1722" y="402"/>
                  </a:lnTo>
                  <a:lnTo>
                    <a:pt x="1722" y="401"/>
                  </a:lnTo>
                  <a:lnTo>
                    <a:pt x="1722" y="400"/>
                  </a:lnTo>
                  <a:lnTo>
                    <a:pt x="1721" y="399"/>
                  </a:lnTo>
                  <a:lnTo>
                    <a:pt x="1721" y="397"/>
                  </a:lnTo>
                  <a:lnTo>
                    <a:pt x="1722" y="396"/>
                  </a:lnTo>
                  <a:lnTo>
                    <a:pt x="1722" y="395"/>
                  </a:lnTo>
                  <a:lnTo>
                    <a:pt x="1722" y="394"/>
                  </a:lnTo>
                  <a:lnTo>
                    <a:pt x="1722" y="393"/>
                  </a:lnTo>
                  <a:lnTo>
                    <a:pt x="1721" y="393"/>
                  </a:lnTo>
                  <a:lnTo>
                    <a:pt x="1721" y="392"/>
                  </a:lnTo>
                  <a:lnTo>
                    <a:pt x="1722" y="391"/>
                  </a:lnTo>
                  <a:lnTo>
                    <a:pt x="1721" y="391"/>
                  </a:lnTo>
                  <a:lnTo>
                    <a:pt x="1721" y="390"/>
                  </a:lnTo>
                  <a:lnTo>
                    <a:pt x="1719" y="390"/>
                  </a:lnTo>
                  <a:lnTo>
                    <a:pt x="1719" y="388"/>
                  </a:lnTo>
                  <a:lnTo>
                    <a:pt x="1718" y="387"/>
                  </a:lnTo>
                  <a:lnTo>
                    <a:pt x="1717" y="386"/>
                  </a:lnTo>
                  <a:lnTo>
                    <a:pt x="1717" y="385"/>
                  </a:lnTo>
                  <a:lnTo>
                    <a:pt x="1716" y="385"/>
                  </a:lnTo>
                  <a:lnTo>
                    <a:pt x="1716" y="384"/>
                  </a:lnTo>
                  <a:lnTo>
                    <a:pt x="1716" y="382"/>
                  </a:lnTo>
                  <a:lnTo>
                    <a:pt x="1716" y="380"/>
                  </a:lnTo>
                  <a:lnTo>
                    <a:pt x="1715" y="378"/>
                  </a:lnTo>
                  <a:lnTo>
                    <a:pt x="1714" y="376"/>
                  </a:lnTo>
                  <a:lnTo>
                    <a:pt x="1711" y="374"/>
                  </a:lnTo>
                  <a:lnTo>
                    <a:pt x="1710" y="372"/>
                  </a:lnTo>
                  <a:lnTo>
                    <a:pt x="1708" y="371"/>
                  </a:lnTo>
                  <a:lnTo>
                    <a:pt x="1707" y="370"/>
                  </a:lnTo>
                  <a:lnTo>
                    <a:pt x="1706" y="369"/>
                  </a:lnTo>
                  <a:lnTo>
                    <a:pt x="1706" y="368"/>
                  </a:lnTo>
                  <a:lnTo>
                    <a:pt x="1700" y="362"/>
                  </a:lnTo>
                  <a:lnTo>
                    <a:pt x="1699" y="362"/>
                  </a:lnTo>
                  <a:lnTo>
                    <a:pt x="1699" y="361"/>
                  </a:lnTo>
                  <a:lnTo>
                    <a:pt x="1700" y="360"/>
                  </a:lnTo>
                  <a:lnTo>
                    <a:pt x="1700" y="359"/>
                  </a:lnTo>
                  <a:lnTo>
                    <a:pt x="1699" y="359"/>
                  </a:lnTo>
                  <a:lnTo>
                    <a:pt x="1698" y="358"/>
                  </a:lnTo>
                  <a:lnTo>
                    <a:pt x="1694" y="357"/>
                  </a:lnTo>
                  <a:lnTo>
                    <a:pt x="1693" y="357"/>
                  </a:lnTo>
                  <a:lnTo>
                    <a:pt x="1692" y="355"/>
                  </a:lnTo>
                  <a:lnTo>
                    <a:pt x="1692" y="354"/>
                  </a:lnTo>
                  <a:lnTo>
                    <a:pt x="1692" y="351"/>
                  </a:lnTo>
                  <a:lnTo>
                    <a:pt x="1692" y="350"/>
                  </a:lnTo>
                  <a:lnTo>
                    <a:pt x="1691" y="349"/>
                  </a:lnTo>
                  <a:lnTo>
                    <a:pt x="1690" y="347"/>
                  </a:lnTo>
                  <a:lnTo>
                    <a:pt x="1687" y="346"/>
                  </a:lnTo>
                  <a:lnTo>
                    <a:pt x="1680" y="343"/>
                  </a:lnTo>
                  <a:lnTo>
                    <a:pt x="1678" y="342"/>
                  </a:lnTo>
                  <a:lnTo>
                    <a:pt x="1673" y="335"/>
                  </a:lnTo>
                  <a:lnTo>
                    <a:pt x="1671" y="332"/>
                  </a:lnTo>
                  <a:lnTo>
                    <a:pt x="1668" y="330"/>
                  </a:lnTo>
                  <a:lnTo>
                    <a:pt x="1662" y="330"/>
                  </a:lnTo>
                  <a:lnTo>
                    <a:pt x="1661" y="329"/>
                  </a:lnTo>
                  <a:lnTo>
                    <a:pt x="1658" y="328"/>
                  </a:lnTo>
                  <a:lnTo>
                    <a:pt x="1657" y="328"/>
                  </a:lnTo>
                  <a:lnTo>
                    <a:pt x="1655" y="328"/>
                  </a:lnTo>
                  <a:lnTo>
                    <a:pt x="1654" y="328"/>
                  </a:lnTo>
                  <a:lnTo>
                    <a:pt x="1650" y="329"/>
                  </a:lnTo>
                  <a:lnTo>
                    <a:pt x="1650" y="330"/>
                  </a:lnTo>
                  <a:lnTo>
                    <a:pt x="1644" y="329"/>
                  </a:lnTo>
                  <a:lnTo>
                    <a:pt x="1642" y="330"/>
                  </a:lnTo>
                  <a:lnTo>
                    <a:pt x="1641" y="332"/>
                  </a:lnTo>
                  <a:lnTo>
                    <a:pt x="1633" y="342"/>
                  </a:lnTo>
                  <a:lnTo>
                    <a:pt x="1631" y="343"/>
                  </a:lnTo>
                  <a:lnTo>
                    <a:pt x="1630" y="345"/>
                  </a:lnTo>
                  <a:lnTo>
                    <a:pt x="1629" y="347"/>
                  </a:lnTo>
                  <a:lnTo>
                    <a:pt x="1627" y="350"/>
                  </a:lnTo>
                  <a:lnTo>
                    <a:pt x="1625" y="349"/>
                  </a:lnTo>
                  <a:lnTo>
                    <a:pt x="1616" y="341"/>
                  </a:lnTo>
                  <a:lnTo>
                    <a:pt x="1615" y="340"/>
                  </a:lnTo>
                  <a:lnTo>
                    <a:pt x="1613" y="338"/>
                  </a:lnTo>
                  <a:lnTo>
                    <a:pt x="1609" y="337"/>
                  </a:lnTo>
                  <a:lnTo>
                    <a:pt x="1607" y="337"/>
                  </a:lnTo>
                  <a:lnTo>
                    <a:pt x="1604" y="337"/>
                  </a:lnTo>
                  <a:lnTo>
                    <a:pt x="1595" y="338"/>
                  </a:lnTo>
                  <a:lnTo>
                    <a:pt x="1593" y="340"/>
                  </a:lnTo>
                  <a:lnTo>
                    <a:pt x="1586" y="337"/>
                  </a:lnTo>
                  <a:lnTo>
                    <a:pt x="1584" y="338"/>
                  </a:lnTo>
                  <a:lnTo>
                    <a:pt x="1579" y="341"/>
                  </a:lnTo>
                  <a:lnTo>
                    <a:pt x="1576" y="346"/>
                  </a:lnTo>
                  <a:lnTo>
                    <a:pt x="1573" y="347"/>
                  </a:lnTo>
                  <a:lnTo>
                    <a:pt x="1571" y="346"/>
                  </a:lnTo>
                  <a:lnTo>
                    <a:pt x="1562" y="336"/>
                  </a:lnTo>
                  <a:lnTo>
                    <a:pt x="1561" y="335"/>
                  </a:lnTo>
                  <a:lnTo>
                    <a:pt x="1560" y="334"/>
                  </a:lnTo>
                  <a:lnTo>
                    <a:pt x="1560" y="330"/>
                  </a:lnTo>
                  <a:lnTo>
                    <a:pt x="1559" y="322"/>
                  </a:lnTo>
                  <a:lnTo>
                    <a:pt x="1559" y="321"/>
                  </a:lnTo>
                  <a:lnTo>
                    <a:pt x="1568" y="317"/>
                  </a:lnTo>
                  <a:lnTo>
                    <a:pt x="1569" y="317"/>
                  </a:lnTo>
                  <a:lnTo>
                    <a:pt x="1569" y="315"/>
                  </a:lnTo>
                  <a:lnTo>
                    <a:pt x="1569" y="303"/>
                  </a:lnTo>
                  <a:lnTo>
                    <a:pt x="1569" y="302"/>
                  </a:lnTo>
                  <a:lnTo>
                    <a:pt x="1569" y="301"/>
                  </a:lnTo>
                  <a:lnTo>
                    <a:pt x="1569" y="300"/>
                  </a:lnTo>
                  <a:lnTo>
                    <a:pt x="1578" y="286"/>
                  </a:lnTo>
                  <a:lnTo>
                    <a:pt x="1578" y="285"/>
                  </a:lnTo>
                  <a:lnTo>
                    <a:pt x="1578" y="284"/>
                  </a:lnTo>
                  <a:lnTo>
                    <a:pt x="1578" y="282"/>
                  </a:lnTo>
                  <a:lnTo>
                    <a:pt x="1578" y="280"/>
                  </a:lnTo>
                  <a:lnTo>
                    <a:pt x="1586" y="263"/>
                  </a:lnTo>
                  <a:lnTo>
                    <a:pt x="1594" y="245"/>
                  </a:lnTo>
                  <a:lnTo>
                    <a:pt x="1594" y="244"/>
                  </a:lnTo>
                  <a:lnTo>
                    <a:pt x="1602" y="226"/>
                  </a:lnTo>
                  <a:lnTo>
                    <a:pt x="1603" y="227"/>
                  </a:lnTo>
                  <a:lnTo>
                    <a:pt x="1615" y="235"/>
                  </a:lnTo>
                  <a:lnTo>
                    <a:pt x="1623" y="237"/>
                  </a:lnTo>
                  <a:lnTo>
                    <a:pt x="1631" y="238"/>
                  </a:lnTo>
                  <a:lnTo>
                    <a:pt x="1642" y="244"/>
                  </a:lnTo>
                  <a:lnTo>
                    <a:pt x="1644" y="244"/>
                  </a:lnTo>
                  <a:lnTo>
                    <a:pt x="1645" y="244"/>
                  </a:lnTo>
                  <a:lnTo>
                    <a:pt x="1646" y="244"/>
                  </a:lnTo>
                  <a:lnTo>
                    <a:pt x="1647" y="242"/>
                  </a:lnTo>
                  <a:lnTo>
                    <a:pt x="1648" y="241"/>
                  </a:lnTo>
                  <a:lnTo>
                    <a:pt x="1652" y="240"/>
                  </a:lnTo>
                  <a:lnTo>
                    <a:pt x="1653" y="238"/>
                  </a:lnTo>
                  <a:lnTo>
                    <a:pt x="1654" y="237"/>
                  </a:lnTo>
                  <a:lnTo>
                    <a:pt x="1655" y="236"/>
                  </a:lnTo>
                  <a:lnTo>
                    <a:pt x="1657" y="235"/>
                  </a:lnTo>
                  <a:lnTo>
                    <a:pt x="1658" y="234"/>
                  </a:lnTo>
                  <a:lnTo>
                    <a:pt x="1659" y="233"/>
                  </a:lnTo>
                  <a:lnTo>
                    <a:pt x="1659" y="232"/>
                  </a:lnTo>
                  <a:lnTo>
                    <a:pt x="1662" y="229"/>
                  </a:lnTo>
                  <a:lnTo>
                    <a:pt x="1663" y="229"/>
                  </a:lnTo>
                  <a:lnTo>
                    <a:pt x="1664" y="229"/>
                  </a:lnTo>
                  <a:lnTo>
                    <a:pt x="1665" y="228"/>
                  </a:lnTo>
                  <a:lnTo>
                    <a:pt x="1665" y="227"/>
                  </a:lnTo>
                  <a:lnTo>
                    <a:pt x="1665" y="226"/>
                  </a:lnTo>
                  <a:lnTo>
                    <a:pt x="1667" y="226"/>
                  </a:lnTo>
                  <a:lnTo>
                    <a:pt x="1668" y="226"/>
                  </a:lnTo>
                  <a:lnTo>
                    <a:pt x="1668" y="225"/>
                  </a:lnTo>
                  <a:lnTo>
                    <a:pt x="1668" y="224"/>
                  </a:lnTo>
                  <a:lnTo>
                    <a:pt x="1670" y="224"/>
                  </a:lnTo>
                  <a:lnTo>
                    <a:pt x="1671" y="223"/>
                  </a:lnTo>
                  <a:lnTo>
                    <a:pt x="1672" y="221"/>
                  </a:lnTo>
                  <a:lnTo>
                    <a:pt x="1672" y="220"/>
                  </a:lnTo>
                  <a:lnTo>
                    <a:pt x="1673" y="220"/>
                  </a:lnTo>
                  <a:lnTo>
                    <a:pt x="1675" y="219"/>
                  </a:lnTo>
                  <a:lnTo>
                    <a:pt x="1675" y="218"/>
                  </a:lnTo>
                  <a:lnTo>
                    <a:pt x="1678" y="219"/>
                  </a:lnTo>
                  <a:lnTo>
                    <a:pt x="1679" y="219"/>
                  </a:lnTo>
                  <a:lnTo>
                    <a:pt x="1680" y="218"/>
                  </a:lnTo>
                  <a:lnTo>
                    <a:pt x="1684" y="217"/>
                  </a:lnTo>
                  <a:lnTo>
                    <a:pt x="1685" y="217"/>
                  </a:lnTo>
                  <a:lnTo>
                    <a:pt x="1687" y="217"/>
                  </a:lnTo>
                  <a:lnTo>
                    <a:pt x="1688" y="217"/>
                  </a:lnTo>
                  <a:lnTo>
                    <a:pt x="1691" y="217"/>
                  </a:lnTo>
                  <a:lnTo>
                    <a:pt x="1696" y="216"/>
                  </a:lnTo>
                  <a:lnTo>
                    <a:pt x="1696" y="215"/>
                  </a:lnTo>
                  <a:lnTo>
                    <a:pt x="1697" y="215"/>
                  </a:lnTo>
                  <a:lnTo>
                    <a:pt x="1698" y="213"/>
                  </a:lnTo>
                  <a:lnTo>
                    <a:pt x="1699" y="211"/>
                  </a:lnTo>
                  <a:lnTo>
                    <a:pt x="1700" y="210"/>
                  </a:lnTo>
                  <a:lnTo>
                    <a:pt x="1700" y="209"/>
                  </a:lnTo>
                  <a:lnTo>
                    <a:pt x="1701" y="208"/>
                  </a:lnTo>
                  <a:lnTo>
                    <a:pt x="1701" y="206"/>
                  </a:lnTo>
                  <a:lnTo>
                    <a:pt x="1701" y="204"/>
                  </a:lnTo>
                  <a:lnTo>
                    <a:pt x="1700" y="203"/>
                  </a:lnTo>
                  <a:lnTo>
                    <a:pt x="1700" y="200"/>
                  </a:lnTo>
                  <a:lnTo>
                    <a:pt x="1700" y="199"/>
                  </a:lnTo>
                  <a:lnTo>
                    <a:pt x="1701" y="199"/>
                  </a:lnTo>
                  <a:lnTo>
                    <a:pt x="1701" y="198"/>
                  </a:lnTo>
                  <a:lnTo>
                    <a:pt x="1701" y="196"/>
                  </a:lnTo>
                  <a:lnTo>
                    <a:pt x="1701" y="195"/>
                  </a:lnTo>
                  <a:lnTo>
                    <a:pt x="1700" y="195"/>
                  </a:lnTo>
                  <a:lnTo>
                    <a:pt x="1698" y="196"/>
                  </a:lnTo>
                  <a:lnTo>
                    <a:pt x="1697" y="196"/>
                  </a:lnTo>
                  <a:lnTo>
                    <a:pt x="1697" y="195"/>
                  </a:lnTo>
                  <a:lnTo>
                    <a:pt x="1696" y="195"/>
                  </a:lnTo>
                  <a:lnTo>
                    <a:pt x="1694" y="195"/>
                  </a:lnTo>
                  <a:lnTo>
                    <a:pt x="1694" y="194"/>
                  </a:lnTo>
                  <a:lnTo>
                    <a:pt x="1693" y="194"/>
                  </a:lnTo>
                  <a:lnTo>
                    <a:pt x="1693" y="193"/>
                  </a:lnTo>
                  <a:lnTo>
                    <a:pt x="1693" y="192"/>
                  </a:lnTo>
                  <a:lnTo>
                    <a:pt x="1694" y="192"/>
                  </a:lnTo>
                  <a:lnTo>
                    <a:pt x="1696" y="192"/>
                  </a:lnTo>
                  <a:lnTo>
                    <a:pt x="1696" y="191"/>
                  </a:lnTo>
                  <a:lnTo>
                    <a:pt x="1697" y="190"/>
                  </a:lnTo>
                  <a:lnTo>
                    <a:pt x="1698" y="188"/>
                  </a:lnTo>
                  <a:lnTo>
                    <a:pt x="1698" y="187"/>
                  </a:lnTo>
                  <a:lnTo>
                    <a:pt x="1698" y="186"/>
                  </a:lnTo>
                  <a:lnTo>
                    <a:pt x="1698" y="185"/>
                  </a:lnTo>
                  <a:lnTo>
                    <a:pt x="1699" y="182"/>
                  </a:lnTo>
                  <a:lnTo>
                    <a:pt x="1699" y="181"/>
                  </a:lnTo>
                  <a:lnTo>
                    <a:pt x="1700" y="181"/>
                  </a:lnTo>
                  <a:lnTo>
                    <a:pt x="1700" y="179"/>
                  </a:lnTo>
                  <a:lnTo>
                    <a:pt x="1701" y="179"/>
                  </a:lnTo>
                  <a:lnTo>
                    <a:pt x="1701" y="178"/>
                  </a:lnTo>
                  <a:lnTo>
                    <a:pt x="1702" y="178"/>
                  </a:lnTo>
                  <a:lnTo>
                    <a:pt x="1702" y="177"/>
                  </a:lnTo>
                  <a:lnTo>
                    <a:pt x="1704" y="177"/>
                  </a:lnTo>
                  <a:lnTo>
                    <a:pt x="1704" y="176"/>
                  </a:lnTo>
                  <a:lnTo>
                    <a:pt x="1705" y="176"/>
                  </a:lnTo>
                  <a:lnTo>
                    <a:pt x="1705" y="175"/>
                  </a:lnTo>
                  <a:lnTo>
                    <a:pt x="1707" y="173"/>
                  </a:lnTo>
                  <a:lnTo>
                    <a:pt x="1707" y="169"/>
                  </a:lnTo>
                  <a:lnTo>
                    <a:pt x="1707" y="168"/>
                  </a:lnTo>
                  <a:lnTo>
                    <a:pt x="1707" y="167"/>
                  </a:lnTo>
                  <a:lnTo>
                    <a:pt x="1707" y="166"/>
                  </a:lnTo>
                  <a:lnTo>
                    <a:pt x="1708" y="165"/>
                  </a:lnTo>
                  <a:lnTo>
                    <a:pt x="1708" y="163"/>
                  </a:lnTo>
                  <a:lnTo>
                    <a:pt x="1707" y="163"/>
                  </a:lnTo>
                  <a:lnTo>
                    <a:pt x="1709" y="160"/>
                  </a:lnTo>
                  <a:lnTo>
                    <a:pt x="1710" y="159"/>
                  </a:lnTo>
                  <a:lnTo>
                    <a:pt x="1714" y="157"/>
                  </a:lnTo>
                  <a:lnTo>
                    <a:pt x="1715" y="156"/>
                  </a:lnTo>
                  <a:lnTo>
                    <a:pt x="1715" y="153"/>
                  </a:lnTo>
                  <a:lnTo>
                    <a:pt x="1716" y="153"/>
                  </a:lnTo>
                  <a:lnTo>
                    <a:pt x="1716" y="152"/>
                  </a:lnTo>
                  <a:lnTo>
                    <a:pt x="1716" y="151"/>
                  </a:lnTo>
                  <a:lnTo>
                    <a:pt x="1716" y="150"/>
                  </a:lnTo>
                  <a:lnTo>
                    <a:pt x="1716" y="149"/>
                  </a:lnTo>
                  <a:lnTo>
                    <a:pt x="1716" y="148"/>
                  </a:lnTo>
                  <a:lnTo>
                    <a:pt x="1717" y="148"/>
                  </a:lnTo>
                  <a:lnTo>
                    <a:pt x="1716" y="145"/>
                  </a:lnTo>
                  <a:lnTo>
                    <a:pt x="1716" y="144"/>
                  </a:lnTo>
                  <a:lnTo>
                    <a:pt x="1717" y="144"/>
                  </a:lnTo>
                  <a:lnTo>
                    <a:pt x="1718" y="144"/>
                  </a:lnTo>
                  <a:lnTo>
                    <a:pt x="1718" y="143"/>
                  </a:lnTo>
                  <a:lnTo>
                    <a:pt x="1718" y="141"/>
                  </a:lnTo>
                  <a:lnTo>
                    <a:pt x="1719" y="141"/>
                  </a:lnTo>
                  <a:lnTo>
                    <a:pt x="1721" y="140"/>
                  </a:lnTo>
                  <a:lnTo>
                    <a:pt x="1721" y="139"/>
                  </a:lnTo>
                  <a:lnTo>
                    <a:pt x="1722" y="139"/>
                  </a:lnTo>
                  <a:lnTo>
                    <a:pt x="1722" y="137"/>
                  </a:lnTo>
                  <a:lnTo>
                    <a:pt x="1722" y="136"/>
                  </a:lnTo>
                  <a:lnTo>
                    <a:pt x="1722" y="135"/>
                  </a:lnTo>
                  <a:lnTo>
                    <a:pt x="1722" y="134"/>
                  </a:lnTo>
                  <a:lnTo>
                    <a:pt x="1723" y="134"/>
                  </a:lnTo>
                  <a:lnTo>
                    <a:pt x="1724" y="134"/>
                  </a:lnTo>
                  <a:lnTo>
                    <a:pt x="1724" y="133"/>
                  </a:lnTo>
                  <a:lnTo>
                    <a:pt x="1724" y="132"/>
                  </a:lnTo>
                  <a:lnTo>
                    <a:pt x="1725" y="131"/>
                  </a:lnTo>
                  <a:lnTo>
                    <a:pt x="1724" y="129"/>
                  </a:lnTo>
                  <a:lnTo>
                    <a:pt x="1724" y="128"/>
                  </a:lnTo>
                  <a:lnTo>
                    <a:pt x="1725" y="127"/>
                  </a:lnTo>
                  <a:lnTo>
                    <a:pt x="1727" y="125"/>
                  </a:lnTo>
                  <a:lnTo>
                    <a:pt x="1727" y="123"/>
                  </a:lnTo>
                  <a:lnTo>
                    <a:pt x="1727" y="121"/>
                  </a:lnTo>
                  <a:lnTo>
                    <a:pt x="1727" y="120"/>
                  </a:lnTo>
                  <a:lnTo>
                    <a:pt x="1728" y="119"/>
                  </a:lnTo>
                  <a:lnTo>
                    <a:pt x="1730" y="118"/>
                  </a:lnTo>
                  <a:lnTo>
                    <a:pt x="1730" y="117"/>
                  </a:lnTo>
                  <a:lnTo>
                    <a:pt x="1731" y="118"/>
                  </a:lnTo>
                  <a:lnTo>
                    <a:pt x="1732" y="117"/>
                  </a:lnTo>
                  <a:lnTo>
                    <a:pt x="1737" y="111"/>
                  </a:lnTo>
                  <a:lnTo>
                    <a:pt x="1740" y="109"/>
                  </a:lnTo>
                  <a:lnTo>
                    <a:pt x="1741" y="108"/>
                  </a:lnTo>
                  <a:lnTo>
                    <a:pt x="1742" y="107"/>
                  </a:lnTo>
                  <a:lnTo>
                    <a:pt x="1743" y="107"/>
                  </a:lnTo>
                  <a:lnTo>
                    <a:pt x="1743" y="106"/>
                  </a:lnTo>
                  <a:lnTo>
                    <a:pt x="1743" y="104"/>
                  </a:lnTo>
                  <a:lnTo>
                    <a:pt x="1744" y="104"/>
                  </a:lnTo>
                  <a:lnTo>
                    <a:pt x="1745" y="104"/>
                  </a:lnTo>
                  <a:lnTo>
                    <a:pt x="1745" y="103"/>
                  </a:lnTo>
                  <a:lnTo>
                    <a:pt x="1747" y="103"/>
                  </a:lnTo>
                  <a:lnTo>
                    <a:pt x="1749" y="103"/>
                  </a:lnTo>
                  <a:lnTo>
                    <a:pt x="1749" y="102"/>
                  </a:lnTo>
                  <a:lnTo>
                    <a:pt x="1750" y="102"/>
                  </a:lnTo>
                  <a:lnTo>
                    <a:pt x="1751" y="100"/>
                  </a:lnTo>
                  <a:lnTo>
                    <a:pt x="1751" y="99"/>
                  </a:lnTo>
                  <a:lnTo>
                    <a:pt x="1752" y="98"/>
                  </a:lnTo>
                  <a:lnTo>
                    <a:pt x="1751" y="96"/>
                  </a:lnTo>
                  <a:lnTo>
                    <a:pt x="1751" y="95"/>
                  </a:lnTo>
                  <a:lnTo>
                    <a:pt x="1751" y="94"/>
                  </a:lnTo>
                  <a:lnTo>
                    <a:pt x="1751" y="93"/>
                  </a:lnTo>
                  <a:lnTo>
                    <a:pt x="1752" y="93"/>
                  </a:lnTo>
                  <a:lnTo>
                    <a:pt x="1753" y="93"/>
                  </a:lnTo>
                  <a:lnTo>
                    <a:pt x="1753" y="92"/>
                  </a:lnTo>
                  <a:lnTo>
                    <a:pt x="1753" y="91"/>
                  </a:lnTo>
                  <a:lnTo>
                    <a:pt x="1754" y="90"/>
                  </a:lnTo>
                  <a:lnTo>
                    <a:pt x="1754" y="89"/>
                  </a:lnTo>
                  <a:lnTo>
                    <a:pt x="1754" y="87"/>
                  </a:lnTo>
                  <a:lnTo>
                    <a:pt x="1753" y="86"/>
                  </a:lnTo>
                  <a:lnTo>
                    <a:pt x="1753" y="85"/>
                  </a:lnTo>
                  <a:lnTo>
                    <a:pt x="1753" y="84"/>
                  </a:lnTo>
                  <a:lnTo>
                    <a:pt x="1753" y="83"/>
                  </a:lnTo>
                  <a:lnTo>
                    <a:pt x="1752" y="82"/>
                  </a:lnTo>
                  <a:lnTo>
                    <a:pt x="1750" y="79"/>
                  </a:lnTo>
                  <a:lnTo>
                    <a:pt x="1749" y="77"/>
                  </a:lnTo>
                  <a:lnTo>
                    <a:pt x="1749" y="76"/>
                  </a:lnTo>
                  <a:lnTo>
                    <a:pt x="1749" y="75"/>
                  </a:lnTo>
                  <a:lnTo>
                    <a:pt x="1750" y="75"/>
                  </a:lnTo>
                  <a:lnTo>
                    <a:pt x="1750" y="74"/>
                  </a:lnTo>
                  <a:lnTo>
                    <a:pt x="1750" y="73"/>
                  </a:lnTo>
                  <a:lnTo>
                    <a:pt x="1751" y="72"/>
                  </a:lnTo>
                  <a:lnTo>
                    <a:pt x="1751" y="70"/>
                  </a:lnTo>
                  <a:lnTo>
                    <a:pt x="1751" y="68"/>
                  </a:lnTo>
                  <a:lnTo>
                    <a:pt x="1751" y="67"/>
                  </a:lnTo>
                  <a:lnTo>
                    <a:pt x="1751" y="66"/>
                  </a:lnTo>
                  <a:lnTo>
                    <a:pt x="1752" y="65"/>
                  </a:lnTo>
                  <a:lnTo>
                    <a:pt x="1751" y="64"/>
                  </a:lnTo>
                  <a:lnTo>
                    <a:pt x="1750" y="62"/>
                  </a:lnTo>
                  <a:lnTo>
                    <a:pt x="1748" y="62"/>
                  </a:lnTo>
                  <a:lnTo>
                    <a:pt x="1745" y="60"/>
                  </a:lnTo>
                  <a:lnTo>
                    <a:pt x="1743" y="60"/>
                  </a:lnTo>
                  <a:lnTo>
                    <a:pt x="1742" y="59"/>
                  </a:lnTo>
                  <a:lnTo>
                    <a:pt x="1742" y="58"/>
                  </a:lnTo>
                  <a:lnTo>
                    <a:pt x="1741" y="59"/>
                  </a:lnTo>
                  <a:lnTo>
                    <a:pt x="1740" y="59"/>
                  </a:lnTo>
                  <a:lnTo>
                    <a:pt x="1739" y="60"/>
                  </a:lnTo>
                  <a:lnTo>
                    <a:pt x="1735" y="60"/>
                  </a:lnTo>
                  <a:lnTo>
                    <a:pt x="1734" y="60"/>
                  </a:lnTo>
                  <a:lnTo>
                    <a:pt x="1733" y="61"/>
                  </a:lnTo>
                  <a:lnTo>
                    <a:pt x="1732" y="61"/>
                  </a:lnTo>
                  <a:lnTo>
                    <a:pt x="1730" y="61"/>
                  </a:lnTo>
                  <a:lnTo>
                    <a:pt x="1728" y="61"/>
                  </a:lnTo>
                  <a:lnTo>
                    <a:pt x="1727" y="60"/>
                  </a:lnTo>
                  <a:lnTo>
                    <a:pt x="1726" y="59"/>
                  </a:lnTo>
                  <a:lnTo>
                    <a:pt x="1726" y="58"/>
                  </a:lnTo>
                  <a:lnTo>
                    <a:pt x="1726" y="57"/>
                  </a:lnTo>
                  <a:lnTo>
                    <a:pt x="1727" y="54"/>
                  </a:lnTo>
                  <a:lnTo>
                    <a:pt x="1727" y="53"/>
                  </a:lnTo>
                  <a:lnTo>
                    <a:pt x="1727" y="52"/>
                  </a:lnTo>
                  <a:lnTo>
                    <a:pt x="1726" y="51"/>
                  </a:lnTo>
                  <a:lnTo>
                    <a:pt x="1727" y="50"/>
                  </a:lnTo>
                  <a:lnTo>
                    <a:pt x="1731" y="48"/>
                  </a:lnTo>
                  <a:lnTo>
                    <a:pt x="1732" y="48"/>
                  </a:lnTo>
                  <a:lnTo>
                    <a:pt x="1733" y="45"/>
                  </a:lnTo>
                  <a:lnTo>
                    <a:pt x="1734" y="45"/>
                  </a:lnTo>
                  <a:lnTo>
                    <a:pt x="1735" y="44"/>
                  </a:lnTo>
                  <a:lnTo>
                    <a:pt x="1736" y="44"/>
                  </a:lnTo>
                  <a:lnTo>
                    <a:pt x="1736" y="43"/>
                  </a:lnTo>
                  <a:lnTo>
                    <a:pt x="1737" y="42"/>
                  </a:lnTo>
                  <a:lnTo>
                    <a:pt x="1737" y="41"/>
                  </a:lnTo>
                  <a:lnTo>
                    <a:pt x="1739" y="41"/>
                  </a:lnTo>
                  <a:lnTo>
                    <a:pt x="1739" y="40"/>
                  </a:lnTo>
                  <a:lnTo>
                    <a:pt x="1740" y="39"/>
                  </a:lnTo>
                  <a:lnTo>
                    <a:pt x="1742" y="35"/>
                  </a:lnTo>
                  <a:lnTo>
                    <a:pt x="1745" y="33"/>
                  </a:lnTo>
                  <a:lnTo>
                    <a:pt x="1748" y="29"/>
                  </a:lnTo>
                  <a:lnTo>
                    <a:pt x="1750" y="28"/>
                  </a:lnTo>
                  <a:lnTo>
                    <a:pt x="1752" y="25"/>
                  </a:lnTo>
                  <a:lnTo>
                    <a:pt x="1753" y="23"/>
                  </a:lnTo>
                  <a:lnTo>
                    <a:pt x="1756" y="22"/>
                  </a:lnTo>
                  <a:lnTo>
                    <a:pt x="1756" y="20"/>
                  </a:lnTo>
                  <a:lnTo>
                    <a:pt x="1756" y="19"/>
                  </a:lnTo>
                  <a:lnTo>
                    <a:pt x="1757" y="19"/>
                  </a:lnTo>
                  <a:lnTo>
                    <a:pt x="1758" y="18"/>
                  </a:lnTo>
                  <a:lnTo>
                    <a:pt x="1765" y="18"/>
                  </a:lnTo>
                  <a:lnTo>
                    <a:pt x="1768" y="19"/>
                  </a:lnTo>
                  <a:lnTo>
                    <a:pt x="1770" y="19"/>
                  </a:lnTo>
                  <a:lnTo>
                    <a:pt x="1771" y="18"/>
                  </a:lnTo>
                  <a:lnTo>
                    <a:pt x="1774" y="17"/>
                  </a:lnTo>
                  <a:lnTo>
                    <a:pt x="1775" y="16"/>
                  </a:lnTo>
                  <a:lnTo>
                    <a:pt x="1776" y="16"/>
                  </a:lnTo>
                  <a:lnTo>
                    <a:pt x="1777" y="16"/>
                  </a:lnTo>
                  <a:lnTo>
                    <a:pt x="1778" y="16"/>
                  </a:lnTo>
                  <a:lnTo>
                    <a:pt x="1779" y="16"/>
                  </a:lnTo>
                  <a:lnTo>
                    <a:pt x="1782" y="16"/>
                  </a:lnTo>
                  <a:lnTo>
                    <a:pt x="1786" y="12"/>
                  </a:lnTo>
                  <a:lnTo>
                    <a:pt x="1795" y="9"/>
                  </a:lnTo>
                  <a:lnTo>
                    <a:pt x="1801" y="9"/>
                  </a:lnTo>
                  <a:lnTo>
                    <a:pt x="1803" y="9"/>
                  </a:lnTo>
                  <a:lnTo>
                    <a:pt x="1805" y="7"/>
                  </a:lnTo>
                  <a:lnTo>
                    <a:pt x="1808" y="7"/>
                  </a:lnTo>
                  <a:lnTo>
                    <a:pt x="1811" y="6"/>
                  </a:lnTo>
                  <a:lnTo>
                    <a:pt x="1811" y="4"/>
                  </a:lnTo>
                  <a:lnTo>
                    <a:pt x="1812" y="6"/>
                  </a:lnTo>
                  <a:lnTo>
                    <a:pt x="1813" y="6"/>
                  </a:lnTo>
                  <a:lnTo>
                    <a:pt x="1813" y="7"/>
                  </a:lnTo>
                  <a:lnTo>
                    <a:pt x="1814" y="8"/>
                  </a:lnTo>
                  <a:lnTo>
                    <a:pt x="1816" y="8"/>
                  </a:lnTo>
                  <a:lnTo>
                    <a:pt x="1817" y="7"/>
                  </a:lnTo>
                  <a:lnTo>
                    <a:pt x="1831" y="7"/>
                  </a:lnTo>
                  <a:lnTo>
                    <a:pt x="1837" y="4"/>
                  </a:lnTo>
                  <a:lnTo>
                    <a:pt x="1843" y="4"/>
                  </a:lnTo>
                  <a:lnTo>
                    <a:pt x="1843" y="3"/>
                  </a:lnTo>
                  <a:lnTo>
                    <a:pt x="1844" y="3"/>
                  </a:lnTo>
                  <a:lnTo>
                    <a:pt x="1845" y="2"/>
                  </a:lnTo>
                  <a:lnTo>
                    <a:pt x="1846" y="1"/>
                  </a:lnTo>
                  <a:lnTo>
                    <a:pt x="1847" y="0"/>
                  </a:lnTo>
                  <a:lnTo>
                    <a:pt x="1848" y="1"/>
                  </a:lnTo>
                  <a:lnTo>
                    <a:pt x="1849" y="1"/>
                  </a:lnTo>
                  <a:lnTo>
                    <a:pt x="1851" y="2"/>
                  </a:lnTo>
                  <a:lnTo>
                    <a:pt x="1853" y="2"/>
                  </a:lnTo>
                  <a:lnTo>
                    <a:pt x="1854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3" name="Freeform 1374">
              <a:extLst>
                <a:ext uri="{FF2B5EF4-FFF2-40B4-BE49-F238E27FC236}">
                  <a16:creationId xmlns:a16="http://schemas.microsoft.com/office/drawing/2014/main" id="{B3ABEF86-63E8-6B14-B985-B07D500E4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987" y="1133161"/>
              <a:ext cx="1361900" cy="1091868"/>
            </a:xfrm>
            <a:custGeom>
              <a:avLst/>
              <a:gdLst>
                <a:gd name="T0" fmla="*/ 1015 w 1044"/>
                <a:gd name="T1" fmla="*/ 420 h 837"/>
                <a:gd name="T2" fmla="*/ 980 w 1044"/>
                <a:gd name="T3" fmla="*/ 494 h 837"/>
                <a:gd name="T4" fmla="*/ 947 w 1044"/>
                <a:gd name="T5" fmla="*/ 506 h 837"/>
                <a:gd name="T6" fmla="*/ 883 w 1044"/>
                <a:gd name="T7" fmla="*/ 505 h 837"/>
                <a:gd name="T8" fmla="*/ 862 w 1044"/>
                <a:gd name="T9" fmla="*/ 604 h 837"/>
                <a:gd name="T10" fmla="*/ 787 w 1044"/>
                <a:gd name="T11" fmla="*/ 606 h 837"/>
                <a:gd name="T12" fmla="*/ 784 w 1044"/>
                <a:gd name="T13" fmla="*/ 643 h 837"/>
                <a:gd name="T14" fmla="*/ 796 w 1044"/>
                <a:gd name="T15" fmla="*/ 708 h 837"/>
                <a:gd name="T16" fmla="*/ 779 w 1044"/>
                <a:gd name="T17" fmla="*/ 742 h 837"/>
                <a:gd name="T18" fmla="*/ 739 w 1044"/>
                <a:gd name="T19" fmla="*/ 727 h 837"/>
                <a:gd name="T20" fmla="*/ 680 w 1044"/>
                <a:gd name="T21" fmla="*/ 721 h 837"/>
                <a:gd name="T22" fmla="*/ 638 w 1044"/>
                <a:gd name="T23" fmla="*/ 720 h 837"/>
                <a:gd name="T24" fmla="*/ 575 w 1044"/>
                <a:gd name="T25" fmla="*/ 715 h 837"/>
                <a:gd name="T26" fmla="*/ 530 w 1044"/>
                <a:gd name="T27" fmla="*/ 725 h 837"/>
                <a:gd name="T28" fmla="*/ 493 w 1044"/>
                <a:gd name="T29" fmla="*/ 732 h 837"/>
                <a:gd name="T30" fmla="*/ 443 w 1044"/>
                <a:gd name="T31" fmla="*/ 731 h 837"/>
                <a:gd name="T32" fmla="*/ 430 w 1044"/>
                <a:gd name="T33" fmla="*/ 756 h 837"/>
                <a:gd name="T34" fmla="*/ 406 w 1044"/>
                <a:gd name="T35" fmla="*/ 772 h 837"/>
                <a:gd name="T36" fmla="*/ 373 w 1044"/>
                <a:gd name="T37" fmla="*/ 792 h 837"/>
                <a:gd name="T38" fmla="*/ 352 w 1044"/>
                <a:gd name="T39" fmla="*/ 817 h 837"/>
                <a:gd name="T40" fmla="*/ 334 w 1044"/>
                <a:gd name="T41" fmla="*/ 832 h 837"/>
                <a:gd name="T42" fmla="*/ 325 w 1044"/>
                <a:gd name="T43" fmla="*/ 809 h 837"/>
                <a:gd name="T44" fmla="*/ 252 w 1044"/>
                <a:gd name="T45" fmla="*/ 766 h 837"/>
                <a:gd name="T46" fmla="*/ 208 w 1044"/>
                <a:gd name="T47" fmla="*/ 679 h 837"/>
                <a:gd name="T48" fmla="*/ 102 w 1044"/>
                <a:gd name="T49" fmla="*/ 690 h 837"/>
                <a:gd name="T50" fmla="*/ 0 w 1044"/>
                <a:gd name="T51" fmla="*/ 298 h 837"/>
                <a:gd name="T52" fmla="*/ 36 w 1044"/>
                <a:gd name="T53" fmla="*/ 293 h 837"/>
                <a:gd name="T54" fmla="*/ 68 w 1044"/>
                <a:gd name="T55" fmla="*/ 247 h 837"/>
                <a:gd name="T56" fmla="*/ 28 w 1044"/>
                <a:gd name="T57" fmla="*/ 220 h 837"/>
                <a:gd name="T58" fmla="*/ 55 w 1044"/>
                <a:gd name="T59" fmla="*/ 178 h 837"/>
                <a:gd name="T60" fmla="*/ 89 w 1044"/>
                <a:gd name="T61" fmla="*/ 156 h 837"/>
                <a:gd name="T62" fmla="*/ 72 w 1044"/>
                <a:gd name="T63" fmla="*/ 128 h 837"/>
                <a:gd name="T64" fmla="*/ 67 w 1044"/>
                <a:gd name="T65" fmla="*/ 113 h 837"/>
                <a:gd name="T66" fmla="*/ 72 w 1044"/>
                <a:gd name="T67" fmla="*/ 91 h 837"/>
                <a:gd name="T68" fmla="*/ 118 w 1044"/>
                <a:gd name="T69" fmla="*/ 94 h 837"/>
                <a:gd name="T70" fmla="*/ 151 w 1044"/>
                <a:gd name="T71" fmla="*/ 81 h 837"/>
                <a:gd name="T72" fmla="*/ 196 w 1044"/>
                <a:gd name="T73" fmla="*/ 69 h 837"/>
                <a:gd name="T74" fmla="*/ 242 w 1044"/>
                <a:gd name="T75" fmla="*/ 53 h 837"/>
                <a:gd name="T76" fmla="*/ 320 w 1044"/>
                <a:gd name="T77" fmla="*/ 30 h 837"/>
                <a:gd name="T78" fmla="*/ 351 w 1044"/>
                <a:gd name="T79" fmla="*/ 10 h 837"/>
                <a:gd name="T80" fmla="*/ 388 w 1044"/>
                <a:gd name="T81" fmla="*/ 7 h 837"/>
                <a:gd name="T82" fmla="*/ 437 w 1044"/>
                <a:gd name="T83" fmla="*/ 25 h 837"/>
                <a:gd name="T84" fmla="*/ 443 w 1044"/>
                <a:gd name="T85" fmla="*/ 67 h 837"/>
                <a:gd name="T86" fmla="*/ 455 w 1044"/>
                <a:gd name="T87" fmla="*/ 83 h 837"/>
                <a:gd name="T88" fmla="*/ 477 w 1044"/>
                <a:gd name="T89" fmla="*/ 76 h 837"/>
                <a:gd name="T90" fmla="*/ 489 w 1044"/>
                <a:gd name="T91" fmla="*/ 95 h 837"/>
                <a:gd name="T92" fmla="*/ 513 w 1044"/>
                <a:gd name="T93" fmla="*/ 94 h 837"/>
                <a:gd name="T94" fmla="*/ 525 w 1044"/>
                <a:gd name="T95" fmla="*/ 105 h 837"/>
                <a:gd name="T96" fmla="*/ 550 w 1044"/>
                <a:gd name="T97" fmla="*/ 116 h 837"/>
                <a:gd name="T98" fmla="*/ 581 w 1044"/>
                <a:gd name="T99" fmla="*/ 103 h 837"/>
                <a:gd name="T100" fmla="*/ 647 w 1044"/>
                <a:gd name="T101" fmla="*/ 67 h 837"/>
                <a:gd name="T102" fmla="*/ 641 w 1044"/>
                <a:gd name="T103" fmla="*/ 93 h 837"/>
                <a:gd name="T104" fmla="*/ 769 w 1044"/>
                <a:gd name="T105" fmla="*/ 284 h 837"/>
                <a:gd name="T106" fmla="*/ 788 w 1044"/>
                <a:gd name="T107" fmla="*/ 264 h 837"/>
                <a:gd name="T108" fmla="*/ 813 w 1044"/>
                <a:gd name="T109" fmla="*/ 280 h 837"/>
                <a:gd name="T110" fmla="*/ 859 w 1044"/>
                <a:gd name="T111" fmla="*/ 290 h 837"/>
                <a:gd name="T112" fmla="*/ 913 w 1044"/>
                <a:gd name="T113" fmla="*/ 284 h 837"/>
                <a:gd name="T114" fmla="*/ 938 w 1044"/>
                <a:gd name="T115" fmla="*/ 322 h 837"/>
                <a:gd name="T116" fmla="*/ 965 w 1044"/>
                <a:gd name="T117" fmla="*/ 352 h 837"/>
                <a:gd name="T118" fmla="*/ 998 w 1044"/>
                <a:gd name="T119" fmla="*/ 362 h 837"/>
                <a:gd name="T120" fmla="*/ 1018 w 1044"/>
                <a:gd name="T121" fmla="*/ 357 h 837"/>
                <a:gd name="T122" fmla="*/ 1044 w 1044"/>
                <a:gd name="T123" fmla="*/ 388 h 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4" h="837">
                  <a:moveTo>
                    <a:pt x="1044" y="388"/>
                  </a:moveTo>
                  <a:lnTo>
                    <a:pt x="1040" y="386"/>
                  </a:lnTo>
                  <a:lnTo>
                    <a:pt x="1038" y="386"/>
                  </a:lnTo>
                  <a:lnTo>
                    <a:pt x="1036" y="385"/>
                  </a:lnTo>
                  <a:lnTo>
                    <a:pt x="1032" y="387"/>
                  </a:lnTo>
                  <a:lnTo>
                    <a:pt x="1030" y="387"/>
                  </a:lnTo>
                  <a:lnTo>
                    <a:pt x="1028" y="386"/>
                  </a:lnTo>
                  <a:lnTo>
                    <a:pt x="1027" y="387"/>
                  </a:lnTo>
                  <a:lnTo>
                    <a:pt x="1026" y="387"/>
                  </a:lnTo>
                  <a:lnTo>
                    <a:pt x="1025" y="389"/>
                  </a:lnTo>
                  <a:lnTo>
                    <a:pt x="1025" y="390"/>
                  </a:lnTo>
                  <a:lnTo>
                    <a:pt x="1023" y="392"/>
                  </a:lnTo>
                  <a:lnTo>
                    <a:pt x="1021" y="393"/>
                  </a:lnTo>
                  <a:lnTo>
                    <a:pt x="1021" y="394"/>
                  </a:lnTo>
                  <a:lnTo>
                    <a:pt x="1021" y="395"/>
                  </a:lnTo>
                  <a:lnTo>
                    <a:pt x="1021" y="396"/>
                  </a:lnTo>
                  <a:lnTo>
                    <a:pt x="1021" y="397"/>
                  </a:lnTo>
                  <a:lnTo>
                    <a:pt x="1023" y="399"/>
                  </a:lnTo>
                  <a:lnTo>
                    <a:pt x="1024" y="401"/>
                  </a:lnTo>
                  <a:lnTo>
                    <a:pt x="1024" y="402"/>
                  </a:lnTo>
                  <a:lnTo>
                    <a:pt x="1024" y="403"/>
                  </a:lnTo>
                  <a:lnTo>
                    <a:pt x="1023" y="404"/>
                  </a:lnTo>
                  <a:lnTo>
                    <a:pt x="1023" y="405"/>
                  </a:lnTo>
                  <a:lnTo>
                    <a:pt x="1023" y="407"/>
                  </a:lnTo>
                  <a:lnTo>
                    <a:pt x="1023" y="409"/>
                  </a:lnTo>
                  <a:lnTo>
                    <a:pt x="1023" y="410"/>
                  </a:lnTo>
                  <a:lnTo>
                    <a:pt x="1020" y="413"/>
                  </a:lnTo>
                  <a:lnTo>
                    <a:pt x="1018" y="415"/>
                  </a:lnTo>
                  <a:lnTo>
                    <a:pt x="1017" y="415"/>
                  </a:lnTo>
                  <a:lnTo>
                    <a:pt x="1017" y="417"/>
                  </a:lnTo>
                  <a:lnTo>
                    <a:pt x="1016" y="419"/>
                  </a:lnTo>
                  <a:lnTo>
                    <a:pt x="1015" y="420"/>
                  </a:lnTo>
                  <a:lnTo>
                    <a:pt x="1011" y="421"/>
                  </a:lnTo>
                  <a:lnTo>
                    <a:pt x="1007" y="421"/>
                  </a:lnTo>
                  <a:lnTo>
                    <a:pt x="1007" y="422"/>
                  </a:lnTo>
                  <a:lnTo>
                    <a:pt x="1006" y="422"/>
                  </a:lnTo>
                  <a:lnTo>
                    <a:pt x="1004" y="424"/>
                  </a:lnTo>
                  <a:lnTo>
                    <a:pt x="1002" y="426"/>
                  </a:lnTo>
                  <a:lnTo>
                    <a:pt x="995" y="424"/>
                  </a:lnTo>
                  <a:lnTo>
                    <a:pt x="986" y="426"/>
                  </a:lnTo>
                  <a:lnTo>
                    <a:pt x="985" y="427"/>
                  </a:lnTo>
                  <a:lnTo>
                    <a:pt x="984" y="429"/>
                  </a:lnTo>
                  <a:lnTo>
                    <a:pt x="980" y="441"/>
                  </a:lnTo>
                  <a:lnTo>
                    <a:pt x="978" y="447"/>
                  </a:lnTo>
                  <a:lnTo>
                    <a:pt x="978" y="449"/>
                  </a:lnTo>
                  <a:lnTo>
                    <a:pt x="977" y="451"/>
                  </a:lnTo>
                  <a:lnTo>
                    <a:pt x="977" y="452"/>
                  </a:lnTo>
                  <a:lnTo>
                    <a:pt x="977" y="453"/>
                  </a:lnTo>
                  <a:lnTo>
                    <a:pt x="980" y="470"/>
                  </a:lnTo>
                  <a:lnTo>
                    <a:pt x="980" y="471"/>
                  </a:lnTo>
                  <a:lnTo>
                    <a:pt x="980" y="476"/>
                  </a:lnTo>
                  <a:lnTo>
                    <a:pt x="980" y="477"/>
                  </a:lnTo>
                  <a:lnTo>
                    <a:pt x="980" y="479"/>
                  </a:lnTo>
                  <a:lnTo>
                    <a:pt x="983" y="484"/>
                  </a:lnTo>
                  <a:lnTo>
                    <a:pt x="983" y="485"/>
                  </a:lnTo>
                  <a:lnTo>
                    <a:pt x="983" y="486"/>
                  </a:lnTo>
                  <a:lnTo>
                    <a:pt x="983" y="487"/>
                  </a:lnTo>
                  <a:lnTo>
                    <a:pt x="983" y="488"/>
                  </a:lnTo>
                  <a:lnTo>
                    <a:pt x="983" y="489"/>
                  </a:lnTo>
                  <a:lnTo>
                    <a:pt x="983" y="490"/>
                  </a:lnTo>
                  <a:lnTo>
                    <a:pt x="982" y="491"/>
                  </a:lnTo>
                  <a:lnTo>
                    <a:pt x="982" y="493"/>
                  </a:lnTo>
                  <a:lnTo>
                    <a:pt x="982" y="494"/>
                  </a:lnTo>
                  <a:lnTo>
                    <a:pt x="980" y="494"/>
                  </a:lnTo>
                  <a:lnTo>
                    <a:pt x="978" y="494"/>
                  </a:lnTo>
                  <a:lnTo>
                    <a:pt x="978" y="495"/>
                  </a:lnTo>
                  <a:lnTo>
                    <a:pt x="978" y="496"/>
                  </a:lnTo>
                  <a:lnTo>
                    <a:pt x="977" y="497"/>
                  </a:lnTo>
                  <a:lnTo>
                    <a:pt x="977" y="498"/>
                  </a:lnTo>
                  <a:lnTo>
                    <a:pt x="976" y="499"/>
                  </a:lnTo>
                  <a:lnTo>
                    <a:pt x="976" y="501"/>
                  </a:lnTo>
                  <a:lnTo>
                    <a:pt x="976" y="502"/>
                  </a:lnTo>
                  <a:lnTo>
                    <a:pt x="974" y="502"/>
                  </a:lnTo>
                  <a:lnTo>
                    <a:pt x="969" y="502"/>
                  </a:lnTo>
                  <a:lnTo>
                    <a:pt x="967" y="502"/>
                  </a:lnTo>
                  <a:lnTo>
                    <a:pt x="966" y="502"/>
                  </a:lnTo>
                  <a:lnTo>
                    <a:pt x="965" y="502"/>
                  </a:lnTo>
                  <a:lnTo>
                    <a:pt x="965" y="503"/>
                  </a:lnTo>
                  <a:lnTo>
                    <a:pt x="964" y="504"/>
                  </a:lnTo>
                  <a:lnTo>
                    <a:pt x="963" y="505"/>
                  </a:lnTo>
                  <a:lnTo>
                    <a:pt x="960" y="507"/>
                  </a:lnTo>
                  <a:lnTo>
                    <a:pt x="959" y="509"/>
                  </a:lnTo>
                  <a:lnTo>
                    <a:pt x="957" y="510"/>
                  </a:lnTo>
                  <a:lnTo>
                    <a:pt x="956" y="510"/>
                  </a:lnTo>
                  <a:lnTo>
                    <a:pt x="956" y="512"/>
                  </a:lnTo>
                  <a:lnTo>
                    <a:pt x="955" y="512"/>
                  </a:lnTo>
                  <a:lnTo>
                    <a:pt x="951" y="513"/>
                  </a:lnTo>
                  <a:lnTo>
                    <a:pt x="949" y="514"/>
                  </a:lnTo>
                  <a:lnTo>
                    <a:pt x="948" y="514"/>
                  </a:lnTo>
                  <a:lnTo>
                    <a:pt x="947" y="514"/>
                  </a:lnTo>
                  <a:lnTo>
                    <a:pt x="947" y="513"/>
                  </a:lnTo>
                  <a:lnTo>
                    <a:pt x="948" y="512"/>
                  </a:lnTo>
                  <a:lnTo>
                    <a:pt x="948" y="511"/>
                  </a:lnTo>
                  <a:lnTo>
                    <a:pt x="948" y="509"/>
                  </a:lnTo>
                  <a:lnTo>
                    <a:pt x="948" y="507"/>
                  </a:lnTo>
                  <a:lnTo>
                    <a:pt x="947" y="506"/>
                  </a:lnTo>
                  <a:lnTo>
                    <a:pt x="946" y="505"/>
                  </a:lnTo>
                  <a:lnTo>
                    <a:pt x="943" y="505"/>
                  </a:lnTo>
                  <a:lnTo>
                    <a:pt x="940" y="506"/>
                  </a:lnTo>
                  <a:lnTo>
                    <a:pt x="938" y="505"/>
                  </a:lnTo>
                  <a:lnTo>
                    <a:pt x="937" y="504"/>
                  </a:lnTo>
                  <a:lnTo>
                    <a:pt x="935" y="504"/>
                  </a:lnTo>
                  <a:lnTo>
                    <a:pt x="931" y="504"/>
                  </a:lnTo>
                  <a:lnTo>
                    <a:pt x="926" y="504"/>
                  </a:lnTo>
                  <a:lnTo>
                    <a:pt x="924" y="506"/>
                  </a:lnTo>
                  <a:lnTo>
                    <a:pt x="923" y="506"/>
                  </a:lnTo>
                  <a:lnTo>
                    <a:pt x="921" y="505"/>
                  </a:lnTo>
                  <a:lnTo>
                    <a:pt x="917" y="505"/>
                  </a:lnTo>
                  <a:lnTo>
                    <a:pt x="903" y="501"/>
                  </a:lnTo>
                  <a:lnTo>
                    <a:pt x="897" y="496"/>
                  </a:lnTo>
                  <a:lnTo>
                    <a:pt x="895" y="495"/>
                  </a:lnTo>
                  <a:lnTo>
                    <a:pt x="891" y="495"/>
                  </a:lnTo>
                  <a:lnTo>
                    <a:pt x="891" y="494"/>
                  </a:lnTo>
                  <a:lnTo>
                    <a:pt x="889" y="493"/>
                  </a:lnTo>
                  <a:lnTo>
                    <a:pt x="888" y="493"/>
                  </a:lnTo>
                  <a:lnTo>
                    <a:pt x="887" y="493"/>
                  </a:lnTo>
                  <a:lnTo>
                    <a:pt x="886" y="493"/>
                  </a:lnTo>
                  <a:lnTo>
                    <a:pt x="885" y="493"/>
                  </a:lnTo>
                  <a:lnTo>
                    <a:pt x="883" y="494"/>
                  </a:lnTo>
                  <a:lnTo>
                    <a:pt x="883" y="496"/>
                  </a:lnTo>
                  <a:lnTo>
                    <a:pt x="883" y="497"/>
                  </a:lnTo>
                  <a:lnTo>
                    <a:pt x="883" y="498"/>
                  </a:lnTo>
                  <a:lnTo>
                    <a:pt x="883" y="499"/>
                  </a:lnTo>
                  <a:lnTo>
                    <a:pt x="883" y="501"/>
                  </a:lnTo>
                  <a:lnTo>
                    <a:pt x="883" y="503"/>
                  </a:lnTo>
                  <a:lnTo>
                    <a:pt x="882" y="504"/>
                  </a:lnTo>
                  <a:lnTo>
                    <a:pt x="883" y="504"/>
                  </a:lnTo>
                  <a:lnTo>
                    <a:pt x="883" y="505"/>
                  </a:lnTo>
                  <a:lnTo>
                    <a:pt x="883" y="506"/>
                  </a:lnTo>
                  <a:lnTo>
                    <a:pt x="882" y="507"/>
                  </a:lnTo>
                  <a:lnTo>
                    <a:pt x="878" y="519"/>
                  </a:lnTo>
                  <a:lnTo>
                    <a:pt x="874" y="531"/>
                  </a:lnTo>
                  <a:lnTo>
                    <a:pt x="872" y="535"/>
                  </a:lnTo>
                  <a:lnTo>
                    <a:pt x="872" y="536"/>
                  </a:lnTo>
                  <a:lnTo>
                    <a:pt x="872" y="539"/>
                  </a:lnTo>
                  <a:lnTo>
                    <a:pt x="871" y="540"/>
                  </a:lnTo>
                  <a:lnTo>
                    <a:pt x="869" y="545"/>
                  </a:lnTo>
                  <a:lnTo>
                    <a:pt x="868" y="548"/>
                  </a:lnTo>
                  <a:lnTo>
                    <a:pt x="866" y="552"/>
                  </a:lnTo>
                  <a:lnTo>
                    <a:pt x="865" y="558"/>
                  </a:lnTo>
                  <a:lnTo>
                    <a:pt x="864" y="564"/>
                  </a:lnTo>
                  <a:lnTo>
                    <a:pt x="864" y="565"/>
                  </a:lnTo>
                  <a:lnTo>
                    <a:pt x="863" y="568"/>
                  </a:lnTo>
                  <a:lnTo>
                    <a:pt x="860" y="572"/>
                  </a:lnTo>
                  <a:lnTo>
                    <a:pt x="859" y="578"/>
                  </a:lnTo>
                  <a:lnTo>
                    <a:pt x="857" y="581"/>
                  </a:lnTo>
                  <a:lnTo>
                    <a:pt x="857" y="582"/>
                  </a:lnTo>
                  <a:lnTo>
                    <a:pt x="857" y="583"/>
                  </a:lnTo>
                  <a:lnTo>
                    <a:pt x="859" y="586"/>
                  </a:lnTo>
                  <a:lnTo>
                    <a:pt x="860" y="586"/>
                  </a:lnTo>
                  <a:lnTo>
                    <a:pt x="865" y="587"/>
                  </a:lnTo>
                  <a:lnTo>
                    <a:pt x="869" y="588"/>
                  </a:lnTo>
                  <a:lnTo>
                    <a:pt x="870" y="589"/>
                  </a:lnTo>
                  <a:lnTo>
                    <a:pt x="870" y="591"/>
                  </a:lnTo>
                  <a:lnTo>
                    <a:pt x="870" y="594"/>
                  </a:lnTo>
                  <a:lnTo>
                    <a:pt x="869" y="598"/>
                  </a:lnTo>
                  <a:lnTo>
                    <a:pt x="868" y="603"/>
                  </a:lnTo>
                  <a:lnTo>
                    <a:pt x="866" y="605"/>
                  </a:lnTo>
                  <a:lnTo>
                    <a:pt x="864" y="605"/>
                  </a:lnTo>
                  <a:lnTo>
                    <a:pt x="862" y="604"/>
                  </a:lnTo>
                  <a:lnTo>
                    <a:pt x="859" y="601"/>
                  </a:lnTo>
                  <a:lnTo>
                    <a:pt x="857" y="599"/>
                  </a:lnTo>
                  <a:lnTo>
                    <a:pt x="855" y="599"/>
                  </a:lnTo>
                  <a:lnTo>
                    <a:pt x="853" y="599"/>
                  </a:lnTo>
                  <a:lnTo>
                    <a:pt x="846" y="604"/>
                  </a:lnTo>
                  <a:lnTo>
                    <a:pt x="844" y="604"/>
                  </a:lnTo>
                  <a:lnTo>
                    <a:pt x="843" y="603"/>
                  </a:lnTo>
                  <a:lnTo>
                    <a:pt x="842" y="603"/>
                  </a:lnTo>
                  <a:lnTo>
                    <a:pt x="842" y="602"/>
                  </a:lnTo>
                  <a:lnTo>
                    <a:pt x="839" y="602"/>
                  </a:lnTo>
                  <a:lnTo>
                    <a:pt x="838" y="602"/>
                  </a:lnTo>
                  <a:lnTo>
                    <a:pt x="838" y="601"/>
                  </a:lnTo>
                  <a:lnTo>
                    <a:pt x="838" y="599"/>
                  </a:lnTo>
                  <a:lnTo>
                    <a:pt x="838" y="597"/>
                  </a:lnTo>
                  <a:lnTo>
                    <a:pt x="837" y="595"/>
                  </a:lnTo>
                  <a:lnTo>
                    <a:pt x="836" y="594"/>
                  </a:lnTo>
                  <a:lnTo>
                    <a:pt x="835" y="594"/>
                  </a:lnTo>
                  <a:lnTo>
                    <a:pt x="834" y="594"/>
                  </a:lnTo>
                  <a:lnTo>
                    <a:pt x="832" y="594"/>
                  </a:lnTo>
                  <a:lnTo>
                    <a:pt x="829" y="596"/>
                  </a:lnTo>
                  <a:lnTo>
                    <a:pt x="814" y="601"/>
                  </a:lnTo>
                  <a:lnTo>
                    <a:pt x="811" y="603"/>
                  </a:lnTo>
                  <a:lnTo>
                    <a:pt x="810" y="603"/>
                  </a:lnTo>
                  <a:lnTo>
                    <a:pt x="808" y="603"/>
                  </a:lnTo>
                  <a:lnTo>
                    <a:pt x="803" y="605"/>
                  </a:lnTo>
                  <a:lnTo>
                    <a:pt x="802" y="605"/>
                  </a:lnTo>
                  <a:lnTo>
                    <a:pt x="800" y="604"/>
                  </a:lnTo>
                  <a:lnTo>
                    <a:pt x="797" y="604"/>
                  </a:lnTo>
                  <a:lnTo>
                    <a:pt x="792" y="606"/>
                  </a:lnTo>
                  <a:lnTo>
                    <a:pt x="790" y="606"/>
                  </a:lnTo>
                  <a:lnTo>
                    <a:pt x="788" y="606"/>
                  </a:lnTo>
                  <a:lnTo>
                    <a:pt x="787" y="606"/>
                  </a:lnTo>
                  <a:lnTo>
                    <a:pt x="787" y="608"/>
                  </a:lnTo>
                  <a:lnTo>
                    <a:pt x="786" y="610"/>
                  </a:lnTo>
                  <a:lnTo>
                    <a:pt x="785" y="610"/>
                  </a:lnTo>
                  <a:lnTo>
                    <a:pt x="783" y="610"/>
                  </a:lnTo>
                  <a:lnTo>
                    <a:pt x="779" y="611"/>
                  </a:lnTo>
                  <a:lnTo>
                    <a:pt x="777" y="610"/>
                  </a:lnTo>
                  <a:lnTo>
                    <a:pt x="776" y="610"/>
                  </a:lnTo>
                  <a:lnTo>
                    <a:pt x="774" y="611"/>
                  </a:lnTo>
                  <a:lnTo>
                    <a:pt x="773" y="612"/>
                  </a:lnTo>
                  <a:lnTo>
                    <a:pt x="769" y="615"/>
                  </a:lnTo>
                  <a:lnTo>
                    <a:pt x="767" y="616"/>
                  </a:lnTo>
                  <a:lnTo>
                    <a:pt x="766" y="619"/>
                  </a:lnTo>
                  <a:lnTo>
                    <a:pt x="767" y="620"/>
                  </a:lnTo>
                  <a:lnTo>
                    <a:pt x="771" y="622"/>
                  </a:lnTo>
                  <a:lnTo>
                    <a:pt x="774" y="622"/>
                  </a:lnTo>
                  <a:lnTo>
                    <a:pt x="779" y="621"/>
                  </a:lnTo>
                  <a:lnTo>
                    <a:pt x="780" y="621"/>
                  </a:lnTo>
                  <a:lnTo>
                    <a:pt x="782" y="622"/>
                  </a:lnTo>
                  <a:lnTo>
                    <a:pt x="784" y="623"/>
                  </a:lnTo>
                  <a:lnTo>
                    <a:pt x="790" y="625"/>
                  </a:lnTo>
                  <a:lnTo>
                    <a:pt x="791" y="627"/>
                  </a:lnTo>
                  <a:lnTo>
                    <a:pt x="790" y="628"/>
                  </a:lnTo>
                  <a:lnTo>
                    <a:pt x="787" y="628"/>
                  </a:lnTo>
                  <a:lnTo>
                    <a:pt x="786" y="629"/>
                  </a:lnTo>
                  <a:lnTo>
                    <a:pt x="785" y="630"/>
                  </a:lnTo>
                  <a:lnTo>
                    <a:pt x="785" y="631"/>
                  </a:lnTo>
                  <a:lnTo>
                    <a:pt x="786" y="632"/>
                  </a:lnTo>
                  <a:lnTo>
                    <a:pt x="786" y="633"/>
                  </a:lnTo>
                  <a:lnTo>
                    <a:pt x="785" y="635"/>
                  </a:lnTo>
                  <a:lnTo>
                    <a:pt x="784" y="638"/>
                  </a:lnTo>
                  <a:lnTo>
                    <a:pt x="784" y="640"/>
                  </a:lnTo>
                  <a:lnTo>
                    <a:pt x="784" y="643"/>
                  </a:lnTo>
                  <a:lnTo>
                    <a:pt x="786" y="649"/>
                  </a:lnTo>
                  <a:lnTo>
                    <a:pt x="786" y="652"/>
                  </a:lnTo>
                  <a:lnTo>
                    <a:pt x="785" y="656"/>
                  </a:lnTo>
                  <a:lnTo>
                    <a:pt x="784" y="657"/>
                  </a:lnTo>
                  <a:lnTo>
                    <a:pt x="785" y="658"/>
                  </a:lnTo>
                  <a:lnTo>
                    <a:pt x="785" y="660"/>
                  </a:lnTo>
                  <a:lnTo>
                    <a:pt x="786" y="661"/>
                  </a:lnTo>
                  <a:lnTo>
                    <a:pt x="787" y="662"/>
                  </a:lnTo>
                  <a:lnTo>
                    <a:pt x="787" y="663"/>
                  </a:lnTo>
                  <a:lnTo>
                    <a:pt x="787" y="664"/>
                  </a:lnTo>
                  <a:lnTo>
                    <a:pt x="787" y="665"/>
                  </a:lnTo>
                  <a:lnTo>
                    <a:pt x="788" y="666"/>
                  </a:lnTo>
                  <a:lnTo>
                    <a:pt x="790" y="669"/>
                  </a:lnTo>
                  <a:lnTo>
                    <a:pt x="794" y="680"/>
                  </a:lnTo>
                  <a:lnTo>
                    <a:pt x="799" y="691"/>
                  </a:lnTo>
                  <a:lnTo>
                    <a:pt x="799" y="694"/>
                  </a:lnTo>
                  <a:lnTo>
                    <a:pt x="797" y="695"/>
                  </a:lnTo>
                  <a:lnTo>
                    <a:pt x="795" y="698"/>
                  </a:lnTo>
                  <a:lnTo>
                    <a:pt x="796" y="699"/>
                  </a:lnTo>
                  <a:lnTo>
                    <a:pt x="797" y="700"/>
                  </a:lnTo>
                  <a:lnTo>
                    <a:pt x="799" y="700"/>
                  </a:lnTo>
                  <a:lnTo>
                    <a:pt x="800" y="702"/>
                  </a:lnTo>
                  <a:lnTo>
                    <a:pt x="800" y="703"/>
                  </a:lnTo>
                  <a:lnTo>
                    <a:pt x="800" y="704"/>
                  </a:lnTo>
                  <a:lnTo>
                    <a:pt x="800" y="705"/>
                  </a:lnTo>
                  <a:lnTo>
                    <a:pt x="801" y="707"/>
                  </a:lnTo>
                  <a:lnTo>
                    <a:pt x="801" y="708"/>
                  </a:lnTo>
                  <a:lnTo>
                    <a:pt x="801" y="710"/>
                  </a:lnTo>
                  <a:lnTo>
                    <a:pt x="800" y="711"/>
                  </a:lnTo>
                  <a:lnTo>
                    <a:pt x="799" y="711"/>
                  </a:lnTo>
                  <a:lnTo>
                    <a:pt x="799" y="710"/>
                  </a:lnTo>
                  <a:lnTo>
                    <a:pt x="796" y="708"/>
                  </a:lnTo>
                  <a:lnTo>
                    <a:pt x="795" y="708"/>
                  </a:lnTo>
                  <a:lnTo>
                    <a:pt x="793" y="710"/>
                  </a:lnTo>
                  <a:lnTo>
                    <a:pt x="791" y="712"/>
                  </a:lnTo>
                  <a:lnTo>
                    <a:pt x="787" y="713"/>
                  </a:lnTo>
                  <a:lnTo>
                    <a:pt x="785" y="714"/>
                  </a:lnTo>
                  <a:lnTo>
                    <a:pt x="785" y="715"/>
                  </a:lnTo>
                  <a:lnTo>
                    <a:pt x="786" y="716"/>
                  </a:lnTo>
                  <a:lnTo>
                    <a:pt x="787" y="717"/>
                  </a:lnTo>
                  <a:lnTo>
                    <a:pt x="790" y="719"/>
                  </a:lnTo>
                  <a:lnTo>
                    <a:pt x="791" y="720"/>
                  </a:lnTo>
                  <a:lnTo>
                    <a:pt x="792" y="720"/>
                  </a:lnTo>
                  <a:lnTo>
                    <a:pt x="792" y="721"/>
                  </a:lnTo>
                  <a:lnTo>
                    <a:pt x="792" y="722"/>
                  </a:lnTo>
                  <a:lnTo>
                    <a:pt x="790" y="722"/>
                  </a:lnTo>
                  <a:lnTo>
                    <a:pt x="786" y="723"/>
                  </a:lnTo>
                  <a:lnTo>
                    <a:pt x="786" y="724"/>
                  </a:lnTo>
                  <a:lnTo>
                    <a:pt x="784" y="724"/>
                  </a:lnTo>
                  <a:lnTo>
                    <a:pt x="783" y="724"/>
                  </a:lnTo>
                  <a:lnTo>
                    <a:pt x="782" y="724"/>
                  </a:lnTo>
                  <a:lnTo>
                    <a:pt x="780" y="724"/>
                  </a:lnTo>
                  <a:lnTo>
                    <a:pt x="780" y="727"/>
                  </a:lnTo>
                  <a:lnTo>
                    <a:pt x="779" y="729"/>
                  </a:lnTo>
                  <a:lnTo>
                    <a:pt x="778" y="731"/>
                  </a:lnTo>
                  <a:lnTo>
                    <a:pt x="777" y="732"/>
                  </a:lnTo>
                  <a:lnTo>
                    <a:pt x="777" y="733"/>
                  </a:lnTo>
                  <a:lnTo>
                    <a:pt x="777" y="735"/>
                  </a:lnTo>
                  <a:lnTo>
                    <a:pt x="777" y="736"/>
                  </a:lnTo>
                  <a:lnTo>
                    <a:pt x="778" y="738"/>
                  </a:lnTo>
                  <a:lnTo>
                    <a:pt x="778" y="739"/>
                  </a:lnTo>
                  <a:lnTo>
                    <a:pt x="779" y="740"/>
                  </a:lnTo>
                  <a:lnTo>
                    <a:pt x="779" y="741"/>
                  </a:lnTo>
                  <a:lnTo>
                    <a:pt x="779" y="742"/>
                  </a:lnTo>
                  <a:lnTo>
                    <a:pt x="779" y="744"/>
                  </a:lnTo>
                  <a:lnTo>
                    <a:pt x="779" y="748"/>
                  </a:lnTo>
                  <a:lnTo>
                    <a:pt x="780" y="749"/>
                  </a:lnTo>
                  <a:lnTo>
                    <a:pt x="780" y="750"/>
                  </a:lnTo>
                  <a:lnTo>
                    <a:pt x="782" y="754"/>
                  </a:lnTo>
                  <a:lnTo>
                    <a:pt x="782" y="755"/>
                  </a:lnTo>
                  <a:lnTo>
                    <a:pt x="780" y="756"/>
                  </a:lnTo>
                  <a:lnTo>
                    <a:pt x="779" y="756"/>
                  </a:lnTo>
                  <a:lnTo>
                    <a:pt x="778" y="756"/>
                  </a:lnTo>
                  <a:lnTo>
                    <a:pt x="777" y="754"/>
                  </a:lnTo>
                  <a:lnTo>
                    <a:pt x="776" y="753"/>
                  </a:lnTo>
                  <a:lnTo>
                    <a:pt x="775" y="750"/>
                  </a:lnTo>
                  <a:lnTo>
                    <a:pt x="773" y="748"/>
                  </a:lnTo>
                  <a:lnTo>
                    <a:pt x="770" y="746"/>
                  </a:lnTo>
                  <a:lnTo>
                    <a:pt x="769" y="745"/>
                  </a:lnTo>
                  <a:lnTo>
                    <a:pt x="760" y="742"/>
                  </a:lnTo>
                  <a:lnTo>
                    <a:pt x="759" y="742"/>
                  </a:lnTo>
                  <a:lnTo>
                    <a:pt x="756" y="744"/>
                  </a:lnTo>
                  <a:lnTo>
                    <a:pt x="752" y="744"/>
                  </a:lnTo>
                  <a:lnTo>
                    <a:pt x="750" y="742"/>
                  </a:lnTo>
                  <a:lnTo>
                    <a:pt x="749" y="741"/>
                  </a:lnTo>
                  <a:lnTo>
                    <a:pt x="748" y="737"/>
                  </a:lnTo>
                  <a:lnTo>
                    <a:pt x="747" y="736"/>
                  </a:lnTo>
                  <a:lnTo>
                    <a:pt x="743" y="735"/>
                  </a:lnTo>
                  <a:lnTo>
                    <a:pt x="742" y="733"/>
                  </a:lnTo>
                  <a:lnTo>
                    <a:pt x="742" y="732"/>
                  </a:lnTo>
                  <a:lnTo>
                    <a:pt x="741" y="731"/>
                  </a:lnTo>
                  <a:lnTo>
                    <a:pt x="741" y="730"/>
                  </a:lnTo>
                  <a:lnTo>
                    <a:pt x="741" y="729"/>
                  </a:lnTo>
                  <a:lnTo>
                    <a:pt x="741" y="727"/>
                  </a:lnTo>
                  <a:lnTo>
                    <a:pt x="740" y="727"/>
                  </a:lnTo>
                  <a:lnTo>
                    <a:pt x="739" y="727"/>
                  </a:lnTo>
                  <a:lnTo>
                    <a:pt x="735" y="728"/>
                  </a:lnTo>
                  <a:lnTo>
                    <a:pt x="734" y="728"/>
                  </a:lnTo>
                  <a:lnTo>
                    <a:pt x="733" y="728"/>
                  </a:lnTo>
                  <a:lnTo>
                    <a:pt x="731" y="727"/>
                  </a:lnTo>
                  <a:lnTo>
                    <a:pt x="727" y="725"/>
                  </a:lnTo>
                  <a:lnTo>
                    <a:pt x="723" y="725"/>
                  </a:lnTo>
                  <a:lnTo>
                    <a:pt x="721" y="724"/>
                  </a:lnTo>
                  <a:lnTo>
                    <a:pt x="719" y="723"/>
                  </a:lnTo>
                  <a:lnTo>
                    <a:pt x="716" y="722"/>
                  </a:lnTo>
                  <a:lnTo>
                    <a:pt x="714" y="722"/>
                  </a:lnTo>
                  <a:lnTo>
                    <a:pt x="711" y="722"/>
                  </a:lnTo>
                  <a:lnTo>
                    <a:pt x="709" y="723"/>
                  </a:lnTo>
                  <a:lnTo>
                    <a:pt x="708" y="723"/>
                  </a:lnTo>
                  <a:lnTo>
                    <a:pt x="707" y="722"/>
                  </a:lnTo>
                  <a:lnTo>
                    <a:pt x="706" y="722"/>
                  </a:lnTo>
                  <a:lnTo>
                    <a:pt x="705" y="722"/>
                  </a:lnTo>
                  <a:lnTo>
                    <a:pt x="702" y="722"/>
                  </a:lnTo>
                  <a:lnTo>
                    <a:pt x="699" y="723"/>
                  </a:lnTo>
                  <a:lnTo>
                    <a:pt x="697" y="722"/>
                  </a:lnTo>
                  <a:lnTo>
                    <a:pt x="694" y="721"/>
                  </a:lnTo>
                  <a:lnTo>
                    <a:pt x="693" y="721"/>
                  </a:lnTo>
                  <a:lnTo>
                    <a:pt x="692" y="721"/>
                  </a:lnTo>
                  <a:lnTo>
                    <a:pt x="691" y="722"/>
                  </a:lnTo>
                  <a:lnTo>
                    <a:pt x="690" y="722"/>
                  </a:lnTo>
                  <a:lnTo>
                    <a:pt x="690" y="721"/>
                  </a:lnTo>
                  <a:lnTo>
                    <a:pt x="689" y="721"/>
                  </a:lnTo>
                  <a:lnTo>
                    <a:pt x="687" y="720"/>
                  </a:lnTo>
                  <a:lnTo>
                    <a:pt x="684" y="720"/>
                  </a:lnTo>
                  <a:lnTo>
                    <a:pt x="683" y="720"/>
                  </a:lnTo>
                  <a:lnTo>
                    <a:pt x="682" y="721"/>
                  </a:lnTo>
                  <a:lnTo>
                    <a:pt x="681" y="721"/>
                  </a:lnTo>
                  <a:lnTo>
                    <a:pt x="680" y="721"/>
                  </a:lnTo>
                  <a:lnTo>
                    <a:pt x="680" y="720"/>
                  </a:lnTo>
                  <a:lnTo>
                    <a:pt x="679" y="720"/>
                  </a:lnTo>
                  <a:lnTo>
                    <a:pt x="678" y="720"/>
                  </a:lnTo>
                  <a:lnTo>
                    <a:pt x="676" y="720"/>
                  </a:lnTo>
                  <a:lnTo>
                    <a:pt x="675" y="720"/>
                  </a:lnTo>
                  <a:lnTo>
                    <a:pt x="674" y="720"/>
                  </a:lnTo>
                  <a:lnTo>
                    <a:pt x="672" y="721"/>
                  </a:lnTo>
                  <a:lnTo>
                    <a:pt x="668" y="720"/>
                  </a:lnTo>
                  <a:lnTo>
                    <a:pt x="667" y="720"/>
                  </a:lnTo>
                  <a:lnTo>
                    <a:pt x="666" y="720"/>
                  </a:lnTo>
                  <a:lnTo>
                    <a:pt x="665" y="717"/>
                  </a:lnTo>
                  <a:lnTo>
                    <a:pt x="664" y="717"/>
                  </a:lnTo>
                  <a:lnTo>
                    <a:pt x="659" y="716"/>
                  </a:lnTo>
                  <a:lnTo>
                    <a:pt x="658" y="716"/>
                  </a:lnTo>
                  <a:lnTo>
                    <a:pt x="656" y="716"/>
                  </a:lnTo>
                  <a:lnTo>
                    <a:pt x="655" y="716"/>
                  </a:lnTo>
                  <a:lnTo>
                    <a:pt x="654" y="716"/>
                  </a:lnTo>
                  <a:lnTo>
                    <a:pt x="654" y="717"/>
                  </a:lnTo>
                  <a:lnTo>
                    <a:pt x="653" y="719"/>
                  </a:lnTo>
                  <a:lnTo>
                    <a:pt x="651" y="719"/>
                  </a:lnTo>
                  <a:lnTo>
                    <a:pt x="650" y="719"/>
                  </a:lnTo>
                  <a:lnTo>
                    <a:pt x="649" y="720"/>
                  </a:lnTo>
                  <a:lnTo>
                    <a:pt x="648" y="720"/>
                  </a:lnTo>
                  <a:lnTo>
                    <a:pt x="647" y="720"/>
                  </a:lnTo>
                  <a:lnTo>
                    <a:pt x="646" y="721"/>
                  </a:lnTo>
                  <a:lnTo>
                    <a:pt x="645" y="721"/>
                  </a:lnTo>
                  <a:lnTo>
                    <a:pt x="644" y="721"/>
                  </a:lnTo>
                  <a:lnTo>
                    <a:pt x="641" y="720"/>
                  </a:lnTo>
                  <a:lnTo>
                    <a:pt x="640" y="720"/>
                  </a:lnTo>
                  <a:lnTo>
                    <a:pt x="639" y="721"/>
                  </a:lnTo>
                  <a:lnTo>
                    <a:pt x="638" y="721"/>
                  </a:lnTo>
                  <a:lnTo>
                    <a:pt x="638" y="720"/>
                  </a:lnTo>
                  <a:lnTo>
                    <a:pt x="637" y="720"/>
                  </a:lnTo>
                  <a:lnTo>
                    <a:pt x="636" y="721"/>
                  </a:lnTo>
                  <a:lnTo>
                    <a:pt x="632" y="720"/>
                  </a:lnTo>
                  <a:lnTo>
                    <a:pt x="629" y="720"/>
                  </a:lnTo>
                  <a:lnTo>
                    <a:pt x="627" y="719"/>
                  </a:lnTo>
                  <a:lnTo>
                    <a:pt x="625" y="719"/>
                  </a:lnTo>
                  <a:lnTo>
                    <a:pt x="623" y="720"/>
                  </a:lnTo>
                  <a:lnTo>
                    <a:pt x="622" y="720"/>
                  </a:lnTo>
                  <a:lnTo>
                    <a:pt x="619" y="719"/>
                  </a:lnTo>
                  <a:lnTo>
                    <a:pt x="618" y="719"/>
                  </a:lnTo>
                  <a:lnTo>
                    <a:pt x="615" y="719"/>
                  </a:lnTo>
                  <a:lnTo>
                    <a:pt x="614" y="720"/>
                  </a:lnTo>
                  <a:lnTo>
                    <a:pt x="613" y="722"/>
                  </a:lnTo>
                  <a:lnTo>
                    <a:pt x="613" y="723"/>
                  </a:lnTo>
                  <a:lnTo>
                    <a:pt x="612" y="724"/>
                  </a:lnTo>
                  <a:lnTo>
                    <a:pt x="611" y="724"/>
                  </a:lnTo>
                  <a:lnTo>
                    <a:pt x="610" y="725"/>
                  </a:lnTo>
                  <a:lnTo>
                    <a:pt x="609" y="725"/>
                  </a:lnTo>
                  <a:lnTo>
                    <a:pt x="606" y="724"/>
                  </a:lnTo>
                  <a:lnTo>
                    <a:pt x="604" y="724"/>
                  </a:lnTo>
                  <a:lnTo>
                    <a:pt x="596" y="723"/>
                  </a:lnTo>
                  <a:lnTo>
                    <a:pt x="594" y="723"/>
                  </a:lnTo>
                  <a:lnTo>
                    <a:pt x="593" y="723"/>
                  </a:lnTo>
                  <a:lnTo>
                    <a:pt x="590" y="722"/>
                  </a:lnTo>
                  <a:lnTo>
                    <a:pt x="589" y="721"/>
                  </a:lnTo>
                  <a:lnTo>
                    <a:pt x="588" y="721"/>
                  </a:lnTo>
                  <a:lnTo>
                    <a:pt x="586" y="720"/>
                  </a:lnTo>
                  <a:lnTo>
                    <a:pt x="585" y="719"/>
                  </a:lnTo>
                  <a:lnTo>
                    <a:pt x="584" y="719"/>
                  </a:lnTo>
                  <a:lnTo>
                    <a:pt x="580" y="716"/>
                  </a:lnTo>
                  <a:lnTo>
                    <a:pt x="577" y="716"/>
                  </a:lnTo>
                  <a:lnTo>
                    <a:pt x="575" y="715"/>
                  </a:lnTo>
                  <a:lnTo>
                    <a:pt x="571" y="713"/>
                  </a:lnTo>
                  <a:lnTo>
                    <a:pt x="571" y="712"/>
                  </a:lnTo>
                  <a:lnTo>
                    <a:pt x="570" y="711"/>
                  </a:lnTo>
                  <a:lnTo>
                    <a:pt x="569" y="710"/>
                  </a:lnTo>
                  <a:lnTo>
                    <a:pt x="567" y="708"/>
                  </a:lnTo>
                  <a:lnTo>
                    <a:pt x="566" y="707"/>
                  </a:lnTo>
                  <a:lnTo>
                    <a:pt x="564" y="707"/>
                  </a:lnTo>
                  <a:lnTo>
                    <a:pt x="563" y="707"/>
                  </a:lnTo>
                  <a:lnTo>
                    <a:pt x="561" y="706"/>
                  </a:lnTo>
                  <a:lnTo>
                    <a:pt x="561" y="705"/>
                  </a:lnTo>
                  <a:lnTo>
                    <a:pt x="559" y="705"/>
                  </a:lnTo>
                  <a:lnTo>
                    <a:pt x="559" y="704"/>
                  </a:lnTo>
                  <a:lnTo>
                    <a:pt x="556" y="703"/>
                  </a:lnTo>
                  <a:lnTo>
                    <a:pt x="555" y="702"/>
                  </a:lnTo>
                  <a:lnTo>
                    <a:pt x="556" y="704"/>
                  </a:lnTo>
                  <a:lnTo>
                    <a:pt x="556" y="705"/>
                  </a:lnTo>
                  <a:lnTo>
                    <a:pt x="550" y="706"/>
                  </a:lnTo>
                  <a:lnTo>
                    <a:pt x="549" y="705"/>
                  </a:lnTo>
                  <a:lnTo>
                    <a:pt x="547" y="704"/>
                  </a:lnTo>
                  <a:lnTo>
                    <a:pt x="546" y="705"/>
                  </a:lnTo>
                  <a:lnTo>
                    <a:pt x="545" y="708"/>
                  </a:lnTo>
                  <a:lnTo>
                    <a:pt x="544" y="710"/>
                  </a:lnTo>
                  <a:lnTo>
                    <a:pt x="542" y="710"/>
                  </a:lnTo>
                  <a:lnTo>
                    <a:pt x="535" y="712"/>
                  </a:lnTo>
                  <a:lnTo>
                    <a:pt x="533" y="713"/>
                  </a:lnTo>
                  <a:lnTo>
                    <a:pt x="533" y="714"/>
                  </a:lnTo>
                  <a:lnTo>
                    <a:pt x="530" y="719"/>
                  </a:lnTo>
                  <a:lnTo>
                    <a:pt x="530" y="720"/>
                  </a:lnTo>
                  <a:lnTo>
                    <a:pt x="529" y="721"/>
                  </a:lnTo>
                  <a:lnTo>
                    <a:pt x="529" y="722"/>
                  </a:lnTo>
                  <a:lnTo>
                    <a:pt x="530" y="724"/>
                  </a:lnTo>
                  <a:lnTo>
                    <a:pt x="530" y="725"/>
                  </a:lnTo>
                  <a:lnTo>
                    <a:pt x="529" y="728"/>
                  </a:lnTo>
                  <a:lnTo>
                    <a:pt x="527" y="732"/>
                  </a:lnTo>
                  <a:lnTo>
                    <a:pt x="527" y="735"/>
                  </a:lnTo>
                  <a:lnTo>
                    <a:pt x="527" y="737"/>
                  </a:lnTo>
                  <a:lnTo>
                    <a:pt x="527" y="738"/>
                  </a:lnTo>
                  <a:lnTo>
                    <a:pt x="527" y="739"/>
                  </a:lnTo>
                  <a:lnTo>
                    <a:pt x="530" y="745"/>
                  </a:lnTo>
                  <a:lnTo>
                    <a:pt x="530" y="746"/>
                  </a:lnTo>
                  <a:lnTo>
                    <a:pt x="529" y="746"/>
                  </a:lnTo>
                  <a:lnTo>
                    <a:pt x="527" y="745"/>
                  </a:lnTo>
                  <a:lnTo>
                    <a:pt x="524" y="745"/>
                  </a:lnTo>
                  <a:lnTo>
                    <a:pt x="523" y="744"/>
                  </a:lnTo>
                  <a:lnTo>
                    <a:pt x="523" y="742"/>
                  </a:lnTo>
                  <a:lnTo>
                    <a:pt x="524" y="741"/>
                  </a:lnTo>
                  <a:lnTo>
                    <a:pt x="523" y="740"/>
                  </a:lnTo>
                  <a:lnTo>
                    <a:pt x="521" y="740"/>
                  </a:lnTo>
                  <a:lnTo>
                    <a:pt x="519" y="740"/>
                  </a:lnTo>
                  <a:lnTo>
                    <a:pt x="518" y="740"/>
                  </a:lnTo>
                  <a:lnTo>
                    <a:pt x="518" y="739"/>
                  </a:lnTo>
                  <a:lnTo>
                    <a:pt x="517" y="739"/>
                  </a:lnTo>
                  <a:lnTo>
                    <a:pt x="516" y="738"/>
                  </a:lnTo>
                  <a:lnTo>
                    <a:pt x="513" y="738"/>
                  </a:lnTo>
                  <a:lnTo>
                    <a:pt x="509" y="739"/>
                  </a:lnTo>
                  <a:lnTo>
                    <a:pt x="508" y="739"/>
                  </a:lnTo>
                  <a:lnTo>
                    <a:pt x="507" y="739"/>
                  </a:lnTo>
                  <a:lnTo>
                    <a:pt x="506" y="738"/>
                  </a:lnTo>
                  <a:lnTo>
                    <a:pt x="504" y="737"/>
                  </a:lnTo>
                  <a:lnTo>
                    <a:pt x="503" y="735"/>
                  </a:lnTo>
                  <a:lnTo>
                    <a:pt x="502" y="733"/>
                  </a:lnTo>
                  <a:lnTo>
                    <a:pt x="501" y="733"/>
                  </a:lnTo>
                  <a:lnTo>
                    <a:pt x="495" y="732"/>
                  </a:lnTo>
                  <a:lnTo>
                    <a:pt x="493" y="732"/>
                  </a:lnTo>
                  <a:lnTo>
                    <a:pt x="492" y="731"/>
                  </a:lnTo>
                  <a:lnTo>
                    <a:pt x="487" y="729"/>
                  </a:lnTo>
                  <a:lnTo>
                    <a:pt x="485" y="728"/>
                  </a:lnTo>
                  <a:lnTo>
                    <a:pt x="481" y="728"/>
                  </a:lnTo>
                  <a:lnTo>
                    <a:pt x="480" y="728"/>
                  </a:lnTo>
                  <a:lnTo>
                    <a:pt x="478" y="728"/>
                  </a:lnTo>
                  <a:lnTo>
                    <a:pt x="477" y="728"/>
                  </a:lnTo>
                  <a:lnTo>
                    <a:pt x="473" y="725"/>
                  </a:lnTo>
                  <a:lnTo>
                    <a:pt x="470" y="724"/>
                  </a:lnTo>
                  <a:lnTo>
                    <a:pt x="469" y="724"/>
                  </a:lnTo>
                  <a:lnTo>
                    <a:pt x="468" y="724"/>
                  </a:lnTo>
                  <a:lnTo>
                    <a:pt x="467" y="724"/>
                  </a:lnTo>
                  <a:lnTo>
                    <a:pt x="464" y="724"/>
                  </a:lnTo>
                  <a:lnTo>
                    <a:pt x="463" y="725"/>
                  </a:lnTo>
                  <a:lnTo>
                    <a:pt x="459" y="728"/>
                  </a:lnTo>
                  <a:lnTo>
                    <a:pt x="458" y="728"/>
                  </a:lnTo>
                  <a:lnTo>
                    <a:pt x="456" y="727"/>
                  </a:lnTo>
                  <a:lnTo>
                    <a:pt x="455" y="727"/>
                  </a:lnTo>
                  <a:lnTo>
                    <a:pt x="454" y="725"/>
                  </a:lnTo>
                  <a:lnTo>
                    <a:pt x="452" y="725"/>
                  </a:lnTo>
                  <a:lnTo>
                    <a:pt x="451" y="727"/>
                  </a:lnTo>
                  <a:lnTo>
                    <a:pt x="451" y="728"/>
                  </a:lnTo>
                  <a:lnTo>
                    <a:pt x="450" y="728"/>
                  </a:lnTo>
                  <a:lnTo>
                    <a:pt x="450" y="729"/>
                  </a:lnTo>
                  <a:lnTo>
                    <a:pt x="449" y="729"/>
                  </a:lnTo>
                  <a:lnTo>
                    <a:pt x="448" y="728"/>
                  </a:lnTo>
                  <a:lnTo>
                    <a:pt x="447" y="728"/>
                  </a:lnTo>
                  <a:lnTo>
                    <a:pt x="446" y="729"/>
                  </a:lnTo>
                  <a:lnTo>
                    <a:pt x="446" y="730"/>
                  </a:lnTo>
                  <a:lnTo>
                    <a:pt x="444" y="730"/>
                  </a:lnTo>
                  <a:lnTo>
                    <a:pt x="444" y="731"/>
                  </a:lnTo>
                  <a:lnTo>
                    <a:pt x="443" y="731"/>
                  </a:lnTo>
                  <a:lnTo>
                    <a:pt x="442" y="732"/>
                  </a:lnTo>
                  <a:lnTo>
                    <a:pt x="442" y="733"/>
                  </a:lnTo>
                  <a:lnTo>
                    <a:pt x="442" y="735"/>
                  </a:lnTo>
                  <a:lnTo>
                    <a:pt x="442" y="736"/>
                  </a:lnTo>
                  <a:lnTo>
                    <a:pt x="442" y="737"/>
                  </a:lnTo>
                  <a:lnTo>
                    <a:pt x="439" y="737"/>
                  </a:lnTo>
                  <a:lnTo>
                    <a:pt x="438" y="738"/>
                  </a:lnTo>
                  <a:lnTo>
                    <a:pt x="438" y="739"/>
                  </a:lnTo>
                  <a:lnTo>
                    <a:pt x="438" y="740"/>
                  </a:lnTo>
                  <a:lnTo>
                    <a:pt x="439" y="741"/>
                  </a:lnTo>
                  <a:lnTo>
                    <a:pt x="440" y="741"/>
                  </a:lnTo>
                  <a:lnTo>
                    <a:pt x="440" y="742"/>
                  </a:lnTo>
                  <a:lnTo>
                    <a:pt x="439" y="742"/>
                  </a:lnTo>
                  <a:lnTo>
                    <a:pt x="439" y="744"/>
                  </a:lnTo>
                  <a:lnTo>
                    <a:pt x="438" y="744"/>
                  </a:lnTo>
                  <a:lnTo>
                    <a:pt x="437" y="742"/>
                  </a:lnTo>
                  <a:lnTo>
                    <a:pt x="435" y="742"/>
                  </a:lnTo>
                  <a:lnTo>
                    <a:pt x="435" y="744"/>
                  </a:lnTo>
                  <a:lnTo>
                    <a:pt x="434" y="745"/>
                  </a:lnTo>
                  <a:lnTo>
                    <a:pt x="434" y="746"/>
                  </a:lnTo>
                  <a:lnTo>
                    <a:pt x="434" y="747"/>
                  </a:lnTo>
                  <a:lnTo>
                    <a:pt x="433" y="748"/>
                  </a:lnTo>
                  <a:lnTo>
                    <a:pt x="433" y="749"/>
                  </a:lnTo>
                  <a:lnTo>
                    <a:pt x="432" y="750"/>
                  </a:lnTo>
                  <a:lnTo>
                    <a:pt x="432" y="752"/>
                  </a:lnTo>
                  <a:lnTo>
                    <a:pt x="433" y="753"/>
                  </a:lnTo>
                  <a:lnTo>
                    <a:pt x="434" y="754"/>
                  </a:lnTo>
                  <a:lnTo>
                    <a:pt x="435" y="754"/>
                  </a:lnTo>
                  <a:lnTo>
                    <a:pt x="434" y="755"/>
                  </a:lnTo>
                  <a:lnTo>
                    <a:pt x="432" y="756"/>
                  </a:lnTo>
                  <a:lnTo>
                    <a:pt x="431" y="756"/>
                  </a:lnTo>
                  <a:lnTo>
                    <a:pt x="430" y="756"/>
                  </a:lnTo>
                  <a:lnTo>
                    <a:pt x="429" y="756"/>
                  </a:lnTo>
                  <a:lnTo>
                    <a:pt x="427" y="756"/>
                  </a:lnTo>
                  <a:lnTo>
                    <a:pt x="426" y="756"/>
                  </a:lnTo>
                  <a:lnTo>
                    <a:pt x="426" y="757"/>
                  </a:lnTo>
                  <a:lnTo>
                    <a:pt x="426" y="758"/>
                  </a:lnTo>
                  <a:lnTo>
                    <a:pt x="425" y="760"/>
                  </a:lnTo>
                  <a:lnTo>
                    <a:pt x="424" y="761"/>
                  </a:lnTo>
                  <a:lnTo>
                    <a:pt x="424" y="762"/>
                  </a:lnTo>
                  <a:lnTo>
                    <a:pt x="423" y="763"/>
                  </a:lnTo>
                  <a:lnTo>
                    <a:pt x="423" y="764"/>
                  </a:lnTo>
                  <a:lnTo>
                    <a:pt x="423" y="765"/>
                  </a:lnTo>
                  <a:lnTo>
                    <a:pt x="422" y="765"/>
                  </a:lnTo>
                  <a:lnTo>
                    <a:pt x="421" y="765"/>
                  </a:lnTo>
                  <a:lnTo>
                    <a:pt x="420" y="765"/>
                  </a:lnTo>
                  <a:lnTo>
                    <a:pt x="420" y="764"/>
                  </a:lnTo>
                  <a:lnTo>
                    <a:pt x="418" y="764"/>
                  </a:lnTo>
                  <a:lnTo>
                    <a:pt x="418" y="763"/>
                  </a:lnTo>
                  <a:lnTo>
                    <a:pt x="418" y="762"/>
                  </a:lnTo>
                  <a:lnTo>
                    <a:pt x="417" y="762"/>
                  </a:lnTo>
                  <a:lnTo>
                    <a:pt x="415" y="762"/>
                  </a:lnTo>
                  <a:lnTo>
                    <a:pt x="413" y="763"/>
                  </a:lnTo>
                  <a:lnTo>
                    <a:pt x="413" y="764"/>
                  </a:lnTo>
                  <a:lnTo>
                    <a:pt x="412" y="764"/>
                  </a:lnTo>
                  <a:lnTo>
                    <a:pt x="411" y="765"/>
                  </a:lnTo>
                  <a:lnTo>
                    <a:pt x="411" y="766"/>
                  </a:lnTo>
                  <a:lnTo>
                    <a:pt x="411" y="767"/>
                  </a:lnTo>
                  <a:lnTo>
                    <a:pt x="409" y="767"/>
                  </a:lnTo>
                  <a:lnTo>
                    <a:pt x="409" y="769"/>
                  </a:lnTo>
                  <a:lnTo>
                    <a:pt x="408" y="769"/>
                  </a:lnTo>
                  <a:lnTo>
                    <a:pt x="407" y="769"/>
                  </a:lnTo>
                  <a:lnTo>
                    <a:pt x="407" y="770"/>
                  </a:lnTo>
                  <a:lnTo>
                    <a:pt x="406" y="772"/>
                  </a:lnTo>
                  <a:lnTo>
                    <a:pt x="405" y="773"/>
                  </a:lnTo>
                  <a:lnTo>
                    <a:pt x="405" y="774"/>
                  </a:lnTo>
                  <a:lnTo>
                    <a:pt x="404" y="774"/>
                  </a:lnTo>
                  <a:lnTo>
                    <a:pt x="403" y="775"/>
                  </a:lnTo>
                  <a:lnTo>
                    <a:pt x="400" y="777"/>
                  </a:lnTo>
                  <a:lnTo>
                    <a:pt x="400" y="778"/>
                  </a:lnTo>
                  <a:lnTo>
                    <a:pt x="399" y="778"/>
                  </a:lnTo>
                  <a:lnTo>
                    <a:pt x="398" y="778"/>
                  </a:lnTo>
                  <a:lnTo>
                    <a:pt x="398" y="779"/>
                  </a:lnTo>
                  <a:lnTo>
                    <a:pt x="397" y="780"/>
                  </a:lnTo>
                  <a:lnTo>
                    <a:pt x="396" y="781"/>
                  </a:lnTo>
                  <a:lnTo>
                    <a:pt x="395" y="781"/>
                  </a:lnTo>
                  <a:lnTo>
                    <a:pt x="392" y="781"/>
                  </a:lnTo>
                  <a:lnTo>
                    <a:pt x="391" y="781"/>
                  </a:lnTo>
                  <a:lnTo>
                    <a:pt x="388" y="782"/>
                  </a:lnTo>
                  <a:lnTo>
                    <a:pt x="386" y="782"/>
                  </a:lnTo>
                  <a:lnTo>
                    <a:pt x="386" y="783"/>
                  </a:lnTo>
                  <a:lnTo>
                    <a:pt x="385" y="783"/>
                  </a:lnTo>
                  <a:lnTo>
                    <a:pt x="385" y="784"/>
                  </a:lnTo>
                  <a:lnTo>
                    <a:pt x="382" y="786"/>
                  </a:lnTo>
                  <a:lnTo>
                    <a:pt x="380" y="788"/>
                  </a:lnTo>
                  <a:lnTo>
                    <a:pt x="379" y="788"/>
                  </a:lnTo>
                  <a:lnTo>
                    <a:pt x="378" y="788"/>
                  </a:lnTo>
                  <a:lnTo>
                    <a:pt x="378" y="789"/>
                  </a:lnTo>
                  <a:lnTo>
                    <a:pt x="377" y="789"/>
                  </a:lnTo>
                  <a:lnTo>
                    <a:pt x="377" y="790"/>
                  </a:lnTo>
                  <a:lnTo>
                    <a:pt x="378" y="791"/>
                  </a:lnTo>
                  <a:lnTo>
                    <a:pt x="378" y="792"/>
                  </a:lnTo>
                  <a:lnTo>
                    <a:pt x="377" y="792"/>
                  </a:lnTo>
                  <a:lnTo>
                    <a:pt x="375" y="792"/>
                  </a:lnTo>
                  <a:lnTo>
                    <a:pt x="374" y="792"/>
                  </a:lnTo>
                  <a:lnTo>
                    <a:pt x="373" y="792"/>
                  </a:lnTo>
                  <a:lnTo>
                    <a:pt x="373" y="794"/>
                  </a:lnTo>
                  <a:lnTo>
                    <a:pt x="372" y="794"/>
                  </a:lnTo>
                  <a:lnTo>
                    <a:pt x="371" y="792"/>
                  </a:lnTo>
                  <a:lnTo>
                    <a:pt x="371" y="794"/>
                  </a:lnTo>
                  <a:lnTo>
                    <a:pt x="370" y="794"/>
                  </a:lnTo>
                  <a:lnTo>
                    <a:pt x="369" y="795"/>
                  </a:lnTo>
                  <a:lnTo>
                    <a:pt x="368" y="795"/>
                  </a:lnTo>
                  <a:lnTo>
                    <a:pt x="368" y="796"/>
                  </a:lnTo>
                  <a:lnTo>
                    <a:pt x="366" y="796"/>
                  </a:lnTo>
                  <a:lnTo>
                    <a:pt x="365" y="797"/>
                  </a:lnTo>
                  <a:lnTo>
                    <a:pt x="364" y="797"/>
                  </a:lnTo>
                  <a:lnTo>
                    <a:pt x="364" y="798"/>
                  </a:lnTo>
                  <a:lnTo>
                    <a:pt x="364" y="799"/>
                  </a:lnTo>
                  <a:lnTo>
                    <a:pt x="364" y="800"/>
                  </a:lnTo>
                  <a:lnTo>
                    <a:pt x="364" y="803"/>
                  </a:lnTo>
                  <a:lnTo>
                    <a:pt x="364" y="805"/>
                  </a:lnTo>
                  <a:lnTo>
                    <a:pt x="364" y="806"/>
                  </a:lnTo>
                  <a:lnTo>
                    <a:pt x="363" y="806"/>
                  </a:lnTo>
                  <a:lnTo>
                    <a:pt x="363" y="807"/>
                  </a:lnTo>
                  <a:lnTo>
                    <a:pt x="362" y="807"/>
                  </a:lnTo>
                  <a:lnTo>
                    <a:pt x="361" y="807"/>
                  </a:lnTo>
                  <a:lnTo>
                    <a:pt x="360" y="808"/>
                  </a:lnTo>
                  <a:lnTo>
                    <a:pt x="358" y="808"/>
                  </a:lnTo>
                  <a:lnTo>
                    <a:pt x="357" y="808"/>
                  </a:lnTo>
                  <a:lnTo>
                    <a:pt x="357" y="809"/>
                  </a:lnTo>
                  <a:lnTo>
                    <a:pt x="356" y="811"/>
                  </a:lnTo>
                  <a:lnTo>
                    <a:pt x="355" y="811"/>
                  </a:lnTo>
                  <a:lnTo>
                    <a:pt x="354" y="812"/>
                  </a:lnTo>
                  <a:lnTo>
                    <a:pt x="353" y="813"/>
                  </a:lnTo>
                  <a:lnTo>
                    <a:pt x="353" y="815"/>
                  </a:lnTo>
                  <a:lnTo>
                    <a:pt x="352" y="816"/>
                  </a:lnTo>
                  <a:lnTo>
                    <a:pt x="352" y="817"/>
                  </a:lnTo>
                  <a:lnTo>
                    <a:pt x="351" y="817"/>
                  </a:lnTo>
                  <a:lnTo>
                    <a:pt x="349" y="819"/>
                  </a:lnTo>
                  <a:lnTo>
                    <a:pt x="348" y="819"/>
                  </a:lnTo>
                  <a:lnTo>
                    <a:pt x="348" y="820"/>
                  </a:lnTo>
                  <a:lnTo>
                    <a:pt x="347" y="820"/>
                  </a:lnTo>
                  <a:lnTo>
                    <a:pt x="347" y="821"/>
                  </a:lnTo>
                  <a:lnTo>
                    <a:pt x="347" y="820"/>
                  </a:lnTo>
                  <a:lnTo>
                    <a:pt x="347" y="821"/>
                  </a:lnTo>
                  <a:lnTo>
                    <a:pt x="347" y="822"/>
                  </a:lnTo>
                  <a:lnTo>
                    <a:pt x="346" y="823"/>
                  </a:lnTo>
                  <a:lnTo>
                    <a:pt x="346" y="824"/>
                  </a:lnTo>
                  <a:lnTo>
                    <a:pt x="346" y="827"/>
                  </a:lnTo>
                  <a:lnTo>
                    <a:pt x="346" y="828"/>
                  </a:lnTo>
                  <a:lnTo>
                    <a:pt x="346" y="829"/>
                  </a:lnTo>
                  <a:lnTo>
                    <a:pt x="347" y="829"/>
                  </a:lnTo>
                  <a:lnTo>
                    <a:pt x="347" y="830"/>
                  </a:lnTo>
                  <a:lnTo>
                    <a:pt x="348" y="830"/>
                  </a:lnTo>
                  <a:lnTo>
                    <a:pt x="348" y="831"/>
                  </a:lnTo>
                  <a:lnTo>
                    <a:pt x="348" y="832"/>
                  </a:lnTo>
                  <a:lnTo>
                    <a:pt x="348" y="833"/>
                  </a:lnTo>
                  <a:lnTo>
                    <a:pt x="348" y="834"/>
                  </a:lnTo>
                  <a:lnTo>
                    <a:pt x="348" y="836"/>
                  </a:lnTo>
                  <a:lnTo>
                    <a:pt x="347" y="836"/>
                  </a:lnTo>
                  <a:lnTo>
                    <a:pt x="346" y="836"/>
                  </a:lnTo>
                  <a:lnTo>
                    <a:pt x="345" y="834"/>
                  </a:lnTo>
                  <a:lnTo>
                    <a:pt x="344" y="834"/>
                  </a:lnTo>
                  <a:lnTo>
                    <a:pt x="344" y="836"/>
                  </a:lnTo>
                  <a:lnTo>
                    <a:pt x="343" y="836"/>
                  </a:lnTo>
                  <a:lnTo>
                    <a:pt x="343" y="837"/>
                  </a:lnTo>
                  <a:lnTo>
                    <a:pt x="338" y="834"/>
                  </a:lnTo>
                  <a:lnTo>
                    <a:pt x="336" y="832"/>
                  </a:lnTo>
                  <a:lnTo>
                    <a:pt x="334" y="832"/>
                  </a:lnTo>
                  <a:lnTo>
                    <a:pt x="332" y="831"/>
                  </a:lnTo>
                  <a:lnTo>
                    <a:pt x="331" y="830"/>
                  </a:lnTo>
                  <a:lnTo>
                    <a:pt x="330" y="828"/>
                  </a:lnTo>
                  <a:lnTo>
                    <a:pt x="328" y="827"/>
                  </a:lnTo>
                  <a:lnTo>
                    <a:pt x="327" y="825"/>
                  </a:lnTo>
                  <a:lnTo>
                    <a:pt x="326" y="825"/>
                  </a:lnTo>
                  <a:lnTo>
                    <a:pt x="325" y="825"/>
                  </a:lnTo>
                  <a:lnTo>
                    <a:pt x="326" y="825"/>
                  </a:lnTo>
                  <a:lnTo>
                    <a:pt x="326" y="824"/>
                  </a:lnTo>
                  <a:lnTo>
                    <a:pt x="327" y="824"/>
                  </a:lnTo>
                  <a:lnTo>
                    <a:pt x="328" y="823"/>
                  </a:lnTo>
                  <a:lnTo>
                    <a:pt x="328" y="822"/>
                  </a:lnTo>
                  <a:lnTo>
                    <a:pt x="329" y="822"/>
                  </a:lnTo>
                  <a:lnTo>
                    <a:pt x="329" y="821"/>
                  </a:lnTo>
                  <a:lnTo>
                    <a:pt x="329" y="820"/>
                  </a:lnTo>
                  <a:lnTo>
                    <a:pt x="330" y="819"/>
                  </a:lnTo>
                  <a:lnTo>
                    <a:pt x="330" y="817"/>
                  </a:lnTo>
                  <a:lnTo>
                    <a:pt x="330" y="816"/>
                  </a:lnTo>
                  <a:lnTo>
                    <a:pt x="329" y="815"/>
                  </a:lnTo>
                  <a:lnTo>
                    <a:pt x="330" y="815"/>
                  </a:lnTo>
                  <a:lnTo>
                    <a:pt x="330" y="814"/>
                  </a:lnTo>
                  <a:lnTo>
                    <a:pt x="330" y="813"/>
                  </a:lnTo>
                  <a:lnTo>
                    <a:pt x="329" y="813"/>
                  </a:lnTo>
                  <a:lnTo>
                    <a:pt x="328" y="814"/>
                  </a:lnTo>
                  <a:lnTo>
                    <a:pt x="328" y="813"/>
                  </a:lnTo>
                  <a:lnTo>
                    <a:pt x="327" y="813"/>
                  </a:lnTo>
                  <a:lnTo>
                    <a:pt x="327" y="814"/>
                  </a:lnTo>
                  <a:lnTo>
                    <a:pt x="327" y="813"/>
                  </a:lnTo>
                  <a:lnTo>
                    <a:pt x="326" y="813"/>
                  </a:lnTo>
                  <a:lnTo>
                    <a:pt x="326" y="812"/>
                  </a:lnTo>
                  <a:lnTo>
                    <a:pt x="326" y="811"/>
                  </a:lnTo>
                  <a:lnTo>
                    <a:pt x="325" y="809"/>
                  </a:lnTo>
                  <a:lnTo>
                    <a:pt x="323" y="808"/>
                  </a:lnTo>
                  <a:lnTo>
                    <a:pt x="323" y="807"/>
                  </a:lnTo>
                  <a:lnTo>
                    <a:pt x="323" y="806"/>
                  </a:lnTo>
                  <a:lnTo>
                    <a:pt x="322" y="806"/>
                  </a:lnTo>
                  <a:lnTo>
                    <a:pt x="321" y="807"/>
                  </a:lnTo>
                  <a:lnTo>
                    <a:pt x="320" y="808"/>
                  </a:lnTo>
                  <a:lnTo>
                    <a:pt x="319" y="808"/>
                  </a:lnTo>
                  <a:lnTo>
                    <a:pt x="318" y="807"/>
                  </a:lnTo>
                  <a:lnTo>
                    <a:pt x="317" y="807"/>
                  </a:lnTo>
                  <a:lnTo>
                    <a:pt x="311" y="807"/>
                  </a:lnTo>
                  <a:lnTo>
                    <a:pt x="306" y="807"/>
                  </a:lnTo>
                  <a:lnTo>
                    <a:pt x="303" y="807"/>
                  </a:lnTo>
                  <a:lnTo>
                    <a:pt x="299" y="808"/>
                  </a:lnTo>
                  <a:lnTo>
                    <a:pt x="295" y="808"/>
                  </a:lnTo>
                  <a:lnTo>
                    <a:pt x="289" y="808"/>
                  </a:lnTo>
                  <a:lnTo>
                    <a:pt x="286" y="808"/>
                  </a:lnTo>
                  <a:lnTo>
                    <a:pt x="282" y="808"/>
                  </a:lnTo>
                  <a:lnTo>
                    <a:pt x="279" y="808"/>
                  </a:lnTo>
                  <a:lnTo>
                    <a:pt x="278" y="808"/>
                  </a:lnTo>
                  <a:lnTo>
                    <a:pt x="277" y="807"/>
                  </a:lnTo>
                  <a:lnTo>
                    <a:pt x="277" y="806"/>
                  </a:lnTo>
                  <a:lnTo>
                    <a:pt x="275" y="799"/>
                  </a:lnTo>
                  <a:lnTo>
                    <a:pt x="274" y="791"/>
                  </a:lnTo>
                  <a:lnTo>
                    <a:pt x="273" y="786"/>
                  </a:lnTo>
                  <a:lnTo>
                    <a:pt x="271" y="779"/>
                  </a:lnTo>
                  <a:lnTo>
                    <a:pt x="270" y="773"/>
                  </a:lnTo>
                  <a:lnTo>
                    <a:pt x="270" y="766"/>
                  </a:lnTo>
                  <a:lnTo>
                    <a:pt x="269" y="766"/>
                  </a:lnTo>
                  <a:lnTo>
                    <a:pt x="265" y="766"/>
                  </a:lnTo>
                  <a:lnTo>
                    <a:pt x="260" y="766"/>
                  </a:lnTo>
                  <a:lnTo>
                    <a:pt x="257" y="766"/>
                  </a:lnTo>
                  <a:lnTo>
                    <a:pt x="252" y="766"/>
                  </a:lnTo>
                  <a:lnTo>
                    <a:pt x="251" y="766"/>
                  </a:lnTo>
                  <a:lnTo>
                    <a:pt x="251" y="765"/>
                  </a:lnTo>
                  <a:lnTo>
                    <a:pt x="251" y="756"/>
                  </a:lnTo>
                  <a:lnTo>
                    <a:pt x="251" y="747"/>
                  </a:lnTo>
                  <a:lnTo>
                    <a:pt x="251" y="746"/>
                  </a:lnTo>
                  <a:lnTo>
                    <a:pt x="252" y="746"/>
                  </a:lnTo>
                  <a:lnTo>
                    <a:pt x="252" y="745"/>
                  </a:lnTo>
                  <a:lnTo>
                    <a:pt x="253" y="745"/>
                  </a:lnTo>
                  <a:lnTo>
                    <a:pt x="253" y="744"/>
                  </a:lnTo>
                  <a:lnTo>
                    <a:pt x="253" y="742"/>
                  </a:lnTo>
                  <a:lnTo>
                    <a:pt x="253" y="741"/>
                  </a:lnTo>
                  <a:lnTo>
                    <a:pt x="254" y="729"/>
                  </a:lnTo>
                  <a:lnTo>
                    <a:pt x="254" y="716"/>
                  </a:lnTo>
                  <a:lnTo>
                    <a:pt x="250" y="719"/>
                  </a:lnTo>
                  <a:lnTo>
                    <a:pt x="244" y="722"/>
                  </a:lnTo>
                  <a:lnTo>
                    <a:pt x="243" y="722"/>
                  </a:lnTo>
                  <a:lnTo>
                    <a:pt x="241" y="716"/>
                  </a:lnTo>
                  <a:lnTo>
                    <a:pt x="239" y="711"/>
                  </a:lnTo>
                  <a:lnTo>
                    <a:pt x="236" y="707"/>
                  </a:lnTo>
                  <a:lnTo>
                    <a:pt x="233" y="700"/>
                  </a:lnTo>
                  <a:lnTo>
                    <a:pt x="233" y="699"/>
                  </a:lnTo>
                  <a:lnTo>
                    <a:pt x="232" y="699"/>
                  </a:lnTo>
                  <a:lnTo>
                    <a:pt x="227" y="697"/>
                  </a:lnTo>
                  <a:lnTo>
                    <a:pt x="224" y="694"/>
                  </a:lnTo>
                  <a:lnTo>
                    <a:pt x="222" y="692"/>
                  </a:lnTo>
                  <a:lnTo>
                    <a:pt x="220" y="690"/>
                  </a:lnTo>
                  <a:lnTo>
                    <a:pt x="216" y="685"/>
                  </a:lnTo>
                  <a:lnTo>
                    <a:pt x="213" y="680"/>
                  </a:lnTo>
                  <a:lnTo>
                    <a:pt x="211" y="679"/>
                  </a:lnTo>
                  <a:lnTo>
                    <a:pt x="210" y="679"/>
                  </a:lnTo>
                  <a:lnTo>
                    <a:pt x="209" y="679"/>
                  </a:lnTo>
                  <a:lnTo>
                    <a:pt x="208" y="679"/>
                  </a:lnTo>
                  <a:lnTo>
                    <a:pt x="205" y="681"/>
                  </a:lnTo>
                  <a:lnTo>
                    <a:pt x="201" y="683"/>
                  </a:lnTo>
                  <a:lnTo>
                    <a:pt x="198" y="685"/>
                  </a:lnTo>
                  <a:lnTo>
                    <a:pt x="193" y="687"/>
                  </a:lnTo>
                  <a:lnTo>
                    <a:pt x="192" y="687"/>
                  </a:lnTo>
                  <a:lnTo>
                    <a:pt x="191" y="687"/>
                  </a:lnTo>
                  <a:lnTo>
                    <a:pt x="185" y="687"/>
                  </a:lnTo>
                  <a:lnTo>
                    <a:pt x="180" y="686"/>
                  </a:lnTo>
                  <a:lnTo>
                    <a:pt x="175" y="686"/>
                  </a:lnTo>
                  <a:lnTo>
                    <a:pt x="170" y="686"/>
                  </a:lnTo>
                  <a:lnTo>
                    <a:pt x="164" y="685"/>
                  </a:lnTo>
                  <a:lnTo>
                    <a:pt x="158" y="685"/>
                  </a:lnTo>
                  <a:lnTo>
                    <a:pt x="153" y="683"/>
                  </a:lnTo>
                  <a:lnTo>
                    <a:pt x="147" y="683"/>
                  </a:lnTo>
                  <a:lnTo>
                    <a:pt x="144" y="683"/>
                  </a:lnTo>
                  <a:lnTo>
                    <a:pt x="140" y="685"/>
                  </a:lnTo>
                  <a:lnTo>
                    <a:pt x="137" y="685"/>
                  </a:lnTo>
                  <a:lnTo>
                    <a:pt x="133" y="686"/>
                  </a:lnTo>
                  <a:lnTo>
                    <a:pt x="130" y="686"/>
                  </a:lnTo>
                  <a:lnTo>
                    <a:pt x="127" y="687"/>
                  </a:lnTo>
                  <a:lnTo>
                    <a:pt x="123" y="687"/>
                  </a:lnTo>
                  <a:lnTo>
                    <a:pt x="120" y="688"/>
                  </a:lnTo>
                  <a:lnTo>
                    <a:pt x="118" y="688"/>
                  </a:lnTo>
                  <a:lnTo>
                    <a:pt x="116" y="688"/>
                  </a:lnTo>
                  <a:lnTo>
                    <a:pt x="114" y="689"/>
                  </a:lnTo>
                  <a:lnTo>
                    <a:pt x="112" y="689"/>
                  </a:lnTo>
                  <a:lnTo>
                    <a:pt x="111" y="689"/>
                  </a:lnTo>
                  <a:lnTo>
                    <a:pt x="110" y="690"/>
                  </a:lnTo>
                  <a:lnTo>
                    <a:pt x="107" y="690"/>
                  </a:lnTo>
                  <a:lnTo>
                    <a:pt x="106" y="690"/>
                  </a:lnTo>
                  <a:lnTo>
                    <a:pt x="103" y="690"/>
                  </a:lnTo>
                  <a:lnTo>
                    <a:pt x="102" y="690"/>
                  </a:lnTo>
                  <a:lnTo>
                    <a:pt x="99" y="687"/>
                  </a:lnTo>
                  <a:lnTo>
                    <a:pt x="97" y="685"/>
                  </a:lnTo>
                  <a:lnTo>
                    <a:pt x="95" y="682"/>
                  </a:lnTo>
                  <a:lnTo>
                    <a:pt x="93" y="680"/>
                  </a:lnTo>
                  <a:lnTo>
                    <a:pt x="90" y="678"/>
                  </a:lnTo>
                  <a:lnTo>
                    <a:pt x="88" y="674"/>
                  </a:lnTo>
                  <a:lnTo>
                    <a:pt x="86" y="672"/>
                  </a:lnTo>
                  <a:lnTo>
                    <a:pt x="85" y="670"/>
                  </a:lnTo>
                  <a:lnTo>
                    <a:pt x="82" y="668"/>
                  </a:lnTo>
                  <a:lnTo>
                    <a:pt x="79" y="664"/>
                  </a:lnTo>
                  <a:lnTo>
                    <a:pt x="78" y="662"/>
                  </a:lnTo>
                  <a:lnTo>
                    <a:pt x="76" y="660"/>
                  </a:lnTo>
                  <a:lnTo>
                    <a:pt x="71" y="655"/>
                  </a:lnTo>
                  <a:lnTo>
                    <a:pt x="69" y="652"/>
                  </a:lnTo>
                  <a:lnTo>
                    <a:pt x="69" y="650"/>
                  </a:lnTo>
                  <a:lnTo>
                    <a:pt x="69" y="648"/>
                  </a:lnTo>
                  <a:lnTo>
                    <a:pt x="68" y="646"/>
                  </a:lnTo>
                  <a:lnTo>
                    <a:pt x="68" y="645"/>
                  </a:lnTo>
                  <a:lnTo>
                    <a:pt x="67" y="644"/>
                  </a:lnTo>
                  <a:lnTo>
                    <a:pt x="64" y="643"/>
                  </a:lnTo>
                  <a:lnTo>
                    <a:pt x="61" y="640"/>
                  </a:lnTo>
                  <a:lnTo>
                    <a:pt x="56" y="637"/>
                  </a:lnTo>
                  <a:lnTo>
                    <a:pt x="51" y="633"/>
                  </a:lnTo>
                  <a:lnTo>
                    <a:pt x="45" y="630"/>
                  </a:lnTo>
                  <a:lnTo>
                    <a:pt x="38" y="625"/>
                  </a:lnTo>
                  <a:lnTo>
                    <a:pt x="30" y="620"/>
                  </a:lnTo>
                  <a:lnTo>
                    <a:pt x="24" y="615"/>
                  </a:lnTo>
                  <a:lnTo>
                    <a:pt x="16" y="610"/>
                  </a:lnTo>
                  <a:lnTo>
                    <a:pt x="9" y="605"/>
                  </a:lnTo>
                  <a:lnTo>
                    <a:pt x="2" y="601"/>
                  </a:lnTo>
                  <a:lnTo>
                    <a:pt x="0" y="599"/>
                  </a:lnTo>
                  <a:lnTo>
                    <a:pt x="0" y="298"/>
                  </a:lnTo>
                  <a:lnTo>
                    <a:pt x="1" y="300"/>
                  </a:lnTo>
                  <a:lnTo>
                    <a:pt x="6" y="298"/>
                  </a:lnTo>
                  <a:lnTo>
                    <a:pt x="7" y="298"/>
                  </a:lnTo>
                  <a:lnTo>
                    <a:pt x="9" y="300"/>
                  </a:lnTo>
                  <a:lnTo>
                    <a:pt x="11" y="301"/>
                  </a:lnTo>
                  <a:lnTo>
                    <a:pt x="11" y="303"/>
                  </a:lnTo>
                  <a:lnTo>
                    <a:pt x="9" y="303"/>
                  </a:lnTo>
                  <a:lnTo>
                    <a:pt x="8" y="304"/>
                  </a:lnTo>
                  <a:lnTo>
                    <a:pt x="8" y="305"/>
                  </a:lnTo>
                  <a:lnTo>
                    <a:pt x="10" y="307"/>
                  </a:lnTo>
                  <a:lnTo>
                    <a:pt x="11" y="306"/>
                  </a:lnTo>
                  <a:lnTo>
                    <a:pt x="12" y="305"/>
                  </a:lnTo>
                  <a:lnTo>
                    <a:pt x="13" y="304"/>
                  </a:lnTo>
                  <a:lnTo>
                    <a:pt x="16" y="304"/>
                  </a:lnTo>
                  <a:lnTo>
                    <a:pt x="18" y="304"/>
                  </a:lnTo>
                  <a:lnTo>
                    <a:pt x="19" y="304"/>
                  </a:lnTo>
                  <a:lnTo>
                    <a:pt x="21" y="302"/>
                  </a:lnTo>
                  <a:lnTo>
                    <a:pt x="23" y="298"/>
                  </a:lnTo>
                  <a:lnTo>
                    <a:pt x="24" y="297"/>
                  </a:lnTo>
                  <a:lnTo>
                    <a:pt x="25" y="296"/>
                  </a:lnTo>
                  <a:lnTo>
                    <a:pt x="25" y="295"/>
                  </a:lnTo>
                  <a:lnTo>
                    <a:pt x="25" y="293"/>
                  </a:lnTo>
                  <a:lnTo>
                    <a:pt x="25" y="292"/>
                  </a:lnTo>
                  <a:lnTo>
                    <a:pt x="25" y="290"/>
                  </a:lnTo>
                  <a:lnTo>
                    <a:pt x="27" y="286"/>
                  </a:lnTo>
                  <a:lnTo>
                    <a:pt x="29" y="285"/>
                  </a:lnTo>
                  <a:lnTo>
                    <a:pt x="32" y="285"/>
                  </a:lnTo>
                  <a:lnTo>
                    <a:pt x="33" y="286"/>
                  </a:lnTo>
                  <a:lnTo>
                    <a:pt x="34" y="288"/>
                  </a:lnTo>
                  <a:lnTo>
                    <a:pt x="34" y="289"/>
                  </a:lnTo>
                  <a:lnTo>
                    <a:pt x="35" y="292"/>
                  </a:lnTo>
                  <a:lnTo>
                    <a:pt x="36" y="293"/>
                  </a:lnTo>
                  <a:lnTo>
                    <a:pt x="37" y="294"/>
                  </a:lnTo>
                  <a:lnTo>
                    <a:pt x="39" y="295"/>
                  </a:lnTo>
                  <a:lnTo>
                    <a:pt x="54" y="297"/>
                  </a:lnTo>
                  <a:lnTo>
                    <a:pt x="59" y="296"/>
                  </a:lnTo>
                  <a:lnTo>
                    <a:pt x="69" y="293"/>
                  </a:lnTo>
                  <a:lnTo>
                    <a:pt x="79" y="289"/>
                  </a:lnTo>
                  <a:lnTo>
                    <a:pt x="80" y="288"/>
                  </a:lnTo>
                  <a:lnTo>
                    <a:pt x="81" y="286"/>
                  </a:lnTo>
                  <a:lnTo>
                    <a:pt x="81" y="284"/>
                  </a:lnTo>
                  <a:lnTo>
                    <a:pt x="82" y="278"/>
                  </a:lnTo>
                  <a:lnTo>
                    <a:pt x="82" y="277"/>
                  </a:lnTo>
                  <a:lnTo>
                    <a:pt x="85" y="267"/>
                  </a:lnTo>
                  <a:lnTo>
                    <a:pt x="85" y="264"/>
                  </a:lnTo>
                  <a:lnTo>
                    <a:pt x="86" y="262"/>
                  </a:lnTo>
                  <a:lnTo>
                    <a:pt x="88" y="261"/>
                  </a:lnTo>
                  <a:lnTo>
                    <a:pt x="89" y="261"/>
                  </a:lnTo>
                  <a:lnTo>
                    <a:pt x="87" y="260"/>
                  </a:lnTo>
                  <a:lnTo>
                    <a:pt x="86" y="259"/>
                  </a:lnTo>
                  <a:lnTo>
                    <a:pt x="85" y="258"/>
                  </a:lnTo>
                  <a:lnTo>
                    <a:pt x="84" y="253"/>
                  </a:lnTo>
                  <a:lnTo>
                    <a:pt x="82" y="251"/>
                  </a:lnTo>
                  <a:lnTo>
                    <a:pt x="81" y="251"/>
                  </a:lnTo>
                  <a:lnTo>
                    <a:pt x="80" y="250"/>
                  </a:lnTo>
                  <a:lnTo>
                    <a:pt x="78" y="248"/>
                  </a:lnTo>
                  <a:lnTo>
                    <a:pt x="77" y="250"/>
                  </a:lnTo>
                  <a:lnTo>
                    <a:pt x="76" y="250"/>
                  </a:lnTo>
                  <a:lnTo>
                    <a:pt x="75" y="248"/>
                  </a:lnTo>
                  <a:lnTo>
                    <a:pt x="73" y="248"/>
                  </a:lnTo>
                  <a:lnTo>
                    <a:pt x="71" y="248"/>
                  </a:lnTo>
                  <a:lnTo>
                    <a:pt x="70" y="248"/>
                  </a:lnTo>
                  <a:lnTo>
                    <a:pt x="69" y="247"/>
                  </a:lnTo>
                  <a:lnTo>
                    <a:pt x="68" y="247"/>
                  </a:lnTo>
                  <a:lnTo>
                    <a:pt x="67" y="247"/>
                  </a:lnTo>
                  <a:lnTo>
                    <a:pt x="65" y="247"/>
                  </a:lnTo>
                  <a:lnTo>
                    <a:pt x="65" y="246"/>
                  </a:lnTo>
                  <a:lnTo>
                    <a:pt x="64" y="245"/>
                  </a:lnTo>
                  <a:lnTo>
                    <a:pt x="63" y="245"/>
                  </a:lnTo>
                  <a:lnTo>
                    <a:pt x="63" y="244"/>
                  </a:lnTo>
                  <a:lnTo>
                    <a:pt x="63" y="243"/>
                  </a:lnTo>
                  <a:lnTo>
                    <a:pt x="62" y="240"/>
                  </a:lnTo>
                  <a:lnTo>
                    <a:pt x="63" y="239"/>
                  </a:lnTo>
                  <a:lnTo>
                    <a:pt x="62" y="239"/>
                  </a:lnTo>
                  <a:lnTo>
                    <a:pt x="47" y="239"/>
                  </a:lnTo>
                  <a:lnTo>
                    <a:pt x="46" y="239"/>
                  </a:lnTo>
                  <a:lnTo>
                    <a:pt x="46" y="238"/>
                  </a:lnTo>
                  <a:lnTo>
                    <a:pt x="46" y="237"/>
                  </a:lnTo>
                  <a:lnTo>
                    <a:pt x="42" y="237"/>
                  </a:lnTo>
                  <a:lnTo>
                    <a:pt x="41" y="236"/>
                  </a:lnTo>
                  <a:lnTo>
                    <a:pt x="42" y="235"/>
                  </a:lnTo>
                  <a:lnTo>
                    <a:pt x="42" y="234"/>
                  </a:lnTo>
                  <a:lnTo>
                    <a:pt x="44" y="234"/>
                  </a:lnTo>
                  <a:lnTo>
                    <a:pt x="44" y="233"/>
                  </a:lnTo>
                  <a:lnTo>
                    <a:pt x="44" y="231"/>
                  </a:lnTo>
                  <a:lnTo>
                    <a:pt x="45" y="230"/>
                  </a:lnTo>
                  <a:lnTo>
                    <a:pt x="46" y="229"/>
                  </a:lnTo>
                  <a:lnTo>
                    <a:pt x="45" y="228"/>
                  </a:lnTo>
                  <a:lnTo>
                    <a:pt x="38" y="227"/>
                  </a:lnTo>
                  <a:lnTo>
                    <a:pt x="34" y="223"/>
                  </a:lnTo>
                  <a:lnTo>
                    <a:pt x="33" y="223"/>
                  </a:lnTo>
                  <a:lnTo>
                    <a:pt x="33" y="225"/>
                  </a:lnTo>
                  <a:lnTo>
                    <a:pt x="32" y="225"/>
                  </a:lnTo>
                  <a:lnTo>
                    <a:pt x="30" y="225"/>
                  </a:lnTo>
                  <a:lnTo>
                    <a:pt x="29" y="225"/>
                  </a:lnTo>
                  <a:lnTo>
                    <a:pt x="28" y="220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8" y="217"/>
                  </a:lnTo>
                  <a:lnTo>
                    <a:pt x="29" y="217"/>
                  </a:lnTo>
                  <a:lnTo>
                    <a:pt x="35" y="217"/>
                  </a:lnTo>
                  <a:lnTo>
                    <a:pt x="41" y="211"/>
                  </a:lnTo>
                  <a:lnTo>
                    <a:pt x="44" y="209"/>
                  </a:lnTo>
                  <a:lnTo>
                    <a:pt x="46" y="208"/>
                  </a:lnTo>
                  <a:lnTo>
                    <a:pt x="49" y="208"/>
                  </a:lnTo>
                  <a:lnTo>
                    <a:pt x="51" y="208"/>
                  </a:lnTo>
                  <a:lnTo>
                    <a:pt x="53" y="208"/>
                  </a:lnTo>
                  <a:lnTo>
                    <a:pt x="55" y="206"/>
                  </a:lnTo>
                  <a:lnTo>
                    <a:pt x="56" y="203"/>
                  </a:lnTo>
                  <a:lnTo>
                    <a:pt x="61" y="202"/>
                  </a:lnTo>
                  <a:lnTo>
                    <a:pt x="61" y="201"/>
                  </a:lnTo>
                  <a:lnTo>
                    <a:pt x="63" y="198"/>
                  </a:lnTo>
                  <a:lnTo>
                    <a:pt x="64" y="198"/>
                  </a:lnTo>
                  <a:lnTo>
                    <a:pt x="65" y="197"/>
                  </a:lnTo>
                  <a:lnTo>
                    <a:pt x="67" y="196"/>
                  </a:lnTo>
                  <a:lnTo>
                    <a:pt x="64" y="193"/>
                  </a:lnTo>
                  <a:lnTo>
                    <a:pt x="63" y="192"/>
                  </a:lnTo>
                  <a:lnTo>
                    <a:pt x="63" y="191"/>
                  </a:lnTo>
                  <a:lnTo>
                    <a:pt x="63" y="188"/>
                  </a:lnTo>
                  <a:lnTo>
                    <a:pt x="63" y="187"/>
                  </a:lnTo>
                  <a:lnTo>
                    <a:pt x="63" y="186"/>
                  </a:lnTo>
                  <a:lnTo>
                    <a:pt x="62" y="186"/>
                  </a:lnTo>
                  <a:lnTo>
                    <a:pt x="59" y="185"/>
                  </a:lnTo>
                  <a:lnTo>
                    <a:pt x="58" y="184"/>
                  </a:lnTo>
                  <a:lnTo>
                    <a:pt x="59" y="180"/>
                  </a:lnTo>
                  <a:lnTo>
                    <a:pt x="59" y="179"/>
                  </a:lnTo>
                  <a:lnTo>
                    <a:pt x="58" y="178"/>
                  </a:lnTo>
                  <a:lnTo>
                    <a:pt x="55" y="178"/>
                  </a:lnTo>
                  <a:lnTo>
                    <a:pt x="54" y="178"/>
                  </a:lnTo>
                  <a:lnTo>
                    <a:pt x="54" y="177"/>
                  </a:lnTo>
                  <a:lnTo>
                    <a:pt x="53" y="176"/>
                  </a:lnTo>
                  <a:lnTo>
                    <a:pt x="53" y="175"/>
                  </a:lnTo>
                  <a:lnTo>
                    <a:pt x="53" y="173"/>
                  </a:lnTo>
                  <a:lnTo>
                    <a:pt x="54" y="171"/>
                  </a:lnTo>
                  <a:lnTo>
                    <a:pt x="55" y="170"/>
                  </a:lnTo>
                  <a:lnTo>
                    <a:pt x="58" y="170"/>
                  </a:lnTo>
                  <a:lnTo>
                    <a:pt x="59" y="169"/>
                  </a:lnTo>
                  <a:lnTo>
                    <a:pt x="60" y="168"/>
                  </a:lnTo>
                  <a:lnTo>
                    <a:pt x="60" y="167"/>
                  </a:lnTo>
                  <a:lnTo>
                    <a:pt x="61" y="166"/>
                  </a:lnTo>
                  <a:lnTo>
                    <a:pt x="68" y="160"/>
                  </a:lnTo>
                  <a:lnTo>
                    <a:pt x="64" y="156"/>
                  </a:lnTo>
                  <a:lnTo>
                    <a:pt x="67" y="156"/>
                  </a:lnTo>
                  <a:lnTo>
                    <a:pt x="69" y="156"/>
                  </a:lnTo>
                  <a:lnTo>
                    <a:pt x="70" y="155"/>
                  </a:lnTo>
                  <a:lnTo>
                    <a:pt x="71" y="154"/>
                  </a:lnTo>
                  <a:lnTo>
                    <a:pt x="72" y="154"/>
                  </a:lnTo>
                  <a:lnTo>
                    <a:pt x="73" y="154"/>
                  </a:lnTo>
                  <a:lnTo>
                    <a:pt x="75" y="155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5"/>
                  </a:lnTo>
                  <a:lnTo>
                    <a:pt x="81" y="154"/>
                  </a:lnTo>
                  <a:lnTo>
                    <a:pt x="82" y="154"/>
                  </a:lnTo>
                  <a:lnTo>
                    <a:pt x="85" y="155"/>
                  </a:lnTo>
                  <a:lnTo>
                    <a:pt x="87" y="158"/>
                  </a:lnTo>
                  <a:lnTo>
                    <a:pt x="88" y="159"/>
                  </a:lnTo>
                  <a:lnTo>
                    <a:pt x="89" y="158"/>
                  </a:lnTo>
                  <a:lnTo>
                    <a:pt x="89" y="156"/>
                  </a:lnTo>
                  <a:lnTo>
                    <a:pt x="90" y="156"/>
                  </a:lnTo>
                  <a:lnTo>
                    <a:pt x="92" y="156"/>
                  </a:lnTo>
                  <a:lnTo>
                    <a:pt x="96" y="156"/>
                  </a:lnTo>
                  <a:lnTo>
                    <a:pt x="97" y="156"/>
                  </a:lnTo>
                  <a:lnTo>
                    <a:pt x="99" y="159"/>
                  </a:lnTo>
                  <a:lnTo>
                    <a:pt x="101" y="159"/>
                  </a:lnTo>
                  <a:lnTo>
                    <a:pt x="104" y="158"/>
                  </a:lnTo>
                  <a:lnTo>
                    <a:pt x="105" y="156"/>
                  </a:lnTo>
                  <a:lnTo>
                    <a:pt x="106" y="155"/>
                  </a:lnTo>
                  <a:lnTo>
                    <a:pt x="106" y="152"/>
                  </a:lnTo>
                  <a:lnTo>
                    <a:pt x="106" y="151"/>
                  </a:lnTo>
                  <a:lnTo>
                    <a:pt x="106" y="150"/>
                  </a:lnTo>
                  <a:lnTo>
                    <a:pt x="105" y="148"/>
                  </a:lnTo>
                  <a:lnTo>
                    <a:pt x="104" y="147"/>
                  </a:lnTo>
                  <a:lnTo>
                    <a:pt x="96" y="145"/>
                  </a:lnTo>
                  <a:lnTo>
                    <a:pt x="94" y="144"/>
                  </a:lnTo>
                  <a:lnTo>
                    <a:pt x="92" y="143"/>
                  </a:lnTo>
                  <a:lnTo>
                    <a:pt x="90" y="141"/>
                  </a:lnTo>
                  <a:lnTo>
                    <a:pt x="89" y="139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2" y="142"/>
                  </a:lnTo>
                  <a:lnTo>
                    <a:pt x="79" y="138"/>
                  </a:lnTo>
                  <a:lnTo>
                    <a:pt x="78" y="138"/>
                  </a:lnTo>
                  <a:lnTo>
                    <a:pt x="75" y="138"/>
                  </a:lnTo>
                  <a:lnTo>
                    <a:pt x="72" y="138"/>
                  </a:lnTo>
                  <a:lnTo>
                    <a:pt x="71" y="136"/>
                  </a:lnTo>
                  <a:lnTo>
                    <a:pt x="70" y="135"/>
                  </a:lnTo>
                  <a:lnTo>
                    <a:pt x="70" y="134"/>
                  </a:lnTo>
                  <a:lnTo>
                    <a:pt x="70" y="131"/>
                  </a:lnTo>
                  <a:lnTo>
                    <a:pt x="71" y="130"/>
                  </a:lnTo>
                  <a:lnTo>
                    <a:pt x="72" y="128"/>
                  </a:lnTo>
                  <a:lnTo>
                    <a:pt x="73" y="127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3" y="123"/>
                  </a:lnTo>
                  <a:lnTo>
                    <a:pt x="75" y="123"/>
                  </a:lnTo>
                  <a:lnTo>
                    <a:pt x="76" y="123"/>
                  </a:lnTo>
                  <a:lnTo>
                    <a:pt x="77" y="125"/>
                  </a:lnTo>
                  <a:lnTo>
                    <a:pt x="77" y="126"/>
                  </a:lnTo>
                  <a:lnTo>
                    <a:pt x="78" y="127"/>
                  </a:lnTo>
                  <a:lnTo>
                    <a:pt x="79" y="128"/>
                  </a:lnTo>
                  <a:lnTo>
                    <a:pt x="80" y="128"/>
                  </a:lnTo>
                  <a:lnTo>
                    <a:pt x="81" y="127"/>
                  </a:lnTo>
                  <a:lnTo>
                    <a:pt x="84" y="125"/>
                  </a:lnTo>
                  <a:lnTo>
                    <a:pt x="85" y="125"/>
                  </a:lnTo>
                  <a:lnTo>
                    <a:pt x="86" y="123"/>
                  </a:lnTo>
                  <a:lnTo>
                    <a:pt x="85" y="119"/>
                  </a:lnTo>
                  <a:lnTo>
                    <a:pt x="84" y="118"/>
                  </a:lnTo>
                  <a:lnTo>
                    <a:pt x="80" y="118"/>
                  </a:lnTo>
                  <a:lnTo>
                    <a:pt x="79" y="119"/>
                  </a:lnTo>
                  <a:lnTo>
                    <a:pt x="77" y="121"/>
                  </a:lnTo>
                  <a:lnTo>
                    <a:pt x="76" y="121"/>
                  </a:lnTo>
                  <a:lnTo>
                    <a:pt x="70" y="120"/>
                  </a:lnTo>
                  <a:lnTo>
                    <a:pt x="70" y="119"/>
                  </a:lnTo>
                  <a:lnTo>
                    <a:pt x="69" y="119"/>
                  </a:lnTo>
                  <a:lnTo>
                    <a:pt x="69" y="118"/>
                  </a:lnTo>
                  <a:lnTo>
                    <a:pt x="67" y="117"/>
                  </a:lnTo>
                  <a:lnTo>
                    <a:pt x="62" y="117"/>
                  </a:lnTo>
                  <a:lnTo>
                    <a:pt x="61" y="116"/>
                  </a:lnTo>
                  <a:lnTo>
                    <a:pt x="62" y="114"/>
                  </a:lnTo>
                  <a:lnTo>
                    <a:pt x="65" y="116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8" y="111"/>
                  </a:lnTo>
                  <a:lnTo>
                    <a:pt x="69" y="110"/>
                  </a:lnTo>
                  <a:lnTo>
                    <a:pt x="70" y="109"/>
                  </a:lnTo>
                  <a:lnTo>
                    <a:pt x="71" y="108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2" y="104"/>
                  </a:lnTo>
                  <a:lnTo>
                    <a:pt x="72" y="103"/>
                  </a:lnTo>
                  <a:lnTo>
                    <a:pt x="70" y="102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68" y="100"/>
                  </a:lnTo>
                  <a:lnTo>
                    <a:pt x="65" y="100"/>
                  </a:lnTo>
                  <a:lnTo>
                    <a:pt x="64" y="100"/>
                  </a:lnTo>
                  <a:lnTo>
                    <a:pt x="64" y="99"/>
                  </a:lnTo>
                  <a:lnTo>
                    <a:pt x="64" y="97"/>
                  </a:lnTo>
                  <a:lnTo>
                    <a:pt x="65" y="96"/>
                  </a:lnTo>
                  <a:lnTo>
                    <a:pt x="65" y="95"/>
                  </a:lnTo>
                  <a:lnTo>
                    <a:pt x="68" y="95"/>
                  </a:lnTo>
                  <a:lnTo>
                    <a:pt x="69" y="95"/>
                  </a:lnTo>
                  <a:lnTo>
                    <a:pt x="70" y="95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2" y="99"/>
                  </a:lnTo>
                  <a:lnTo>
                    <a:pt x="73" y="99"/>
                  </a:lnTo>
                  <a:lnTo>
                    <a:pt x="73" y="97"/>
                  </a:lnTo>
                  <a:lnTo>
                    <a:pt x="73" y="96"/>
                  </a:lnTo>
                  <a:lnTo>
                    <a:pt x="73" y="95"/>
                  </a:lnTo>
                  <a:lnTo>
                    <a:pt x="72" y="93"/>
                  </a:lnTo>
                  <a:lnTo>
                    <a:pt x="72" y="91"/>
                  </a:lnTo>
                  <a:lnTo>
                    <a:pt x="75" y="91"/>
                  </a:lnTo>
                  <a:lnTo>
                    <a:pt x="76" y="91"/>
                  </a:lnTo>
                  <a:lnTo>
                    <a:pt x="76" y="89"/>
                  </a:lnTo>
                  <a:lnTo>
                    <a:pt x="77" y="88"/>
                  </a:lnTo>
                  <a:lnTo>
                    <a:pt x="78" y="88"/>
                  </a:lnTo>
                  <a:lnTo>
                    <a:pt x="80" y="88"/>
                  </a:lnTo>
                  <a:lnTo>
                    <a:pt x="81" y="89"/>
                  </a:lnTo>
                  <a:lnTo>
                    <a:pt x="82" y="92"/>
                  </a:lnTo>
                  <a:lnTo>
                    <a:pt x="86" y="93"/>
                  </a:lnTo>
                  <a:lnTo>
                    <a:pt x="86" y="95"/>
                  </a:lnTo>
                  <a:lnTo>
                    <a:pt x="87" y="95"/>
                  </a:lnTo>
                  <a:lnTo>
                    <a:pt x="88" y="95"/>
                  </a:lnTo>
                  <a:lnTo>
                    <a:pt x="88" y="94"/>
                  </a:lnTo>
                  <a:lnTo>
                    <a:pt x="88" y="93"/>
                  </a:lnTo>
                  <a:lnTo>
                    <a:pt x="92" y="93"/>
                  </a:lnTo>
                  <a:lnTo>
                    <a:pt x="93" y="93"/>
                  </a:lnTo>
                  <a:lnTo>
                    <a:pt x="94" y="92"/>
                  </a:lnTo>
                  <a:lnTo>
                    <a:pt x="95" y="92"/>
                  </a:lnTo>
                  <a:lnTo>
                    <a:pt x="95" y="93"/>
                  </a:lnTo>
                  <a:lnTo>
                    <a:pt x="96" y="93"/>
                  </a:lnTo>
                  <a:lnTo>
                    <a:pt x="96" y="94"/>
                  </a:lnTo>
                  <a:lnTo>
                    <a:pt x="96" y="95"/>
                  </a:lnTo>
                  <a:lnTo>
                    <a:pt x="97" y="96"/>
                  </a:lnTo>
                  <a:lnTo>
                    <a:pt x="98" y="96"/>
                  </a:lnTo>
                  <a:lnTo>
                    <a:pt x="103" y="96"/>
                  </a:lnTo>
                  <a:lnTo>
                    <a:pt x="103" y="93"/>
                  </a:lnTo>
                  <a:lnTo>
                    <a:pt x="103" y="91"/>
                  </a:lnTo>
                  <a:lnTo>
                    <a:pt x="118" y="91"/>
                  </a:lnTo>
                  <a:lnTo>
                    <a:pt x="119" y="91"/>
                  </a:lnTo>
                  <a:lnTo>
                    <a:pt x="119" y="92"/>
                  </a:lnTo>
                  <a:lnTo>
                    <a:pt x="119" y="93"/>
                  </a:lnTo>
                  <a:lnTo>
                    <a:pt x="118" y="94"/>
                  </a:lnTo>
                  <a:lnTo>
                    <a:pt x="116" y="95"/>
                  </a:lnTo>
                  <a:lnTo>
                    <a:pt x="116" y="96"/>
                  </a:lnTo>
                  <a:lnTo>
                    <a:pt x="118" y="97"/>
                  </a:lnTo>
                  <a:lnTo>
                    <a:pt x="120" y="99"/>
                  </a:lnTo>
                  <a:lnTo>
                    <a:pt x="121" y="100"/>
                  </a:lnTo>
                  <a:lnTo>
                    <a:pt x="121" y="101"/>
                  </a:lnTo>
                  <a:lnTo>
                    <a:pt x="122" y="101"/>
                  </a:lnTo>
                  <a:lnTo>
                    <a:pt x="122" y="100"/>
                  </a:lnTo>
                  <a:lnTo>
                    <a:pt x="122" y="97"/>
                  </a:lnTo>
                  <a:lnTo>
                    <a:pt x="122" y="96"/>
                  </a:lnTo>
                  <a:lnTo>
                    <a:pt x="124" y="94"/>
                  </a:lnTo>
                  <a:lnTo>
                    <a:pt x="123" y="93"/>
                  </a:lnTo>
                  <a:lnTo>
                    <a:pt x="123" y="91"/>
                  </a:lnTo>
                  <a:lnTo>
                    <a:pt x="124" y="88"/>
                  </a:lnTo>
                  <a:lnTo>
                    <a:pt x="125" y="87"/>
                  </a:lnTo>
                  <a:lnTo>
                    <a:pt x="128" y="87"/>
                  </a:lnTo>
                  <a:lnTo>
                    <a:pt x="130" y="87"/>
                  </a:lnTo>
                  <a:lnTo>
                    <a:pt x="132" y="86"/>
                  </a:lnTo>
                  <a:lnTo>
                    <a:pt x="133" y="86"/>
                  </a:lnTo>
                  <a:lnTo>
                    <a:pt x="134" y="87"/>
                  </a:lnTo>
                  <a:lnTo>
                    <a:pt x="136" y="87"/>
                  </a:lnTo>
                  <a:lnTo>
                    <a:pt x="139" y="86"/>
                  </a:lnTo>
                  <a:lnTo>
                    <a:pt x="142" y="87"/>
                  </a:lnTo>
                  <a:lnTo>
                    <a:pt x="144" y="86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4" y="84"/>
                  </a:lnTo>
                  <a:lnTo>
                    <a:pt x="144" y="83"/>
                  </a:lnTo>
                  <a:lnTo>
                    <a:pt x="144" y="81"/>
                  </a:lnTo>
                  <a:lnTo>
                    <a:pt x="146" y="80"/>
                  </a:lnTo>
                  <a:lnTo>
                    <a:pt x="148" y="80"/>
                  </a:lnTo>
                  <a:lnTo>
                    <a:pt x="151" y="81"/>
                  </a:lnTo>
                  <a:lnTo>
                    <a:pt x="154" y="81"/>
                  </a:lnTo>
                  <a:lnTo>
                    <a:pt x="156" y="79"/>
                  </a:lnTo>
                  <a:lnTo>
                    <a:pt x="157" y="79"/>
                  </a:lnTo>
                  <a:lnTo>
                    <a:pt x="159" y="79"/>
                  </a:lnTo>
                  <a:lnTo>
                    <a:pt x="166" y="76"/>
                  </a:lnTo>
                  <a:lnTo>
                    <a:pt x="167" y="77"/>
                  </a:lnTo>
                  <a:lnTo>
                    <a:pt x="168" y="77"/>
                  </a:lnTo>
                  <a:lnTo>
                    <a:pt x="172" y="79"/>
                  </a:lnTo>
                  <a:lnTo>
                    <a:pt x="173" y="80"/>
                  </a:lnTo>
                  <a:lnTo>
                    <a:pt x="173" y="79"/>
                  </a:lnTo>
                  <a:lnTo>
                    <a:pt x="174" y="78"/>
                  </a:lnTo>
                  <a:lnTo>
                    <a:pt x="176" y="78"/>
                  </a:lnTo>
                  <a:lnTo>
                    <a:pt x="177" y="78"/>
                  </a:lnTo>
                  <a:lnTo>
                    <a:pt x="177" y="76"/>
                  </a:lnTo>
                  <a:lnTo>
                    <a:pt x="176" y="75"/>
                  </a:lnTo>
                  <a:lnTo>
                    <a:pt x="176" y="74"/>
                  </a:lnTo>
                  <a:lnTo>
                    <a:pt x="176" y="72"/>
                  </a:lnTo>
                  <a:lnTo>
                    <a:pt x="177" y="72"/>
                  </a:lnTo>
                  <a:lnTo>
                    <a:pt x="179" y="72"/>
                  </a:lnTo>
                  <a:lnTo>
                    <a:pt x="180" y="72"/>
                  </a:lnTo>
                  <a:lnTo>
                    <a:pt x="180" y="71"/>
                  </a:lnTo>
                  <a:lnTo>
                    <a:pt x="181" y="71"/>
                  </a:lnTo>
                  <a:lnTo>
                    <a:pt x="182" y="72"/>
                  </a:lnTo>
                  <a:lnTo>
                    <a:pt x="183" y="71"/>
                  </a:lnTo>
                  <a:lnTo>
                    <a:pt x="185" y="71"/>
                  </a:lnTo>
                  <a:lnTo>
                    <a:pt x="187" y="70"/>
                  </a:lnTo>
                  <a:lnTo>
                    <a:pt x="188" y="70"/>
                  </a:lnTo>
                  <a:lnTo>
                    <a:pt x="189" y="70"/>
                  </a:lnTo>
                  <a:lnTo>
                    <a:pt x="193" y="70"/>
                  </a:lnTo>
                  <a:lnTo>
                    <a:pt x="193" y="69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7" y="69"/>
                  </a:lnTo>
                  <a:lnTo>
                    <a:pt x="198" y="68"/>
                  </a:lnTo>
                  <a:lnTo>
                    <a:pt x="199" y="68"/>
                  </a:lnTo>
                  <a:lnTo>
                    <a:pt x="201" y="70"/>
                  </a:lnTo>
                  <a:lnTo>
                    <a:pt x="202" y="71"/>
                  </a:lnTo>
                  <a:lnTo>
                    <a:pt x="204" y="71"/>
                  </a:lnTo>
                  <a:lnTo>
                    <a:pt x="206" y="70"/>
                  </a:lnTo>
                  <a:lnTo>
                    <a:pt x="208" y="68"/>
                  </a:lnTo>
                  <a:lnTo>
                    <a:pt x="210" y="67"/>
                  </a:lnTo>
                  <a:lnTo>
                    <a:pt x="213" y="68"/>
                  </a:lnTo>
                  <a:lnTo>
                    <a:pt x="216" y="71"/>
                  </a:lnTo>
                  <a:lnTo>
                    <a:pt x="217" y="72"/>
                  </a:lnTo>
                  <a:lnTo>
                    <a:pt x="218" y="72"/>
                  </a:lnTo>
                  <a:lnTo>
                    <a:pt x="219" y="72"/>
                  </a:lnTo>
                  <a:lnTo>
                    <a:pt x="220" y="72"/>
                  </a:lnTo>
                  <a:lnTo>
                    <a:pt x="222" y="70"/>
                  </a:lnTo>
                  <a:lnTo>
                    <a:pt x="220" y="63"/>
                  </a:lnTo>
                  <a:lnTo>
                    <a:pt x="222" y="62"/>
                  </a:lnTo>
                  <a:lnTo>
                    <a:pt x="222" y="61"/>
                  </a:lnTo>
                  <a:lnTo>
                    <a:pt x="222" y="59"/>
                  </a:lnTo>
                  <a:lnTo>
                    <a:pt x="226" y="56"/>
                  </a:lnTo>
                  <a:lnTo>
                    <a:pt x="227" y="56"/>
                  </a:lnTo>
                  <a:lnTo>
                    <a:pt x="230" y="56"/>
                  </a:lnTo>
                  <a:lnTo>
                    <a:pt x="231" y="56"/>
                  </a:lnTo>
                  <a:lnTo>
                    <a:pt x="231" y="55"/>
                  </a:lnTo>
                  <a:lnTo>
                    <a:pt x="231" y="53"/>
                  </a:lnTo>
                  <a:lnTo>
                    <a:pt x="231" y="52"/>
                  </a:lnTo>
                  <a:lnTo>
                    <a:pt x="232" y="52"/>
                  </a:lnTo>
                  <a:lnTo>
                    <a:pt x="235" y="52"/>
                  </a:lnTo>
                  <a:lnTo>
                    <a:pt x="241" y="54"/>
                  </a:lnTo>
                  <a:lnTo>
                    <a:pt x="242" y="54"/>
                  </a:lnTo>
                  <a:lnTo>
                    <a:pt x="242" y="53"/>
                  </a:lnTo>
                  <a:lnTo>
                    <a:pt x="243" y="51"/>
                  </a:lnTo>
                  <a:lnTo>
                    <a:pt x="244" y="50"/>
                  </a:lnTo>
                  <a:lnTo>
                    <a:pt x="245" y="49"/>
                  </a:lnTo>
                  <a:lnTo>
                    <a:pt x="249" y="47"/>
                  </a:lnTo>
                  <a:lnTo>
                    <a:pt x="250" y="52"/>
                  </a:lnTo>
                  <a:lnTo>
                    <a:pt x="250" y="53"/>
                  </a:lnTo>
                  <a:lnTo>
                    <a:pt x="254" y="52"/>
                  </a:lnTo>
                  <a:lnTo>
                    <a:pt x="268" y="46"/>
                  </a:lnTo>
                  <a:lnTo>
                    <a:pt x="270" y="46"/>
                  </a:lnTo>
                  <a:lnTo>
                    <a:pt x="275" y="46"/>
                  </a:lnTo>
                  <a:lnTo>
                    <a:pt x="277" y="46"/>
                  </a:lnTo>
                  <a:lnTo>
                    <a:pt x="278" y="45"/>
                  </a:lnTo>
                  <a:lnTo>
                    <a:pt x="279" y="44"/>
                  </a:lnTo>
                  <a:lnTo>
                    <a:pt x="280" y="44"/>
                  </a:lnTo>
                  <a:lnTo>
                    <a:pt x="287" y="43"/>
                  </a:lnTo>
                  <a:lnTo>
                    <a:pt x="288" y="43"/>
                  </a:lnTo>
                  <a:lnTo>
                    <a:pt x="291" y="42"/>
                  </a:lnTo>
                  <a:lnTo>
                    <a:pt x="292" y="42"/>
                  </a:lnTo>
                  <a:lnTo>
                    <a:pt x="295" y="42"/>
                  </a:lnTo>
                  <a:lnTo>
                    <a:pt x="296" y="41"/>
                  </a:lnTo>
                  <a:lnTo>
                    <a:pt x="297" y="41"/>
                  </a:lnTo>
                  <a:lnTo>
                    <a:pt x="297" y="38"/>
                  </a:lnTo>
                  <a:lnTo>
                    <a:pt x="299" y="37"/>
                  </a:lnTo>
                  <a:lnTo>
                    <a:pt x="300" y="37"/>
                  </a:lnTo>
                  <a:lnTo>
                    <a:pt x="302" y="37"/>
                  </a:lnTo>
                  <a:lnTo>
                    <a:pt x="304" y="37"/>
                  </a:lnTo>
                  <a:lnTo>
                    <a:pt x="311" y="37"/>
                  </a:lnTo>
                  <a:lnTo>
                    <a:pt x="314" y="36"/>
                  </a:lnTo>
                  <a:lnTo>
                    <a:pt x="317" y="35"/>
                  </a:lnTo>
                  <a:lnTo>
                    <a:pt x="318" y="31"/>
                  </a:lnTo>
                  <a:lnTo>
                    <a:pt x="319" y="31"/>
                  </a:lnTo>
                  <a:lnTo>
                    <a:pt x="320" y="30"/>
                  </a:lnTo>
                  <a:lnTo>
                    <a:pt x="321" y="30"/>
                  </a:lnTo>
                  <a:lnTo>
                    <a:pt x="322" y="30"/>
                  </a:lnTo>
                  <a:lnTo>
                    <a:pt x="326" y="31"/>
                  </a:lnTo>
                  <a:lnTo>
                    <a:pt x="331" y="30"/>
                  </a:lnTo>
                  <a:lnTo>
                    <a:pt x="332" y="30"/>
                  </a:lnTo>
                  <a:lnTo>
                    <a:pt x="332" y="28"/>
                  </a:lnTo>
                  <a:lnTo>
                    <a:pt x="334" y="28"/>
                  </a:lnTo>
                  <a:lnTo>
                    <a:pt x="334" y="27"/>
                  </a:lnTo>
                  <a:lnTo>
                    <a:pt x="335" y="26"/>
                  </a:lnTo>
                  <a:lnTo>
                    <a:pt x="335" y="25"/>
                  </a:lnTo>
                  <a:lnTo>
                    <a:pt x="336" y="25"/>
                  </a:lnTo>
                  <a:lnTo>
                    <a:pt x="337" y="25"/>
                  </a:lnTo>
                  <a:lnTo>
                    <a:pt x="337" y="24"/>
                  </a:lnTo>
                  <a:lnTo>
                    <a:pt x="334" y="21"/>
                  </a:lnTo>
                  <a:lnTo>
                    <a:pt x="332" y="20"/>
                  </a:lnTo>
                  <a:lnTo>
                    <a:pt x="334" y="18"/>
                  </a:lnTo>
                  <a:lnTo>
                    <a:pt x="332" y="17"/>
                  </a:lnTo>
                  <a:lnTo>
                    <a:pt x="335" y="16"/>
                  </a:lnTo>
                  <a:lnTo>
                    <a:pt x="336" y="16"/>
                  </a:lnTo>
                  <a:lnTo>
                    <a:pt x="337" y="16"/>
                  </a:lnTo>
                  <a:lnTo>
                    <a:pt x="339" y="16"/>
                  </a:lnTo>
                  <a:lnTo>
                    <a:pt x="340" y="16"/>
                  </a:lnTo>
                  <a:lnTo>
                    <a:pt x="343" y="16"/>
                  </a:lnTo>
                  <a:lnTo>
                    <a:pt x="346" y="16"/>
                  </a:lnTo>
                  <a:lnTo>
                    <a:pt x="346" y="14"/>
                  </a:lnTo>
                  <a:lnTo>
                    <a:pt x="347" y="16"/>
                  </a:lnTo>
                  <a:lnTo>
                    <a:pt x="348" y="16"/>
                  </a:lnTo>
                  <a:lnTo>
                    <a:pt x="348" y="14"/>
                  </a:lnTo>
                  <a:lnTo>
                    <a:pt x="348" y="13"/>
                  </a:lnTo>
                  <a:lnTo>
                    <a:pt x="348" y="12"/>
                  </a:lnTo>
                  <a:lnTo>
                    <a:pt x="348" y="11"/>
                  </a:lnTo>
                  <a:lnTo>
                    <a:pt x="351" y="10"/>
                  </a:lnTo>
                  <a:lnTo>
                    <a:pt x="351" y="9"/>
                  </a:lnTo>
                  <a:lnTo>
                    <a:pt x="351" y="8"/>
                  </a:lnTo>
                  <a:lnTo>
                    <a:pt x="351" y="7"/>
                  </a:lnTo>
                  <a:lnTo>
                    <a:pt x="351" y="5"/>
                  </a:lnTo>
                  <a:lnTo>
                    <a:pt x="352" y="4"/>
                  </a:lnTo>
                  <a:lnTo>
                    <a:pt x="353" y="5"/>
                  </a:lnTo>
                  <a:lnTo>
                    <a:pt x="356" y="5"/>
                  </a:lnTo>
                  <a:lnTo>
                    <a:pt x="357" y="5"/>
                  </a:lnTo>
                  <a:lnTo>
                    <a:pt x="357" y="7"/>
                  </a:lnTo>
                  <a:lnTo>
                    <a:pt x="358" y="9"/>
                  </a:lnTo>
                  <a:lnTo>
                    <a:pt x="360" y="10"/>
                  </a:lnTo>
                  <a:lnTo>
                    <a:pt x="361" y="10"/>
                  </a:lnTo>
                  <a:lnTo>
                    <a:pt x="362" y="10"/>
                  </a:lnTo>
                  <a:lnTo>
                    <a:pt x="362" y="9"/>
                  </a:lnTo>
                  <a:lnTo>
                    <a:pt x="362" y="8"/>
                  </a:lnTo>
                  <a:lnTo>
                    <a:pt x="362" y="5"/>
                  </a:lnTo>
                  <a:lnTo>
                    <a:pt x="361" y="4"/>
                  </a:lnTo>
                  <a:lnTo>
                    <a:pt x="360" y="4"/>
                  </a:lnTo>
                  <a:lnTo>
                    <a:pt x="360" y="3"/>
                  </a:lnTo>
                  <a:lnTo>
                    <a:pt x="360" y="2"/>
                  </a:lnTo>
                  <a:lnTo>
                    <a:pt x="358" y="1"/>
                  </a:lnTo>
                  <a:lnTo>
                    <a:pt x="360" y="0"/>
                  </a:lnTo>
                  <a:lnTo>
                    <a:pt x="361" y="0"/>
                  </a:lnTo>
                  <a:lnTo>
                    <a:pt x="368" y="2"/>
                  </a:lnTo>
                  <a:lnTo>
                    <a:pt x="369" y="3"/>
                  </a:lnTo>
                  <a:lnTo>
                    <a:pt x="369" y="5"/>
                  </a:lnTo>
                  <a:lnTo>
                    <a:pt x="370" y="7"/>
                  </a:lnTo>
                  <a:lnTo>
                    <a:pt x="371" y="7"/>
                  </a:lnTo>
                  <a:lnTo>
                    <a:pt x="374" y="3"/>
                  </a:lnTo>
                  <a:lnTo>
                    <a:pt x="375" y="3"/>
                  </a:lnTo>
                  <a:lnTo>
                    <a:pt x="380" y="5"/>
                  </a:lnTo>
                  <a:lnTo>
                    <a:pt x="388" y="7"/>
                  </a:lnTo>
                  <a:lnTo>
                    <a:pt x="392" y="9"/>
                  </a:lnTo>
                  <a:lnTo>
                    <a:pt x="394" y="10"/>
                  </a:lnTo>
                  <a:lnTo>
                    <a:pt x="397" y="14"/>
                  </a:lnTo>
                  <a:lnTo>
                    <a:pt x="398" y="14"/>
                  </a:lnTo>
                  <a:lnTo>
                    <a:pt x="400" y="16"/>
                  </a:lnTo>
                  <a:lnTo>
                    <a:pt x="401" y="16"/>
                  </a:lnTo>
                  <a:lnTo>
                    <a:pt x="407" y="19"/>
                  </a:lnTo>
                  <a:lnTo>
                    <a:pt x="408" y="19"/>
                  </a:lnTo>
                  <a:lnTo>
                    <a:pt x="409" y="17"/>
                  </a:lnTo>
                  <a:lnTo>
                    <a:pt x="411" y="16"/>
                  </a:lnTo>
                  <a:lnTo>
                    <a:pt x="414" y="14"/>
                  </a:lnTo>
                  <a:lnTo>
                    <a:pt x="414" y="13"/>
                  </a:lnTo>
                  <a:lnTo>
                    <a:pt x="415" y="12"/>
                  </a:lnTo>
                  <a:lnTo>
                    <a:pt x="416" y="10"/>
                  </a:lnTo>
                  <a:lnTo>
                    <a:pt x="417" y="9"/>
                  </a:lnTo>
                  <a:lnTo>
                    <a:pt x="420" y="10"/>
                  </a:lnTo>
                  <a:lnTo>
                    <a:pt x="421" y="10"/>
                  </a:lnTo>
                  <a:lnTo>
                    <a:pt x="422" y="10"/>
                  </a:lnTo>
                  <a:lnTo>
                    <a:pt x="423" y="9"/>
                  </a:lnTo>
                  <a:lnTo>
                    <a:pt x="424" y="8"/>
                  </a:lnTo>
                  <a:lnTo>
                    <a:pt x="426" y="8"/>
                  </a:lnTo>
                  <a:lnTo>
                    <a:pt x="429" y="8"/>
                  </a:lnTo>
                  <a:lnTo>
                    <a:pt x="431" y="9"/>
                  </a:lnTo>
                  <a:lnTo>
                    <a:pt x="430" y="10"/>
                  </a:lnTo>
                  <a:lnTo>
                    <a:pt x="429" y="11"/>
                  </a:lnTo>
                  <a:lnTo>
                    <a:pt x="429" y="12"/>
                  </a:lnTo>
                  <a:lnTo>
                    <a:pt x="430" y="12"/>
                  </a:lnTo>
                  <a:lnTo>
                    <a:pt x="432" y="16"/>
                  </a:lnTo>
                  <a:lnTo>
                    <a:pt x="435" y="21"/>
                  </a:lnTo>
                  <a:lnTo>
                    <a:pt x="437" y="22"/>
                  </a:lnTo>
                  <a:lnTo>
                    <a:pt x="437" y="24"/>
                  </a:lnTo>
                  <a:lnTo>
                    <a:pt x="437" y="25"/>
                  </a:lnTo>
                  <a:lnTo>
                    <a:pt x="437" y="27"/>
                  </a:lnTo>
                  <a:lnTo>
                    <a:pt x="435" y="28"/>
                  </a:lnTo>
                  <a:lnTo>
                    <a:pt x="435" y="29"/>
                  </a:lnTo>
                  <a:lnTo>
                    <a:pt x="437" y="31"/>
                  </a:lnTo>
                  <a:lnTo>
                    <a:pt x="435" y="33"/>
                  </a:lnTo>
                  <a:lnTo>
                    <a:pt x="435" y="34"/>
                  </a:lnTo>
                  <a:lnTo>
                    <a:pt x="435" y="35"/>
                  </a:lnTo>
                  <a:lnTo>
                    <a:pt x="435" y="36"/>
                  </a:lnTo>
                  <a:lnTo>
                    <a:pt x="437" y="37"/>
                  </a:lnTo>
                  <a:lnTo>
                    <a:pt x="437" y="38"/>
                  </a:lnTo>
                  <a:lnTo>
                    <a:pt x="437" y="41"/>
                  </a:lnTo>
                  <a:lnTo>
                    <a:pt x="438" y="43"/>
                  </a:lnTo>
                  <a:lnTo>
                    <a:pt x="439" y="44"/>
                  </a:lnTo>
                  <a:lnTo>
                    <a:pt x="441" y="45"/>
                  </a:lnTo>
                  <a:lnTo>
                    <a:pt x="442" y="45"/>
                  </a:lnTo>
                  <a:lnTo>
                    <a:pt x="443" y="45"/>
                  </a:lnTo>
                  <a:lnTo>
                    <a:pt x="444" y="46"/>
                  </a:lnTo>
                  <a:lnTo>
                    <a:pt x="446" y="46"/>
                  </a:lnTo>
                  <a:lnTo>
                    <a:pt x="447" y="49"/>
                  </a:lnTo>
                  <a:lnTo>
                    <a:pt x="447" y="50"/>
                  </a:lnTo>
                  <a:lnTo>
                    <a:pt x="447" y="51"/>
                  </a:lnTo>
                  <a:lnTo>
                    <a:pt x="447" y="52"/>
                  </a:lnTo>
                  <a:lnTo>
                    <a:pt x="446" y="53"/>
                  </a:lnTo>
                  <a:lnTo>
                    <a:pt x="443" y="53"/>
                  </a:lnTo>
                  <a:lnTo>
                    <a:pt x="442" y="54"/>
                  </a:lnTo>
                  <a:lnTo>
                    <a:pt x="442" y="56"/>
                  </a:lnTo>
                  <a:lnTo>
                    <a:pt x="442" y="61"/>
                  </a:lnTo>
                  <a:lnTo>
                    <a:pt x="442" y="62"/>
                  </a:lnTo>
                  <a:lnTo>
                    <a:pt x="443" y="62"/>
                  </a:lnTo>
                  <a:lnTo>
                    <a:pt x="443" y="63"/>
                  </a:lnTo>
                  <a:lnTo>
                    <a:pt x="443" y="66"/>
                  </a:lnTo>
                  <a:lnTo>
                    <a:pt x="443" y="67"/>
                  </a:lnTo>
                  <a:lnTo>
                    <a:pt x="444" y="67"/>
                  </a:lnTo>
                  <a:lnTo>
                    <a:pt x="444" y="68"/>
                  </a:lnTo>
                  <a:lnTo>
                    <a:pt x="444" y="69"/>
                  </a:lnTo>
                  <a:lnTo>
                    <a:pt x="444" y="72"/>
                  </a:lnTo>
                  <a:lnTo>
                    <a:pt x="442" y="72"/>
                  </a:lnTo>
                  <a:lnTo>
                    <a:pt x="441" y="72"/>
                  </a:lnTo>
                  <a:lnTo>
                    <a:pt x="439" y="71"/>
                  </a:lnTo>
                  <a:lnTo>
                    <a:pt x="438" y="71"/>
                  </a:lnTo>
                  <a:lnTo>
                    <a:pt x="437" y="71"/>
                  </a:lnTo>
                  <a:lnTo>
                    <a:pt x="435" y="72"/>
                  </a:lnTo>
                  <a:lnTo>
                    <a:pt x="437" y="75"/>
                  </a:lnTo>
                  <a:lnTo>
                    <a:pt x="439" y="75"/>
                  </a:lnTo>
                  <a:lnTo>
                    <a:pt x="439" y="76"/>
                  </a:lnTo>
                  <a:lnTo>
                    <a:pt x="439" y="77"/>
                  </a:lnTo>
                  <a:lnTo>
                    <a:pt x="439" y="78"/>
                  </a:lnTo>
                  <a:lnTo>
                    <a:pt x="439" y="79"/>
                  </a:lnTo>
                  <a:lnTo>
                    <a:pt x="439" y="80"/>
                  </a:lnTo>
                  <a:lnTo>
                    <a:pt x="440" y="81"/>
                  </a:lnTo>
                  <a:lnTo>
                    <a:pt x="441" y="81"/>
                  </a:lnTo>
                  <a:lnTo>
                    <a:pt x="441" y="83"/>
                  </a:lnTo>
                  <a:lnTo>
                    <a:pt x="442" y="85"/>
                  </a:lnTo>
                  <a:lnTo>
                    <a:pt x="443" y="86"/>
                  </a:lnTo>
                  <a:lnTo>
                    <a:pt x="446" y="85"/>
                  </a:lnTo>
                  <a:lnTo>
                    <a:pt x="446" y="84"/>
                  </a:lnTo>
                  <a:lnTo>
                    <a:pt x="448" y="80"/>
                  </a:lnTo>
                  <a:lnTo>
                    <a:pt x="449" y="79"/>
                  </a:lnTo>
                  <a:lnTo>
                    <a:pt x="450" y="79"/>
                  </a:lnTo>
                  <a:lnTo>
                    <a:pt x="451" y="80"/>
                  </a:lnTo>
                  <a:lnTo>
                    <a:pt x="452" y="80"/>
                  </a:lnTo>
                  <a:lnTo>
                    <a:pt x="454" y="80"/>
                  </a:lnTo>
                  <a:lnTo>
                    <a:pt x="455" y="81"/>
                  </a:lnTo>
                  <a:lnTo>
                    <a:pt x="455" y="83"/>
                  </a:lnTo>
                  <a:lnTo>
                    <a:pt x="455" y="85"/>
                  </a:lnTo>
                  <a:lnTo>
                    <a:pt x="456" y="85"/>
                  </a:lnTo>
                  <a:lnTo>
                    <a:pt x="457" y="84"/>
                  </a:lnTo>
                  <a:lnTo>
                    <a:pt x="458" y="84"/>
                  </a:lnTo>
                  <a:lnTo>
                    <a:pt x="459" y="84"/>
                  </a:lnTo>
                  <a:lnTo>
                    <a:pt x="459" y="85"/>
                  </a:lnTo>
                  <a:lnTo>
                    <a:pt x="460" y="85"/>
                  </a:lnTo>
                  <a:lnTo>
                    <a:pt x="461" y="85"/>
                  </a:lnTo>
                  <a:lnTo>
                    <a:pt x="463" y="85"/>
                  </a:lnTo>
                  <a:lnTo>
                    <a:pt x="464" y="84"/>
                  </a:lnTo>
                  <a:lnTo>
                    <a:pt x="464" y="83"/>
                  </a:lnTo>
                  <a:lnTo>
                    <a:pt x="464" y="80"/>
                  </a:lnTo>
                  <a:lnTo>
                    <a:pt x="464" y="79"/>
                  </a:lnTo>
                  <a:lnTo>
                    <a:pt x="464" y="78"/>
                  </a:lnTo>
                  <a:lnTo>
                    <a:pt x="465" y="77"/>
                  </a:lnTo>
                  <a:lnTo>
                    <a:pt x="473" y="77"/>
                  </a:lnTo>
                  <a:lnTo>
                    <a:pt x="474" y="77"/>
                  </a:lnTo>
                  <a:lnTo>
                    <a:pt x="474" y="78"/>
                  </a:lnTo>
                  <a:lnTo>
                    <a:pt x="475" y="78"/>
                  </a:lnTo>
                  <a:lnTo>
                    <a:pt x="477" y="83"/>
                  </a:lnTo>
                  <a:lnTo>
                    <a:pt x="478" y="84"/>
                  </a:lnTo>
                  <a:lnTo>
                    <a:pt x="480" y="84"/>
                  </a:lnTo>
                  <a:lnTo>
                    <a:pt x="481" y="84"/>
                  </a:lnTo>
                  <a:lnTo>
                    <a:pt x="482" y="83"/>
                  </a:lnTo>
                  <a:lnTo>
                    <a:pt x="481" y="80"/>
                  </a:lnTo>
                  <a:lnTo>
                    <a:pt x="481" y="79"/>
                  </a:lnTo>
                  <a:lnTo>
                    <a:pt x="480" y="79"/>
                  </a:lnTo>
                  <a:lnTo>
                    <a:pt x="478" y="79"/>
                  </a:lnTo>
                  <a:lnTo>
                    <a:pt x="477" y="79"/>
                  </a:lnTo>
                  <a:lnTo>
                    <a:pt x="476" y="78"/>
                  </a:lnTo>
                  <a:lnTo>
                    <a:pt x="476" y="77"/>
                  </a:lnTo>
                  <a:lnTo>
                    <a:pt x="477" y="76"/>
                  </a:lnTo>
                  <a:lnTo>
                    <a:pt x="477" y="75"/>
                  </a:lnTo>
                  <a:lnTo>
                    <a:pt x="478" y="74"/>
                  </a:lnTo>
                  <a:lnTo>
                    <a:pt x="478" y="72"/>
                  </a:lnTo>
                  <a:lnTo>
                    <a:pt x="477" y="71"/>
                  </a:lnTo>
                  <a:lnTo>
                    <a:pt x="476" y="70"/>
                  </a:lnTo>
                  <a:lnTo>
                    <a:pt x="475" y="69"/>
                  </a:lnTo>
                  <a:lnTo>
                    <a:pt x="476" y="68"/>
                  </a:lnTo>
                  <a:lnTo>
                    <a:pt x="480" y="69"/>
                  </a:lnTo>
                  <a:lnTo>
                    <a:pt x="481" y="69"/>
                  </a:lnTo>
                  <a:lnTo>
                    <a:pt x="483" y="71"/>
                  </a:lnTo>
                  <a:lnTo>
                    <a:pt x="484" y="72"/>
                  </a:lnTo>
                  <a:lnTo>
                    <a:pt x="484" y="75"/>
                  </a:lnTo>
                  <a:lnTo>
                    <a:pt x="484" y="76"/>
                  </a:lnTo>
                  <a:lnTo>
                    <a:pt x="486" y="76"/>
                  </a:lnTo>
                  <a:lnTo>
                    <a:pt x="486" y="77"/>
                  </a:lnTo>
                  <a:lnTo>
                    <a:pt x="486" y="78"/>
                  </a:lnTo>
                  <a:lnTo>
                    <a:pt x="485" y="80"/>
                  </a:lnTo>
                  <a:lnTo>
                    <a:pt x="489" y="83"/>
                  </a:lnTo>
                  <a:lnTo>
                    <a:pt x="492" y="84"/>
                  </a:lnTo>
                  <a:lnTo>
                    <a:pt x="492" y="85"/>
                  </a:lnTo>
                  <a:lnTo>
                    <a:pt x="491" y="85"/>
                  </a:lnTo>
                  <a:lnTo>
                    <a:pt x="490" y="85"/>
                  </a:lnTo>
                  <a:lnTo>
                    <a:pt x="490" y="86"/>
                  </a:lnTo>
                  <a:lnTo>
                    <a:pt x="489" y="86"/>
                  </a:lnTo>
                  <a:lnTo>
                    <a:pt x="487" y="86"/>
                  </a:lnTo>
                  <a:lnTo>
                    <a:pt x="487" y="87"/>
                  </a:lnTo>
                  <a:lnTo>
                    <a:pt x="487" y="88"/>
                  </a:lnTo>
                  <a:lnTo>
                    <a:pt x="489" y="89"/>
                  </a:lnTo>
                  <a:lnTo>
                    <a:pt x="490" y="91"/>
                  </a:lnTo>
                  <a:lnTo>
                    <a:pt x="490" y="92"/>
                  </a:lnTo>
                  <a:lnTo>
                    <a:pt x="490" y="93"/>
                  </a:lnTo>
                  <a:lnTo>
                    <a:pt x="489" y="95"/>
                  </a:lnTo>
                  <a:lnTo>
                    <a:pt x="489" y="96"/>
                  </a:lnTo>
                  <a:lnTo>
                    <a:pt x="489" y="97"/>
                  </a:lnTo>
                  <a:lnTo>
                    <a:pt x="489" y="99"/>
                  </a:lnTo>
                  <a:lnTo>
                    <a:pt x="490" y="99"/>
                  </a:lnTo>
                  <a:lnTo>
                    <a:pt x="491" y="99"/>
                  </a:lnTo>
                  <a:lnTo>
                    <a:pt x="492" y="97"/>
                  </a:lnTo>
                  <a:lnTo>
                    <a:pt x="493" y="96"/>
                  </a:lnTo>
                  <a:lnTo>
                    <a:pt x="494" y="94"/>
                  </a:lnTo>
                  <a:lnTo>
                    <a:pt x="495" y="94"/>
                  </a:lnTo>
                  <a:lnTo>
                    <a:pt x="499" y="95"/>
                  </a:lnTo>
                  <a:lnTo>
                    <a:pt x="500" y="95"/>
                  </a:lnTo>
                  <a:lnTo>
                    <a:pt x="500" y="93"/>
                  </a:lnTo>
                  <a:lnTo>
                    <a:pt x="499" y="91"/>
                  </a:lnTo>
                  <a:lnTo>
                    <a:pt x="499" y="89"/>
                  </a:lnTo>
                  <a:lnTo>
                    <a:pt x="498" y="88"/>
                  </a:lnTo>
                  <a:lnTo>
                    <a:pt x="497" y="88"/>
                  </a:lnTo>
                  <a:lnTo>
                    <a:pt x="493" y="89"/>
                  </a:lnTo>
                  <a:lnTo>
                    <a:pt x="493" y="88"/>
                  </a:lnTo>
                  <a:lnTo>
                    <a:pt x="493" y="87"/>
                  </a:lnTo>
                  <a:lnTo>
                    <a:pt x="494" y="86"/>
                  </a:lnTo>
                  <a:lnTo>
                    <a:pt x="495" y="84"/>
                  </a:lnTo>
                  <a:lnTo>
                    <a:pt x="498" y="84"/>
                  </a:lnTo>
                  <a:lnTo>
                    <a:pt x="502" y="84"/>
                  </a:lnTo>
                  <a:lnTo>
                    <a:pt x="507" y="85"/>
                  </a:lnTo>
                  <a:lnTo>
                    <a:pt x="509" y="85"/>
                  </a:lnTo>
                  <a:lnTo>
                    <a:pt x="510" y="85"/>
                  </a:lnTo>
                  <a:lnTo>
                    <a:pt x="510" y="86"/>
                  </a:lnTo>
                  <a:lnTo>
                    <a:pt x="510" y="87"/>
                  </a:lnTo>
                  <a:lnTo>
                    <a:pt x="510" y="89"/>
                  </a:lnTo>
                  <a:lnTo>
                    <a:pt x="512" y="91"/>
                  </a:lnTo>
                  <a:lnTo>
                    <a:pt x="513" y="93"/>
                  </a:lnTo>
                  <a:lnTo>
                    <a:pt x="513" y="94"/>
                  </a:lnTo>
                  <a:lnTo>
                    <a:pt x="518" y="95"/>
                  </a:lnTo>
                  <a:lnTo>
                    <a:pt x="525" y="96"/>
                  </a:lnTo>
                  <a:lnTo>
                    <a:pt x="526" y="95"/>
                  </a:lnTo>
                  <a:lnTo>
                    <a:pt x="526" y="94"/>
                  </a:lnTo>
                  <a:lnTo>
                    <a:pt x="527" y="94"/>
                  </a:lnTo>
                  <a:lnTo>
                    <a:pt x="528" y="94"/>
                  </a:lnTo>
                  <a:lnTo>
                    <a:pt x="529" y="95"/>
                  </a:lnTo>
                  <a:lnTo>
                    <a:pt x="529" y="96"/>
                  </a:lnTo>
                  <a:lnTo>
                    <a:pt x="530" y="95"/>
                  </a:lnTo>
                  <a:lnTo>
                    <a:pt x="530" y="94"/>
                  </a:lnTo>
                  <a:lnTo>
                    <a:pt x="530" y="93"/>
                  </a:lnTo>
                  <a:lnTo>
                    <a:pt x="532" y="92"/>
                  </a:lnTo>
                  <a:lnTo>
                    <a:pt x="533" y="91"/>
                  </a:lnTo>
                  <a:lnTo>
                    <a:pt x="534" y="91"/>
                  </a:lnTo>
                  <a:lnTo>
                    <a:pt x="534" y="89"/>
                  </a:lnTo>
                  <a:lnTo>
                    <a:pt x="534" y="88"/>
                  </a:lnTo>
                  <a:lnTo>
                    <a:pt x="534" y="87"/>
                  </a:lnTo>
                  <a:lnTo>
                    <a:pt x="536" y="87"/>
                  </a:lnTo>
                  <a:lnTo>
                    <a:pt x="536" y="89"/>
                  </a:lnTo>
                  <a:lnTo>
                    <a:pt x="537" y="89"/>
                  </a:lnTo>
                  <a:lnTo>
                    <a:pt x="539" y="88"/>
                  </a:lnTo>
                  <a:lnTo>
                    <a:pt x="537" y="99"/>
                  </a:lnTo>
                  <a:lnTo>
                    <a:pt x="537" y="100"/>
                  </a:lnTo>
                  <a:lnTo>
                    <a:pt x="536" y="101"/>
                  </a:lnTo>
                  <a:lnTo>
                    <a:pt x="535" y="101"/>
                  </a:lnTo>
                  <a:lnTo>
                    <a:pt x="529" y="100"/>
                  </a:lnTo>
                  <a:lnTo>
                    <a:pt x="528" y="101"/>
                  </a:lnTo>
                  <a:lnTo>
                    <a:pt x="527" y="101"/>
                  </a:lnTo>
                  <a:lnTo>
                    <a:pt x="527" y="102"/>
                  </a:lnTo>
                  <a:lnTo>
                    <a:pt x="526" y="103"/>
                  </a:lnTo>
                  <a:lnTo>
                    <a:pt x="528" y="104"/>
                  </a:lnTo>
                  <a:lnTo>
                    <a:pt x="525" y="105"/>
                  </a:lnTo>
                  <a:lnTo>
                    <a:pt x="524" y="106"/>
                  </a:lnTo>
                  <a:lnTo>
                    <a:pt x="523" y="112"/>
                  </a:lnTo>
                  <a:lnTo>
                    <a:pt x="521" y="112"/>
                  </a:lnTo>
                  <a:lnTo>
                    <a:pt x="520" y="113"/>
                  </a:lnTo>
                  <a:lnTo>
                    <a:pt x="519" y="114"/>
                  </a:lnTo>
                  <a:lnTo>
                    <a:pt x="520" y="116"/>
                  </a:lnTo>
                  <a:lnTo>
                    <a:pt x="521" y="117"/>
                  </a:lnTo>
                  <a:lnTo>
                    <a:pt x="520" y="119"/>
                  </a:lnTo>
                  <a:lnTo>
                    <a:pt x="526" y="122"/>
                  </a:lnTo>
                  <a:lnTo>
                    <a:pt x="525" y="126"/>
                  </a:lnTo>
                  <a:lnTo>
                    <a:pt x="527" y="128"/>
                  </a:lnTo>
                  <a:lnTo>
                    <a:pt x="528" y="127"/>
                  </a:lnTo>
                  <a:lnTo>
                    <a:pt x="530" y="125"/>
                  </a:lnTo>
                  <a:lnTo>
                    <a:pt x="532" y="123"/>
                  </a:lnTo>
                  <a:lnTo>
                    <a:pt x="532" y="122"/>
                  </a:lnTo>
                  <a:lnTo>
                    <a:pt x="533" y="122"/>
                  </a:lnTo>
                  <a:lnTo>
                    <a:pt x="533" y="121"/>
                  </a:lnTo>
                  <a:lnTo>
                    <a:pt x="533" y="120"/>
                  </a:lnTo>
                  <a:lnTo>
                    <a:pt x="534" y="120"/>
                  </a:lnTo>
                  <a:lnTo>
                    <a:pt x="535" y="120"/>
                  </a:lnTo>
                  <a:lnTo>
                    <a:pt x="535" y="119"/>
                  </a:lnTo>
                  <a:lnTo>
                    <a:pt x="536" y="118"/>
                  </a:lnTo>
                  <a:lnTo>
                    <a:pt x="536" y="117"/>
                  </a:lnTo>
                  <a:lnTo>
                    <a:pt x="538" y="117"/>
                  </a:lnTo>
                  <a:lnTo>
                    <a:pt x="539" y="117"/>
                  </a:lnTo>
                  <a:lnTo>
                    <a:pt x="541" y="118"/>
                  </a:lnTo>
                  <a:lnTo>
                    <a:pt x="542" y="118"/>
                  </a:lnTo>
                  <a:lnTo>
                    <a:pt x="544" y="116"/>
                  </a:lnTo>
                  <a:lnTo>
                    <a:pt x="545" y="116"/>
                  </a:lnTo>
                  <a:lnTo>
                    <a:pt x="546" y="116"/>
                  </a:lnTo>
                  <a:lnTo>
                    <a:pt x="547" y="116"/>
                  </a:lnTo>
                  <a:lnTo>
                    <a:pt x="550" y="116"/>
                  </a:lnTo>
                  <a:lnTo>
                    <a:pt x="551" y="116"/>
                  </a:lnTo>
                  <a:lnTo>
                    <a:pt x="551" y="117"/>
                  </a:lnTo>
                  <a:lnTo>
                    <a:pt x="551" y="118"/>
                  </a:lnTo>
                  <a:lnTo>
                    <a:pt x="551" y="119"/>
                  </a:lnTo>
                  <a:lnTo>
                    <a:pt x="552" y="120"/>
                  </a:lnTo>
                  <a:lnTo>
                    <a:pt x="553" y="120"/>
                  </a:lnTo>
                  <a:lnTo>
                    <a:pt x="553" y="119"/>
                  </a:lnTo>
                  <a:lnTo>
                    <a:pt x="554" y="118"/>
                  </a:lnTo>
                  <a:lnTo>
                    <a:pt x="556" y="118"/>
                  </a:lnTo>
                  <a:lnTo>
                    <a:pt x="558" y="119"/>
                  </a:lnTo>
                  <a:lnTo>
                    <a:pt x="558" y="120"/>
                  </a:lnTo>
                  <a:lnTo>
                    <a:pt x="559" y="120"/>
                  </a:lnTo>
                  <a:lnTo>
                    <a:pt x="559" y="122"/>
                  </a:lnTo>
                  <a:lnTo>
                    <a:pt x="560" y="125"/>
                  </a:lnTo>
                  <a:lnTo>
                    <a:pt x="562" y="126"/>
                  </a:lnTo>
                  <a:lnTo>
                    <a:pt x="563" y="126"/>
                  </a:lnTo>
                  <a:lnTo>
                    <a:pt x="563" y="125"/>
                  </a:lnTo>
                  <a:lnTo>
                    <a:pt x="566" y="119"/>
                  </a:lnTo>
                  <a:lnTo>
                    <a:pt x="564" y="118"/>
                  </a:lnTo>
                  <a:lnTo>
                    <a:pt x="564" y="114"/>
                  </a:lnTo>
                  <a:lnTo>
                    <a:pt x="564" y="113"/>
                  </a:lnTo>
                  <a:lnTo>
                    <a:pt x="566" y="112"/>
                  </a:lnTo>
                  <a:lnTo>
                    <a:pt x="571" y="112"/>
                  </a:lnTo>
                  <a:lnTo>
                    <a:pt x="572" y="112"/>
                  </a:lnTo>
                  <a:lnTo>
                    <a:pt x="572" y="109"/>
                  </a:lnTo>
                  <a:lnTo>
                    <a:pt x="573" y="108"/>
                  </a:lnTo>
                  <a:lnTo>
                    <a:pt x="576" y="108"/>
                  </a:lnTo>
                  <a:lnTo>
                    <a:pt x="576" y="106"/>
                  </a:lnTo>
                  <a:lnTo>
                    <a:pt x="577" y="104"/>
                  </a:lnTo>
                  <a:lnTo>
                    <a:pt x="577" y="103"/>
                  </a:lnTo>
                  <a:lnTo>
                    <a:pt x="579" y="103"/>
                  </a:lnTo>
                  <a:lnTo>
                    <a:pt x="581" y="103"/>
                  </a:lnTo>
                  <a:lnTo>
                    <a:pt x="582" y="103"/>
                  </a:lnTo>
                  <a:lnTo>
                    <a:pt x="586" y="104"/>
                  </a:lnTo>
                  <a:lnTo>
                    <a:pt x="587" y="104"/>
                  </a:lnTo>
                  <a:lnTo>
                    <a:pt x="592" y="101"/>
                  </a:lnTo>
                  <a:lnTo>
                    <a:pt x="596" y="97"/>
                  </a:lnTo>
                  <a:lnTo>
                    <a:pt x="602" y="93"/>
                  </a:lnTo>
                  <a:lnTo>
                    <a:pt x="599" y="88"/>
                  </a:lnTo>
                  <a:lnTo>
                    <a:pt x="602" y="86"/>
                  </a:lnTo>
                  <a:lnTo>
                    <a:pt x="603" y="86"/>
                  </a:lnTo>
                  <a:lnTo>
                    <a:pt x="604" y="86"/>
                  </a:lnTo>
                  <a:lnTo>
                    <a:pt x="609" y="86"/>
                  </a:lnTo>
                  <a:lnTo>
                    <a:pt x="610" y="86"/>
                  </a:lnTo>
                  <a:lnTo>
                    <a:pt x="612" y="85"/>
                  </a:lnTo>
                  <a:lnTo>
                    <a:pt x="614" y="84"/>
                  </a:lnTo>
                  <a:lnTo>
                    <a:pt x="618" y="81"/>
                  </a:lnTo>
                  <a:lnTo>
                    <a:pt x="624" y="79"/>
                  </a:lnTo>
                  <a:lnTo>
                    <a:pt x="630" y="76"/>
                  </a:lnTo>
                  <a:lnTo>
                    <a:pt x="629" y="75"/>
                  </a:lnTo>
                  <a:lnTo>
                    <a:pt x="629" y="74"/>
                  </a:lnTo>
                  <a:lnTo>
                    <a:pt x="630" y="72"/>
                  </a:lnTo>
                  <a:lnTo>
                    <a:pt x="630" y="71"/>
                  </a:lnTo>
                  <a:lnTo>
                    <a:pt x="631" y="70"/>
                  </a:lnTo>
                  <a:lnTo>
                    <a:pt x="639" y="72"/>
                  </a:lnTo>
                  <a:lnTo>
                    <a:pt x="640" y="71"/>
                  </a:lnTo>
                  <a:lnTo>
                    <a:pt x="644" y="70"/>
                  </a:lnTo>
                  <a:lnTo>
                    <a:pt x="644" y="69"/>
                  </a:lnTo>
                  <a:lnTo>
                    <a:pt x="645" y="69"/>
                  </a:lnTo>
                  <a:lnTo>
                    <a:pt x="646" y="70"/>
                  </a:lnTo>
                  <a:lnTo>
                    <a:pt x="646" y="69"/>
                  </a:lnTo>
                  <a:lnTo>
                    <a:pt x="647" y="69"/>
                  </a:lnTo>
                  <a:lnTo>
                    <a:pt x="647" y="68"/>
                  </a:lnTo>
                  <a:lnTo>
                    <a:pt x="647" y="67"/>
                  </a:lnTo>
                  <a:lnTo>
                    <a:pt x="647" y="66"/>
                  </a:lnTo>
                  <a:lnTo>
                    <a:pt x="648" y="64"/>
                  </a:lnTo>
                  <a:lnTo>
                    <a:pt x="649" y="64"/>
                  </a:lnTo>
                  <a:lnTo>
                    <a:pt x="651" y="64"/>
                  </a:lnTo>
                  <a:lnTo>
                    <a:pt x="655" y="63"/>
                  </a:lnTo>
                  <a:lnTo>
                    <a:pt x="655" y="62"/>
                  </a:lnTo>
                  <a:lnTo>
                    <a:pt x="656" y="62"/>
                  </a:lnTo>
                  <a:lnTo>
                    <a:pt x="657" y="63"/>
                  </a:lnTo>
                  <a:lnTo>
                    <a:pt x="656" y="64"/>
                  </a:lnTo>
                  <a:lnTo>
                    <a:pt x="656" y="66"/>
                  </a:lnTo>
                  <a:lnTo>
                    <a:pt x="653" y="66"/>
                  </a:lnTo>
                  <a:lnTo>
                    <a:pt x="653" y="67"/>
                  </a:lnTo>
                  <a:lnTo>
                    <a:pt x="651" y="68"/>
                  </a:lnTo>
                  <a:lnTo>
                    <a:pt x="651" y="69"/>
                  </a:lnTo>
                  <a:lnTo>
                    <a:pt x="654" y="69"/>
                  </a:lnTo>
                  <a:lnTo>
                    <a:pt x="654" y="70"/>
                  </a:lnTo>
                  <a:lnTo>
                    <a:pt x="654" y="71"/>
                  </a:lnTo>
                  <a:lnTo>
                    <a:pt x="654" y="74"/>
                  </a:lnTo>
                  <a:lnTo>
                    <a:pt x="654" y="75"/>
                  </a:lnTo>
                  <a:lnTo>
                    <a:pt x="653" y="76"/>
                  </a:lnTo>
                  <a:lnTo>
                    <a:pt x="651" y="77"/>
                  </a:lnTo>
                  <a:lnTo>
                    <a:pt x="651" y="79"/>
                  </a:lnTo>
                  <a:lnTo>
                    <a:pt x="650" y="80"/>
                  </a:lnTo>
                  <a:lnTo>
                    <a:pt x="649" y="81"/>
                  </a:lnTo>
                  <a:lnTo>
                    <a:pt x="648" y="84"/>
                  </a:lnTo>
                  <a:lnTo>
                    <a:pt x="646" y="84"/>
                  </a:lnTo>
                  <a:lnTo>
                    <a:pt x="640" y="81"/>
                  </a:lnTo>
                  <a:lnTo>
                    <a:pt x="638" y="81"/>
                  </a:lnTo>
                  <a:lnTo>
                    <a:pt x="637" y="83"/>
                  </a:lnTo>
                  <a:lnTo>
                    <a:pt x="640" y="89"/>
                  </a:lnTo>
                  <a:lnTo>
                    <a:pt x="641" y="91"/>
                  </a:lnTo>
                  <a:lnTo>
                    <a:pt x="641" y="93"/>
                  </a:lnTo>
                  <a:lnTo>
                    <a:pt x="642" y="95"/>
                  </a:lnTo>
                  <a:lnTo>
                    <a:pt x="646" y="97"/>
                  </a:lnTo>
                  <a:lnTo>
                    <a:pt x="650" y="101"/>
                  </a:lnTo>
                  <a:lnTo>
                    <a:pt x="657" y="106"/>
                  </a:lnTo>
                  <a:lnTo>
                    <a:pt x="664" y="112"/>
                  </a:lnTo>
                  <a:lnTo>
                    <a:pt x="671" y="118"/>
                  </a:lnTo>
                  <a:lnTo>
                    <a:pt x="678" y="123"/>
                  </a:lnTo>
                  <a:lnTo>
                    <a:pt x="683" y="127"/>
                  </a:lnTo>
                  <a:lnTo>
                    <a:pt x="688" y="133"/>
                  </a:lnTo>
                  <a:lnTo>
                    <a:pt x="689" y="135"/>
                  </a:lnTo>
                  <a:lnTo>
                    <a:pt x="692" y="138"/>
                  </a:lnTo>
                  <a:lnTo>
                    <a:pt x="697" y="144"/>
                  </a:lnTo>
                  <a:lnTo>
                    <a:pt x="699" y="148"/>
                  </a:lnTo>
                  <a:lnTo>
                    <a:pt x="704" y="156"/>
                  </a:lnTo>
                  <a:lnTo>
                    <a:pt x="707" y="163"/>
                  </a:lnTo>
                  <a:lnTo>
                    <a:pt x="711" y="170"/>
                  </a:lnTo>
                  <a:lnTo>
                    <a:pt x="715" y="177"/>
                  </a:lnTo>
                  <a:lnTo>
                    <a:pt x="721" y="187"/>
                  </a:lnTo>
                  <a:lnTo>
                    <a:pt x="725" y="197"/>
                  </a:lnTo>
                  <a:lnTo>
                    <a:pt x="731" y="206"/>
                  </a:lnTo>
                  <a:lnTo>
                    <a:pt x="736" y="217"/>
                  </a:lnTo>
                  <a:lnTo>
                    <a:pt x="740" y="225"/>
                  </a:lnTo>
                  <a:lnTo>
                    <a:pt x="744" y="231"/>
                  </a:lnTo>
                  <a:lnTo>
                    <a:pt x="745" y="235"/>
                  </a:lnTo>
                  <a:lnTo>
                    <a:pt x="748" y="239"/>
                  </a:lnTo>
                  <a:lnTo>
                    <a:pt x="752" y="247"/>
                  </a:lnTo>
                  <a:lnTo>
                    <a:pt x="756" y="254"/>
                  </a:lnTo>
                  <a:lnTo>
                    <a:pt x="759" y="261"/>
                  </a:lnTo>
                  <a:lnTo>
                    <a:pt x="762" y="269"/>
                  </a:lnTo>
                  <a:lnTo>
                    <a:pt x="766" y="276"/>
                  </a:lnTo>
                  <a:lnTo>
                    <a:pt x="767" y="279"/>
                  </a:lnTo>
                  <a:lnTo>
                    <a:pt x="769" y="284"/>
                  </a:lnTo>
                  <a:lnTo>
                    <a:pt x="770" y="287"/>
                  </a:lnTo>
                  <a:lnTo>
                    <a:pt x="771" y="289"/>
                  </a:lnTo>
                  <a:lnTo>
                    <a:pt x="773" y="290"/>
                  </a:lnTo>
                  <a:lnTo>
                    <a:pt x="774" y="290"/>
                  </a:lnTo>
                  <a:lnTo>
                    <a:pt x="775" y="290"/>
                  </a:lnTo>
                  <a:lnTo>
                    <a:pt x="773" y="288"/>
                  </a:lnTo>
                  <a:lnTo>
                    <a:pt x="773" y="286"/>
                  </a:lnTo>
                  <a:lnTo>
                    <a:pt x="774" y="285"/>
                  </a:lnTo>
                  <a:lnTo>
                    <a:pt x="774" y="286"/>
                  </a:lnTo>
                  <a:lnTo>
                    <a:pt x="776" y="287"/>
                  </a:lnTo>
                  <a:lnTo>
                    <a:pt x="777" y="287"/>
                  </a:lnTo>
                  <a:lnTo>
                    <a:pt x="778" y="285"/>
                  </a:lnTo>
                  <a:lnTo>
                    <a:pt x="778" y="284"/>
                  </a:lnTo>
                  <a:lnTo>
                    <a:pt x="779" y="284"/>
                  </a:lnTo>
                  <a:lnTo>
                    <a:pt x="780" y="282"/>
                  </a:lnTo>
                  <a:lnTo>
                    <a:pt x="782" y="281"/>
                  </a:lnTo>
                  <a:lnTo>
                    <a:pt x="784" y="281"/>
                  </a:lnTo>
                  <a:lnTo>
                    <a:pt x="785" y="281"/>
                  </a:lnTo>
                  <a:lnTo>
                    <a:pt x="787" y="280"/>
                  </a:lnTo>
                  <a:lnTo>
                    <a:pt x="788" y="279"/>
                  </a:lnTo>
                  <a:lnTo>
                    <a:pt x="788" y="277"/>
                  </a:lnTo>
                  <a:lnTo>
                    <a:pt x="788" y="276"/>
                  </a:lnTo>
                  <a:lnTo>
                    <a:pt x="790" y="275"/>
                  </a:lnTo>
                  <a:lnTo>
                    <a:pt x="790" y="273"/>
                  </a:lnTo>
                  <a:lnTo>
                    <a:pt x="788" y="272"/>
                  </a:lnTo>
                  <a:lnTo>
                    <a:pt x="787" y="271"/>
                  </a:lnTo>
                  <a:lnTo>
                    <a:pt x="787" y="270"/>
                  </a:lnTo>
                  <a:lnTo>
                    <a:pt x="787" y="269"/>
                  </a:lnTo>
                  <a:lnTo>
                    <a:pt x="787" y="268"/>
                  </a:lnTo>
                  <a:lnTo>
                    <a:pt x="787" y="267"/>
                  </a:lnTo>
                  <a:lnTo>
                    <a:pt x="787" y="265"/>
                  </a:lnTo>
                  <a:lnTo>
                    <a:pt x="788" y="264"/>
                  </a:lnTo>
                  <a:lnTo>
                    <a:pt x="790" y="264"/>
                  </a:lnTo>
                  <a:lnTo>
                    <a:pt x="793" y="264"/>
                  </a:lnTo>
                  <a:lnTo>
                    <a:pt x="794" y="264"/>
                  </a:lnTo>
                  <a:lnTo>
                    <a:pt x="794" y="262"/>
                  </a:lnTo>
                  <a:lnTo>
                    <a:pt x="794" y="261"/>
                  </a:lnTo>
                  <a:lnTo>
                    <a:pt x="795" y="261"/>
                  </a:lnTo>
                  <a:lnTo>
                    <a:pt x="795" y="260"/>
                  </a:lnTo>
                  <a:lnTo>
                    <a:pt x="795" y="259"/>
                  </a:lnTo>
                  <a:lnTo>
                    <a:pt x="796" y="259"/>
                  </a:lnTo>
                  <a:lnTo>
                    <a:pt x="797" y="259"/>
                  </a:lnTo>
                  <a:lnTo>
                    <a:pt x="802" y="261"/>
                  </a:lnTo>
                  <a:lnTo>
                    <a:pt x="803" y="261"/>
                  </a:lnTo>
                  <a:lnTo>
                    <a:pt x="804" y="260"/>
                  </a:lnTo>
                  <a:lnTo>
                    <a:pt x="805" y="260"/>
                  </a:lnTo>
                  <a:lnTo>
                    <a:pt x="805" y="262"/>
                  </a:lnTo>
                  <a:lnTo>
                    <a:pt x="806" y="263"/>
                  </a:lnTo>
                  <a:lnTo>
                    <a:pt x="806" y="264"/>
                  </a:lnTo>
                  <a:lnTo>
                    <a:pt x="808" y="265"/>
                  </a:lnTo>
                  <a:lnTo>
                    <a:pt x="810" y="265"/>
                  </a:lnTo>
                  <a:lnTo>
                    <a:pt x="811" y="265"/>
                  </a:lnTo>
                  <a:lnTo>
                    <a:pt x="811" y="267"/>
                  </a:lnTo>
                  <a:lnTo>
                    <a:pt x="812" y="265"/>
                  </a:lnTo>
                  <a:lnTo>
                    <a:pt x="813" y="264"/>
                  </a:lnTo>
                  <a:lnTo>
                    <a:pt x="814" y="264"/>
                  </a:lnTo>
                  <a:lnTo>
                    <a:pt x="814" y="265"/>
                  </a:lnTo>
                  <a:lnTo>
                    <a:pt x="814" y="267"/>
                  </a:lnTo>
                  <a:lnTo>
                    <a:pt x="814" y="268"/>
                  </a:lnTo>
                  <a:lnTo>
                    <a:pt x="812" y="275"/>
                  </a:lnTo>
                  <a:lnTo>
                    <a:pt x="811" y="278"/>
                  </a:lnTo>
                  <a:lnTo>
                    <a:pt x="811" y="279"/>
                  </a:lnTo>
                  <a:lnTo>
                    <a:pt x="812" y="280"/>
                  </a:lnTo>
                  <a:lnTo>
                    <a:pt x="813" y="280"/>
                  </a:lnTo>
                  <a:lnTo>
                    <a:pt x="814" y="280"/>
                  </a:lnTo>
                  <a:lnTo>
                    <a:pt x="819" y="278"/>
                  </a:lnTo>
                  <a:lnTo>
                    <a:pt x="823" y="279"/>
                  </a:lnTo>
                  <a:lnTo>
                    <a:pt x="823" y="281"/>
                  </a:lnTo>
                  <a:lnTo>
                    <a:pt x="825" y="282"/>
                  </a:lnTo>
                  <a:lnTo>
                    <a:pt x="826" y="285"/>
                  </a:lnTo>
                  <a:lnTo>
                    <a:pt x="826" y="286"/>
                  </a:lnTo>
                  <a:lnTo>
                    <a:pt x="826" y="287"/>
                  </a:lnTo>
                  <a:lnTo>
                    <a:pt x="825" y="289"/>
                  </a:lnTo>
                  <a:lnTo>
                    <a:pt x="825" y="290"/>
                  </a:lnTo>
                  <a:lnTo>
                    <a:pt x="825" y="292"/>
                  </a:lnTo>
                  <a:lnTo>
                    <a:pt x="826" y="293"/>
                  </a:lnTo>
                  <a:lnTo>
                    <a:pt x="834" y="292"/>
                  </a:lnTo>
                  <a:lnTo>
                    <a:pt x="835" y="292"/>
                  </a:lnTo>
                  <a:lnTo>
                    <a:pt x="836" y="289"/>
                  </a:lnTo>
                  <a:lnTo>
                    <a:pt x="837" y="289"/>
                  </a:lnTo>
                  <a:lnTo>
                    <a:pt x="838" y="290"/>
                  </a:lnTo>
                  <a:lnTo>
                    <a:pt x="839" y="290"/>
                  </a:lnTo>
                  <a:lnTo>
                    <a:pt x="843" y="289"/>
                  </a:lnTo>
                  <a:lnTo>
                    <a:pt x="844" y="290"/>
                  </a:lnTo>
                  <a:lnTo>
                    <a:pt x="846" y="290"/>
                  </a:lnTo>
                  <a:lnTo>
                    <a:pt x="846" y="292"/>
                  </a:lnTo>
                  <a:lnTo>
                    <a:pt x="848" y="293"/>
                  </a:lnTo>
                  <a:lnTo>
                    <a:pt x="849" y="294"/>
                  </a:lnTo>
                  <a:lnTo>
                    <a:pt x="852" y="294"/>
                  </a:lnTo>
                  <a:lnTo>
                    <a:pt x="853" y="294"/>
                  </a:lnTo>
                  <a:lnTo>
                    <a:pt x="854" y="294"/>
                  </a:lnTo>
                  <a:lnTo>
                    <a:pt x="854" y="293"/>
                  </a:lnTo>
                  <a:lnTo>
                    <a:pt x="855" y="292"/>
                  </a:lnTo>
                  <a:lnTo>
                    <a:pt x="856" y="292"/>
                  </a:lnTo>
                  <a:lnTo>
                    <a:pt x="857" y="292"/>
                  </a:lnTo>
                  <a:lnTo>
                    <a:pt x="859" y="290"/>
                  </a:lnTo>
                  <a:lnTo>
                    <a:pt x="859" y="292"/>
                  </a:lnTo>
                  <a:lnTo>
                    <a:pt x="860" y="292"/>
                  </a:lnTo>
                  <a:lnTo>
                    <a:pt x="861" y="292"/>
                  </a:lnTo>
                  <a:lnTo>
                    <a:pt x="862" y="292"/>
                  </a:lnTo>
                  <a:lnTo>
                    <a:pt x="864" y="293"/>
                  </a:lnTo>
                  <a:lnTo>
                    <a:pt x="869" y="290"/>
                  </a:lnTo>
                  <a:lnTo>
                    <a:pt x="871" y="288"/>
                  </a:lnTo>
                  <a:lnTo>
                    <a:pt x="872" y="287"/>
                  </a:lnTo>
                  <a:lnTo>
                    <a:pt x="872" y="284"/>
                  </a:lnTo>
                  <a:lnTo>
                    <a:pt x="873" y="282"/>
                  </a:lnTo>
                  <a:lnTo>
                    <a:pt x="874" y="281"/>
                  </a:lnTo>
                  <a:lnTo>
                    <a:pt x="878" y="282"/>
                  </a:lnTo>
                  <a:lnTo>
                    <a:pt x="882" y="284"/>
                  </a:lnTo>
                  <a:lnTo>
                    <a:pt x="885" y="282"/>
                  </a:lnTo>
                  <a:lnTo>
                    <a:pt x="886" y="281"/>
                  </a:lnTo>
                  <a:lnTo>
                    <a:pt x="887" y="279"/>
                  </a:lnTo>
                  <a:lnTo>
                    <a:pt x="887" y="277"/>
                  </a:lnTo>
                  <a:lnTo>
                    <a:pt x="888" y="277"/>
                  </a:lnTo>
                  <a:lnTo>
                    <a:pt x="889" y="277"/>
                  </a:lnTo>
                  <a:lnTo>
                    <a:pt x="890" y="277"/>
                  </a:lnTo>
                  <a:lnTo>
                    <a:pt x="891" y="277"/>
                  </a:lnTo>
                  <a:lnTo>
                    <a:pt x="896" y="276"/>
                  </a:lnTo>
                  <a:lnTo>
                    <a:pt x="899" y="277"/>
                  </a:lnTo>
                  <a:lnTo>
                    <a:pt x="900" y="278"/>
                  </a:lnTo>
                  <a:lnTo>
                    <a:pt x="902" y="279"/>
                  </a:lnTo>
                  <a:lnTo>
                    <a:pt x="906" y="280"/>
                  </a:lnTo>
                  <a:lnTo>
                    <a:pt x="907" y="280"/>
                  </a:lnTo>
                  <a:lnTo>
                    <a:pt x="909" y="282"/>
                  </a:lnTo>
                  <a:lnTo>
                    <a:pt x="909" y="284"/>
                  </a:lnTo>
                  <a:lnTo>
                    <a:pt x="911" y="284"/>
                  </a:lnTo>
                  <a:lnTo>
                    <a:pt x="912" y="284"/>
                  </a:lnTo>
                  <a:lnTo>
                    <a:pt x="913" y="284"/>
                  </a:lnTo>
                  <a:lnTo>
                    <a:pt x="914" y="284"/>
                  </a:lnTo>
                  <a:lnTo>
                    <a:pt x="914" y="285"/>
                  </a:lnTo>
                  <a:lnTo>
                    <a:pt x="915" y="287"/>
                  </a:lnTo>
                  <a:lnTo>
                    <a:pt x="916" y="287"/>
                  </a:lnTo>
                  <a:lnTo>
                    <a:pt x="917" y="288"/>
                  </a:lnTo>
                  <a:lnTo>
                    <a:pt x="918" y="289"/>
                  </a:lnTo>
                  <a:lnTo>
                    <a:pt x="918" y="293"/>
                  </a:lnTo>
                  <a:lnTo>
                    <a:pt x="920" y="295"/>
                  </a:lnTo>
                  <a:lnTo>
                    <a:pt x="924" y="298"/>
                  </a:lnTo>
                  <a:lnTo>
                    <a:pt x="925" y="300"/>
                  </a:lnTo>
                  <a:lnTo>
                    <a:pt x="925" y="301"/>
                  </a:lnTo>
                  <a:lnTo>
                    <a:pt x="926" y="302"/>
                  </a:lnTo>
                  <a:lnTo>
                    <a:pt x="926" y="303"/>
                  </a:lnTo>
                  <a:lnTo>
                    <a:pt x="928" y="304"/>
                  </a:lnTo>
                  <a:lnTo>
                    <a:pt x="928" y="305"/>
                  </a:lnTo>
                  <a:lnTo>
                    <a:pt x="928" y="306"/>
                  </a:lnTo>
                  <a:lnTo>
                    <a:pt x="928" y="310"/>
                  </a:lnTo>
                  <a:lnTo>
                    <a:pt x="928" y="311"/>
                  </a:lnTo>
                  <a:lnTo>
                    <a:pt x="929" y="313"/>
                  </a:lnTo>
                  <a:lnTo>
                    <a:pt x="930" y="315"/>
                  </a:lnTo>
                  <a:lnTo>
                    <a:pt x="930" y="317"/>
                  </a:lnTo>
                  <a:lnTo>
                    <a:pt x="930" y="318"/>
                  </a:lnTo>
                  <a:lnTo>
                    <a:pt x="930" y="319"/>
                  </a:lnTo>
                  <a:lnTo>
                    <a:pt x="930" y="320"/>
                  </a:lnTo>
                  <a:lnTo>
                    <a:pt x="931" y="321"/>
                  </a:lnTo>
                  <a:lnTo>
                    <a:pt x="932" y="321"/>
                  </a:lnTo>
                  <a:lnTo>
                    <a:pt x="932" y="322"/>
                  </a:lnTo>
                  <a:lnTo>
                    <a:pt x="933" y="322"/>
                  </a:lnTo>
                  <a:lnTo>
                    <a:pt x="934" y="322"/>
                  </a:lnTo>
                  <a:lnTo>
                    <a:pt x="935" y="321"/>
                  </a:lnTo>
                  <a:lnTo>
                    <a:pt x="937" y="321"/>
                  </a:lnTo>
                  <a:lnTo>
                    <a:pt x="938" y="322"/>
                  </a:lnTo>
                  <a:lnTo>
                    <a:pt x="939" y="323"/>
                  </a:lnTo>
                  <a:lnTo>
                    <a:pt x="940" y="323"/>
                  </a:lnTo>
                  <a:lnTo>
                    <a:pt x="941" y="325"/>
                  </a:lnTo>
                  <a:lnTo>
                    <a:pt x="943" y="325"/>
                  </a:lnTo>
                  <a:lnTo>
                    <a:pt x="944" y="325"/>
                  </a:lnTo>
                  <a:lnTo>
                    <a:pt x="946" y="326"/>
                  </a:lnTo>
                  <a:lnTo>
                    <a:pt x="947" y="327"/>
                  </a:lnTo>
                  <a:lnTo>
                    <a:pt x="948" y="327"/>
                  </a:lnTo>
                  <a:lnTo>
                    <a:pt x="949" y="327"/>
                  </a:lnTo>
                  <a:lnTo>
                    <a:pt x="950" y="327"/>
                  </a:lnTo>
                  <a:lnTo>
                    <a:pt x="950" y="328"/>
                  </a:lnTo>
                  <a:lnTo>
                    <a:pt x="951" y="330"/>
                  </a:lnTo>
                  <a:lnTo>
                    <a:pt x="952" y="330"/>
                  </a:lnTo>
                  <a:lnTo>
                    <a:pt x="952" y="329"/>
                  </a:lnTo>
                  <a:lnTo>
                    <a:pt x="954" y="329"/>
                  </a:lnTo>
                  <a:lnTo>
                    <a:pt x="955" y="329"/>
                  </a:lnTo>
                  <a:lnTo>
                    <a:pt x="957" y="330"/>
                  </a:lnTo>
                  <a:lnTo>
                    <a:pt x="957" y="331"/>
                  </a:lnTo>
                  <a:lnTo>
                    <a:pt x="958" y="334"/>
                  </a:lnTo>
                  <a:lnTo>
                    <a:pt x="959" y="334"/>
                  </a:lnTo>
                  <a:lnTo>
                    <a:pt x="958" y="335"/>
                  </a:lnTo>
                  <a:lnTo>
                    <a:pt x="956" y="336"/>
                  </a:lnTo>
                  <a:lnTo>
                    <a:pt x="956" y="339"/>
                  </a:lnTo>
                  <a:lnTo>
                    <a:pt x="956" y="340"/>
                  </a:lnTo>
                  <a:lnTo>
                    <a:pt x="957" y="342"/>
                  </a:lnTo>
                  <a:lnTo>
                    <a:pt x="959" y="342"/>
                  </a:lnTo>
                  <a:lnTo>
                    <a:pt x="959" y="343"/>
                  </a:lnTo>
                  <a:lnTo>
                    <a:pt x="960" y="344"/>
                  </a:lnTo>
                  <a:lnTo>
                    <a:pt x="960" y="346"/>
                  </a:lnTo>
                  <a:lnTo>
                    <a:pt x="961" y="347"/>
                  </a:lnTo>
                  <a:lnTo>
                    <a:pt x="964" y="351"/>
                  </a:lnTo>
                  <a:lnTo>
                    <a:pt x="965" y="352"/>
                  </a:lnTo>
                  <a:lnTo>
                    <a:pt x="965" y="356"/>
                  </a:lnTo>
                  <a:lnTo>
                    <a:pt x="966" y="359"/>
                  </a:lnTo>
                  <a:lnTo>
                    <a:pt x="967" y="360"/>
                  </a:lnTo>
                  <a:lnTo>
                    <a:pt x="969" y="359"/>
                  </a:lnTo>
                  <a:lnTo>
                    <a:pt x="971" y="357"/>
                  </a:lnTo>
                  <a:lnTo>
                    <a:pt x="972" y="357"/>
                  </a:lnTo>
                  <a:lnTo>
                    <a:pt x="973" y="357"/>
                  </a:lnTo>
                  <a:lnTo>
                    <a:pt x="974" y="359"/>
                  </a:lnTo>
                  <a:lnTo>
                    <a:pt x="975" y="359"/>
                  </a:lnTo>
                  <a:lnTo>
                    <a:pt x="977" y="359"/>
                  </a:lnTo>
                  <a:lnTo>
                    <a:pt x="978" y="359"/>
                  </a:lnTo>
                  <a:lnTo>
                    <a:pt x="980" y="357"/>
                  </a:lnTo>
                  <a:lnTo>
                    <a:pt x="981" y="357"/>
                  </a:lnTo>
                  <a:lnTo>
                    <a:pt x="982" y="360"/>
                  </a:lnTo>
                  <a:lnTo>
                    <a:pt x="983" y="361"/>
                  </a:lnTo>
                  <a:lnTo>
                    <a:pt x="983" y="360"/>
                  </a:lnTo>
                  <a:lnTo>
                    <a:pt x="984" y="360"/>
                  </a:lnTo>
                  <a:lnTo>
                    <a:pt x="985" y="360"/>
                  </a:lnTo>
                  <a:lnTo>
                    <a:pt x="986" y="360"/>
                  </a:lnTo>
                  <a:lnTo>
                    <a:pt x="986" y="361"/>
                  </a:lnTo>
                  <a:lnTo>
                    <a:pt x="987" y="362"/>
                  </a:lnTo>
                  <a:lnTo>
                    <a:pt x="989" y="362"/>
                  </a:lnTo>
                  <a:lnTo>
                    <a:pt x="990" y="361"/>
                  </a:lnTo>
                  <a:lnTo>
                    <a:pt x="991" y="360"/>
                  </a:lnTo>
                  <a:lnTo>
                    <a:pt x="993" y="361"/>
                  </a:lnTo>
                  <a:lnTo>
                    <a:pt x="992" y="363"/>
                  </a:lnTo>
                  <a:lnTo>
                    <a:pt x="992" y="364"/>
                  </a:lnTo>
                  <a:lnTo>
                    <a:pt x="993" y="365"/>
                  </a:lnTo>
                  <a:lnTo>
                    <a:pt x="994" y="365"/>
                  </a:lnTo>
                  <a:lnTo>
                    <a:pt x="994" y="364"/>
                  </a:lnTo>
                  <a:lnTo>
                    <a:pt x="995" y="363"/>
                  </a:lnTo>
                  <a:lnTo>
                    <a:pt x="998" y="362"/>
                  </a:lnTo>
                  <a:lnTo>
                    <a:pt x="999" y="363"/>
                  </a:lnTo>
                  <a:lnTo>
                    <a:pt x="1000" y="364"/>
                  </a:lnTo>
                  <a:lnTo>
                    <a:pt x="1001" y="367"/>
                  </a:lnTo>
                  <a:lnTo>
                    <a:pt x="1003" y="364"/>
                  </a:lnTo>
                  <a:lnTo>
                    <a:pt x="1004" y="361"/>
                  </a:lnTo>
                  <a:lnTo>
                    <a:pt x="1004" y="359"/>
                  </a:lnTo>
                  <a:lnTo>
                    <a:pt x="1007" y="357"/>
                  </a:lnTo>
                  <a:lnTo>
                    <a:pt x="1009" y="356"/>
                  </a:lnTo>
                  <a:lnTo>
                    <a:pt x="1012" y="354"/>
                  </a:lnTo>
                  <a:lnTo>
                    <a:pt x="1012" y="353"/>
                  </a:lnTo>
                  <a:lnTo>
                    <a:pt x="1012" y="352"/>
                  </a:lnTo>
                  <a:lnTo>
                    <a:pt x="1015" y="351"/>
                  </a:lnTo>
                  <a:lnTo>
                    <a:pt x="1015" y="350"/>
                  </a:lnTo>
                  <a:lnTo>
                    <a:pt x="1016" y="350"/>
                  </a:lnTo>
                  <a:lnTo>
                    <a:pt x="1017" y="348"/>
                  </a:lnTo>
                  <a:lnTo>
                    <a:pt x="1017" y="347"/>
                  </a:lnTo>
                  <a:lnTo>
                    <a:pt x="1018" y="347"/>
                  </a:lnTo>
                  <a:lnTo>
                    <a:pt x="1019" y="347"/>
                  </a:lnTo>
                  <a:lnTo>
                    <a:pt x="1020" y="348"/>
                  </a:lnTo>
                  <a:lnTo>
                    <a:pt x="1021" y="348"/>
                  </a:lnTo>
                  <a:lnTo>
                    <a:pt x="1023" y="347"/>
                  </a:lnTo>
                  <a:lnTo>
                    <a:pt x="1023" y="348"/>
                  </a:lnTo>
                  <a:lnTo>
                    <a:pt x="1023" y="350"/>
                  </a:lnTo>
                  <a:lnTo>
                    <a:pt x="1023" y="351"/>
                  </a:lnTo>
                  <a:lnTo>
                    <a:pt x="1023" y="352"/>
                  </a:lnTo>
                  <a:lnTo>
                    <a:pt x="1024" y="353"/>
                  </a:lnTo>
                  <a:lnTo>
                    <a:pt x="1023" y="353"/>
                  </a:lnTo>
                  <a:lnTo>
                    <a:pt x="1023" y="354"/>
                  </a:lnTo>
                  <a:lnTo>
                    <a:pt x="1021" y="354"/>
                  </a:lnTo>
                  <a:lnTo>
                    <a:pt x="1019" y="354"/>
                  </a:lnTo>
                  <a:lnTo>
                    <a:pt x="1019" y="355"/>
                  </a:lnTo>
                  <a:lnTo>
                    <a:pt x="1018" y="357"/>
                  </a:lnTo>
                  <a:lnTo>
                    <a:pt x="1017" y="357"/>
                  </a:lnTo>
                  <a:lnTo>
                    <a:pt x="1017" y="359"/>
                  </a:lnTo>
                  <a:lnTo>
                    <a:pt x="1017" y="360"/>
                  </a:lnTo>
                  <a:lnTo>
                    <a:pt x="1018" y="361"/>
                  </a:lnTo>
                  <a:lnTo>
                    <a:pt x="1019" y="361"/>
                  </a:lnTo>
                  <a:lnTo>
                    <a:pt x="1021" y="361"/>
                  </a:lnTo>
                  <a:lnTo>
                    <a:pt x="1023" y="361"/>
                  </a:lnTo>
                  <a:lnTo>
                    <a:pt x="1025" y="363"/>
                  </a:lnTo>
                  <a:lnTo>
                    <a:pt x="1026" y="363"/>
                  </a:lnTo>
                  <a:lnTo>
                    <a:pt x="1026" y="364"/>
                  </a:lnTo>
                  <a:lnTo>
                    <a:pt x="1025" y="365"/>
                  </a:lnTo>
                  <a:lnTo>
                    <a:pt x="1025" y="367"/>
                  </a:lnTo>
                  <a:lnTo>
                    <a:pt x="1026" y="368"/>
                  </a:lnTo>
                  <a:lnTo>
                    <a:pt x="1027" y="369"/>
                  </a:lnTo>
                  <a:lnTo>
                    <a:pt x="1028" y="369"/>
                  </a:lnTo>
                  <a:lnTo>
                    <a:pt x="1029" y="370"/>
                  </a:lnTo>
                  <a:lnTo>
                    <a:pt x="1029" y="371"/>
                  </a:lnTo>
                  <a:lnTo>
                    <a:pt x="1028" y="372"/>
                  </a:lnTo>
                  <a:lnTo>
                    <a:pt x="1029" y="373"/>
                  </a:lnTo>
                  <a:lnTo>
                    <a:pt x="1029" y="374"/>
                  </a:lnTo>
                  <a:lnTo>
                    <a:pt x="1032" y="376"/>
                  </a:lnTo>
                  <a:lnTo>
                    <a:pt x="1033" y="377"/>
                  </a:lnTo>
                  <a:lnTo>
                    <a:pt x="1033" y="378"/>
                  </a:lnTo>
                  <a:lnTo>
                    <a:pt x="1034" y="379"/>
                  </a:lnTo>
                  <a:lnTo>
                    <a:pt x="1035" y="379"/>
                  </a:lnTo>
                  <a:lnTo>
                    <a:pt x="1038" y="379"/>
                  </a:lnTo>
                  <a:lnTo>
                    <a:pt x="1040" y="379"/>
                  </a:lnTo>
                  <a:lnTo>
                    <a:pt x="1041" y="379"/>
                  </a:lnTo>
                  <a:lnTo>
                    <a:pt x="1042" y="381"/>
                  </a:lnTo>
                  <a:lnTo>
                    <a:pt x="1043" y="382"/>
                  </a:lnTo>
                  <a:lnTo>
                    <a:pt x="1044" y="386"/>
                  </a:lnTo>
                  <a:lnTo>
                    <a:pt x="1044" y="38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377" name="Freeform 1381">
              <a:extLst>
                <a:ext uri="{FF2B5EF4-FFF2-40B4-BE49-F238E27FC236}">
                  <a16:creationId xmlns:a16="http://schemas.microsoft.com/office/drawing/2014/main" id="{39E97A4A-D709-6FF7-1751-E0D205611E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9987" y="1006624"/>
              <a:ext cx="4606196" cy="1107522"/>
            </a:xfrm>
            <a:custGeom>
              <a:avLst/>
              <a:gdLst>
                <a:gd name="T0" fmla="*/ 3368 w 3531"/>
                <a:gd name="T1" fmla="*/ 662 h 849"/>
                <a:gd name="T2" fmla="*/ 3489 w 3531"/>
                <a:gd name="T3" fmla="*/ 561 h 849"/>
                <a:gd name="T4" fmla="*/ 3114 w 3531"/>
                <a:gd name="T5" fmla="*/ 208 h 849"/>
                <a:gd name="T6" fmla="*/ 3123 w 3531"/>
                <a:gd name="T7" fmla="*/ 282 h 849"/>
                <a:gd name="T8" fmla="*/ 3134 w 3531"/>
                <a:gd name="T9" fmla="*/ 357 h 849"/>
                <a:gd name="T10" fmla="*/ 3118 w 3531"/>
                <a:gd name="T11" fmla="*/ 479 h 849"/>
                <a:gd name="T12" fmla="*/ 3129 w 3531"/>
                <a:gd name="T13" fmla="*/ 612 h 849"/>
                <a:gd name="T14" fmla="*/ 3087 w 3531"/>
                <a:gd name="T15" fmla="*/ 638 h 849"/>
                <a:gd name="T16" fmla="*/ 3078 w 3531"/>
                <a:gd name="T17" fmla="*/ 491 h 849"/>
                <a:gd name="T18" fmla="*/ 3070 w 3531"/>
                <a:gd name="T19" fmla="*/ 331 h 849"/>
                <a:gd name="T20" fmla="*/ 3086 w 3531"/>
                <a:gd name="T21" fmla="*/ 225 h 849"/>
                <a:gd name="T22" fmla="*/ 3102 w 3531"/>
                <a:gd name="T23" fmla="*/ 167 h 849"/>
                <a:gd name="T24" fmla="*/ 2885 w 3531"/>
                <a:gd name="T25" fmla="*/ 128 h 849"/>
                <a:gd name="T26" fmla="*/ 2905 w 3531"/>
                <a:gd name="T27" fmla="*/ 125 h 849"/>
                <a:gd name="T28" fmla="*/ 2913 w 3531"/>
                <a:gd name="T29" fmla="*/ 51 h 849"/>
                <a:gd name="T30" fmla="*/ 2828 w 3531"/>
                <a:gd name="T31" fmla="*/ 143 h 849"/>
                <a:gd name="T32" fmla="*/ 2881 w 3531"/>
                <a:gd name="T33" fmla="*/ 202 h 849"/>
                <a:gd name="T34" fmla="*/ 2919 w 3531"/>
                <a:gd name="T35" fmla="*/ 192 h 849"/>
                <a:gd name="T36" fmla="*/ 2956 w 3531"/>
                <a:gd name="T37" fmla="*/ 193 h 849"/>
                <a:gd name="T38" fmla="*/ 3046 w 3531"/>
                <a:gd name="T39" fmla="*/ 230 h 849"/>
                <a:gd name="T40" fmla="*/ 3051 w 3531"/>
                <a:gd name="T41" fmla="*/ 277 h 849"/>
                <a:gd name="T42" fmla="*/ 3028 w 3531"/>
                <a:gd name="T43" fmla="*/ 362 h 849"/>
                <a:gd name="T44" fmla="*/ 3022 w 3531"/>
                <a:gd name="T45" fmla="*/ 461 h 849"/>
                <a:gd name="T46" fmla="*/ 2975 w 3531"/>
                <a:gd name="T47" fmla="*/ 559 h 849"/>
                <a:gd name="T48" fmla="*/ 2882 w 3531"/>
                <a:gd name="T49" fmla="*/ 704 h 849"/>
                <a:gd name="T50" fmla="*/ 2830 w 3531"/>
                <a:gd name="T51" fmla="*/ 776 h 849"/>
                <a:gd name="T52" fmla="*/ 2751 w 3531"/>
                <a:gd name="T53" fmla="*/ 826 h 849"/>
                <a:gd name="T54" fmla="*/ 2716 w 3531"/>
                <a:gd name="T55" fmla="*/ 799 h 849"/>
                <a:gd name="T56" fmla="*/ 2676 w 3531"/>
                <a:gd name="T57" fmla="*/ 829 h 849"/>
                <a:gd name="T58" fmla="*/ 2650 w 3531"/>
                <a:gd name="T59" fmla="*/ 829 h 849"/>
                <a:gd name="T60" fmla="*/ 2674 w 3531"/>
                <a:gd name="T61" fmla="*/ 713 h 849"/>
                <a:gd name="T62" fmla="*/ 2766 w 3531"/>
                <a:gd name="T63" fmla="*/ 659 h 849"/>
                <a:gd name="T64" fmla="*/ 2800 w 3531"/>
                <a:gd name="T65" fmla="*/ 576 h 849"/>
                <a:gd name="T66" fmla="*/ 2736 w 3531"/>
                <a:gd name="T67" fmla="*/ 549 h 849"/>
                <a:gd name="T68" fmla="*/ 2654 w 3531"/>
                <a:gd name="T69" fmla="*/ 518 h 849"/>
                <a:gd name="T70" fmla="*/ 2586 w 3531"/>
                <a:gd name="T71" fmla="*/ 457 h 849"/>
                <a:gd name="T72" fmla="*/ 2516 w 3531"/>
                <a:gd name="T73" fmla="*/ 365 h 849"/>
                <a:gd name="T74" fmla="*/ 2482 w 3531"/>
                <a:gd name="T75" fmla="*/ 275 h 849"/>
                <a:gd name="T76" fmla="*/ 2390 w 3531"/>
                <a:gd name="T77" fmla="*/ 217 h 849"/>
                <a:gd name="T78" fmla="*/ 2276 w 3531"/>
                <a:gd name="T79" fmla="*/ 275 h 849"/>
                <a:gd name="T80" fmla="*/ 2250 w 3531"/>
                <a:gd name="T81" fmla="*/ 364 h 849"/>
                <a:gd name="T82" fmla="*/ 2201 w 3531"/>
                <a:gd name="T83" fmla="*/ 442 h 849"/>
                <a:gd name="T84" fmla="*/ 1980 w 3531"/>
                <a:gd name="T85" fmla="*/ 459 h 849"/>
                <a:gd name="T86" fmla="*/ 1807 w 3531"/>
                <a:gd name="T87" fmla="*/ 435 h 849"/>
                <a:gd name="T88" fmla="*/ 1623 w 3531"/>
                <a:gd name="T89" fmla="*/ 414 h 849"/>
                <a:gd name="T90" fmla="*/ 1474 w 3531"/>
                <a:gd name="T91" fmla="*/ 306 h 849"/>
                <a:gd name="T92" fmla="*/ 1422 w 3531"/>
                <a:gd name="T93" fmla="*/ 444 h 849"/>
                <a:gd name="T94" fmla="*/ 1270 w 3531"/>
                <a:gd name="T95" fmla="*/ 397 h 849"/>
                <a:gd name="T96" fmla="*/ 1139 w 3531"/>
                <a:gd name="T97" fmla="*/ 435 h 849"/>
                <a:gd name="T98" fmla="*/ 1035 w 3531"/>
                <a:gd name="T99" fmla="*/ 476 h 849"/>
                <a:gd name="T100" fmla="*/ 971 w 3531"/>
                <a:gd name="T101" fmla="*/ 454 h 849"/>
                <a:gd name="T102" fmla="*/ 887 w 3531"/>
                <a:gd name="T103" fmla="*/ 374 h 849"/>
                <a:gd name="T104" fmla="*/ 787 w 3531"/>
                <a:gd name="T105" fmla="*/ 365 h 849"/>
                <a:gd name="T106" fmla="*/ 656 w 3531"/>
                <a:gd name="T107" fmla="*/ 161 h 849"/>
                <a:gd name="T108" fmla="*/ 535 w 3531"/>
                <a:gd name="T109" fmla="*/ 216 h 849"/>
                <a:gd name="T110" fmla="*/ 489 w 3531"/>
                <a:gd name="T111" fmla="*/ 193 h 849"/>
                <a:gd name="T112" fmla="*/ 439 w 3531"/>
                <a:gd name="T113" fmla="*/ 173 h 849"/>
                <a:gd name="T114" fmla="*/ 369 w 3531"/>
                <a:gd name="T115" fmla="*/ 100 h 849"/>
                <a:gd name="T116" fmla="*/ 250 w 3531"/>
                <a:gd name="T117" fmla="*/ 149 h 849"/>
                <a:gd name="T118" fmla="*/ 130 w 3531"/>
                <a:gd name="T119" fmla="*/ 184 h 849"/>
                <a:gd name="T120" fmla="*/ 62 w 3531"/>
                <a:gd name="T121" fmla="*/ 211 h 849"/>
                <a:gd name="T122" fmla="*/ 59 w 3531"/>
                <a:gd name="T123" fmla="*/ 266 h 849"/>
                <a:gd name="T124" fmla="*/ 82 w 3531"/>
                <a:gd name="T125" fmla="*/ 348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31" h="849">
                  <a:moveTo>
                    <a:pt x="2722" y="820"/>
                  </a:moveTo>
                  <a:lnTo>
                    <a:pt x="2722" y="821"/>
                  </a:lnTo>
                  <a:lnTo>
                    <a:pt x="2723" y="822"/>
                  </a:lnTo>
                  <a:lnTo>
                    <a:pt x="2722" y="822"/>
                  </a:lnTo>
                  <a:lnTo>
                    <a:pt x="2722" y="821"/>
                  </a:lnTo>
                  <a:lnTo>
                    <a:pt x="2721" y="821"/>
                  </a:lnTo>
                  <a:lnTo>
                    <a:pt x="2721" y="820"/>
                  </a:lnTo>
                  <a:lnTo>
                    <a:pt x="2721" y="819"/>
                  </a:lnTo>
                  <a:lnTo>
                    <a:pt x="2722" y="818"/>
                  </a:lnTo>
                  <a:lnTo>
                    <a:pt x="2722" y="819"/>
                  </a:lnTo>
                  <a:lnTo>
                    <a:pt x="2723" y="819"/>
                  </a:lnTo>
                  <a:lnTo>
                    <a:pt x="2722" y="820"/>
                  </a:lnTo>
                  <a:close/>
                  <a:moveTo>
                    <a:pt x="2701" y="810"/>
                  </a:moveTo>
                  <a:lnTo>
                    <a:pt x="2701" y="811"/>
                  </a:lnTo>
                  <a:lnTo>
                    <a:pt x="2702" y="811"/>
                  </a:lnTo>
                  <a:lnTo>
                    <a:pt x="2702" y="812"/>
                  </a:lnTo>
                  <a:lnTo>
                    <a:pt x="2702" y="813"/>
                  </a:lnTo>
                  <a:lnTo>
                    <a:pt x="2701" y="814"/>
                  </a:lnTo>
                  <a:lnTo>
                    <a:pt x="2699" y="814"/>
                  </a:lnTo>
                  <a:lnTo>
                    <a:pt x="2698" y="813"/>
                  </a:lnTo>
                  <a:lnTo>
                    <a:pt x="2697" y="813"/>
                  </a:lnTo>
                  <a:lnTo>
                    <a:pt x="2698" y="812"/>
                  </a:lnTo>
                  <a:lnTo>
                    <a:pt x="2697" y="812"/>
                  </a:lnTo>
                  <a:lnTo>
                    <a:pt x="2697" y="811"/>
                  </a:lnTo>
                  <a:lnTo>
                    <a:pt x="2698" y="811"/>
                  </a:lnTo>
                  <a:lnTo>
                    <a:pt x="2698" y="810"/>
                  </a:lnTo>
                  <a:lnTo>
                    <a:pt x="2697" y="810"/>
                  </a:lnTo>
                  <a:lnTo>
                    <a:pt x="2698" y="810"/>
                  </a:lnTo>
                  <a:lnTo>
                    <a:pt x="2699" y="810"/>
                  </a:lnTo>
                  <a:lnTo>
                    <a:pt x="2700" y="811"/>
                  </a:lnTo>
                  <a:lnTo>
                    <a:pt x="2700" y="810"/>
                  </a:lnTo>
                  <a:lnTo>
                    <a:pt x="2699" y="809"/>
                  </a:lnTo>
                  <a:lnTo>
                    <a:pt x="2700" y="809"/>
                  </a:lnTo>
                  <a:lnTo>
                    <a:pt x="2701" y="810"/>
                  </a:lnTo>
                  <a:close/>
                  <a:moveTo>
                    <a:pt x="3396" y="643"/>
                  </a:moveTo>
                  <a:lnTo>
                    <a:pt x="3394" y="645"/>
                  </a:lnTo>
                  <a:lnTo>
                    <a:pt x="3393" y="646"/>
                  </a:lnTo>
                  <a:lnTo>
                    <a:pt x="3391" y="648"/>
                  </a:lnTo>
                  <a:lnTo>
                    <a:pt x="3389" y="650"/>
                  </a:lnTo>
                  <a:lnTo>
                    <a:pt x="3388" y="651"/>
                  </a:lnTo>
                  <a:lnTo>
                    <a:pt x="3387" y="652"/>
                  </a:lnTo>
                  <a:lnTo>
                    <a:pt x="3386" y="653"/>
                  </a:lnTo>
                  <a:lnTo>
                    <a:pt x="3384" y="653"/>
                  </a:lnTo>
                  <a:lnTo>
                    <a:pt x="3384" y="654"/>
                  </a:lnTo>
                  <a:lnTo>
                    <a:pt x="3382" y="657"/>
                  </a:lnTo>
                  <a:lnTo>
                    <a:pt x="3381" y="658"/>
                  </a:lnTo>
                  <a:lnTo>
                    <a:pt x="3382" y="659"/>
                  </a:lnTo>
                  <a:lnTo>
                    <a:pt x="3381" y="660"/>
                  </a:lnTo>
                  <a:lnTo>
                    <a:pt x="3380" y="660"/>
                  </a:lnTo>
                  <a:lnTo>
                    <a:pt x="3380" y="661"/>
                  </a:lnTo>
                  <a:lnTo>
                    <a:pt x="3379" y="662"/>
                  </a:lnTo>
                  <a:lnTo>
                    <a:pt x="3378" y="662"/>
                  </a:lnTo>
                  <a:lnTo>
                    <a:pt x="3377" y="663"/>
                  </a:lnTo>
                  <a:lnTo>
                    <a:pt x="3376" y="665"/>
                  </a:lnTo>
                  <a:lnTo>
                    <a:pt x="3374" y="665"/>
                  </a:lnTo>
                  <a:lnTo>
                    <a:pt x="3373" y="665"/>
                  </a:lnTo>
                  <a:lnTo>
                    <a:pt x="3372" y="666"/>
                  </a:lnTo>
                  <a:lnTo>
                    <a:pt x="3372" y="667"/>
                  </a:lnTo>
                  <a:lnTo>
                    <a:pt x="3370" y="667"/>
                  </a:lnTo>
                  <a:lnTo>
                    <a:pt x="3369" y="668"/>
                  </a:lnTo>
                  <a:lnTo>
                    <a:pt x="3365" y="673"/>
                  </a:lnTo>
                  <a:lnTo>
                    <a:pt x="3364" y="674"/>
                  </a:lnTo>
                  <a:lnTo>
                    <a:pt x="3361" y="676"/>
                  </a:lnTo>
                  <a:lnTo>
                    <a:pt x="3360" y="676"/>
                  </a:lnTo>
                  <a:lnTo>
                    <a:pt x="3360" y="675"/>
                  </a:lnTo>
                  <a:lnTo>
                    <a:pt x="3359" y="675"/>
                  </a:lnTo>
                  <a:lnTo>
                    <a:pt x="3359" y="676"/>
                  </a:lnTo>
                  <a:lnTo>
                    <a:pt x="3359" y="677"/>
                  </a:lnTo>
                  <a:lnTo>
                    <a:pt x="3358" y="678"/>
                  </a:lnTo>
                  <a:lnTo>
                    <a:pt x="3354" y="677"/>
                  </a:lnTo>
                  <a:lnTo>
                    <a:pt x="3355" y="676"/>
                  </a:lnTo>
                  <a:lnTo>
                    <a:pt x="3355" y="673"/>
                  </a:lnTo>
                  <a:lnTo>
                    <a:pt x="3356" y="673"/>
                  </a:lnTo>
                  <a:lnTo>
                    <a:pt x="3358" y="671"/>
                  </a:lnTo>
                  <a:lnTo>
                    <a:pt x="3359" y="671"/>
                  </a:lnTo>
                  <a:lnTo>
                    <a:pt x="3359" y="670"/>
                  </a:lnTo>
                  <a:lnTo>
                    <a:pt x="3360" y="668"/>
                  </a:lnTo>
                  <a:lnTo>
                    <a:pt x="3360" y="667"/>
                  </a:lnTo>
                  <a:lnTo>
                    <a:pt x="3361" y="667"/>
                  </a:lnTo>
                  <a:lnTo>
                    <a:pt x="3362" y="665"/>
                  </a:lnTo>
                  <a:lnTo>
                    <a:pt x="3362" y="663"/>
                  </a:lnTo>
                  <a:lnTo>
                    <a:pt x="3363" y="662"/>
                  </a:lnTo>
                  <a:lnTo>
                    <a:pt x="3365" y="662"/>
                  </a:lnTo>
                  <a:lnTo>
                    <a:pt x="3368" y="662"/>
                  </a:lnTo>
                  <a:lnTo>
                    <a:pt x="3369" y="660"/>
                  </a:lnTo>
                  <a:lnTo>
                    <a:pt x="3371" y="658"/>
                  </a:lnTo>
                  <a:lnTo>
                    <a:pt x="3372" y="655"/>
                  </a:lnTo>
                  <a:lnTo>
                    <a:pt x="3376" y="651"/>
                  </a:lnTo>
                  <a:lnTo>
                    <a:pt x="3379" y="650"/>
                  </a:lnTo>
                  <a:lnTo>
                    <a:pt x="3380" y="650"/>
                  </a:lnTo>
                  <a:lnTo>
                    <a:pt x="3381" y="650"/>
                  </a:lnTo>
                  <a:lnTo>
                    <a:pt x="3382" y="649"/>
                  </a:lnTo>
                  <a:lnTo>
                    <a:pt x="3382" y="648"/>
                  </a:lnTo>
                  <a:lnTo>
                    <a:pt x="3381" y="646"/>
                  </a:lnTo>
                  <a:lnTo>
                    <a:pt x="3382" y="645"/>
                  </a:lnTo>
                  <a:lnTo>
                    <a:pt x="3384" y="645"/>
                  </a:lnTo>
                  <a:lnTo>
                    <a:pt x="3386" y="645"/>
                  </a:lnTo>
                  <a:lnTo>
                    <a:pt x="3387" y="644"/>
                  </a:lnTo>
                  <a:lnTo>
                    <a:pt x="3389" y="643"/>
                  </a:lnTo>
                  <a:lnTo>
                    <a:pt x="3393" y="644"/>
                  </a:lnTo>
                  <a:lnTo>
                    <a:pt x="3396" y="643"/>
                  </a:lnTo>
                  <a:close/>
                  <a:moveTo>
                    <a:pt x="3406" y="632"/>
                  </a:moveTo>
                  <a:lnTo>
                    <a:pt x="3405" y="632"/>
                  </a:lnTo>
                  <a:lnTo>
                    <a:pt x="3404" y="630"/>
                  </a:lnTo>
                  <a:lnTo>
                    <a:pt x="3405" y="629"/>
                  </a:lnTo>
                  <a:lnTo>
                    <a:pt x="3406" y="630"/>
                  </a:lnTo>
                  <a:lnTo>
                    <a:pt x="3406" y="632"/>
                  </a:lnTo>
                  <a:close/>
                  <a:moveTo>
                    <a:pt x="3457" y="593"/>
                  </a:moveTo>
                  <a:lnTo>
                    <a:pt x="3457" y="594"/>
                  </a:lnTo>
                  <a:lnTo>
                    <a:pt x="3458" y="593"/>
                  </a:lnTo>
                  <a:lnTo>
                    <a:pt x="3459" y="593"/>
                  </a:lnTo>
                  <a:lnTo>
                    <a:pt x="3459" y="592"/>
                  </a:lnTo>
                  <a:lnTo>
                    <a:pt x="3460" y="593"/>
                  </a:lnTo>
                  <a:lnTo>
                    <a:pt x="3456" y="598"/>
                  </a:lnTo>
                  <a:lnTo>
                    <a:pt x="3455" y="600"/>
                  </a:lnTo>
                  <a:lnTo>
                    <a:pt x="3455" y="601"/>
                  </a:lnTo>
                  <a:lnTo>
                    <a:pt x="3453" y="602"/>
                  </a:lnTo>
                  <a:lnTo>
                    <a:pt x="3453" y="603"/>
                  </a:lnTo>
                  <a:lnTo>
                    <a:pt x="3451" y="604"/>
                  </a:lnTo>
                  <a:lnTo>
                    <a:pt x="3450" y="607"/>
                  </a:lnTo>
                  <a:lnTo>
                    <a:pt x="3449" y="607"/>
                  </a:lnTo>
                  <a:lnTo>
                    <a:pt x="3449" y="608"/>
                  </a:lnTo>
                  <a:lnTo>
                    <a:pt x="3448" y="609"/>
                  </a:lnTo>
                  <a:lnTo>
                    <a:pt x="3447" y="609"/>
                  </a:lnTo>
                  <a:lnTo>
                    <a:pt x="3446" y="610"/>
                  </a:lnTo>
                  <a:lnTo>
                    <a:pt x="3445" y="611"/>
                  </a:lnTo>
                  <a:lnTo>
                    <a:pt x="3443" y="612"/>
                  </a:lnTo>
                  <a:lnTo>
                    <a:pt x="3442" y="613"/>
                  </a:lnTo>
                  <a:lnTo>
                    <a:pt x="3440" y="613"/>
                  </a:lnTo>
                  <a:lnTo>
                    <a:pt x="3439" y="612"/>
                  </a:lnTo>
                  <a:lnTo>
                    <a:pt x="3439" y="611"/>
                  </a:lnTo>
                  <a:lnTo>
                    <a:pt x="3439" y="610"/>
                  </a:lnTo>
                  <a:lnTo>
                    <a:pt x="3438" y="609"/>
                  </a:lnTo>
                  <a:lnTo>
                    <a:pt x="3440" y="609"/>
                  </a:lnTo>
                  <a:lnTo>
                    <a:pt x="3443" y="609"/>
                  </a:lnTo>
                  <a:lnTo>
                    <a:pt x="3445" y="608"/>
                  </a:lnTo>
                  <a:lnTo>
                    <a:pt x="3447" y="606"/>
                  </a:lnTo>
                  <a:lnTo>
                    <a:pt x="3448" y="603"/>
                  </a:lnTo>
                  <a:lnTo>
                    <a:pt x="3451" y="600"/>
                  </a:lnTo>
                  <a:lnTo>
                    <a:pt x="3455" y="594"/>
                  </a:lnTo>
                  <a:lnTo>
                    <a:pt x="3458" y="592"/>
                  </a:lnTo>
                  <a:lnTo>
                    <a:pt x="3457" y="592"/>
                  </a:lnTo>
                  <a:lnTo>
                    <a:pt x="3457" y="593"/>
                  </a:lnTo>
                  <a:close/>
                  <a:moveTo>
                    <a:pt x="3469" y="583"/>
                  </a:moveTo>
                  <a:lnTo>
                    <a:pt x="3468" y="585"/>
                  </a:lnTo>
                  <a:lnTo>
                    <a:pt x="3467" y="585"/>
                  </a:lnTo>
                  <a:lnTo>
                    <a:pt x="3465" y="584"/>
                  </a:lnTo>
                  <a:lnTo>
                    <a:pt x="3465" y="583"/>
                  </a:lnTo>
                  <a:lnTo>
                    <a:pt x="3465" y="581"/>
                  </a:lnTo>
                  <a:lnTo>
                    <a:pt x="3466" y="579"/>
                  </a:lnTo>
                  <a:lnTo>
                    <a:pt x="3468" y="581"/>
                  </a:lnTo>
                  <a:lnTo>
                    <a:pt x="3469" y="582"/>
                  </a:lnTo>
                  <a:lnTo>
                    <a:pt x="3469" y="583"/>
                  </a:lnTo>
                  <a:close/>
                  <a:moveTo>
                    <a:pt x="3489" y="562"/>
                  </a:moveTo>
                  <a:lnTo>
                    <a:pt x="3488" y="562"/>
                  </a:lnTo>
                  <a:lnTo>
                    <a:pt x="3486" y="562"/>
                  </a:lnTo>
                  <a:lnTo>
                    <a:pt x="3485" y="563"/>
                  </a:lnTo>
                  <a:lnTo>
                    <a:pt x="3485" y="562"/>
                  </a:lnTo>
                  <a:lnTo>
                    <a:pt x="3485" y="561"/>
                  </a:lnTo>
                  <a:lnTo>
                    <a:pt x="3485" y="560"/>
                  </a:lnTo>
                  <a:lnTo>
                    <a:pt x="3485" y="559"/>
                  </a:lnTo>
                  <a:lnTo>
                    <a:pt x="3486" y="558"/>
                  </a:lnTo>
                  <a:lnTo>
                    <a:pt x="3488" y="557"/>
                  </a:lnTo>
                  <a:lnTo>
                    <a:pt x="3489" y="557"/>
                  </a:lnTo>
                  <a:lnTo>
                    <a:pt x="3489" y="558"/>
                  </a:lnTo>
                  <a:lnTo>
                    <a:pt x="3489" y="559"/>
                  </a:lnTo>
                  <a:lnTo>
                    <a:pt x="3489" y="560"/>
                  </a:lnTo>
                  <a:lnTo>
                    <a:pt x="3489" y="561"/>
                  </a:lnTo>
                  <a:lnTo>
                    <a:pt x="3489" y="562"/>
                  </a:lnTo>
                  <a:close/>
                  <a:moveTo>
                    <a:pt x="3498" y="543"/>
                  </a:moveTo>
                  <a:lnTo>
                    <a:pt x="3497" y="544"/>
                  </a:lnTo>
                  <a:lnTo>
                    <a:pt x="3496" y="543"/>
                  </a:lnTo>
                  <a:lnTo>
                    <a:pt x="3494" y="543"/>
                  </a:lnTo>
                  <a:lnTo>
                    <a:pt x="3493" y="542"/>
                  </a:lnTo>
                  <a:lnTo>
                    <a:pt x="3492" y="541"/>
                  </a:lnTo>
                  <a:lnTo>
                    <a:pt x="3492" y="538"/>
                  </a:lnTo>
                  <a:lnTo>
                    <a:pt x="3494" y="538"/>
                  </a:lnTo>
                  <a:lnTo>
                    <a:pt x="3496" y="540"/>
                  </a:lnTo>
                  <a:lnTo>
                    <a:pt x="3497" y="540"/>
                  </a:lnTo>
                  <a:lnTo>
                    <a:pt x="3497" y="542"/>
                  </a:lnTo>
                  <a:lnTo>
                    <a:pt x="3498" y="542"/>
                  </a:lnTo>
                  <a:lnTo>
                    <a:pt x="3498" y="543"/>
                  </a:lnTo>
                  <a:close/>
                  <a:moveTo>
                    <a:pt x="3526" y="503"/>
                  </a:moveTo>
                  <a:lnTo>
                    <a:pt x="3526" y="504"/>
                  </a:lnTo>
                  <a:lnTo>
                    <a:pt x="3525" y="504"/>
                  </a:lnTo>
                  <a:lnTo>
                    <a:pt x="3524" y="504"/>
                  </a:lnTo>
                  <a:lnTo>
                    <a:pt x="3523" y="504"/>
                  </a:lnTo>
                  <a:lnTo>
                    <a:pt x="3523" y="503"/>
                  </a:lnTo>
                  <a:lnTo>
                    <a:pt x="3524" y="502"/>
                  </a:lnTo>
                  <a:lnTo>
                    <a:pt x="3526" y="500"/>
                  </a:lnTo>
                  <a:lnTo>
                    <a:pt x="3527" y="499"/>
                  </a:lnTo>
                  <a:lnTo>
                    <a:pt x="3527" y="498"/>
                  </a:lnTo>
                  <a:lnTo>
                    <a:pt x="3527" y="496"/>
                  </a:lnTo>
                  <a:lnTo>
                    <a:pt x="3528" y="496"/>
                  </a:lnTo>
                  <a:lnTo>
                    <a:pt x="3528" y="495"/>
                  </a:lnTo>
                  <a:lnTo>
                    <a:pt x="3529" y="494"/>
                  </a:lnTo>
                  <a:lnTo>
                    <a:pt x="3531" y="494"/>
                  </a:lnTo>
                  <a:lnTo>
                    <a:pt x="3531" y="498"/>
                  </a:lnTo>
                  <a:lnTo>
                    <a:pt x="3531" y="499"/>
                  </a:lnTo>
                  <a:lnTo>
                    <a:pt x="3527" y="501"/>
                  </a:lnTo>
                  <a:lnTo>
                    <a:pt x="3526" y="502"/>
                  </a:lnTo>
                  <a:lnTo>
                    <a:pt x="3526" y="503"/>
                  </a:lnTo>
                  <a:close/>
                  <a:moveTo>
                    <a:pt x="3524" y="493"/>
                  </a:moveTo>
                  <a:lnTo>
                    <a:pt x="3523" y="493"/>
                  </a:lnTo>
                  <a:lnTo>
                    <a:pt x="3523" y="494"/>
                  </a:lnTo>
                  <a:lnTo>
                    <a:pt x="3522" y="493"/>
                  </a:lnTo>
                  <a:lnTo>
                    <a:pt x="3520" y="493"/>
                  </a:lnTo>
                  <a:lnTo>
                    <a:pt x="3520" y="492"/>
                  </a:lnTo>
                  <a:lnTo>
                    <a:pt x="3520" y="491"/>
                  </a:lnTo>
                  <a:lnTo>
                    <a:pt x="3523" y="492"/>
                  </a:lnTo>
                  <a:lnTo>
                    <a:pt x="3524" y="492"/>
                  </a:lnTo>
                  <a:lnTo>
                    <a:pt x="3524" y="493"/>
                  </a:lnTo>
                  <a:close/>
                  <a:moveTo>
                    <a:pt x="3100" y="169"/>
                  </a:moveTo>
                  <a:lnTo>
                    <a:pt x="3097" y="171"/>
                  </a:lnTo>
                  <a:lnTo>
                    <a:pt x="3097" y="169"/>
                  </a:lnTo>
                  <a:lnTo>
                    <a:pt x="3098" y="169"/>
                  </a:lnTo>
                  <a:lnTo>
                    <a:pt x="3100" y="169"/>
                  </a:lnTo>
                  <a:close/>
                  <a:moveTo>
                    <a:pt x="3109" y="172"/>
                  </a:moveTo>
                  <a:lnTo>
                    <a:pt x="3111" y="174"/>
                  </a:lnTo>
                  <a:lnTo>
                    <a:pt x="3113" y="178"/>
                  </a:lnTo>
                  <a:lnTo>
                    <a:pt x="3114" y="181"/>
                  </a:lnTo>
                  <a:lnTo>
                    <a:pt x="3115" y="182"/>
                  </a:lnTo>
                  <a:lnTo>
                    <a:pt x="3115" y="183"/>
                  </a:lnTo>
                  <a:lnTo>
                    <a:pt x="3114" y="185"/>
                  </a:lnTo>
                  <a:lnTo>
                    <a:pt x="3114" y="186"/>
                  </a:lnTo>
                  <a:lnTo>
                    <a:pt x="3113" y="188"/>
                  </a:lnTo>
                  <a:lnTo>
                    <a:pt x="3112" y="190"/>
                  </a:lnTo>
                  <a:lnTo>
                    <a:pt x="3112" y="191"/>
                  </a:lnTo>
                  <a:lnTo>
                    <a:pt x="3111" y="194"/>
                  </a:lnTo>
                  <a:lnTo>
                    <a:pt x="3111" y="196"/>
                  </a:lnTo>
                  <a:lnTo>
                    <a:pt x="3110" y="196"/>
                  </a:lnTo>
                  <a:lnTo>
                    <a:pt x="3110" y="197"/>
                  </a:lnTo>
                  <a:lnTo>
                    <a:pt x="3109" y="198"/>
                  </a:lnTo>
                  <a:lnTo>
                    <a:pt x="3111" y="197"/>
                  </a:lnTo>
                  <a:lnTo>
                    <a:pt x="3112" y="197"/>
                  </a:lnTo>
                  <a:lnTo>
                    <a:pt x="3112" y="198"/>
                  </a:lnTo>
                  <a:lnTo>
                    <a:pt x="3112" y="199"/>
                  </a:lnTo>
                  <a:lnTo>
                    <a:pt x="3112" y="200"/>
                  </a:lnTo>
                  <a:lnTo>
                    <a:pt x="3113" y="201"/>
                  </a:lnTo>
                  <a:lnTo>
                    <a:pt x="3113" y="205"/>
                  </a:lnTo>
                  <a:lnTo>
                    <a:pt x="3114" y="207"/>
                  </a:lnTo>
                  <a:lnTo>
                    <a:pt x="3114" y="208"/>
                  </a:lnTo>
                  <a:lnTo>
                    <a:pt x="3113" y="203"/>
                  </a:lnTo>
                  <a:lnTo>
                    <a:pt x="3112" y="200"/>
                  </a:lnTo>
                  <a:lnTo>
                    <a:pt x="3111" y="200"/>
                  </a:lnTo>
                  <a:lnTo>
                    <a:pt x="3111" y="201"/>
                  </a:lnTo>
                  <a:lnTo>
                    <a:pt x="3111" y="202"/>
                  </a:lnTo>
                  <a:lnTo>
                    <a:pt x="3111" y="203"/>
                  </a:lnTo>
                  <a:lnTo>
                    <a:pt x="3111" y="205"/>
                  </a:lnTo>
                  <a:lnTo>
                    <a:pt x="3112" y="205"/>
                  </a:lnTo>
                  <a:lnTo>
                    <a:pt x="3113" y="208"/>
                  </a:lnTo>
                  <a:lnTo>
                    <a:pt x="3114" y="208"/>
                  </a:lnTo>
                  <a:lnTo>
                    <a:pt x="3113" y="210"/>
                  </a:lnTo>
                  <a:lnTo>
                    <a:pt x="3114" y="210"/>
                  </a:lnTo>
                  <a:lnTo>
                    <a:pt x="3115" y="210"/>
                  </a:lnTo>
                  <a:lnTo>
                    <a:pt x="3115" y="211"/>
                  </a:lnTo>
                  <a:lnTo>
                    <a:pt x="3115" y="213"/>
                  </a:lnTo>
                  <a:lnTo>
                    <a:pt x="3114" y="213"/>
                  </a:lnTo>
                  <a:lnTo>
                    <a:pt x="3115" y="214"/>
                  </a:lnTo>
                  <a:lnTo>
                    <a:pt x="3117" y="214"/>
                  </a:lnTo>
                  <a:lnTo>
                    <a:pt x="3118" y="215"/>
                  </a:lnTo>
                  <a:lnTo>
                    <a:pt x="3117" y="215"/>
                  </a:lnTo>
                  <a:lnTo>
                    <a:pt x="3117" y="216"/>
                  </a:lnTo>
                  <a:lnTo>
                    <a:pt x="3115" y="216"/>
                  </a:lnTo>
                  <a:lnTo>
                    <a:pt x="3115" y="215"/>
                  </a:lnTo>
                  <a:lnTo>
                    <a:pt x="3115" y="216"/>
                  </a:lnTo>
                  <a:lnTo>
                    <a:pt x="3114" y="216"/>
                  </a:lnTo>
                  <a:lnTo>
                    <a:pt x="3114" y="217"/>
                  </a:lnTo>
                  <a:lnTo>
                    <a:pt x="3115" y="218"/>
                  </a:lnTo>
                  <a:lnTo>
                    <a:pt x="3117" y="218"/>
                  </a:lnTo>
                  <a:lnTo>
                    <a:pt x="3118" y="217"/>
                  </a:lnTo>
                  <a:lnTo>
                    <a:pt x="3119" y="217"/>
                  </a:lnTo>
                  <a:lnTo>
                    <a:pt x="3119" y="218"/>
                  </a:lnTo>
                  <a:lnTo>
                    <a:pt x="3119" y="219"/>
                  </a:lnTo>
                  <a:lnTo>
                    <a:pt x="3119" y="220"/>
                  </a:lnTo>
                  <a:lnTo>
                    <a:pt x="3120" y="222"/>
                  </a:lnTo>
                  <a:lnTo>
                    <a:pt x="3119" y="223"/>
                  </a:lnTo>
                  <a:lnTo>
                    <a:pt x="3118" y="223"/>
                  </a:lnTo>
                  <a:lnTo>
                    <a:pt x="3118" y="224"/>
                  </a:lnTo>
                  <a:lnTo>
                    <a:pt x="3118" y="225"/>
                  </a:lnTo>
                  <a:lnTo>
                    <a:pt x="3119" y="225"/>
                  </a:lnTo>
                  <a:lnTo>
                    <a:pt x="3119" y="226"/>
                  </a:lnTo>
                  <a:lnTo>
                    <a:pt x="3119" y="227"/>
                  </a:lnTo>
                  <a:lnTo>
                    <a:pt x="3118" y="227"/>
                  </a:lnTo>
                  <a:lnTo>
                    <a:pt x="3118" y="228"/>
                  </a:lnTo>
                  <a:lnTo>
                    <a:pt x="3119" y="228"/>
                  </a:lnTo>
                  <a:lnTo>
                    <a:pt x="3120" y="227"/>
                  </a:lnTo>
                  <a:lnTo>
                    <a:pt x="3121" y="227"/>
                  </a:lnTo>
                  <a:lnTo>
                    <a:pt x="3122" y="227"/>
                  </a:lnTo>
                  <a:lnTo>
                    <a:pt x="3122" y="230"/>
                  </a:lnTo>
                  <a:lnTo>
                    <a:pt x="3123" y="236"/>
                  </a:lnTo>
                  <a:lnTo>
                    <a:pt x="3124" y="239"/>
                  </a:lnTo>
                  <a:lnTo>
                    <a:pt x="3124" y="241"/>
                  </a:lnTo>
                  <a:lnTo>
                    <a:pt x="3126" y="242"/>
                  </a:lnTo>
                  <a:lnTo>
                    <a:pt x="3126" y="247"/>
                  </a:lnTo>
                  <a:lnTo>
                    <a:pt x="3126" y="248"/>
                  </a:lnTo>
                  <a:lnTo>
                    <a:pt x="3127" y="249"/>
                  </a:lnTo>
                  <a:lnTo>
                    <a:pt x="3127" y="250"/>
                  </a:lnTo>
                  <a:lnTo>
                    <a:pt x="3127" y="253"/>
                  </a:lnTo>
                  <a:lnTo>
                    <a:pt x="3127" y="256"/>
                  </a:lnTo>
                  <a:lnTo>
                    <a:pt x="3127" y="257"/>
                  </a:lnTo>
                  <a:lnTo>
                    <a:pt x="3128" y="258"/>
                  </a:lnTo>
                  <a:lnTo>
                    <a:pt x="3128" y="260"/>
                  </a:lnTo>
                  <a:lnTo>
                    <a:pt x="3128" y="261"/>
                  </a:lnTo>
                  <a:lnTo>
                    <a:pt x="3127" y="264"/>
                  </a:lnTo>
                  <a:lnTo>
                    <a:pt x="3127" y="265"/>
                  </a:lnTo>
                  <a:lnTo>
                    <a:pt x="3127" y="267"/>
                  </a:lnTo>
                  <a:lnTo>
                    <a:pt x="3127" y="270"/>
                  </a:lnTo>
                  <a:lnTo>
                    <a:pt x="3127" y="275"/>
                  </a:lnTo>
                  <a:lnTo>
                    <a:pt x="3127" y="276"/>
                  </a:lnTo>
                  <a:lnTo>
                    <a:pt x="3127" y="277"/>
                  </a:lnTo>
                  <a:lnTo>
                    <a:pt x="3126" y="284"/>
                  </a:lnTo>
                  <a:lnTo>
                    <a:pt x="3126" y="285"/>
                  </a:lnTo>
                  <a:lnTo>
                    <a:pt x="3124" y="288"/>
                  </a:lnTo>
                  <a:lnTo>
                    <a:pt x="3124" y="290"/>
                  </a:lnTo>
                  <a:lnTo>
                    <a:pt x="3123" y="291"/>
                  </a:lnTo>
                  <a:lnTo>
                    <a:pt x="3122" y="293"/>
                  </a:lnTo>
                  <a:lnTo>
                    <a:pt x="3122" y="290"/>
                  </a:lnTo>
                  <a:lnTo>
                    <a:pt x="3122" y="289"/>
                  </a:lnTo>
                  <a:lnTo>
                    <a:pt x="3122" y="288"/>
                  </a:lnTo>
                  <a:lnTo>
                    <a:pt x="3122" y="286"/>
                  </a:lnTo>
                  <a:lnTo>
                    <a:pt x="3123" y="286"/>
                  </a:lnTo>
                  <a:lnTo>
                    <a:pt x="3124" y="286"/>
                  </a:lnTo>
                  <a:lnTo>
                    <a:pt x="3124" y="285"/>
                  </a:lnTo>
                  <a:lnTo>
                    <a:pt x="3124" y="284"/>
                  </a:lnTo>
                  <a:lnTo>
                    <a:pt x="3123" y="284"/>
                  </a:lnTo>
                  <a:lnTo>
                    <a:pt x="3123" y="283"/>
                  </a:lnTo>
                  <a:lnTo>
                    <a:pt x="3126" y="278"/>
                  </a:lnTo>
                  <a:lnTo>
                    <a:pt x="3126" y="277"/>
                  </a:lnTo>
                  <a:lnTo>
                    <a:pt x="3124" y="277"/>
                  </a:lnTo>
                  <a:lnTo>
                    <a:pt x="3123" y="277"/>
                  </a:lnTo>
                  <a:lnTo>
                    <a:pt x="3124" y="277"/>
                  </a:lnTo>
                  <a:lnTo>
                    <a:pt x="3123" y="278"/>
                  </a:lnTo>
                  <a:lnTo>
                    <a:pt x="3123" y="280"/>
                  </a:lnTo>
                  <a:lnTo>
                    <a:pt x="3123" y="281"/>
                  </a:lnTo>
                  <a:lnTo>
                    <a:pt x="3123" y="282"/>
                  </a:lnTo>
                  <a:lnTo>
                    <a:pt x="3122" y="284"/>
                  </a:lnTo>
                  <a:lnTo>
                    <a:pt x="3121" y="286"/>
                  </a:lnTo>
                  <a:lnTo>
                    <a:pt x="3121" y="289"/>
                  </a:lnTo>
                  <a:lnTo>
                    <a:pt x="3121" y="290"/>
                  </a:lnTo>
                  <a:lnTo>
                    <a:pt x="3119" y="291"/>
                  </a:lnTo>
                  <a:lnTo>
                    <a:pt x="3119" y="293"/>
                  </a:lnTo>
                  <a:lnTo>
                    <a:pt x="3120" y="293"/>
                  </a:lnTo>
                  <a:lnTo>
                    <a:pt x="3121" y="292"/>
                  </a:lnTo>
                  <a:lnTo>
                    <a:pt x="3121" y="293"/>
                  </a:lnTo>
                  <a:lnTo>
                    <a:pt x="3121" y="294"/>
                  </a:lnTo>
                  <a:lnTo>
                    <a:pt x="3121" y="295"/>
                  </a:lnTo>
                  <a:lnTo>
                    <a:pt x="3121" y="297"/>
                  </a:lnTo>
                  <a:lnTo>
                    <a:pt x="3120" y="301"/>
                  </a:lnTo>
                  <a:lnTo>
                    <a:pt x="3120" y="306"/>
                  </a:lnTo>
                  <a:lnTo>
                    <a:pt x="3119" y="305"/>
                  </a:lnTo>
                  <a:lnTo>
                    <a:pt x="3119" y="306"/>
                  </a:lnTo>
                  <a:lnTo>
                    <a:pt x="3119" y="307"/>
                  </a:lnTo>
                  <a:lnTo>
                    <a:pt x="3118" y="307"/>
                  </a:lnTo>
                  <a:lnTo>
                    <a:pt x="3120" y="308"/>
                  </a:lnTo>
                  <a:lnTo>
                    <a:pt x="3120" y="309"/>
                  </a:lnTo>
                  <a:lnTo>
                    <a:pt x="3120" y="310"/>
                  </a:lnTo>
                  <a:lnTo>
                    <a:pt x="3120" y="311"/>
                  </a:lnTo>
                  <a:lnTo>
                    <a:pt x="3120" y="312"/>
                  </a:lnTo>
                  <a:lnTo>
                    <a:pt x="3121" y="314"/>
                  </a:lnTo>
                  <a:lnTo>
                    <a:pt x="3121" y="315"/>
                  </a:lnTo>
                  <a:lnTo>
                    <a:pt x="3120" y="315"/>
                  </a:lnTo>
                  <a:lnTo>
                    <a:pt x="3119" y="315"/>
                  </a:lnTo>
                  <a:lnTo>
                    <a:pt x="3120" y="316"/>
                  </a:lnTo>
                  <a:lnTo>
                    <a:pt x="3120" y="318"/>
                  </a:lnTo>
                  <a:lnTo>
                    <a:pt x="3121" y="318"/>
                  </a:lnTo>
                  <a:lnTo>
                    <a:pt x="3121" y="319"/>
                  </a:lnTo>
                  <a:lnTo>
                    <a:pt x="3121" y="320"/>
                  </a:lnTo>
                  <a:lnTo>
                    <a:pt x="3121" y="322"/>
                  </a:lnTo>
                  <a:lnTo>
                    <a:pt x="3122" y="322"/>
                  </a:lnTo>
                  <a:lnTo>
                    <a:pt x="3123" y="322"/>
                  </a:lnTo>
                  <a:lnTo>
                    <a:pt x="3123" y="320"/>
                  </a:lnTo>
                  <a:lnTo>
                    <a:pt x="3124" y="323"/>
                  </a:lnTo>
                  <a:lnTo>
                    <a:pt x="3126" y="328"/>
                  </a:lnTo>
                  <a:lnTo>
                    <a:pt x="3127" y="331"/>
                  </a:lnTo>
                  <a:lnTo>
                    <a:pt x="3126" y="331"/>
                  </a:lnTo>
                  <a:lnTo>
                    <a:pt x="3124" y="332"/>
                  </a:lnTo>
                  <a:lnTo>
                    <a:pt x="3124" y="333"/>
                  </a:lnTo>
                  <a:lnTo>
                    <a:pt x="3124" y="335"/>
                  </a:lnTo>
                  <a:lnTo>
                    <a:pt x="3123" y="336"/>
                  </a:lnTo>
                  <a:lnTo>
                    <a:pt x="3123" y="337"/>
                  </a:lnTo>
                  <a:lnTo>
                    <a:pt x="3123" y="339"/>
                  </a:lnTo>
                  <a:lnTo>
                    <a:pt x="3123" y="340"/>
                  </a:lnTo>
                  <a:lnTo>
                    <a:pt x="3123" y="341"/>
                  </a:lnTo>
                  <a:lnTo>
                    <a:pt x="3123" y="342"/>
                  </a:lnTo>
                  <a:lnTo>
                    <a:pt x="3123" y="343"/>
                  </a:lnTo>
                  <a:lnTo>
                    <a:pt x="3124" y="342"/>
                  </a:lnTo>
                  <a:lnTo>
                    <a:pt x="3126" y="342"/>
                  </a:lnTo>
                  <a:lnTo>
                    <a:pt x="3127" y="343"/>
                  </a:lnTo>
                  <a:lnTo>
                    <a:pt x="3128" y="342"/>
                  </a:lnTo>
                  <a:lnTo>
                    <a:pt x="3128" y="341"/>
                  </a:lnTo>
                  <a:lnTo>
                    <a:pt x="3127" y="339"/>
                  </a:lnTo>
                  <a:lnTo>
                    <a:pt x="3127" y="337"/>
                  </a:lnTo>
                  <a:lnTo>
                    <a:pt x="3127" y="336"/>
                  </a:lnTo>
                  <a:lnTo>
                    <a:pt x="3128" y="335"/>
                  </a:lnTo>
                  <a:lnTo>
                    <a:pt x="3129" y="335"/>
                  </a:lnTo>
                  <a:lnTo>
                    <a:pt x="3129" y="336"/>
                  </a:lnTo>
                  <a:lnTo>
                    <a:pt x="3129" y="339"/>
                  </a:lnTo>
                  <a:lnTo>
                    <a:pt x="3129" y="340"/>
                  </a:lnTo>
                  <a:lnTo>
                    <a:pt x="3131" y="343"/>
                  </a:lnTo>
                  <a:lnTo>
                    <a:pt x="3131" y="345"/>
                  </a:lnTo>
                  <a:lnTo>
                    <a:pt x="3132" y="353"/>
                  </a:lnTo>
                  <a:lnTo>
                    <a:pt x="3131" y="351"/>
                  </a:lnTo>
                  <a:lnTo>
                    <a:pt x="3130" y="351"/>
                  </a:lnTo>
                  <a:lnTo>
                    <a:pt x="3129" y="352"/>
                  </a:lnTo>
                  <a:lnTo>
                    <a:pt x="3129" y="353"/>
                  </a:lnTo>
                  <a:lnTo>
                    <a:pt x="3130" y="353"/>
                  </a:lnTo>
                  <a:lnTo>
                    <a:pt x="3131" y="355"/>
                  </a:lnTo>
                  <a:lnTo>
                    <a:pt x="3131" y="356"/>
                  </a:lnTo>
                  <a:lnTo>
                    <a:pt x="3132" y="356"/>
                  </a:lnTo>
                  <a:lnTo>
                    <a:pt x="3132" y="357"/>
                  </a:lnTo>
                  <a:lnTo>
                    <a:pt x="3132" y="358"/>
                  </a:lnTo>
                  <a:lnTo>
                    <a:pt x="3132" y="359"/>
                  </a:lnTo>
                  <a:lnTo>
                    <a:pt x="3134" y="359"/>
                  </a:lnTo>
                  <a:lnTo>
                    <a:pt x="3132" y="360"/>
                  </a:lnTo>
                  <a:lnTo>
                    <a:pt x="3134" y="360"/>
                  </a:lnTo>
                  <a:lnTo>
                    <a:pt x="3134" y="359"/>
                  </a:lnTo>
                  <a:lnTo>
                    <a:pt x="3134" y="357"/>
                  </a:lnTo>
                  <a:lnTo>
                    <a:pt x="3134" y="355"/>
                  </a:lnTo>
                  <a:lnTo>
                    <a:pt x="3134" y="357"/>
                  </a:lnTo>
                  <a:lnTo>
                    <a:pt x="3135" y="359"/>
                  </a:lnTo>
                  <a:lnTo>
                    <a:pt x="3137" y="373"/>
                  </a:lnTo>
                  <a:lnTo>
                    <a:pt x="3140" y="389"/>
                  </a:lnTo>
                  <a:lnTo>
                    <a:pt x="3140" y="397"/>
                  </a:lnTo>
                  <a:lnTo>
                    <a:pt x="3144" y="414"/>
                  </a:lnTo>
                  <a:lnTo>
                    <a:pt x="3145" y="416"/>
                  </a:lnTo>
                  <a:lnTo>
                    <a:pt x="3148" y="423"/>
                  </a:lnTo>
                  <a:lnTo>
                    <a:pt x="3152" y="432"/>
                  </a:lnTo>
                  <a:lnTo>
                    <a:pt x="3154" y="437"/>
                  </a:lnTo>
                  <a:lnTo>
                    <a:pt x="3155" y="442"/>
                  </a:lnTo>
                  <a:lnTo>
                    <a:pt x="3155" y="443"/>
                  </a:lnTo>
                  <a:lnTo>
                    <a:pt x="3156" y="445"/>
                  </a:lnTo>
                  <a:lnTo>
                    <a:pt x="3156" y="447"/>
                  </a:lnTo>
                  <a:lnTo>
                    <a:pt x="3157" y="452"/>
                  </a:lnTo>
                  <a:lnTo>
                    <a:pt x="3157" y="453"/>
                  </a:lnTo>
                  <a:lnTo>
                    <a:pt x="3158" y="454"/>
                  </a:lnTo>
                  <a:lnTo>
                    <a:pt x="3160" y="459"/>
                  </a:lnTo>
                  <a:lnTo>
                    <a:pt x="3161" y="460"/>
                  </a:lnTo>
                  <a:lnTo>
                    <a:pt x="3160" y="464"/>
                  </a:lnTo>
                  <a:lnTo>
                    <a:pt x="3160" y="465"/>
                  </a:lnTo>
                  <a:lnTo>
                    <a:pt x="3162" y="475"/>
                  </a:lnTo>
                  <a:lnTo>
                    <a:pt x="3166" y="485"/>
                  </a:lnTo>
                  <a:lnTo>
                    <a:pt x="3167" y="487"/>
                  </a:lnTo>
                  <a:lnTo>
                    <a:pt x="3169" y="489"/>
                  </a:lnTo>
                  <a:lnTo>
                    <a:pt x="3176" y="495"/>
                  </a:lnTo>
                  <a:lnTo>
                    <a:pt x="3178" y="496"/>
                  </a:lnTo>
                  <a:lnTo>
                    <a:pt x="3178" y="498"/>
                  </a:lnTo>
                  <a:lnTo>
                    <a:pt x="3178" y="499"/>
                  </a:lnTo>
                  <a:lnTo>
                    <a:pt x="3178" y="500"/>
                  </a:lnTo>
                  <a:lnTo>
                    <a:pt x="3178" y="501"/>
                  </a:lnTo>
                  <a:lnTo>
                    <a:pt x="3178" y="502"/>
                  </a:lnTo>
                  <a:lnTo>
                    <a:pt x="3178" y="503"/>
                  </a:lnTo>
                  <a:lnTo>
                    <a:pt x="3178" y="506"/>
                  </a:lnTo>
                  <a:lnTo>
                    <a:pt x="3178" y="507"/>
                  </a:lnTo>
                  <a:lnTo>
                    <a:pt x="3179" y="508"/>
                  </a:lnTo>
                  <a:lnTo>
                    <a:pt x="3180" y="509"/>
                  </a:lnTo>
                  <a:lnTo>
                    <a:pt x="3180" y="510"/>
                  </a:lnTo>
                  <a:lnTo>
                    <a:pt x="3179" y="510"/>
                  </a:lnTo>
                  <a:lnTo>
                    <a:pt x="3178" y="510"/>
                  </a:lnTo>
                  <a:lnTo>
                    <a:pt x="3176" y="509"/>
                  </a:lnTo>
                  <a:lnTo>
                    <a:pt x="3178" y="508"/>
                  </a:lnTo>
                  <a:lnTo>
                    <a:pt x="3176" y="507"/>
                  </a:lnTo>
                  <a:lnTo>
                    <a:pt x="3176" y="506"/>
                  </a:lnTo>
                  <a:lnTo>
                    <a:pt x="3176" y="503"/>
                  </a:lnTo>
                  <a:lnTo>
                    <a:pt x="3175" y="502"/>
                  </a:lnTo>
                  <a:lnTo>
                    <a:pt x="3175" y="500"/>
                  </a:lnTo>
                  <a:lnTo>
                    <a:pt x="3171" y="492"/>
                  </a:lnTo>
                  <a:lnTo>
                    <a:pt x="3170" y="492"/>
                  </a:lnTo>
                  <a:lnTo>
                    <a:pt x="3169" y="490"/>
                  </a:lnTo>
                  <a:lnTo>
                    <a:pt x="3167" y="490"/>
                  </a:lnTo>
                  <a:lnTo>
                    <a:pt x="3166" y="489"/>
                  </a:lnTo>
                  <a:lnTo>
                    <a:pt x="3165" y="489"/>
                  </a:lnTo>
                  <a:lnTo>
                    <a:pt x="3164" y="486"/>
                  </a:lnTo>
                  <a:lnTo>
                    <a:pt x="3163" y="486"/>
                  </a:lnTo>
                  <a:lnTo>
                    <a:pt x="3163" y="485"/>
                  </a:lnTo>
                  <a:lnTo>
                    <a:pt x="3162" y="485"/>
                  </a:lnTo>
                  <a:lnTo>
                    <a:pt x="3162" y="484"/>
                  </a:lnTo>
                  <a:lnTo>
                    <a:pt x="3162" y="483"/>
                  </a:lnTo>
                  <a:lnTo>
                    <a:pt x="3161" y="482"/>
                  </a:lnTo>
                  <a:lnTo>
                    <a:pt x="3155" y="476"/>
                  </a:lnTo>
                  <a:lnTo>
                    <a:pt x="3154" y="475"/>
                  </a:lnTo>
                  <a:lnTo>
                    <a:pt x="3152" y="474"/>
                  </a:lnTo>
                  <a:lnTo>
                    <a:pt x="3140" y="471"/>
                  </a:lnTo>
                  <a:lnTo>
                    <a:pt x="3141" y="470"/>
                  </a:lnTo>
                  <a:lnTo>
                    <a:pt x="3134" y="469"/>
                  </a:lnTo>
                  <a:lnTo>
                    <a:pt x="3132" y="469"/>
                  </a:lnTo>
                  <a:lnTo>
                    <a:pt x="3131" y="469"/>
                  </a:lnTo>
                  <a:lnTo>
                    <a:pt x="3131" y="468"/>
                  </a:lnTo>
                  <a:lnTo>
                    <a:pt x="3130" y="467"/>
                  </a:lnTo>
                  <a:lnTo>
                    <a:pt x="3126" y="466"/>
                  </a:lnTo>
                  <a:lnTo>
                    <a:pt x="3124" y="467"/>
                  </a:lnTo>
                  <a:lnTo>
                    <a:pt x="3123" y="468"/>
                  </a:lnTo>
                  <a:lnTo>
                    <a:pt x="3124" y="469"/>
                  </a:lnTo>
                  <a:lnTo>
                    <a:pt x="3126" y="470"/>
                  </a:lnTo>
                  <a:lnTo>
                    <a:pt x="3127" y="470"/>
                  </a:lnTo>
                  <a:lnTo>
                    <a:pt x="3127" y="471"/>
                  </a:lnTo>
                  <a:lnTo>
                    <a:pt x="3128" y="471"/>
                  </a:lnTo>
                  <a:lnTo>
                    <a:pt x="3138" y="471"/>
                  </a:lnTo>
                  <a:lnTo>
                    <a:pt x="3139" y="471"/>
                  </a:lnTo>
                  <a:lnTo>
                    <a:pt x="3138" y="471"/>
                  </a:lnTo>
                  <a:lnTo>
                    <a:pt x="3128" y="473"/>
                  </a:lnTo>
                  <a:lnTo>
                    <a:pt x="3121" y="475"/>
                  </a:lnTo>
                  <a:lnTo>
                    <a:pt x="3120" y="476"/>
                  </a:lnTo>
                  <a:lnTo>
                    <a:pt x="3118" y="479"/>
                  </a:lnTo>
                  <a:lnTo>
                    <a:pt x="3117" y="481"/>
                  </a:lnTo>
                  <a:lnTo>
                    <a:pt x="3115" y="483"/>
                  </a:lnTo>
                  <a:lnTo>
                    <a:pt x="3114" y="485"/>
                  </a:lnTo>
                  <a:lnTo>
                    <a:pt x="3113" y="487"/>
                  </a:lnTo>
                  <a:lnTo>
                    <a:pt x="3114" y="490"/>
                  </a:lnTo>
                  <a:lnTo>
                    <a:pt x="3114" y="492"/>
                  </a:lnTo>
                  <a:lnTo>
                    <a:pt x="3114" y="494"/>
                  </a:lnTo>
                  <a:lnTo>
                    <a:pt x="3113" y="496"/>
                  </a:lnTo>
                  <a:lnTo>
                    <a:pt x="3112" y="500"/>
                  </a:lnTo>
                  <a:lnTo>
                    <a:pt x="3111" y="504"/>
                  </a:lnTo>
                  <a:lnTo>
                    <a:pt x="3106" y="515"/>
                  </a:lnTo>
                  <a:lnTo>
                    <a:pt x="3104" y="523"/>
                  </a:lnTo>
                  <a:lnTo>
                    <a:pt x="3102" y="531"/>
                  </a:lnTo>
                  <a:lnTo>
                    <a:pt x="3101" y="535"/>
                  </a:lnTo>
                  <a:lnTo>
                    <a:pt x="3097" y="544"/>
                  </a:lnTo>
                  <a:lnTo>
                    <a:pt x="3097" y="545"/>
                  </a:lnTo>
                  <a:lnTo>
                    <a:pt x="3097" y="546"/>
                  </a:lnTo>
                  <a:lnTo>
                    <a:pt x="3097" y="549"/>
                  </a:lnTo>
                  <a:lnTo>
                    <a:pt x="3097" y="550"/>
                  </a:lnTo>
                  <a:lnTo>
                    <a:pt x="3097" y="551"/>
                  </a:lnTo>
                  <a:lnTo>
                    <a:pt x="3097" y="552"/>
                  </a:lnTo>
                  <a:lnTo>
                    <a:pt x="3097" y="559"/>
                  </a:lnTo>
                  <a:lnTo>
                    <a:pt x="3100" y="566"/>
                  </a:lnTo>
                  <a:lnTo>
                    <a:pt x="3101" y="569"/>
                  </a:lnTo>
                  <a:lnTo>
                    <a:pt x="3105" y="577"/>
                  </a:lnTo>
                  <a:lnTo>
                    <a:pt x="3104" y="577"/>
                  </a:lnTo>
                  <a:lnTo>
                    <a:pt x="3105" y="578"/>
                  </a:lnTo>
                  <a:lnTo>
                    <a:pt x="3105" y="577"/>
                  </a:lnTo>
                  <a:lnTo>
                    <a:pt x="3106" y="577"/>
                  </a:lnTo>
                  <a:lnTo>
                    <a:pt x="3107" y="578"/>
                  </a:lnTo>
                  <a:lnTo>
                    <a:pt x="3110" y="579"/>
                  </a:lnTo>
                  <a:lnTo>
                    <a:pt x="3111" y="581"/>
                  </a:lnTo>
                  <a:lnTo>
                    <a:pt x="3115" y="587"/>
                  </a:lnTo>
                  <a:lnTo>
                    <a:pt x="3115" y="588"/>
                  </a:lnTo>
                  <a:lnTo>
                    <a:pt x="3115" y="590"/>
                  </a:lnTo>
                  <a:lnTo>
                    <a:pt x="3117" y="593"/>
                  </a:lnTo>
                  <a:lnTo>
                    <a:pt x="3117" y="594"/>
                  </a:lnTo>
                  <a:lnTo>
                    <a:pt x="3115" y="596"/>
                  </a:lnTo>
                  <a:lnTo>
                    <a:pt x="3115" y="598"/>
                  </a:lnTo>
                  <a:lnTo>
                    <a:pt x="3118" y="600"/>
                  </a:lnTo>
                  <a:lnTo>
                    <a:pt x="3119" y="604"/>
                  </a:lnTo>
                  <a:lnTo>
                    <a:pt x="3119" y="606"/>
                  </a:lnTo>
                  <a:lnTo>
                    <a:pt x="3119" y="607"/>
                  </a:lnTo>
                  <a:lnTo>
                    <a:pt x="3119" y="608"/>
                  </a:lnTo>
                  <a:lnTo>
                    <a:pt x="3118" y="608"/>
                  </a:lnTo>
                  <a:lnTo>
                    <a:pt x="3119" y="609"/>
                  </a:lnTo>
                  <a:lnTo>
                    <a:pt x="3120" y="609"/>
                  </a:lnTo>
                  <a:lnTo>
                    <a:pt x="3120" y="608"/>
                  </a:lnTo>
                  <a:lnTo>
                    <a:pt x="3121" y="608"/>
                  </a:lnTo>
                  <a:lnTo>
                    <a:pt x="3121" y="609"/>
                  </a:lnTo>
                  <a:lnTo>
                    <a:pt x="3120" y="610"/>
                  </a:lnTo>
                  <a:lnTo>
                    <a:pt x="3119" y="610"/>
                  </a:lnTo>
                  <a:lnTo>
                    <a:pt x="3118" y="610"/>
                  </a:lnTo>
                  <a:lnTo>
                    <a:pt x="3118" y="611"/>
                  </a:lnTo>
                  <a:lnTo>
                    <a:pt x="3118" y="612"/>
                  </a:lnTo>
                  <a:lnTo>
                    <a:pt x="3119" y="612"/>
                  </a:lnTo>
                  <a:lnTo>
                    <a:pt x="3119" y="613"/>
                  </a:lnTo>
                  <a:lnTo>
                    <a:pt x="3120" y="613"/>
                  </a:lnTo>
                  <a:lnTo>
                    <a:pt x="3121" y="616"/>
                  </a:lnTo>
                  <a:lnTo>
                    <a:pt x="3121" y="617"/>
                  </a:lnTo>
                  <a:lnTo>
                    <a:pt x="3122" y="617"/>
                  </a:lnTo>
                  <a:lnTo>
                    <a:pt x="3123" y="617"/>
                  </a:lnTo>
                  <a:lnTo>
                    <a:pt x="3124" y="617"/>
                  </a:lnTo>
                  <a:lnTo>
                    <a:pt x="3126" y="617"/>
                  </a:lnTo>
                  <a:lnTo>
                    <a:pt x="3127" y="618"/>
                  </a:lnTo>
                  <a:lnTo>
                    <a:pt x="3128" y="618"/>
                  </a:lnTo>
                  <a:lnTo>
                    <a:pt x="3129" y="618"/>
                  </a:lnTo>
                  <a:lnTo>
                    <a:pt x="3129" y="617"/>
                  </a:lnTo>
                  <a:lnTo>
                    <a:pt x="3129" y="616"/>
                  </a:lnTo>
                  <a:lnTo>
                    <a:pt x="3128" y="616"/>
                  </a:lnTo>
                  <a:lnTo>
                    <a:pt x="3128" y="615"/>
                  </a:lnTo>
                  <a:lnTo>
                    <a:pt x="3127" y="615"/>
                  </a:lnTo>
                  <a:lnTo>
                    <a:pt x="3126" y="615"/>
                  </a:lnTo>
                  <a:lnTo>
                    <a:pt x="3124" y="613"/>
                  </a:lnTo>
                  <a:lnTo>
                    <a:pt x="3123" y="613"/>
                  </a:lnTo>
                  <a:lnTo>
                    <a:pt x="3122" y="613"/>
                  </a:lnTo>
                  <a:lnTo>
                    <a:pt x="3121" y="612"/>
                  </a:lnTo>
                  <a:lnTo>
                    <a:pt x="3121" y="611"/>
                  </a:lnTo>
                  <a:lnTo>
                    <a:pt x="3121" y="610"/>
                  </a:lnTo>
                  <a:lnTo>
                    <a:pt x="3122" y="610"/>
                  </a:lnTo>
                  <a:lnTo>
                    <a:pt x="3123" y="610"/>
                  </a:lnTo>
                  <a:lnTo>
                    <a:pt x="3126" y="612"/>
                  </a:lnTo>
                  <a:lnTo>
                    <a:pt x="3127" y="612"/>
                  </a:lnTo>
                  <a:lnTo>
                    <a:pt x="3129" y="612"/>
                  </a:lnTo>
                  <a:lnTo>
                    <a:pt x="3130" y="612"/>
                  </a:lnTo>
                  <a:lnTo>
                    <a:pt x="3130" y="611"/>
                  </a:lnTo>
                  <a:lnTo>
                    <a:pt x="3131" y="610"/>
                  </a:lnTo>
                  <a:lnTo>
                    <a:pt x="3131" y="609"/>
                  </a:lnTo>
                  <a:lnTo>
                    <a:pt x="3132" y="610"/>
                  </a:lnTo>
                  <a:lnTo>
                    <a:pt x="3134" y="612"/>
                  </a:lnTo>
                  <a:lnTo>
                    <a:pt x="3134" y="613"/>
                  </a:lnTo>
                  <a:lnTo>
                    <a:pt x="3134" y="616"/>
                  </a:lnTo>
                  <a:lnTo>
                    <a:pt x="3134" y="619"/>
                  </a:lnTo>
                  <a:lnTo>
                    <a:pt x="3134" y="620"/>
                  </a:lnTo>
                  <a:lnTo>
                    <a:pt x="3135" y="623"/>
                  </a:lnTo>
                  <a:lnTo>
                    <a:pt x="3135" y="624"/>
                  </a:lnTo>
                  <a:lnTo>
                    <a:pt x="3135" y="625"/>
                  </a:lnTo>
                  <a:lnTo>
                    <a:pt x="3135" y="628"/>
                  </a:lnTo>
                  <a:lnTo>
                    <a:pt x="3136" y="632"/>
                  </a:lnTo>
                  <a:lnTo>
                    <a:pt x="3136" y="633"/>
                  </a:lnTo>
                  <a:lnTo>
                    <a:pt x="3136" y="634"/>
                  </a:lnTo>
                  <a:lnTo>
                    <a:pt x="3137" y="635"/>
                  </a:lnTo>
                  <a:lnTo>
                    <a:pt x="3138" y="635"/>
                  </a:lnTo>
                  <a:lnTo>
                    <a:pt x="3137" y="636"/>
                  </a:lnTo>
                  <a:lnTo>
                    <a:pt x="3136" y="637"/>
                  </a:lnTo>
                  <a:lnTo>
                    <a:pt x="3136" y="638"/>
                  </a:lnTo>
                  <a:lnTo>
                    <a:pt x="3136" y="640"/>
                  </a:lnTo>
                  <a:lnTo>
                    <a:pt x="3135" y="640"/>
                  </a:lnTo>
                  <a:lnTo>
                    <a:pt x="3135" y="641"/>
                  </a:lnTo>
                  <a:lnTo>
                    <a:pt x="3134" y="643"/>
                  </a:lnTo>
                  <a:lnTo>
                    <a:pt x="3132" y="645"/>
                  </a:lnTo>
                  <a:lnTo>
                    <a:pt x="3132" y="646"/>
                  </a:lnTo>
                  <a:lnTo>
                    <a:pt x="3132" y="650"/>
                  </a:lnTo>
                  <a:lnTo>
                    <a:pt x="3132" y="651"/>
                  </a:lnTo>
                  <a:lnTo>
                    <a:pt x="3131" y="651"/>
                  </a:lnTo>
                  <a:lnTo>
                    <a:pt x="3131" y="652"/>
                  </a:lnTo>
                  <a:lnTo>
                    <a:pt x="3131" y="653"/>
                  </a:lnTo>
                  <a:lnTo>
                    <a:pt x="3131" y="654"/>
                  </a:lnTo>
                  <a:lnTo>
                    <a:pt x="3130" y="654"/>
                  </a:lnTo>
                  <a:lnTo>
                    <a:pt x="3130" y="653"/>
                  </a:lnTo>
                  <a:lnTo>
                    <a:pt x="3130" y="652"/>
                  </a:lnTo>
                  <a:lnTo>
                    <a:pt x="3130" y="651"/>
                  </a:lnTo>
                  <a:lnTo>
                    <a:pt x="3130" y="650"/>
                  </a:lnTo>
                  <a:lnTo>
                    <a:pt x="3130" y="649"/>
                  </a:lnTo>
                  <a:lnTo>
                    <a:pt x="3130" y="648"/>
                  </a:lnTo>
                  <a:lnTo>
                    <a:pt x="3130" y="646"/>
                  </a:lnTo>
                  <a:lnTo>
                    <a:pt x="3130" y="645"/>
                  </a:lnTo>
                  <a:lnTo>
                    <a:pt x="3130" y="644"/>
                  </a:lnTo>
                  <a:lnTo>
                    <a:pt x="3130" y="643"/>
                  </a:lnTo>
                  <a:lnTo>
                    <a:pt x="3129" y="638"/>
                  </a:lnTo>
                  <a:lnTo>
                    <a:pt x="3129" y="637"/>
                  </a:lnTo>
                  <a:lnTo>
                    <a:pt x="3127" y="633"/>
                  </a:lnTo>
                  <a:lnTo>
                    <a:pt x="3128" y="632"/>
                  </a:lnTo>
                  <a:lnTo>
                    <a:pt x="3128" y="630"/>
                  </a:lnTo>
                  <a:lnTo>
                    <a:pt x="3127" y="629"/>
                  </a:lnTo>
                  <a:lnTo>
                    <a:pt x="3127" y="628"/>
                  </a:lnTo>
                  <a:lnTo>
                    <a:pt x="3128" y="628"/>
                  </a:lnTo>
                  <a:lnTo>
                    <a:pt x="3129" y="628"/>
                  </a:lnTo>
                  <a:lnTo>
                    <a:pt x="3129" y="627"/>
                  </a:lnTo>
                  <a:lnTo>
                    <a:pt x="3128" y="625"/>
                  </a:lnTo>
                  <a:lnTo>
                    <a:pt x="3124" y="625"/>
                  </a:lnTo>
                  <a:lnTo>
                    <a:pt x="3126" y="627"/>
                  </a:lnTo>
                  <a:lnTo>
                    <a:pt x="3124" y="626"/>
                  </a:lnTo>
                  <a:lnTo>
                    <a:pt x="3123" y="625"/>
                  </a:lnTo>
                  <a:lnTo>
                    <a:pt x="3122" y="624"/>
                  </a:lnTo>
                  <a:lnTo>
                    <a:pt x="3121" y="624"/>
                  </a:lnTo>
                  <a:lnTo>
                    <a:pt x="3121" y="623"/>
                  </a:lnTo>
                  <a:lnTo>
                    <a:pt x="3117" y="624"/>
                  </a:lnTo>
                  <a:lnTo>
                    <a:pt x="3114" y="624"/>
                  </a:lnTo>
                  <a:lnTo>
                    <a:pt x="3113" y="623"/>
                  </a:lnTo>
                  <a:lnTo>
                    <a:pt x="3112" y="623"/>
                  </a:lnTo>
                  <a:lnTo>
                    <a:pt x="3111" y="623"/>
                  </a:lnTo>
                  <a:lnTo>
                    <a:pt x="3109" y="624"/>
                  </a:lnTo>
                  <a:lnTo>
                    <a:pt x="3107" y="624"/>
                  </a:lnTo>
                  <a:lnTo>
                    <a:pt x="3106" y="623"/>
                  </a:lnTo>
                  <a:lnTo>
                    <a:pt x="3105" y="620"/>
                  </a:lnTo>
                  <a:lnTo>
                    <a:pt x="3105" y="618"/>
                  </a:lnTo>
                  <a:lnTo>
                    <a:pt x="3104" y="616"/>
                  </a:lnTo>
                  <a:lnTo>
                    <a:pt x="3104" y="615"/>
                  </a:lnTo>
                  <a:lnTo>
                    <a:pt x="3103" y="616"/>
                  </a:lnTo>
                  <a:lnTo>
                    <a:pt x="3102" y="616"/>
                  </a:lnTo>
                  <a:lnTo>
                    <a:pt x="3101" y="617"/>
                  </a:lnTo>
                  <a:lnTo>
                    <a:pt x="3097" y="618"/>
                  </a:lnTo>
                  <a:lnTo>
                    <a:pt x="3094" y="621"/>
                  </a:lnTo>
                  <a:lnTo>
                    <a:pt x="3093" y="626"/>
                  </a:lnTo>
                  <a:lnTo>
                    <a:pt x="3089" y="634"/>
                  </a:lnTo>
                  <a:lnTo>
                    <a:pt x="3088" y="637"/>
                  </a:lnTo>
                  <a:lnTo>
                    <a:pt x="3087" y="638"/>
                  </a:lnTo>
                  <a:lnTo>
                    <a:pt x="3087" y="640"/>
                  </a:lnTo>
                  <a:lnTo>
                    <a:pt x="3087" y="641"/>
                  </a:lnTo>
                  <a:lnTo>
                    <a:pt x="3087" y="645"/>
                  </a:lnTo>
                  <a:lnTo>
                    <a:pt x="3087" y="646"/>
                  </a:lnTo>
                  <a:lnTo>
                    <a:pt x="3086" y="648"/>
                  </a:lnTo>
                  <a:lnTo>
                    <a:pt x="3086" y="649"/>
                  </a:lnTo>
                  <a:lnTo>
                    <a:pt x="3085" y="650"/>
                  </a:lnTo>
                  <a:lnTo>
                    <a:pt x="3085" y="651"/>
                  </a:lnTo>
                  <a:lnTo>
                    <a:pt x="3085" y="652"/>
                  </a:lnTo>
                  <a:lnTo>
                    <a:pt x="3085" y="653"/>
                  </a:lnTo>
                  <a:lnTo>
                    <a:pt x="3085" y="654"/>
                  </a:lnTo>
                  <a:lnTo>
                    <a:pt x="3083" y="655"/>
                  </a:lnTo>
                  <a:lnTo>
                    <a:pt x="3081" y="655"/>
                  </a:lnTo>
                  <a:lnTo>
                    <a:pt x="3081" y="658"/>
                  </a:lnTo>
                  <a:lnTo>
                    <a:pt x="3081" y="660"/>
                  </a:lnTo>
                  <a:lnTo>
                    <a:pt x="3080" y="661"/>
                  </a:lnTo>
                  <a:lnTo>
                    <a:pt x="3080" y="660"/>
                  </a:lnTo>
                  <a:lnTo>
                    <a:pt x="3079" y="660"/>
                  </a:lnTo>
                  <a:lnTo>
                    <a:pt x="3079" y="659"/>
                  </a:lnTo>
                  <a:lnTo>
                    <a:pt x="3077" y="657"/>
                  </a:lnTo>
                  <a:lnTo>
                    <a:pt x="3076" y="654"/>
                  </a:lnTo>
                  <a:lnTo>
                    <a:pt x="3075" y="653"/>
                  </a:lnTo>
                  <a:lnTo>
                    <a:pt x="3075" y="650"/>
                  </a:lnTo>
                  <a:lnTo>
                    <a:pt x="3074" y="641"/>
                  </a:lnTo>
                  <a:lnTo>
                    <a:pt x="3074" y="638"/>
                  </a:lnTo>
                  <a:lnTo>
                    <a:pt x="3071" y="633"/>
                  </a:lnTo>
                  <a:lnTo>
                    <a:pt x="3071" y="630"/>
                  </a:lnTo>
                  <a:lnTo>
                    <a:pt x="3070" y="626"/>
                  </a:lnTo>
                  <a:lnTo>
                    <a:pt x="3070" y="624"/>
                  </a:lnTo>
                  <a:lnTo>
                    <a:pt x="3071" y="623"/>
                  </a:lnTo>
                  <a:lnTo>
                    <a:pt x="3071" y="621"/>
                  </a:lnTo>
                  <a:lnTo>
                    <a:pt x="3071" y="620"/>
                  </a:lnTo>
                  <a:lnTo>
                    <a:pt x="3072" y="619"/>
                  </a:lnTo>
                  <a:lnTo>
                    <a:pt x="3074" y="616"/>
                  </a:lnTo>
                  <a:lnTo>
                    <a:pt x="3079" y="599"/>
                  </a:lnTo>
                  <a:lnTo>
                    <a:pt x="3079" y="596"/>
                  </a:lnTo>
                  <a:lnTo>
                    <a:pt x="3080" y="595"/>
                  </a:lnTo>
                  <a:lnTo>
                    <a:pt x="3079" y="593"/>
                  </a:lnTo>
                  <a:lnTo>
                    <a:pt x="3079" y="592"/>
                  </a:lnTo>
                  <a:lnTo>
                    <a:pt x="3079" y="590"/>
                  </a:lnTo>
                  <a:lnTo>
                    <a:pt x="3078" y="588"/>
                  </a:lnTo>
                  <a:lnTo>
                    <a:pt x="3077" y="585"/>
                  </a:lnTo>
                  <a:lnTo>
                    <a:pt x="3077" y="584"/>
                  </a:lnTo>
                  <a:lnTo>
                    <a:pt x="3077" y="583"/>
                  </a:lnTo>
                  <a:lnTo>
                    <a:pt x="3077" y="582"/>
                  </a:lnTo>
                  <a:lnTo>
                    <a:pt x="3077" y="581"/>
                  </a:lnTo>
                  <a:lnTo>
                    <a:pt x="3077" y="579"/>
                  </a:lnTo>
                  <a:lnTo>
                    <a:pt x="3076" y="578"/>
                  </a:lnTo>
                  <a:lnTo>
                    <a:pt x="3076" y="576"/>
                  </a:lnTo>
                  <a:lnTo>
                    <a:pt x="3076" y="575"/>
                  </a:lnTo>
                  <a:lnTo>
                    <a:pt x="3076" y="568"/>
                  </a:lnTo>
                  <a:lnTo>
                    <a:pt x="3076" y="567"/>
                  </a:lnTo>
                  <a:lnTo>
                    <a:pt x="3077" y="565"/>
                  </a:lnTo>
                  <a:lnTo>
                    <a:pt x="3078" y="563"/>
                  </a:lnTo>
                  <a:lnTo>
                    <a:pt x="3078" y="562"/>
                  </a:lnTo>
                  <a:lnTo>
                    <a:pt x="3078" y="561"/>
                  </a:lnTo>
                  <a:lnTo>
                    <a:pt x="3079" y="561"/>
                  </a:lnTo>
                  <a:lnTo>
                    <a:pt x="3079" y="560"/>
                  </a:lnTo>
                  <a:lnTo>
                    <a:pt x="3079" y="558"/>
                  </a:lnTo>
                  <a:lnTo>
                    <a:pt x="3080" y="554"/>
                  </a:lnTo>
                  <a:lnTo>
                    <a:pt x="3081" y="553"/>
                  </a:lnTo>
                  <a:lnTo>
                    <a:pt x="3083" y="552"/>
                  </a:lnTo>
                  <a:lnTo>
                    <a:pt x="3084" y="550"/>
                  </a:lnTo>
                  <a:lnTo>
                    <a:pt x="3085" y="549"/>
                  </a:lnTo>
                  <a:lnTo>
                    <a:pt x="3085" y="548"/>
                  </a:lnTo>
                  <a:lnTo>
                    <a:pt x="3084" y="541"/>
                  </a:lnTo>
                  <a:lnTo>
                    <a:pt x="3084" y="540"/>
                  </a:lnTo>
                  <a:lnTo>
                    <a:pt x="3084" y="537"/>
                  </a:lnTo>
                  <a:lnTo>
                    <a:pt x="3083" y="528"/>
                  </a:lnTo>
                  <a:lnTo>
                    <a:pt x="3083" y="527"/>
                  </a:lnTo>
                  <a:lnTo>
                    <a:pt x="3081" y="524"/>
                  </a:lnTo>
                  <a:lnTo>
                    <a:pt x="3075" y="511"/>
                  </a:lnTo>
                  <a:lnTo>
                    <a:pt x="3072" y="507"/>
                  </a:lnTo>
                  <a:lnTo>
                    <a:pt x="3072" y="504"/>
                  </a:lnTo>
                  <a:lnTo>
                    <a:pt x="3072" y="502"/>
                  </a:lnTo>
                  <a:lnTo>
                    <a:pt x="3075" y="499"/>
                  </a:lnTo>
                  <a:lnTo>
                    <a:pt x="3076" y="498"/>
                  </a:lnTo>
                  <a:lnTo>
                    <a:pt x="3076" y="496"/>
                  </a:lnTo>
                  <a:lnTo>
                    <a:pt x="3076" y="495"/>
                  </a:lnTo>
                  <a:lnTo>
                    <a:pt x="3076" y="494"/>
                  </a:lnTo>
                  <a:lnTo>
                    <a:pt x="3077" y="494"/>
                  </a:lnTo>
                  <a:lnTo>
                    <a:pt x="3077" y="493"/>
                  </a:lnTo>
                  <a:lnTo>
                    <a:pt x="3077" y="492"/>
                  </a:lnTo>
                  <a:lnTo>
                    <a:pt x="3078" y="491"/>
                  </a:lnTo>
                  <a:lnTo>
                    <a:pt x="3078" y="489"/>
                  </a:lnTo>
                  <a:lnTo>
                    <a:pt x="3078" y="487"/>
                  </a:lnTo>
                  <a:lnTo>
                    <a:pt x="3079" y="486"/>
                  </a:lnTo>
                  <a:lnTo>
                    <a:pt x="3078" y="484"/>
                  </a:lnTo>
                  <a:lnTo>
                    <a:pt x="3079" y="482"/>
                  </a:lnTo>
                  <a:lnTo>
                    <a:pt x="3079" y="479"/>
                  </a:lnTo>
                  <a:lnTo>
                    <a:pt x="3080" y="478"/>
                  </a:lnTo>
                  <a:lnTo>
                    <a:pt x="3080" y="477"/>
                  </a:lnTo>
                  <a:lnTo>
                    <a:pt x="3080" y="476"/>
                  </a:lnTo>
                  <a:lnTo>
                    <a:pt x="3079" y="471"/>
                  </a:lnTo>
                  <a:lnTo>
                    <a:pt x="3080" y="468"/>
                  </a:lnTo>
                  <a:lnTo>
                    <a:pt x="3081" y="466"/>
                  </a:lnTo>
                  <a:lnTo>
                    <a:pt x="3081" y="464"/>
                  </a:lnTo>
                  <a:lnTo>
                    <a:pt x="3083" y="464"/>
                  </a:lnTo>
                  <a:lnTo>
                    <a:pt x="3083" y="461"/>
                  </a:lnTo>
                  <a:lnTo>
                    <a:pt x="3083" y="457"/>
                  </a:lnTo>
                  <a:lnTo>
                    <a:pt x="3083" y="453"/>
                  </a:lnTo>
                  <a:lnTo>
                    <a:pt x="3084" y="452"/>
                  </a:lnTo>
                  <a:lnTo>
                    <a:pt x="3084" y="451"/>
                  </a:lnTo>
                  <a:lnTo>
                    <a:pt x="3083" y="448"/>
                  </a:lnTo>
                  <a:lnTo>
                    <a:pt x="3083" y="444"/>
                  </a:lnTo>
                  <a:lnTo>
                    <a:pt x="3083" y="442"/>
                  </a:lnTo>
                  <a:lnTo>
                    <a:pt x="3083" y="440"/>
                  </a:lnTo>
                  <a:lnTo>
                    <a:pt x="3083" y="437"/>
                  </a:lnTo>
                  <a:lnTo>
                    <a:pt x="3083" y="436"/>
                  </a:lnTo>
                  <a:lnTo>
                    <a:pt x="3083" y="435"/>
                  </a:lnTo>
                  <a:lnTo>
                    <a:pt x="3084" y="434"/>
                  </a:lnTo>
                  <a:lnTo>
                    <a:pt x="3084" y="433"/>
                  </a:lnTo>
                  <a:lnTo>
                    <a:pt x="3084" y="431"/>
                  </a:lnTo>
                  <a:lnTo>
                    <a:pt x="3084" y="429"/>
                  </a:lnTo>
                  <a:lnTo>
                    <a:pt x="3084" y="427"/>
                  </a:lnTo>
                  <a:lnTo>
                    <a:pt x="3084" y="418"/>
                  </a:lnTo>
                  <a:lnTo>
                    <a:pt x="3083" y="415"/>
                  </a:lnTo>
                  <a:lnTo>
                    <a:pt x="3083" y="414"/>
                  </a:lnTo>
                  <a:lnTo>
                    <a:pt x="3083" y="412"/>
                  </a:lnTo>
                  <a:lnTo>
                    <a:pt x="3083" y="411"/>
                  </a:lnTo>
                  <a:lnTo>
                    <a:pt x="3083" y="410"/>
                  </a:lnTo>
                  <a:lnTo>
                    <a:pt x="3081" y="408"/>
                  </a:lnTo>
                  <a:lnTo>
                    <a:pt x="3081" y="407"/>
                  </a:lnTo>
                  <a:lnTo>
                    <a:pt x="3079" y="401"/>
                  </a:lnTo>
                  <a:lnTo>
                    <a:pt x="3079" y="400"/>
                  </a:lnTo>
                  <a:lnTo>
                    <a:pt x="3079" y="399"/>
                  </a:lnTo>
                  <a:lnTo>
                    <a:pt x="3079" y="398"/>
                  </a:lnTo>
                  <a:lnTo>
                    <a:pt x="3079" y="395"/>
                  </a:lnTo>
                  <a:lnTo>
                    <a:pt x="3079" y="393"/>
                  </a:lnTo>
                  <a:lnTo>
                    <a:pt x="3080" y="390"/>
                  </a:lnTo>
                  <a:lnTo>
                    <a:pt x="3081" y="386"/>
                  </a:lnTo>
                  <a:lnTo>
                    <a:pt x="3081" y="385"/>
                  </a:lnTo>
                  <a:lnTo>
                    <a:pt x="3081" y="384"/>
                  </a:lnTo>
                  <a:lnTo>
                    <a:pt x="3081" y="383"/>
                  </a:lnTo>
                  <a:lnTo>
                    <a:pt x="3081" y="382"/>
                  </a:lnTo>
                  <a:lnTo>
                    <a:pt x="3083" y="382"/>
                  </a:lnTo>
                  <a:lnTo>
                    <a:pt x="3083" y="381"/>
                  </a:lnTo>
                  <a:lnTo>
                    <a:pt x="3083" y="379"/>
                  </a:lnTo>
                  <a:lnTo>
                    <a:pt x="3085" y="376"/>
                  </a:lnTo>
                  <a:lnTo>
                    <a:pt x="3086" y="374"/>
                  </a:lnTo>
                  <a:lnTo>
                    <a:pt x="3087" y="372"/>
                  </a:lnTo>
                  <a:lnTo>
                    <a:pt x="3087" y="369"/>
                  </a:lnTo>
                  <a:lnTo>
                    <a:pt x="3087" y="367"/>
                  </a:lnTo>
                  <a:lnTo>
                    <a:pt x="3087" y="365"/>
                  </a:lnTo>
                  <a:lnTo>
                    <a:pt x="3087" y="364"/>
                  </a:lnTo>
                  <a:lnTo>
                    <a:pt x="3084" y="358"/>
                  </a:lnTo>
                  <a:lnTo>
                    <a:pt x="3084" y="357"/>
                  </a:lnTo>
                  <a:lnTo>
                    <a:pt x="3084" y="356"/>
                  </a:lnTo>
                  <a:lnTo>
                    <a:pt x="3084" y="355"/>
                  </a:lnTo>
                  <a:lnTo>
                    <a:pt x="3084" y="353"/>
                  </a:lnTo>
                  <a:lnTo>
                    <a:pt x="3081" y="351"/>
                  </a:lnTo>
                  <a:lnTo>
                    <a:pt x="3080" y="349"/>
                  </a:lnTo>
                  <a:lnTo>
                    <a:pt x="3081" y="347"/>
                  </a:lnTo>
                  <a:lnTo>
                    <a:pt x="3080" y="345"/>
                  </a:lnTo>
                  <a:lnTo>
                    <a:pt x="3076" y="340"/>
                  </a:lnTo>
                  <a:lnTo>
                    <a:pt x="3075" y="340"/>
                  </a:lnTo>
                  <a:lnTo>
                    <a:pt x="3075" y="339"/>
                  </a:lnTo>
                  <a:lnTo>
                    <a:pt x="3075" y="337"/>
                  </a:lnTo>
                  <a:lnTo>
                    <a:pt x="3075" y="336"/>
                  </a:lnTo>
                  <a:lnTo>
                    <a:pt x="3074" y="336"/>
                  </a:lnTo>
                  <a:lnTo>
                    <a:pt x="3072" y="336"/>
                  </a:lnTo>
                  <a:lnTo>
                    <a:pt x="3072" y="335"/>
                  </a:lnTo>
                  <a:lnTo>
                    <a:pt x="3070" y="333"/>
                  </a:lnTo>
                  <a:lnTo>
                    <a:pt x="3067" y="330"/>
                  </a:lnTo>
                  <a:lnTo>
                    <a:pt x="3066" y="328"/>
                  </a:lnTo>
                  <a:lnTo>
                    <a:pt x="3068" y="330"/>
                  </a:lnTo>
                  <a:lnTo>
                    <a:pt x="3069" y="330"/>
                  </a:lnTo>
                  <a:lnTo>
                    <a:pt x="3070" y="331"/>
                  </a:lnTo>
                  <a:lnTo>
                    <a:pt x="3070" y="330"/>
                  </a:lnTo>
                  <a:lnTo>
                    <a:pt x="3071" y="330"/>
                  </a:lnTo>
                  <a:lnTo>
                    <a:pt x="3071" y="328"/>
                  </a:lnTo>
                  <a:lnTo>
                    <a:pt x="3070" y="328"/>
                  </a:lnTo>
                  <a:lnTo>
                    <a:pt x="3070" y="325"/>
                  </a:lnTo>
                  <a:lnTo>
                    <a:pt x="3069" y="323"/>
                  </a:lnTo>
                  <a:lnTo>
                    <a:pt x="3066" y="322"/>
                  </a:lnTo>
                  <a:lnTo>
                    <a:pt x="3065" y="320"/>
                  </a:lnTo>
                  <a:lnTo>
                    <a:pt x="3066" y="318"/>
                  </a:lnTo>
                  <a:lnTo>
                    <a:pt x="3066" y="316"/>
                  </a:lnTo>
                  <a:lnTo>
                    <a:pt x="3065" y="311"/>
                  </a:lnTo>
                  <a:lnTo>
                    <a:pt x="3065" y="310"/>
                  </a:lnTo>
                  <a:lnTo>
                    <a:pt x="3065" y="309"/>
                  </a:lnTo>
                  <a:lnTo>
                    <a:pt x="3065" y="308"/>
                  </a:lnTo>
                  <a:lnTo>
                    <a:pt x="3065" y="307"/>
                  </a:lnTo>
                  <a:lnTo>
                    <a:pt x="3066" y="306"/>
                  </a:lnTo>
                  <a:lnTo>
                    <a:pt x="3066" y="305"/>
                  </a:lnTo>
                  <a:lnTo>
                    <a:pt x="3067" y="303"/>
                  </a:lnTo>
                  <a:lnTo>
                    <a:pt x="3065" y="300"/>
                  </a:lnTo>
                  <a:lnTo>
                    <a:pt x="3066" y="298"/>
                  </a:lnTo>
                  <a:lnTo>
                    <a:pt x="3066" y="297"/>
                  </a:lnTo>
                  <a:lnTo>
                    <a:pt x="3065" y="295"/>
                  </a:lnTo>
                  <a:lnTo>
                    <a:pt x="3065" y="294"/>
                  </a:lnTo>
                  <a:lnTo>
                    <a:pt x="3065" y="292"/>
                  </a:lnTo>
                  <a:lnTo>
                    <a:pt x="3065" y="291"/>
                  </a:lnTo>
                  <a:lnTo>
                    <a:pt x="3065" y="290"/>
                  </a:lnTo>
                  <a:lnTo>
                    <a:pt x="3068" y="286"/>
                  </a:lnTo>
                  <a:lnTo>
                    <a:pt x="3069" y="285"/>
                  </a:lnTo>
                  <a:lnTo>
                    <a:pt x="3070" y="284"/>
                  </a:lnTo>
                  <a:lnTo>
                    <a:pt x="3070" y="282"/>
                  </a:lnTo>
                  <a:lnTo>
                    <a:pt x="3070" y="281"/>
                  </a:lnTo>
                  <a:lnTo>
                    <a:pt x="3070" y="280"/>
                  </a:lnTo>
                  <a:lnTo>
                    <a:pt x="3071" y="278"/>
                  </a:lnTo>
                  <a:lnTo>
                    <a:pt x="3071" y="277"/>
                  </a:lnTo>
                  <a:lnTo>
                    <a:pt x="3070" y="277"/>
                  </a:lnTo>
                  <a:lnTo>
                    <a:pt x="3070" y="276"/>
                  </a:lnTo>
                  <a:lnTo>
                    <a:pt x="3071" y="275"/>
                  </a:lnTo>
                  <a:lnTo>
                    <a:pt x="3071" y="273"/>
                  </a:lnTo>
                  <a:lnTo>
                    <a:pt x="3071" y="268"/>
                  </a:lnTo>
                  <a:lnTo>
                    <a:pt x="3071" y="267"/>
                  </a:lnTo>
                  <a:lnTo>
                    <a:pt x="3072" y="265"/>
                  </a:lnTo>
                  <a:lnTo>
                    <a:pt x="3072" y="264"/>
                  </a:lnTo>
                  <a:lnTo>
                    <a:pt x="3072" y="263"/>
                  </a:lnTo>
                  <a:lnTo>
                    <a:pt x="3072" y="261"/>
                  </a:lnTo>
                  <a:lnTo>
                    <a:pt x="3072" y="260"/>
                  </a:lnTo>
                  <a:lnTo>
                    <a:pt x="3072" y="259"/>
                  </a:lnTo>
                  <a:lnTo>
                    <a:pt x="3072" y="258"/>
                  </a:lnTo>
                  <a:lnTo>
                    <a:pt x="3074" y="258"/>
                  </a:lnTo>
                  <a:lnTo>
                    <a:pt x="3074" y="257"/>
                  </a:lnTo>
                  <a:lnTo>
                    <a:pt x="3074" y="256"/>
                  </a:lnTo>
                  <a:lnTo>
                    <a:pt x="3074" y="255"/>
                  </a:lnTo>
                  <a:lnTo>
                    <a:pt x="3075" y="252"/>
                  </a:lnTo>
                  <a:lnTo>
                    <a:pt x="3075" y="251"/>
                  </a:lnTo>
                  <a:lnTo>
                    <a:pt x="3075" y="250"/>
                  </a:lnTo>
                  <a:lnTo>
                    <a:pt x="3075" y="249"/>
                  </a:lnTo>
                  <a:lnTo>
                    <a:pt x="3075" y="248"/>
                  </a:lnTo>
                  <a:lnTo>
                    <a:pt x="3074" y="247"/>
                  </a:lnTo>
                  <a:lnTo>
                    <a:pt x="3074" y="245"/>
                  </a:lnTo>
                  <a:lnTo>
                    <a:pt x="3072" y="244"/>
                  </a:lnTo>
                  <a:lnTo>
                    <a:pt x="3071" y="243"/>
                  </a:lnTo>
                  <a:lnTo>
                    <a:pt x="3071" y="242"/>
                  </a:lnTo>
                  <a:lnTo>
                    <a:pt x="3071" y="241"/>
                  </a:lnTo>
                  <a:lnTo>
                    <a:pt x="3071" y="240"/>
                  </a:lnTo>
                  <a:lnTo>
                    <a:pt x="3071" y="239"/>
                  </a:lnTo>
                  <a:lnTo>
                    <a:pt x="3070" y="235"/>
                  </a:lnTo>
                  <a:lnTo>
                    <a:pt x="3070" y="234"/>
                  </a:lnTo>
                  <a:lnTo>
                    <a:pt x="3070" y="233"/>
                  </a:lnTo>
                  <a:lnTo>
                    <a:pt x="3070" y="232"/>
                  </a:lnTo>
                  <a:lnTo>
                    <a:pt x="3070" y="231"/>
                  </a:lnTo>
                  <a:lnTo>
                    <a:pt x="3069" y="228"/>
                  </a:lnTo>
                  <a:lnTo>
                    <a:pt x="3070" y="227"/>
                  </a:lnTo>
                  <a:lnTo>
                    <a:pt x="3074" y="226"/>
                  </a:lnTo>
                  <a:lnTo>
                    <a:pt x="3076" y="224"/>
                  </a:lnTo>
                  <a:lnTo>
                    <a:pt x="3078" y="223"/>
                  </a:lnTo>
                  <a:lnTo>
                    <a:pt x="3081" y="222"/>
                  </a:lnTo>
                  <a:lnTo>
                    <a:pt x="3086" y="219"/>
                  </a:lnTo>
                  <a:lnTo>
                    <a:pt x="3086" y="220"/>
                  </a:lnTo>
                  <a:lnTo>
                    <a:pt x="3087" y="220"/>
                  </a:lnTo>
                  <a:lnTo>
                    <a:pt x="3087" y="222"/>
                  </a:lnTo>
                  <a:lnTo>
                    <a:pt x="3087" y="223"/>
                  </a:lnTo>
                  <a:lnTo>
                    <a:pt x="3086" y="223"/>
                  </a:lnTo>
                  <a:lnTo>
                    <a:pt x="3086" y="224"/>
                  </a:lnTo>
                  <a:lnTo>
                    <a:pt x="3087" y="225"/>
                  </a:lnTo>
                  <a:lnTo>
                    <a:pt x="3086" y="225"/>
                  </a:lnTo>
                  <a:lnTo>
                    <a:pt x="3086" y="226"/>
                  </a:lnTo>
                  <a:lnTo>
                    <a:pt x="3087" y="227"/>
                  </a:lnTo>
                  <a:lnTo>
                    <a:pt x="3087" y="228"/>
                  </a:lnTo>
                  <a:lnTo>
                    <a:pt x="3088" y="228"/>
                  </a:lnTo>
                  <a:lnTo>
                    <a:pt x="3089" y="230"/>
                  </a:lnTo>
                  <a:lnTo>
                    <a:pt x="3091" y="230"/>
                  </a:lnTo>
                  <a:lnTo>
                    <a:pt x="3092" y="228"/>
                  </a:lnTo>
                  <a:lnTo>
                    <a:pt x="3094" y="228"/>
                  </a:lnTo>
                  <a:lnTo>
                    <a:pt x="3097" y="226"/>
                  </a:lnTo>
                  <a:lnTo>
                    <a:pt x="3097" y="224"/>
                  </a:lnTo>
                  <a:lnTo>
                    <a:pt x="3098" y="222"/>
                  </a:lnTo>
                  <a:lnTo>
                    <a:pt x="3098" y="220"/>
                  </a:lnTo>
                  <a:lnTo>
                    <a:pt x="3101" y="219"/>
                  </a:lnTo>
                  <a:lnTo>
                    <a:pt x="3102" y="219"/>
                  </a:lnTo>
                  <a:lnTo>
                    <a:pt x="3103" y="219"/>
                  </a:lnTo>
                  <a:lnTo>
                    <a:pt x="3102" y="217"/>
                  </a:lnTo>
                  <a:lnTo>
                    <a:pt x="3101" y="216"/>
                  </a:lnTo>
                  <a:lnTo>
                    <a:pt x="3100" y="216"/>
                  </a:lnTo>
                  <a:lnTo>
                    <a:pt x="3097" y="216"/>
                  </a:lnTo>
                  <a:lnTo>
                    <a:pt x="3097" y="217"/>
                  </a:lnTo>
                  <a:lnTo>
                    <a:pt x="3096" y="218"/>
                  </a:lnTo>
                  <a:lnTo>
                    <a:pt x="3096" y="217"/>
                  </a:lnTo>
                  <a:lnTo>
                    <a:pt x="3096" y="215"/>
                  </a:lnTo>
                  <a:lnTo>
                    <a:pt x="3096" y="214"/>
                  </a:lnTo>
                  <a:lnTo>
                    <a:pt x="3096" y="213"/>
                  </a:lnTo>
                  <a:lnTo>
                    <a:pt x="3096" y="210"/>
                  </a:lnTo>
                  <a:lnTo>
                    <a:pt x="3097" y="209"/>
                  </a:lnTo>
                  <a:lnTo>
                    <a:pt x="3098" y="210"/>
                  </a:lnTo>
                  <a:lnTo>
                    <a:pt x="3100" y="210"/>
                  </a:lnTo>
                  <a:lnTo>
                    <a:pt x="3101" y="209"/>
                  </a:lnTo>
                  <a:lnTo>
                    <a:pt x="3102" y="209"/>
                  </a:lnTo>
                  <a:lnTo>
                    <a:pt x="3103" y="211"/>
                  </a:lnTo>
                  <a:lnTo>
                    <a:pt x="3103" y="213"/>
                  </a:lnTo>
                  <a:lnTo>
                    <a:pt x="3104" y="211"/>
                  </a:lnTo>
                  <a:lnTo>
                    <a:pt x="3107" y="208"/>
                  </a:lnTo>
                  <a:lnTo>
                    <a:pt x="3107" y="207"/>
                  </a:lnTo>
                  <a:lnTo>
                    <a:pt x="3107" y="206"/>
                  </a:lnTo>
                  <a:lnTo>
                    <a:pt x="3106" y="203"/>
                  </a:lnTo>
                  <a:lnTo>
                    <a:pt x="3106" y="201"/>
                  </a:lnTo>
                  <a:lnTo>
                    <a:pt x="3106" y="200"/>
                  </a:lnTo>
                  <a:lnTo>
                    <a:pt x="3105" y="199"/>
                  </a:lnTo>
                  <a:lnTo>
                    <a:pt x="3104" y="201"/>
                  </a:lnTo>
                  <a:lnTo>
                    <a:pt x="3103" y="205"/>
                  </a:lnTo>
                  <a:lnTo>
                    <a:pt x="3103" y="207"/>
                  </a:lnTo>
                  <a:lnTo>
                    <a:pt x="3102" y="208"/>
                  </a:lnTo>
                  <a:lnTo>
                    <a:pt x="3101" y="208"/>
                  </a:lnTo>
                  <a:lnTo>
                    <a:pt x="3100" y="208"/>
                  </a:lnTo>
                  <a:lnTo>
                    <a:pt x="3101" y="207"/>
                  </a:lnTo>
                  <a:lnTo>
                    <a:pt x="3101" y="205"/>
                  </a:lnTo>
                  <a:lnTo>
                    <a:pt x="3103" y="201"/>
                  </a:lnTo>
                  <a:lnTo>
                    <a:pt x="3104" y="198"/>
                  </a:lnTo>
                  <a:lnTo>
                    <a:pt x="3104" y="196"/>
                  </a:lnTo>
                  <a:lnTo>
                    <a:pt x="3104" y="192"/>
                  </a:lnTo>
                  <a:lnTo>
                    <a:pt x="3102" y="190"/>
                  </a:lnTo>
                  <a:lnTo>
                    <a:pt x="3100" y="186"/>
                  </a:lnTo>
                  <a:lnTo>
                    <a:pt x="3097" y="183"/>
                  </a:lnTo>
                  <a:lnTo>
                    <a:pt x="3095" y="180"/>
                  </a:lnTo>
                  <a:lnTo>
                    <a:pt x="3094" y="178"/>
                  </a:lnTo>
                  <a:lnTo>
                    <a:pt x="3093" y="176"/>
                  </a:lnTo>
                  <a:lnTo>
                    <a:pt x="3093" y="174"/>
                  </a:lnTo>
                  <a:lnTo>
                    <a:pt x="3092" y="173"/>
                  </a:lnTo>
                  <a:lnTo>
                    <a:pt x="3091" y="172"/>
                  </a:lnTo>
                  <a:lnTo>
                    <a:pt x="3088" y="171"/>
                  </a:lnTo>
                  <a:lnTo>
                    <a:pt x="3088" y="169"/>
                  </a:lnTo>
                  <a:lnTo>
                    <a:pt x="3088" y="171"/>
                  </a:lnTo>
                  <a:lnTo>
                    <a:pt x="3091" y="172"/>
                  </a:lnTo>
                  <a:lnTo>
                    <a:pt x="3094" y="172"/>
                  </a:lnTo>
                  <a:lnTo>
                    <a:pt x="3095" y="172"/>
                  </a:lnTo>
                  <a:lnTo>
                    <a:pt x="3097" y="171"/>
                  </a:lnTo>
                  <a:lnTo>
                    <a:pt x="3097" y="172"/>
                  </a:lnTo>
                  <a:lnTo>
                    <a:pt x="3097" y="173"/>
                  </a:lnTo>
                  <a:lnTo>
                    <a:pt x="3097" y="174"/>
                  </a:lnTo>
                  <a:lnTo>
                    <a:pt x="3098" y="174"/>
                  </a:lnTo>
                  <a:lnTo>
                    <a:pt x="3100" y="174"/>
                  </a:lnTo>
                  <a:lnTo>
                    <a:pt x="3098" y="172"/>
                  </a:lnTo>
                  <a:lnTo>
                    <a:pt x="3100" y="172"/>
                  </a:lnTo>
                  <a:lnTo>
                    <a:pt x="3101" y="172"/>
                  </a:lnTo>
                  <a:lnTo>
                    <a:pt x="3101" y="173"/>
                  </a:lnTo>
                  <a:lnTo>
                    <a:pt x="3102" y="172"/>
                  </a:lnTo>
                  <a:lnTo>
                    <a:pt x="3102" y="171"/>
                  </a:lnTo>
                  <a:lnTo>
                    <a:pt x="3101" y="171"/>
                  </a:lnTo>
                  <a:lnTo>
                    <a:pt x="3101" y="169"/>
                  </a:lnTo>
                  <a:lnTo>
                    <a:pt x="3101" y="168"/>
                  </a:lnTo>
                  <a:lnTo>
                    <a:pt x="3102" y="167"/>
                  </a:lnTo>
                  <a:lnTo>
                    <a:pt x="3103" y="166"/>
                  </a:lnTo>
                  <a:lnTo>
                    <a:pt x="3103" y="165"/>
                  </a:lnTo>
                  <a:lnTo>
                    <a:pt x="3103" y="164"/>
                  </a:lnTo>
                  <a:lnTo>
                    <a:pt x="3103" y="163"/>
                  </a:lnTo>
                  <a:lnTo>
                    <a:pt x="3104" y="161"/>
                  </a:lnTo>
                  <a:lnTo>
                    <a:pt x="3104" y="163"/>
                  </a:lnTo>
                  <a:lnTo>
                    <a:pt x="3105" y="163"/>
                  </a:lnTo>
                  <a:lnTo>
                    <a:pt x="3105" y="164"/>
                  </a:lnTo>
                  <a:lnTo>
                    <a:pt x="3106" y="166"/>
                  </a:lnTo>
                  <a:lnTo>
                    <a:pt x="3107" y="167"/>
                  </a:lnTo>
                  <a:lnTo>
                    <a:pt x="3107" y="171"/>
                  </a:lnTo>
                  <a:lnTo>
                    <a:pt x="3109" y="172"/>
                  </a:lnTo>
                  <a:close/>
                  <a:moveTo>
                    <a:pt x="2923" y="164"/>
                  </a:moveTo>
                  <a:lnTo>
                    <a:pt x="2922" y="165"/>
                  </a:lnTo>
                  <a:lnTo>
                    <a:pt x="2921" y="165"/>
                  </a:lnTo>
                  <a:lnTo>
                    <a:pt x="2919" y="166"/>
                  </a:lnTo>
                  <a:lnTo>
                    <a:pt x="2919" y="165"/>
                  </a:lnTo>
                  <a:lnTo>
                    <a:pt x="2919" y="164"/>
                  </a:lnTo>
                  <a:lnTo>
                    <a:pt x="2920" y="164"/>
                  </a:lnTo>
                  <a:lnTo>
                    <a:pt x="2921" y="161"/>
                  </a:lnTo>
                  <a:lnTo>
                    <a:pt x="2922" y="160"/>
                  </a:lnTo>
                  <a:lnTo>
                    <a:pt x="2922" y="158"/>
                  </a:lnTo>
                  <a:lnTo>
                    <a:pt x="2923" y="157"/>
                  </a:lnTo>
                  <a:lnTo>
                    <a:pt x="2924" y="157"/>
                  </a:lnTo>
                  <a:lnTo>
                    <a:pt x="2925" y="157"/>
                  </a:lnTo>
                  <a:lnTo>
                    <a:pt x="2925" y="158"/>
                  </a:lnTo>
                  <a:lnTo>
                    <a:pt x="2926" y="159"/>
                  </a:lnTo>
                  <a:lnTo>
                    <a:pt x="2925" y="159"/>
                  </a:lnTo>
                  <a:lnTo>
                    <a:pt x="2925" y="160"/>
                  </a:lnTo>
                  <a:lnTo>
                    <a:pt x="2923" y="160"/>
                  </a:lnTo>
                  <a:lnTo>
                    <a:pt x="2923" y="161"/>
                  </a:lnTo>
                  <a:lnTo>
                    <a:pt x="2923" y="164"/>
                  </a:lnTo>
                  <a:close/>
                  <a:moveTo>
                    <a:pt x="2915" y="163"/>
                  </a:moveTo>
                  <a:lnTo>
                    <a:pt x="2915" y="164"/>
                  </a:lnTo>
                  <a:lnTo>
                    <a:pt x="2914" y="164"/>
                  </a:lnTo>
                  <a:lnTo>
                    <a:pt x="2913" y="164"/>
                  </a:lnTo>
                  <a:lnTo>
                    <a:pt x="2912" y="163"/>
                  </a:lnTo>
                  <a:lnTo>
                    <a:pt x="2913" y="161"/>
                  </a:lnTo>
                  <a:lnTo>
                    <a:pt x="2913" y="160"/>
                  </a:lnTo>
                  <a:lnTo>
                    <a:pt x="2912" y="158"/>
                  </a:lnTo>
                  <a:lnTo>
                    <a:pt x="2912" y="157"/>
                  </a:lnTo>
                  <a:lnTo>
                    <a:pt x="2912" y="156"/>
                  </a:lnTo>
                  <a:lnTo>
                    <a:pt x="2913" y="155"/>
                  </a:lnTo>
                  <a:lnTo>
                    <a:pt x="2914" y="153"/>
                  </a:lnTo>
                  <a:lnTo>
                    <a:pt x="2915" y="152"/>
                  </a:lnTo>
                  <a:lnTo>
                    <a:pt x="2915" y="153"/>
                  </a:lnTo>
                  <a:lnTo>
                    <a:pt x="2915" y="155"/>
                  </a:lnTo>
                  <a:lnTo>
                    <a:pt x="2915" y="156"/>
                  </a:lnTo>
                  <a:lnTo>
                    <a:pt x="2915" y="157"/>
                  </a:lnTo>
                  <a:lnTo>
                    <a:pt x="2915" y="158"/>
                  </a:lnTo>
                  <a:lnTo>
                    <a:pt x="2915" y="159"/>
                  </a:lnTo>
                  <a:lnTo>
                    <a:pt x="2914" y="160"/>
                  </a:lnTo>
                  <a:lnTo>
                    <a:pt x="2914" y="161"/>
                  </a:lnTo>
                  <a:lnTo>
                    <a:pt x="2915" y="163"/>
                  </a:lnTo>
                  <a:close/>
                  <a:moveTo>
                    <a:pt x="2975" y="151"/>
                  </a:moveTo>
                  <a:lnTo>
                    <a:pt x="2975" y="152"/>
                  </a:lnTo>
                  <a:lnTo>
                    <a:pt x="2974" y="152"/>
                  </a:lnTo>
                  <a:lnTo>
                    <a:pt x="2974" y="151"/>
                  </a:lnTo>
                  <a:lnTo>
                    <a:pt x="2975" y="151"/>
                  </a:lnTo>
                  <a:lnTo>
                    <a:pt x="2976" y="150"/>
                  </a:lnTo>
                  <a:lnTo>
                    <a:pt x="2975" y="151"/>
                  </a:lnTo>
                  <a:close/>
                  <a:moveTo>
                    <a:pt x="2937" y="144"/>
                  </a:moveTo>
                  <a:lnTo>
                    <a:pt x="2936" y="144"/>
                  </a:lnTo>
                  <a:lnTo>
                    <a:pt x="2936" y="143"/>
                  </a:lnTo>
                  <a:lnTo>
                    <a:pt x="2937" y="143"/>
                  </a:lnTo>
                  <a:lnTo>
                    <a:pt x="2938" y="143"/>
                  </a:lnTo>
                  <a:lnTo>
                    <a:pt x="2938" y="144"/>
                  </a:lnTo>
                  <a:lnTo>
                    <a:pt x="2937" y="144"/>
                  </a:lnTo>
                  <a:close/>
                  <a:moveTo>
                    <a:pt x="2898" y="118"/>
                  </a:moveTo>
                  <a:lnTo>
                    <a:pt x="2896" y="123"/>
                  </a:lnTo>
                  <a:lnTo>
                    <a:pt x="2895" y="124"/>
                  </a:lnTo>
                  <a:lnTo>
                    <a:pt x="2894" y="124"/>
                  </a:lnTo>
                  <a:lnTo>
                    <a:pt x="2894" y="125"/>
                  </a:lnTo>
                  <a:lnTo>
                    <a:pt x="2894" y="126"/>
                  </a:lnTo>
                  <a:lnTo>
                    <a:pt x="2895" y="127"/>
                  </a:lnTo>
                  <a:lnTo>
                    <a:pt x="2895" y="130"/>
                  </a:lnTo>
                  <a:lnTo>
                    <a:pt x="2894" y="130"/>
                  </a:lnTo>
                  <a:lnTo>
                    <a:pt x="2893" y="130"/>
                  </a:lnTo>
                  <a:lnTo>
                    <a:pt x="2889" y="130"/>
                  </a:lnTo>
                  <a:lnTo>
                    <a:pt x="2889" y="128"/>
                  </a:lnTo>
                  <a:lnTo>
                    <a:pt x="2889" y="127"/>
                  </a:lnTo>
                  <a:lnTo>
                    <a:pt x="2888" y="127"/>
                  </a:lnTo>
                  <a:lnTo>
                    <a:pt x="2886" y="128"/>
                  </a:lnTo>
                  <a:lnTo>
                    <a:pt x="2885" y="128"/>
                  </a:lnTo>
                  <a:lnTo>
                    <a:pt x="2883" y="130"/>
                  </a:lnTo>
                  <a:lnTo>
                    <a:pt x="2882" y="130"/>
                  </a:lnTo>
                  <a:lnTo>
                    <a:pt x="2881" y="130"/>
                  </a:lnTo>
                  <a:lnTo>
                    <a:pt x="2882" y="131"/>
                  </a:lnTo>
                  <a:lnTo>
                    <a:pt x="2882" y="132"/>
                  </a:lnTo>
                  <a:lnTo>
                    <a:pt x="2881" y="132"/>
                  </a:lnTo>
                  <a:lnTo>
                    <a:pt x="2880" y="131"/>
                  </a:lnTo>
                  <a:lnTo>
                    <a:pt x="2879" y="131"/>
                  </a:lnTo>
                  <a:lnTo>
                    <a:pt x="2880" y="130"/>
                  </a:lnTo>
                  <a:lnTo>
                    <a:pt x="2880" y="128"/>
                  </a:lnTo>
                  <a:lnTo>
                    <a:pt x="2880" y="127"/>
                  </a:lnTo>
                  <a:lnTo>
                    <a:pt x="2881" y="127"/>
                  </a:lnTo>
                  <a:lnTo>
                    <a:pt x="2881" y="126"/>
                  </a:lnTo>
                  <a:lnTo>
                    <a:pt x="2882" y="126"/>
                  </a:lnTo>
                  <a:lnTo>
                    <a:pt x="2883" y="124"/>
                  </a:lnTo>
                  <a:lnTo>
                    <a:pt x="2885" y="124"/>
                  </a:lnTo>
                  <a:lnTo>
                    <a:pt x="2886" y="123"/>
                  </a:lnTo>
                  <a:lnTo>
                    <a:pt x="2890" y="119"/>
                  </a:lnTo>
                  <a:lnTo>
                    <a:pt x="2894" y="118"/>
                  </a:lnTo>
                  <a:lnTo>
                    <a:pt x="2895" y="119"/>
                  </a:lnTo>
                  <a:lnTo>
                    <a:pt x="2895" y="118"/>
                  </a:lnTo>
                  <a:lnTo>
                    <a:pt x="2896" y="117"/>
                  </a:lnTo>
                  <a:lnTo>
                    <a:pt x="2897" y="117"/>
                  </a:lnTo>
                  <a:lnTo>
                    <a:pt x="2898" y="117"/>
                  </a:lnTo>
                  <a:lnTo>
                    <a:pt x="2898" y="118"/>
                  </a:lnTo>
                  <a:close/>
                  <a:moveTo>
                    <a:pt x="2921" y="116"/>
                  </a:moveTo>
                  <a:lnTo>
                    <a:pt x="2923" y="116"/>
                  </a:lnTo>
                  <a:lnTo>
                    <a:pt x="2924" y="116"/>
                  </a:lnTo>
                  <a:lnTo>
                    <a:pt x="2925" y="115"/>
                  </a:lnTo>
                  <a:lnTo>
                    <a:pt x="2926" y="115"/>
                  </a:lnTo>
                  <a:lnTo>
                    <a:pt x="2928" y="116"/>
                  </a:lnTo>
                  <a:lnTo>
                    <a:pt x="2928" y="117"/>
                  </a:lnTo>
                  <a:lnTo>
                    <a:pt x="2928" y="118"/>
                  </a:lnTo>
                  <a:lnTo>
                    <a:pt x="2928" y="121"/>
                  </a:lnTo>
                  <a:lnTo>
                    <a:pt x="2925" y="123"/>
                  </a:lnTo>
                  <a:lnTo>
                    <a:pt x="2924" y="125"/>
                  </a:lnTo>
                  <a:lnTo>
                    <a:pt x="2930" y="122"/>
                  </a:lnTo>
                  <a:lnTo>
                    <a:pt x="2933" y="121"/>
                  </a:lnTo>
                  <a:lnTo>
                    <a:pt x="2936" y="122"/>
                  </a:lnTo>
                  <a:lnTo>
                    <a:pt x="2937" y="123"/>
                  </a:lnTo>
                  <a:lnTo>
                    <a:pt x="2936" y="124"/>
                  </a:lnTo>
                  <a:lnTo>
                    <a:pt x="2933" y="124"/>
                  </a:lnTo>
                  <a:lnTo>
                    <a:pt x="2930" y="128"/>
                  </a:lnTo>
                  <a:lnTo>
                    <a:pt x="2929" y="130"/>
                  </a:lnTo>
                  <a:lnTo>
                    <a:pt x="2929" y="131"/>
                  </a:lnTo>
                  <a:lnTo>
                    <a:pt x="2929" y="132"/>
                  </a:lnTo>
                  <a:lnTo>
                    <a:pt x="2928" y="133"/>
                  </a:lnTo>
                  <a:lnTo>
                    <a:pt x="2929" y="134"/>
                  </a:lnTo>
                  <a:lnTo>
                    <a:pt x="2929" y="135"/>
                  </a:lnTo>
                  <a:lnTo>
                    <a:pt x="2929" y="136"/>
                  </a:lnTo>
                  <a:lnTo>
                    <a:pt x="2928" y="138"/>
                  </a:lnTo>
                  <a:lnTo>
                    <a:pt x="2924" y="141"/>
                  </a:lnTo>
                  <a:lnTo>
                    <a:pt x="2923" y="142"/>
                  </a:lnTo>
                  <a:lnTo>
                    <a:pt x="2923" y="143"/>
                  </a:lnTo>
                  <a:lnTo>
                    <a:pt x="2921" y="146"/>
                  </a:lnTo>
                  <a:lnTo>
                    <a:pt x="2920" y="147"/>
                  </a:lnTo>
                  <a:lnTo>
                    <a:pt x="2919" y="147"/>
                  </a:lnTo>
                  <a:lnTo>
                    <a:pt x="2919" y="148"/>
                  </a:lnTo>
                  <a:lnTo>
                    <a:pt x="2919" y="149"/>
                  </a:lnTo>
                  <a:lnTo>
                    <a:pt x="2917" y="149"/>
                  </a:lnTo>
                  <a:lnTo>
                    <a:pt x="2916" y="148"/>
                  </a:lnTo>
                  <a:lnTo>
                    <a:pt x="2915" y="147"/>
                  </a:lnTo>
                  <a:lnTo>
                    <a:pt x="2913" y="141"/>
                  </a:lnTo>
                  <a:lnTo>
                    <a:pt x="2913" y="140"/>
                  </a:lnTo>
                  <a:lnTo>
                    <a:pt x="2912" y="140"/>
                  </a:lnTo>
                  <a:lnTo>
                    <a:pt x="2912" y="139"/>
                  </a:lnTo>
                  <a:lnTo>
                    <a:pt x="2912" y="136"/>
                  </a:lnTo>
                  <a:lnTo>
                    <a:pt x="2911" y="135"/>
                  </a:lnTo>
                  <a:lnTo>
                    <a:pt x="2911" y="134"/>
                  </a:lnTo>
                  <a:lnTo>
                    <a:pt x="2910" y="133"/>
                  </a:lnTo>
                  <a:lnTo>
                    <a:pt x="2907" y="134"/>
                  </a:lnTo>
                  <a:lnTo>
                    <a:pt x="2906" y="134"/>
                  </a:lnTo>
                  <a:lnTo>
                    <a:pt x="2903" y="139"/>
                  </a:lnTo>
                  <a:lnTo>
                    <a:pt x="2902" y="139"/>
                  </a:lnTo>
                  <a:lnTo>
                    <a:pt x="2899" y="140"/>
                  </a:lnTo>
                  <a:lnTo>
                    <a:pt x="2900" y="138"/>
                  </a:lnTo>
                  <a:lnTo>
                    <a:pt x="2900" y="136"/>
                  </a:lnTo>
                  <a:lnTo>
                    <a:pt x="2900" y="134"/>
                  </a:lnTo>
                  <a:lnTo>
                    <a:pt x="2902" y="133"/>
                  </a:lnTo>
                  <a:lnTo>
                    <a:pt x="2902" y="132"/>
                  </a:lnTo>
                  <a:lnTo>
                    <a:pt x="2903" y="130"/>
                  </a:lnTo>
                  <a:lnTo>
                    <a:pt x="2904" y="128"/>
                  </a:lnTo>
                  <a:lnTo>
                    <a:pt x="2905" y="127"/>
                  </a:lnTo>
                  <a:lnTo>
                    <a:pt x="2905" y="125"/>
                  </a:lnTo>
                  <a:lnTo>
                    <a:pt x="2906" y="124"/>
                  </a:lnTo>
                  <a:lnTo>
                    <a:pt x="2908" y="124"/>
                  </a:lnTo>
                  <a:lnTo>
                    <a:pt x="2908" y="123"/>
                  </a:lnTo>
                  <a:lnTo>
                    <a:pt x="2910" y="122"/>
                  </a:lnTo>
                  <a:lnTo>
                    <a:pt x="2910" y="121"/>
                  </a:lnTo>
                  <a:lnTo>
                    <a:pt x="2910" y="118"/>
                  </a:lnTo>
                  <a:lnTo>
                    <a:pt x="2910" y="117"/>
                  </a:lnTo>
                  <a:lnTo>
                    <a:pt x="2911" y="116"/>
                  </a:lnTo>
                  <a:lnTo>
                    <a:pt x="2912" y="114"/>
                  </a:lnTo>
                  <a:lnTo>
                    <a:pt x="2913" y="113"/>
                  </a:lnTo>
                  <a:lnTo>
                    <a:pt x="2914" y="111"/>
                  </a:lnTo>
                  <a:lnTo>
                    <a:pt x="2915" y="113"/>
                  </a:lnTo>
                  <a:lnTo>
                    <a:pt x="2917" y="114"/>
                  </a:lnTo>
                  <a:lnTo>
                    <a:pt x="2917" y="115"/>
                  </a:lnTo>
                  <a:lnTo>
                    <a:pt x="2919" y="115"/>
                  </a:lnTo>
                  <a:lnTo>
                    <a:pt x="2920" y="115"/>
                  </a:lnTo>
                  <a:lnTo>
                    <a:pt x="2920" y="116"/>
                  </a:lnTo>
                  <a:lnTo>
                    <a:pt x="2921" y="116"/>
                  </a:lnTo>
                  <a:close/>
                  <a:moveTo>
                    <a:pt x="2950" y="0"/>
                  </a:moveTo>
                  <a:lnTo>
                    <a:pt x="2949" y="4"/>
                  </a:lnTo>
                  <a:lnTo>
                    <a:pt x="2950" y="5"/>
                  </a:lnTo>
                  <a:lnTo>
                    <a:pt x="2950" y="6"/>
                  </a:lnTo>
                  <a:lnTo>
                    <a:pt x="2949" y="7"/>
                  </a:lnTo>
                  <a:lnTo>
                    <a:pt x="2949" y="6"/>
                  </a:lnTo>
                  <a:lnTo>
                    <a:pt x="2949" y="4"/>
                  </a:lnTo>
                  <a:lnTo>
                    <a:pt x="2949" y="1"/>
                  </a:lnTo>
                  <a:lnTo>
                    <a:pt x="2948" y="1"/>
                  </a:lnTo>
                  <a:lnTo>
                    <a:pt x="2947" y="1"/>
                  </a:lnTo>
                  <a:lnTo>
                    <a:pt x="2946" y="2"/>
                  </a:lnTo>
                  <a:lnTo>
                    <a:pt x="2946" y="4"/>
                  </a:lnTo>
                  <a:lnTo>
                    <a:pt x="2945" y="6"/>
                  </a:lnTo>
                  <a:lnTo>
                    <a:pt x="2945" y="7"/>
                  </a:lnTo>
                  <a:lnTo>
                    <a:pt x="2943" y="8"/>
                  </a:lnTo>
                  <a:lnTo>
                    <a:pt x="2943" y="9"/>
                  </a:lnTo>
                  <a:lnTo>
                    <a:pt x="2942" y="10"/>
                  </a:lnTo>
                  <a:lnTo>
                    <a:pt x="2941" y="12"/>
                  </a:lnTo>
                  <a:lnTo>
                    <a:pt x="2939" y="13"/>
                  </a:lnTo>
                  <a:lnTo>
                    <a:pt x="2939" y="14"/>
                  </a:lnTo>
                  <a:lnTo>
                    <a:pt x="2939" y="15"/>
                  </a:lnTo>
                  <a:lnTo>
                    <a:pt x="2938" y="16"/>
                  </a:lnTo>
                  <a:lnTo>
                    <a:pt x="2939" y="17"/>
                  </a:lnTo>
                  <a:lnTo>
                    <a:pt x="2938" y="17"/>
                  </a:lnTo>
                  <a:lnTo>
                    <a:pt x="2937" y="18"/>
                  </a:lnTo>
                  <a:lnTo>
                    <a:pt x="2936" y="18"/>
                  </a:lnTo>
                  <a:lnTo>
                    <a:pt x="2934" y="18"/>
                  </a:lnTo>
                  <a:lnTo>
                    <a:pt x="2933" y="19"/>
                  </a:lnTo>
                  <a:lnTo>
                    <a:pt x="2933" y="21"/>
                  </a:lnTo>
                  <a:lnTo>
                    <a:pt x="2933" y="22"/>
                  </a:lnTo>
                  <a:lnTo>
                    <a:pt x="2933" y="23"/>
                  </a:lnTo>
                  <a:lnTo>
                    <a:pt x="2933" y="24"/>
                  </a:lnTo>
                  <a:lnTo>
                    <a:pt x="2933" y="25"/>
                  </a:lnTo>
                  <a:lnTo>
                    <a:pt x="2934" y="26"/>
                  </a:lnTo>
                  <a:lnTo>
                    <a:pt x="2936" y="27"/>
                  </a:lnTo>
                  <a:lnTo>
                    <a:pt x="2937" y="27"/>
                  </a:lnTo>
                  <a:lnTo>
                    <a:pt x="2938" y="27"/>
                  </a:lnTo>
                  <a:lnTo>
                    <a:pt x="2938" y="29"/>
                  </a:lnTo>
                  <a:lnTo>
                    <a:pt x="2937" y="30"/>
                  </a:lnTo>
                  <a:lnTo>
                    <a:pt x="2937" y="31"/>
                  </a:lnTo>
                  <a:lnTo>
                    <a:pt x="2936" y="30"/>
                  </a:lnTo>
                  <a:lnTo>
                    <a:pt x="2934" y="29"/>
                  </a:lnTo>
                  <a:lnTo>
                    <a:pt x="2934" y="30"/>
                  </a:lnTo>
                  <a:lnTo>
                    <a:pt x="2932" y="30"/>
                  </a:lnTo>
                  <a:lnTo>
                    <a:pt x="2931" y="30"/>
                  </a:lnTo>
                  <a:lnTo>
                    <a:pt x="2931" y="31"/>
                  </a:lnTo>
                  <a:lnTo>
                    <a:pt x="2931" y="32"/>
                  </a:lnTo>
                  <a:lnTo>
                    <a:pt x="2931" y="33"/>
                  </a:lnTo>
                  <a:lnTo>
                    <a:pt x="2930" y="33"/>
                  </a:lnTo>
                  <a:lnTo>
                    <a:pt x="2928" y="34"/>
                  </a:lnTo>
                  <a:lnTo>
                    <a:pt x="2926" y="34"/>
                  </a:lnTo>
                  <a:lnTo>
                    <a:pt x="2925" y="35"/>
                  </a:lnTo>
                  <a:lnTo>
                    <a:pt x="2925" y="37"/>
                  </a:lnTo>
                  <a:lnTo>
                    <a:pt x="2924" y="38"/>
                  </a:lnTo>
                  <a:lnTo>
                    <a:pt x="2924" y="40"/>
                  </a:lnTo>
                  <a:lnTo>
                    <a:pt x="2923" y="41"/>
                  </a:lnTo>
                  <a:lnTo>
                    <a:pt x="2922" y="44"/>
                  </a:lnTo>
                  <a:lnTo>
                    <a:pt x="2921" y="44"/>
                  </a:lnTo>
                  <a:lnTo>
                    <a:pt x="2920" y="46"/>
                  </a:lnTo>
                  <a:lnTo>
                    <a:pt x="2920" y="47"/>
                  </a:lnTo>
                  <a:lnTo>
                    <a:pt x="2919" y="48"/>
                  </a:lnTo>
                  <a:lnTo>
                    <a:pt x="2919" y="49"/>
                  </a:lnTo>
                  <a:lnTo>
                    <a:pt x="2919" y="50"/>
                  </a:lnTo>
                  <a:lnTo>
                    <a:pt x="2917" y="50"/>
                  </a:lnTo>
                  <a:lnTo>
                    <a:pt x="2914" y="51"/>
                  </a:lnTo>
                  <a:lnTo>
                    <a:pt x="2913" y="51"/>
                  </a:lnTo>
                  <a:lnTo>
                    <a:pt x="2910" y="55"/>
                  </a:lnTo>
                  <a:lnTo>
                    <a:pt x="2910" y="56"/>
                  </a:lnTo>
                  <a:lnTo>
                    <a:pt x="2908" y="56"/>
                  </a:lnTo>
                  <a:lnTo>
                    <a:pt x="2907" y="57"/>
                  </a:lnTo>
                  <a:lnTo>
                    <a:pt x="2907" y="59"/>
                  </a:lnTo>
                  <a:lnTo>
                    <a:pt x="2907" y="60"/>
                  </a:lnTo>
                  <a:lnTo>
                    <a:pt x="2906" y="61"/>
                  </a:lnTo>
                  <a:lnTo>
                    <a:pt x="2906" y="63"/>
                  </a:lnTo>
                  <a:lnTo>
                    <a:pt x="2905" y="63"/>
                  </a:lnTo>
                  <a:lnTo>
                    <a:pt x="2905" y="61"/>
                  </a:lnTo>
                  <a:lnTo>
                    <a:pt x="2904" y="61"/>
                  </a:lnTo>
                  <a:lnTo>
                    <a:pt x="2903" y="61"/>
                  </a:lnTo>
                  <a:lnTo>
                    <a:pt x="2900" y="64"/>
                  </a:lnTo>
                  <a:lnTo>
                    <a:pt x="2900" y="65"/>
                  </a:lnTo>
                  <a:lnTo>
                    <a:pt x="2899" y="66"/>
                  </a:lnTo>
                  <a:lnTo>
                    <a:pt x="2898" y="66"/>
                  </a:lnTo>
                  <a:lnTo>
                    <a:pt x="2897" y="66"/>
                  </a:lnTo>
                  <a:lnTo>
                    <a:pt x="2896" y="68"/>
                  </a:lnTo>
                  <a:lnTo>
                    <a:pt x="2894" y="71"/>
                  </a:lnTo>
                  <a:lnTo>
                    <a:pt x="2894" y="73"/>
                  </a:lnTo>
                  <a:lnTo>
                    <a:pt x="2893" y="73"/>
                  </a:lnTo>
                  <a:lnTo>
                    <a:pt x="2891" y="73"/>
                  </a:lnTo>
                  <a:lnTo>
                    <a:pt x="2890" y="73"/>
                  </a:lnTo>
                  <a:lnTo>
                    <a:pt x="2888" y="74"/>
                  </a:lnTo>
                  <a:lnTo>
                    <a:pt x="2887" y="76"/>
                  </a:lnTo>
                  <a:lnTo>
                    <a:pt x="2886" y="77"/>
                  </a:lnTo>
                  <a:lnTo>
                    <a:pt x="2885" y="79"/>
                  </a:lnTo>
                  <a:lnTo>
                    <a:pt x="2883" y="80"/>
                  </a:lnTo>
                  <a:lnTo>
                    <a:pt x="2883" y="82"/>
                  </a:lnTo>
                  <a:lnTo>
                    <a:pt x="2882" y="82"/>
                  </a:lnTo>
                  <a:lnTo>
                    <a:pt x="2881" y="82"/>
                  </a:lnTo>
                  <a:lnTo>
                    <a:pt x="2879" y="82"/>
                  </a:lnTo>
                  <a:lnTo>
                    <a:pt x="2878" y="84"/>
                  </a:lnTo>
                  <a:lnTo>
                    <a:pt x="2877" y="84"/>
                  </a:lnTo>
                  <a:lnTo>
                    <a:pt x="2876" y="84"/>
                  </a:lnTo>
                  <a:lnTo>
                    <a:pt x="2874" y="84"/>
                  </a:lnTo>
                  <a:lnTo>
                    <a:pt x="2874" y="85"/>
                  </a:lnTo>
                  <a:lnTo>
                    <a:pt x="2874" y="86"/>
                  </a:lnTo>
                  <a:lnTo>
                    <a:pt x="2872" y="86"/>
                  </a:lnTo>
                  <a:lnTo>
                    <a:pt x="2871" y="86"/>
                  </a:lnTo>
                  <a:lnTo>
                    <a:pt x="2870" y="88"/>
                  </a:lnTo>
                  <a:lnTo>
                    <a:pt x="2870" y="89"/>
                  </a:lnTo>
                  <a:lnTo>
                    <a:pt x="2869" y="90"/>
                  </a:lnTo>
                  <a:lnTo>
                    <a:pt x="2868" y="91"/>
                  </a:lnTo>
                  <a:lnTo>
                    <a:pt x="2867" y="93"/>
                  </a:lnTo>
                  <a:lnTo>
                    <a:pt x="2865" y="94"/>
                  </a:lnTo>
                  <a:lnTo>
                    <a:pt x="2865" y="97"/>
                  </a:lnTo>
                  <a:lnTo>
                    <a:pt x="2864" y="98"/>
                  </a:lnTo>
                  <a:lnTo>
                    <a:pt x="2863" y="100"/>
                  </a:lnTo>
                  <a:lnTo>
                    <a:pt x="2862" y="101"/>
                  </a:lnTo>
                  <a:lnTo>
                    <a:pt x="2861" y="102"/>
                  </a:lnTo>
                  <a:lnTo>
                    <a:pt x="2861" y="104"/>
                  </a:lnTo>
                  <a:lnTo>
                    <a:pt x="2860" y="105"/>
                  </a:lnTo>
                  <a:lnTo>
                    <a:pt x="2859" y="105"/>
                  </a:lnTo>
                  <a:lnTo>
                    <a:pt x="2859" y="106"/>
                  </a:lnTo>
                  <a:lnTo>
                    <a:pt x="2857" y="106"/>
                  </a:lnTo>
                  <a:lnTo>
                    <a:pt x="2856" y="107"/>
                  </a:lnTo>
                  <a:lnTo>
                    <a:pt x="2855" y="108"/>
                  </a:lnTo>
                  <a:lnTo>
                    <a:pt x="2854" y="109"/>
                  </a:lnTo>
                  <a:lnTo>
                    <a:pt x="2853" y="110"/>
                  </a:lnTo>
                  <a:lnTo>
                    <a:pt x="2852" y="111"/>
                  </a:lnTo>
                  <a:lnTo>
                    <a:pt x="2851" y="111"/>
                  </a:lnTo>
                  <a:lnTo>
                    <a:pt x="2851" y="113"/>
                  </a:lnTo>
                  <a:lnTo>
                    <a:pt x="2850" y="114"/>
                  </a:lnTo>
                  <a:lnTo>
                    <a:pt x="2848" y="114"/>
                  </a:lnTo>
                  <a:lnTo>
                    <a:pt x="2847" y="114"/>
                  </a:lnTo>
                  <a:lnTo>
                    <a:pt x="2845" y="116"/>
                  </a:lnTo>
                  <a:lnTo>
                    <a:pt x="2844" y="117"/>
                  </a:lnTo>
                  <a:lnTo>
                    <a:pt x="2842" y="117"/>
                  </a:lnTo>
                  <a:lnTo>
                    <a:pt x="2839" y="118"/>
                  </a:lnTo>
                  <a:lnTo>
                    <a:pt x="2837" y="119"/>
                  </a:lnTo>
                  <a:lnTo>
                    <a:pt x="2835" y="122"/>
                  </a:lnTo>
                  <a:lnTo>
                    <a:pt x="2834" y="123"/>
                  </a:lnTo>
                  <a:lnTo>
                    <a:pt x="2831" y="125"/>
                  </a:lnTo>
                  <a:lnTo>
                    <a:pt x="2829" y="126"/>
                  </a:lnTo>
                  <a:lnTo>
                    <a:pt x="2827" y="130"/>
                  </a:lnTo>
                  <a:lnTo>
                    <a:pt x="2826" y="132"/>
                  </a:lnTo>
                  <a:lnTo>
                    <a:pt x="2825" y="133"/>
                  </a:lnTo>
                  <a:lnTo>
                    <a:pt x="2824" y="134"/>
                  </a:lnTo>
                  <a:lnTo>
                    <a:pt x="2824" y="136"/>
                  </a:lnTo>
                  <a:lnTo>
                    <a:pt x="2827" y="143"/>
                  </a:lnTo>
                  <a:lnTo>
                    <a:pt x="2826" y="144"/>
                  </a:lnTo>
                  <a:lnTo>
                    <a:pt x="2827" y="143"/>
                  </a:lnTo>
                  <a:lnTo>
                    <a:pt x="2828" y="143"/>
                  </a:lnTo>
                  <a:lnTo>
                    <a:pt x="2830" y="143"/>
                  </a:lnTo>
                  <a:lnTo>
                    <a:pt x="2842" y="147"/>
                  </a:lnTo>
                  <a:lnTo>
                    <a:pt x="2843" y="148"/>
                  </a:lnTo>
                  <a:lnTo>
                    <a:pt x="2843" y="150"/>
                  </a:lnTo>
                  <a:lnTo>
                    <a:pt x="2843" y="151"/>
                  </a:lnTo>
                  <a:lnTo>
                    <a:pt x="2844" y="151"/>
                  </a:lnTo>
                  <a:lnTo>
                    <a:pt x="2844" y="152"/>
                  </a:lnTo>
                  <a:lnTo>
                    <a:pt x="2845" y="152"/>
                  </a:lnTo>
                  <a:lnTo>
                    <a:pt x="2850" y="151"/>
                  </a:lnTo>
                  <a:lnTo>
                    <a:pt x="2854" y="152"/>
                  </a:lnTo>
                  <a:lnTo>
                    <a:pt x="2859" y="150"/>
                  </a:lnTo>
                  <a:lnTo>
                    <a:pt x="2862" y="149"/>
                  </a:lnTo>
                  <a:lnTo>
                    <a:pt x="2863" y="149"/>
                  </a:lnTo>
                  <a:lnTo>
                    <a:pt x="2864" y="150"/>
                  </a:lnTo>
                  <a:lnTo>
                    <a:pt x="2865" y="150"/>
                  </a:lnTo>
                  <a:lnTo>
                    <a:pt x="2867" y="150"/>
                  </a:lnTo>
                  <a:lnTo>
                    <a:pt x="2874" y="151"/>
                  </a:lnTo>
                  <a:lnTo>
                    <a:pt x="2876" y="150"/>
                  </a:lnTo>
                  <a:lnTo>
                    <a:pt x="2877" y="149"/>
                  </a:lnTo>
                  <a:lnTo>
                    <a:pt x="2878" y="147"/>
                  </a:lnTo>
                  <a:lnTo>
                    <a:pt x="2879" y="146"/>
                  </a:lnTo>
                  <a:lnTo>
                    <a:pt x="2879" y="147"/>
                  </a:lnTo>
                  <a:lnTo>
                    <a:pt x="2879" y="148"/>
                  </a:lnTo>
                  <a:lnTo>
                    <a:pt x="2879" y="149"/>
                  </a:lnTo>
                  <a:lnTo>
                    <a:pt x="2880" y="150"/>
                  </a:lnTo>
                  <a:lnTo>
                    <a:pt x="2881" y="150"/>
                  </a:lnTo>
                  <a:lnTo>
                    <a:pt x="2881" y="149"/>
                  </a:lnTo>
                  <a:lnTo>
                    <a:pt x="2882" y="149"/>
                  </a:lnTo>
                  <a:lnTo>
                    <a:pt x="2882" y="148"/>
                  </a:lnTo>
                  <a:lnTo>
                    <a:pt x="2883" y="148"/>
                  </a:lnTo>
                  <a:lnTo>
                    <a:pt x="2885" y="148"/>
                  </a:lnTo>
                  <a:lnTo>
                    <a:pt x="2885" y="149"/>
                  </a:lnTo>
                  <a:lnTo>
                    <a:pt x="2885" y="150"/>
                  </a:lnTo>
                  <a:lnTo>
                    <a:pt x="2886" y="150"/>
                  </a:lnTo>
                  <a:lnTo>
                    <a:pt x="2887" y="151"/>
                  </a:lnTo>
                  <a:lnTo>
                    <a:pt x="2887" y="152"/>
                  </a:lnTo>
                  <a:lnTo>
                    <a:pt x="2886" y="153"/>
                  </a:lnTo>
                  <a:lnTo>
                    <a:pt x="2886" y="155"/>
                  </a:lnTo>
                  <a:lnTo>
                    <a:pt x="2885" y="156"/>
                  </a:lnTo>
                  <a:lnTo>
                    <a:pt x="2885" y="157"/>
                  </a:lnTo>
                  <a:lnTo>
                    <a:pt x="2886" y="158"/>
                  </a:lnTo>
                  <a:lnTo>
                    <a:pt x="2885" y="158"/>
                  </a:lnTo>
                  <a:lnTo>
                    <a:pt x="2885" y="159"/>
                  </a:lnTo>
                  <a:lnTo>
                    <a:pt x="2885" y="160"/>
                  </a:lnTo>
                  <a:lnTo>
                    <a:pt x="2886" y="160"/>
                  </a:lnTo>
                  <a:lnTo>
                    <a:pt x="2886" y="161"/>
                  </a:lnTo>
                  <a:lnTo>
                    <a:pt x="2885" y="163"/>
                  </a:lnTo>
                  <a:lnTo>
                    <a:pt x="2883" y="161"/>
                  </a:lnTo>
                  <a:lnTo>
                    <a:pt x="2882" y="161"/>
                  </a:lnTo>
                  <a:lnTo>
                    <a:pt x="2881" y="163"/>
                  </a:lnTo>
                  <a:lnTo>
                    <a:pt x="2882" y="164"/>
                  </a:lnTo>
                  <a:lnTo>
                    <a:pt x="2882" y="165"/>
                  </a:lnTo>
                  <a:lnTo>
                    <a:pt x="2882" y="166"/>
                  </a:lnTo>
                  <a:lnTo>
                    <a:pt x="2883" y="167"/>
                  </a:lnTo>
                  <a:lnTo>
                    <a:pt x="2885" y="168"/>
                  </a:lnTo>
                  <a:lnTo>
                    <a:pt x="2885" y="169"/>
                  </a:lnTo>
                  <a:lnTo>
                    <a:pt x="2883" y="171"/>
                  </a:lnTo>
                  <a:lnTo>
                    <a:pt x="2882" y="171"/>
                  </a:lnTo>
                  <a:lnTo>
                    <a:pt x="2882" y="172"/>
                  </a:lnTo>
                  <a:lnTo>
                    <a:pt x="2883" y="173"/>
                  </a:lnTo>
                  <a:lnTo>
                    <a:pt x="2885" y="174"/>
                  </a:lnTo>
                  <a:lnTo>
                    <a:pt x="2883" y="174"/>
                  </a:lnTo>
                  <a:lnTo>
                    <a:pt x="2883" y="175"/>
                  </a:lnTo>
                  <a:lnTo>
                    <a:pt x="2882" y="175"/>
                  </a:lnTo>
                  <a:lnTo>
                    <a:pt x="2882" y="176"/>
                  </a:lnTo>
                  <a:lnTo>
                    <a:pt x="2883" y="177"/>
                  </a:lnTo>
                  <a:lnTo>
                    <a:pt x="2885" y="178"/>
                  </a:lnTo>
                  <a:lnTo>
                    <a:pt x="2885" y="180"/>
                  </a:lnTo>
                  <a:lnTo>
                    <a:pt x="2885" y="181"/>
                  </a:lnTo>
                  <a:lnTo>
                    <a:pt x="2883" y="183"/>
                  </a:lnTo>
                  <a:lnTo>
                    <a:pt x="2882" y="184"/>
                  </a:lnTo>
                  <a:lnTo>
                    <a:pt x="2883" y="185"/>
                  </a:lnTo>
                  <a:lnTo>
                    <a:pt x="2881" y="188"/>
                  </a:lnTo>
                  <a:lnTo>
                    <a:pt x="2880" y="189"/>
                  </a:lnTo>
                  <a:lnTo>
                    <a:pt x="2880" y="190"/>
                  </a:lnTo>
                  <a:lnTo>
                    <a:pt x="2880" y="191"/>
                  </a:lnTo>
                  <a:lnTo>
                    <a:pt x="2879" y="192"/>
                  </a:lnTo>
                  <a:lnTo>
                    <a:pt x="2879" y="193"/>
                  </a:lnTo>
                  <a:lnTo>
                    <a:pt x="2879" y="194"/>
                  </a:lnTo>
                  <a:lnTo>
                    <a:pt x="2879" y="199"/>
                  </a:lnTo>
                  <a:lnTo>
                    <a:pt x="2879" y="200"/>
                  </a:lnTo>
                  <a:lnTo>
                    <a:pt x="2880" y="201"/>
                  </a:lnTo>
                  <a:lnTo>
                    <a:pt x="2880" y="202"/>
                  </a:lnTo>
                  <a:lnTo>
                    <a:pt x="2881" y="202"/>
                  </a:lnTo>
                  <a:lnTo>
                    <a:pt x="2882" y="203"/>
                  </a:lnTo>
                  <a:lnTo>
                    <a:pt x="2883" y="203"/>
                  </a:lnTo>
                  <a:lnTo>
                    <a:pt x="2885" y="203"/>
                  </a:lnTo>
                  <a:lnTo>
                    <a:pt x="2885" y="202"/>
                  </a:lnTo>
                  <a:lnTo>
                    <a:pt x="2886" y="202"/>
                  </a:lnTo>
                  <a:lnTo>
                    <a:pt x="2886" y="201"/>
                  </a:lnTo>
                  <a:lnTo>
                    <a:pt x="2886" y="200"/>
                  </a:lnTo>
                  <a:lnTo>
                    <a:pt x="2887" y="200"/>
                  </a:lnTo>
                  <a:lnTo>
                    <a:pt x="2888" y="199"/>
                  </a:lnTo>
                  <a:lnTo>
                    <a:pt x="2890" y="198"/>
                  </a:lnTo>
                  <a:lnTo>
                    <a:pt x="2891" y="199"/>
                  </a:lnTo>
                  <a:lnTo>
                    <a:pt x="2893" y="199"/>
                  </a:lnTo>
                  <a:lnTo>
                    <a:pt x="2894" y="199"/>
                  </a:lnTo>
                  <a:lnTo>
                    <a:pt x="2895" y="200"/>
                  </a:lnTo>
                  <a:lnTo>
                    <a:pt x="2896" y="201"/>
                  </a:lnTo>
                  <a:lnTo>
                    <a:pt x="2897" y="201"/>
                  </a:lnTo>
                  <a:lnTo>
                    <a:pt x="2898" y="200"/>
                  </a:lnTo>
                  <a:lnTo>
                    <a:pt x="2898" y="199"/>
                  </a:lnTo>
                  <a:lnTo>
                    <a:pt x="2900" y="193"/>
                  </a:lnTo>
                  <a:lnTo>
                    <a:pt x="2900" y="192"/>
                  </a:lnTo>
                  <a:lnTo>
                    <a:pt x="2902" y="191"/>
                  </a:lnTo>
                  <a:lnTo>
                    <a:pt x="2902" y="188"/>
                  </a:lnTo>
                  <a:lnTo>
                    <a:pt x="2903" y="188"/>
                  </a:lnTo>
                  <a:lnTo>
                    <a:pt x="2903" y="186"/>
                  </a:lnTo>
                  <a:lnTo>
                    <a:pt x="2902" y="186"/>
                  </a:lnTo>
                  <a:lnTo>
                    <a:pt x="2900" y="186"/>
                  </a:lnTo>
                  <a:lnTo>
                    <a:pt x="2898" y="186"/>
                  </a:lnTo>
                  <a:lnTo>
                    <a:pt x="2897" y="186"/>
                  </a:lnTo>
                  <a:lnTo>
                    <a:pt x="2897" y="184"/>
                  </a:lnTo>
                  <a:lnTo>
                    <a:pt x="2894" y="180"/>
                  </a:lnTo>
                  <a:lnTo>
                    <a:pt x="2895" y="180"/>
                  </a:lnTo>
                  <a:lnTo>
                    <a:pt x="2898" y="176"/>
                  </a:lnTo>
                  <a:lnTo>
                    <a:pt x="2899" y="175"/>
                  </a:lnTo>
                  <a:lnTo>
                    <a:pt x="2900" y="175"/>
                  </a:lnTo>
                  <a:lnTo>
                    <a:pt x="2902" y="175"/>
                  </a:lnTo>
                  <a:lnTo>
                    <a:pt x="2902" y="174"/>
                  </a:lnTo>
                  <a:lnTo>
                    <a:pt x="2902" y="173"/>
                  </a:lnTo>
                  <a:lnTo>
                    <a:pt x="2903" y="172"/>
                  </a:lnTo>
                  <a:lnTo>
                    <a:pt x="2904" y="172"/>
                  </a:lnTo>
                  <a:lnTo>
                    <a:pt x="2905" y="172"/>
                  </a:lnTo>
                  <a:lnTo>
                    <a:pt x="2905" y="171"/>
                  </a:lnTo>
                  <a:lnTo>
                    <a:pt x="2906" y="171"/>
                  </a:lnTo>
                  <a:lnTo>
                    <a:pt x="2906" y="169"/>
                  </a:lnTo>
                  <a:lnTo>
                    <a:pt x="2907" y="169"/>
                  </a:lnTo>
                  <a:lnTo>
                    <a:pt x="2908" y="169"/>
                  </a:lnTo>
                  <a:lnTo>
                    <a:pt x="2910" y="169"/>
                  </a:lnTo>
                  <a:lnTo>
                    <a:pt x="2912" y="171"/>
                  </a:lnTo>
                  <a:lnTo>
                    <a:pt x="2915" y="171"/>
                  </a:lnTo>
                  <a:lnTo>
                    <a:pt x="2916" y="169"/>
                  </a:lnTo>
                  <a:lnTo>
                    <a:pt x="2917" y="168"/>
                  </a:lnTo>
                  <a:lnTo>
                    <a:pt x="2919" y="168"/>
                  </a:lnTo>
                  <a:lnTo>
                    <a:pt x="2919" y="169"/>
                  </a:lnTo>
                  <a:lnTo>
                    <a:pt x="2919" y="171"/>
                  </a:lnTo>
                  <a:lnTo>
                    <a:pt x="2917" y="172"/>
                  </a:lnTo>
                  <a:lnTo>
                    <a:pt x="2913" y="176"/>
                  </a:lnTo>
                  <a:lnTo>
                    <a:pt x="2913" y="177"/>
                  </a:lnTo>
                  <a:lnTo>
                    <a:pt x="2912" y="178"/>
                  </a:lnTo>
                  <a:lnTo>
                    <a:pt x="2911" y="180"/>
                  </a:lnTo>
                  <a:lnTo>
                    <a:pt x="2911" y="181"/>
                  </a:lnTo>
                  <a:lnTo>
                    <a:pt x="2910" y="182"/>
                  </a:lnTo>
                  <a:lnTo>
                    <a:pt x="2910" y="183"/>
                  </a:lnTo>
                  <a:lnTo>
                    <a:pt x="2910" y="184"/>
                  </a:lnTo>
                  <a:lnTo>
                    <a:pt x="2908" y="184"/>
                  </a:lnTo>
                  <a:lnTo>
                    <a:pt x="2908" y="183"/>
                  </a:lnTo>
                  <a:lnTo>
                    <a:pt x="2908" y="182"/>
                  </a:lnTo>
                  <a:lnTo>
                    <a:pt x="2908" y="181"/>
                  </a:lnTo>
                  <a:lnTo>
                    <a:pt x="2907" y="180"/>
                  </a:lnTo>
                  <a:lnTo>
                    <a:pt x="2906" y="180"/>
                  </a:lnTo>
                  <a:lnTo>
                    <a:pt x="2904" y="181"/>
                  </a:lnTo>
                  <a:lnTo>
                    <a:pt x="2903" y="182"/>
                  </a:lnTo>
                  <a:lnTo>
                    <a:pt x="2903" y="183"/>
                  </a:lnTo>
                  <a:lnTo>
                    <a:pt x="2903" y="184"/>
                  </a:lnTo>
                  <a:lnTo>
                    <a:pt x="2903" y="185"/>
                  </a:lnTo>
                  <a:lnTo>
                    <a:pt x="2904" y="186"/>
                  </a:lnTo>
                  <a:lnTo>
                    <a:pt x="2906" y="186"/>
                  </a:lnTo>
                  <a:lnTo>
                    <a:pt x="2907" y="186"/>
                  </a:lnTo>
                  <a:lnTo>
                    <a:pt x="2912" y="191"/>
                  </a:lnTo>
                  <a:lnTo>
                    <a:pt x="2913" y="191"/>
                  </a:lnTo>
                  <a:lnTo>
                    <a:pt x="2913" y="192"/>
                  </a:lnTo>
                  <a:lnTo>
                    <a:pt x="2914" y="192"/>
                  </a:lnTo>
                  <a:lnTo>
                    <a:pt x="2915" y="191"/>
                  </a:lnTo>
                  <a:lnTo>
                    <a:pt x="2916" y="191"/>
                  </a:lnTo>
                  <a:lnTo>
                    <a:pt x="2917" y="192"/>
                  </a:lnTo>
                  <a:lnTo>
                    <a:pt x="2919" y="192"/>
                  </a:lnTo>
                  <a:lnTo>
                    <a:pt x="2920" y="192"/>
                  </a:lnTo>
                  <a:lnTo>
                    <a:pt x="2920" y="193"/>
                  </a:lnTo>
                  <a:lnTo>
                    <a:pt x="2922" y="192"/>
                  </a:lnTo>
                  <a:lnTo>
                    <a:pt x="2923" y="191"/>
                  </a:lnTo>
                  <a:lnTo>
                    <a:pt x="2923" y="192"/>
                  </a:lnTo>
                  <a:lnTo>
                    <a:pt x="2921" y="194"/>
                  </a:lnTo>
                  <a:lnTo>
                    <a:pt x="2920" y="196"/>
                  </a:lnTo>
                  <a:lnTo>
                    <a:pt x="2916" y="197"/>
                  </a:lnTo>
                  <a:lnTo>
                    <a:pt x="2915" y="198"/>
                  </a:lnTo>
                  <a:lnTo>
                    <a:pt x="2915" y="199"/>
                  </a:lnTo>
                  <a:lnTo>
                    <a:pt x="2914" y="200"/>
                  </a:lnTo>
                  <a:lnTo>
                    <a:pt x="2914" y="201"/>
                  </a:lnTo>
                  <a:lnTo>
                    <a:pt x="2913" y="202"/>
                  </a:lnTo>
                  <a:lnTo>
                    <a:pt x="2913" y="203"/>
                  </a:lnTo>
                  <a:lnTo>
                    <a:pt x="2912" y="205"/>
                  </a:lnTo>
                  <a:lnTo>
                    <a:pt x="2912" y="206"/>
                  </a:lnTo>
                  <a:lnTo>
                    <a:pt x="2913" y="206"/>
                  </a:lnTo>
                  <a:lnTo>
                    <a:pt x="2913" y="207"/>
                  </a:lnTo>
                  <a:lnTo>
                    <a:pt x="2912" y="207"/>
                  </a:lnTo>
                  <a:lnTo>
                    <a:pt x="2912" y="208"/>
                  </a:lnTo>
                  <a:lnTo>
                    <a:pt x="2911" y="208"/>
                  </a:lnTo>
                  <a:lnTo>
                    <a:pt x="2910" y="208"/>
                  </a:lnTo>
                  <a:lnTo>
                    <a:pt x="2910" y="209"/>
                  </a:lnTo>
                  <a:lnTo>
                    <a:pt x="2910" y="210"/>
                  </a:lnTo>
                  <a:lnTo>
                    <a:pt x="2906" y="210"/>
                  </a:lnTo>
                  <a:lnTo>
                    <a:pt x="2904" y="210"/>
                  </a:lnTo>
                  <a:lnTo>
                    <a:pt x="2903" y="211"/>
                  </a:lnTo>
                  <a:lnTo>
                    <a:pt x="2903" y="213"/>
                  </a:lnTo>
                  <a:lnTo>
                    <a:pt x="2902" y="214"/>
                  </a:lnTo>
                  <a:lnTo>
                    <a:pt x="2900" y="214"/>
                  </a:lnTo>
                  <a:lnTo>
                    <a:pt x="2899" y="215"/>
                  </a:lnTo>
                  <a:lnTo>
                    <a:pt x="2900" y="217"/>
                  </a:lnTo>
                  <a:lnTo>
                    <a:pt x="2902" y="218"/>
                  </a:lnTo>
                  <a:lnTo>
                    <a:pt x="2904" y="219"/>
                  </a:lnTo>
                  <a:lnTo>
                    <a:pt x="2905" y="219"/>
                  </a:lnTo>
                  <a:lnTo>
                    <a:pt x="2907" y="218"/>
                  </a:lnTo>
                  <a:lnTo>
                    <a:pt x="2916" y="217"/>
                  </a:lnTo>
                  <a:lnTo>
                    <a:pt x="2925" y="215"/>
                  </a:lnTo>
                  <a:lnTo>
                    <a:pt x="2930" y="211"/>
                  </a:lnTo>
                  <a:lnTo>
                    <a:pt x="2934" y="210"/>
                  </a:lnTo>
                  <a:lnTo>
                    <a:pt x="2934" y="209"/>
                  </a:lnTo>
                  <a:lnTo>
                    <a:pt x="2937" y="208"/>
                  </a:lnTo>
                  <a:lnTo>
                    <a:pt x="2939" y="206"/>
                  </a:lnTo>
                  <a:lnTo>
                    <a:pt x="2940" y="205"/>
                  </a:lnTo>
                  <a:lnTo>
                    <a:pt x="2941" y="198"/>
                  </a:lnTo>
                  <a:lnTo>
                    <a:pt x="2941" y="197"/>
                  </a:lnTo>
                  <a:lnTo>
                    <a:pt x="2942" y="196"/>
                  </a:lnTo>
                  <a:lnTo>
                    <a:pt x="2943" y="193"/>
                  </a:lnTo>
                  <a:lnTo>
                    <a:pt x="2946" y="192"/>
                  </a:lnTo>
                  <a:lnTo>
                    <a:pt x="2949" y="190"/>
                  </a:lnTo>
                  <a:lnTo>
                    <a:pt x="2950" y="190"/>
                  </a:lnTo>
                  <a:lnTo>
                    <a:pt x="2950" y="189"/>
                  </a:lnTo>
                  <a:lnTo>
                    <a:pt x="2950" y="190"/>
                  </a:lnTo>
                  <a:lnTo>
                    <a:pt x="2950" y="191"/>
                  </a:lnTo>
                  <a:lnTo>
                    <a:pt x="2949" y="193"/>
                  </a:lnTo>
                  <a:lnTo>
                    <a:pt x="2950" y="194"/>
                  </a:lnTo>
                  <a:lnTo>
                    <a:pt x="2950" y="197"/>
                  </a:lnTo>
                  <a:lnTo>
                    <a:pt x="2950" y="200"/>
                  </a:lnTo>
                  <a:lnTo>
                    <a:pt x="2949" y="202"/>
                  </a:lnTo>
                  <a:lnTo>
                    <a:pt x="2942" y="209"/>
                  </a:lnTo>
                  <a:lnTo>
                    <a:pt x="2942" y="210"/>
                  </a:lnTo>
                  <a:lnTo>
                    <a:pt x="2941" y="213"/>
                  </a:lnTo>
                  <a:lnTo>
                    <a:pt x="2941" y="214"/>
                  </a:lnTo>
                  <a:lnTo>
                    <a:pt x="2939" y="216"/>
                  </a:lnTo>
                  <a:lnTo>
                    <a:pt x="2938" y="216"/>
                  </a:lnTo>
                  <a:lnTo>
                    <a:pt x="2938" y="217"/>
                  </a:lnTo>
                  <a:lnTo>
                    <a:pt x="2938" y="218"/>
                  </a:lnTo>
                  <a:lnTo>
                    <a:pt x="2938" y="219"/>
                  </a:lnTo>
                  <a:lnTo>
                    <a:pt x="2937" y="220"/>
                  </a:lnTo>
                  <a:lnTo>
                    <a:pt x="2937" y="222"/>
                  </a:lnTo>
                  <a:lnTo>
                    <a:pt x="2939" y="219"/>
                  </a:lnTo>
                  <a:lnTo>
                    <a:pt x="2943" y="220"/>
                  </a:lnTo>
                  <a:lnTo>
                    <a:pt x="2945" y="219"/>
                  </a:lnTo>
                  <a:lnTo>
                    <a:pt x="2946" y="219"/>
                  </a:lnTo>
                  <a:lnTo>
                    <a:pt x="2947" y="218"/>
                  </a:lnTo>
                  <a:lnTo>
                    <a:pt x="2948" y="217"/>
                  </a:lnTo>
                  <a:lnTo>
                    <a:pt x="2949" y="215"/>
                  </a:lnTo>
                  <a:lnTo>
                    <a:pt x="2953" y="206"/>
                  </a:lnTo>
                  <a:lnTo>
                    <a:pt x="2955" y="201"/>
                  </a:lnTo>
                  <a:lnTo>
                    <a:pt x="2955" y="200"/>
                  </a:lnTo>
                  <a:lnTo>
                    <a:pt x="2955" y="199"/>
                  </a:lnTo>
                  <a:lnTo>
                    <a:pt x="2954" y="197"/>
                  </a:lnTo>
                  <a:lnTo>
                    <a:pt x="2955" y="196"/>
                  </a:lnTo>
                  <a:lnTo>
                    <a:pt x="2956" y="193"/>
                  </a:lnTo>
                  <a:lnTo>
                    <a:pt x="2957" y="191"/>
                  </a:lnTo>
                  <a:lnTo>
                    <a:pt x="2957" y="189"/>
                  </a:lnTo>
                  <a:lnTo>
                    <a:pt x="2957" y="185"/>
                  </a:lnTo>
                  <a:lnTo>
                    <a:pt x="2957" y="183"/>
                  </a:lnTo>
                  <a:lnTo>
                    <a:pt x="2954" y="184"/>
                  </a:lnTo>
                  <a:lnTo>
                    <a:pt x="2954" y="183"/>
                  </a:lnTo>
                  <a:lnTo>
                    <a:pt x="2955" y="181"/>
                  </a:lnTo>
                  <a:lnTo>
                    <a:pt x="2956" y="180"/>
                  </a:lnTo>
                  <a:lnTo>
                    <a:pt x="2956" y="178"/>
                  </a:lnTo>
                  <a:lnTo>
                    <a:pt x="2956" y="177"/>
                  </a:lnTo>
                  <a:lnTo>
                    <a:pt x="2956" y="176"/>
                  </a:lnTo>
                  <a:lnTo>
                    <a:pt x="2956" y="174"/>
                  </a:lnTo>
                  <a:lnTo>
                    <a:pt x="2956" y="173"/>
                  </a:lnTo>
                  <a:lnTo>
                    <a:pt x="2955" y="172"/>
                  </a:lnTo>
                  <a:lnTo>
                    <a:pt x="2953" y="171"/>
                  </a:lnTo>
                  <a:lnTo>
                    <a:pt x="2955" y="169"/>
                  </a:lnTo>
                  <a:lnTo>
                    <a:pt x="2956" y="169"/>
                  </a:lnTo>
                  <a:lnTo>
                    <a:pt x="2964" y="173"/>
                  </a:lnTo>
                  <a:lnTo>
                    <a:pt x="2969" y="175"/>
                  </a:lnTo>
                  <a:lnTo>
                    <a:pt x="2972" y="176"/>
                  </a:lnTo>
                  <a:lnTo>
                    <a:pt x="2977" y="177"/>
                  </a:lnTo>
                  <a:lnTo>
                    <a:pt x="2980" y="176"/>
                  </a:lnTo>
                  <a:lnTo>
                    <a:pt x="2990" y="173"/>
                  </a:lnTo>
                  <a:lnTo>
                    <a:pt x="2992" y="171"/>
                  </a:lnTo>
                  <a:lnTo>
                    <a:pt x="2993" y="169"/>
                  </a:lnTo>
                  <a:lnTo>
                    <a:pt x="2994" y="169"/>
                  </a:lnTo>
                  <a:lnTo>
                    <a:pt x="2995" y="171"/>
                  </a:lnTo>
                  <a:lnTo>
                    <a:pt x="2995" y="172"/>
                  </a:lnTo>
                  <a:lnTo>
                    <a:pt x="2995" y="174"/>
                  </a:lnTo>
                  <a:lnTo>
                    <a:pt x="2995" y="175"/>
                  </a:lnTo>
                  <a:lnTo>
                    <a:pt x="2997" y="175"/>
                  </a:lnTo>
                  <a:lnTo>
                    <a:pt x="2999" y="177"/>
                  </a:lnTo>
                  <a:lnTo>
                    <a:pt x="3000" y="176"/>
                  </a:lnTo>
                  <a:lnTo>
                    <a:pt x="3000" y="177"/>
                  </a:lnTo>
                  <a:lnTo>
                    <a:pt x="3000" y="178"/>
                  </a:lnTo>
                  <a:lnTo>
                    <a:pt x="3003" y="182"/>
                  </a:lnTo>
                  <a:lnTo>
                    <a:pt x="3005" y="182"/>
                  </a:lnTo>
                  <a:lnTo>
                    <a:pt x="3012" y="185"/>
                  </a:lnTo>
                  <a:lnTo>
                    <a:pt x="3012" y="186"/>
                  </a:lnTo>
                  <a:lnTo>
                    <a:pt x="3012" y="188"/>
                  </a:lnTo>
                  <a:lnTo>
                    <a:pt x="3011" y="188"/>
                  </a:lnTo>
                  <a:lnTo>
                    <a:pt x="3011" y="189"/>
                  </a:lnTo>
                  <a:lnTo>
                    <a:pt x="3012" y="190"/>
                  </a:lnTo>
                  <a:lnTo>
                    <a:pt x="3014" y="191"/>
                  </a:lnTo>
                  <a:lnTo>
                    <a:pt x="3015" y="191"/>
                  </a:lnTo>
                  <a:lnTo>
                    <a:pt x="3016" y="191"/>
                  </a:lnTo>
                  <a:lnTo>
                    <a:pt x="3016" y="192"/>
                  </a:lnTo>
                  <a:lnTo>
                    <a:pt x="3015" y="192"/>
                  </a:lnTo>
                  <a:lnTo>
                    <a:pt x="3015" y="193"/>
                  </a:lnTo>
                  <a:lnTo>
                    <a:pt x="3014" y="194"/>
                  </a:lnTo>
                  <a:lnTo>
                    <a:pt x="3012" y="197"/>
                  </a:lnTo>
                  <a:lnTo>
                    <a:pt x="3012" y="198"/>
                  </a:lnTo>
                  <a:lnTo>
                    <a:pt x="3016" y="202"/>
                  </a:lnTo>
                  <a:lnTo>
                    <a:pt x="3017" y="203"/>
                  </a:lnTo>
                  <a:lnTo>
                    <a:pt x="3018" y="203"/>
                  </a:lnTo>
                  <a:lnTo>
                    <a:pt x="3022" y="206"/>
                  </a:lnTo>
                  <a:lnTo>
                    <a:pt x="3023" y="207"/>
                  </a:lnTo>
                  <a:lnTo>
                    <a:pt x="3023" y="208"/>
                  </a:lnTo>
                  <a:lnTo>
                    <a:pt x="3023" y="209"/>
                  </a:lnTo>
                  <a:lnTo>
                    <a:pt x="3023" y="210"/>
                  </a:lnTo>
                  <a:lnTo>
                    <a:pt x="3024" y="210"/>
                  </a:lnTo>
                  <a:lnTo>
                    <a:pt x="3025" y="213"/>
                  </a:lnTo>
                  <a:lnTo>
                    <a:pt x="3027" y="214"/>
                  </a:lnTo>
                  <a:lnTo>
                    <a:pt x="3029" y="216"/>
                  </a:lnTo>
                  <a:lnTo>
                    <a:pt x="3041" y="222"/>
                  </a:lnTo>
                  <a:lnTo>
                    <a:pt x="3043" y="222"/>
                  </a:lnTo>
                  <a:lnTo>
                    <a:pt x="3044" y="223"/>
                  </a:lnTo>
                  <a:lnTo>
                    <a:pt x="3042" y="222"/>
                  </a:lnTo>
                  <a:lnTo>
                    <a:pt x="3040" y="222"/>
                  </a:lnTo>
                  <a:lnTo>
                    <a:pt x="3038" y="222"/>
                  </a:lnTo>
                  <a:lnTo>
                    <a:pt x="3037" y="223"/>
                  </a:lnTo>
                  <a:lnTo>
                    <a:pt x="3038" y="224"/>
                  </a:lnTo>
                  <a:lnTo>
                    <a:pt x="3037" y="224"/>
                  </a:lnTo>
                  <a:lnTo>
                    <a:pt x="3037" y="225"/>
                  </a:lnTo>
                  <a:lnTo>
                    <a:pt x="3038" y="225"/>
                  </a:lnTo>
                  <a:lnTo>
                    <a:pt x="3040" y="224"/>
                  </a:lnTo>
                  <a:lnTo>
                    <a:pt x="3041" y="225"/>
                  </a:lnTo>
                  <a:lnTo>
                    <a:pt x="3041" y="226"/>
                  </a:lnTo>
                  <a:lnTo>
                    <a:pt x="3042" y="226"/>
                  </a:lnTo>
                  <a:lnTo>
                    <a:pt x="3043" y="227"/>
                  </a:lnTo>
                  <a:lnTo>
                    <a:pt x="3045" y="227"/>
                  </a:lnTo>
                  <a:lnTo>
                    <a:pt x="3044" y="228"/>
                  </a:lnTo>
                  <a:lnTo>
                    <a:pt x="3045" y="230"/>
                  </a:lnTo>
                  <a:lnTo>
                    <a:pt x="3046" y="230"/>
                  </a:lnTo>
                  <a:lnTo>
                    <a:pt x="3048" y="231"/>
                  </a:lnTo>
                  <a:lnTo>
                    <a:pt x="3048" y="232"/>
                  </a:lnTo>
                  <a:lnTo>
                    <a:pt x="3049" y="232"/>
                  </a:lnTo>
                  <a:lnTo>
                    <a:pt x="3050" y="233"/>
                  </a:lnTo>
                  <a:lnTo>
                    <a:pt x="3054" y="233"/>
                  </a:lnTo>
                  <a:lnTo>
                    <a:pt x="3055" y="233"/>
                  </a:lnTo>
                  <a:lnTo>
                    <a:pt x="3055" y="234"/>
                  </a:lnTo>
                  <a:lnTo>
                    <a:pt x="3055" y="236"/>
                  </a:lnTo>
                  <a:lnTo>
                    <a:pt x="3054" y="238"/>
                  </a:lnTo>
                  <a:lnTo>
                    <a:pt x="3053" y="238"/>
                  </a:lnTo>
                  <a:lnTo>
                    <a:pt x="3053" y="239"/>
                  </a:lnTo>
                  <a:lnTo>
                    <a:pt x="3054" y="239"/>
                  </a:lnTo>
                  <a:lnTo>
                    <a:pt x="3055" y="239"/>
                  </a:lnTo>
                  <a:lnTo>
                    <a:pt x="3055" y="238"/>
                  </a:lnTo>
                  <a:lnTo>
                    <a:pt x="3055" y="239"/>
                  </a:lnTo>
                  <a:lnTo>
                    <a:pt x="3055" y="240"/>
                  </a:lnTo>
                  <a:lnTo>
                    <a:pt x="3055" y="241"/>
                  </a:lnTo>
                  <a:lnTo>
                    <a:pt x="3057" y="242"/>
                  </a:lnTo>
                  <a:lnTo>
                    <a:pt x="3057" y="243"/>
                  </a:lnTo>
                  <a:lnTo>
                    <a:pt x="3054" y="243"/>
                  </a:lnTo>
                  <a:lnTo>
                    <a:pt x="3054" y="244"/>
                  </a:lnTo>
                  <a:lnTo>
                    <a:pt x="3053" y="247"/>
                  </a:lnTo>
                  <a:lnTo>
                    <a:pt x="3054" y="247"/>
                  </a:lnTo>
                  <a:lnTo>
                    <a:pt x="3054" y="248"/>
                  </a:lnTo>
                  <a:lnTo>
                    <a:pt x="3053" y="248"/>
                  </a:lnTo>
                  <a:lnTo>
                    <a:pt x="3052" y="248"/>
                  </a:lnTo>
                  <a:lnTo>
                    <a:pt x="3051" y="247"/>
                  </a:lnTo>
                  <a:lnTo>
                    <a:pt x="3050" y="247"/>
                  </a:lnTo>
                  <a:lnTo>
                    <a:pt x="3049" y="248"/>
                  </a:lnTo>
                  <a:lnTo>
                    <a:pt x="3048" y="248"/>
                  </a:lnTo>
                  <a:lnTo>
                    <a:pt x="3048" y="249"/>
                  </a:lnTo>
                  <a:lnTo>
                    <a:pt x="3048" y="250"/>
                  </a:lnTo>
                  <a:lnTo>
                    <a:pt x="3049" y="250"/>
                  </a:lnTo>
                  <a:lnTo>
                    <a:pt x="3050" y="250"/>
                  </a:lnTo>
                  <a:lnTo>
                    <a:pt x="3049" y="252"/>
                  </a:lnTo>
                  <a:lnTo>
                    <a:pt x="3048" y="252"/>
                  </a:lnTo>
                  <a:lnTo>
                    <a:pt x="3046" y="253"/>
                  </a:lnTo>
                  <a:lnTo>
                    <a:pt x="3045" y="252"/>
                  </a:lnTo>
                  <a:lnTo>
                    <a:pt x="3040" y="249"/>
                  </a:lnTo>
                  <a:lnTo>
                    <a:pt x="3038" y="248"/>
                  </a:lnTo>
                  <a:lnTo>
                    <a:pt x="3036" y="248"/>
                  </a:lnTo>
                  <a:lnTo>
                    <a:pt x="3036" y="247"/>
                  </a:lnTo>
                  <a:lnTo>
                    <a:pt x="3035" y="245"/>
                  </a:lnTo>
                  <a:lnTo>
                    <a:pt x="3035" y="244"/>
                  </a:lnTo>
                  <a:lnTo>
                    <a:pt x="3032" y="244"/>
                  </a:lnTo>
                  <a:lnTo>
                    <a:pt x="3031" y="244"/>
                  </a:lnTo>
                  <a:lnTo>
                    <a:pt x="3029" y="245"/>
                  </a:lnTo>
                  <a:lnTo>
                    <a:pt x="3032" y="247"/>
                  </a:lnTo>
                  <a:lnTo>
                    <a:pt x="3034" y="248"/>
                  </a:lnTo>
                  <a:lnTo>
                    <a:pt x="3035" y="249"/>
                  </a:lnTo>
                  <a:lnTo>
                    <a:pt x="3035" y="250"/>
                  </a:lnTo>
                  <a:lnTo>
                    <a:pt x="3037" y="250"/>
                  </a:lnTo>
                  <a:lnTo>
                    <a:pt x="3038" y="250"/>
                  </a:lnTo>
                  <a:lnTo>
                    <a:pt x="3038" y="252"/>
                  </a:lnTo>
                  <a:lnTo>
                    <a:pt x="3038" y="253"/>
                  </a:lnTo>
                  <a:lnTo>
                    <a:pt x="3038" y="255"/>
                  </a:lnTo>
                  <a:lnTo>
                    <a:pt x="3038" y="256"/>
                  </a:lnTo>
                  <a:lnTo>
                    <a:pt x="3040" y="256"/>
                  </a:lnTo>
                  <a:lnTo>
                    <a:pt x="3040" y="257"/>
                  </a:lnTo>
                  <a:lnTo>
                    <a:pt x="3041" y="257"/>
                  </a:lnTo>
                  <a:lnTo>
                    <a:pt x="3042" y="257"/>
                  </a:lnTo>
                  <a:lnTo>
                    <a:pt x="3042" y="258"/>
                  </a:lnTo>
                  <a:lnTo>
                    <a:pt x="3043" y="258"/>
                  </a:lnTo>
                  <a:lnTo>
                    <a:pt x="3043" y="259"/>
                  </a:lnTo>
                  <a:lnTo>
                    <a:pt x="3044" y="259"/>
                  </a:lnTo>
                  <a:lnTo>
                    <a:pt x="3045" y="260"/>
                  </a:lnTo>
                  <a:lnTo>
                    <a:pt x="3046" y="260"/>
                  </a:lnTo>
                  <a:lnTo>
                    <a:pt x="3046" y="261"/>
                  </a:lnTo>
                  <a:lnTo>
                    <a:pt x="3048" y="261"/>
                  </a:lnTo>
                  <a:lnTo>
                    <a:pt x="3050" y="261"/>
                  </a:lnTo>
                  <a:lnTo>
                    <a:pt x="3049" y="265"/>
                  </a:lnTo>
                  <a:lnTo>
                    <a:pt x="3048" y="266"/>
                  </a:lnTo>
                  <a:lnTo>
                    <a:pt x="3049" y="267"/>
                  </a:lnTo>
                  <a:lnTo>
                    <a:pt x="3050" y="267"/>
                  </a:lnTo>
                  <a:lnTo>
                    <a:pt x="3050" y="268"/>
                  </a:lnTo>
                  <a:lnTo>
                    <a:pt x="3051" y="269"/>
                  </a:lnTo>
                  <a:lnTo>
                    <a:pt x="3051" y="270"/>
                  </a:lnTo>
                  <a:lnTo>
                    <a:pt x="3051" y="272"/>
                  </a:lnTo>
                  <a:lnTo>
                    <a:pt x="3051" y="273"/>
                  </a:lnTo>
                  <a:lnTo>
                    <a:pt x="3052" y="273"/>
                  </a:lnTo>
                  <a:lnTo>
                    <a:pt x="3052" y="274"/>
                  </a:lnTo>
                  <a:lnTo>
                    <a:pt x="3051" y="274"/>
                  </a:lnTo>
                  <a:lnTo>
                    <a:pt x="3051" y="276"/>
                  </a:lnTo>
                  <a:lnTo>
                    <a:pt x="3051" y="277"/>
                  </a:lnTo>
                  <a:lnTo>
                    <a:pt x="3051" y="278"/>
                  </a:lnTo>
                  <a:lnTo>
                    <a:pt x="3050" y="278"/>
                  </a:lnTo>
                  <a:lnTo>
                    <a:pt x="3049" y="281"/>
                  </a:lnTo>
                  <a:lnTo>
                    <a:pt x="3049" y="282"/>
                  </a:lnTo>
                  <a:lnTo>
                    <a:pt x="3045" y="284"/>
                  </a:lnTo>
                  <a:lnTo>
                    <a:pt x="3044" y="286"/>
                  </a:lnTo>
                  <a:lnTo>
                    <a:pt x="3045" y="288"/>
                  </a:lnTo>
                  <a:lnTo>
                    <a:pt x="3046" y="291"/>
                  </a:lnTo>
                  <a:lnTo>
                    <a:pt x="3048" y="292"/>
                  </a:lnTo>
                  <a:lnTo>
                    <a:pt x="3049" y="293"/>
                  </a:lnTo>
                  <a:lnTo>
                    <a:pt x="3050" y="293"/>
                  </a:lnTo>
                  <a:lnTo>
                    <a:pt x="3050" y="294"/>
                  </a:lnTo>
                  <a:lnTo>
                    <a:pt x="3051" y="295"/>
                  </a:lnTo>
                  <a:lnTo>
                    <a:pt x="3053" y="297"/>
                  </a:lnTo>
                  <a:lnTo>
                    <a:pt x="3053" y="298"/>
                  </a:lnTo>
                  <a:lnTo>
                    <a:pt x="3054" y="299"/>
                  </a:lnTo>
                  <a:lnTo>
                    <a:pt x="3055" y="300"/>
                  </a:lnTo>
                  <a:lnTo>
                    <a:pt x="3058" y="300"/>
                  </a:lnTo>
                  <a:lnTo>
                    <a:pt x="3060" y="300"/>
                  </a:lnTo>
                  <a:lnTo>
                    <a:pt x="3060" y="301"/>
                  </a:lnTo>
                  <a:lnTo>
                    <a:pt x="3060" y="302"/>
                  </a:lnTo>
                  <a:lnTo>
                    <a:pt x="3061" y="302"/>
                  </a:lnTo>
                  <a:lnTo>
                    <a:pt x="3061" y="303"/>
                  </a:lnTo>
                  <a:lnTo>
                    <a:pt x="3061" y="305"/>
                  </a:lnTo>
                  <a:lnTo>
                    <a:pt x="3060" y="303"/>
                  </a:lnTo>
                  <a:lnTo>
                    <a:pt x="3059" y="303"/>
                  </a:lnTo>
                  <a:lnTo>
                    <a:pt x="3059" y="302"/>
                  </a:lnTo>
                  <a:lnTo>
                    <a:pt x="3059" y="303"/>
                  </a:lnTo>
                  <a:lnTo>
                    <a:pt x="3058" y="303"/>
                  </a:lnTo>
                  <a:lnTo>
                    <a:pt x="3055" y="305"/>
                  </a:lnTo>
                  <a:lnTo>
                    <a:pt x="3054" y="306"/>
                  </a:lnTo>
                  <a:lnTo>
                    <a:pt x="3053" y="307"/>
                  </a:lnTo>
                  <a:lnTo>
                    <a:pt x="3053" y="308"/>
                  </a:lnTo>
                  <a:lnTo>
                    <a:pt x="3054" y="308"/>
                  </a:lnTo>
                  <a:lnTo>
                    <a:pt x="3052" y="310"/>
                  </a:lnTo>
                  <a:lnTo>
                    <a:pt x="3052" y="311"/>
                  </a:lnTo>
                  <a:lnTo>
                    <a:pt x="3051" y="312"/>
                  </a:lnTo>
                  <a:lnTo>
                    <a:pt x="3052" y="314"/>
                  </a:lnTo>
                  <a:lnTo>
                    <a:pt x="3053" y="314"/>
                  </a:lnTo>
                  <a:lnTo>
                    <a:pt x="3054" y="315"/>
                  </a:lnTo>
                  <a:lnTo>
                    <a:pt x="3055" y="316"/>
                  </a:lnTo>
                  <a:lnTo>
                    <a:pt x="3057" y="317"/>
                  </a:lnTo>
                  <a:lnTo>
                    <a:pt x="3057" y="318"/>
                  </a:lnTo>
                  <a:lnTo>
                    <a:pt x="3055" y="318"/>
                  </a:lnTo>
                  <a:lnTo>
                    <a:pt x="3053" y="319"/>
                  </a:lnTo>
                  <a:lnTo>
                    <a:pt x="3052" y="320"/>
                  </a:lnTo>
                  <a:lnTo>
                    <a:pt x="3051" y="320"/>
                  </a:lnTo>
                  <a:lnTo>
                    <a:pt x="3050" y="322"/>
                  </a:lnTo>
                  <a:lnTo>
                    <a:pt x="3048" y="324"/>
                  </a:lnTo>
                  <a:lnTo>
                    <a:pt x="3048" y="325"/>
                  </a:lnTo>
                  <a:lnTo>
                    <a:pt x="3046" y="327"/>
                  </a:lnTo>
                  <a:lnTo>
                    <a:pt x="3046" y="328"/>
                  </a:lnTo>
                  <a:lnTo>
                    <a:pt x="3045" y="331"/>
                  </a:lnTo>
                  <a:lnTo>
                    <a:pt x="3045" y="332"/>
                  </a:lnTo>
                  <a:lnTo>
                    <a:pt x="3044" y="333"/>
                  </a:lnTo>
                  <a:lnTo>
                    <a:pt x="3040" y="334"/>
                  </a:lnTo>
                  <a:lnTo>
                    <a:pt x="3037" y="335"/>
                  </a:lnTo>
                  <a:lnTo>
                    <a:pt x="3037" y="336"/>
                  </a:lnTo>
                  <a:lnTo>
                    <a:pt x="3036" y="336"/>
                  </a:lnTo>
                  <a:lnTo>
                    <a:pt x="3036" y="337"/>
                  </a:lnTo>
                  <a:lnTo>
                    <a:pt x="3037" y="340"/>
                  </a:lnTo>
                  <a:lnTo>
                    <a:pt x="3036" y="344"/>
                  </a:lnTo>
                  <a:lnTo>
                    <a:pt x="3035" y="344"/>
                  </a:lnTo>
                  <a:lnTo>
                    <a:pt x="3034" y="344"/>
                  </a:lnTo>
                  <a:lnTo>
                    <a:pt x="3033" y="345"/>
                  </a:lnTo>
                  <a:lnTo>
                    <a:pt x="3033" y="347"/>
                  </a:lnTo>
                  <a:lnTo>
                    <a:pt x="3033" y="348"/>
                  </a:lnTo>
                  <a:lnTo>
                    <a:pt x="3034" y="349"/>
                  </a:lnTo>
                  <a:lnTo>
                    <a:pt x="3036" y="348"/>
                  </a:lnTo>
                  <a:lnTo>
                    <a:pt x="3036" y="349"/>
                  </a:lnTo>
                  <a:lnTo>
                    <a:pt x="3036" y="350"/>
                  </a:lnTo>
                  <a:lnTo>
                    <a:pt x="3035" y="351"/>
                  </a:lnTo>
                  <a:lnTo>
                    <a:pt x="3035" y="352"/>
                  </a:lnTo>
                  <a:lnTo>
                    <a:pt x="3034" y="353"/>
                  </a:lnTo>
                  <a:lnTo>
                    <a:pt x="3031" y="353"/>
                  </a:lnTo>
                  <a:lnTo>
                    <a:pt x="3029" y="353"/>
                  </a:lnTo>
                  <a:lnTo>
                    <a:pt x="3028" y="355"/>
                  </a:lnTo>
                  <a:lnTo>
                    <a:pt x="3028" y="357"/>
                  </a:lnTo>
                  <a:lnTo>
                    <a:pt x="3029" y="358"/>
                  </a:lnTo>
                  <a:lnTo>
                    <a:pt x="3029" y="359"/>
                  </a:lnTo>
                  <a:lnTo>
                    <a:pt x="3028" y="359"/>
                  </a:lnTo>
                  <a:lnTo>
                    <a:pt x="3027" y="360"/>
                  </a:lnTo>
                  <a:lnTo>
                    <a:pt x="3028" y="361"/>
                  </a:lnTo>
                  <a:lnTo>
                    <a:pt x="3028" y="362"/>
                  </a:lnTo>
                  <a:lnTo>
                    <a:pt x="3028" y="365"/>
                  </a:lnTo>
                  <a:lnTo>
                    <a:pt x="3028" y="366"/>
                  </a:lnTo>
                  <a:lnTo>
                    <a:pt x="3028" y="367"/>
                  </a:lnTo>
                  <a:lnTo>
                    <a:pt x="3029" y="368"/>
                  </a:lnTo>
                  <a:lnTo>
                    <a:pt x="3029" y="369"/>
                  </a:lnTo>
                  <a:lnTo>
                    <a:pt x="3029" y="372"/>
                  </a:lnTo>
                  <a:lnTo>
                    <a:pt x="3028" y="373"/>
                  </a:lnTo>
                  <a:lnTo>
                    <a:pt x="3028" y="374"/>
                  </a:lnTo>
                  <a:lnTo>
                    <a:pt x="3028" y="375"/>
                  </a:lnTo>
                  <a:lnTo>
                    <a:pt x="3028" y="376"/>
                  </a:lnTo>
                  <a:lnTo>
                    <a:pt x="3027" y="377"/>
                  </a:lnTo>
                  <a:lnTo>
                    <a:pt x="3026" y="377"/>
                  </a:lnTo>
                  <a:lnTo>
                    <a:pt x="3025" y="377"/>
                  </a:lnTo>
                  <a:lnTo>
                    <a:pt x="3023" y="381"/>
                  </a:lnTo>
                  <a:lnTo>
                    <a:pt x="3023" y="382"/>
                  </a:lnTo>
                  <a:lnTo>
                    <a:pt x="3024" y="383"/>
                  </a:lnTo>
                  <a:lnTo>
                    <a:pt x="3024" y="384"/>
                  </a:lnTo>
                  <a:lnTo>
                    <a:pt x="3023" y="385"/>
                  </a:lnTo>
                  <a:lnTo>
                    <a:pt x="3023" y="386"/>
                  </a:lnTo>
                  <a:lnTo>
                    <a:pt x="3022" y="387"/>
                  </a:lnTo>
                  <a:lnTo>
                    <a:pt x="3020" y="389"/>
                  </a:lnTo>
                  <a:lnTo>
                    <a:pt x="3020" y="390"/>
                  </a:lnTo>
                  <a:lnTo>
                    <a:pt x="3020" y="391"/>
                  </a:lnTo>
                  <a:lnTo>
                    <a:pt x="3020" y="392"/>
                  </a:lnTo>
                  <a:lnTo>
                    <a:pt x="3022" y="392"/>
                  </a:lnTo>
                  <a:lnTo>
                    <a:pt x="3023" y="395"/>
                  </a:lnTo>
                  <a:lnTo>
                    <a:pt x="3022" y="395"/>
                  </a:lnTo>
                  <a:lnTo>
                    <a:pt x="3022" y="397"/>
                  </a:lnTo>
                  <a:lnTo>
                    <a:pt x="3020" y="399"/>
                  </a:lnTo>
                  <a:lnTo>
                    <a:pt x="3019" y="400"/>
                  </a:lnTo>
                  <a:lnTo>
                    <a:pt x="3019" y="401"/>
                  </a:lnTo>
                  <a:lnTo>
                    <a:pt x="3020" y="402"/>
                  </a:lnTo>
                  <a:lnTo>
                    <a:pt x="3022" y="406"/>
                  </a:lnTo>
                  <a:lnTo>
                    <a:pt x="3023" y="406"/>
                  </a:lnTo>
                  <a:lnTo>
                    <a:pt x="3023" y="407"/>
                  </a:lnTo>
                  <a:lnTo>
                    <a:pt x="3022" y="408"/>
                  </a:lnTo>
                  <a:lnTo>
                    <a:pt x="3023" y="409"/>
                  </a:lnTo>
                  <a:lnTo>
                    <a:pt x="3023" y="410"/>
                  </a:lnTo>
                  <a:lnTo>
                    <a:pt x="3024" y="412"/>
                  </a:lnTo>
                  <a:lnTo>
                    <a:pt x="3023" y="412"/>
                  </a:lnTo>
                  <a:lnTo>
                    <a:pt x="3023" y="414"/>
                  </a:lnTo>
                  <a:lnTo>
                    <a:pt x="3023" y="415"/>
                  </a:lnTo>
                  <a:lnTo>
                    <a:pt x="3023" y="416"/>
                  </a:lnTo>
                  <a:lnTo>
                    <a:pt x="3023" y="417"/>
                  </a:lnTo>
                  <a:lnTo>
                    <a:pt x="3023" y="418"/>
                  </a:lnTo>
                  <a:lnTo>
                    <a:pt x="3023" y="419"/>
                  </a:lnTo>
                  <a:lnTo>
                    <a:pt x="3023" y="420"/>
                  </a:lnTo>
                  <a:lnTo>
                    <a:pt x="3023" y="422"/>
                  </a:lnTo>
                  <a:lnTo>
                    <a:pt x="3023" y="423"/>
                  </a:lnTo>
                  <a:lnTo>
                    <a:pt x="3023" y="425"/>
                  </a:lnTo>
                  <a:lnTo>
                    <a:pt x="3024" y="425"/>
                  </a:lnTo>
                  <a:lnTo>
                    <a:pt x="3025" y="427"/>
                  </a:lnTo>
                  <a:lnTo>
                    <a:pt x="3026" y="427"/>
                  </a:lnTo>
                  <a:lnTo>
                    <a:pt x="3027" y="426"/>
                  </a:lnTo>
                  <a:lnTo>
                    <a:pt x="3028" y="426"/>
                  </a:lnTo>
                  <a:lnTo>
                    <a:pt x="3028" y="427"/>
                  </a:lnTo>
                  <a:lnTo>
                    <a:pt x="3027" y="428"/>
                  </a:lnTo>
                  <a:lnTo>
                    <a:pt x="3025" y="431"/>
                  </a:lnTo>
                  <a:lnTo>
                    <a:pt x="3024" y="432"/>
                  </a:lnTo>
                  <a:lnTo>
                    <a:pt x="3023" y="433"/>
                  </a:lnTo>
                  <a:lnTo>
                    <a:pt x="3022" y="433"/>
                  </a:lnTo>
                  <a:lnTo>
                    <a:pt x="3020" y="434"/>
                  </a:lnTo>
                  <a:lnTo>
                    <a:pt x="3020" y="435"/>
                  </a:lnTo>
                  <a:lnTo>
                    <a:pt x="3020" y="436"/>
                  </a:lnTo>
                  <a:lnTo>
                    <a:pt x="3019" y="437"/>
                  </a:lnTo>
                  <a:lnTo>
                    <a:pt x="3019" y="439"/>
                  </a:lnTo>
                  <a:lnTo>
                    <a:pt x="3018" y="440"/>
                  </a:lnTo>
                  <a:lnTo>
                    <a:pt x="3020" y="443"/>
                  </a:lnTo>
                  <a:lnTo>
                    <a:pt x="3020" y="444"/>
                  </a:lnTo>
                  <a:lnTo>
                    <a:pt x="3022" y="444"/>
                  </a:lnTo>
                  <a:lnTo>
                    <a:pt x="3023" y="444"/>
                  </a:lnTo>
                  <a:lnTo>
                    <a:pt x="3023" y="445"/>
                  </a:lnTo>
                  <a:lnTo>
                    <a:pt x="3023" y="447"/>
                  </a:lnTo>
                  <a:lnTo>
                    <a:pt x="3022" y="450"/>
                  </a:lnTo>
                  <a:lnTo>
                    <a:pt x="3023" y="451"/>
                  </a:lnTo>
                  <a:lnTo>
                    <a:pt x="3023" y="453"/>
                  </a:lnTo>
                  <a:lnTo>
                    <a:pt x="3023" y="454"/>
                  </a:lnTo>
                  <a:lnTo>
                    <a:pt x="3024" y="456"/>
                  </a:lnTo>
                  <a:lnTo>
                    <a:pt x="3024" y="457"/>
                  </a:lnTo>
                  <a:lnTo>
                    <a:pt x="3024" y="458"/>
                  </a:lnTo>
                  <a:lnTo>
                    <a:pt x="3023" y="459"/>
                  </a:lnTo>
                  <a:lnTo>
                    <a:pt x="3023" y="460"/>
                  </a:lnTo>
                  <a:lnTo>
                    <a:pt x="3023" y="461"/>
                  </a:lnTo>
                  <a:lnTo>
                    <a:pt x="3022" y="461"/>
                  </a:lnTo>
                  <a:lnTo>
                    <a:pt x="3022" y="462"/>
                  </a:lnTo>
                  <a:lnTo>
                    <a:pt x="3020" y="465"/>
                  </a:lnTo>
                  <a:lnTo>
                    <a:pt x="3020" y="466"/>
                  </a:lnTo>
                  <a:lnTo>
                    <a:pt x="3019" y="468"/>
                  </a:lnTo>
                  <a:lnTo>
                    <a:pt x="3019" y="471"/>
                  </a:lnTo>
                  <a:lnTo>
                    <a:pt x="3019" y="473"/>
                  </a:lnTo>
                  <a:lnTo>
                    <a:pt x="3016" y="473"/>
                  </a:lnTo>
                  <a:lnTo>
                    <a:pt x="3016" y="474"/>
                  </a:lnTo>
                  <a:lnTo>
                    <a:pt x="3017" y="474"/>
                  </a:lnTo>
                  <a:lnTo>
                    <a:pt x="3017" y="475"/>
                  </a:lnTo>
                  <a:lnTo>
                    <a:pt x="3016" y="476"/>
                  </a:lnTo>
                  <a:lnTo>
                    <a:pt x="3016" y="477"/>
                  </a:lnTo>
                  <a:lnTo>
                    <a:pt x="3016" y="478"/>
                  </a:lnTo>
                  <a:lnTo>
                    <a:pt x="3017" y="477"/>
                  </a:lnTo>
                  <a:lnTo>
                    <a:pt x="3017" y="478"/>
                  </a:lnTo>
                  <a:lnTo>
                    <a:pt x="3016" y="479"/>
                  </a:lnTo>
                  <a:lnTo>
                    <a:pt x="3017" y="481"/>
                  </a:lnTo>
                  <a:lnTo>
                    <a:pt x="3017" y="482"/>
                  </a:lnTo>
                  <a:lnTo>
                    <a:pt x="3016" y="483"/>
                  </a:lnTo>
                  <a:lnTo>
                    <a:pt x="3016" y="484"/>
                  </a:lnTo>
                  <a:lnTo>
                    <a:pt x="3014" y="484"/>
                  </a:lnTo>
                  <a:lnTo>
                    <a:pt x="3014" y="485"/>
                  </a:lnTo>
                  <a:lnTo>
                    <a:pt x="3016" y="485"/>
                  </a:lnTo>
                  <a:lnTo>
                    <a:pt x="3016" y="486"/>
                  </a:lnTo>
                  <a:lnTo>
                    <a:pt x="3016" y="487"/>
                  </a:lnTo>
                  <a:lnTo>
                    <a:pt x="3014" y="487"/>
                  </a:lnTo>
                  <a:lnTo>
                    <a:pt x="3012" y="489"/>
                  </a:lnTo>
                  <a:lnTo>
                    <a:pt x="3011" y="489"/>
                  </a:lnTo>
                  <a:lnTo>
                    <a:pt x="3012" y="489"/>
                  </a:lnTo>
                  <a:lnTo>
                    <a:pt x="3014" y="490"/>
                  </a:lnTo>
                  <a:lnTo>
                    <a:pt x="3012" y="490"/>
                  </a:lnTo>
                  <a:lnTo>
                    <a:pt x="3012" y="491"/>
                  </a:lnTo>
                  <a:lnTo>
                    <a:pt x="3014" y="491"/>
                  </a:lnTo>
                  <a:lnTo>
                    <a:pt x="3014" y="492"/>
                  </a:lnTo>
                  <a:lnTo>
                    <a:pt x="3015" y="492"/>
                  </a:lnTo>
                  <a:lnTo>
                    <a:pt x="3014" y="491"/>
                  </a:lnTo>
                  <a:lnTo>
                    <a:pt x="3015" y="490"/>
                  </a:lnTo>
                  <a:lnTo>
                    <a:pt x="3015" y="489"/>
                  </a:lnTo>
                  <a:lnTo>
                    <a:pt x="3016" y="489"/>
                  </a:lnTo>
                  <a:lnTo>
                    <a:pt x="3017" y="489"/>
                  </a:lnTo>
                  <a:lnTo>
                    <a:pt x="3017" y="490"/>
                  </a:lnTo>
                  <a:lnTo>
                    <a:pt x="3018" y="490"/>
                  </a:lnTo>
                  <a:lnTo>
                    <a:pt x="3017" y="492"/>
                  </a:lnTo>
                  <a:lnTo>
                    <a:pt x="3016" y="493"/>
                  </a:lnTo>
                  <a:lnTo>
                    <a:pt x="3016" y="494"/>
                  </a:lnTo>
                  <a:lnTo>
                    <a:pt x="3015" y="495"/>
                  </a:lnTo>
                  <a:lnTo>
                    <a:pt x="3012" y="498"/>
                  </a:lnTo>
                  <a:lnTo>
                    <a:pt x="3012" y="499"/>
                  </a:lnTo>
                  <a:lnTo>
                    <a:pt x="3012" y="500"/>
                  </a:lnTo>
                  <a:lnTo>
                    <a:pt x="3012" y="501"/>
                  </a:lnTo>
                  <a:lnTo>
                    <a:pt x="3011" y="502"/>
                  </a:lnTo>
                  <a:lnTo>
                    <a:pt x="3010" y="504"/>
                  </a:lnTo>
                  <a:lnTo>
                    <a:pt x="3010" y="506"/>
                  </a:lnTo>
                  <a:lnTo>
                    <a:pt x="3010" y="509"/>
                  </a:lnTo>
                  <a:lnTo>
                    <a:pt x="3010" y="512"/>
                  </a:lnTo>
                  <a:lnTo>
                    <a:pt x="3010" y="514"/>
                  </a:lnTo>
                  <a:lnTo>
                    <a:pt x="3009" y="514"/>
                  </a:lnTo>
                  <a:lnTo>
                    <a:pt x="3009" y="515"/>
                  </a:lnTo>
                  <a:lnTo>
                    <a:pt x="3010" y="516"/>
                  </a:lnTo>
                  <a:lnTo>
                    <a:pt x="3010" y="517"/>
                  </a:lnTo>
                  <a:lnTo>
                    <a:pt x="3010" y="518"/>
                  </a:lnTo>
                  <a:lnTo>
                    <a:pt x="3009" y="520"/>
                  </a:lnTo>
                  <a:lnTo>
                    <a:pt x="3008" y="521"/>
                  </a:lnTo>
                  <a:lnTo>
                    <a:pt x="3007" y="523"/>
                  </a:lnTo>
                  <a:lnTo>
                    <a:pt x="3006" y="524"/>
                  </a:lnTo>
                  <a:lnTo>
                    <a:pt x="3006" y="525"/>
                  </a:lnTo>
                  <a:lnTo>
                    <a:pt x="3005" y="526"/>
                  </a:lnTo>
                  <a:lnTo>
                    <a:pt x="3005" y="527"/>
                  </a:lnTo>
                  <a:lnTo>
                    <a:pt x="3002" y="528"/>
                  </a:lnTo>
                  <a:lnTo>
                    <a:pt x="3001" y="528"/>
                  </a:lnTo>
                  <a:lnTo>
                    <a:pt x="2994" y="535"/>
                  </a:lnTo>
                  <a:lnTo>
                    <a:pt x="2993" y="536"/>
                  </a:lnTo>
                  <a:lnTo>
                    <a:pt x="2993" y="537"/>
                  </a:lnTo>
                  <a:lnTo>
                    <a:pt x="2992" y="538"/>
                  </a:lnTo>
                  <a:lnTo>
                    <a:pt x="2991" y="541"/>
                  </a:lnTo>
                  <a:lnTo>
                    <a:pt x="2990" y="542"/>
                  </a:lnTo>
                  <a:lnTo>
                    <a:pt x="2986" y="545"/>
                  </a:lnTo>
                  <a:lnTo>
                    <a:pt x="2985" y="548"/>
                  </a:lnTo>
                  <a:lnTo>
                    <a:pt x="2984" y="548"/>
                  </a:lnTo>
                  <a:lnTo>
                    <a:pt x="2984" y="549"/>
                  </a:lnTo>
                  <a:lnTo>
                    <a:pt x="2982" y="550"/>
                  </a:lnTo>
                  <a:lnTo>
                    <a:pt x="2981" y="551"/>
                  </a:lnTo>
                  <a:lnTo>
                    <a:pt x="2975" y="558"/>
                  </a:lnTo>
                  <a:lnTo>
                    <a:pt x="2975" y="559"/>
                  </a:lnTo>
                  <a:lnTo>
                    <a:pt x="2975" y="560"/>
                  </a:lnTo>
                  <a:lnTo>
                    <a:pt x="2974" y="561"/>
                  </a:lnTo>
                  <a:lnTo>
                    <a:pt x="2974" y="562"/>
                  </a:lnTo>
                  <a:lnTo>
                    <a:pt x="2974" y="563"/>
                  </a:lnTo>
                  <a:lnTo>
                    <a:pt x="2974" y="565"/>
                  </a:lnTo>
                  <a:lnTo>
                    <a:pt x="2973" y="566"/>
                  </a:lnTo>
                  <a:lnTo>
                    <a:pt x="2972" y="566"/>
                  </a:lnTo>
                  <a:lnTo>
                    <a:pt x="2972" y="567"/>
                  </a:lnTo>
                  <a:lnTo>
                    <a:pt x="2972" y="568"/>
                  </a:lnTo>
                  <a:lnTo>
                    <a:pt x="2971" y="568"/>
                  </a:lnTo>
                  <a:lnTo>
                    <a:pt x="2971" y="570"/>
                  </a:lnTo>
                  <a:lnTo>
                    <a:pt x="2969" y="571"/>
                  </a:lnTo>
                  <a:lnTo>
                    <a:pt x="2968" y="573"/>
                  </a:lnTo>
                  <a:lnTo>
                    <a:pt x="2968" y="574"/>
                  </a:lnTo>
                  <a:lnTo>
                    <a:pt x="2968" y="575"/>
                  </a:lnTo>
                  <a:lnTo>
                    <a:pt x="2967" y="576"/>
                  </a:lnTo>
                  <a:lnTo>
                    <a:pt x="2967" y="577"/>
                  </a:lnTo>
                  <a:lnTo>
                    <a:pt x="2967" y="578"/>
                  </a:lnTo>
                  <a:lnTo>
                    <a:pt x="2967" y="579"/>
                  </a:lnTo>
                  <a:lnTo>
                    <a:pt x="2966" y="581"/>
                  </a:lnTo>
                  <a:lnTo>
                    <a:pt x="2965" y="582"/>
                  </a:lnTo>
                  <a:lnTo>
                    <a:pt x="2965" y="583"/>
                  </a:lnTo>
                  <a:lnTo>
                    <a:pt x="2965" y="584"/>
                  </a:lnTo>
                  <a:lnTo>
                    <a:pt x="2964" y="584"/>
                  </a:lnTo>
                  <a:lnTo>
                    <a:pt x="2963" y="584"/>
                  </a:lnTo>
                  <a:lnTo>
                    <a:pt x="2962" y="584"/>
                  </a:lnTo>
                  <a:lnTo>
                    <a:pt x="2954" y="595"/>
                  </a:lnTo>
                  <a:lnTo>
                    <a:pt x="2951" y="596"/>
                  </a:lnTo>
                  <a:lnTo>
                    <a:pt x="2950" y="598"/>
                  </a:lnTo>
                  <a:lnTo>
                    <a:pt x="2949" y="600"/>
                  </a:lnTo>
                  <a:lnTo>
                    <a:pt x="2948" y="602"/>
                  </a:lnTo>
                  <a:lnTo>
                    <a:pt x="2948" y="604"/>
                  </a:lnTo>
                  <a:lnTo>
                    <a:pt x="2947" y="607"/>
                  </a:lnTo>
                  <a:lnTo>
                    <a:pt x="2947" y="608"/>
                  </a:lnTo>
                  <a:lnTo>
                    <a:pt x="2947" y="609"/>
                  </a:lnTo>
                  <a:lnTo>
                    <a:pt x="2943" y="613"/>
                  </a:lnTo>
                  <a:lnTo>
                    <a:pt x="2943" y="615"/>
                  </a:lnTo>
                  <a:lnTo>
                    <a:pt x="2942" y="618"/>
                  </a:lnTo>
                  <a:lnTo>
                    <a:pt x="2942" y="619"/>
                  </a:lnTo>
                  <a:lnTo>
                    <a:pt x="2941" y="619"/>
                  </a:lnTo>
                  <a:lnTo>
                    <a:pt x="2941" y="621"/>
                  </a:lnTo>
                  <a:lnTo>
                    <a:pt x="2942" y="624"/>
                  </a:lnTo>
                  <a:lnTo>
                    <a:pt x="2941" y="626"/>
                  </a:lnTo>
                  <a:lnTo>
                    <a:pt x="2940" y="627"/>
                  </a:lnTo>
                  <a:lnTo>
                    <a:pt x="2938" y="629"/>
                  </a:lnTo>
                  <a:lnTo>
                    <a:pt x="2937" y="630"/>
                  </a:lnTo>
                  <a:lnTo>
                    <a:pt x="2933" y="640"/>
                  </a:lnTo>
                  <a:lnTo>
                    <a:pt x="2932" y="642"/>
                  </a:lnTo>
                  <a:lnTo>
                    <a:pt x="2932" y="643"/>
                  </a:lnTo>
                  <a:lnTo>
                    <a:pt x="2930" y="646"/>
                  </a:lnTo>
                  <a:lnTo>
                    <a:pt x="2929" y="648"/>
                  </a:lnTo>
                  <a:lnTo>
                    <a:pt x="2929" y="649"/>
                  </a:lnTo>
                  <a:lnTo>
                    <a:pt x="2928" y="649"/>
                  </a:lnTo>
                  <a:lnTo>
                    <a:pt x="2926" y="649"/>
                  </a:lnTo>
                  <a:lnTo>
                    <a:pt x="2926" y="650"/>
                  </a:lnTo>
                  <a:lnTo>
                    <a:pt x="2926" y="651"/>
                  </a:lnTo>
                  <a:lnTo>
                    <a:pt x="2925" y="652"/>
                  </a:lnTo>
                  <a:lnTo>
                    <a:pt x="2924" y="653"/>
                  </a:lnTo>
                  <a:lnTo>
                    <a:pt x="2924" y="654"/>
                  </a:lnTo>
                  <a:lnTo>
                    <a:pt x="2921" y="658"/>
                  </a:lnTo>
                  <a:lnTo>
                    <a:pt x="2920" y="659"/>
                  </a:lnTo>
                  <a:lnTo>
                    <a:pt x="2920" y="661"/>
                  </a:lnTo>
                  <a:lnTo>
                    <a:pt x="2917" y="663"/>
                  </a:lnTo>
                  <a:lnTo>
                    <a:pt x="2917" y="666"/>
                  </a:lnTo>
                  <a:lnTo>
                    <a:pt x="2916" y="667"/>
                  </a:lnTo>
                  <a:lnTo>
                    <a:pt x="2915" y="667"/>
                  </a:lnTo>
                  <a:lnTo>
                    <a:pt x="2911" y="673"/>
                  </a:lnTo>
                  <a:lnTo>
                    <a:pt x="2910" y="673"/>
                  </a:lnTo>
                  <a:lnTo>
                    <a:pt x="2906" y="676"/>
                  </a:lnTo>
                  <a:lnTo>
                    <a:pt x="2904" y="678"/>
                  </a:lnTo>
                  <a:lnTo>
                    <a:pt x="2902" y="683"/>
                  </a:lnTo>
                  <a:lnTo>
                    <a:pt x="2900" y="683"/>
                  </a:lnTo>
                  <a:lnTo>
                    <a:pt x="2900" y="684"/>
                  </a:lnTo>
                  <a:lnTo>
                    <a:pt x="2899" y="684"/>
                  </a:lnTo>
                  <a:lnTo>
                    <a:pt x="2897" y="688"/>
                  </a:lnTo>
                  <a:lnTo>
                    <a:pt x="2896" y="690"/>
                  </a:lnTo>
                  <a:lnTo>
                    <a:pt x="2895" y="690"/>
                  </a:lnTo>
                  <a:lnTo>
                    <a:pt x="2889" y="695"/>
                  </a:lnTo>
                  <a:lnTo>
                    <a:pt x="2885" y="698"/>
                  </a:lnTo>
                  <a:lnTo>
                    <a:pt x="2885" y="699"/>
                  </a:lnTo>
                  <a:lnTo>
                    <a:pt x="2883" y="700"/>
                  </a:lnTo>
                  <a:lnTo>
                    <a:pt x="2883" y="702"/>
                  </a:lnTo>
                  <a:lnTo>
                    <a:pt x="2883" y="703"/>
                  </a:lnTo>
                  <a:lnTo>
                    <a:pt x="2882" y="704"/>
                  </a:lnTo>
                  <a:lnTo>
                    <a:pt x="2881" y="705"/>
                  </a:lnTo>
                  <a:lnTo>
                    <a:pt x="2880" y="705"/>
                  </a:lnTo>
                  <a:lnTo>
                    <a:pt x="2880" y="707"/>
                  </a:lnTo>
                  <a:lnTo>
                    <a:pt x="2879" y="707"/>
                  </a:lnTo>
                  <a:lnTo>
                    <a:pt x="2876" y="711"/>
                  </a:lnTo>
                  <a:lnTo>
                    <a:pt x="2874" y="711"/>
                  </a:lnTo>
                  <a:lnTo>
                    <a:pt x="2874" y="712"/>
                  </a:lnTo>
                  <a:lnTo>
                    <a:pt x="2876" y="712"/>
                  </a:lnTo>
                  <a:lnTo>
                    <a:pt x="2876" y="713"/>
                  </a:lnTo>
                  <a:lnTo>
                    <a:pt x="2874" y="713"/>
                  </a:lnTo>
                  <a:lnTo>
                    <a:pt x="2874" y="715"/>
                  </a:lnTo>
                  <a:lnTo>
                    <a:pt x="2873" y="716"/>
                  </a:lnTo>
                  <a:lnTo>
                    <a:pt x="2873" y="717"/>
                  </a:lnTo>
                  <a:lnTo>
                    <a:pt x="2872" y="717"/>
                  </a:lnTo>
                  <a:lnTo>
                    <a:pt x="2871" y="718"/>
                  </a:lnTo>
                  <a:lnTo>
                    <a:pt x="2871" y="720"/>
                  </a:lnTo>
                  <a:lnTo>
                    <a:pt x="2870" y="720"/>
                  </a:lnTo>
                  <a:lnTo>
                    <a:pt x="2869" y="720"/>
                  </a:lnTo>
                  <a:lnTo>
                    <a:pt x="2868" y="719"/>
                  </a:lnTo>
                  <a:lnTo>
                    <a:pt x="2868" y="720"/>
                  </a:lnTo>
                  <a:lnTo>
                    <a:pt x="2868" y="721"/>
                  </a:lnTo>
                  <a:lnTo>
                    <a:pt x="2867" y="721"/>
                  </a:lnTo>
                  <a:lnTo>
                    <a:pt x="2867" y="722"/>
                  </a:lnTo>
                  <a:lnTo>
                    <a:pt x="2865" y="722"/>
                  </a:lnTo>
                  <a:lnTo>
                    <a:pt x="2867" y="724"/>
                  </a:lnTo>
                  <a:lnTo>
                    <a:pt x="2867" y="725"/>
                  </a:lnTo>
                  <a:lnTo>
                    <a:pt x="2865" y="725"/>
                  </a:lnTo>
                  <a:lnTo>
                    <a:pt x="2864" y="725"/>
                  </a:lnTo>
                  <a:lnTo>
                    <a:pt x="2863" y="727"/>
                  </a:lnTo>
                  <a:lnTo>
                    <a:pt x="2863" y="728"/>
                  </a:lnTo>
                  <a:lnTo>
                    <a:pt x="2863" y="730"/>
                  </a:lnTo>
                  <a:lnTo>
                    <a:pt x="2863" y="732"/>
                  </a:lnTo>
                  <a:lnTo>
                    <a:pt x="2862" y="732"/>
                  </a:lnTo>
                  <a:lnTo>
                    <a:pt x="2862" y="733"/>
                  </a:lnTo>
                  <a:lnTo>
                    <a:pt x="2861" y="734"/>
                  </a:lnTo>
                  <a:lnTo>
                    <a:pt x="2861" y="735"/>
                  </a:lnTo>
                  <a:lnTo>
                    <a:pt x="2859" y="736"/>
                  </a:lnTo>
                  <a:lnTo>
                    <a:pt x="2856" y="737"/>
                  </a:lnTo>
                  <a:lnTo>
                    <a:pt x="2855" y="737"/>
                  </a:lnTo>
                  <a:lnTo>
                    <a:pt x="2854" y="737"/>
                  </a:lnTo>
                  <a:lnTo>
                    <a:pt x="2854" y="738"/>
                  </a:lnTo>
                  <a:lnTo>
                    <a:pt x="2853" y="740"/>
                  </a:lnTo>
                  <a:lnTo>
                    <a:pt x="2851" y="740"/>
                  </a:lnTo>
                  <a:lnTo>
                    <a:pt x="2850" y="741"/>
                  </a:lnTo>
                  <a:lnTo>
                    <a:pt x="2850" y="742"/>
                  </a:lnTo>
                  <a:lnTo>
                    <a:pt x="2848" y="742"/>
                  </a:lnTo>
                  <a:lnTo>
                    <a:pt x="2848" y="743"/>
                  </a:lnTo>
                  <a:lnTo>
                    <a:pt x="2848" y="744"/>
                  </a:lnTo>
                  <a:lnTo>
                    <a:pt x="2848" y="745"/>
                  </a:lnTo>
                  <a:lnTo>
                    <a:pt x="2847" y="746"/>
                  </a:lnTo>
                  <a:lnTo>
                    <a:pt x="2846" y="747"/>
                  </a:lnTo>
                  <a:lnTo>
                    <a:pt x="2845" y="749"/>
                  </a:lnTo>
                  <a:lnTo>
                    <a:pt x="2844" y="749"/>
                  </a:lnTo>
                  <a:lnTo>
                    <a:pt x="2844" y="750"/>
                  </a:lnTo>
                  <a:lnTo>
                    <a:pt x="2843" y="751"/>
                  </a:lnTo>
                  <a:lnTo>
                    <a:pt x="2842" y="752"/>
                  </a:lnTo>
                  <a:lnTo>
                    <a:pt x="2842" y="753"/>
                  </a:lnTo>
                  <a:lnTo>
                    <a:pt x="2842" y="754"/>
                  </a:lnTo>
                  <a:lnTo>
                    <a:pt x="2842" y="755"/>
                  </a:lnTo>
                  <a:lnTo>
                    <a:pt x="2841" y="757"/>
                  </a:lnTo>
                  <a:lnTo>
                    <a:pt x="2841" y="758"/>
                  </a:lnTo>
                  <a:lnTo>
                    <a:pt x="2841" y="759"/>
                  </a:lnTo>
                  <a:lnTo>
                    <a:pt x="2839" y="760"/>
                  </a:lnTo>
                  <a:lnTo>
                    <a:pt x="2838" y="760"/>
                  </a:lnTo>
                  <a:lnTo>
                    <a:pt x="2837" y="761"/>
                  </a:lnTo>
                  <a:lnTo>
                    <a:pt x="2837" y="762"/>
                  </a:lnTo>
                  <a:lnTo>
                    <a:pt x="2837" y="763"/>
                  </a:lnTo>
                  <a:lnTo>
                    <a:pt x="2836" y="763"/>
                  </a:lnTo>
                  <a:lnTo>
                    <a:pt x="2836" y="765"/>
                  </a:lnTo>
                  <a:lnTo>
                    <a:pt x="2836" y="763"/>
                  </a:lnTo>
                  <a:lnTo>
                    <a:pt x="2835" y="763"/>
                  </a:lnTo>
                  <a:lnTo>
                    <a:pt x="2834" y="765"/>
                  </a:lnTo>
                  <a:lnTo>
                    <a:pt x="2835" y="765"/>
                  </a:lnTo>
                  <a:lnTo>
                    <a:pt x="2835" y="766"/>
                  </a:lnTo>
                  <a:lnTo>
                    <a:pt x="2835" y="767"/>
                  </a:lnTo>
                  <a:lnTo>
                    <a:pt x="2836" y="767"/>
                  </a:lnTo>
                  <a:lnTo>
                    <a:pt x="2835" y="769"/>
                  </a:lnTo>
                  <a:lnTo>
                    <a:pt x="2835" y="770"/>
                  </a:lnTo>
                  <a:lnTo>
                    <a:pt x="2833" y="772"/>
                  </a:lnTo>
                  <a:lnTo>
                    <a:pt x="2833" y="774"/>
                  </a:lnTo>
                  <a:lnTo>
                    <a:pt x="2831" y="774"/>
                  </a:lnTo>
                  <a:lnTo>
                    <a:pt x="2831" y="775"/>
                  </a:lnTo>
                  <a:lnTo>
                    <a:pt x="2830" y="775"/>
                  </a:lnTo>
                  <a:lnTo>
                    <a:pt x="2830" y="776"/>
                  </a:lnTo>
                  <a:lnTo>
                    <a:pt x="2829" y="776"/>
                  </a:lnTo>
                  <a:lnTo>
                    <a:pt x="2828" y="776"/>
                  </a:lnTo>
                  <a:lnTo>
                    <a:pt x="2828" y="777"/>
                  </a:lnTo>
                  <a:lnTo>
                    <a:pt x="2827" y="777"/>
                  </a:lnTo>
                  <a:lnTo>
                    <a:pt x="2827" y="776"/>
                  </a:lnTo>
                  <a:lnTo>
                    <a:pt x="2827" y="775"/>
                  </a:lnTo>
                  <a:lnTo>
                    <a:pt x="2826" y="775"/>
                  </a:lnTo>
                  <a:lnTo>
                    <a:pt x="2825" y="776"/>
                  </a:lnTo>
                  <a:lnTo>
                    <a:pt x="2824" y="776"/>
                  </a:lnTo>
                  <a:lnTo>
                    <a:pt x="2825" y="777"/>
                  </a:lnTo>
                  <a:lnTo>
                    <a:pt x="2826" y="777"/>
                  </a:lnTo>
                  <a:lnTo>
                    <a:pt x="2826" y="778"/>
                  </a:lnTo>
                  <a:lnTo>
                    <a:pt x="2826" y="779"/>
                  </a:lnTo>
                  <a:lnTo>
                    <a:pt x="2825" y="780"/>
                  </a:lnTo>
                  <a:lnTo>
                    <a:pt x="2824" y="782"/>
                  </a:lnTo>
                  <a:lnTo>
                    <a:pt x="2824" y="783"/>
                  </a:lnTo>
                  <a:lnTo>
                    <a:pt x="2824" y="784"/>
                  </a:lnTo>
                  <a:lnTo>
                    <a:pt x="2822" y="784"/>
                  </a:lnTo>
                  <a:lnTo>
                    <a:pt x="2822" y="785"/>
                  </a:lnTo>
                  <a:lnTo>
                    <a:pt x="2822" y="786"/>
                  </a:lnTo>
                  <a:lnTo>
                    <a:pt x="2822" y="787"/>
                  </a:lnTo>
                  <a:lnTo>
                    <a:pt x="2821" y="787"/>
                  </a:lnTo>
                  <a:lnTo>
                    <a:pt x="2819" y="787"/>
                  </a:lnTo>
                  <a:lnTo>
                    <a:pt x="2816" y="788"/>
                  </a:lnTo>
                  <a:lnTo>
                    <a:pt x="2816" y="789"/>
                  </a:lnTo>
                  <a:lnTo>
                    <a:pt x="2816" y="791"/>
                  </a:lnTo>
                  <a:lnTo>
                    <a:pt x="2814" y="791"/>
                  </a:lnTo>
                  <a:lnTo>
                    <a:pt x="2813" y="791"/>
                  </a:lnTo>
                  <a:lnTo>
                    <a:pt x="2812" y="792"/>
                  </a:lnTo>
                  <a:lnTo>
                    <a:pt x="2811" y="793"/>
                  </a:lnTo>
                  <a:lnTo>
                    <a:pt x="2809" y="796"/>
                  </a:lnTo>
                  <a:lnTo>
                    <a:pt x="2808" y="796"/>
                  </a:lnTo>
                  <a:lnTo>
                    <a:pt x="2807" y="796"/>
                  </a:lnTo>
                  <a:lnTo>
                    <a:pt x="2805" y="797"/>
                  </a:lnTo>
                  <a:lnTo>
                    <a:pt x="2804" y="799"/>
                  </a:lnTo>
                  <a:lnTo>
                    <a:pt x="2803" y="799"/>
                  </a:lnTo>
                  <a:lnTo>
                    <a:pt x="2803" y="800"/>
                  </a:lnTo>
                  <a:lnTo>
                    <a:pt x="2802" y="801"/>
                  </a:lnTo>
                  <a:lnTo>
                    <a:pt x="2801" y="801"/>
                  </a:lnTo>
                  <a:lnTo>
                    <a:pt x="2800" y="801"/>
                  </a:lnTo>
                  <a:lnTo>
                    <a:pt x="2798" y="803"/>
                  </a:lnTo>
                  <a:lnTo>
                    <a:pt x="2796" y="804"/>
                  </a:lnTo>
                  <a:lnTo>
                    <a:pt x="2795" y="804"/>
                  </a:lnTo>
                  <a:lnTo>
                    <a:pt x="2794" y="805"/>
                  </a:lnTo>
                  <a:lnTo>
                    <a:pt x="2793" y="807"/>
                  </a:lnTo>
                  <a:lnTo>
                    <a:pt x="2792" y="805"/>
                  </a:lnTo>
                  <a:lnTo>
                    <a:pt x="2792" y="807"/>
                  </a:lnTo>
                  <a:lnTo>
                    <a:pt x="2791" y="807"/>
                  </a:lnTo>
                  <a:lnTo>
                    <a:pt x="2790" y="808"/>
                  </a:lnTo>
                  <a:lnTo>
                    <a:pt x="2788" y="808"/>
                  </a:lnTo>
                  <a:lnTo>
                    <a:pt x="2787" y="808"/>
                  </a:lnTo>
                  <a:lnTo>
                    <a:pt x="2787" y="809"/>
                  </a:lnTo>
                  <a:lnTo>
                    <a:pt x="2786" y="809"/>
                  </a:lnTo>
                  <a:lnTo>
                    <a:pt x="2786" y="810"/>
                  </a:lnTo>
                  <a:lnTo>
                    <a:pt x="2785" y="810"/>
                  </a:lnTo>
                  <a:lnTo>
                    <a:pt x="2785" y="811"/>
                  </a:lnTo>
                  <a:lnTo>
                    <a:pt x="2784" y="812"/>
                  </a:lnTo>
                  <a:lnTo>
                    <a:pt x="2783" y="813"/>
                  </a:lnTo>
                  <a:lnTo>
                    <a:pt x="2782" y="813"/>
                  </a:lnTo>
                  <a:lnTo>
                    <a:pt x="2777" y="818"/>
                  </a:lnTo>
                  <a:lnTo>
                    <a:pt x="2776" y="819"/>
                  </a:lnTo>
                  <a:lnTo>
                    <a:pt x="2776" y="818"/>
                  </a:lnTo>
                  <a:lnTo>
                    <a:pt x="2775" y="818"/>
                  </a:lnTo>
                  <a:lnTo>
                    <a:pt x="2774" y="818"/>
                  </a:lnTo>
                  <a:lnTo>
                    <a:pt x="2773" y="818"/>
                  </a:lnTo>
                  <a:lnTo>
                    <a:pt x="2773" y="819"/>
                  </a:lnTo>
                  <a:lnTo>
                    <a:pt x="2770" y="820"/>
                  </a:lnTo>
                  <a:lnTo>
                    <a:pt x="2769" y="821"/>
                  </a:lnTo>
                  <a:lnTo>
                    <a:pt x="2768" y="820"/>
                  </a:lnTo>
                  <a:lnTo>
                    <a:pt x="2767" y="820"/>
                  </a:lnTo>
                  <a:lnTo>
                    <a:pt x="2766" y="820"/>
                  </a:lnTo>
                  <a:lnTo>
                    <a:pt x="2765" y="820"/>
                  </a:lnTo>
                  <a:lnTo>
                    <a:pt x="2765" y="821"/>
                  </a:lnTo>
                  <a:lnTo>
                    <a:pt x="2764" y="821"/>
                  </a:lnTo>
                  <a:lnTo>
                    <a:pt x="2762" y="821"/>
                  </a:lnTo>
                  <a:lnTo>
                    <a:pt x="2761" y="821"/>
                  </a:lnTo>
                  <a:lnTo>
                    <a:pt x="2761" y="822"/>
                  </a:lnTo>
                  <a:lnTo>
                    <a:pt x="2760" y="822"/>
                  </a:lnTo>
                  <a:lnTo>
                    <a:pt x="2759" y="824"/>
                  </a:lnTo>
                  <a:lnTo>
                    <a:pt x="2758" y="824"/>
                  </a:lnTo>
                  <a:lnTo>
                    <a:pt x="2757" y="825"/>
                  </a:lnTo>
                  <a:lnTo>
                    <a:pt x="2755" y="825"/>
                  </a:lnTo>
                  <a:lnTo>
                    <a:pt x="2753" y="825"/>
                  </a:lnTo>
                  <a:lnTo>
                    <a:pt x="2751" y="826"/>
                  </a:lnTo>
                  <a:lnTo>
                    <a:pt x="2750" y="827"/>
                  </a:lnTo>
                  <a:lnTo>
                    <a:pt x="2749" y="828"/>
                  </a:lnTo>
                  <a:lnTo>
                    <a:pt x="2745" y="828"/>
                  </a:lnTo>
                  <a:lnTo>
                    <a:pt x="2744" y="828"/>
                  </a:lnTo>
                  <a:lnTo>
                    <a:pt x="2743" y="828"/>
                  </a:lnTo>
                  <a:lnTo>
                    <a:pt x="2743" y="827"/>
                  </a:lnTo>
                  <a:lnTo>
                    <a:pt x="2742" y="827"/>
                  </a:lnTo>
                  <a:lnTo>
                    <a:pt x="2743" y="826"/>
                  </a:lnTo>
                  <a:lnTo>
                    <a:pt x="2744" y="826"/>
                  </a:lnTo>
                  <a:lnTo>
                    <a:pt x="2745" y="826"/>
                  </a:lnTo>
                  <a:lnTo>
                    <a:pt x="2745" y="825"/>
                  </a:lnTo>
                  <a:lnTo>
                    <a:pt x="2744" y="824"/>
                  </a:lnTo>
                  <a:lnTo>
                    <a:pt x="2742" y="822"/>
                  </a:lnTo>
                  <a:lnTo>
                    <a:pt x="2743" y="821"/>
                  </a:lnTo>
                  <a:lnTo>
                    <a:pt x="2742" y="821"/>
                  </a:lnTo>
                  <a:lnTo>
                    <a:pt x="2741" y="821"/>
                  </a:lnTo>
                  <a:lnTo>
                    <a:pt x="2740" y="821"/>
                  </a:lnTo>
                  <a:lnTo>
                    <a:pt x="2739" y="821"/>
                  </a:lnTo>
                  <a:lnTo>
                    <a:pt x="2739" y="822"/>
                  </a:lnTo>
                  <a:lnTo>
                    <a:pt x="2739" y="825"/>
                  </a:lnTo>
                  <a:lnTo>
                    <a:pt x="2738" y="825"/>
                  </a:lnTo>
                  <a:lnTo>
                    <a:pt x="2738" y="826"/>
                  </a:lnTo>
                  <a:lnTo>
                    <a:pt x="2736" y="825"/>
                  </a:lnTo>
                  <a:lnTo>
                    <a:pt x="2735" y="825"/>
                  </a:lnTo>
                  <a:lnTo>
                    <a:pt x="2735" y="824"/>
                  </a:lnTo>
                  <a:lnTo>
                    <a:pt x="2735" y="822"/>
                  </a:lnTo>
                  <a:lnTo>
                    <a:pt x="2735" y="821"/>
                  </a:lnTo>
                  <a:lnTo>
                    <a:pt x="2734" y="821"/>
                  </a:lnTo>
                  <a:lnTo>
                    <a:pt x="2734" y="820"/>
                  </a:lnTo>
                  <a:lnTo>
                    <a:pt x="2734" y="819"/>
                  </a:lnTo>
                  <a:lnTo>
                    <a:pt x="2734" y="818"/>
                  </a:lnTo>
                  <a:lnTo>
                    <a:pt x="2734" y="817"/>
                  </a:lnTo>
                  <a:lnTo>
                    <a:pt x="2733" y="817"/>
                  </a:lnTo>
                  <a:lnTo>
                    <a:pt x="2732" y="819"/>
                  </a:lnTo>
                  <a:lnTo>
                    <a:pt x="2731" y="819"/>
                  </a:lnTo>
                  <a:lnTo>
                    <a:pt x="2732" y="819"/>
                  </a:lnTo>
                  <a:lnTo>
                    <a:pt x="2731" y="820"/>
                  </a:lnTo>
                  <a:lnTo>
                    <a:pt x="2730" y="819"/>
                  </a:lnTo>
                  <a:lnTo>
                    <a:pt x="2729" y="820"/>
                  </a:lnTo>
                  <a:lnTo>
                    <a:pt x="2727" y="820"/>
                  </a:lnTo>
                  <a:lnTo>
                    <a:pt x="2726" y="820"/>
                  </a:lnTo>
                  <a:lnTo>
                    <a:pt x="2726" y="819"/>
                  </a:lnTo>
                  <a:lnTo>
                    <a:pt x="2725" y="819"/>
                  </a:lnTo>
                  <a:lnTo>
                    <a:pt x="2724" y="819"/>
                  </a:lnTo>
                  <a:lnTo>
                    <a:pt x="2724" y="818"/>
                  </a:lnTo>
                  <a:lnTo>
                    <a:pt x="2724" y="817"/>
                  </a:lnTo>
                  <a:lnTo>
                    <a:pt x="2724" y="816"/>
                  </a:lnTo>
                  <a:lnTo>
                    <a:pt x="2722" y="816"/>
                  </a:lnTo>
                  <a:lnTo>
                    <a:pt x="2721" y="816"/>
                  </a:lnTo>
                  <a:lnTo>
                    <a:pt x="2721" y="817"/>
                  </a:lnTo>
                  <a:lnTo>
                    <a:pt x="2719" y="817"/>
                  </a:lnTo>
                  <a:lnTo>
                    <a:pt x="2718" y="817"/>
                  </a:lnTo>
                  <a:lnTo>
                    <a:pt x="2718" y="818"/>
                  </a:lnTo>
                  <a:lnTo>
                    <a:pt x="2719" y="819"/>
                  </a:lnTo>
                  <a:lnTo>
                    <a:pt x="2718" y="819"/>
                  </a:lnTo>
                  <a:lnTo>
                    <a:pt x="2719" y="819"/>
                  </a:lnTo>
                  <a:lnTo>
                    <a:pt x="2718" y="820"/>
                  </a:lnTo>
                  <a:lnTo>
                    <a:pt x="2717" y="820"/>
                  </a:lnTo>
                  <a:lnTo>
                    <a:pt x="2716" y="818"/>
                  </a:lnTo>
                  <a:lnTo>
                    <a:pt x="2716" y="817"/>
                  </a:lnTo>
                  <a:lnTo>
                    <a:pt x="2716" y="814"/>
                  </a:lnTo>
                  <a:lnTo>
                    <a:pt x="2717" y="812"/>
                  </a:lnTo>
                  <a:lnTo>
                    <a:pt x="2717" y="811"/>
                  </a:lnTo>
                  <a:lnTo>
                    <a:pt x="2716" y="810"/>
                  </a:lnTo>
                  <a:lnTo>
                    <a:pt x="2717" y="810"/>
                  </a:lnTo>
                  <a:lnTo>
                    <a:pt x="2717" y="809"/>
                  </a:lnTo>
                  <a:lnTo>
                    <a:pt x="2716" y="808"/>
                  </a:lnTo>
                  <a:lnTo>
                    <a:pt x="2717" y="808"/>
                  </a:lnTo>
                  <a:lnTo>
                    <a:pt x="2717" y="807"/>
                  </a:lnTo>
                  <a:lnTo>
                    <a:pt x="2718" y="805"/>
                  </a:lnTo>
                  <a:lnTo>
                    <a:pt x="2717" y="805"/>
                  </a:lnTo>
                  <a:lnTo>
                    <a:pt x="2717" y="804"/>
                  </a:lnTo>
                  <a:lnTo>
                    <a:pt x="2717" y="803"/>
                  </a:lnTo>
                  <a:lnTo>
                    <a:pt x="2718" y="803"/>
                  </a:lnTo>
                  <a:lnTo>
                    <a:pt x="2719" y="803"/>
                  </a:lnTo>
                  <a:lnTo>
                    <a:pt x="2719" y="802"/>
                  </a:lnTo>
                  <a:lnTo>
                    <a:pt x="2718" y="801"/>
                  </a:lnTo>
                  <a:lnTo>
                    <a:pt x="2717" y="801"/>
                  </a:lnTo>
                  <a:lnTo>
                    <a:pt x="2717" y="800"/>
                  </a:lnTo>
                  <a:lnTo>
                    <a:pt x="2718" y="799"/>
                  </a:lnTo>
                  <a:lnTo>
                    <a:pt x="2718" y="797"/>
                  </a:lnTo>
                  <a:lnTo>
                    <a:pt x="2717" y="796"/>
                  </a:lnTo>
                  <a:lnTo>
                    <a:pt x="2716" y="796"/>
                  </a:lnTo>
                  <a:lnTo>
                    <a:pt x="2716" y="799"/>
                  </a:lnTo>
                  <a:lnTo>
                    <a:pt x="2715" y="799"/>
                  </a:lnTo>
                  <a:lnTo>
                    <a:pt x="2715" y="800"/>
                  </a:lnTo>
                  <a:lnTo>
                    <a:pt x="2714" y="801"/>
                  </a:lnTo>
                  <a:lnTo>
                    <a:pt x="2710" y="803"/>
                  </a:lnTo>
                  <a:lnTo>
                    <a:pt x="2709" y="803"/>
                  </a:lnTo>
                  <a:lnTo>
                    <a:pt x="2708" y="804"/>
                  </a:lnTo>
                  <a:lnTo>
                    <a:pt x="2707" y="805"/>
                  </a:lnTo>
                  <a:lnTo>
                    <a:pt x="2707" y="807"/>
                  </a:lnTo>
                  <a:lnTo>
                    <a:pt x="2705" y="808"/>
                  </a:lnTo>
                  <a:lnTo>
                    <a:pt x="2704" y="809"/>
                  </a:lnTo>
                  <a:lnTo>
                    <a:pt x="2702" y="809"/>
                  </a:lnTo>
                  <a:lnTo>
                    <a:pt x="2701" y="808"/>
                  </a:lnTo>
                  <a:lnTo>
                    <a:pt x="2702" y="808"/>
                  </a:lnTo>
                  <a:lnTo>
                    <a:pt x="2702" y="807"/>
                  </a:lnTo>
                  <a:lnTo>
                    <a:pt x="2700" y="808"/>
                  </a:lnTo>
                  <a:lnTo>
                    <a:pt x="2701" y="805"/>
                  </a:lnTo>
                  <a:lnTo>
                    <a:pt x="2701" y="803"/>
                  </a:lnTo>
                  <a:lnTo>
                    <a:pt x="2702" y="802"/>
                  </a:lnTo>
                  <a:lnTo>
                    <a:pt x="2704" y="801"/>
                  </a:lnTo>
                  <a:lnTo>
                    <a:pt x="2705" y="801"/>
                  </a:lnTo>
                  <a:lnTo>
                    <a:pt x="2706" y="800"/>
                  </a:lnTo>
                  <a:lnTo>
                    <a:pt x="2706" y="799"/>
                  </a:lnTo>
                  <a:lnTo>
                    <a:pt x="2707" y="797"/>
                  </a:lnTo>
                  <a:lnTo>
                    <a:pt x="2707" y="796"/>
                  </a:lnTo>
                  <a:lnTo>
                    <a:pt x="2706" y="796"/>
                  </a:lnTo>
                  <a:lnTo>
                    <a:pt x="2706" y="797"/>
                  </a:lnTo>
                  <a:lnTo>
                    <a:pt x="2705" y="799"/>
                  </a:lnTo>
                  <a:lnTo>
                    <a:pt x="2705" y="797"/>
                  </a:lnTo>
                  <a:lnTo>
                    <a:pt x="2704" y="796"/>
                  </a:lnTo>
                  <a:lnTo>
                    <a:pt x="2701" y="796"/>
                  </a:lnTo>
                  <a:lnTo>
                    <a:pt x="2700" y="796"/>
                  </a:lnTo>
                  <a:lnTo>
                    <a:pt x="2699" y="796"/>
                  </a:lnTo>
                  <a:lnTo>
                    <a:pt x="2699" y="795"/>
                  </a:lnTo>
                  <a:lnTo>
                    <a:pt x="2698" y="795"/>
                  </a:lnTo>
                  <a:lnTo>
                    <a:pt x="2698" y="796"/>
                  </a:lnTo>
                  <a:lnTo>
                    <a:pt x="2697" y="797"/>
                  </a:lnTo>
                  <a:lnTo>
                    <a:pt x="2697" y="799"/>
                  </a:lnTo>
                  <a:lnTo>
                    <a:pt x="2697" y="800"/>
                  </a:lnTo>
                  <a:lnTo>
                    <a:pt x="2696" y="801"/>
                  </a:lnTo>
                  <a:lnTo>
                    <a:pt x="2696" y="802"/>
                  </a:lnTo>
                  <a:lnTo>
                    <a:pt x="2697" y="802"/>
                  </a:lnTo>
                  <a:lnTo>
                    <a:pt x="2697" y="803"/>
                  </a:lnTo>
                  <a:lnTo>
                    <a:pt x="2696" y="803"/>
                  </a:lnTo>
                  <a:lnTo>
                    <a:pt x="2695" y="803"/>
                  </a:lnTo>
                  <a:lnTo>
                    <a:pt x="2695" y="802"/>
                  </a:lnTo>
                  <a:lnTo>
                    <a:pt x="2693" y="802"/>
                  </a:lnTo>
                  <a:lnTo>
                    <a:pt x="2693" y="803"/>
                  </a:lnTo>
                  <a:lnTo>
                    <a:pt x="2692" y="804"/>
                  </a:lnTo>
                  <a:lnTo>
                    <a:pt x="2693" y="804"/>
                  </a:lnTo>
                  <a:lnTo>
                    <a:pt x="2695" y="803"/>
                  </a:lnTo>
                  <a:lnTo>
                    <a:pt x="2693" y="805"/>
                  </a:lnTo>
                  <a:lnTo>
                    <a:pt x="2693" y="807"/>
                  </a:lnTo>
                  <a:lnTo>
                    <a:pt x="2690" y="810"/>
                  </a:lnTo>
                  <a:lnTo>
                    <a:pt x="2689" y="810"/>
                  </a:lnTo>
                  <a:lnTo>
                    <a:pt x="2689" y="811"/>
                  </a:lnTo>
                  <a:lnTo>
                    <a:pt x="2689" y="812"/>
                  </a:lnTo>
                  <a:lnTo>
                    <a:pt x="2688" y="812"/>
                  </a:lnTo>
                  <a:lnTo>
                    <a:pt x="2687" y="812"/>
                  </a:lnTo>
                  <a:lnTo>
                    <a:pt x="2687" y="813"/>
                  </a:lnTo>
                  <a:lnTo>
                    <a:pt x="2687" y="814"/>
                  </a:lnTo>
                  <a:lnTo>
                    <a:pt x="2687" y="816"/>
                  </a:lnTo>
                  <a:lnTo>
                    <a:pt x="2686" y="816"/>
                  </a:lnTo>
                  <a:lnTo>
                    <a:pt x="2684" y="816"/>
                  </a:lnTo>
                  <a:lnTo>
                    <a:pt x="2683" y="814"/>
                  </a:lnTo>
                  <a:lnTo>
                    <a:pt x="2683" y="816"/>
                  </a:lnTo>
                  <a:lnTo>
                    <a:pt x="2683" y="817"/>
                  </a:lnTo>
                  <a:lnTo>
                    <a:pt x="2683" y="818"/>
                  </a:lnTo>
                  <a:lnTo>
                    <a:pt x="2683" y="819"/>
                  </a:lnTo>
                  <a:lnTo>
                    <a:pt x="2686" y="818"/>
                  </a:lnTo>
                  <a:lnTo>
                    <a:pt x="2686" y="819"/>
                  </a:lnTo>
                  <a:lnTo>
                    <a:pt x="2684" y="820"/>
                  </a:lnTo>
                  <a:lnTo>
                    <a:pt x="2683" y="820"/>
                  </a:lnTo>
                  <a:lnTo>
                    <a:pt x="2682" y="821"/>
                  </a:lnTo>
                  <a:lnTo>
                    <a:pt x="2682" y="822"/>
                  </a:lnTo>
                  <a:lnTo>
                    <a:pt x="2682" y="824"/>
                  </a:lnTo>
                  <a:lnTo>
                    <a:pt x="2681" y="824"/>
                  </a:lnTo>
                  <a:lnTo>
                    <a:pt x="2680" y="822"/>
                  </a:lnTo>
                  <a:lnTo>
                    <a:pt x="2679" y="824"/>
                  </a:lnTo>
                  <a:lnTo>
                    <a:pt x="2678" y="825"/>
                  </a:lnTo>
                  <a:lnTo>
                    <a:pt x="2678" y="826"/>
                  </a:lnTo>
                  <a:lnTo>
                    <a:pt x="2678" y="827"/>
                  </a:lnTo>
                  <a:lnTo>
                    <a:pt x="2678" y="828"/>
                  </a:lnTo>
                  <a:lnTo>
                    <a:pt x="2678" y="829"/>
                  </a:lnTo>
                  <a:lnTo>
                    <a:pt x="2676" y="829"/>
                  </a:lnTo>
                  <a:lnTo>
                    <a:pt x="2676" y="830"/>
                  </a:lnTo>
                  <a:lnTo>
                    <a:pt x="2676" y="832"/>
                  </a:lnTo>
                  <a:lnTo>
                    <a:pt x="2675" y="832"/>
                  </a:lnTo>
                  <a:lnTo>
                    <a:pt x="2676" y="833"/>
                  </a:lnTo>
                  <a:lnTo>
                    <a:pt x="2678" y="834"/>
                  </a:lnTo>
                  <a:lnTo>
                    <a:pt x="2676" y="834"/>
                  </a:lnTo>
                  <a:lnTo>
                    <a:pt x="2676" y="835"/>
                  </a:lnTo>
                  <a:lnTo>
                    <a:pt x="2675" y="835"/>
                  </a:lnTo>
                  <a:lnTo>
                    <a:pt x="2674" y="834"/>
                  </a:lnTo>
                  <a:lnTo>
                    <a:pt x="2675" y="833"/>
                  </a:lnTo>
                  <a:lnTo>
                    <a:pt x="2674" y="833"/>
                  </a:lnTo>
                  <a:lnTo>
                    <a:pt x="2673" y="832"/>
                  </a:lnTo>
                  <a:lnTo>
                    <a:pt x="2673" y="830"/>
                  </a:lnTo>
                  <a:lnTo>
                    <a:pt x="2673" y="829"/>
                  </a:lnTo>
                  <a:lnTo>
                    <a:pt x="2672" y="829"/>
                  </a:lnTo>
                  <a:lnTo>
                    <a:pt x="2672" y="830"/>
                  </a:lnTo>
                  <a:lnTo>
                    <a:pt x="2671" y="830"/>
                  </a:lnTo>
                  <a:lnTo>
                    <a:pt x="2670" y="830"/>
                  </a:lnTo>
                  <a:lnTo>
                    <a:pt x="2669" y="830"/>
                  </a:lnTo>
                  <a:lnTo>
                    <a:pt x="2666" y="832"/>
                  </a:lnTo>
                  <a:lnTo>
                    <a:pt x="2666" y="833"/>
                  </a:lnTo>
                  <a:lnTo>
                    <a:pt x="2665" y="833"/>
                  </a:lnTo>
                  <a:lnTo>
                    <a:pt x="2664" y="833"/>
                  </a:lnTo>
                  <a:lnTo>
                    <a:pt x="2662" y="832"/>
                  </a:lnTo>
                  <a:lnTo>
                    <a:pt x="2662" y="830"/>
                  </a:lnTo>
                  <a:lnTo>
                    <a:pt x="2663" y="830"/>
                  </a:lnTo>
                  <a:lnTo>
                    <a:pt x="2664" y="830"/>
                  </a:lnTo>
                  <a:lnTo>
                    <a:pt x="2665" y="832"/>
                  </a:lnTo>
                  <a:lnTo>
                    <a:pt x="2666" y="832"/>
                  </a:lnTo>
                  <a:lnTo>
                    <a:pt x="2666" y="830"/>
                  </a:lnTo>
                  <a:lnTo>
                    <a:pt x="2664" y="830"/>
                  </a:lnTo>
                  <a:lnTo>
                    <a:pt x="2664" y="829"/>
                  </a:lnTo>
                  <a:lnTo>
                    <a:pt x="2663" y="829"/>
                  </a:lnTo>
                  <a:lnTo>
                    <a:pt x="2661" y="830"/>
                  </a:lnTo>
                  <a:lnTo>
                    <a:pt x="2661" y="829"/>
                  </a:lnTo>
                  <a:lnTo>
                    <a:pt x="2662" y="829"/>
                  </a:lnTo>
                  <a:lnTo>
                    <a:pt x="2662" y="828"/>
                  </a:lnTo>
                  <a:lnTo>
                    <a:pt x="2661" y="828"/>
                  </a:lnTo>
                  <a:lnTo>
                    <a:pt x="2660" y="828"/>
                  </a:lnTo>
                  <a:lnTo>
                    <a:pt x="2658" y="828"/>
                  </a:lnTo>
                  <a:lnTo>
                    <a:pt x="2657" y="828"/>
                  </a:lnTo>
                  <a:lnTo>
                    <a:pt x="2656" y="829"/>
                  </a:lnTo>
                  <a:lnTo>
                    <a:pt x="2656" y="830"/>
                  </a:lnTo>
                  <a:lnTo>
                    <a:pt x="2658" y="832"/>
                  </a:lnTo>
                  <a:lnTo>
                    <a:pt x="2658" y="833"/>
                  </a:lnTo>
                  <a:lnTo>
                    <a:pt x="2658" y="834"/>
                  </a:lnTo>
                  <a:lnTo>
                    <a:pt x="2660" y="833"/>
                  </a:lnTo>
                  <a:lnTo>
                    <a:pt x="2661" y="834"/>
                  </a:lnTo>
                  <a:lnTo>
                    <a:pt x="2663" y="835"/>
                  </a:lnTo>
                  <a:lnTo>
                    <a:pt x="2663" y="836"/>
                  </a:lnTo>
                  <a:lnTo>
                    <a:pt x="2664" y="836"/>
                  </a:lnTo>
                  <a:lnTo>
                    <a:pt x="2664" y="837"/>
                  </a:lnTo>
                  <a:lnTo>
                    <a:pt x="2663" y="837"/>
                  </a:lnTo>
                  <a:lnTo>
                    <a:pt x="2663" y="836"/>
                  </a:lnTo>
                  <a:lnTo>
                    <a:pt x="2663" y="837"/>
                  </a:lnTo>
                  <a:lnTo>
                    <a:pt x="2662" y="837"/>
                  </a:lnTo>
                  <a:lnTo>
                    <a:pt x="2663" y="838"/>
                  </a:lnTo>
                  <a:lnTo>
                    <a:pt x="2663" y="839"/>
                  </a:lnTo>
                  <a:lnTo>
                    <a:pt x="2662" y="839"/>
                  </a:lnTo>
                  <a:lnTo>
                    <a:pt x="2661" y="839"/>
                  </a:lnTo>
                  <a:lnTo>
                    <a:pt x="2661" y="841"/>
                  </a:lnTo>
                  <a:lnTo>
                    <a:pt x="2660" y="843"/>
                  </a:lnTo>
                  <a:lnTo>
                    <a:pt x="2660" y="844"/>
                  </a:lnTo>
                  <a:lnTo>
                    <a:pt x="2658" y="845"/>
                  </a:lnTo>
                  <a:lnTo>
                    <a:pt x="2658" y="846"/>
                  </a:lnTo>
                  <a:lnTo>
                    <a:pt x="2657" y="849"/>
                  </a:lnTo>
                  <a:lnTo>
                    <a:pt x="2656" y="847"/>
                  </a:lnTo>
                  <a:lnTo>
                    <a:pt x="2656" y="846"/>
                  </a:lnTo>
                  <a:lnTo>
                    <a:pt x="2656" y="845"/>
                  </a:lnTo>
                  <a:lnTo>
                    <a:pt x="2656" y="844"/>
                  </a:lnTo>
                  <a:lnTo>
                    <a:pt x="2655" y="843"/>
                  </a:lnTo>
                  <a:lnTo>
                    <a:pt x="2655" y="842"/>
                  </a:lnTo>
                  <a:lnTo>
                    <a:pt x="2654" y="842"/>
                  </a:lnTo>
                  <a:lnTo>
                    <a:pt x="2653" y="842"/>
                  </a:lnTo>
                  <a:lnTo>
                    <a:pt x="2653" y="841"/>
                  </a:lnTo>
                  <a:lnTo>
                    <a:pt x="2652" y="838"/>
                  </a:lnTo>
                  <a:lnTo>
                    <a:pt x="2652" y="837"/>
                  </a:lnTo>
                  <a:lnTo>
                    <a:pt x="2650" y="836"/>
                  </a:lnTo>
                  <a:lnTo>
                    <a:pt x="2653" y="835"/>
                  </a:lnTo>
                  <a:lnTo>
                    <a:pt x="2653" y="834"/>
                  </a:lnTo>
                  <a:lnTo>
                    <a:pt x="2653" y="833"/>
                  </a:lnTo>
                  <a:lnTo>
                    <a:pt x="2653" y="832"/>
                  </a:lnTo>
                  <a:lnTo>
                    <a:pt x="2652" y="830"/>
                  </a:lnTo>
                  <a:lnTo>
                    <a:pt x="2650" y="829"/>
                  </a:lnTo>
                  <a:lnTo>
                    <a:pt x="2649" y="829"/>
                  </a:lnTo>
                  <a:lnTo>
                    <a:pt x="2647" y="829"/>
                  </a:lnTo>
                  <a:lnTo>
                    <a:pt x="2646" y="829"/>
                  </a:lnTo>
                  <a:lnTo>
                    <a:pt x="2645" y="828"/>
                  </a:lnTo>
                  <a:lnTo>
                    <a:pt x="2646" y="826"/>
                  </a:lnTo>
                  <a:lnTo>
                    <a:pt x="2649" y="824"/>
                  </a:lnTo>
                  <a:lnTo>
                    <a:pt x="2653" y="821"/>
                  </a:lnTo>
                  <a:lnTo>
                    <a:pt x="2655" y="821"/>
                  </a:lnTo>
                  <a:lnTo>
                    <a:pt x="2658" y="821"/>
                  </a:lnTo>
                  <a:lnTo>
                    <a:pt x="2660" y="820"/>
                  </a:lnTo>
                  <a:lnTo>
                    <a:pt x="2660" y="819"/>
                  </a:lnTo>
                  <a:lnTo>
                    <a:pt x="2661" y="819"/>
                  </a:lnTo>
                  <a:lnTo>
                    <a:pt x="2662" y="819"/>
                  </a:lnTo>
                  <a:lnTo>
                    <a:pt x="2663" y="820"/>
                  </a:lnTo>
                  <a:lnTo>
                    <a:pt x="2669" y="820"/>
                  </a:lnTo>
                  <a:lnTo>
                    <a:pt x="2669" y="819"/>
                  </a:lnTo>
                  <a:lnTo>
                    <a:pt x="2669" y="818"/>
                  </a:lnTo>
                  <a:lnTo>
                    <a:pt x="2670" y="818"/>
                  </a:lnTo>
                  <a:lnTo>
                    <a:pt x="2671" y="818"/>
                  </a:lnTo>
                  <a:lnTo>
                    <a:pt x="2672" y="817"/>
                  </a:lnTo>
                  <a:lnTo>
                    <a:pt x="2672" y="816"/>
                  </a:lnTo>
                  <a:lnTo>
                    <a:pt x="2672" y="814"/>
                  </a:lnTo>
                  <a:lnTo>
                    <a:pt x="2671" y="812"/>
                  </a:lnTo>
                  <a:lnTo>
                    <a:pt x="2671" y="811"/>
                  </a:lnTo>
                  <a:lnTo>
                    <a:pt x="2672" y="810"/>
                  </a:lnTo>
                  <a:lnTo>
                    <a:pt x="2673" y="810"/>
                  </a:lnTo>
                  <a:lnTo>
                    <a:pt x="2673" y="809"/>
                  </a:lnTo>
                  <a:lnTo>
                    <a:pt x="2673" y="808"/>
                  </a:lnTo>
                  <a:lnTo>
                    <a:pt x="2674" y="807"/>
                  </a:lnTo>
                  <a:lnTo>
                    <a:pt x="2675" y="807"/>
                  </a:lnTo>
                  <a:lnTo>
                    <a:pt x="2675" y="805"/>
                  </a:lnTo>
                  <a:lnTo>
                    <a:pt x="2675" y="804"/>
                  </a:lnTo>
                  <a:lnTo>
                    <a:pt x="2674" y="803"/>
                  </a:lnTo>
                  <a:lnTo>
                    <a:pt x="2674" y="802"/>
                  </a:lnTo>
                  <a:lnTo>
                    <a:pt x="2675" y="801"/>
                  </a:lnTo>
                  <a:lnTo>
                    <a:pt x="2676" y="800"/>
                  </a:lnTo>
                  <a:lnTo>
                    <a:pt x="2678" y="799"/>
                  </a:lnTo>
                  <a:lnTo>
                    <a:pt x="2678" y="797"/>
                  </a:lnTo>
                  <a:lnTo>
                    <a:pt x="2678" y="796"/>
                  </a:lnTo>
                  <a:lnTo>
                    <a:pt x="2678" y="795"/>
                  </a:lnTo>
                  <a:lnTo>
                    <a:pt x="2678" y="794"/>
                  </a:lnTo>
                  <a:lnTo>
                    <a:pt x="2679" y="794"/>
                  </a:lnTo>
                  <a:lnTo>
                    <a:pt x="2679" y="793"/>
                  </a:lnTo>
                  <a:lnTo>
                    <a:pt x="2679" y="792"/>
                  </a:lnTo>
                  <a:lnTo>
                    <a:pt x="2679" y="789"/>
                  </a:lnTo>
                  <a:lnTo>
                    <a:pt x="2678" y="788"/>
                  </a:lnTo>
                  <a:lnTo>
                    <a:pt x="2674" y="786"/>
                  </a:lnTo>
                  <a:lnTo>
                    <a:pt x="2674" y="785"/>
                  </a:lnTo>
                  <a:lnTo>
                    <a:pt x="2674" y="784"/>
                  </a:lnTo>
                  <a:lnTo>
                    <a:pt x="2675" y="783"/>
                  </a:lnTo>
                  <a:lnTo>
                    <a:pt x="2675" y="782"/>
                  </a:lnTo>
                  <a:lnTo>
                    <a:pt x="2675" y="780"/>
                  </a:lnTo>
                  <a:lnTo>
                    <a:pt x="2675" y="779"/>
                  </a:lnTo>
                  <a:lnTo>
                    <a:pt x="2675" y="778"/>
                  </a:lnTo>
                  <a:lnTo>
                    <a:pt x="2675" y="777"/>
                  </a:lnTo>
                  <a:lnTo>
                    <a:pt x="2675" y="776"/>
                  </a:lnTo>
                  <a:lnTo>
                    <a:pt x="2675" y="775"/>
                  </a:lnTo>
                  <a:lnTo>
                    <a:pt x="2674" y="772"/>
                  </a:lnTo>
                  <a:lnTo>
                    <a:pt x="2674" y="771"/>
                  </a:lnTo>
                  <a:lnTo>
                    <a:pt x="2675" y="768"/>
                  </a:lnTo>
                  <a:lnTo>
                    <a:pt x="2676" y="766"/>
                  </a:lnTo>
                  <a:lnTo>
                    <a:pt x="2676" y="765"/>
                  </a:lnTo>
                  <a:lnTo>
                    <a:pt x="2676" y="763"/>
                  </a:lnTo>
                  <a:lnTo>
                    <a:pt x="2676" y="762"/>
                  </a:lnTo>
                  <a:lnTo>
                    <a:pt x="2676" y="761"/>
                  </a:lnTo>
                  <a:lnTo>
                    <a:pt x="2676" y="760"/>
                  </a:lnTo>
                  <a:lnTo>
                    <a:pt x="2678" y="759"/>
                  </a:lnTo>
                  <a:lnTo>
                    <a:pt x="2678" y="758"/>
                  </a:lnTo>
                  <a:lnTo>
                    <a:pt x="2674" y="742"/>
                  </a:lnTo>
                  <a:lnTo>
                    <a:pt x="2671" y="726"/>
                  </a:lnTo>
                  <a:lnTo>
                    <a:pt x="2670" y="722"/>
                  </a:lnTo>
                  <a:lnTo>
                    <a:pt x="2669" y="721"/>
                  </a:lnTo>
                  <a:lnTo>
                    <a:pt x="2667" y="720"/>
                  </a:lnTo>
                  <a:lnTo>
                    <a:pt x="2666" y="718"/>
                  </a:lnTo>
                  <a:lnTo>
                    <a:pt x="2666" y="717"/>
                  </a:lnTo>
                  <a:lnTo>
                    <a:pt x="2667" y="717"/>
                  </a:lnTo>
                  <a:lnTo>
                    <a:pt x="2669" y="716"/>
                  </a:lnTo>
                  <a:lnTo>
                    <a:pt x="2670" y="716"/>
                  </a:lnTo>
                  <a:lnTo>
                    <a:pt x="2670" y="715"/>
                  </a:lnTo>
                  <a:lnTo>
                    <a:pt x="2670" y="713"/>
                  </a:lnTo>
                  <a:lnTo>
                    <a:pt x="2671" y="713"/>
                  </a:lnTo>
                  <a:lnTo>
                    <a:pt x="2672" y="713"/>
                  </a:lnTo>
                  <a:lnTo>
                    <a:pt x="2673" y="713"/>
                  </a:lnTo>
                  <a:lnTo>
                    <a:pt x="2674" y="713"/>
                  </a:lnTo>
                  <a:lnTo>
                    <a:pt x="2675" y="713"/>
                  </a:lnTo>
                  <a:lnTo>
                    <a:pt x="2678" y="712"/>
                  </a:lnTo>
                  <a:lnTo>
                    <a:pt x="2680" y="711"/>
                  </a:lnTo>
                  <a:lnTo>
                    <a:pt x="2680" y="710"/>
                  </a:lnTo>
                  <a:lnTo>
                    <a:pt x="2681" y="710"/>
                  </a:lnTo>
                  <a:lnTo>
                    <a:pt x="2684" y="711"/>
                  </a:lnTo>
                  <a:lnTo>
                    <a:pt x="2684" y="710"/>
                  </a:lnTo>
                  <a:lnTo>
                    <a:pt x="2686" y="710"/>
                  </a:lnTo>
                  <a:lnTo>
                    <a:pt x="2686" y="709"/>
                  </a:lnTo>
                  <a:lnTo>
                    <a:pt x="2691" y="704"/>
                  </a:lnTo>
                  <a:lnTo>
                    <a:pt x="2691" y="703"/>
                  </a:lnTo>
                  <a:lnTo>
                    <a:pt x="2691" y="702"/>
                  </a:lnTo>
                  <a:lnTo>
                    <a:pt x="2691" y="701"/>
                  </a:lnTo>
                  <a:lnTo>
                    <a:pt x="2691" y="700"/>
                  </a:lnTo>
                  <a:lnTo>
                    <a:pt x="2691" y="699"/>
                  </a:lnTo>
                  <a:lnTo>
                    <a:pt x="2692" y="698"/>
                  </a:lnTo>
                  <a:lnTo>
                    <a:pt x="2693" y="698"/>
                  </a:lnTo>
                  <a:lnTo>
                    <a:pt x="2695" y="698"/>
                  </a:lnTo>
                  <a:lnTo>
                    <a:pt x="2696" y="698"/>
                  </a:lnTo>
                  <a:lnTo>
                    <a:pt x="2698" y="693"/>
                  </a:lnTo>
                  <a:lnTo>
                    <a:pt x="2699" y="691"/>
                  </a:lnTo>
                  <a:lnTo>
                    <a:pt x="2700" y="691"/>
                  </a:lnTo>
                  <a:lnTo>
                    <a:pt x="2700" y="692"/>
                  </a:lnTo>
                  <a:lnTo>
                    <a:pt x="2701" y="692"/>
                  </a:lnTo>
                  <a:lnTo>
                    <a:pt x="2701" y="693"/>
                  </a:lnTo>
                  <a:lnTo>
                    <a:pt x="2701" y="694"/>
                  </a:lnTo>
                  <a:lnTo>
                    <a:pt x="2702" y="695"/>
                  </a:lnTo>
                  <a:lnTo>
                    <a:pt x="2704" y="696"/>
                  </a:lnTo>
                  <a:lnTo>
                    <a:pt x="2705" y="696"/>
                  </a:lnTo>
                  <a:lnTo>
                    <a:pt x="2721" y="701"/>
                  </a:lnTo>
                  <a:lnTo>
                    <a:pt x="2736" y="705"/>
                  </a:lnTo>
                  <a:lnTo>
                    <a:pt x="2740" y="707"/>
                  </a:lnTo>
                  <a:lnTo>
                    <a:pt x="2741" y="708"/>
                  </a:lnTo>
                  <a:lnTo>
                    <a:pt x="2741" y="707"/>
                  </a:lnTo>
                  <a:lnTo>
                    <a:pt x="2742" y="707"/>
                  </a:lnTo>
                  <a:lnTo>
                    <a:pt x="2743" y="705"/>
                  </a:lnTo>
                  <a:lnTo>
                    <a:pt x="2744" y="704"/>
                  </a:lnTo>
                  <a:lnTo>
                    <a:pt x="2745" y="704"/>
                  </a:lnTo>
                  <a:lnTo>
                    <a:pt x="2747" y="703"/>
                  </a:lnTo>
                  <a:lnTo>
                    <a:pt x="2747" y="702"/>
                  </a:lnTo>
                  <a:lnTo>
                    <a:pt x="2748" y="702"/>
                  </a:lnTo>
                  <a:lnTo>
                    <a:pt x="2748" y="701"/>
                  </a:lnTo>
                  <a:lnTo>
                    <a:pt x="2748" y="699"/>
                  </a:lnTo>
                  <a:lnTo>
                    <a:pt x="2747" y="698"/>
                  </a:lnTo>
                  <a:lnTo>
                    <a:pt x="2747" y="695"/>
                  </a:lnTo>
                  <a:lnTo>
                    <a:pt x="2747" y="694"/>
                  </a:lnTo>
                  <a:lnTo>
                    <a:pt x="2747" y="693"/>
                  </a:lnTo>
                  <a:lnTo>
                    <a:pt x="2748" y="688"/>
                  </a:lnTo>
                  <a:lnTo>
                    <a:pt x="2748" y="687"/>
                  </a:lnTo>
                  <a:lnTo>
                    <a:pt x="2748" y="686"/>
                  </a:lnTo>
                  <a:lnTo>
                    <a:pt x="2748" y="685"/>
                  </a:lnTo>
                  <a:lnTo>
                    <a:pt x="2749" y="683"/>
                  </a:lnTo>
                  <a:lnTo>
                    <a:pt x="2750" y="682"/>
                  </a:lnTo>
                  <a:lnTo>
                    <a:pt x="2751" y="680"/>
                  </a:lnTo>
                  <a:lnTo>
                    <a:pt x="2752" y="680"/>
                  </a:lnTo>
                  <a:lnTo>
                    <a:pt x="2753" y="679"/>
                  </a:lnTo>
                  <a:lnTo>
                    <a:pt x="2755" y="679"/>
                  </a:lnTo>
                  <a:lnTo>
                    <a:pt x="2756" y="678"/>
                  </a:lnTo>
                  <a:lnTo>
                    <a:pt x="2757" y="678"/>
                  </a:lnTo>
                  <a:lnTo>
                    <a:pt x="2758" y="678"/>
                  </a:lnTo>
                  <a:lnTo>
                    <a:pt x="2759" y="678"/>
                  </a:lnTo>
                  <a:lnTo>
                    <a:pt x="2758" y="677"/>
                  </a:lnTo>
                  <a:lnTo>
                    <a:pt x="2759" y="676"/>
                  </a:lnTo>
                  <a:lnTo>
                    <a:pt x="2760" y="676"/>
                  </a:lnTo>
                  <a:lnTo>
                    <a:pt x="2760" y="675"/>
                  </a:lnTo>
                  <a:lnTo>
                    <a:pt x="2760" y="674"/>
                  </a:lnTo>
                  <a:lnTo>
                    <a:pt x="2761" y="673"/>
                  </a:lnTo>
                  <a:lnTo>
                    <a:pt x="2760" y="671"/>
                  </a:lnTo>
                  <a:lnTo>
                    <a:pt x="2759" y="671"/>
                  </a:lnTo>
                  <a:lnTo>
                    <a:pt x="2760" y="670"/>
                  </a:lnTo>
                  <a:lnTo>
                    <a:pt x="2760" y="668"/>
                  </a:lnTo>
                  <a:lnTo>
                    <a:pt x="2761" y="667"/>
                  </a:lnTo>
                  <a:lnTo>
                    <a:pt x="2760" y="666"/>
                  </a:lnTo>
                  <a:lnTo>
                    <a:pt x="2760" y="665"/>
                  </a:lnTo>
                  <a:lnTo>
                    <a:pt x="2761" y="665"/>
                  </a:lnTo>
                  <a:lnTo>
                    <a:pt x="2761" y="662"/>
                  </a:lnTo>
                  <a:lnTo>
                    <a:pt x="2762" y="661"/>
                  </a:lnTo>
                  <a:lnTo>
                    <a:pt x="2764" y="661"/>
                  </a:lnTo>
                  <a:lnTo>
                    <a:pt x="2764" y="662"/>
                  </a:lnTo>
                  <a:lnTo>
                    <a:pt x="2765" y="662"/>
                  </a:lnTo>
                  <a:lnTo>
                    <a:pt x="2765" y="661"/>
                  </a:lnTo>
                  <a:lnTo>
                    <a:pt x="2765" y="660"/>
                  </a:lnTo>
                  <a:lnTo>
                    <a:pt x="2766" y="660"/>
                  </a:lnTo>
                  <a:lnTo>
                    <a:pt x="2766" y="659"/>
                  </a:lnTo>
                  <a:lnTo>
                    <a:pt x="2767" y="659"/>
                  </a:lnTo>
                  <a:lnTo>
                    <a:pt x="2768" y="654"/>
                  </a:lnTo>
                  <a:lnTo>
                    <a:pt x="2769" y="652"/>
                  </a:lnTo>
                  <a:lnTo>
                    <a:pt x="2769" y="651"/>
                  </a:lnTo>
                  <a:lnTo>
                    <a:pt x="2768" y="649"/>
                  </a:lnTo>
                  <a:lnTo>
                    <a:pt x="2768" y="648"/>
                  </a:lnTo>
                  <a:lnTo>
                    <a:pt x="2769" y="648"/>
                  </a:lnTo>
                  <a:lnTo>
                    <a:pt x="2770" y="646"/>
                  </a:lnTo>
                  <a:lnTo>
                    <a:pt x="2772" y="645"/>
                  </a:lnTo>
                  <a:lnTo>
                    <a:pt x="2772" y="644"/>
                  </a:lnTo>
                  <a:lnTo>
                    <a:pt x="2773" y="644"/>
                  </a:lnTo>
                  <a:lnTo>
                    <a:pt x="2774" y="644"/>
                  </a:lnTo>
                  <a:lnTo>
                    <a:pt x="2774" y="645"/>
                  </a:lnTo>
                  <a:lnTo>
                    <a:pt x="2774" y="644"/>
                  </a:lnTo>
                  <a:lnTo>
                    <a:pt x="2775" y="644"/>
                  </a:lnTo>
                  <a:lnTo>
                    <a:pt x="2775" y="643"/>
                  </a:lnTo>
                  <a:lnTo>
                    <a:pt x="2775" y="642"/>
                  </a:lnTo>
                  <a:lnTo>
                    <a:pt x="2776" y="642"/>
                  </a:lnTo>
                  <a:lnTo>
                    <a:pt x="2776" y="641"/>
                  </a:lnTo>
                  <a:lnTo>
                    <a:pt x="2776" y="640"/>
                  </a:lnTo>
                  <a:lnTo>
                    <a:pt x="2777" y="638"/>
                  </a:lnTo>
                  <a:lnTo>
                    <a:pt x="2776" y="638"/>
                  </a:lnTo>
                  <a:lnTo>
                    <a:pt x="2776" y="637"/>
                  </a:lnTo>
                  <a:lnTo>
                    <a:pt x="2775" y="638"/>
                  </a:lnTo>
                  <a:lnTo>
                    <a:pt x="2775" y="637"/>
                  </a:lnTo>
                  <a:lnTo>
                    <a:pt x="2776" y="636"/>
                  </a:lnTo>
                  <a:lnTo>
                    <a:pt x="2777" y="635"/>
                  </a:lnTo>
                  <a:lnTo>
                    <a:pt x="2777" y="634"/>
                  </a:lnTo>
                  <a:lnTo>
                    <a:pt x="2777" y="633"/>
                  </a:lnTo>
                  <a:lnTo>
                    <a:pt x="2776" y="633"/>
                  </a:lnTo>
                  <a:lnTo>
                    <a:pt x="2776" y="632"/>
                  </a:lnTo>
                  <a:lnTo>
                    <a:pt x="2775" y="632"/>
                  </a:lnTo>
                  <a:lnTo>
                    <a:pt x="2774" y="630"/>
                  </a:lnTo>
                  <a:lnTo>
                    <a:pt x="2774" y="629"/>
                  </a:lnTo>
                  <a:lnTo>
                    <a:pt x="2776" y="627"/>
                  </a:lnTo>
                  <a:lnTo>
                    <a:pt x="2776" y="626"/>
                  </a:lnTo>
                  <a:lnTo>
                    <a:pt x="2776" y="625"/>
                  </a:lnTo>
                  <a:lnTo>
                    <a:pt x="2777" y="624"/>
                  </a:lnTo>
                  <a:lnTo>
                    <a:pt x="2778" y="623"/>
                  </a:lnTo>
                  <a:lnTo>
                    <a:pt x="2779" y="621"/>
                  </a:lnTo>
                  <a:lnTo>
                    <a:pt x="2781" y="620"/>
                  </a:lnTo>
                  <a:lnTo>
                    <a:pt x="2781" y="619"/>
                  </a:lnTo>
                  <a:lnTo>
                    <a:pt x="2781" y="617"/>
                  </a:lnTo>
                  <a:lnTo>
                    <a:pt x="2782" y="615"/>
                  </a:lnTo>
                  <a:lnTo>
                    <a:pt x="2782" y="613"/>
                  </a:lnTo>
                  <a:lnTo>
                    <a:pt x="2782" y="612"/>
                  </a:lnTo>
                  <a:lnTo>
                    <a:pt x="2781" y="611"/>
                  </a:lnTo>
                  <a:lnTo>
                    <a:pt x="2781" y="610"/>
                  </a:lnTo>
                  <a:lnTo>
                    <a:pt x="2782" y="607"/>
                  </a:lnTo>
                  <a:lnTo>
                    <a:pt x="2783" y="606"/>
                  </a:lnTo>
                  <a:lnTo>
                    <a:pt x="2783" y="603"/>
                  </a:lnTo>
                  <a:lnTo>
                    <a:pt x="2783" y="602"/>
                  </a:lnTo>
                  <a:lnTo>
                    <a:pt x="2783" y="601"/>
                  </a:lnTo>
                  <a:lnTo>
                    <a:pt x="2784" y="598"/>
                  </a:lnTo>
                  <a:lnTo>
                    <a:pt x="2785" y="598"/>
                  </a:lnTo>
                  <a:lnTo>
                    <a:pt x="2785" y="596"/>
                  </a:lnTo>
                  <a:lnTo>
                    <a:pt x="2787" y="596"/>
                  </a:lnTo>
                  <a:lnTo>
                    <a:pt x="2788" y="596"/>
                  </a:lnTo>
                  <a:lnTo>
                    <a:pt x="2788" y="594"/>
                  </a:lnTo>
                  <a:lnTo>
                    <a:pt x="2788" y="593"/>
                  </a:lnTo>
                  <a:lnTo>
                    <a:pt x="2787" y="593"/>
                  </a:lnTo>
                  <a:lnTo>
                    <a:pt x="2787" y="592"/>
                  </a:lnTo>
                  <a:lnTo>
                    <a:pt x="2787" y="591"/>
                  </a:lnTo>
                  <a:lnTo>
                    <a:pt x="2787" y="590"/>
                  </a:lnTo>
                  <a:lnTo>
                    <a:pt x="2786" y="588"/>
                  </a:lnTo>
                  <a:lnTo>
                    <a:pt x="2785" y="587"/>
                  </a:lnTo>
                  <a:lnTo>
                    <a:pt x="2786" y="586"/>
                  </a:lnTo>
                  <a:lnTo>
                    <a:pt x="2786" y="585"/>
                  </a:lnTo>
                  <a:lnTo>
                    <a:pt x="2786" y="584"/>
                  </a:lnTo>
                  <a:lnTo>
                    <a:pt x="2786" y="583"/>
                  </a:lnTo>
                  <a:lnTo>
                    <a:pt x="2787" y="583"/>
                  </a:lnTo>
                  <a:lnTo>
                    <a:pt x="2788" y="582"/>
                  </a:lnTo>
                  <a:lnTo>
                    <a:pt x="2790" y="581"/>
                  </a:lnTo>
                  <a:lnTo>
                    <a:pt x="2791" y="579"/>
                  </a:lnTo>
                  <a:lnTo>
                    <a:pt x="2791" y="578"/>
                  </a:lnTo>
                  <a:lnTo>
                    <a:pt x="2792" y="578"/>
                  </a:lnTo>
                  <a:lnTo>
                    <a:pt x="2792" y="577"/>
                  </a:lnTo>
                  <a:lnTo>
                    <a:pt x="2793" y="577"/>
                  </a:lnTo>
                  <a:lnTo>
                    <a:pt x="2794" y="577"/>
                  </a:lnTo>
                  <a:lnTo>
                    <a:pt x="2795" y="577"/>
                  </a:lnTo>
                  <a:lnTo>
                    <a:pt x="2796" y="577"/>
                  </a:lnTo>
                  <a:lnTo>
                    <a:pt x="2798" y="577"/>
                  </a:lnTo>
                  <a:lnTo>
                    <a:pt x="2799" y="577"/>
                  </a:lnTo>
                  <a:lnTo>
                    <a:pt x="2800" y="576"/>
                  </a:lnTo>
                  <a:lnTo>
                    <a:pt x="2801" y="575"/>
                  </a:lnTo>
                  <a:lnTo>
                    <a:pt x="2802" y="573"/>
                  </a:lnTo>
                  <a:lnTo>
                    <a:pt x="2803" y="571"/>
                  </a:lnTo>
                  <a:lnTo>
                    <a:pt x="2803" y="570"/>
                  </a:lnTo>
                  <a:lnTo>
                    <a:pt x="2804" y="569"/>
                  </a:lnTo>
                  <a:lnTo>
                    <a:pt x="2805" y="569"/>
                  </a:lnTo>
                  <a:lnTo>
                    <a:pt x="2805" y="568"/>
                  </a:lnTo>
                  <a:lnTo>
                    <a:pt x="2805" y="567"/>
                  </a:lnTo>
                  <a:lnTo>
                    <a:pt x="2805" y="566"/>
                  </a:lnTo>
                  <a:lnTo>
                    <a:pt x="2807" y="565"/>
                  </a:lnTo>
                  <a:lnTo>
                    <a:pt x="2809" y="562"/>
                  </a:lnTo>
                  <a:lnTo>
                    <a:pt x="2809" y="561"/>
                  </a:lnTo>
                  <a:lnTo>
                    <a:pt x="2809" y="560"/>
                  </a:lnTo>
                  <a:lnTo>
                    <a:pt x="2805" y="558"/>
                  </a:lnTo>
                  <a:lnTo>
                    <a:pt x="2805" y="556"/>
                  </a:lnTo>
                  <a:lnTo>
                    <a:pt x="2805" y="554"/>
                  </a:lnTo>
                  <a:lnTo>
                    <a:pt x="2804" y="553"/>
                  </a:lnTo>
                  <a:lnTo>
                    <a:pt x="2804" y="552"/>
                  </a:lnTo>
                  <a:lnTo>
                    <a:pt x="2803" y="551"/>
                  </a:lnTo>
                  <a:lnTo>
                    <a:pt x="2802" y="551"/>
                  </a:lnTo>
                  <a:lnTo>
                    <a:pt x="2802" y="550"/>
                  </a:lnTo>
                  <a:lnTo>
                    <a:pt x="2802" y="549"/>
                  </a:lnTo>
                  <a:lnTo>
                    <a:pt x="2801" y="546"/>
                  </a:lnTo>
                  <a:lnTo>
                    <a:pt x="2801" y="545"/>
                  </a:lnTo>
                  <a:lnTo>
                    <a:pt x="2801" y="543"/>
                  </a:lnTo>
                  <a:lnTo>
                    <a:pt x="2802" y="542"/>
                  </a:lnTo>
                  <a:lnTo>
                    <a:pt x="2804" y="540"/>
                  </a:lnTo>
                  <a:lnTo>
                    <a:pt x="2805" y="538"/>
                  </a:lnTo>
                  <a:lnTo>
                    <a:pt x="2805" y="534"/>
                  </a:lnTo>
                  <a:lnTo>
                    <a:pt x="2807" y="532"/>
                  </a:lnTo>
                  <a:lnTo>
                    <a:pt x="2807" y="531"/>
                  </a:lnTo>
                  <a:lnTo>
                    <a:pt x="2805" y="532"/>
                  </a:lnTo>
                  <a:lnTo>
                    <a:pt x="2804" y="531"/>
                  </a:lnTo>
                  <a:lnTo>
                    <a:pt x="2803" y="529"/>
                  </a:lnTo>
                  <a:lnTo>
                    <a:pt x="2801" y="528"/>
                  </a:lnTo>
                  <a:lnTo>
                    <a:pt x="2800" y="526"/>
                  </a:lnTo>
                  <a:lnTo>
                    <a:pt x="2799" y="527"/>
                  </a:lnTo>
                  <a:lnTo>
                    <a:pt x="2798" y="527"/>
                  </a:lnTo>
                  <a:lnTo>
                    <a:pt x="2796" y="526"/>
                  </a:lnTo>
                  <a:lnTo>
                    <a:pt x="2795" y="525"/>
                  </a:lnTo>
                  <a:lnTo>
                    <a:pt x="2794" y="525"/>
                  </a:lnTo>
                  <a:lnTo>
                    <a:pt x="2793" y="525"/>
                  </a:lnTo>
                  <a:lnTo>
                    <a:pt x="2787" y="526"/>
                  </a:lnTo>
                  <a:lnTo>
                    <a:pt x="2784" y="527"/>
                  </a:lnTo>
                  <a:lnTo>
                    <a:pt x="2782" y="527"/>
                  </a:lnTo>
                  <a:lnTo>
                    <a:pt x="2782" y="528"/>
                  </a:lnTo>
                  <a:lnTo>
                    <a:pt x="2781" y="528"/>
                  </a:lnTo>
                  <a:lnTo>
                    <a:pt x="2779" y="529"/>
                  </a:lnTo>
                  <a:lnTo>
                    <a:pt x="2778" y="531"/>
                  </a:lnTo>
                  <a:lnTo>
                    <a:pt x="2777" y="531"/>
                  </a:lnTo>
                  <a:lnTo>
                    <a:pt x="2775" y="531"/>
                  </a:lnTo>
                  <a:lnTo>
                    <a:pt x="2774" y="531"/>
                  </a:lnTo>
                  <a:lnTo>
                    <a:pt x="2773" y="532"/>
                  </a:lnTo>
                  <a:lnTo>
                    <a:pt x="2770" y="532"/>
                  </a:lnTo>
                  <a:lnTo>
                    <a:pt x="2769" y="532"/>
                  </a:lnTo>
                  <a:lnTo>
                    <a:pt x="2769" y="533"/>
                  </a:lnTo>
                  <a:lnTo>
                    <a:pt x="2768" y="535"/>
                  </a:lnTo>
                  <a:lnTo>
                    <a:pt x="2767" y="535"/>
                  </a:lnTo>
                  <a:lnTo>
                    <a:pt x="2766" y="536"/>
                  </a:lnTo>
                  <a:lnTo>
                    <a:pt x="2765" y="536"/>
                  </a:lnTo>
                  <a:lnTo>
                    <a:pt x="2765" y="537"/>
                  </a:lnTo>
                  <a:lnTo>
                    <a:pt x="2764" y="538"/>
                  </a:lnTo>
                  <a:lnTo>
                    <a:pt x="2764" y="540"/>
                  </a:lnTo>
                  <a:lnTo>
                    <a:pt x="2762" y="540"/>
                  </a:lnTo>
                  <a:lnTo>
                    <a:pt x="2762" y="541"/>
                  </a:lnTo>
                  <a:lnTo>
                    <a:pt x="2760" y="541"/>
                  </a:lnTo>
                  <a:lnTo>
                    <a:pt x="2759" y="541"/>
                  </a:lnTo>
                  <a:lnTo>
                    <a:pt x="2758" y="540"/>
                  </a:lnTo>
                  <a:lnTo>
                    <a:pt x="2757" y="540"/>
                  </a:lnTo>
                  <a:lnTo>
                    <a:pt x="2755" y="541"/>
                  </a:lnTo>
                  <a:lnTo>
                    <a:pt x="2753" y="540"/>
                  </a:lnTo>
                  <a:lnTo>
                    <a:pt x="2752" y="540"/>
                  </a:lnTo>
                  <a:lnTo>
                    <a:pt x="2751" y="538"/>
                  </a:lnTo>
                  <a:lnTo>
                    <a:pt x="2750" y="538"/>
                  </a:lnTo>
                  <a:lnTo>
                    <a:pt x="2747" y="540"/>
                  </a:lnTo>
                  <a:lnTo>
                    <a:pt x="2745" y="540"/>
                  </a:lnTo>
                  <a:lnTo>
                    <a:pt x="2745" y="541"/>
                  </a:lnTo>
                  <a:lnTo>
                    <a:pt x="2744" y="542"/>
                  </a:lnTo>
                  <a:lnTo>
                    <a:pt x="2744" y="543"/>
                  </a:lnTo>
                  <a:lnTo>
                    <a:pt x="2743" y="543"/>
                  </a:lnTo>
                  <a:lnTo>
                    <a:pt x="2741" y="544"/>
                  </a:lnTo>
                  <a:lnTo>
                    <a:pt x="2738" y="546"/>
                  </a:lnTo>
                  <a:lnTo>
                    <a:pt x="2738" y="548"/>
                  </a:lnTo>
                  <a:lnTo>
                    <a:pt x="2736" y="549"/>
                  </a:lnTo>
                  <a:lnTo>
                    <a:pt x="2735" y="550"/>
                  </a:lnTo>
                  <a:lnTo>
                    <a:pt x="2734" y="550"/>
                  </a:lnTo>
                  <a:lnTo>
                    <a:pt x="2734" y="549"/>
                  </a:lnTo>
                  <a:lnTo>
                    <a:pt x="2733" y="549"/>
                  </a:lnTo>
                  <a:lnTo>
                    <a:pt x="2732" y="548"/>
                  </a:lnTo>
                  <a:lnTo>
                    <a:pt x="2731" y="549"/>
                  </a:lnTo>
                  <a:lnTo>
                    <a:pt x="2730" y="549"/>
                  </a:lnTo>
                  <a:lnTo>
                    <a:pt x="2730" y="550"/>
                  </a:lnTo>
                  <a:lnTo>
                    <a:pt x="2731" y="551"/>
                  </a:lnTo>
                  <a:lnTo>
                    <a:pt x="2731" y="552"/>
                  </a:lnTo>
                  <a:lnTo>
                    <a:pt x="2730" y="553"/>
                  </a:lnTo>
                  <a:lnTo>
                    <a:pt x="2729" y="556"/>
                  </a:lnTo>
                  <a:lnTo>
                    <a:pt x="2727" y="557"/>
                  </a:lnTo>
                  <a:lnTo>
                    <a:pt x="2727" y="558"/>
                  </a:lnTo>
                  <a:lnTo>
                    <a:pt x="2727" y="559"/>
                  </a:lnTo>
                  <a:lnTo>
                    <a:pt x="2727" y="560"/>
                  </a:lnTo>
                  <a:lnTo>
                    <a:pt x="2726" y="561"/>
                  </a:lnTo>
                  <a:lnTo>
                    <a:pt x="2725" y="562"/>
                  </a:lnTo>
                  <a:lnTo>
                    <a:pt x="2723" y="562"/>
                  </a:lnTo>
                  <a:lnTo>
                    <a:pt x="2721" y="561"/>
                  </a:lnTo>
                  <a:lnTo>
                    <a:pt x="2719" y="560"/>
                  </a:lnTo>
                  <a:lnTo>
                    <a:pt x="2718" y="560"/>
                  </a:lnTo>
                  <a:lnTo>
                    <a:pt x="2715" y="561"/>
                  </a:lnTo>
                  <a:lnTo>
                    <a:pt x="2713" y="562"/>
                  </a:lnTo>
                  <a:lnTo>
                    <a:pt x="2712" y="563"/>
                  </a:lnTo>
                  <a:lnTo>
                    <a:pt x="2710" y="563"/>
                  </a:lnTo>
                  <a:lnTo>
                    <a:pt x="2709" y="562"/>
                  </a:lnTo>
                  <a:lnTo>
                    <a:pt x="2707" y="562"/>
                  </a:lnTo>
                  <a:lnTo>
                    <a:pt x="2705" y="563"/>
                  </a:lnTo>
                  <a:lnTo>
                    <a:pt x="2704" y="563"/>
                  </a:lnTo>
                  <a:lnTo>
                    <a:pt x="2702" y="565"/>
                  </a:lnTo>
                  <a:lnTo>
                    <a:pt x="2701" y="565"/>
                  </a:lnTo>
                  <a:lnTo>
                    <a:pt x="2700" y="563"/>
                  </a:lnTo>
                  <a:lnTo>
                    <a:pt x="2699" y="563"/>
                  </a:lnTo>
                  <a:lnTo>
                    <a:pt x="2698" y="563"/>
                  </a:lnTo>
                  <a:lnTo>
                    <a:pt x="2697" y="563"/>
                  </a:lnTo>
                  <a:lnTo>
                    <a:pt x="2695" y="562"/>
                  </a:lnTo>
                  <a:lnTo>
                    <a:pt x="2693" y="562"/>
                  </a:lnTo>
                  <a:lnTo>
                    <a:pt x="2692" y="565"/>
                  </a:lnTo>
                  <a:lnTo>
                    <a:pt x="2691" y="565"/>
                  </a:lnTo>
                  <a:lnTo>
                    <a:pt x="2690" y="565"/>
                  </a:lnTo>
                  <a:lnTo>
                    <a:pt x="2688" y="562"/>
                  </a:lnTo>
                  <a:lnTo>
                    <a:pt x="2687" y="561"/>
                  </a:lnTo>
                  <a:lnTo>
                    <a:pt x="2686" y="560"/>
                  </a:lnTo>
                  <a:lnTo>
                    <a:pt x="2684" y="560"/>
                  </a:lnTo>
                  <a:lnTo>
                    <a:pt x="2676" y="562"/>
                  </a:lnTo>
                  <a:lnTo>
                    <a:pt x="2674" y="562"/>
                  </a:lnTo>
                  <a:lnTo>
                    <a:pt x="2673" y="563"/>
                  </a:lnTo>
                  <a:lnTo>
                    <a:pt x="2672" y="563"/>
                  </a:lnTo>
                  <a:lnTo>
                    <a:pt x="2670" y="563"/>
                  </a:lnTo>
                  <a:lnTo>
                    <a:pt x="2667" y="562"/>
                  </a:lnTo>
                  <a:lnTo>
                    <a:pt x="2666" y="561"/>
                  </a:lnTo>
                  <a:lnTo>
                    <a:pt x="2666" y="560"/>
                  </a:lnTo>
                  <a:lnTo>
                    <a:pt x="2666" y="558"/>
                  </a:lnTo>
                  <a:lnTo>
                    <a:pt x="2666" y="556"/>
                  </a:lnTo>
                  <a:lnTo>
                    <a:pt x="2665" y="552"/>
                  </a:lnTo>
                  <a:lnTo>
                    <a:pt x="2663" y="550"/>
                  </a:lnTo>
                  <a:lnTo>
                    <a:pt x="2656" y="543"/>
                  </a:lnTo>
                  <a:lnTo>
                    <a:pt x="2656" y="542"/>
                  </a:lnTo>
                  <a:lnTo>
                    <a:pt x="2656" y="541"/>
                  </a:lnTo>
                  <a:lnTo>
                    <a:pt x="2656" y="540"/>
                  </a:lnTo>
                  <a:lnTo>
                    <a:pt x="2656" y="538"/>
                  </a:lnTo>
                  <a:lnTo>
                    <a:pt x="2657" y="536"/>
                  </a:lnTo>
                  <a:lnTo>
                    <a:pt x="2658" y="536"/>
                  </a:lnTo>
                  <a:lnTo>
                    <a:pt x="2658" y="535"/>
                  </a:lnTo>
                  <a:lnTo>
                    <a:pt x="2660" y="535"/>
                  </a:lnTo>
                  <a:lnTo>
                    <a:pt x="2660" y="533"/>
                  </a:lnTo>
                  <a:lnTo>
                    <a:pt x="2660" y="532"/>
                  </a:lnTo>
                  <a:lnTo>
                    <a:pt x="2662" y="531"/>
                  </a:lnTo>
                  <a:lnTo>
                    <a:pt x="2662" y="529"/>
                  </a:lnTo>
                  <a:lnTo>
                    <a:pt x="2662" y="528"/>
                  </a:lnTo>
                  <a:lnTo>
                    <a:pt x="2662" y="527"/>
                  </a:lnTo>
                  <a:lnTo>
                    <a:pt x="2661" y="527"/>
                  </a:lnTo>
                  <a:lnTo>
                    <a:pt x="2661" y="526"/>
                  </a:lnTo>
                  <a:lnTo>
                    <a:pt x="2660" y="525"/>
                  </a:lnTo>
                  <a:lnTo>
                    <a:pt x="2658" y="523"/>
                  </a:lnTo>
                  <a:lnTo>
                    <a:pt x="2658" y="521"/>
                  </a:lnTo>
                  <a:lnTo>
                    <a:pt x="2658" y="520"/>
                  </a:lnTo>
                  <a:lnTo>
                    <a:pt x="2660" y="519"/>
                  </a:lnTo>
                  <a:lnTo>
                    <a:pt x="2660" y="518"/>
                  </a:lnTo>
                  <a:lnTo>
                    <a:pt x="2658" y="518"/>
                  </a:lnTo>
                  <a:lnTo>
                    <a:pt x="2657" y="518"/>
                  </a:lnTo>
                  <a:lnTo>
                    <a:pt x="2655" y="519"/>
                  </a:lnTo>
                  <a:lnTo>
                    <a:pt x="2654" y="518"/>
                  </a:lnTo>
                  <a:lnTo>
                    <a:pt x="2654" y="517"/>
                  </a:lnTo>
                  <a:lnTo>
                    <a:pt x="2654" y="516"/>
                  </a:lnTo>
                  <a:lnTo>
                    <a:pt x="2654" y="515"/>
                  </a:lnTo>
                  <a:lnTo>
                    <a:pt x="2654" y="514"/>
                  </a:lnTo>
                  <a:lnTo>
                    <a:pt x="2653" y="514"/>
                  </a:lnTo>
                  <a:lnTo>
                    <a:pt x="2652" y="512"/>
                  </a:lnTo>
                  <a:lnTo>
                    <a:pt x="2650" y="511"/>
                  </a:lnTo>
                  <a:lnTo>
                    <a:pt x="2650" y="510"/>
                  </a:lnTo>
                  <a:lnTo>
                    <a:pt x="2655" y="501"/>
                  </a:lnTo>
                  <a:lnTo>
                    <a:pt x="2656" y="499"/>
                  </a:lnTo>
                  <a:lnTo>
                    <a:pt x="2656" y="498"/>
                  </a:lnTo>
                  <a:lnTo>
                    <a:pt x="2656" y="496"/>
                  </a:lnTo>
                  <a:lnTo>
                    <a:pt x="2655" y="496"/>
                  </a:lnTo>
                  <a:lnTo>
                    <a:pt x="2654" y="496"/>
                  </a:lnTo>
                  <a:lnTo>
                    <a:pt x="2653" y="498"/>
                  </a:lnTo>
                  <a:lnTo>
                    <a:pt x="2652" y="498"/>
                  </a:lnTo>
                  <a:lnTo>
                    <a:pt x="2650" y="498"/>
                  </a:lnTo>
                  <a:lnTo>
                    <a:pt x="2649" y="498"/>
                  </a:lnTo>
                  <a:lnTo>
                    <a:pt x="2649" y="496"/>
                  </a:lnTo>
                  <a:lnTo>
                    <a:pt x="2648" y="495"/>
                  </a:lnTo>
                  <a:lnTo>
                    <a:pt x="2647" y="495"/>
                  </a:lnTo>
                  <a:lnTo>
                    <a:pt x="2646" y="495"/>
                  </a:lnTo>
                  <a:lnTo>
                    <a:pt x="2644" y="496"/>
                  </a:lnTo>
                  <a:lnTo>
                    <a:pt x="2643" y="496"/>
                  </a:lnTo>
                  <a:lnTo>
                    <a:pt x="2640" y="498"/>
                  </a:lnTo>
                  <a:lnTo>
                    <a:pt x="2639" y="496"/>
                  </a:lnTo>
                  <a:lnTo>
                    <a:pt x="2632" y="491"/>
                  </a:lnTo>
                  <a:lnTo>
                    <a:pt x="2631" y="490"/>
                  </a:lnTo>
                  <a:lnTo>
                    <a:pt x="2630" y="489"/>
                  </a:lnTo>
                  <a:lnTo>
                    <a:pt x="2629" y="489"/>
                  </a:lnTo>
                  <a:lnTo>
                    <a:pt x="2628" y="487"/>
                  </a:lnTo>
                  <a:lnTo>
                    <a:pt x="2628" y="486"/>
                  </a:lnTo>
                  <a:lnTo>
                    <a:pt x="2628" y="485"/>
                  </a:lnTo>
                  <a:lnTo>
                    <a:pt x="2627" y="484"/>
                  </a:lnTo>
                  <a:lnTo>
                    <a:pt x="2626" y="483"/>
                  </a:lnTo>
                  <a:lnTo>
                    <a:pt x="2626" y="481"/>
                  </a:lnTo>
                  <a:lnTo>
                    <a:pt x="2626" y="479"/>
                  </a:lnTo>
                  <a:lnTo>
                    <a:pt x="2624" y="479"/>
                  </a:lnTo>
                  <a:lnTo>
                    <a:pt x="2623" y="479"/>
                  </a:lnTo>
                  <a:lnTo>
                    <a:pt x="2622" y="479"/>
                  </a:lnTo>
                  <a:lnTo>
                    <a:pt x="2621" y="478"/>
                  </a:lnTo>
                  <a:lnTo>
                    <a:pt x="2621" y="476"/>
                  </a:lnTo>
                  <a:lnTo>
                    <a:pt x="2620" y="474"/>
                  </a:lnTo>
                  <a:lnTo>
                    <a:pt x="2619" y="474"/>
                  </a:lnTo>
                  <a:lnTo>
                    <a:pt x="2617" y="474"/>
                  </a:lnTo>
                  <a:lnTo>
                    <a:pt x="2615" y="474"/>
                  </a:lnTo>
                  <a:lnTo>
                    <a:pt x="2614" y="473"/>
                  </a:lnTo>
                  <a:lnTo>
                    <a:pt x="2614" y="471"/>
                  </a:lnTo>
                  <a:lnTo>
                    <a:pt x="2613" y="468"/>
                  </a:lnTo>
                  <a:lnTo>
                    <a:pt x="2613" y="467"/>
                  </a:lnTo>
                  <a:lnTo>
                    <a:pt x="2613" y="466"/>
                  </a:lnTo>
                  <a:lnTo>
                    <a:pt x="2612" y="466"/>
                  </a:lnTo>
                  <a:lnTo>
                    <a:pt x="2611" y="465"/>
                  </a:lnTo>
                  <a:lnTo>
                    <a:pt x="2609" y="465"/>
                  </a:lnTo>
                  <a:lnTo>
                    <a:pt x="2607" y="466"/>
                  </a:lnTo>
                  <a:lnTo>
                    <a:pt x="2607" y="468"/>
                  </a:lnTo>
                  <a:lnTo>
                    <a:pt x="2607" y="469"/>
                  </a:lnTo>
                  <a:lnTo>
                    <a:pt x="2606" y="470"/>
                  </a:lnTo>
                  <a:lnTo>
                    <a:pt x="2605" y="470"/>
                  </a:lnTo>
                  <a:lnTo>
                    <a:pt x="2604" y="468"/>
                  </a:lnTo>
                  <a:lnTo>
                    <a:pt x="2603" y="467"/>
                  </a:lnTo>
                  <a:lnTo>
                    <a:pt x="2602" y="467"/>
                  </a:lnTo>
                  <a:lnTo>
                    <a:pt x="2601" y="467"/>
                  </a:lnTo>
                  <a:lnTo>
                    <a:pt x="2601" y="468"/>
                  </a:lnTo>
                  <a:lnTo>
                    <a:pt x="2600" y="469"/>
                  </a:lnTo>
                  <a:lnTo>
                    <a:pt x="2598" y="469"/>
                  </a:lnTo>
                  <a:lnTo>
                    <a:pt x="2597" y="469"/>
                  </a:lnTo>
                  <a:lnTo>
                    <a:pt x="2596" y="469"/>
                  </a:lnTo>
                  <a:lnTo>
                    <a:pt x="2596" y="468"/>
                  </a:lnTo>
                  <a:lnTo>
                    <a:pt x="2595" y="465"/>
                  </a:lnTo>
                  <a:lnTo>
                    <a:pt x="2594" y="465"/>
                  </a:lnTo>
                  <a:lnTo>
                    <a:pt x="2592" y="464"/>
                  </a:lnTo>
                  <a:lnTo>
                    <a:pt x="2590" y="462"/>
                  </a:lnTo>
                  <a:lnTo>
                    <a:pt x="2589" y="462"/>
                  </a:lnTo>
                  <a:lnTo>
                    <a:pt x="2588" y="462"/>
                  </a:lnTo>
                  <a:lnTo>
                    <a:pt x="2587" y="462"/>
                  </a:lnTo>
                  <a:lnTo>
                    <a:pt x="2586" y="462"/>
                  </a:lnTo>
                  <a:lnTo>
                    <a:pt x="2585" y="462"/>
                  </a:lnTo>
                  <a:lnTo>
                    <a:pt x="2585" y="461"/>
                  </a:lnTo>
                  <a:lnTo>
                    <a:pt x="2585" y="460"/>
                  </a:lnTo>
                  <a:lnTo>
                    <a:pt x="2586" y="459"/>
                  </a:lnTo>
                  <a:lnTo>
                    <a:pt x="2587" y="458"/>
                  </a:lnTo>
                  <a:lnTo>
                    <a:pt x="2587" y="457"/>
                  </a:lnTo>
                  <a:lnTo>
                    <a:pt x="2586" y="457"/>
                  </a:lnTo>
                  <a:lnTo>
                    <a:pt x="2585" y="457"/>
                  </a:lnTo>
                  <a:lnTo>
                    <a:pt x="2584" y="456"/>
                  </a:lnTo>
                  <a:lnTo>
                    <a:pt x="2583" y="454"/>
                  </a:lnTo>
                  <a:lnTo>
                    <a:pt x="2581" y="454"/>
                  </a:lnTo>
                  <a:lnTo>
                    <a:pt x="2580" y="457"/>
                  </a:lnTo>
                  <a:lnTo>
                    <a:pt x="2577" y="456"/>
                  </a:lnTo>
                  <a:lnTo>
                    <a:pt x="2571" y="457"/>
                  </a:lnTo>
                  <a:lnTo>
                    <a:pt x="2570" y="457"/>
                  </a:lnTo>
                  <a:lnTo>
                    <a:pt x="2570" y="458"/>
                  </a:lnTo>
                  <a:lnTo>
                    <a:pt x="2569" y="458"/>
                  </a:lnTo>
                  <a:lnTo>
                    <a:pt x="2567" y="458"/>
                  </a:lnTo>
                  <a:lnTo>
                    <a:pt x="2566" y="458"/>
                  </a:lnTo>
                  <a:lnTo>
                    <a:pt x="2566" y="459"/>
                  </a:lnTo>
                  <a:lnTo>
                    <a:pt x="2564" y="459"/>
                  </a:lnTo>
                  <a:lnTo>
                    <a:pt x="2560" y="459"/>
                  </a:lnTo>
                  <a:lnTo>
                    <a:pt x="2559" y="458"/>
                  </a:lnTo>
                  <a:lnTo>
                    <a:pt x="2558" y="456"/>
                  </a:lnTo>
                  <a:lnTo>
                    <a:pt x="2557" y="456"/>
                  </a:lnTo>
                  <a:lnTo>
                    <a:pt x="2555" y="454"/>
                  </a:lnTo>
                  <a:lnTo>
                    <a:pt x="2554" y="456"/>
                  </a:lnTo>
                  <a:lnTo>
                    <a:pt x="2554" y="457"/>
                  </a:lnTo>
                  <a:lnTo>
                    <a:pt x="2553" y="457"/>
                  </a:lnTo>
                  <a:lnTo>
                    <a:pt x="2551" y="456"/>
                  </a:lnTo>
                  <a:lnTo>
                    <a:pt x="2550" y="454"/>
                  </a:lnTo>
                  <a:lnTo>
                    <a:pt x="2549" y="453"/>
                  </a:lnTo>
                  <a:lnTo>
                    <a:pt x="2546" y="452"/>
                  </a:lnTo>
                  <a:lnTo>
                    <a:pt x="2545" y="452"/>
                  </a:lnTo>
                  <a:lnTo>
                    <a:pt x="2545" y="450"/>
                  </a:lnTo>
                  <a:lnTo>
                    <a:pt x="2545" y="449"/>
                  </a:lnTo>
                  <a:lnTo>
                    <a:pt x="2545" y="448"/>
                  </a:lnTo>
                  <a:lnTo>
                    <a:pt x="2543" y="445"/>
                  </a:lnTo>
                  <a:lnTo>
                    <a:pt x="2540" y="444"/>
                  </a:lnTo>
                  <a:lnTo>
                    <a:pt x="2538" y="442"/>
                  </a:lnTo>
                  <a:lnTo>
                    <a:pt x="2538" y="441"/>
                  </a:lnTo>
                  <a:lnTo>
                    <a:pt x="2538" y="440"/>
                  </a:lnTo>
                  <a:lnTo>
                    <a:pt x="2538" y="439"/>
                  </a:lnTo>
                  <a:lnTo>
                    <a:pt x="2540" y="437"/>
                  </a:lnTo>
                  <a:lnTo>
                    <a:pt x="2540" y="436"/>
                  </a:lnTo>
                  <a:lnTo>
                    <a:pt x="2538" y="435"/>
                  </a:lnTo>
                  <a:lnTo>
                    <a:pt x="2538" y="434"/>
                  </a:lnTo>
                  <a:lnTo>
                    <a:pt x="2537" y="431"/>
                  </a:lnTo>
                  <a:lnTo>
                    <a:pt x="2538" y="428"/>
                  </a:lnTo>
                  <a:lnTo>
                    <a:pt x="2541" y="425"/>
                  </a:lnTo>
                  <a:lnTo>
                    <a:pt x="2541" y="424"/>
                  </a:lnTo>
                  <a:lnTo>
                    <a:pt x="2542" y="423"/>
                  </a:lnTo>
                  <a:lnTo>
                    <a:pt x="2542" y="422"/>
                  </a:lnTo>
                  <a:lnTo>
                    <a:pt x="2542" y="420"/>
                  </a:lnTo>
                  <a:lnTo>
                    <a:pt x="2541" y="419"/>
                  </a:lnTo>
                  <a:lnTo>
                    <a:pt x="2535" y="416"/>
                  </a:lnTo>
                  <a:lnTo>
                    <a:pt x="2533" y="415"/>
                  </a:lnTo>
                  <a:lnTo>
                    <a:pt x="2532" y="412"/>
                  </a:lnTo>
                  <a:lnTo>
                    <a:pt x="2532" y="411"/>
                  </a:lnTo>
                  <a:lnTo>
                    <a:pt x="2533" y="411"/>
                  </a:lnTo>
                  <a:lnTo>
                    <a:pt x="2533" y="410"/>
                  </a:lnTo>
                  <a:lnTo>
                    <a:pt x="2533" y="409"/>
                  </a:lnTo>
                  <a:lnTo>
                    <a:pt x="2533" y="408"/>
                  </a:lnTo>
                  <a:lnTo>
                    <a:pt x="2533" y="407"/>
                  </a:lnTo>
                  <a:lnTo>
                    <a:pt x="2531" y="406"/>
                  </a:lnTo>
                  <a:lnTo>
                    <a:pt x="2531" y="404"/>
                  </a:lnTo>
                  <a:lnTo>
                    <a:pt x="2532" y="403"/>
                  </a:lnTo>
                  <a:lnTo>
                    <a:pt x="2532" y="402"/>
                  </a:lnTo>
                  <a:lnTo>
                    <a:pt x="2532" y="401"/>
                  </a:lnTo>
                  <a:lnTo>
                    <a:pt x="2533" y="400"/>
                  </a:lnTo>
                  <a:lnTo>
                    <a:pt x="2533" y="398"/>
                  </a:lnTo>
                  <a:lnTo>
                    <a:pt x="2533" y="397"/>
                  </a:lnTo>
                  <a:lnTo>
                    <a:pt x="2533" y="395"/>
                  </a:lnTo>
                  <a:lnTo>
                    <a:pt x="2532" y="394"/>
                  </a:lnTo>
                  <a:lnTo>
                    <a:pt x="2531" y="393"/>
                  </a:lnTo>
                  <a:lnTo>
                    <a:pt x="2531" y="392"/>
                  </a:lnTo>
                  <a:lnTo>
                    <a:pt x="2531" y="391"/>
                  </a:lnTo>
                  <a:lnTo>
                    <a:pt x="2531" y="390"/>
                  </a:lnTo>
                  <a:lnTo>
                    <a:pt x="2531" y="389"/>
                  </a:lnTo>
                  <a:lnTo>
                    <a:pt x="2529" y="387"/>
                  </a:lnTo>
                  <a:lnTo>
                    <a:pt x="2528" y="386"/>
                  </a:lnTo>
                  <a:lnTo>
                    <a:pt x="2525" y="379"/>
                  </a:lnTo>
                  <a:lnTo>
                    <a:pt x="2524" y="377"/>
                  </a:lnTo>
                  <a:lnTo>
                    <a:pt x="2521" y="375"/>
                  </a:lnTo>
                  <a:lnTo>
                    <a:pt x="2520" y="375"/>
                  </a:lnTo>
                  <a:lnTo>
                    <a:pt x="2519" y="372"/>
                  </a:lnTo>
                  <a:lnTo>
                    <a:pt x="2518" y="370"/>
                  </a:lnTo>
                  <a:lnTo>
                    <a:pt x="2517" y="369"/>
                  </a:lnTo>
                  <a:lnTo>
                    <a:pt x="2517" y="368"/>
                  </a:lnTo>
                  <a:lnTo>
                    <a:pt x="2517" y="367"/>
                  </a:lnTo>
                  <a:lnTo>
                    <a:pt x="2516" y="365"/>
                  </a:lnTo>
                  <a:lnTo>
                    <a:pt x="2516" y="364"/>
                  </a:lnTo>
                  <a:lnTo>
                    <a:pt x="2516" y="361"/>
                  </a:lnTo>
                  <a:lnTo>
                    <a:pt x="2516" y="360"/>
                  </a:lnTo>
                  <a:lnTo>
                    <a:pt x="2517" y="359"/>
                  </a:lnTo>
                  <a:lnTo>
                    <a:pt x="2518" y="358"/>
                  </a:lnTo>
                  <a:lnTo>
                    <a:pt x="2518" y="357"/>
                  </a:lnTo>
                  <a:lnTo>
                    <a:pt x="2519" y="356"/>
                  </a:lnTo>
                  <a:lnTo>
                    <a:pt x="2519" y="355"/>
                  </a:lnTo>
                  <a:lnTo>
                    <a:pt x="2518" y="355"/>
                  </a:lnTo>
                  <a:lnTo>
                    <a:pt x="2518" y="353"/>
                  </a:lnTo>
                  <a:lnTo>
                    <a:pt x="2517" y="353"/>
                  </a:lnTo>
                  <a:lnTo>
                    <a:pt x="2517" y="355"/>
                  </a:lnTo>
                  <a:lnTo>
                    <a:pt x="2516" y="355"/>
                  </a:lnTo>
                  <a:lnTo>
                    <a:pt x="2516" y="356"/>
                  </a:lnTo>
                  <a:lnTo>
                    <a:pt x="2516" y="357"/>
                  </a:lnTo>
                  <a:lnTo>
                    <a:pt x="2515" y="358"/>
                  </a:lnTo>
                  <a:lnTo>
                    <a:pt x="2514" y="358"/>
                  </a:lnTo>
                  <a:lnTo>
                    <a:pt x="2512" y="356"/>
                  </a:lnTo>
                  <a:lnTo>
                    <a:pt x="2512" y="355"/>
                  </a:lnTo>
                  <a:lnTo>
                    <a:pt x="2514" y="353"/>
                  </a:lnTo>
                  <a:lnTo>
                    <a:pt x="2514" y="352"/>
                  </a:lnTo>
                  <a:lnTo>
                    <a:pt x="2515" y="352"/>
                  </a:lnTo>
                  <a:lnTo>
                    <a:pt x="2516" y="352"/>
                  </a:lnTo>
                  <a:lnTo>
                    <a:pt x="2516" y="351"/>
                  </a:lnTo>
                  <a:lnTo>
                    <a:pt x="2516" y="350"/>
                  </a:lnTo>
                  <a:lnTo>
                    <a:pt x="2516" y="349"/>
                  </a:lnTo>
                  <a:lnTo>
                    <a:pt x="2515" y="349"/>
                  </a:lnTo>
                  <a:lnTo>
                    <a:pt x="2514" y="349"/>
                  </a:lnTo>
                  <a:lnTo>
                    <a:pt x="2512" y="349"/>
                  </a:lnTo>
                  <a:lnTo>
                    <a:pt x="2511" y="348"/>
                  </a:lnTo>
                  <a:lnTo>
                    <a:pt x="2511" y="345"/>
                  </a:lnTo>
                  <a:lnTo>
                    <a:pt x="2512" y="344"/>
                  </a:lnTo>
                  <a:lnTo>
                    <a:pt x="2514" y="343"/>
                  </a:lnTo>
                  <a:lnTo>
                    <a:pt x="2512" y="341"/>
                  </a:lnTo>
                  <a:lnTo>
                    <a:pt x="2511" y="341"/>
                  </a:lnTo>
                  <a:lnTo>
                    <a:pt x="2508" y="340"/>
                  </a:lnTo>
                  <a:lnTo>
                    <a:pt x="2508" y="339"/>
                  </a:lnTo>
                  <a:lnTo>
                    <a:pt x="2509" y="336"/>
                  </a:lnTo>
                  <a:lnTo>
                    <a:pt x="2509" y="335"/>
                  </a:lnTo>
                  <a:lnTo>
                    <a:pt x="2509" y="334"/>
                  </a:lnTo>
                  <a:lnTo>
                    <a:pt x="2509" y="332"/>
                  </a:lnTo>
                  <a:lnTo>
                    <a:pt x="2509" y="331"/>
                  </a:lnTo>
                  <a:lnTo>
                    <a:pt x="2509" y="330"/>
                  </a:lnTo>
                  <a:lnTo>
                    <a:pt x="2507" y="330"/>
                  </a:lnTo>
                  <a:lnTo>
                    <a:pt x="2499" y="315"/>
                  </a:lnTo>
                  <a:lnTo>
                    <a:pt x="2499" y="314"/>
                  </a:lnTo>
                  <a:lnTo>
                    <a:pt x="2499" y="312"/>
                  </a:lnTo>
                  <a:lnTo>
                    <a:pt x="2500" y="311"/>
                  </a:lnTo>
                  <a:lnTo>
                    <a:pt x="2501" y="311"/>
                  </a:lnTo>
                  <a:lnTo>
                    <a:pt x="2501" y="310"/>
                  </a:lnTo>
                  <a:lnTo>
                    <a:pt x="2502" y="309"/>
                  </a:lnTo>
                  <a:lnTo>
                    <a:pt x="2503" y="307"/>
                  </a:lnTo>
                  <a:lnTo>
                    <a:pt x="2503" y="306"/>
                  </a:lnTo>
                  <a:lnTo>
                    <a:pt x="2502" y="305"/>
                  </a:lnTo>
                  <a:lnTo>
                    <a:pt x="2501" y="303"/>
                  </a:lnTo>
                  <a:lnTo>
                    <a:pt x="2499" y="303"/>
                  </a:lnTo>
                  <a:lnTo>
                    <a:pt x="2495" y="301"/>
                  </a:lnTo>
                  <a:lnTo>
                    <a:pt x="2494" y="301"/>
                  </a:lnTo>
                  <a:lnTo>
                    <a:pt x="2494" y="300"/>
                  </a:lnTo>
                  <a:lnTo>
                    <a:pt x="2497" y="298"/>
                  </a:lnTo>
                  <a:lnTo>
                    <a:pt x="2499" y="297"/>
                  </a:lnTo>
                  <a:lnTo>
                    <a:pt x="2498" y="295"/>
                  </a:lnTo>
                  <a:lnTo>
                    <a:pt x="2495" y="295"/>
                  </a:lnTo>
                  <a:lnTo>
                    <a:pt x="2494" y="294"/>
                  </a:lnTo>
                  <a:lnTo>
                    <a:pt x="2495" y="292"/>
                  </a:lnTo>
                  <a:lnTo>
                    <a:pt x="2495" y="291"/>
                  </a:lnTo>
                  <a:lnTo>
                    <a:pt x="2495" y="290"/>
                  </a:lnTo>
                  <a:lnTo>
                    <a:pt x="2494" y="288"/>
                  </a:lnTo>
                  <a:lnTo>
                    <a:pt x="2493" y="286"/>
                  </a:lnTo>
                  <a:lnTo>
                    <a:pt x="2493" y="285"/>
                  </a:lnTo>
                  <a:lnTo>
                    <a:pt x="2492" y="285"/>
                  </a:lnTo>
                  <a:lnTo>
                    <a:pt x="2491" y="285"/>
                  </a:lnTo>
                  <a:lnTo>
                    <a:pt x="2490" y="285"/>
                  </a:lnTo>
                  <a:lnTo>
                    <a:pt x="2490" y="284"/>
                  </a:lnTo>
                  <a:lnTo>
                    <a:pt x="2490" y="282"/>
                  </a:lnTo>
                  <a:lnTo>
                    <a:pt x="2490" y="281"/>
                  </a:lnTo>
                  <a:lnTo>
                    <a:pt x="2489" y="280"/>
                  </a:lnTo>
                  <a:lnTo>
                    <a:pt x="2485" y="277"/>
                  </a:lnTo>
                  <a:lnTo>
                    <a:pt x="2484" y="277"/>
                  </a:lnTo>
                  <a:lnTo>
                    <a:pt x="2484" y="278"/>
                  </a:lnTo>
                  <a:lnTo>
                    <a:pt x="2483" y="278"/>
                  </a:lnTo>
                  <a:lnTo>
                    <a:pt x="2482" y="277"/>
                  </a:lnTo>
                  <a:lnTo>
                    <a:pt x="2482" y="276"/>
                  </a:lnTo>
                  <a:lnTo>
                    <a:pt x="2482" y="275"/>
                  </a:lnTo>
                  <a:lnTo>
                    <a:pt x="2482" y="274"/>
                  </a:lnTo>
                  <a:lnTo>
                    <a:pt x="2483" y="273"/>
                  </a:lnTo>
                  <a:lnTo>
                    <a:pt x="2484" y="273"/>
                  </a:lnTo>
                  <a:lnTo>
                    <a:pt x="2485" y="272"/>
                  </a:lnTo>
                  <a:lnTo>
                    <a:pt x="2484" y="270"/>
                  </a:lnTo>
                  <a:lnTo>
                    <a:pt x="2484" y="269"/>
                  </a:lnTo>
                  <a:lnTo>
                    <a:pt x="2484" y="268"/>
                  </a:lnTo>
                  <a:lnTo>
                    <a:pt x="2485" y="268"/>
                  </a:lnTo>
                  <a:lnTo>
                    <a:pt x="2486" y="267"/>
                  </a:lnTo>
                  <a:lnTo>
                    <a:pt x="2485" y="266"/>
                  </a:lnTo>
                  <a:lnTo>
                    <a:pt x="2483" y="266"/>
                  </a:lnTo>
                  <a:lnTo>
                    <a:pt x="2482" y="267"/>
                  </a:lnTo>
                  <a:lnTo>
                    <a:pt x="2477" y="261"/>
                  </a:lnTo>
                  <a:lnTo>
                    <a:pt x="2477" y="260"/>
                  </a:lnTo>
                  <a:lnTo>
                    <a:pt x="2477" y="259"/>
                  </a:lnTo>
                  <a:lnTo>
                    <a:pt x="2477" y="258"/>
                  </a:lnTo>
                  <a:lnTo>
                    <a:pt x="2476" y="258"/>
                  </a:lnTo>
                  <a:lnTo>
                    <a:pt x="2473" y="258"/>
                  </a:lnTo>
                  <a:lnTo>
                    <a:pt x="2471" y="259"/>
                  </a:lnTo>
                  <a:lnTo>
                    <a:pt x="2469" y="259"/>
                  </a:lnTo>
                  <a:lnTo>
                    <a:pt x="2469" y="258"/>
                  </a:lnTo>
                  <a:lnTo>
                    <a:pt x="2469" y="257"/>
                  </a:lnTo>
                  <a:lnTo>
                    <a:pt x="2471" y="256"/>
                  </a:lnTo>
                  <a:lnTo>
                    <a:pt x="2472" y="256"/>
                  </a:lnTo>
                  <a:lnTo>
                    <a:pt x="2472" y="255"/>
                  </a:lnTo>
                  <a:lnTo>
                    <a:pt x="2473" y="253"/>
                  </a:lnTo>
                  <a:lnTo>
                    <a:pt x="2471" y="251"/>
                  </a:lnTo>
                  <a:lnTo>
                    <a:pt x="2469" y="250"/>
                  </a:lnTo>
                  <a:lnTo>
                    <a:pt x="2469" y="249"/>
                  </a:lnTo>
                  <a:lnTo>
                    <a:pt x="2468" y="248"/>
                  </a:lnTo>
                  <a:lnTo>
                    <a:pt x="2467" y="249"/>
                  </a:lnTo>
                  <a:lnTo>
                    <a:pt x="2465" y="249"/>
                  </a:lnTo>
                  <a:lnTo>
                    <a:pt x="2464" y="249"/>
                  </a:lnTo>
                  <a:lnTo>
                    <a:pt x="2463" y="247"/>
                  </a:lnTo>
                  <a:lnTo>
                    <a:pt x="2462" y="247"/>
                  </a:lnTo>
                  <a:lnTo>
                    <a:pt x="2450" y="239"/>
                  </a:lnTo>
                  <a:lnTo>
                    <a:pt x="2448" y="239"/>
                  </a:lnTo>
                  <a:lnTo>
                    <a:pt x="2446" y="239"/>
                  </a:lnTo>
                  <a:lnTo>
                    <a:pt x="2442" y="240"/>
                  </a:lnTo>
                  <a:lnTo>
                    <a:pt x="2441" y="241"/>
                  </a:lnTo>
                  <a:lnTo>
                    <a:pt x="2441" y="242"/>
                  </a:lnTo>
                  <a:lnTo>
                    <a:pt x="2441" y="243"/>
                  </a:lnTo>
                  <a:lnTo>
                    <a:pt x="2441" y="244"/>
                  </a:lnTo>
                  <a:lnTo>
                    <a:pt x="2440" y="245"/>
                  </a:lnTo>
                  <a:lnTo>
                    <a:pt x="2439" y="243"/>
                  </a:lnTo>
                  <a:lnTo>
                    <a:pt x="2438" y="242"/>
                  </a:lnTo>
                  <a:lnTo>
                    <a:pt x="2436" y="243"/>
                  </a:lnTo>
                  <a:lnTo>
                    <a:pt x="2434" y="243"/>
                  </a:lnTo>
                  <a:lnTo>
                    <a:pt x="2434" y="242"/>
                  </a:lnTo>
                  <a:lnTo>
                    <a:pt x="2434" y="241"/>
                  </a:lnTo>
                  <a:lnTo>
                    <a:pt x="2433" y="240"/>
                  </a:lnTo>
                  <a:lnTo>
                    <a:pt x="2432" y="239"/>
                  </a:lnTo>
                  <a:lnTo>
                    <a:pt x="2428" y="239"/>
                  </a:lnTo>
                  <a:lnTo>
                    <a:pt x="2426" y="239"/>
                  </a:lnTo>
                  <a:lnTo>
                    <a:pt x="2425" y="238"/>
                  </a:lnTo>
                  <a:lnTo>
                    <a:pt x="2423" y="238"/>
                  </a:lnTo>
                  <a:lnTo>
                    <a:pt x="2422" y="236"/>
                  </a:lnTo>
                  <a:lnTo>
                    <a:pt x="2421" y="235"/>
                  </a:lnTo>
                  <a:lnTo>
                    <a:pt x="2420" y="233"/>
                  </a:lnTo>
                  <a:lnTo>
                    <a:pt x="2420" y="232"/>
                  </a:lnTo>
                  <a:lnTo>
                    <a:pt x="2419" y="230"/>
                  </a:lnTo>
                  <a:lnTo>
                    <a:pt x="2417" y="228"/>
                  </a:lnTo>
                  <a:lnTo>
                    <a:pt x="2416" y="228"/>
                  </a:lnTo>
                  <a:lnTo>
                    <a:pt x="2415" y="228"/>
                  </a:lnTo>
                  <a:lnTo>
                    <a:pt x="2414" y="228"/>
                  </a:lnTo>
                  <a:lnTo>
                    <a:pt x="2413" y="230"/>
                  </a:lnTo>
                  <a:lnTo>
                    <a:pt x="2412" y="230"/>
                  </a:lnTo>
                  <a:lnTo>
                    <a:pt x="2411" y="227"/>
                  </a:lnTo>
                  <a:lnTo>
                    <a:pt x="2409" y="227"/>
                  </a:lnTo>
                  <a:lnTo>
                    <a:pt x="2408" y="226"/>
                  </a:lnTo>
                  <a:lnTo>
                    <a:pt x="2407" y="224"/>
                  </a:lnTo>
                  <a:lnTo>
                    <a:pt x="2404" y="222"/>
                  </a:lnTo>
                  <a:lnTo>
                    <a:pt x="2403" y="222"/>
                  </a:lnTo>
                  <a:lnTo>
                    <a:pt x="2398" y="220"/>
                  </a:lnTo>
                  <a:lnTo>
                    <a:pt x="2397" y="220"/>
                  </a:lnTo>
                  <a:lnTo>
                    <a:pt x="2396" y="219"/>
                  </a:lnTo>
                  <a:lnTo>
                    <a:pt x="2395" y="217"/>
                  </a:lnTo>
                  <a:lnTo>
                    <a:pt x="2394" y="217"/>
                  </a:lnTo>
                  <a:lnTo>
                    <a:pt x="2393" y="217"/>
                  </a:lnTo>
                  <a:lnTo>
                    <a:pt x="2391" y="219"/>
                  </a:lnTo>
                  <a:lnTo>
                    <a:pt x="2390" y="219"/>
                  </a:lnTo>
                  <a:lnTo>
                    <a:pt x="2390" y="218"/>
                  </a:lnTo>
                  <a:lnTo>
                    <a:pt x="2391" y="218"/>
                  </a:lnTo>
                  <a:lnTo>
                    <a:pt x="2390" y="217"/>
                  </a:lnTo>
                  <a:lnTo>
                    <a:pt x="2389" y="217"/>
                  </a:lnTo>
                  <a:lnTo>
                    <a:pt x="2389" y="218"/>
                  </a:lnTo>
                  <a:lnTo>
                    <a:pt x="2389" y="219"/>
                  </a:lnTo>
                  <a:lnTo>
                    <a:pt x="2388" y="219"/>
                  </a:lnTo>
                  <a:lnTo>
                    <a:pt x="2387" y="218"/>
                  </a:lnTo>
                  <a:lnTo>
                    <a:pt x="2385" y="218"/>
                  </a:lnTo>
                  <a:lnTo>
                    <a:pt x="2383" y="217"/>
                  </a:lnTo>
                  <a:lnTo>
                    <a:pt x="2382" y="217"/>
                  </a:lnTo>
                  <a:lnTo>
                    <a:pt x="2381" y="216"/>
                  </a:lnTo>
                  <a:lnTo>
                    <a:pt x="2380" y="217"/>
                  </a:lnTo>
                  <a:lnTo>
                    <a:pt x="2379" y="218"/>
                  </a:lnTo>
                  <a:lnTo>
                    <a:pt x="2378" y="219"/>
                  </a:lnTo>
                  <a:lnTo>
                    <a:pt x="2377" y="219"/>
                  </a:lnTo>
                  <a:lnTo>
                    <a:pt x="2377" y="220"/>
                  </a:lnTo>
                  <a:lnTo>
                    <a:pt x="2371" y="220"/>
                  </a:lnTo>
                  <a:lnTo>
                    <a:pt x="2365" y="223"/>
                  </a:lnTo>
                  <a:lnTo>
                    <a:pt x="2351" y="223"/>
                  </a:lnTo>
                  <a:lnTo>
                    <a:pt x="2350" y="224"/>
                  </a:lnTo>
                  <a:lnTo>
                    <a:pt x="2348" y="224"/>
                  </a:lnTo>
                  <a:lnTo>
                    <a:pt x="2347" y="223"/>
                  </a:lnTo>
                  <a:lnTo>
                    <a:pt x="2347" y="222"/>
                  </a:lnTo>
                  <a:lnTo>
                    <a:pt x="2346" y="222"/>
                  </a:lnTo>
                  <a:lnTo>
                    <a:pt x="2345" y="220"/>
                  </a:lnTo>
                  <a:lnTo>
                    <a:pt x="2345" y="222"/>
                  </a:lnTo>
                  <a:lnTo>
                    <a:pt x="2342" y="223"/>
                  </a:lnTo>
                  <a:lnTo>
                    <a:pt x="2339" y="223"/>
                  </a:lnTo>
                  <a:lnTo>
                    <a:pt x="2337" y="225"/>
                  </a:lnTo>
                  <a:lnTo>
                    <a:pt x="2335" y="225"/>
                  </a:lnTo>
                  <a:lnTo>
                    <a:pt x="2329" y="225"/>
                  </a:lnTo>
                  <a:lnTo>
                    <a:pt x="2320" y="228"/>
                  </a:lnTo>
                  <a:lnTo>
                    <a:pt x="2316" y="232"/>
                  </a:lnTo>
                  <a:lnTo>
                    <a:pt x="2313" y="232"/>
                  </a:lnTo>
                  <a:lnTo>
                    <a:pt x="2312" y="232"/>
                  </a:lnTo>
                  <a:lnTo>
                    <a:pt x="2311" y="232"/>
                  </a:lnTo>
                  <a:lnTo>
                    <a:pt x="2310" y="232"/>
                  </a:lnTo>
                  <a:lnTo>
                    <a:pt x="2309" y="232"/>
                  </a:lnTo>
                  <a:lnTo>
                    <a:pt x="2308" y="233"/>
                  </a:lnTo>
                  <a:lnTo>
                    <a:pt x="2305" y="234"/>
                  </a:lnTo>
                  <a:lnTo>
                    <a:pt x="2304" y="235"/>
                  </a:lnTo>
                  <a:lnTo>
                    <a:pt x="2302" y="235"/>
                  </a:lnTo>
                  <a:lnTo>
                    <a:pt x="2299" y="234"/>
                  </a:lnTo>
                  <a:lnTo>
                    <a:pt x="2292" y="234"/>
                  </a:lnTo>
                  <a:lnTo>
                    <a:pt x="2291" y="235"/>
                  </a:lnTo>
                  <a:lnTo>
                    <a:pt x="2290" y="235"/>
                  </a:lnTo>
                  <a:lnTo>
                    <a:pt x="2290" y="236"/>
                  </a:lnTo>
                  <a:lnTo>
                    <a:pt x="2290" y="238"/>
                  </a:lnTo>
                  <a:lnTo>
                    <a:pt x="2287" y="239"/>
                  </a:lnTo>
                  <a:lnTo>
                    <a:pt x="2286" y="241"/>
                  </a:lnTo>
                  <a:lnTo>
                    <a:pt x="2284" y="244"/>
                  </a:lnTo>
                  <a:lnTo>
                    <a:pt x="2282" y="245"/>
                  </a:lnTo>
                  <a:lnTo>
                    <a:pt x="2279" y="249"/>
                  </a:lnTo>
                  <a:lnTo>
                    <a:pt x="2276" y="251"/>
                  </a:lnTo>
                  <a:lnTo>
                    <a:pt x="2274" y="255"/>
                  </a:lnTo>
                  <a:lnTo>
                    <a:pt x="2273" y="256"/>
                  </a:lnTo>
                  <a:lnTo>
                    <a:pt x="2273" y="257"/>
                  </a:lnTo>
                  <a:lnTo>
                    <a:pt x="2271" y="257"/>
                  </a:lnTo>
                  <a:lnTo>
                    <a:pt x="2271" y="258"/>
                  </a:lnTo>
                  <a:lnTo>
                    <a:pt x="2270" y="259"/>
                  </a:lnTo>
                  <a:lnTo>
                    <a:pt x="2270" y="260"/>
                  </a:lnTo>
                  <a:lnTo>
                    <a:pt x="2269" y="260"/>
                  </a:lnTo>
                  <a:lnTo>
                    <a:pt x="2268" y="261"/>
                  </a:lnTo>
                  <a:lnTo>
                    <a:pt x="2267" y="261"/>
                  </a:lnTo>
                  <a:lnTo>
                    <a:pt x="2266" y="264"/>
                  </a:lnTo>
                  <a:lnTo>
                    <a:pt x="2265" y="264"/>
                  </a:lnTo>
                  <a:lnTo>
                    <a:pt x="2261" y="266"/>
                  </a:lnTo>
                  <a:lnTo>
                    <a:pt x="2260" y="267"/>
                  </a:lnTo>
                  <a:lnTo>
                    <a:pt x="2261" y="268"/>
                  </a:lnTo>
                  <a:lnTo>
                    <a:pt x="2261" y="269"/>
                  </a:lnTo>
                  <a:lnTo>
                    <a:pt x="2261" y="270"/>
                  </a:lnTo>
                  <a:lnTo>
                    <a:pt x="2260" y="273"/>
                  </a:lnTo>
                  <a:lnTo>
                    <a:pt x="2260" y="274"/>
                  </a:lnTo>
                  <a:lnTo>
                    <a:pt x="2260" y="275"/>
                  </a:lnTo>
                  <a:lnTo>
                    <a:pt x="2261" y="276"/>
                  </a:lnTo>
                  <a:lnTo>
                    <a:pt x="2262" y="277"/>
                  </a:lnTo>
                  <a:lnTo>
                    <a:pt x="2264" y="277"/>
                  </a:lnTo>
                  <a:lnTo>
                    <a:pt x="2266" y="277"/>
                  </a:lnTo>
                  <a:lnTo>
                    <a:pt x="2267" y="277"/>
                  </a:lnTo>
                  <a:lnTo>
                    <a:pt x="2268" y="276"/>
                  </a:lnTo>
                  <a:lnTo>
                    <a:pt x="2269" y="276"/>
                  </a:lnTo>
                  <a:lnTo>
                    <a:pt x="2273" y="276"/>
                  </a:lnTo>
                  <a:lnTo>
                    <a:pt x="2274" y="275"/>
                  </a:lnTo>
                  <a:lnTo>
                    <a:pt x="2275" y="275"/>
                  </a:lnTo>
                  <a:lnTo>
                    <a:pt x="2276" y="274"/>
                  </a:lnTo>
                  <a:lnTo>
                    <a:pt x="2276" y="275"/>
                  </a:lnTo>
                  <a:lnTo>
                    <a:pt x="2277" y="276"/>
                  </a:lnTo>
                  <a:lnTo>
                    <a:pt x="2279" y="276"/>
                  </a:lnTo>
                  <a:lnTo>
                    <a:pt x="2282" y="278"/>
                  </a:lnTo>
                  <a:lnTo>
                    <a:pt x="2284" y="278"/>
                  </a:lnTo>
                  <a:lnTo>
                    <a:pt x="2285" y="280"/>
                  </a:lnTo>
                  <a:lnTo>
                    <a:pt x="2286" y="281"/>
                  </a:lnTo>
                  <a:lnTo>
                    <a:pt x="2285" y="282"/>
                  </a:lnTo>
                  <a:lnTo>
                    <a:pt x="2285" y="283"/>
                  </a:lnTo>
                  <a:lnTo>
                    <a:pt x="2285" y="284"/>
                  </a:lnTo>
                  <a:lnTo>
                    <a:pt x="2285" y="286"/>
                  </a:lnTo>
                  <a:lnTo>
                    <a:pt x="2285" y="288"/>
                  </a:lnTo>
                  <a:lnTo>
                    <a:pt x="2284" y="289"/>
                  </a:lnTo>
                  <a:lnTo>
                    <a:pt x="2284" y="290"/>
                  </a:lnTo>
                  <a:lnTo>
                    <a:pt x="2284" y="291"/>
                  </a:lnTo>
                  <a:lnTo>
                    <a:pt x="2283" y="291"/>
                  </a:lnTo>
                  <a:lnTo>
                    <a:pt x="2283" y="292"/>
                  </a:lnTo>
                  <a:lnTo>
                    <a:pt x="2283" y="293"/>
                  </a:lnTo>
                  <a:lnTo>
                    <a:pt x="2284" y="295"/>
                  </a:lnTo>
                  <a:lnTo>
                    <a:pt x="2286" y="298"/>
                  </a:lnTo>
                  <a:lnTo>
                    <a:pt x="2287" y="299"/>
                  </a:lnTo>
                  <a:lnTo>
                    <a:pt x="2287" y="300"/>
                  </a:lnTo>
                  <a:lnTo>
                    <a:pt x="2287" y="301"/>
                  </a:lnTo>
                  <a:lnTo>
                    <a:pt x="2287" y="302"/>
                  </a:lnTo>
                  <a:lnTo>
                    <a:pt x="2288" y="303"/>
                  </a:lnTo>
                  <a:lnTo>
                    <a:pt x="2288" y="305"/>
                  </a:lnTo>
                  <a:lnTo>
                    <a:pt x="2288" y="306"/>
                  </a:lnTo>
                  <a:lnTo>
                    <a:pt x="2287" y="307"/>
                  </a:lnTo>
                  <a:lnTo>
                    <a:pt x="2287" y="308"/>
                  </a:lnTo>
                  <a:lnTo>
                    <a:pt x="2287" y="309"/>
                  </a:lnTo>
                  <a:lnTo>
                    <a:pt x="2286" y="309"/>
                  </a:lnTo>
                  <a:lnTo>
                    <a:pt x="2285" y="309"/>
                  </a:lnTo>
                  <a:lnTo>
                    <a:pt x="2285" y="310"/>
                  </a:lnTo>
                  <a:lnTo>
                    <a:pt x="2285" y="311"/>
                  </a:lnTo>
                  <a:lnTo>
                    <a:pt x="2285" y="312"/>
                  </a:lnTo>
                  <a:lnTo>
                    <a:pt x="2286" y="314"/>
                  </a:lnTo>
                  <a:lnTo>
                    <a:pt x="2285" y="315"/>
                  </a:lnTo>
                  <a:lnTo>
                    <a:pt x="2285" y="316"/>
                  </a:lnTo>
                  <a:lnTo>
                    <a:pt x="2284" y="318"/>
                  </a:lnTo>
                  <a:lnTo>
                    <a:pt x="2283" y="318"/>
                  </a:lnTo>
                  <a:lnTo>
                    <a:pt x="2283" y="319"/>
                  </a:lnTo>
                  <a:lnTo>
                    <a:pt x="2281" y="319"/>
                  </a:lnTo>
                  <a:lnTo>
                    <a:pt x="2279" y="319"/>
                  </a:lnTo>
                  <a:lnTo>
                    <a:pt x="2279" y="320"/>
                  </a:lnTo>
                  <a:lnTo>
                    <a:pt x="2278" y="320"/>
                  </a:lnTo>
                  <a:lnTo>
                    <a:pt x="2277" y="320"/>
                  </a:lnTo>
                  <a:lnTo>
                    <a:pt x="2277" y="322"/>
                  </a:lnTo>
                  <a:lnTo>
                    <a:pt x="2277" y="323"/>
                  </a:lnTo>
                  <a:lnTo>
                    <a:pt x="2276" y="323"/>
                  </a:lnTo>
                  <a:lnTo>
                    <a:pt x="2275" y="324"/>
                  </a:lnTo>
                  <a:lnTo>
                    <a:pt x="2274" y="325"/>
                  </a:lnTo>
                  <a:lnTo>
                    <a:pt x="2271" y="327"/>
                  </a:lnTo>
                  <a:lnTo>
                    <a:pt x="2266" y="333"/>
                  </a:lnTo>
                  <a:lnTo>
                    <a:pt x="2265" y="334"/>
                  </a:lnTo>
                  <a:lnTo>
                    <a:pt x="2264" y="333"/>
                  </a:lnTo>
                  <a:lnTo>
                    <a:pt x="2264" y="334"/>
                  </a:lnTo>
                  <a:lnTo>
                    <a:pt x="2262" y="335"/>
                  </a:lnTo>
                  <a:lnTo>
                    <a:pt x="2261" y="336"/>
                  </a:lnTo>
                  <a:lnTo>
                    <a:pt x="2261" y="337"/>
                  </a:lnTo>
                  <a:lnTo>
                    <a:pt x="2261" y="339"/>
                  </a:lnTo>
                  <a:lnTo>
                    <a:pt x="2261" y="341"/>
                  </a:lnTo>
                  <a:lnTo>
                    <a:pt x="2259" y="343"/>
                  </a:lnTo>
                  <a:lnTo>
                    <a:pt x="2258" y="344"/>
                  </a:lnTo>
                  <a:lnTo>
                    <a:pt x="2258" y="345"/>
                  </a:lnTo>
                  <a:lnTo>
                    <a:pt x="2259" y="347"/>
                  </a:lnTo>
                  <a:lnTo>
                    <a:pt x="2258" y="348"/>
                  </a:lnTo>
                  <a:lnTo>
                    <a:pt x="2258" y="349"/>
                  </a:lnTo>
                  <a:lnTo>
                    <a:pt x="2258" y="350"/>
                  </a:lnTo>
                  <a:lnTo>
                    <a:pt x="2257" y="350"/>
                  </a:lnTo>
                  <a:lnTo>
                    <a:pt x="2256" y="350"/>
                  </a:lnTo>
                  <a:lnTo>
                    <a:pt x="2256" y="351"/>
                  </a:lnTo>
                  <a:lnTo>
                    <a:pt x="2256" y="352"/>
                  </a:lnTo>
                  <a:lnTo>
                    <a:pt x="2256" y="353"/>
                  </a:lnTo>
                  <a:lnTo>
                    <a:pt x="2256" y="355"/>
                  </a:lnTo>
                  <a:lnTo>
                    <a:pt x="2255" y="355"/>
                  </a:lnTo>
                  <a:lnTo>
                    <a:pt x="2255" y="356"/>
                  </a:lnTo>
                  <a:lnTo>
                    <a:pt x="2253" y="357"/>
                  </a:lnTo>
                  <a:lnTo>
                    <a:pt x="2252" y="357"/>
                  </a:lnTo>
                  <a:lnTo>
                    <a:pt x="2252" y="359"/>
                  </a:lnTo>
                  <a:lnTo>
                    <a:pt x="2252" y="360"/>
                  </a:lnTo>
                  <a:lnTo>
                    <a:pt x="2251" y="360"/>
                  </a:lnTo>
                  <a:lnTo>
                    <a:pt x="2250" y="360"/>
                  </a:lnTo>
                  <a:lnTo>
                    <a:pt x="2250" y="361"/>
                  </a:lnTo>
                  <a:lnTo>
                    <a:pt x="2251" y="364"/>
                  </a:lnTo>
                  <a:lnTo>
                    <a:pt x="2250" y="364"/>
                  </a:lnTo>
                  <a:lnTo>
                    <a:pt x="2250" y="365"/>
                  </a:lnTo>
                  <a:lnTo>
                    <a:pt x="2250" y="366"/>
                  </a:lnTo>
                  <a:lnTo>
                    <a:pt x="2250" y="367"/>
                  </a:lnTo>
                  <a:lnTo>
                    <a:pt x="2250" y="368"/>
                  </a:lnTo>
                  <a:lnTo>
                    <a:pt x="2250" y="369"/>
                  </a:lnTo>
                  <a:lnTo>
                    <a:pt x="2249" y="369"/>
                  </a:lnTo>
                  <a:lnTo>
                    <a:pt x="2249" y="372"/>
                  </a:lnTo>
                  <a:lnTo>
                    <a:pt x="2248" y="373"/>
                  </a:lnTo>
                  <a:lnTo>
                    <a:pt x="2244" y="375"/>
                  </a:lnTo>
                  <a:lnTo>
                    <a:pt x="2243" y="376"/>
                  </a:lnTo>
                  <a:lnTo>
                    <a:pt x="2241" y="379"/>
                  </a:lnTo>
                  <a:lnTo>
                    <a:pt x="2242" y="379"/>
                  </a:lnTo>
                  <a:lnTo>
                    <a:pt x="2242" y="381"/>
                  </a:lnTo>
                  <a:lnTo>
                    <a:pt x="2241" y="382"/>
                  </a:lnTo>
                  <a:lnTo>
                    <a:pt x="2241" y="383"/>
                  </a:lnTo>
                  <a:lnTo>
                    <a:pt x="2241" y="384"/>
                  </a:lnTo>
                  <a:lnTo>
                    <a:pt x="2241" y="385"/>
                  </a:lnTo>
                  <a:lnTo>
                    <a:pt x="2241" y="389"/>
                  </a:lnTo>
                  <a:lnTo>
                    <a:pt x="2239" y="391"/>
                  </a:lnTo>
                  <a:lnTo>
                    <a:pt x="2239" y="392"/>
                  </a:lnTo>
                  <a:lnTo>
                    <a:pt x="2238" y="392"/>
                  </a:lnTo>
                  <a:lnTo>
                    <a:pt x="2238" y="393"/>
                  </a:lnTo>
                  <a:lnTo>
                    <a:pt x="2236" y="393"/>
                  </a:lnTo>
                  <a:lnTo>
                    <a:pt x="2236" y="394"/>
                  </a:lnTo>
                  <a:lnTo>
                    <a:pt x="2235" y="394"/>
                  </a:lnTo>
                  <a:lnTo>
                    <a:pt x="2235" y="395"/>
                  </a:lnTo>
                  <a:lnTo>
                    <a:pt x="2234" y="395"/>
                  </a:lnTo>
                  <a:lnTo>
                    <a:pt x="2234" y="397"/>
                  </a:lnTo>
                  <a:lnTo>
                    <a:pt x="2233" y="397"/>
                  </a:lnTo>
                  <a:lnTo>
                    <a:pt x="2233" y="398"/>
                  </a:lnTo>
                  <a:lnTo>
                    <a:pt x="2232" y="401"/>
                  </a:lnTo>
                  <a:lnTo>
                    <a:pt x="2232" y="402"/>
                  </a:lnTo>
                  <a:lnTo>
                    <a:pt x="2232" y="403"/>
                  </a:lnTo>
                  <a:lnTo>
                    <a:pt x="2232" y="404"/>
                  </a:lnTo>
                  <a:lnTo>
                    <a:pt x="2231" y="406"/>
                  </a:lnTo>
                  <a:lnTo>
                    <a:pt x="2230" y="407"/>
                  </a:lnTo>
                  <a:lnTo>
                    <a:pt x="2230" y="408"/>
                  </a:lnTo>
                  <a:lnTo>
                    <a:pt x="2228" y="408"/>
                  </a:lnTo>
                  <a:lnTo>
                    <a:pt x="2227" y="408"/>
                  </a:lnTo>
                  <a:lnTo>
                    <a:pt x="2227" y="409"/>
                  </a:lnTo>
                  <a:lnTo>
                    <a:pt x="2227" y="410"/>
                  </a:lnTo>
                  <a:lnTo>
                    <a:pt x="2228" y="410"/>
                  </a:lnTo>
                  <a:lnTo>
                    <a:pt x="2228" y="411"/>
                  </a:lnTo>
                  <a:lnTo>
                    <a:pt x="2230" y="411"/>
                  </a:lnTo>
                  <a:lnTo>
                    <a:pt x="2231" y="411"/>
                  </a:lnTo>
                  <a:lnTo>
                    <a:pt x="2231" y="412"/>
                  </a:lnTo>
                  <a:lnTo>
                    <a:pt x="2232" y="412"/>
                  </a:lnTo>
                  <a:lnTo>
                    <a:pt x="2234" y="411"/>
                  </a:lnTo>
                  <a:lnTo>
                    <a:pt x="2235" y="411"/>
                  </a:lnTo>
                  <a:lnTo>
                    <a:pt x="2235" y="412"/>
                  </a:lnTo>
                  <a:lnTo>
                    <a:pt x="2235" y="414"/>
                  </a:lnTo>
                  <a:lnTo>
                    <a:pt x="2235" y="415"/>
                  </a:lnTo>
                  <a:lnTo>
                    <a:pt x="2234" y="415"/>
                  </a:lnTo>
                  <a:lnTo>
                    <a:pt x="2234" y="416"/>
                  </a:lnTo>
                  <a:lnTo>
                    <a:pt x="2234" y="419"/>
                  </a:lnTo>
                  <a:lnTo>
                    <a:pt x="2235" y="420"/>
                  </a:lnTo>
                  <a:lnTo>
                    <a:pt x="2235" y="422"/>
                  </a:lnTo>
                  <a:lnTo>
                    <a:pt x="2235" y="424"/>
                  </a:lnTo>
                  <a:lnTo>
                    <a:pt x="2234" y="425"/>
                  </a:lnTo>
                  <a:lnTo>
                    <a:pt x="2234" y="426"/>
                  </a:lnTo>
                  <a:lnTo>
                    <a:pt x="2233" y="427"/>
                  </a:lnTo>
                  <a:lnTo>
                    <a:pt x="2232" y="429"/>
                  </a:lnTo>
                  <a:lnTo>
                    <a:pt x="2231" y="431"/>
                  </a:lnTo>
                  <a:lnTo>
                    <a:pt x="2230" y="431"/>
                  </a:lnTo>
                  <a:lnTo>
                    <a:pt x="2230" y="432"/>
                  </a:lnTo>
                  <a:lnTo>
                    <a:pt x="2225" y="433"/>
                  </a:lnTo>
                  <a:lnTo>
                    <a:pt x="2222" y="433"/>
                  </a:lnTo>
                  <a:lnTo>
                    <a:pt x="2221" y="433"/>
                  </a:lnTo>
                  <a:lnTo>
                    <a:pt x="2219" y="433"/>
                  </a:lnTo>
                  <a:lnTo>
                    <a:pt x="2218" y="433"/>
                  </a:lnTo>
                  <a:lnTo>
                    <a:pt x="2214" y="434"/>
                  </a:lnTo>
                  <a:lnTo>
                    <a:pt x="2213" y="435"/>
                  </a:lnTo>
                  <a:lnTo>
                    <a:pt x="2212" y="435"/>
                  </a:lnTo>
                  <a:lnTo>
                    <a:pt x="2209" y="434"/>
                  </a:lnTo>
                  <a:lnTo>
                    <a:pt x="2209" y="435"/>
                  </a:lnTo>
                  <a:lnTo>
                    <a:pt x="2207" y="436"/>
                  </a:lnTo>
                  <a:lnTo>
                    <a:pt x="2206" y="436"/>
                  </a:lnTo>
                  <a:lnTo>
                    <a:pt x="2206" y="437"/>
                  </a:lnTo>
                  <a:lnTo>
                    <a:pt x="2205" y="439"/>
                  </a:lnTo>
                  <a:lnTo>
                    <a:pt x="2204" y="440"/>
                  </a:lnTo>
                  <a:lnTo>
                    <a:pt x="2202" y="440"/>
                  </a:lnTo>
                  <a:lnTo>
                    <a:pt x="2202" y="441"/>
                  </a:lnTo>
                  <a:lnTo>
                    <a:pt x="2202" y="442"/>
                  </a:lnTo>
                  <a:lnTo>
                    <a:pt x="2201" y="442"/>
                  </a:lnTo>
                  <a:lnTo>
                    <a:pt x="2199" y="442"/>
                  </a:lnTo>
                  <a:lnTo>
                    <a:pt x="2199" y="443"/>
                  </a:lnTo>
                  <a:lnTo>
                    <a:pt x="2199" y="444"/>
                  </a:lnTo>
                  <a:lnTo>
                    <a:pt x="2198" y="445"/>
                  </a:lnTo>
                  <a:lnTo>
                    <a:pt x="2197" y="445"/>
                  </a:lnTo>
                  <a:lnTo>
                    <a:pt x="2196" y="445"/>
                  </a:lnTo>
                  <a:lnTo>
                    <a:pt x="2193" y="448"/>
                  </a:lnTo>
                  <a:lnTo>
                    <a:pt x="2193" y="449"/>
                  </a:lnTo>
                  <a:lnTo>
                    <a:pt x="2192" y="450"/>
                  </a:lnTo>
                  <a:lnTo>
                    <a:pt x="2191" y="451"/>
                  </a:lnTo>
                  <a:lnTo>
                    <a:pt x="2189" y="452"/>
                  </a:lnTo>
                  <a:lnTo>
                    <a:pt x="2188" y="453"/>
                  </a:lnTo>
                  <a:lnTo>
                    <a:pt x="2187" y="454"/>
                  </a:lnTo>
                  <a:lnTo>
                    <a:pt x="2186" y="456"/>
                  </a:lnTo>
                  <a:lnTo>
                    <a:pt x="2182" y="457"/>
                  </a:lnTo>
                  <a:lnTo>
                    <a:pt x="2181" y="458"/>
                  </a:lnTo>
                  <a:lnTo>
                    <a:pt x="2180" y="460"/>
                  </a:lnTo>
                  <a:lnTo>
                    <a:pt x="2179" y="460"/>
                  </a:lnTo>
                  <a:lnTo>
                    <a:pt x="2178" y="460"/>
                  </a:lnTo>
                  <a:lnTo>
                    <a:pt x="2176" y="460"/>
                  </a:lnTo>
                  <a:lnTo>
                    <a:pt x="2165" y="454"/>
                  </a:lnTo>
                  <a:lnTo>
                    <a:pt x="2157" y="453"/>
                  </a:lnTo>
                  <a:lnTo>
                    <a:pt x="2149" y="451"/>
                  </a:lnTo>
                  <a:lnTo>
                    <a:pt x="2137" y="443"/>
                  </a:lnTo>
                  <a:lnTo>
                    <a:pt x="2136" y="442"/>
                  </a:lnTo>
                  <a:lnTo>
                    <a:pt x="2135" y="440"/>
                  </a:lnTo>
                  <a:lnTo>
                    <a:pt x="2133" y="437"/>
                  </a:lnTo>
                  <a:lnTo>
                    <a:pt x="2132" y="436"/>
                  </a:lnTo>
                  <a:lnTo>
                    <a:pt x="2122" y="433"/>
                  </a:lnTo>
                  <a:lnTo>
                    <a:pt x="2119" y="432"/>
                  </a:lnTo>
                  <a:lnTo>
                    <a:pt x="2115" y="431"/>
                  </a:lnTo>
                  <a:lnTo>
                    <a:pt x="2112" y="432"/>
                  </a:lnTo>
                  <a:lnTo>
                    <a:pt x="2102" y="439"/>
                  </a:lnTo>
                  <a:lnTo>
                    <a:pt x="2100" y="439"/>
                  </a:lnTo>
                  <a:lnTo>
                    <a:pt x="2098" y="439"/>
                  </a:lnTo>
                  <a:lnTo>
                    <a:pt x="2095" y="439"/>
                  </a:lnTo>
                  <a:lnTo>
                    <a:pt x="2093" y="439"/>
                  </a:lnTo>
                  <a:lnTo>
                    <a:pt x="2090" y="439"/>
                  </a:lnTo>
                  <a:lnTo>
                    <a:pt x="2088" y="439"/>
                  </a:lnTo>
                  <a:lnTo>
                    <a:pt x="2087" y="439"/>
                  </a:lnTo>
                  <a:lnTo>
                    <a:pt x="2081" y="434"/>
                  </a:lnTo>
                  <a:lnTo>
                    <a:pt x="2076" y="427"/>
                  </a:lnTo>
                  <a:lnTo>
                    <a:pt x="2075" y="427"/>
                  </a:lnTo>
                  <a:lnTo>
                    <a:pt x="2075" y="425"/>
                  </a:lnTo>
                  <a:lnTo>
                    <a:pt x="2074" y="424"/>
                  </a:lnTo>
                  <a:lnTo>
                    <a:pt x="2064" y="418"/>
                  </a:lnTo>
                  <a:lnTo>
                    <a:pt x="2061" y="417"/>
                  </a:lnTo>
                  <a:lnTo>
                    <a:pt x="2054" y="418"/>
                  </a:lnTo>
                  <a:lnTo>
                    <a:pt x="2052" y="418"/>
                  </a:lnTo>
                  <a:lnTo>
                    <a:pt x="2049" y="416"/>
                  </a:lnTo>
                  <a:lnTo>
                    <a:pt x="2046" y="416"/>
                  </a:lnTo>
                  <a:lnTo>
                    <a:pt x="2044" y="417"/>
                  </a:lnTo>
                  <a:lnTo>
                    <a:pt x="2041" y="419"/>
                  </a:lnTo>
                  <a:lnTo>
                    <a:pt x="2038" y="422"/>
                  </a:lnTo>
                  <a:lnTo>
                    <a:pt x="2037" y="422"/>
                  </a:lnTo>
                  <a:lnTo>
                    <a:pt x="2036" y="423"/>
                  </a:lnTo>
                  <a:lnTo>
                    <a:pt x="2035" y="423"/>
                  </a:lnTo>
                  <a:lnTo>
                    <a:pt x="2031" y="427"/>
                  </a:lnTo>
                  <a:lnTo>
                    <a:pt x="2029" y="427"/>
                  </a:lnTo>
                  <a:lnTo>
                    <a:pt x="2028" y="427"/>
                  </a:lnTo>
                  <a:lnTo>
                    <a:pt x="2027" y="427"/>
                  </a:lnTo>
                  <a:lnTo>
                    <a:pt x="2020" y="431"/>
                  </a:lnTo>
                  <a:lnTo>
                    <a:pt x="2018" y="433"/>
                  </a:lnTo>
                  <a:lnTo>
                    <a:pt x="2016" y="434"/>
                  </a:lnTo>
                  <a:lnTo>
                    <a:pt x="2016" y="435"/>
                  </a:lnTo>
                  <a:lnTo>
                    <a:pt x="2015" y="436"/>
                  </a:lnTo>
                  <a:lnTo>
                    <a:pt x="2007" y="442"/>
                  </a:lnTo>
                  <a:lnTo>
                    <a:pt x="2006" y="443"/>
                  </a:lnTo>
                  <a:lnTo>
                    <a:pt x="2004" y="445"/>
                  </a:lnTo>
                  <a:lnTo>
                    <a:pt x="2002" y="450"/>
                  </a:lnTo>
                  <a:lnTo>
                    <a:pt x="2002" y="451"/>
                  </a:lnTo>
                  <a:lnTo>
                    <a:pt x="2002" y="452"/>
                  </a:lnTo>
                  <a:lnTo>
                    <a:pt x="2001" y="454"/>
                  </a:lnTo>
                  <a:lnTo>
                    <a:pt x="2001" y="456"/>
                  </a:lnTo>
                  <a:lnTo>
                    <a:pt x="1999" y="456"/>
                  </a:lnTo>
                  <a:lnTo>
                    <a:pt x="1998" y="456"/>
                  </a:lnTo>
                  <a:lnTo>
                    <a:pt x="1997" y="457"/>
                  </a:lnTo>
                  <a:lnTo>
                    <a:pt x="1994" y="459"/>
                  </a:lnTo>
                  <a:lnTo>
                    <a:pt x="1991" y="461"/>
                  </a:lnTo>
                  <a:lnTo>
                    <a:pt x="1989" y="461"/>
                  </a:lnTo>
                  <a:lnTo>
                    <a:pt x="1988" y="461"/>
                  </a:lnTo>
                  <a:lnTo>
                    <a:pt x="1986" y="461"/>
                  </a:lnTo>
                  <a:lnTo>
                    <a:pt x="1983" y="459"/>
                  </a:lnTo>
                  <a:lnTo>
                    <a:pt x="1980" y="459"/>
                  </a:lnTo>
                  <a:lnTo>
                    <a:pt x="1977" y="459"/>
                  </a:lnTo>
                  <a:lnTo>
                    <a:pt x="1966" y="465"/>
                  </a:lnTo>
                  <a:lnTo>
                    <a:pt x="1963" y="466"/>
                  </a:lnTo>
                  <a:lnTo>
                    <a:pt x="1949" y="467"/>
                  </a:lnTo>
                  <a:lnTo>
                    <a:pt x="1948" y="467"/>
                  </a:lnTo>
                  <a:lnTo>
                    <a:pt x="1943" y="469"/>
                  </a:lnTo>
                  <a:lnTo>
                    <a:pt x="1942" y="470"/>
                  </a:lnTo>
                  <a:lnTo>
                    <a:pt x="1941" y="470"/>
                  </a:lnTo>
                  <a:lnTo>
                    <a:pt x="1940" y="469"/>
                  </a:lnTo>
                  <a:lnTo>
                    <a:pt x="1939" y="469"/>
                  </a:lnTo>
                  <a:lnTo>
                    <a:pt x="1938" y="468"/>
                  </a:lnTo>
                  <a:lnTo>
                    <a:pt x="1937" y="468"/>
                  </a:lnTo>
                  <a:lnTo>
                    <a:pt x="1937" y="469"/>
                  </a:lnTo>
                  <a:lnTo>
                    <a:pt x="1935" y="470"/>
                  </a:lnTo>
                  <a:lnTo>
                    <a:pt x="1934" y="471"/>
                  </a:lnTo>
                  <a:lnTo>
                    <a:pt x="1930" y="473"/>
                  </a:lnTo>
                  <a:lnTo>
                    <a:pt x="1923" y="477"/>
                  </a:lnTo>
                  <a:lnTo>
                    <a:pt x="1919" y="481"/>
                  </a:lnTo>
                  <a:lnTo>
                    <a:pt x="1915" y="482"/>
                  </a:lnTo>
                  <a:lnTo>
                    <a:pt x="1913" y="482"/>
                  </a:lnTo>
                  <a:lnTo>
                    <a:pt x="1912" y="482"/>
                  </a:lnTo>
                  <a:lnTo>
                    <a:pt x="1909" y="482"/>
                  </a:lnTo>
                  <a:lnTo>
                    <a:pt x="1906" y="479"/>
                  </a:lnTo>
                  <a:lnTo>
                    <a:pt x="1904" y="478"/>
                  </a:lnTo>
                  <a:lnTo>
                    <a:pt x="1902" y="476"/>
                  </a:lnTo>
                  <a:lnTo>
                    <a:pt x="1900" y="476"/>
                  </a:lnTo>
                  <a:lnTo>
                    <a:pt x="1900" y="477"/>
                  </a:lnTo>
                  <a:lnTo>
                    <a:pt x="1899" y="478"/>
                  </a:lnTo>
                  <a:lnTo>
                    <a:pt x="1897" y="479"/>
                  </a:lnTo>
                  <a:lnTo>
                    <a:pt x="1896" y="481"/>
                  </a:lnTo>
                  <a:lnTo>
                    <a:pt x="1894" y="481"/>
                  </a:lnTo>
                  <a:lnTo>
                    <a:pt x="1885" y="477"/>
                  </a:lnTo>
                  <a:lnTo>
                    <a:pt x="1881" y="476"/>
                  </a:lnTo>
                  <a:lnTo>
                    <a:pt x="1880" y="476"/>
                  </a:lnTo>
                  <a:lnTo>
                    <a:pt x="1879" y="475"/>
                  </a:lnTo>
                  <a:lnTo>
                    <a:pt x="1878" y="474"/>
                  </a:lnTo>
                  <a:lnTo>
                    <a:pt x="1870" y="475"/>
                  </a:lnTo>
                  <a:lnTo>
                    <a:pt x="1869" y="475"/>
                  </a:lnTo>
                  <a:lnTo>
                    <a:pt x="1868" y="474"/>
                  </a:lnTo>
                  <a:lnTo>
                    <a:pt x="1868" y="473"/>
                  </a:lnTo>
                  <a:lnTo>
                    <a:pt x="1866" y="471"/>
                  </a:lnTo>
                  <a:lnTo>
                    <a:pt x="1865" y="473"/>
                  </a:lnTo>
                  <a:lnTo>
                    <a:pt x="1864" y="471"/>
                  </a:lnTo>
                  <a:lnTo>
                    <a:pt x="1863" y="471"/>
                  </a:lnTo>
                  <a:lnTo>
                    <a:pt x="1862" y="470"/>
                  </a:lnTo>
                  <a:lnTo>
                    <a:pt x="1861" y="470"/>
                  </a:lnTo>
                  <a:lnTo>
                    <a:pt x="1856" y="469"/>
                  </a:lnTo>
                  <a:lnTo>
                    <a:pt x="1853" y="470"/>
                  </a:lnTo>
                  <a:lnTo>
                    <a:pt x="1852" y="470"/>
                  </a:lnTo>
                  <a:lnTo>
                    <a:pt x="1847" y="469"/>
                  </a:lnTo>
                  <a:lnTo>
                    <a:pt x="1845" y="470"/>
                  </a:lnTo>
                  <a:lnTo>
                    <a:pt x="1840" y="470"/>
                  </a:lnTo>
                  <a:lnTo>
                    <a:pt x="1836" y="471"/>
                  </a:lnTo>
                  <a:lnTo>
                    <a:pt x="1834" y="470"/>
                  </a:lnTo>
                  <a:lnTo>
                    <a:pt x="1833" y="470"/>
                  </a:lnTo>
                  <a:lnTo>
                    <a:pt x="1830" y="469"/>
                  </a:lnTo>
                  <a:lnTo>
                    <a:pt x="1826" y="465"/>
                  </a:lnTo>
                  <a:lnTo>
                    <a:pt x="1823" y="462"/>
                  </a:lnTo>
                  <a:lnTo>
                    <a:pt x="1823" y="461"/>
                  </a:lnTo>
                  <a:lnTo>
                    <a:pt x="1822" y="460"/>
                  </a:lnTo>
                  <a:lnTo>
                    <a:pt x="1821" y="459"/>
                  </a:lnTo>
                  <a:lnTo>
                    <a:pt x="1818" y="458"/>
                  </a:lnTo>
                  <a:lnTo>
                    <a:pt x="1817" y="458"/>
                  </a:lnTo>
                  <a:lnTo>
                    <a:pt x="1814" y="456"/>
                  </a:lnTo>
                  <a:lnTo>
                    <a:pt x="1813" y="454"/>
                  </a:lnTo>
                  <a:lnTo>
                    <a:pt x="1813" y="453"/>
                  </a:lnTo>
                  <a:lnTo>
                    <a:pt x="1813" y="452"/>
                  </a:lnTo>
                  <a:lnTo>
                    <a:pt x="1813" y="451"/>
                  </a:lnTo>
                  <a:lnTo>
                    <a:pt x="1812" y="451"/>
                  </a:lnTo>
                  <a:lnTo>
                    <a:pt x="1811" y="451"/>
                  </a:lnTo>
                  <a:lnTo>
                    <a:pt x="1810" y="451"/>
                  </a:lnTo>
                  <a:lnTo>
                    <a:pt x="1810" y="450"/>
                  </a:lnTo>
                  <a:lnTo>
                    <a:pt x="1811" y="448"/>
                  </a:lnTo>
                  <a:lnTo>
                    <a:pt x="1811" y="447"/>
                  </a:lnTo>
                  <a:lnTo>
                    <a:pt x="1811" y="444"/>
                  </a:lnTo>
                  <a:lnTo>
                    <a:pt x="1810" y="442"/>
                  </a:lnTo>
                  <a:lnTo>
                    <a:pt x="1810" y="441"/>
                  </a:lnTo>
                  <a:lnTo>
                    <a:pt x="1811" y="440"/>
                  </a:lnTo>
                  <a:lnTo>
                    <a:pt x="1811" y="439"/>
                  </a:lnTo>
                  <a:lnTo>
                    <a:pt x="1811" y="437"/>
                  </a:lnTo>
                  <a:lnTo>
                    <a:pt x="1811" y="436"/>
                  </a:lnTo>
                  <a:lnTo>
                    <a:pt x="1809" y="436"/>
                  </a:lnTo>
                  <a:lnTo>
                    <a:pt x="1808" y="435"/>
                  </a:lnTo>
                  <a:lnTo>
                    <a:pt x="1807" y="435"/>
                  </a:lnTo>
                  <a:lnTo>
                    <a:pt x="1805" y="435"/>
                  </a:lnTo>
                  <a:lnTo>
                    <a:pt x="1804" y="434"/>
                  </a:lnTo>
                  <a:lnTo>
                    <a:pt x="1803" y="434"/>
                  </a:lnTo>
                  <a:lnTo>
                    <a:pt x="1790" y="433"/>
                  </a:lnTo>
                  <a:lnTo>
                    <a:pt x="1787" y="432"/>
                  </a:lnTo>
                  <a:lnTo>
                    <a:pt x="1786" y="432"/>
                  </a:lnTo>
                  <a:lnTo>
                    <a:pt x="1785" y="432"/>
                  </a:lnTo>
                  <a:lnTo>
                    <a:pt x="1784" y="432"/>
                  </a:lnTo>
                  <a:lnTo>
                    <a:pt x="1783" y="432"/>
                  </a:lnTo>
                  <a:lnTo>
                    <a:pt x="1782" y="431"/>
                  </a:lnTo>
                  <a:lnTo>
                    <a:pt x="1781" y="429"/>
                  </a:lnTo>
                  <a:lnTo>
                    <a:pt x="1779" y="428"/>
                  </a:lnTo>
                  <a:lnTo>
                    <a:pt x="1778" y="428"/>
                  </a:lnTo>
                  <a:lnTo>
                    <a:pt x="1778" y="427"/>
                  </a:lnTo>
                  <a:lnTo>
                    <a:pt x="1777" y="427"/>
                  </a:lnTo>
                  <a:lnTo>
                    <a:pt x="1777" y="426"/>
                  </a:lnTo>
                  <a:lnTo>
                    <a:pt x="1777" y="425"/>
                  </a:lnTo>
                  <a:lnTo>
                    <a:pt x="1776" y="424"/>
                  </a:lnTo>
                  <a:lnTo>
                    <a:pt x="1775" y="422"/>
                  </a:lnTo>
                  <a:lnTo>
                    <a:pt x="1775" y="420"/>
                  </a:lnTo>
                  <a:lnTo>
                    <a:pt x="1774" y="420"/>
                  </a:lnTo>
                  <a:lnTo>
                    <a:pt x="1768" y="415"/>
                  </a:lnTo>
                  <a:lnTo>
                    <a:pt x="1767" y="414"/>
                  </a:lnTo>
                  <a:lnTo>
                    <a:pt x="1764" y="412"/>
                  </a:lnTo>
                  <a:lnTo>
                    <a:pt x="1759" y="412"/>
                  </a:lnTo>
                  <a:lnTo>
                    <a:pt x="1754" y="412"/>
                  </a:lnTo>
                  <a:lnTo>
                    <a:pt x="1748" y="415"/>
                  </a:lnTo>
                  <a:lnTo>
                    <a:pt x="1747" y="415"/>
                  </a:lnTo>
                  <a:lnTo>
                    <a:pt x="1744" y="414"/>
                  </a:lnTo>
                  <a:lnTo>
                    <a:pt x="1743" y="412"/>
                  </a:lnTo>
                  <a:lnTo>
                    <a:pt x="1741" y="412"/>
                  </a:lnTo>
                  <a:lnTo>
                    <a:pt x="1740" y="411"/>
                  </a:lnTo>
                  <a:lnTo>
                    <a:pt x="1740" y="410"/>
                  </a:lnTo>
                  <a:lnTo>
                    <a:pt x="1738" y="409"/>
                  </a:lnTo>
                  <a:lnTo>
                    <a:pt x="1738" y="408"/>
                  </a:lnTo>
                  <a:lnTo>
                    <a:pt x="1735" y="408"/>
                  </a:lnTo>
                  <a:lnTo>
                    <a:pt x="1733" y="408"/>
                  </a:lnTo>
                  <a:lnTo>
                    <a:pt x="1732" y="407"/>
                  </a:lnTo>
                  <a:lnTo>
                    <a:pt x="1731" y="407"/>
                  </a:lnTo>
                  <a:lnTo>
                    <a:pt x="1725" y="408"/>
                  </a:lnTo>
                  <a:lnTo>
                    <a:pt x="1714" y="404"/>
                  </a:lnTo>
                  <a:lnTo>
                    <a:pt x="1711" y="404"/>
                  </a:lnTo>
                  <a:lnTo>
                    <a:pt x="1710" y="406"/>
                  </a:lnTo>
                  <a:lnTo>
                    <a:pt x="1706" y="409"/>
                  </a:lnTo>
                  <a:lnTo>
                    <a:pt x="1705" y="409"/>
                  </a:lnTo>
                  <a:lnTo>
                    <a:pt x="1704" y="410"/>
                  </a:lnTo>
                  <a:lnTo>
                    <a:pt x="1699" y="409"/>
                  </a:lnTo>
                  <a:lnTo>
                    <a:pt x="1698" y="409"/>
                  </a:lnTo>
                  <a:lnTo>
                    <a:pt x="1697" y="410"/>
                  </a:lnTo>
                  <a:lnTo>
                    <a:pt x="1695" y="411"/>
                  </a:lnTo>
                  <a:lnTo>
                    <a:pt x="1693" y="411"/>
                  </a:lnTo>
                  <a:lnTo>
                    <a:pt x="1690" y="411"/>
                  </a:lnTo>
                  <a:lnTo>
                    <a:pt x="1689" y="411"/>
                  </a:lnTo>
                  <a:lnTo>
                    <a:pt x="1688" y="414"/>
                  </a:lnTo>
                  <a:lnTo>
                    <a:pt x="1687" y="414"/>
                  </a:lnTo>
                  <a:lnTo>
                    <a:pt x="1685" y="414"/>
                  </a:lnTo>
                  <a:lnTo>
                    <a:pt x="1682" y="414"/>
                  </a:lnTo>
                  <a:lnTo>
                    <a:pt x="1680" y="415"/>
                  </a:lnTo>
                  <a:lnTo>
                    <a:pt x="1679" y="415"/>
                  </a:lnTo>
                  <a:lnTo>
                    <a:pt x="1678" y="416"/>
                  </a:lnTo>
                  <a:lnTo>
                    <a:pt x="1676" y="417"/>
                  </a:lnTo>
                  <a:lnTo>
                    <a:pt x="1674" y="418"/>
                  </a:lnTo>
                  <a:lnTo>
                    <a:pt x="1673" y="420"/>
                  </a:lnTo>
                  <a:lnTo>
                    <a:pt x="1672" y="423"/>
                  </a:lnTo>
                  <a:lnTo>
                    <a:pt x="1669" y="424"/>
                  </a:lnTo>
                  <a:lnTo>
                    <a:pt x="1666" y="424"/>
                  </a:lnTo>
                  <a:lnTo>
                    <a:pt x="1663" y="424"/>
                  </a:lnTo>
                  <a:lnTo>
                    <a:pt x="1658" y="422"/>
                  </a:lnTo>
                  <a:lnTo>
                    <a:pt x="1656" y="422"/>
                  </a:lnTo>
                  <a:lnTo>
                    <a:pt x="1652" y="424"/>
                  </a:lnTo>
                  <a:lnTo>
                    <a:pt x="1649" y="424"/>
                  </a:lnTo>
                  <a:lnTo>
                    <a:pt x="1647" y="423"/>
                  </a:lnTo>
                  <a:lnTo>
                    <a:pt x="1645" y="422"/>
                  </a:lnTo>
                  <a:lnTo>
                    <a:pt x="1644" y="420"/>
                  </a:lnTo>
                  <a:lnTo>
                    <a:pt x="1642" y="420"/>
                  </a:lnTo>
                  <a:lnTo>
                    <a:pt x="1638" y="420"/>
                  </a:lnTo>
                  <a:lnTo>
                    <a:pt x="1637" y="420"/>
                  </a:lnTo>
                  <a:lnTo>
                    <a:pt x="1637" y="419"/>
                  </a:lnTo>
                  <a:lnTo>
                    <a:pt x="1636" y="418"/>
                  </a:lnTo>
                  <a:lnTo>
                    <a:pt x="1635" y="415"/>
                  </a:lnTo>
                  <a:lnTo>
                    <a:pt x="1632" y="414"/>
                  </a:lnTo>
                  <a:lnTo>
                    <a:pt x="1627" y="415"/>
                  </a:lnTo>
                  <a:lnTo>
                    <a:pt x="1624" y="415"/>
                  </a:lnTo>
                  <a:lnTo>
                    <a:pt x="1623" y="414"/>
                  </a:lnTo>
                  <a:lnTo>
                    <a:pt x="1619" y="410"/>
                  </a:lnTo>
                  <a:lnTo>
                    <a:pt x="1613" y="409"/>
                  </a:lnTo>
                  <a:lnTo>
                    <a:pt x="1612" y="408"/>
                  </a:lnTo>
                  <a:lnTo>
                    <a:pt x="1609" y="402"/>
                  </a:lnTo>
                  <a:lnTo>
                    <a:pt x="1607" y="401"/>
                  </a:lnTo>
                  <a:lnTo>
                    <a:pt x="1604" y="401"/>
                  </a:lnTo>
                  <a:lnTo>
                    <a:pt x="1602" y="400"/>
                  </a:lnTo>
                  <a:lnTo>
                    <a:pt x="1601" y="399"/>
                  </a:lnTo>
                  <a:lnTo>
                    <a:pt x="1601" y="398"/>
                  </a:lnTo>
                  <a:lnTo>
                    <a:pt x="1600" y="395"/>
                  </a:lnTo>
                  <a:lnTo>
                    <a:pt x="1601" y="394"/>
                  </a:lnTo>
                  <a:lnTo>
                    <a:pt x="1601" y="392"/>
                  </a:lnTo>
                  <a:lnTo>
                    <a:pt x="1602" y="391"/>
                  </a:lnTo>
                  <a:lnTo>
                    <a:pt x="1602" y="390"/>
                  </a:lnTo>
                  <a:lnTo>
                    <a:pt x="1602" y="389"/>
                  </a:lnTo>
                  <a:lnTo>
                    <a:pt x="1600" y="386"/>
                  </a:lnTo>
                  <a:lnTo>
                    <a:pt x="1598" y="385"/>
                  </a:lnTo>
                  <a:lnTo>
                    <a:pt x="1597" y="383"/>
                  </a:lnTo>
                  <a:lnTo>
                    <a:pt x="1597" y="382"/>
                  </a:lnTo>
                  <a:lnTo>
                    <a:pt x="1598" y="381"/>
                  </a:lnTo>
                  <a:lnTo>
                    <a:pt x="1598" y="378"/>
                  </a:lnTo>
                  <a:lnTo>
                    <a:pt x="1598" y="377"/>
                  </a:lnTo>
                  <a:lnTo>
                    <a:pt x="1598" y="376"/>
                  </a:lnTo>
                  <a:lnTo>
                    <a:pt x="1598" y="375"/>
                  </a:lnTo>
                  <a:lnTo>
                    <a:pt x="1598" y="374"/>
                  </a:lnTo>
                  <a:lnTo>
                    <a:pt x="1597" y="372"/>
                  </a:lnTo>
                  <a:lnTo>
                    <a:pt x="1596" y="370"/>
                  </a:lnTo>
                  <a:lnTo>
                    <a:pt x="1595" y="367"/>
                  </a:lnTo>
                  <a:lnTo>
                    <a:pt x="1595" y="365"/>
                  </a:lnTo>
                  <a:lnTo>
                    <a:pt x="1595" y="364"/>
                  </a:lnTo>
                  <a:lnTo>
                    <a:pt x="1595" y="362"/>
                  </a:lnTo>
                  <a:lnTo>
                    <a:pt x="1595" y="361"/>
                  </a:lnTo>
                  <a:lnTo>
                    <a:pt x="1595" y="360"/>
                  </a:lnTo>
                  <a:lnTo>
                    <a:pt x="1595" y="359"/>
                  </a:lnTo>
                  <a:lnTo>
                    <a:pt x="1596" y="357"/>
                  </a:lnTo>
                  <a:lnTo>
                    <a:pt x="1597" y="355"/>
                  </a:lnTo>
                  <a:lnTo>
                    <a:pt x="1593" y="351"/>
                  </a:lnTo>
                  <a:lnTo>
                    <a:pt x="1592" y="350"/>
                  </a:lnTo>
                  <a:lnTo>
                    <a:pt x="1589" y="350"/>
                  </a:lnTo>
                  <a:lnTo>
                    <a:pt x="1588" y="350"/>
                  </a:lnTo>
                  <a:lnTo>
                    <a:pt x="1587" y="349"/>
                  </a:lnTo>
                  <a:lnTo>
                    <a:pt x="1586" y="349"/>
                  </a:lnTo>
                  <a:lnTo>
                    <a:pt x="1584" y="349"/>
                  </a:lnTo>
                  <a:lnTo>
                    <a:pt x="1583" y="349"/>
                  </a:lnTo>
                  <a:lnTo>
                    <a:pt x="1580" y="347"/>
                  </a:lnTo>
                  <a:lnTo>
                    <a:pt x="1579" y="347"/>
                  </a:lnTo>
                  <a:lnTo>
                    <a:pt x="1577" y="347"/>
                  </a:lnTo>
                  <a:lnTo>
                    <a:pt x="1573" y="345"/>
                  </a:lnTo>
                  <a:lnTo>
                    <a:pt x="1572" y="345"/>
                  </a:lnTo>
                  <a:lnTo>
                    <a:pt x="1570" y="345"/>
                  </a:lnTo>
                  <a:lnTo>
                    <a:pt x="1567" y="347"/>
                  </a:lnTo>
                  <a:lnTo>
                    <a:pt x="1566" y="347"/>
                  </a:lnTo>
                  <a:lnTo>
                    <a:pt x="1564" y="345"/>
                  </a:lnTo>
                  <a:lnTo>
                    <a:pt x="1563" y="344"/>
                  </a:lnTo>
                  <a:lnTo>
                    <a:pt x="1562" y="342"/>
                  </a:lnTo>
                  <a:lnTo>
                    <a:pt x="1560" y="342"/>
                  </a:lnTo>
                  <a:lnTo>
                    <a:pt x="1559" y="342"/>
                  </a:lnTo>
                  <a:lnTo>
                    <a:pt x="1557" y="342"/>
                  </a:lnTo>
                  <a:lnTo>
                    <a:pt x="1555" y="340"/>
                  </a:lnTo>
                  <a:lnTo>
                    <a:pt x="1540" y="332"/>
                  </a:lnTo>
                  <a:lnTo>
                    <a:pt x="1537" y="331"/>
                  </a:lnTo>
                  <a:lnTo>
                    <a:pt x="1535" y="330"/>
                  </a:lnTo>
                  <a:lnTo>
                    <a:pt x="1524" y="330"/>
                  </a:lnTo>
                  <a:lnTo>
                    <a:pt x="1519" y="330"/>
                  </a:lnTo>
                  <a:lnTo>
                    <a:pt x="1516" y="330"/>
                  </a:lnTo>
                  <a:lnTo>
                    <a:pt x="1512" y="328"/>
                  </a:lnTo>
                  <a:lnTo>
                    <a:pt x="1510" y="326"/>
                  </a:lnTo>
                  <a:lnTo>
                    <a:pt x="1508" y="323"/>
                  </a:lnTo>
                  <a:lnTo>
                    <a:pt x="1504" y="320"/>
                  </a:lnTo>
                  <a:lnTo>
                    <a:pt x="1503" y="320"/>
                  </a:lnTo>
                  <a:lnTo>
                    <a:pt x="1499" y="320"/>
                  </a:lnTo>
                  <a:lnTo>
                    <a:pt x="1491" y="317"/>
                  </a:lnTo>
                  <a:lnTo>
                    <a:pt x="1490" y="317"/>
                  </a:lnTo>
                  <a:lnTo>
                    <a:pt x="1489" y="316"/>
                  </a:lnTo>
                  <a:lnTo>
                    <a:pt x="1488" y="315"/>
                  </a:lnTo>
                  <a:lnTo>
                    <a:pt x="1488" y="314"/>
                  </a:lnTo>
                  <a:lnTo>
                    <a:pt x="1485" y="312"/>
                  </a:lnTo>
                  <a:lnTo>
                    <a:pt x="1480" y="310"/>
                  </a:lnTo>
                  <a:lnTo>
                    <a:pt x="1478" y="310"/>
                  </a:lnTo>
                  <a:lnTo>
                    <a:pt x="1477" y="308"/>
                  </a:lnTo>
                  <a:lnTo>
                    <a:pt x="1477" y="307"/>
                  </a:lnTo>
                  <a:lnTo>
                    <a:pt x="1476" y="306"/>
                  </a:lnTo>
                  <a:lnTo>
                    <a:pt x="1475" y="306"/>
                  </a:lnTo>
                  <a:lnTo>
                    <a:pt x="1474" y="306"/>
                  </a:lnTo>
                  <a:lnTo>
                    <a:pt x="1473" y="307"/>
                  </a:lnTo>
                  <a:lnTo>
                    <a:pt x="1473" y="308"/>
                  </a:lnTo>
                  <a:lnTo>
                    <a:pt x="1473" y="310"/>
                  </a:lnTo>
                  <a:lnTo>
                    <a:pt x="1473" y="311"/>
                  </a:lnTo>
                  <a:lnTo>
                    <a:pt x="1471" y="314"/>
                  </a:lnTo>
                  <a:lnTo>
                    <a:pt x="1471" y="315"/>
                  </a:lnTo>
                  <a:lnTo>
                    <a:pt x="1471" y="317"/>
                  </a:lnTo>
                  <a:lnTo>
                    <a:pt x="1467" y="323"/>
                  </a:lnTo>
                  <a:lnTo>
                    <a:pt x="1466" y="324"/>
                  </a:lnTo>
                  <a:lnTo>
                    <a:pt x="1465" y="326"/>
                  </a:lnTo>
                  <a:lnTo>
                    <a:pt x="1464" y="326"/>
                  </a:lnTo>
                  <a:lnTo>
                    <a:pt x="1457" y="328"/>
                  </a:lnTo>
                  <a:lnTo>
                    <a:pt x="1454" y="331"/>
                  </a:lnTo>
                  <a:lnTo>
                    <a:pt x="1451" y="334"/>
                  </a:lnTo>
                  <a:lnTo>
                    <a:pt x="1451" y="335"/>
                  </a:lnTo>
                  <a:lnTo>
                    <a:pt x="1450" y="337"/>
                  </a:lnTo>
                  <a:lnTo>
                    <a:pt x="1449" y="339"/>
                  </a:lnTo>
                  <a:lnTo>
                    <a:pt x="1449" y="340"/>
                  </a:lnTo>
                  <a:lnTo>
                    <a:pt x="1450" y="342"/>
                  </a:lnTo>
                  <a:lnTo>
                    <a:pt x="1450" y="344"/>
                  </a:lnTo>
                  <a:lnTo>
                    <a:pt x="1449" y="345"/>
                  </a:lnTo>
                  <a:lnTo>
                    <a:pt x="1447" y="344"/>
                  </a:lnTo>
                  <a:lnTo>
                    <a:pt x="1446" y="344"/>
                  </a:lnTo>
                  <a:lnTo>
                    <a:pt x="1443" y="345"/>
                  </a:lnTo>
                  <a:lnTo>
                    <a:pt x="1442" y="347"/>
                  </a:lnTo>
                  <a:lnTo>
                    <a:pt x="1442" y="348"/>
                  </a:lnTo>
                  <a:lnTo>
                    <a:pt x="1440" y="351"/>
                  </a:lnTo>
                  <a:lnTo>
                    <a:pt x="1440" y="352"/>
                  </a:lnTo>
                  <a:lnTo>
                    <a:pt x="1439" y="353"/>
                  </a:lnTo>
                  <a:lnTo>
                    <a:pt x="1438" y="355"/>
                  </a:lnTo>
                  <a:lnTo>
                    <a:pt x="1438" y="356"/>
                  </a:lnTo>
                  <a:lnTo>
                    <a:pt x="1438" y="357"/>
                  </a:lnTo>
                  <a:lnTo>
                    <a:pt x="1439" y="358"/>
                  </a:lnTo>
                  <a:lnTo>
                    <a:pt x="1439" y="359"/>
                  </a:lnTo>
                  <a:lnTo>
                    <a:pt x="1439" y="360"/>
                  </a:lnTo>
                  <a:lnTo>
                    <a:pt x="1438" y="364"/>
                  </a:lnTo>
                  <a:lnTo>
                    <a:pt x="1437" y="366"/>
                  </a:lnTo>
                  <a:lnTo>
                    <a:pt x="1437" y="368"/>
                  </a:lnTo>
                  <a:lnTo>
                    <a:pt x="1434" y="373"/>
                  </a:lnTo>
                  <a:lnTo>
                    <a:pt x="1434" y="375"/>
                  </a:lnTo>
                  <a:lnTo>
                    <a:pt x="1435" y="377"/>
                  </a:lnTo>
                  <a:lnTo>
                    <a:pt x="1437" y="378"/>
                  </a:lnTo>
                  <a:lnTo>
                    <a:pt x="1438" y="379"/>
                  </a:lnTo>
                  <a:lnTo>
                    <a:pt x="1439" y="379"/>
                  </a:lnTo>
                  <a:lnTo>
                    <a:pt x="1439" y="381"/>
                  </a:lnTo>
                  <a:lnTo>
                    <a:pt x="1439" y="382"/>
                  </a:lnTo>
                  <a:lnTo>
                    <a:pt x="1440" y="383"/>
                  </a:lnTo>
                  <a:lnTo>
                    <a:pt x="1441" y="383"/>
                  </a:lnTo>
                  <a:lnTo>
                    <a:pt x="1439" y="385"/>
                  </a:lnTo>
                  <a:lnTo>
                    <a:pt x="1439" y="386"/>
                  </a:lnTo>
                  <a:lnTo>
                    <a:pt x="1440" y="390"/>
                  </a:lnTo>
                  <a:lnTo>
                    <a:pt x="1442" y="394"/>
                  </a:lnTo>
                  <a:lnTo>
                    <a:pt x="1442" y="395"/>
                  </a:lnTo>
                  <a:lnTo>
                    <a:pt x="1443" y="397"/>
                  </a:lnTo>
                  <a:lnTo>
                    <a:pt x="1446" y="399"/>
                  </a:lnTo>
                  <a:lnTo>
                    <a:pt x="1447" y="399"/>
                  </a:lnTo>
                  <a:lnTo>
                    <a:pt x="1449" y="400"/>
                  </a:lnTo>
                  <a:lnTo>
                    <a:pt x="1450" y="400"/>
                  </a:lnTo>
                  <a:lnTo>
                    <a:pt x="1451" y="401"/>
                  </a:lnTo>
                  <a:lnTo>
                    <a:pt x="1452" y="402"/>
                  </a:lnTo>
                  <a:lnTo>
                    <a:pt x="1452" y="403"/>
                  </a:lnTo>
                  <a:lnTo>
                    <a:pt x="1452" y="406"/>
                  </a:lnTo>
                  <a:lnTo>
                    <a:pt x="1451" y="409"/>
                  </a:lnTo>
                  <a:lnTo>
                    <a:pt x="1451" y="410"/>
                  </a:lnTo>
                  <a:lnTo>
                    <a:pt x="1451" y="412"/>
                  </a:lnTo>
                  <a:lnTo>
                    <a:pt x="1451" y="414"/>
                  </a:lnTo>
                  <a:lnTo>
                    <a:pt x="1451" y="415"/>
                  </a:lnTo>
                  <a:lnTo>
                    <a:pt x="1451" y="416"/>
                  </a:lnTo>
                  <a:lnTo>
                    <a:pt x="1445" y="428"/>
                  </a:lnTo>
                  <a:lnTo>
                    <a:pt x="1443" y="431"/>
                  </a:lnTo>
                  <a:lnTo>
                    <a:pt x="1438" y="434"/>
                  </a:lnTo>
                  <a:lnTo>
                    <a:pt x="1437" y="435"/>
                  </a:lnTo>
                  <a:lnTo>
                    <a:pt x="1435" y="436"/>
                  </a:lnTo>
                  <a:lnTo>
                    <a:pt x="1434" y="436"/>
                  </a:lnTo>
                  <a:lnTo>
                    <a:pt x="1433" y="434"/>
                  </a:lnTo>
                  <a:lnTo>
                    <a:pt x="1432" y="434"/>
                  </a:lnTo>
                  <a:lnTo>
                    <a:pt x="1431" y="434"/>
                  </a:lnTo>
                  <a:lnTo>
                    <a:pt x="1428" y="436"/>
                  </a:lnTo>
                  <a:lnTo>
                    <a:pt x="1425" y="436"/>
                  </a:lnTo>
                  <a:lnTo>
                    <a:pt x="1425" y="437"/>
                  </a:lnTo>
                  <a:lnTo>
                    <a:pt x="1425" y="439"/>
                  </a:lnTo>
                  <a:lnTo>
                    <a:pt x="1425" y="441"/>
                  </a:lnTo>
                  <a:lnTo>
                    <a:pt x="1424" y="442"/>
                  </a:lnTo>
                  <a:lnTo>
                    <a:pt x="1422" y="444"/>
                  </a:lnTo>
                  <a:lnTo>
                    <a:pt x="1418" y="447"/>
                  </a:lnTo>
                  <a:lnTo>
                    <a:pt x="1416" y="448"/>
                  </a:lnTo>
                  <a:lnTo>
                    <a:pt x="1415" y="448"/>
                  </a:lnTo>
                  <a:lnTo>
                    <a:pt x="1414" y="448"/>
                  </a:lnTo>
                  <a:lnTo>
                    <a:pt x="1412" y="448"/>
                  </a:lnTo>
                  <a:lnTo>
                    <a:pt x="1409" y="447"/>
                  </a:lnTo>
                  <a:lnTo>
                    <a:pt x="1408" y="445"/>
                  </a:lnTo>
                  <a:lnTo>
                    <a:pt x="1408" y="444"/>
                  </a:lnTo>
                  <a:lnTo>
                    <a:pt x="1407" y="443"/>
                  </a:lnTo>
                  <a:lnTo>
                    <a:pt x="1406" y="443"/>
                  </a:lnTo>
                  <a:lnTo>
                    <a:pt x="1406" y="442"/>
                  </a:lnTo>
                  <a:lnTo>
                    <a:pt x="1404" y="440"/>
                  </a:lnTo>
                  <a:lnTo>
                    <a:pt x="1403" y="439"/>
                  </a:lnTo>
                  <a:lnTo>
                    <a:pt x="1392" y="437"/>
                  </a:lnTo>
                  <a:lnTo>
                    <a:pt x="1390" y="440"/>
                  </a:lnTo>
                  <a:lnTo>
                    <a:pt x="1389" y="440"/>
                  </a:lnTo>
                  <a:lnTo>
                    <a:pt x="1388" y="440"/>
                  </a:lnTo>
                  <a:lnTo>
                    <a:pt x="1387" y="439"/>
                  </a:lnTo>
                  <a:lnTo>
                    <a:pt x="1387" y="437"/>
                  </a:lnTo>
                  <a:lnTo>
                    <a:pt x="1386" y="437"/>
                  </a:lnTo>
                  <a:lnTo>
                    <a:pt x="1386" y="436"/>
                  </a:lnTo>
                  <a:lnTo>
                    <a:pt x="1385" y="436"/>
                  </a:lnTo>
                  <a:lnTo>
                    <a:pt x="1383" y="437"/>
                  </a:lnTo>
                  <a:lnTo>
                    <a:pt x="1381" y="439"/>
                  </a:lnTo>
                  <a:lnTo>
                    <a:pt x="1380" y="439"/>
                  </a:lnTo>
                  <a:lnTo>
                    <a:pt x="1379" y="437"/>
                  </a:lnTo>
                  <a:lnTo>
                    <a:pt x="1377" y="436"/>
                  </a:lnTo>
                  <a:lnTo>
                    <a:pt x="1376" y="435"/>
                  </a:lnTo>
                  <a:lnTo>
                    <a:pt x="1370" y="433"/>
                  </a:lnTo>
                  <a:lnTo>
                    <a:pt x="1370" y="432"/>
                  </a:lnTo>
                  <a:lnTo>
                    <a:pt x="1369" y="432"/>
                  </a:lnTo>
                  <a:lnTo>
                    <a:pt x="1368" y="433"/>
                  </a:lnTo>
                  <a:lnTo>
                    <a:pt x="1366" y="433"/>
                  </a:lnTo>
                  <a:lnTo>
                    <a:pt x="1366" y="434"/>
                  </a:lnTo>
                  <a:lnTo>
                    <a:pt x="1365" y="435"/>
                  </a:lnTo>
                  <a:lnTo>
                    <a:pt x="1364" y="435"/>
                  </a:lnTo>
                  <a:lnTo>
                    <a:pt x="1363" y="434"/>
                  </a:lnTo>
                  <a:lnTo>
                    <a:pt x="1363" y="433"/>
                  </a:lnTo>
                  <a:lnTo>
                    <a:pt x="1362" y="431"/>
                  </a:lnTo>
                  <a:lnTo>
                    <a:pt x="1361" y="431"/>
                  </a:lnTo>
                  <a:lnTo>
                    <a:pt x="1359" y="432"/>
                  </a:lnTo>
                  <a:lnTo>
                    <a:pt x="1357" y="433"/>
                  </a:lnTo>
                  <a:lnTo>
                    <a:pt x="1356" y="434"/>
                  </a:lnTo>
                  <a:lnTo>
                    <a:pt x="1355" y="435"/>
                  </a:lnTo>
                  <a:lnTo>
                    <a:pt x="1352" y="435"/>
                  </a:lnTo>
                  <a:lnTo>
                    <a:pt x="1351" y="436"/>
                  </a:lnTo>
                  <a:lnTo>
                    <a:pt x="1349" y="437"/>
                  </a:lnTo>
                  <a:lnTo>
                    <a:pt x="1348" y="439"/>
                  </a:lnTo>
                  <a:lnTo>
                    <a:pt x="1347" y="439"/>
                  </a:lnTo>
                  <a:lnTo>
                    <a:pt x="1347" y="437"/>
                  </a:lnTo>
                  <a:lnTo>
                    <a:pt x="1346" y="437"/>
                  </a:lnTo>
                  <a:lnTo>
                    <a:pt x="1345" y="435"/>
                  </a:lnTo>
                  <a:lnTo>
                    <a:pt x="1343" y="435"/>
                  </a:lnTo>
                  <a:lnTo>
                    <a:pt x="1333" y="435"/>
                  </a:lnTo>
                  <a:lnTo>
                    <a:pt x="1330" y="434"/>
                  </a:lnTo>
                  <a:lnTo>
                    <a:pt x="1330" y="433"/>
                  </a:lnTo>
                  <a:lnTo>
                    <a:pt x="1329" y="431"/>
                  </a:lnTo>
                  <a:lnTo>
                    <a:pt x="1328" y="429"/>
                  </a:lnTo>
                  <a:lnTo>
                    <a:pt x="1327" y="429"/>
                  </a:lnTo>
                  <a:lnTo>
                    <a:pt x="1320" y="429"/>
                  </a:lnTo>
                  <a:lnTo>
                    <a:pt x="1317" y="431"/>
                  </a:lnTo>
                  <a:lnTo>
                    <a:pt x="1316" y="431"/>
                  </a:lnTo>
                  <a:lnTo>
                    <a:pt x="1314" y="431"/>
                  </a:lnTo>
                  <a:lnTo>
                    <a:pt x="1313" y="428"/>
                  </a:lnTo>
                  <a:lnTo>
                    <a:pt x="1312" y="426"/>
                  </a:lnTo>
                  <a:lnTo>
                    <a:pt x="1311" y="426"/>
                  </a:lnTo>
                  <a:lnTo>
                    <a:pt x="1311" y="425"/>
                  </a:lnTo>
                  <a:lnTo>
                    <a:pt x="1311" y="424"/>
                  </a:lnTo>
                  <a:lnTo>
                    <a:pt x="1311" y="423"/>
                  </a:lnTo>
                  <a:lnTo>
                    <a:pt x="1310" y="423"/>
                  </a:lnTo>
                  <a:lnTo>
                    <a:pt x="1307" y="422"/>
                  </a:lnTo>
                  <a:lnTo>
                    <a:pt x="1307" y="420"/>
                  </a:lnTo>
                  <a:lnTo>
                    <a:pt x="1305" y="419"/>
                  </a:lnTo>
                  <a:lnTo>
                    <a:pt x="1305" y="417"/>
                  </a:lnTo>
                  <a:lnTo>
                    <a:pt x="1304" y="415"/>
                  </a:lnTo>
                  <a:lnTo>
                    <a:pt x="1304" y="408"/>
                  </a:lnTo>
                  <a:lnTo>
                    <a:pt x="1304" y="407"/>
                  </a:lnTo>
                  <a:lnTo>
                    <a:pt x="1303" y="403"/>
                  </a:lnTo>
                  <a:lnTo>
                    <a:pt x="1303" y="401"/>
                  </a:lnTo>
                  <a:lnTo>
                    <a:pt x="1302" y="400"/>
                  </a:lnTo>
                  <a:lnTo>
                    <a:pt x="1301" y="399"/>
                  </a:lnTo>
                  <a:lnTo>
                    <a:pt x="1288" y="399"/>
                  </a:lnTo>
                  <a:lnTo>
                    <a:pt x="1275" y="398"/>
                  </a:lnTo>
                  <a:lnTo>
                    <a:pt x="1270" y="397"/>
                  </a:lnTo>
                  <a:lnTo>
                    <a:pt x="1262" y="397"/>
                  </a:lnTo>
                  <a:lnTo>
                    <a:pt x="1260" y="397"/>
                  </a:lnTo>
                  <a:lnTo>
                    <a:pt x="1259" y="397"/>
                  </a:lnTo>
                  <a:lnTo>
                    <a:pt x="1257" y="397"/>
                  </a:lnTo>
                  <a:lnTo>
                    <a:pt x="1256" y="395"/>
                  </a:lnTo>
                  <a:lnTo>
                    <a:pt x="1254" y="394"/>
                  </a:lnTo>
                  <a:lnTo>
                    <a:pt x="1254" y="391"/>
                  </a:lnTo>
                  <a:lnTo>
                    <a:pt x="1254" y="389"/>
                  </a:lnTo>
                  <a:lnTo>
                    <a:pt x="1253" y="386"/>
                  </a:lnTo>
                  <a:lnTo>
                    <a:pt x="1252" y="385"/>
                  </a:lnTo>
                  <a:lnTo>
                    <a:pt x="1250" y="385"/>
                  </a:lnTo>
                  <a:lnTo>
                    <a:pt x="1248" y="386"/>
                  </a:lnTo>
                  <a:lnTo>
                    <a:pt x="1247" y="386"/>
                  </a:lnTo>
                  <a:lnTo>
                    <a:pt x="1247" y="387"/>
                  </a:lnTo>
                  <a:lnTo>
                    <a:pt x="1245" y="390"/>
                  </a:lnTo>
                  <a:lnTo>
                    <a:pt x="1245" y="391"/>
                  </a:lnTo>
                  <a:lnTo>
                    <a:pt x="1244" y="392"/>
                  </a:lnTo>
                  <a:lnTo>
                    <a:pt x="1243" y="392"/>
                  </a:lnTo>
                  <a:lnTo>
                    <a:pt x="1242" y="393"/>
                  </a:lnTo>
                  <a:lnTo>
                    <a:pt x="1241" y="392"/>
                  </a:lnTo>
                  <a:lnTo>
                    <a:pt x="1239" y="389"/>
                  </a:lnTo>
                  <a:lnTo>
                    <a:pt x="1237" y="387"/>
                  </a:lnTo>
                  <a:lnTo>
                    <a:pt x="1235" y="386"/>
                  </a:lnTo>
                  <a:lnTo>
                    <a:pt x="1234" y="386"/>
                  </a:lnTo>
                  <a:lnTo>
                    <a:pt x="1234" y="384"/>
                  </a:lnTo>
                  <a:lnTo>
                    <a:pt x="1233" y="382"/>
                  </a:lnTo>
                  <a:lnTo>
                    <a:pt x="1232" y="382"/>
                  </a:lnTo>
                  <a:lnTo>
                    <a:pt x="1232" y="381"/>
                  </a:lnTo>
                  <a:lnTo>
                    <a:pt x="1231" y="382"/>
                  </a:lnTo>
                  <a:lnTo>
                    <a:pt x="1230" y="382"/>
                  </a:lnTo>
                  <a:lnTo>
                    <a:pt x="1230" y="383"/>
                  </a:lnTo>
                  <a:lnTo>
                    <a:pt x="1230" y="384"/>
                  </a:lnTo>
                  <a:lnTo>
                    <a:pt x="1228" y="385"/>
                  </a:lnTo>
                  <a:lnTo>
                    <a:pt x="1227" y="390"/>
                  </a:lnTo>
                  <a:lnTo>
                    <a:pt x="1224" y="392"/>
                  </a:lnTo>
                  <a:lnTo>
                    <a:pt x="1221" y="392"/>
                  </a:lnTo>
                  <a:lnTo>
                    <a:pt x="1214" y="391"/>
                  </a:lnTo>
                  <a:lnTo>
                    <a:pt x="1211" y="391"/>
                  </a:lnTo>
                  <a:lnTo>
                    <a:pt x="1209" y="392"/>
                  </a:lnTo>
                  <a:lnTo>
                    <a:pt x="1206" y="393"/>
                  </a:lnTo>
                  <a:lnTo>
                    <a:pt x="1205" y="394"/>
                  </a:lnTo>
                  <a:lnTo>
                    <a:pt x="1204" y="398"/>
                  </a:lnTo>
                  <a:lnTo>
                    <a:pt x="1202" y="399"/>
                  </a:lnTo>
                  <a:lnTo>
                    <a:pt x="1198" y="401"/>
                  </a:lnTo>
                  <a:lnTo>
                    <a:pt x="1198" y="402"/>
                  </a:lnTo>
                  <a:lnTo>
                    <a:pt x="1197" y="403"/>
                  </a:lnTo>
                  <a:lnTo>
                    <a:pt x="1197" y="404"/>
                  </a:lnTo>
                  <a:lnTo>
                    <a:pt x="1197" y="406"/>
                  </a:lnTo>
                  <a:lnTo>
                    <a:pt x="1195" y="406"/>
                  </a:lnTo>
                  <a:lnTo>
                    <a:pt x="1192" y="404"/>
                  </a:lnTo>
                  <a:lnTo>
                    <a:pt x="1190" y="404"/>
                  </a:lnTo>
                  <a:lnTo>
                    <a:pt x="1187" y="407"/>
                  </a:lnTo>
                  <a:lnTo>
                    <a:pt x="1185" y="407"/>
                  </a:lnTo>
                  <a:lnTo>
                    <a:pt x="1181" y="407"/>
                  </a:lnTo>
                  <a:lnTo>
                    <a:pt x="1180" y="408"/>
                  </a:lnTo>
                  <a:lnTo>
                    <a:pt x="1179" y="409"/>
                  </a:lnTo>
                  <a:lnTo>
                    <a:pt x="1176" y="412"/>
                  </a:lnTo>
                  <a:lnTo>
                    <a:pt x="1175" y="414"/>
                  </a:lnTo>
                  <a:lnTo>
                    <a:pt x="1172" y="415"/>
                  </a:lnTo>
                  <a:lnTo>
                    <a:pt x="1171" y="415"/>
                  </a:lnTo>
                  <a:lnTo>
                    <a:pt x="1171" y="416"/>
                  </a:lnTo>
                  <a:lnTo>
                    <a:pt x="1171" y="417"/>
                  </a:lnTo>
                  <a:lnTo>
                    <a:pt x="1170" y="418"/>
                  </a:lnTo>
                  <a:lnTo>
                    <a:pt x="1170" y="419"/>
                  </a:lnTo>
                  <a:lnTo>
                    <a:pt x="1168" y="419"/>
                  </a:lnTo>
                  <a:lnTo>
                    <a:pt x="1167" y="420"/>
                  </a:lnTo>
                  <a:lnTo>
                    <a:pt x="1166" y="420"/>
                  </a:lnTo>
                  <a:lnTo>
                    <a:pt x="1163" y="419"/>
                  </a:lnTo>
                  <a:lnTo>
                    <a:pt x="1162" y="419"/>
                  </a:lnTo>
                  <a:lnTo>
                    <a:pt x="1159" y="422"/>
                  </a:lnTo>
                  <a:lnTo>
                    <a:pt x="1158" y="422"/>
                  </a:lnTo>
                  <a:lnTo>
                    <a:pt x="1157" y="422"/>
                  </a:lnTo>
                  <a:lnTo>
                    <a:pt x="1156" y="422"/>
                  </a:lnTo>
                  <a:lnTo>
                    <a:pt x="1152" y="425"/>
                  </a:lnTo>
                  <a:lnTo>
                    <a:pt x="1150" y="426"/>
                  </a:lnTo>
                  <a:lnTo>
                    <a:pt x="1146" y="427"/>
                  </a:lnTo>
                  <a:lnTo>
                    <a:pt x="1145" y="428"/>
                  </a:lnTo>
                  <a:lnTo>
                    <a:pt x="1144" y="429"/>
                  </a:lnTo>
                  <a:lnTo>
                    <a:pt x="1144" y="431"/>
                  </a:lnTo>
                  <a:lnTo>
                    <a:pt x="1144" y="432"/>
                  </a:lnTo>
                  <a:lnTo>
                    <a:pt x="1144" y="433"/>
                  </a:lnTo>
                  <a:lnTo>
                    <a:pt x="1142" y="434"/>
                  </a:lnTo>
                  <a:lnTo>
                    <a:pt x="1140" y="435"/>
                  </a:lnTo>
                  <a:lnTo>
                    <a:pt x="1139" y="435"/>
                  </a:lnTo>
                  <a:lnTo>
                    <a:pt x="1133" y="435"/>
                  </a:lnTo>
                  <a:lnTo>
                    <a:pt x="1131" y="436"/>
                  </a:lnTo>
                  <a:lnTo>
                    <a:pt x="1130" y="437"/>
                  </a:lnTo>
                  <a:lnTo>
                    <a:pt x="1130" y="439"/>
                  </a:lnTo>
                  <a:lnTo>
                    <a:pt x="1129" y="441"/>
                  </a:lnTo>
                  <a:lnTo>
                    <a:pt x="1130" y="442"/>
                  </a:lnTo>
                  <a:lnTo>
                    <a:pt x="1130" y="443"/>
                  </a:lnTo>
                  <a:lnTo>
                    <a:pt x="1130" y="444"/>
                  </a:lnTo>
                  <a:lnTo>
                    <a:pt x="1130" y="445"/>
                  </a:lnTo>
                  <a:lnTo>
                    <a:pt x="1132" y="445"/>
                  </a:lnTo>
                  <a:lnTo>
                    <a:pt x="1132" y="447"/>
                  </a:lnTo>
                  <a:lnTo>
                    <a:pt x="1133" y="448"/>
                  </a:lnTo>
                  <a:lnTo>
                    <a:pt x="1132" y="448"/>
                  </a:lnTo>
                  <a:lnTo>
                    <a:pt x="1132" y="449"/>
                  </a:lnTo>
                  <a:lnTo>
                    <a:pt x="1129" y="450"/>
                  </a:lnTo>
                  <a:lnTo>
                    <a:pt x="1125" y="451"/>
                  </a:lnTo>
                  <a:lnTo>
                    <a:pt x="1124" y="452"/>
                  </a:lnTo>
                  <a:lnTo>
                    <a:pt x="1123" y="452"/>
                  </a:lnTo>
                  <a:lnTo>
                    <a:pt x="1122" y="453"/>
                  </a:lnTo>
                  <a:lnTo>
                    <a:pt x="1121" y="456"/>
                  </a:lnTo>
                  <a:lnTo>
                    <a:pt x="1120" y="457"/>
                  </a:lnTo>
                  <a:lnTo>
                    <a:pt x="1119" y="457"/>
                  </a:lnTo>
                  <a:lnTo>
                    <a:pt x="1118" y="456"/>
                  </a:lnTo>
                  <a:lnTo>
                    <a:pt x="1115" y="453"/>
                  </a:lnTo>
                  <a:lnTo>
                    <a:pt x="1114" y="453"/>
                  </a:lnTo>
                  <a:lnTo>
                    <a:pt x="1113" y="453"/>
                  </a:lnTo>
                  <a:lnTo>
                    <a:pt x="1113" y="456"/>
                  </a:lnTo>
                  <a:lnTo>
                    <a:pt x="1114" y="457"/>
                  </a:lnTo>
                  <a:lnTo>
                    <a:pt x="1114" y="458"/>
                  </a:lnTo>
                  <a:lnTo>
                    <a:pt x="1114" y="460"/>
                  </a:lnTo>
                  <a:lnTo>
                    <a:pt x="1112" y="461"/>
                  </a:lnTo>
                  <a:lnTo>
                    <a:pt x="1107" y="464"/>
                  </a:lnTo>
                  <a:lnTo>
                    <a:pt x="1105" y="464"/>
                  </a:lnTo>
                  <a:lnTo>
                    <a:pt x="1105" y="462"/>
                  </a:lnTo>
                  <a:lnTo>
                    <a:pt x="1104" y="462"/>
                  </a:lnTo>
                  <a:lnTo>
                    <a:pt x="1104" y="461"/>
                  </a:lnTo>
                  <a:lnTo>
                    <a:pt x="1104" y="460"/>
                  </a:lnTo>
                  <a:lnTo>
                    <a:pt x="1103" y="459"/>
                  </a:lnTo>
                  <a:lnTo>
                    <a:pt x="1102" y="459"/>
                  </a:lnTo>
                  <a:lnTo>
                    <a:pt x="1101" y="459"/>
                  </a:lnTo>
                  <a:lnTo>
                    <a:pt x="1101" y="460"/>
                  </a:lnTo>
                  <a:lnTo>
                    <a:pt x="1101" y="462"/>
                  </a:lnTo>
                  <a:lnTo>
                    <a:pt x="1102" y="465"/>
                  </a:lnTo>
                  <a:lnTo>
                    <a:pt x="1096" y="465"/>
                  </a:lnTo>
                  <a:lnTo>
                    <a:pt x="1095" y="464"/>
                  </a:lnTo>
                  <a:lnTo>
                    <a:pt x="1094" y="464"/>
                  </a:lnTo>
                  <a:lnTo>
                    <a:pt x="1094" y="461"/>
                  </a:lnTo>
                  <a:lnTo>
                    <a:pt x="1093" y="461"/>
                  </a:lnTo>
                  <a:lnTo>
                    <a:pt x="1092" y="461"/>
                  </a:lnTo>
                  <a:lnTo>
                    <a:pt x="1090" y="462"/>
                  </a:lnTo>
                  <a:lnTo>
                    <a:pt x="1089" y="462"/>
                  </a:lnTo>
                  <a:lnTo>
                    <a:pt x="1087" y="462"/>
                  </a:lnTo>
                  <a:lnTo>
                    <a:pt x="1086" y="462"/>
                  </a:lnTo>
                  <a:lnTo>
                    <a:pt x="1084" y="462"/>
                  </a:lnTo>
                  <a:lnTo>
                    <a:pt x="1077" y="464"/>
                  </a:lnTo>
                  <a:lnTo>
                    <a:pt x="1076" y="464"/>
                  </a:lnTo>
                  <a:lnTo>
                    <a:pt x="1076" y="465"/>
                  </a:lnTo>
                  <a:lnTo>
                    <a:pt x="1075" y="467"/>
                  </a:lnTo>
                  <a:lnTo>
                    <a:pt x="1073" y="469"/>
                  </a:lnTo>
                  <a:lnTo>
                    <a:pt x="1075" y="470"/>
                  </a:lnTo>
                  <a:lnTo>
                    <a:pt x="1075" y="473"/>
                  </a:lnTo>
                  <a:lnTo>
                    <a:pt x="1075" y="474"/>
                  </a:lnTo>
                  <a:lnTo>
                    <a:pt x="1073" y="475"/>
                  </a:lnTo>
                  <a:lnTo>
                    <a:pt x="1070" y="477"/>
                  </a:lnTo>
                  <a:lnTo>
                    <a:pt x="1069" y="478"/>
                  </a:lnTo>
                  <a:lnTo>
                    <a:pt x="1068" y="479"/>
                  </a:lnTo>
                  <a:lnTo>
                    <a:pt x="1063" y="481"/>
                  </a:lnTo>
                  <a:lnTo>
                    <a:pt x="1062" y="481"/>
                  </a:lnTo>
                  <a:lnTo>
                    <a:pt x="1059" y="481"/>
                  </a:lnTo>
                  <a:lnTo>
                    <a:pt x="1052" y="483"/>
                  </a:lnTo>
                  <a:lnTo>
                    <a:pt x="1051" y="483"/>
                  </a:lnTo>
                  <a:lnTo>
                    <a:pt x="1051" y="484"/>
                  </a:lnTo>
                  <a:lnTo>
                    <a:pt x="1050" y="484"/>
                  </a:lnTo>
                  <a:lnTo>
                    <a:pt x="1049" y="485"/>
                  </a:lnTo>
                  <a:lnTo>
                    <a:pt x="1047" y="485"/>
                  </a:lnTo>
                  <a:lnTo>
                    <a:pt x="1045" y="485"/>
                  </a:lnTo>
                  <a:lnTo>
                    <a:pt x="1044" y="485"/>
                  </a:lnTo>
                  <a:lnTo>
                    <a:pt x="1044" y="483"/>
                  </a:lnTo>
                  <a:lnTo>
                    <a:pt x="1043" y="479"/>
                  </a:lnTo>
                  <a:lnTo>
                    <a:pt x="1042" y="478"/>
                  </a:lnTo>
                  <a:lnTo>
                    <a:pt x="1041" y="476"/>
                  </a:lnTo>
                  <a:lnTo>
                    <a:pt x="1040" y="476"/>
                  </a:lnTo>
                  <a:lnTo>
                    <a:pt x="1038" y="476"/>
                  </a:lnTo>
                  <a:lnTo>
                    <a:pt x="1035" y="476"/>
                  </a:lnTo>
                  <a:lnTo>
                    <a:pt x="1034" y="476"/>
                  </a:lnTo>
                  <a:lnTo>
                    <a:pt x="1033" y="475"/>
                  </a:lnTo>
                  <a:lnTo>
                    <a:pt x="1033" y="474"/>
                  </a:lnTo>
                  <a:lnTo>
                    <a:pt x="1032" y="473"/>
                  </a:lnTo>
                  <a:lnTo>
                    <a:pt x="1029" y="471"/>
                  </a:lnTo>
                  <a:lnTo>
                    <a:pt x="1029" y="470"/>
                  </a:lnTo>
                  <a:lnTo>
                    <a:pt x="1028" y="469"/>
                  </a:lnTo>
                  <a:lnTo>
                    <a:pt x="1029" y="468"/>
                  </a:lnTo>
                  <a:lnTo>
                    <a:pt x="1029" y="467"/>
                  </a:lnTo>
                  <a:lnTo>
                    <a:pt x="1028" y="466"/>
                  </a:lnTo>
                  <a:lnTo>
                    <a:pt x="1027" y="466"/>
                  </a:lnTo>
                  <a:lnTo>
                    <a:pt x="1026" y="465"/>
                  </a:lnTo>
                  <a:lnTo>
                    <a:pt x="1025" y="464"/>
                  </a:lnTo>
                  <a:lnTo>
                    <a:pt x="1025" y="462"/>
                  </a:lnTo>
                  <a:lnTo>
                    <a:pt x="1026" y="461"/>
                  </a:lnTo>
                  <a:lnTo>
                    <a:pt x="1026" y="460"/>
                  </a:lnTo>
                  <a:lnTo>
                    <a:pt x="1025" y="460"/>
                  </a:lnTo>
                  <a:lnTo>
                    <a:pt x="1023" y="458"/>
                  </a:lnTo>
                  <a:lnTo>
                    <a:pt x="1021" y="458"/>
                  </a:lnTo>
                  <a:lnTo>
                    <a:pt x="1019" y="458"/>
                  </a:lnTo>
                  <a:lnTo>
                    <a:pt x="1018" y="458"/>
                  </a:lnTo>
                  <a:lnTo>
                    <a:pt x="1017" y="457"/>
                  </a:lnTo>
                  <a:lnTo>
                    <a:pt x="1017" y="456"/>
                  </a:lnTo>
                  <a:lnTo>
                    <a:pt x="1017" y="454"/>
                  </a:lnTo>
                  <a:lnTo>
                    <a:pt x="1018" y="454"/>
                  </a:lnTo>
                  <a:lnTo>
                    <a:pt x="1019" y="452"/>
                  </a:lnTo>
                  <a:lnTo>
                    <a:pt x="1019" y="451"/>
                  </a:lnTo>
                  <a:lnTo>
                    <a:pt x="1021" y="451"/>
                  </a:lnTo>
                  <a:lnTo>
                    <a:pt x="1023" y="451"/>
                  </a:lnTo>
                  <a:lnTo>
                    <a:pt x="1023" y="450"/>
                  </a:lnTo>
                  <a:lnTo>
                    <a:pt x="1024" y="450"/>
                  </a:lnTo>
                  <a:lnTo>
                    <a:pt x="1023" y="449"/>
                  </a:lnTo>
                  <a:lnTo>
                    <a:pt x="1023" y="448"/>
                  </a:lnTo>
                  <a:lnTo>
                    <a:pt x="1023" y="447"/>
                  </a:lnTo>
                  <a:lnTo>
                    <a:pt x="1023" y="445"/>
                  </a:lnTo>
                  <a:lnTo>
                    <a:pt x="1023" y="444"/>
                  </a:lnTo>
                  <a:lnTo>
                    <a:pt x="1021" y="445"/>
                  </a:lnTo>
                  <a:lnTo>
                    <a:pt x="1020" y="445"/>
                  </a:lnTo>
                  <a:lnTo>
                    <a:pt x="1019" y="444"/>
                  </a:lnTo>
                  <a:lnTo>
                    <a:pt x="1018" y="444"/>
                  </a:lnTo>
                  <a:lnTo>
                    <a:pt x="1017" y="444"/>
                  </a:lnTo>
                  <a:lnTo>
                    <a:pt x="1017" y="445"/>
                  </a:lnTo>
                  <a:lnTo>
                    <a:pt x="1016" y="447"/>
                  </a:lnTo>
                  <a:lnTo>
                    <a:pt x="1015" y="447"/>
                  </a:lnTo>
                  <a:lnTo>
                    <a:pt x="1015" y="448"/>
                  </a:lnTo>
                  <a:lnTo>
                    <a:pt x="1012" y="449"/>
                  </a:lnTo>
                  <a:lnTo>
                    <a:pt x="1012" y="450"/>
                  </a:lnTo>
                  <a:lnTo>
                    <a:pt x="1012" y="451"/>
                  </a:lnTo>
                  <a:lnTo>
                    <a:pt x="1009" y="453"/>
                  </a:lnTo>
                  <a:lnTo>
                    <a:pt x="1007" y="454"/>
                  </a:lnTo>
                  <a:lnTo>
                    <a:pt x="1004" y="456"/>
                  </a:lnTo>
                  <a:lnTo>
                    <a:pt x="1004" y="458"/>
                  </a:lnTo>
                  <a:lnTo>
                    <a:pt x="1003" y="461"/>
                  </a:lnTo>
                  <a:lnTo>
                    <a:pt x="1001" y="464"/>
                  </a:lnTo>
                  <a:lnTo>
                    <a:pt x="1000" y="461"/>
                  </a:lnTo>
                  <a:lnTo>
                    <a:pt x="999" y="460"/>
                  </a:lnTo>
                  <a:lnTo>
                    <a:pt x="998" y="459"/>
                  </a:lnTo>
                  <a:lnTo>
                    <a:pt x="995" y="460"/>
                  </a:lnTo>
                  <a:lnTo>
                    <a:pt x="994" y="461"/>
                  </a:lnTo>
                  <a:lnTo>
                    <a:pt x="994" y="462"/>
                  </a:lnTo>
                  <a:lnTo>
                    <a:pt x="993" y="462"/>
                  </a:lnTo>
                  <a:lnTo>
                    <a:pt x="992" y="461"/>
                  </a:lnTo>
                  <a:lnTo>
                    <a:pt x="992" y="460"/>
                  </a:lnTo>
                  <a:lnTo>
                    <a:pt x="993" y="458"/>
                  </a:lnTo>
                  <a:lnTo>
                    <a:pt x="991" y="457"/>
                  </a:lnTo>
                  <a:lnTo>
                    <a:pt x="990" y="458"/>
                  </a:lnTo>
                  <a:lnTo>
                    <a:pt x="989" y="459"/>
                  </a:lnTo>
                  <a:lnTo>
                    <a:pt x="987" y="459"/>
                  </a:lnTo>
                  <a:lnTo>
                    <a:pt x="986" y="458"/>
                  </a:lnTo>
                  <a:lnTo>
                    <a:pt x="986" y="457"/>
                  </a:lnTo>
                  <a:lnTo>
                    <a:pt x="985" y="457"/>
                  </a:lnTo>
                  <a:lnTo>
                    <a:pt x="984" y="457"/>
                  </a:lnTo>
                  <a:lnTo>
                    <a:pt x="983" y="457"/>
                  </a:lnTo>
                  <a:lnTo>
                    <a:pt x="983" y="458"/>
                  </a:lnTo>
                  <a:lnTo>
                    <a:pt x="982" y="457"/>
                  </a:lnTo>
                  <a:lnTo>
                    <a:pt x="981" y="454"/>
                  </a:lnTo>
                  <a:lnTo>
                    <a:pt x="980" y="454"/>
                  </a:lnTo>
                  <a:lnTo>
                    <a:pt x="978" y="456"/>
                  </a:lnTo>
                  <a:lnTo>
                    <a:pt x="977" y="456"/>
                  </a:lnTo>
                  <a:lnTo>
                    <a:pt x="975" y="456"/>
                  </a:lnTo>
                  <a:lnTo>
                    <a:pt x="974" y="456"/>
                  </a:lnTo>
                  <a:lnTo>
                    <a:pt x="973" y="454"/>
                  </a:lnTo>
                  <a:lnTo>
                    <a:pt x="972" y="454"/>
                  </a:lnTo>
                  <a:lnTo>
                    <a:pt x="971" y="454"/>
                  </a:lnTo>
                  <a:lnTo>
                    <a:pt x="969" y="456"/>
                  </a:lnTo>
                  <a:lnTo>
                    <a:pt x="967" y="457"/>
                  </a:lnTo>
                  <a:lnTo>
                    <a:pt x="966" y="456"/>
                  </a:lnTo>
                  <a:lnTo>
                    <a:pt x="965" y="453"/>
                  </a:lnTo>
                  <a:lnTo>
                    <a:pt x="965" y="449"/>
                  </a:lnTo>
                  <a:lnTo>
                    <a:pt x="964" y="448"/>
                  </a:lnTo>
                  <a:lnTo>
                    <a:pt x="961" y="444"/>
                  </a:lnTo>
                  <a:lnTo>
                    <a:pt x="960" y="443"/>
                  </a:lnTo>
                  <a:lnTo>
                    <a:pt x="960" y="441"/>
                  </a:lnTo>
                  <a:lnTo>
                    <a:pt x="959" y="440"/>
                  </a:lnTo>
                  <a:lnTo>
                    <a:pt x="959" y="439"/>
                  </a:lnTo>
                  <a:lnTo>
                    <a:pt x="957" y="439"/>
                  </a:lnTo>
                  <a:lnTo>
                    <a:pt x="956" y="437"/>
                  </a:lnTo>
                  <a:lnTo>
                    <a:pt x="956" y="436"/>
                  </a:lnTo>
                  <a:lnTo>
                    <a:pt x="956" y="433"/>
                  </a:lnTo>
                  <a:lnTo>
                    <a:pt x="958" y="432"/>
                  </a:lnTo>
                  <a:lnTo>
                    <a:pt x="959" y="431"/>
                  </a:lnTo>
                  <a:lnTo>
                    <a:pt x="958" y="431"/>
                  </a:lnTo>
                  <a:lnTo>
                    <a:pt x="957" y="428"/>
                  </a:lnTo>
                  <a:lnTo>
                    <a:pt x="957" y="427"/>
                  </a:lnTo>
                  <a:lnTo>
                    <a:pt x="955" y="426"/>
                  </a:lnTo>
                  <a:lnTo>
                    <a:pt x="954" y="426"/>
                  </a:lnTo>
                  <a:lnTo>
                    <a:pt x="952" y="426"/>
                  </a:lnTo>
                  <a:lnTo>
                    <a:pt x="952" y="427"/>
                  </a:lnTo>
                  <a:lnTo>
                    <a:pt x="951" y="427"/>
                  </a:lnTo>
                  <a:lnTo>
                    <a:pt x="950" y="425"/>
                  </a:lnTo>
                  <a:lnTo>
                    <a:pt x="950" y="424"/>
                  </a:lnTo>
                  <a:lnTo>
                    <a:pt x="949" y="424"/>
                  </a:lnTo>
                  <a:lnTo>
                    <a:pt x="948" y="424"/>
                  </a:lnTo>
                  <a:lnTo>
                    <a:pt x="947" y="424"/>
                  </a:lnTo>
                  <a:lnTo>
                    <a:pt x="946" y="423"/>
                  </a:lnTo>
                  <a:lnTo>
                    <a:pt x="944" y="422"/>
                  </a:lnTo>
                  <a:lnTo>
                    <a:pt x="943" y="422"/>
                  </a:lnTo>
                  <a:lnTo>
                    <a:pt x="941" y="422"/>
                  </a:lnTo>
                  <a:lnTo>
                    <a:pt x="940" y="420"/>
                  </a:lnTo>
                  <a:lnTo>
                    <a:pt x="939" y="420"/>
                  </a:lnTo>
                  <a:lnTo>
                    <a:pt x="938" y="419"/>
                  </a:lnTo>
                  <a:lnTo>
                    <a:pt x="937" y="418"/>
                  </a:lnTo>
                  <a:lnTo>
                    <a:pt x="935" y="418"/>
                  </a:lnTo>
                  <a:lnTo>
                    <a:pt x="934" y="419"/>
                  </a:lnTo>
                  <a:lnTo>
                    <a:pt x="933" y="419"/>
                  </a:lnTo>
                  <a:lnTo>
                    <a:pt x="932" y="419"/>
                  </a:lnTo>
                  <a:lnTo>
                    <a:pt x="932" y="418"/>
                  </a:lnTo>
                  <a:lnTo>
                    <a:pt x="931" y="418"/>
                  </a:lnTo>
                  <a:lnTo>
                    <a:pt x="930" y="417"/>
                  </a:lnTo>
                  <a:lnTo>
                    <a:pt x="930" y="416"/>
                  </a:lnTo>
                  <a:lnTo>
                    <a:pt x="930" y="415"/>
                  </a:lnTo>
                  <a:lnTo>
                    <a:pt x="930" y="414"/>
                  </a:lnTo>
                  <a:lnTo>
                    <a:pt x="930" y="412"/>
                  </a:lnTo>
                  <a:lnTo>
                    <a:pt x="929" y="410"/>
                  </a:lnTo>
                  <a:lnTo>
                    <a:pt x="928" y="408"/>
                  </a:lnTo>
                  <a:lnTo>
                    <a:pt x="928" y="407"/>
                  </a:lnTo>
                  <a:lnTo>
                    <a:pt x="928" y="403"/>
                  </a:lnTo>
                  <a:lnTo>
                    <a:pt x="928" y="402"/>
                  </a:lnTo>
                  <a:lnTo>
                    <a:pt x="928" y="401"/>
                  </a:lnTo>
                  <a:lnTo>
                    <a:pt x="926" y="400"/>
                  </a:lnTo>
                  <a:lnTo>
                    <a:pt x="926" y="399"/>
                  </a:lnTo>
                  <a:lnTo>
                    <a:pt x="925" y="398"/>
                  </a:lnTo>
                  <a:lnTo>
                    <a:pt x="925" y="397"/>
                  </a:lnTo>
                  <a:lnTo>
                    <a:pt x="924" y="395"/>
                  </a:lnTo>
                  <a:lnTo>
                    <a:pt x="920" y="392"/>
                  </a:lnTo>
                  <a:lnTo>
                    <a:pt x="918" y="390"/>
                  </a:lnTo>
                  <a:lnTo>
                    <a:pt x="918" y="386"/>
                  </a:lnTo>
                  <a:lnTo>
                    <a:pt x="917" y="385"/>
                  </a:lnTo>
                  <a:lnTo>
                    <a:pt x="916" y="384"/>
                  </a:lnTo>
                  <a:lnTo>
                    <a:pt x="915" y="384"/>
                  </a:lnTo>
                  <a:lnTo>
                    <a:pt x="914" y="382"/>
                  </a:lnTo>
                  <a:lnTo>
                    <a:pt x="914" y="381"/>
                  </a:lnTo>
                  <a:lnTo>
                    <a:pt x="913" y="381"/>
                  </a:lnTo>
                  <a:lnTo>
                    <a:pt x="912" y="381"/>
                  </a:lnTo>
                  <a:lnTo>
                    <a:pt x="911" y="381"/>
                  </a:lnTo>
                  <a:lnTo>
                    <a:pt x="909" y="381"/>
                  </a:lnTo>
                  <a:lnTo>
                    <a:pt x="909" y="379"/>
                  </a:lnTo>
                  <a:lnTo>
                    <a:pt x="907" y="377"/>
                  </a:lnTo>
                  <a:lnTo>
                    <a:pt x="906" y="377"/>
                  </a:lnTo>
                  <a:lnTo>
                    <a:pt x="902" y="376"/>
                  </a:lnTo>
                  <a:lnTo>
                    <a:pt x="900" y="375"/>
                  </a:lnTo>
                  <a:lnTo>
                    <a:pt x="899" y="374"/>
                  </a:lnTo>
                  <a:lnTo>
                    <a:pt x="896" y="373"/>
                  </a:lnTo>
                  <a:lnTo>
                    <a:pt x="891" y="374"/>
                  </a:lnTo>
                  <a:lnTo>
                    <a:pt x="890" y="374"/>
                  </a:lnTo>
                  <a:lnTo>
                    <a:pt x="889" y="374"/>
                  </a:lnTo>
                  <a:lnTo>
                    <a:pt x="888" y="374"/>
                  </a:lnTo>
                  <a:lnTo>
                    <a:pt x="887" y="374"/>
                  </a:lnTo>
                  <a:lnTo>
                    <a:pt x="887" y="376"/>
                  </a:lnTo>
                  <a:lnTo>
                    <a:pt x="886" y="378"/>
                  </a:lnTo>
                  <a:lnTo>
                    <a:pt x="885" y="379"/>
                  </a:lnTo>
                  <a:lnTo>
                    <a:pt x="882" y="381"/>
                  </a:lnTo>
                  <a:lnTo>
                    <a:pt x="878" y="379"/>
                  </a:lnTo>
                  <a:lnTo>
                    <a:pt x="874" y="378"/>
                  </a:lnTo>
                  <a:lnTo>
                    <a:pt x="873" y="379"/>
                  </a:lnTo>
                  <a:lnTo>
                    <a:pt x="872" y="381"/>
                  </a:lnTo>
                  <a:lnTo>
                    <a:pt x="872" y="384"/>
                  </a:lnTo>
                  <a:lnTo>
                    <a:pt x="871" y="385"/>
                  </a:lnTo>
                  <a:lnTo>
                    <a:pt x="869" y="387"/>
                  </a:lnTo>
                  <a:lnTo>
                    <a:pt x="864" y="390"/>
                  </a:lnTo>
                  <a:lnTo>
                    <a:pt x="862" y="389"/>
                  </a:lnTo>
                  <a:lnTo>
                    <a:pt x="861" y="389"/>
                  </a:lnTo>
                  <a:lnTo>
                    <a:pt x="860" y="389"/>
                  </a:lnTo>
                  <a:lnTo>
                    <a:pt x="859" y="389"/>
                  </a:lnTo>
                  <a:lnTo>
                    <a:pt x="859" y="387"/>
                  </a:lnTo>
                  <a:lnTo>
                    <a:pt x="857" y="389"/>
                  </a:lnTo>
                  <a:lnTo>
                    <a:pt x="856" y="389"/>
                  </a:lnTo>
                  <a:lnTo>
                    <a:pt x="855" y="389"/>
                  </a:lnTo>
                  <a:lnTo>
                    <a:pt x="854" y="390"/>
                  </a:lnTo>
                  <a:lnTo>
                    <a:pt x="854" y="391"/>
                  </a:lnTo>
                  <a:lnTo>
                    <a:pt x="853" y="391"/>
                  </a:lnTo>
                  <a:lnTo>
                    <a:pt x="852" y="391"/>
                  </a:lnTo>
                  <a:lnTo>
                    <a:pt x="849" y="391"/>
                  </a:lnTo>
                  <a:lnTo>
                    <a:pt x="848" y="390"/>
                  </a:lnTo>
                  <a:lnTo>
                    <a:pt x="846" y="389"/>
                  </a:lnTo>
                  <a:lnTo>
                    <a:pt x="846" y="387"/>
                  </a:lnTo>
                  <a:lnTo>
                    <a:pt x="844" y="387"/>
                  </a:lnTo>
                  <a:lnTo>
                    <a:pt x="843" y="386"/>
                  </a:lnTo>
                  <a:lnTo>
                    <a:pt x="839" y="387"/>
                  </a:lnTo>
                  <a:lnTo>
                    <a:pt x="838" y="387"/>
                  </a:lnTo>
                  <a:lnTo>
                    <a:pt x="837" y="386"/>
                  </a:lnTo>
                  <a:lnTo>
                    <a:pt x="836" y="386"/>
                  </a:lnTo>
                  <a:lnTo>
                    <a:pt x="835" y="389"/>
                  </a:lnTo>
                  <a:lnTo>
                    <a:pt x="834" y="389"/>
                  </a:lnTo>
                  <a:lnTo>
                    <a:pt x="826" y="390"/>
                  </a:lnTo>
                  <a:lnTo>
                    <a:pt x="825" y="389"/>
                  </a:lnTo>
                  <a:lnTo>
                    <a:pt x="825" y="387"/>
                  </a:lnTo>
                  <a:lnTo>
                    <a:pt x="825" y="386"/>
                  </a:lnTo>
                  <a:lnTo>
                    <a:pt x="826" y="384"/>
                  </a:lnTo>
                  <a:lnTo>
                    <a:pt x="826" y="383"/>
                  </a:lnTo>
                  <a:lnTo>
                    <a:pt x="826" y="382"/>
                  </a:lnTo>
                  <a:lnTo>
                    <a:pt x="825" y="379"/>
                  </a:lnTo>
                  <a:lnTo>
                    <a:pt x="823" y="378"/>
                  </a:lnTo>
                  <a:lnTo>
                    <a:pt x="823" y="376"/>
                  </a:lnTo>
                  <a:lnTo>
                    <a:pt x="819" y="375"/>
                  </a:lnTo>
                  <a:lnTo>
                    <a:pt x="814" y="377"/>
                  </a:lnTo>
                  <a:lnTo>
                    <a:pt x="813" y="377"/>
                  </a:lnTo>
                  <a:lnTo>
                    <a:pt x="812" y="377"/>
                  </a:lnTo>
                  <a:lnTo>
                    <a:pt x="811" y="376"/>
                  </a:lnTo>
                  <a:lnTo>
                    <a:pt x="811" y="375"/>
                  </a:lnTo>
                  <a:lnTo>
                    <a:pt x="812" y="372"/>
                  </a:lnTo>
                  <a:lnTo>
                    <a:pt x="814" y="365"/>
                  </a:lnTo>
                  <a:lnTo>
                    <a:pt x="814" y="364"/>
                  </a:lnTo>
                  <a:lnTo>
                    <a:pt x="814" y="362"/>
                  </a:lnTo>
                  <a:lnTo>
                    <a:pt x="814" y="361"/>
                  </a:lnTo>
                  <a:lnTo>
                    <a:pt x="813" y="361"/>
                  </a:lnTo>
                  <a:lnTo>
                    <a:pt x="812" y="362"/>
                  </a:lnTo>
                  <a:lnTo>
                    <a:pt x="811" y="364"/>
                  </a:lnTo>
                  <a:lnTo>
                    <a:pt x="811" y="362"/>
                  </a:lnTo>
                  <a:lnTo>
                    <a:pt x="810" y="362"/>
                  </a:lnTo>
                  <a:lnTo>
                    <a:pt x="808" y="362"/>
                  </a:lnTo>
                  <a:lnTo>
                    <a:pt x="806" y="361"/>
                  </a:lnTo>
                  <a:lnTo>
                    <a:pt x="806" y="360"/>
                  </a:lnTo>
                  <a:lnTo>
                    <a:pt x="805" y="359"/>
                  </a:lnTo>
                  <a:lnTo>
                    <a:pt x="805" y="357"/>
                  </a:lnTo>
                  <a:lnTo>
                    <a:pt x="804" y="357"/>
                  </a:lnTo>
                  <a:lnTo>
                    <a:pt x="803" y="358"/>
                  </a:lnTo>
                  <a:lnTo>
                    <a:pt x="802" y="358"/>
                  </a:lnTo>
                  <a:lnTo>
                    <a:pt x="797" y="356"/>
                  </a:lnTo>
                  <a:lnTo>
                    <a:pt x="796" y="356"/>
                  </a:lnTo>
                  <a:lnTo>
                    <a:pt x="795" y="356"/>
                  </a:lnTo>
                  <a:lnTo>
                    <a:pt x="795" y="357"/>
                  </a:lnTo>
                  <a:lnTo>
                    <a:pt x="795" y="358"/>
                  </a:lnTo>
                  <a:lnTo>
                    <a:pt x="794" y="358"/>
                  </a:lnTo>
                  <a:lnTo>
                    <a:pt x="794" y="359"/>
                  </a:lnTo>
                  <a:lnTo>
                    <a:pt x="794" y="361"/>
                  </a:lnTo>
                  <a:lnTo>
                    <a:pt x="793" y="361"/>
                  </a:lnTo>
                  <a:lnTo>
                    <a:pt x="790" y="361"/>
                  </a:lnTo>
                  <a:lnTo>
                    <a:pt x="788" y="361"/>
                  </a:lnTo>
                  <a:lnTo>
                    <a:pt x="787" y="362"/>
                  </a:lnTo>
                  <a:lnTo>
                    <a:pt x="787" y="364"/>
                  </a:lnTo>
                  <a:lnTo>
                    <a:pt x="787" y="365"/>
                  </a:lnTo>
                  <a:lnTo>
                    <a:pt x="787" y="366"/>
                  </a:lnTo>
                  <a:lnTo>
                    <a:pt x="787" y="367"/>
                  </a:lnTo>
                  <a:lnTo>
                    <a:pt x="787" y="368"/>
                  </a:lnTo>
                  <a:lnTo>
                    <a:pt x="788" y="369"/>
                  </a:lnTo>
                  <a:lnTo>
                    <a:pt x="790" y="370"/>
                  </a:lnTo>
                  <a:lnTo>
                    <a:pt x="790" y="372"/>
                  </a:lnTo>
                  <a:lnTo>
                    <a:pt x="788" y="373"/>
                  </a:lnTo>
                  <a:lnTo>
                    <a:pt x="788" y="374"/>
                  </a:lnTo>
                  <a:lnTo>
                    <a:pt x="788" y="376"/>
                  </a:lnTo>
                  <a:lnTo>
                    <a:pt x="787" y="377"/>
                  </a:lnTo>
                  <a:lnTo>
                    <a:pt x="785" y="378"/>
                  </a:lnTo>
                  <a:lnTo>
                    <a:pt x="784" y="378"/>
                  </a:lnTo>
                  <a:lnTo>
                    <a:pt x="782" y="378"/>
                  </a:lnTo>
                  <a:lnTo>
                    <a:pt x="780" y="379"/>
                  </a:lnTo>
                  <a:lnTo>
                    <a:pt x="779" y="381"/>
                  </a:lnTo>
                  <a:lnTo>
                    <a:pt x="778" y="381"/>
                  </a:lnTo>
                  <a:lnTo>
                    <a:pt x="778" y="382"/>
                  </a:lnTo>
                  <a:lnTo>
                    <a:pt x="777" y="384"/>
                  </a:lnTo>
                  <a:lnTo>
                    <a:pt x="776" y="384"/>
                  </a:lnTo>
                  <a:lnTo>
                    <a:pt x="774" y="383"/>
                  </a:lnTo>
                  <a:lnTo>
                    <a:pt x="774" y="382"/>
                  </a:lnTo>
                  <a:lnTo>
                    <a:pt x="773" y="383"/>
                  </a:lnTo>
                  <a:lnTo>
                    <a:pt x="773" y="385"/>
                  </a:lnTo>
                  <a:lnTo>
                    <a:pt x="775" y="387"/>
                  </a:lnTo>
                  <a:lnTo>
                    <a:pt x="774" y="387"/>
                  </a:lnTo>
                  <a:lnTo>
                    <a:pt x="773" y="387"/>
                  </a:lnTo>
                  <a:lnTo>
                    <a:pt x="771" y="386"/>
                  </a:lnTo>
                  <a:lnTo>
                    <a:pt x="770" y="384"/>
                  </a:lnTo>
                  <a:lnTo>
                    <a:pt x="769" y="381"/>
                  </a:lnTo>
                  <a:lnTo>
                    <a:pt x="767" y="376"/>
                  </a:lnTo>
                  <a:lnTo>
                    <a:pt x="766" y="373"/>
                  </a:lnTo>
                  <a:lnTo>
                    <a:pt x="762" y="366"/>
                  </a:lnTo>
                  <a:lnTo>
                    <a:pt x="759" y="358"/>
                  </a:lnTo>
                  <a:lnTo>
                    <a:pt x="756" y="351"/>
                  </a:lnTo>
                  <a:lnTo>
                    <a:pt x="752" y="344"/>
                  </a:lnTo>
                  <a:lnTo>
                    <a:pt x="748" y="336"/>
                  </a:lnTo>
                  <a:lnTo>
                    <a:pt x="745" y="332"/>
                  </a:lnTo>
                  <a:lnTo>
                    <a:pt x="744" y="328"/>
                  </a:lnTo>
                  <a:lnTo>
                    <a:pt x="740" y="322"/>
                  </a:lnTo>
                  <a:lnTo>
                    <a:pt x="736" y="314"/>
                  </a:lnTo>
                  <a:lnTo>
                    <a:pt x="731" y="303"/>
                  </a:lnTo>
                  <a:lnTo>
                    <a:pt x="725" y="294"/>
                  </a:lnTo>
                  <a:lnTo>
                    <a:pt x="721" y="284"/>
                  </a:lnTo>
                  <a:lnTo>
                    <a:pt x="715" y="274"/>
                  </a:lnTo>
                  <a:lnTo>
                    <a:pt x="711" y="267"/>
                  </a:lnTo>
                  <a:lnTo>
                    <a:pt x="707" y="260"/>
                  </a:lnTo>
                  <a:lnTo>
                    <a:pt x="704" y="253"/>
                  </a:lnTo>
                  <a:lnTo>
                    <a:pt x="699" y="245"/>
                  </a:lnTo>
                  <a:lnTo>
                    <a:pt x="697" y="241"/>
                  </a:lnTo>
                  <a:lnTo>
                    <a:pt x="692" y="235"/>
                  </a:lnTo>
                  <a:lnTo>
                    <a:pt x="689" y="232"/>
                  </a:lnTo>
                  <a:lnTo>
                    <a:pt x="688" y="230"/>
                  </a:lnTo>
                  <a:lnTo>
                    <a:pt x="683" y="224"/>
                  </a:lnTo>
                  <a:lnTo>
                    <a:pt x="678" y="220"/>
                  </a:lnTo>
                  <a:lnTo>
                    <a:pt x="671" y="215"/>
                  </a:lnTo>
                  <a:lnTo>
                    <a:pt x="664" y="209"/>
                  </a:lnTo>
                  <a:lnTo>
                    <a:pt x="657" y="203"/>
                  </a:lnTo>
                  <a:lnTo>
                    <a:pt x="650" y="198"/>
                  </a:lnTo>
                  <a:lnTo>
                    <a:pt x="646" y="194"/>
                  </a:lnTo>
                  <a:lnTo>
                    <a:pt x="642" y="192"/>
                  </a:lnTo>
                  <a:lnTo>
                    <a:pt x="641" y="190"/>
                  </a:lnTo>
                  <a:lnTo>
                    <a:pt x="641" y="188"/>
                  </a:lnTo>
                  <a:lnTo>
                    <a:pt x="640" y="186"/>
                  </a:lnTo>
                  <a:lnTo>
                    <a:pt x="637" y="180"/>
                  </a:lnTo>
                  <a:lnTo>
                    <a:pt x="638" y="178"/>
                  </a:lnTo>
                  <a:lnTo>
                    <a:pt x="640" y="178"/>
                  </a:lnTo>
                  <a:lnTo>
                    <a:pt x="646" y="181"/>
                  </a:lnTo>
                  <a:lnTo>
                    <a:pt x="648" y="181"/>
                  </a:lnTo>
                  <a:lnTo>
                    <a:pt x="649" y="178"/>
                  </a:lnTo>
                  <a:lnTo>
                    <a:pt x="650" y="177"/>
                  </a:lnTo>
                  <a:lnTo>
                    <a:pt x="651" y="176"/>
                  </a:lnTo>
                  <a:lnTo>
                    <a:pt x="651" y="174"/>
                  </a:lnTo>
                  <a:lnTo>
                    <a:pt x="653" y="173"/>
                  </a:lnTo>
                  <a:lnTo>
                    <a:pt x="654" y="172"/>
                  </a:lnTo>
                  <a:lnTo>
                    <a:pt x="654" y="171"/>
                  </a:lnTo>
                  <a:lnTo>
                    <a:pt x="654" y="168"/>
                  </a:lnTo>
                  <a:lnTo>
                    <a:pt x="654" y="167"/>
                  </a:lnTo>
                  <a:lnTo>
                    <a:pt x="654" y="166"/>
                  </a:lnTo>
                  <a:lnTo>
                    <a:pt x="651" y="166"/>
                  </a:lnTo>
                  <a:lnTo>
                    <a:pt x="651" y="165"/>
                  </a:lnTo>
                  <a:lnTo>
                    <a:pt x="653" y="164"/>
                  </a:lnTo>
                  <a:lnTo>
                    <a:pt x="653" y="163"/>
                  </a:lnTo>
                  <a:lnTo>
                    <a:pt x="656" y="163"/>
                  </a:lnTo>
                  <a:lnTo>
                    <a:pt x="656" y="161"/>
                  </a:lnTo>
                  <a:lnTo>
                    <a:pt x="657" y="160"/>
                  </a:lnTo>
                  <a:lnTo>
                    <a:pt x="656" y="159"/>
                  </a:lnTo>
                  <a:lnTo>
                    <a:pt x="655" y="159"/>
                  </a:lnTo>
                  <a:lnTo>
                    <a:pt x="655" y="160"/>
                  </a:lnTo>
                  <a:lnTo>
                    <a:pt x="651" y="161"/>
                  </a:lnTo>
                  <a:lnTo>
                    <a:pt x="649" y="161"/>
                  </a:lnTo>
                  <a:lnTo>
                    <a:pt x="648" y="161"/>
                  </a:lnTo>
                  <a:lnTo>
                    <a:pt x="647" y="163"/>
                  </a:lnTo>
                  <a:lnTo>
                    <a:pt x="647" y="164"/>
                  </a:lnTo>
                  <a:lnTo>
                    <a:pt x="647" y="165"/>
                  </a:lnTo>
                  <a:lnTo>
                    <a:pt x="647" y="166"/>
                  </a:lnTo>
                  <a:lnTo>
                    <a:pt x="646" y="166"/>
                  </a:lnTo>
                  <a:lnTo>
                    <a:pt x="646" y="167"/>
                  </a:lnTo>
                  <a:lnTo>
                    <a:pt x="645" y="166"/>
                  </a:lnTo>
                  <a:lnTo>
                    <a:pt x="644" y="166"/>
                  </a:lnTo>
                  <a:lnTo>
                    <a:pt x="644" y="167"/>
                  </a:lnTo>
                  <a:lnTo>
                    <a:pt x="640" y="168"/>
                  </a:lnTo>
                  <a:lnTo>
                    <a:pt x="639" y="169"/>
                  </a:lnTo>
                  <a:lnTo>
                    <a:pt x="631" y="167"/>
                  </a:lnTo>
                  <a:lnTo>
                    <a:pt x="630" y="168"/>
                  </a:lnTo>
                  <a:lnTo>
                    <a:pt x="630" y="169"/>
                  </a:lnTo>
                  <a:lnTo>
                    <a:pt x="629" y="171"/>
                  </a:lnTo>
                  <a:lnTo>
                    <a:pt x="629" y="172"/>
                  </a:lnTo>
                  <a:lnTo>
                    <a:pt x="630" y="173"/>
                  </a:lnTo>
                  <a:lnTo>
                    <a:pt x="624" y="176"/>
                  </a:lnTo>
                  <a:lnTo>
                    <a:pt x="618" y="178"/>
                  </a:lnTo>
                  <a:lnTo>
                    <a:pt x="614" y="181"/>
                  </a:lnTo>
                  <a:lnTo>
                    <a:pt x="612" y="182"/>
                  </a:lnTo>
                  <a:lnTo>
                    <a:pt x="610" y="183"/>
                  </a:lnTo>
                  <a:lnTo>
                    <a:pt x="609" y="183"/>
                  </a:lnTo>
                  <a:lnTo>
                    <a:pt x="604" y="183"/>
                  </a:lnTo>
                  <a:lnTo>
                    <a:pt x="603" y="183"/>
                  </a:lnTo>
                  <a:lnTo>
                    <a:pt x="602" y="183"/>
                  </a:lnTo>
                  <a:lnTo>
                    <a:pt x="599" y="185"/>
                  </a:lnTo>
                  <a:lnTo>
                    <a:pt x="602" y="190"/>
                  </a:lnTo>
                  <a:lnTo>
                    <a:pt x="596" y="194"/>
                  </a:lnTo>
                  <a:lnTo>
                    <a:pt x="592" y="198"/>
                  </a:lnTo>
                  <a:lnTo>
                    <a:pt x="587" y="201"/>
                  </a:lnTo>
                  <a:lnTo>
                    <a:pt x="586" y="201"/>
                  </a:lnTo>
                  <a:lnTo>
                    <a:pt x="582" y="200"/>
                  </a:lnTo>
                  <a:lnTo>
                    <a:pt x="581" y="200"/>
                  </a:lnTo>
                  <a:lnTo>
                    <a:pt x="579" y="200"/>
                  </a:lnTo>
                  <a:lnTo>
                    <a:pt x="577" y="200"/>
                  </a:lnTo>
                  <a:lnTo>
                    <a:pt x="577" y="201"/>
                  </a:lnTo>
                  <a:lnTo>
                    <a:pt x="576" y="203"/>
                  </a:lnTo>
                  <a:lnTo>
                    <a:pt x="576" y="205"/>
                  </a:lnTo>
                  <a:lnTo>
                    <a:pt x="573" y="205"/>
                  </a:lnTo>
                  <a:lnTo>
                    <a:pt x="572" y="206"/>
                  </a:lnTo>
                  <a:lnTo>
                    <a:pt x="572" y="209"/>
                  </a:lnTo>
                  <a:lnTo>
                    <a:pt x="571" y="209"/>
                  </a:lnTo>
                  <a:lnTo>
                    <a:pt x="566" y="209"/>
                  </a:lnTo>
                  <a:lnTo>
                    <a:pt x="564" y="210"/>
                  </a:lnTo>
                  <a:lnTo>
                    <a:pt x="564" y="211"/>
                  </a:lnTo>
                  <a:lnTo>
                    <a:pt x="564" y="215"/>
                  </a:lnTo>
                  <a:lnTo>
                    <a:pt x="566" y="216"/>
                  </a:lnTo>
                  <a:lnTo>
                    <a:pt x="563" y="222"/>
                  </a:lnTo>
                  <a:lnTo>
                    <a:pt x="563" y="223"/>
                  </a:lnTo>
                  <a:lnTo>
                    <a:pt x="562" y="223"/>
                  </a:lnTo>
                  <a:lnTo>
                    <a:pt x="560" y="222"/>
                  </a:lnTo>
                  <a:lnTo>
                    <a:pt x="559" y="219"/>
                  </a:lnTo>
                  <a:lnTo>
                    <a:pt x="559" y="217"/>
                  </a:lnTo>
                  <a:lnTo>
                    <a:pt x="558" y="217"/>
                  </a:lnTo>
                  <a:lnTo>
                    <a:pt x="558" y="216"/>
                  </a:lnTo>
                  <a:lnTo>
                    <a:pt x="556" y="215"/>
                  </a:lnTo>
                  <a:lnTo>
                    <a:pt x="554" y="215"/>
                  </a:lnTo>
                  <a:lnTo>
                    <a:pt x="553" y="216"/>
                  </a:lnTo>
                  <a:lnTo>
                    <a:pt x="553" y="217"/>
                  </a:lnTo>
                  <a:lnTo>
                    <a:pt x="552" y="217"/>
                  </a:lnTo>
                  <a:lnTo>
                    <a:pt x="551" y="216"/>
                  </a:lnTo>
                  <a:lnTo>
                    <a:pt x="551" y="215"/>
                  </a:lnTo>
                  <a:lnTo>
                    <a:pt x="551" y="214"/>
                  </a:lnTo>
                  <a:lnTo>
                    <a:pt x="551" y="213"/>
                  </a:lnTo>
                  <a:lnTo>
                    <a:pt x="550" y="213"/>
                  </a:lnTo>
                  <a:lnTo>
                    <a:pt x="547" y="213"/>
                  </a:lnTo>
                  <a:lnTo>
                    <a:pt x="546" y="213"/>
                  </a:lnTo>
                  <a:lnTo>
                    <a:pt x="545" y="213"/>
                  </a:lnTo>
                  <a:lnTo>
                    <a:pt x="544" y="213"/>
                  </a:lnTo>
                  <a:lnTo>
                    <a:pt x="542" y="215"/>
                  </a:lnTo>
                  <a:lnTo>
                    <a:pt x="541" y="215"/>
                  </a:lnTo>
                  <a:lnTo>
                    <a:pt x="539" y="214"/>
                  </a:lnTo>
                  <a:lnTo>
                    <a:pt x="538" y="214"/>
                  </a:lnTo>
                  <a:lnTo>
                    <a:pt x="536" y="214"/>
                  </a:lnTo>
                  <a:lnTo>
                    <a:pt x="536" y="215"/>
                  </a:lnTo>
                  <a:lnTo>
                    <a:pt x="535" y="216"/>
                  </a:lnTo>
                  <a:lnTo>
                    <a:pt x="535" y="217"/>
                  </a:lnTo>
                  <a:lnTo>
                    <a:pt x="534" y="217"/>
                  </a:lnTo>
                  <a:lnTo>
                    <a:pt x="533" y="217"/>
                  </a:lnTo>
                  <a:lnTo>
                    <a:pt x="533" y="218"/>
                  </a:lnTo>
                  <a:lnTo>
                    <a:pt x="533" y="219"/>
                  </a:lnTo>
                  <a:lnTo>
                    <a:pt x="532" y="219"/>
                  </a:lnTo>
                  <a:lnTo>
                    <a:pt x="532" y="220"/>
                  </a:lnTo>
                  <a:lnTo>
                    <a:pt x="530" y="222"/>
                  </a:lnTo>
                  <a:lnTo>
                    <a:pt x="528" y="224"/>
                  </a:lnTo>
                  <a:lnTo>
                    <a:pt x="527" y="225"/>
                  </a:lnTo>
                  <a:lnTo>
                    <a:pt x="525" y="223"/>
                  </a:lnTo>
                  <a:lnTo>
                    <a:pt x="526" y="219"/>
                  </a:lnTo>
                  <a:lnTo>
                    <a:pt x="520" y="216"/>
                  </a:lnTo>
                  <a:lnTo>
                    <a:pt x="521" y="214"/>
                  </a:lnTo>
                  <a:lnTo>
                    <a:pt x="520" y="213"/>
                  </a:lnTo>
                  <a:lnTo>
                    <a:pt x="519" y="211"/>
                  </a:lnTo>
                  <a:lnTo>
                    <a:pt x="520" y="210"/>
                  </a:lnTo>
                  <a:lnTo>
                    <a:pt x="521" y="209"/>
                  </a:lnTo>
                  <a:lnTo>
                    <a:pt x="523" y="209"/>
                  </a:lnTo>
                  <a:lnTo>
                    <a:pt x="524" y="203"/>
                  </a:lnTo>
                  <a:lnTo>
                    <a:pt x="525" y="202"/>
                  </a:lnTo>
                  <a:lnTo>
                    <a:pt x="528" y="201"/>
                  </a:lnTo>
                  <a:lnTo>
                    <a:pt x="526" y="200"/>
                  </a:lnTo>
                  <a:lnTo>
                    <a:pt x="527" y="199"/>
                  </a:lnTo>
                  <a:lnTo>
                    <a:pt x="527" y="198"/>
                  </a:lnTo>
                  <a:lnTo>
                    <a:pt x="528" y="198"/>
                  </a:lnTo>
                  <a:lnTo>
                    <a:pt x="529" y="197"/>
                  </a:lnTo>
                  <a:lnTo>
                    <a:pt x="535" y="198"/>
                  </a:lnTo>
                  <a:lnTo>
                    <a:pt x="536" y="198"/>
                  </a:lnTo>
                  <a:lnTo>
                    <a:pt x="537" y="197"/>
                  </a:lnTo>
                  <a:lnTo>
                    <a:pt x="537" y="196"/>
                  </a:lnTo>
                  <a:lnTo>
                    <a:pt x="539" y="185"/>
                  </a:lnTo>
                  <a:lnTo>
                    <a:pt x="537" y="186"/>
                  </a:lnTo>
                  <a:lnTo>
                    <a:pt x="536" y="186"/>
                  </a:lnTo>
                  <a:lnTo>
                    <a:pt x="536" y="184"/>
                  </a:lnTo>
                  <a:lnTo>
                    <a:pt x="534" y="184"/>
                  </a:lnTo>
                  <a:lnTo>
                    <a:pt x="534" y="185"/>
                  </a:lnTo>
                  <a:lnTo>
                    <a:pt x="534" y="186"/>
                  </a:lnTo>
                  <a:lnTo>
                    <a:pt x="534" y="188"/>
                  </a:lnTo>
                  <a:lnTo>
                    <a:pt x="533" y="188"/>
                  </a:lnTo>
                  <a:lnTo>
                    <a:pt x="532" y="189"/>
                  </a:lnTo>
                  <a:lnTo>
                    <a:pt x="530" y="190"/>
                  </a:lnTo>
                  <a:lnTo>
                    <a:pt x="530" y="191"/>
                  </a:lnTo>
                  <a:lnTo>
                    <a:pt x="530" y="192"/>
                  </a:lnTo>
                  <a:lnTo>
                    <a:pt x="529" y="193"/>
                  </a:lnTo>
                  <a:lnTo>
                    <a:pt x="529" y="192"/>
                  </a:lnTo>
                  <a:lnTo>
                    <a:pt x="528" y="191"/>
                  </a:lnTo>
                  <a:lnTo>
                    <a:pt x="527" y="191"/>
                  </a:lnTo>
                  <a:lnTo>
                    <a:pt x="526" y="191"/>
                  </a:lnTo>
                  <a:lnTo>
                    <a:pt x="526" y="192"/>
                  </a:lnTo>
                  <a:lnTo>
                    <a:pt x="525" y="193"/>
                  </a:lnTo>
                  <a:lnTo>
                    <a:pt x="518" y="192"/>
                  </a:lnTo>
                  <a:lnTo>
                    <a:pt x="513" y="191"/>
                  </a:lnTo>
                  <a:lnTo>
                    <a:pt x="513" y="190"/>
                  </a:lnTo>
                  <a:lnTo>
                    <a:pt x="512" y="188"/>
                  </a:lnTo>
                  <a:lnTo>
                    <a:pt x="510" y="186"/>
                  </a:lnTo>
                  <a:lnTo>
                    <a:pt x="510" y="184"/>
                  </a:lnTo>
                  <a:lnTo>
                    <a:pt x="510" y="183"/>
                  </a:lnTo>
                  <a:lnTo>
                    <a:pt x="510" y="182"/>
                  </a:lnTo>
                  <a:lnTo>
                    <a:pt x="509" y="182"/>
                  </a:lnTo>
                  <a:lnTo>
                    <a:pt x="507" y="182"/>
                  </a:lnTo>
                  <a:lnTo>
                    <a:pt x="502" y="181"/>
                  </a:lnTo>
                  <a:lnTo>
                    <a:pt x="498" y="181"/>
                  </a:lnTo>
                  <a:lnTo>
                    <a:pt x="495" y="181"/>
                  </a:lnTo>
                  <a:lnTo>
                    <a:pt x="494" y="183"/>
                  </a:lnTo>
                  <a:lnTo>
                    <a:pt x="493" y="184"/>
                  </a:lnTo>
                  <a:lnTo>
                    <a:pt x="493" y="185"/>
                  </a:lnTo>
                  <a:lnTo>
                    <a:pt x="493" y="186"/>
                  </a:lnTo>
                  <a:lnTo>
                    <a:pt x="497" y="185"/>
                  </a:lnTo>
                  <a:lnTo>
                    <a:pt x="498" y="185"/>
                  </a:lnTo>
                  <a:lnTo>
                    <a:pt x="499" y="186"/>
                  </a:lnTo>
                  <a:lnTo>
                    <a:pt x="499" y="188"/>
                  </a:lnTo>
                  <a:lnTo>
                    <a:pt x="500" y="190"/>
                  </a:lnTo>
                  <a:lnTo>
                    <a:pt x="500" y="192"/>
                  </a:lnTo>
                  <a:lnTo>
                    <a:pt x="499" y="192"/>
                  </a:lnTo>
                  <a:lnTo>
                    <a:pt x="495" y="191"/>
                  </a:lnTo>
                  <a:lnTo>
                    <a:pt x="494" y="191"/>
                  </a:lnTo>
                  <a:lnTo>
                    <a:pt x="493" y="193"/>
                  </a:lnTo>
                  <a:lnTo>
                    <a:pt x="492" y="194"/>
                  </a:lnTo>
                  <a:lnTo>
                    <a:pt x="491" y="196"/>
                  </a:lnTo>
                  <a:lnTo>
                    <a:pt x="490" y="196"/>
                  </a:lnTo>
                  <a:lnTo>
                    <a:pt x="489" y="196"/>
                  </a:lnTo>
                  <a:lnTo>
                    <a:pt x="489" y="194"/>
                  </a:lnTo>
                  <a:lnTo>
                    <a:pt x="489" y="193"/>
                  </a:lnTo>
                  <a:lnTo>
                    <a:pt x="489" y="192"/>
                  </a:lnTo>
                  <a:lnTo>
                    <a:pt x="490" y="190"/>
                  </a:lnTo>
                  <a:lnTo>
                    <a:pt x="490" y="189"/>
                  </a:lnTo>
                  <a:lnTo>
                    <a:pt x="490" y="188"/>
                  </a:lnTo>
                  <a:lnTo>
                    <a:pt x="489" y="186"/>
                  </a:lnTo>
                  <a:lnTo>
                    <a:pt x="487" y="185"/>
                  </a:lnTo>
                  <a:lnTo>
                    <a:pt x="487" y="184"/>
                  </a:lnTo>
                  <a:lnTo>
                    <a:pt x="487" y="183"/>
                  </a:lnTo>
                  <a:lnTo>
                    <a:pt x="489" y="183"/>
                  </a:lnTo>
                  <a:lnTo>
                    <a:pt x="490" y="183"/>
                  </a:lnTo>
                  <a:lnTo>
                    <a:pt x="490" y="182"/>
                  </a:lnTo>
                  <a:lnTo>
                    <a:pt x="491" y="182"/>
                  </a:lnTo>
                  <a:lnTo>
                    <a:pt x="492" y="182"/>
                  </a:lnTo>
                  <a:lnTo>
                    <a:pt x="492" y="181"/>
                  </a:lnTo>
                  <a:lnTo>
                    <a:pt x="489" y="180"/>
                  </a:lnTo>
                  <a:lnTo>
                    <a:pt x="485" y="177"/>
                  </a:lnTo>
                  <a:lnTo>
                    <a:pt x="486" y="175"/>
                  </a:lnTo>
                  <a:lnTo>
                    <a:pt x="486" y="174"/>
                  </a:lnTo>
                  <a:lnTo>
                    <a:pt x="486" y="173"/>
                  </a:lnTo>
                  <a:lnTo>
                    <a:pt x="484" y="173"/>
                  </a:lnTo>
                  <a:lnTo>
                    <a:pt x="484" y="172"/>
                  </a:lnTo>
                  <a:lnTo>
                    <a:pt x="484" y="169"/>
                  </a:lnTo>
                  <a:lnTo>
                    <a:pt x="483" y="168"/>
                  </a:lnTo>
                  <a:lnTo>
                    <a:pt x="481" y="166"/>
                  </a:lnTo>
                  <a:lnTo>
                    <a:pt x="480" y="166"/>
                  </a:lnTo>
                  <a:lnTo>
                    <a:pt x="476" y="165"/>
                  </a:lnTo>
                  <a:lnTo>
                    <a:pt x="475" y="166"/>
                  </a:lnTo>
                  <a:lnTo>
                    <a:pt x="476" y="167"/>
                  </a:lnTo>
                  <a:lnTo>
                    <a:pt x="477" y="168"/>
                  </a:lnTo>
                  <a:lnTo>
                    <a:pt x="478" y="169"/>
                  </a:lnTo>
                  <a:lnTo>
                    <a:pt x="478" y="171"/>
                  </a:lnTo>
                  <a:lnTo>
                    <a:pt x="477" y="172"/>
                  </a:lnTo>
                  <a:lnTo>
                    <a:pt x="477" y="173"/>
                  </a:lnTo>
                  <a:lnTo>
                    <a:pt x="476" y="174"/>
                  </a:lnTo>
                  <a:lnTo>
                    <a:pt x="476" y="175"/>
                  </a:lnTo>
                  <a:lnTo>
                    <a:pt x="477" y="176"/>
                  </a:lnTo>
                  <a:lnTo>
                    <a:pt x="478" y="176"/>
                  </a:lnTo>
                  <a:lnTo>
                    <a:pt x="480" y="176"/>
                  </a:lnTo>
                  <a:lnTo>
                    <a:pt x="481" y="176"/>
                  </a:lnTo>
                  <a:lnTo>
                    <a:pt x="481" y="177"/>
                  </a:lnTo>
                  <a:lnTo>
                    <a:pt x="482" y="180"/>
                  </a:lnTo>
                  <a:lnTo>
                    <a:pt x="481" y="181"/>
                  </a:lnTo>
                  <a:lnTo>
                    <a:pt x="480" y="181"/>
                  </a:lnTo>
                  <a:lnTo>
                    <a:pt x="478" y="181"/>
                  </a:lnTo>
                  <a:lnTo>
                    <a:pt x="477" y="180"/>
                  </a:lnTo>
                  <a:lnTo>
                    <a:pt x="475" y="175"/>
                  </a:lnTo>
                  <a:lnTo>
                    <a:pt x="474" y="175"/>
                  </a:lnTo>
                  <a:lnTo>
                    <a:pt x="474" y="174"/>
                  </a:lnTo>
                  <a:lnTo>
                    <a:pt x="473" y="174"/>
                  </a:lnTo>
                  <a:lnTo>
                    <a:pt x="465" y="174"/>
                  </a:lnTo>
                  <a:lnTo>
                    <a:pt x="464" y="175"/>
                  </a:lnTo>
                  <a:lnTo>
                    <a:pt x="464" y="176"/>
                  </a:lnTo>
                  <a:lnTo>
                    <a:pt x="464" y="177"/>
                  </a:lnTo>
                  <a:lnTo>
                    <a:pt x="464" y="180"/>
                  </a:lnTo>
                  <a:lnTo>
                    <a:pt x="464" y="181"/>
                  </a:lnTo>
                  <a:lnTo>
                    <a:pt x="463" y="182"/>
                  </a:lnTo>
                  <a:lnTo>
                    <a:pt x="461" y="182"/>
                  </a:lnTo>
                  <a:lnTo>
                    <a:pt x="460" y="182"/>
                  </a:lnTo>
                  <a:lnTo>
                    <a:pt x="459" y="182"/>
                  </a:lnTo>
                  <a:lnTo>
                    <a:pt x="459" y="181"/>
                  </a:lnTo>
                  <a:lnTo>
                    <a:pt x="458" y="181"/>
                  </a:lnTo>
                  <a:lnTo>
                    <a:pt x="457" y="181"/>
                  </a:lnTo>
                  <a:lnTo>
                    <a:pt x="456" y="182"/>
                  </a:lnTo>
                  <a:lnTo>
                    <a:pt x="455" y="182"/>
                  </a:lnTo>
                  <a:lnTo>
                    <a:pt x="455" y="180"/>
                  </a:lnTo>
                  <a:lnTo>
                    <a:pt x="455" y="178"/>
                  </a:lnTo>
                  <a:lnTo>
                    <a:pt x="454" y="177"/>
                  </a:lnTo>
                  <a:lnTo>
                    <a:pt x="452" y="177"/>
                  </a:lnTo>
                  <a:lnTo>
                    <a:pt x="451" y="177"/>
                  </a:lnTo>
                  <a:lnTo>
                    <a:pt x="450" y="176"/>
                  </a:lnTo>
                  <a:lnTo>
                    <a:pt x="449" y="176"/>
                  </a:lnTo>
                  <a:lnTo>
                    <a:pt x="448" y="177"/>
                  </a:lnTo>
                  <a:lnTo>
                    <a:pt x="446" y="181"/>
                  </a:lnTo>
                  <a:lnTo>
                    <a:pt x="446" y="182"/>
                  </a:lnTo>
                  <a:lnTo>
                    <a:pt x="443" y="183"/>
                  </a:lnTo>
                  <a:lnTo>
                    <a:pt x="442" y="182"/>
                  </a:lnTo>
                  <a:lnTo>
                    <a:pt x="441" y="180"/>
                  </a:lnTo>
                  <a:lnTo>
                    <a:pt x="441" y="178"/>
                  </a:lnTo>
                  <a:lnTo>
                    <a:pt x="440" y="178"/>
                  </a:lnTo>
                  <a:lnTo>
                    <a:pt x="439" y="177"/>
                  </a:lnTo>
                  <a:lnTo>
                    <a:pt x="439" y="176"/>
                  </a:lnTo>
                  <a:lnTo>
                    <a:pt x="439" y="175"/>
                  </a:lnTo>
                  <a:lnTo>
                    <a:pt x="439" y="174"/>
                  </a:lnTo>
                  <a:lnTo>
                    <a:pt x="439" y="173"/>
                  </a:lnTo>
                  <a:lnTo>
                    <a:pt x="439" y="172"/>
                  </a:lnTo>
                  <a:lnTo>
                    <a:pt x="437" y="172"/>
                  </a:lnTo>
                  <a:lnTo>
                    <a:pt x="435" y="169"/>
                  </a:lnTo>
                  <a:lnTo>
                    <a:pt x="437" y="168"/>
                  </a:lnTo>
                  <a:lnTo>
                    <a:pt x="438" y="168"/>
                  </a:lnTo>
                  <a:lnTo>
                    <a:pt x="439" y="168"/>
                  </a:lnTo>
                  <a:lnTo>
                    <a:pt x="441" y="169"/>
                  </a:lnTo>
                  <a:lnTo>
                    <a:pt x="442" y="169"/>
                  </a:lnTo>
                  <a:lnTo>
                    <a:pt x="444" y="169"/>
                  </a:lnTo>
                  <a:lnTo>
                    <a:pt x="444" y="166"/>
                  </a:lnTo>
                  <a:lnTo>
                    <a:pt x="444" y="165"/>
                  </a:lnTo>
                  <a:lnTo>
                    <a:pt x="444" y="164"/>
                  </a:lnTo>
                  <a:lnTo>
                    <a:pt x="443" y="164"/>
                  </a:lnTo>
                  <a:lnTo>
                    <a:pt x="443" y="163"/>
                  </a:lnTo>
                  <a:lnTo>
                    <a:pt x="443" y="160"/>
                  </a:lnTo>
                  <a:lnTo>
                    <a:pt x="443" y="159"/>
                  </a:lnTo>
                  <a:lnTo>
                    <a:pt x="442" y="159"/>
                  </a:lnTo>
                  <a:lnTo>
                    <a:pt x="442" y="158"/>
                  </a:lnTo>
                  <a:lnTo>
                    <a:pt x="442" y="153"/>
                  </a:lnTo>
                  <a:lnTo>
                    <a:pt x="442" y="151"/>
                  </a:lnTo>
                  <a:lnTo>
                    <a:pt x="443" y="150"/>
                  </a:lnTo>
                  <a:lnTo>
                    <a:pt x="446" y="150"/>
                  </a:lnTo>
                  <a:lnTo>
                    <a:pt x="447" y="149"/>
                  </a:lnTo>
                  <a:lnTo>
                    <a:pt x="447" y="148"/>
                  </a:lnTo>
                  <a:lnTo>
                    <a:pt x="447" y="147"/>
                  </a:lnTo>
                  <a:lnTo>
                    <a:pt x="447" y="146"/>
                  </a:lnTo>
                  <a:lnTo>
                    <a:pt x="446" y="143"/>
                  </a:lnTo>
                  <a:lnTo>
                    <a:pt x="444" y="143"/>
                  </a:lnTo>
                  <a:lnTo>
                    <a:pt x="443" y="142"/>
                  </a:lnTo>
                  <a:lnTo>
                    <a:pt x="442" y="142"/>
                  </a:lnTo>
                  <a:lnTo>
                    <a:pt x="441" y="142"/>
                  </a:lnTo>
                  <a:lnTo>
                    <a:pt x="439" y="141"/>
                  </a:lnTo>
                  <a:lnTo>
                    <a:pt x="438" y="140"/>
                  </a:lnTo>
                  <a:lnTo>
                    <a:pt x="437" y="138"/>
                  </a:lnTo>
                  <a:lnTo>
                    <a:pt x="437" y="135"/>
                  </a:lnTo>
                  <a:lnTo>
                    <a:pt x="437" y="134"/>
                  </a:lnTo>
                  <a:lnTo>
                    <a:pt x="435" y="133"/>
                  </a:lnTo>
                  <a:lnTo>
                    <a:pt x="435" y="132"/>
                  </a:lnTo>
                  <a:lnTo>
                    <a:pt x="435" y="131"/>
                  </a:lnTo>
                  <a:lnTo>
                    <a:pt x="435" y="130"/>
                  </a:lnTo>
                  <a:lnTo>
                    <a:pt x="437" y="128"/>
                  </a:lnTo>
                  <a:lnTo>
                    <a:pt x="435" y="126"/>
                  </a:lnTo>
                  <a:lnTo>
                    <a:pt x="435" y="125"/>
                  </a:lnTo>
                  <a:lnTo>
                    <a:pt x="437" y="124"/>
                  </a:lnTo>
                  <a:lnTo>
                    <a:pt x="437" y="122"/>
                  </a:lnTo>
                  <a:lnTo>
                    <a:pt x="437" y="121"/>
                  </a:lnTo>
                  <a:lnTo>
                    <a:pt x="437" y="119"/>
                  </a:lnTo>
                  <a:lnTo>
                    <a:pt x="435" y="118"/>
                  </a:lnTo>
                  <a:lnTo>
                    <a:pt x="432" y="113"/>
                  </a:lnTo>
                  <a:lnTo>
                    <a:pt x="430" y="109"/>
                  </a:lnTo>
                  <a:lnTo>
                    <a:pt x="429" y="109"/>
                  </a:lnTo>
                  <a:lnTo>
                    <a:pt x="429" y="108"/>
                  </a:lnTo>
                  <a:lnTo>
                    <a:pt x="430" y="107"/>
                  </a:lnTo>
                  <a:lnTo>
                    <a:pt x="431" y="106"/>
                  </a:lnTo>
                  <a:lnTo>
                    <a:pt x="429" y="105"/>
                  </a:lnTo>
                  <a:lnTo>
                    <a:pt x="426" y="105"/>
                  </a:lnTo>
                  <a:lnTo>
                    <a:pt x="424" y="105"/>
                  </a:lnTo>
                  <a:lnTo>
                    <a:pt x="423" y="106"/>
                  </a:lnTo>
                  <a:lnTo>
                    <a:pt x="422" y="107"/>
                  </a:lnTo>
                  <a:lnTo>
                    <a:pt x="421" y="107"/>
                  </a:lnTo>
                  <a:lnTo>
                    <a:pt x="420" y="107"/>
                  </a:lnTo>
                  <a:lnTo>
                    <a:pt x="417" y="106"/>
                  </a:lnTo>
                  <a:lnTo>
                    <a:pt x="416" y="107"/>
                  </a:lnTo>
                  <a:lnTo>
                    <a:pt x="415" y="109"/>
                  </a:lnTo>
                  <a:lnTo>
                    <a:pt x="414" y="110"/>
                  </a:lnTo>
                  <a:lnTo>
                    <a:pt x="414" y="111"/>
                  </a:lnTo>
                  <a:lnTo>
                    <a:pt x="411" y="113"/>
                  </a:lnTo>
                  <a:lnTo>
                    <a:pt x="409" y="114"/>
                  </a:lnTo>
                  <a:lnTo>
                    <a:pt x="408" y="116"/>
                  </a:lnTo>
                  <a:lnTo>
                    <a:pt x="407" y="116"/>
                  </a:lnTo>
                  <a:lnTo>
                    <a:pt x="401" y="113"/>
                  </a:lnTo>
                  <a:lnTo>
                    <a:pt x="400" y="113"/>
                  </a:lnTo>
                  <a:lnTo>
                    <a:pt x="398" y="111"/>
                  </a:lnTo>
                  <a:lnTo>
                    <a:pt x="397" y="111"/>
                  </a:lnTo>
                  <a:lnTo>
                    <a:pt x="394" y="107"/>
                  </a:lnTo>
                  <a:lnTo>
                    <a:pt x="392" y="106"/>
                  </a:lnTo>
                  <a:lnTo>
                    <a:pt x="388" y="104"/>
                  </a:lnTo>
                  <a:lnTo>
                    <a:pt x="380" y="102"/>
                  </a:lnTo>
                  <a:lnTo>
                    <a:pt x="375" y="100"/>
                  </a:lnTo>
                  <a:lnTo>
                    <a:pt x="374" y="100"/>
                  </a:lnTo>
                  <a:lnTo>
                    <a:pt x="371" y="104"/>
                  </a:lnTo>
                  <a:lnTo>
                    <a:pt x="370" y="104"/>
                  </a:lnTo>
                  <a:lnTo>
                    <a:pt x="369" y="102"/>
                  </a:lnTo>
                  <a:lnTo>
                    <a:pt x="369" y="100"/>
                  </a:lnTo>
                  <a:lnTo>
                    <a:pt x="368" y="99"/>
                  </a:lnTo>
                  <a:lnTo>
                    <a:pt x="361" y="97"/>
                  </a:lnTo>
                  <a:lnTo>
                    <a:pt x="360" y="97"/>
                  </a:lnTo>
                  <a:lnTo>
                    <a:pt x="358" y="98"/>
                  </a:lnTo>
                  <a:lnTo>
                    <a:pt x="360" y="99"/>
                  </a:lnTo>
                  <a:lnTo>
                    <a:pt x="360" y="100"/>
                  </a:lnTo>
                  <a:lnTo>
                    <a:pt x="360" y="101"/>
                  </a:lnTo>
                  <a:lnTo>
                    <a:pt x="361" y="101"/>
                  </a:lnTo>
                  <a:lnTo>
                    <a:pt x="362" y="102"/>
                  </a:lnTo>
                  <a:lnTo>
                    <a:pt x="362" y="105"/>
                  </a:lnTo>
                  <a:lnTo>
                    <a:pt x="362" y="106"/>
                  </a:lnTo>
                  <a:lnTo>
                    <a:pt x="362" y="107"/>
                  </a:lnTo>
                  <a:lnTo>
                    <a:pt x="361" y="107"/>
                  </a:lnTo>
                  <a:lnTo>
                    <a:pt x="360" y="107"/>
                  </a:lnTo>
                  <a:lnTo>
                    <a:pt x="358" y="106"/>
                  </a:lnTo>
                  <a:lnTo>
                    <a:pt x="357" y="104"/>
                  </a:lnTo>
                  <a:lnTo>
                    <a:pt x="357" y="102"/>
                  </a:lnTo>
                  <a:lnTo>
                    <a:pt x="356" y="102"/>
                  </a:lnTo>
                  <a:lnTo>
                    <a:pt x="353" y="102"/>
                  </a:lnTo>
                  <a:lnTo>
                    <a:pt x="352" y="101"/>
                  </a:lnTo>
                  <a:lnTo>
                    <a:pt x="351" y="102"/>
                  </a:lnTo>
                  <a:lnTo>
                    <a:pt x="351" y="104"/>
                  </a:lnTo>
                  <a:lnTo>
                    <a:pt x="351" y="105"/>
                  </a:lnTo>
                  <a:lnTo>
                    <a:pt x="351" y="106"/>
                  </a:lnTo>
                  <a:lnTo>
                    <a:pt x="351" y="107"/>
                  </a:lnTo>
                  <a:lnTo>
                    <a:pt x="348" y="108"/>
                  </a:lnTo>
                  <a:lnTo>
                    <a:pt x="348" y="109"/>
                  </a:lnTo>
                  <a:lnTo>
                    <a:pt x="348" y="110"/>
                  </a:lnTo>
                  <a:lnTo>
                    <a:pt x="348" y="111"/>
                  </a:lnTo>
                  <a:lnTo>
                    <a:pt x="348" y="113"/>
                  </a:lnTo>
                  <a:lnTo>
                    <a:pt x="347" y="113"/>
                  </a:lnTo>
                  <a:lnTo>
                    <a:pt x="346" y="111"/>
                  </a:lnTo>
                  <a:lnTo>
                    <a:pt x="346" y="113"/>
                  </a:lnTo>
                  <a:lnTo>
                    <a:pt x="343" y="113"/>
                  </a:lnTo>
                  <a:lnTo>
                    <a:pt x="340" y="113"/>
                  </a:lnTo>
                  <a:lnTo>
                    <a:pt x="339" y="113"/>
                  </a:lnTo>
                  <a:lnTo>
                    <a:pt x="337" y="113"/>
                  </a:lnTo>
                  <a:lnTo>
                    <a:pt x="336" y="113"/>
                  </a:lnTo>
                  <a:lnTo>
                    <a:pt x="335" y="113"/>
                  </a:lnTo>
                  <a:lnTo>
                    <a:pt x="332" y="114"/>
                  </a:lnTo>
                  <a:lnTo>
                    <a:pt x="334" y="115"/>
                  </a:lnTo>
                  <a:lnTo>
                    <a:pt x="332" y="117"/>
                  </a:lnTo>
                  <a:lnTo>
                    <a:pt x="334" y="118"/>
                  </a:lnTo>
                  <a:lnTo>
                    <a:pt x="337" y="121"/>
                  </a:lnTo>
                  <a:lnTo>
                    <a:pt x="337" y="122"/>
                  </a:lnTo>
                  <a:lnTo>
                    <a:pt x="336" y="122"/>
                  </a:lnTo>
                  <a:lnTo>
                    <a:pt x="335" y="122"/>
                  </a:lnTo>
                  <a:lnTo>
                    <a:pt x="335" y="123"/>
                  </a:lnTo>
                  <a:lnTo>
                    <a:pt x="334" y="124"/>
                  </a:lnTo>
                  <a:lnTo>
                    <a:pt x="334" y="125"/>
                  </a:lnTo>
                  <a:lnTo>
                    <a:pt x="332" y="125"/>
                  </a:lnTo>
                  <a:lnTo>
                    <a:pt x="332" y="127"/>
                  </a:lnTo>
                  <a:lnTo>
                    <a:pt x="331" y="127"/>
                  </a:lnTo>
                  <a:lnTo>
                    <a:pt x="326" y="128"/>
                  </a:lnTo>
                  <a:lnTo>
                    <a:pt x="322" y="127"/>
                  </a:lnTo>
                  <a:lnTo>
                    <a:pt x="321" y="127"/>
                  </a:lnTo>
                  <a:lnTo>
                    <a:pt x="320" y="127"/>
                  </a:lnTo>
                  <a:lnTo>
                    <a:pt x="319" y="128"/>
                  </a:lnTo>
                  <a:lnTo>
                    <a:pt x="318" y="128"/>
                  </a:lnTo>
                  <a:lnTo>
                    <a:pt x="317" y="132"/>
                  </a:lnTo>
                  <a:lnTo>
                    <a:pt x="314" y="133"/>
                  </a:lnTo>
                  <a:lnTo>
                    <a:pt x="311" y="134"/>
                  </a:lnTo>
                  <a:lnTo>
                    <a:pt x="304" y="134"/>
                  </a:lnTo>
                  <a:lnTo>
                    <a:pt x="302" y="134"/>
                  </a:lnTo>
                  <a:lnTo>
                    <a:pt x="300" y="134"/>
                  </a:lnTo>
                  <a:lnTo>
                    <a:pt x="299" y="134"/>
                  </a:lnTo>
                  <a:lnTo>
                    <a:pt x="297" y="135"/>
                  </a:lnTo>
                  <a:lnTo>
                    <a:pt x="297" y="138"/>
                  </a:lnTo>
                  <a:lnTo>
                    <a:pt x="296" y="138"/>
                  </a:lnTo>
                  <a:lnTo>
                    <a:pt x="295" y="139"/>
                  </a:lnTo>
                  <a:lnTo>
                    <a:pt x="292" y="139"/>
                  </a:lnTo>
                  <a:lnTo>
                    <a:pt x="291" y="139"/>
                  </a:lnTo>
                  <a:lnTo>
                    <a:pt x="288" y="140"/>
                  </a:lnTo>
                  <a:lnTo>
                    <a:pt x="287" y="140"/>
                  </a:lnTo>
                  <a:lnTo>
                    <a:pt x="280" y="141"/>
                  </a:lnTo>
                  <a:lnTo>
                    <a:pt x="279" y="141"/>
                  </a:lnTo>
                  <a:lnTo>
                    <a:pt x="278" y="142"/>
                  </a:lnTo>
                  <a:lnTo>
                    <a:pt x="277" y="143"/>
                  </a:lnTo>
                  <a:lnTo>
                    <a:pt x="275" y="143"/>
                  </a:lnTo>
                  <a:lnTo>
                    <a:pt x="270" y="143"/>
                  </a:lnTo>
                  <a:lnTo>
                    <a:pt x="268" y="143"/>
                  </a:lnTo>
                  <a:lnTo>
                    <a:pt x="254" y="149"/>
                  </a:lnTo>
                  <a:lnTo>
                    <a:pt x="250" y="150"/>
                  </a:lnTo>
                  <a:lnTo>
                    <a:pt x="250" y="149"/>
                  </a:lnTo>
                  <a:lnTo>
                    <a:pt x="249" y="144"/>
                  </a:lnTo>
                  <a:lnTo>
                    <a:pt x="245" y="146"/>
                  </a:lnTo>
                  <a:lnTo>
                    <a:pt x="244" y="147"/>
                  </a:lnTo>
                  <a:lnTo>
                    <a:pt x="243" y="148"/>
                  </a:lnTo>
                  <a:lnTo>
                    <a:pt x="242" y="150"/>
                  </a:lnTo>
                  <a:lnTo>
                    <a:pt x="242" y="151"/>
                  </a:lnTo>
                  <a:lnTo>
                    <a:pt x="241" y="151"/>
                  </a:lnTo>
                  <a:lnTo>
                    <a:pt x="235" y="149"/>
                  </a:lnTo>
                  <a:lnTo>
                    <a:pt x="232" y="149"/>
                  </a:lnTo>
                  <a:lnTo>
                    <a:pt x="231" y="149"/>
                  </a:lnTo>
                  <a:lnTo>
                    <a:pt x="231" y="150"/>
                  </a:lnTo>
                  <a:lnTo>
                    <a:pt x="231" y="152"/>
                  </a:lnTo>
                  <a:lnTo>
                    <a:pt x="231" y="153"/>
                  </a:lnTo>
                  <a:lnTo>
                    <a:pt x="230" y="153"/>
                  </a:lnTo>
                  <a:lnTo>
                    <a:pt x="227" y="153"/>
                  </a:lnTo>
                  <a:lnTo>
                    <a:pt x="226" y="153"/>
                  </a:lnTo>
                  <a:lnTo>
                    <a:pt x="222" y="156"/>
                  </a:lnTo>
                  <a:lnTo>
                    <a:pt x="222" y="158"/>
                  </a:lnTo>
                  <a:lnTo>
                    <a:pt x="222" y="159"/>
                  </a:lnTo>
                  <a:lnTo>
                    <a:pt x="220" y="160"/>
                  </a:lnTo>
                  <a:lnTo>
                    <a:pt x="222" y="167"/>
                  </a:lnTo>
                  <a:lnTo>
                    <a:pt x="220" y="169"/>
                  </a:lnTo>
                  <a:lnTo>
                    <a:pt x="219" y="169"/>
                  </a:lnTo>
                  <a:lnTo>
                    <a:pt x="218" y="169"/>
                  </a:lnTo>
                  <a:lnTo>
                    <a:pt x="217" y="169"/>
                  </a:lnTo>
                  <a:lnTo>
                    <a:pt x="216" y="168"/>
                  </a:lnTo>
                  <a:lnTo>
                    <a:pt x="213" y="165"/>
                  </a:lnTo>
                  <a:lnTo>
                    <a:pt x="210" y="164"/>
                  </a:lnTo>
                  <a:lnTo>
                    <a:pt x="208" y="165"/>
                  </a:lnTo>
                  <a:lnTo>
                    <a:pt x="206" y="167"/>
                  </a:lnTo>
                  <a:lnTo>
                    <a:pt x="204" y="168"/>
                  </a:lnTo>
                  <a:lnTo>
                    <a:pt x="202" y="168"/>
                  </a:lnTo>
                  <a:lnTo>
                    <a:pt x="201" y="167"/>
                  </a:lnTo>
                  <a:lnTo>
                    <a:pt x="199" y="165"/>
                  </a:lnTo>
                  <a:lnTo>
                    <a:pt x="198" y="165"/>
                  </a:lnTo>
                  <a:lnTo>
                    <a:pt x="197" y="166"/>
                  </a:lnTo>
                  <a:lnTo>
                    <a:pt x="196" y="166"/>
                  </a:lnTo>
                  <a:lnTo>
                    <a:pt x="194" y="166"/>
                  </a:lnTo>
                  <a:lnTo>
                    <a:pt x="193" y="166"/>
                  </a:lnTo>
                  <a:lnTo>
                    <a:pt x="193" y="167"/>
                  </a:lnTo>
                  <a:lnTo>
                    <a:pt x="189" y="167"/>
                  </a:lnTo>
                  <a:lnTo>
                    <a:pt x="188" y="167"/>
                  </a:lnTo>
                  <a:lnTo>
                    <a:pt x="187" y="167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2" y="169"/>
                  </a:lnTo>
                  <a:lnTo>
                    <a:pt x="181" y="168"/>
                  </a:lnTo>
                  <a:lnTo>
                    <a:pt x="180" y="168"/>
                  </a:lnTo>
                  <a:lnTo>
                    <a:pt x="180" y="169"/>
                  </a:lnTo>
                  <a:lnTo>
                    <a:pt x="179" y="169"/>
                  </a:lnTo>
                  <a:lnTo>
                    <a:pt x="177" y="169"/>
                  </a:lnTo>
                  <a:lnTo>
                    <a:pt x="176" y="169"/>
                  </a:lnTo>
                  <a:lnTo>
                    <a:pt x="176" y="171"/>
                  </a:lnTo>
                  <a:lnTo>
                    <a:pt x="176" y="172"/>
                  </a:lnTo>
                  <a:lnTo>
                    <a:pt x="177" y="173"/>
                  </a:lnTo>
                  <a:lnTo>
                    <a:pt x="177" y="175"/>
                  </a:lnTo>
                  <a:lnTo>
                    <a:pt x="176" y="175"/>
                  </a:lnTo>
                  <a:lnTo>
                    <a:pt x="174" y="175"/>
                  </a:lnTo>
                  <a:lnTo>
                    <a:pt x="173" y="176"/>
                  </a:lnTo>
                  <a:lnTo>
                    <a:pt x="173" y="177"/>
                  </a:lnTo>
                  <a:lnTo>
                    <a:pt x="172" y="176"/>
                  </a:lnTo>
                  <a:lnTo>
                    <a:pt x="168" y="174"/>
                  </a:lnTo>
                  <a:lnTo>
                    <a:pt x="167" y="174"/>
                  </a:lnTo>
                  <a:lnTo>
                    <a:pt x="166" y="173"/>
                  </a:lnTo>
                  <a:lnTo>
                    <a:pt x="159" y="176"/>
                  </a:lnTo>
                  <a:lnTo>
                    <a:pt x="157" y="176"/>
                  </a:lnTo>
                  <a:lnTo>
                    <a:pt x="156" y="176"/>
                  </a:lnTo>
                  <a:lnTo>
                    <a:pt x="154" y="178"/>
                  </a:lnTo>
                  <a:lnTo>
                    <a:pt x="151" y="178"/>
                  </a:lnTo>
                  <a:lnTo>
                    <a:pt x="148" y="177"/>
                  </a:lnTo>
                  <a:lnTo>
                    <a:pt x="146" y="177"/>
                  </a:lnTo>
                  <a:lnTo>
                    <a:pt x="144" y="178"/>
                  </a:lnTo>
                  <a:lnTo>
                    <a:pt x="144" y="180"/>
                  </a:lnTo>
                  <a:lnTo>
                    <a:pt x="144" y="181"/>
                  </a:lnTo>
                  <a:lnTo>
                    <a:pt x="145" y="181"/>
                  </a:lnTo>
                  <a:lnTo>
                    <a:pt x="145" y="182"/>
                  </a:lnTo>
                  <a:lnTo>
                    <a:pt x="144" y="183"/>
                  </a:lnTo>
                  <a:lnTo>
                    <a:pt x="142" y="184"/>
                  </a:lnTo>
                  <a:lnTo>
                    <a:pt x="139" y="183"/>
                  </a:lnTo>
                  <a:lnTo>
                    <a:pt x="136" y="184"/>
                  </a:lnTo>
                  <a:lnTo>
                    <a:pt x="134" y="184"/>
                  </a:lnTo>
                  <a:lnTo>
                    <a:pt x="133" y="183"/>
                  </a:lnTo>
                  <a:lnTo>
                    <a:pt x="132" y="183"/>
                  </a:lnTo>
                  <a:lnTo>
                    <a:pt x="130" y="184"/>
                  </a:lnTo>
                  <a:lnTo>
                    <a:pt x="128" y="184"/>
                  </a:lnTo>
                  <a:lnTo>
                    <a:pt x="125" y="184"/>
                  </a:lnTo>
                  <a:lnTo>
                    <a:pt x="124" y="185"/>
                  </a:lnTo>
                  <a:lnTo>
                    <a:pt x="123" y="188"/>
                  </a:lnTo>
                  <a:lnTo>
                    <a:pt x="123" y="190"/>
                  </a:lnTo>
                  <a:lnTo>
                    <a:pt x="124" y="191"/>
                  </a:lnTo>
                  <a:lnTo>
                    <a:pt x="122" y="193"/>
                  </a:lnTo>
                  <a:lnTo>
                    <a:pt x="122" y="194"/>
                  </a:lnTo>
                  <a:lnTo>
                    <a:pt x="122" y="197"/>
                  </a:lnTo>
                  <a:lnTo>
                    <a:pt x="122" y="198"/>
                  </a:lnTo>
                  <a:lnTo>
                    <a:pt x="121" y="198"/>
                  </a:lnTo>
                  <a:lnTo>
                    <a:pt x="121" y="197"/>
                  </a:lnTo>
                  <a:lnTo>
                    <a:pt x="120" y="196"/>
                  </a:lnTo>
                  <a:lnTo>
                    <a:pt x="118" y="194"/>
                  </a:lnTo>
                  <a:lnTo>
                    <a:pt x="116" y="193"/>
                  </a:lnTo>
                  <a:lnTo>
                    <a:pt x="116" y="192"/>
                  </a:lnTo>
                  <a:lnTo>
                    <a:pt x="118" y="191"/>
                  </a:lnTo>
                  <a:lnTo>
                    <a:pt x="119" y="190"/>
                  </a:lnTo>
                  <a:lnTo>
                    <a:pt x="119" y="189"/>
                  </a:lnTo>
                  <a:lnTo>
                    <a:pt x="119" y="188"/>
                  </a:lnTo>
                  <a:lnTo>
                    <a:pt x="118" y="188"/>
                  </a:lnTo>
                  <a:lnTo>
                    <a:pt x="103" y="188"/>
                  </a:lnTo>
                  <a:lnTo>
                    <a:pt x="103" y="190"/>
                  </a:lnTo>
                  <a:lnTo>
                    <a:pt x="103" y="193"/>
                  </a:lnTo>
                  <a:lnTo>
                    <a:pt x="98" y="193"/>
                  </a:lnTo>
                  <a:lnTo>
                    <a:pt x="97" y="193"/>
                  </a:lnTo>
                  <a:lnTo>
                    <a:pt x="96" y="192"/>
                  </a:lnTo>
                  <a:lnTo>
                    <a:pt x="96" y="191"/>
                  </a:lnTo>
                  <a:lnTo>
                    <a:pt x="96" y="190"/>
                  </a:lnTo>
                  <a:lnTo>
                    <a:pt x="95" y="190"/>
                  </a:lnTo>
                  <a:lnTo>
                    <a:pt x="95" y="189"/>
                  </a:lnTo>
                  <a:lnTo>
                    <a:pt x="94" y="189"/>
                  </a:lnTo>
                  <a:lnTo>
                    <a:pt x="93" y="190"/>
                  </a:lnTo>
                  <a:lnTo>
                    <a:pt x="92" y="190"/>
                  </a:lnTo>
                  <a:lnTo>
                    <a:pt x="88" y="190"/>
                  </a:lnTo>
                  <a:lnTo>
                    <a:pt x="88" y="191"/>
                  </a:lnTo>
                  <a:lnTo>
                    <a:pt x="88" y="192"/>
                  </a:lnTo>
                  <a:lnTo>
                    <a:pt x="87" y="192"/>
                  </a:lnTo>
                  <a:lnTo>
                    <a:pt x="86" y="192"/>
                  </a:lnTo>
                  <a:lnTo>
                    <a:pt x="86" y="190"/>
                  </a:lnTo>
                  <a:lnTo>
                    <a:pt x="82" y="189"/>
                  </a:lnTo>
                  <a:lnTo>
                    <a:pt x="81" y="186"/>
                  </a:lnTo>
                  <a:lnTo>
                    <a:pt x="80" y="185"/>
                  </a:lnTo>
                  <a:lnTo>
                    <a:pt x="78" y="185"/>
                  </a:lnTo>
                  <a:lnTo>
                    <a:pt x="77" y="185"/>
                  </a:lnTo>
                  <a:lnTo>
                    <a:pt x="76" y="186"/>
                  </a:lnTo>
                  <a:lnTo>
                    <a:pt x="76" y="188"/>
                  </a:lnTo>
                  <a:lnTo>
                    <a:pt x="75" y="188"/>
                  </a:lnTo>
                  <a:lnTo>
                    <a:pt x="72" y="188"/>
                  </a:lnTo>
                  <a:lnTo>
                    <a:pt x="72" y="190"/>
                  </a:lnTo>
                  <a:lnTo>
                    <a:pt x="73" y="192"/>
                  </a:lnTo>
                  <a:lnTo>
                    <a:pt x="73" y="193"/>
                  </a:lnTo>
                  <a:lnTo>
                    <a:pt x="73" y="194"/>
                  </a:lnTo>
                  <a:lnTo>
                    <a:pt x="73" y="196"/>
                  </a:lnTo>
                  <a:lnTo>
                    <a:pt x="72" y="196"/>
                  </a:lnTo>
                  <a:lnTo>
                    <a:pt x="71" y="194"/>
                  </a:lnTo>
                  <a:lnTo>
                    <a:pt x="71" y="193"/>
                  </a:lnTo>
                  <a:lnTo>
                    <a:pt x="70" y="192"/>
                  </a:lnTo>
                  <a:lnTo>
                    <a:pt x="69" y="192"/>
                  </a:lnTo>
                  <a:lnTo>
                    <a:pt x="68" y="192"/>
                  </a:lnTo>
                  <a:lnTo>
                    <a:pt x="65" y="192"/>
                  </a:lnTo>
                  <a:lnTo>
                    <a:pt x="65" y="193"/>
                  </a:lnTo>
                  <a:lnTo>
                    <a:pt x="64" y="194"/>
                  </a:lnTo>
                  <a:lnTo>
                    <a:pt x="64" y="196"/>
                  </a:lnTo>
                  <a:lnTo>
                    <a:pt x="64" y="197"/>
                  </a:lnTo>
                  <a:lnTo>
                    <a:pt x="65" y="197"/>
                  </a:lnTo>
                  <a:lnTo>
                    <a:pt x="68" y="197"/>
                  </a:lnTo>
                  <a:lnTo>
                    <a:pt x="69" y="198"/>
                  </a:lnTo>
                  <a:lnTo>
                    <a:pt x="69" y="199"/>
                  </a:lnTo>
                  <a:lnTo>
                    <a:pt x="70" y="199"/>
                  </a:lnTo>
                  <a:lnTo>
                    <a:pt x="72" y="200"/>
                  </a:lnTo>
                  <a:lnTo>
                    <a:pt x="72" y="201"/>
                  </a:lnTo>
                  <a:lnTo>
                    <a:pt x="72" y="202"/>
                  </a:lnTo>
                  <a:lnTo>
                    <a:pt x="72" y="203"/>
                  </a:lnTo>
                  <a:lnTo>
                    <a:pt x="71" y="205"/>
                  </a:lnTo>
                  <a:lnTo>
                    <a:pt x="70" y="206"/>
                  </a:lnTo>
                  <a:lnTo>
                    <a:pt x="69" y="207"/>
                  </a:lnTo>
                  <a:lnTo>
                    <a:pt x="68" y="208"/>
                  </a:lnTo>
                  <a:lnTo>
                    <a:pt x="67" y="208"/>
                  </a:lnTo>
                  <a:lnTo>
                    <a:pt x="67" y="209"/>
                  </a:lnTo>
                  <a:lnTo>
                    <a:pt x="67" y="210"/>
                  </a:lnTo>
                  <a:lnTo>
                    <a:pt x="67" y="211"/>
                  </a:lnTo>
                  <a:lnTo>
                    <a:pt x="65" y="213"/>
                  </a:lnTo>
                  <a:lnTo>
                    <a:pt x="62" y="211"/>
                  </a:lnTo>
                  <a:lnTo>
                    <a:pt x="61" y="213"/>
                  </a:lnTo>
                  <a:lnTo>
                    <a:pt x="62" y="214"/>
                  </a:lnTo>
                  <a:lnTo>
                    <a:pt x="67" y="214"/>
                  </a:lnTo>
                  <a:lnTo>
                    <a:pt x="69" y="215"/>
                  </a:lnTo>
                  <a:lnTo>
                    <a:pt x="69" y="216"/>
                  </a:lnTo>
                  <a:lnTo>
                    <a:pt x="70" y="216"/>
                  </a:lnTo>
                  <a:lnTo>
                    <a:pt x="70" y="217"/>
                  </a:lnTo>
                  <a:lnTo>
                    <a:pt x="76" y="218"/>
                  </a:lnTo>
                  <a:lnTo>
                    <a:pt x="77" y="218"/>
                  </a:lnTo>
                  <a:lnTo>
                    <a:pt x="79" y="216"/>
                  </a:lnTo>
                  <a:lnTo>
                    <a:pt x="80" y="215"/>
                  </a:lnTo>
                  <a:lnTo>
                    <a:pt x="84" y="215"/>
                  </a:lnTo>
                  <a:lnTo>
                    <a:pt x="85" y="216"/>
                  </a:lnTo>
                  <a:lnTo>
                    <a:pt x="86" y="220"/>
                  </a:lnTo>
                  <a:lnTo>
                    <a:pt x="85" y="222"/>
                  </a:lnTo>
                  <a:lnTo>
                    <a:pt x="84" y="222"/>
                  </a:lnTo>
                  <a:lnTo>
                    <a:pt x="81" y="224"/>
                  </a:lnTo>
                  <a:lnTo>
                    <a:pt x="80" y="225"/>
                  </a:lnTo>
                  <a:lnTo>
                    <a:pt x="79" y="225"/>
                  </a:lnTo>
                  <a:lnTo>
                    <a:pt x="78" y="224"/>
                  </a:lnTo>
                  <a:lnTo>
                    <a:pt x="77" y="223"/>
                  </a:lnTo>
                  <a:lnTo>
                    <a:pt x="77" y="222"/>
                  </a:lnTo>
                  <a:lnTo>
                    <a:pt x="76" y="220"/>
                  </a:lnTo>
                  <a:lnTo>
                    <a:pt x="75" y="220"/>
                  </a:lnTo>
                  <a:lnTo>
                    <a:pt x="73" y="220"/>
                  </a:lnTo>
                  <a:lnTo>
                    <a:pt x="73" y="222"/>
                  </a:lnTo>
                  <a:lnTo>
                    <a:pt x="73" y="223"/>
                  </a:lnTo>
                  <a:lnTo>
                    <a:pt x="73" y="224"/>
                  </a:lnTo>
                  <a:lnTo>
                    <a:pt x="72" y="225"/>
                  </a:lnTo>
                  <a:lnTo>
                    <a:pt x="71" y="227"/>
                  </a:lnTo>
                  <a:lnTo>
                    <a:pt x="70" y="228"/>
                  </a:lnTo>
                  <a:lnTo>
                    <a:pt x="70" y="231"/>
                  </a:lnTo>
                  <a:lnTo>
                    <a:pt x="70" y="232"/>
                  </a:lnTo>
                  <a:lnTo>
                    <a:pt x="71" y="233"/>
                  </a:lnTo>
                  <a:lnTo>
                    <a:pt x="72" y="235"/>
                  </a:lnTo>
                  <a:lnTo>
                    <a:pt x="75" y="235"/>
                  </a:lnTo>
                  <a:lnTo>
                    <a:pt x="78" y="235"/>
                  </a:lnTo>
                  <a:lnTo>
                    <a:pt x="79" y="235"/>
                  </a:lnTo>
                  <a:lnTo>
                    <a:pt x="82" y="239"/>
                  </a:lnTo>
                  <a:lnTo>
                    <a:pt x="85" y="239"/>
                  </a:lnTo>
                  <a:lnTo>
                    <a:pt x="86" y="239"/>
                  </a:lnTo>
                  <a:lnTo>
                    <a:pt x="89" y="236"/>
                  </a:lnTo>
                  <a:lnTo>
                    <a:pt x="90" y="238"/>
                  </a:lnTo>
                  <a:lnTo>
                    <a:pt x="92" y="240"/>
                  </a:lnTo>
                  <a:lnTo>
                    <a:pt x="94" y="241"/>
                  </a:lnTo>
                  <a:lnTo>
                    <a:pt x="96" y="242"/>
                  </a:lnTo>
                  <a:lnTo>
                    <a:pt x="104" y="244"/>
                  </a:lnTo>
                  <a:lnTo>
                    <a:pt x="105" y="245"/>
                  </a:lnTo>
                  <a:lnTo>
                    <a:pt x="106" y="247"/>
                  </a:lnTo>
                  <a:lnTo>
                    <a:pt x="106" y="248"/>
                  </a:lnTo>
                  <a:lnTo>
                    <a:pt x="106" y="249"/>
                  </a:lnTo>
                  <a:lnTo>
                    <a:pt x="106" y="252"/>
                  </a:lnTo>
                  <a:lnTo>
                    <a:pt x="105" y="253"/>
                  </a:lnTo>
                  <a:lnTo>
                    <a:pt x="104" y="255"/>
                  </a:lnTo>
                  <a:lnTo>
                    <a:pt x="101" y="256"/>
                  </a:lnTo>
                  <a:lnTo>
                    <a:pt x="99" y="256"/>
                  </a:lnTo>
                  <a:lnTo>
                    <a:pt x="97" y="253"/>
                  </a:lnTo>
                  <a:lnTo>
                    <a:pt x="96" y="253"/>
                  </a:lnTo>
                  <a:lnTo>
                    <a:pt x="92" y="253"/>
                  </a:lnTo>
                  <a:lnTo>
                    <a:pt x="90" y="253"/>
                  </a:lnTo>
                  <a:lnTo>
                    <a:pt x="89" y="253"/>
                  </a:lnTo>
                  <a:lnTo>
                    <a:pt x="89" y="255"/>
                  </a:lnTo>
                  <a:lnTo>
                    <a:pt x="88" y="256"/>
                  </a:lnTo>
                  <a:lnTo>
                    <a:pt x="87" y="255"/>
                  </a:lnTo>
                  <a:lnTo>
                    <a:pt x="85" y="252"/>
                  </a:lnTo>
                  <a:lnTo>
                    <a:pt x="82" y="251"/>
                  </a:lnTo>
                  <a:lnTo>
                    <a:pt x="81" y="251"/>
                  </a:lnTo>
                  <a:lnTo>
                    <a:pt x="79" y="252"/>
                  </a:lnTo>
                  <a:lnTo>
                    <a:pt x="78" y="253"/>
                  </a:lnTo>
                  <a:lnTo>
                    <a:pt x="77" y="253"/>
                  </a:lnTo>
                  <a:lnTo>
                    <a:pt x="76" y="253"/>
                  </a:lnTo>
                  <a:lnTo>
                    <a:pt x="75" y="252"/>
                  </a:lnTo>
                  <a:lnTo>
                    <a:pt x="73" y="251"/>
                  </a:lnTo>
                  <a:lnTo>
                    <a:pt x="72" y="251"/>
                  </a:lnTo>
                  <a:lnTo>
                    <a:pt x="71" y="251"/>
                  </a:lnTo>
                  <a:lnTo>
                    <a:pt x="70" y="252"/>
                  </a:lnTo>
                  <a:lnTo>
                    <a:pt x="69" y="253"/>
                  </a:lnTo>
                  <a:lnTo>
                    <a:pt x="67" y="253"/>
                  </a:lnTo>
                  <a:lnTo>
                    <a:pt x="64" y="253"/>
                  </a:lnTo>
                  <a:lnTo>
                    <a:pt x="68" y="257"/>
                  </a:lnTo>
                  <a:lnTo>
                    <a:pt x="61" y="263"/>
                  </a:lnTo>
                  <a:lnTo>
                    <a:pt x="60" y="264"/>
                  </a:lnTo>
                  <a:lnTo>
                    <a:pt x="60" y="265"/>
                  </a:lnTo>
                  <a:lnTo>
                    <a:pt x="59" y="266"/>
                  </a:lnTo>
                  <a:lnTo>
                    <a:pt x="58" y="267"/>
                  </a:lnTo>
                  <a:lnTo>
                    <a:pt x="55" y="267"/>
                  </a:lnTo>
                  <a:lnTo>
                    <a:pt x="54" y="268"/>
                  </a:lnTo>
                  <a:lnTo>
                    <a:pt x="53" y="270"/>
                  </a:lnTo>
                  <a:lnTo>
                    <a:pt x="53" y="272"/>
                  </a:lnTo>
                  <a:lnTo>
                    <a:pt x="53" y="273"/>
                  </a:lnTo>
                  <a:lnTo>
                    <a:pt x="54" y="274"/>
                  </a:lnTo>
                  <a:lnTo>
                    <a:pt x="54" y="275"/>
                  </a:lnTo>
                  <a:lnTo>
                    <a:pt x="55" y="275"/>
                  </a:lnTo>
                  <a:lnTo>
                    <a:pt x="58" y="275"/>
                  </a:lnTo>
                  <a:lnTo>
                    <a:pt x="59" y="276"/>
                  </a:lnTo>
                  <a:lnTo>
                    <a:pt x="59" y="277"/>
                  </a:lnTo>
                  <a:lnTo>
                    <a:pt x="58" y="281"/>
                  </a:lnTo>
                  <a:lnTo>
                    <a:pt x="59" y="282"/>
                  </a:lnTo>
                  <a:lnTo>
                    <a:pt x="62" y="283"/>
                  </a:lnTo>
                  <a:lnTo>
                    <a:pt x="63" y="283"/>
                  </a:lnTo>
                  <a:lnTo>
                    <a:pt x="63" y="284"/>
                  </a:lnTo>
                  <a:lnTo>
                    <a:pt x="63" y="285"/>
                  </a:lnTo>
                  <a:lnTo>
                    <a:pt x="63" y="288"/>
                  </a:lnTo>
                  <a:lnTo>
                    <a:pt x="63" y="289"/>
                  </a:lnTo>
                  <a:lnTo>
                    <a:pt x="64" y="290"/>
                  </a:lnTo>
                  <a:lnTo>
                    <a:pt x="67" y="293"/>
                  </a:lnTo>
                  <a:lnTo>
                    <a:pt x="65" y="294"/>
                  </a:lnTo>
                  <a:lnTo>
                    <a:pt x="64" y="295"/>
                  </a:lnTo>
                  <a:lnTo>
                    <a:pt x="63" y="295"/>
                  </a:lnTo>
                  <a:lnTo>
                    <a:pt x="61" y="298"/>
                  </a:lnTo>
                  <a:lnTo>
                    <a:pt x="61" y="299"/>
                  </a:lnTo>
                  <a:lnTo>
                    <a:pt x="56" y="300"/>
                  </a:lnTo>
                  <a:lnTo>
                    <a:pt x="55" y="303"/>
                  </a:lnTo>
                  <a:lnTo>
                    <a:pt x="53" y="305"/>
                  </a:lnTo>
                  <a:lnTo>
                    <a:pt x="51" y="305"/>
                  </a:lnTo>
                  <a:lnTo>
                    <a:pt x="49" y="305"/>
                  </a:lnTo>
                  <a:lnTo>
                    <a:pt x="46" y="305"/>
                  </a:lnTo>
                  <a:lnTo>
                    <a:pt x="44" y="306"/>
                  </a:lnTo>
                  <a:lnTo>
                    <a:pt x="41" y="308"/>
                  </a:lnTo>
                  <a:lnTo>
                    <a:pt x="35" y="314"/>
                  </a:lnTo>
                  <a:lnTo>
                    <a:pt x="29" y="314"/>
                  </a:lnTo>
                  <a:lnTo>
                    <a:pt x="28" y="314"/>
                  </a:lnTo>
                  <a:lnTo>
                    <a:pt x="27" y="315"/>
                  </a:lnTo>
                  <a:lnTo>
                    <a:pt x="27" y="316"/>
                  </a:lnTo>
                  <a:lnTo>
                    <a:pt x="28" y="317"/>
                  </a:lnTo>
                  <a:lnTo>
                    <a:pt x="29" y="322"/>
                  </a:lnTo>
                  <a:lnTo>
                    <a:pt x="30" y="322"/>
                  </a:lnTo>
                  <a:lnTo>
                    <a:pt x="32" y="322"/>
                  </a:lnTo>
                  <a:lnTo>
                    <a:pt x="33" y="322"/>
                  </a:lnTo>
                  <a:lnTo>
                    <a:pt x="33" y="320"/>
                  </a:lnTo>
                  <a:lnTo>
                    <a:pt x="34" y="320"/>
                  </a:lnTo>
                  <a:lnTo>
                    <a:pt x="38" y="324"/>
                  </a:lnTo>
                  <a:lnTo>
                    <a:pt x="45" y="325"/>
                  </a:lnTo>
                  <a:lnTo>
                    <a:pt x="46" y="326"/>
                  </a:lnTo>
                  <a:lnTo>
                    <a:pt x="45" y="327"/>
                  </a:lnTo>
                  <a:lnTo>
                    <a:pt x="44" y="328"/>
                  </a:lnTo>
                  <a:lnTo>
                    <a:pt x="44" y="330"/>
                  </a:lnTo>
                  <a:lnTo>
                    <a:pt x="44" y="331"/>
                  </a:lnTo>
                  <a:lnTo>
                    <a:pt x="42" y="331"/>
                  </a:lnTo>
                  <a:lnTo>
                    <a:pt x="42" y="332"/>
                  </a:lnTo>
                  <a:lnTo>
                    <a:pt x="41" y="333"/>
                  </a:lnTo>
                  <a:lnTo>
                    <a:pt x="42" y="334"/>
                  </a:lnTo>
                  <a:lnTo>
                    <a:pt x="46" y="334"/>
                  </a:lnTo>
                  <a:lnTo>
                    <a:pt x="46" y="335"/>
                  </a:lnTo>
                  <a:lnTo>
                    <a:pt x="46" y="336"/>
                  </a:lnTo>
                  <a:lnTo>
                    <a:pt x="47" y="336"/>
                  </a:lnTo>
                  <a:lnTo>
                    <a:pt x="62" y="336"/>
                  </a:lnTo>
                  <a:lnTo>
                    <a:pt x="63" y="336"/>
                  </a:lnTo>
                  <a:lnTo>
                    <a:pt x="62" y="337"/>
                  </a:lnTo>
                  <a:lnTo>
                    <a:pt x="63" y="340"/>
                  </a:lnTo>
                  <a:lnTo>
                    <a:pt x="63" y="341"/>
                  </a:lnTo>
                  <a:lnTo>
                    <a:pt x="63" y="342"/>
                  </a:lnTo>
                  <a:lnTo>
                    <a:pt x="64" y="342"/>
                  </a:lnTo>
                  <a:lnTo>
                    <a:pt x="65" y="343"/>
                  </a:lnTo>
                  <a:lnTo>
                    <a:pt x="65" y="344"/>
                  </a:lnTo>
                  <a:lnTo>
                    <a:pt x="67" y="344"/>
                  </a:lnTo>
                  <a:lnTo>
                    <a:pt x="68" y="344"/>
                  </a:lnTo>
                  <a:lnTo>
                    <a:pt x="69" y="344"/>
                  </a:lnTo>
                  <a:lnTo>
                    <a:pt x="70" y="345"/>
                  </a:lnTo>
                  <a:lnTo>
                    <a:pt x="71" y="345"/>
                  </a:lnTo>
                  <a:lnTo>
                    <a:pt x="73" y="345"/>
                  </a:lnTo>
                  <a:lnTo>
                    <a:pt x="75" y="345"/>
                  </a:lnTo>
                  <a:lnTo>
                    <a:pt x="76" y="347"/>
                  </a:lnTo>
                  <a:lnTo>
                    <a:pt x="77" y="347"/>
                  </a:lnTo>
                  <a:lnTo>
                    <a:pt x="78" y="345"/>
                  </a:lnTo>
                  <a:lnTo>
                    <a:pt x="80" y="347"/>
                  </a:lnTo>
                  <a:lnTo>
                    <a:pt x="81" y="348"/>
                  </a:lnTo>
                  <a:lnTo>
                    <a:pt x="82" y="348"/>
                  </a:lnTo>
                  <a:lnTo>
                    <a:pt x="84" y="350"/>
                  </a:lnTo>
                  <a:lnTo>
                    <a:pt x="85" y="355"/>
                  </a:lnTo>
                  <a:lnTo>
                    <a:pt x="86" y="356"/>
                  </a:lnTo>
                  <a:lnTo>
                    <a:pt x="87" y="357"/>
                  </a:lnTo>
                  <a:lnTo>
                    <a:pt x="89" y="358"/>
                  </a:lnTo>
                  <a:lnTo>
                    <a:pt x="88" y="358"/>
                  </a:lnTo>
                  <a:lnTo>
                    <a:pt x="86" y="359"/>
                  </a:lnTo>
                  <a:lnTo>
                    <a:pt x="85" y="361"/>
                  </a:lnTo>
                  <a:lnTo>
                    <a:pt x="85" y="364"/>
                  </a:lnTo>
                  <a:lnTo>
                    <a:pt x="82" y="374"/>
                  </a:lnTo>
                  <a:lnTo>
                    <a:pt x="82" y="375"/>
                  </a:lnTo>
                  <a:lnTo>
                    <a:pt x="81" y="381"/>
                  </a:lnTo>
                  <a:lnTo>
                    <a:pt x="81" y="383"/>
                  </a:lnTo>
                  <a:lnTo>
                    <a:pt x="80" y="385"/>
                  </a:lnTo>
                  <a:lnTo>
                    <a:pt x="79" y="386"/>
                  </a:lnTo>
                  <a:lnTo>
                    <a:pt x="69" y="390"/>
                  </a:lnTo>
                  <a:lnTo>
                    <a:pt x="59" y="393"/>
                  </a:lnTo>
                  <a:lnTo>
                    <a:pt x="54" y="394"/>
                  </a:lnTo>
                  <a:lnTo>
                    <a:pt x="39" y="392"/>
                  </a:lnTo>
                  <a:lnTo>
                    <a:pt x="37" y="391"/>
                  </a:lnTo>
                  <a:lnTo>
                    <a:pt x="36" y="390"/>
                  </a:lnTo>
                  <a:lnTo>
                    <a:pt x="35" y="389"/>
                  </a:lnTo>
                  <a:lnTo>
                    <a:pt x="34" y="386"/>
                  </a:lnTo>
                  <a:lnTo>
                    <a:pt x="34" y="385"/>
                  </a:lnTo>
                  <a:lnTo>
                    <a:pt x="33" y="383"/>
                  </a:lnTo>
                  <a:lnTo>
                    <a:pt x="32" y="382"/>
                  </a:lnTo>
                  <a:lnTo>
                    <a:pt x="29" y="382"/>
                  </a:lnTo>
                  <a:lnTo>
                    <a:pt x="27" y="383"/>
                  </a:lnTo>
                  <a:lnTo>
                    <a:pt x="25" y="387"/>
                  </a:lnTo>
                  <a:lnTo>
                    <a:pt x="25" y="389"/>
                  </a:lnTo>
                  <a:lnTo>
                    <a:pt x="25" y="390"/>
                  </a:lnTo>
                  <a:lnTo>
                    <a:pt x="25" y="392"/>
                  </a:lnTo>
                  <a:lnTo>
                    <a:pt x="25" y="393"/>
                  </a:lnTo>
                  <a:lnTo>
                    <a:pt x="24" y="394"/>
                  </a:lnTo>
                  <a:lnTo>
                    <a:pt x="23" y="395"/>
                  </a:lnTo>
                  <a:lnTo>
                    <a:pt x="21" y="399"/>
                  </a:lnTo>
                  <a:lnTo>
                    <a:pt x="19" y="401"/>
                  </a:lnTo>
                  <a:lnTo>
                    <a:pt x="18" y="401"/>
                  </a:lnTo>
                  <a:lnTo>
                    <a:pt x="16" y="401"/>
                  </a:lnTo>
                  <a:lnTo>
                    <a:pt x="13" y="401"/>
                  </a:lnTo>
                  <a:lnTo>
                    <a:pt x="12" y="402"/>
                  </a:lnTo>
                  <a:lnTo>
                    <a:pt x="11" y="403"/>
                  </a:lnTo>
                  <a:lnTo>
                    <a:pt x="10" y="404"/>
                  </a:lnTo>
                  <a:lnTo>
                    <a:pt x="8" y="402"/>
                  </a:lnTo>
                  <a:lnTo>
                    <a:pt x="8" y="401"/>
                  </a:lnTo>
                  <a:lnTo>
                    <a:pt x="9" y="400"/>
                  </a:lnTo>
                  <a:lnTo>
                    <a:pt x="11" y="400"/>
                  </a:lnTo>
                  <a:lnTo>
                    <a:pt x="11" y="398"/>
                  </a:lnTo>
                  <a:lnTo>
                    <a:pt x="9" y="397"/>
                  </a:lnTo>
                  <a:lnTo>
                    <a:pt x="7" y="395"/>
                  </a:lnTo>
                  <a:lnTo>
                    <a:pt x="6" y="395"/>
                  </a:lnTo>
                  <a:lnTo>
                    <a:pt x="1" y="397"/>
                  </a:lnTo>
                  <a:lnTo>
                    <a:pt x="0" y="395"/>
                  </a:lnTo>
                  <a:lnTo>
                    <a:pt x="0" y="0"/>
                  </a:lnTo>
                  <a:lnTo>
                    <a:pt x="295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35" name="Freeform 1439">
              <a:extLst>
                <a:ext uri="{FF2B5EF4-FFF2-40B4-BE49-F238E27FC236}">
                  <a16:creationId xmlns:a16="http://schemas.microsoft.com/office/drawing/2014/main" id="{34228962-05A4-38BE-96C1-015739C224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8257" y="2445490"/>
              <a:ext cx="785310" cy="756611"/>
            </a:xfrm>
            <a:custGeom>
              <a:avLst/>
              <a:gdLst>
                <a:gd name="T0" fmla="*/ 530 w 602"/>
                <a:gd name="T1" fmla="*/ 3 h 580"/>
                <a:gd name="T2" fmla="*/ 563 w 602"/>
                <a:gd name="T3" fmla="*/ 39 h 580"/>
                <a:gd name="T4" fmla="*/ 579 w 602"/>
                <a:gd name="T5" fmla="*/ 56 h 580"/>
                <a:gd name="T6" fmla="*/ 594 w 602"/>
                <a:gd name="T7" fmla="*/ 98 h 580"/>
                <a:gd name="T8" fmla="*/ 552 w 602"/>
                <a:gd name="T9" fmla="*/ 117 h 580"/>
                <a:gd name="T10" fmla="*/ 484 w 602"/>
                <a:gd name="T11" fmla="*/ 117 h 580"/>
                <a:gd name="T12" fmla="*/ 487 w 602"/>
                <a:gd name="T13" fmla="*/ 140 h 580"/>
                <a:gd name="T14" fmla="*/ 492 w 602"/>
                <a:gd name="T15" fmla="*/ 170 h 580"/>
                <a:gd name="T16" fmla="*/ 506 w 602"/>
                <a:gd name="T17" fmla="*/ 194 h 580"/>
                <a:gd name="T18" fmla="*/ 524 w 602"/>
                <a:gd name="T19" fmla="*/ 209 h 580"/>
                <a:gd name="T20" fmla="*/ 527 w 602"/>
                <a:gd name="T21" fmla="*/ 225 h 580"/>
                <a:gd name="T22" fmla="*/ 511 w 602"/>
                <a:gd name="T23" fmla="*/ 252 h 580"/>
                <a:gd name="T24" fmla="*/ 502 w 602"/>
                <a:gd name="T25" fmla="*/ 277 h 580"/>
                <a:gd name="T26" fmla="*/ 485 w 602"/>
                <a:gd name="T27" fmla="*/ 299 h 580"/>
                <a:gd name="T28" fmla="*/ 434 w 602"/>
                <a:gd name="T29" fmla="*/ 366 h 580"/>
                <a:gd name="T30" fmla="*/ 366 w 602"/>
                <a:gd name="T31" fmla="*/ 412 h 580"/>
                <a:gd name="T32" fmla="*/ 325 w 602"/>
                <a:gd name="T33" fmla="*/ 436 h 580"/>
                <a:gd name="T34" fmla="*/ 343 w 602"/>
                <a:gd name="T35" fmla="*/ 486 h 580"/>
                <a:gd name="T36" fmla="*/ 371 w 602"/>
                <a:gd name="T37" fmla="*/ 519 h 580"/>
                <a:gd name="T38" fmla="*/ 374 w 602"/>
                <a:gd name="T39" fmla="*/ 553 h 580"/>
                <a:gd name="T40" fmla="*/ 345 w 602"/>
                <a:gd name="T41" fmla="*/ 555 h 580"/>
                <a:gd name="T42" fmla="*/ 297 w 602"/>
                <a:gd name="T43" fmla="*/ 558 h 580"/>
                <a:gd name="T44" fmla="*/ 271 w 602"/>
                <a:gd name="T45" fmla="*/ 574 h 580"/>
                <a:gd name="T46" fmla="*/ 266 w 602"/>
                <a:gd name="T47" fmla="*/ 576 h 580"/>
                <a:gd name="T48" fmla="*/ 252 w 602"/>
                <a:gd name="T49" fmla="*/ 572 h 580"/>
                <a:gd name="T50" fmla="*/ 245 w 602"/>
                <a:gd name="T51" fmla="*/ 564 h 580"/>
                <a:gd name="T52" fmla="*/ 236 w 602"/>
                <a:gd name="T53" fmla="*/ 546 h 580"/>
                <a:gd name="T54" fmla="*/ 231 w 602"/>
                <a:gd name="T55" fmla="*/ 535 h 580"/>
                <a:gd name="T56" fmla="*/ 217 w 602"/>
                <a:gd name="T57" fmla="*/ 526 h 580"/>
                <a:gd name="T58" fmla="*/ 205 w 602"/>
                <a:gd name="T59" fmla="*/ 501 h 580"/>
                <a:gd name="T60" fmla="*/ 206 w 602"/>
                <a:gd name="T61" fmla="*/ 505 h 580"/>
                <a:gd name="T62" fmla="*/ 179 w 602"/>
                <a:gd name="T63" fmla="*/ 512 h 580"/>
                <a:gd name="T64" fmla="*/ 144 w 602"/>
                <a:gd name="T65" fmla="*/ 513 h 580"/>
                <a:gd name="T66" fmla="*/ 127 w 602"/>
                <a:gd name="T67" fmla="*/ 513 h 580"/>
                <a:gd name="T68" fmla="*/ 115 w 602"/>
                <a:gd name="T69" fmla="*/ 512 h 580"/>
                <a:gd name="T70" fmla="*/ 81 w 602"/>
                <a:gd name="T71" fmla="*/ 517 h 580"/>
                <a:gd name="T72" fmla="*/ 53 w 602"/>
                <a:gd name="T73" fmla="*/ 518 h 580"/>
                <a:gd name="T74" fmla="*/ 34 w 602"/>
                <a:gd name="T75" fmla="*/ 520 h 580"/>
                <a:gd name="T76" fmla="*/ 35 w 602"/>
                <a:gd name="T77" fmla="*/ 480 h 580"/>
                <a:gd name="T78" fmla="*/ 64 w 602"/>
                <a:gd name="T79" fmla="*/ 461 h 580"/>
                <a:gd name="T80" fmla="*/ 91 w 602"/>
                <a:gd name="T81" fmla="*/ 438 h 580"/>
                <a:gd name="T82" fmla="*/ 72 w 602"/>
                <a:gd name="T83" fmla="*/ 417 h 580"/>
                <a:gd name="T84" fmla="*/ 39 w 602"/>
                <a:gd name="T85" fmla="*/ 378 h 580"/>
                <a:gd name="T86" fmla="*/ 18 w 602"/>
                <a:gd name="T87" fmla="*/ 345 h 580"/>
                <a:gd name="T88" fmla="*/ 46 w 602"/>
                <a:gd name="T89" fmla="*/ 337 h 580"/>
                <a:gd name="T90" fmla="*/ 120 w 602"/>
                <a:gd name="T91" fmla="*/ 342 h 580"/>
                <a:gd name="T92" fmla="*/ 193 w 602"/>
                <a:gd name="T93" fmla="*/ 325 h 580"/>
                <a:gd name="T94" fmla="*/ 215 w 602"/>
                <a:gd name="T95" fmla="*/ 270 h 580"/>
                <a:gd name="T96" fmla="*/ 248 w 602"/>
                <a:gd name="T97" fmla="*/ 261 h 580"/>
                <a:gd name="T98" fmla="*/ 265 w 602"/>
                <a:gd name="T99" fmla="*/ 244 h 580"/>
                <a:gd name="T100" fmla="*/ 282 w 602"/>
                <a:gd name="T101" fmla="*/ 237 h 580"/>
                <a:gd name="T102" fmla="*/ 312 w 602"/>
                <a:gd name="T103" fmla="*/ 223 h 580"/>
                <a:gd name="T104" fmla="*/ 320 w 602"/>
                <a:gd name="T105" fmla="*/ 184 h 580"/>
                <a:gd name="T106" fmla="*/ 348 w 602"/>
                <a:gd name="T107" fmla="*/ 164 h 580"/>
                <a:gd name="T108" fmla="*/ 335 w 602"/>
                <a:gd name="T109" fmla="*/ 141 h 580"/>
                <a:gd name="T110" fmla="*/ 381 w 602"/>
                <a:gd name="T111" fmla="*/ 132 h 580"/>
                <a:gd name="T112" fmla="*/ 388 w 602"/>
                <a:gd name="T113" fmla="*/ 100 h 580"/>
                <a:gd name="T114" fmla="*/ 399 w 602"/>
                <a:gd name="T115" fmla="*/ 69 h 580"/>
                <a:gd name="T116" fmla="*/ 386 w 602"/>
                <a:gd name="T117" fmla="*/ 43 h 580"/>
                <a:gd name="T118" fmla="*/ 407 w 602"/>
                <a:gd name="T119" fmla="*/ 26 h 580"/>
                <a:gd name="T120" fmla="*/ 440 w 602"/>
                <a:gd name="T121" fmla="*/ 10 h 580"/>
                <a:gd name="T122" fmla="*/ 490 w 602"/>
                <a:gd name="T123" fmla="*/ 11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02" h="580">
                  <a:moveTo>
                    <a:pt x="246" y="566"/>
                  </a:moveTo>
                  <a:lnTo>
                    <a:pt x="245" y="566"/>
                  </a:lnTo>
                  <a:lnTo>
                    <a:pt x="245" y="567"/>
                  </a:lnTo>
                  <a:lnTo>
                    <a:pt x="244" y="567"/>
                  </a:lnTo>
                  <a:lnTo>
                    <a:pt x="243" y="567"/>
                  </a:lnTo>
                  <a:lnTo>
                    <a:pt x="243" y="566"/>
                  </a:lnTo>
                  <a:lnTo>
                    <a:pt x="242" y="566"/>
                  </a:lnTo>
                  <a:lnTo>
                    <a:pt x="242" y="564"/>
                  </a:lnTo>
                  <a:lnTo>
                    <a:pt x="243" y="566"/>
                  </a:lnTo>
                  <a:lnTo>
                    <a:pt x="244" y="566"/>
                  </a:lnTo>
                  <a:lnTo>
                    <a:pt x="245" y="564"/>
                  </a:lnTo>
                  <a:lnTo>
                    <a:pt x="246" y="566"/>
                  </a:lnTo>
                  <a:close/>
                  <a:moveTo>
                    <a:pt x="518" y="1"/>
                  </a:moveTo>
                  <a:lnTo>
                    <a:pt x="519" y="2"/>
                  </a:lnTo>
                  <a:lnTo>
                    <a:pt x="520" y="5"/>
                  </a:lnTo>
                  <a:lnTo>
                    <a:pt x="521" y="6"/>
                  </a:lnTo>
                  <a:lnTo>
                    <a:pt x="521" y="7"/>
                  </a:lnTo>
                  <a:lnTo>
                    <a:pt x="521" y="6"/>
                  </a:lnTo>
                  <a:lnTo>
                    <a:pt x="522" y="5"/>
                  </a:lnTo>
                  <a:lnTo>
                    <a:pt x="522" y="3"/>
                  </a:lnTo>
                  <a:lnTo>
                    <a:pt x="524" y="3"/>
                  </a:lnTo>
                  <a:lnTo>
                    <a:pt x="525" y="3"/>
                  </a:lnTo>
                  <a:lnTo>
                    <a:pt x="526" y="3"/>
                  </a:lnTo>
                  <a:lnTo>
                    <a:pt x="529" y="2"/>
                  </a:lnTo>
                  <a:lnTo>
                    <a:pt x="530" y="2"/>
                  </a:lnTo>
                  <a:lnTo>
                    <a:pt x="530" y="3"/>
                  </a:lnTo>
                  <a:lnTo>
                    <a:pt x="532" y="3"/>
                  </a:lnTo>
                  <a:lnTo>
                    <a:pt x="533" y="5"/>
                  </a:lnTo>
                  <a:lnTo>
                    <a:pt x="537" y="6"/>
                  </a:lnTo>
                  <a:lnTo>
                    <a:pt x="538" y="6"/>
                  </a:lnTo>
                  <a:lnTo>
                    <a:pt x="539" y="7"/>
                  </a:lnTo>
                  <a:lnTo>
                    <a:pt x="541" y="9"/>
                  </a:lnTo>
                  <a:lnTo>
                    <a:pt x="541" y="10"/>
                  </a:lnTo>
                  <a:lnTo>
                    <a:pt x="541" y="12"/>
                  </a:lnTo>
                  <a:lnTo>
                    <a:pt x="541" y="14"/>
                  </a:lnTo>
                  <a:lnTo>
                    <a:pt x="542" y="15"/>
                  </a:lnTo>
                  <a:lnTo>
                    <a:pt x="544" y="15"/>
                  </a:lnTo>
                  <a:lnTo>
                    <a:pt x="545" y="14"/>
                  </a:lnTo>
                  <a:lnTo>
                    <a:pt x="547" y="14"/>
                  </a:lnTo>
                  <a:lnTo>
                    <a:pt x="550" y="14"/>
                  </a:lnTo>
                  <a:lnTo>
                    <a:pt x="553" y="15"/>
                  </a:lnTo>
                  <a:lnTo>
                    <a:pt x="555" y="17"/>
                  </a:lnTo>
                  <a:lnTo>
                    <a:pt x="558" y="19"/>
                  </a:lnTo>
                  <a:lnTo>
                    <a:pt x="559" y="20"/>
                  </a:lnTo>
                  <a:lnTo>
                    <a:pt x="562" y="27"/>
                  </a:lnTo>
                  <a:lnTo>
                    <a:pt x="562" y="28"/>
                  </a:lnTo>
                  <a:lnTo>
                    <a:pt x="562" y="29"/>
                  </a:lnTo>
                  <a:lnTo>
                    <a:pt x="562" y="33"/>
                  </a:lnTo>
                  <a:lnTo>
                    <a:pt x="562" y="35"/>
                  </a:lnTo>
                  <a:lnTo>
                    <a:pt x="563" y="36"/>
                  </a:lnTo>
                  <a:lnTo>
                    <a:pt x="563" y="37"/>
                  </a:lnTo>
                  <a:lnTo>
                    <a:pt x="563" y="39"/>
                  </a:lnTo>
                  <a:lnTo>
                    <a:pt x="562" y="39"/>
                  </a:lnTo>
                  <a:lnTo>
                    <a:pt x="562" y="40"/>
                  </a:lnTo>
                  <a:lnTo>
                    <a:pt x="562" y="41"/>
                  </a:lnTo>
                  <a:lnTo>
                    <a:pt x="562" y="42"/>
                  </a:lnTo>
                  <a:lnTo>
                    <a:pt x="560" y="43"/>
                  </a:lnTo>
                  <a:lnTo>
                    <a:pt x="559" y="44"/>
                  </a:lnTo>
                  <a:lnTo>
                    <a:pt x="559" y="45"/>
                  </a:lnTo>
                  <a:lnTo>
                    <a:pt x="560" y="48"/>
                  </a:lnTo>
                  <a:lnTo>
                    <a:pt x="561" y="49"/>
                  </a:lnTo>
                  <a:lnTo>
                    <a:pt x="562" y="49"/>
                  </a:lnTo>
                  <a:lnTo>
                    <a:pt x="565" y="49"/>
                  </a:lnTo>
                  <a:lnTo>
                    <a:pt x="567" y="50"/>
                  </a:lnTo>
                  <a:lnTo>
                    <a:pt x="568" y="51"/>
                  </a:lnTo>
                  <a:lnTo>
                    <a:pt x="568" y="53"/>
                  </a:lnTo>
                  <a:lnTo>
                    <a:pt x="568" y="54"/>
                  </a:lnTo>
                  <a:lnTo>
                    <a:pt x="568" y="57"/>
                  </a:lnTo>
                  <a:lnTo>
                    <a:pt x="569" y="58"/>
                  </a:lnTo>
                  <a:lnTo>
                    <a:pt x="570" y="58"/>
                  </a:lnTo>
                  <a:lnTo>
                    <a:pt x="572" y="57"/>
                  </a:lnTo>
                  <a:lnTo>
                    <a:pt x="573" y="57"/>
                  </a:lnTo>
                  <a:lnTo>
                    <a:pt x="575" y="58"/>
                  </a:lnTo>
                  <a:lnTo>
                    <a:pt x="576" y="57"/>
                  </a:lnTo>
                  <a:lnTo>
                    <a:pt x="577" y="57"/>
                  </a:lnTo>
                  <a:lnTo>
                    <a:pt x="578" y="57"/>
                  </a:lnTo>
                  <a:lnTo>
                    <a:pt x="578" y="56"/>
                  </a:lnTo>
                  <a:lnTo>
                    <a:pt x="579" y="56"/>
                  </a:lnTo>
                  <a:lnTo>
                    <a:pt x="579" y="54"/>
                  </a:lnTo>
                  <a:lnTo>
                    <a:pt x="580" y="54"/>
                  </a:lnTo>
                  <a:lnTo>
                    <a:pt x="581" y="54"/>
                  </a:lnTo>
                  <a:lnTo>
                    <a:pt x="582" y="53"/>
                  </a:lnTo>
                  <a:lnTo>
                    <a:pt x="584" y="53"/>
                  </a:lnTo>
                  <a:lnTo>
                    <a:pt x="584" y="54"/>
                  </a:lnTo>
                  <a:lnTo>
                    <a:pt x="584" y="59"/>
                  </a:lnTo>
                  <a:lnTo>
                    <a:pt x="585" y="60"/>
                  </a:lnTo>
                  <a:lnTo>
                    <a:pt x="586" y="61"/>
                  </a:lnTo>
                  <a:lnTo>
                    <a:pt x="588" y="61"/>
                  </a:lnTo>
                  <a:lnTo>
                    <a:pt x="589" y="62"/>
                  </a:lnTo>
                  <a:lnTo>
                    <a:pt x="590" y="64"/>
                  </a:lnTo>
                  <a:lnTo>
                    <a:pt x="590" y="65"/>
                  </a:lnTo>
                  <a:lnTo>
                    <a:pt x="591" y="65"/>
                  </a:lnTo>
                  <a:lnTo>
                    <a:pt x="597" y="77"/>
                  </a:lnTo>
                  <a:lnTo>
                    <a:pt x="602" y="90"/>
                  </a:lnTo>
                  <a:lnTo>
                    <a:pt x="601" y="91"/>
                  </a:lnTo>
                  <a:lnTo>
                    <a:pt x="602" y="92"/>
                  </a:lnTo>
                  <a:lnTo>
                    <a:pt x="602" y="93"/>
                  </a:lnTo>
                  <a:lnTo>
                    <a:pt x="602" y="94"/>
                  </a:lnTo>
                  <a:lnTo>
                    <a:pt x="601" y="95"/>
                  </a:lnTo>
                  <a:lnTo>
                    <a:pt x="598" y="96"/>
                  </a:lnTo>
                  <a:lnTo>
                    <a:pt x="597" y="98"/>
                  </a:lnTo>
                  <a:lnTo>
                    <a:pt x="596" y="98"/>
                  </a:lnTo>
                  <a:lnTo>
                    <a:pt x="595" y="96"/>
                  </a:lnTo>
                  <a:lnTo>
                    <a:pt x="594" y="98"/>
                  </a:lnTo>
                  <a:lnTo>
                    <a:pt x="591" y="98"/>
                  </a:lnTo>
                  <a:lnTo>
                    <a:pt x="591" y="99"/>
                  </a:lnTo>
                  <a:lnTo>
                    <a:pt x="590" y="100"/>
                  </a:lnTo>
                  <a:lnTo>
                    <a:pt x="591" y="102"/>
                  </a:lnTo>
                  <a:lnTo>
                    <a:pt x="590" y="102"/>
                  </a:lnTo>
                  <a:lnTo>
                    <a:pt x="587" y="106"/>
                  </a:lnTo>
                  <a:lnTo>
                    <a:pt x="587" y="107"/>
                  </a:lnTo>
                  <a:lnTo>
                    <a:pt x="584" y="107"/>
                  </a:lnTo>
                  <a:lnTo>
                    <a:pt x="582" y="107"/>
                  </a:lnTo>
                  <a:lnTo>
                    <a:pt x="580" y="106"/>
                  </a:lnTo>
                  <a:lnTo>
                    <a:pt x="579" y="106"/>
                  </a:lnTo>
                  <a:lnTo>
                    <a:pt x="578" y="106"/>
                  </a:lnTo>
                  <a:lnTo>
                    <a:pt x="572" y="109"/>
                  </a:lnTo>
                  <a:lnTo>
                    <a:pt x="569" y="110"/>
                  </a:lnTo>
                  <a:lnTo>
                    <a:pt x="568" y="110"/>
                  </a:lnTo>
                  <a:lnTo>
                    <a:pt x="565" y="109"/>
                  </a:lnTo>
                  <a:lnTo>
                    <a:pt x="564" y="109"/>
                  </a:lnTo>
                  <a:lnTo>
                    <a:pt x="563" y="110"/>
                  </a:lnTo>
                  <a:lnTo>
                    <a:pt x="562" y="111"/>
                  </a:lnTo>
                  <a:lnTo>
                    <a:pt x="561" y="112"/>
                  </a:lnTo>
                  <a:lnTo>
                    <a:pt x="559" y="114"/>
                  </a:lnTo>
                  <a:lnTo>
                    <a:pt x="556" y="116"/>
                  </a:lnTo>
                  <a:lnTo>
                    <a:pt x="555" y="117"/>
                  </a:lnTo>
                  <a:lnTo>
                    <a:pt x="554" y="117"/>
                  </a:lnTo>
                  <a:lnTo>
                    <a:pt x="553" y="117"/>
                  </a:lnTo>
                  <a:lnTo>
                    <a:pt x="552" y="117"/>
                  </a:lnTo>
                  <a:lnTo>
                    <a:pt x="550" y="117"/>
                  </a:lnTo>
                  <a:lnTo>
                    <a:pt x="549" y="117"/>
                  </a:lnTo>
                  <a:lnTo>
                    <a:pt x="538" y="115"/>
                  </a:lnTo>
                  <a:lnTo>
                    <a:pt x="537" y="114"/>
                  </a:lnTo>
                  <a:lnTo>
                    <a:pt x="536" y="112"/>
                  </a:lnTo>
                  <a:lnTo>
                    <a:pt x="535" y="112"/>
                  </a:lnTo>
                  <a:lnTo>
                    <a:pt x="535" y="111"/>
                  </a:lnTo>
                  <a:lnTo>
                    <a:pt x="534" y="111"/>
                  </a:lnTo>
                  <a:lnTo>
                    <a:pt x="534" y="110"/>
                  </a:lnTo>
                  <a:lnTo>
                    <a:pt x="533" y="110"/>
                  </a:lnTo>
                  <a:lnTo>
                    <a:pt x="530" y="111"/>
                  </a:lnTo>
                  <a:lnTo>
                    <a:pt x="526" y="111"/>
                  </a:lnTo>
                  <a:lnTo>
                    <a:pt x="513" y="109"/>
                  </a:lnTo>
                  <a:lnTo>
                    <a:pt x="504" y="106"/>
                  </a:lnTo>
                  <a:lnTo>
                    <a:pt x="501" y="104"/>
                  </a:lnTo>
                  <a:lnTo>
                    <a:pt x="499" y="104"/>
                  </a:lnTo>
                  <a:lnTo>
                    <a:pt x="496" y="106"/>
                  </a:lnTo>
                  <a:lnTo>
                    <a:pt x="494" y="108"/>
                  </a:lnTo>
                  <a:lnTo>
                    <a:pt x="493" y="109"/>
                  </a:lnTo>
                  <a:lnTo>
                    <a:pt x="487" y="110"/>
                  </a:lnTo>
                  <a:lnTo>
                    <a:pt x="486" y="110"/>
                  </a:lnTo>
                  <a:lnTo>
                    <a:pt x="485" y="111"/>
                  </a:lnTo>
                  <a:lnTo>
                    <a:pt x="486" y="114"/>
                  </a:lnTo>
                  <a:lnTo>
                    <a:pt x="486" y="115"/>
                  </a:lnTo>
                  <a:lnTo>
                    <a:pt x="485" y="115"/>
                  </a:lnTo>
                  <a:lnTo>
                    <a:pt x="484" y="117"/>
                  </a:lnTo>
                  <a:lnTo>
                    <a:pt x="483" y="117"/>
                  </a:lnTo>
                  <a:lnTo>
                    <a:pt x="483" y="119"/>
                  </a:lnTo>
                  <a:lnTo>
                    <a:pt x="482" y="120"/>
                  </a:lnTo>
                  <a:lnTo>
                    <a:pt x="481" y="120"/>
                  </a:lnTo>
                  <a:lnTo>
                    <a:pt x="481" y="121"/>
                  </a:lnTo>
                  <a:lnTo>
                    <a:pt x="481" y="123"/>
                  </a:lnTo>
                  <a:lnTo>
                    <a:pt x="481" y="124"/>
                  </a:lnTo>
                  <a:lnTo>
                    <a:pt x="482" y="125"/>
                  </a:lnTo>
                  <a:lnTo>
                    <a:pt x="482" y="126"/>
                  </a:lnTo>
                  <a:lnTo>
                    <a:pt x="483" y="126"/>
                  </a:lnTo>
                  <a:lnTo>
                    <a:pt x="484" y="126"/>
                  </a:lnTo>
                  <a:lnTo>
                    <a:pt x="485" y="126"/>
                  </a:lnTo>
                  <a:lnTo>
                    <a:pt x="486" y="126"/>
                  </a:lnTo>
                  <a:lnTo>
                    <a:pt x="487" y="127"/>
                  </a:lnTo>
                  <a:lnTo>
                    <a:pt x="487" y="129"/>
                  </a:lnTo>
                  <a:lnTo>
                    <a:pt x="489" y="129"/>
                  </a:lnTo>
                  <a:lnTo>
                    <a:pt x="489" y="131"/>
                  </a:lnTo>
                  <a:lnTo>
                    <a:pt x="489" y="132"/>
                  </a:lnTo>
                  <a:lnTo>
                    <a:pt x="487" y="133"/>
                  </a:lnTo>
                  <a:lnTo>
                    <a:pt x="485" y="134"/>
                  </a:lnTo>
                  <a:lnTo>
                    <a:pt x="485" y="135"/>
                  </a:lnTo>
                  <a:lnTo>
                    <a:pt x="484" y="136"/>
                  </a:lnTo>
                  <a:lnTo>
                    <a:pt x="485" y="137"/>
                  </a:lnTo>
                  <a:lnTo>
                    <a:pt x="485" y="139"/>
                  </a:lnTo>
                  <a:lnTo>
                    <a:pt x="486" y="140"/>
                  </a:lnTo>
                  <a:lnTo>
                    <a:pt x="487" y="140"/>
                  </a:lnTo>
                  <a:lnTo>
                    <a:pt x="491" y="139"/>
                  </a:lnTo>
                  <a:lnTo>
                    <a:pt x="493" y="140"/>
                  </a:lnTo>
                  <a:lnTo>
                    <a:pt x="494" y="140"/>
                  </a:lnTo>
                  <a:lnTo>
                    <a:pt x="495" y="140"/>
                  </a:lnTo>
                  <a:lnTo>
                    <a:pt x="498" y="140"/>
                  </a:lnTo>
                  <a:lnTo>
                    <a:pt x="499" y="140"/>
                  </a:lnTo>
                  <a:lnTo>
                    <a:pt x="499" y="142"/>
                  </a:lnTo>
                  <a:lnTo>
                    <a:pt x="499" y="143"/>
                  </a:lnTo>
                  <a:lnTo>
                    <a:pt x="498" y="144"/>
                  </a:lnTo>
                  <a:lnTo>
                    <a:pt x="496" y="145"/>
                  </a:lnTo>
                  <a:lnTo>
                    <a:pt x="495" y="146"/>
                  </a:lnTo>
                  <a:lnTo>
                    <a:pt x="494" y="146"/>
                  </a:lnTo>
                  <a:lnTo>
                    <a:pt x="490" y="148"/>
                  </a:lnTo>
                  <a:lnTo>
                    <a:pt x="489" y="149"/>
                  </a:lnTo>
                  <a:lnTo>
                    <a:pt x="487" y="151"/>
                  </a:lnTo>
                  <a:lnTo>
                    <a:pt x="487" y="152"/>
                  </a:lnTo>
                  <a:lnTo>
                    <a:pt x="487" y="153"/>
                  </a:lnTo>
                  <a:lnTo>
                    <a:pt x="487" y="154"/>
                  </a:lnTo>
                  <a:lnTo>
                    <a:pt x="487" y="156"/>
                  </a:lnTo>
                  <a:lnTo>
                    <a:pt x="490" y="157"/>
                  </a:lnTo>
                  <a:lnTo>
                    <a:pt x="492" y="159"/>
                  </a:lnTo>
                  <a:lnTo>
                    <a:pt x="494" y="160"/>
                  </a:lnTo>
                  <a:lnTo>
                    <a:pt x="494" y="162"/>
                  </a:lnTo>
                  <a:lnTo>
                    <a:pt x="494" y="166"/>
                  </a:lnTo>
                  <a:lnTo>
                    <a:pt x="492" y="169"/>
                  </a:lnTo>
                  <a:lnTo>
                    <a:pt x="492" y="170"/>
                  </a:lnTo>
                  <a:lnTo>
                    <a:pt x="491" y="171"/>
                  </a:lnTo>
                  <a:lnTo>
                    <a:pt x="490" y="173"/>
                  </a:lnTo>
                  <a:lnTo>
                    <a:pt x="489" y="173"/>
                  </a:lnTo>
                  <a:lnTo>
                    <a:pt x="489" y="174"/>
                  </a:lnTo>
                  <a:lnTo>
                    <a:pt x="489" y="175"/>
                  </a:lnTo>
                  <a:lnTo>
                    <a:pt x="489" y="177"/>
                  </a:lnTo>
                  <a:lnTo>
                    <a:pt x="490" y="177"/>
                  </a:lnTo>
                  <a:lnTo>
                    <a:pt x="491" y="178"/>
                  </a:lnTo>
                  <a:lnTo>
                    <a:pt x="492" y="179"/>
                  </a:lnTo>
                  <a:lnTo>
                    <a:pt x="494" y="183"/>
                  </a:lnTo>
                  <a:lnTo>
                    <a:pt x="495" y="184"/>
                  </a:lnTo>
                  <a:lnTo>
                    <a:pt x="499" y="184"/>
                  </a:lnTo>
                  <a:lnTo>
                    <a:pt x="500" y="185"/>
                  </a:lnTo>
                  <a:lnTo>
                    <a:pt x="501" y="186"/>
                  </a:lnTo>
                  <a:lnTo>
                    <a:pt x="501" y="188"/>
                  </a:lnTo>
                  <a:lnTo>
                    <a:pt x="501" y="191"/>
                  </a:lnTo>
                  <a:lnTo>
                    <a:pt x="501" y="192"/>
                  </a:lnTo>
                  <a:lnTo>
                    <a:pt x="500" y="192"/>
                  </a:lnTo>
                  <a:lnTo>
                    <a:pt x="500" y="193"/>
                  </a:lnTo>
                  <a:lnTo>
                    <a:pt x="500" y="194"/>
                  </a:lnTo>
                  <a:lnTo>
                    <a:pt x="501" y="194"/>
                  </a:lnTo>
                  <a:lnTo>
                    <a:pt x="501" y="195"/>
                  </a:lnTo>
                  <a:lnTo>
                    <a:pt x="502" y="195"/>
                  </a:lnTo>
                  <a:lnTo>
                    <a:pt x="503" y="195"/>
                  </a:lnTo>
                  <a:lnTo>
                    <a:pt x="504" y="194"/>
                  </a:lnTo>
                  <a:lnTo>
                    <a:pt x="506" y="194"/>
                  </a:lnTo>
                  <a:lnTo>
                    <a:pt x="507" y="195"/>
                  </a:lnTo>
                  <a:lnTo>
                    <a:pt x="508" y="196"/>
                  </a:lnTo>
                  <a:lnTo>
                    <a:pt x="510" y="195"/>
                  </a:lnTo>
                  <a:lnTo>
                    <a:pt x="511" y="195"/>
                  </a:lnTo>
                  <a:lnTo>
                    <a:pt x="511" y="194"/>
                  </a:lnTo>
                  <a:lnTo>
                    <a:pt x="512" y="193"/>
                  </a:lnTo>
                  <a:lnTo>
                    <a:pt x="513" y="192"/>
                  </a:lnTo>
                  <a:lnTo>
                    <a:pt x="515" y="192"/>
                  </a:lnTo>
                  <a:lnTo>
                    <a:pt x="515" y="193"/>
                  </a:lnTo>
                  <a:lnTo>
                    <a:pt x="513" y="194"/>
                  </a:lnTo>
                  <a:lnTo>
                    <a:pt x="513" y="196"/>
                  </a:lnTo>
                  <a:lnTo>
                    <a:pt x="512" y="196"/>
                  </a:lnTo>
                  <a:lnTo>
                    <a:pt x="512" y="198"/>
                  </a:lnTo>
                  <a:lnTo>
                    <a:pt x="513" y="200"/>
                  </a:lnTo>
                  <a:lnTo>
                    <a:pt x="513" y="201"/>
                  </a:lnTo>
                  <a:lnTo>
                    <a:pt x="512" y="201"/>
                  </a:lnTo>
                  <a:lnTo>
                    <a:pt x="512" y="202"/>
                  </a:lnTo>
                  <a:lnTo>
                    <a:pt x="512" y="203"/>
                  </a:lnTo>
                  <a:lnTo>
                    <a:pt x="513" y="207"/>
                  </a:lnTo>
                  <a:lnTo>
                    <a:pt x="515" y="208"/>
                  </a:lnTo>
                  <a:lnTo>
                    <a:pt x="516" y="209"/>
                  </a:lnTo>
                  <a:lnTo>
                    <a:pt x="517" y="209"/>
                  </a:lnTo>
                  <a:lnTo>
                    <a:pt x="518" y="208"/>
                  </a:lnTo>
                  <a:lnTo>
                    <a:pt x="520" y="208"/>
                  </a:lnTo>
                  <a:lnTo>
                    <a:pt x="522" y="209"/>
                  </a:lnTo>
                  <a:lnTo>
                    <a:pt x="524" y="209"/>
                  </a:lnTo>
                  <a:lnTo>
                    <a:pt x="526" y="209"/>
                  </a:lnTo>
                  <a:lnTo>
                    <a:pt x="527" y="208"/>
                  </a:lnTo>
                  <a:lnTo>
                    <a:pt x="528" y="209"/>
                  </a:lnTo>
                  <a:lnTo>
                    <a:pt x="529" y="210"/>
                  </a:lnTo>
                  <a:lnTo>
                    <a:pt x="530" y="211"/>
                  </a:lnTo>
                  <a:lnTo>
                    <a:pt x="533" y="211"/>
                  </a:lnTo>
                  <a:lnTo>
                    <a:pt x="534" y="212"/>
                  </a:lnTo>
                  <a:lnTo>
                    <a:pt x="537" y="215"/>
                  </a:lnTo>
                  <a:lnTo>
                    <a:pt x="538" y="215"/>
                  </a:lnTo>
                  <a:lnTo>
                    <a:pt x="539" y="216"/>
                  </a:lnTo>
                  <a:lnTo>
                    <a:pt x="539" y="217"/>
                  </a:lnTo>
                  <a:lnTo>
                    <a:pt x="538" y="218"/>
                  </a:lnTo>
                  <a:lnTo>
                    <a:pt x="537" y="219"/>
                  </a:lnTo>
                  <a:lnTo>
                    <a:pt x="537" y="220"/>
                  </a:lnTo>
                  <a:lnTo>
                    <a:pt x="537" y="221"/>
                  </a:lnTo>
                  <a:lnTo>
                    <a:pt x="537" y="223"/>
                  </a:lnTo>
                  <a:lnTo>
                    <a:pt x="536" y="223"/>
                  </a:lnTo>
                  <a:lnTo>
                    <a:pt x="535" y="223"/>
                  </a:lnTo>
                  <a:lnTo>
                    <a:pt x="534" y="223"/>
                  </a:lnTo>
                  <a:lnTo>
                    <a:pt x="533" y="224"/>
                  </a:lnTo>
                  <a:lnTo>
                    <a:pt x="533" y="225"/>
                  </a:lnTo>
                  <a:lnTo>
                    <a:pt x="532" y="225"/>
                  </a:lnTo>
                  <a:lnTo>
                    <a:pt x="530" y="225"/>
                  </a:lnTo>
                  <a:lnTo>
                    <a:pt x="530" y="226"/>
                  </a:lnTo>
                  <a:lnTo>
                    <a:pt x="529" y="225"/>
                  </a:lnTo>
                  <a:lnTo>
                    <a:pt x="527" y="225"/>
                  </a:lnTo>
                  <a:lnTo>
                    <a:pt x="527" y="226"/>
                  </a:lnTo>
                  <a:lnTo>
                    <a:pt x="526" y="226"/>
                  </a:lnTo>
                  <a:lnTo>
                    <a:pt x="525" y="226"/>
                  </a:lnTo>
                  <a:lnTo>
                    <a:pt x="525" y="227"/>
                  </a:lnTo>
                  <a:lnTo>
                    <a:pt x="524" y="227"/>
                  </a:lnTo>
                  <a:lnTo>
                    <a:pt x="522" y="227"/>
                  </a:lnTo>
                  <a:lnTo>
                    <a:pt x="521" y="227"/>
                  </a:lnTo>
                  <a:lnTo>
                    <a:pt x="521" y="228"/>
                  </a:lnTo>
                  <a:lnTo>
                    <a:pt x="519" y="228"/>
                  </a:lnTo>
                  <a:lnTo>
                    <a:pt x="518" y="231"/>
                  </a:lnTo>
                  <a:lnTo>
                    <a:pt x="518" y="232"/>
                  </a:lnTo>
                  <a:lnTo>
                    <a:pt x="517" y="232"/>
                  </a:lnTo>
                  <a:lnTo>
                    <a:pt x="515" y="231"/>
                  </a:lnTo>
                  <a:lnTo>
                    <a:pt x="513" y="233"/>
                  </a:lnTo>
                  <a:lnTo>
                    <a:pt x="513" y="234"/>
                  </a:lnTo>
                  <a:lnTo>
                    <a:pt x="512" y="234"/>
                  </a:lnTo>
                  <a:lnTo>
                    <a:pt x="510" y="236"/>
                  </a:lnTo>
                  <a:lnTo>
                    <a:pt x="509" y="236"/>
                  </a:lnTo>
                  <a:lnTo>
                    <a:pt x="509" y="237"/>
                  </a:lnTo>
                  <a:lnTo>
                    <a:pt x="509" y="238"/>
                  </a:lnTo>
                  <a:lnTo>
                    <a:pt x="508" y="240"/>
                  </a:lnTo>
                  <a:lnTo>
                    <a:pt x="508" y="241"/>
                  </a:lnTo>
                  <a:lnTo>
                    <a:pt x="507" y="242"/>
                  </a:lnTo>
                  <a:lnTo>
                    <a:pt x="509" y="246"/>
                  </a:lnTo>
                  <a:lnTo>
                    <a:pt x="510" y="250"/>
                  </a:lnTo>
                  <a:lnTo>
                    <a:pt x="511" y="252"/>
                  </a:lnTo>
                  <a:lnTo>
                    <a:pt x="511" y="253"/>
                  </a:lnTo>
                  <a:lnTo>
                    <a:pt x="511" y="254"/>
                  </a:lnTo>
                  <a:lnTo>
                    <a:pt x="510" y="254"/>
                  </a:lnTo>
                  <a:lnTo>
                    <a:pt x="510" y="255"/>
                  </a:lnTo>
                  <a:lnTo>
                    <a:pt x="509" y="259"/>
                  </a:lnTo>
                  <a:lnTo>
                    <a:pt x="508" y="260"/>
                  </a:lnTo>
                  <a:lnTo>
                    <a:pt x="508" y="262"/>
                  </a:lnTo>
                  <a:lnTo>
                    <a:pt x="508" y="265"/>
                  </a:lnTo>
                  <a:lnTo>
                    <a:pt x="508" y="266"/>
                  </a:lnTo>
                  <a:lnTo>
                    <a:pt x="508" y="267"/>
                  </a:lnTo>
                  <a:lnTo>
                    <a:pt x="509" y="268"/>
                  </a:lnTo>
                  <a:lnTo>
                    <a:pt x="511" y="268"/>
                  </a:lnTo>
                  <a:lnTo>
                    <a:pt x="512" y="268"/>
                  </a:lnTo>
                  <a:lnTo>
                    <a:pt x="513" y="269"/>
                  </a:lnTo>
                  <a:lnTo>
                    <a:pt x="511" y="270"/>
                  </a:lnTo>
                  <a:lnTo>
                    <a:pt x="510" y="270"/>
                  </a:lnTo>
                  <a:lnTo>
                    <a:pt x="510" y="271"/>
                  </a:lnTo>
                  <a:lnTo>
                    <a:pt x="510" y="273"/>
                  </a:lnTo>
                  <a:lnTo>
                    <a:pt x="509" y="273"/>
                  </a:lnTo>
                  <a:lnTo>
                    <a:pt x="509" y="274"/>
                  </a:lnTo>
                  <a:lnTo>
                    <a:pt x="508" y="275"/>
                  </a:lnTo>
                  <a:lnTo>
                    <a:pt x="507" y="275"/>
                  </a:lnTo>
                  <a:lnTo>
                    <a:pt x="506" y="275"/>
                  </a:lnTo>
                  <a:lnTo>
                    <a:pt x="504" y="276"/>
                  </a:lnTo>
                  <a:lnTo>
                    <a:pt x="503" y="277"/>
                  </a:lnTo>
                  <a:lnTo>
                    <a:pt x="502" y="277"/>
                  </a:lnTo>
                  <a:lnTo>
                    <a:pt x="501" y="277"/>
                  </a:lnTo>
                  <a:lnTo>
                    <a:pt x="500" y="277"/>
                  </a:lnTo>
                  <a:lnTo>
                    <a:pt x="500" y="278"/>
                  </a:lnTo>
                  <a:lnTo>
                    <a:pt x="500" y="279"/>
                  </a:lnTo>
                  <a:lnTo>
                    <a:pt x="499" y="280"/>
                  </a:lnTo>
                  <a:lnTo>
                    <a:pt x="498" y="280"/>
                  </a:lnTo>
                  <a:lnTo>
                    <a:pt x="499" y="282"/>
                  </a:lnTo>
                  <a:lnTo>
                    <a:pt x="498" y="283"/>
                  </a:lnTo>
                  <a:lnTo>
                    <a:pt x="496" y="284"/>
                  </a:lnTo>
                  <a:lnTo>
                    <a:pt x="496" y="285"/>
                  </a:lnTo>
                  <a:lnTo>
                    <a:pt x="495" y="285"/>
                  </a:lnTo>
                  <a:lnTo>
                    <a:pt x="495" y="286"/>
                  </a:lnTo>
                  <a:lnTo>
                    <a:pt x="494" y="287"/>
                  </a:lnTo>
                  <a:lnTo>
                    <a:pt x="493" y="287"/>
                  </a:lnTo>
                  <a:lnTo>
                    <a:pt x="493" y="288"/>
                  </a:lnTo>
                  <a:lnTo>
                    <a:pt x="492" y="288"/>
                  </a:lnTo>
                  <a:lnTo>
                    <a:pt x="491" y="290"/>
                  </a:lnTo>
                  <a:lnTo>
                    <a:pt x="491" y="291"/>
                  </a:lnTo>
                  <a:lnTo>
                    <a:pt x="491" y="292"/>
                  </a:lnTo>
                  <a:lnTo>
                    <a:pt x="491" y="293"/>
                  </a:lnTo>
                  <a:lnTo>
                    <a:pt x="490" y="293"/>
                  </a:lnTo>
                  <a:lnTo>
                    <a:pt x="489" y="294"/>
                  </a:lnTo>
                  <a:lnTo>
                    <a:pt x="489" y="295"/>
                  </a:lnTo>
                  <a:lnTo>
                    <a:pt x="486" y="298"/>
                  </a:lnTo>
                  <a:lnTo>
                    <a:pt x="485" y="298"/>
                  </a:lnTo>
                  <a:lnTo>
                    <a:pt x="485" y="299"/>
                  </a:lnTo>
                  <a:lnTo>
                    <a:pt x="484" y="299"/>
                  </a:lnTo>
                  <a:lnTo>
                    <a:pt x="483" y="300"/>
                  </a:lnTo>
                  <a:lnTo>
                    <a:pt x="483" y="301"/>
                  </a:lnTo>
                  <a:lnTo>
                    <a:pt x="484" y="302"/>
                  </a:lnTo>
                  <a:lnTo>
                    <a:pt x="485" y="303"/>
                  </a:lnTo>
                  <a:lnTo>
                    <a:pt x="486" y="304"/>
                  </a:lnTo>
                  <a:lnTo>
                    <a:pt x="486" y="307"/>
                  </a:lnTo>
                  <a:lnTo>
                    <a:pt x="486" y="308"/>
                  </a:lnTo>
                  <a:lnTo>
                    <a:pt x="481" y="313"/>
                  </a:lnTo>
                  <a:lnTo>
                    <a:pt x="478" y="313"/>
                  </a:lnTo>
                  <a:lnTo>
                    <a:pt x="472" y="316"/>
                  </a:lnTo>
                  <a:lnTo>
                    <a:pt x="466" y="318"/>
                  </a:lnTo>
                  <a:lnTo>
                    <a:pt x="465" y="319"/>
                  </a:lnTo>
                  <a:lnTo>
                    <a:pt x="464" y="325"/>
                  </a:lnTo>
                  <a:lnTo>
                    <a:pt x="463" y="329"/>
                  </a:lnTo>
                  <a:lnTo>
                    <a:pt x="460" y="336"/>
                  </a:lnTo>
                  <a:lnTo>
                    <a:pt x="458" y="340"/>
                  </a:lnTo>
                  <a:lnTo>
                    <a:pt x="456" y="343"/>
                  </a:lnTo>
                  <a:lnTo>
                    <a:pt x="453" y="349"/>
                  </a:lnTo>
                  <a:lnTo>
                    <a:pt x="451" y="352"/>
                  </a:lnTo>
                  <a:lnTo>
                    <a:pt x="450" y="354"/>
                  </a:lnTo>
                  <a:lnTo>
                    <a:pt x="449" y="357"/>
                  </a:lnTo>
                  <a:lnTo>
                    <a:pt x="448" y="358"/>
                  </a:lnTo>
                  <a:lnTo>
                    <a:pt x="443" y="360"/>
                  </a:lnTo>
                  <a:lnTo>
                    <a:pt x="439" y="362"/>
                  </a:lnTo>
                  <a:lnTo>
                    <a:pt x="434" y="366"/>
                  </a:lnTo>
                  <a:lnTo>
                    <a:pt x="429" y="368"/>
                  </a:lnTo>
                  <a:lnTo>
                    <a:pt x="427" y="369"/>
                  </a:lnTo>
                  <a:lnTo>
                    <a:pt x="424" y="372"/>
                  </a:lnTo>
                  <a:lnTo>
                    <a:pt x="424" y="374"/>
                  </a:lnTo>
                  <a:lnTo>
                    <a:pt x="422" y="383"/>
                  </a:lnTo>
                  <a:lnTo>
                    <a:pt x="421" y="385"/>
                  </a:lnTo>
                  <a:lnTo>
                    <a:pt x="420" y="386"/>
                  </a:lnTo>
                  <a:lnTo>
                    <a:pt x="418" y="388"/>
                  </a:lnTo>
                  <a:lnTo>
                    <a:pt x="414" y="392"/>
                  </a:lnTo>
                  <a:lnTo>
                    <a:pt x="410" y="395"/>
                  </a:lnTo>
                  <a:lnTo>
                    <a:pt x="410" y="396"/>
                  </a:lnTo>
                  <a:lnTo>
                    <a:pt x="410" y="397"/>
                  </a:lnTo>
                  <a:lnTo>
                    <a:pt x="409" y="402"/>
                  </a:lnTo>
                  <a:lnTo>
                    <a:pt x="409" y="403"/>
                  </a:lnTo>
                  <a:lnTo>
                    <a:pt x="403" y="405"/>
                  </a:lnTo>
                  <a:lnTo>
                    <a:pt x="398" y="407"/>
                  </a:lnTo>
                  <a:lnTo>
                    <a:pt x="395" y="408"/>
                  </a:lnTo>
                  <a:lnTo>
                    <a:pt x="391" y="407"/>
                  </a:lnTo>
                  <a:lnTo>
                    <a:pt x="389" y="408"/>
                  </a:lnTo>
                  <a:lnTo>
                    <a:pt x="386" y="408"/>
                  </a:lnTo>
                  <a:lnTo>
                    <a:pt x="382" y="409"/>
                  </a:lnTo>
                  <a:lnTo>
                    <a:pt x="378" y="411"/>
                  </a:lnTo>
                  <a:lnTo>
                    <a:pt x="374" y="413"/>
                  </a:lnTo>
                  <a:lnTo>
                    <a:pt x="371" y="415"/>
                  </a:lnTo>
                  <a:lnTo>
                    <a:pt x="369" y="413"/>
                  </a:lnTo>
                  <a:lnTo>
                    <a:pt x="366" y="412"/>
                  </a:lnTo>
                  <a:lnTo>
                    <a:pt x="365" y="410"/>
                  </a:lnTo>
                  <a:lnTo>
                    <a:pt x="364" y="408"/>
                  </a:lnTo>
                  <a:lnTo>
                    <a:pt x="363" y="407"/>
                  </a:lnTo>
                  <a:lnTo>
                    <a:pt x="364" y="405"/>
                  </a:lnTo>
                  <a:lnTo>
                    <a:pt x="363" y="404"/>
                  </a:lnTo>
                  <a:lnTo>
                    <a:pt x="363" y="403"/>
                  </a:lnTo>
                  <a:lnTo>
                    <a:pt x="362" y="403"/>
                  </a:lnTo>
                  <a:lnTo>
                    <a:pt x="361" y="401"/>
                  </a:lnTo>
                  <a:lnTo>
                    <a:pt x="360" y="401"/>
                  </a:lnTo>
                  <a:lnTo>
                    <a:pt x="358" y="400"/>
                  </a:lnTo>
                  <a:lnTo>
                    <a:pt x="357" y="400"/>
                  </a:lnTo>
                  <a:lnTo>
                    <a:pt x="356" y="400"/>
                  </a:lnTo>
                  <a:lnTo>
                    <a:pt x="355" y="401"/>
                  </a:lnTo>
                  <a:lnTo>
                    <a:pt x="353" y="401"/>
                  </a:lnTo>
                  <a:lnTo>
                    <a:pt x="352" y="401"/>
                  </a:lnTo>
                  <a:lnTo>
                    <a:pt x="349" y="403"/>
                  </a:lnTo>
                  <a:lnTo>
                    <a:pt x="347" y="405"/>
                  </a:lnTo>
                  <a:lnTo>
                    <a:pt x="344" y="409"/>
                  </a:lnTo>
                  <a:lnTo>
                    <a:pt x="344" y="410"/>
                  </a:lnTo>
                  <a:lnTo>
                    <a:pt x="340" y="418"/>
                  </a:lnTo>
                  <a:lnTo>
                    <a:pt x="339" y="419"/>
                  </a:lnTo>
                  <a:lnTo>
                    <a:pt x="337" y="422"/>
                  </a:lnTo>
                  <a:lnTo>
                    <a:pt x="335" y="426"/>
                  </a:lnTo>
                  <a:lnTo>
                    <a:pt x="330" y="430"/>
                  </a:lnTo>
                  <a:lnTo>
                    <a:pt x="328" y="432"/>
                  </a:lnTo>
                  <a:lnTo>
                    <a:pt x="325" y="436"/>
                  </a:lnTo>
                  <a:lnTo>
                    <a:pt x="322" y="438"/>
                  </a:lnTo>
                  <a:lnTo>
                    <a:pt x="321" y="442"/>
                  </a:lnTo>
                  <a:lnTo>
                    <a:pt x="321" y="446"/>
                  </a:lnTo>
                  <a:lnTo>
                    <a:pt x="320" y="452"/>
                  </a:lnTo>
                  <a:lnTo>
                    <a:pt x="320" y="453"/>
                  </a:lnTo>
                  <a:lnTo>
                    <a:pt x="321" y="454"/>
                  </a:lnTo>
                  <a:lnTo>
                    <a:pt x="327" y="457"/>
                  </a:lnTo>
                  <a:lnTo>
                    <a:pt x="329" y="458"/>
                  </a:lnTo>
                  <a:lnTo>
                    <a:pt x="331" y="460"/>
                  </a:lnTo>
                  <a:lnTo>
                    <a:pt x="332" y="461"/>
                  </a:lnTo>
                  <a:lnTo>
                    <a:pt x="341" y="461"/>
                  </a:lnTo>
                  <a:lnTo>
                    <a:pt x="344" y="461"/>
                  </a:lnTo>
                  <a:lnTo>
                    <a:pt x="345" y="462"/>
                  </a:lnTo>
                  <a:lnTo>
                    <a:pt x="346" y="463"/>
                  </a:lnTo>
                  <a:lnTo>
                    <a:pt x="346" y="464"/>
                  </a:lnTo>
                  <a:lnTo>
                    <a:pt x="346" y="468"/>
                  </a:lnTo>
                  <a:lnTo>
                    <a:pt x="346" y="470"/>
                  </a:lnTo>
                  <a:lnTo>
                    <a:pt x="345" y="471"/>
                  </a:lnTo>
                  <a:lnTo>
                    <a:pt x="345" y="472"/>
                  </a:lnTo>
                  <a:lnTo>
                    <a:pt x="346" y="475"/>
                  </a:lnTo>
                  <a:lnTo>
                    <a:pt x="345" y="476"/>
                  </a:lnTo>
                  <a:lnTo>
                    <a:pt x="345" y="478"/>
                  </a:lnTo>
                  <a:lnTo>
                    <a:pt x="343" y="482"/>
                  </a:lnTo>
                  <a:lnTo>
                    <a:pt x="343" y="483"/>
                  </a:lnTo>
                  <a:lnTo>
                    <a:pt x="343" y="485"/>
                  </a:lnTo>
                  <a:lnTo>
                    <a:pt x="343" y="486"/>
                  </a:lnTo>
                  <a:lnTo>
                    <a:pt x="343" y="488"/>
                  </a:lnTo>
                  <a:lnTo>
                    <a:pt x="344" y="491"/>
                  </a:lnTo>
                  <a:lnTo>
                    <a:pt x="346" y="492"/>
                  </a:lnTo>
                  <a:lnTo>
                    <a:pt x="347" y="493"/>
                  </a:lnTo>
                  <a:lnTo>
                    <a:pt x="348" y="494"/>
                  </a:lnTo>
                  <a:lnTo>
                    <a:pt x="348" y="496"/>
                  </a:lnTo>
                  <a:lnTo>
                    <a:pt x="349" y="497"/>
                  </a:lnTo>
                  <a:lnTo>
                    <a:pt x="352" y="499"/>
                  </a:lnTo>
                  <a:lnTo>
                    <a:pt x="353" y="499"/>
                  </a:lnTo>
                  <a:lnTo>
                    <a:pt x="357" y="499"/>
                  </a:lnTo>
                  <a:lnTo>
                    <a:pt x="360" y="499"/>
                  </a:lnTo>
                  <a:lnTo>
                    <a:pt x="361" y="497"/>
                  </a:lnTo>
                  <a:lnTo>
                    <a:pt x="362" y="497"/>
                  </a:lnTo>
                  <a:lnTo>
                    <a:pt x="363" y="497"/>
                  </a:lnTo>
                  <a:lnTo>
                    <a:pt x="364" y="499"/>
                  </a:lnTo>
                  <a:lnTo>
                    <a:pt x="364" y="501"/>
                  </a:lnTo>
                  <a:lnTo>
                    <a:pt x="364" y="504"/>
                  </a:lnTo>
                  <a:lnTo>
                    <a:pt x="364" y="509"/>
                  </a:lnTo>
                  <a:lnTo>
                    <a:pt x="364" y="510"/>
                  </a:lnTo>
                  <a:lnTo>
                    <a:pt x="365" y="511"/>
                  </a:lnTo>
                  <a:lnTo>
                    <a:pt x="366" y="512"/>
                  </a:lnTo>
                  <a:lnTo>
                    <a:pt x="366" y="513"/>
                  </a:lnTo>
                  <a:lnTo>
                    <a:pt x="366" y="514"/>
                  </a:lnTo>
                  <a:lnTo>
                    <a:pt x="367" y="516"/>
                  </a:lnTo>
                  <a:lnTo>
                    <a:pt x="369" y="517"/>
                  </a:lnTo>
                  <a:lnTo>
                    <a:pt x="371" y="519"/>
                  </a:lnTo>
                  <a:lnTo>
                    <a:pt x="371" y="520"/>
                  </a:lnTo>
                  <a:lnTo>
                    <a:pt x="372" y="521"/>
                  </a:lnTo>
                  <a:lnTo>
                    <a:pt x="373" y="527"/>
                  </a:lnTo>
                  <a:lnTo>
                    <a:pt x="374" y="529"/>
                  </a:lnTo>
                  <a:lnTo>
                    <a:pt x="375" y="530"/>
                  </a:lnTo>
                  <a:lnTo>
                    <a:pt x="378" y="535"/>
                  </a:lnTo>
                  <a:lnTo>
                    <a:pt x="379" y="538"/>
                  </a:lnTo>
                  <a:lnTo>
                    <a:pt x="379" y="539"/>
                  </a:lnTo>
                  <a:lnTo>
                    <a:pt x="380" y="539"/>
                  </a:lnTo>
                  <a:lnTo>
                    <a:pt x="379" y="541"/>
                  </a:lnTo>
                  <a:lnTo>
                    <a:pt x="377" y="542"/>
                  </a:lnTo>
                  <a:lnTo>
                    <a:pt x="375" y="543"/>
                  </a:lnTo>
                  <a:lnTo>
                    <a:pt x="375" y="544"/>
                  </a:lnTo>
                  <a:lnTo>
                    <a:pt x="375" y="545"/>
                  </a:lnTo>
                  <a:lnTo>
                    <a:pt x="377" y="545"/>
                  </a:lnTo>
                  <a:lnTo>
                    <a:pt x="377" y="546"/>
                  </a:lnTo>
                  <a:lnTo>
                    <a:pt x="377" y="547"/>
                  </a:lnTo>
                  <a:lnTo>
                    <a:pt x="377" y="549"/>
                  </a:lnTo>
                  <a:lnTo>
                    <a:pt x="379" y="550"/>
                  </a:lnTo>
                  <a:lnTo>
                    <a:pt x="380" y="550"/>
                  </a:lnTo>
                  <a:lnTo>
                    <a:pt x="380" y="551"/>
                  </a:lnTo>
                  <a:lnTo>
                    <a:pt x="378" y="552"/>
                  </a:lnTo>
                  <a:lnTo>
                    <a:pt x="378" y="553"/>
                  </a:lnTo>
                  <a:lnTo>
                    <a:pt x="377" y="553"/>
                  </a:lnTo>
                  <a:lnTo>
                    <a:pt x="375" y="553"/>
                  </a:lnTo>
                  <a:lnTo>
                    <a:pt x="374" y="553"/>
                  </a:lnTo>
                  <a:lnTo>
                    <a:pt x="372" y="554"/>
                  </a:lnTo>
                  <a:lnTo>
                    <a:pt x="371" y="555"/>
                  </a:lnTo>
                  <a:lnTo>
                    <a:pt x="372" y="556"/>
                  </a:lnTo>
                  <a:lnTo>
                    <a:pt x="371" y="556"/>
                  </a:lnTo>
                  <a:lnTo>
                    <a:pt x="370" y="558"/>
                  </a:lnTo>
                  <a:lnTo>
                    <a:pt x="369" y="558"/>
                  </a:lnTo>
                  <a:lnTo>
                    <a:pt x="367" y="558"/>
                  </a:lnTo>
                  <a:lnTo>
                    <a:pt x="363" y="558"/>
                  </a:lnTo>
                  <a:lnTo>
                    <a:pt x="362" y="556"/>
                  </a:lnTo>
                  <a:lnTo>
                    <a:pt x="361" y="556"/>
                  </a:lnTo>
                  <a:lnTo>
                    <a:pt x="361" y="555"/>
                  </a:lnTo>
                  <a:lnTo>
                    <a:pt x="361" y="554"/>
                  </a:lnTo>
                  <a:lnTo>
                    <a:pt x="360" y="553"/>
                  </a:lnTo>
                  <a:lnTo>
                    <a:pt x="360" y="552"/>
                  </a:lnTo>
                  <a:lnTo>
                    <a:pt x="361" y="552"/>
                  </a:lnTo>
                  <a:lnTo>
                    <a:pt x="361" y="551"/>
                  </a:lnTo>
                  <a:lnTo>
                    <a:pt x="361" y="550"/>
                  </a:lnTo>
                  <a:lnTo>
                    <a:pt x="360" y="550"/>
                  </a:lnTo>
                  <a:lnTo>
                    <a:pt x="355" y="551"/>
                  </a:lnTo>
                  <a:lnTo>
                    <a:pt x="354" y="552"/>
                  </a:lnTo>
                  <a:lnTo>
                    <a:pt x="353" y="553"/>
                  </a:lnTo>
                  <a:lnTo>
                    <a:pt x="351" y="553"/>
                  </a:lnTo>
                  <a:lnTo>
                    <a:pt x="349" y="554"/>
                  </a:lnTo>
                  <a:lnTo>
                    <a:pt x="348" y="554"/>
                  </a:lnTo>
                  <a:lnTo>
                    <a:pt x="347" y="554"/>
                  </a:lnTo>
                  <a:lnTo>
                    <a:pt x="345" y="555"/>
                  </a:lnTo>
                  <a:lnTo>
                    <a:pt x="344" y="555"/>
                  </a:lnTo>
                  <a:lnTo>
                    <a:pt x="343" y="556"/>
                  </a:lnTo>
                  <a:lnTo>
                    <a:pt x="343" y="559"/>
                  </a:lnTo>
                  <a:lnTo>
                    <a:pt x="341" y="559"/>
                  </a:lnTo>
                  <a:lnTo>
                    <a:pt x="340" y="560"/>
                  </a:lnTo>
                  <a:lnTo>
                    <a:pt x="339" y="561"/>
                  </a:lnTo>
                  <a:lnTo>
                    <a:pt x="331" y="561"/>
                  </a:lnTo>
                  <a:lnTo>
                    <a:pt x="329" y="561"/>
                  </a:lnTo>
                  <a:lnTo>
                    <a:pt x="328" y="560"/>
                  </a:lnTo>
                  <a:lnTo>
                    <a:pt x="325" y="556"/>
                  </a:lnTo>
                  <a:lnTo>
                    <a:pt x="323" y="556"/>
                  </a:lnTo>
                  <a:lnTo>
                    <a:pt x="313" y="556"/>
                  </a:lnTo>
                  <a:lnTo>
                    <a:pt x="310" y="556"/>
                  </a:lnTo>
                  <a:lnTo>
                    <a:pt x="309" y="558"/>
                  </a:lnTo>
                  <a:lnTo>
                    <a:pt x="309" y="556"/>
                  </a:lnTo>
                  <a:lnTo>
                    <a:pt x="306" y="556"/>
                  </a:lnTo>
                  <a:lnTo>
                    <a:pt x="305" y="555"/>
                  </a:lnTo>
                  <a:lnTo>
                    <a:pt x="304" y="555"/>
                  </a:lnTo>
                  <a:lnTo>
                    <a:pt x="303" y="556"/>
                  </a:lnTo>
                  <a:lnTo>
                    <a:pt x="302" y="558"/>
                  </a:lnTo>
                  <a:lnTo>
                    <a:pt x="301" y="556"/>
                  </a:lnTo>
                  <a:lnTo>
                    <a:pt x="300" y="555"/>
                  </a:lnTo>
                  <a:lnTo>
                    <a:pt x="300" y="554"/>
                  </a:lnTo>
                  <a:lnTo>
                    <a:pt x="298" y="554"/>
                  </a:lnTo>
                  <a:lnTo>
                    <a:pt x="298" y="555"/>
                  </a:lnTo>
                  <a:lnTo>
                    <a:pt x="297" y="558"/>
                  </a:lnTo>
                  <a:lnTo>
                    <a:pt x="296" y="558"/>
                  </a:lnTo>
                  <a:lnTo>
                    <a:pt x="296" y="555"/>
                  </a:lnTo>
                  <a:lnTo>
                    <a:pt x="295" y="554"/>
                  </a:lnTo>
                  <a:lnTo>
                    <a:pt x="293" y="554"/>
                  </a:lnTo>
                  <a:lnTo>
                    <a:pt x="293" y="555"/>
                  </a:lnTo>
                  <a:lnTo>
                    <a:pt x="293" y="559"/>
                  </a:lnTo>
                  <a:lnTo>
                    <a:pt x="293" y="563"/>
                  </a:lnTo>
                  <a:lnTo>
                    <a:pt x="293" y="569"/>
                  </a:lnTo>
                  <a:lnTo>
                    <a:pt x="289" y="569"/>
                  </a:lnTo>
                  <a:lnTo>
                    <a:pt x="286" y="569"/>
                  </a:lnTo>
                  <a:lnTo>
                    <a:pt x="282" y="569"/>
                  </a:lnTo>
                  <a:lnTo>
                    <a:pt x="279" y="569"/>
                  </a:lnTo>
                  <a:lnTo>
                    <a:pt x="278" y="570"/>
                  </a:lnTo>
                  <a:lnTo>
                    <a:pt x="278" y="569"/>
                  </a:lnTo>
                  <a:lnTo>
                    <a:pt x="278" y="570"/>
                  </a:lnTo>
                  <a:lnTo>
                    <a:pt x="277" y="571"/>
                  </a:lnTo>
                  <a:lnTo>
                    <a:pt x="276" y="571"/>
                  </a:lnTo>
                  <a:lnTo>
                    <a:pt x="276" y="570"/>
                  </a:lnTo>
                  <a:lnTo>
                    <a:pt x="275" y="570"/>
                  </a:lnTo>
                  <a:lnTo>
                    <a:pt x="275" y="571"/>
                  </a:lnTo>
                  <a:lnTo>
                    <a:pt x="275" y="572"/>
                  </a:lnTo>
                  <a:lnTo>
                    <a:pt x="274" y="572"/>
                  </a:lnTo>
                  <a:lnTo>
                    <a:pt x="272" y="574"/>
                  </a:lnTo>
                  <a:lnTo>
                    <a:pt x="271" y="571"/>
                  </a:lnTo>
                  <a:lnTo>
                    <a:pt x="271" y="572"/>
                  </a:lnTo>
                  <a:lnTo>
                    <a:pt x="271" y="574"/>
                  </a:lnTo>
                  <a:lnTo>
                    <a:pt x="271" y="575"/>
                  </a:lnTo>
                  <a:lnTo>
                    <a:pt x="271" y="577"/>
                  </a:lnTo>
                  <a:lnTo>
                    <a:pt x="271" y="578"/>
                  </a:lnTo>
                  <a:lnTo>
                    <a:pt x="271" y="579"/>
                  </a:lnTo>
                  <a:lnTo>
                    <a:pt x="271" y="580"/>
                  </a:lnTo>
                  <a:lnTo>
                    <a:pt x="270" y="579"/>
                  </a:lnTo>
                  <a:lnTo>
                    <a:pt x="269" y="578"/>
                  </a:lnTo>
                  <a:lnTo>
                    <a:pt x="269" y="579"/>
                  </a:lnTo>
                  <a:lnTo>
                    <a:pt x="268" y="579"/>
                  </a:lnTo>
                  <a:lnTo>
                    <a:pt x="268" y="578"/>
                  </a:lnTo>
                  <a:lnTo>
                    <a:pt x="268" y="577"/>
                  </a:lnTo>
                  <a:lnTo>
                    <a:pt x="268" y="576"/>
                  </a:lnTo>
                  <a:lnTo>
                    <a:pt x="269" y="576"/>
                  </a:lnTo>
                  <a:lnTo>
                    <a:pt x="269" y="575"/>
                  </a:lnTo>
                  <a:lnTo>
                    <a:pt x="268" y="574"/>
                  </a:lnTo>
                  <a:lnTo>
                    <a:pt x="268" y="572"/>
                  </a:lnTo>
                  <a:lnTo>
                    <a:pt x="268" y="571"/>
                  </a:lnTo>
                  <a:lnTo>
                    <a:pt x="267" y="571"/>
                  </a:lnTo>
                  <a:lnTo>
                    <a:pt x="267" y="570"/>
                  </a:lnTo>
                  <a:lnTo>
                    <a:pt x="266" y="570"/>
                  </a:lnTo>
                  <a:lnTo>
                    <a:pt x="267" y="574"/>
                  </a:lnTo>
                  <a:lnTo>
                    <a:pt x="268" y="575"/>
                  </a:lnTo>
                  <a:lnTo>
                    <a:pt x="267" y="576"/>
                  </a:lnTo>
                  <a:lnTo>
                    <a:pt x="267" y="577"/>
                  </a:lnTo>
                  <a:lnTo>
                    <a:pt x="266" y="577"/>
                  </a:lnTo>
                  <a:lnTo>
                    <a:pt x="266" y="576"/>
                  </a:lnTo>
                  <a:lnTo>
                    <a:pt x="265" y="576"/>
                  </a:lnTo>
                  <a:lnTo>
                    <a:pt x="263" y="576"/>
                  </a:lnTo>
                  <a:lnTo>
                    <a:pt x="263" y="575"/>
                  </a:lnTo>
                  <a:lnTo>
                    <a:pt x="262" y="575"/>
                  </a:lnTo>
                  <a:lnTo>
                    <a:pt x="262" y="574"/>
                  </a:lnTo>
                  <a:lnTo>
                    <a:pt x="261" y="574"/>
                  </a:lnTo>
                  <a:lnTo>
                    <a:pt x="261" y="572"/>
                  </a:lnTo>
                  <a:lnTo>
                    <a:pt x="261" y="574"/>
                  </a:lnTo>
                  <a:lnTo>
                    <a:pt x="260" y="574"/>
                  </a:lnTo>
                  <a:lnTo>
                    <a:pt x="260" y="571"/>
                  </a:lnTo>
                  <a:lnTo>
                    <a:pt x="260" y="572"/>
                  </a:lnTo>
                  <a:lnTo>
                    <a:pt x="259" y="575"/>
                  </a:lnTo>
                  <a:lnTo>
                    <a:pt x="259" y="576"/>
                  </a:lnTo>
                  <a:lnTo>
                    <a:pt x="258" y="575"/>
                  </a:lnTo>
                  <a:lnTo>
                    <a:pt x="257" y="575"/>
                  </a:lnTo>
                  <a:lnTo>
                    <a:pt x="256" y="574"/>
                  </a:lnTo>
                  <a:lnTo>
                    <a:pt x="256" y="575"/>
                  </a:lnTo>
                  <a:lnTo>
                    <a:pt x="256" y="576"/>
                  </a:lnTo>
                  <a:lnTo>
                    <a:pt x="254" y="576"/>
                  </a:lnTo>
                  <a:lnTo>
                    <a:pt x="252" y="576"/>
                  </a:lnTo>
                  <a:lnTo>
                    <a:pt x="252" y="575"/>
                  </a:lnTo>
                  <a:lnTo>
                    <a:pt x="252" y="574"/>
                  </a:lnTo>
                  <a:lnTo>
                    <a:pt x="252" y="571"/>
                  </a:lnTo>
                  <a:lnTo>
                    <a:pt x="252" y="570"/>
                  </a:lnTo>
                  <a:lnTo>
                    <a:pt x="252" y="571"/>
                  </a:lnTo>
                  <a:lnTo>
                    <a:pt x="252" y="572"/>
                  </a:lnTo>
                  <a:lnTo>
                    <a:pt x="252" y="574"/>
                  </a:lnTo>
                  <a:lnTo>
                    <a:pt x="251" y="574"/>
                  </a:lnTo>
                  <a:lnTo>
                    <a:pt x="250" y="574"/>
                  </a:lnTo>
                  <a:lnTo>
                    <a:pt x="250" y="572"/>
                  </a:lnTo>
                  <a:lnTo>
                    <a:pt x="249" y="572"/>
                  </a:lnTo>
                  <a:lnTo>
                    <a:pt x="249" y="571"/>
                  </a:lnTo>
                  <a:lnTo>
                    <a:pt x="248" y="571"/>
                  </a:lnTo>
                  <a:lnTo>
                    <a:pt x="248" y="572"/>
                  </a:lnTo>
                  <a:lnTo>
                    <a:pt x="249" y="572"/>
                  </a:lnTo>
                  <a:lnTo>
                    <a:pt x="246" y="572"/>
                  </a:lnTo>
                  <a:lnTo>
                    <a:pt x="248" y="571"/>
                  </a:lnTo>
                  <a:lnTo>
                    <a:pt x="248" y="570"/>
                  </a:lnTo>
                  <a:lnTo>
                    <a:pt x="249" y="570"/>
                  </a:lnTo>
                  <a:lnTo>
                    <a:pt x="248" y="570"/>
                  </a:lnTo>
                  <a:lnTo>
                    <a:pt x="248" y="571"/>
                  </a:lnTo>
                  <a:lnTo>
                    <a:pt x="246" y="570"/>
                  </a:lnTo>
                  <a:lnTo>
                    <a:pt x="246" y="569"/>
                  </a:lnTo>
                  <a:lnTo>
                    <a:pt x="248" y="569"/>
                  </a:lnTo>
                  <a:lnTo>
                    <a:pt x="245" y="568"/>
                  </a:lnTo>
                  <a:lnTo>
                    <a:pt x="245" y="567"/>
                  </a:lnTo>
                  <a:lnTo>
                    <a:pt x="246" y="567"/>
                  </a:lnTo>
                  <a:lnTo>
                    <a:pt x="248" y="566"/>
                  </a:lnTo>
                  <a:lnTo>
                    <a:pt x="248" y="564"/>
                  </a:lnTo>
                  <a:lnTo>
                    <a:pt x="248" y="566"/>
                  </a:lnTo>
                  <a:lnTo>
                    <a:pt x="246" y="566"/>
                  </a:lnTo>
                  <a:lnTo>
                    <a:pt x="245" y="564"/>
                  </a:lnTo>
                  <a:lnTo>
                    <a:pt x="244" y="564"/>
                  </a:lnTo>
                  <a:lnTo>
                    <a:pt x="243" y="564"/>
                  </a:lnTo>
                  <a:lnTo>
                    <a:pt x="242" y="564"/>
                  </a:lnTo>
                  <a:lnTo>
                    <a:pt x="241" y="564"/>
                  </a:lnTo>
                  <a:lnTo>
                    <a:pt x="241" y="562"/>
                  </a:lnTo>
                  <a:lnTo>
                    <a:pt x="240" y="560"/>
                  </a:lnTo>
                  <a:lnTo>
                    <a:pt x="240" y="559"/>
                  </a:lnTo>
                  <a:lnTo>
                    <a:pt x="240" y="556"/>
                  </a:lnTo>
                  <a:lnTo>
                    <a:pt x="239" y="556"/>
                  </a:lnTo>
                  <a:lnTo>
                    <a:pt x="239" y="555"/>
                  </a:lnTo>
                  <a:lnTo>
                    <a:pt x="240" y="555"/>
                  </a:lnTo>
                  <a:lnTo>
                    <a:pt x="239" y="554"/>
                  </a:lnTo>
                  <a:lnTo>
                    <a:pt x="240" y="553"/>
                  </a:lnTo>
                  <a:lnTo>
                    <a:pt x="241" y="553"/>
                  </a:lnTo>
                  <a:lnTo>
                    <a:pt x="242" y="553"/>
                  </a:lnTo>
                  <a:lnTo>
                    <a:pt x="241" y="553"/>
                  </a:lnTo>
                  <a:lnTo>
                    <a:pt x="239" y="553"/>
                  </a:lnTo>
                  <a:lnTo>
                    <a:pt x="239" y="552"/>
                  </a:lnTo>
                  <a:lnTo>
                    <a:pt x="239" y="550"/>
                  </a:lnTo>
                  <a:lnTo>
                    <a:pt x="237" y="551"/>
                  </a:lnTo>
                  <a:lnTo>
                    <a:pt x="237" y="550"/>
                  </a:lnTo>
                  <a:lnTo>
                    <a:pt x="237" y="549"/>
                  </a:lnTo>
                  <a:lnTo>
                    <a:pt x="237" y="547"/>
                  </a:lnTo>
                  <a:lnTo>
                    <a:pt x="236" y="546"/>
                  </a:lnTo>
                  <a:lnTo>
                    <a:pt x="237" y="546"/>
                  </a:lnTo>
                  <a:lnTo>
                    <a:pt x="236" y="546"/>
                  </a:lnTo>
                  <a:lnTo>
                    <a:pt x="236" y="545"/>
                  </a:lnTo>
                  <a:lnTo>
                    <a:pt x="235" y="545"/>
                  </a:lnTo>
                  <a:lnTo>
                    <a:pt x="235" y="544"/>
                  </a:lnTo>
                  <a:lnTo>
                    <a:pt x="235" y="543"/>
                  </a:lnTo>
                  <a:lnTo>
                    <a:pt x="235" y="544"/>
                  </a:lnTo>
                  <a:lnTo>
                    <a:pt x="236" y="544"/>
                  </a:lnTo>
                  <a:lnTo>
                    <a:pt x="237" y="544"/>
                  </a:lnTo>
                  <a:lnTo>
                    <a:pt x="237" y="543"/>
                  </a:lnTo>
                  <a:lnTo>
                    <a:pt x="236" y="543"/>
                  </a:lnTo>
                  <a:lnTo>
                    <a:pt x="235" y="542"/>
                  </a:lnTo>
                  <a:lnTo>
                    <a:pt x="235" y="543"/>
                  </a:lnTo>
                  <a:lnTo>
                    <a:pt x="234" y="543"/>
                  </a:lnTo>
                  <a:lnTo>
                    <a:pt x="234" y="542"/>
                  </a:lnTo>
                  <a:lnTo>
                    <a:pt x="234" y="541"/>
                  </a:lnTo>
                  <a:lnTo>
                    <a:pt x="235" y="539"/>
                  </a:lnTo>
                  <a:lnTo>
                    <a:pt x="235" y="538"/>
                  </a:lnTo>
                  <a:lnTo>
                    <a:pt x="236" y="538"/>
                  </a:lnTo>
                  <a:lnTo>
                    <a:pt x="237" y="537"/>
                  </a:lnTo>
                  <a:lnTo>
                    <a:pt x="237" y="536"/>
                  </a:lnTo>
                  <a:lnTo>
                    <a:pt x="236" y="536"/>
                  </a:lnTo>
                  <a:lnTo>
                    <a:pt x="235" y="536"/>
                  </a:lnTo>
                  <a:lnTo>
                    <a:pt x="234" y="536"/>
                  </a:lnTo>
                  <a:lnTo>
                    <a:pt x="234" y="535"/>
                  </a:lnTo>
                  <a:lnTo>
                    <a:pt x="233" y="535"/>
                  </a:lnTo>
                  <a:lnTo>
                    <a:pt x="232" y="535"/>
                  </a:lnTo>
                  <a:lnTo>
                    <a:pt x="231" y="535"/>
                  </a:lnTo>
                  <a:lnTo>
                    <a:pt x="232" y="536"/>
                  </a:lnTo>
                  <a:lnTo>
                    <a:pt x="231" y="536"/>
                  </a:lnTo>
                  <a:lnTo>
                    <a:pt x="229" y="535"/>
                  </a:lnTo>
                  <a:lnTo>
                    <a:pt x="228" y="534"/>
                  </a:lnTo>
                  <a:lnTo>
                    <a:pt x="227" y="534"/>
                  </a:lnTo>
                  <a:lnTo>
                    <a:pt x="227" y="533"/>
                  </a:lnTo>
                  <a:lnTo>
                    <a:pt x="227" y="534"/>
                  </a:lnTo>
                  <a:lnTo>
                    <a:pt x="227" y="535"/>
                  </a:lnTo>
                  <a:lnTo>
                    <a:pt x="226" y="534"/>
                  </a:lnTo>
                  <a:lnTo>
                    <a:pt x="225" y="534"/>
                  </a:lnTo>
                  <a:lnTo>
                    <a:pt x="225" y="533"/>
                  </a:lnTo>
                  <a:lnTo>
                    <a:pt x="224" y="533"/>
                  </a:lnTo>
                  <a:lnTo>
                    <a:pt x="223" y="533"/>
                  </a:lnTo>
                  <a:lnTo>
                    <a:pt x="222" y="533"/>
                  </a:lnTo>
                  <a:lnTo>
                    <a:pt x="220" y="533"/>
                  </a:lnTo>
                  <a:lnTo>
                    <a:pt x="219" y="533"/>
                  </a:lnTo>
                  <a:lnTo>
                    <a:pt x="218" y="533"/>
                  </a:lnTo>
                  <a:lnTo>
                    <a:pt x="217" y="534"/>
                  </a:lnTo>
                  <a:lnTo>
                    <a:pt x="216" y="534"/>
                  </a:lnTo>
                  <a:lnTo>
                    <a:pt x="216" y="533"/>
                  </a:lnTo>
                  <a:lnTo>
                    <a:pt x="216" y="531"/>
                  </a:lnTo>
                  <a:lnTo>
                    <a:pt x="217" y="531"/>
                  </a:lnTo>
                  <a:lnTo>
                    <a:pt x="217" y="530"/>
                  </a:lnTo>
                  <a:lnTo>
                    <a:pt x="216" y="530"/>
                  </a:lnTo>
                  <a:lnTo>
                    <a:pt x="216" y="528"/>
                  </a:lnTo>
                  <a:lnTo>
                    <a:pt x="217" y="526"/>
                  </a:lnTo>
                  <a:lnTo>
                    <a:pt x="217" y="524"/>
                  </a:lnTo>
                  <a:lnTo>
                    <a:pt x="217" y="522"/>
                  </a:lnTo>
                  <a:lnTo>
                    <a:pt x="217" y="521"/>
                  </a:lnTo>
                  <a:lnTo>
                    <a:pt x="218" y="520"/>
                  </a:lnTo>
                  <a:lnTo>
                    <a:pt x="218" y="519"/>
                  </a:lnTo>
                  <a:lnTo>
                    <a:pt x="218" y="518"/>
                  </a:lnTo>
                  <a:lnTo>
                    <a:pt x="218" y="517"/>
                  </a:lnTo>
                  <a:lnTo>
                    <a:pt x="217" y="517"/>
                  </a:lnTo>
                  <a:lnTo>
                    <a:pt x="216" y="516"/>
                  </a:lnTo>
                  <a:lnTo>
                    <a:pt x="215" y="514"/>
                  </a:lnTo>
                  <a:lnTo>
                    <a:pt x="214" y="513"/>
                  </a:lnTo>
                  <a:lnTo>
                    <a:pt x="211" y="512"/>
                  </a:lnTo>
                  <a:lnTo>
                    <a:pt x="211" y="511"/>
                  </a:lnTo>
                  <a:lnTo>
                    <a:pt x="213" y="511"/>
                  </a:lnTo>
                  <a:lnTo>
                    <a:pt x="213" y="510"/>
                  </a:lnTo>
                  <a:lnTo>
                    <a:pt x="213" y="509"/>
                  </a:lnTo>
                  <a:lnTo>
                    <a:pt x="211" y="508"/>
                  </a:lnTo>
                  <a:lnTo>
                    <a:pt x="211" y="506"/>
                  </a:lnTo>
                  <a:lnTo>
                    <a:pt x="210" y="505"/>
                  </a:lnTo>
                  <a:lnTo>
                    <a:pt x="209" y="505"/>
                  </a:lnTo>
                  <a:lnTo>
                    <a:pt x="209" y="504"/>
                  </a:lnTo>
                  <a:lnTo>
                    <a:pt x="208" y="502"/>
                  </a:lnTo>
                  <a:lnTo>
                    <a:pt x="207" y="502"/>
                  </a:lnTo>
                  <a:lnTo>
                    <a:pt x="206" y="502"/>
                  </a:lnTo>
                  <a:lnTo>
                    <a:pt x="205" y="502"/>
                  </a:lnTo>
                  <a:lnTo>
                    <a:pt x="205" y="501"/>
                  </a:lnTo>
                  <a:lnTo>
                    <a:pt x="203" y="502"/>
                  </a:lnTo>
                  <a:lnTo>
                    <a:pt x="202" y="502"/>
                  </a:lnTo>
                  <a:lnTo>
                    <a:pt x="201" y="501"/>
                  </a:lnTo>
                  <a:lnTo>
                    <a:pt x="200" y="501"/>
                  </a:lnTo>
                  <a:lnTo>
                    <a:pt x="200" y="502"/>
                  </a:lnTo>
                  <a:lnTo>
                    <a:pt x="199" y="502"/>
                  </a:lnTo>
                  <a:lnTo>
                    <a:pt x="198" y="502"/>
                  </a:lnTo>
                  <a:lnTo>
                    <a:pt x="198" y="503"/>
                  </a:lnTo>
                  <a:lnTo>
                    <a:pt x="197" y="504"/>
                  </a:lnTo>
                  <a:lnTo>
                    <a:pt x="197" y="505"/>
                  </a:lnTo>
                  <a:lnTo>
                    <a:pt x="196" y="505"/>
                  </a:lnTo>
                  <a:lnTo>
                    <a:pt x="196" y="506"/>
                  </a:lnTo>
                  <a:lnTo>
                    <a:pt x="194" y="506"/>
                  </a:lnTo>
                  <a:lnTo>
                    <a:pt x="196" y="506"/>
                  </a:lnTo>
                  <a:lnTo>
                    <a:pt x="199" y="506"/>
                  </a:lnTo>
                  <a:lnTo>
                    <a:pt x="199" y="505"/>
                  </a:lnTo>
                  <a:lnTo>
                    <a:pt x="200" y="505"/>
                  </a:lnTo>
                  <a:lnTo>
                    <a:pt x="201" y="505"/>
                  </a:lnTo>
                  <a:lnTo>
                    <a:pt x="201" y="504"/>
                  </a:lnTo>
                  <a:lnTo>
                    <a:pt x="200" y="504"/>
                  </a:lnTo>
                  <a:lnTo>
                    <a:pt x="201" y="504"/>
                  </a:lnTo>
                  <a:lnTo>
                    <a:pt x="202" y="503"/>
                  </a:lnTo>
                  <a:lnTo>
                    <a:pt x="203" y="503"/>
                  </a:lnTo>
                  <a:lnTo>
                    <a:pt x="203" y="504"/>
                  </a:lnTo>
                  <a:lnTo>
                    <a:pt x="205" y="504"/>
                  </a:lnTo>
                  <a:lnTo>
                    <a:pt x="206" y="505"/>
                  </a:lnTo>
                  <a:lnTo>
                    <a:pt x="207" y="506"/>
                  </a:lnTo>
                  <a:lnTo>
                    <a:pt x="208" y="506"/>
                  </a:lnTo>
                  <a:lnTo>
                    <a:pt x="209" y="506"/>
                  </a:lnTo>
                  <a:lnTo>
                    <a:pt x="208" y="508"/>
                  </a:lnTo>
                  <a:lnTo>
                    <a:pt x="209" y="509"/>
                  </a:lnTo>
                  <a:lnTo>
                    <a:pt x="210" y="510"/>
                  </a:lnTo>
                  <a:lnTo>
                    <a:pt x="209" y="510"/>
                  </a:lnTo>
                  <a:lnTo>
                    <a:pt x="208" y="510"/>
                  </a:lnTo>
                  <a:lnTo>
                    <a:pt x="207" y="509"/>
                  </a:lnTo>
                  <a:lnTo>
                    <a:pt x="205" y="508"/>
                  </a:lnTo>
                  <a:lnTo>
                    <a:pt x="202" y="506"/>
                  </a:lnTo>
                  <a:lnTo>
                    <a:pt x="201" y="508"/>
                  </a:lnTo>
                  <a:lnTo>
                    <a:pt x="200" y="506"/>
                  </a:lnTo>
                  <a:lnTo>
                    <a:pt x="199" y="508"/>
                  </a:lnTo>
                  <a:lnTo>
                    <a:pt x="198" y="508"/>
                  </a:lnTo>
                  <a:lnTo>
                    <a:pt x="197" y="508"/>
                  </a:lnTo>
                  <a:lnTo>
                    <a:pt x="193" y="508"/>
                  </a:lnTo>
                  <a:lnTo>
                    <a:pt x="191" y="509"/>
                  </a:lnTo>
                  <a:lnTo>
                    <a:pt x="189" y="509"/>
                  </a:lnTo>
                  <a:lnTo>
                    <a:pt x="186" y="509"/>
                  </a:lnTo>
                  <a:lnTo>
                    <a:pt x="185" y="509"/>
                  </a:lnTo>
                  <a:lnTo>
                    <a:pt x="184" y="510"/>
                  </a:lnTo>
                  <a:lnTo>
                    <a:pt x="183" y="510"/>
                  </a:lnTo>
                  <a:lnTo>
                    <a:pt x="182" y="511"/>
                  </a:lnTo>
                  <a:lnTo>
                    <a:pt x="181" y="511"/>
                  </a:lnTo>
                  <a:lnTo>
                    <a:pt x="179" y="512"/>
                  </a:lnTo>
                  <a:lnTo>
                    <a:pt x="177" y="512"/>
                  </a:lnTo>
                  <a:lnTo>
                    <a:pt x="172" y="511"/>
                  </a:lnTo>
                  <a:lnTo>
                    <a:pt x="171" y="511"/>
                  </a:lnTo>
                  <a:lnTo>
                    <a:pt x="170" y="511"/>
                  </a:lnTo>
                  <a:lnTo>
                    <a:pt x="168" y="511"/>
                  </a:lnTo>
                  <a:lnTo>
                    <a:pt x="168" y="510"/>
                  </a:lnTo>
                  <a:lnTo>
                    <a:pt x="167" y="510"/>
                  </a:lnTo>
                  <a:lnTo>
                    <a:pt x="166" y="511"/>
                  </a:lnTo>
                  <a:lnTo>
                    <a:pt x="165" y="511"/>
                  </a:lnTo>
                  <a:lnTo>
                    <a:pt x="164" y="511"/>
                  </a:lnTo>
                  <a:lnTo>
                    <a:pt x="163" y="511"/>
                  </a:lnTo>
                  <a:lnTo>
                    <a:pt x="162" y="512"/>
                  </a:lnTo>
                  <a:lnTo>
                    <a:pt x="160" y="513"/>
                  </a:lnTo>
                  <a:lnTo>
                    <a:pt x="160" y="514"/>
                  </a:lnTo>
                  <a:lnTo>
                    <a:pt x="159" y="514"/>
                  </a:lnTo>
                  <a:lnTo>
                    <a:pt x="158" y="514"/>
                  </a:lnTo>
                  <a:lnTo>
                    <a:pt x="157" y="514"/>
                  </a:lnTo>
                  <a:lnTo>
                    <a:pt x="156" y="513"/>
                  </a:lnTo>
                  <a:lnTo>
                    <a:pt x="154" y="513"/>
                  </a:lnTo>
                  <a:lnTo>
                    <a:pt x="151" y="513"/>
                  </a:lnTo>
                  <a:lnTo>
                    <a:pt x="150" y="513"/>
                  </a:lnTo>
                  <a:lnTo>
                    <a:pt x="149" y="513"/>
                  </a:lnTo>
                  <a:lnTo>
                    <a:pt x="148" y="513"/>
                  </a:lnTo>
                  <a:lnTo>
                    <a:pt x="147" y="513"/>
                  </a:lnTo>
                  <a:lnTo>
                    <a:pt x="145" y="513"/>
                  </a:lnTo>
                  <a:lnTo>
                    <a:pt x="144" y="513"/>
                  </a:lnTo>
                  <a:lnTo>
                    <a:pt x="142" y="514"/>
                  </a:lnTo>
                  <a:lnTo>
                    <a:pt x="142" y="516"/>
                  </a:lnTo>
                  <a:lnTo>
                    <a:pt x="141" y="516"/>
                  </a:lnTo>
                  <a:lnTo>
                    <a:pt x="141" y="517"/>
                  </a:lnTo>
                  <a:lnTo>
                    <a:pt x="141" y="518"/>
                  </a:lnTo>
                  <a:lnTo>
                    <a:pt x="142" y="518"/>
                  </a:lnTo>
                  <a:lnTo>
                    <a:pt x="144" y="519"/>
                  </a:lnTo>
                  <a:lnTo>
                    <a:pt x="142" y="519"/>
                  </a:lnTo>
                  <a:lnTo>
                    <a:pt x="141" y="520"/>
                  </a:lnTo>
                  <a:lnTo>
                    <a:pt x="140" y="520"/>
                  </a:lnTo>
                  <a:lnTo>
                    <a:pt x="140" y="519"/>
                  </a:lnTo>
                  <a:lnTo>
                    <a:pt x="139" y="519"/>
                  </a:lnTo>
                  <a:lnTo>
                    <a:pt x="140" y="518"/>
                  </a:lnTo>
                  <a:lnTo>
                    <a:pt x="140" y="517"/>
                  </a:lnTo>
                  <a:lnTo>
                    <a:pt x="139" y="516"/>
                  </a:lnTo>
                  <a:lnTo>
                    <a:pt x="138" y="516"/>
                  </a:lnTo>
                  <a:lnTo>
                    <a:pt x="137" y="516"/>
                  </a:lnTo>
                  <a:lnTo>
                    <a:pt x="136" y="516"/>
                  </a:lnTo>
                  <a:lnTo>
                    <a:pt x="134" y="517"/>
                  </a:lnTo>
                  <a:lnTo>
                    <a:pt x="133" y="517"/>
                  </a:lnTo>
                  <a:lnTo>
                    <a:pt x="132" y="517"/>
                  </a:lnTo>
                  <a:lnTo>
                    <a:pt x="131" y="516"/>
                  </a:lnTo>
                  <a:lnTo>
                    <a:pt x="130" y="514"/>
                  </a:lnTo>
                  <a:lnTo>
                    <a:pt x="129" y="514"/>
                  </a:lnTo>
                  <a:lnTo>
                    <a:pt x="127" y="514"/>
                  </a:lnTo>
                  <a:lnTo>
                    <a:pt x="127" y="513"/>
                  </a:lnTo>
                  <a:lnTo>
                    <a:pt x="125" y="513"/>
                  </a:lnTo>
                  <a:lnTo>
                    <a:pt x="123" y="513"/>
                  </a:lnTo>
                  <a:lnTo>
                    <a:pt x="120" y="512"/>
                  </a:lnTo>
                  <a:lnTo>
                    <a:pt x="121" y="511"/>
                  </a:lnTo>
                  <a:lnTo>
                    <a:pt x="121" y="510"/>
                  </a:lnTo>
                  <a:lnTo>
                    <a:pt x="120" y="510"/>
                  </a:lnTo>
                  <a:lnTo>
                    <a:pt x="120" y="509"/>
                  </a:lnTo>
                  <a:lnTo>
                    <a:pt x="121" y="509"/>
                  </a:lnTo>
                  <a:lnTo>
                    <a:pt x="122" y="509"/>
                  </a:lnTo>
                  <a:lnTo>
                    <a:pt x="122" y="508"/>
                  </a:lnTo>
                  <a:lnTo>
                    <a:pt x="121" y="508"/>
                  </a:lnTo>
                  <a:lnTo>
                    <a:pt x="120" y="508"/>
                  </a:lnTo>
                  <a:lnTo>
                    <a:pt x="119" y="509"/>
                  </a:lnTo>
                  <a:lnTo>
                    <a:pt x="119" y="508"/>
                  </a:lnTo>
                  <a:lnTo>
                    <a:pt x="116" y="509"/>
                  </a:lnTo>
                  <a:lnTo>
                    <a:pt x="116" y="510"/>
                  </a:lnTo>
                  <a:lnTo>
                    <a:pt x="116" y="509"/>
                  </a:lnTo>
                  <a:lnTo>
                    <a:pt x="116" y="510"/>
                  </a:lnTo>
                  <a:lnTo>
                    <a:pt x="117" y="510"/>
                  </a:lnTo>
                  <a:lnTo>
                    <a:pt x="117" y="509"/>
                  </a:lnTo>
                  <a:lnTo>
                    <a:pt x="119" y="509"/>
                  </a:lnTo>
                  <a:lnTo>
                    <a:pt x="119" y="510"/>
                  </a:lnTo>
                  <a:lnTo>
                    <a:pt x="120" y="511"/>
                  </a:lnTo>
                  <a:lnTo>
                    <a:pt x="119" y="512"/>
                  </a:lnTo>
                  <a:lnTo>
                    <a:pt x="116" y="512"/>
                  </a:lnTo>
                  <a:lnTo>
                    <a:pt x="115" y="512"/>
                  </a:lnTo>
                  <a:lnTo>
                    <a:pt x="114" y="512"/>
                  </a:lnTo>
                  <a:lnTo>
                    <a:pt x="113" y="512"/>
                  </a:lnTo>
                  <a:lnTo>
                    <a:pt x="110" y="511"/>
                  </a:lnTo>
                  <a:lnTo>
                    <a:pt x="107" y="511"/>
                  </a:lnTo>
                  <a:lnTo>
                    <a:pt x="104" y="511"/>
                  </a:lnTo>
                  <a:lnTo>
                    <a:pt x="102" y="511"/>
                  </a:lnTo>
                  <a:lnTo>
                    <a:pt x="101" y="511"/>
                  </a:lnTo>
                  <a:lnTo>
                    <a:pt x="101" y="512"/>
                  </a:lnTo>
                  <a:lnTo>
                    <a:pt x="99" y="512"/>
                  </a:lnTo>
                  <a:lnTo>
                    <a:pt x="98" y="513"/>
                  </a:lnTo>
                  <a:lnTo>
                    <a:pt x="98" y="514"/>
                  </a:lnTo>
                  <a:lnTo>
                    <a:pt x="97" y="514"/>
                  </a:lnTo>
                  <a:lnTo>
                    <a:pt x="97" y="516"/>
                  </a:lnTo>
                  <a:lnTo>
                    <a:pt x="98" y="517"/>
                  </a:lnTo>
                  <a:lnTo>
                    <a:pt x="98" y="518"/>
                  </a:lnTo>
                  <a:lnTo>
                    <a:pt x="98" y="519"/>
                  </a:lnTo>
                  <a:lnTo>
                    <a:pt x="97" y="518"/>
                  </a:lnTo>
                  <a:lnTo>
                    <a:pt x="95" y="518"/>
                  </a:lnTo>
                  <a:lnTo>
                    <a:pt x="94" y="517"/>
                  </a:lnTo>
                  <a:lnTo>
                    <a:pt x="91" y="518"/>
                  </a:lnTo>
                  <a:lnTo>
                    <a:pt x="90" y="518"/>
                  </a:lnTo>
                  <a:lnTo>
                    <a:pt x="88" y="517"/>
                  </a:lnTo>
                  <a:lnTo>
                    <a:pt x="86" y="516"/>
                  </a:lnTo>
                  <a:lnTo>
                    <a:pt x="85" y="516"/>
                  </a:lnTo>
                  <a:lnTo>
                    <a:pt x="84" y="516"/>
                  </a:lnTo>
                  <a:lnTo>
                    <a:pt x="81" y="517"/>
                  </a:lnTo>
                  <a:lnTo>
                    <a:pt x="80" y="518"/>
                  </a:lnTo>
                  <a:lnTo>
                    <a:pt x="78" y="517"/>
                  </a:lnTo>
                  <a:lnTo>
                    <a:pt x="71" y="516"/>
                  </a:lnTo>
                  <a:lnTo>
                    <a:pt x="64" y="516"/>
                  </a:lnTo>
                  <a:lnTo>
                    <a:pt x="62" y="516"/>
                  </a:lnTo>
                  <a:lnTo>
                    <a:pt x="60" y="516"/>
                  </a:lnTo>
                  <a:lnTo>
                    <a:pt x="60" y="517"/>
                  </a:lnTo>
                  <a:lnTo>
                    <a:pt x="60" y="518"/>
                  </a:lnTo>
                  <a:lnTo>
                    <a:pt x="61" y="518"/>
                  </a:lnTo>
                  <a:lnTo>
                    <a:pt x="60" y="518"/>
                  </a:lnTo>
                  <a:lnTo>
                    <a:pt x="59" y="518"/>
                  </a:lnTo>
                  <a:lnTo>
                    <a:pt x="58" y="518"/>
                  </a:lnTo>
                  <a:lnTo>
                    <a:pt x="56" y="519"/>
                  </a:lnTo>
                  <a:lnTo>
                    <a:pt x="55" y="519"/>
                  </a:lnTo>
                  <a:lnTo>
                    <a:pt x="55" y="520"/>
                  </a:lnTo>
                  <a:lnTo>
                    <a:pt x="55" y="521"/>
                  </a:lnTo>
                  <a:lnTo>
                    <a:pt x="55" y="522"/>
                  </a:lnTo>
                  <a:lnTo>
                    <a:pt x="56" y="522"/>
                  </a:lnTo>
                  <a:lnTo>
                    <a:pt x="55" y="522"/>
                  </a:lnTo>
                  <a:lnTo>
                    <a:pt x="53" y="522"/>
                  </a:lnTo>
                  <a:lnTo>
                    <a:pt x="52" y="522"/>
                  </a:lnTo>
                  <a:lnTo>
                    <a:pt x="53" y="521"/>
                  </a:lnTo>
                  <a:lnTo>
                    <a:pt x="54" y="521"/>
                  </a:lnTo>
                  <a:lnTo>
                    <a:pt x="54" y="520"/>
                  </a:lnTo>
                  <a:lnTo>
                    <a:pt x="53" y="519"/>
                  </a:lnTo>
                  <a:lnTo>
                    <a:pt x="53" y="518"/>
                  </a:lnTo>
                  <a:lnTo>
                    <a:pt x="52" y="518"/>
                  </a:lnTo>
                  <a:lnTo>
                    <a:pt x="51" y="518"/>
                  </a:lnTo>
                  <a:lnTo>
                    <a:pt x="50" y="518"/>
                  </a:lnTo>
                  <a:lnTo>
                    <a:pt x="47" y="518"/>
                  </a:lnTo>
                  <a:lnTo>
                    <a:pt x="46" y="518"/>
                  </a:lnTo>
                  <a:lnTo>
                    <a:pt x="45" y="518"/>
                  </a:lnTo>
                  <a:lnTo>
                    <a:pt x="45" y="519"/>
                  </a:lnTo>
                  <a:lnTo>
                    <a:pt x="44" y="520"/>
                  </a:lnTo>
                  <a:lnTo>
                    <a:pt x="45" y="520"/>
                  </a:lnTo>
                  <a:lnTo>
                    <a:pt x="45" y="521"/>
                  </a:lnTo>
                  <a:lnTo>
                    <a:pt x="46" y="522"/>
                  </a:lnTo>
                  <a:lnTo>
                    <a:pt x="45" y="522"/>
                  </a:lnTo>
                  <a:lnTo>
                    <a:pt x="44" y="522"/>
                  </a:lnTo>
                  <a:lnTo>
                    <a:pt x="42" y="522"/>
                  </a:lnTo>
                  <a:lnTo>
                    <a:pt x="39" y="522"/>
                  </a:lnTo>
                  <a:lnTo>
                    <a:pt x="38" y="522"/>
                  </a:lnTo>
                  <a:lnTo>
                    <a:pt x="37" y="524"/>
                  </a:lnTo>
                  <a:lnTo>
                    <a:pt x="37" y="525"/>
                  </a:lnTo>
                  <a:lnTo>
                    <a:pt x="36" y="525"/>
                  </a:lnTo>
                  <a:lnTo>
                    <a:pt x="35" y="526"/>
                  </a:lnTo>
                  <a:lnTo>
                    <a:pt x="33" y="526"/>
                  </a:lnTo>
                  <a:lnTo>
                    <a:pt x="32" y="525"/>
                  </a:lnTo>
                  <a:lnTo>
                    <a:pt x="33" y="524"/>
                  </a:lnTo>
                  <a:lnTo>
                    <a:pt x="33" y="522"/>
                  </a:lnTo>
                  <a:lnTo>
                    <a:pt x="34" y="521"/>
                  </a:lnTo>
                  <a:lnTo>
                    <a:pt x="34" y="520"/>
                  </a:lnTo>
                  <a:lnTo>
                    <a:pt x="34" y="519"/>
                  </a:lnTo>
                  <a:lnTo>
                    <a:pt x="33" y="519"/>
                  </a:lnTo>
                  <a:lnTo>
                    <a:pt x="32" y="519"/>
                  </a:lnTo>
                  <a:lnTo>
                    <a:pt x="32" y="518"/>
                  </a:lnTo>
                  <a:lnTo>
                    <a:pt x="30" y="518"/>
                  </a:lnTo>
                  <a:lnTo>
                    <a:pt x="29" y="518"/>
                  </a:lnTo>
                  <a:lnTo>
                    <a:pt x="28" y="518"/>
                  </a:lnTo>
                  <a:lnTo>
                    <a:pt x="27" y="518"/>
                  </a:lnTo>
                  <a:lnTo>
                    <a:pt x="28" y="514"/>
                  </a:lnTo>
                  <a:lnTo>
                    <a:pt x="28" y="511"/>
                  </a:lnTo>
                  <a:lnTo>
                    <a:pt x="28" y="508"/>
                  </a:lnTo>
                  <a:lnTo>
                    <a:pt x="29" y="503"/>
                  </a:lnTo>
                  <a:lnTo>
                    <a:pt x="29" y="501"/>
                  </a:lnTo>
                  <a:lnTo>
                    <a:pt x="29" y="500"/>
                  </a:lnTo>
                  <a:lnTo>
                    <a:pt x="30" y="500"/>
                  </a:lnTo>
                  <a:lnTo>
                    <a:pt x="30" y="497"/>
                  </a:lnTo>
                  <a:lnTo>
                    <a:pt x="30" y="496"/>
                  </a:lnTo>
                  <a:lnTo>
                    <a:pt x="29" y="495"/>
                  </a:lnTo>
                  <a:lnTo>
                    <a:pt x="30" y="494"/>
                  </a:lnTo>
                  <a:lnTo>
                    <a:pt x="32" y="494"/>
                  </a:lnTo>
                  <a:lnTo>
                    <a:pt x="33" y="493"/>
                  </a:lnTo>
                  <a:lnTo>
                    <a:pt x="34" y="492"/>
                  </a:lnTo>
                  <a:lnTo>
                    <a:pt x="34" y="489"/>
                  </a:lnTo>
                  <a:lnTo>
                    <a:pt x="34" y="486"/>
                  </a:lnTo>
                  <a:lnTo>
                    <a:pt x="35" y="483"/>
                  </a:lnTo>
                  <a:lnTo>
                    <a:pt x="35" y="480"/>
                  </a:lnTo>
                  <a:lnTo>
                    <a:pt x="35" y="478"/>
                  </a:lnTo>
                  <a:lnTo>
                    <a:pt x="36" y="477"/>
                  </a:lnTo>
                  <a:lnTo>
                    <a:pt x="36" y="476"/>
                  </a:lnTo>
                  <a:lnTo>
                    <a:pt x="37" y="475"/>
                  </a:lnTo>
                  <a:lnTo>
                    <a:pt x="42" y="474"/>
                  </a:lnTo>
                  <a:lnTo>
                    <a:pt x="43" y="472"/>
                  </a:lnTo>
                  <a:lnTo>
                    <a:pt x="44" y="472"/>
                  </a:lnTo>
                  <a:lnTo>
                    <a:pt x="46" y="472"/>
                  </a:lnTo>
                  <a:lnTo>
                    <a:pt x="46" y="471"/>
                  </a:lnTo>
                  <a:lnTo>
                    <a:pt x="46" y="470"/>
                  </a:lnTo>
                  <a:lnTo>
                    <a:pt x="47" y="469"/>
                  </a:lnTo>
                  <a:lnTo>
                    <a:pt x="48" y="470"/>
                  </a:lnTo>
                  <a:lnTo>
                    <a:pt x="50" y="470"/>
                  </a:lnTo>
                  <a:lnTo>
                    <a:pt x="52" y="470"/>
                  </a:lnTo>
                  <a:lnTo>
                    <a:pt x="52" y="469"/>
                  </a:lnTo>
                  <a:lnTo>
                    <a:pt x="52" y="468"/>
                  </a:lnTo>
                  <a:lnTo>
                    <a:pt x="52" y="467"/>
                  </a:lnTo>
                  <a:lnTo>
                    <a:pt x="53" y="466"/>
                  </a:lnTo>
                  <a:lnTo>
                    <a:pt x="53" y="464"/>
                  </a:lnTo>
                  <a:lnTo>
                    <a:pt x="54" y="463"/>
                  </a:lnTo>
                  <a:lnTo>
                    <a:pt x="55" y="463"/>
                  </a:lnTo>
                  <a:lnTo>
                    <a:pt x="56" y="462"/>
                  </a:lnTo>
                  <a:lnTo>
                    <a:pt x="56" y="463"/>
                  </a:lnTo>
                  <a:lnTo>
                    <a:pt x="58" y="462"/>
                  </a:lnTo>
                  <a:lnTo>
                    <a:pt x="59" y="461"/>
                  </a:lnTo>
                  <a:lnTo>
                    <a:pt x="64" y="461"/>
                  </a:lnTo>
                  <a:lnTo>
                    <a:pt x="65" y="461"/>
                  </a:lnTo>
                  <a:lnTo>
                    <a:pt x="65" y="460"/>
                  </a:lnTo>
                  <a:lnTo>
                    <a:pt x="67" y="460"/>
                  </a:lnTo>
                  <a:lnTo>
                    <a:pt x="68" y="460"/>
                  </a:lnTo>
                  <a:lnTo>
                    <a:pt x="69" y="460"/>
                  </a:lnTo>
                  <a:lnTo>
                    <a:pt x="70" y="459"/>
                  </a:lnTo>
                  <a:lnTo>
                    <a:pt x="73" y="459"/>
                  </a:lnTo>
                  <a:lnTo>
                    <a:pt x="76" y="459"/>
                  </a:lnTo>
                  <a:lnTo>
                    <a:pt x="79" y="459"/>
                  </a:lnTo>
                  <a:lnTo>
                    <a:pt x="80" y="459"/>
                  </a:lnTo>
                  <a:lnTo>
                    <a:pt x="82" y="459"/>
                  </a:lnTo>
                  <a:lnTo>
                    <a:pt x="84" y="459"/>
                  </a:lnTo>
                  <a:lnTo>
                    <a:pt x="85" y="459"/>
                  </a:lnTo>
                  <a:lnTo>
                    <a:pt x="86" y="459"/>
                  </a:lnTo>
                  <a:lnTo>
                    <a:pt x="86" y="457"/>
                  </a:lnTo>
                  <a:lnTo>
                    <a:pt x="86" y="451"/>
                  </a:lnTo>
                  <a:lnTo>
                    <a:pt x="87" y="450"/>
                  </a:lnTo>
                  <a:lnTo>
                    <a:pt x="89" y="450"/>
                  </a:lnTo>
                  <a:lnTo>
                    <a:pt x="89" y="449"/>
                  </a:lnTo>
                  <a:lnTo>
                    <a:pt x="89" y="447"/>
                  </a:lnTo>
                  <a:lnTo>
                    <a:pt x="88" y="446"/>
                  </a:lnTo>
                  <a:lnTo>
                    <a:pt x="88" y="441"/>
                  </a:lnTo>
                  <a:lnTo>
                    <a:pt x="89" y="439"/>
                  </a:lnTo>
                  <a:lnTo>
                    <a:pt x="89" y="438"/>
                  </a:lnTo>
                  <a:lnTo>
                    <a:pt x="90" y="438"/>
                  </a:lnTo>
                  <a:lnTo>
                    <a:pt x="91" y="438"/>
                  </a:lnTo>
                  <a:lnTo>
                    <a:pt x="90" y="436"/>
                  </a:lnTo>
                  <a:lnTo>
                    <a:pt x="89" y="435"/>
                  </a:lnTo>
                  <a:lnTo>
                    <a:pt x="89" y="434"/>
                  </a:lnTo>
                  <a:lnTo>
                    <a:pt x="88" y="434"/>
                  </a:lnTo>
                  <a:lnTo>
                    <a:pt x="87" y="433"/>
                  </a:lnTo>
                  <a:lnTo>
                    <a:pt x="86" y="433"/>
                  </a:lnTo>
                  <a:lnTo>
                    <a:pt x="84" y="433"/>
                  </a:lnTo>
                  <a:lnTo>
                    <a:pt x="82" y="433"/>
                  </a:lnTo>
                  <a:lnTo>
                    <a:pt x="81" y="433"/>
                  </a:lnTo>
                  <a:lnTo>
                    <a:pt x="80" y="434"/>
                  </a:lnTo>
                  <a:lnTo>
                    <a:pt x="79" y="434"/>
                  </a:lnTo>
                  <a:lnTo>
                    <a:pt x="77" y="435"/>
                  </a:lnTo>
                  <a:lnTo>
                    <a:pt x="76" y="435"/>
                  </a:lnTo>
                  <a:lnTo>
                    <a:pt x="74" y="434"/>
                  </a:lnTo>
                  <a:lnTo>
                    <a:pt x="73" y="434"/>
                  </a:lnTo>
                  <a:lnTo>
                    <a:pt x="72" y="434"/>
                  </a:lnTo>
                  <a:lnTo>
                    <a:pt x="71" y="434"/>
                  </a:lnTo>
                  <a:lnTo>
                    <a:pt x="70" y="433"/>
                  </a:lnTo>
                  <a:lnTo>
                    <a:pt x="71" y="432"/>
                  </a:lnTo>
                  <a:lnTo>
                    <a:pt x="71" y="430"/>
                  </a:lnTo>
                  <a:lnTo>
                    <a:pt x="71" y="429"/>
                  </a:lnTo>
                  <a:lnTo>
                    <a:pt x="70" y="429"/>
                  </a:lnTo>
                  <a:lnTo>
                    <a:pt x="72" y="425"/>
                  </a:lnTo>
                  <a:lnTo>
                    <a:pt x="72" y="422"/>
                  </a:lnTo>
                  <a:lnTo>
                    <a:pt x="72" y="420"/>
                  </a:lnTo>
                  <a:lnTo>
                    <a:pt x="72" y="417"/>
                  </a:lnTo>
                  <a:lnTo>
                    <a:pt x="72" y="415"/>
                  </a:lnTo>
                  <a:lnTo>
                    <a:pt x="71" y="411"/>
                  </a:lnTo>
                  <a:lnTo>
                    <a:pt x="71" y="409"/>
                  </a:lnTo>
                  <a:lnTo>
                    <a:pt x="70" y="404"/>
                  </a:lnTo>
                  <a:lnTo>
                    <a:pt x="70" y="402"/>
                  </a:lnTo>
                  <a:lnTo>
                    <a:pt x="70" y="396"/>
                  </a:lnTo>
                  <a:lnTo>
                    <a:pt x="71" y="393"/>
                  </a:lnTo>
                  <a:lnTo>
                    <a:pt x="71" y="391"/>
                  </a:lnTo>
                  <a:lnTo>
                    <a:pt x="70" y="391"/>
                  </a:lnTo>
                  <a:lnTo>
                    <a:pt x="63" y="392"/>
                  </a:lnTo>
                  <a:lnTo>
                    <a:pt x="63" y="391"/>
                  </a:lnTo>
                  <a:lnTo>
                    <a:pt x="61" y="388"/>
                  </a:lnTo>
                  <a:lnTo>
                    <a:pt x="60" y="387"/>
                  </a:lnTo>
                  <a:lnTo>
                    <a:pt x="60" y="386"/>
                  </a:lnTo>
                  <a:lnTo>
                    <a:pt x="59" y="386"/>
                  </a:lnTo>
                  <a:lnTo>
                    <a:pt x="58" y="386"/>
                  </a:lnTo>
                  <a:lnTo>
                    <a:pt x="58" y="385"/>
                  </a:lnTo>
                  <a:lnTo>
                    <a:pt x="56" y="384"/>
                  </a:lnTo>
                  <a:lnTo>
                    <a:pt x="55" y="384"/>
                  </a:lnTo>
                  <a:lnTo>
                    <a:pt x="51" y="383"/>
                  </a:lnTo>
                  <a:lnTo>
                    <a:pt x="47" y="382"/>
                  </a:lnTo>
                  <a:lnTo>
                    <a:pt x="46" y="380"/>
                  </a:lnTo>
                  <a:lnTo>
                    <a:pt x="44" y="380"/>
                  </a:lnTo>
                  <a:lnTo>
                    <a:pt x="43" y="380"/>
                  </a:lnTo>
                  <a:lnTo>
                    <a:pt x="42" y="379"/>
                  </a:lnTo>
                  <a:lnTo>
                    <a:pt x="39" y="378"/>
                  </a:lnTo>
                  <a:lnTo>
                    <a:pt x="38" y="378"/>
                  </a:lnTo>
                  <a:lnTo>
                    <a:pt x="37" y="377"/>
                  </a:lnTo>
                  <a:lnTo>
                    <a:pt x="35" y="375"/>
                  </a:lnTo>
                  <a:lnTo>
                    <a:pt x="34" y="372"/>
                  </a:lnTo>
                  <a:lnTo>
                    <a:pt x="29" y="369"/>
                  </a:lnTo>
                  <a:lnTo>
                    <a:pt x="28" y="368"/>
                  </a:lnTo>
                  <a:lnTo>
                    <a:pt x="27" y="366"/>
                  </a:lnTo>
                  <a:lnTo>
                    <a:pt x="26" y="365"/>
                  </a:lnTo>
                  <a:lnTo>
                    <a:pt x="26" y="363"/>
                  </a:lnTo>
                  <a:lnTo>
                    <a:pt x="26" y="362"/>
                  </a:lnTo>
                  <a:lnTo>
                    <a:pt x="24" y="359"/>
                  </a:lnTo>
                  <a:lnTo>
                    <a:pt x="24" y="358"/>
                  </a:lnTo>
                  <a:lnTo>
                    <a:pt x="22" y="358"/>
                  </a:lnTo>
                  <a:lnTo>
                    <a:pt x="22" y="357"/>
                  </a:lnTo>
                  <a:lnTo>
                    <a:pt x="24" y="357"/>
                  </a:lnTo>
                  <a:lnTo>
                    <a:pt x="24" y="355"/>
                  </a:lnTo>
                  <a:lnTo>
                    <a:pt x="22" y="355"/>
                  </a:lnTo>
                  <a:lnTo>
                    <a:pt x="22" y="354"/>
                  </a:lnTo>
                  <a:lnTo>
                    <a:pt x="21" y="353"/>
                  </a:lnTo>
                  <a:lnTo>
                    <a:pt x="20" y="353"/>
                  </a:lnTo>
                  <a:lnTo>
                    <a:pt x="20" y="352"/>
                  </a:lnTo>
                  <a:lnTo>
                    <a:pt x="19" y="351"/>
                  </a:lnTo>
                  <a:lnTo>
                    <a:pt x="19" y="350"/>
                  </a:lnTo>
                  <a:lnTo>
                    <a:pt x="18" y="347"/>
                  </a:lnTo>
                  <a:lnTo>
                    <a:pt x="18" y="346"/>
                  </a:lnTo>
                  <a:lnTo>
                    <a:pt x="18" y="345"/>
                  </a:lnTo>
                  <a:lnTo>
                    <a:pt x="18" y="344"/>
                  </a:lnTo>
                  <a:lnTo>
                    <a:pt x="18" y="343"/>
                  </a:lnTo>
                  <a:lnTo>
                    <a:pt x="17" y="342"/>
                  </a:lnTo>
                  <a:lnTo>
                    <a:pt x="16" y="342"/>
                  </a:lnTo>
                  <a:lnTo>
                    <a:pt x="12" y="337"/>
                  </a:lnTo>
                  <a:lnTo>
                    <a:pt x="10" y="334"/>
                  </a:lnTo>
                  <a:lnTo>
                    <a:pt x="7" y="330"/>
                  </a:lnTo>
                  <a:lnTo>
                    <a:pt x="4" y="328"/>
                  </a:lnTo>
                  <a:lnTo>
                    <a:pt x="2" y="326"/>
                  </a:lnTo>
                  <a:lnTo>
                    <a:pt x="0" y="323"/>
                  </a:lnTo>
                  <a:lnTo>
                    <a:pt x="1" y="323"/>
                  </a:lnTo>
                  <a:lnTo>
                    <a:pt x="3" y="324"/>
                  </a:lnTo>
                  <a:lnTo>
                    <a:pt x="7" y="325"/>
                  </a:lnTo>
                  <a:lnTo>
                    <a:pt x="9" y="326"/>
                  </a:lnTo>
                  <a:lnTo>
                    <a:pt x="12" y="326"/>
                  </a:lnTo>
                  <a:lnTo>
                    <a:pt x="16" y="327"/>
                  </a:lnTo>
                  <a:lnTo>
                    <a:pt x="19" y="328"/>
                  </a:lnTo>
                  <a:lnTo>
                    <a:pt x="21" y="329"/>
                  </a:lnTo>
                  <a:lnTo>
                    <a:pt x="25" y="330"/>
                  </a:lnTo>
                  <a:lnTo>
                    <a:pt x="28" y="332"/>
                  </a:lnTo>
                  <a:lnTo>
                    <a:pt x="32" y="333"/>
                  </a:lnTo>
                  <a:lnTo>
                    <a:pt x="34" y="334"/>
                  </a:lnTo>
                  <a:lnTo>
                    <a:pt x="37" y="335"/>
                  </a:lnTo>
                  <a:lnTo>
                    <a:pt x="41" y="335"/>
                  </a:lnTo>
                  <a:lnTo>
                    <a:pt x="44" y="336"/>
                  </a:lnTo>
                  <a:lnTo>
                    <a:pt x="46" y="337"/>
                  </a:lnTo>
                  <a:lnTo>
                    <a:pt x="50" y="338"/>
                  </a:lnTo>
                  <a:lnTo>
                    <a:pt x="53" y="340"/>
                  </a:lnTo>
                  <a:lnTo>
                    <a:pt x="56" y="341"/>
                  </a:lnTo>
                  <a:lnTo>
                    <a:pt x="60" y="342"/>
                  </a:lnTo>
                  <a:lnTo>
                    <a:pt x="64" y="341"/>
                  </a:lnTo>
                  <a:lnTo>
                    <a:pt x="65" y="341"/>
                  </a:lnTo>
                  <a:lnTo>
                    <a:pt x="68" y="341"/>
                  </a:lnTo>
                  <a:lnTo>
                    <a:pt x="70" y="341"/>
                  </a:lnTo>
                  <a:lnTo>
                    <a:pt x="71" y="341"/>
                  </a:lnTo>
                  <a:lnTo>
                    <a:pt x="73" y="341"/>
                  </a:lnTo>
                  <a:lnTo>
                    <a:pt x="74" y="340"/>
                  </a:lnTo>
                  <a:lnTo>
                    <a:pt x="77" y="340"/>
                  </a:lnTo>
                  <a:lnTo>
                    <a:pt x="79" y="340"/>
                  </a:lnTo>
                  <a:lnTo>
                    <a:pt x="80" y="340"/>
                  </a:lnTo>
                  <a:lnTo>
                    <a:pt x="82" y="340"/>
                  </a:lnTo>
                  <a:lnTo>
                    <a:pt x="84" y="340"/>
                  </a:lnTo>
                  <a:lnTo>
                    <a:pt x="86" y="338"/>
                  </a:lnTo>
                  <a:lnTo>
                    <a:pt x="88" y="338"/>
                  </a:lnTo>
                  <a:lnTo>
                    <a:pt x="89" y="338"/>
                  </a:lnTo>
                  <a:lnTo>
                    <a:pt x="91" y="338"/>
                  </a:lnTo>
                  <a:lnTo>
                    <a:pt x="93" y="338"/>
                  </a:lnTo>
                  <a:lnTo>
                    <a:pt x="95" y="338"/>
                  </a:lnTo>
                  <a:lnTo>
                    <a:pt x="101" y="337"/>
                  </a:lnTo>
                  <a:lnTo>
                    <a:pt x="108" y="340"/>
                  </a:lnTo>
                  <a:lnTo>
                    <a:pt x="115" y="341"/>
                  </a:lnTo>
                  <a:lnTo>
                    <a:pt x="120" y="342"/>
                  </a:lnTo>
                  <a:lnTo>
                    <a:pt x="121" y="342"/>
                  </a:lnTo>
                  <a:lnTo>
                    <a:pt x="122" y="340"/>
                  </a:lnTo>
                  <a:lnTo>
                    <a:pt x="123" y="338"/>
                  </a:lnTo>
                  <a:lnTo>
                    <a:pt x="124" y="337"/>
                  </a:lnTo>
                  <a:lnTo>
                    <a:pt x="134" y="334"/>
                  </a:lnTo>
                  <a:lnTo>
                    <a:pt x="136" y="335"/>
                  </a:lnTo>
                  <a:lnTo>
                    <a:pt x="142" y="335"/>
                  </a:lnTo>
                  <a:lnTo>
                    <a:pt x="147" y="335"/>
                  </a:lnTo>
                  <a:lnTo>
                    <a:pt x="154" y="336"/>
                  </a:lnTo>
                  <a:lnTo>
                    <a:pt x="155" y="336"/>
                  </a:lnTo>
                  <a:lnTo>
                    <a:pt x="160" y="334"/>
                  </a:lnTo>
                  <a:lnTo>
                    <a:pt x="163" y="334"/>
                  </a:lnTo>
                  <a:lnTo>
                    <a:pt x="165" y="333"/>
                  </a:lnTo>
                  <a:lnTo>
                    <a:pt x="167" y="333"/>
                  </a:lnTo>
                  <a:lnTo>
                    <a:pt x="170" y="332"/>
                  </a:lnTo>
                  <a:lnTo>
                    <a:pt x="172" y="330"/>
                  </a:lnTo>
                  <a:lnTo>
                    <a:pt x="174" y="330"/>
                  </a:lnTo>
                  <a:lnTo>
                    <a:pt x="175" y="329"/>
                  </a:lnTo>
                  <a:lnTo>
                    <a:pt x="177" y="329"/>
                  </a:lnTo>
                  <a:lnTo>
                    <a:pt x="180" y="328"/>
                  </a:lnTo>
                  <a:lnTo>
                    <a:pt x="182" y="328"/>
                  </a:lnTo>
                  <a:lnTo>
                    <a:pt x="184" y="327"/>
                  </a:lnTo>
                  <a:lnTo>
                    <a:pt x="186" y="327"/>
                  </a:lnTo>
                  <a:lnTo>
                    <a:pt x="189" y="326"/>
                  </a:lnTo>
                  <a:lnTo>
                    <a:pt x="191" y="325"/>
                  </a:lnTo>
                  <a:lnTo>
                    <a:pt x="193" y="325"/>
                  </a:lnTo>
                  <a:lnTo>
                    <a:pt x="196" y="324"/>
                  </a:lnTo>
                  <a:lnTo>
                    <a:pt x="198" y="323"/>
                  </a:lnTo>
                  <a:lnTo>
                    <a:pt x="201" y="321"/>
                  </a:lnTo>
                  <a:lnTo>
                    <a:pt x="202" y="319"/>
                  </a:lnTo>
                  <a:lnTo>
                    <a:pt x="203" y="318"/>
                  </a:lnTo>
                  <a:lnTo>
                    <a:pt x="202" y="317"/>
                  </a:lnTo>
                  <a:lnTo>
                    <a:pt x="201" y="315"/>
                  </a:lnTo>
                  <a:lnTo>
                    <a:pt x="199" y="315"/>
                  </a:lnTo>
                  <a:lnTo>
                    <a:pt x="199" y="313"/>
                  </a:lnTo>
                  <a:lnTo>
                    <a:pt x="199" y="312"/>
                  </a:lnTo>
                  <a:lnTo>
                    <a:pt x="200" y="311"/>
                  </a:lnTo>
                  <a:lnTo>
                    <a:pt x="202" y="307"/>
                  </a:lnTo>
                  <a:lnTo>
                    <a:pt x="202" y="305"/>
                  </a:lnTo>
                  <a:lnTo>
                    <a:pt x="202" y="303"/>
                  </a:lnTo>
                  <a:lnTo>
                    <a:pt x="203" y="298"/>
                  </a:lnTo>
                  <a:lnTo>
                    <a:pt x="203" y="296"/>
                  </a:lnTo>
                  <a:lnTo>
                    <a:pt x="202" y="295"/>
                  </a:lnTo>
                  <a:lnTo>
                    <a:pt x="201" y="294"/>
                  </a:lnTo>
                  <a:lnTo>
                    <a:pt x="201" y="292"/>
                  </a:lnTo>
                  <a:lnTo>
                    <a:pt x="201" y="290"/>
                  </a:lnTo>
                  <a:lnTo>
                    <a:pt x="205" y="276"/>
                  </a:lnTo>
                  <a:lnTo>
                    <a:pt x="205" y="275"/>
                  </a:lnTo>
                  <a:lnTo>
                    <a:pt x="206" y="275"/>
                  </a:lnTo>
                  <a:lnTo>
                    <a:pt x="210" y="274"/>
                  </a:lnTo>
                  <a:lnTo>
                    <a:pt x="211" y="274"/>
                  </a:lnTo>
                  <a:lnTo>
                    <a:pt x="215" y="270"/>
                  </a:lnTo>
                  <a:lnTo>
                    <a:pt x="216" y="269"/>
                  </a:lnTo>
                  <a:lnTo>
                    <a:pt x="217" y="265"/>
                  </a:lnTo>
                  <a:lnTo>
                    <a:pt x="218" y="263"/>
                  </a:lnTo>
                  <a:lnTo>
                    <a:pt x="219" y="263"/>
                  </a:lnTo>
                  <a:lnTo>
                    <a:pt x="220" y="262"/>
                  </a:lnTo>
                  <a:lnTo>
                    <a:pt x="222" y="261"/>
                  </a:lnTo>
                  <a:lnTo>
                    <a:pt x="223" y="260"/>
                  </a:lnTo>
                  <a:lnTo>
                    <a:pt x="225" y="259"/>
                  </a:lnTo>
                  <a:lnTo>
                    <a:pt x="226" y="259"/>
                  </a:lnTo>
                  <a:lnTo>
                    <a:pt x="228" y="259"/>
                  </a:lnTo>
                  <a:lnTo>
                    <a:pt x="229" y="260"/>
                  </a:lnTo>
                  <a:lnTo>
                    <a:pt x="229" y="261"/>
                  </a:lnTo>
                  <a:lnTo>
                    <a:pt x="228" y="261"/>
                  </a:lnTo>
                  <a:lnTo>
                    <a:pt x="228" y="262"/>
                  </a:lnTo>
                  <a:lnTo>
                    <a:pt x="229" y="262"/>
                  </a:lnTo>
                  <a:lnTo>
                    <a:pt x="231" y="262"/>
                  </a:lnTo>
                  <a:lnTo>
                    <a:pt x="233" y="262"/>
                  </a:lnTo>
                  <a:lnTo>
                    <a:pt x="234" y="262"/>
                  </a:lnTo>
                  <a:lnTo>
                    <a:pt x="235" y="263"/>
                  </a:lnTo>
                  <a:lnTo>
                    <a:pt x="236" y="263"/>
                  </a:lnTo>
                  <a:lnTo>
                    <a:pt x="239" y="263"/>
                  </a:lnTo>
                  <a:lnTo>
                    <a:pt x="241" y="263"/>
                  </a:lnTo>
                  <a:lnTo>
                    <a:pt x="242" y="263"/>
                  </a:lnTo>
                  <a:lnTo>
                    <a:pt x="244" y="262"/>
                  </a:lnTo>
                  <a:lnTo>
                    <a:pt x="246" y="262"/>
                  </a:lnTo>
                  <a:lnTo>
                    <a:pt x="248" y="261"/>
                  </a:lnTo>
                  <a:lnTo>
                    <a:pt x="250" y="261"/>
                  </a:lnTo>
                  <a:lnTo>
                    <a:pt x="251" y="261"/>
                  </a:lnTo>
                  <a:lnTo>
                    <a:pt x="253" y="259"/>
                  </a:lnTo>
                  <a:lnTo>
                    <a:pt x="254" y="259"/>
                  </a:lnTo>
                  <a:lnTo>
                    <a:pt x="254" y="258"/>
                  </a:lnTo>
                  <a:lnTo>
                    <a:pt x="257" y="258"/>
                  </a:lnTo>
                  <a:lnTo>
                    <a:pt x="257" y="255"/>
                  </a:lnTo>
                  <a:lnTo>
                    <a:pt x="256" y="255"/>
                  </a:lnTo>
                  <a:lnTo>
                    <a:pt x="252" y="255"/>
                  </a:lnTo>
                  <a:lnTo>
                    <a:pt x="251" y="254"/>
                  </a:lnTo>
                  <a:lnTo>
                    <a:pt x="250" y="252"/>
                  </a:lnTo>
                  <a:lnTo>
                    <a:pt x="249" y="251"/>
                  </a:lnTo>
                  <a:lnTo>
                    <a:pt x="249" y="250"/>
                  </a:lnTo>
                  <a:lnTo>
                    <a:pt x="250" y="250"/>
                  </a:lnTo>
                  <a:lnTo>
                    <a:pt x="251" y="250"/>
                  </a:lnTo>
                  <a:lnTo>
                    <a:pt x="253" y="250"/>
                  </a:lnTo>
                  <a:lnTo>
                    <a:pt x="254" y="250"/>
                  </a:lnTo>
                  <a:lnTo>
                    <a:pt x="256" y="250"/>
                  </a:lnTo>
                  <a:lnTo>
                    <a:pt x="257" y="249"/>
                  </a:lnTo>
                  <a:lnTo>
                    <a:pt x="258" y="248"/>
                  </a:lnTo>
                  <a:lnTo>
                    <a:pt x="260" y="245"/>
                  </a:lnTo>
                  <a:lnTo>
                    <a:pt x="261" y="245"/>
                  </a:lnTo>
                  <a:lnTo>
                    <a:pt x="262" y="245"/>
                  </a:lnTo>
                  <a:lnTo>
                    <a:pt x="263" y="245"/>
                  </a:lnTo>
                  <a:lnTo>
                    <a:pt x="265" y="245"/>
                  </a:lnTo>
                  <a:lnTo>
                    <a:pt x="265" y="244"/>
                  </a:lnTo>
                  <a:lnTo>
                    <a:pt x="266" y="244"/>
                  </a:lnTo>
                  <a:lnTo>
                    <a:pt x="267" y="243"/>
                  </a:lnTo>
                  <a:lnTo>
                    <a:pt x="268" y="242"/>
                  </a:lnTo>
                  <a:lnTo>
                    <a:pt x="268" y="241"/>
                  </a:lnTo>
                  <a:lnTo>
                    <a:pt x="269" y="240"/>
                  </a:lnTo>
                  <a:lnTo>
                    <a:pt x="269" y="238"/>
                  </a:lnTo>
                  <a:lnTo>
                    <a:pt x="270" y="237"/>
                  </a:lnTo>
                  <a:lnTo>
                    <a:pt x="270" y="236"/>
                  </a:lnTo>
                  <a:lnTo>
                    <a:pt x="271" y="236"/>
                  </a:lnTo>
                  <a:lnTo>
                    <a:pt x="272" y="237"/>
                  </a:lnTo>
                  <a:lnTo>
                    <a:pt x="274" y="237"/>
                  </a:lnTo>
                  <a:lnTo>
                    <a:pt x="274" y="238"/>
                  </a:lnTo>
                  <a:lnTo>
                    <a:pt x="275" y="238"/>
                  </a:lnTo>
                  <a:lnTo>
                    <a:pt x="275" y="240"/>
                  </a:lnTo>
                  <a:lnTo>
                    <a:pt x="276" y="240"/>
                  </a:lnTo>
                  <a:lnTo>
                    <a:pt x="277" y="240"/>
                  </a:lnTo>
                  <a:lnTo>
                    <a:pt x="278" y="240"/>
                  </a:lnTo>
                  <a:lnTo>
                    <a:pt x="283" y="241"/>
                  </a:lnTo>
                  <a:lnTo>
                    <a:pt x="284" y="241"/>
                  </a:lnTo>
                  <a:lnTo>
                    <a:pt x="285" y="241"/>
                  </a:lnTo>
                  <a:lnTo>
                    <a:pt x="286" y="240"/>
                  </a:lnTo>
                  <a:lnTo>
                    <a:pt x="285" y="240"/>
                  </a:lnTo>
                  <a:lnTo>
                    <a:pt x="283" y="240"/>
                  </a:lnTo>
                  <a:lnTo>
                    <a:pt x="282" y="240"/>
                  </a:lnTo>
                  <a:lnTo>
                    <a:pt x="282" y="238"/>
                  </a:lnTo>
                  <a:lnTo>
                    <a:pt x="282" y="237"/>
                  </a:lnTo>
                  <a:lnTo>
                    <a:pt x="284" y="237"/>
                  </a:lnTo>
                  <a:lnTo>
                    <a:pt x="284" y="236"/>
                  </a:lnTo>
                  <a:lnTo>
                    <a:pt x="285" y="236"/>
                  </a:lnTo>
                  <a:lnTo>
                    <a:pt x="286" y="237"/>
                  </a:lnTo>
                  <a:lnTo>
                    <a:pt x="288" y="238"/>
                  </a:lnTo>
                  <a:lnTo>
                    <a:pt x="291" y="238"/>
                  </a:lnTo>
                  <a:lnTo>
                    <a:pt x="292" y="240"/>
                  </a:lnTo>
                  <a:lnTo>
                    <a:pt x="292" y="242"/>
                  </a:lnTo>
                  <a:lnTo>
                    <a:pt x="293" y="243"/>
                  </a:lnTo>
                  <a:lnTo>
                    <a:pt x="294" y="245"/>
                  </a:lnTo>
                  <a:lnTo>
                    <a:pt x="295" y="246"/>
                  </a:lnTo>
                  <a:lnTo>
                    <a:pt x="297" y="246"/>
                  </a:lnTo>
                  <a:lnTo>
                    <a:pt x="300" y="245"/>
                  </a:lnTo>
                  <a:lnTo>
                    <a:pt x="301" y="244"/>
                  </a:lnTo>
                  <a:lnTo>
                    <a:pt x="302" y="244"/>
                  </a:lnTo>
                  <a:lnTo>
                    <a:pt x="303" y="244"/>
                  </a:lnTo>
                  <a:lnTo>
                    <a:pt x="304" y="243"/>
                  </a:lnTo>
                  <a:lnTo>
                    <a:pt x="305" y="242"/>
                  </a:lnTo>
                  <a:lnTo>
                    <a:pt x="306" y="241"/>
                  </a:lnTo>
                  <a:lnTo>
                    <a:pt x="311" y="234"/>
                  </a:lnTo>
                  <a:lnTo>
                    <a:pt x="312" y="233"/>
                  </a:lnTo>
                  <a:lnTo>
                    <a:pt x="313" y="232"/>
                  </a:lnTo>
                  <a:lnTo>
                    <a:pt x="314" y="232"/>
                  </a:lnTo>
                  <a:lnTo>
                    <a:pt x="314" y="231"/>
                  </a:lnTo>
                  <a:lnTo>
                    <a:pt x="313" y="227"/>
                  </a:lnTo>
                  <a:lnTo>
                    <a:pt x="312" y="223"/>
                  </a:lnTo>
                  <a:lnTo>
                    <a:pt x="312" y="220"/>
                  </a:lnTo>
                  <a:lnTo>
                    <a:pt x="312" y="218"/>
                  </a:lnTo>
                  <a:lnTo>
                    <a:pt x="312" y="217"/>
                  </a:lnTo>
                  <a:lnTo>
                    <a:pt x="312" y="216"/>
                  </a:lnTo>
                  <a:lnTo>
                    <a:pt x="312" y="215"/>
                  </a:lnTo>
                  <a:lnTo>
                    <a:pt x="312" y="212"/>
                  </a:lnTo>
                  <a:lnTo>
                    <a:pt x="311" y="210"/>
                  </a:lnTo>
                  <a:lnTo>
                    <a:pt x="311" y="209"/>
                  </a:lnTo>
                  <a:lnTo>
                    <a:pt x="312" y="207"/>
                  </a:lnTo>
                  <a:lnTo>
                    <a:pt x="313" y="206"/>
                  </a:lnTo>
                  <a:lnTo>
                    <a:pt x="314" y="204"/>
                  </a:lnTo>
                  <a:lnTo>
                    <a:pt x="315" y="204"/>
                  </a:lnTo>
                  <a:lnTo>
                    <a:pt x="317" y="203"/>
                  </a:lnTo>
                  <a:lnTo>
                    <a:pt x="318" y="201"/>
                  </a:lnTo>
                  <a:lnTo>
                    <a:pt x="319" y="200"/>
                  </a:lnTo>
                  <a:lnTo>
                    <a:pt x="318" y="198"/>
                  </a:lnTo>
                  <a:lnTo>
                    <a:pt x="318" y="196"/>
                  </a:lnTo>
                  <a:lnTo>
                    <a:pt x="317" y="196"/>
                  </a:lnTo>
                  <a:lnTo>
                    <a:pt x="317" y="195"/>
                  </a:lnTo>
                  <a:lnTo>
                    <a:pt x="317" y="194"/>
                  </a:lnTo>
                  <a:lnTo>
                    <a:pt x="319" y="193"/>
                  </a:lnTo>
                  <a:lnTo>
                    <a:pt x="319" y="192"/>
                  </a:lnTo>
                  <a:lnTo>
                    <a:pt x="320" y="191"/>
                  </a:lnTo>
                  <a:lnTo>
                    <a:pt x="321" y="190"/>
                  </a:lnTo>
                  <a:lnTo>
                    <a:pt x="320" y="185"/>
                  </a:lnTo>
                  <a:lnTo>
                    <a:pt x="320" y="184"/>
                  </a:lnTo>
                  <a:lnTo>
                    <a:pt x="321" y="183"/>
                  </a:lnTo>
                  <a:lnTo>
                    <a:pt x="322" y="182"/>
                  </a:lnTo>
                  <a:lnTo>
                    <a:pt x="323" y="182"/>
                  </a:lnTo>
                  <a:lnTo>
                    <a:pt x="325" y="181"/>
                  </a:lnTo>
                  <a:lnTo>
                    <a:pt x="326" y="181"/>
                  </a:lnTo>
                  <a:lnTo>
                    <a:pt x="327" y="181"/>
                  </a:lnTo>
                  <a:lnTo>
                    <a:pt x="328" y="182"/>
                  </a:lnTo>
                  <a:lnTo>
                    <a:pt x="328" y="181"/>
                  </a:lnTo>
                  <a:lnTo>
                    <a:pt x="330" y="179"/>
                  </a:lnTo>
                  <a:lnTo>
                    <a:pt x="331" y="179"/>
                  </a:lnTo>
                  <a:lnTo>
                    <a:pt x="334" y="181"/>
                  </a:lnTo>
                  <a:lnTo>
                    <a:pt x="336" y="181"/>
                  </a:lnTo>
                  <a:lnTo>
                    <a:pt x="338" y="179"/>
                  </a:lnTo>
                  <a:lnTo>
                    <a:pt x="338" y="178"/>
                  </a:lnTo>
                  <a:lnTo>
                    <a:pt x="339" y="179"/>
                  </a:lnTo>
                  <a:lnTo>
                    <a:pt x="340" y="178"/>
                  </a:lnTo>
                  <a:lnTo>
                    <a:pt x="341" y="176"/>
                  </a:lnTo>
                  <a:lnTo>
                    <a:pt x="343" y="176"/>
                  </a:lnTo>
                  <a:lnTo>
                    <a:pt x="344" y="176"/>
                  </a:lnTo>
                  <a:lnTo>
                    <a:pt x="345" y="176"/>
                  </a:lnTo>
                  <a:lnTo>
                    <a:pt x="351" y="170"/>
                  </a:lnTo>
                  <a:lnTo>
                    <a:pt x="351" y="169"/>
                  </a:lnTo>
                  <a:lnTo>
                    <a:pt x="351" y="167"/>
                  </a:lnTo>
                  <a:lnTo>
                    <a:pt x="348" y="166"/>
                  </a:lnTo>
                  <a:lnTo>
                    <a:pt x="348" y="165"/>
                  </a:lnTo>
                  <a:lnTo>
                    <a:pt x="348" y="164"/>
                  </a:lnTo>
                  <a:lnTo>
                    <a:pt x="347" y="164"/>
                  </a:lnTo>
                  <a:lnTo>
                    <a:pt x="346" y="164"/>
                  </a:lnTo>
                  <a:lnTo>
                    <a:pt x="346" y="162"/>
                  </a:lnTo>
                  <a:lnTo>
                    <a:pt x="346" y="161"/>
                  </a:lnTo>
                  <a:lnTo>
                    <a:pt x="346" y="160"/>
                  </a:lnTo>
                  <a:lnTo>
                    <a:pt x="346" y="158"/>
                  </a:lnTo>
                  <a:lnTo>
                    <a:pt x="346" y="157"/>
                  </a:lnTo>
                  <a:lnTo>
                    <a:pt x="346" y="156"/>
                  </a:lnTo>
                  <a:lnTo>
                    <a:pt x="345" y="156"/>
                  </a:lnTo>
                  <a:lnTo>
                    <a:pt x="345" y="154"/>
                  </a:lnTo>
                  <a:lnTo>
                    <a:pt x="344" y="152"/>
                  </a:lnTo>
                  <a:lnTo>
                    <a:pt x="343" y="152"/>
                  </a:lnTo>
                  <a:lnTo>
                    <a:pt x="340" y="151"/>
                  </a:lnTo>
                  <a:lnTo>
                    <a:pt x="339" y="151"/>
                  </a:lnTo>
                  <a:lnTo>
                    <a:pt x="338" y="151"/>
                  </a:lnTo>
                  <a:lnTo>
                    <a:pt x="338" y="150"/>
                  </a:lnTo>
                  <a:lnTo>
                    <a:pt x="338" y="149"/>
                  </a:lnTo>
                  <a:lnTo>
                    <a:pt x="337" y="149"/>
                  </a:lnTo>
                  <a:lnTo>
                    <a:pt x="336" y="148"/>
                  </a:lnTo>
                  <a:lnTo>
                    <a:pt x="336" y="146"/>
                  </a:lnTo>
                  <a:lnTo>
                    <a:pt x="336" y="144"/>
                  </a:lnTo>
                  <a:lnTo>
                    <a:pt x="335" y="144"/>
                  </a:lnTo>
                  <a:lnTo>
                    <a:pt x="335" y="143"/>
                  </a:lnTo>
                  <a:lnTo>
                    <a:pt x="334" y="142"/>
                  </a:lnTo>
                  <a:lnTo>
                    <a:pt x="335" y="142"/>
                  </a:lnTo>
                  <a:lnTo>
                    <a:pt x="335" y="141"/>
                  </a:lnTo>
                  <a:lnTo>
                    <a:pt x="335" y="140"/>
                  </a:lnTo>
                  <a:lnTo>
                    <a:pt x="335" y="139"/>
                  </a:lnTo>
                  <a:lnTo>
                    <a:pt x="336" y="139"/>
                  </a:lnTo>
                  <a:lnTo>
                    <a:pt x="337" y="139"/>
                  </a:lnTo>
                  <a:lnTo>
                    <a:pt x="339" y="137"/>
                  </a:lnTo>
                  <a:lnTo>
                    <a:pt x="340" y="137"/>
                  </a:lnTo>
                  <a:lnTo>
                    <a:pt x="348" y="141"/>
                  </a:lnTo>
                  <a:lnTo>
                    <a:pt x="351" y="141"/>
                  </a:lnTo>
                  <a:lnTo>
                    <a:pt x="352" y="142"/>
                  </a:lnTo>
                  <a:lnTo>
                    <a:pt x="355" y="142"/>
                  </a:lnTo>
                  <a:lnTo>
                    <a:pt x="358" y="143"/>
                  </a:lnTo>
                  <a:lnTo>
                    <a:pt x="360" y="143"/>
                  </a:lnTo>
                  <a:lnTo>
                    <a:pt x="364" y="142"/>
                  </a:lnTo>
                  <a:lnTo>
                    <a:pt x="370" y="142"/>
                  </a:lnTo>
                  <a:lnTo>
                    <a:pt x="372" y="142"/>
                  </a:lnTo>
                  <a:lnTo>
                    <a:pt x="372" y="140"/>
                  </a:lnTo>
                  <a:lnTo>
                    <a:pt x="373" y="140"/>
                  </a:lnTo>
                  <a:lnTo>
                    <a:pt x="374" y="140"/>
                  </a:lnTo>
                  <a:lnTo>
                    <a:pt x="375" y="140"/>
                  </a:lnTo>
                  <a:lnTo>
                    <a:pt x="377" y="139"/>
                  </a:lnTo>
                  <a:lnTo>
                    <a:pt x="379" y="137"/>
                  </a:lnTo>
                  <a:lnTo>
                    <a:pt x="380" y="136"/>
                  </a:lnTo>
                  <a:lnTo>
                    <a:pt x="379" y="135"/>
                  </a:lnTo>
                  <a:lnTo>
                    <a:pt x="380" y="134"/>
                  </a:lnTo>
                  <a:lnTo>
                    <a:pt x="381" y="133"/>
                  </a:lnTo>
                  <a:lnTo>
                    <a:pt x="381" y="132"/>
                  </a:lnTo>
                  <a:lnTo>
                    <a:pt x="381" y="131"/>
                  </a:lnTo>
                  <a:lnTo>
                    <a:pt x="381" y="128"/>
                  </a:lnTo>
                  <a:lnTo>
                    <a:pt x="382" y="125"/>
                  </a:lnTo>
                  <a:lnTo>
                    <a:pt x="381" y="124"/>
                  </a:lnTo>
                  <a:lnTo>
                    <a:pt x="379" y="123"/>
                  </a:lnTo>
                  <a:lnTo>
                    <a:pt x="378" y="121"/>
                  </a:lnTo>
                  <a:lnTo>
                    <a:pt x="377" y="119"/>
                  </a:lnTo>
                  <a:lnTo>
                    <a:pt x="375" y="118"/>
                  </a:lnTo>
                  <a:lnTo>
                    <a:pt x="375" y="117"/>
                  </a:lnTo>
                  <a:lnTo>
                    <a:pt x="375" y="116"/>
                  </a:lnTo>
                  <a:lnTo>
                    <a:pt x="375" y="115"/>
                  </a:lnTo>
                  <a:lnTo>
                    <a:pt x="377" y="115"/>
                  </a:lnTo>
                  <a:lnTo>
                    <a:pt x="378" y="115"/>
                  </a:lnTo>
                  <a:lnTo>
                    <a:pt x="379" y="115"/>
                  </a:lnTo>
                  <a:lnTo>
                    <a:pt x="380" y="115"/>
                  </a:lnTo>
                  <a:lnTo>
                    <a:pt x="380" y="114"/>
                  </a:lnTo>
                  <a:lnTo>
                    <a:pt x="380" y="112"/>
                  </a:lnTo>
                  <a:lnTo>
                    <a:pt x="380" y="111"/>
                  </a:lnTo>
                  <a:lnTo>
                    <a:pt x="380" y="110"/>
                  </a:lnTo>
                  <a:lnTo>
                    <a:pt x="380" y="109"/>
                  </a:lnTo>
                  <a:lnTo>
                    <a:pt x="382" y="107"/>
                  </a:lnTo>
                  <a:lnTo>
                    <a:pt x="384" y="107"/>
                  </a:lnTo>
                  <a:lnTo>
                    <a:pt x="384" y="106"/>
                  </a:lnTo>
                  <a:lnTo>
                    <a:pt x="387" y="103"/>
                  </a:lnTo>
                  <a:lnTo>
                    <a:pt x="387" y="101"/>
                  </a:lnTo>
                  <a:lnTo>
                    <a:pt x="388" y="100"/>
                  </a:lnTo>
                  <a:lnTo>
                    <a:pt x="389" y="99"/>
                  </a:lnTo>
                  <a:lnTo>
                    <a:pt x="394" y="98"/>
                  </a:lnTo>
                  <a:lnTo>
                    <a:pt x="395" y="98"/>
                  </a:lnTo>
                  <a:lnTo>
                    <a:pt x="395" y="96"/>
                  </a:lnTo>
                  <a:lnTo>
                    <a:pt x="395" y="95"/>
                  </a:lnTo>
                  <a:lnTo>
                    <a:pt x="396" y="94"/>
                  </a:lnTo>
                  <a:lnTo>
                    <a:pt x="396" y="93"/>
                  </a:lnTo>
                  <a:lnTo>
                    <a:pt x="396" y="91"/>
                  </a:lnTo>
                  <a:lnTo>
                    <a:pt x="397" y="90"/>
                  </a:lnTo>
                  <a:lnTo>
                    <a:pt x="399" y="89"/>
                  </a:lnTo>
                  <a:lnTo>
                    <a:pt x="400" y="86"/>
                  </a:lnTo>
                  <a:lnTo>
                    <a:pt x="400" y="85"/>
                  </a:lnTo>
                  <a:lnTo>
                    <a:pt x="399" y="84"/>
                  </a:lnTo>
                  <a:lnTo>
                    <a:pt x="397" y="82"/>
                  </a:lnTo>
                  <a:lnTo>
                    <a:pt x="397" y="81"/>
                  </a:lnTo>
                  <a:lnTo>
                    <a:pt x="397" y="79"/>
                  </a:lnTo>
                  <a:lnTo>
                    <a:pt x="398" y="78"/>
                  </a:lnTo>
                  <a:lnTo>
                    <a:pt x="399" y="76"/>
                  </a:lnTo>
                  <a:lnTo>
                    <a:pt x="400" y="76"/>
                  </a:lnTo>
                  <a:lnTo>
                    <a:pt x="400" y="75"/>
                  </a:lnTo>
                  <a:lnTo>
                    <a:pt x="400" y="74"/>
                  </a:lnTo>
                  <a:lnTo>
                    <a:pt x="399" y="74"/>
                  </a:lnTo>
                  <a:lnTo>
                    <a:pt x="399" y="73"/>
                  </a:lnTo>
                  <a:lnTo>
                    <a:pt x="399" y="72"/>
                  </a:lnTo>
                  <a:lnTo>
                    <a:pt x="399" y="70"/>
                  </a:lnTo>
                  <a:lnTo>
                    <a:pt x="399" y="69"/>
                  </a:lnTo>
                  <a:lnTo>
                    <a:pt x="398" y="68"/>
                  </a:lnTo>
                  <a:lnTo>
                    <a:pt x="396" y="67"/>
                  </a:lnTo>
                  <a:lnTo>
                    <a:pt x="395" y="66"/>
                  </a:lnTo>
                  <a:lnTo>
                    <a:pt x="396" y="65"/>
                  </a:lnTo>
                  <a:lnTo>
                    <a:pt x="396" y="64"/>
                  </a:lnTo>
                  <a:lnTo>
                    <a:pt x="396" y="62"/>
                  </a:lnTo>
                  <a:lnTo>
                    <a:pt x="396" y="61"/>
                  </a:lnTo>
                  <a:lnTo>
                    <a:pt x="395" y="61"/>
                  </a:lnTo>
                  <a:lnTo>
                    <a:pt x="395" y="60"/>
                  </a:lnTo>
                  <a:lnTo>
                    <a:pt x="395" y="59"/>
                  </a:lnTo>
                  <a:lnTo>
                    <a:pt x="395" y="58"/>
                  </a:lnTo>
                  <a:lnTo>
                    <a:pt x="394" y="56"/>
                  </a:lnTo>
                  <a:lnTo>
                    <a:pt x="392" y="56"/>
                  </a:lnTo>
                  <a:lnTo>
                    <a:pt x="391" y="54"/>
                  </a:lnTo>
                  <a:lnTo>
                    <a:pt x="390" y="53"/>
                  </a:lnTo>
                  <a:lnTo>
                    <a:pt x="390" y="52"/>
                  </a:lnTo>
                  <a:lnTo>
                    <a:pt x="390" y="51"/>
                  </a:lnTo>
                  <a:lnTo>
                    <a:pt x="389" y="51"/>
                  </a:lnTo>
                  <a:lnTo>
                    <a:pt x="388" y="50"/>
                  </a:lnTo>
                  <a:lnTo>
                    <a:pt x="387" y="50"/>
                  </a:lnTo>
                  <a:lnTo>
                    <a:pt x="386" y="49"/>
                  </a:lnTo>
                  <a:lnTo>
                    <a:pt x="383" y="48"/>
                  </a:lnTo>
                  <a:lnTo>
                    <a:pt x="383" y="47"/>
                  </a:lnTo>
                  <a:lnTo>
                    <a:pt x="383" y="45"/>
                  </a:lnTo>
                  <a:lnTo>
                    <a:pt x="384" y="44"/>
                  </a:lnTo>
                  <a:lnTo>
                    <a:pt x="386" y="43"/>
                  </a:lnTo>
                  <a:lnTo>
                    <a:pt x="387" y="42"/>
                  </a:lnTo>
                  <a:lnTo>
                    <a:pt x="388" y="41"/>
                  </a:lnTo>
                  <a:lnTo>
                    <a:pt x="389" y="41"/>
                  </a:lnTo>
                  <a:lnTo>
                    <a:pt x="389" y="40"/>
                  </a:lnTo>
                  <a:lnTo>
                    <a:pt x="391" y="39"/>
                  </a:lnTo>
                  <a:lnTo>
                    <a:pt x="392" y="37"/>
                  </a:lnTo>
                  <a:lnTo>
                    <a:pt x="395" y="35"/>
                  </a:lnTo>
                  <a:lnTo>
                    <a:pt x="396" y="34"/>
                  </a:lnTo>
                  <a:lnTo>
                    <a:pt x="397" y="34"/>
                  </a:lnTo>
                  <a:lnTo>
                    <a:pt x="398" y="33"/>
                  </a:lnTo>
                  <a:lnTo>
                    <a:pt x="397" y="32"/>
                  </a:lnTo>
                  <a:lnTo>
                    <a:pt x="398" y="31"/>
                  </a:lnTo>
                  <a:lnTo>
                    <a:pt x="398" y="29"/>
                  </a:lnTo>
                  <a:lnTo>
                    <a:pt x="399" y="29"/>
                  </a:lnTo>
                  <a:lnTo>
                    <a:pt x="399" y="28"/>
                  </a:lnTo>
                  <a:lnTo>
                    <a:pt x="399" y="27"/>
                  </a:lnTo>
                  <a:lnTo>
                    <a:pt x="400" y="27"/>
                  </a:lnTo>
                  <a:lnTo>
                    <a:pt x="401" y="27"/>
                  </a:lnTo>
                  <a:lnTo>
                    <a:pt x="404" y="29"/>
                  </a:lnTo>
                  <a:lnTo>
                    <a:pt x="405" y="31"/>
                  </a:lnTo>
                  <a:lnTo>
                    <a:pt x="406" y="31"/>
                  </a:lnTo>
                  <a:lnTo>
                    <a:pt x="407" y="29"/>
                  </a:lnTo>
                  <a:lnTo>
                    <a:pt x="406" y="29"/>
                  </a:lnTo>
                  <a:lnTo>
                    <a:pt x="406" y="28"/>
                  </a:lnTo>
                  <a:lnTo>
                    <a:pt x="406" y="26"/>
                  </a:lnTo>
                  <a:lnTo>
                    <a:pt x="407" y="26"/>
                  </a:lnTo>
                  <a:lnTo>
                    <a:pt x="409" y="26"/>
                  </a:lnTo>
                  <a:lnTo>
                    <a:pt x="409" y="25"/>
                  </a:lnTo>
                  <a:lnTo>
                    <a:pt x="410" y="25"/>
                  </a:lnTo>
                  <a:lnTo>
                    <a:pt x="410" y="24"/>
                  </a:lnTo>
                  <a:lnTo>
                    <a:pt x="413" y="23"/>
                  </a:lnTo>
                  <a:lnTo>
                    <a:pt x="414" y="23"/>
                  </a:lnTo>
                  <a:lnTo>
                    <a:pt x="414" y="22"/>
                  </a:lnTo>
                  <a:lnTo>
                    <a:pt x="416" y="22"/>
                  </a:lnTo>
                  <a:lnTo>
                    <a:pt x="416" y="20"/>
                  </a:lnTo>
                  <a:lnTo>
                    <a:pt x="416" y="19"/>
                  </a:lnTo>
                  <a:lnTo>
                    <a:pt x="417" y="19"/>
                  </a:lnTo>
                  <a:lnTo>
                    <a:pt x="420" y="19"/>
                  </a:lnTo>
                  <a:lnTo>
                    <a:pt x="421" y="18"/>
                  </a:lnTo>
                  <a:lnTo>
                    <a:pt x="421" y="17"/>
                  </a:lnTo>
                  <a:lnTo>
                    <a:pt x="420" y="17"/>
                  </a:lnTo>
                  <a:lnTo>
                    <a:pt x="420" y="16"/>
                  </a:lnTo>
                  <a:lnTo>
                    <a:pt x="421" y="16"/>
                  </a:lnTo>
                  <a:lnTo>
                    <a:pt x="422" y="15"/>
                  </a:lnTo>
                  <a:lnTo>
                    <a:pt x="425" y="15"/>
                  </a:lnTo>
                  <a:lnTo>
                    <a:pt x="427" y="14"/>
                  </a:lnTo>
                  <a:lnTo>
                    <a:pt x="429" y="14"/>
                  </a:lnTo>
                  <a:lnTo>
                    <a:pt x="431" y="14"/>
                  </a:lnTo>
                  <a:lnTo>
                    <a:pt x="433" y="11"/>
                  </a:lnTo>
                  <a:lnTo>
                    <a:pt x="435" y="10"/>
                  </a:lnTo>
                  <a:lnTo>
                    <a:pt x="438" y="10"/>
                  </a:lnTo>
                  <a:lnTo>
                    <a:pt x="440" y="10"/>
                  </a:lnTo>
                  <a:lnTo>
                    <a:pt x="443" y="10"/>
                  </a:lnTo>
                  <a:lnTo>
                    <a:pt x="447" y="10"/>
                  </a:lnTo>
                  <a:lnTo>
                    <a:pt x="448" y="10"/>
                  </a:lnTo>
                  <a:lnTo>
                    <a:pt x="449" y="9"/>
                  </a:lnTo>
                  <a:lnTo>
                    <a:pt x="450" y="9"/>
                  </a:lnTo>
                  <a:lnTo>
                    <a:pt x="451" y="9"/>
                  </a:lnTo>
                  <a:lnTo>
                    <a:pt x="452" y="9"/>
                  </a:lnTo>
                  <a:lnTo>
                    <a:pt x="453" y="9"/>
                  </a:lnTo>
                  <a:lnTo>
                    <a:pt x="458" y="8"/>
                  </a:lnTo>
                  <a:lnTo>
                    <a:pt x="460" y="8"/>
                  </a:lnTo>
                  <a:lnTo>
                    <a:pt x="461" y="8"/>
                  </a:lnTo>
                  <a:lnTo>
                    <a:pt x="464" y="8"/>
                  </a:lnTo>
                  <a:lnTo>
                    <a:pt x="466" y="8"/>
                  </a:lnTo>
                  <a:lnTo>
                    <a:pt x="468" y="8"/>
                  </a:lnTo>
                  <a:lnTo>
                    <a:pt x="469" y="8"/>
                  </a:lnTo>
                  <a:lnTo>
                    <a:pt x="470" y="8"/>
                  </a:lnTo>
                  <a:lnTo>
                    <a:pt x="475" y="7"/>
                  </a:lnTo>
                  <a:lnTo>
                    <a:pt x="477" y="7"/>
                  </a:lnTo>
                  <a:lnTo>
                    <a:pt x="478" y="7"/>
                  </a:lnTo>
                  <a:lnTo>
                    <a:pt x="481" y="7"/>
                  </a:lnTo>
                  <a:lnTo>
                    <a:pt x="483" y="8"/>
                  </a:lnTo>
                  <a:lnTo>
                    <a:pt x="484" y="8"/>
                  </a:lnTo>
                  <a:lnTo>
                    <a:pt x="486" y="10"/>
                  </a:lnTo>
                  <a:lnTo>
                    <a:pt x="487" y="10"/>
                  </a:lnTo>
                  <a:lnTo>
                    <a:pt x="489" y="11"/>
                  </a:lnTo>
                  <a:lnTo>
                    <a:pt x="490" y="11"/>
                  </a:lnTo>
                  <a:lnTo>
                    <a:pt x="492" y="10"/>
                  </a:lnTo>
                  <a:lnTo>
                    <a:pt x="492" y="9"/>
                  </a:lnTo>
                  <a:lnTo>
                    <a:pt x="493" y="8"/>
                  </a:lnTo>
                  <a:lnTo>
                    <a:pt x="493" y="7"/>
                  </a:lnTo>
                  <a:lnTo>
                    <a:pt x="494" y="7"/>
                  </a:lnTo>
                  <a:lnTo>
                    <a:pt x="496" y="7"/>
                  </a:lnTo>
                  <a:lnTo>
                    <a:pt x="498" y="7"/>
                  </a:lnTo>
                  <a:lnTo>
                    <a:pt x="499" y="6"/>
                  </a:lnTo>
                  <a:lnTo>
                    <a:pt x="502" y="3"/>
                  </a:lnTo>
                  <a:lnTo>
                    <a:pt x="503" y="2"/>
                  </a:lnTo>
                  <a:lnTo>
                    <a:pt x="504" y="2"/>
                  </a:lnTo>
                  <a:lnTo>
                    <a:pt x="506" y="2"/>
                  </a:lnTo>
                  <a:lnTo>
                    <a:pt x="507" y="2"/>
                  </a:lnTo>
                  <a:lnTo>
                    <a:pt x="508" y="3"/>
                  </a:lnTo>
                  <a:lnTo>
                    <a:pt x="508" y="5"/>
                  </a:lnTo>
                  <a:lnTo>
                    <a:pt x="509" y="5"/>
                  </a:lnTo>
                  <a:lnTo>
                    <a:pt x="509" y="2"/>
                  </a:lnTo>
                  <a:lnTo>
                    <a:pt x="509" y="1"/>
                  </a:lnTo>
                  <a:lnTo>
                    <a:pt x="512" y="0"/>
                  </a:lnTo>
                  <a:lnTo>
                    <a:pt x="513" y="0"/>
                  </a:lnTo>
                  <a:lnTo>
                    <a:pt x="515" y="0"/>
                  </a:lnTo>
                  <a:lnTo>
                    <a:pt x="516" y="1"/>
                  </a:lnTo>
                  <a:lnTo>
                    <a:pt x="518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28" name="Freeform 1533">
              <a:extLst>
                <a:ext uri="{FF2B5EF4-FFF2-40B4-BE49-F238E27FC236}">
                  <a16:creationId xmlns:a16="http://schemas.microsoft.com/office/drawing/2014/main" id="{03587147-8DCD-0500-3344-738CFEA7F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994" y="2358088"/>
              <a:ext cx="697909" cy="533542"/>
            </a:xfrm>
            <a:custGeom>
              <a:avLst/>
              <a:gdLst>
                <a:gd name="T0" fmla="*/ 516 w 535"/>
                <a:gd name="T1" fmla="*/ 61 h 409"/>
                <a:gd name="T2" fmla="*/ 510 w 535"/>
                <a:gd name="T3" fmla="*/ 74 h 409"/>
                <a:gd name="T4" fmla="*/ 480 w 535"/>
                <a:gd name="T5" fmla="*/ 75 h 409"/>
                <a:gd name="T6" fmla="*/ 441 w 535"/>
                <a:gd name="T7" fmla="*/ 81 h 409"/>
                <a:gd name="T8" fmla="*/ 423 w 535"/>
                <a:gd name="T9" fmla="*/ 93 h 409"/>
                <a:gd name="T10" fmla="*/ 410 w 535"/>
                <a:gd name="T11" fmla="*/ 101 h 409"/>
                <a:gd name="T12" fmla="*/ 404 w 535"/>
                <a:gd name="T13" fmla="*/ 120 h 409"/>
                <a:gd name="T14" fmla="*/ 413 w 535"/>
                <a:gd name="T15" fmla="*/ 141 h 409"/>
                <a:gd name="T16" fmla="*/ 409 w 535"/>
                <a:gd name="T17" fmla="*/ 165 h 409"/>
                <a:gd name="T18" fmla="*/ 389 w 535"/>
                <a:gd name="T19" fmla="*/ 183 h 409"/>
                <a:gd name="T20" fmla="*/ 387 w 535"/>
                <a:gd name="T21" fmla="*/ 207 h 409"/>
                <a:gd name="T22" fmla="*/ 348 w 535"/>
                <a:gd name="T23" fmla="*/ 209 h 409"/>
                <a:gd name="T24" fmla="*/ 360 w 535"/>
                <a:gd name="T25" fmla="*/ 227 h 409"/>
                <a:gd name="T26" fmla="*/ 350 w 535"/>
                <a:gd name="T27" fmla="*/ 248 h 409"/>
                <a:gd name="T28" fmla="*/ 331 w 535"/>
                <a:gd name="T29" fmla="*/ 262 h 409"/>
                <a:gd name="T30" fmla="*/ 326 w 535"/>
                <a:gd name="T31" fmla="*/ 290 h 409"/>
                <a:gd name="T32" fmla="*/ 306 w 535"/>
                <a:gd name="T33" fmla="*/ 307 h 409"/>
                <a:gd name="T34" fmla="*/ 289 w 535"/>
                <a:gd name="T35" fmla="*/ 307 h 409"/>
                <a:gd name="T36" fmla="*/ 274 w 535"/>
                <a:gd name="T37" fmla="*/ 312 h 409"/>
                <a:gd name="T38" fmla="*/ 265 w 535"/>
                <a:gd name="T39" fmla="*/ 328 h 409"/>
                <a:gd name="T40" fmla="*/ 240 w 535"/>
                <a:gd name="T41" fmla="*/ 326 h 409"/>
                <a:gd name="T42" fmla="*/ 217 w 535"/>
                <a:gd name="T43" fmla="*/ 363 h 409"/>
                <a:gd name="T44" fmla="*/ 200 w 535"/>
                <a:gd name="T45" fmla="*/ 394 h 409"/>
                <a:gd name="T46" fmla="*/ 138 w 535"/>
                <a:gd name="T47" fmla="*/ 404 h 409"/>
                <a:gd name="T48" fmla="*/ 88 w 535"/>
                <a:gd name="T49" fmla="*/ 407 h 409"/>
                <a:gd name="T50" fmla="*/ 35 w 535"/>
                <a:gd name="T51" fmla="*/ 396 h 409"/>
                <a:gd name="T52" fmla="*/ 49 w 535"/>
                <a:gd name="T53" fmla="*/ 346 h 409"/>
                <a:gd name="T54" fmla="*/ 38 w 535"/>
                <a:gd name="T55" fmla="*/ 322 h 409"/>
                <a:gd name="T56" fmla="*/ 12 w 535"/>
                <a:gd name="T57" fmla="*/ 293 h 409"/>
                <a:gd name="T58" fmla="*/ 13 w 535"/>
                <a:gd name="T59" fmla="*/ 233 h 409"/>
                <a:gd name="T60" fmla="*/ 0 w 535"/>
                <a:gd name="T61" fmla="*/ 207 h 409"/>
                <a:gd name="T62" fmla="*/ 9 w 535"/>
                <a:gd name="T63" fmla="*/ 182 h 409"/>
                <a:gd name="T64" fmla="*/ 22 w 535"/>
                <a:gd name="T65" fmla="*/ 166 h 409"/>
                <a:gd name="T66" fmla="*/ 26 w 535"/>
                <a:gd name="T67" fmla="*/ 146 h 409"/>
                <a:gd name="T68" fmla="*/ 35 w 535"/>
                <a:gd name="T69" fmla="*/ 136 h 409"/>
                <a:gd name="T70" fmla="*/ 67 w 535"/>
                <a:gd name="T71" fmla="*/ 154 h 409"/>
                <a:gd name="T72" fmla="*/ 96 w 535"/>
                <a:gd name="T73" fmla="*/ 139 h 409"/>
                <a:gd name="T74" fmla="*/ 112 w 535"/>
                <a:gd name="T75" fmla="*/ 120 h 409"/>
                <a:gd name="T76" fmla="*/ 139 w 535"/>
                <a:gd name="T77" fmla="*/ 108 h 409"/>
                <a:gd name="T78" fmla="*/ 158 w 535"/>
                <a:gd name="T79" fmla="*/ 76 h 409"/>
                <a:gd name="T80" fmla="*/ 191 w 535"/>
                <a:gd name="T81" fmla="*/ 48 h 409"/>
                <a:gd name="T82" fmla="*/ 215 w 535"/>
                <a:gd name="T83" fmla="*/ 52 h 409"/>
                <a:gd name="T84" fmla="*/ 245 w 535"/>
                <a:gd name="T85" fmla="*/ 52 h 409"/>
                <a:gd name="T86" fmla="*/ 263 w 535"/>
                <a:gd name="T87" fmla="*/ 59 h 409"/>
                <a:gd name="T88" fmla="*/ 277 w 535"/>
                <a:gd name="T89" fmla="*/ 69 h 409"/>
                <a:gd name="T90" fmla="*/ 294 w 535"/>
                <a:gd name="T91" fmla="*/ 65 h 409"/>
                <a:gd name="T92" fmla="*/ 310 w 535"/>
                <a:gd name="T93" fmla="*/ 58 h 409"/>
                <a:gd name="T94" fmla="*/ 320 w 535"/>
                <a:gd name="T95" fmla="*/ 59 h 409"/>
                <a:gd name="T96" fmla="*/ 331 w 535"/>
                <a:gd name="T97" fmla="*/ 51 h 409"/>
                <a:gd name="T98" fmla="*/ 351 w 535"/>
                <a:gd name="T99" fmla="*/ 40 h 409"/>
                <a:gd name="T100" fmla="*/ 363 w 535"/>
                <a:gd name="T101" fmla="*/ 34 h 409"/>
                <a:gd name="T102" fmla="*/ 368 w 535"/>
                <a:gd name="T103" fmla="*/ 19 h 409"/>
                <a:gd name="T104" fmla="*/ 381 w 535"/>
                <a:gd name="T105" fmla="*/ 2 h 409"/>
                <a:gd name="T106" fmla="*/ 403 w 535"/>
                <a:gd name="T107" fmla="*/ 9 h 409"/>
                <a:gd name="T108" fmla="*/ 413 w 535"/>
                <a:gd name="T109" fmla="*/ 27 h 409"/>
                <a:gd name="T110" fmla="*/ 410 w 535"/>
                <a:gd name="T111" fmla="*/ 53 h 409"/>
                <a:gd name="T112" fmla="*/ 412 w 535"/>
                <a:gd name="T113" fmla="*/ 81 h 409"/>
                <a:gd name="T114" fmla="*/ 453 w 535"/>
                <a:gd name="T115" fmla="*/ 67 h 409"/>
                <a:gd name="T116" fmla="*/ 480 w 535"/>
                <a:gd name="T117" fmla="*/ 48 h 409"/>
                <a:gd name="T118" fmla="*/ 491 w 535"/>
                <a:gd name="T119" fmla="*/ 58 h 409"/>
                <a:gd name="T120" fmla="*/ 515 w 535"/>
                <a:gd name="T121" fmla="*/ 5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35" h="409">
                  <a:moveTo>
                    <a:pt x="535" y="58"/>
                  </a:moveTo>
                  <a:lnTo>
                    <a:pt x="533" y="59"/>
                  </a:lnTo>
                  <a:lnTo>
                    <a:pt x="532" y="59"/>
                  </a:lnTo>
                  <a:lnTo>
                    <a:pt x="530" y="56"/>
                  </a:lnTo>
                  <a:lnTo>
                    <a:pt x="529" y="56"/>
                  </a:lnTo>
                  <a:lnTo>
                    <a:pt x="527" y="57"/>
                  </a:lnTo>
                  <a:lnTo>
                    <a:pt x="526" y="57"/>
                  </a:lnTo>
                  <a:lnTo>
                    <a:pt x="526" y="58"/>
                  </a:lnTo>
                  <a:lnTo>
                    <a:pt x="525" y="59"/>
                  </a:lnTo>
                  <a:lnTo>
                    <a:pt x="525" y="58"/>
                  </a:lnTo>
                  <a:lnTo>
                    <a:pt x="524" y="58"/>
                  </a:lnTo>
                  <a:lnTo>
                    <a:pt x="523" y="58"/>
                  </a:lnTo>
                  <a:lnTo>
                    <a:pt x="521" y="58"/>
                  </a:lnTo>
                  <a:lnTo>
                    <a:pt x="521" y="59"/>
                  </a:lnTo>
                  <a:lnTo>
                    <a:pt x="520" y="60"/>
                  </a:lnTo>
                  <a:lnTo>
                    <a:pt x="520" y="61"/>
                  </a:lnTo>
                  <a:lnTo>
                    <a:pt x="518" y="61"/>
                  </a:lnTo>
                  <a:lnTo>
                    <a:pt x="517" y="61"/>
                  </a:lnTo>
                  <a:lnTo>
                    <a:pt x="516" y="61"/>
                  </a:lnTo>
                  <a:lnTo>
                    <a:pt x="516" y="62"/>
                  </a:lnTo>
                  <a:lnTo>
                    <a:pt x="517" y="64"/>
                  </a:lnTo>
                  <a:lnTo>
                    <a:pt x="518" y="65"/>
                  </a:lnTo>
                  <a:lnTo>
                    <a:pt x="521" y="66"/>
                  </a:lnTo>
                  <a:lnTo>
                    <a:pt x="522" y="67"/>
                  </a:lnTo>
                  <a:lnTo>
                    <a:pt x="522" y="68"/>
                  </a:lnTo>
                  <a:lnTo>
                    <a:pt x="523" y="68"/>
                  </a:lnTo>
                  <a:lnTo>
                    <a:pt x="523" y="69"/>
                  </a:lnTo>
                  <a:lnTo>
                    <a:pt x="523" y="72"/>
                  </a:lnTo>
                  <a:lnTo>
                    <a:pt x="522" y="72"/>
                  </a:lnTo>
                  <a:lnTo>
                    <a:pt x="522" y="70"/>
                  </a:lnTo>
                  <a:lnTo>
                    <a:pt x="521" y="69"/>
                  </a:lnTo>
                  <a:lnTo>
                    <a:pt x="520" y="69"/>
                  </a:lnTo>
                  <a:lnTo>
                    <a:pt x="518" y="69"/>
                  </a:lnTo>
                  <a:lnTo>
                    <a:pt x="517" y="69"/>
                  </a:lnTo>
                  <a:lnTo>
                    <a:pt x="516" y="70"/>
                  </a:lnTo>
                  <a:lnTo>
                    <a:pt x="513" y="73"/>
                  </a:lnTo>
                  <a:lnTo>
                    <a:pt x="512" y="74"/>
                  </a:lnTo>
                  <a:lnTo>
                    <a:pt x="510" y="74"/>
                  </a:lnTo>
                  <a:lnTo>
                    <a:pt x="508" y="74"/>
                  </a:lnTo>
                  <a:lnTo>
                    <a:pt x="507" y="74"/>
                  </a:lnTo>
                  <a:lnTo>
                    <a:pt x="507" y="75"/>
                  </a:lnTo>
                  <a:lnTo>
                    <a:pt x="506" y="76"/>
                  </a:lnTo>
                  <a:lnTo>
                    <a:pt x="506" y="77"/>
                  </a:lnTo>
                  <a:lnTo>
                    <a:pt x="504" y="78"/>
                  </a:lnTo>
                  <a:lnTo>
                    <a:pt x="503" y="78"/>
                  </a:lnTo>
                  <a:lnTo>
                    <a:pt x="501" y="77"/>
                  </a:lnTo>
                  <a:lnTo>
                    <a:pt x="500" y="77"/>
                  </a:lnTo>
                  <a:lnTo>
                    <a:pt x="498" y="75"/>
                  </a:lnTo>
                  <a:lnTo>
                    <a:pt x="497" y="75"/>
                  </a:lnTo>
                  <a:lnTo>
                    <a:pt x="495" y="74"/>
                  </a:lnTo>
                  <a:lnTo>
                    <a:pt x="492" y="74"/>
                  </a:lnTo>
                  <a:lnTo>
                    <a:pt x="491" y="74"/>
                  </a:lnTo>
                  <a:lnTo>
                    <a:pt x="489" y="74"/>
                  </a:lnTo>
                  <a:lnTo>
                    <a:pt x="484" y="75"/>
                  </a:lnTo>
                  <a:lnTo>
                    <a:pt x="483" y="75"/>
                  </a:lnTo>
                  <a:lnTo>
                    <a:pt x="482" y="75"/>
                  </a:lnTo>
                  <a:lnTo>
                    <a:pt x="480" y="75"/>
                  </a:lnTo>
                  <a:lnTo>
                    <a:pt x="478" y="75"/>
                  </a:lnTo>
                  <a:lnTo>
                    <a:pt x="475" y="75"/>
                  </a:lnTo>
                  <a:lnTo>
                    <a:pt x="474" y="75"/>
                  </a:lnTo>
                  <a:lnTo>
                    <a:pt x="472" y="75"/>
                  </a:lnTo>
                  <a:lnTo>
                    <a:pt x="467" y="76"/>
                  </a:lnTo>
                  <a:lnTo>
                    <a:pt x="466" y="76"/>
                  </a:lnTo>
                  <a:lnTo>
                    <a:pt x="465" y="76"/>
                  </a:lnTo>
                  <a:lnTo>
                    <a:pt x="464" y="76"/>
                  </a:lnTo>
                  <a:lnTo>
                    <a:pt x="463" y="76"/>
                  </a:lnTo>
                  <a:lnTo>
                    <a:pt x="462" y="77"/>
                  </a:lnTo>
                  <a:lnTo>
                    <a:pt x="461" y="77"/>
                  </a:lnTo>
                  <a:lnTo>
                    <a:pt x="457" y="77"/>
                  </a:lnTo>
                  <a:lnTo>
                    <a:pt x="454" y="77"/>
                  </a:lnTo>
                  <a:lnTo>
                    <a:pt x="452" y="77"/>
                  </a:lnTo>
                  <a:lnTo>
                    <a:pt x="449" y="77"/>
                  </a:lnTo>
                  <a:lnTo>
                    <a:pt x="447" y="78"/>
                  </a:lnTo>
                  <a:lnTo>
                    <a:pt x="445" y="81"/>
                  </a:lnTo>
                  <a:lnTo>
                    <a:pt x="443" y="81"/>
                  </a:lnTo>
                  <a:lnTo>
                    <a:pt x="441" y="81"/>
                  </a:lnTo>
                  <a:lnTo>
                    <a:pt x="439" y="82"/>
                  </a:lnTo>
                  <a:lnTo>
                    <a:pt x="436" y="82"/>
                  </a:lnTo>
                  <a:lnTo>
                    <a:pt x="435" y="83"/>
                  </a:lnTo>
                  <a:lnTo>
                    <a:pt x="434" y="83"/>
                  </a:lnTo>
                  <a:lnTo>
                    <a:pt x="434" y="84"/>
                  </a:lnTo>
                  <a:lnTo>
                    <a:pt x="435" y="84"/>
                  </a:lnTo>
                  <a:lnTo>
                    <a:pt x="435" y="85"/>
                  </a:lnTo>
                  <a:lnTo>
                    <a:pt x="434" y="86"/>
                  </a:lnTo>
                  <a:lnTo>
                    <a:pt x="431" y="86"/>
                  </a:lnTo>
                  <a:lnTo>
                    <a:pt x="430" y="86"/>
                  </a:lnTo>
                  <a:lnTo>
                    <a:pt x="430" y="87"/>
                  </a:lnTo>
                  <a:lnTo>
                    <a:pt x="430" y="89"/>
                  </a:lnTo>
                  <a:lnTo>
                    <a:pt x="428" y="89"/>
                  </a:lnTo>
                  <a:lnTo>
                    <a:pt x="428" y="90"/>
                  </a:lnTo>
                  <a:lnTo>
                    <a:pt x="427" y="90"/>
                  </a:lnTo>
                  <a:lnTo>
                    <a:pt x="424" y="91"/>
                  </a:lnTo>
                  <a:lnTo>
                    <a:pt x="424" y="92"/>
                  </a:lnTo>
                  <a:lnTo>
                    <a:pt x="423" y="92"/>
                  </a:lnTo>
                  <a:lnTo>
                    <a:pt x="423" y="93"/>
                  </a:lnTo>
                  <a:lnTo>
                    <a:pt x="421" y="93"/>
                  </a:lnTo>
                  <a:lnTo>
                    <a:pt x="420" y="93"/>
                  </a:lnTo>
                  <a:lnTo>
                    <a:pt x="420" y="95"/>
                  </a:lnTo>
                  <a:lnTo>
                    <a:pt x="420" y="96"/>
                  </a:lnTo>
                  <a:lnTo>
                    <a:pt x="421" y="96"/>
                  </a:lnTo>
                  <a:lnTo>
                    <a:pt x="420" y="98"/>
                  </a:lnTo>
                  <a:lnTo>
                    <a:pt x="419" y="98"/>
                  </a:lnTo>
                  <a:lnTo>
                    <a:pt x="418" y="96"/>
                  </a:lnTo>
                  <a:lnTo>
                    <a:pt x="415" y="94"/>
                  </a:lnTo>
                  <a:lnTo>
                    <a:pt x="414" y="94"/>
                  </a:lnTo>
                  <a:lnTo>
                    <a:pt x="413" y="94"/>
                  </a:lnTo>
                  <a:lnTo>
                    <a:pt x="413" y="95"/>
                  </a:lnTo>
                  <a:lnTo>
                    <a:pt x="413" y="96"/>
                  </a:lnTo>
                  <a:lnTo>
                    <a:pt x="412" y="96"/>
                  </a:lnTo>
                  <a:lnTo>
                    <a:pt x="412" y="98"/>
                  </a:lnTo>
                  <a:lnTo>
                    <a:pt x="411" y="99"/>
                  </a:lnTo>
                  <a:lnTo>
                    <a:pt x="412" y="100"/>
                  </a:lnTo>
                  <a:lnTo>
                    <a:pt x="411" y="101"/>
                  </a:lnTo>
                  <a:lnTo>
                    <a:pt x="410" y="101"/>
                  </a:lnTo>
                  <a:lnTo>
                    <a:pt x="409" y="102"/>
                  </a:lnTo>
                  <a:lnTo>
                    <a:pt x="406" y="104"/>
                  </a:lnTo>
                  <a:lnTo>
                    <a:pt x="405" y="106"/>
                  </a:lnTo>
                  <a:lnTo>
                    <a:pt x="403" y="107"/>
                  </a:lnTo>
                  <a:lnTo>
                    <a:pt x="403" y="108"/>
                  </a:lnTo>
                  <a:lnTo>
                    <a:pt x="402" y="108"/>
                  </a:lnTo>
                  <a:lnTo>
                    <a:pt x="401" y="109"/>
                  </a:lnTo>
                  <a:lnTo>
                    <a:pt x="400" y="110"/>
                  </a:lnTo>
                  <a:lnTo>
                    <a:pt x="398" y="111"/>
                  </a:lnTo>
                  <a:lnTo>
                    <a:pt x="397" y="112"/>
                  </a:lnTo>
                  <a:lnTo>
                    <a:pt x="397" y="114"/>
                  </a:lnTo>
                  <a:lnTo>
                    <a:pt x="397" y="115"/>
                  </a:lnTo>
                  <a:lnTo>
                    <a:pt x="400" y="116"/>
                  </a:lnTo>
                  <a:lnTo>
                    <a:pt x="401" y="117"/>
                  </a:lnTo>
                  <a:lnTo>
                    <a:pt x="402" y="117"/>
                  </a:lnTo>
                  <a:lnTo>
                    <a:pt x="403" y="118"/>
                  </a:lnTo>
                  <a:lnTo>
                    <a:pt x="404" y="118"/>
                  </a:lnTo>
                  <a:lnTo>
                    <a:pt x="404" y="119"/>
                  </a:lnTo>
                  <a:lnTo>
                    <a:pt x="404" y="120"/>
                  </a:lnTo>
                  <a:lnTo>
                    <a:pt x="405" y="121"/>
                  </a:lnTo>
                  <a:lnTo>
                    <a:pt x="406" y="123"/>
                  </a:lnTo>
                  <a:lnTo>
                    <a:pt x="408" y="123"/>
                  </a:lnTo>
                  <a:lnTo>
                    <a:pt x="409" y="125"/>
                  </a:lnTo>
                  <a:lnTo>
                    <a:pt x="409" y="126"/>
                  </a:lnTo>
                  <a:lnTo>
                    <a:pt x="409" y="127"/>
                  </a:lnTo>
                  <a:lnTo>
                    <a:pt x="409" y="128"/>
                  </a:lnTo>
                  <a:lnTo>
                    <a:pt x="410" y="128"/>
                  </a:lnTo>
                  <a:lnTo>
                    <a:pt x="410" y="129"/>
                  </a:lnTo>
                  <a:lnTo>
                    <a:pt x="410" y="131"/>
                  </a:lnTo>
                  <a:lnTo>
                    <a:pt x="410" y="132"/>
                  </a:lnTo>
                  <a:lnTo>
                    <a:pt x="409" y="133"/>
                  </a:lnTo>
                  <a:lnTo>
                    <a:pt x="410" y="134"/>
                  </a:lnTo>
                  <a:lnTo>
                    <a:pt x="412" y="135"/>
                  </a:lnTo>
                  <a:lnTo>
                    <a:pt x="413" y="136"/>
                  </a:lnTo>
                  <a:lnTo>
                    <a:pt x="413" y="137"/>
                  </a:lnTo>
                  <a:lnTo>
                    <a:pt x="413" y="139"/>
                  </a:lnTo>
                  <a:lnTo>
                    <a:pt x="413" y="140"/>
                  </a:lnTo>
                  <a:lnTo>
                    <a:pt x="413" y="141"/>
                  </a:lnTo>
                  <a:lnTo>
                    <a:pt x="414" y="141"/>
                  </a:lnTo>
                  <a:lnTo>
                    <a:pt x="414" y="142"/>
                  </a:lnTo>
                  <a:lnTo>
                    <a:pt x="414" y="143"/>
                  </a:lnTo>
                  <a:lnTo>
                    <a:pt x="413" y="143"/>
                  </a:lnTo>
                  <a:lnTo>
                    <a:pt x="412" y="145"/>
                  </a:lnTo>
                  <a:lnTo>
                    <a:pt x="411" y="146"/>
                  </a:lnTo>
                  <a:lnTo>
                    <a:pt x="411" y="148"/>
                  </a:lnTo>
                  <a:lnTo>
                    <a:pt x="411" y="149"/>
                  </a:lnTo>
                  <a:lnTo>
                    <a:pt x="413" y="151"/>
                  </a:lnTo>
                  <a:lnTo>
                    <a:pt x="414" y="152"/>
                  </a:lnTo>
                  <a:lnTo>
                    <a:pt x="414" y="153"/>
                  </a:lnTo>
                  <a:lnTo>
                    <a:pt x="413" y="156"/>
                  </a:lnTo>
                  <a:lnTo>
                    <a:pt x="411" y="157"/>
                  </a:lnTo>
                  <a:lnTo>
                    <a:pt x="410" y="158"/>
                  </a:lnTo>
                  <a:lnTo>
                    <a:pt x="410" y="160"/>
                  </a:lnTo>
                  <a:lnTo>
                    <a:pt x="410" y="161"/>
                  </a:lnTo>
                  <a:lnTo>
                    <a:pt x="409" y="162"/>
                  </a:lnTo>
                  <a:lnTo>
                    <a:pt x="409" y="163"/>
                  </a:lnTo>
                  <a:lnTo>
                    <a:pt x="409" y="165"/>
                  </a:lnTo>
                  <a:lnTo>
                    <a:pt x="408" y="165"/>
                  </a:lnTo>
                  <a:lnTo>
                    <a:pt x="403" y="166"/>
                  </a:lnTo>
                  <a:lnTo>
                    <a:pt x="402" y="167"/>
                  </a:lnTo>
                  <a:lnTo>
                    <a:pt x="401" y="168"/>
                  </a:lnTo>
                  <a:lnTo>
                    <a:pt x="401" y="170"/>
                  </a:lnTo>
                  <a:lnTo>
                    <a:pt x="398" y="173"/>
                  </a:lnTo>
                  <a:lnTo>
                    <a:pt x="398" y="174"/>
                  </a:lnTo>
                  <a:lnTo>
                    <a:pt x="396" y="174"/>
                  </a:lnTo>
                  <a:lnTo>
                    <a:pt x="394" y="176"/>
                  </a:lnTo>
                  <a:lnTo>
                    <a:pt x="394" y="177"/>
                  </a:lnTo>
                  <a:lnTo>
                    <a:pt x="394" y="178"/>
                  </a:lnTo>
                  <a:lnTo>
                    <a:pt x="394" y="179"/>
                  </a:lnTo>
                  <a:lnTo>
                    <a:pt x="394" y="181"/>
                  </a:lnTo>
                  <a:lnTo>
                    <a:pt x="394" y="182"/>
                  </a:lnTo>
                  <a:lnTo>
                    <a:pt x="393" y="182"/>
                  </a:lnTo>
                  <a:lnTo>
                    <a:pt x="392" y="182"/>
                  </a:lnTo>
                  <a:lnTo>
                    <a:pt x="391" y="182"/>
                  </a:lnTo>
                  <a:lnTo>
                    <a:pt x="389" y="182"/>
                  </a:lnTo>
                  <a:lnTo>
                    <a:pt x="389" y="183"/>
                  </a:lnTo>
                  <a:lnTo>
                    <a:pt x="389" y="184"/>
                  </a:lnTo>
                  <a:lnTo>
                    <a:pt x="389" y="185"/>
                  </a:lnTo>
                  <a:lnTo>
                    <a:pt x="391" y="186"/>
                  </a:lnTo>
                  <a:lnTo>
                    <a:pt x="392" y="188"/>
                  </a:lnTo>
                  <a:lnTo>
                    <a:pt x="393" y="190"/>
                  </a:lnTo>
                  <a:lnTo>
                    <a:pt x="395" y="191"/>
                  </a:lnTo>
                  <a:lnTo>
                    <a:pt x="396" y="192"/>
                  </a:lnTo>
                  <a:lnTo>
                    <a:pt x="395" y="195"/>
                  </a:lnTo>
                  <a:lnTo>
                    <a:pt x="395" y="198"/>
                  </a:lnTo>
                  <a:lnTo>
                    <a:pt x="395" y="199"/>
                  </a:lnTo>
                  <a:lnTo>
                    <a:pt x="395" y="200"/>
                  </a:lnTo>
                  <a:lnTo>
                    <a:pt x="394" y="201"/>
                  </a:lnTo>
                  <a:lnTo>
                    <a:pt x="393" y="202"/>
                  </a:lnTo>
                  <a:lnTo>
                    <a:pt x="394" y="203"/>
                  </a:lnTo>
                  <a:lnTo>
                    <a:pt x="393" y="204"/>
                  </a:lnTo>
                  <a:lnTo>
                    <a:pt x="391" y="206"/>
                  </a:lnTo>
                  <a:lnTo>
                    <a:pt x="389" y="207"/>
                  </a:lnTo>
                  <a:lnTo>
                    <a:pt x="388" y="207"/>
                  </a:lnTo>
                  <a:lnTo>
                    <a:pt x="387" y="207"/>
                  </a:lnTo>
                  <a:lnTo>
                    <a:pt x="386" y="207"/>
                  </a:lnTo>
                  <a:lnTo>
                    <a:pt x="386" y="209"/>
                  </a:lnTo>
                  <a:lnTo>
                    <a:pt x="384" y="209"/>
                  </a:lnTo>
                  <a:lnTo>
                    <a:pt x="378" y="209"/>
                  </a:lnTo>
                  <a:lnTo>
                    <a:pt x="374" y="210"/>
                  </a:lnTo>
                  <a:lnTo>
                    <a:pt x="372" y="210"/>
                  </a:lnTo>
                  <a:lnTo>
                    <a:pt x="369" y="209"/>
                  </a:lnTo>
                  <a:lnTo>
                    <a:pt x="366" y="209"/>
                  </a:lnTo>
                  <a:lnTo>
                    <a:pt x="365" y="208"/>
                  </a:lnTo>
                  <a:lnTo>
                    <a:pt x="362" y="208"/>
                  </a:lnTo>
                  <a:lnTo>
                    <a:pt x="354" y="204"/>
                  </a:lnTo>
                  <a:lnTo>
                    <a:pt x="353" y="204"/>
                  </a:lnTo>
                  <a:lnTo>
                    <a:pt x="351" y="206"/>
                  </a:lnTo>
                  <a:lnTo>
                    <a:pt x="350" y="206"/>
                  </a:lnTo>
                  <a:lnTo>
                    <a:pt x="349" y="206"/>
                  </a:lnTo>
                  <a:lnTo>
                    <a:pt x="349" y="207"/>
                  </a:lnTo>
                  <a:lnTo>
                    <a:pt x="349" y="208"/>
                  </a:lnTo>
                  <a:lnTo>
                    <a:pt x="349" y="209"/>
                  </a:lnTo>
                  <a:lnTo>
                    <a:pt x="348" y="209"/>
                  </a:lnTo>
                  <a:lnTo>
                    <a:pt x="349" y="210"/>
                  </a:lnTo>
                  <a:lnTo>
                    <a:pt x="349" y="211"/>
                  </a:lnTo>
                  <a:lnTo>
                    <a:pt x="350" y="211"/>
                  </a:lnTo>
                  <a:lnTo>
                    <a:pt x="350" y="213"/>
                  </a:lnTo>
                  <a:lnTo>
                    <a:pt x="350" y="215"/>
                  </a:lnTo>
                  <a:lnTo>
                    <a:pt x="351" y="216"/>
                  </a:lnTo>
                  <a:lnTo>
                    <a:pt x="352" y="216"/>
                  </a:lnTo>
                  <a:lnTo>
                    <a:pt x="352" y="217"/>
                  </a:lnTo>
                  <a:lnTo>
                    <a:pt x="352" y="218"/>
                  </a:lnTo>
                  <a:lnTo>
                    <a:pt x="353" y="218"/>
                  </a:lnTo>
                  <a:lnTo>
                    <a:pt x="354" y="218"/>
                  </a:lnTo>
                  <a:lnTo>
                    <a:pt x="357" y="219"/>
                  </a:lnTo>
                  <a:lnTo>
                    <a:pt x="358" y="219"/>
                  </a:lnTo>
                  <a:lnTo>
                    <a:pt x="359" y="221"/>
                  </a:lnTo>
                  <a:lnTo>
                    <a:pt x="359" y="223"/>
                  </a:lnTo>
                  <a:lnTo>
                    <a:pt x="360" y="223"/>
                  </a:lnTo>
                  <a:lnTo>
                    <a:pt x="360" y="224"/>
                  </a:lnTo>
                  <a:lnTo>
                    <a:pt x="360" y="225"/>
                  </a:lnTo>
                  <a:lnTo>
                    <a:pt x="360" y="227"/>
                  </a:lnTo>
                  <a:lnTo>
                    <a:pt x="360" y="228"/>
                  </a:lnTo>
                  <a:lnTo>
                    <a:pt x="360" y="229"/>
                  </a:lnTo>
                  <a:lnTo>
                    <a:pt x="360" y="231"/>
                  </a:lnTo>
                  <a:lnTo>
                    <a:pt x="361" y="231"/>
                  </a:lnTo>
                  <a:lnTo>
                    <a:pt x="362" y="231"/>
                  </a:lnTo>
                  <a:lnTo>
                    <a:pt x="362" y="232"/>
                  </a:lnTo>
                  <a:lnTo>
                    <a:pt x="362" y="233"/>
                  </a:lnTo>
                  <a:lnTo>
                    <a:pt x="365" y="234"/>
                  </a:lnTo>
                  <a:lnTo>
                    <a:pt x="365" y="236"/>
                  </a:lnTo>
                  <a:lnTo>
                    <a:pt x="365" y="237"/>
                  </a:lnTo>
                  <a:lnTo>
                    <a:pt x="359" y="243"/>
                  </a:lnTo>
                  <a:lnTo>
                    <a:pt x="358" y="243"/>
                  </a:lnTo>
                  <a:lnTo>
                    <a:pt x="357" y="243"/>
                  </a:lnTo>
                  <a:lnTo>
                    <a:pt x="355" y="243"/>
                  </a:lnTo>
                  <a:lnTo>
                    <a:pt x="354" y="245"/>
                  </a:lnTo>
                  <a:lnTo>
                    <a:pt x="353" y="246"/>
                  </a:lnTo>
                  <a:lnTo>
                    <a:pt x="352" y="245"/>
                  </a:lnTo>
                  <a:lnTo>
                    <a:pt x="352" y="246"/>
                  </a:lnTo>
                  <a:lnTo>
                    <a:pt x="350" y="248"/>
                  </a:lnTo>
                  <a:lnTo>
                    <a:pt x="348" y="248"/>
                  </a:lnTo>
                  <a:lnTo>
                    <a:pt x="345" y="246"/>
                  </a:lnTo>
                  <a:lnTo>
                    <a:pt x="344" y="246"/>
                  </a:lnTo>
                  <a:lnTo>
                    <a:pt x="342" y="248"/>
                  </a:lnTo>
                  <a:lnTo>
                    <a:pt x="342" y="249"/>
                  </a:lnTo>
                  <a:lnTo>
                    <a:pt x="341" y="248"/>
                  </a:lnTo>
                  <a:lnTo>
                    <a:pt x="340" y="248"/>
                  </a:lnTo>
                  <a:lnTo>
                    <a:pt x="339" y="248"/>
                  </a:lnTo>
                  <a:lnTo>
                    <a:pt x="337" y="249"/>
                  </a:lnTo>
                  <a:lnTo>
                    <a:pt x="336" y="249"/>
                  </a:lnTo>
                  <a:lnTo>
                    <a:pt x="335" y="250"/>
                  </a:lnTo>
                  <a:lnTo>
                    <a:pt x="334" y="251"/>
                  </a:lnTo>
                  <a:lnTo>
                    <a:pt x="334" y="252"/>
                  </a:lnTo>
                  <a:lnTo>
                    <a:pt x="335" y="257"/>
                  </a:lnTo>
                  <a:lnTo>
                    <a:pt x="334" y="258"/>
                  </a:lnTo>
                  <a:lnTo>
                    <a:pt x="333" y="259"/>
                  </a:lnTo>
                  <a:lnTo>
                    <a:pt x="333" y="260"/>
                  </a:lnTo>
                  <a:lnTo>
                    <a:pt x="331" y="261"/>
                  </a:lnTo>
                  <a:lnTo>
                    <a:pt x="331" y="262"/>
                  </a:lnTo>
                  <a:lnTo>
                    <a:pt x="331" y="263"/>
                  </a:lnTo>
                  <a:lnTo>
                    <a:pt x="332" y="263"/>
                  </a:lnTo>
                  <a:lnTo>
                    <a:pt x="332" y="265"/>
                  </a:lnTo>
                  <a:lnTo>
                    <a:pt x="333" y="267"/>
                  </a:lnTo>
                  <a:lnTo>
                    <a:pt x="332" y="268"/>
                  </a:lnTo>
                  <a:lnTo>
                    <a:pt x="331" y="270"/>
                  </a:lnTo>
                  <a:lnTo>
                    <a:pt x="329" y="271"/>
                  </a:lnTo>
                  <a:lnTo>
                    <a:pt x="328" y="271"/>
                  </a:lnTo>
                  <a:lnTo>
                    <a:pt x="327" y="273"/>
                  </a:lnTo>
                  <a:lnTo>
                    <a:pt x="326" y="274"/>
                  </a:lnTo>
                  <a:lnTo>
                    <a:pt x="325" y="276"/>
                  </a:lnTo>
                  <a:lnTo>
                    <a:pt x="325" y="277"/>
                  </a:lnTo>
                  <a:lnTo>
                    <a:pt x="326" y="279"/>
                  </a:lnTo>
                  <a:lnTo>
                    <a:pt x="326" y="282"/>
                  </a:lnTo>
                  <a:lnTo>
                    <a:pt x="326" y="283"/>
                  </a:lnTo>
                  <a:lnTo>
                    <a:pt x="326" y="284"/>
                  </a:lnTo>
                  <a:lnTo>
                    <a:pt x="326" y="285"/>
                  </a:lnTo>
                  <a:lnTo>
                    <a:pt x="326" y="287"/>
                  </a:lnTo>
                  <a:lnTo>
                    <a:pt x="326" y="290"/>
                  </a:lnTo>
                  <a:lnTo>
                    <a:pt x="327" y="294"/>
                  </a:lnTo>
                  <a:lnTo>
                    <a:pt x="328" y="298"/>
                  </a:lnTo>
                  <a:lnTo>
                    <a:pt x="328" y="299"/>
                  </a:lnTo>
                  <a:lnTo>
                    <a:pt x="327" y="299"/>
                  </a:lnTo>
                  <a:lnTo>
                    <a:pt x="326" y="300"/>
                  </a:lnTo>
                  <a:lnTo>
                    <a:pt x="325" y="301"/>
                  </a:lnTo>
                  <a:lnTo>
                    <a:pt x="320" y="308"/>
                  </a:lnTo>
                  <a:lnTo>
                    <a:pt x="319" y="309"/>
                  </a:lnTo>
                  <a:lnTo>
                    <a:pt x="318" y="310"/>
                  </a:lnTo>
                  <a:lnTo>
                    <a:pt x="317" y="311"/>
                  </a:lnTo>
                  <a:lnTo>
                    <a:pt x="316" y="311"/>
                  </a:lnTo>
                  <a:lnTo>
                    <a:pt x="315" y="311"/>
                  </a:lnTo>
                  <a:lnTo>
                    <a:pt x="314" y="312"/>
                  </a:lnTo>
                  <a:lnTo>
                    <a:pt x="311" y="313"/>
                  </a:lnTo>
                  <a:lnTo>
                    <a:pt x="309" y="313"/>
                  </a:lnTo>
                  <a:lnTo>
                    <a:pt x="308" y="312"/>
                  </a:lnTo>
                  <a:lnTo>
                    <a:pt x="307" y="310"/>
                  </a:lnTo>
                  <a:lnTo>
                    <a:pt x="306" y="309"/>
                  </a:lnTo>
                  <a:lnTo>
                    <a:pt x="306" y="307"/>
                  </a:lnTo>
                  <a:lnTo>
                    <a:pt x="305" y="305"/>
                  </a:lnTo>
                  <a:lnTo>
                    <a:pt x="302" y="305"/>
                  </a:lnTo>
                  <a:lnTo>
                    <a:pt x="300" y="304"/>
                  </a:lnTo>
                  <a:lnTo>
                    <a:pt x="299" y="303"/>
                  </a:lnTo>
                  <a:lnTo>
                    <a:pt x="298" y="303"/>
                  </a:lnTo>
                  <a:lnTo>
                    <a:pt x="298" y="304"/>
                  </a:lnTo>
                  <a:lnTo>
                    <a:pt x="296" y="304"/>
                  </a:lnTo>
                  <a:lnTo>
                    <a:pt x="296" y="305"/>
                  </a:lnTo>
                  <a:lnTo>
                    <a:pt x="296" y="307"/>
                  </a:lnTo>
                  <a:lnTo>
                    <a:pt x="297" y="307"/>
                  </a:lnTo>
                  <a:lnTo>
                    <a:pt x="299" y="307"/>
                  </a:lnTo>
                  <a:lnTo>
                    <a:pt x="300" y="307"/>
                  </a:lnTo>
                  <a:lnTo>
                    <a:pt x="299" y="308"/>
                  </a:lnTo>
                  <a:lnTo>
                    <a:pt x="298" y="308"/>
                  </a:lnTo>
                  <a:lnTo>
                    <a:pt x="297" y="308"/>
                  </a:lnTo>
                  <a:lnTo>
                    <a:pt x="292" y="307"/>
                  </a:lnTo>
                  <a:lnTo>
                    <a:pt x="291" y="307"/>
                  </a:lnTo>
                  <a:lnTo>
                    <a:pt x="290" y="307"/>
                  </a:lnTo>
                  <a:lnTo>
                    <a:pt x="289" y="307"/>
                  </a:lnTo>
                  <a:lnTo>
                    <a:pt x="289" y="305"/>
                  </a:lnTo>
                  <a:lnTo>
                    <a:pt x="288" y="305"/>
                  </a:lnTo>
                  <a:lnTo>
                    <a:pt x="288" y="304"/>
                  </a:lnTo>
                  <a:lnTo>
                    <a:pt x="286" y="304"/>
                  </a:lnTo>
                  <a:lnTo>
                    <a:pt x="285" y="303"/>
                  </a:lnTo>
                  <a:lnTo>
                    <a:pt x="284" y="303"/>
                  </a:lnTo>
                  <a:lnTo>
                    <a:pt x="284" y="304"/>
                  </a:lnTo>
                  <a:lnTo>
                    <a:pt x="283" y="305"/>
                  </a:lnTo>
                  <a:lnTo>
                    <a:pt x="283" y="307"/>
                  </a:lnTo>
                  <a:lnTo>
                    <a:pt x="282" y="308"/>
                  </a:lnTo>
                  <a:lnTo>
                    <a:pt x="282" y="309"/>
                  </a:lnTo>
                  <a:lnTo>
                    <a:pt x="281" y="310"/>
                  </a:lnTo>
                  <a:lnTo>
                    <a:pt x="280" y="311"/>
                  </a:lnTo>
                  <a:lnTo>
                    <a:pt x="279" y="311"/>
                  </a:lnTo>
                  <a:lnTo>
                    <a:pt x="279" y="312"/>
                  </a:lnTo>
                  <a:lnTo>
                    <a:pt x="277" y="312"/>
                  </a:lnTo>
                  <a:lnTo>
                    <a:pt x="276" y="312"/>
                  </a:lnTo>
                  <a:lnTo>
                    <a:pt x="275" y="312"/>
                  </a:lnTo>
                  <a:lnTo>
                    <a:pt x="274" y="312"/>
                  </a:lnTo>
                  <a:lnTo>
                    <a:pt x="272" y="315"/>
                  </a:lnTo>
                  <a:lnTo>
                    <a:pt x="271" y="316"/>
                  </a:lnTo>
                  <a:lnTo>
                    <a:pt x="270" y="317"/>
                  </a:lnTo>
                  <a:lnTo>
                    <a:pt x="268" y="317"/>
                  </a:lnTo>
                  <a:lnTo>
                    <a:pt x="267" y="317"/>
                  </a:lnTo>
                  <a:lnTo>
                    <a:pt x="265" y="317"/>
                  </a:lnTo>
                  <a:lnTo>
                    <a:pt x="264" y="317"/>
                  </a:lnTo>
                  <a:lnTo>
                    <a:pt x="263" y="317"/>
                  </a:lnTo>
                  <a:lnTo>
                    <a:pt x="263" y="318"/>
                  </a:lnTo>
                  <a:lnTo>
                    <a:pt x="264" y="319"/>
                  </a:lnTo>
                  <a:lnTo>
                    <a:pt x="265" y="321"/>
                  </a:lnTo>
                  <a:lnTo>
                    <a:pt x="266" y="322"/>
                  </a:lnTo>
                  <a:lnTo>
                    <a:pt x="270" y="322"/>
                  </a:lnTo>
                  <a:lnTo>
                    <a:pt x="271" y="322"/>
                  </a:lnTo>
                  <a:lnTo>
                    <a:pt x="271" y="325"/>
                  </a:lnTo>
                  <a:lnTo>
                    <a:pt x="268" y="325"/>
                  </a:lnTo>
                  <a:lnTo>
                    <a:pt x="268" y="326"/>
                  </a:lnTo>
                  <a:lnTo>
                    <a:pt x="267" y="326"/>
                  </a:lnTo>
                  <a:lnTo>
                    <a:pt x="265" y="328"/>
                  </a:lnTo>
                  <a:lnTo>
                    <a:pt x="264" y="328"/>
                  </a:lnTo>
                  <a:lnTo>
                    <a:pt x="262" y="328"/>
                  </a:lnTo>
                  <a:lnTo>
                    <a:pt x="260" y="329"/>
                  </a:lnTo>
                  <a:lnTo>
                    <a:pt x="258" y="329"/>
                  </a:lnTo>
                  <a:lnTo>
                    <a:pt x="256" y="330"/>
                  </a:lnTo>
                  <a:lnTo>
                    <a:pt x="255" y="330"/>
                  </a:lnTo>
                  <a:lnTo>
                    <a:pt x="253" y="330"/>
                  </a:lnTo>
                  <a:lnTo>
                    <a:pt x="250" y="330"/>
                  </a:lnTo>
                  <a:lnTo>
                    <a:pt x="249" y="330"/>
                  </a:lnTo>
                  <a:lnTo>
                    <a:pt x="248" y="329"/>
                  </a:lnTo>
                  <a:lnTo>
                    <a:pt x="247" y="329"/>
                  </a:lnTo>
                  <a:lnTo>
                    <a:pt x="245" y="329"/>
                  </a:lnTo>
                  <a:lnTo>
                    <a:pt x="243" y="329"/>
                  </a:lnTo>
                  <a:lnTo>
                    <a:pt x="242" y="329"/>
                  </a:lnTo>
                  <a:lnTo>
                    <a:pt x="242" y="328"/>
                  </a:lnTo>
                  <a:lnTo>
                    <a:pt x="243" y="328"/>
                  </a:lnTo>
                  <a:lnTo>
                    <a:pt x="243" y="327"/>
                  </a:lnTo>
                  <a:lnTo>
                    <a:pt x="242" y="326"/>
                  </a:lnTo>
                  <a:lnTo>
                    <a:pt x="240" y="326"/>
                  </a:lnTo>
                  <a:lnTo>
                    <a:pt x="239" y="326"/>
                  </a:lnTo>
                  <a:lnTo>
                    <a:pt x="237" y="327"/>
                  </a:lnTo>
                  <a:lnTo>
                    <a:pt x="236" y="328"/>
                  </a:lnTo>
                  <a:lnTo>
                    <a:pt x="234" y="329"/>
                  </a:lnTo>
                  <a:lnTo>
                    <a:pt x="233" y="330"/>
                  </a:lnTo>
                  <a:lnTo>
                    <a:pt x="232" y="330"/>
                  </a:lnTo>
                  <a:lnTo>
                    <a:pt x="231" y="332"/>
                  </a:lnTo>
                  <a:lnTo>
                    <a:pt x="230" y="336"/>
                  </a:lnTo>
                  <a:lnTo>
                    <a:pt x="229" y="337"/>
                  </a:lnTo>
                  <a:lnTo>
                    <a:pt x="225" y="341"/>
                  </a:lnTo>
                  <a:lnTo>
                    <a:pt x="224" y="341"/>
                  </a:lnTo>
                  <a:lnTo>
                    <a:pt x="220" y="342"/>
                  </a:lnTo>
                  <a:lnTo>
                    <a:pt x="219" y="342"/>
                  </a:lnTo>
                  <a:lnTo>
                    <a:pt x="219" y="343"/>
                  </a:lnTo>
                  <a:lnTo>
                    <a:pt x="215" y="357"/>
                  </a:lnTo>
                  <a:lnTo>
                    <a:pt x="215" y="359"/>
                  </a:lnTo>
                  <a:lnTo>
                    <a:pt x="215" y="361"/>
                  </a:lnTo>
                  <a:lnTo>
                    <a:pt x="216" y="362"/>
                  </a:lnTo>
                  <a:lnTo>
                    <a:pt x="217" y="363"/>
                  </a:lnTo>
                  <a:lnTo>
                    <a:pt x="217" y="365"/>
                  </a:lnTo>
                  <a:lnTo>
                    <a:pt x="216" y="370"/>
                  </a:lnTo>
                  <a:lnTo>
                    <a:pt x="216" y="372"/>
                  </a:lnTo>
                  <a:lnTo>
                    <a:pt x="216" y="374"/>
                  </a:lnTo>
                  <a:lnTo>
                    <a:pt x="214" y="378"/>
                  </a:lnTo>
                  <a:lnTo>
                    <a:pt x="213" y="379"/>
                  </a:lnTo>
                  <a:lnTo>
                    <a:pt x="213" y="380"/>
                  </a:lnTo>
                  <a:lnTo>
                    <a:pt x="213" y="382"/>
                  </a:lnTo>
                  <a:lnTo>
                    <a:pt x="215" y="382"/>
                  </a:lnTo>
                  <a:lnTo>
                    <a:pt x="216" y="384"/>
                  </a:lnTo>
                  <a:lnTo>
                    <a:pt x="217" y="385"/>
                  </a:lnTo>
                  <a:lnTo>
                    <a:pt x="216" y="386"/>
                  </a:lnTo>
                  <a:lnTo>
                    <a:pt x="215" y="388"/>
                  </a:lnTo>
                  <a:lnTo>
                    <a:pt x="212" y="390"/>
                  </a:lnTo>
                  <a:lnTo>
                    <a:pt x="210" y="391"/>
                  </a:lnTo>
                  <a:lnTo>
                    <a:pt x="207" y="392"/>
                  </a:lnTo>
                  <a:lnTo>
                    <a:pt x="205" y="392"/>
                  </a:lnTo>
                  <a:lnTo>
                    <a:pt x="203" y="393"/>
                  </a:lnTo>
                  <a:lnTo>
                    <a:pt x="200" y="394"/>
                  </a:lnTo>
                  <a:lnTo>
                    <a:pt x="198" y="394"/>
                  </a:lnTo>
                  <a:lnTo>
                    <a:pt x="196" y="395"/>
                  </a:lnTo>
                  <a:lnTo>
                    <a:pt x="194" y="395"/>
                  </a:lnTo>
                  <a:lnTo>
                    <a:pt x="191" y="396"/>
                  </a:lnTo>
                  <a:lnTo>
                    <a:pt x="189" y="396"/>
                  </a:lnTo>
                  <a:lnTo>
                    <a:pt x="188" y="397"/>
                  </a:lnTo>
                  <a:lnTo>
                    <a:pt x="186" y="397"/>
                  </a:lnTo>
                  <a:lnTo>
                    <a:pt x="184" y="399"/>
                  </a:lnTo>
                  <a:lnTo>
                    <a:pt x="181" y="400"/>
                  </a:lnTo>
                  <a:lnTo>
                    <a:pt x="179" y="400"/>
                  </a:lnTo>
                  <a:lnTo>
                    <a:pt x="177" y="401"/>
                  </a:lnTo>
                  <a:lnTo>
                    <a:pt x="174" y="401"/>
                  </a:lnTo>
                  <a:lnTo>
                    <a:pt x="169" y="403"/>
                  </a:lnTo>
                  <a:lnTo>
                    <a:pt x="168" y="403"/>
                  </a:lnTo>
                  <a:lnTo>
                    <a:pt x="161" y="402"/>
                  </a:lnTo>
                  <a:lnTo>
                    <a:pt x="156" y="402"/>
                  </a:lnTo>
                  <a:lnTo>
                    <a:pt x="150" y="402"/>
                  </a:lnTo>
                  <a:lnTo>
                    <a:pt x="148" y="401"/>
                  </a:lnTo>
                  <a:lnTo>
                    <a:pt x="138" y="404"/>
                  </a:lnTo>
                  <a:lnTo>
                    <a:pt x="137" y="405"/>
                  </a:lnTo>
                  <a:lnTo>
                    <a:pt x="136" y="407"/>
                  </a:lnTo>
                  <a:lnTo>
                    <a:pt x="135" y="409"/>
                  </a:lnTo>
                  <a:lnTo>
                    <a:pt x="134" y="409"/>
                  </a:lnTo>
                  <a:lnTo>
                    <a:pt x="129" y="408"/>
                  </a:lnTo>
                  <a:lnTo>
                    <a:pt x="122" y="407"/>
                  </a:lnTo>
                  <a:lnTo>
                    <a:pt x="115" y="404"/>
                  </a:lnTo>
                  <a:lnTo>
                    <a:pt x="109" y="405"/>
                  </a:lnTo>
                  <a:lnTo>
                    <a:pt x="107" y="405"/>
                  </a:lnTo>
                  <a:lnTo>
                    <a:pt x="105" y="405"/>
                  </a:lnTo>
                  <a:lnTo>
                    <a:pt x="103" y="405"/>
                  </a:lnTo>
                  <a:lnTo>
                    <a:pt x="102" y="405"/>
                  </a:lnTo>
                  <a:lnTo>
                    <a:pt x="100" y="405"/>
                  </a:lnTo>
                  <a:lnTo>
                    <a:pt x="98" y="407"/>
                  </a:lnTo>
                  <a:lnTo>
                    <a:pt x="96" y="407"/>
                  </a:lnTo>
                  <a:lnTo>
                    <a:pt x="94" y="407"/>
                  </a:lnTo>
                  <a:lnTo>
                    <a:pt x="93" y="407"/>
                  </a:lnTo>
                  <a:lnTo>
                    <a:pt x="91" y="407"/>
                  </a:lnTo>
                  <a:lnTo>
                    <a:pt x="88" y="407"/>
                  </a:lnTo>
                  <a:lnTo>
                    <a:pt x="87" y="408"/>
                  </a:lnTo>
                  <a:lnTo>
                    <a:pt x="85" y="408"/>
                  </a:lnTo>
                  <a:lnTo>
                    <a:pt x="84" y="408"/>
                  </a:lnTo>
                  <a:lnTo>
                    <a:pt x="82" y="408"/>
                  </a:lnTo>
                  <a:lnTo>
                    <a:pt x="79" y="408"/>
                  </a:lnTo>
                  <a:lnTo>
                    <a:pt x="78" y="408"/>
                  </a:lnTo>
                  <a:lnTo>
                    <a:pt x="74" y="409"/>
                  </a:lnTo>
                  <a:lnTo>
                    <a:pt x="70" y="408"/>
                  </a:lnTo>
                  <a:lnTo>
                    <a:pt x="67" y="407"/>
                  </a:lnTo>
                  <a:lnTo>
                    <a:pt x="64" y="405"/>
                  </a:lnTo>
                  <a:lnTo>
                    <a:pt x="60" y="404"/>
                  </a:lnTo>
                  <a:lnTo>
                    <a:pt x="58" y="403"/>
                  </a:lnTo>
                  <a:lnTo>
                    <a:pt x="55" y="402"/>
                  </a:lnTo>
                  <a:lnTo>
                    <a:pt x="51" y="402"/>
                  </a:lnTo>
                  <a:lnTo>
                    <a:pt x="48" y="401"/>
                  </a:lnTo>
                  <a:lnTo>
                    <a:pt x="46" y="400"/>
                  </a:lnTo>
                  <a:lnTo>
                    <a:pt x="42" y="399"/>
                  </a:lnTo>
                  <a:lnTo>
                    <a:pt x="39" y="397"/>
                  </a:lnTo>
                  <a:lnTo>
                    <a:pt x="35" y="396"/>
                  </a:lnTo>
                  <a:lnTo>
                    <a:pt x="33" y="395"/>
                  </a:lnTo>
                  <a:lnTo>
                    <a:pt x="30" y="394"/>
                  </a:lnTo>
                  <a:lnTo>
                    <a:pt x="26" y="393"/>
                  </a:lnTo>
                  <a:lnTo>
                    <a:pt x="23" y="393"/>
                  </a:lnTo>
                  <a:lnTo>
                    <a:pt x="21" y="392"/>
                  </a:lnTo>
                  <a:lnTo>
                    <a:pt x="17" y="391"/>
                  </a:lnTo>
                  <a:lnTo>
                    <a:pt x="15" y="390"/>
                  </a:lnTo>
                  <a:lnTo>
                    <a:pt x="14" y="390"/>
                  </a:lnTo>
                  <a:lnTo>
                    <a:pt x="15" y="386"/>
                  </a:lnTo>
                  <a:lnTo>
                    <a:pt x="18" y="383"/>
                  </a:lnTo>
                  <a:lnTo>
                    <a:pt x="24" y="376"/>
                  </a:lnTo>
                  <a:lnTo>
                    <a:pt x="27" y="372"/>
                  </a:lnTo>
                  <a:lnTo>
                    <a:pt x="30" y="370"/>
                  </a:lnTo>
                  <a:lnTo>
                    <a:pt x="33" y="366"/>
                  </a:lnTo>
                  <a:lnTo>
                    <a:pt x="36" y="361"/>
                  </a:lnTo>
                  <a:lnTo>
                    <a:pt x="41" y="357"/>
                  </a:lnTo>
                  <a:lnTo>
                    <a:pt x="46" y="351"/>
                  </a:lnTo>
                  <a:lnTo>
                    <a:pt x="48" y="347"/>
                  </a:lnTo>
                  <a:lnTo>
                    <a:pt x="49" y="346"/>
                  </a:lnTo>
                  <a:lnTo>
                    <a:pt x="49" y="345"/>
                  </a:lnTo>
                  <a:lnTo>
                    <a:pt x="49" y="342"/>
                  </a:lnTo>
                  <a:lnTo>
                    <a:pt x="50" y="340"/>
                  </a:lnTo>
                  <a:lnTo>
                    <a:pt x="50" y="338"/>
                  </a:lnTo>
                  <a:lnTo>
                    <a:pt x="50" y="337"/>
                  </a:lnTo>
                  <a:lnTo>
                    <a:pt x="49" y="336"/>
                  </a:lnTo>
                  <a:lnTo>
                    <a:pt x="49" y="335"/>
                  </a:lnTo>
                  <a:lnTo>
                    <a:pt x="49" y="334"/>
                  </a:lnTo>
                  <a:lnTo>
                    <a:pt x="49" y="333"/>
                  </a:lnTo>
                  <a:lnTo>
                    <a:pt x="48" y="332"/>
                  </a:lnTo>
                  <a:lnTo>
                    <a:pt x="47" y="330"/>
                  </a:lnTo>
                  <a:lnTo>
                    <a:pt x="47" y="329"/>
                  </a:lnTo>
                  <a:lnTo>
                    <a:pt x="47" y="328"/>
                  </a:lnTo>
                  <a:lnTo>
                    <a:pt x="47" y="326"/>
                  </a:lnTo>
                  <a:lnTo>
                    <a:pt x="46" y="324"/>
                  </a:lnTo>
                  <a:lnTo>
                    <a:pt x="44" y="324"/>
                  </a:lnTo>
                  <a:lnTo>
                    <a:pt x="43" y="322"/>
                  </a:lnTo>
                  <a:lnTo>
                    <a:pt x="42" y="322"/>
                  </a:lnTo>
                  <a:lnTo>
                    <a:pt x="38" y="322"/>
                  </a:lnTo>
                  <a:lnTo>
                    <a:pt x="30" y="321"/>
                  </a:lnTo>
                  <a:lnTo>
                    <a:pt x="24" y="320"/>
                  </a:lnTo>
                  <a:lnTo>
                    <a:pt x="17" y="319"/>
                  </a:lnTo>
                  <a:lnTo>
                    <a:pt x="14" y="319"/>
                  </a:lnTo>
                  <a:lnTo>
                    <a:pt x="13" y="318"/>
                  </a:lnTo>
                  <a:lnTo>
                    <a:pt x="12" y="313"/>
                  </a:lnTo>
                  <a:lnTo>
                    <a:pt x="12" y="312"/>
                  </a:lnTo>
                  <a:lnTo>
                    <a:pt x="12" y="311"/>
                  </a:lnTo>
                  <a:lnTo>
                    <a:pt x="12" y="308"/>
                  </a:lnTo>
                  <a:lnTo>
                    <a:pt x="12" y="303"/>
                  </a:lnTo>
                  <a:lnTo>
                    <a:pt x="12" y="301"/>
                  </a:lnTo>
                  <a:lnTo>
                    <a:pt x="12" y="299"/>
                  </a:lnTo>
                  <a:lnTo>
                    <a:pt x="12" y="298"/>
                  </a:lnTo>
                  <a:lnTo>
                    <a:pt x="12" y="296"/>
                  </a:lnTo>
                  <a:lnTo>
                    <a:pt x="12" y="295"/>
                  </a:lnTo>
                  <a:lnTo>
                    <a:pt x="10" y="295"/>
                  </a:lnTo>
                  <a:lnTo>
                    <a:pt x="10" y="294"/>
                  </a:lnTo>
                  <a:lnTo>
                    <a:pt x="12" y="294"/>
                  </a:lnTo>
                  <a:lnTo>
                    <a:pt x="12" y="293"/>
                  </a:lnTo>
                  <a:lnTo>
                    <a:pt x="13" y="292"/>
                  </a:lnTo>
                  <a:lnTo>
                    <a:pt x="13" y="288"/>
                  </a:lnTo>
                  <a:lnTo>
                    <a:pt x="13" y="285"/>
                  </a:lnTo>
                  <a:lnTo>
                    <a:pt x="12" y="280"/>
                  </a:lnTo>
                  <a:lnTo>
                    <a:pt x="10" y="274"/>
                  </a:lnTo>
                  <a:lnTo>
                    <a:pt x="8" y="269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5" y="255"/>
                  </a:lnTo>
                  <a:lnTo>
                    <a:pt x="4" y="252"/>
                  </a:lnTo>
                  <a:lnTo>
                    <a:pt x="3" y="249"/>
                  </a:lnTo>
                  <a:lnTo>
                    <a:pt x="3" y="245"/>
                  </a:lnTo>
                  <a:lnTo>
                    <a:pt x="5" y="242"/>
                  </a:lnTo>
                  <a:lnTo>
                    <a:pt x="7" y="240"/>
                  </a:lnTo>
                  <a:lnTo>
                    <a:pt x="8" y="237"/>
                  </a:lnTo>
                  <a:lnTo>
                    <a:pt x="10" y="235"/>
                  </a:lnTo>
                  <a:lnTo>
                    <a:pt x="12" y="234"/>
                  </a:lnTo>
                  <a:lnTo>
                    <a:pt x="13" y="234"/>
                  </a:lnTo>
                  <a:lnTo>
                    <a:pt x="13" y="233"/>
                  </a:lnTo>
                  <a:lnTo>
                    <a:pt x="13" y="232"/>
                  </a:lnTo>
                  <a:lnTo>
                    <a:pt x="13" y="231"/>
                  </a:lnTo>
                  <a:lnTo>
                    <a:pt x="13" y="229"/>
                  </a:lnTo>
                  <a:lnTo>
                    <a:pt x="14" y="229"/>
                  </a:lnTo>
                  <a:lnTo>
                    <a:pt x="15" y="229"/>
                  </a:lnTo>
                  <a:lnTo>
                    <a:pt x="16" y="229"/>
                  </a:lnTo>
                  <a:lnTo>
                    <a:pt x="16" y="228"/>
                  </a:lnTo>
                  <a:lnTo>
                    <a:pt x="15" y="227"/>
                  </a:lnTo>
                  <a:lnTo>
                    <a:pt x="14" y="227"/>
                  </a:lnTo>
                  <a:lnTo>
                    <a:pt x="12" y="227"/>
                  </a:lnTo>
                  <a:lnTo>
                    <a:pt x="9" y="227"/>
                  </a:lnTo>
                  <a:lnTo>
                    <a:pt x="6" y="227"/>
                  </a:lnTo>
                  <a:lnTo>
                    <a:pt x="4" y="225"/>
                  </a:lnTo>
                  <a:lnTo>
                    <a:pt x="1" y="223"/>
                  </a:lnTo>
                  <a:lnTo>
                    <a:pt x="0" y="220"/>
                  </a:lnTo>
                  <a:lnTo>
                    <a:pt x="0" y="218"/>
                  </a:lnTo>
                  <a:lnTo>
                    <a:pt x="1" y="216"/>
                  </a:lnTo>
                  <a:lnTo>
                    <a:pt x="1" y="213"/>
                  </a:lnTo>
                  <a:lnTo>
                    <a:pt x="0" y="207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0" y="201"/>
                  </a:lnTo>
                  <a:lnTo>
                    <a:pt x="1" y="199"/>
                  </a:lnTo>
                  <a:lnTo>
                    <a:pt x="3" y="196"/>
                  </a:lnTo>
                  <a:lnTo>
                    <a:pt x="4" y="195"/>
                  </a:lnTo>
                  <a:lnTo>
                    <a:pt x="6" y="194"/>
                  </a:lnTo>
                  <a:lnTo>
                    <a:pt x="6" y="193"/>
                  </a:lnTo>
                  <a:lnTo>
                    <a:pt x="8" y="193"/>
                  </a:lnTo>
                  <a:lnTo>
                    <a:pt x="13" y="193"/>
                  </a:lnTo>
                  <a:lnTo>
                    <a:pt x="15" y="192"/>
                  </a:lnTo>
                  <a:lnTo>
                    <a:pt x="12" y="188"/>
                  </a:lnTo>
                  <a:lnTo>
                    <a:pt x="12" y="186"/>
                  </a:lnTo>
                  <a:lnTo>
                    <a:pt x="10" y="186"/>
                  </a:lnTo>
                  <a:lnTo>
                    <a:pt x="9" y="185"/>
                  </a:lnTo>
                  <a:lnTo>
                    <a:pt x="9" y="184"/>
                  </a:lnTo>
                  <a:lnTo>
                    <a:pt x="8" y="184"/>
                  </a:lnTo>
                  <a:lnTo>
                    <a:pt x="8" y="183"/>
                  </a:lnTo>
                  <a:lnTo>
                    <a:pt x="9" y="182"/>
                  </a:lnTo>
                  <a:lnTo>
                    <a:pt x="12" y="182"/>
                  </a:lnTo>
                  <a:lnTo>
                    <a:pt x="13" y="182"/>
                  </a:lnTo>
                  <a:lnTo>
                    <a:pt x="13" y="181"/>
                  </a:lnTo>
                  <a:lnTo>
                    <a:pt x="15" y="179"/>
                  </a:lnTo>
                  <a:lnTo>
                    <a:pt x="15" y="178"/>
                  </a:lnTo>
                  <a:lnTo>
                    <a:pt x="16" y="178"/>
                  </a:lnTo>
                  <a:lnTo>
                    <a:pt x="17" y="178"/>
                  </a:lnTo>
                  <a:lnTo>
                    <a:pt x="17" y="177"/>
                  </a:lnTo>
                  <a:lnTo>
                    <a:pt x="17" y="176"/>
                  </a:lnTo>
                  <a:lnTo>
                    <a:pt x="17" y="175"/>
                  </a:lnTo>
                  <a:lnTo>
                    <a:pt x="17" y="174"/>
                  </a:lnTo>
                  <a:lnTo>
                    <a:pt x="18" y="174"/>
                  </a:lnTo>
                  <a:lnTo>
                    <a:pt x="19" y="173"/>
                  </a:lnTo>
                  <a:lnTo>
                    <a:pt x="21" y="171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2" y="168"/>
                  </a:lnTo>
                  <a:lnTo>
                    <a:pt x="22" y="167"/>
                  </a:lnTo>
                  <a:lnTo>
                    <a:pt x="22" y="166"/>
                  </a:lnTo>
                  <a:lnTo>
                    <a:pt x="22" y="165"/>
                  </a:lnTo>
                  <a:lnTo>
                    <a:pt x="23" y="163"/>
                  </a:lnTo>
                  <a:lnTo>
                    <a:pt x="23" y="162"/>
                  </a:lnTo>
                  <a:lnTo>
                    <a:pt x="23" y="160"/>
                  </a:lnTo>
                  <a:lnTo>
                    <a:pt x="23" y="159"/>
                  </a:lnTo>
                  <a:lnTo>
                    <a:pt x="24" y="158"/>
                  </a:lnTo>
                  <a:lnTo>
                    <a:pt x="25" y="157"/>
                  </a:lnTo>
                  <a:lnTo>
                    <a:pt x="24" y="157"/>
                  </a:lnTo>
                  <a:lnTo>
                    <a:pt x="24" y="156"/>
                  </a:lnTo>
                  <a:lnTo>
                    <a:pt x="24" y="154"/>
                  </a:lnTo>
                  <a:lnTo>
                    <a:pt x="23" y="153"/>
                  </a:lnTo>
                  <a:lnTo>
                    <a:pt x="23" y="152"/>
                  </a:lnTo>
                  <a:lnTo>
                    <a:pt x="23" y="151"/>
                  </a:lnTo>
                  <a:lnTo>
                    <a:pt x="23" y="150"/>
                  </a:lnTo>
                  <a:lnTo>
                    <a:pt x="23" y="149"/>
                  </a:lnTo>
                  <a:lnTo>
                    <a:pt x="24" y="149"/>
                  </a:lnTo>
                  <a:lnTo>
                    <a:pt x="25" y="149"/>
                  </a:lnTo>
                  <a:lnTo>
                    <a:pt x="26" y="148"/>
                  </a:lnTo>
                  <a:lnTo>
                    <a:pt x="26" y="146"/>
                  </a:lnTo>
                  <a:lnTo>
                    <a:pt x="26" y="144"/>
                  </a:lnTo>
                  <a:lnTo>
                    <a:pt x="26" y="143"/>
                  </a:lnTo>
                  <a:lnTo>
                    <a:pt x="27" y="142"/>
                  </a:lnTo>
                  <a:lnTo>
                    <a:pt x="27" y="140"/>
                  </a:lnTo>
                  <a:lnTo>
                    <a:pt x="29" y="140"/>
                  </a:lnTo>
                  <a:lnTo>
                    <a:pt x="30" y="139"/>
                  </a:lnTo>
                  <a:lnTo>
                    <a:pt x="30" y="137"/>
                  </a:lnTo>
                  <a:lnTo>
                    <a:pt x="30" y="136"/>
                  </a:lnTo>
                  <a:lnTo>
                    <a:pt x="30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2" y="133"/>
                  </a:lnTo>
                  <a:lnTo>
                    <a:pt x="33" y="133"/>
                  </a:lnTo>
                  <a:lnTo>
                    <a:pt x="32" y="134"/>
                  </a:lnTo>
                  <a:lnTo>
                    <a:pt x="33" y="134"/>
                  </a:lnTo>
                  <a:lnTo>
                    <a:pt x="33" y="135"/>
                  </a:lnTo>
                  <a:lnTo>
                    <a:pt x="33" y="136"/>
                  </a:lnTo>
                  <a:lnTo>
                    <a:pt x="34" y="136"/>
                  </a:lnTo>
                  <a:lnTo>
                    <a:pt x="35" y="136"/>
                  </a:lnTo>
                  <a:lnTo>
                    <a:pt x="38" y="139"/>
                  </a:lnTo>
                  <a:lnTo>
                    <a:pt x="39" y="141"/>
                  </a:lnTo>
                  <a:lnTo>
                    <a:pt x="42" y="142"/>
                  </a:lnTo>
                  <a:lnTo>
                    <a:pt x="47" y="143"/>
                  </a:lnTo>
                  <a:lnTo>
                    <a:pt x="49" y="142"/>
                  </a:lnTo>
                  <a:lnTo>
                    <a:pt x="53" y="141"/>
                  </a:lnTo>
                  <a:lnTo>
                    <a:pt x="56" y="141"/>
                  </a:lnTo>
                  <a:lnTo>
                    <a:pt x="57" y="142"/>
                  </a:lnTo>
                  <a:lnTo>
                    <a:pt x="58" y="142"/>
                  </a:lnTo>
                  <a:lnTo>
                    <a:pt x="61" y="145"/>
                  </a:lnTo>
                  <a:lnTo>
                    <a:pt x="62" y="146"/>
                  </a:lnTo>
                  <a:lnTo>
                    <a:pt x="65" y="148"/>
                  </a:lnTo>
                  <a:lnTo>
                    <a:pt x="66" y="149"/>
                  </a:lnTo>
                  <a:lnTo>
                    <a:pt x="66" y="150"/>
                  </a:lnTo>
                  <a:lnTo>
                    <a:pt x="66" y="152"/>
                  </a:lnTo>
                  <a:lnTo>
                    <a:pt x="66" y="153"/>
                  </a:lnTo>
                  <a:lnTo>
                    <a:pt x="67" y="154"/>
                  </a:lnTo>
                  <a:lnTo>
                    <a:pt x="67" y="156"/>
                  </a:lnTo>
                  <a:lnTo>
                    <a:pt x="67" y="154"/>
                  </a:lnTo>
                  <a:lnTo>
                    <a:pt x="72" y="150"/>
                  </a:lnTo>
                  <a:lnTo>
                    <a:pt x="73" y="149"/>
                  </a:lnTo>
                  <a:lnTo>
                    <a:pt x="74" y="149"/>
                  </a:lnTo>
                  <a:lnTo>
                    <a:pt x="76" y="151"/>
                  </a:lnTo>
                  <a:lnTo>
                    <a:pt x="77" y="151"/>
                  </a:lnTo>
                  <a:lnTo>
                    <a:pt x="78" y="151"/>
                  </a:lnTo>
                  <a:lnTo>
                    <a:pt x="79" y="151"/>
                  </a:lnTo>
                  <a:lnTo>
                    <a:pt x="82" y="150"/>
                  </a:lnTo>
                  <a:lnTo>
                    <a:pt x="83" y="150"/>
                  </a:lnTo>
                  <a:lnTo>
                    <a:pt x="84" y="149"/>
                  </a:lnTo>
                  <a:lnTo>
                    <a:pt x="85" y="148"/>
                  </a:lnTo>
                  <a:lnTo>
                    <a:pt x="87" y="146"/>
                  </a:lnTo>
                  <a:lnTo>
                    <a:pt x="91" y="144"/>
                  </a:lnTo>
                  <a:lnTo>
                    <a:pt x="93" y="143"/>
                  </a:lnTo>
                  <a:lnTo>
                    <a:pt x="94" y="142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6" y="141"/>
                  </a:lnTo>
                  <a:lnTo>
                    <a:pt x="96" y="139"/>
                  </a:lnTo>
                  <a:lnTo>
                    <a:pt x="98" y="137"/>
                  </a:lnTo>
                  <a:lnTo>
                    <a:pt x="96" y="136"/>
                  </a:lnTo>
                  <a:lnTo>
                    <a:pt x="96" y="134"/>
                  </a:lnTo>
                  <a:lnTo>
                    <a:pt x="96" y="133"/>
                  </a:lnTo>
                  <a:lnTo>
                    <a:pt x="98" y="132"/>
                  </a:lnTo>
                  <a:lnTo>
                    <a:pt x="100" y="131"/>
                  </a:lnTo>
                  <a:lnTo>
                    <a:pt x="101" y="131"/>
                  </a:lnTo>
                  <a:lnTo>
                    <a:pt x="101" y="129"/>
                  </a:lnTo>
                  <a:lnTo>
                    <a:pt x="100" y="129"/>
                  </a:lnTo>
                  <a:lnTo>
                    <a:pt x="100" y="128"/>
                  </a:lnTo>
                  <a:lnTo>
                    <a:pt x="98" y="126"/>
                  </a:lnTo>
                  <a:lnTo>
                    <a:pt x="98" y="125"/>
                  </a:lnTo>
                  <a:lnTo>
                    <a:pt x="96" y="124"/>
                  </a:lnTo>
                  <a:lnTo>
                    <a:pt x="96" y="123"/>
                  </a:lnTo>
                  <a:lnTo>
                    <a:pt x="98" y="123"/>
                  </a:lnTo>
                  <a:lnTo>
                    <a:pt x="99" y="123"/>
                  </a:lnTo>
                  <a:lnTo>
                    <a:pt x="107" y="123"/>
                  </a:lnTo>
                  <a:lnTo>
                    <a:pt x="110" y="121"/>
                  </a:lnTo>
                  <a:lnTo>
                    <a:pt x="112" y="120"/>
                  </a:lnTo>
                  <a:lnTo>
                    <a:pt x="113" y="119"/>
                  </a:lnTo>
                  <a:lnTo>
                    <a:pt x="113" y="118"/>
                  </a:lnTo>
                  <a:lnTo>
                    <a:pt x="115" y="118"/>
                  </a:lnTo>
                  <a:lnTo>
                    <a:pt x="116" y="118"/>
                  </a:lnTo>
                  <a:lnTo>
                    <a:pt x="116" y="117"/>
                  </a:lnTo>
                  <a:lnTo>
                    <a:pt x="120" y="117"/>
                  </a:lnTo>
                  <a:lnTo>
                    <a:pt x="122" y="117"/>
                  </a:lnTo>
                  <a:lnTo>
                    <a:pt x="126" y="115"/>
                  </a:lnTo>
                  <a:lnTo>
                    <a:pt x="127" y="115"/>
                  </a:lnTo>
                  <a:lnTo>
                    <a:pt x="128" y="114"/>
                  </a:lnTo>
                  <a:lnTo>
                    <a:pt x="129" y="115"/>
                  </a:lnTo>
                  <a:lnTo>
                    <a:pt x="133" y="116"/>
                  </a:lnTo>
                  <a:lnTo>
                    <a:pt x="133" y="115"/>
                  </a:lnTo>
                  <a:lnTo>
                    <a:pt x="131" y="112"/>
                  </a:lnTo>
                  <a:lnTo>
                    <a:pt x="133" y="111"/>
                  </a:lnTo>
                  <a:lnTo>
                    <a:pt x="135" y="109"/>
                  </a:lnTo>
                  <a:lnTo>
                    <a:pt x="137" y="108"/>
                  </a:lnTo>
                  <a:lnTo>
                    <a:pt x="138" y="108"/>
                  </a:lnTo>
                  <a:lnTo>
                    <a:pt x="139" y="108"/>
                  </a:lnTo>
                  <a:lnTo>
                    <a:pt x="141" y="109"/>
                  </a:lnTo>
                  <a:lnTo>
                    <a:pt x="141" y="108"/>
                  </a:lnTo>
                  <a:lnTo>
                    <a:pt x="142" y="107"/>
                  </a:lnTo>
                  <a:lnTo>
                    <a:pt x="142" y="106"/>
                  </a:lnTo>
                  <a:lnTo>
                    <a:pt x="143" y="106"/>
                  </a:lnTo>
                  <a:lnTo>
                    <a:pt x="146" y="104"/>
                  </a:lnTo>
                  <a:lnTo>
                    <a:pt x="147" y="104"/>
                  </a:lnTo>
                  <a:lnTo>
                    <a:pt x="148" y="103"/>
                  </a:lnTo>
                  <a:lnTo>
                    <a:pt x="150" y="102"/>
                  </a:lnTo>
                  <a:lnTo>
                    <a:pt x="152" y="98"/>
                  </a:lnTo>
                  <a:lnTo>
                    <a:pt x="153" y="96"/>
                  </a:lnTo>
                  <a:lnTo>
                    <a:pt x="153" y="94"/>
                  </a:lnTo>
                  <a:lnTo>
                    <a:pt x="153" y="92"/>
                  </a:lnTo>
                  <a:lnTo>
                    <a:pt x="153" y="90"/>
                  </a:lnTo>
                  <a:lnTo>
                    <a:pt x="153" y="89"/>
                  </a:lnTo>
                  <a:lnTo>
                    <a:pt x="153" y="87"/>
                  </a:lnTo>
                  <a:lnTo>
                    <a:pt x="153" y="85"/>
                  </a:lnTo>
                  <a:lnTo>
                    <a:pt x="154" y="84"/>
                  </a:lnTo>
                  <a:lnTo>
                    <a:pt x="158" y="76"/>
                  </a:lnTo>
                  <a:lnTo>
                    <a:pt x="159" y="74"/>
                  </a:lnTo>
                  <a:lnTo>
                    <a:pt x="160" y="72"/>
                  </a:lnTo>
                  <a:lnTo>
                    <a:pt x="160" y="70"/>
                  </a:lnTo>
                  <a:lnTo>
                    <a:pt x="159" y="67"/>
                  </a:lnTo>
                  <a:lnTo>
                    <a:pt x="159" y="65"/>
                  </a:lnTo>
                  <a:lnTo>
                    <a:pt x="160" y="64"/>
                  </a:lnTo>
                  <a:lnTo>
                    <a:pt x="161" y="62"/>
                  </a:lnTo>
                  <a:lnTo>
                    <a:pt x="168" y="59"/>
                  </a:lnTo>
                  <a:lnTo>
                    <a:pt x="170" y="58"/>
                  </a:lnTo>
                  <a:lnTo>
                    <a:pt x="186" y="58"/>
                  </a:lnTo>
                  <a:lnTo>
                    <a:pt x="187" y="58"/>
                  </a:lnTo>
                  <a:lnTo>
                    <a:pt x="188" y="57"/>
                  </a:lnTo>
                  <a:lnTo>
                    <a:pt x="189" y="54"/>
                  </a:lnTo>
                  <a:lnTo>
                    <a:pt x="190" y="53"/>
                  </a:lnTo>
                  <a:lnTo>
                    <a:pt x="191" y="53"/>
                  </a:lnTo>
                  <a:lnTo>
                    <a:pt x="191" y="52"/>
                  </a:lnTo>
                  <a:lnTo>
                    <a:pt x="191" y="51"/>
                  </a:lnTo>
                  <a:lnTo>
                    <a:pt x="191" y="49"/>
                  </a:lnTo>
                  <a:lnTo>
                    <a:pt x="191" y="48"/>
                  </a:lnTo>
                  <a:lnTo>
                    <a:pt x="191" y="47"/>
                  </a:lnTo>
                  <a:lnTo>
                    <a:pt x="193" y="45"/>
                  </a:lnTo>
                  <a:lnTo>
                    <a:pt x="193" y="44"/>
                  </a:lnTo>
                  <a:lnTo>
                    <a:pt x="194" y="44"/>
                  </a:lnTo>
                  <a:lnTo>
                    <a:pt x="195" y="44"/>
                  </a:lnTo>
                  <a:lnTo>
                    <a:pt x="196" y="44"/>
                  </a:lnTo>
                  <a:lnTo>
                    <a:pt x="196" y="43"/>
                  </a:lnTo>
                  <a:lnTo>
                    <a:pt x="196" y="42"/>
                  </a:lnTo>
                  <a:lnTo>
                    <a:pt x="197" y="42"/>
                  </a:lnTo>
                  <a:lnTo>
                    <a:pt x="198" y="43"/>
                  </a:lnTo>
                  <a:lnTo>
                    <a:pt x="198" y="44"/>
                  </a:lnTo>
                  <a:lnTo>
                    <a:pt x="199" y="45"/>
                  </a:lnTo>
                  <a:lnTo>
                    <a:pt x="208" y="49"/>
                  </a:lnTo>
                  <a:lnTo>
                    <a:pt x="210" y="50"/>
                  </a:lnTo>
                  <a:lnTo>
                    <a:pt x="211" y="51"/>
                  </a:lnTo>
                  <a:lnTo>
                    <a:pt x="212" y="51"/>
                  </a:lnTo>
                  <a:lnTo>
                    <a:pt x="213" y="51"/>
                  </a:lnTo>
                  <a:lnTo>
                    <a:pt x="214" y="52"/>
                  </a:lnTo>
                  <a:lnTo>
                    <a:pt x="215" y="52"/>
                  </a:lnTo>
                  <a:lnTo>
                    <a:pt x="215" y="53"/>
                  </a:lnTo>
                  <a:lnTo>
                    <a:pt x="216" y="53"/>
                  </a:lnTo>
                  <a:lnTo>
                    <a:pt x="217" y="53"/>
                  </a:lnTo>
                  <a:lnTo>
                    <a:pt x="220" y="53"/>
                  </a:lnTo>
                  <a:lnTo>
                    <a:pt x="221" y="53"/>
                  </a:lnTo>
                  <a:lnTo>
                    <a:pt x="222" y="54"/>
                  </a:lnTo>
                  <a:lnTo>
                    <a:pt x="222" y="53"/>
                  </a:lnTo>
                  <a:lnTo>
                    <a:pt x="223" y="53"/>
                  </a:lnTo>
                  <a:lnTo>
                    <a:pt x="224" y="52"/>
                  </a:lnTo>
                  <a:lnTo>
                    <a:pt x="225" y="52"/>
                  </a:lnTo>
                  <a:lnTo>
                    <a:pt x="227" y="52"/>
                  </a:lnTo>
                  <a:lnTo>
                    <a:pt x="230" y="53"/>
                  </a:lnTo>
                  <a:lnTo>
                    <a:pt x="231" y="53"/>
                  </a:lnTo>
                  <a:lnTo>
                    <a:pt x="232" y="52"/>
                  </a:lnTo>
                  <a:lnTo>
                    <a:pt x="238" y="52"/>
                  </a:lnTo>
                  <a:lnTo>
                    <a:pt x="241" y="51"/>
                  </a:lnTo>
                  <a:lnTo>
                    <a:pt x="242" y="51"/>
                  </a:lnTo>
                  <a:lnTo>
                    <a:pt x="243" y="51"/>
                  </a:lnTo>
                  <a:lnTo>
                    <a:pt x="245" y="52"/>
                  </a:lnTo>
                  <a:lnTo>
                    <a:pt x="246" y="53"/>
                  </a:lnTo>
                  <a:lnTo>
                    <a:pt x="247" y="56"/>
                  </a:lnTo>
                  <a:lnTo>
                    <a:pt x="248" y="57"/>
                  </a:lnTo>
                  <a:lnTo>
                    <a:pt x="249" y="57"/>
                  </a:lnTo>
                  <a:lnTo>
                    <a:pt x="250" y="58"/>
                  </a:lnTo>
                  <a:lnTo>
                    <a:pt x="250" y="59"/>
                  </a:lnTo>
                  <a:lnTo>
                    <a:pt x="251" y="60"/>
                  </a:lnTo>
                  <a:lnTo>
                    <a:pt x="253" y="60"/>
                  </a:lnTo>
                  <a:lnTo>
                    <a:pt x="254" y="59"/>
                  </a:lnTo>
                  <a:lnTo>
                    <a:pt x="255" y="59"/>
                  </a:lnTo>
                  <a:lnTo>
                    <a:pt x="256" y="59"/>
                  </a:lnTo>
                  <a:lnTo>
                    <a:pt x="257" y="59"/>
                  </a:lnTo>
                  <a:lnTo>
                    <a:pt x="258" y="58"/>
                  </a:lnTo>
                  <a:lnTo>
                    <a:pt x="259" y="57"/>
                  </a:lnTo>
                  <a:lnTo>
                    <a:pt x="260" y="57"/>
                  </a:lnTo>
                  <a:lnTo>
                    <a:pt x="260" y="56"/>
                  </a:lnTo>
                  <a:lnTo>
                    <a:pt x="262" y="57"/>
                  </a:lnTo>
                  <a:lnTo>
                    <a:pt x="263" y="58"/>
                  </a:lnTo>
                  <a:lnTo>
                    <a:pt x="263" y="59"/>
                  </a:lnTo>
                  <a:lnTo>
                    <a:pt x="264" y="59"/>
                  </a:lnTo>
                  <a:lnTo>
                    <a:pt x="264" y="58"/>
                  </a:lnTo>
                  <a:lnTo>
                    <a:pt x="265" y="58"/>
                  </a:lnTo>
                  <a:lnTo>
                    <a:pt x="266" y="57"/>
                  </a:lnTo>
                  <a:lnTo>
                    <a:pt x="266" y="58"/>
                  </a:lnTo>
                  <a:lnTo>
                    <a:pt x="267" y="58"/>
                  </a:lnTo>
                  <a:lnTo>
                    <a:pt x="268" y="58"/>
                  </a:lnTo>
                  <a:lnTo>
                    <a:pt x="270" y="58"/>
                  </a:lnTo>
                  <a:lnTo>
                    <a:pt x="271" y="59"/>
                  </a:lnTo>
                  <a:lnTo>
                    <a:pt x="272" y="60"/>
                  </a:lnTo>
                  <a:lnTo>
                    <a:pt x="271" y="64"/>
                  </a:lnTo>
                  <a:lnTo>
                    <a:pt x="272" y="65"/>
                  </a:lnTo>
                  <a:lnTo>
                    <a:pt x="272" y="66"/>
                  </a:lnTo>
                  <a:lnTo>
                    <a:pt x="273" y="66"/>
                  </a:lnTo>
                  <a:lnTo>
                    <a:pt x="275" y="66"/>
                  </a:lnTo>
                  <a:lnTo>
                    <a:pt x="275" y="67"/>
                  </a:lnTo>
                  <a:lnTo>
                    <a:pt x="276" y="68"/>
                  </a:lnTo>
                  <a:lnTo>
                    <a:pt x="276" y="69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80" y="72"/>
                  </a:lnTo>
                  <a:lnTo>
                    <a:pt x="280" y="73"/>
                  </a:lnTo>
                  <a:lnTo>
                    <a:pt x="281" y="73"/>
                  </a:lnTo>
                  <a:lnTo>
                    <a:pt x="282" y="73"/>
                  </a:lnTo>
                  <a:lnTo>
                    <a:pt x="284" y="70"/>
                  </a:lnTo>
                  <a:lnTo>
                    <a:pt x="285" y="69"/>
                  </a:lnTo>
                  <a:lnTo>
                    <a:pt x="286" y="68"/>
                  </a:lnTo>
                  <a:lnTo>
                    <a:pt x="288" y="68"/>
                  </a:lnTo>
                  <a:lnTo>
                    <a:pt x="289" y="69"/>
                  </a:lnTo>
                  <a:lnTo>
                    <a:pt x="290" y="69"/>
                  </a:lnTo>
                  <a:lnTo>
                    <a:pt x="290" y="68"/>
                  </a:lnTo>
                  <a:lnTo>
                    <a:pt x="290" y="66"/>
                  </a:lnTo>
                  <a:lnTo>
                    <a:pt x="290" y="65"/>
                  </a:lnTo>
                  <a:lnTo>
                    <a:pt x="291" y="64"/>
                  </a:lnTo>
                  <a:lnTo>
                    <a:pt x="292" y="64"/>
                  </a:lnTo>
                  <a:lnTo>
                    <a:pt x="292" y="65"/>
                  </a:lnTo>
                  <a:lnTo>
                    <a:pt x="293" y="65"/>
                  </a:lnTo>
                  <a:lnTo>
                    <a:pt x="294" y="65"/>
                  </a:lnTo>
                  <a:lnTo>
                    <a:pt x="294" y="64"/>
                  </a:lnTo>
                  <a:lnTo>
                    <a:pt x="296" y="64"/>
                  </a:lnTo>
                  <a:lnTo>
                    <a:pt x="294" y="62"/>
                  </a:lnTo>
                  <a:lnTo>
                    <a:pt x="297" y="62"/>
                  </a:lnTo>
                  <a:lnTo>
                    <a:pt x="299" y="61"/>
                  </a:lnTo>
                  <a:lnTo>
                    <a:pt x="300" y="60"/>
                  </a:lnTo>
                  <a:lnTo>
                    <a:pt x="301" y="60"/>
                  </a:lnTo>
                  <a:lnTo>
                    <a:pt x="302" y="60"/>
                  </a:lnTo>
                  <a:lnTo>
                    <a:pt x="302" y="59"/>
                  </a:lnTo>
                  <a:lnTo>
                    <a:pt x="303" y="59"/>
                  </a:lnTo>
                  <a:lnTo>
                    <a:pt x="303" y="58"/>
                  </a:lnTo>
                  <a:lnTo>
                    <a:pt x="305" y="58"/>
                  </a:lnTo>
                  <a:lnTo>
                    <a:pt x="305" y="57"/>
                  </a:lnTo>
                  <a:lnTo>
                    <a:pt x="303" y="57"/>
                  </a:lnTo>
                  <a:lnTo>
                    <a:pt x="305" y="56"/>
                  </a:lnTo>
                  <a:lnTo>
                    <a:pt x="307" y="57"/>
                  </a:lnTo>
                  <a:lnTo>
                    <a:pt x="308" y="57"/>
                  </a:lnTo>
                  <a:lnTo>
                    <a:pt x="309" y="58"/>
                  </a:lnTo>
                  <a:lnTo>
                    <a:pt x="310" y="58"/>
                  </a:lnTo>
                  <a:lnTo>
                    <a:pt x="310" y="57"/>
                  </a:lnTo>
                  <a:lnTo>
                    <a:pt x="310" y="56"/>
                  </a:lnTo>
                  <a:lnTo>
                    <a:pt x="309" y="54"/>
                  </a:lnTo>
                  <a:lnTo>
                    <a:pt x="310" y="54"/>
                  </a:lnTo>
                  <a:lnTo>
                    <a:pt x="310" y="53"/>
                  </a:lnTo>
                  <a:lnTo>
                    <a:pt x="311" y="54"/>
                  </a:lnTo>
                  <a:lnTo>
                    <a:pt x="312" y="56"/>
                  </a:lnTo>
                  <a:lnTo>
                    <a:pt x="314" y="57"/>
                  </a:lnTo>
                  <a:lnTo>
                    <a:pt x="314" y="56"/>
                  </a:lnTo>
                  <a:lnTo>
                    <a:pt x="314" y="54"/>
                  </a:lnTo>
                  <a:lnTo>
                    <a:pt x="312" y="54"/>
                  </a:lnTo>
                  <a:lnTo>
                    <a:pt x="312" y="53"/>
                  </a:lnTo>
                  <a:lnTo>
                    <a:pt x="316" y="53"/>
                  </a:lnTo>
                  <a:lnTo>
                    <a:pt x="316" y="54"/>
                  </a:lnTo>
                  <a:lnTo>
                    <a:pt x="317" y="54"/>
                  </a:lnTo>
                  <a:lnTo>
                    <a:pt x="317" y="56"/>
                  </a:lnTo>
                  <a:lnTo>
                    <a:pt x="318" y="58"/>
                  </a:lnTo>
                  <a:lnTo>
                    <a:pt x="319" y="59"/>
                  </a:lnTo>
                  <a:lnTo>
                    <a:pt x="320" y="59"/>
                  </a:lnTo>
                  <a:lnTo>
                    <a:pt x="320" y="61"/>
                  </a:lnTo>
                  <a:lnTo>
                    <a:pt x="322" y="61"/>
                  </a:lnTo>
                  <a:lnTo>
                    <a:pt x="323" y="62"/>
                  </a:lnTo>
                  <a:lnTo>
                    <a:pt x="326" y="65"/>
                  </a:lnTo>
                  <a:lnTo>
                    <a:pt x="327" y="64"/>
                  </a:lnTo>
                  <a:lnTo>
                    <a:pt x="328" y="64"/>
                  </a:lnTo>
                  <a:lnTo>
                    <a:pt x="329" y="64"/>
                  </a:lnTo>
                  <a:lnTo>
                    <a:pt x="329" y="62"/>
                  </a:lnTo>
                  <a:lnTo>
                    <a:pt x="332" y="61"/>
                  </a:lnTo>
                  <a:lnTo>
                    <a:pt x="333" y="59"/>
                  </a:lnTo>
                  <a:lnTo>
                    <a:pt x="333" y="58"/>
                  </a:lnTo>
                  <a:lnTo>
                    <a:pt x="332" y="58"/>
                  </a:lnTo>
                  <a:lnTo>
                    <a:pt x="332" y="57"/>
                  </a:lnTo>
                  <a:lnTo>
                    <a:pt x="332" y="54"/>
                  </a:lnTo>
                  <a:lnTo>
                    <a:pt x="332" y="53"/>
                  </a:lnTo>
                  <a:lnTo>
                    <a:pt x="331" y="53"/>
                  </a:lnTo>
                  <a:lnTo>
                    <a:pt x="331" y="52"/>
                  </a:lnTo>
                  <a:lnTo>
                    <a:pt x="332" y="52"/>
                  </a:lnTo>
                  <a:lnTo>
                    <a:pt x="331" y="51"/>
                  </a:lnTo>
                  <a:lnTo>
                    <a:pt x="331" y="50"/>
                  </a:lnTo>
                  <a:lnTo>
                    <a:pt x="331" y="49"/>
                  </a:lnTo>
                  <a:lnTo>
                    <a:pt x="331" y="48"/>
                  </a:lnTo>
                  <a:lnTo>
                    <a:pt x="332" y="48"/>
                  </a:lnTo>
                  <a:lnTo>
                    <a:pt x="332" y="47"/>
                  </a:lnTo>
                  <a:lnTo>
                    <a:pt x="333" y="47"/>
                  </a:lnTo>
                  <a:lnTo>
                    <a:pt x="334" y="44"/>
                  </a:lnTo>
                  <a:lnTo>
                    <a:pt x="335" y="44"/>
                  </a:lnTo>
                  <a:lnTo>
                    <a:pt x="335" y="42"/>
                  </a:lnTo>
                  <a:lnTo>
                    <a:pt x="336" y="42"/>
                  </a:lnTo>
                  <a:lnTo>
                    <a:pt x="342" y="42"/>
                  </a:lnTo>
                  <a:lnTo>
                    <a:pt x="344" y="41"/>
                  </a:lnTo>
                  <a:lnTo>
                    <a:pt x="345" y="41"/>
                  </a:lnTo>
                  <a:lnTo>
                    <a:pt x="345" y="42"/>
                  </a:lnTo>
                  <a:lnTo>
                    <a:pt x="346" y="42"/>
                  </a:lnTo>
                  <a:lnTo>
                    <a:pt x="348" y="41"/>
                  </a:lnTo>
                  <a:lnTo>
                    <a:pt x="349" y="41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51" y="41"/>
                  </a:lnTo>
                  <a:lnTo>
                    <a:pt x="352" y="42"/>
                  </a:lnTo>
                  <a:lnTo>
                    <a:pt x="353" y="42"/>
                  </a:lnTo>
                  <a:lnTo>
                    <a:pt x="353" y="43"/>
                  </a:lnTo>
                  <a:lnTo>
                    <a:pt x="354" y="43"/>
                  </a:lnTo>
                  <a:lnTo>
                    <a:pt x="355" y="44"/>
                  </a:lnTo>
                  <a:lnTo>
                    <a:pt x="355" y="43"/>
                  </a:lnTo>
                  <a:lnTo>
                    <a:pt x="357" y="43"/>
                  </a:lnTo>
                  <a:lnTo>
                    <a:pt x="358" y="44"/>
                  </a:lnTo>
                  <a:lnTo>
                    <a:pt x="359" y="44"/>
                  </a:lnTo>
                  <a:lnTo>
                    <a:pt x="360" y="44"/>
                  </a:lnTo>
                  <a:lnTo>
                    <a:pt x="361" y="42"/>
                  </a:lnTo>
                  <a:lnTo>
                    <a:pt x="362" y="40"/>
                  </a:lnTo>
                  <a:lnTo>
                    <a:pt x="363" y="40"/>
                  </a:lnTo>
                  <a:lnTo>
                    <a:pt x="363" y="39"/>
                  </a:lnTo>
                  <a:lnTo>
                    <a:pt x="365" y="37"/>
                  </a:lnTo>
                  <a:lnTo>
                    <a:pt x="365" y="36"/>
                  </a:lnTo>
                  <a:lnTo>
                    <a:pt x="365" y="35"/>
                  </a:lnTo>
                  <a:lnTo>
                    <a:pt x="363" y="34"/>
                  </a:lnTo>
                  <a:lnTo>
                    <a:pt x="363" y="33"/>
                  </a:lnTo>
                  <a:lnTo>
                    <a:pt x="365" y="33"/>
                  </a:lnTo>
                  <a:lnTo>
                    <a:pt x="363" y="33"/>
                  </a:lnTo>
                  <a:lnTo>
                    <a:pt x="363" y="32"/>
                  </a:lnTo>
                  <a:lnTo>
                    <a:pt x="363" y="31"/>
                  </a:lnTo>
                  <a:lnTo>
                    <a:pt x="362" y="31"/>
                  </a:lnTo>
                  <a:lnTo>
                    <a:pt x="361" y="29"/>
                  </a:lnTo>
                  <a:lnTo>
                    <a:pt x="360" y="28"/>
                  </a:lnTo>
                  <a:lnTo>
                    <a:pt x="360" y="27"/>
                  </a:lnTo>
                  <a:lnTo>
                    <a:pt x="360" y="26"/>
                  </a:lnTo>
                  <a:lnTo>
                    <a:pt x="360" y="25"/>
                  </a:lnTo>
                  <a:lnTo>
                    <a:pt x="361" y="25"/>
                  </a:lnTo>
                  <a:lnTo>
                    <a:pt x="362" y="25"/>
                  </a:lnTo>
                  <a:lnTo>
                    <a:pt x="363" y="25"/>
                  </a:lnTo>
                  <a:lnTo>
                    <a:pt x="363" y="24"/>
                  </a:lnTo>
                  <a:lnTo>
                    <a:pt x="363" y="23"/>
                  </a:lnTo>
                  <a:lnTo>
                    <a:pt x="365" y="23"/>
                  </a:lnTo>
                  <a:lnTo>
                    <a:pt x="366" y="22"/>
                  </a:lnTo>
                  <a:lnTo>
                    <a:pt x="368" y="19"/>
                  </a:lnTo>
                  <a:lnTo>
                    <a:pt x="369" y="18"/>
                  </a:lnTo>
                  <a:lnTo>
                    <a:pt x="370" y="17"/>
                  </a:lnTo>
                  <a:lnTo>
                    <a:pt x="371" y="17"/>
                  </a:lnTo>
                  <a:lnTo>
                    <a:pt x="371" y="16"/>
                  </a:lnTo>
                  <a:lnTo>
                    <a:pt x="372" y="12"/>
                  </a:lnTo>
                  <a:lnTo>
                    <a:pt x="374" y="11"/>
                  </a:lnTo>
                  <a:lnTo>
                    <a:pt x="375" y="10"/>
                  </a:lnTo>
                  <a:lnTo>
                    <a:pt x="375" y="9"/>
                  </a:lnTo>
                  <a:lnTo>
                    <a:pt x="376" y="9"/>
                  </a:lnTo>
                  <a:lnTo>
                    <a:pt x="376" y="8"/>
                  </a:lnTo>
                  <a:lnTo>
                    <a:pt x="376" y="7"/>
                  </a:lnTo>
                  <a:lnTo>
                    <a:pt x="376" y="6"/>
                  </a:lnTo>
                  <a:lnTo>
                    <a:pt x="377" y="6"/>
                  </a:lnTo>
                  <a:lnTo>
                    <a:pt x="378" y="6"/>
                  </a:lnTo>
                  <a:lnTo>
                    <a:pt x="379" y="4"/>
                  </a:lnTo>
                  <a:lnTo>
                    <a:pt x="379" y="3"/>
                  </a:lnTo>
                  <a:lnTo>
                    <a:pt x="378" y="3"/>
                  </a:lnTo>
                  <a:lnTo>
                    <a:pt x="379" y="2"/>
                  </a:lnTo>
                  <a:lnTo>
                    <a:pt x="381" y="2"/>
                  </a:lnTo>
                  <a:lnTo>
                    <a:pt x="381" y="1"/>
                  </a:lnTo>
                  <a:lnTo>
                    <a:pt x="383" y="1"/>
                  </a:lnTo>
                  <a:lnTo>
                    <a:pt x="384" y="1"/>
                  </a:lnTo>
                  <a:lnTo>
                    <a:pt x="385" y="1"/>
                  </a:lnTo>
                  <a:lnTo>
                    <a:pt x="386" y="1"/>
                  </a:lnTo>
                  <a:lnTo>
                    <a:pt x="388" y="1"/>
                  </a:lnTo>
                  <a:lnTo>
                    <a:pt x="389" y="1"/>
                  </a:lnTo>
                  <a:lnTo>
                    <a:pt x="389" y="0"/>
                  </a:lnTo>
                  <a:lnTo>
                    <a:pt x="391" y="0"/>
                  </a:lnTo>
                  <a:lnTo>
                    <a:pt x="392" y="0"/>
                  </a:lnTo>
                  <a:lnTo>
                    <a:pt x="392" y="1"/>
                  </a:lnTo>
                  <a:lnTo>
                    <a:pt x="392" y="2"/>
                  </a:lnTo>
                  <a:lnTo>
                    <a:pt x="393" y="2"/>
                  </a:lnTo>
                  <a:lnTo>
                    <a:pt x="394" y="2"/>
                  </a:lnTo>
                  <a:lnTo>
                    <a:pt x="395" y="3"/>
                  </a:lnTo>
                  <a:lnTo>
                    <a:pt x="397" y="4"/>
                  </a:lnTo>
                  <a:lnTo>
                    <a:pt x="400" y="7"/>
                  </a:lnTo>
                  <a:lnTo>
                    <a:pt x="402" y="8"/>
                  </a:lnTo>
                  <a:lnTo>
                    <a:pt x="403" y="9"/>
                  </a:lnTo>
                  <a:lnTo>
                    <a:pt x="404" y="10"/>
                  </a:lnTo>
                  <a:lnTo>
                    <a:pt x="404" y="12"/>
                  </a:lnTo>
                  <a:lnTo>
                    <a:pt x="404" y="14"/>
                  </a:lnTo>
                  <a:lnTo>
                    <a:pt x="404" y="16"/>
                  </a:lnTo>
                  <a:lnTo>
                    <a:pt x="403" y="17"/>
                  </a:lnTo>
                  <a:lnTo>
                    <a:pt x="403" y="18"/>
                  </a:lnTo>
                  <a:lnTo>
                    <a:pt x="402" y="20"/>
                  </a:lnTo>
                  <a:lnTo>
                    <a:pt x="401" y="23"/>
                  </a:lnTo>
                  <a:lnTo>
                    <a:pt x="401" y="24"/>
                  </a:lnTo>
                  <a:lnTo>
                    <a:pt x="401" y="25"/>
                  </a:lnTo>
                  <a:lnTo>
                    <a:pt x="401" y="26"/>
                  </a:lnTo>
                  <a:lnTo>
                    <a:pt x="402" y="26"/>
                  </a:lnTo>
                  <a:lnTo>
                    <a:pt x="403" y="27"/>
                  </a:lnTo>
                  <a:lnTo>
                    <a:pt x="404" y="27"/>
                  </a:lnTo>
                  <a:lnTo>
                    <a:pt x="405" y="26"/>
                  </a:lnTo>
                  <a:lnTo>
                    <a:pt x="410" y="25"/>
                  </a:lnTo>
                  <a:lnTo>
                    <a:pt x="411" y="25"/>
                  </a:lnTo>
                  <a:lnTo>
                    <a:pt x="412" y="26"/>
                  </a:lnTo>
                  <a:lnTo>
                    <a:pt x="413" y="27"/>
                  </a:lnTo>
                  <a:lnTo>
                    <a:pt x="413" y="28"/>
                  </a:lnTo>
                  <a:lnTo>
                    <a:pt x="413" y="29"/>
                  </a:lnTo>
                  <a:lnTo>
                    <a:pt x="413" y="31"/>
                  </a:lnTo>
                  <a:lnTo>
                    <a:pt x="412" y="32"/>
                  </a:lnTo>
                  <a:lnTo>
                    <a:pt x="411" y="33"/>
                  </a:lnTo>
                  <a:lnTo>
                    <a:pt x="411" y="34"/>
                  </a:lnTo>
                  <a:lnTo>
                    <a:pt x="411" y="35"/>
                  </a:lnTo>
                  <a:lnTo>
                    <a:pt x="411" y="36"/>
                  </a:lnTo>
                  <a:lnTo>
                    <a:pt x="411" y="37"/>
                  </a:lnTo>
                  <a:lnTo>
                    <a:pt x="411" y="39"/>
                  </a:lnTo>
                  <a:lnTo>
                    <a:pt x="411" y="40"/>
                  </a:lnTo>
                  <a:lnTo>
                    <a:pt x="410" y="40"/>
                  </a:lnTo>
                  <a:lnTo>
                    <a:pt x="410" y="41"/>
                  </a:lnTo>
                  <a:lnTo>
                    <a:pt x="410" y="43"/>
                  </a:lnTo>
                  <a:lnTo>
                    <a:pt x="410" y="47"/>
                  </a:lnTo>
                  <a:lnTo>
                    <a:pt x="410" y="49"/>
                  </a:lnTo>
                  <a:lnTo>
                    <a:pt x="409" y="50"/>
                  </a:lnTo>
                  <a:lnTo>
                    <a:pt x="410" y="52"/>
                  </a:lnTo>
                  <a:lnTo>
                    <a:pt x="410" y="53"/>
                  </a:lnTo>
                  <a:lnTo>
                    <a:pt x="410" y="54"/>
                  </a:lnTo>
                  <a:lnTo>
                    <a:pt x="409" y="56"/>
                  </a:lnTo>
                  <a:lnTo>
                    <a:pt x="409" y="57"/>
                  </a:lnTo>
                  <a:lnTo>
                    <a:pt x="408" y="59"/>
                  </a:lnTo>
                  <a:lnTo>
                    <a:pt x="408" y="60"/>
                  </a:lnTo>
                  <a:lnTo>
                    <a:pt x="408" y="61"/>
                  </a:lnTo>
                  <a:lnTo>
                    <a:pt x="408" y="64"/>
                  </a:lnTo>
                  <a:lnTo>
                    <a:pt x="408" y="66"/>
                  </a:lnTo>
                  <a:lnTo>
                    <a:pt x="408" y="67"/>
                  </a:lnTo>
                  <a:lnTo>
                    <a:pt x="408" y="68"/>
                  </a:lnTo>
                  <a:lnTo>
                    <a:pt x="409" y="69"/>
                  </a:lnTo>
                  <a:lnTo>
                    <a:pt x="409" y="70"/>
                  </a:lnTo>
                  <a:lnTo>
                    <a:pt x="409" y="72"/>
                  </a:lnTo>
                  <a:lnTo>
                    <a:pt x="409" y="73"/>
                  </a:lnTo>
                  <a:lnTo>
                    <a:pt x="411" y="76"/>
                  </a:lnTo>
                  <a:lnTo>
                    <a:pt x="411" y="77"/>
                  </a:lnTo>
                  <a:lnTo>
                    <a:pt x="411" y="79"/>
                  </a:lnTo>
                  <a:lnTo>
                    <a:pt x="412" y="79"/>
                  </a:lnTo>
                  <a:lnTo>
                    <a:pt x="412" y="81"/>
                  </a:lnTo>
                  <a:lnTo>
                    <a:pt x="412" y="82"/>
                  </a:lnTo>
                  <a:lnTo>
                    <a:pt x="413" y="83"/>
                  </a:lnTo>
                  <a:lnTo>
                    <a:pt x="415" y="84"/>
                  </a:lnTo>
                  <a:lnTo>
                    <a:pt x="417" y="84"/>
                  </a:lnTo>
                  <a:lnTo>
                    <a:pt x="419" y="84"/>
                  </a:lnTo>
                  <a:lnTo>
                    <a:pt x="421" y="84"/>
                  </a:lnTo>
                  <a:lnTo>
                    <a:pt x="422" y="83"/>
                  </a:lnTo>
                  <a:lnTo>
                    <a:pt x="432" y="75"/>
                  </a:lnTo>
                  <a:lnTo>
                    <a:pt x="434" y="74"/>
                  </a:lnTo>
                  <a:lnTo>
                    <a:pt x="435" y="74"/>
                  </a:lnTo>
                  <a:lnTo>
                    <a:pt x="436" y="73"/>
                  </a:lnTo>
                  <a:lnTo>
                    <a:pt x="437" y="72"/>
                  </a:lnTo>
                  <a:lnTo>
                    <a:pt x="438" y="70"/>
                  </a:lnTo>
                  <a:lnTo>
                    <a:pt x="441" y="69"/>
                  </a:lnTo>
                  <a:lnTo>
                    <a:pt x="444" y="69"/>
                  </a:lnTo>
                  <a:lnTo>
                    <a:pt x="446" y="69"/>
                  </a:lnTo>
                  <a:lnTo>
                    <a:pt x="447" y="68"/>
                  </a:lnTo>
                  <a:lnTo>
                    <a:pt x="453" y="68"/>
                  </a:lnTo>
                  <a:lnTo>
                    <a:pt x="453" y="67"/>
                  </a:lnTo>
                  <a:lnTo>
                    <a:pt x="455" y="64"/>
                  </a:lnTo>
                  <a:lnTo>
                    <a:pt x="456" y="60"/>
                  </a:lnTo>
                  <a:lnTo>
                    <a:pt x="457" y="59"/>
                  </a:lnTo>
                  <a:lnTo>
                    <a:pt x="460" y="58"/>
                  </a:lnTo>
                  <a:lnTo>
                    <a:pt x="461" y="58"/>
                  </a:lnTo>
                  <a:lnTo>
                    <a:pt x="462" y="57"/>
                  </a:lnTo>
                  <a:lnTo>
                    <a:pt x="463" y="57"/>
                  </a:lnTo>
                  <a:lnTo>
                    <a:pt x="465" y="54"/>
                  </a:lnTo>
                  <a:lnTo>
                    <a:pt x="467" y="54"/>
                  </a:lnTo>
                  <a:lnTo>
                    <a:pt x="469" y="53"/>
                  </a:lnTo>
                  <a:lnTo>
                    <a:pt x="470" y="52"/>
                  </a:lnTo>
                  <a:lnTo>
                    <a:pt x="470" y="51"/>
                  </a:lnTo>
                  <a:lnTo>
                    <a:pt x="472" y="50"/>
                  </a:lnTo>
                  <a:lnTo>
                    <a:pt x="473" y="50"/>
                  </a:lnTo>
                  <a:lnTo>
                    <a:pt x="475" y="48"/>
                  </a:lnTo>
                  <a:lnTo>
                    <a:pt x="477" y="48"/>
                  </a:lnTo>
                  <a:lnTo>
                    <a:pt x="478" y="48"/>
                  </a:lnTo>
                  <a:lnTo>
                    <a:pt x="479" y="48"/>
                  </a:lnTo>
                  <a:lnTo>
                    <a:pt x="480" y="48"/>
                  </a:lnTo>
                  <a:lnTo>
                    <a:pt x="482" y="47"/>
                  </a:lnTo>
                  <a:lnTo>
                    <a:pt x="483" y="47"/>
                  </a:lnTo>
                  <a:lnTo>
                    <a:pt x="488" y="49"/>
                  </a:lnTo>
                  <a:lnTo>
                    <a:pt x="490" y="49"/>
                  </a:lnTo>
                  <a:lnTo>
                    <a:pt x="492" y="49"/>
                  </a:lnTo>
                  <a:lnTo>
                    <a:pt x="493" y="49"/>
                  </a:lnTo>
                  <a:lnTo>
                    <a:pt x="493" y="50"/>
                  </a:lnTo>
                  <a:lnTo>
                    <a:pt x="493" y="51"/>
                  </a:lnTo>
                  <a:lnTo>
                    <a:pt x="493" y="52"/>
                  </a:lnTo>
                  <a:lnTo>
                    <a:pt x="492" y="53"/>
                  </a:lnTo>
                  <a:lnTo>
                    <a:pt x="492" y="54"/>
                  </a:lnTo>
                  <a:lnTo>
                    <a:pt x="491" y="54"/>
                  </a:lnTo>
                  <a:lnTo>
                    <a:pt x="490" y="54"/>
                  </a:lnTo>
                  <a:lnTo>
                    <a:pt x="489" y="56"/>
                  </a:lnTo>
                  <a:lnTo>
                    <a:pt x="488" y="56"/>
                  </a:lnTo>
                  <a:lnTo>
                    <a:pt x="488" y="57"/>
                  </a:lnTo>
                  <a:lnTo>
                    <a:pt x="488" y="58"/>
                  </a:lnTo>
                  <a:lnTo>
                    <a:pt x="490" y="58"/>
                  </a:lnTo>
                  <a:lnTo>
                    <a:pt x="491" y="58"/>
                  </a:lnTo>
                  <a:lnTo>
                    <a:pt x="491" y="59"/>
                  </a:lnTo>
                  <a:lnTo>
                    <a:pt x="492" y="59"/>
                  </a:lnTo>
                  <a:lnTo>
                    <a:pt x="493" y="58"/>
                  </a:lnTo>
                  <a:lnTo>
                    <a:pt x="493" y="59"/>
                  </a:lnTo>
                  <a:lnTo>
                    <a:pt x="495" y="59"/>
                  </a:lnTo>
                  <a:lnTo>
                    <a:pt x="497" y="57"/>
                  </a:lnTo>
                  <a:lnTo>
                    <a:pt x="499" y="57"/>
                  </a:lnTo>
                  <a:lnTo>
                    <a:pt x="501" y="56"/>
                  </a:lnTo>
                  <a:lnTo>
                    <a:pt x="505" y="54"/>
                  </a:lnTo>
                  <a:lnTo>
                    <a:pt x="508" y="53"/>
                  </a:lnTo>
                  <a:lnTo>
                    <a:pt x="509" y="53"/>
                  </a:lnTo>
                  <a:lnTo>
                    <a:pt x="510" y="52"/>
                  </a:lnTo>
                  <a:lnTo>
                    <a:pt x="510" y="51"/>
                  </a:lnTo>
                  <a:lnTo>
                    <a:pt x="510" y="50"/>
                  </a:lnTo>
                  <a:lnTo>
                    <a:pt x="512" y="50"/>
                  </a:lnTo>
                  <a:lnTo>
                    <a:pt x="513" y="51"/>
                  </a:lnTo>
                  <a:lnTo>
                    <a:pt x="514" y="50"/>
                  </a:lnTo>
                  <a:lnTo>
                    <a:pt x="514" y="49"/>
                  </a:lnTo>
                  <a:lnTo>
                    <a:pt x="515" y="50"/>
                  </a:lnTo>
                  <a:lnTo>
                    <a:pt x="516" y="50"/>
                  </a:lnTo>
                  <a:lnTo>
                    <a:pt x="516" y="51"/>
                  </a:lnTo>
                  <a:lnTo>
                    <a:pt x="517" y="51"/>
                  </a:lnTo>
                  <a:lnTo>
                    <a:pt x="518" y="51"/>
                  </a:lnTo>
                  <a:lnTo>
                    <a:pt x="520" y="51"/>
                  </a:lnTo>
                  <a:lnTo>
                    <a:pt x="521" y="51"/>
                  </a:lnTo>
                  <a:lnTo>
                    <a:pt x="522" y="51"/>
                  </a:lnTo>
                  <a:lnTo>
                    <a:pt x="526" y="51"/>
                  </a:lnTo>
                  <a:lnTo>
                    <a:pt x="527" y="51"/>
                  </a:lnTo>
                  <a:lnTo>
                    <a:pt x="532" y="53"/>
                  </a:lnTo>
                  <a:lnTo>
                    <a:pt x="533" y="54"/>
                  </a:lnTo>
                  <a:lnTo>
                    <a:pt x="534" y="58"/>
                  </a:lnTo>
                  <a:lnTo>
                    <a:pt x="535" y="5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374" name="Freeform 1378">
              <a:extLst>
                <a:ext uri="{FF2B5EF4-FFF2-40B4-BE49-F238E27FC236}">
                  <a16:creationId xmlns:a16="http://schemas.microsoft.com/office/drawing/2014/main" id="{C27A79F3-27BE-69CB-2E5F-08A0204A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2759" y="1405801"/>
              <a:ext cx="1560184" cy="754002"/>
            </a:xfrm>
            <a:custGeom>
              <a:avLst/>
              <a:gdLst>
                <a:gd name="T0" fmla="*/ 1035 w 1196"/>
                <a:gd name="T1" fmla="*/ 245 h 578"/>
                <a:gd name="T2" fmla="*/ 1107 w 1196"/>
                <a:gd name="T3" fmla="*/ 252 h 578"/>
                <a:gd name="T4" fmla="*/ 1166 w 1196"/>
                <a:gd name="T5" fmla="*/ 261 h 578"/>
                <a:gd name="T6" fmla="*/ 1190 w 1196"/>
                <a:gd name="T7" fmla="*/ 292 h 578"/>
                <a:gd name="T8" fmla="*/ 1196 w 1196"/>
                <a:gd name="T9" fmla="*/ 312 h 578"/>
                <a:gd name="T10" fmla="*/ 1161 w 1196"/>
                <a:gd name="T11" fmla="*/ 310 h 578"/>
                <a:gd name="T12" fmla="*/ 1132 w 1196"/>
                <a:gd name="T13" fmla="*/ 311 h 578"/>
                <a:gd name="T14" fmla="*/ 1103 w 1196"/>
                <a:gd name="T15" fmla="*/ 321 h 578"/>
                <a:gd name="T16" fmla="*/ 1059 w 1196"/>
                <a:gd name="T17" fmla="*/ 357 h 578"/>
                <a:gd name="T18" fmla="*/ 1001 w 1196"/>
                <a:gd name="T19" fmla="*/ 380 h 578"/>
                <a:gd name="T20" fmla="*/ 961 w 1196"/>
                <a:gd name="T21" fmla="*/ 416 h 578"/>
                <a:gd name="T22" fmla="*/ 898 w 1196"/>
                <a:gd name="T23" fmla="*/ 399 h 578"/>
                <a:gd name="T24" fmla="*/ 882 w 1196"/>
                <a:gd name="T25" fmla="*/ 439 h 578"/>
                <a:gd name="T26" fmla="*/ 886 w 1196"/>
                <a:gd name="T27" fmla="*/ 481 h 578"/>
                <a:gd name="T28" fmla="*/ 830 w 1196"/>
                <a:gd name="T29" fmla="*/ 524 h 578"/>
                <a:gd name="T30" fmla="*/ 754 w 1196"/>
                <a:gd name="T31" fmla="*/ 535 h 578"/>
                <a:gd name="T32" fmla="*/ 609 w 1196"/>
                <a:gd name="T33" fmla="*/ 566 h 578"/>
                <a:gd name="T34" fmla="*/ 435 w 1196"/>
                <a:gd name="T35" fmla="*/ 529 h 578"/>
                <a:gd name="T36" fmla="*/ 301 w 1196"/>
                <a:gd name="T37" fmla="*/ 486 h 578"/>
                <a:gd name="T38" fmla="*/ 259 w 1196"/>
                <a:gd name="T39" fmla="*/ 437 h 578"/>
                <a:gd name="T40" fmla="*/ 220 w 1196"/>
                <a:gd name="T41" fmla="*/ 409 h 578"/>
                <a:gd name="T42" fmla="*/ 182 w 1196"/>
                <a:gd name="T43" fmla="*/ 402 h 578"/>
                <a:gd name="T44" fmla="*/ 135 w 1196"/>
                <a:gd name="T45" fmla="*/ 396 h 578"/>
                <a:gd name="T46" fmla="*/ 112 w 1196"/>
                <a:gd name="T47" fmla="*/ 380 h 578"/>
                <a:gd name="T48" fmla="*/ 122 w 1196"/>
                <a:gd name="T49" fmla="*/ 321 h 578"/>
                <a:gd name="T50" fmla="*/ 116 w 1196"/>
                <a:gd name="T51" fmla="*/ 297 h 578"/>
                <a:gd name="T52" fmla="*/ 96 w 1196"/>
                <a:gd name="T53" fmla="*/ 261 h 578"/>
                <a:gd name="T54" fmla="*/ 79 w 1196"/>
                <a:gd name="T55" fmla="*/ 250 h 578"/>
                <a:gd name="T56" fmla="*/ 59 w 1196"/>
                <a:gd name="T57" fmla="*/ 238 h 578"/>
                <a:gd name="T58" fmla="*/ 30 w 1196"/>
                <a:gd name="T59" fmla="*/ 226 h 578"/>
                <a:gd name="T60" fmla="*/ 7 w 1196"/>
                <a:gd name="T61" fmla="*/ 206 h 578"/>
                <a:gd name="T62" fmla="*/ 4 w 1196"/>
                <a:gd name="T63" fmla="*/ 185 h 578"/>
                <a:gd name="T64" fmla="*/ 16 w 1196"/>
                <a:gd name="T65" fmla="*/ 159 h 578"/>
                <a:gd name="T66" fmla="*/ 44 w 1196"/>
                <a:gd name="T67" fmla="*/ 155 h 578"/>
                <a:gd name="T68" fmla="*/ 69 w 1196"/>
                <a:gd name="T69" fmla="*/ 144 h 578"/>
                <a:gd name="T70" fmla="*/ 84 w 1196"/>
                <a:gd name="T71" fmla="*/ 123 h 578"/>
                <a:gd name="T72" fmla="*/ 116 w 1196"/>
                <a:gd name="T73" fmla="*/ 106 h 578"/>
                <a:gd name="T74" fmla="*/ 161 w 1196"/>
                <a:gd name="T75" fmla="*/ 86 h 578"/>
                <a:gd name="T76" fmla="*/ 185 w 1196"/>
                <a:gd name="T77" fmla="*/ 84 h 578"/>
                <a:gd name="T78" fmla="*/ 243 w 1196"/>
                <a:gd name="T79" fmla="*/ 97 h 578"/>
                <a:gd name="T80" fmla="*/ 269 w 1196"/>
                <a:gd name="T81" fmla="*/ 125 h 578"/>
                <a:gd name="T82" fmla="*/ 304 w 1196"/>
                <a:gd name="T83" fmla="*/ 129 h 578"/>
                <a:gd name="T84" fmla="*/ 330 w 1196"/>
                <a:gd name="T85" fmla="*/ 134 h 578"/>
                <a:gd name="T86" fmla="*/ 368 w 1196"/>
                <a:gd name="T87" fmla="*/ 130 h 578"/>
                <a:gd name="T88" fmla="*/ 389 w 1196"/>
                <a:gd name="T89" fmla="*/ 94 h 578"/>
                <a:gd name="T90" fmla="*/ 378 w 1196"/>
                <a:gd name="T91" fmla="*/ 58 h 578"/>
                <a:gd name="T92" fmla="*/ 391 w 1196"/>
                <a:gd name="T93" fmla="*/ 29 h 578"/>
                <a:gd name="T94" fmla="*/ 420 w 1196"/>
                <a:gd name="T95" fmla="*/ 4 h 578"/>
                <a:gd name="T96" fmla="*/ 499 w 1196"/>
                <a:gd name="T97" fmla="*/ 36 h 578"/>
                <a:gd name="T98" fmla="*/ 537 w 1196"/>
                <a:gd name="T99" fmla="*/ 49 h 578"/>
                <a:gd name="T100" fmla="*/ 542 w 1196"/>
                <a:gd name="T101" fmla="*/ 83 h 578"/>
                <a:gd name="T102" fmla="*/ 577 w 1196"/>
                <a:gd name="T103" fmla="*/ 113 h 578"/>
                <a:gd name="T104" fmla="*/ 622 w 1196"/>
                <a:gd name="T105" fmla="*/ 108 h 578"/>
                <a:gd name="T106" fmla="*/ 675 w 1196"/>
                <a:gd name="T107" fmla="*/ 102 h 578"/>
                <a:gd name="T108" fmla="*/ 717 w 1196"/>
                <a:gd name="T109" fmla="*/ 121 h 578"/>
                <a:gd name="T110" fmla="*/ 751 w 1196"/>
                <a:gd name="T111" fmla="*/ 134 h 578"/>
                <a:gd name="T112" fmla="*/ 766 w 1196"/>
                <a:gd name="T113" fmla="*/ 159 h 578"/>
                <a:gd name="T114" fmla="*/ 818 w 1196"/>
                <a:gd name="T115" fmla="*/ 168 h 578"/>
                <a:gd name="T116" fmla="*/ 874 w 1196"/>
                <a:gd name="T117" fmla="*/ 165 h 578"/>
                <a:gd name="T118" fmla="*/ 934 w 1196"/>
                <a:gd name="T119" fmla="*/ 153 h 578"/>
                <a:gd name="T120" fmla="*/ 975 w 1196"/>
                <a:gd name="T121" fmla="*/ 117 h 578"/>
                <a:gd name="T122" fmla="*/ 1035 w 1196"/>
                <a:gd name="T123" fmla="*/ 13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6" h="578">
                  <a:moveTo>
                    <a:pt x="1076" y="136"/>
                  </a:moveTo>
                  <a:lnTo>
                    <a:pt x="1068" y="154"/>
                  </a:lnTo>
                  <a:lnTo>
                    <a:pt x="1068" y="155"/>
                  </a:lnTo>
                  <a:lnTo>
                    <a:pt x="1060" y="173"/>
                  </a:lnTo>
                  <a:lnTo>
                    <a:pt x="1052" y="190"/>
                  </a:lnTo>
                  <a:lnTo>
                    <a:pt x="1052" y="192"/>
                  </a:lnTo>
                  <a:lnTo>
                    <a:pt x="1052" y="194"/>
                  </a:lnTo>
                  <a:lnTo>
                    <a:pt x="1052" y="195"/>
                  </a:lnTo>
                  <a:lnTo>
                    <a:pt x="1052" y="196"/>
                  </a:lnTo>
                  <a:lnTo>
                    <a:pt x="1043" y="210"/>
                  </a:lnTo>
                  <a:lnTo>
                    <a:pt x="1043" y="211"/>
                  </a:lnTo>
                  <a:lnTo>
                    <a:pt x="1043" y="212"/>
                  </a:lnTo>
                  <a:lnTo>
                    <a:pt x="1043" y="213"/>
                  </a:lnTo>
                  <a:lnTo>
                    <a:pt x="1043" y="225"/>
                  </a:lnTo>
                  <a:lnTo>
                    <a:pt x="1043" y="227"/>
                  </a:lnTo>
                  <a:lnTo>
                    <a:pt x="1042" y="227"/>
                  </a:lnTo>
                  <a:lnTo>
                    <a:pt x="1033" y="231"/>
                  </a:lnTo>
                  <a:lnTo>
                    <a:pt x="1033" y="232"/>
                  </a:lnTo>
                  <a:lnTo>
                    <a:pt x="1034" y="240"/>
                  </a:lnTo>
                  <a:lnTo>
                    <a:pt x="1034" y="244"/>
                  </a:lnTo>
                  <a:lnTo>
                    <a:pt x="1035" y="245"/>
                  </a:lnTo>
                  <a:lnTo>
                    <a:pt x="1036" y="246"/>
                  </a:lnTo>
                  <a:lnTo>
                    <a:pt x="1045" y="256"/>
                  </a:lnTo>
                  <a:lnTo>
                    <a:pt x="1047" y="257"/>
                  </a:lnTo>
                  <a:lnTo>
                    <a:pt x="1050" y="256"/>
                  </a:lnTo>
                  <a:lnTo>
                    <a:pt x="1053" y="251"/>
                  </a:lnTo>
                  <a:lnTo>
                    <a:pt x="1058" y="248"/>
                  </a:lnTo>
                  <a:lnTo>
                    <a:pt x="1060" y="247"/>
                  </a:lnTo>
                  <a:lnTo>
                    <a:pt x="1067" y="250"/>
                  </a:lnTo>
                  <a:lnTo>
                    <a:pt x="1069" y="248"/>
                  </a:lnTo>
                  <a:lnTo>
                    <a:pt x="1078" y="247"/>
                  </a:lnTo>
                  <a:lnTo>
                    <a:pt x="1081" y="247"/>
                  </a:lnTo>
                  <a:lnTo>
                    <a:pt x="1083" y="247"/>
                  </a:lnTo>
                  <a:lnTo>
                    <a:pt x="1087" y="248"/>
                  </a:lnTo>
                  <a:lnTo>
                    <a:pt x="1089" y="250"/>
                  </a:lnTo>
                  <a:lnTo>
                    <a:pt x="1090" y="251"/>
                  </a:lnTo>
                  <a:lnTo>
                    <a:pt x="1099" y="259"/>
                  </a:lnTo>
                  <a:lnTo>
                    <a:pt x="1101" y="260"/>
                  </a:lnTo>
                  <a:lnTo>
                    <a:pt x="1103" y="257"/>
                  </a:lnTo>
                  <a:lnTo>
                    <a:pt x="1104" y="255"/>
                  </a:lnTo>
                  <a:lnTo>
                    <a:pt x="1105" y="253"/>
                  </a:lnTo>
                  <a:lnTo>
                    <a:pt x="1107" y="252"/>
                  </a:lnTo>
                  <a:lnTo>
                    <a:pt x="1115" y="242"/>
                  </a:lnTo>
                  <a:lnTo>
                    <a:pt x="1116" y="240"/>
                  </a:lnTo>
                  <a:lnTo>
                    <a:pt x="1118" y="239"/>
                  </a:lnTo>
                  <a:lnTo>
                    <a:pt x="1124" y="240"/>
                  </a:lnTo>
                  <a:lnTo>
                    <a:pt x="1124" y="239"/>
                  </a:lnTo>
                  <a:lnTo>
                    <a:pt x="1128" y="238"/>
                  </a:lnTo>
                  <a:lnTo>
                    <a:pt x="1129" y="238"/>
                  </a:lnTo>
                  <a:lnTo>
                    <a:pt x="1131" y="238"/>
                  </a:lnTo>
                  <a:lnTo>
                    <a:pt x="1132" y="238"/>
                  </a:lnTo>
                  <a:lnTo>
                    <a:pt x="1135" y="239"/>
                  </a:lnTo>
                  <a:lnTo>
                    <a:pt x="1136" y="240"/>
                  </a:lnTo>
                  <a:lnTo>
                    <a:pt x="1142" y="240"/>
                  </a:lnTo>
                  <a:lnTo>
                    <a:pt x="1145" y="242"/>
                  </a:lnTo>
                  <a:lnTo>
                    <a:pt x="1147" y="245"/>
                  </a:lnTo>
                  <a:lnTo>
                    <a:pt x="1152" y="252"/>
                  </a:lnTo>
                  <a:lnTo>
                    <a:pt x="1154" y="253"/>
                  </a:lnTo>
                  <a:lnTo>
                    <a:pt x="1161" y="256"/>
                  </a:lnTo>
                  <a:lnTo>
                    <a:pt x="1164" y="257"/>
                  </a:lnTo>
                  <a:lnTo>
                    <a:pt x="1165" y="259"/>
                  </a:lnTo>
                  <a:lnTo>
                    <a:pt x="1166" y="260"/>
                  </a:lnTo>
                  <a:lnTo>
                    <a:pt x="1166" y="261"/>
                  </a:lnTo>
                  <a:lnTo>
                    <a:pt x="1166" y="264"/>
                  </a:lnTo>
                  <a:lnTo>
                    <a:pt x="1166" y="265"/>
                  </a:lnTo>
                  <a:lnTo>
                    <a:pt x="1167" y="267"/>
                  </a:lnTo>
                  <a:lnTo>
                    <a:pt x="1168" y="267"/>
                  </a:lnTo>
                  <a:lnTo>
                    <a:pt x="1172" y="268"/>
                  </a:lnTo>
                  <a:lnTo>
                    <a:pt x="1173" y="269"/>
                  </a:lnTo>
                  <a:lnTo>
                    <a:pt x="1174" y="269"/>
                  </a:lnTo>
                  <a:lnTo>
                    <a:pt x="1174" y="270"/>
                  </a:lnTo>
                  <a:lnTo>
                    <a:pt x="1173" y="271"/>
                  </a:lnTo>
                  <a:lnTo>
                    <a:pt x="1173" y="272"/>
                  </a:lnTo>
                  <a:lnTo>
                    <a:pt x="1174" y="272"/>
                  </a:lnTo>
                  <a:lnTo>
                    <a:pt x="1180" y="278"/>
                  </a:lnTo>
                  <a:lnTo>
                    <a:pt x="1180" y="279"/>
                  </a:lnTo>
                  <a:lnTo>
                    <a:pt x="1181" y="280"/>
                  </a:lnTo>
                  <a:lnTo>
                    <a:pt x="1182" y="281"/>
                  </a:lnTo>
                  <a:lnTo>
                    <a:pt x="1184" y="282"/>
                  </a:lnTo>
                  <a:lnTo>
                    <a:pt x="1185" y="284"/>
                  </a:lnTo>
                  <a:lnTo>
                    <a:pt x="1188" y="286"/>
                  </a:lnTo>
                  <a:lnTo>
                    <a:pt x="1189" y="288"/>
                  </a:lnTo>
                  <a:lnTo>
                    <a:pt x="1190" y="290"/>
                  </a:lnTo>
                  <a:lnTo>
                    <a:pt x="1190" y="292"/>
                  </a:lnTo>
                  <a:lnTo>
                    <a:pt x="1190" y="294"/>
                  </a:lnTo>
                  <a:lnTo>
                    <a:pt x="1190" y="295"/>
                  </a:lnTo>
                  <a:lnTo>
                    <a:pt x="1191" y="295"/>
                  </a:lnTo>
                  <a:lnTo>
                    <a:pt x="1191" y="296"/>
                  </a:lnTo>
                  <a:lnTo>
                    <a:pt x="1192" y="297"/>
                  </a:lnTo>
                  <a:lnTo>
                    <a:pt x="1193" y="298"/>
                  </a:lnTo>
                  <a:lnTo>
                    <a:pt x="1193" y="300"/>
                  </a:lnTo>
                  <a:lnTo>
                    <a:pt x="1195" y="300"/>
                  </a:lnTo>
                  <a:lnTo>
                    <a:pt x="1195" y="301"/>
                  </a:lnTo>
                  <a:lnTo>
                    <a:pt x="1196" y="301"/>
                  </a:lnTo>
                  <a:lnTo>
                    <a:pt x="1195" y="302"/>
                  </a:lnTo>
                  <a:lnTo>
                    <a:pt x="1195" y="303"/>
                  </a:lnTo>
                  <a:lnTo>
                    <a:pt x="1196" y="303"/>
                  </a:lnTo>
                  <a:lnTo>
                    <a:pt x="1196" y="304"/>
                  </a:lnTo>
                  <a:lnTo>
                    <a:pt x="1196" y="305"/>
                  </a:lnTo>
                  <a:lnTo>
                    <a:pt x="1196" y="306"/>
                  </a:lnTo>
                  <a:lnTo>
                    <a:pt x="1195" y="307"/>
                  </a:lnTo>
                  <a:lnTo>
                    <a:pt x="1195" y="309"/>
                  </a:lnTo>
                  <a:lnTo>
                    <a:pt x="1196" y="310"/>
                  </a:lnTo>
                  <a:lnTo>
                    <a:pt x="1196" y="311"/>
                  </a:lnTo>
                  <a:lnTo>
                    <a:pt x="1196" y="312"/>
                  </a:lnTo>
                  <a:lnTo>
                    <a:pt x="1195" y="313"/>
                  </a:lnTo>
                  <a:lnTo>
                    <a:pt x="1193" y="313"/>
                  </a:lnTo>
                  <a:lnTo>
                    <a:pt x="1193" y="314"/>
                  </a:lnTo>
                  <a:lnTo>
                    <a:pt x="1192" y="314"/>
                  </a:lnTo>
                  <a:lnTo>
                    <a:pt x="1191" y="314"/>
                  </a:lnTo>
                  <a:lnTo>
                    <a:pt x="1190" y="315"/>
                  </a:lnTo>
                  <a:lnTo>
                    <a:pt x="1190" y="317"/>
                  </a:lnTo>
                  <a:lnTo>
                    <a:pt x="1189" y="317"/>
                  </a:lnTo>
                  <a:lnTo>
                    <a:pt x="1188" y="318"/>
                  </a:lnTo>
                  <a:lnTo>
                    <a:pt x="1187" y="318"/>
                  </a:lnTo>
                  <a:lnTo>
                    <a:pt x="1185" y="317"/>
                  </a:lnTo>
                  <a:lnTo>
                    <a:pt x="1184" y="315"/>
                  </a:lnTo>
                  <a:lnTo>
                    <a:pt x="1183" y="315"/>
                  </a:lnTo>
                  <a:lnTo>
                    <a:pt x="1181" y="315"/>
                  </a:lnTo>
                  <a:lnTo>
                    <a:pt x="1179" y="315"/>
                  </a:lnTo>
                  <a:lnTo>
                    <a:pt x="1175" y="317"/>
                  </a:lnTo>
                  <a:lnTo>
                    <a:pt x="1174" y="317"/>
                  </a:lnTo>
                  <a:lnTo>
                    <a:pt x="1164" y="313"/>
                  </a:lnTo>
                  <a:lnTo>
                    <a:pt x="1163" y="312"/>
                  </a:lnTo>
                  <a:lnTo>
                    <a:pt x="1162" y="310"/>
                  </a:lnTo>
                  <a:lnTo>
                    <a:pt x="1161" y="310"/>
                  </a:lnTo>
                  <a:lnTo>
                    <a:pt x="1159" y="311"/>
                  </a:lnTo>
                  <a:lnTo>
                    <a:pt x="1158" y="311"/>
                  </a:lnTo>
                  <a:lnTo>
                    <a:pt x="1157" y="310"/>
                  </a:lnTo>
                  <a:lnTo>
                    <a:pt x="1157" y="309"/>
                  </a:lnTo>
                  <a:lnTo>
                    <a:pt x="1156" y="307"/>
                  </a:lnTo>
                  <a:lnTo>
                    <a:pt x="1155" y="309"/>
                  </a:lnTo>
                  <a:lnTo>
                    <a:pt x="1154" y="310"/>
                  </a:lnTo>
                  <a:lnTo>
                    <a:pt x="1153" y="312"/>
                  </a:lnTo>
                  <a:lnTo>
                    <a:pt x="1152" y="313"/>
                  </a:lnTo>
                  <a:lnTo>
                    <a:pt x="1150" y="312"/>
                  </a:lnTo>
                  <a:lnTo>
                    <a:pt x="1149" y="312"/>
                  </a:lnTo>
                  <a:lnTo>
                    <a:pt x="1147" y="311"/>
                  </a:lnTo>
                  <a:lnTo>
                    <a:pt x="1146" y="312"/>
                  </a:lnTo>
                  <a:lnTo>
                    <a:pt x="1142" y="312"/>
                  </a:lnTo>
                  <a:lnTo>
                    <a:pt x="1141" y="312"/>
                  </a:lnTo>
                  <a:lnTo>
                    <a:pt x="1139" y="311"/>
                  </a:lnTo>
                  <a:lnTo>
                    <a:pt x="1137" y="310"/>
                  </a:lnTo>
                  <a:lnTo>
                    <a:pt x="1136" y="310"/>
                  </a:lnTo>
                  <a:lnTo>
                    <a:pt x="1135" y="310"/>
                  </a:lnTo>
                  <a:lnTo>
                    <a:pt x="1133" y="311"/>
                  </a:lnTo>
                  <a:lnTo>
                    <a:pt x="1132" y="311"/>
                  </a:lnTo>
                  <a:lnTo>
                    <a:pt x="1131" y="313"/>
                  </a:lnTo>
                  <a:lnTo>
                    <a:pt x="1129" y="313"/>
                  </a:lnTo>
                  <a:lnTo>
                    <a:pt x="1128" y="313"/>
                  </a:lnTo>
                  <a:lnTo>
                    <a:pt x="1126" y="315"/>
                  </a:lnTo>
                  <a:lnTo>
                    <a:pt x="1124" y="315"/>
                  </a:lnTo>
                  <a:lnTo>
                    <a:pt x="1122" y="317"/>
                  </a:lnTo>
                  <a:lnTo>
                    <a:pt x="1121" y="317"/>
                  </a:lnTo>
                  <a:lnTo>
                    <a:pt x="1120" y="317"/>
                  </a:lnTo>
                  <a:lnTo>
                    <a:pt x="1120" y="318"/>
                  </a:lnTo>
                  <a:lnTo>
                    <a:pt x="1119" y="320"/>
                  </a:lnTo>
                  <a:lnTo>
                    <a:pt x="1118" y="321"/>
                  </a:lnTo>
                  <a:lnTo>
                    <a:pt x="1113" y="322"/>
                  </a:lnTo>
                  <a:lnTo>
                    <a:pt x="1113" y="321"/>
                  </a:lnTo>
                  <a:lnTo>
                    <a:pt x="1111" y="320"/>
                  </a:lnTo>
                  <a:lnTo>
                    <a:pt x="1110" y="318"/>
                  </a:lnTo>
                  <a:lnTo>
                    <a:pt x="1109" y="317"/>
                  </a:lnTo>
                  <a:lnTo>
                    <a:pt x="1106" y="318"/>
                  </a:lnTo>
                  <a:lnTo>
                    <a:pt x="1105" y="318"/>
                  </a:lnTo>
                  <a:lnTo>
                    <a:pt x="1103" y="319"/>
                  </a:lnTo>
                  <a:lnTo>
                    <a:pt x="1103" y="320"/>
                  </a:lnTo>
                  <a:lnTo>
                    <a:pt x="1103" y="321"/>
                  </a:lnTo>
                  <a:lnTo>
                    <a:pt x="1103" y="322"/>
                  </a:lnTo>
                  <a:lnTo>
                    <a:pt x="1102" y="323"/>
                  </a:lnTo>
                  <a:lnTo>
                    <a:pt x="1101" y="326"/>
                  </a:lnTo>
                  <a:lnTo>
                    <a:pt x="1101" y="329"/>
                  </a:lnTo>
                  <a:lnTo>
                    <a:pt x="1101" y="330"/>
                  </a:lnTo>
                  <a:lnTo>
                    <a:pt x="1098" y="330"/>
                  </a:lnTo>
                  <a:lnTo>
                    <a:pt x="1086" y="329"/>
                  </a:lnTo>
                  <a:lnTo>
                    <a:pt x="1081" y="329"/>
                  </a:lnTo>
                  <a:lnTo>
                    <a:pt x="1080" y="329"/>
                  </a:lnTo>
                  <a:lnTo>
                    <a:pt x="1077" y="331"/>
                  </a:lnTo>
                  <a:lnTo>
                    <a:pt x="1075" y="332"/>
                  </a:lnTo>
                  <a:lnTo>
                    <a:pt x="1073" y="332"/>
                  </a:lnTo>
                  <a:lnTo>
                    <a:pt x="1072" y="334"/>
                  </a:lnTo>
                  <a:lnTo>
                    <a:pt x="1071" y="334"/>
                  </a:lnTo>
                  <a:lnTo>
                    <a:pt x="1071" y="336"/>
                  </a:lnTo>
                  <a:lnTo>
                    <a:pt x="1070" y="336"/>
                  </a:lnTo>
                  <a:lnTo>
                    <a:pt x="1070" y="337"/>
                  </a:lnTo>
                  <a:lnTo>
                    <a:pt x="1063" y="344"/>
                  </a:lnTo>
                  <a:lnTo>
                    <a:pt x="1059" y="354"/>
                  </a:lnTo>
                  <a:lnTo>
                    <a:pt x="1059" y="356"/>
                  </a:lnTo>
                  <a:lnTo>
                    <a:pt x="1059" y="357"/>
                  </a:lnTo>
                  <a:lnTo>
                    <a:pt x="1060" y="359"/>
                  </a:lnTo>
                  <a:lnTo>
                    <a:pt x="1060" y="360"/>
                  </a:lnTo>
                  <a:lnTo>
                    <a:pt x="1059" y="362"/>
                  </a:lnTo>
                  <a:lnTo>
                    <a:pt x="1056" y="365"/>
                  </a:lnTo>
                  <a:lnTo>
                    <a:pt x="1055" y="365"/>
                  </a:lnTo>
                  <a:lnTo>
                    <a:pt x="1054" y="367"/>
                  </a:lnTo>
                  <a:lnTo>
                    <a:pt x="1053" y="367"/>
                  </a:lnTo>
                  <a:lnTo>
                    <a:pt x="1051" y="367"/>
                  </a:lnTo>
                  <a:lnTo>
                    <a:pt x="1050" y="368"/>
                  </a:lnTo>
                  <a:lnTo>
                    <a:pt x="1042" y="374"/>
                  </a:lnTo>
                  <a:lnTo>
                    <a:pt x="1040" y="378"/>
                  </a:lnTo>
                  <a:lnTo>
                    <a:pt x="1038" y="379"/>
                  </a:lnTo>
                  <a:lnTo>
                    <a:pt x="1037" y="379"/>
                  </a:lnTo>
                  <a:lnTo>
                    <a:pt x="1030" y="381"/>
                  </a:lnTo>
                  <a:lnTo>
                    <a:pt x="1026" y="381"/>
                  </a:lnTo>
                  <a:lnTo>
                    <a:pt x="1018" y="381"/>
                  </a:lnTo>
                  <a:lnTo>
                    <a:pt x="1011" y="382"/>
                  </a:lnTo>
                  <a:lnTo>
                    <a:pt x="1010" y="382"/>
                  </a:lnTo>
                  <a:lnTo>
                    <a:pt x="1003" y="380"/>
                  </a:lnTo>
                  <a:lnTo>
                    <a:pt x="1002" y="380"/>
                  </a:lnTo>
                  <a:lnTo>
                    <a:pt x="1001" y="380"/>
                  </a:lnTo>
                  <a:lnTo>
                    <a:pt x="997" y="382"/>
                  </a:lnTo>
                  <a:lnTo>
                    <a:pt x="995" y="382"/>
                  </a:lnTo>
                  <a:lnTo>
                    <a:pt x="995" y="386"/>
                  </a:lnTo>
                  <a:lnTo>
                    <a:pt x="994" y="387"/>
                  </a:lnTo>
                  <a:lnTo>
                    <a:pt x="994" y="389"/>
                  </a:lnTo>
                  <a:lnTo>
                    <a:pt x="992" y="392"/>
                  </a:lnTo>
                  <a:lnTo>
                    <a:pt x="984" y="399"/>
                  </a:lnTo>
                  <a:lnTo>
                    <a:pt x="982" y="401"/>
                  </a:lnTo>
                  <a:lnTo>
                    <a:pt x="982" y="402"/>
                  </a:lnTo>
                  <a:lnTo>
                    <a:pt x="981" y="403"/>
                  </a:lnTo>
                  <a:lnTo>
                    <a:pt x="980" y="405"/>
                  </a:lnTo>
                  <a:lnTo>
                    <a:pt x="978" y="406"/>
                  </a:lnTo>
                  <a:lnTo>
                    <a:pt x="977" y="406"/>
                  </a:lnTo>
                  <a:lnTo>
                    <a:pt x="975" y="407"/>
                  </a:lnTo>
                  <a:lnTo>
                    <a:pt x="973" y="407"/>
                  </a:lnTo>
                  <a:lnTo>
                    <a:pt x="972" y="407"/>
                  </a:lnTo>
                  <a:lnTo>
                    <a:pt x="971" y="410"/>
                  </a:lnTo>
                  <a:lnTo>
                    <a:pt x="966" y="412"/>
                  </a:lnTo>
                  <a:lnTo>
                    <a:pt x="964" y="415"/>
                  </a:lnTo>
                  <a:lnTo>
                    <a:pt x="963" y="416"/>
                  </a:lnTo>
                  <a:lnTo>
                    <a:pt x="961" y="416"/>
                  </a:lnTo>
                  <a:lnTo>
                    <a:pt x="959" y="416"/>
                  </a:lnTo>
                  <a:lnTo>
                    <a:pt x="958" y="415"/>
                  </a:lnTo>
                  <a:lnTo>
                    <a:pt x="957" y="415"/>
                  </a:lnTo>
                  <a:lnTo>
                    <a:pt x="957" y="414"/>
                  </a:lnTo>
                  <a:lnTo>
                    <a:pt x="943" y="413"/>
                  </a:lnTo>
                  <a:lnTo>
                    <a:pt x="940" y="412"/>
                  </a:lnTo>
                  <a:lnTo>
                    <a:pt x="938" y="412"/>
                  </a:lnTo>
                  <a:lnTo>
                    <a:pt x="930" y="410"/>
                  </a:lnTo>
                  <a:lnTo>
                    <a:pt x="924" y="407"/>
                  </a:lnTo>
                  <a:lnTo>
                    <a:pt x="923" y="406"/>
                  </a:lnTo>
                  <a:lnTo>
                    <a:pt x="923" y="405"/>
                  </a:lnTo>
                  <a:lnTo>
                    <a:pt x="921" y="403"/>
                  </a:lnTo>
                  <a:lnTo>
                    <a:pt x="918" y="399"/>
                  </a:lnTo>
                  <a:lnTo>
                    <a:pt x="917" y="399"/>
                  </a:lnTo>
                  <a:lnTo>
                    <a:pt x="916" y="398"/>
                  </a:lnTo>
                  <a:lnTo>
                    <a:pt x="906" y="399"/>
                  </a:lnTo>
                  <a:lnTo>
                    <a:pt x="903" y="398"/>
                  </a:lnTo>
                  <a:lnTo>
                    <a:pt x="902" y="398"/>
                  </a:lnTo>
                  <a:lnTo>
                    <a:pt x="900" y="398"/>
                  </a:lnTo>
                  <a:lnTo>
                    <a:pt x="899" y="399"/>
                  </a:lnTo>
                  <a:lnTo>
                    <a:pt x="898" y="399"/>
                  </a:lnTo>
                  <a:lnTo>
                    <a:pt x="897" y="401"/>
                  </a:lnTo>
                  <a:lnTo>
                    <a:pt x="896" y="401"/>
                  </a:lnTo>
                  <a:lnTo>
                    <a:pt x="894" y="402"/>
                  </a:lnTo>
                  <a:lnTo>
                    <a:pt x="892" y="403"/>
                  </a:lnTo>
                  <a:lnTo>
                    <a:pt x="892" y="404"/>
                  </a:lnTo>
                  <a:lnTo>
                    <a:pt x="885" y="419"/>
                  </a:lnTo>
                  <a:lnTo>
                    <a:pt x="885" y="420"/>
                  </a:lnTo>
                  <a:lnTo>
                    <a:pt x="885" y="421"/>
                  </a:lnTo>
                  <a:lnTo>
                    <a:pt x="885" y="422"/>
                  </a:lnTo>
                  <a:lnTo>
                    <a:pt x="885" y="423"/>
                  </a:lnTo>
                  <a:lnTo>
                    <a:pt x="885" y="424"/>
                  </a:lnTo>
                  <a:lnTo>
                    <a:pt x="885" y="426"/>
                  </a:lnTo>
                  <a:lnTo>
                    <a:pt x="883" y="427"/>
                  </a:lnTo>
                  <a:lnTo>
                    <a:pt x="882" y="429"/>
                  </a:lnTo>
                  <a:lnTo>
                    <a:pt x="881" y="430"/>
                  </a:lnTo>
                  <a:lnTo>
                    <a:pt x="880" y="431"/>
                  </a:lnTo>
                  <a:lnTo>
                    <a:pt x="880" y="434"/>
                  </a:lnTo>
                  <a:lnTo>
                    <a:pt x="879" y="435"/>
                  </a:lnTo>
                  <a:lnTo>
                    <a:pt x="879" y="437"/>
                  </a:lnTo>
                  <a:lnTo>
                    <a:pt x="880" y="438"/>
                  </a:lnTo>
                  <a:lnTo>
                    <a:pt x="882" y="439"/>
                  </a:lnTo>
                  <a:lnTo>
                    <a:pt x="882" y="440"/>
                  </a:lnTo>
                  <a:lnTo>
                    <a:pt x="883" y="441"/>
                  </a:lnTo>
                  <a:lnTo>
                    <a:pt x="883" y="444"/>
                  </a:lnTo>
                  <a:lnTo>
                    <a:pt x="883" y="445"/>
                  </a:lnTo>
                  <a:lnTo>
                    <a:pt x="885" y="447"/>
                  </a:lnTo>
                  <a:lnTo>
                    <a:pt x="888" y="452"/>
                  </a:lnTo>
                  <a:lnTo>
                    <a:pt x="889" y="453"/>
                  </a:lnTo>
                  <a:lnTo>
                    <a:pt x="894" y="455"/>
                  </a:lnTo>
                  <a:lnTo>
                    <a:pt x="895" y="456"/>
                  </a:lnTo>
                  <a:lnTo>
                    <a:pt x="896" y="459"/>
                  </a:lnTo>
                  <a:lnTo>
                    <a:pt x="899" y="464"/>
                  </a:lnTo>
                  <a:lnTo>
                    <a:pt x="899" y="466"/>
                  </a:lnTo>
                  <a:lnTo>
                    <a:pt x="900" y="468"/>
                  </a:lnTo>
                  <a:lnTo>
                    <a:pt x="899" y="469"/>
                  </a:lnTo>
                  <a:lnTo>
                    <a:pt x="899" y="471"/>
                  </a:lnTo>
                  <a:lnTo>
                    <a:pt x="898" y="471"/>
                  </a:lnTo>
                  <a:lnTo>
                    <a:pt x="896" y="472"/>
                  </a:lnTo>
                  <a:lnTo>
                    <a:pt x="894" y="472"/>
                  </a:lnTo>
                  <a:lnTo>
                    <a:pt x="892" y="472"/>
                  </a:lnTo>
                  <a:lnTo>
                    <a:pt x="887" y="480"/>
                  </a:lnTo>
                  <a:lnTo>
                    <a:pt x="886" y="481"/>
                  </a:lnTo>
                  <a:lnTo>
                    <a:pt x="885" y="481"/>
                  </a:lnTo>
                  <a:lnTo>
                    <a:pt x="880" y="481"/>
                  </a:lnTo>
                  <a:lnTo>
                    <a:pt x="880" y="482"/>
                  </a:lnTo>
                  <a:lnTo>
                    <a:pt x="877" y="483"/>
                  </a:lnTo>
                  <a:lnTo>
                    <a:pt x="868" y="488"/>
                  </a:lnTo>
                  <a:lnTo>
                    <a:pt x="863" y="490"/>
                  </a:lnTo>
                  <a:lnTo>
                    <a:pt x="862" y="491"/>
                  </a:lnTo>
                  <a:lnTo>
                    <a:pt x="857" y="498"/>
                  </a:lnTo>
                  <a:lnTo>
                    <a:pt x="853" y="504"/>
                  </a:lnTo>
                  <a:lnTo>
                    <a:pt x="852" y="505"/>
                  </a:lnTo>
                  <a:lnTo>
                    <a:pt x="852" y="507"/>
                  </a:lnTo>
                  <a:lnTo>
                    <a:pt x="849" y="510"/>
                  </a:lnTo>
                  <a:lnTo>
                    <a:pt x="848" y="511"/>
                  </a:lnTo>
                  <a:lnTo>
                    <a:pt x="845" y="514"/>
                  </a:lnTo>
                  <a:lnTo>
                    <a:pt x="844" y="514"/>
                  </a:lnTo>
                  <a:lnTo>
                    <a:pt x="843" y="518"/>
                  </a:lnTo>
                  <a:lnTo>
                    <a:pt x="843" y="519"/>
                  </a:lnTo>
                  <a:lnTo>
                    <a:pt x="833" y="522"/>
                  </a:lnTo>
                  <a:lnTo>
                    <a:pt x="831" y="523"/>
                  </a:lnTo>
                  <a:lnTo>
                    <a:pt x="831" y="524"/>
                  </a:lnTo>
                  <a:lnTo>
                    <a:pt x="830" y="524"/>
                  </a:lnTo>
                  <a:lnTo>
                    <a:pt x="829" y="524"/>
                  </a:lnTo>
                  <a:lnTo>
                    <a:pt x="829" y="526"/>
                  </a:lnTo>
                  <a:lnTo>
                    <a:pt x="827" y="524"/>
                  </a:lnTo>
                  <a:lnTo>
                    <a:pt x="825" y="526"/>
                  </a:lnTo>
                  <a:lnTo>
                    <a:pt x="816" y="529"/>
                  </a:lnTo>
                  <a:lnTo>
                    <a:pt x="810" y="533"/>
                  </a:lnTo>
                  <a:lnTo>
                    <a:pt x="809" y="533"/>
                  </a:lnTo>
                  <a:lnTo>
                    <a:pt x="809" y="535"/>
                  </a:lnTo>
                  <a:lnTo>
                    <a:pt x="802" y="535"/>
                  </a:lnTo>
                  <a:lnTo>
                    <a:pt x="801" y="536"/>
                  </a:lnTo>
                  <a:lnTo>
                    <a:pt x="800" y="536"/>
                  </a:lnTo>
                  <a:lnTo>
                    <a:pt x="790" y="535"/>
                  </a:lnTo>
                  <a:lnTo>
                    <a:pt x="788" y="535"/>
                  </a:lnTo>
                  <a:lnTo>
                    <a:pt x="785" y="537"/>
                  </a:lnTo>
                  <a:lnTo>
                    <a:pt x="784" y="537"/>
                  </a:lnTo>
                  <a:lnTo>
                    <a:pt x="783" y="537"/>
                  </a:lnTo>
                  <a:lnTo>
                    <a:pt x="773" y="535"/>
                  </a:lnTo>
                  <a:lnTo>
                    <a:pt x="765" y="536"/>
                  </a:lnTo>
                  <a:lnTo>
                    <a:pt x="761" y="535"/>
                  </a:lnTo>
                  <a:lnTo>
                    <a:pt x="760" y="535"/>
                  </a:lnTo>
                  <a:lnTo>
                    <a:pt x="754" y="535"/>
                  </a:lnTo>
                  <a:lnTo>
                    <a:pt x="739" y="538"/>
                  </a:lnTo>
                  <a:lnTo>
                    <a:pt x="723" y="540"/>
                  </a:lnTo>
                  <a:lnTo>
                    <a:pt x="707" y="543"/>
                  </a:lnTo>
                  <a:lnTo>
                    <a:pt x="690" y="551"/>
                  </a:lnTo>
                  <a:lnTo>
                    <a:pt x="674" y="557"/>
                  </a:lnTo>
                  <a:lnTo>
                    <a:pt x="659" y="565"/>
                  </a:lnTo>
                  <a:lnTo>
                    <a:pt x="656" y="566"/>
                  </a:lnTo>
                  <a:lnTo>
                    <a:pt x="655" y="568"/>
                  </a:lnTo>
                  <a:lnTo>
                    <a:pt x="654" y="568"/>
                  </a:lnTo>
                  <a:lnTo>
                    <a:pt x="654" y="569"/>
                  </a:lnTo>
                  <a:lnTo>
                    <a:pt x="651" y="570"/>
                  </a:lnTo>
                  <a:lnTo>
                    <a:pt x="649" y="570"/>
                  </a:lnTo>
                  <a:lnTo>
                    <a:pt x="642" y="578"/>
                  </a:lnTo>
                  <a:lnTo>
                    <a:pt x="640" y="578"/>
                  </a:lnTo>
                  <a:lnTo>
                    <a:pt x="639" y="575"/>
                  </a:lnTo>
                  <a:lnTo>
                    <a:pt x="638" y="575"/>
                  </a:lnTo>
                  <a:lnTo>
                    <a:pt x="638" y="574"/>
                  </a:lnTo>
                  <a:lnTo>
                    <a:pt x="627" y="574"/>
                  </a:lnTo>
                  <a:lnTo>
                    <a:pt x="623" y="574"/>
                  </a:lnTo>
                  <a:lnTo>
                    <a:pt x="623" y="563"/>
                  </a:lnTo>
                  <a:lnTo>
                    <a:pt x="609" y="566"/>
                  </a:lnTo>
                  <a:lnTo>
                    <a:pt x="594" y="570"/>
                  </a:lnTo>
                  <a:lnTo>
                    <a:pt x="593" y="569"/>
                  </a:lnTo>
                  <a:lnTo>
                    <a:pt x="581" y="563"/>
                  </a:lnTo>
                  <a:lnTo>
                    <a:pt x="571" y="557"/>
                  </a:lnTo>
                  <a:lnTo>
                    <a:pt x="570" y="557"/>
                  </a:lnTo>
                  <a:lnTo>
                    <a:pt x="556" y="554"/>
                  </a:lnTo>
                  <a:lnTo>
                    <a:pt x="544" y="551"/>
                  </a:lnTo>
                  <a:lnTo>
                    <a:pt x="532" y="548"/>
                  </a:lnTo>
                  <a:lnTo>
                    <a:pt x="529" y="547"/>
                  </a:lnTo>
                  <a:lnTo>
                    <a:pt x="526" y="543"/>
                  </a:lnTo>
                  <a:lnTo>
                    <a:pt x="520" y="533"/>
                  </a:lnTo>
                  <a:lnTo>
                    <a:pt x="517" y="531"/>
                  </a:lnTo>
                  <a:lnTo>
                    <a:pt x="512" y="530"/>
                  </a:lnTo>
                  <a:lnTo>
                    <a:pt x="508" y="530"/>
                  </a:lnTo>
                  <a:lnTo>
                    <a:pt x="501" y="530"/>
                  </a:lnTo>
                  <a:lnTo>
                    <a:pt x="486" y="528"/>
                  </a:lnTo>
                  <a:lnTo>
                    <a:pt x="470" y="526"/>
                  </a:lnTo>
                  <a:lnTo>
                    <a:pt x="456" y="523"/>
                  </a:lnTo>
                  <a:lnTo>
                    <a:pt x="455" y="523"/>
                  </a:lnTo>
                  <a:lnTo>
                    <a:pt x="441" y="527"/>
                  </a:lnTo>
                  <a:lnTo>
                    <a:pt x="435" y="529"/>
                  </a:lnTo>
                  <a:lnTo>
                    <a:pt x="421" y="527"/>
                  </a:lnTo>
                  <a:lnTo>
                    <a:pt x="406" y="524"/>
                  </a:lnTo>
                  <a:lnTo>
                    <a:pt x="390" y="522"/>
                  </a:lnTo>
                  <a:lnTo>
                    <a:pt x="375" y="521"/>
                  </a:lnTo>
                  <a:lnTo>
                    <a:pt x="363" y="519"/>
                  </a:lnTo>
                  <a:lnTo>
                    <a:pt x="351" y="518"/>
                  </a:lnTo>
                  <a:lnTo>
                    <a:pt x="338" y="519"/>
                  </a:lnTo>
                  <a:lnTo>
                    <a:pt x="325" y="520"/>
                  </a:lnTo>
                  <a:lnTo>
                    <a:pt x="321" y="521"/>
                  </a:lnTo>
                  <a:lnTo>
                    <a:pt x="320" y="521"/>
                  </a:lnTo>
                  <a:lnTo>
                    <a:pt x="320" y="520"/>
                  </a:lnTo>
                  <a:lnTo>
                    <a:pt x="319" y="513"/>
                  </a:lnTo>
                  <a:lnTo>
                    <a:pt x="319" y="512"/>
                  </a:lnTo>
                  <a:lnTo>
                    <a:pt x="319" y="511"/>
                  </a:lnTo>
                  <a:lnTo>
                    <a:pt x="318" y="510"/>
                  </a:lnTo>
                  <a:lnTo>
                    <a:pt x="303" y="496"/>
                  </a:lnTo>
                  <a:lnTo>
                    <a:pt x="302" y="494"/>
                  </a:lnTo>
                  <a:lnTo>
                    <a:pt x="301" y="491"/>
                  </a:lnTo>
                  <a:lnTo>
                    <a:pt x="301" y="489"/>
                  </a:lnTo>
                  <a:lnTo>
                    <a:pt x="301" y="487"/>
                  </a:lnTo>
                  <a:lnTo>
                    <a:pt x="301" y="486"/>
                  </a:lnTo>
                  <a:lnTo>
                    <a:pt x="295" y="474"/>
                  </a:lnTo>
                  <a:lnTo>
                    <a:pt x="292" y="462"/>
                  </a:lnTo>
                  <a:lnTo>
                    <a:pt x="289" y="457"/>
                  </a:lnTo>
                  <a:lnTo>
                    <a:pt x="288" y="456"/>
                  </a:lnTo>
                  <a:lnTo>
                    <a:pt x="287" y="455"/>
                  </a:lnTo>
                  <a:lnTo>
                    <a:pt x="285" y="455"/>
                  </a:lnTo>
                  <a:lnTo>
                    <a:pt x="282" y="455"/>
                  </a:lnTo>
                  <a:lnTo>
                    <a:pt x="282" y="454"/>
                  </a:lnTo>
                  <a:lnTo>
                    <a:pt x="282" y="453"/>
                  </a:lnTo>
                  <a:lnTo>
                    <a:pt x="282" y="449"/>
                  </a:lnTo>
                  <a:lnTo>
                    <a:pt x="282" y="447"/>
                  </a:lnTo>
                  <a:lnTo>
                    <a:pt x="282" y="446"/>
                  </a:lnTo>
                  <a:lnTo>
                    <a:pt x="283" y="445"/>
                  </a:lnTo>
                  <a:lnTo>
                    <a:pt x="283" y="444"/>
                  </a:lnTo>
                  <a:lnTo>
                    <a:pt x="283" y="443"/>
                  </a:lnTo>
                  <a:lnTo>
                    <a:pt x="284" y="441"/>
                  </a:lnTo>
                  <a:lnTo>
                    <a:pt x="284" y="440"/>
                  </a:lnTo>
                  <a:lnTo>
                    <a:pt x="271" y="441"/>
                  </a:lnTo>
                  <a:lnTo>
                    <a:pt x="269" y="441"/>
                  </a:lnTo>
                  <a:lnTo>
                    <a:pt x="266" y="439"/>
                  </a:lnTo>
                  <a:lnTo>
                    <a:pt x="259" y="437"/>
                  </a:lnTo>
                  <a:lnTo>
                    <a:pt x="258" y="437"/>
                  </a:lnTo>
                  <a:lnTo>
                    <a:pt x="258" y="436"/>
                  </a:lnTo>
                  <a:lnTo>
                    <a:pt x="257" y="435"/>
                  </a:lnTo>
                  <a:lnTo>
                    <a:pt x="254" y="432"/>
                  </a:lnTo>
                  <a:lnTo>
                    <a:pt x="250" y="429"/>
                  </a:lnTo>
                  <a:lnTo>
                    <a:pt x="249" y="429"/>
                  </a:lnTo>
                  <a:lnTo>
                    <a:pt x="247" y="429"/>
                  </a:lnTo>
                  <a:lnTo>
                    <a:pt x="245" y="428"/>
                  </a:lnTo>
                  <a:lnTo>
                    <a:pt x="244" y="428"/>
                  </a:lnTo>
                  <a:lnTo>
                    <a:pt x="243" y="426"/>
                  </a:lnTo>
                  <a:lnTo>
                    <a:pt x="243" y="424"/>
                  </a:lnTo>
                  <a:lnTo>
                    <a:pt x="240" y="421"/>
                  </a:lnTo>
                  <a:lnTo>
                    <a:pt x="239" y="420"/>
                  </a:lnTo>
                  <a:lnTo>
                    <a:pt x="237" y="420"/>
                  </a:lnTo>
                  <a:lnTo>
                    <a:pt x="236" y="421"/>
                  </a:lnTo>
                  <a:lnTo>
                    <a:pt x="234" y="421"/>
                  </a:lnTo>
                  <a:lnTo>
                    <a:pt x="232" y="421"/>
                  </a:lnTo>
                  <a:lnTo>
                    <a:pt x="230" y="420"/>
                  </a:lnTo>
                  <a:lnTo>
                    <a:pt x="227" y="418"/>
                  </a:lnTo>
                  <a:lnTo>
                    <a:pt x="222" y="410"/>
                  </a:lnTo>
                  <a:lnTo>
                    <a:pt x="220" y="409"/>
                  </a:lnTo>
                  <a:lnTo>
                    <a:pt x="215" y="405"/>
                  </a:lnTo>
                  <a:lnTo>
                    <a:pt x="210" y="405"/>
                  </a:lnTo>
                  <a:lnTo>
                    <a:pt x="209" y="404"/>
                  </a:lnTo>
                  <a:lnTo>
                    <a:pt x="208" y="403"/>
                  </a:lnTo>
                  <a:lnTo>
                    <a:pt x="207" y="403"/>
                  </a:lnTo>
                  <a:lnTo>
                    <a:pt x="205" y="404"/>
                  </a:lnTo>
                  <a:lnTo>
                    <a:pt x="201" y="402"/>
                  </a:lnTo>
                  <a:lnTo>
                    <a:pt x="200" y="402"/>
                  </a:lnTo>
                  <a:lnTo>
                    <a:pt x="198" y="403"/>
                  </a:lnTo>
                  <a:lnTo>
                    <a:pt x="197" y="403"/>
                  </a:lnTo>
                  <a:lnTo>
                    <a:pt x="197" y="402"/>
                  </a:lnTo>
                  <a:lnTo>
                    <a:pt x="196" y="402"/>
                  </a:lnTo>
                  <a:lnTo>
                    <a:pt x="194" y="402"/>
                  </a:lnTo>
                  <a:lnTo>
                    <a:pt x="194" y="403"/>
                  </a:lnTo>
                  <a:lnTo>
                    <a:pt x="193" y="403"/>
                  </a:lnTo>
                  <a:lnTo>
                    <a:pt x="192" y="402"/>
                  </a:lnTo>
                  <a:lnTo>
                    <a:pt x="190" y="401"/>
                  </a:lnTo>
                  <a:lnTo>
                    <a:pt x="189" y="401"/>
                  </a:lnTo>
                  <a:lnTo>
                    <a:pt x="188" y="401"/>
                  </a:lnTo>
                  <a:lnTo>
                    <a:pt x="185" y="401"/>
                  </a:lnTo>
                  <a:lnTo>
                    <a:pt x="182" y="402"/>
                  </a:lnTo>
                  <a:lnTo>
                    <a:pt x="180" y="402"/>
                  </a:lnTo>
                  <a:lnTo>
                    <a:pt x="175" y="403"/>
                  </a:lnTo>
                  <a:lnTo>
                    <a:pt x="173" y="402"/>
                  </a:lnTo>
                  <a:lnTo>
                    <a:pt x="171" y="402"/>
                  </a:lnTo>
                  <a:lnTo>
                    <a:pt x="168" y="402"/>
                  </a:lnTo>
                  <a:lnTo>
                    <a:pt x="166" y="402"/>
                  </a:lnTo>
                  <a:lnTo>
                    <a:pt x="165" y="402"/>
                  </a:lnTo>
                  <a:lnTo>
                    <a:pt x="162" y="399"/>
                  </a:lnTo>
                  <a:lnTo>
                    <a:pt x="161" y="399"/>
                  </a:lnTo>
                  <a:lnTo>
                    <a:pt x="159" y="398"/>
                  </a:lnTo>
                  <a:lnTo>
                    <a:pt x="158" y="398"/>
                  </a:lnTo>
                  <a:lnTo>
                    <a:pt x="157" y="398"/>
                  </a:lnTo>
                  <a:lnTo>
                    <a:pt x="155" y="399"/>
                  </a:lnTo>
                  <a:lnTo>
                    <a:pt x="148" y="398"/>
                  </a:lnTo>
                  <a:lnTo>
                    <a:pt x="146" y="399"/>
                  </a:lnTo>
                  <a:lnTo>
                    <a:pt x="141" y="398"/>
                  </a:lnTo>
                  <a:lnTo>
                    <a:pt x="140" y="398"/>
                  </a:lnTo>
                  <a:lnTo>
                    <a:pt x="138" y="395"/>
                  </a:lnTo>
                  <a:lnTo>
                    <a:pt x="137" y="395"/>
                  </a:lnTo>
                  <a:lnTo>
                    <a:pt x="136" y="395"/>
                  </a:lnTo>
                  <a:lnTo>
                    <a:pt x="135" y="396"/>
                  </a:lnTo>
                  <a:lnTo>
                    <a:pt x="133" y="396"/>
                  </a:lnTo>
                  <a:lnTo>
                    <a:pt x="130" y="396"/>
                  </a:lnTo>
                  <a:lnTo>
                    <a:pt x="128" y="395"/>
                  </a:lnTo>
                  <a:lnTo>
                    <a:pt x="127" y="394"/>
                  </a:lnTo>
                  <a:lnTo>
                    <a:pt x="127" y="393"/>
                  </a:lnTo>
                  <a:lnTo>
                    <a:pt x="125" y="393"/>
                  </a:lnTo>
                  <a:lnTo>
                    <a:pt x="124" y="392"/>
                  </a:lnTo>
                  <a:lnTo>
                    <a:pt x="123" y="392"/>
                  </a:lnTo>
                  <a:lnTo>
                    <a:pt x="121" y="392"/>
                  </a:lnTo>
                  <a:lnTo>
                    <a:pt x="120" y="392"/>
                  </a:lnTo>
                  <a:lnTo>
                    <a:pt x="118" y="393"/>
                  </a:lnTo>
                  <a:lnTo>
                    <a:pt x="116" y="393"/>
                  </a:lnTo>
                  <a:lnTo>
                    <a:pt x="115" y="392"/>
                  </a:lnTo>
                  <a:lnTo>
                    <a:pt x="115" y="390"/>
                  </a:lnTo>
                  <a:lnTo>
                    <a:pt x="115" y="389"/>
                  </a:lnTo>
                  <a:lnTo>
                    <a:pt x="115" y="388"/>
                  </a:lnTo>
                  <a:lnTo>
                    <a:pt x="113" y="387"/>
                  </a:lnTo>
                  <a:lnTo>
                    <a:pt x="113" y="385"/>
                  </a:lnTo>
                  <a:lnTo>
                    <a:pt x="113" y="384"/>
                  </a:lnTo>
                  <a:lnTo>
                    <a:pt x="112" y="382"/>
                  </a:lnTo>
                  <a:lnTo>
                    <a:pt x="112" y="380"/>
                  </a:lnTo>
                  <a:lnTo>
                    <a:pt x="111" y="379"/>
                  </a:lnTo>
                  <a:lnTo>
                    <a:pt x="108" y="378"/>
                  </a:lnTo>
                  <a:lnTo>
                    <a:pt x="107" y="377"/>
                  </a:lnTo>
                  <a:lnTo>
                    <a:pt x="110" y="364"/>
                  </a:lnTo>
                  <a:lnTo>
                    <a:pt x="110" y="363"/>
                  </a:lnTo>
                  <a:lnTo>
                    <a:pt x="118" y="352"/>
                  </a:lnTo>
                  <a:lnTo>
                    <a:pt x="120" y="349"/>
                  </a:lnTo>
                  <a:lnTo>
                    <a:pt x="121" y="348"/>
                  </a:lnTo>
                  <a:lnTo>
                    <a:pt x="121" y="346"/>
                  </a:lnTo>
                  <a:lnTo>
                    <a:pt x="121" y="343"/>
                  </a:lnTo>
                  <a:lnTo>
                    <a:pt x="120" y="342"/>
                  </a:lnTo>
                  <a:lnTo>
                    <a:pt x="119" y="340"/>
                  </a:lnTo>
                  <a:lnTo>
                    <a:pt x="118" y="335"/>
                  </a:lnTo>
                  <a:lnTo>
                    <a:pt x="116" y="334"/>
                  </a:lnTo>
                  <a:lnTo>
                    <a:pt x="118" y="332"/>
                  </a:lnTo>
                  <a:lnTo>
                    <a:pt x="119" y="331"/>
                  </a:lnTo>
                  <a:lnTo>
                    <a:pt x="120" y="327"/>
                  </a:lnTo>
                  <a:lnTo>
                    <a:pt x="120" y="326"/>
                  </a:lnTo>
                  <a:lnTo>
                    <a:pt x="121" y="323"/>
                  </a:lnTo>
                  <a:lnTo>
                    <a:pt x="121" y="322"/>
                  </a:lnTo>
                  <a:lnTo>
                    <a:pt x="122" y="321"/>
                  </a:lnTo>
                  <a:lnTo>
                    <a:pt x="122" y="320"/>
                  </a:lnTo>
                  <a:lnTo>
                    <a:pt x="122" y="319"/>
                  </a:lnTo>
                  <a:lnTo>
                    <a:pt x="122" y="318"/>
                  </a:lnTo>
                  <a:lnTo>
                    <a:pt x="121" y="318"/>
                  </a:lnTo>
                  <a:lnTo>
                    <a:pt x="121" y="315"/>
                  </a:lnTo>
                  <a:lnTo>
                    <a:pt x="121" y="313"/>
                  </a:lnTo>
                  <a:lnTo>
                    <a:pt x="121" y="312"/>
                  </a:lnTo>
                  <a:lnTo>
                    <a:pt x="121" y="311"/>
                  </a:lnTo>
                  <a:lnTo>
                    <a:pt x="121" y="310"/>
                  </a:lnTo>
                  <a:lnTo>
                    <a:pt x="120" y="307"/>
                  </a:lnTo>
                  <a:lnTo>
                    <a:pt x="119" y="306"/>
                  </a:lnTo>
                  <a:lnTo>
                    <a:pt x="118" y="305"/>
                  </a:lnTo>
                  <a:lnTo>
                    <a:pt x="118" y="304"/>
                  </a:lnTo>
                  <a:lnTo>
                    <a:pt x="119" y="303"/>
                  </a:lnTo>
                  <a:lnTo>
                    <a:pt x="119" y="302"/>
                  </a:lnTo>
                  <a:lnTo>
                    <a:pt x="118" y="302"/>
                  </a:lnTo>
                  <a:lnTo>
                    <a:pt x="118" y="301"/>
                  </a:lnTo>
                  <a:lnTo>
                    <a:pt x="118" y="300"/>
                  </a:lnTo>
                  <a:lnTo>
                    <a:pt x="116" y="300"/>
                  </a:lnTo>
                  <a:lnTo>
                    <a:pt x="116" y="298"/>
                  </a:lnTo>
                  <a:lnTo>
                    <a:pt x="116" y="297"/>
                  </a:lnTo>
                  <a:lnTo>
                    <a:pt x="115" y="296"/>
                  </a:lnTo>
                  <a:lnTo>
                    <a:pt x="114" y="296"/>
                  </a:lnTo>
                  <a:lnTo>
                    <a:pt x="113" y="296"/>
                  </a:lnTo>
                  <a:lnTo>
                    <a:pt x="111" y="296"/>
                  </a:lnTo>
                  <a:lnTo>
                    <a:pt x="110" y="294"/>
                  </a:lnTo>
                  <a:lnTo>
                    <a:pt x="101" y="278"/>
                  </a:lnTo>
                  <a:lnTo>
                    <a:pt x="101" y="277"/>
                  </a:lnTo>
                  <a:lnTo>
                    <a:pt x="102" y="277"/>
                  </a:lnTo>
                  <a:lnTo>
                    <a:pt x="102" y="276"/>
                  </a:lnTo>
                  <a:lnTo>
                    <a:pt x="102" y="275"/>
                  </a:lnTo>
                  <a:lnTo>
                    <a:pt x="102" y="273"/>
                  </a:lnTo>
                  <a:lnTo>
                    <a:pt x="101" y="273"/>
                  </a:lnTo>
                  <a:lnTo>
                    <a:pt x="101" y="271"/>
                  </a:lnTo>
                  <a:lnTo>
                    <a:pt x="101" y="270"/>
                  </a:lnTo>
                  <a:lnTo>
                    <a:pt x="101" y="268"/>
                  </a:lnTo>
                  <a:lnTo>
                    <a:pt x="99" y="268"/>
                  </a:lnTo>
                  <a:lnTo>
                    <a:pt x="98" y="267"/>
                  </a:lnTo>
                  <a:lnTo>
                    <a:pt x="98" y="265"/>
                  </a:lnTo>
                  <a:lnTo>
                    <a:pt x="97" y="263"/>
                  </a:lnTo>
                  <a:lnTo>
                    <a:pt x="96" y="262"/>
                  </a:lnTo>
                  <a:lnTo>
                    <a:pt x="96" y="261"/>
                  </a:lnTo>
                  <a:lnTo>
                    <a:pt x="96" y="260"/>
                  </a:lnTo>
                  <a:lnTo>
                    <a:pt x="96" y="259"/>
                  </a:lnTo>
                  <a:lnTo>
                    <a:pt x="95" y="257"/>
                  </a:lnTo>
                  <a:lnTo>
                    <a:pt x="92" y="256"/>
                  </a:lnTo>
                  <a:lnTo>
                    <a:pt x="89" y="256"/>
                  </a:lnTo>
                  <a:lnTo>
                    <a:pt x="88" y="255"/>
                  </a:lnTo>
                  <a:lnTo>
                    <a:pt x="87" y="253"/>
                  </a:lnTo>
                  <a:lnTo>
                    <a:pt x="86" y="253"/>
                  </a:lnTo>
                  <a:lnTo>
                    <a:pt x="86" y="252"/>
                  </a:lnTo>
                  <a:lnTo>
                    <a:pt x="86" y="251"/>
                  </a:lnTo>
                  <a:lnTo>
                    <a:pt x="86" y="250"/>
                  </a:lnTo>
                  <a:lnTo>
                    <a:pt x="86" y="248"/>
                  </a:lnTo>
                  <a:lnTo>
                    <a:pt x="86" y="247"/>
                  </a:lnTo>
                  <a:lnTo>
                    <a:pt x="85" y="246"/>
                  </a:lnTo>
                  <a:lnTo>
                    <a:pt x="84" y="246"/>
                  </a:lnTo>
                  <a:lnTo>
                    <a:pt x="82" y="246"/>
                  </a:lnTo>
                  <a:lnTo>
                    <a:pt x="81" y="246"/>
                  </a:lnTo>
                  <a:lnTo>
                    <a:pt x="81" y="247"/>
                  </a:lnTo>
                  <a:lnTo>
                    <a:pt x="81" y="248"/>
                  </a:lnTo>
                  <a:lnTo>
                    <a:pt x="80" y="250"/>
                  </a:lnTo>
                  <a:lnTo>
                    <a:pt x="79" y="250"/>
                  </a:lnTo>
                  <a:lnTo>
                    <a:pt x="76" y="250"/>
                  </a:lnTo>
                  <a:lnTo>
                    <a:pt x="75" y="250"/>
                  </a:lnTo>
                  <a:lnTo>
                    <a:pt x="73" y="248"/>
                  </a:lnTo>
                  <a:lnTo>
                    <a:pt x="73" y="247"/>
                  </a:lnTo>
                  <a:lnTo>
                    <a:pt x="73" y="246"/>
                  </a:lnTo>
                  <a:lnTo>
                    <a:pt x="72" y="246"/>
                  </a:lnTo>
                  <a:lnTo>
                    <a:pt x="71" y="246"/>
                  </a:lnTo>
                  <a:lnTo>
                    <a:pt x="71" y="245"/>
                  </a:lnTo>
                  <a:lnTo>
                    <a:pt x="70" y="245"/>
                  </a:lnTo>
                  <a:lnTo>
                    <a:pt x="70" y="244"/>
                  </a:lnTo>
                  <a:lnTo>
                    <a:pt x="70" y="243"/>
                  </a:lnTo>
                  <a:lnTo>
                    <a:pt x="69" y="243"/>
                  </a:lnTo>
                  <a:lnTo>
                    <a:pt x="68" y="242"/>
                  </a:lnTo>
                  <a:lnTo>
                    <a:pt x="68" y="240"/>
                  </a:lnTo>
                  <a:lnTo>
                    <a:pt x="68" y="238"/>
                  </a:lnTo>
                  <a:lnTo>
                    <a:pt x="67" y="238"/>
                  </a:lnTo>
                  <a:lnTo>
                    <a:pt x="65" y="238"/>
                  </a:lnTo>
                  <a:lnTo>
                    <a:pt x="64" y="238"/>
                  </a:lnTo>
                  <a:lnTo>
                    <a:pt x="62" y="238"/>
                  </a:lnTo>
                  <a:lnTo>
                    <a:pt x="60" y="238"/>
                  </a:lnTo>
                  <a:lnTo>
                    <a:pt x="59" y="238"/>
                  </a:lnTo>
                  <a:lnTo>
                    <a:pt x="58" y="239"/>
                  </a:lnTo>
                  <a:lnTo>
                    <a:pt x="56" y="240"/>
                  </a:lnTo>
                  <a:lnTo>
                    <a:pt x="55" y="240"/>
                  </a:lnTo>
                  <a:lnTo>
                    <a:pt x="54" y="242"/>
                  </a:lnTo>
                  <a:lnTo>
                    <a:pt x="53" y="240"/>
                  </a:lnTo>
                  <a:lnTo>
                    <a:pt x="50" y="240"/>
                  </a:lnTo>
                  <a:lnTo>
                    <a:pt x="49" y="240"/>
                  </a:lnTo>
                  <a:lnTo>
                    <a:pt x="44" y="235"/>
                  </a:lnTo>
                  <a:lnTo>
                    <a:pt x="43" y="234"/>
                  </a:lnTo>
                  <a:lnTo>
                    <a:pt x="42" y="234"/>
                  </a:lnTo>
                  <a:lnTo>
                    <a:pt x="41" y="234"/>
                  </a:lnTo>
                  <a:lnTo>
                    <a:pt x="39" y="234"/>
                  </a:lnTo>
                  <a:lnTo>
                    <a:pt x="38" y="234"/>
                  </a:lnTo>
                  <a:lnTo>
                    <a:pt x="36" y="230"/>
                  </a:lnTo>
                  <a:lnTo>
                    <a:pt x="35" y="230"/>
                  </a:lnTo>
                  <a:lnTo>
                    <a:pt x="34" y="230"/>
                  </a:lnTo>
                  <a:lnTo>
                    <a:pt x="33" y="230"/>
                  </a:lnTo>
                  <a:lnTo>
                    <a:pt x="32" y="229"/>
                  </a:lnTo>
                  <a:lnTo>
                    <a:pt x="30" y="228"/>
                  </a:lnTo>
                  <a:lnTo>
                    <a:pt x="30" y="227"/>
                  </a:lnTo>
                  <a:lnTo>
                    <a:pt x="30" y="226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30" y="221"/>
                  </a:lnTo>
                  <a:lnTo>
                    <a:pt x="28" y="218"/>
                  </a:lnTo>
                  <a:lnTo>
                    <a:pt x="27" y="218"/>
                  </a:lnTo>
                  <a:lnTo>
                    <a:pt x="26" y="218"/>
                  </a:lnTo>
                  <a:lnTo>
                    <a:pt x="25" y="218"/>
                  </a:lnTo>
                  <a:lnTo>
                    <a:pt x="24" y="217"/>
                  </a:lnTo>
                  <a:lnTo>
                    <a:pt x="21" y="214"/>
                  </a:lnTo>
                  <a:lnTo>
                    <a:pt x="20" y="213"/>
                  </a:lnTo>
                  <a:lnTo>
                    <a:pt x="18" y="212"/>
                  </a:lnTo>
                  <a:lnTo>
                    <a:pt x="17" y="212"/>
                  </a:lnTo>
                  <a:lnTo>
                    <a:pt x="16" y="212"/>
                  </a:lnTo>
                  <a:lnTo>
                    <a:pt x="15" y="212"/>
                  </a:lnTo>
                  <a:lnTo>
                    <a:pt x="13" y="211"/>
                  </a:lnTo>
                  <a:lnTo>
                    <a:pt x="12" y="210"/>
                  </a:lnTo>
                  <a:lnTo>
                    <a:pt x="11" y="210"/>
                  </a:lnTo>
                  <a:lnTo>
                    <a:pt x="10" y="210"/>
                  </a:lnTo>
                  <a:lnTo>
                    <a:pt x="9" y="209"/>
                  </a:lnTo>
                  <a:lnTo>
                    <a:pt x="8" y="208"/>
                  </a:lnTo>
                  <a:lnTo>
                    <a:pt x="7" y="206"/>
                  </a:lnTo>
                  <a:lnTo>
                    <a:pt x="8" y="205"/>
                  </a:lnTo>
                  <a:lnTo>
                    <a:pt x="9" y="205"/>
                  </a:lnTo>
                  <a:lnTo>
                    <a:pt x="9" y="204"/>
                  </a:lnTo>
                  <a:lnTo>
                    <a:pt x="10" y="203"/>
                  </a:lnTo>
                  <a:lnTo>
                    <a:pt x="11" y="202"/>
                  </a:lnTo>
                  <a:lnTo>
                    <a:pt x="11" y="200"/>
                  </a:lnTo>
                  <a:lnTo>
                    <a:pt x="10" y="198"/>
                  </a:lnTo>
                  <a:lnTo>
                    <a:pt x="8" y="197"/>
                  </a:lnTo>
                  <a:lnTo>
                    <a:pt x="6" y="197"/>
                  </a:lnTo>
                  <a:lnTo>
                    <a:pt x="3" y="196"/>
                  </a:lnTo>
                  <a:lnTo>
                    <a:pt x="2" y="195"/>
                  </a:lnTo>
                  <a:lnTo>
                    <a:pt x="2" y="194"/>
                  </a:lnTo>
                  <a:lnTo>
                    <a:pt x="2" y="193"/>
                  </a:lnTo>
                  <a:lnTo>
                    <a:pt x="1" y="193"/>
                  </a:lnTo>
                  <a:lnTo>
                    <a:pt x="1" y="192"/>
                  </a:lnTo>
                  <a:lnTo>
                    <a:pt x="0" y="192"/>
                  </a:lnTo>
                  <a:lnTo>
                    <a:pt x="0" y="190"/>
                  </a:lnTo>
                  <a:lnTo>
                    <a:pt x="0" y="189"/>
                  </a:lnTo>
                  <a:lnTo>
                    <a:pt x="0" y="188"/>
                  </a:lnTo>
                  <a:lnTo>
                    <a:pt x="3" y="187"/>
                  </a:lnTo>
                  <a:lnTo>
                    <a:pt x="4" y="185"/>
                  </a:lnTo>
                  <a:lnTo>
                    <a:pt x="4" y="184"/>
                  </a:lnTo>
                  <a:lnTo>
                    <a:pt x="4" y="183"/>
                  </a:lnTo>
                  <a:lnTo>
                    <a:pt x="3" y="183"/>
                  </a:lnTo>
                  <a:lnTo>
                    <a:pt x="2" y="181"/>
                  </a:lnTo>
                  <a:lnTo>
                    <a:pt x="2" y="180"/>
                  </a:lnTo>
                  <a:lnTo>
                    <a:pt x="2" y="179"/>
                  </a:lnTo>
                  <a:lnTo>
                    <a:pt x="3" y="179"/>
                  </a:lnTo>
                  <a:lnTo>
                    <a:pt x="3" y="178"/>
                  </a:lnTo>
                  <a:lnTo>
                    <a:pt x="3" y="177"/>
                  </a:lnTo>
                  <a:lnTo>
                    <a:pt x="2" y="175"/>
                  </a:lnTo>
                  <a:lnTo>
                    <a:pt x="3" y="175"/>
                  </a:lnTo>
                  <a:lnTo>
                    <a:pt x="8" y="173"/>
                  </a:lnTo>
                  <a:lnTo>
                    <a:pt x="9" y="172"/>
                  </a:lnTo>
                  <a:lnTo>
                    <a:pt x="10" y="171"/>
                  </a:lnTo>
                  <a:lnTo>
                    <a:pt x="13" y="169"/>
                  </a:lnTo>
                  <a:lnTo>
                    <a:pt x="15" y="168"/>
                  </a:lnTo>
                  <a:lnTo>
                    <a:pt x="15" y="167"/>
                  </a:lnTo>
                  <a:lnTo>
                    <a:pt x="15" y="164"/>
                  </a:lnTo>
                  <a:lnTo>
                    <a:pt x="13" y="163"/>
                  </a:lnTo>
                  <a:lnTo>
                    <a:pt x="15" y="161"/>
                  </a:lnTo>
                  <a:lnTo>
                    <a:pt x="16" y="159"/>
                  </a:lnTo>
                  <a:lnTo>
                    <a:pt x="16" y="158"/>
                  </a:lnTo>
                  <a:lnTo>
                    <a:pt x="17" y="158"/>
                  </a:lnTo>
                  <a:lnTo>
                    <a:pt x="24" y="156"/>
                  </a:lnTo>
                  <a:lnTo>
                    <a:pt x="26" y="156"/>
                  </a:lnTo>
                  <a:lnTo>
                    <a:pt x="27" y="156"/>
                  </a:lnTo>
                  <a:lnTo>
                    <a:pt x="29" y="156"/>
                  </a:lnTo>
                  <a:lnTo>
                    <a:pt x="30" y="156"/>
                  </a:lnTo>
                  <a:lnTo>
                    <a:pt x="32" y="155"/>
                  </a:lnTo>
                  <a:lnTo>
                    <a:pt x="33" y="155"/>
                  </a:lnTo>
                  <a:lnTo>
                    <a:pt x="34" y="155"/>
                  </a:lnTo>
                  <a:lnTo>
                    <a:pt x="34" y="158"/>
                  </a:lnTo>
                  <a:lnTo>
                    <a:pt x="35" y="158"/>
                  </a:lnTo>
                  <a:lnTo>
                    <a:pt x="36" y="159"/>
                  </a:lnTo>
                  <a:lnTo>
                    <a:pt x="42" y="159"/>
                  </a:lnTo>
                  <a:lnTo>
                    <a:pt x="41" y="156"/>
                  </a:lnTo>
                  <a:lnTo>
                    <a:pt x="41" y="154"/>
                  </a:lnTo>
                  <a:lnTo>
                    <a:pt x="41" y="153"/>
                  </a:lnTo>
                  <a:lnTo>
                    <a:pt x="42" y="153"/>
                  </a:lnTo>
                  <a:lnTo>
                    <a:pt x="43" y="153"/>
                  </a:lnTo>
                  <a:lnTo>
                    <a:pt x="44" y="154"/>
                  </a:lnTo>
                  <a:lnTo>
                    <a:pt x="44" y="155"/>
                  </a:lnTo>
                  <a:lnTo>
                    <a:pt x="44" y="156"/>
                  </a:lnTo>
                  <a:lnTo>
                    <a:pt x="45" y="156"/>
                  </a:lnTo>
                  <a:lnTo>
                    <a:pt x="45" y="158"/>
                  </a:lnTo>
                  <a:lnTo>
                    <a:pt x="47" y="158"/>
                  </a:lnTo>
                  <a:lnTo>
                    <a:pt x="52" y="155"/>
                  </a:lnTo>
                  <a:lnTo>
                    <a:pt x="54" y="154"/>
                  </a:lnTo>
                  <a:lnTo>
                    <a:pt x="54" y="152"/>
                  </a:lnTo>
                  <a:lnTo>
                    <a:pt x="54" y="151"/>
                  </a:lnTo>
                  <a:lnTo>
                    <a:pt x="53" y="150"/>
                  </a:lnTo>
                  <a:lnTo>
                    <a:pt x="53" y="147"/>
                  </a:lnTo>
                  <a:lnTo>
                    <a:pt x="54" y="147"/>
                  </a:lnTo>
                  <a:lnTo>
                    <a:pt x="55" y="147"/>
                  </a:lnTo>
                  <a:lnTo>
                    <a:pt x="58" y="150"/>
                  </a:lnTo>
                  <a:lnTo>
                    <a:pt x="59" y="151"/>
                  </a:lnTo>
                  <a:lnTo>
                    <a:pt x="60" y="151"/>
                  </a:lnTo>
                  <a:lnTo>
                    <a:pt x="61" y="150"/>
                  </a:lnTo>
                  <a:lnTo>
                    <a:pt x="62" y="147"/>
                  </a:lnTo>
                  <a:lnTo>
                    <a:pt x="63" y="146"/>
                  </a:lnTo>
                  <a:lnTo>
                    <a:pt x="64" y="146"/>
                  </a:lnTo>
                  <a:lnTo>
                    <a:pt x="65" y="145"/>
                  </a:lnTo>
                  <a:lnTo>
                    <a:pt x="69" y="144"/>
                  </a:lnTo>
                  <a:lnTo>
                    <a:pt x="72" y="143"/>
                  </a:lnTo>
                  <a:lnTo>
                    <a:pt x="72" y="142"/>
                  </a:lnTo>
                  <a:lnTo>
                    <a:pt x="73" y="142"/>
                  </a:lnTo>
                  <a:lnTo>
                    <a:pt x="72" y="141"/>
                  </a:lnTo>
                  <a:lnTo>
                    <a:pt x="72" y="139"/>
                  </a:lnTo>
                  <a:lnTo>
                    <a:pt x="70" y="139"/>
                  </a:lnTo>
                  <a:lnTo>
                    <a:pt x="70" y="138"/>
                  </a:lnTo>
                  <a:lnTo>
                    <a:pt x="70" y="137"/>
                  </a:lnTo>
                  <a:lnTo>
                    <a:pt x="70" y="136"/>
                  </a:lnTo>
                  <a:lnTo>
                    <a:pt x="69" y="135"/>
                  </a:lnTo>
                  <a:lnTo>
                    <a:pt x="70" y="133"/>
                  </a:lnTo>
                  <a:lnTo>
                    <a:pt x="70" y="131"/>
                  </a:lnTo>
                  <a:lnTo>
                    <a:pt x="71" y="130"/>
                  </a:lnTo>
                  <a:lnTo>
                    <a:pt x="73" y="129"/>
                  </a:lnTo>
                  <a:lnTo>
                    <a:pt x="79" y="129"/>
                  </a:lnTo>
                  <a:lnTo>
                    <a:pt x="80" y="129"/>
                  </a:lnTo>
                  <a:lnTo>
                    <a:pt x="82" y="128"/>
                  </a:lnTo>
                  <a:lnTo>
                    <a:pt x="84" y="127"/>
                  </a:lnTo>
                  <a:lnTo>
                    <a:pt x="84" y="126"/>
                  </a:lnTo>
                  <a:lnTo>
                    <a:pt x="84" y="125"/>
                  </a:lnTo>
                  <a:lnTo>
                    <a:pt x="84" y="123"/>
                  </a:lnTo>
                  <a:lnTo>
                    <a:pt x="85" y="122"/>
                  </a:lnTo>
                  <a:lnTo>
                    <a:pt x="86" y="121"/>
                  </a:lnTo>
                  <a:lnTo>
                    <a:pt x="90" y="120"/>
                  </a:lnTo>
                  <a:lnTo>
                    <a:pt x="92" y="119"/>
                  </a:lnTo>
                  <a:lnTo>
                    <a:pt x="96" y="116"/>
                  </a:lnTo>
                  <a:lnTo>
                    <a:pt x="97" y="116"/>
                  </a:lnTo>
                  <a:lnTo>
                    <a:pt x="98" y="116"/>
                  </a:lnTo>
                  <a:lnTo>
                    <a:pt x="99" y="116"/>
                  </a:lnTo>
                  <a:lnTo>
                    <a:pt x="102" y="113"/>
                  </a:lnTo>
                  <a:lnTo>
                    <a:pt x="103" y="113"/>
                  </a:lnTo>
                  <a:lnTo>
                    <a:pt x="106" y="114"/>
                  </a:lnTo>
                  <a:lnTo>
                    <a:pt x="107" y="114"/>
                  </a:lnTo>
                  <a:lnTo>
                    <a:pt x="108" y="113"/>
                  </a:lnTo>
                  <a:lnTo>
                    <a:pt x="110" y="113"/>
                  </a:lnTo>
                  <a:lnTo>
                    <a:pt x="110" y="112"/>
                  </a:lnTo>
                  <a:lnTo>
                    <a:pt x="111" y="111"/>
                  </a:lnTo>
                  <a:lnTo>
                    <a:pt x="111" y="110"/>
                  </a:lnTo>
                  <a:lnTo>
                    <a:pt x="111" y="109"/>
                  </a:lnTo>
                  <a:lnTo>
                    <a:pt x="112" y="109"/>
                  </a:lnTo>
                  <a:lnTo>
                    <a:pt x="115" y="108"/>
                  </a:lnTo>
                  <a:lnTo>
                    <a:pt x="116" y="106"/>
                  </a:lnTo>
                  <a:lnTo>
                    <a:pt x="119" y="103"/>
                  </a:lnTo>
                  <a:lnTo>
                    <a:pt x="120" y="102"/>
                  </a:lnTo>
                  <a:lnTo>
                    <a:pt x="121" y="101"/>
                  </a:lnTo>
                  <a:lnTo>
                    <a:pt x="125" y="101"/>
                  </a:lnTo>
                  <a:lnTo>
                    <a:pt x="127" y="101"/>
                  </a:lnTo>
                  <a:lnTo>
                    <a:pt x="130" y="98"/>
                  </a:lnTo>
                  <a:lnTo>
                    <a:pt x="132" y="98"/>
                  </a:lnTo>
                  <a:lnTo>
                    <a:pt x="135" y="100"/>
                  </a:lnTo>
                  <a:lnTo>
                    <a:pt x="137" y="100"/>
                  </a:lnTo>
                  <a:lnTo>
                    <a:pt x="137" y="98"/>
                  </a:lnTo>
                  <a:lnTo>
                    <a:pt x="137" y="97"/>
                  </a:lnTo>
                  <a:lnTo>
                    <a:pt x="138" y="96"/>
                  </a:lnTo>
                  <a:lnTo>
                    <a:pt x="138" y="95"/>
                  </a:lnTo>
                  <a:lnTo>
                    <a:pt x="142" y="93"/>
                  </a:lnTo>
                  <a:lnTo>
                    <a:pt x="144" y="92"/>
                  </a:lnTo>
                  <a:lnTo>
                    <a:pt x="145" y="88"/>
                  </a:lnTo>
                  <a:lnTo>
                    <a:pt x="146" y="87"/>
                  </a:lnTo>
                  <a:lnTo>
                    <a:pt x="149" y="86"/>
                  </a:lnTo>
                  <a:lnTo>
                    <a:pt x="151" y="85"/>
                  </a:lnTo>
                  <a:lnTo>
                    <a:pt x="154" y="85"/>
                  </a:lnTo>
                  <a:lnTo>
                    <a:pt x="161" y="86"/>
                  </a:lnTo>
                  <a:lnTo>
                    <a:pt x="164" y="86"/>
                  </a:lnTo>
                  <a:lnTo>
                    <a:pt x="167" y="84"/>
                  </a:lnTo>
                  <a:lnTo>
                    <a:pt x="168" y="79"/>
                  </a:lnTo>
                  <a:lnTo>
                    <a:pt x="170" y="78"/>
                  </a:lnTo>
                  <a:lnTo>
                    <a:pt x="170" y="77"/>
                  </a:lnTo>
                  <a:lnTo>
                    <a:pt x="170" y="76"/>
                  </a:lnTo>
                  <a:lnTo>
                    <a:pt x="171" y="76"/>
                  </a:lnTo>
                  <a:lnTo>
                    <a:pt x="172" y="75"/>
                  </a:lnTo>
                  <a:lnTo>
                    <a:pt x="172" y="76"/>
                  </a:lnTo>
                  <a:lnTo>
                    <a:pt x="173" y="76"/>
                  </a:lnTo>
                  <a:lnTo>
                    <a:pt x="174" y="78"/>
                  </a:lnTo>
                  <a:lnTo>
                    <a:pt x="174" y="80"/>
                  </a:lnTo>
                  <a:lnTo>
                    <a:pt x="175" y="80"/>
                  </a:lnTo>
                  <a:lnTo>
                    <a:pt x="177" y="81"/>
                  </a:lnTo>
                  <a:lnTo>
                    <a:pt x="179" y="83"/>
                  </a:lnTo>
                  <a:lnTo>
                    <a:pt x="181" y="86"/>
                  </a:lnTo>
                  <a:lnTo>
                    <a:pt x="182" y="87"/>
                  </a:lnTo>
                  <a:lnTo>
                    <a:pt x="183" y="86"/>
                  </a:lnTo>
                  <a:lnTo>
                    <a:pt x="184" y="86"/>
                  </a:lnTo>
                  <a:lnTo>
                    <a:pt x="185" y="85"/>
                  </a:lnTo>
                  <a:lnTo>
                    <a:pt x="185" y="84"/>
                  </a:lnTo>
                  <a:lnTo>
                    <a:pt x="187" y="81"/>
                  </a:lnTo>
                  <a:lnTo>
                    <a:pt x="187" y="80"/>
                  </a:lnTo>
                  <a:lnTo>
                    <a:pt x="188" y="80"/>
                  </a:lnTo>
                  <a:lnTo>
                    <a:pt x="190" y="79"/>
                  </a:lnTo>
                  <a:lnTo>
                    <a:pt x="192" y="79"/>
                  </a:lnTo>
                  <a:lnTo>
                    <a:pt x="193" y="80"/>
                  </a:lnTo>
                  <a:lnTo>
                    <a:pt x="194" y="83"/>
                  </a:lnTo>
                  <a:lnTo>
                    <a:pt x="194" y="85"/>
                  </a:lnTo>
                  <a:lnTo>
                    <a:pt x="194" y="88"/>
                  </a:lnTo>
                  <a:lnTo>
                    <a:pt x="196" y="89"/>
                  </a:lnTo>
                  <a:lnTo>
                    <a:pt x="197" y="91"/>
                  </a:lnTo>
                  <a:lnTo>
                    <a:pt x="199" y="91"/>
                  </a:lnTo>
                  <a:lnTo>
                    <a:pt x="200" y="91"/>
                  </a:lnTo>
                  <a:lnTo>
                    <a:pt x="202" y="91"/>
                  </a:lnTo>
                  <a:lnTo>
                    <a:pt x="210" y="91"/>
                  </a:lnTo>
                  <a:lnTo>
                    <a:pt x="215" y="92"/>
                  </a:lnTo>
                  <a:lnTo>
                    <a:pt x="228" y="93"/>
                  </a:lnTo>
                  <a:lnTo>
                    <a:pt x="241" y="93"/>
                  </a:lnTo>
                  <a:lnTo>
                    <a:pt x="242" y="94"/>
                  </a:lnTo>
                  <a:lnTo>
                    <a:pt x="243" y="95"/>
                  </a:lnTo>
                  <a:lnTo>
                    <a:pt x="243" y="97"/>
                  </a:lnTo>
                  <a:lnTo>
                    <a:pt x="244" y="101"/>
                  </a:lnTo>
                  <a:lnTo>
                    <a:pt x="244" y="102"/>
                  </a:lnTo>
                  <a:lnTo>
                    <a:pt x="244" y="109"/>
                  </a:lnTo>
                  <a:lnTo>
                    <a:pt x="245" y="111"/>
                  </a:lnTo>
                  <a:lnTo>
                    <a:pt x="245" y="113"/>
                  </a:lnTo>
                  <a:lnTo>
                    <a:pt x="247" y="114"/>
                  </a:lnTo>
                  <a:lnTo>
                    <a:pt x="247" y="116"/>
                  </a:lnTo>
                  <a:lnTo>
                    <a:pt x="250" y="117"/>
                  </a:lnTo>
                  <a:lnTo>
                    <a:pt x="251" y="117"/>
                  </a:lnTo>
                  <a:lnTo>
                    <a:pt x="251" y="118"/>
                  </a:lnTo>
                  <a:lnTo>
                    <a:pt x="251" y="119"/>
                  </a:lnTo>
                  <a:lnTo>
                    <a:pt x="251" y="120"/>
                  </a:lnTo>
                  <a:lnTo>
                    <a:pt x="252" y="120"/>
                  </a:lnTo>
                  <a:lnTo>
                    <a:pt x="253" y="122"/>
                  </a:lnTo>
                  <a:lnTo>
                    <a:pt x="254" y="125"/>
                  </a:lnTo>
                  <a:lnTo>
                    <a:pt x="256" y="125"/>
                  </a:lnTo>
                  <a:lnTo>
                    <a:pt x="257" y="125"/>
                  </a:lnTo>
                  <a:lnTo>
                    <a:pt x="260" y="123"/>
                  </a:lnTo>
                  <a:lnTo>
                    <a:pt x="267" y="123"/>
                  </a:lnTo>
                  <a:lnTo>
                    <a:pt x="268" y="123"/>
                  </a:lnTo>
                  <a:lnTo>
                    <a:pt x="269" y="125"/>
                  </a:lnTo>
                  <a:lnTo>
                    <a:pt x="270" y="127"/>
                  </a:lnTo>
                  <a:lnTo>
                    <a:pt x="270" y="128"/>
                  </a:lnTo>
                  <a:lnTo>
                    <a:pt x="273" y="129"/>
                  </a:lnTo>
                  <a:lnTo>
                    <a:pt x="283" y="129"/>
                  </a:lnTo>
                  <a:lnTo>
                    <a:pt x="285" y="129"/>
                  </a:lnTo>
                  <a:lnTo>
                    <a:pt x="286" y="131"/>
                  </a:lnTo>
                  <a:lnTo>
                    <a:pt x="287" y="131"/>
                  </a:lnTo>
                  <a:lnTo>
                    <a:pt x="287" y="133"/>
                  </a:lnTo>
                  <a:lnTo>
                    <a:pt x="288" y="133"/>
                  </a:lnTo>
                  <a:lnTo>
                    <a:pt x="289" y="131"/>
                  </a:lnTo>
                  <a:lnTo>
                    <a:pt x="291" y="130"/>
                  </a:lnTo>
                  <a:lnTo>
                    <a:pt x="292" y="129"/>
                  </a:lnTo>
                  <a:lnTo>
                    <a:pt x="295" y="129"/>
                  </a:lnTo>
                  <a:lnTo>
                    <a:pt x="296" y="128"/>
                  </a:lnTo>
                  <a:lnTo>
                    <a:pt x="297" y="127"/>
                  </a:lnTo>
                  <a:lnTo>
                    <a:pt x="299" y="126"/>
                  </a:lnTo>
                  <a:lnTo>
                    <a:pt x="301" y="125"/>
                  </a:lnTo>
                  <a:lnTo>
                    <a:pt x="302" y="125"/>
                  </a:lnTo>
                  <a:lnTo>
                    <a:pt x="303" y="127"/>
                  </a:lnTo>
                  <a:lnTo>
                    <a:pt x="303" y="128"/>
                  </a:lnTo>
                  <a:lnTo>
                    <a:pt x="304" y="129"/>
                  </a:lnTo>
                  <a:lnTo>
                    <a:pt x="305" y="129"/>
                  </a:lnTo>
                  <a:lnTo>
                    <a:pt x="306" y="128"/>
                  </a:lnTo>
                  <a:lnTo>
                    <a:pt x="306" y="127"/>
                  </a:lnTo>
                  <a:lnTo>
                    <a:pt x="308" y="127"/>
                  </a:lnTo>
                  <a:lnTo>
                    <a:pt x="309" y="126"/>
                  </a:lnTo>
                  <a:lnTo>
                    <a:pt x="310" y="126"/>
                  </a:lnTo>
                  <a:lnTo>
                    <a:pt x="310" y="127"/>
                  </a:lnTo>
                  <a:lnTo>
                    <a:pt x="316" y="129"/>
                  </a:lnTo>
                  <a:lnTo>
                    <a:pt x="317" y="130"/>
                  </a:lnTo>
                  <a:lnTo>
                    <a:pt x="319" y="131"/>
                  </a:lnTo>
                  <a:lnTo>
                    <a:pt x="320" y="133"/>
                  </a:lnTo>
                  <a:lnTo>
                    <a:pt x="321" y="133"/>
                  </a:lnTo>
                  <a:lnTo>
                    <a:pt x="323" y="131"/>
                  </a:lnTo>
                  <a:lnTo>
                    <a:pt x="325" y="130"/>
                  </a:lnTo>
                  <a:lnTo>
                    <a:pt x="326" y="130"/>
                  </a:lnTo>
                  <a:lnTo>
                    <a:pt x="326" y="131"/>
                  </a:lnTo>
                  <a:lnTo>
                    <a:pt x="327" y="131"/>
                  </a:lnTo>
                  <a:lnTo>
                    <a:pt x="327" y="133"/>
                  </a:lnTo>
                  <a:lnTo>
                    <a:pt x="328" y="134"/>
                  </a:lnTo>
                  <a:lnTo>
                    <a:pt x="329" y="134"/>
                  </a:lnTo>
                  <a:lnTo>
                    <a:pt x="330" y="134"/>
                  </a:lnTo>
                  <a:lnTo>
                    <a:pt x="332" y="131"/>
                  </a:lnTo>
                  <a:lnTo>
                    <a:pt x="343" y="133"/>
                  </a:lnTo>
                  <a:lnTo>
                    <a:pt x="344" y="134"/>
                  </a:lnTo>
                  <a:lnTo>
                    <a:pt x="346" y="136"/>
                  </a:lnTo>
                  <a:lnTo>
                    <a:pt x="346" y="137"/>
                  </a:lnTo>
                  <a:lnTo>
                    <a:pt x="347" y="137"/>
                  </a:lnTo>
                  <a:lnTo>
                    <a:pt x="348" y="138"/>
                  </a:lnTo>
                  <a:lnTo>
                    <a:pt x="348" y="139"/>
                  </a:lnTo>
                  <a:lnTo>
                    <a:pt x="349" y="141"/>
                  </a:lnTo>
                  <a:lnTo>
                    <a:pt x="352" y="142"/>
                  </a:lnTo>
                  <a:lnTo>
                    <a:pt x="354" y="142"/>
                  </a:lnTo>
                  <a:lnTo>
                    <a:pt x="355" y="142"/>
                  </a:lnTo>
                  <a:lnTo>
                    <a:pt x="356" y="142"/>
                  </a:lnTo>
                  <a:lnTo>
                    <a:pt x="358" y="141"/>
                  </a:lnTo>
                  <a:lnTo>
                    <a:pt x="362" y="138"/>
                  </a:lnTo>
                  <a:lnTo>
                    <a:pt x="364" y="136"/>
                  </a:lnTo>
                  <a:lnTo>
                    <a:pt x="365" y="135"/>
                  </a:lnTo>
                  <a:lnTo>
                    <a:pt x="365" y="133"/>
                  </a:lnTo>
                  <a:lnTo>
                    <a:pt x="365" y="131"/>
                  </a:lnTo>
                  <a:lnTo>
                    <a:pt x="365" y="130"/>
                  </a:lnTo>
                  <a:lnTo>
                    <a:pt x="368" y="130"/>
                  </a:lnTo>
                  <a:lnTo>
                    <a:pt x="371" y="128"/>
                  </a:lnTo>
                  <a:lnTo>
                    <a:pt x="372" y="128"/>
                  </a:lnTo>
                  <a:lnTo>
                    <a:pt x="373" y="128"/>
                  </a:lnTo>
                  <a:lnTo>
                    <a:pt x="374" y="130"/>
                  </a:lnTo>
                  <a:lnTo>
                    <a:pt x="375" y="130"/>
                  </a:lnTo>
                  <a:lnTo>
                    <a:pt x="377" y="129"/>
                  </a:lnTo>
                  <a:lnTo>
                    <a:pt x="378" y="128"/>
                  </a:lnTo>
                  <a:lnTo>
                    <a:pt x="383" y="125"/>
                  </a:lnTo>
                  <a:lnTo>
                    <a:pt x="385" y="122"/>
                  </a:lnTo>
                  <a:lnTo>
                    <a:pt x="391" y="110"/>
                  </a:lnTo>
                  <a:lnTo>
                    <a:pt x="391" y="109"/>
                  </a:lnTo>
                  <a:lnTo>
                    <a:pt x="391" y="108"/>
                  </a:lnTo>
                  <a:lnTo>
                    <a:pt x="391" y="106"/>
                  </a:lnTo>
                  <a:lnTo>
                    <a:pt x="391" y="104"/>
                  </a:lnTo>
                  <a:lnTo>
                    <a:pt x="391" y="103"/>
                  </a:lnTo>
                  <a:lnTo>
                    <a:pt x="392" y="100"/>
                  </a:lnTo>
                  <a:lnTo>
                    <a:pt x="392" y="97"/>
                  </a:lnTo>
                  <a:lnTo>
                    <a:pt x="392" y="96"/>
                  </a:lnTo>
                  <a:lnTo>
                    <a:pt x="391" y="95"/>
                  </a:lnTo>
                  <a:lnTo>
                    <a:pt x="390" y="94"/>
                  </a:lnTo>
                  <a:lnTo>
                    <a:pt x="389" y="94"/>
                  </a:lnTo>
                  <a:lnTo>
                    <a:pt x="387" y="93"/>
                  </a:lnTo>
                  <a:lnTo>
                    <a:pt x="386" y="93"/>
                  </a:lnTo>
                  <a:lnTo>
                    <a:pt x="383" y="91"/>
                  </a:lnTo>
                  <a:lnTo>
                    <a:pt x="382" y="89"/>
                  </a:lnTo>
                  <a:lnTo>
                    <a:pt x="382" y="88"/>
                  </a:lnTo>
                  <a:lnTo>
                    <a:pt x="380" y="84"/>
                  </a:lnTo>
                  <a:lnTo>
                    <a:pt x="379" y="80"/>
                  </a:lnTo>
                  <a:lnTo>
                    <a:pt x="379" y="79"/>
                  </a:lnTo>
                  <a:lnTo>
                    <a:pt x="381" y="77"/>
                  </a:lnTo>
                  <a:lnTo>
                    <a:pt x="380" y="77"/>
                  </a:lnTo>
                  <a:lnTo>
                    <a:pt x="379" y="76"/>
                  </a:lnTo>
                  <a:lnTo>
                    <a:pt x="379" y="75"/>
                  </a:lnTo>
                  <a:lnTo>
                    <a:pt x="379" y="73"/>
                  </a:lnTo>
                  <a:lnTo>
                    <a:pt x="378" y="73"/>
                  </a:lnTo>
                  <a:lnTo>
                    <a:pt x="377" y="72"/>
                  </a:lnTo>
                  <a:lnTo>
                    <a:pt x="375" y="71"/>
                  </a:lnTo>
                  <a:lnTo>
                    <a:pt x="374" y="69"/>
                  </a:lnTo>
                  <a:lnTo>
                    <a:pt x="374" y="67"/>
                  </a:lnTo>
                  <a:lnTo>
                    <a:pt x="377" y="62"/>
                  </a:lnTo>
                  <a:lnTo>
                    <a:pt x="377" y="60"/>
                  </a:lnTo>
                  <a:lnTo>
                    <a:pt x="378" y="58"/>
                  </a:lnTo>
                  <a:lnTo>
                    <a:pt x="379" y="54"/>
                  </a:lnTo>
                  <a:lnTo>
                    <a:pt x="379" y="53"/>
                  </a:lnTo>
                  <a:lnTo>
                    <a:pt x="379" y="52"/>
                  </a:lnTo>
                  <a:lnTo>
                    <a:pt x="378" y="51"/>
                  </a:lnTo>
                  <a:lnTo>
                    <a:pt x="378" y="50"/>
                  </a:lnTo>
                  <a:lnTo>
                    <a:pt x="378" y="49"/>
                  </a:lnTo>
                  <a:lnTo>
                    <a:pt x="379" y="47"/>
                  </a:lnTo>
                  <a:lnTo>
                    <a:pt x="380" y="46"/>
                  </a:lnTo>
                  <a:lnTo>
                    <a:pt x="380" y="45"/>
                  </a:lnTo>
                  <a:lnTo>
                    <a:pt x="382" y="42"/>
                  </a:lnTo>
                  <a:lnTo>
                    <a:pt x="382" y="41"/>
                  </a:lnTo>
                  <a:lnTo>
                    <a:pt x="383" y="39"/>
                  </a:lnTo>
                  <a:lnTo>
                    <a:pt x="386" y="38"/>
                  </a:lnTo>
                  <a:lnTo>
                    <a:pt x="387" y="38"/>
                  </a:lnTo>
                  <a:lnTo>
                    <a:pt x="389" y="39"/>
                  </a:lnTo>
                  <a:lnTo>
                    <a:pt x="390" y="38"/>
                  </a:lnTo>
                  <a:lnTo>
                    <a:pt x="390" y="36"/>
                  </a:lnTo>
                  <a:lnTo>
                    <a:pt x="389" y="34"/>
                  </a:lnTo>
                  <a:lnTo>
                    <a:pt x="389" y="33"/>
                  </a:lnTo>
                  <a:lnTo>
                    <a:pt x="390" y="31"/>
                  </a:lnTo>
                  <a:lnTo>
                    <a:pt x="391" y="29"/>
                  </a:lnTo>
                  <a:lnTo>
                    <a:pt x="391" y="28"/>
                  </a:lnTo>
                  <a:lnTo>
                    <a:pt x="394" y="25"/>
                  </a:lnTo>
                  <a:lnTo>
                    <a:pt x="397" y="22"/>
                  </a:lnTo>
                  <a:lnTo>
                    <a:pt x="404" y="20"/>
                  </a:lnTo>
                  <a:lnTo>
                    <a:pt x="405" y="20"/>
                  </a:lnTo>
                  <a:lnTo>
                    <a:pt x="406" y="18"/>
                  </a:lnTo>
                  <a:lnTo>
                    <a:pt x="407" y="17"/>
                  </a:lnTo>
                  <a:lnTo>
                    <a:pt x="411" y="11"/>
                  </a:lnTo>
                  <a:lnTo>
                    <a:pt x="411" y="9"/>
                  </a:lnTo>
                  <a:lnTo>
                    <a:pt x="411" y="8"/>
                  </a:lnTo>
                  <a:lnTo>
                    <a:pt x="413" y="5"/>
                  </a:lnTo>
                  <a:lnTo>
                    <a:pt x="413" y="4"/>
                  </a:lnTo>
                  <a:lnTo>
                    <a:pt x="413" y="2"/>
                  </a:lnTo>
                  <a:lnTo>
                    <a:pt x="413" y="1"/>
                  </a:lnTo>
                  <a:lnTo>
                    <a:pt x="414" y="0"/>
                  </a:lnTo>
                  <a:lnTo>
                    <a:pt x="415" y="0"/>
                  </a:lnTo>
                  <a:lnTo>
                    <a:pt x="416" y="0"/>
                  </a:lnTo>
                  <a:lnTo>
                    <a:pt x="417" y="1"/>
                  </a:lnTo>
                  <a:lnTo>
                    <a:pt x="417" y="2"/>
                  </a:lnTo>
                  <a:lnTo>
                    <a:pt x="418" y="4"/>
                  </a:lnTo>
                  <a:lnTo>
                    <a:pt x="420" y="4"/>
                  </a:lnTo>
                  <a:lnTo>
                    <a:pt x="425" y="6"/>
                  </a:lnTo>
                  <a:lnTo>
                    <a:pt x="428" y="8"/>
                  </a:lnTo>
                  <a:lnTo>
                    <a:pt x="428" y="9"/>
                  </a:lnTo>
                  <a:lnTo>
                    <a:pt x="429" y="10"/>
                  </a:lnTo>
                  <a:lnTo>
                    <a:pt x="430" y="11"/>
                  </a:lnTo>
                  <a:lnTo>
                    <a:pt x="431" y="11"/>
                  </a:lnTo>
                  <a:lnTo>
                    <a:pt x="439" y="14"/>
                  </a:lnTo>
                  <a:lnTo>
                    <a:pt x="443" y="14"/>
                  </a:lnTo>
                  <a:lnTo>
                    <a:pt x="444" y="14"/>
                  </a:lnTo>
                  <a:lnTo>
                    <a:pt x="448" y="17"/>
                  </a:lnTo>
                  <a:lnTo>
                    <a:pt x="450" y="20"/>
                  </a:lnTo>
                  <a:lnTo>
                    <a:pt x="452" y="22"/>
                  </a:lnTo>
                  <a:lnTo>
                    <a:pt x="456" y="24"/>
                  </a:lnTo>
                  <a:lnTo>
                    <a:pt x="459" y="24"/>
                  </a:lnTo>
                  <a:lnTo>
                    <a:pt x="464" y="24"/>
                  </a:lnTo>
                  <a:lnTo>
                    <a:pt x="475" y="24"/>
                  </a:lnTo>
                  <a:lnTo>
                    <a:pt x="477" y="25"/>
                  </a:lnTo>
                  <a:lnTo>
                    <a:pt x="480" y="26"/>
                  </a:lnTo>
                  <a:lnTo>
                    <a:pt x="495" y="34"/>
                  </a:lnTo>
                  <a:lnTo>
                    <a:pt x="497" y="36"/>
                  </a:lnTo>
                  <a:lnTo>
                    <a:pt x="499" y="36"/>
                  </a:lnTo>
                  <a:lnTo>
                    <a:pt x="500" y="36"/>
                  </a:lnTo>
                  <a:lnTo>
                    <a:pt x="502" y="36"/>
                  </a:lnTo>
                  <a:lnTo>
                    <a:pt x="503" y="38"/>
                  </a:lnTo>
                  <a:lnTo>
                    <a:pt x="504" y="39"/>
                  </a:lnTo>
                  <a:lnTo>
                    <a:pt x="506" y="41"/>
                  </a:lnTo>
                  <a:lnTo>
                    <a:pt x="507" y="41"/>
                  </a:lnTo>
                  <a:lnTo>
                    <a:pt x="510" y="39"/>
                  </a:lnTo>
                  <a:lnTo>
                    <a:pt x="512" y="39"/>
                  </a:lnTo>
                  <a:lnTo>
                    <a:pt x="513" y="39"/>
                  </a:lnTo>
                  <a:lnTo>
                    <a:pt x="517" y="41"/>
                  </a:lnTo>
                  <a:lnTo>
                    <a:pt x="519" y="41"/>
                  </a:lnTo>
                  <a:lnTo>
                    <a:pt x="520" y="41"/>
                  </a:lnTo>
                  <a:lnTo>
                    <a:pt x="523" y="43"/>
                  </a:lnTo>
                  <a:lnTo>
                    <a:pt x="524" y="43"/>
                  </a:lnTo>
                  <a:lnTo>
                    <a:pt x="526" y="43"/>
                  </a:lnTo>
                  <a:lnTo>
                    <a:pt x="527" y="43"/>
                  </a:lnTo>
                  <a:lnTo>
                    <a:pt x="528" y="44"/>
                  </a:lnTo>
                  <a:lnTo>
                    <a:pt x="529" y="44"/>
                  </a:lnTo>
                  <a:lnTo>
                    <a:pt x="532" y="44"/>
                  </a:lnTo>
                  <a:lnTo>
                    <a:pt x="533" y="45"/>
                  </a:lnTo>
                  <a:lnTo>
                    <a:pt x="537" y="49"/>
                  </a:lnTo>
                  <a:lnTo>
                    <a:pt x="536" y="51"/>
                  </a:lnTo>
                  <a:lnTo>
                    <a:pt x="535" y="53"/>
                  </a:lnTo>
                  <a:lnTo>
                    <a:pt x="535" y="54"/>
                  </a:lnTo>
                  <a:lnTo>
                    <a:pt x="535" y="55"/>
                  </a:lnTo>
                  <a:lnTo>
                    <a:pt x="535" y="56"/>
                  </a:lnTo>
                  <a:lnTo>
                    <a:pt x="535" y="58"/>
                  </a:lnTo>
                  <a:lnTo>
                    <a:pt x="535" y="59"/>
                  </a:lnTo>
                  <a:lnTo>
                    <a:pt x="535" y="61"/>
                  </a:lnTo>
                  <a:lnTo>
                    <a:pt x="536" y="64"/>
                  </a:lnTo>
                  <a:lnTo>
                    <a:pt x="537" y="66"/>
                  </a:lnTo>
                  <a:lnTo>
                    <a:pt x="538" y="68"/>
                  </a:lnTo>
                  <a:lnTo>
                    <a:pt x="538" y="69"/>
                  </a:lnTo>
                  <a:lnTo>
                    <a:pt x="538" y="70"/>
                  </a:lnTo>
                  <a:lnTo>
                    <a:pt x="538" y="71"/>
                  </a:lnTo>
                  <a:lnTo>
                    <a:pt x="538" y="72"/>
                  </a:lnTo>
                  <a:lnTo>
                    <a:pt x="538" y="75"/>
                  </a:lnTo>
                  <a:lnTo>
                    <a:pt x="537" y="76"/>
                  </a:lnTo>
                  <a:lnTo>
                    <a:pt x="537" y="77"/>
                  </a:lnTo>
                  <a:lnTo>
                    <a:pt x="538" y="79"/>
                  </a:lnTo>
                  <a:lnTo>
                    <a:pt x="540" y="80"/>
                  </a:lnTo>
                  <a:lnTo>
                    <a:pt x="542" y="83"/>
                  </a:lnTo>
                  <a:lnTo>
                    <a:pt x="542" y="84"/>
                  </a:lnTo>
                  <a:lnTo>
                    <a:pt x="542" y="85"/>
                  </a:lnTo>
                  <a:lnTo>
                    <a:pt x="541" y="86"/>
                  </a:lnTo>
                  <a:lnTo>
                    <a:pt x="541" y="88"/>
                  </a:lnTo>
                  <a:lnTo>
                    <a:pt x="540" y="89"/>
                  </a:lnTo>
                  <a:lnTo>
                    <a:pt x="541" y="92"/>
                  </a:lnTo>
                  <a:lnTo>
                    <a:pt x="541" y="93"/>
                  </a:lnTo>
                  <a:lnTo>
                    <a:pt x="542" y="94"/>
                  </a:lnTo>
                  <a:lnTo>
                    <a:pt x="544" y="95"/>
                  </a:lnTo>
                  <a:lnTo>
                    <a:pt x="547" y="95"/>
                  </a:lnTo>
                  <a:lnTo>
                    <a:pt x="549" y="96"/>
                  </a:lnTo>
                  <a:lnTo>
                    <a:pt x="552" y="102"/>
                  </a:lnTo>
                  <a:lnTo>
                    <a:pt x="553" y="103"/>
                  </a:lnTo>
                  <a:lnTo>
                    <a:pt x="559" y="104"/>
                  </a:lnTo>
                  <a:lnTo>
                    <a:pt x="563" y="108"/>
                  </a:lnTo>
                  <a:lnTo>
                    <a:pt x="564" y="109"/>
                  </a:lnTo>
                  <a:lnTo>
                    <a:pt x="567" y="109"/>
                  </a:lnTo>
                  <a:lnTo>
                    <a:pt x="572" y="108"/>
                  </a:lnTo>
                  <a:lnTo>
                    <a:pt x="575" y="109"/>
                  </a:lnTo>
                  <a:lnTo>
                    <a:pt x="576" y="112"/>
                  </a:lnTo>
                  <a:lnTo>
                    <a:pt x="577" y="113"/>
                  </a:lnTo>
                  <a:lnTo>
                    <a:pt x="577" y="114"/>
                  </a:lnTo>
                  <a:lnTo>
                    <a:pt x="578" y="114"/>
                  </a:lnTo>
                  <a:lnTo>
                    <a:pt x="582" y="114"/>
                  </a:lnTo>
                  <a:lnTo>
                    <a:pt x="584" y="114"/>
                  </a:lnTo>
                  <a:lnTo>
                    <a:pt x="585" y="116"/>
                  </a:lnTo>
                  <a:lnTo>
                    <a:pt x="587" y="117"/>
                  </a:lnTo>
                  <a:lnTo>
                    <a:pt x="589" y="118"/>
                  </a:lnTo>
                  <a:lnTo>
                    <a:pt x="592" y="118"/>
                  </a:lnTo>
                  <a:lnTo>
                    <a:pt x="596" y="116"/>
                  </a:lnTo>
                  <a:lnTo>
                    <a:pt x="598" y="116"/>
                  </a:lnTo>
                  <a:lnTo>
                    <a:pt x="603" y="118"/>
                  </a:lnTo>
                  <a:lnTo>
                    <a:pt x="606" y="118"/>
                  </a:lnTo>
                  <a:lnTo>
                    <a:pt x="609" y="118"/>
                  </a:lnTo>
                  <a:lnTo>
                    <a:pt x="612" y="117"/>
                  </a:lnTo>
                  <a:lnTo>
                    <a:pt x="613" y="114"/>
                  </a:lnTo>
                  <a:lnTo>
                    <a:pt x="614" y="112"/>
                  </a:lnTo>
                  <a:lnTo>
                    <a:pt x="616" y="111"/>
                  </a:lnTo>
                  <a:lnTo>
                    <a:pt x="618" y="110"/>
                  </a:lnTo>
                  <a:lnTo>
                    <a:pt x="619" y="109"/>
                  </a:lnTo>
                  <a:lnTo>
                    <a:pt x="620" y="109"/>
                  </a:lnTo>
                  <a:lnTo>
                    <a:pt x="622" y="108"/>
                  </a:lnTo>
                  <a:lnTo>
                    <a:pt x="625" y="108"/>
                  </a:lnTo>
                  <a:lnTo>
                    <a:pt x="627" y="108"/>
                  </a:lnTo>
                  <a:lnTo>
                    <a:pt x="628" y="108"/>
                  </a:lnTo>
                  <a:lnTo>
                    <a:pt x="629" y="105"/>
                  </a:lnTo>
                  <a:lnTo>
                    <a:pt x="630" y="105"/>
                  </a:lnTo>
                  <a:lnTo>
                    <a:pt x="633" y="105"/>
                  </a:lnTo>
                  <a:lnTo>
                    <a:pt x="635" y="105"/>
                  </a:lnTo>
                  <a:lnTo>
                    <a:pt x="637" y="104"/>
                  </a:lnTo>
                  <a:lnTo>
                    <a:pt x="638" y="103"/>
                  </a:lnTo>
                  <a:lnTo>
                    <a:pt x="639" y="103"/>
                  </a:lnTo>
                  <a:lnTo>
                    <a:pt x="644" y="104"/>
                  </a:lnTo>
                  <a:lnTo>
                    <a:pt x="645" y="103"/>
                  </a:lnTo>
                  <a:lnTo>
                    <a:pt x="646" y="103"/>
                  </a:lnTo>
                  <a:lnTo>
                    <a:pt x="650" y="100"/>
                  </a:lnTo>
                  <a:lnTo>
                    <a:pt x="651" y="98"/>
                  </a:lnTo>
                  <a:lnTo>
                    <a:pt x="654" y="98"/>
                  </a:lnTo>
                  <a:lnTo>
                    <a:pt x="665" y="102"/>
                  </a:lnTo>
                  <a:lnTo>
                    <a:pt x="671" y="101"/>
                  </a:lnTo>
                  <a:lnTo>
                    <a:pt x="672" y="101"/>
                  </a:lnTo>
                  <a:lnTo>
                    <a:pt x="673" y="102"/>
                  </a:lnTo>
                  <a:lnTo>
                    <a:pt x="675" y="102"/>
                  </a:lnTo>
                  <a:lnTo>
                    <a:pt x="678" y="102"/>
                  </a:lnTo>
                  <a:lnTo>
                    <a:pt x="678" y="103"/>
                  </a:lnTo>
                  <a:lnTo>
                    <a:pt x="680" y="104"/>
                  </a:lnTo>
                  <a:lnTo>
                    <a:pt x="680" y="105"/>
                  </a:lnTo>
                  <a:lnTo>
                    <a:pt x="681" y="106"/>
                  </a:lnTo>
                  <a:lnTo>
                    <a:pt x="683" y="106"/>
                  </a:lnTo>
                  <a:lnTo>
                    <a:pt x="684" y="108"/>
                  </a:lnTo>
                  <a:lnTo>
                    <a:pt x="687" y="109"/>
                  </a:lnTo>
                  <a:lnTo>
                    <a:pt x="688" y="109"/>
                  </a:lnTo>
                  <a:lnTo>
                    <a:pt x="694" y="106"/>
                  </a:lnTo>
                  <a:lnTo>
                    <a:pt x="699" y="106"/>
                  </a:lnTo>
                  <a:lnTo>
                    <a:pt x="704" y="106"/>
                  </a:lnTo>
                  <a:lnTo>
                    <a:pt x="707" y="108"/>
                  </a:lnTo>
                  <a:lnTo>
                    <a:pt x="708" y="109"/>
                  </a:lnTo>
                  <a:lnTo>
                    <a:pt x="714" y="114"/>
                  </a:lnTo>
                  <a:lnTo>
                    <a:pt x="715" y="114"/>
                  </a:lnTo>
                  <a:lnTo>
                    <a:pt x="715" y="116"/>
                  </a:lnTo>
                  <a:lnTo>
                    <a:pt x="716" y="118"/>
                  </a:lnTo>
                  <a:lnTo>
                    <a:pt x="717" y="119"/>
                  </a:lnTo>
                  <a:lnTo>
                    <a:pt x="717" y="120"/>
                  </a:lnTo>
                  <a:lnTo>
                    <a:pt x="717" y="121"/>
                  </a:lnTo>
                  <a:lnTo>
                    <a:pt x="718" y="121"/>
                  </a:lnTo>
                  <a:lnTo>
                    <a:pt x="718" y="122"/>
                  </a:lnTo>
                  <a:lnTo>
                    <a:pt x="719" y="122"/>
                  </a:lnTo>
                  <a:lnTo>
                    <a:pt x="721" y="123"/>
                  </a:lnTo>
                  <a:lnTo>
                    <a:pt x="722" y="125"/>
                  </a:lnTo>
                  <a:lnTo>
                    <a:pt x="723" y="126"/>
                  </a:lnTo>
                  <a:lnTo>
                    <a:pt x="724" y="126"/>
                  </a:lnTo>
                  <a:lnTo>
                    <a:pt x="725" y="126"/>
                  </a:lnTo>
                  <a:lnTo>
                    <a:pt x="726" y="126"/>
                  </a:lnTo>
                  <a:lnTo>
                    <a:pt x="727" y="126"/>
                  </a:lnTo>
                  <a:lnTo>
                    <a:pt x="730" y="127"/>
                  </a:lnTo>
                  <a:lnTo>
                    <a:pt x="743" y="128"/>
                  </a:lnTo>
                  <a:lnTo>
                    <a:pt x="744" y="128"/>
                  </a:lnTo>
                  <a:lnTo>
                    <a:pt x="745" y="129"/>
                  </a:lnTo>
                  <a:lnTo>
                    <a:pt x="747" y="129"/>
                  </a:lnTo>
                  <a:lnTo>
                    <a:pt x="748" y="129"/>
                  </a:lnTo>
                  <a:lnTo>
                    <a:pt x="749" y="130"/>
                  </a:lnTo>
                  <a:lnTo>
                    <a:pt x="751" y="130"/>
                  </a:lnTo>
                  <a:lnTo>
                    <a:pt x="751" y="131"/>
                  </a:lnTo>
                  <a:lnTo>
                    <a:pt x="751" y="133"/>
                  </a:lnTo>
                  <a:lnTo>
                    <a:pt x="751" y="134"/>
                  </a:lnTo>
                  <a:lnTo>
                    <a:pt x="750" y="135"/>
                  </a:lnTo>
                  <a:lnTo>
                    <a:pt x="750" y="136"/>
                  </a:lnTo>
                  <a:lnTo>
                    <a:pt x="751" y="138"/>
                  </a:lnTo>
                  <a:lnTo>
                    <a:pt x="751" y="141"/>
                  </a:lnTo>
                  <a:lnTo>
                    <a:pt x="751" y="142"/>
                  </a:lnTo>
                  <a:lnTo>
                    <a:pt x="750" y="144"/>
                  </a:lnTo>
                  <a:lnTo>
                    <a:pt x="750" y="145"/>
                  </a:lnTo>
                  <a:lnTo>
                    <a:pt x="751" y="145"/>
                  </a:lnTo>
                  <a:lnTo>
                    <a:pt x="752" y="145"/>
                  </a:lnTo>
                  <a:lnTo>
                    <a:pt x="753" y="145"/>
                  </a:lnTo>
                  <a:lnTo>
                    <a:pt x="753" y="146"/>
                  </a:lnTo>
                  <a:lnTo>
                    <a:pt x="753" y="147"/>
                  </a:lnTo>
                  <a:lnTo>
                    <a:pt x="753" y="148"/>
                  </a:lnTo>
                  <a:lnTo>
                    <a:pt x="754" y="150"/>
                  </a:lnTo>
                  <a:lnTo>
                    <a:pt x="757" y="152"/>
                  </a:lnTo>
                  <a:lnTo>
                    <a:pt x="758" y="152"/>
                  </a:lnTo>
                  <a:lnTo>
                    <a:pt x="761" y="153"/>
                  </a:lnTo>
                  <a:lnTo>
                    <a:pt x="762" y="154"/>
                  </a:lnTo>
                  <a:lnTo>
                    <a:pt x="763" y="155"/>
                  </a:lnTo>
                  <a:lnTo>
                    <a:pt x="763" y="156"/>
                  </a:lnTo>
                  <a:lnTo>
                    <a:pt x="766" y="159"/>
                  </a:lnTo>
                  <a:lnTo>
                    <a:pt x="770" y="163"/>
                  </a:lnTo>
                  <a:lnTo>
                    <a:pt x="773" y="164"/>
                  </a:lnTo>
                  <a:lnTo>
                    <a:pt x="774" y="164"/>
                  </a:lnTo>
                  <a:lnTo>
                    <a:pt x="776" y="165"/>
                  </a:lnTo>
                  <a:lnTo>
                    <a:pt x="780" y="164"/>
                  </a:lnTo>
                  <a:lnTo>
                    <a:pt x="785" y="164"/>
                  </a:lnTo>
                  <a:lnTo>
                    <a:pt x="787" y="163"/>
                  </a:lnTo>
                  <a:lnTo>
                    <a:pt x="792" y="164"/>
                  </a:lnTo>
                  <a:lnTo>
                    <a:pt x="793" y="164"/>
                  </a:lnTo>
                  <a:lnTo>
                    <a:pt x="796" y="163"/>
                  </a:lnTo>
                  <a:lnTo>
                    <a:pt x="801" y="164"/>
                  </a:lnTo>
                  <a:lnTo>
                    <a:pt x="802" y="164"/>
                  </a:lnTo>
                  <a:lnTo>
                    <a:pt x="803" y="165"/>
                  </a:lnTo>
                  <a:lnTo>
                    <a:pt x="804" y="165"/>
                  </a:lnTo>
                  <a:lnTo>
                    <a:pt x="805" y="167"/>
                  </a:lnTo>
                  <a:lnTo>
                    <a:pt x="806" y="165"/>
                  </a:lnTo>
                  <a:lnTo>
                    <a:pt x="808" y="167"/>
                  </a:lnTo>
                  <a:lnTo>
                    <a:pt x="808" y="168"/>
                  </a:lnTo>
                  <a:lnTo>
                    <a:pt x="809" y="169"/>
                  </a:lnTo>
                  <a:lnTo>
                    <a:pt x="810" y="169"/>
                  </a:lnTo>
                  <a:lnTo>
                    <a:pt x="818" y="168"/>
                  </a:lnTo>
                  <a:lnTo>
                    <a:pt x="819" y="169"/>
                  </a:lnTo>
                  <a:lnTo>
                    <a:pt x="820" y="170"/>
                  </a:lnTo>
                  <a:lnTo>
                    <a:pt x="821" y="170"/>
                  </a:lnTo>
                  <a:lnTo>
                    <a:pt x="825" y="171"/>
                  </a:lnTo>
                  <a:lnTo>
                    <a:pt x="834" y="175"/>
                  </a:lnTo>
                  <a:lnTo>
                    <a:pt x="836" y="175"/>
                  </a:lnTo>
                  <a:lnTo>
                    <a:pt x="837" y="173"/>
                  </a:lnTo>
                  <a:lnTo>
                    <a:pt x="839" y="172"/>
                  </a:lnTo>
                  <a:lnTo>
                    <a:pt x="840" y="171"/>
                  </a:lnTo>
                  <a:lnTo>
                    <a:pt x="840" y="170"/>
                  </a:lnTo>
                  <a:lnTo>
                    <a:pt x="842" y="170"/>
                  </a:lnTo>
                  <a:lnTo>
                    <a:pt x="844" y="172"/>
                  </a:lnTo>
                  <a:lnTo>
                    <a:pt x="846" y="173"/>
                  </a:lnTo>
                  <a:lnTo>
                    <a:pt x="849" y="176"/>
                  </a:lnTo>
                  <a:lnTo>
                    <a:pt x="852" y="176"/>
                  </a:lnTo>
                  <a:lnTo>
                    <a:pt x="853" y="176"/>
                  </a:lnTo>
                  <a:lnTo>
                    <a:pt x="855" y="176"/>
                  </a:lnTo>
                  <a:lnTo>
                    <a:pt x="859" y="175"/>
                  </a:lnTo>
                  <a:lnTo>
                    <a:pt x="863" y="171"/>
                  </a:lnTo>
                  <a:lnTo>
                    <a:pt x="870" y="167"/>
                  </a:lnTo>
                  <a:lnTo>
                    <a:pt x="874" y="165"/>
                  </a:lnTo>
                  <a:lnTo>
                    <a:pt x="875" y="164"/>
                  </a:lnTo>
                  <a:lnTo>
                    <a:pt x="877" y="163"/>
                  </a:lnTo>
                  <a:lnTo>
                    <a:pt x="877" y="162"/>
                  </a:lnTo>
                  <a:lnTo>
                    <a:pt x="878" y="162"/>
                  </a:lnTo>
                  <a:lnTo>
                    <a:pt x="879" y="163"/>
                  </a:lnTo>
                  <a:lnTo>
                    <a:pt x="880" y="163"/>
                  </a:lnTo>
                  <a:lnTo>
                    <a:pt x="881" y="164"/>
                  </a:lnTo>
                  <a:lnTo>
                    <a:pt x="882" y="164"/>
                  </a:lnTo>
                  <a:lnTo>
                    <a:pt x="883" y="163"/>
                  </a:lnTo>
                  <a:lnTo>
                    <a:pt x="888" y="161"/>
                  </a:lnTo>
                  <a:lnTo>
                    <a:pt x="889" y="161"/>
                  </a:lnTo>
                  <a:lnTo>
                    <a:pt x="903" y="160"/>
                  </a:lnTo>
                  <a:lnTo>
                    <a:pt x="906" y="159"/>
                  </a:lnTo>
                  <a:lnTo>
                    <a:pt x="917" y="153"/>
                  </a:lnTo>
                  <a:lnTo>
                    <a:pt x="920" y="153"/>
                  </a:lnTo>
                  <a:lnTo>
                    <a:pt x="923" y="153"/>
                  </a:lnTo>
                  <a:lnTo>
                    <a:pt x="926" y="155"/>
                  </a:lnTo>
                  <a:lnTo>
                    <a:pt x="928" y="155"/>
                  </a:lnTo>
                  <a:lnTo>
                    <a:pt x="929" y="155"/>
                  </a:lnTo>
                  <a:lnTo>
                    <a:pt x="931" y="155"/>
                  </a:lnTo>
                  <a:lnTo>
                    <a:pt x="934" y="153"/>
                  </a:lnTo>
                  <a:lnTo>
                    <a:pt x="937" y="151"/>
                  </a:lnTo>
                  <a:lnTo>
                    <a:pt x="938" y="150"/>
                  </a:lnTo>
                  <a:lnTo>
                    <a:pt x="939" y="150"/>
                  </a:lnTo>
                  <a:lnTo>
                    <a:pt x="941" y="150"/>
                  </a:lnTo>
                  <a:lnTo>
                    <a:pt x="941" y="148"/>
                  </a:lnTo>
                  <a:lnTo>
                    <a:pt x="942" y="146"/>
                  </a:lnTo>
                  <a:lnTo>
                    <a:pt x="942" y="145"/>
                  </a:lnTo>
                  <a:lnTo>
                    <a:pt x="942" y="144"/>
                  </a:lnTo>
                  <a:lnTo>
                    <a:pt x="944" y="139"/>
                  </a:lnTo>
                  <a:lnTo>
                    <a:pt x="946" y="137"/>
                  </a:lnTo>
                  <a:lnTo>
                    <a:pt x="947" y="136"/>
                  </a:lnTo>
                  <a:lnTo>
                    <a:pt x="955" y="130"/>
                  </a:lnTo>
                  <a:lnTo>
                    <a:pt x="956" y="129"/>
                  </a:lnTo>
                  <a:lnTo>
                    <a:pt x="956" y="128"/>
                  </a:lnTo>
                  <a:lnTo>
                    <a:pt x="958" y="127"/>
                  </a:lnTo>
                  <a:lnTo>
                    <a:pt x="960" y="125"/>
                  </a:lnTo>
                  <a:lnTo>
                    <a:pt x="967" y="121"/>
                  </a:lnTo>
                  <a:lnTo>
                    <a:pt x="968" y="121"/>
                  </a:lnTo>
                  <a:lnTo>
                    <a:pt x="969" y="121"/>
                  </a:lnTo>
                  <a:lnTo>
                    <a:pt x="971" y="121"/>
                  </a:lnTo>
                  <a:lnTo>
                    <a:pt x="975" y="117"/>
                  </a:lnTo>
                  <a:lnTo>
                    <a:pt x="976" y="117"/>
                  </a:lnTo>
                  <a:lnTo>
                    <a:pt x="977" y="116"/>
                  </a:lnTo>
                  <a:lnTo>
                    <a:pt x="978" y="116"/>
                  </a:lnTo>
                  <a:lnTo>
                    <a:pt x="981" y="113"/>
                  </a:lnTo>
                  <a:lnTo>
                    <a:pt x="984" y="111"/>
                  </a:lnTo>
                  <a:lnTo>
                    <a:pt x="986" y="110"/>
                  </a:lnTo>
                  <a:lnTo>
                    <a:pt x="989" y="110"/>
                  </a:lnTo>
                  <a:lnTo>
                    <a:pt x="992" y="112"/>
                  </a:lnTo>
                  <a:lnTo>
                    <a:pt x="994" y="112"/>
                  </a:lnTo>
                  <a:lnTo>
                    <a:pt x="1001" y="111"/>
                  </a:lnTo>
                  <a:lnTo>
                    <a:pt x="1004" y="112"/>
                  </a:lnTo>
                  <a:lnTo>
                    <a:pt x="1014" y="118"/>
                  </a:lnTo>
                  <a:lnTo>
                    <a:pt x="1015" y="119"/>
                  </a:lnTo>
                  <a:lnTo>
                    <a:pt x="1015" y="121"/>
                  </a:lnTo>
                  <a:lnTo>
                    <a:pt x="1016" y="121"/>
                  </a:lnTo>
                  <a:lnTo>
                    <a:pt x="1021" y="128"/>
                  </a:lnTo>
                  <a:lnTo>
                    <a:pt x="1027" y="133"/>
                  </a:lnTo>
                  <a:lnTo>
                    <a:pt x="1028" y="133"/>
                  </a:lnTo>
                  <a:lnTo>
                    <a:pt x="1030" y="133"/>
                  </a:lnTo>
                  <a:lnTo>
                    <a:pt x="1033" y="133"/>
                  </a:lnTo>
                  <a:lnTo>
                    <a:pt x="1035" y="133"/>
                  </a:lnTo>
                  <a:lnTo>
                    <a:pt x="1038" y="133"/>
                  </a:lnTo>
                  <a:lnTo>
                    <a:pt x="1040" y="133"/>
                  </a:lnTo>
                  <a:lnTo>
                    <a:pt x="1042" y="133"/>
                  </a:lnTo>
                  <a:lnTo>
                    <a:pt x="1052" y="126"/>
                  </a:lnTo>
                  <a:lnTo>
                    <a:pt x="1055" y="125"/>
                  </a:lnTo>
                  <a:lnTo>
                    <a:pt x="1059" y="126"/>
                  </a:lnTo>
                  <a:lnTo>
                    <a:pt x="1062" y="127"/>
                  </a:lnTo>
                  <a:lnTo>
                    <a:pt x="1072" y="130"/>
                  </a:lnTo>
                  <a:lnTo>
                    <a:pt x="1073" y="131"/>
                  </a:lnTo>
                  <a:lnTo>
                    <a:pt x="1075" y="134"/>
                  </a:lnTo>
                  <a:lnTo>
                    <a:pt x="1076" y="13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298" name="Freeform 1302">
              <a:extLst>
                <a:ext uri="{FF2B5EF4-FFF2-40B4-BE49-F238E27FC236}">
                  <a16:creationId xmlns:a16="http://schemas.microsoft.com/office/drawing/2014/main" id="{E2B2BD54-D295-0296-8F1D-B4DD9E769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1231" y="2347652"/>
              <a:ext cx="305253" cy="327430"/>
            </a:xfrm>
            <a:custGeom>
              <a:avLst/>
              <a:gdLst>
                <a:gd name="T0" fmla="*/ 60 w 234"/>
                <a:gd name="T1" fmla="*/ 249 h 251"/>
                <a:gd name="T2" fmla="*/ 19 w 234"/>
                <a:gd name="T3" fmla="*/ 212 h 251"/>
                <a:gd name="T4" fmla="*/ 76 w 234"/>
                <a:gd name="T5" fmla="*/ 208 h 251"/>
                <a:gd name="T6" fmla="*/ 53 w 234"/>
                <a:gd name="T7" fmla="*/ 201 h 251"/>
                <a:gd name="T8" fmla="*/ 90 w 234"/>
                <a:gd name="T9" fmla="*/ 199 h 251"/>
                <a:gd name="T10" fmla="*/ 79 w 234"/>
                <a:gd name="T11" fmla="*/ 198 h 251"/>
                <a:gd name="T12" fmla="*/ 95 w 234"/>
                <a:gd name="T13" fmla="*/ 193 h 251"/>
                <a:gd name="T14" fmla="*/ 59 w 234"/>
                <a:gd name="T15" fmla="*/ 199 h 251"/>
                <a:gd name="T16" fmla="*/ 53 w 234"/>
                <a:gd name="T17" fmla="*/ 190 h 251"/>
                <a:gd name="T18" fmla="*/ 136 w 234"/>
                <a:gd name="T19" fmla="*/ 186 h 251"/>
                <a:gd name="T20" fmla="*/ 51 w 234"/>
                <a:gd name="T21" fmla="*/ 184 h 251"/>
                <a:gd name="T22" fmla="*/ 52 w 234"/>
                <a:gd name="T23" fmla="*/ 181 h 251"/>
                <a:gd name="T24" fmla="*/ 141 w 234"/>
                <a:gd name="T25" fmla="*/ 179 h 251"/>
                <a:gd name="T26" fmla="*/ 55 w 234"/>
                <a:gd name="T27" fmla="*/ 175 h 251"/>
                <a:gd name="T28" fmla="*/ 62 w 234"/>
                <a:gd name="T29" fmla="*/ 174 h 251"/>
                <a:gd name="T30" fmla="*/ 128 w 234"/>
                <a:gd name="T31" fmla="*/ 178 h 251"/>
                <a:gd name="T32" fmla="*/ 123 w 234"/>
                <a:gd name="T33" fmla="*/ 177 h 251"/>
                <a:gd name="T34" fmla="*/ 148 w 234"/>
                <a:gd name="T35" fmla="*/ 177 h 251"/>
                <a:gd name="T36" fmla="*/ 57 w 234"/>
                <a:gd name="T37" fmla="*/ 167 h 251"/>
                <a:gd name="T38" fmla="*/ 57 w 234"/>
                <a:gd name="T39" fmla="*/ 162 h 251"/>
                <a:gd name="T40" fmla="*/ 64 w 234"/>
                <a:gd name="T41" fmla="*/ 102 h 251"/>
                <a:gd name="T42" fmla="*/ 69 w 234"/>
                <a:gd name="T43" fmla="*/ 64 h 251"/>
                <a:gd name="T44" fmla="*/ 66 w 234"/>
                <a:gd name="T45" fmla="*/ 57 h 251"/>
                <a:gd name="T46" fmla="*/ 41 w 234"/>
                <a:gd name="T47" fmla="*/ 45 h 251"/>
                <a:gd name="T48" fmla="*/ 66 w 234"/>
                <a:gd name="T49" fmla="*/ 49 h 251"/>
                <a:gd name="T50" fmla="*/ 5 w 234"/>
                <a:gd name="T51" fmla="*/ 33 h 251"/>
                <a:gd name="T52" fmla="*/ 169 w 234"/>
                <a:gd name="T53" fmla="*/ 55 h 251"/>
                <a:gd name="T54" fmla="*/ 178 w 234"/>
                <a:gd name="T55" fmla="*/ 108 h 251"/>
                <a:gd name="T56" fmla="*/ 180 w 234"/>
                <a:gd name="T57" fmla="*/ 141 h 251"/>
                <a:gd name="T58" fmla="*/ 172 w 234"/>
                <a:gd name="T59" fmla="*/ 159 h 251"/>
                <a:gd name="T60" fmla="*/ 158 w 234"/>
                <a:gd name="T61" fmla="*/ 166 h 251"/>
                <a:gd name="T62" fmla="*/ 148 w 234"/>
                <a:gd name="T63" fmla="*/ 166 h 251"/>
                <a:gd name="T64" fmla="*/ 141 w 234"/>
                <a:gd name="T65" fmla="*/ 176 h 251"/>
                <a:gd name="T66" fmla="*/ 126 w 234"/>
                <a:gd name="T67" fmla="*/ 170 h 251"/>
                <a:gd name="T68" fmla="*/ 118 w 234"/>
                <a:gd name="T69" fmla="*/ 176 h 251"/>
                <a:gd name="T70" fmla="*/ 107 w 234"/>
                <a:gd name="T71" fmla="*/ 176 h 251"/>
                <a:gd name="T72" fmla="*/ 102 w 234"/>
                <a:gd name="T73" fmla="*/ 189 h 251"/>
                <a:gd name="T74" fmla="*/ 97 w 234"/>
                <a:gd name="T75" fmla="*/ 189 h 251"/>
                <a:gd name="T76" fmla="*/ 86 w 234"/>
                <a:gd name="T77" fmla="*/ 192 h 251"/>
                <a:gd name="T78" fmla="*/ 71 w 234"/>
                <a:gd name="T79" fmla="*/ 201 h 251"/>
                <a:gd name="T80" fmla="*/ 63 w 234"/>
                <a:gd name="T81" fmla="*/ 189 h 251"/>
                <a:gd name="T82" fmla="*/ 67 w 234"/>
                <a:gd name="T83" fmla="*/ 183 h 251"/>
                <a:gd name="T84" fmla="*/ 71 w 234"/>
                <a:gd name="T85" fmla="*/ 181 h 251"/>
                <a:gd name="T86" fmla="*/ 66 w 234"/>
                <a:gd name="T87" fmla="*/ 178 h 251"/>
                <a:gd name="T88" fmla="*/ 61 w 234"/>
                <a:gd name="T89" fmla="*/ 165 h 251"/>
                <a:gd name="T90" fmla="*/ 64 w 234"/>
                <a:gd name="T91" fmla="*/ 158 h 251"/>
                <a:gd name="T92" fmla="*/ 69 w 234"/>
                <a:gd name="T93" fmla="*/ 142 h 251"/>
                <a:gd name="T94" fmla="*/ 83 w 234"/>
                <a:gd name="T95" fmla="*/ 128 h 251"/>
                <a:gd name="T96" fmla="*/ 77 w 234"/>
                <a:gd name="T97" fmla="*/ 123 h 251"/>
                <a:gd name="T98" fmla="*/ 72 w 234"/>
                <a:gd name="T99" fmla="*/ 108 h 251"/>
                <a:gd name="T100" fmla="*/ 70 w 234"/>
                <a:gd name="T101" fmla="*/ 93 h 251"/>
                <a:gd name="T102" fmla="*/ 64 w 234"/>
                <a:gd name="T103" fmla="*/ 95 h 251"/>
                <a:gd name="T104" fmla="*/ 59 w 234"/>
                <a:gd name="T105" fmla="*/ 85 h 251"/>
                <a:gd name="T106" fmla="*/ 67 w 234"/>
                <a:gd name="T107" fmla="*/ 84 h 251"/>
                <a:gd name="T108" fmla="*/ 71 w 234"/>
                <a:gd name="T109" fmla="*/ 81 h 251"/>
                <a:gd name="T110" fmla="*/ 78 w 234"/>
                <a:gd name="T111" fmla="*/ 77 h 251"/>
                <a:gd name="T112" fmla="*/ 89 w 234"/>
                <a:gd name="T113" fmla="*/ 78 h 251"/>
                <a:gd name="T114" fmla="*/ 81 w 234"/>
                <a:gd name="T115" fmla="*/ 70 h 251"/>
                <a:gd name="T116" fmla="*/ 80 w 234"/>
                <a:gd name="T117" fmla="*/ 67 h 251"/>
                <a:gd name="T118" fmla="*/ 72 w 234"/>
                <a:gd name="T119" fmla="*/ 49 h 251"/>
                <a:gd name="T120" fmla="*/ 77 w 234"/>
                <a:gd name="T121" fmla="*/ 33 h 251"/>
                <a:gd name="T122" fmla="*/ 135 w 234"/>
                <a:gd name="T123" fmla="*/ 1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4" h="251">
                  <a:moveTo>
                    <a:pt x="83" y="235"/>
                  </a:moveTo>
                  <a:lnTo>
                    <a:pt x="83" y="236"/>
                  </a:lnTo>
                  <a:lnTo>
                    <a:pt x="85" y="236"/>
                  </a:lnTo>
                  <a:lnTo>
                    <a:pt x="85" y="237"/>
                  </a:lnTo>
                  <a:lnTo>
                    <a:pt x="86" y="239"/>
                  </a:lnTo>
                  <a:lnTo>
                    <a:pt x="87" y="239"/>
                  </a:lnTo>
                  <a:lnTo>
                    <a:pt x="86" y="240"/>
                  </a:lnTo>
                  <a:lnTo>
                    <a:pt x="86" y="241"/>
                  </a:lnTo>
                  <a:lnTo>
                    <a:pt x="85" y="242"/>
                  </a:lnTo>
                  <a:lnTo>
                    <a:pt x="84" y="243"/>
                  </a:lnTo>
                  <a:lnTo>
                    <a:pt x="84" y="244"/>
                  </a:lnTo>
                  <a:lnTo>
                    <a:pt x="83" y="244"/>
                  </a:lnTo>
                  <a:lnTo>
                    <a:pt x="83" y="245"/>
                  </a:lnTo>
                  <a:lnTo>
                    <a:pt x="81" y="245"/>
                  </a:lnTo>
                  <a:lnTo>
                    <a:pt x="81" y="246"/>
                  </a:lnTo>
                  <a:lnTo>
                    <a:pt x="80" y="246"/>
                  </a:lnTo>
                  <a:lnTo>
                    <a:pt x="79" y="248"/>
                  </a:lnTo>
                  <a:lnTo>
                    <a:pt x="76" y="248"/>
                  </a:lnTo>
                  <a:lnTo>
                    <a:pt x="74" y="249"/>
                  </a:lnTo>
                  <a:lnTo>
                    <a:pt x="72" y="249"/>
                  </a:lnTo>
                  <a:lnTo>
                    <a:pt x="71" y="249"/>
                  </a:lnTo>
                  <a:lnTo>
                    <a:pt x="69" y="250"/>
                  </a:lnTo>
                  <a:lnTo>
                    <a:pt x="68" y="249"/>
                  </a:lnTo>
                  <a:lnTo>
                    <a:pt x="63" y="249"/>
                  </a:lnTo>
                  <a:lnTo>
                    <a:pt x="62" y="250"/>
                  </a:lnTo>
                  <a:lnTo>
                    <a:pt x="62" y="251"/>
                  </a:lnTo>
                  <a:lnTo>
                    <a:pt x="61" y="251"/>
                  </a:lnTo>
                  <a:lnTo>
                    <a:pt x="60" y="249"/>
                  </a:lnTo>
                  <a:lnTo>
                    <a:pt x="59" y="249"/>
                  </a:lnTo>
                  <a:lnTo>
                    <a:pt x="58" y="248"/>
                  </a:lnTo>
                  <a:lnTo>
                    <a:pt x="58" y="246"/>
                  </a:lnTo>
                  <a:lnTo>
                    <a:pt x="58" y="244"/>
                  </a:lnTo>
                  <a:lnTo>
                    <a:pt x="59" y="243"/>
                  </a:lnTo>
                  <a:lnTo>
                    <a:pt x="60" y="242"/>
                  </a:lnTo>
                  <a:lnTo>
                    <a:pt x="61" y="240"/>
                  </a:lnTo>
                  <a:lnTo>
                    <a:pt x="62" y="240"/>
                  </a:lnTo>
                  <a:lnTo>
                    <a:pt x="63" y="239"/>
                  </a:lnTo>
                  <a:lnTo>
                    <a:pt x="64" y="239"/>
                  </a:lnTo>
                  <a:lnTo>
                    <a:pt x="69" y="237"/>
                  </a:lnTo>
                  <a:lnTo>
                    <a:pt x="69" y="236"/>
                  </a:lnTo>
                  <a:lnTo>
                    <a:pt x="74" y="236"/>
                  </a:lnTo>
                  <a:lnTo>
                    <a:pt x="76" y="235"/>
                  </a:lnTo>
                  <a:lnTo>
                    <a:pt x="79" y="234"/>
                  </a:lnTo>
                  <a:lnTo>
                    <a:pt x="80" y="234"/>
                  </a:lnTo>
                  <a:lnTo>
                    <a:pt x="83" y="235"/>
                  </a:lnTo>
                  <a:close/>
                  <a:moveTo>
                    <a:pt x="100" y="212"/>
                  </a:moveTo>
                  <a:lnTo>
                    <a:pt x="100" y="214"/>
                  </a:lnTo>
                  <a:lnTo>
                    <a:pt x="101" y="214"/>
                  </a:lnTo>
                  <a:lnTo>
                    <a:pt x="101" y="215"/>
                  </a:lnTo>
                  <a:lnTo>
                    <a:pt x="100" y="215"/>
                  </a:lnTo>
                  <a:lnTo>
                    <a:pt x="100" y="214"/>
                  </a:lnTo>
                  <a:lnTo>
                    <a:pt x="98" y="212"/>
                  </a:lnTo>
                  <a:lnTo>
                    <a:pt x="100" y="212"/>
                  </a:lnTo>
                  <a:lnTo>
                    <a:pt x="98" y="212"/>
                  </a:lnTo>
                  <a:lnTo>
                    <a:pt x="100" y="212"/>
                  </a:lnTo>
                  <a:close/>
                  <a:moveTo>
                    <a:pt x="19" y="212"/>
                  </a:moveTo>
                  <a:lnTo>
                    <a:pt x="18" y="211"/>
                  </a:lnTo>
                  <a:lnTo>
                    <a:pt x="18" y="210"/>
                  </a:lnTo>
                  <a:lnTo>
                    <a:pt x="19" y="211"/>
                  </a:lnTo>
                  <a:lnTo>
                    <a:pt x="19" y="212"/>
                  </a:lnTo>
                  <a:close/>
                  <a:moveTo>
                    <a:pt x="72" y="207"/>
                  </a:moveTo>
                  <a:lnTo>
                    <a:pt x="74" y="207"/>
                  </a:lnTo>
                  <a:lnTo>
                    <a:pt x="74" y="208"/>
                  </a:lnTo>
                  <a:lnTo>
                    <a:pt x="75" y="208"/>
                  </a:lnTo>
                  <a:lnTo>
                    <a:pt x="74" y="208"/>
                  </a:lnTo>
                  <a:lnTo>
                    <a:pt x="72" y="208"/>
                  </a:lnTo>
                  <a:lnTo>
                    <a:pt x="72" y="209"/>
                  </a:lnTo>
                  <a:lnTo>
                    <a:pt x="71" y="209"/>
                  </a:lnTo>
                  <a:lnTo>
                    <a:pt x="70" y="209"/>
                  </a:lnTo>
                  <a:lnTo>
                    <a:pt x="70" y="208"/>
                  </a:lnTo>
                  <a:lnTo>
                    <a:pt x="70" y="207"/>
                  </a:lnTo>
                  <a:lnTo>
                    <a:pt x="71" y="207"/>
                  </a:lnTo>
                  <a:lnTo>
                    <a:pt x="72" y="207"/>
                  </a:lnTo>
                  <a:close/>
                  <a:moveTo>
                    <a:pt x="76" y="209"/>
                  </a:moveTo>
                  <a:lnTo>
                    <a:pt x="75" y="209"/>
                  </a:lnTo>
                  <a:lnTo>
                    <a:pt x="75" y="208"/>
                  </a:lnTo>
                  <a:lnTo>
                    <a:pt x="76" y="208"/>
                  </a:lnTo>
                  <a:lnTo>
                    <a:pt x="76" y="207"/>
                  </a:lnTo>
                  <a:lnTo>
                    <a:pt x="75" y="207"/>
                  </a:lnTo>
                  <a:lnTo>
                    <a:pt x="76" y="206"/>
                  </a:lnTo>
                  <a:lnTo>
                    <a:pt x="76" y="207"/>
                  </a:lnTo>
                  <a:lnTo>
                    <a:pt x="77" y="207"/>
                  </a:lnTo>
                  <a:lnTo>
                    <a:pt x="76" y="207"/>
                  </a:lnTo>
                  <a:lnTo>
                    <a:pt x="76" y="208"/>
                  </a:lnTo>
                  <a:lnTo>
                    <a:pt x="77" y="208"/>
                  </a:lnTo>
                  <a:lnTo>
                    <a:pt x="76" y="209"/>
                  </a:lnTo>
                  <a:close/>
                  <a:moveTo>
                    <a:pt x="86" y="207"/>
                  </a:moveTo>
                  <a:lnTo>
                    <a:pt x="85" y="208"/>
                  </a:lnTo>
                  <a:lnTo>
                    <a:pt x="84" y="208"/>
                  </a:lnTo>
                  <a:lnTo>
                    <a:pt x="83" y="208"/>
                  </a:lnTo>
                  <a:lnTo>
                    <a:pt x="83" y="207"/>
                  </a:lnTo>
                  <a:lnTo>
                    <a:pt x="84" y="207"/>
                  </a:lnTo>
                  <a:lnTo>
                    <a:pt x="84" y="206"/>
                  </a:lnTo>
                  <a:lnTo>
                    <a:pt x="85" y="206"/>
                  </a:lnTo>
                  <a:lnTo>
                    <a:pt x="86" y="207"/>
                  </a:lnTo>
                  <a:close/>
                  <a:moveTo>
                    <a:pt x="74" y="207"/>
                  </a:moveTo>
                  <a:lnTo>
                    <a:pt x="72" y="207"/>
                  </a:lnTo>
                  <a:lnTo>
                    <a:pt x="71" y="206"/>
                  </a:lnTo>
                  <a:lnTo>
                    <a:pt x="72" y="206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5" y="204"/>
                  </a:lnTo>
                  <a:lnTo>
                    <a:pt x="75" y="206"/>
                  </a:lnTo>
                  <a:lnTo>
                    <a:pt x="74" y="206"/>
                  </a:lnTo>
                  <a:lnTo>
                    <a:pt x="74" y="207"/>
                  </a:lnTo>
                  <a:close/>
                  <a:moveTo>
                    <a:pt x="53" y="201"/>
                  </a:moveTo>
                  <a:lnTo>
                    <a:pt x="54" y="201"/>
                  </a:lnTo>
                  <a:lnTo>
                    <a:pt x="54" y="202"/>
                  </a:lnTo>
                  <a:lnTo>
                    <a:pt x="53" y="202"/>
                  </a:lnTo>
                  <a:lnTo>
                    <a:pt x="52" y="202"/>
                  </a:lnTo>
                  <a:lnTo>
                    <a:pt x="52" y="201"/>
                  </a:lnTo>
                  <a:lnTo>
                    <a:pt x="53" y="201"/>
                  </a:lnTo>
                  <a:close/>
                  <a:moveTo>
                    <a:pt x="83" y="199"/>
                  </a:moveTo>
                  <a:lnTo>
                    <a:pt x="84" y="199"/>
                  </a:lnTo>
                  <a:lnTo>
                    <a:pt x="85" y="199"/>
                  </a:lnTo>
                  <a:lnTo>
                    <a:pt x="85" y="200"/>
                  </a:lnTo>
                  <a:lnTo>
                    <a:pt x="84" y="200"/>
                  </a:lnTo>
                  <a:lnTo>
                    <a:pt x="84" y="201"/>
                  </a:lnTo>
                  <a:lnTo>
                    <a:pt x="83" y="201"/>
                  </a:lnTo>
                  <a:lnTo>
                    <a:pt x="83" y="200"/>
                  </a:lnTo>
                  <a:lnTo>
                    <a:pt x="81" y="200"/>
                  </a:lnTo>
                  <a:lnTo>
                    <a:pt x="80" y="200"/>
                  </a:lnTo>
                  <a:lnTo>
                    <a:pt x="79" y="200"/>
                  </a:lnTo>
                  <a:lnTo>
                    <a:pt x="80" y="200"/>
                  </a:lnTo>
                  <a:lnTo>
                    <a:pt x="80" y="199"/>
                  </a:lnTo>
                  <a:lnTo>
                    <a:pt x="81" y="200"/>
                  </a:lnTo>
                  <a:lnTo>
                    <a:pt x="83" y="199"/>
                  </a:lnTo>
                  <a:close/>
                  <a:moveTo>
                    <a:pt x="90" y="199"/>
                  </a:moveTo>
                  <a:lnTo>
                    <a:pt x="92" y="199"/>
                  </a:lnTo>
                  <a:lnTo>
                    <a:pt x="92" y="200"/>
                  </a:lnTo>
                  <a:lnTo>
                    <a:pt x="90" y="200"/>
                  </a:lnTo>
                  <a:lnTo>
                    <a:pt x="92" y="200"/>
                  </a:lnTo>
                  <a:lnTo>
                    <a:pt x="90" y="201"/>
                  </a:lnTo>
                  <a:lnTo>
                    <a:pt x="90" y="200"/>
                  </a:lnTo>
                  <a:lnTo>
                    <a:pt x="89" y="200"/>
                  </a:lnTo>
                  <a:lnTo>
                    <a:pt x="89" y="199"/>
                  </a:lnTo>
                  <a:lnTo>
                    <a:pt x="88" y="199"/>
                  </a:lnTo>
                  <a:lnTo>
                    <a:pt x="89" y="199"/>
                  </a:lnTo>
                  <a:lnTo>
                    <a:pt x="89" y="198"/>
                  </a:lnTo>
                  <a:lnTo>
                    <a:pt x="90" y="199"/>
                  </a:lnTo>
                  <a:close/>
                  <a:moveTo>
                    <a:pt x="79" y="200"/>
                  </a:moveTo>
                  <a:lnTo>
                    <a:pt x="80" y="201"/>
                  </a:lnTo>
                  <a:lnTo>
                    <a:pt x="80" y="202"/>
                  </a:lnTo>
                  <a:lnTo>
                    <a:pt x="79" y="202"/>
                  </a:lnTo>
                  <a:lnTo>
                    <a:pt x="79" y="201"/>
                  </a:lnTo>
                  <a:lnTo>
                    <a:pt x="79" y="202"/>
                  </a:lnTo>
                  <a:lnTo>
                    <a:pt x="78" y="202"/>
                  </a:lnTo>
                  <a:lnTo>
                    <a:pt x="78" y="201"/>
                  </a:lnTo>
                  <a:lnTo>
                    <a:pt x="77" y="201"/>
                  </a:lnTo>
                  <a:lnTo>
                    <a:pt x="77" y="200"/>
                  </a:lnTo>
                  <a:lnTo>
                    <a:pt x="76" y="200"/>
                  </a:lnTo>
                  <a:lnTo>
                    <a:pt x="76" y="199"/>
                  </a:lnTo>
                  <a:lnTo>
                    <a:pt x="76" y="198"/>
                  </a:lnTo>
                  <a:lnTo>
                    <a:pt x="76" y="196"/>
                  </a:lnTo>
                  <a:lnTo>
                    <a:pt x="77" y="196"/>
                  </a:lnTo>
                  <a:lnTo>
                    <a:pt x="78" y="196"/>
                  </a:lnTo>
                  <a:lnTo>
                    <a:pt x="78" y="198"/>
                  </a:lnTo>
                  <a:lnTo>
                    <a:pt x="78" y="199"/>
                  </a:lnTo>
                  <a:lnTo>
                    <a:pt x="79" y="199"/>
                  </a:lnTo>
                  <a:lnTo>
                    <a:pt x="79" y="200"/>
                  </a:lnTo>
                  <a:close/>
                  <a:moveTo>
                    <a:pt x="84" y="196"/>
                  </a:moveTo>
                  <a:lnTo>
                    <a:pt x="84" y="198"/>
                  </a:lnTo>
                  <a:lnTo>
                    <a:pt x="83" y="196"/>
                  </a:lnTo>
                  <a:lnTo>
                    <a:pt x="81" y="198"/>
                  </a:lnTo>
                  <a:lnTo>
                    <a:pt x="80" y="198"/>
                  </a:lnTo>
                  <a:lnTo>
                    <a:pt x="80" y="199"/>
                  </a:lnTo>
                  <a:lnTo>
                    <a:pt x="80" y="198"/>
                  </a:lnTo>
                  <a:lnTo>
                    <a:pt x="79" y="198"/>
                  </a:lnTo>
                  <a:lnTo>
                    <a:pt x="79" y="196"/>
                  </a:lnTo>
                  <a:lnTo>
                    <a:pt x="80" y="196"/>
                  </a:lnTo>
                  <a:lnTo>
                    <a:pt x="80" y="195"/>
                  </a:lnTo>
                  <a:lnTo>
                    <a:pt x="81" y="195"/>
                  </a:lnTo>
                  <a:lnTo>
                    <a:pt x="83" y="195"/>
                  </a:lnTo>
                  <a:lnTo>
                    <a:pt x="83" y="196"/>
                  </a:lnTo>
                  <a:lnTo>
                    <a:pt x="84" y="196"/>
                  </a:lnTo>
                  <a:close/>
                  <a:moveTo>
                    <a:pt x="106" y="194"/>
                  </a:moveTo>
                  <a:lnTo>
                    <a:pt x="107" y="193"/>
                  </a:lnTo>
                  <a:lnTo>
                    <a:pt x="109" y="194"/>
                  </a:lnTo>
                  <a:lnTo>
                    <a:pt x="109" y="195"/>
                  </a:lnTo>
                  <a:lnTo>
                    <a:pt x="107" y="195"/>
                  </a:lnTo>
                  <a:lnTo>
                    <a:pt x="107" y="196"/>
                  </a:lnTo>
                  <a:lnTo>
                    <a:pt x="106" y="196"/>
                  </a:lnTo>
                  <a:lnTo>
                    <a:pt x="106" y="195"/>
                  </a:lnTo>
                  <a:lnTo>
                    <a:pt x="106" y="194"/>
                  </a:lnTo>
                  <a:lnTo>
                    <a:pt x="105" y="194"/>
                  </a:lnTo>
                  <a:lnTo>
                    <a:pt x="105" y="193"/>
                  </a:lnTo>
                  <a:lnTo>
                    <a:pt x="106" y="193"/>
                  </a:lnTo>
                  <a:lnTo>
                    <a:pt x="106" y="194"/>
                  </a:lnTo>
                  <a:close/>
                  <a:moveTo>
                    <a:pt x="96" y="195"/>
                  </a:moveTo>
                  <a:lnTo>
                    <a:pt x="95" y="196"/>
                  </a:lnTo>
                  <a:lnTo>
                    <a:pt x="94" y="195"/>
                  </a:lnTo>
                  <a:lnTo>
                    <a:pt x="93" y="195"/>
                  </a:lnTo>
                  <a:lnTo>
                    <a:pt x="93" y="194"/>
                  </a:lnTo>
                  <a:lnTo>
                    <a:pt x="93" y="193"/>
                  </a:lnTo>
                  <a:lnTo>
                    <a:pt x="94" y="193"/>
                  </a:lnTo>
                  <a:lnTo>
                    <a:pt x="95" y="193"/>
                  </a:lnTo>
                  <a:lnTo>
                    <a:pt x="96" y="193"/>
                  </a:lnTo>
                  <a:lnTo>
                    <a:pt x="97" y="193"/>
                  </a:lnTo>
                  <a:lnTo>
                    <a:pt x="97" y="194"/>
                  </a:lnTo>
                  <a:lnTo>
                    <a:pt x="97" y="195"/>
                  </a:lnTo>
                  <a:lnTo>
                    <a:pt x="96" y="195"/>
                  </a:lnTo>
                  <a:close/>
                  <a:moveTo>
                    <a:pt x="118" y="193"/>
                  </a:moveTo>
                  <a:lnTo>
                    <a:pt x="117" y="192"/>
                  </a:lnTo>
                  <a:lnTo>
                    <a:pt x="115" y="192"/>
                  </a:lnTo>
                  <a:lnTo>
                    <a:pt x="115" y="191"/>
                  </a:lnTo>
                  <a:lnTo>
                    <a:pt x="115" y="190"/>
                  </a:lnTo>
                  <a:lnTo>
                    <a:pt x="117" y="190"/>
                  </a:lnTo>
                  <a:lnTo>
                    <a:pt x="117" y="191"/>
                  </a:lnTo>
                  <a:lnTo>
                    <a:pt x="118" y="191"/>
                  </a:lnTo>
                  <a:lnTo>
                    <a:pt x="118" y="192"/>
                  </a:lnTo>
                  <a:lnTo>
                    <a:pt x="118" y="193"/>
                  </a:lnTo>
                  <a:close/>
                  <a:moveTo>
                    <a:pt x="63" y="191"/>
                  </a:moveTo>
                  <a:lnTo>
                    <a:pt x="64" y="190"/>
                  </a:lnTo>
                  <a:lnTo>
                    <a:pt x="64" y="191"/>
                  </a:lnTo>
                  <a:lnTo>
                    <a:pt x="66" y="192"/>
                  </a:lnTo>
                  <a:lnTo>
                    <a:pt x="66" y="193"/>
                  </a:lnTo>
                  <a:lnTo>
                    <a:pt x="66" y="194"/>
                  </a:lnTo>
                  <a:lnTo>
                    <a:pt x="64" y="195"/>
                  </a:lnTo>
                  <a:lnTo>
                    <a:pt x="64" y="196"/>
                  </a:lnTo>
                  <a:lnTo>
                    <a:pt x="63" y="196"/>
                  </a:lnTo>
                  <a:lnTo>
                    <a:pt x="63" y="195"/>
                  </a:lnTo>
                  <a:lnTo>
                    <a:pt x="63" y="196"/>
                  </a:lnTo>
                  <a:lnTo>
                    <a:pt x="62" y="196"/>
                  </a:lnTo>
                  <a:lnTo>
                    <a:pt x="59" y="199"/>
                  </a:lnTo>
                  <a:lnTo>
                    <a:pt x="58" y="199"/>
                  </a:lnTo>
                  <a:lnTo>
                    <a:pt x="57" y="199"/>
                  </a:lnTo>
                  <a:lnTo>
                    <a:pt x="57" y="198"/>
                  </a:lnTo>
                  <a:lnTo>
                    <a:pt x="58" y="198"/>
                  </a:lnTo>
                  <a:lnTo>
                    <a:pt x="57" y="198"/>
                  </a:lnTo>
                  <a:lnTo>
                    <a:pt x="57" y="196"/>
                  </a:lnTo>
                  <a:lnTo>
                    <a:pt x="57" y="198"/>
                  </a:lnTo>
                  <a:lnTo>
                    <a:pt x="55" y="196"/>
                  </a:lnTo>
                  <a:lnTo>
                    <a:pt x="55" y="195"/>
                  </a:lnTo>
                  <a:lnTo>
                    <a:pt x="57" y="194"/>
                  </a:lnTo>
                  <a:lnTo>
                    <a:pt x="58" y="194"/>
                  </a:lnTo>
                  <a:lnTo>
                    <a:pt x="58" y="193"/>
                  </a:lnTo>
                  <a:lnTo>
                    <a:pt x="59" y="192"/>
                  </a:lnTo>
                  <a:lnTo>
                    <a:pt x="60" y="192"/>
                  </a:lnTo>
                  <a:lnTo>
                    <a:pt x="60" y="191"/>
                  </a:lnTo>
                  <a:lnTo>
                    <a:pt x="60" y="192"/>
                  </a:lnTo>
                  <a:lnTo>
                    <a:pt x="61" y="192"/>
                  </a:lnTo>
                  <a:lnTo>
                    <a:pt x="61" y="191"/>
                  </a:lnTo>
                  <a:lnTo>
                    <a:pt x="61" y="190"/>
                  </a:lnTo>
                  <a:lnTo>
                    <a:pt x="60" y="190"/>
                  </a:lnTo>
                  <a:lnTo>
                    <a:pt x="61" y="189"/>
                  </a:lnTo>
                  <a:lnTo>
                    <a:pt x="62" y="190"/>
                  </a:lnTo>
                  <a:lnTo>
                    <a:pt x="63" y="190"/>
                  </a:lnTo>
                  <a:lnTo>
                    <a:pt x="63" y="191"/>
                  </a:lnTo>
                  <a:close/>
                  <a:moveTo>
                    <a:pt x="53" y="191"/>
                  </a:moveTo>
                  <a:lnTo>
                    <a:pt x="52" y="191"/>
                  </a:lnTo>
                  <a:lnTo>
                    <a:pt x="53" y="191"/>
                  </a:lnTo>
                  <a:lnTo>
                    <a:pt x="53" y="190"/>
                  </a:lnTo>
                  <a:lnTo>
                    <a:pt x="52" y="190"/>
                  </a:lnTo>
                  <a:lnTo>
                    <a:pt x="53" y="190"/>
                  </a:lnTo>
                  <a:lnTo>
                    <a:pt x="54" y="190"/>
                  </a:lnTo>
                  <a:lnTo>
                    <a:pt x="54" y="189"/>
                  </a:lnTo>
                  <a:lnTo>
                    <a:pt x="54" y="187"/>
                  </a:lnTo>
                  <a:lnTo>
                    <a:pt x="53" y="186"/>
                  </a:lnTo>
                  <a:lnTo>
                    <a:pt x="54" y="186"/>
                  </a:lnTo>
                  <a:lnTo>
                    <a:pt x="54" y="187"/>
                  </a:lnTo>
                  <a:lnTo>
                    <a:pt x="55" y="187"/>
                  </a:lnTo>
                  <a:lnTo>
                    <a:pt x="55" y="189"/>
                  </a:lnTo>
                  <a:lnTo>
                    <a:pt x="55" y="190"/>
                  </a:lnTo>
                  <a:lnTo>
                    <a:pt x="54" y="190"/>
                  </a:lnTo>
                  <a:lnTo>
                    <a:pt x="54" y="191"/>
                  </a:lnTo>
                  <a:lnTo>
                    <a:pt x="53" y="191"/>
                  </a:lnTo>
                  <a:close/>
                  <a:moveTo>
                    <a:pt x="53" y="189"/>
                  </a:moveTo>
                  <a:lnTo>
                    <a:pt x="52" y="190"/>
                  </a:lnTo>
                  <a:lnTo>
                    <a:pt x="52" y="189"/>
                  </a:lnTo>
                  <a:lnTo>
                    <a:pt x="52" y="187"/>
                  </a:lnTo>
                  <a:lnTo>
                    <a:pt x="52" y="186"/>
                  </a:lnTo>
                  <a:lnTo>
                    <a:pt x="53" y="187"/>
                  </a:lnTo>
                  <a:lnTo>
                    <a:pt x="53" y="189"/>
                  </a:lnTo>
                  <a:close/>
                  <a:moveTo>
                    <a:pt x="136" y="186"/>
                  </a:moveTo>
                  <a:lnTo>
                    <a:pt x="137" y="186"/>
                  </a:lnTo>
                  <a:lnTo>
                    <a:pt x="136" y="186"/>
                  </a:lnTo>
                  <a:lnTo>
                    <a:pt x="135" y="187"/>
                  </a:lnTo>
                  <a:lnTo>
                    <a:pt x="135" y="186"/>
                  </a:lnTo>
                  <a:lnTo>
                    <a:pt x="135" y="185"/>
                  </a:lnTo>
                  <a:lnTo>
                    <a:pt x="136" y="186"/>
                  </a:lnTo>
                  <a:close/>
                  <a:moveTo>
                    <a:pt x="31" y="183"/>
                  </a:moveTo>
                  <a:lnTo>
                    <a:pt x="31" y="184"/>
                  </a:lnTo>
                  <a:lnTo>
                    <a:pt x="32" y="184"/>
                  </a:lnTo>
                  <a:lnTo>
                    <a:pt x="31" y="184"/>
                  </a:lnTo>
                  <a:lnTo>
                    <a:pt x="31" y="185"/>
                  </a:lnTo>
                  <a:lnTo>
                    <a:pt x="29" y="186"/>
                  </a:lnTo>
                  <a:lnTo>
                    <a:pt x="28" y="185"/>
                  </a:lnTo>
                  <a:lnTo>
                    <a:pt x="29" y="184"/>
                  </a:lnTo>
                  <a:lnTo>
                    <a:pt x="29" y="183"/>
                  </a:lnTo>
                  <a:lnTo>
                    <a:pt x="31" y="183"/>
                  </a:lnTo>
                  <a:close/>
                  <a:moveTo>
                    <a:pt x="119" y="189"/>
                  </a:moveTo>
                  <a:lnTo>
                    <a:pt x="118" y="189"/>
                  </a:lnTo>
                  <a:lnTo>
                    <a:pt x="117" y="187"/>
                  </a:lnTo>
                  <a:lnTo>
                    <a:pt x="117" y="186"/>
                  </a:lnTo>
                  <a:lnTo>
                    <a:pt x="117" y="185"/>
                  </a:lnTo>
                  <a:lnTo>
                    <a:pt x="118" y="185"/>
                  </a:lnTo>
                  <a:lnTo>
                    <a:pt x="118" y="184"/>
                  </a:lnTo>
                  <a:lnTo>
                    <a:pt x="117" y="183"/>
                  </a:lnTo>
                  <a:lnTo>
                    <a:pt x="118" y="183"/>
                  </a:lnTo>
                  <a:lnTo>
                    <a:pt x="119" y="183"/>
                  </a:lnTo>
                  <a:lnTo>
                    <a:pt x="118" y="183"/>
                  </a:lnTo>
                  <a:lnTo>
                    <a:pt x="118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9" y="186"/>
                  </a:lnTo>
                  <a:lnTo>
                    <a:pt x="119" y="187"/>
                  </a:lnTo>
                  <a:lnTo>
                    <a:pt x="119" y="189"/>
                  </a:lnTo>
                  <a:close/>
                  <a:moveTo>
                    <a:pt x="51" y="184"/>
                  </a:moveTo>
                  <a:lnTo>
                    <a:pt x="51" y="185"/>
                  </a:lnTo>
                  <a:lnTo>
                    <a:pt x="50" y="185"/>
                  </a:lnTo>
                  <a:lnTo>
                    <a:pt x="49" y="184"/>
                  </a:lnTo>
                  <a:lnTo>
                    <a:pt x="49" y="183"/>
                  </a:lnTo>
                  <a:lnTo>
                    <a:pt x="50" y="183"/>
                  </a:lnTo>
                  <a:lnTo>
                    <a:pt x="50" y="182"/>
                  </a:lnTo>
                  <a:lnTo>
                    <a:pt x="51" y="182"/>
                  </a:lnTo>
                  <a:lnTo>
                    <a:pt x="51" y="183"/>
                  </a:lnTo>
                  <a:lnTo>
                    <a:pt x="52" y="183"/>
                  </a:lnTo>
                  <a:lnTo>
                    <a:pt x="52" y="184"/>
                  </a:lnTo>
                  <a:lnTo>
                    <a:pt x="51" y="184"/>
                  </a:lnTo>
                  <a:close/>
                  <a:moveTo>
                    <a:pt x="55" y="179"/>
                  </a:moveTo>
                  <a:lnTo>
                    <a:pt x="57" y="181"/>
                  </a:lnTo>
                  <a:lnTo>
                    <a:pt x="58" y="181"/>
                  </a:lnTo>
                  <a:lnTo>
                    <a:pt x="58" y="182"/>
                  </a:lnTo>
                  <a:lnTo>
                    <a:pt x="58" y="183"/>
                  </a:lnTo>
                  <a:lnTo>
                    <a:pt x="57" y="183"/>
                  </a:lnTo>
                  <a:lnTo>
                    <a:pt x="57" y="182"/>
                  </a:lnTo>
                  <a:lnTo>
                    <a:pt x="55" y="182"/>
                  </a:lnTo>
                  <a:lnTo>
                    <a:pt x="55" y="183"/>
                  </a:lnTo>
                  <a:lnTo>
                    <a:pt x="55" y="182"/>
                  </a:lnTo>
                  <a:lnTo>
                    <a:pt x="55" y="181"/>
                  </a:lnTo>
                  <a:lnTo>
                    <a:pt x="54" y="181"/>
                  </a:lnTo>
                  <a:lnTo>
                    <a:pt x="54" y="179"/>
                  </a:lnTo>
                  <a:lnTo>
                    <a:pt x="54" y="181"/>
                  </a:lnTo>
                  <a:lnTo>
                    <a:pt x="55" y="179"/>
                  </a:lnTo>
                  <a:close/>
                  <a:moveTo>
                    <a:pt x="52" y="179"/>
                  </a:moveTo>
                  <a:lnTo>
                    <a:pt x="52" y="181"/>
                  </a:lnTo>
                  <a:lnTo>
                    <a:pt x="51" y="181"/>
                  </a:lnTo>
                  <a:lnTo>
                    <a:pt x="50" y="181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9" y="183"/>
                  </a:lnTo>
                  <a:lnTo>
                    <a:pt x="48" y="182"/>
                  </a:lnTo>
                  <a:lnTo>
                    <a:pt x="48" y="181"/>
                  </a:lnTo>
                  <a:lnTo>
                    <a:pt x="48" y="179"/>
                  </a:lnTo>
                  <a:lnTo>
                    <a:pt x="49" y="179"/>
                  </a:lnTo>
                  <a:lnTo>
                    <a:pt x="50" y="179"/>
                  </a:lnTo>
                  <a:lnTo>
                    <a:pt x="51" y="179"/>
                  </a:lnTo>
                  <a:lnTo>
                    <a:pt x="52" y="179"/>
                  </a:lnTo>
                  <a:close/>
                  <a:moveTo>
                    <a:pt x="58" y="181"/>
                  </a:moveTo>
                  <a:lnTo>
                    <a:pt x="57" y="181"/>
                  </a:lnTo>
                  <a:lnTo>
                    <a:pt x="55" y="179"/>
                  </a:lnTo>
                  <a:lnTo>
                    <a:pt x="54" y="179"/>
                  </a:lnTo>
                  <a:lnTo>
                    <a:pt x="55" y="178"/>
                  </a:lnTo>
                  <a:lnTo>
                    <a:pt x="57" y="178"/>
                  </a:lnTo>
                  <a:lnTo>
                    <a:pt x="58" y="178"/>
                  </a:lnTo>
                  <a:lnTo>
                    <a:pt x="58" y="179"/>
                  </a:lnTo>
                  <a:lnTo>
                    <a:pt x="58" y="181"/>
                  </a:lnTo>
                  <a:close/>
                  <a:moveTo>
                    <a:pt x="140" y="177"/>
                  </a:moveTo>
                  <a:lnTo>
                    <a:pt x="141" y="177"/>
                  </a:lnTo>
                  <a:lnTo>
                    <a:pt x="143" y="177"/>
                  </a:lnTo>
                  <a:lnTo>
                    <a:pt x="143" y="178"/>
                  </a:lnTo>
                  <a:lnTo>
                    <a:pt x="141" y="178"/>
                  </a:lnTo>
                  <a:lnTo>
                    <a:pt x="143" y="178"/>
                  </a:lnTo>
                  <a:lnTo>
                    <a:pt x="141" y="179"/>
                  </a:lnTo>
                  <a:lnTo>
                    <a:pt x="143" y="179"/>
                  </a:lnTo>
                  <a:lnTo>
                    <a:pt x="141" y="179"/>
                  </a:lnTo>
                  <a:lnTo>
                    <a:pt x="141" y="181"/>
                  </a:lnTo>
                  <a:lnTo>
                    <a:pt x="140" y="179"/>
                  </a:lnTo>
                  <a:lnTo>
                    <a:pt x="139" y="179"/>
                  </a:lnTo>
                  <a:lnTo>
                    <a:pt x="139" y="178"/>
                  </a:lnTo>
                  <a:lnTo>
                    <a:pt x="140" y="178"/>
                  </a:lnTo>
                  <a:lnTo>
                    <a:pt x="139" y="178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9" y="177"/>
                  </a:lnTo>
                  <a:lnTo>
                    <a:pt x="140" y="177"/>
                  </a:lnTo>
                  <a:close/>
                  <a:moveTo>
                    <a:pt x="135" y="178"/>
                  </a:moveTo>
                  <a:lnTo>
                    <a:pt x="133" y="178"/>
                  </a:lnTo>
                  <a:lnTo>
                    <a:pt x="133" y="177"/>
                  </a:lnTo>
                  <a:lnTo>
                    <a:pt x="135" y="177"/>
                  </a:lnTo>
                  <a:lnTo>
                    <a:pt x="136" y="177"/>
                  </a:lnTo>
                  <a:lnTo>
                    <a:pt x="136" y="178"/>
                  </a:lnTo>
                  <a:lnTo>
                    <a:pt x="135" y="178"/>
                  </a:lnTo>
                  <a:close/>
                  <a:moveTo>
                    <a:pt x="57" y="175"/>
                  </a:moveTo>
                  <a:lnTo>
                    <a:pt x="57" y="176"/>
                  </a:lnTo>
                  <a:lnTo>
                    <a:pt x="57" y="177"/>
                  </a:lnTo>
                  <a:lnTo>
                    <a:pt x="55" y="177"/>
                  </a:lnTo>
                  <a:lnTo>
                    <a:pt x="55" y="178"/>
                  </a:lnTo>
                  <a:lnTo>
                    <a:pt x="54" y="177"/>
                  </a:lnTo>
                  <a:lnTo>
                    <a:pt x="54" y="176"/>
                  </a:lnTo>
                  <a:lnTo>
                    <a:pt x="55" y="176"/>
                  </a:lnTo>
                  <a:lnTo>
                    <a:pt x="55" y="175"/>
                  </a:lnTo>
                  <a:lnTo>
                    <a:pt x="57" y="175"/>
                  </a:lnTo>
                  <a:close/>
                  <a:moveTo>
                    <a:pt x="127" y="175"/>
                  </a:moveTo>
                  <a:lnTo>
                    <a:pt x="127" y="176"/>
                  </a:lnTo>
                  <a:lnTo>
                    <a:pt x="127" y="175"/>
                  </a:lnTo>
                  <a:lnTo>
                    <a:pt x="128" y="174"/>
                  </a:lnTo>
                  <a:lnTo>
                    <a:pt x="128" y="175"/>
                  </a:lnTo>
                  <a:lnTo>
                    <a:pt x="128" y="176"/>
                  </a:lnTo>
                  <a:lnTo>
                    <a:pt x="129" y="176"/>
                  </a:lnTo>
                  <a:lnTo>
                    <a:pt x="129" y="177"/>
                  </a:lnTo>
                  <a:lnTo>
                    <a:pt x="127" y="177"/>
                  </a:lnTo>
                  <a:lnTo>
                    <a:pt x="126" y="177"/>
                  </a:lnTo>
                  <a:lnTo>
                    <a:pt x="124" y="176"/>
                  </a:lnTo>
                  <a:lnTo>
                    <a:pt x="124" y="175"/>
                  </a:lnTo>
                  <a:lnTo>
                    <a:pt x="126" y="175"/>
                  </a:lnTo>
                  <a:lnTo>
                    <a:pt x="126" y="174"/>
                  </a:lnTo>
                  <a:lnTo>
                    <a:pt x="127" y="174"/>
                  </a:lnTo>
                  <a:lnTo>
                    <a:pt x="127" y="175"/>
                  </a:lnTo>
                  <a:close/>
                  <a:moveTo>
                    <a:pt x="64" y="176"/>
                  </a:moveTo>
                  <a:lnTo>
                    <a:pt x="64" y="177"/>
                  </a:lnTo>
                  <a:lnTo>
                    <a:pt x="63" y="177"/>
                  </a:lnTo>
                  <a:lnTo>
                    <a:pt x="64" y="177"/>
                  </a:lnTo>
                  <a:lnTo>
                    <a:pt x="63" y="176"/>
                  </a:lnTo>
                  <a:lnTo>
                    <a:pt x="62" y="176"/>
                  </a:lnTo>
                  <a:lnTo>
                    <a:pt x="61" y="176"/>
                  </a:lnTo>
                  <a:lnTo>
                    <a:pt x="60" y="176"/>
                  </a:lnTo>
                  <a:lnTo>
                    <a:pt x="61" y="176"/>
                  </a:lnTo>
                  <a:lnTo>
                    <a:pt x="62" y="175"/>
                  </a:lnTo>
                  <a:lnTo>
                    <a:pt x="62" y="174"/>
                  </a:lnTo>
                  <a:lnTo>
                    <a:pt x="63" y="174"/>
                  </a:lnTo>
                  <a:lnTo>
                    <a:pt x="64" y="174"/>
                  </a:lnTo>
                  <a:lnTo>
                    <a:pt x="64" y="175"/>
                  </a:lnTo>
                  <a:lnTo>
                    <a:pt x="63" y="175"/>
                  </a:lnTo>
                  <a:lnTo>
                    <a:pt x="63" y="176"/>
                  </a:lnTo>
                  <a:lnTo>
                    <a:pt x="64" y="176"/>
                  </a:lnTo>
                  <a:close/>
                  <a:moveTo>
                    <a:pt x="54" y="174"/>
                  </a:moveTo>
                  <a:lnTo>
                    <a:pt x="54" y="175"/>
                  </a:lnTo>
                  <a:lnTo>
                    <a:pt x="54" y="176"/>
                  </a:lnTo>
                  <a:lnTo>
                    <a:pt x="53" y="176"/>
                  </a:lnTo>
                  <a:lnTo>
                    <a:pt x="52" y="175"/>
                  </a:lnTo>
                  <a:lnTo>
                    <a:pt x="51" y="176"/>
                  </a:lnTo>
                  <a:lnTo>
                    <a:pt x="51" y="175"/>
                  </a:lnTo>
                  <a:lnTo>
                    <a:pt x="52" y="174"/>
                  </a:lnTo>
                  <a:lnTo>
                    <a:pt x="53" y="174"/>
                  </a:lnTo>
                  <a:lnTo>
                    <a:pt x="53" y="173"/>
                  </a:lnTo>
                  <a:lnTo>
                    <a:pt x="54" y="173"/>
                  </a:lnTo>
                  <a:lnTo>
                    <a:pt x="54" y="174"/>
                  </a:lnTo>
                  <a:close/>
                  <a:moveTo>
                    <a:pt x="61" y="174"/>
                  </a:moveTo>
                  <a:lnTo>
                    <a:pt x="60" y="174"/>
                  </a:lnTo>
                  <a:lnTo>
                    <a:pt x="60" y="173"/>
                  </a:lnTo>
                  <a:lnTo>
                    <a:pt x="61" y="173"/>
                  </a:lnTo>
                  <a:lnTo>
                    <a:pt x="61" y="174"/>
                  </a:lnTo>
                  <a:close/>
                  <a:moveTo>
                    <a:pt x="124" y="177"/>
                  </a:moveTo>
                  <a:lnTo>
                    <a:pt x="124" y="178"/>
                  </a:lnTo>
                  <a:lnTo>
                    <a:pt x="126" y="178"/>
                  </a:lnTo>
                  <a:lnTo>
                    <a:pt x="127" y="177"/>
                  </a:lnTo>
                  <a:lnTo>
                    <a:pt x="128" y="178"/>
                  </a:lnTo>
                  <a:lnTo>
                    <a:pt x="129" y="178"/>
                  </a:lnTo>
                  <a:lnTo>
                    <a:pt x="128" y="179"/>
                  </a:lnTo>
                  <a:lnTo>
                    <a:pt x="128" y="181"/>
                  </a:lnTo>
                  <a:lnTo>
                    <a:pt x="128" y="182"/>
                  </a:lnTo>
                  <a:lnTo>
                    <a:pt x="128" y="183"/>
                  </a:lnTo>
                  <a:lnTo>
                    <a:pt x="127" y="183"/>
                  </a:lnTo>
                  <a:lnTo>
                    <a:pt x="126" y="183"/>
                  </a:lnTo>
                  <a:lnTo>
                    <a:pt x="124" y="183"/>
                  </a:lnTo>
                  <a:lnTo>
                    <a:pt x="124" y="182"/>
                  </a:lnTo>
                  <a:lnTo>
                    <a:pt x="124" y="181"/>
                  </a:lnTo>
                  <a:lnTo>
                    <a:pt x="123" y="181"/>
                  </a:lnTo>
                  <a:lnTo>
                    <a:pt x="122" y="182"/>
                  </a:lnTo>
                  <a:lnTo>
                    <a:pt x="122" y="183"/>
                  </a:lnTo>
                  <a:lnTo>
                    <a:pt x="121" y="183"/>
                  </a:lnTo>
                  <a:lnTo>
                    <a:pt x="121" y="182"/>
                  </a:lnTo>
                  <a:lnTo>
                    <a:pt x="121" y="181"/>
                  </a:lnTo>
                  <a:lnTo>
                    <a:pt x="120" y="177"/>
                  </a:lnTo>
                  <a:lnTo>
                    <a:pt x="119" y="176"/>
                  </a:lnTo>
                  <a:lnTo>
                    <a:pt x="120" y="175"/>
                  </a:lnTo>
                  <a:lnTo>
                    <a:pt x="121" y="174"/>
                  </a:lnTo>
                  <a:lnTo>
                    <a:pt x="121" y="173"/>
                  </a:lnTo>
                  <a:lnTo>
                    <a:pt x="122" y="173"/>
                  </a:lnTo>
                  <a:lnTo>
                    <a:pt x="123" y="173"/>
                  </a:lnTo>
                  <a:lnTo>
                    <a:pt x="123" y="174"/>
                  </a:lnTo>
                  <a:lnTo>
                    <a:pt x="123" y="175"/>
                  </a:lnTo>
                  <a:lnTo>
                    <a:pt x="122" y="175"/>
                  </a:lnTo>
                  <a:lnTo>
                    <a:pt x="122" y="176"/>
                  </a:lnTo>
                  <a:lnTo>
                    <a:pt x="123" y="177"/>
                  </a:lnTo>
                  <a:lnTo>
                    <a:pt x="124" y="177"/>
                  </a:lnTo>
                  <a:close/>
                  <a:moveTo>
                    <a:pt x="153" y="171"/>
                  </a:moveTo>
                  <a:lnTo>
                    <a:pt x="153" y="173"/>
                  </a:lnTo>
                  <a:lnTo>
                    <a:pt x="153" y="174"/>
                  </a:lnTo>
                  <a:lnTo>
                    <a:pt x="153" y="175"/>
                  </a:lnTo>
                  <a:lnTo>
                    <a:pt x="154" y="175"/>
                  </a:lnTo>
                  <a:lnTo>
                    <a:pt x="154" y="176"/>
                  </a:lnTo>
                  <a:lnTo>
                    <a:pt x="153" y="177"/>
                  </a:lnTo>
                  <a:lnTo>
                    <a:pt x="153" y="178"/>
                  </a:lnTo>
                  <a:lnTo>
                    <a:pt x="154" y="179"/>
                  </a:lnTo>
                  <a:lnTo>
                    <a:pt x="153" y="179"/>
                  </a:lnTo>
                  <a:lnTo>
                    <a:pt x="152" y="178"/>
                  </a:lnTo>
                  <a:lnTo>
                    <a:pt x="152" y="179"/>
                  </a:lnTo>
                  <a:lnTo>
                    <a:pt x="150" y="179"/>
                  </a:lnTo>
                  <a:lnTo>
                    <a:pt x="150" y="181"/>
                  </a:lnTo>
                  <a:lnTo>
                    <a:pt x="152" y="181"/>
                  </a:lnTo>
                  <a:lnTo>
                    <a:pt x="152" y="182"/>
                  </a:lnTo>
                  <a:lnTo>
                    <a:pt x="150" y="182"/>
                  </a:lnTo>
                  <a:lnTo>
                    <a:pt x="148" y="183"/>
                  </a:lnTo>
                  <a:lnTo>
                    <a:pt x="147" y="183"/>
                  </a:lnTo>
                  <a:lnTo>
                    <a:pt x="149" y="182"/>
                  </a:lnTo>
                  <a:lnTo>
                    <a:pt x="148" y="182"/>
                  </a:lnTo>
                  <a:lnTo>
                    <a:pt x="148" y="181"/>
                  </a:lnTo>
                  <a:lnTo>
                    <a:pt x="147" y="181"/>
                  </a:lnTo>
                  <a:lnTo>
                    <a:pt x="147" y="179"/>
                  </a:lnTo>
                  <a:lnTo>
                    <a:pt x="148" y="179"/>
                  </a:lnTo>
                  <a:lnTo>
                    <a:pt x="148" y="178"/>
                  </a:lnTo>
                  <a:lnTo>
                    <a:pt x="148" y="177"/>
                  </a:lnTo>
                  <a:lnTo>
                    <a:pt x="147" y="177"/>
                  </a:lnTo>
                  <a:lnTo>
                    <a:pt x="146" y="177"/>
                  </a:lnTo>
                  <a:lnTo>
                    <a:pt x="146" y="178"/>
                  </a:lnTo>
                  <a:lnTo>
                    <a:pt x="145" y="177"/>
                  </a:lnTo>
                  <a:lnTo>
                    <a:pt x="144" y="176"/>
                  </a:lnTo>
                  <a:lnTo>
                    <a:pt x="144" y="175"/>
                  </a:lnTo>
                  <a:lnTo>
                    <a:pt x="145" y="175"/>
                  </a:lnTo>
                  <a:lnTo>
                    <a:pt x="145" y="174"/>
                  </a:lnTo>
                  <a:lnTo>
                    <a:pt x="146" y="174"/>
                  </a:lnTo>
                  <a:lnTo>
                    <a:pt x="147" y="174"/>
                  </a:lnTo>
                  <a:lnTo>
                    <a:pt x="148" y="174"/>
                  </a:lnTo>
                  <a:lnTo>
                    <a:pt x="149" y="175"/>
                  </a:lnTo>
                  <a:lnTo>
                    <a:pt x="149" y="174"/>
                  </a:lnTo>
                  <a:lnTo>
                    <a:pt x="148" y="173"/>
                  </a:lnTo>
                  <a:lnTo>
                    <a:pt x="148" y="171"/>
                  </a:lnTo>
                  <a:lnTo>
                    <a:pt x="149" y="171"/>
                  </a:lnTo>
                  <a:lnTo>
                    <a:pt x="152" y="170"/>
                  </a:lnTo>
                  <a:lnTo>
                    <a:pt x="152" y="169"/>
                  </a:lnTo>
                  <a:lnTo>
                    <a:pt x="152" y="168"/>
                  </a:lnTo>
                  <a:lnTo>
                    <a:pt x="153" y="168"/>
                  </a:lnTo>
                  <a:lnTo>
                    <a:pt x="153" y="169"/>
                  </a:lnTo>
                  <a:lnTo>
                    <a:pt x="153" y="170"/>
                  </a:lnTo>
                  <a:lnTo>
                    <a:pt x="153" y="171"/>
                  </a:lnTo>
                  <a:close/>
                  <a:moveTo>
                    <a:pt x="57" y="167"/>
                  </a:moveTo>
                  <a:lnTo>
                    <a:pt x="58" y="167"/>
                  </a:lnTo>
                  <a:lnTo>
                    <a:pt x="58" y="168"/>
                  </a:lnTo>
                  <a:lnTo>
                    <a:pt x="57" y="168"/>
                  </a:lnTo>
                  <a:lnTo>
                    <a:pt x="57" y="167"/>
                  </a:lnTo>
                  <a:close/>
                  <a:moveTo>
                    <a:pt x="157" y="169"/>
                  </a:moveTo>
                  <a:lnTo>
                    <a:pt x="156" y="170"/>
                  </a:lnTo>
                  <a:lnTo>
                    <a:pt x="156" y="169"/>
                  </a:lnTo>
                  <a:lnTo>
                    <a:pt x="156" y="168"/>
                  </a:lnTo>
                  <a:lnTo>
                    <a:pt x="156" y="167"/>
                  </a:lnTo>
                  <a:lnTo>
                    <a:pt x="157" y="167"/>
                  </a:lnTo>
                  <a:lnTo>
                    <a:pt x="157" y="168"/>
                  </a:lnTo>
                  <a:lnTo>
                    <a:pt x="157" y="169"/>
                  </a:lnTo>
                  <a:close/>
                  <a:moveTo>
                    <a:pt x="59" y="165"/>
                  </a:moveTo>
                  <a:lnTo>
                    <a:pt x="60" y="165"/>
                  </a:lnTo>
                  <a:lnTo>
                    <a:pt x="60" y="166"/>
                  </a:lnTo>
                  <a:lnTo>
                    <a:pt x="60" y="167"/>
                  </a:lnTo>
                  <a:lnTo>
                    <a:pt x="61" y="167"/>
                  </a:lnTo>
                  <a:lnTo>
                    <a:pt x="61" y="168"/>
                  </a:lnTo>
                  <a:lnTo>
                    <a:pt x="60" y="168"/>
                  </a:lnTo>
                  <a:lnTo>
                    <a:pt x="60" y="167"/>
                  </a:lnTo>
                  <a:lnTo>
                    <a:pt x="59" y="167"/>
                  </a:lnTo>
                  <a:lnTo>
                    <a:pt x="58" y="167"/>
                  </a:lnTo>
                  <a:lnTo>
                    <a:pt x="58" y="166"/>
                  </a:lnTo>
                  <a:lnTo>
                    <a:pt x="58" y="165"/>
                  </a:lnTo>
                  <a:lnTo>
                    <a:pt x="59" y="165"/>
                  </a:lnTo>
                  <a:close/>
                  <a:moveTo>
                    <a:pt x="55" y="167"/>
                  </a:moveTo>
                  <a:lnTo>
                    <a:pt x="54" y="167"/>
                  </a:lnTo>
                  <a:lnTo>
                    <a:pt x="53" y="167"/>
                  </a:lnTo>
                  <a:lnTo>
                    <a:pt x="54" y="165"/>
                  </a:lnTo>
                  <a:lnTo>
                    <a:pt x="55" y="165"/>
                  </a:lnTo>
                  <a:lnTo>
                    <a:pt x="55" y="164"/>
                  </a:lnTo>
                  <a:lnTo>
                    <a:pt x="57" y="162"/>
                  </a:lnTo>
                  <a:lnTo>
                    <a:pt x="58" y="162"/>
                  </a:lnTo>
                  <a:lnTo>
                    <a:pt x="57" y="164"/>
                  </a:lnTo>
                  <a:lnTo>
                    <a:pt x="57" y="165"/>
                  </a:lnTo>
                  <a:lnTo>
                    <a:pt x="57" y="166"/>
                  </a:lnTo>
                  <a:lnTo>
                    <a:pt x="55" y="166"/>
                  </a:lnTo>
                  <a:lnTo>
                    <a:pt x="55" y="167"/>
                  </a:lnTo>
                  <a:close/>
                  <a:moveTo>
                    <a:pt x="63" y="141"/>
                  </a:moveTo>
                  <a:lnTo>
                    <a:pt x="63" y="142"/>
                  </a:lnTo>
                  <a:lnTo>
                    <a:pt x="62" y="142"/>
                  </a:lnTo>
                  <a:lnTo>
                    <a:pt x="61" y="143"/>
                  </a:lnTo>
                  <a:lnTo>
                    <a:pt x="61" y="142"/>
                  </a:lnTo>
                  <a:lnTo>
                    <a:pt x="62" y="142"/>
                  </a:lnTo>
                  <a:lnTo>
                    <a:pt x="62" y="141"/>
                  </a:lnTo>
                  <a:lnTo>
                    <a:pt x="63" y="141"/>
                  </a:lnTo>
                  <a:close/>
                  <a:moveTo>
                    <a:pt x="67" y="101"/>
                  </a:moveTo>
                  <a:lnTo>
                    <a:pt x="67" y="102"/>
                  </a:lnTo>
                  <a:lnTo>
                    <a:pt x="67" y="103"/>
                  </a:lnTo>
                  <a:lnTo>
                    <a:pt x="67" y="104"/>
                  </a:lnTo>
                  <a:lnTo>
                    <a:pt x="68" y="104"/>
                  </a:lnTo>
                  <a:lnTo>
                    <a:pt x="67" y="104"/>
                  </a:lnTo>
                  <a:lnTo>
                    <a:pt x="66" y="104"/>
                  </a:lnTo>
                  <a:lnTo>
                    <a:pt x="64" y="104"/>
                  </a:lnTo>
                  <a:lnTo>
                    <a:pt x="64" y="103"/>
                  </a:lnTo>
                  <a:lnTo>
                    <a:pt x="66" y="103"/>
                  </a:lnTo>
                  <a:lnTo>
                    <a:pt x="64" y="103"/>
                  </a:lnTo>
                  <a:lnTo>
                    <a:pt x="64" y="102"/>
                  </a:lnTo>
                  <a:lnTo>
                    <a:pt x="64" y="101"/>
                  </a:lnTo>
                  <a:lnTo>
                    <a:pt x="64" y="102"/>
                  </a:lnTo>
                  <a:lnTo>
                    <a:pt x="64" y="101"/>
                  </a:lnTo>
                  <a:lnTo>
                    <a:pt x="63" y="102"/>
                  </a:lnTo>
                  <a:lnTo>
                    <a:pt x="63" y="101"/>
                  </a:lnTo>
                  <a:lnTo>
                    <a:pt x="63" y="99"/>
                  </a:lnTo>
                  <a:lnTo>
                    <a:pt x="63" y="98"/>
                  </a:lnTo>
                  <a:lnTo>
                    <a:pt x="63" y="97"/>
                  </a:lnTo>
                  <a:lnTo>
                    <a:pt x="64" y="95"/>
                  </a:lnTo>
                  <a:lnTo>
                    <a:pt x="66" y="97"/>
                  </a:lnTo>
                  <a:lnTo>
                    <a:pt x="64" y="97"/>
                  </a:lnTo>
                  <a:lnTo>
                    <a:pt x="64" y="98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7" y="101"/>
                  </a:lnTo>
                  <a:lnTo>
                    <a:pt x="66" y="101"/>
                  </a:lnTo>
                  <a:lnTo>
                    <a:pt x="67" y="101"/>
                  </a:lnTo>
                  <a:close/>
                  <a:moveTo>
                    <a:pt x="58" y="66"/>
                  </a:moveTo>
                  <a:lnTo>
                    <a:pt x="58" y="67"/>
                  </a:lnTo>
                  <a:lnTo>
                    <a:pt x="57" y="67"/>
                  </a:lnTo>
                  <a:lnTo>
                    <a:pt x="55" y="67"/>
                  </a:lnTo>
                  <a:lnTo>
                    <a:pt x="54" y="67"/>
                  </a:lnTo>
                  <a:lnTo>
                    <a:pt x="54" y="66"/>
                  </a:lnTo>
                  <a:lnTo>
                    <a:pt x="55" y="65"/>
                  </a:lnTo>
                  <a:lnTo>
                    <a:pt x="57" y="66"/>
                  </a:lnTo>
                  <a:lnTo>
                    <a:pt x="58" y="66"/>
                  </a:lnTo>
                  <a:close/>
                  <a:moveTo>
                    <a:pt x="69" y="66"/>
                  </a:moveTo>
                  <a:lnTo>
                    <a:pt x="68" y="66"/>
                  </a:lnTo>
                  <a:lnTo>
                    <a:pt x="68" y="65"/>
                  </a:lnTo>
                  <a:lnTo>
                    <a:pt x="69" y="64"/>
                  </a:lnTo>
                  <a:lnTo>
                    <a:pt x="70" y="65"/>
                  </a:lnTo>
                  <a:lnTo>
                    <a:pt x="69" y="65"/>
                  </a:lnTo>
                  <a:lnTo>
                    <a:pt x="69" y="66"/>
                  </a:lnTo>
                  <a:close/>
                  <a:moveTo>
                    <a:pt x="72" y="64"/>
                  </a:moveTo>
                  <a:lnTo>
                    <a:pt x="72" y="65"/>
                  </a:lnTo>
                  <a:lnTo>
                    <a:pt x="74" y="65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72" y="67"/>
                  </a:lnTo>
                  <a:lnTo>
                    <a:pt x="71" y="67"/>
                  </a:lnTo>
                  <a:lnTo>
                    <a:pt x="72" y="66"/>
                  </a:lnTo>
                  <a:lnTo>
                    <a:pt x="72" y="65"/>
                  </a:lnTo>
                  <a:lnTo>
                    <a:pt x="71" y="65"/>
                  </a:lnTo>
                  <a:lnTo>
                    <a:pt x="71" y="64"/>
                  </a:lnTo>
                  <a:lnTo>
                    <a:pt x="72" y="64"/>
                  </a:lnTo>
                  <a:close/>
                  <a:moveTo>
                    <a:pt x="72" y="53"/>
                  </a:moveTo>
                  <a:lnTo>
                    <a:pt x="74" y="53"/>
                  </a:lnTo>
                  <a:lnTo>
                    <a:pt x="74" y="55"/>
                  </a:lnTo>
                  <a:lnTo>
                    <a:pt x="72" y="55"/>
                  </a:lnTo>
                  <a:lnTo>
                    <a:pt x="71" y="55"/>
                  </a:lnTo>
                  <a:lnTo>
                    <a:pt x="70" y="56"/>
                  </a:lnTo>
                  <a:lnTo>
                    <a:pt x="69" y="57"/>
                  </a:lnTo>
                  <a:lnTo>
                    <a:pt x="68" y="58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6" y="57"/>
                  </a:lnTo>
                  <a:lnTo>
                    <a:pt x="64" y="57"/>
                  </a:lnTo>
                  <a:lnTo>
                    <a:pt x="66" y="56"/>
                  </a:lnTo>
                  <a:lnTo>
                    <a:pt x="64" y="56"/>
                  </a:lnTo>
                  <a:lnTo>
                    <a:pt x="64" y="55"/>
                  </a:lnTo>
                  <a:lnTo>
                    <a:pt x="66" y="55"/>
                  </a:lnTo>
                  <a:lnTo>
                    <a:pt x="67" y="53"/>
                  </a:lnTo>
                  <a:lnTo>
                    <a:pt x="68" y="53"/>
                  </a:lnTo>
                  <a:lnTo>
                    <a:pt x="69" y="53"/>
                  </a:lnTo>
                  <a:lnTo>
                    <a:pt x="70" y="53"/>
                  </a:lnTo>
                  <a:lnTo>
                    <a:pt x="70" y="52"/>
                  </a:lnTo>
                  <a:lnTo>
                    <a:pt x="71" y="52"/>
                  </a:lnTo>
                  <a:lnTo>
                    <a:pt x="71" y="53"/>
                  </a:lnTo>
                  <a:lnTo>
                    <a:pt x="72" y="53"/>
                  </a:lnTo>
                  <a:close/>
                  <a:moveTo>
                    <a:pt x="233" y="56"/>
                  </a:moveTo>
                  <a:lnTo>
                    <a:pt x="232" y="56"/>
                  </a:lnTo>
                  <a:lnTo>
                    <a:pt x="231" y="55"/>
                  </a:lnTo>
                  <a:lnTo>
                    <a:pt x="230" y="53"/>
                  </a:lnTo>
                  <a:lnTo>
                    <a:pt x="231" y="52"/>
                  </a:lnTo>
                  <a:lnTo>
                    <a:pt x="232" y="52"/>
                  </a:lnTo>
                  <a:lnTo>
                    <a:pt x="233" y="51"/>
                  </a:lnTo>
                  <a:lnTo>
                    <a:pt x="234" y="51"/>
                  </a:lnTo>
                  <a:lnTo>
                    <a:pt x="234" y="52"/>
                  </a:lnTo>
                  <a:lnTo>
                    <a:pt x="234" y="53"/>
                  </a:lnTo>
                  <a:lnTo>
                    <a:pt x="234" y="55"/>
                  </a:lnTo>
                  <a:lnTo>
                    <a:pt x="233" y="56"/>
                  </a:lnTo>
                  <a:close/>
                  <a:moveTo>
                    <a:pt x="40" y="47"/>
                  </a:moveTo>
                  <a:lnTo>
                    <a:pt x="40" y="45"/>
                  </a:lnTo>
                  <a:lnTo>
                    <a:pt x="41" y="45"/>
                  </a:lnTo>
                  <a:lnTo>
                    <a:pt x="41" y="47"/>
                  </a:lnTo>
                  <a:lnTo>
                    <a:pt x="40" y="47"/>
                  </a:lnTo>
                  <a:close/>
                  <a:moveTo>
                    <a:pt x="66" y="47"/>
                  </a:moveTo>
                  <a:lnTo>
                    <a:pt x="64" y="47"/>
                  </a:lnTo>
                  <a:lnTo>
                    <a:pt x="62" y="44"/>
                  </a:lnTo>
                  <a:lnTo>
                    <a:pt x="62" y="43"/>
                  </a:lnTo>
                  <a:lnTo>
                    <a:pt x="62" y="42"/>
                  </a:lnTo>
                  <a:lnTo>
                    <a:pt x="63" y="42"/>
                  </a:lnTo>
                  <a:lnTo>
                    <a:pt x="63" y="43"/>
                  </a:lnTo>
                  <a:lnTo>
                    <a:pt x="64" y="44"/>
                  </a:lnTo>
                  <a:lnTo>
                    <a:pt x="66" y="45"/>
                  </a:lnTo>
                  <a:lnTo>
                    <a:pt x="66" y="47"/>
                  </a:lnTo>
                  <a:close/>
                  <a:moveTo>
                    <a:pt x="62" y="39"/>
                  </a:moveTo>
                  <a:lnTo>
                    <a:pt x="62" y="40"/>
                  </a:lnTo>
                  <a:lnTo>
                    <a:pt x="63" y="40"/>
                  </a:lnTo>
                  <a:lnTo>
                    <a:pt x="64" y="40"/>
                  </a:lnTo>
                  <a:lnTo>
                    <a:pt x="63" y="41"/>
                  </a:lnTo>
                  <a:lnTo>
                    <a:pt x="62" y="41"/>
                  </a:lnTo>
                  <a:lnTo>
                    <a:pt x="61" y="41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61" y="39"/>
                  </a:lnTo>
                  <a:lnTo>
                    <a:pt x="62" y="39"/>
                  </a:lnTo>
                  <a:close/>
                  <a:moveTo>
                    <a:pt x="71" y="48"/>
                  </a:moveTo>
                  <a:lnTo>
                    <a:pt x="70" y="49"/>
                  </a:lnTo>
                  <a:lnTo>
                    <a:pt x="69" y="49"/>
                  </a:lnTo>
                  <a:lnTo>
                    <a:pt x="67" y="49"/>
                  </a:lnTo>
                  <a:lnTo>
                    <a:pt x="66" y="49"/>
                  </a:lnTo>
                  <a:lnTo>
                    <a:pt x="66" y="48"/>
                  </a:lnTo>
                  <a:lnTo>
                    <a:pt x="67" y="48"/>
                  </a:lnTo>
                  <a:lnTo>
                    <a:pt x="67" y="47"/>
                  </a:lnTo>
                  <a:lnTo>
                    <a:pt x="67" y="45"/>
                  </a:lnTo>
                  <a:lnTo>
                    <a:pt x="66" y="43"/>
                  </a:lnTo>
                  <a:lnTo>
                    <a:pt x="66" y="42"/>
                  </a:lnTo>
                  <a:lnTo>
                    <a:pt x="66" y="40"/>
                  </a:lnTo>
                  <a:lnTo>
                    <a:pt x="67" y="39"/>
                  </a:lnTo>
                  <a:lnTo>
                    <a:pt x="68" y="39"/>
                  </a:lnTo>
                  <a:lnTo>
                    <a:pt x="68" y="40"/>
                  </a:lnTo>
                  <a:lnTo>
                    <a:pt x="69" y="40"/>
                  </a:lnTo>
                  <a:lnTo>
                    <a:pt x="70" y="41"/>
                  </a:lnTo>
                  <a:lnTo>
                    <a:pt x="71" y="42"/>
                  </a:lnTo>
                  <a:lnTo>
                    <a:pt x="70" y="43"/>
                  </a:lnTo>
                  <a:lnTo>
                    <a:pt x="71" y="44"/>
                  </a:lnTo>
                  <a:lnTo>
                    <a:pt x="71" y="47"/>
                  </a:lnTo>
                  <a:lnTo>
                    <a:pt x="71" y="48"/>
                  </a:lnTo>
                  <a:close/>
                  <a:moveTo>
                    <a:pt x="3" y="39"/>
                  </a:moveTo>
                  <a:lnTo>
                    <a:pt x="3" y="40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5" y="37"/>
                  </a:lnTo>
                  <a:lnTo>
                    <a:pt x="3" y="39"/>
                  </a:lnTo>
                  <a:close/>
                  <a:moveTo>
                    <a:pt x="5" y="31"/>
                  </a:moveTo>
                  <a:lnTo>
                    <a:pt x="5" y="32"/>
                  </a:lnTo>
                  <a:lnTo>
                    <a:pt x="5" y="33"/>
                  </a:lnTo>
                  <a:lnTo>
                    <a:pt x="3" y="32"/>
                  </a:lnTo>
                  <a:lnTo>
                    <a:pt x="2" y="32"/>
                  </a:lnTo>
                  <a:lnTo>
                    <a:pt x="2" y="33"/>
                  </a:lnTo>
                  <a:lnTo>
                    <a:pt x="3" y="33"/>
                  </a:lnTo>
                  <a:lnTo>
                    <a:pt x="2" y="34"/>
                  </a:lnTo>
                  <a:lnTo>
                    <a:pt x="1" y="34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1" y="32"/>
                  </a:lnTo>
                  <a:lnTo>
                    <a:pt x="3" y="31"/>
                  </a:lnTo>
                  <a:lnTo>
                    <a:pt x="5" y="31"/>
                  </a:lnTo>
                  <a:close/>
                  <a:moveTo>
                    <a:pt x="144" y="10"/>
                  </a:moveTo>
                  <a:lnTo>
                    <a:pt x="147" y="16"/>
                  </a:lnTo>
                  <a:lnTo>
                    <a:pt x="149" y="23"/>
                  </a:lnTo>
                  <a:lnTo>
                    <a:pt x="149" y="24"/>
                  </a:lnTo>
                  <a:lnTo>
                    <a:pt x="150" y="26"/>
                  </a:lnTo>
                  <a:lnTo>
                    <a:pt x="152" y="27"/>
                  </a:lnTo>
                  <a:lnTo>
                    <a:pt x="157" y="36"/>
                  </a:lnTo>
                  <a:lnTo>
                    <a:pt x="161" y="40"/>
                  </a:lnTo>
                  <a:lnTo>
                    <a:pt x="163" y="43"/>
                  </a:lnTo>
                  <a:lnTo>
                    <a:pt x="165" y="45"/>
                  </a:lnTo>
                  <a:lnTo>
                    <a:pt x="165" y="47"/>
                  </a:lnTo>
                  <a:lnTo>
                    <a:pt x="165" y="48"/>
                  </a:lnTo>
                  <a:lnTo>
                    <a:pt x="165" y="49"/>
                  </a:lnTo>
                  <a:lnTo>
                    <a:pt x="167" y="49"/>
                  </a:lnTo>
                  <a:lnTo>
                    <a:pt x="167" y="50"/>
                  </a:lnTo>
                  <a:lnTo>
                    <a:pt x="169" y="53"/>
                  </a:lnTo>
                  <a:lnTo>
                    <a:pt x="169" y="55"/>
                  </a:lnTo>
                  <a:lnTo>
                    <a:pt x="170" y="55"/>
                  </a:lnTo>
                  <a:lnTo>
                    <a:pt x="170" y="56"/>
                  </a:lnTo>
                  <a:lnTo>
                    <a:pt x="172" y="59"/>
                  </a:lnTo>
                  <a:lnTo>
                    <a:pt x="173" y="60"/>
                  </a:lnTo>
                  <a:lnTo>
                    <a:pt x="173" y="61"/>
                  </a:lnTo>
                  <a:lnTo>
                    <a:pt x="173" y="62"/>
                  </a:lnTo>
                  <a:lnTo>
                    <a:pt x="175" y="64"/>
                  </a:lnTo>
                  <a:lnTo>
                    <a:pt x="175" y="66"/>
                  </a:lnTo>
                  <a:lnTo>
                    <a:pt x="176" y="69"/>
                  </a:lnTo>
                  <a:lnTo>
                    <a:pt x="178" y="72"/>
                  </a:lnTo>
                  <a:lnTo>
                    <a:pt x="179" y="74"/>
                  </a:lnTo>
                  <a:lnTo>
                    <a:pt x="179" y="75"/>
                  </a:lnTo>
                  <a:lnTo>
                    <a:pt x="179" y="76"/>
                  </a:lnTo>
                  <a:lnTo>
                    <a:pt x="179" y="77"/>
                  </a:lnTo>
                  <a:lnTo>
                    <a:pt x="179" y="82"/>
                  </a:lnTo>
                  <a:lnTo>
                    <a:pt x="179" y="84"/>
                  </a:lnTo>
                  <a:lnTo>
                    <a:pt x="181" y="87"/>
                  </a:lnTo>
                  <a:lnTo>
                    <a:pt x="181" y="90"/>
                  </a:lnTo>
                  <a:lnTo>
                    <a:pt x="180" y="92"/>
                  </a:lnTo>
                  <a:lnTo>
                    <a:pt x="180" y="93"/>
                  </a:lnTo>
                  <a:lnTo>
                    <a:pt x="179" y="95"/>
                  </a:lnTo>
                  <a:lnTo>
                    <a:pt x="179" y="97"/>
                  </a:lnTo>
                  <a:lnTo>
                    <a:pt x="180" y="99"/>
                  </a:lnTo>
                  <a:lnTo>
                    <a:pt x="180" y="101"/>
                  </a:lnTo>
                  <a:lnTo>
                    <a:pt x="180" y="104"/>
                  </a:lnTo>
                  <a:lnTo>
                    <a:pt x="179" y="106"/>
                  </a:lnTo>
                  <a:lnTo>
                    <a:pt x="178" y="107"/>
                  </a:lnTo>
                  <a:lnTo>
                    <a:pt x="178" y="108"/>
                  </a:lnTo>
                  <a:lnTo>
                    <a:pt x="178" y="109"/>
                  </a:lnTo>
                  <a:lnTo>
                    <a:pt x="178" y="115"/>
                  </a:lnTo>
                  <a:lnTo>
                    <a:pt x="178" y="116"/>
                  </a:lnTo>
                  <a:lnTo>
                    <a:pt x="179" y="117"/>
                  </a:lnTo>
                  <a:lnTo>
                    <a:pt x="179" y="118"/>
                  </a:lnTo>
                  <a:lnTo>
                    <a:pt x="179" y="119"/>
                  </a:lnTo>
                  <a:lnTo>
                    <a:pt x="179" y="120"/>
                  </a:lnTo>
                  <a:lnTo>
                    <a:pt x="178" y="120"/>
                  </a:lnTo>
                  <a:lnTo>
                    <a:pt x="178" y="122"/>
                  </a:lnTo>
                  <a:lnTo>
                    <a:pt x="178" y="123"/>
                  </a:lnTo>
                  <a:lnTo>
                    <a:pt x="179" y="123"/>
                  </a:lnTo>
                  <a:lnTo>
                    <a:pt x="179" y="124"/>
                  </a:lnTo>
                  <a:lnTo>
                    <a:pt x="180" y="124"/>
                  </a:lnTo>
                  <a:lnTo>
                    <a:pt x="181" y="123"/>
                  </a:lnTo>
                  <a:lnTo>
                    <a:pt x="183" y="120"/>
                  </a:lnTo>
                  <a:lnTo>
                    <a:pt x="183" y="119"/>
                  </a:lnTo>
                  <a:lnTo>
                    <a:pt x="184" y="120"/>
                  </a:lnTo>
                  <a:lnTo>
                    <a:pt x="184" y="122"/>
                  </a:lnTo>
                  <a:lnTo>
                    <a:pt x="184" y="123"/>
                  </a:lnTo>
                  <a:lnTo>
                    <a:pt x="184" y="124"/>
                  </a:lnTo>
                  <a:lnTo>
                    <a:pt x="183" y="126"/>
                  </a:lnTo>
                  <a:lnTo>
                    <a:pt x="183" y="127"/>
                  </a:lnTo>
                  <a:lnTo>
                    <a:pt x="182" y="131"/>
                  </a:lnTo>
                  <a:lnTo>
                    <a:pt x="181" y="134"/>
                  </a:lnTo>
                  <a:lnTo>
                    <a:pt x="181" y="135"/>
                  </a:lnTo>
                  <a:lnTo>
                    <a:pt x="181" y="139"/>
                  </a:lnTo>
                  <a:lnTo>
                    <a:pt x="180" y="140"/>
                  </a:lnTo>
                  <a:lnTo>
                    <a:pt x="180" y="141"/>
                  </a:lnTo>
                  <a:lnTo>
                    <a:pt x="180" y="142"/>
                  </a:lnTo>
                  <a:lnTo>
                    <a:pt x="180" y="143"/>
                  </a:lnTo>
                  <a:lnTo>
                    <a:pt x="180" y="144"/>
                  </a:lnTo>
                  <a:lnTo>
                    <a:pt x="180" y="147"/>
                  </a:lnTo>
                  <a:lnTo>
                    <a:pt x="179" y="148"/>
                  </a:lnTo>
                  <a:lnTo>
                    <a:pt x="178" y="148"/>
                  </a:lnTo>
                  <a:lnTo>
                    <a:pt x="178" y="147"/>
                  </a:lnTo>
                  <a:lnTo>
                    <a:pt x="178" y="145"/>
                  </a:lnTo>
                  <a:lnTo>
                    <a:pt x="176" y="145"/>
                  </a:lnTo>
                  <a:lnTo>
                    <a:pt x="176" y="147"/>
                  </a:lnTo>
                  <a:lnTo>
                    <a:pt x="178" y="147"/>
                  </a:lnTo>
                  <a:lnTo>
                    <a:pt x="178" y="148"/>
                  </a:lnTo>
                  <a:lnTo>
                    <a:pt x="178" y="149"/>
                  </a:lnTo>
                  <a:lnTo>
                    <a:pt x="176" y="149"/>
                  </a:lnTo>
                  <a:lnTo>
                    <a:pt x="176" y="150"/>
                  </a:lnTo>
                  <a:lnTo>
                    <a:pt x="176" y="151"/>
                  </a:lnTo>
                  <a:lnTo>
                    <a:pt x="175" y="152"/>
                  </a:lnTo>
                  <a:lnTo>
                    <a:pt x="176" y="152"/>
                  </a:lnTo>
                  <a:lnTo>
                    <a:pt x="176" y="153"/>
                  </a:lnTo>
                  <a:lnTo>
                    <a:pt x="175" y="153"/>
                  </a:lnTo>
                  <a:lnTo>
                    <a:pt x="175" y="154"/>
                  </a:lnTo>
                  <a:lnTo>
                    <a:pt x="174" y="156"/>
                  </a:lnTo>
                  <a:lnTo>
                    <a:pt x="173" y="154"/>
                  </a:lnTo>
                  <a:lnTo>
                    <a:pt x="173" y="156"/>
                  </a:lnTo>
                  <a:lnTo>
                    <a:pt x="173" y="157"/>
                  </a:lnTo>
                  <a:lnTo>
                    <a:pt x="172" y="157"/>
                  </a:lnTo>
                  <a:lnTo>
                    <a:pt x="172" y="158"/>
                  </a:lnTo>
                  <a:lnTo>
                    <a:pt x="172" y="159"/>
                  </a:lnTo>
                  <a:lnTo>
                    <a:pt x="172" y="160"/>
                  </a:lnTo>
                  <a:lnTo>
                    <a:pt x="171" y="161"/>
                  </a:lnTo>
                  <a:lnTo>
                    <a:pt x="171" y="162"/>
                  </a:lnTo>
                  <a:lnTo>
                    <a:pt x="170" y="162"/>
                  </a:lnTo>
                  <a:lnTo>
                    <a:pt x="169" y="162"/>
                  </a:lnTo>
                  <a:lnTo>
                    <a:pt x="167" y="162"/>
                  </a:lnTo>
                  <a:lnTo>
                    <a:pt x="167" y="164"/>
                  </a:lnTo>
                  <a:lnTo>
                    <a:pt x="167" y="165"/>
                  </a:lnTo>
                  <a:lnTo>
                    <a:pt x="166" y="166"/>
                  </a:lnTo>
                  <a:lnTo>
                    <a:pt x="166" y="165"/>
                  </a:lnTo>
                  <a:lnTo>
                    <a:pt x="165" y="165"/>
                  </a:lnTo>
                  <a:lnTo>
                    <a:pt x="165" y="164"/>
                  </a:lnTo>
                  <a:lnTo>
                    <a:pt x="164" y="165"/>
                  </a:lnTo>
                  <a:lnTo>
                    <a:pt x="164" y="166"/>
                  </a:lnTo>
                  <a:lnTo>
                    <a:pt x="164" y="167"/>
                  </a:lnTo>
                  <a:lnTo>
                    <a:pt x="163" y="167"/>
                  </a:lnTo>
                  <a:lnTo>
                    <a:pt x="163" y="166"/>
                  </a:lnTo>
                  <a:lnTo>
                    <a:pt x="163" y="167"/>
                  </a:lnTo>
                  <a:lnTo>
                    <a:pt x="162" y="167"/>
                  </a:lnTo>
                  <a:lnTo>
                    <a:pt x="161" y="166"/>
                  </a:lnTo>
                  <a:lnTo>
                    <a:pt x="162" y="165"/>
                  </a:lnTo>
                  <a:lnTo>
                    <a:pt x="162" y="164"/>
                  </a:lnTo>
                  <a:lnTo>
                    <a:pt x="161" y="164"/>
                  </a:lnTo>
                  <a:lnTo>
                    <a:pt x="159" y="166"/>
                  </a:lnTo>
                  <a:lnTo>
                    <a:pt x="159" y="165"/>
                  </a:lnTo>
                  <a:lnTo>
                    <a:pt x="159" y="164"/>
                  </a:lnTo>
                  <a:lnTo>
                    <a:pt x="158" y="165"/>
                  </a:lnTo>
                  <a:lnTo>
                    <a:pt x="158" y="166"/>
                  </a:lnTo>
                  <a:lnTo>
                    <a:pt x="157" y="166"/>
                  </a:lnTo>
                  <a:lnTo>
                    <a:pt x="155" y="166"/>
                  </a:lnTo>
                  <a:lnTo>
                    <a:pt x="155" y="165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3" y="166"/>
                  </a:lnTo>
                  <a:lnTo>
                    <a:pt x="153" y="165"/>
                  </a:lnTo>
                  <a:lnTo>
                    <a:pt x="152" y="165"/>
                  </a:lnTo>
                  <a:lnTo>
                    <a:pt x="152" y="164"/>
                  </a:lnTo>
                  <a:lnTo>
                    <a:pt x="152" y="162"/>
                  </a:lnTo>
                  <a:lnTo>
                    <a:pt x="152" y="164"/>
                  </a:lnTo>
                  <a:lnTo>
                    <a:pt x="152" y="165"/>
                  </a:lnTo>
                  <a:lnTo>
                    <a:pt x="150" y="164"/>
                  </a:lnTo>
                  <a:lnTo>
                    <a:pt x="149" y="162"/>
                  </a:lnTo>
                  <a:lnTo>
                    <a:pt x="148" y="162"/>
                  </a:lnTo>
                  <a:lnTo>
                    <a:pt x="149" y="162"/>
                  </a:lnTo>
                  <a:lnTo>
                    <a:pt x="148" y="161"/>
                  </a:lnTo>
                  <a:lnTo>
                    <a:pt x="148" y="160"/>
                  </a:lnTo>
                  <a:lnTo>
                    <a:pt x="147" y="161"/>
                  </a:lnTo>
                  <a:lnTo>
                    <a:pt x="148" y="162"/>
                  </a:lnTo>
                  <a:lnTo>
                    <a:pt x="148" y="164"/>
                  </a:lnTo>
                  <a:lnTo>
                    <a:pt x="148" y="165"/>
                  </a:lnTo>
                  <a:lnTo>
                    <a:pt x="149" y="166"/>
                  </a:lnTo>
                  <a:lnTo>
                    <a:pt x="149" y="167"/>
                  </a:lnTo>
                  <a:lnTo>
                    <a:pt x="150" y="167"/>
                  </a:lnTo>
                  <a:lnTo>
                    <a:pt x="149" y="167"/>
                  </a:lnTo>
                  <a:lnTo>
                    <a:pt x="148" y="167"/>
                  </a:lnTo>
                  <a:lnTo>
                    <a:pt x="148" y="166"/>
                  </a:lnTo>
                  <a:lnTo>
                    <a:pt x="147" y="166"/>
                  </a:lnTo>
                  <a:lnTo>
                    <a:pt x="145" y="165"/>
                  </a:lnTo>
                  <a:lnTo>
                    <a:pt x="144" y="165"/>
                  </a:lnTo>
                  <a:lnTo>
                    <a:pt x="144" y="166"/>
                  </a:lnTo>
                  <a:lnTo>
                    <a:pt x="143" y="166"/>
                  </a:lnTo>
                  <a:lnTo>
                    <a:pt x="141" y="167"/>
                  </a:lnTo>
                  <a:lnTo>
                    <a:pt x="140" y="167"/>
                  </a:lnTo>
                  <a:lnTo>
                    <a:pt x="140" y="168"/>
                  </a:lnTo>
                  <a:lnTo>
                    <a:pt x="139" y="169"/>
                  </a:lnTo>
                  <a:lnTo>
                    <a:pt x="144" y="167"/>
                  </a:lnTo>
                  <a:lnTo>
                    <a:pt x="144" y="168"/>
                  </a:lnTo>
                  <a:lnTo>
                    <a:pt x="145" y="168"/>
                  </a:lnTo>
                  <a:lnTo>
                    <a:pt x="145" y="169"/>
                  </a:lnTo>
                  <a:lnTo>
                    <a:pt x="144" y="169"/>
                  </a:lnTo>
                  <a:lnTo>
                    <a:pt x="144" y="170"/>
                  </a:lnTo>
                  <a:lnTo>
                    <a:pt x="143" y="170"/>
                  </a:lnTo>
                  <a:lnTo>
                    <a:pt x="141" y="170"/>
                  </a:lnTo>
                  <a:lnTo>
                    <a:pt x="143" y="171"/>
                  </a:lnTo>
                  <a:lnTo>
                    <a:pt x="143" y="173"/>
                  </a:lnTo>
                  <a:lnTo>
                    <a:pt x="141" y="175"/>
                  </a:lnTo>
                  <a:lnTo>
                    <a:pt x="143" y="175"/>
                  </a:lnTo>
                  <a:lnTo>
                    <a:pt x="143" y="174"/>
                  </a:lnTo>
                  <a:lnTo>
                    <a:pt x="144" y="175"/>
                  </a:lnTo>
                  <a:lnTo>
                    <a:pt x="143" y="175"/>
                  </a:lnTo>
                  <a:lnTo>
                    <a:pt x="141" y="177"/>
                  </a:lnTo>
                  <a:lnTo>
                    <a:pt x="140" y="177"/>
                  </a:lnTo>
                  <a:lnTo>
                    <a:pt x="140" y="176"/>
                  </a:lnTo>
                  <a:lnTo>
                    <a:pt x="141" y="176"/>
                  </a:lnTo>
                  <a:lnTo>
                    <a:pt x="139" y="175"/>
                  </a:lnTo>
                  <a:lnTo>
                    <a:pt x="138" y="175"/>
                  </a:lnTo>
                  <a:lnTo>
                    <a:pt x="138" y="174"/>
                  </a:lnTo>
                  <a:lnTo>
                    <a:pt x="139" y="174"/>
                  </a:lnTo>
                  <a:lnTo>
                    <a:pt x="138" y="171"/>
                  </a:lnTo>
                  <a:lnTo>
                    <a:pt x="138" y="173"/>
                  </a:lnTo>
                  <a:lnTo>
                    <a:pt x="137" y="174"/>
                  </a:lnTo>
                  <a:lnTo>
                    <a:pt x="136" y="174"/>
                  </a:lnTo>
                  <a:lnTo>
                    <a:pt x="136" y="173"/>
                  </a:lnTo>
                  <a:lnTo>
                    <a:pt x="135" y="173"/>
                  </a:lnTo>
                  <a:lnTo>
                    <a:pt x="133" y="173"/>
                  </a:lnTo>
                  <a:lnTo>
                    <a:pt x="133" y="174"/>
                  </a:lnTo>
                  <a:lnTo>
                    <a:pt x="133" y="175"/>
                  </a:lnTo>
                  <a:lnTo>
                    <a:pt x="132" y="174"/>
                  </a:lnTo>
                  <a:lnTo>
                    <a:pt x="131" y="175"/>
                  </a:lnTo>
                  <a:lnTo>
                    <a:pt x="130" y="174"/>
                  </a:lnTo>
                  <a:lnTo>
                    <a:pt x="130" y="173"/>
                  </a:lnTo>
                  <a:lnTo>
                    <a:pt x="129" y="173"/>
                  </a:lnTo>
                  <a:lnTo>
                    <a:pt x="128" y="173"/>
                  </a:lnTo>
                  <a:lnTo>
                    <a:pt x="128" y="171"/>
                  </a:lnTo>
                  <a:lnTo>
                    <a:pt x="128" y="168"/>
                  </a:lnTo>
                  <a:lnTo>
                    <a:pt x="128" y="167"/>
                  </a:lnTo>
                  <a:lnTo>
                    <a:pt x="128" y="166"/>
                  </a:lnTo>
                  <a:lnTo>
                    <a:pt x="128" y="167"/>
                  </a:lnTo>
                  <a:lnTo>
                    <a:pt x="127" y="168"/>
                  </a:lnTo>
                  <a:lnTo>
                    <a:pt x="126" y="168"/>
                  </a:lnTo>
                  <a:lnTo>
                    <a:pt x="127" y="169"/>
                  </a:lnTo>
                  <a:lnTo>
                    <a:pt x="126" y="170"/>
                  </a:lnTo>
                  <a:lnTo>
                    <a:pt x="124" y="170"/>
                  </a:lnTo>
                  <a:lnTo>
                    <a:pt x="123" y="169"/>
                  </a:lnTo>
                  <a:lnTo>
                    <a:pt x="123" y="168"/>
                  </a:lnTo>
                  <a:lnTo>
                    <a:pt x="123" y="170"/>
                  </a:lnTo>
                  <a:lnTo>
                    <a:pt x="122" y="171"/>
                  </a:lnTo>
                  <a:lnTo>
                    <a:pt x="121" y="171"/>
                  </a:lnTo>
                  <a:lnTo>
                    <a:pt x="120" y="171"/>
                  </a:lnTo>
                  <a:lnTo>
                    <a:pt x="119" y="171"/>
                  </a:lnTo>
                  <a:lnTo>
                    <a:pt x="117" y="171"/>
                  </a:lnTo>
                  <a:lnTo>
                    <a:pt x="117" y="170"/>
                  </a:lnTo>
                  <a:lnTo>
                    <a:pt x="115" y="170"/>
                  </a:lnTo>
                  <a:lnTo>
                    <a:pt x="115" y="171"/>
                  </a:lnTo>
                  <a:lnTo>
                    <a:pt x="115" y="173"/>
                  </a:lnTo>
                  <a:lnTo>
                    <a:pt x="114" y="173"/>
                  </a:lnTo>
                  <a:lnTo>
                    <a:pt x="113" y="174"/>
                  </a:lnTo>
                  <a:lnTo>
                    <a:pt x="112" y="174"/>
                  </a:lnTo>
                  <a:lnTo>
                    <a:pt x="111" y="173"/>
                  </a:lnTo>
                  <a:lnTo>
                    <a:pt x="111" y="171"/>
                  </a:lnTo>
                  <a:lnTo>
                    <a:pt x="110" y="173"/>
                  </a:lnTo>
                  <a:lnTo>
                    <a:pt x="110" y="174"/>
                  </a:lnTo>
                  <a:lnTo>
                    <a:pt x="111" y="175"/>
                  </a:lnTo>
                  <a:lnTo>
                    <a:pt x="111" y="176"/>
                  </a:lnTo>
                  <a:lnTo>
                    <a:pt x="112" y="177"/>
                  </a:lnTo>
                  <a:lnTo>
                    <a:pt x="113" y="178"/>
                  </a:lnTo>
                  <a:lnTo>
                    <a:pt x="114" y="177"/>
                  </a:lnTo>
                  <a:lnTo>
                    <a:pt x="115" y="176"/>
                  </a:lnTo>
                  <a:lnTo>
                    <a:pt x="117" y="177"/>
                  </a:lnTo>
                  <a:lnTo>
                    <a:pt x="118" y="176"/>
                  </a:lnTo>
                  <a:lnTo>
                    <a:pt x="118" y="177"/>
                  </a:lnTo>
                  <a:lnTo>
                    <a:pt x="118" y="178"/>
                  </a:lnTo>
                  <a:lnTo>
                    <a:pt x="117" y="179"/>
                  </a:lnTo>
                  <a:lnTo>
                    <a:pt x="117" y="182"/>
                  </a:lnTo>
                  <a:lnTo>
                    <a:pt x="115" y="183"/>
                  </a:lnTo>
                  <a:lnTo>
                    <a:pt x="114" y="182"/>
                  </a:lnTo>
                  <a:lnTo>
                    <a:pt x="113" y="182"/>
                  </a:lnTo>
                  <a:lnTo>
                    <a:pt x="112" y="183"/>
                  </a:lnTo>
                  <a:lnTo>
                    <a:pt x="112" y="184"/>
                  </a:lnTo>
                  <a:lnTo>
                    <a:pt x="113" y="186"/>
                  </a:lnTo>
                  <a:lnTo>
                    <a:pt x="112" y="187"/>
                  </a:lnTo>
                  <a:lnTo>
                    <a:pt x="112" y="186"/>
                  </a:lnTo>
                  <a:lnTo>
                    <a:pt x="111" y="186"/>
                  </a:lnTo>
                  <a:lnTo>
                    <a:pt x="110" y="185"/>
                  </a:lnTo>
                  <a:lnTo>
                    <a:pt x="110" y="184"/>
                  </a:lnTo>
                  <a:lnTo>
                    <a:pt x="110" y="183"/>
                  </a:lnTo>
                  <a:lnTo>
                    <a:pt x="110" y="182"/>
                  </a:lnTo>
                  <a:lnTo>
                    <a:pt x="111" y="181"/>
                  </a:lnTo>
                  <a:lnTo>
                    <a:pt x="110" y="181"/>
                  </a:lnTo>
                  <a:lnTo>
                    <a:pt x="110" y="179"/>
                  </a:lnTo>
                  <a:lnTo>
                    <a:pt x="110" y="178"/>
                  </a:lnTo>
                  <a:lnTo>
                    <a:pt x="109" y="178"/>
                  </a:lnTo>
                  <a:lnTo>
                    <a:pt x="109" y="177"/>
                  </a:lnTo>
                  <a:lnTo>
                    <a:pt x="109" y="176"/>
                  </a:lnTo>
                  <a:lnTo>
                    <a:pt x="107" y="176"/>
                  </a:lnTo>
                  <a:lnTo>
                    <a:pt x="109" y="175"/>
                  </a:lnTo>
                  <a:lnTo>
                    <a:pt x="107" y="175"/>
                  </a:lnTo>
                  <a:lnTo>
                    <a:pt x="107" y="176"/>
                  </a:lnTo>
                  <a:lnTo>
                    <a:pt x="106" y="177"/>
                  </a:lnTo>
                  <a:lnTo>
                    <a:pt x="105" y="177"/>
                  </a:lnTo>
                  <a:lnTo>
                    <a:pt x="104" y="177"/>
                  </a:lnTo>
                  <a:lnTo>
                    <a:pt x="103" y="177"/>
                  </a:lnTo>
                  <a:lnTo>
                    <a:pt x="102" y="177"/>
                  </a:lnTo>
                  <a:lnTo>
                    <a:pt x="103" y="178"/>
                  </a:lnTo>
                  <a:lnTo>
                    <a:pt x="104" y="178"/>
                  </a:lnTo>
                  <a:lnTo>
                    <a:pt x="103" y="179"/>
                  </a:lnTo>
                  <a:lnTo>
                    <a:pt x="102" y="179"/>
                  </a:lnTo>
                  <a:lnTo>
                    <a:pt x="102" y="181"/>
                  </a:lnTo>
                  <a:lnTo>
                    <a:pt x="103" y="181"/>
                  </a:lnTo>
                  <a:lnTo>
                    <a:pt x="104" y="181"/>
                  </a:lnTo>
                  <a:lnTo>
                    <a:pt x="103" y="181"/>
                  </a:lnTo>
                  <a:lnTo>
                    <a:pt x="103" y="182"/>
                  </a:lnTo>
                  <a:lnTo>
                    <a:pt x="104" y="183"/>
                  </a:lnTo>
                  <a:lnTo>
                    <a:pt x="105" y="184"/>
                  </a:lnTo>
                  <a:lnTo>
                    <a:pt x="106" y="185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7" y="186"/>
                  </a:lnTo>
                  <a:lnTo>
                    <a:pt x="107" y="187"/>
                  </a:lnTo>
                  <a:lnTo>
                    <a:pt x="107" y="189"/>
                  </a:lnTo>
                  <a:lnTo>
                    <a:pt x="106" y="189"/>
                  </a:lnTo>
                  <a:lnTo>
                    <a:pt x="105" y="189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2" y="187"/>
                  </a:lnTo>
                  <a:lnTo>
                    <a:pt x="102" y="189"/>
                  </a:lnTo>
                  <a:lnTo>
                    <a:pt x="102" y="190"/>
                  </a:lnTo>
                  <a:lnTo>
                    <a:pt x="103" y="190"/>
                  </a:lnTo>
                  <a:lnTo>
                    <a:pt x="104" y="190"/>
                  </a:lnTo>
                  <a:lnTo>
                    <a:pt x="105" y="191"/>
                  </a:lnTo>
                  <a:lnTo>
                    <a:pt x="103" y="192"/>
                  </a:lnTo>
                  <a:lnTo>
                    <a:pt x="103" y="193"/>
                  </a:lnTo>
                  <a:lnTo>
                    <a:pt x="102" y="193"/>
                  </a:lnTo>
                  <a:lnTo>
                    <a:pt x="101" y="193"/>
                  </a:lnTo>
                  <a:lnTo>
                    <a:pt x="101" y="194"/>
                  </a:lnTo>
                  <a:lnTo>
                    <a:pt x="102" y="194"/>
                  </a:lnTo>
                  <a:lnTo>
                    <a:pt x="101" y="194"/>
                  </a:lnTo>
                  <a:lnTo>
                    <a:pt x="98" y="193"/>
                  </a:lnTo>
                  <a:lnTo>
                    <a:pt x="98" y="192"/>
                  </a:lnTo>
                  <a:lnTo>
                    <a:pt x="97" y="190"/>
                  </a:lnTo>
                  <a:lnTo>
                    <a:pt x="96" y="190"/>
                  </a:lnTo>
                  <a:lnTo>
                    <a:pt x="95" y="191"/>
                  </a:lnTo>
                  <a:lnTo>
                    <a:pt x="95" y="192"/>
                  </a:lnTo>
                  <a:lnTo>
                    <a:pt x="94" y="191"/>
                  </a:lnTo>
                  <a:lnTo>
                    <a:pt x="93" y="191"/>
                  </a:lnTo>
                  <a:lnTo>
                    <a:pt x="93" y="190"/>
                  </a:lnTo>
                  <a:lnTo>
                    <a:pt x="94" y="190"/>
                  </a:lnTo>
                  <a:lnTo>
                    <a:pt x="94" y="189"/>
                  </a:lnTo>
                  <a:lnTo>
                    <a:pt x="95" y="189"/>
                  </a:lnTo>
                  <a:lnTo>
                    <a:pt x="95" y="187"/>
                  </a:lnTo>
                  <a:lnTo>
                    <a:pt x="96" y="186"/>
                  </a:lnTo>
                  <a:lnTo>
                    <a:pt x="96" y="187"/>
                  </a:lnTo>
                  <a:lnTo>
                    <a:pt x="96" y="189"/>
                  </a:lnTo>
                  <a:lnTo>
                    <a:pt x="97" y="189"/>
                  </a:lnTo>
                  <a:lnTo>
                    <a:pt x="98" y="187"/>
                  </a:lnTo>
                  <a:lnTo>
                    <a:pt x="98" y="186"/>
                  </a:lnTo>
                  <a:lnTo>
                    <a:pt x="97" y="185"/>
                  </a:lnTo>
                  <a:lnTo>
                    <a:pt x="97" y="184"/>
                  </a:lnTo>
                  <a:lnTo>
                    <a:pt x="98" y="183"/>
                  </a:lnTo>
                  <a:lnTo>
                    <a:pt x="100" y="183"/>
                  </a:lnTo>
                  <a:lnTo>
                    <a:pt x="100" y="184"/>
                  </a:lnTo>
                  <a:lnTo>
                    <a:pt x="100" y="185"/>
                  </a:lnTo>
                  <a:lnTo>
                    <a:pt x="101" y="185"/>
                  </a:lnTo>
                  <a:lnTo>
                    <a:pt x="102" y="184"/>
                  </a:lnTo>
                  <a:lnTo>
                    <a:pt x="102" y="183"/>
                  </a:lnTo>
                  <a:lnTo>
                    <a:pt x="101" y="182"/>
                  </a:lnTo>
                  <a:lnTo>
                    <a:pt x="100" y="182"/>
                  </a:lnTo>
                  <a:lnTo>
                    <a:pt x="98" y="182"/>
                  </a:lnTo>
                  <a:lnTo>
                    <a:pt x="97" y="181"/>
                  </a:lnTo>
                  <a:lnTo>
                    <a:pt x="96" y="183"/>
                  </a:lnTo>
                  <a:lnTo>
                    <a:pt x="96" y="184"/>
                  </a:lnTo>
                  <a:lnTo>
                    <a:pt x="95" y="184"/>
                  </a:lnTo>
                  <a:lnTo>
                    <a:pt x="94" y="184"/>
                  </a:lnTo>
                  <a:lnTo>
                    <a:pt x="93" y="184"/>
                  </a:lnTo>
                  <a:lnTo>
                    <a:pt x="93" y="185"/>
                  </a:lnTo>
                  <a:lnTo>
                    <a:pt x="90" y="186"/>
                  </a:lnTo>
                  <a:lnTo>
                    <a:pt x="89" y="187"/>
                  </a:lnTo>
                  <a:lnTo>
                    <a:pt x="89" y="189"/>
                  </a:lnTo>
                  <a:lnTo>
                    <a:pt x="88" y="189"/>
                  </a:lnTo>
                  <a:lnTo>
                    <a:pt x="88" y="190"/>
                  </a:lnTo>
                  <a:lnTo>
                    <a:pt x="88" y="191"/>
                  </a:lnTo>
                  <a:lnTo>
                    <a:pt x="86" y="192"/>
                  </a:lnTo>
                  <a:lnTo>
                    <a:pt x="86" y="194"/>
                  </a:lnTo>
                  <a:lnTo>
                    <a:pt x="85" y="194"/>
                  </a:lnTo>
                  <a:lnTo>
                    <a:pt x="85" y="195"/>
                  </a:lnTo>
                  <a:lnTo>
                    <a:pt x="85" y="196"/>
                  </a:lnTo>
                  <a:lnTo>
                    <a:pt x="85" y="195"/>
                  </a:lnTo>
                  <a:lnTo>
                    <a:pt x="84" y="195"/>
                  </a:lnTo>
                  <a:lnTo>
                    <a:pt x="81" y="194"/>
                  </a:lnTo>
                  <a:lnTo>
                    <a:pt x="81" y="193"/>
                  </a:lnTo>
                  <a:lnTo>
                    <a:pt x="81" y="191"/>
                  </a:lnTo>
                  <a:lnTo>
                    <a:pt x="81" y="190"/>
                  </a:lnTo>
                  <a:lnTo>
                    <a:pt x="81" y="189"/>
                  </a:lnTo>
                  <a:lnTo>
                    <a:pt x="80" y="189"/>
                  </a:lnTo>
                  <a:lnTo>
                    <a:pt x="79" y="190"/>
                  </a:lnTo>
                  <a:lnTo>
                    <a:pt x="80" y="191"/>
                  </a:lnTo>
                  <a:lnTo>
                    <a:pt x="79" y="192"/>
                  </a:lnTo>
                  <a:lnTo>
                    <a:pt x="79" y="193"/>
                  </a:lnTo>
                  <a:lnTo>
                    <a:pt x="78" y="194"/>
                  </a:lnTo>
                  <a:lnTo>
                    <a:pt x="78" y="195"/>
                  </a:lnTo>
                  <a:lnTo>
                    <a:pt x="77" y="195"/>
                  </a:lnTo>
                  <a:lnTo>
                    <a:pt x="77" y="196"/>
                  </a:lnTo>
                  <a:lnTo>
                    <a:pt x="76" y="196"/>
                  </a:lnTo>
                  <a:lnTo>
                    <a:pt x="75" y="196"/>
                  </a:lnTo>
                  <a:lnTo>
                    <a:pt x="75" y="198"/>
                  </a:lnTo>
                  <a:lnTo>
                    <a:pt x="74" y="200"/>
                  </a:lnTo>
                  <a:lnTo>
                    <a:pt x="74" y="201"/>
                  </a:lnTo>
                  <a:lnTo>
                    <a:pt x="72" y="201"/>
                  </a:lnTo>
                  <a:lnTo>
                    <a:pt x="71" y="202"/>
                  </a:lnTo>
                  <a:lnTo>
                    <a:pt x="71" y="201"/>
                  </a:lnTo>
                  <a:lnTo>
                    <a:pt x="71" y="200"/>
                  </a:lnTo>
                  <a:lnTo>
                    <a:pt x="70" y="199"/>
                  </a:lnTo>
                  <a:lnTo>
                    <a:pt x="69" y="199"/>
                  </a:lnTo>
                  <a:lnTo>
                    <a:pt x="69" y="198"/>
                  </a:lnTo>
                  <a:lnTo>
                    <a:pt x="70" y="198"/>
                  </a:lnTo>
                  <a:lnTo>
                    <a:pt x="70" y="196"/>
                  </a:lnTo>
                  <a:lnTo>
                    <a:pt x="70" y="195"/>
                  </a:lnTo>
                  <a:lnTo>
                    <a:pt x="69" y="195"/>
                  </a:lnTo>
                  <a:lnTo>
                    <a:pt x="69" y="194"/>
                  </a:lnTo>
                  <a:lnTo>
                    <a:pt x="69" y="193"/>
                  </a:lnTo>
                  <a:lnTo>
                    <a:pt x="69" y="192"/>
                  </a:lnTo>
                  <a:lnTo>
                    <a:pt x="70" y="192"/>
                  </a:lnTo>
                  <a:lnTo>
                    <a:pt x="71" y="192"/>
                  </a:lnTo>
                  <a:lnTo>
                    <a:pt x="71" y="191"/>
                  </a:lnTo>
                  <a:lnTo>
                    <a:pt x="70" y="191"/>
                  </a:lnTo>
                  <a:lnTo>
                    <a:pt x="71" y="191"/>
                  </a:lnTo>
                  <a:lnTo>
                    <a:pt x="71" y="190"/>
                  </a:lnTo>
                  <a:lnTo>
                    <a:pt x="71" y="189"/>
                  </a:lnTo>
                  <a:lnTo>
                    <a:pt x="71" y="190"/>
                  </a:lnTo>
                  <a:lnTo>
                    <a:pt x="70" y="190"/>
                  </a:lnTo>
                  <a:lnTo>
                    <a:pt x="69" y="190"/>
                  </a:lnTo>
                  <a:lnTo>
                    <a:pt x="69" y="191"/>
                  </a:lnTo>
                  <a:lnTo>
                    <a:pt x="68" y="191"/>
                  </a:lnTo>
                  <a:lnTo>
                    <a:pt x="67" y="191"/>
                  </a:lnTo>
                  <a:lnTo>
                    <a:pt x="66" y="191"/>
                  </a:lnTo>
                  <a:lnTo>
                    <a:pt x="66" y="190"/>
                  </a:lnTo>
                  <a:lnTo>
                    <a:pt x="64" y="189"/>
                  </a:lnTo>
                  <a:lnTo>
                    <a:pt x="63" y="189"/>
                  </a:lnTo>
                  <a:lnTo>
                    <a:pt x="62" y="189"/>
                  </a:lnTo>
                  <a:lnTo>
                    <a:pt x="62" y="187"/>
                  </a:lnTo>
                  <a:lnTo>
                    <a:pt x="63" y="187"/>
                  </a:lnTo>
                  <a:lnTo>
                    <a:pt x="63" y="186"/>
                  </a:lnTo>
                  <a:lnTo>
                    <a:pt x="62" y="186"/>
                  </a:lnTo>
                  <a:lnTo>
                    <a:pt x="61" y="186"/>
                  </a:lnTo>
                  <a:lnTo>
                    <a:pt x="61" y="184"/>
                  </a:lnTo>
                  <a:lnTo>
                    <a:pt x="62" y="183"/>
                  </a:lnTo>
                  <a:lnTo>
                    <a:pt x="62" y="182"/>
                  </a:lnTo>
                  <a:lnTo>
                    <a:pt x="62" y="181"/>
                  </a:lnTo>
                  <a:lnTo>
                    <a:pt x="63" y="181"/>
                  </a:lnTo>
                  <a:lnTo>
                    <a:pt x="63" y="182"/>
                  </a:lnTo>
                  <a:lnTo>
                    <a:pt x="64" y="183"/>
                  </a:lnTo>
                  <a:lnTo>
                    <a:pt x="64" y="184"/>
                  </a:lnTo>
                  <a:lnTo>
                    <a:pt x="64" y="185"/>
                  </a:lnTo>
                  <a:lnTo>
                    <a:pt x="66" y="187"/>
                  </a:lnTo>
                  <a:lnTo>
                    <a:pt x="68" y="187"/>
                  </a:lnTo>
                  <a:lnTo>
                    <a:pt x="68" y="189"/>
                  </a:lnTo>
                  <a:lnTo>
                    <a:pt x="69" y="189"/>
                  </a:lnTo>
                  <a:lnTo>
                    <a:pt x="69" y="187"/>
                  </a:lnTo>
                  <a:lnTo>
                    <a:pt x="68" y="187"/>
                  </a:lnTo>
                  <a:lnTo>
                    <a:pt x="67" y="186"/>
                  </a:lnTo>
                  <a:lnTo>
                    <a:pt x="67" y="185"/>
                  </a:lnTo>
                  <a:lnTo>
                    <a:pt x="66" y="186"/>
                  </a:lnTo>
                  <a:lnTo>
                    <a:pt x="66" y="185"/>
                  </a:lnTo>
                  <a:lnTo>
                    <a:pt x="66" y="184"/>
                  </a:lnTo>
                  <a:lnTo>
                    <a:pt x="66" y="183"/>
                  </a:lnTo>
                  <a:lnTo>
                    <a:pt x="67" y="183"/>
                  </a:lnTo>
                  <a:lnTo>
                    <a:pt x="68" y="183"/>
                  </a:lnTo>
                  <a:lnTo>
                    <a:pt x="68" y="184"/>
                  </a:lnTo>
                  <a:lnTo>
                    <a:pt x="69" y="185"/>
                  </a:lnTo>
                  <a:lnTo>
                    <a:pt x="70" y="185"/>
                  </a:lnTo>
                  <a:lnTo>
                    <a:pt x="70" y="186"/>
                  </a:lnTo>
                  <a:lnTo>
                    <a:pt x="71" y="186"/>
                  </a:lnTo>
                  <a:lnTo>
                    <a:pt x="71" y="185"/>
                  </a:lnTo>
                  <a:lnTo>
                    <a:pt x="72" y="185"/>
                  </a:lnTo>
                  <a:lnTo>
                    <a:pt x="72" y="186"/>
                  </a:lnTo>
                  <a:lnTo>
                    <a:pt x="74" y="186"/>
                  </a:lnTo>
                  <a:lnTo>
                    <a:pt x="75" y="186"/>
                  </a:lnTo>
                  <a:lnTo>
                    <a:pt x="74" y="186"/>
                  </a:lnTo>
                  <a:lnTo>
                    <a:pt x="72" y="185"/>
                  </a:lnTo>
                  <a:lnTo>
                    <a:pt x="72" y="184"/>
                  </a:lnTo>
                  <a:lnTo>
                    <a:pt x="71" y="184"/>
                  </a:lnTo>
                  <a:lnTo>
                    <a:pt x="70" y="183"/>
                  </a:lnTo>
                  <a:lnTo>
                    <a:pt x="70" y="182"/>
                  </a:lnTo>
                  <a:lnTo>
                    <a:pt x="69" y="182"/>
                  </a:lnTo>
                  <a:lnTo>
                    <a:pt x="68" y="182"/>
                  </a:lnTo>
                  <a:lnTo>
                    <a:pt x="67" y="182"/>
                  </a:lnTo>
                  <a:lnTo>
                    <a:pt x="66" y="182"/>
                  </a:lnTo>
                  <a:lnTo>
                    <a:pt x="64" y="181"/>
                  </a:lnTo>
                  <a:lnTo>
                    <a:pt x="66" y="181"/>
                  </a:lnTo>
                  <a:lnTo>
                    <a:pt x="66" y="179"/>
                  </a:lnTo>
                  <a:lnTo>
                    <a:pt x="67" y="181"/>
                  </a:lnTo>
                  <a:lnTo>
                    <a:pt x="69" y="179"/>
                  </a:lnTo>
                  <a:lnTo>
                    <a:pt x="70" y="181"/>
                  </a:lnTo>
                  <a:lnTo>
                    <a:pt x="71" y="181"/>
                  </a:lnTo>
                  <a:lnTo>
                    <a:pt x="71" y="179"/>
                  </a:lnTo>
                  <a:lnTo>
                    <a:pt x="71" y="178"/>
                  </a:lnTo>
                  <a:lnTo>
                    <a:pt x="72" y="178"/>
                  </a:lnTo>
                  <a:lnTo>
                    <a:pt x="75" y="179"/>
                  </a:lnTo>
                  <a:lnTo>
                    <a:pt x="75" y="178"/>
                  </a:lnTo>
                  <a:lnTo>
                    <a:pt x="76" y="178"/>
                  </a:lnTo>
                  <a:lnTo>
                    <a:pt x="76" y="177"/>
                  </a:lnTo>
                  <a:lnTo>
                    <a:pt x="75" y="177"/>
                  </a:lnTo>
                  <a:lnTo>
                    <a:pt x="72" y="177"/>
                  </a:lnTo>
                  <a:lnTo>
                    <a:pt x="72" y="176"/>
                  </a:lnTo>
                  <a:lnTo>
                    <a:pt x="74" y="176"/>
                  </a:lnTo>
                  <a:lnTo>
                    <a:pt x="74" y="175"/>
                  </a:lnTo>
                  <a:lnTo>
                    <a:pt x="74" y="174"/>
                  </a:lnTo>
                  <a:lnTo>
                    <a:pt x="72" y="174"/>
                  </a:lnTo>
                  <a:lnTo>
                    <a:pt x="71" y="175"/>
                  </a:lnTo>
                  <a:lnTo>
                    <a:pt x="71" y="176"/>
                  </a:lnTo>
                  <a:lnTo>
                    <a:pt x="71" y="177"/>
                  </a:lnTo>
                  <a:lnTo>
                    <a:pt x="71" y="178"/>
                  </a:lnTo>
                  <a:lnTo>
                    <a:pt x="70" y="179"/>
                  </a:lnTo>
                  <a:lnTo>
                    <a:pt x="69" y="179"/>
                  </a:lnTo>
                  <a:lnTo>
                    <a:pt x="70" y="179"/>
                  </a:lnTo>
                  <a:lnTo>
                    <a:pt x="70" y="178"/>
                  </a:lnTo>
                  <a:lnTo>
                    <a:pt x="69" y="178"/>
                  </a:lnTo>
                  <a:lnTo>
                    <a:pt x="68" y="178"/>
                  </a:lnTo>
                  <a:lnTo>
                    <a:pt x="67" y="178"/>
                  </a:lnTo>
                  <a:lnTo>
                    <a:pt x="67" y="179"/>
                  </a:lnTo>
                  <a:lnTo>
                    <a:pt x="66" y="179"/>
                  </a:lnTo>
                  <a:lnTo>
                    <a:pt x="66" y="178"/>
                  </a:lnTo>
                  <a:lnTo>
                    <a:pt x="67" y="177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67" y="174"/>
                  </a:lnTo>
                  <a:lnTo>
                    <a:pt x="66" y="173"/>
                  </a:lnTo>
                  <a:lnTo>
                    <a:pt x="67" y="171"/>
                  </a:lnTo>
                  <a:lnTo>
                    <a:pt x="68" y="170"/>
                  </a:lnTo>
                  <a:lnTo>
                    <a:pt x="67" y="170"/>
                  </a:lnTo>
                  <a:lnTo>
                    <a:pt x="66" y="170"/>
                  </a:lnTo>
                  <a:lnTo>
                    <a:pt x="66" y="171"/>
                  </a:lnTo>
                  <a:lnTo>
                    <a:pt x="66" y="173"/>
                  </a:lnTo>
                  <a:lnTo>
                    <a:pt x="64" y="173"/>
                  </a:lnTo>
                  <a:lnTo>
                    <a:pt x="63" y="173"/>
                  </a:lnTo>
                  <a:lnTo>
                    <a:pt x="63" y="171"/>
                  </a:lnTo>
                  <a:lnTo>
                    <a:pt x="62" y="170"/>
                  </a:lnTo>
                  <a:lnTo>
                    <a:pt x="63" y="170"/>
                  </a:lnTo>
                  <a:lnTo>
                    <a:pt x="64" y="170"/>
                  </a:lnTo>
                  <a:lnTo>
                    <a:pt x="64" y="169"/>
                  </a:lnTo>
                  <a:lnTo>
                    <a:pt x="66" y="169"/>
                  </a:lnTo>
                  <a:lnTo>
                    <a:pt x="64" y="168"/>
                  </a:lnTo>
                  <a:lnTo>
                    <a:pt x="64" y="166"/>
                  </a:lnTo>
                  <a:lnTo>
                    <a:pt x="63" y="166"/>
                  </a:lnTo>
                  <a:lnTo>
                    <a:pt x="62" y="166"/>
                  </a:lnTo>
                  <a:lnTo>
                    <a:pt x="63" y="167"/>
                  </a:lnTo>
                  <a:lnTo>
                    <a:pt x="62" y="167"/>
                  </a:lnTo>
                  <a:lnTo>
                    <a:pt x="61" y="166"/>
                  </a:lnTo>
                  <a:lnTo>
                    <a:pt x="62" y="166"/>
                  </a:lnTo>
                  <a:lnTo>
                    <a:pt x="61" y="165"/>
                  </a:lnTo>
                  <a:lnTo>
                    <a:pt x="61" y="164"/>
                  </a:lnTo>
                  <a:lnTo>
                    <a:pt x="62" y="164"/>
                  </a:lnTo>
                  <a:lnTo>
                    <a:pt x="63" y="164"/>
                  </a:lnTo>
                  <a:lnTo>
                    <a:pt x="63" y="165"/>
                  </a:lnTo>
                  <a:lnTo>
                    <a:pt x="63" y="164"/>
                  </a:lnTo>
                  <a:lnTo>
                    <a:pt x="64" y="162"/>
                  </a:lnTo>
                  <a:lnTo>
                    <a:pt x="64" y="164"/>
                  </a:lnTo>
                  <a:lnTo>
                    <a:pt x="64" y="165"/>
                  </a:lnTo>
                  <a:lnTo>
                    <a:pt x="64" y="166"/>
                  </a:lnTo>
                  <a:lnTo>
                    <a:pt x="66" y="166"/>
                  </a:lnTo>
                  <a:lnTo>
                    <a:pt x="66" y="167"/>
                  </a:lnTo>
                  <a:lnTo>
                    <a:pt x="67" y="167"/>
                  </a:lnTo>
                  <a:lnTo>
                    <a:pt x="67" y="168"/>
                  </a:lnTo>
                  <a:lnTo>
                    <a:pt x="68" y="167"/>
                  </a:lnTo>
                  <a:lnTo>
                    <a:pt x="68" y="166"/>
                  </a:lnTo>
                  <a:lnTo>
                    <a:pt x="68" y="165"/>
                  </a:lnTo>
                  <a:lnTo>
                    <a:pt x="67" y="165"/>
                  </a:lnTo>
                  <a:lnTo>
                    <a:pt x="67" y="164"/>
                  </a:lnTo>
                  <a:lnTo>
                    <a:pt x="66" y="161"/>
                  </a:lnTo>
                  <a:lnTo>
                    <a:pt x="64" y="161"/>
                  </a:lnTo>
                  <a:lnTo>
                    <a:pt x="64" y="160"/>
                  </a:lnTo>
                  <a:lnTo>
                    <a:pt x="66" y="160"/>
                  </a:lnTo>
                  <a:lnTo>
                    <a:pt x="64" y="159"/>
                  </a:lnTo>
                  <a:lnTo>
                    <a:pt x="63" y="159"/>
                  </a:lnTo>
                  <a:lnTo>
                    <a:pt x="63" y="158"/>
                  </a:lnTo>
                  <a:lnTo>
                    <a:pt x="64" y="158"/>
                  </a:lnTo>
                  <a:lnTo>
                    <a:pt x="66" y="158"/>
                  </a:lnTo>
                  <a:lnTo>
                    <a:pt x="64" y="158"/>
                  </a:lnTo>
                  <a:lnTo>
                    <a:pt x="64" y="157"/>
                  </a:lnTo>
                  <a:lnTo>
                    <a:pt x="66" y="157"/>
                  </a:lnTo>
                  <a:lnTo>
                    <a:pt x="66" y="156"/>
                  </a:lnTo>
                  <a:lnTo>
                    <a:pt x="66" y="154"/>
                  </a:lnTo>
                  <a:lnTo>
                    <a:pt x="66" y="153"/>
                  </a:lnTo>
                  <a:lnTo>
                    <a:pt x="67" y="152"/>
                  </a:lnTo>
                  <a:lnTo>
                    <a:pt x="67" y="153"/>
                  </a:lnTo>
                  <a:lnTo>
                    <a:pt x="68" y="153"/>
                  </a:lnTo>
                  <a:lnTo>
                    <a:pt x="69" y="153"/>
                  </a:lnTo>
                  <a:lnTo>
                    <a:pt x="68" y="153"/>
                  </a:lnTo>
                  <a:lnTo>
                    <a:pt x="67" y="152"/>
                  </a:lnTo>
                  <a:lnTo>
                    <a:pt x="67" y="151"/>
                  </a:lnTo>
                  <a:lnTo>
                    <a:pt x="67" y="150"/>
                  </a:lnTo>
                  <a:lnTo>
                    <a:pt x="68" y="149"/>
                  </a:lnTo>
                  <a:lnTo>
                    <a:pt x="69" y="147"/>
                  </a:lnTo>
                  <a:lnTo>
                    <a:pt x="70" y="145"/>
                  </a:lnTo>
                  <a:lnTo>
                    <a:pt x="71" y="145"/>
                  </a:lnTo>
                  <a:lnTo>
                    <a:pt x="72" y="144"/>
                  </a:lnTo>
                  <a:lnTo>
                    <a:pt x="74" y="144"/>
                  </a:lnTo>
                  <a:lnTo>
                    <a:pt x="75" y="143"/>
                  </a:lnTo>
                  <a:lnTo>
                    <a:pt x="76" y="143"/>
                  </a:lnTo>
                  <a:lnTo>
                    <a:pt x="76" y="144"/>
                  </a:lnTo>
                  <a:lnTo>
                    <a:pt x="77" y="145"/>
                  </a:lnTo>
                  <a:lnTo>
                    <a:pt x="77" y="143"/>
                  </a:lnTo>
                  <a:lnTo>
                    <a:pt x="76" y="143"/>
                  </a:lnTo>
                  <a:lnTo>
                    <a:pt x="76" y="142"/>
                  </a:lnTo>
                  <a:lnTo>
                    <a:pt x="70" y="143"/>
                  </a:lnTo>
                  <a:lnTo>
                    <a:pt x="69" y="142"/>
                  </a:lnTo>
                  <a:lnTo>
                    <a:pt x="69" y="141"/>
                  </a:lnTo>
                  <a:lnTo>
                    <a:pt x="69" y="140"/>
                  </a:lnTo>
                  <a:lnTo>
                    <a:pt x="70" y="140"/>
                  </a:lnTo>
                  <a:lnTo>
                    <a:pt x="70" y="139"/>
                  </a:lnTo>
                  <a:lnTo>
                    <a:pt x="71" y="139"/>
                  </a:lnTo>
                  <a:lnTo>
                    <a:pt x="72" y="137"/>
                  </a:lnTo>
                  <a:lnTo>
                    <a:pt x="74" y="136"/>
                  </a:lnTo>
                  <a:lnTo>
                    <a:pt x="75" y="135"/>
                  </a:lnTo>
                  <a:lnTo>
                    <a:pt x="75" y="134"/>
                  </a:lnTo>
                  <a:lnTo>
                    <a:pt x="76" y="134"/>
                  </a:lnTo>
                  <a:lnTo>
                    <a:pt x="76" y="133"/>
                  </a:lnTo>
                  <a:lnTo>
                    <a:pt x="77" y="133"/>
                  </a:lnTo>
                  <a:lnTo>
                    <a:pt x="79" y="133"/>
                  </a:lnTo>
                  <a:lnTo>
                    <a:pt x="79" y="134"/>
                  </a:lnTo>
                  <a:lnTo>
                    <a:pt x="80" y="134"/>
                  </a:lnTo>
                  <a:lnTo>
                    <a:pt x="80" y="135"/>
                  </a:lnTo>
                  <a:lnTo>
                    <a:pt x="80" y="134"/>
                  </a:lnTo>
                  <a:lnTo>
                    <a:pt x="80" y="133"/>
                  </a:lnTo>
                  <a:lnTo>
                    <a:pt x="79" y="132"/>
                  </a:lnTo>
                  <a:lnTo>
                    <a:pt x="78" y="132"/>
                  </a:lnTo>
                  <a:lnTo>
                    <a:pt x="78" y="131"/>
                  </a:lnTo>
                  <a:lnTo>
                    <a:pt x="77" y="131"/>
                  </a:lnTo>
                  <a:lnTo>
                    <a:pt x="78" y="131"/>
                  </a:lnTo>
                  <a:lnTo>
                    <a:pt x="78" y="129"/>
                  </a:lnTo>
                  <a:lnTo>
                    <a:pt x="80" y="129"/>
                  </a:lnTo>
                  <a:lnTo>
                    <a:pt x="81" y="129"/>
                  </a:lnTo>
                  <a:lnTo>
                    <a:pt x="81" y="128"/>
                  </a:lnTo>
                  <a:lnTo>
                    <a:pt x="83" y="128"/>
                  </a:lnTo>
                  <a:lnTo>
                    <a:pt x="81" y="128"/>
                  </a:lnTo>
                  <a:lnTo>
                    <a:pt x="81" y="127"/>
                  </a:lnTo>
                  <a:lnTo>
                    <a:pt x="81" y="128"/>
                  </a:lnTo>
                  <a:lnTo>
                    <a:pt x="79" y="128"/>
                  </a:lnTo>
                  <a:lnTo>
                    <a:pt x="78" y="129"/>
                  </a:lnTo>
                  <a:lnTo>
                    <a:pt x="76" y="128"/>
                  </a:lnTo>
                  <a:lnTo>
                    <a:pt x="75" y="128"/>
                  </a:lnTo>
                  <a:lnTo>
                    <a:pt x="74" y="127"/>
                  </a:lnTo>
                  <a:lnTo>
                    <a:pt x="74" y="126"/>
                  </a:lnTo>
                  <a:lnTo>
                    <a:pt x="72" y="126"/>
                  </a:lnTo>
                  <a:lnTo>
                    <a:pt x="71" y="126"/>
                  </a:lnTo>
                  <a:lnTo>
                    <a:pt x="71" y="125"/>
                  </a:lnTo>
                  <a:lnTo>
                    <a:pt x="75" y="125"/>
                  </a:lnTo>
                  <a:lnTo>
                    <a:pt x="76" y="125"/>
                  </a:lnTo>
                  <a:lnTo>
                    <a:pt x="78" y="124"/>
                  </a:lnTo>
                  <a:lnTo>
                    <a:pt x="79" y="124"/>
                  </a:lnTo>
                  <a:lnTo>
                    <a:pt x="80" y="124"/>
                  </a:lnTo>
                  <a:lnTo>
                    <a:pt x="81" y="123"/>
                  </a:lnTo>
                  <a:lnTo>
                    <a:pt x="83" y="122"/>
                  </a:lnTo>
                  <a:lnTo>
                    <a:pt x="84" y="122"/>
                  </a:lnTo>
                  <a:lnTo>
                    <a:pt x="84" y="120"/>
                  </a:lnTo>
                  <a:lnTo>
                    <a:pt x="81" y="122"/>
                  </a:lnTo>
                  <a:lnTo>
                    <a:pt x="80" y="122"/>
                  </a:lnTo>
                  <a:lnTo>
                    <a:pt x="80" y="123"/>
                  </a:lnTo>
                  <a:lnTo>
                    <a:pt x="79" y="123"/>
                  </a:lnTo>
                  <a:lnTo>
                    <a:pt x="78" y="124"/>
                  </a:lnTo>
                  <a:lnTo>
                    <a:pt x="77" y="124"/>
                  </a:lnTo>
                  <a:lnTo>
                    <a:pt x="77" y="123"/>
                  </a:lnTo>
                  <a:lnTo>
                    <a:pt x="76" y="123"/>
                  </a:lnTo>
                  <a:lnTo>
                    <a:pt x="76" y="122"/>
                  </a:lnTo>
                  <a:lnTo>
                    <a:pt x="75" y="120"/>
                  </a:lnTo>
                  <a:lnTo>
                    <a:pt x="76" y="119"/>
                  </a:lnTo>
                  <a:lnTo>
                    <a:pt x="75" y="119"/>
                  </a:lnTo>
                  <a:lnTo>
                    <a:pt x="74" y="118"/>
                  </a:lnTo>
                  <a:lnTo>
                    <a:pt x="72" y="117"/>
                  </a:lnTo>
                  <a:lnTo>
                    <a:pt x="72" y="118"/>
                  </a:lnTo>
                  <a:lnTo>
                    <a:pt x="72" y="117"/>
                  </a:lnTo>
                  <a:lnTo>
                    <a:pt x="71" y="117"/>
                  </a:lnTo>
                  <a:lnTo>
                    <a:pt x="70" y="117"/>
                  </a:lnTo>
                  <a:lnTo>
                    <a:pt x="70" y="118"/>
                  </a:lnTo>
                  <a:lnTo>
                    <a:pt x="70" y="116"/>
                  </a:lnTo>
                  <a:lnTo>
                    <a:pt x="71" y="116"/>
                  </a:lnTo>
                  <a:lnTo>
                    <a:pt x="72" y="115"/>
                  </a:lnTo>
                  <a:lnTo>
                    <a:pt x="74" y="116"/>
                  </a:lnTo>
                  <a:lnTo>
                    <a:pt x="74" y="115"/>
                  </a:lnTo>
                  <a:lnTo>
                    <a:pt x="72" y="114"/>
                  </a:lnTo>
                  <a:lnTo>
                    <a:pt x="72" y="115"/>
                  </a:lnTo>
                  <a:lnTo>
                    <a:pt x="71" y="114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4" y="110"/>
                  </a:lnTo>
                  <a:lnTo>
                    <a:pt x="72" y="109"/>
                  </a:lnTo>
                  <a:lnTo>
                    <a:pt x="71" y="109"/>
                  </a:lnTo>
                  <a:lnTo>
                    <a:pt x="70" y="109"/>
                  </a:lnTo>
                  <a:lnTo>
                    <a:pt x="71" y="108"/>
                  </a:lnTo>
                  <a:lnTo>
                    <a:pt x="72" y="108"/>
                  </a:lnTo>
                  <a:lnTo>
                    <a:pt x="74" y="107"/>
                  </a:lnTo>
                  <a:lnTo>
                    <a:pt x="72" y="107"/>
                  </a:lnTo>
                  <a:lnTo>
                    <a:pt x="71" y="107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1" y="103"/>
                  </a:lnTo>
                  <a:lnTo>
                    <a:pt x="72" y="102"/>
                  </a:lnTo>
                  <a:lnTo>
                    <a:pt x="74" y="102"/>
                  </a:lnTo>
                  <a:lnTo>
                    <a:pt x="75" y="102"/>
                  </a:lnTo>
                  <a:lnTo>
                    <a:pt x="72" y="102"/>
                  </a:lnTo>
                  <a:lnTo>
                    <a:pt x="71" y="102"/>
                  </a:lnTo>
                  <a:lnTo>
                    <a:pt x="71" y="103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70" y="100"/>
                  </a:lnTo>
                  <a:lnTo>
                    <a:pt x="70" y="99"/>
                  </a:lnTo>
                  <a:lnTo>
                    <a:pt x="69" y="99"/>
                  </a:lnTo>
                  <a:lnTo>
                    <a:pt x="69" y="98"/>
                  </a:lnTo>
                  <a:lnTo>
                    <a:pt x="69" y="97"/>
                  </a:lnTo>
                  <a:lnTo>
                    <a:pt x="68" y="97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1" y="94"/>
                  </a:lnTo>
                  <a:lnTo>
                    <a:pt x="70" y="94"/>
                  </a:lnTo>
                  <a:lnTo>
                    <a:pt x="69" y="93"/>
                  </a:lnTo>
                  <a:lnTo>
                    <a:pt x="70" y="93"/>
                  </a:lnTo>
                  <a:lnTo>
                    <a:pt x="70" y="92"/>
                  </a:lnTo>
                  <a:lnTo>
                    <a:pt x="69" y="92"/>
                  </a:lnTo>
                  <a:lnTo>
                    <a:pt x="69" y="91"/>
                  </a:lnTo>
                  <a:lnTo>
                    <a:pt x="70" y="90"/>
                  </a:lnTo>
                  <a:lnTo>
                    <a:pt x="69" y="90"/>
                  </a:lnTo>
                  <a:lnTo>
                    <a:pt x="69" y="89"/>
                  </a:lnTo>
                  <a:lnTo>
                    <a:pt x="69" y="90"/>
                  </a:lnTo>
                  <a:lnTo>
                    <a:pt x="68" y="90"/>
                  </a:lnTo>
                  <a:lnTo>
                    <a:pt x="68" y="91"/>
                  </a:lnTo>
                  <a:lnTo>
                    <a:pt x="68" y="92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7" y="95"/>
                  </a:lnTo>
                  <a:lnTo>
                    <a:pt x="66" y="95"/>
                  </a:lnTo>
                  <a:lnTo>
                    <a:pt x="66" y="94"/>
                  </a:lnTo>
                  <a:lnTo>
                    <a:pt x="66" y="92"/>
                  </a:lnTo>
                  <a:lnTo>
                    <a:pt x="66" y="91"/>
                  </a:lnTo>
                  <a:lnTo>
                    <a:pt x="64" y="91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3" y="90"/>
                  </a:lnTo>
                  <a:lnTo>
                    <a:pt x="63" y="91"/>
                  </a:lnTo>
                  <a:lnTo>
                    <a:pt x="62" y="91"/>
                  </a:lnTo>
                  <a:lnTo>
                    <a:pt x="63" y="92"/>
                  </a:lnTo>
                  <a:lnTo>
                    <a:pt x="63" y="93"/>
                  </a:lnTo>
                  <a:lnTo>
                    <a:pt x="63" y="94"/>
                  </a:lnTo>
                  <a:lnTo>
                    <a:pt x="64" y="95"/>
                  </a:lnTo>
                  <a:lnTo>
                    <a:pt x="63" y="95"/>
                  </a:lnTo>
                  <a:lnTo>
                    <a:pt x="62" y="97"/>
                  </a:lnTo>
                  <a:lnTo>
                    <a:pt x="62" y="95"/>
                  </a:lnTo>
                  <a:lnTo>
                    <a:pt x="62" y="94"/>
                  </a:lnTo>
                  <a:lnTo>
                    <a:pt x="61" y="92"/>
                  </a:lnTo>
                  <a:lnTo>
                    <a:pt x="62" y="92"/>
                  </a:lnTo>
                  <a:lnTo>
                    <a:pt x="61" y="90"/>
                  </a:lnTo>
                  <a:lnTo>
                    <a:pt x="61" y="91"/>
                  </a:lnTo>
                  <a:lnTo>
                    <a:pt x="60" y="92"/>
                  </a:lnTo>
                  <a:lnTo>
                    <a:pt x="59" y="92"/>
                  </a:lnTo>
                  <a:lnTo>
                    <a:pt x="58" y="92"/>
                  </a:lnTo>
                  <a:lnTo>
                    <a:pt x="58" y="91"/>
                  </a:lnTo>
                  <a:lnTo>
                    <a:pt x="59" y="91"/>
                  </a:lnTo>
                  <a:lnTo>
                    <a:pt x="59" y="90"/>
                  </a:lnTo>
                  <a:lnTo>
                    <a:pt x="59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7" y="90"/>
                  </a:lnTo>
                  <a:lnTo>
                    <a:pt x="57" y="91"/>
                  </a:lnTo>
                  <a:lnTo>
                    <a:pt x="57" y="90"/>
                  </a:lnTo>
                  <a:lnTo>
                    <a:pt x="57" y="89"/>
                  </a:lnTo>
                  <a:lnTo>
                    <a:pt x="57" y="87"/>
                  </a:lnTo>
                  <a:lnTo>
                    <a:pt x="58" y="86"/>
                  </a:lnTo>
                  <a:lnTo>
                    <a:pt x="58" y="87"/>
                  </a:lnTo>
                  <a:lnTo>
                    <a:pt x="59" y="87"/>
                  </a:lnTo>
                  <a:lnTo>
                    <a:pt x="59" y="86"/>
                  </a:lnTo>
                  <a:lnTo>
                    <a:pt x="60" y="86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59" y="83"/>
                  </a:lnTo>
                  <a:lnTo>
                    <a:pt x="59" y="82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1" y="83"/>
                  </a:lnTo>
                  <a:lnTo>
                    <a:pt x="62" y="83"/>
                  </a:lnTo>
                  <a:lnTo>
                    <a:pt x="62" y="82"/>
                  </a:lnTo>
                  <a:lnTo>
                    <a:pt x="62" y="81"/>
                  </a:lnTo>
                  <a:lnTo>
                    <a:pt x="62" y="80"/>
                  </a:lnTo>
                  <a:lnTo>
                    <a:pt x="63" y="78"/>
                  </a:lnTo>
                  <a:lnTo>
                    <a:pt x="62" y="80"/>
                  </a:lnTo>
                  <a:lnTo>
                    <a:pt x="63" y="81"/>
                  </a:lnTo>
                  <a:lnTo>
                    <a:pt x="63" y="82"/>
                  </a:lnTo>
                  <a:lnTo>
                    <a:pt x="63" y="83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2" y="85"/>
                  </a:lnTo>
                  <a:lnTo>
                    <a:pt x="62" y="86"/>
                  </a:lnTo>
                  <a:lnTo>
                    <a:pt x="62" y="87"/>
                  </a:lnTo>
                  <a:lnTo>
                    <a:pt x="63" y="86"/>
                  </a:lnTo>
                  <a:lnTo>
                    <a:pt x="64" y="87"/>
                  </a:lnTo>
                  <a:lnTo>
                    <a:pt x="63" y="85"/>
                  </a:lnTo>
                  <a:lnTo>
                    <a:pt x="63" y="84"/>
                  </a:lnTo>
                  <a:lnTo>
                    <a:pt x="64" y="84"/>
                  </a:lnTo>
                  <a:lnTo>
                    <a:pt x="64" y="85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66" y="84"/>
                  </a:lnTo>
                  <a:lnTo>
                    <a:pt x="66" y="83"/>
                  </a:lnTo>
                  <a:lnTo>
                    <a:pt x="67" y="83"/>
                  </a:lnTo>
                  <a:lnTo>
                    <a:pt x="67" y="82"/>
                  </a:lnTo>
                  <a:lnTo>
                    <a:pt x="67" y="81"/>
                  </a:lnTo>
                  <a:lnTo>
                    <a:pt x="67" y="80"/>
                  </a:lnTo>
                  <a:lnTo>
                    <a:pt x="66" y="80"/>
                  </a:lnTo>
                  <a:lnTo>
                    <a:pt x="64" y="80"/>
                  </a:lnTo>
                  <a:lnTo>
                    <a:pt x="64" y="78"/>
                  </a:lnTo>
                  <a:lnTo>
                    <a:pt x="66" y="80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63" y="77"/>
                  </a:lnTo>
                  <a:lnTo>
                    <a:pt x="64" y="77"/>
                  </a:lnTo>
                  <a:lnTo>
                    <a:pt x="66" y="77"/>
                  </a:lnTo>
                  <a:lnTo>
                    <a:pt x="68" y="77"/>
                  </a:lnTo>
                  <a:lnTo>
                    <a:pt x="68" y="78"/>
                  </a:lnTo>
                  <a:lnTo>
                    <a:pt x="68" y="80"/>
                  </a:lnTo>
                  <a:lnTo>
                    <a:pt x="69" y="80"/>
                  </a:lnTo>
                  <a:lnTo>
                    <a:pt x="69" y="81"/>
                  </a:lnTo>
                  <a:lnTo>
                    <a:pt x="69" y="82"/>
                  </a:lnTo>
                  <a:lnTo>
                    <a:pt x="69" y="83"/>
                  </a:lnTo>
                  <a:lnTo>
                    <a:pt x="69" y="84"/>
                  </a:lnTo>
                  <a:lnTo>
                    <a:pt x="70" y="83"/>
                  </a:lnTo>
                  <a:lnTo>
                    <a:pt x="70" y="81"/>
                  </a:lnTo>
                  <a:lnTo>
                    <a:pt x="70" y="80"/>
                  </a:lnTo>
                  <a:lnTo>
                    <a:pt x="71" y="80"/>
                  </a:lnTo>
                  <a:lnTo>
                    <a:pt x="71" y="81"/>
                  </a:lnTo>
                  <a:lnTo>
                    <a:pt x="72" y="81"/>
                  </a:lnTo>
                  <a:lnTo>
                    <a:pt x="72" y="82"/>
                  </a:lnTo>
                  <a:lnTo>
                    <a:pt x="74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2" y="80"/>
                  </a:lnTo>
                  <a:lnTo>
                    <a:pt x="70" y="77"/>
                  </a:lnTo>
                  <a:lnTo>
                    <a:pt x="71" y="78"/>
                  </a:lnTo>
                  <a:lnTo>
                    <a:pt x="72" y="78"/>
                  </a:lnTo>
                  <a:lnTo>
                    <a:pt x="72" y="77"/>
                  </a:lnTo>
                  <a:lnTo>
                    <a:pt x="71" y="77"/>
                  </a:lnTo>
                  <a:lnTo>
                    <a:pt x="70" y="76"/>
                  </a:lnTo>
                  <a:lnTo>
                    <a:pt x="70" y="75"/>
                  </a:lnTo>
                  <a:lnTo>
                    <a:pt x="71" y="75"/>
                  </a:lnTo>
                  <a:lnTo>
                    <a:pt x="72" y="76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5" y="77"/>
                  </a:lnTo>
                  <a:lnTo>
                    <a:pt x="75" y="78"/>
                  </a:lnTo>
                  <a:lnTo>
                    <a:pt x="75" y="80"/>
                  </a:lnTo>
                  <a:lnTo>
                    <a:pt x="75" y="81"/>
                  </a:lnTo>
                  <a:lnTo>
                    <a:pt x="75" y="82"/>
                  </a:lnTo>
                  <a:lnTo>
                    <a:pt x="76" y="81"/>
                  </a:lnTo>
                  <a:lnTo>
                    <a:pt x="76" y="80"/>
                  </a:lnTo>
                  <a:lnTo>
                    <a:pt x="76" y="78"/>
                  </a:lnTo>
                  <a:lnTo>
                    <a:pt x="76" y="77"/>
                  </a:lnTo>
                  <a:lnTo>
                    <a:pt x="77" y="77"/>
                  </a:lnTo>
                  <a:lnTo>
                    <a:pt x="78" y="77"/>
                  </a:lnTo>
                  <a:lnTo>
                    <a:pt x="79" y="77"/>
                  </a:lnTo>
                  <a:lnTo>
                    <a:pt x="79" y="78"/>
                  </a:lnTo>
                  <a:lnTo>
                    <a:pt x="80" y="78"/>
                  </a:lnTo>
                  <a:lnTo>
                    <a:pt x="81" y="80"/>
                  </a:lnTo>
                  <a:lnTo>
                    <a:pt x="81" y="81"/>
                  </a:lnTo>
                  <a:lnTo>
                    <a:pt x="80" y="82"/>
                  </a:lnTo>
                  <a:lnTo>
                    <a:pt x="81" y="82"/>
                  </a:lnTo>
                  <a:lnTo>
                    <a:pt x="81" y="81"/>
                  </a:lnTo>
                  <a:lnTo>
                    <a:pt x="83" y="82"/>
                  </a:lnTo>
                  <a:lnTo>
                    <a:pt x="83" y="83"/>
                  </a:lnTo>
                  <a:lnTo>
                    <a:pt x="83" y="84"/>
                  </a:lnTo>
                  <a:lnTo>
                    <a:pt x="83" y="85"/>
                  </a:lnTo>
                  <a:lnTo>
                    <a:pt x="83" y="87"/>
                  </a:lnTo>
                  <a:lnTo>
                    <a:pt x="83" y="89"/>
                  </a:lnTo>
                  <a:lnTo>
                    <a:pt x="84" y="87"/>
                  </a:lnTo>
                  <a:lnTo>
                    <a:pt x="84" y="86"/>
                  </a:lnTo>
                  <a:lnTo>
                    <a:pt x="84" y="85"/>
                  </a:lnTo>
                  <a:lnTo>
                    <a:pt x="85" y="85"/>
                  </a:lnTo>
                  <a:lnTo>
                    <a:pt x="84" y="84"/>
                  </a:lnTo>
                  <a:lnTo>
                    <a:pt x="84" y="83"/>
                  </a:lnTo>
                  <a:lnTo>
                    <a:pt x="85" y="83"/>
                  </a:lnTo>
                  <a:lnTo>
                    <a:pt x="86" y="82"/>
                  </a:lnTo>
                  <a:lnTo>
                    <a:pt x="87" y="82"/>
                  </a:lnTo>
                  <a:lnTo>
                    <a:pt x="88" y="81"/>
                  </a:lnTo>
                  <a:lnTo>
                    <a:pt x="89" y="80"/>
                  </a:lnTo>
                  <a:lnTo>
                    <a:pt x="88" y="80"/>
                  </a:lnTo>
                  <a:lnTo>
                    <a:pt x="88" y="78"/>
                  </a:lnTo>
                  <a:lnTo>
                    <a:pt x="89" y="78"/>
                  </a:lnTo>
                  <a:lnTo>
                    <a:pt x="90" y="78"/>
                  </a:lnTo>
                  <a:lnTo>
                    <a:pt x="90" y="77"/>
                  </a:lnTo>
                  <a:lnTo>
                    <a:pt x="88" y="78"/>
                  </a:lnTo>
                  <a:lnTo>
                    <a:pt x="87" y="78"/>
                  </a:lnTo>
                  <a:lnTo>
                    <a:pt x="88" y="80"/>
                  </a:lnTo>
                  <a:lnTo>
                    <a:pt x="87" y="81"/>
                  </a:lnTo>
                  <a:lnTo>
                    <a:pt x="85" y="81"/>
                  </a:lnTo>
                  <a:lnTo>
                    <a:pt x="84" y="80"/>
                  </a:lnTo>
                  <a:lnTo>
                    <a:pt x="83" y="78"/>
                  </a:lnTo>
                  <a:lnTo>
                    <a:pt x="83" y="77"/>
                  </a:lnTo>
                  <a:lnTo>
                    <a:pt x="85" y="77"/>
                  </a:lnTo>
                  <a:lnTo>
                    <a:pt x="85" y="76"/>
                  </a:lnTo>
                  <a:lnTo>
                    <a:pt x="84" y="76"/>
                  </a:lnTo>
                  <a:lnTo>
                    <a:pt x="85" y="76"/>
                  </a:lnTo>
                  <a:lnTo>
                    <a:pt x="85" y="75"/>
                  </a:lnTo>
                  <a:lnTo>
                    <a:pt x="84" y="74"/>
                  </a:lnTo>
                  <a:lnTo>
                    <a:pt x="85" y="73"/>
                  </a:lnTo>
                  <a:lnTo>
                    <a:pt x="84" y="73"/>
                  </a:lnTo>
                  <a:lnTo>
                    <a:pt x="84" y="74"/>
                  </a:lnTo>
                  <a:lnTo>
                    <a:pt x="84" y="75"/>
                  </a:lnTo>
                  <a:lnTo>
                    <a:pt x="83" y="75"/>
                  </a:lnTo>
                  <a:lnTo>
                    <a:pt x="81" y="75"/>
                  </a:lnTo>
                  <a:lnTo>
                    <a:pt x="79" y="75"/>
                  </a:lnTo>
                  <a:lnTo>
                    <a:pt x="79" y="74"/>
                  </a:lnTo>
                  <a:lnTo>
                    <a:pt x="79" y="73"/>
                  </a:lnTo>
                  <a:lnTo>
                    <a:pt x="80" y="72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3" y="70"/>
                  </a:lnTo>
                  <a:lnTo>
                    <a:pt x="84" y="70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1" y="69"/>
                  </a:lnTo>
                  <a:lnTo>
                    <a:pt x="81" y="68"/>
                  </a:lnTo>
                  <a:lnTo>
                    <a:pt x="80" y="69"/>
                  </a:lnTo>
                  <a:lnTo>
                    <a:pt x="79" y="69"/>
                  </a:lnTo>
                  <a:lnTo>
                    <a:pt x="78" y="70"/>
                  </a:lnTo>
                  <a:lnTo>
                    <a:pt x="78" y="72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8" y="69"/>
                  </a:lnTo>
                  <a:lnTo>
                    <a:pt x="77" y="69"/>
                  </a:lnTo>
                  <a:lnTo>
                    <a:pt x="76" y="69"/>
                  </a:lnTo>
                  <a:lnTo>
                    <a:pt x="76" y="68"/>
                  </a:lnTo>
                  <a:lnTo>
                    <a:pt x="77" y="68"/>
                  </a:lnTo>
                  <a:lnTo>
                    <a:pt x="78" y="68"/>
                  </a:lnTo>
                  <a:lnTo>
                    <a:pt x="78" y="67"/>
                  </a:lnTo>
                  <a:lnTo>
                    <a:pt x="77" y="67"/>
                  </a:lnTo>
                  <a:lnTo>
                    <a:pt x="76" y="66"/>
                  </a:lnTo>
                  <a:lnTo>
                    <a:pt x="76" y="65"/>
                  </a:lnTo>
                  <a:lnTo>
                    <a:pt x="77" y="65"/>
                  </a:lnTo>
                  <a:lnTo>
                    <a:pt x="78" y="65"/>
                  </a:lnTo>
                  <a:lnTo>
                    <a:pt x="79" y="66"/>
                  </a:lnTo>
                  <a:lnTo>
                    <a:pt x="80" y="65"/>
                  </a:lnTo>
                  <a:lnTo>
                    <a:pt x="80" y="66"/>
                  </a:lnTo>
                  <a:lnTo>
                    <a:pt x="80" y="67"/>
                  </a:lnTo>
                  <a:lnTo>
                    <a:pt x="81" y="66"/>
                  </a:lnTo>
                  <a:lnTo>
                    <a:pt x="81" y="65"/>
                  </a:lnTo>
                  <a:lnTo>
                    <a:pt x="83" y="65"/>
                  </a:lnTo>
                  <a:lnTo>
                    <a:pt x="84" y="65"/>
                  </a:lnTo>
                  <a:lnTo>
                    <a:pt x="84" y="64"/>
                  </a:lnTo>
                  <a:lnTo>
                    <a:pt x="83" y="64"/>
                  </a:lnTo>
                  <a:lnTo>
                    <a:pt x="81" y="64"/>
                  </a:lnTo>
                  <a:lnTo>
                    <a:pt x="80" y="64"/>
                  </a:lnTo>
                  <a:lnTo>
                    <a:pt x="79" y="62"/>
                  </a:lnTo>
                  <a:lnTo>
                    <a:pt x="77" y="61"/>
                  </a:lnTo>
                  <a:lnTo>
                    <a:pt x="78" y="60"/>
                  </a:lnTo>
                  <a:lnTo>
                    <a:pt x="78" y="59"/>
                  </a:lnTo>
                  <a:lnTo>
                    <a:pt x="76" y="59"/>
                  </a:lnTo>
                  <a:lnTo>
                    <a:pt x="75" y="60"/>
                  </a:lnTo>
                  <a:lnTo>
                    <a:pt x="75" y="59"/>
                  </a:lnTo>
                  <a:lnTo>
                    <a:pt x="75" y="58"/>
                  </a:lnTo>
                  <a:lnTo>
                    <a:pt x="75" y="57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4" y="55"/>
                  </a:lnTo>
                  <a:lnTo>
                    <a:pt x="75" y="55"/>
                  </a:lnTo>
                  <a:lnTo>
                    <a:pt x="76" y="53"/>
                  </a:lnTo>
                  <a:lnTo>
                    <a:pt x="75" y="53"/>
                  </a:lnTo>
                  <a:lnTo>
                    <a:pt x="74" y="53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4" y="50"/>
                  </a:lnTo>
                  <a:lnTo>
                    <a:pt x="72" y="49"/>
                  </a:lnTo>
                  <a:lnTo>
                    <a:pt x="72" y="48"/>
                  </a:lnTo>
                  <a:lnTo>
                    <a:pt x="72" y="47"/>
                  </a:lnTo>
                  <a:lnTo>
                    <a:pt x="71" y="45"/>
                  </a:lnTo>
                  <a:lnTo>
                    <a:pt x="71" y="42"/>
                  </a:lnTo>
                  <a:lnTo>
                    <a:pt x="71" y="41"/>
                  </a:lnTo>
                  <a:lnTo>
                    <a:pt x="74" y="42"/>
                  </a:lnTo>
                  <a:lnTo>
                    <a:pt x="75" y="42"/>
                  </a:lnTo>
                  <a:lnTo>
                    <a:pt x="75" y="41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6" y="45"/>
                  </a:lnTo>
                  <a:lnTo>
                    <a:pt x="77" y="47"/>
                  </a:lnTo>
                  <a:lnTo>
                    <a:pt x="78" y="48"/>
                  </a:lnTo>
                  <a:lnTo>
                    <a:pt x="79" y="48"/>
                  </a:lnTo>
                  <a:lnTo>
                    <a:pt x="79" y="47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77" y="42"/>
                  </a:lnTo>
                  <a:lnTo>
                    <a:pt x="77" y="41"/>
                  </a:lnTo>
                  <a:lnTo>
                    <a:pt x="77" y="40"/>
                  </a:lnTo>
                  <a:lnTo>
                    <a:pt x="77" y="39"/>
                  </a:lnTo>
                  <a:lnTo>
                    <a:pt x="77" y="37"/>
                  </a:lnTo>
                  <a:lnTo>
                    <a:pt x="76" y="39"/>
                  </a:lnTo>
                  <a:lnTo>
                    <a:pt x="76" y="34"/>
                  </a:lnTo>
                  <a:lnTo>
                    <a:pt x="76" y="33"/>
                  </a:lnTo>
                  <a:lnTo>
                    <a:pt x="77" y="33"/>
                  </a:lnTo>
                  <a:lnTo>
                    <a:pt x="78" y="32"/>
                  </a:lnTo>
                  <a:lnTo>
                    <a:pt x="79" y="31"/>
                  </a:lnTo>
                  <a:lnTo>
                    <a:pt x="83" y="26"/>
                  </a:lnTo>
                  <a:lnTo>
                    <a:pt x="84" y="26"/>
                  </a:lnTo>
                  <a:lnTo>
                    <a:pt x="85" y="25"/>
                  </a:lnTo>
                  <a:lnTo>
                    <a:pt x="86" y="24"/>
                  </a:lnTo>
                  <a:lnTo>
                    <a:pt x="86" y="22"/>
                  </a:lnTo>
                  <a:lnTo>
                    <a:pt x="87" y="20"/>
                  </a:lnTo>
                  <a:lnTo>
                    <a:pt x="87" y="19"/>
                  </a:lnTo>
                  <a:lnTo>
                    <a:pt x="89" y="18"/>
                  </a:lnTo>
                  <a:lnTo>
                    <a:pt x="92" y="17"/>
                  </a:lnTo>
                  <a:lnTo>
                    <a:pt x="94" y="16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103" y="15"/>
                  </a:lnTo>
                  <a:lnTo>
                    <a:pt x="106" y="16"/>
                  </a:lnTo>
                  <a:lnTo>
                    <a:pt x="107" y="16"/>
                  </a:lnTo>
                  <a:lnTo>
                    <a:pt x="110" y="15"/>
                  </a:lnTo>
                  <a:lnTo>
                    <a:pt x="117" y="15"/>
                  </a:lnTo>
                  <a:lnTo>
                    <a:pt x="118" y="16"/>
                  </a:lnTo>
                  <a:lnTo>
                    <a:pt x="119" y="16"/>
                  </a:lnTo>
                  <a:lnTo>
                    <a:pt x="121" y="16"/>
                  </a:lnTo>
                  <a:lnTo>
                    <a:pt x="124" y="16"/>
                  </a:lnTo>
                  <a:lnTo>
                    <a:pt x="127" y="16"/>
                  </a:lnTo>
                  <a:lnTo>
                    <a:pt x="130" y="15"/>
                  </a:lnTo>
                  <a:lnTo>
                    <a:pt x="132" y="14"/>
                  </a:lnTo>
                  <a:lnTo>
                    <a:pt x="135" y="11"/>
                  </a:lnTo>
                  <a:lnTo>
                    <a:pt x="135" y="10"/>
                  </a:lnTo>
                  <a:lnTo>
                    <a:pt x="136" y="9"/>
                  </a:lnTo>
                  <a:lnTo>
                    <a:pt x="136" y="7"/>
                  </a:lnTo>
                  <a:lnTo>
                    <a:pt x="137" y="6"/>
                  </a:lnTo>
                  <a:lnTo>
                    <a:pt x="136" y="3"/>
                  </a:lnTo>
                  <a:lnTo>
                    <a:pt x="136" y="2"/>
                  </a:lnTo>
                  <a:lnTo>
                    <a:pt x="137" y="1"/>
                  </a:lnTo>
                  <a:lnTo>
                    <a:pt x="139" y="0"/>
                  </a:lnTo>
                  <a:lnTo>
                    <a:pt x="140" y="2"/>
                  </a:lnTo>
                  <a:lnTo>
                    <a:pt x="143" y="6"/>
                  </a:lnTo>
                  <a:lnTo>
                    <a:pt x="143" y="8"/>
                  </a:lnTo>
                  <a:lnTo>
                    <a:pt x="144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351" name="Freeform 1355">
              <a:extLst>
                <a:ext uri="{FF2B5EF4-FFF2-40B4-BE49-F238E27FC236}">
                  <a16:creationId xmlns:a16="http://schemas.microsoft.com/office/drawing/2014/main" id="{1451E572-6C7E-A99A-A4B1-D2C6C03661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1663" y="2065879"/>
              <a:ext cx="314385" cy="340475"/>
            </a:xfrm>
            <a:custGeom>
              <a:avLst/>
              <a:gdLst>
                <a:gd name="T0" fmla="*/ 35 w 241"/>
                <a:gd name="T1" fmla="*/ 256 h 261"/>
                <a:gd name="T2" fmla="*/ 24 w 241"/>
                <a:gd name="T3" fmla="*/ 221 h 261"/>
                <a:gd name="T4" fmla="*/ 15 w 241"/>
                <a:gd name="T5" fmla="*/ 173 h 261"/>
                <a:gd name="T6" fmla="*/ 25 w 241"/>
                <a:gd name="T7" fmla="*/ 169 h 261"/>
                <a:gd name="T8" fmla="*/ 221 w 241"/>
                <a:gd name="T9" fmla="*/ 5 h 261"/>
                <a:gd name="T10" fmla="*/ 234 w 241"/>
                <a:gd name="T11" fmla="*/ 22 h 261"/>
                <a:gd name="T12" fmla="*/ 238 w 241"/>
                <a:gd name="T13" fmla="*/ 37 h 261"/>
                <a:gd name="T14" fmla="*/ 228 w 241"/>
                <a:gd name="T15" fmla="*/ 40 h 261"/>
                <a:gd name="T16" fmla="*/ 216 w 241"/>
                <a:gd name="T17" fmla="*/ 49 h 261"/>
                <a:gd name="T18" fmla="*/ 210 w 241"/>
                <a:gd name="T19" fmla="*/ 62 h 261"/>
                <a:gd name="T20" fmla="*/ 206 w 241"/>
                <a:gd name="T21" fmla="*/ 82 h 261"/>
                <a:gd name="T22" fmla="*/ 205 w 241"/>
                <a:gd name="T23" fmla="*/ 108 h 261"/>
                <a:gd name="T24" fmla="*/ 189 w 241"/>
                <a:gd name="T25" fmla="*/ 116 h 261"/>
                <a:gd name="T26" fmla="*/ 171 w 241"/>
                <a:gd name="T27" fmla="*/ 132 h 261"/>
                <a:gd name="T28" fmla="*/ 161 w 241"/>
                <a:gd name="T29" fmla="*/ 142 h 261"/>
                <a:gd name="T30" fmla="*/ 146 w 241"/>
                <a:gd name="T31" fmla="*/ 149 h 261"/>
                <a:gd name="T32" fmla="*/ 124 w 241"/>
                <a:gd name="T33" fmla="*/ 161 h 261"/>
                <a:gd name="T34" fmla="*/ 124 w 241"/>
                <a:gd name="T35" fmla="*/ 181 h 261"/>
                <a:gd name="T36" fmla="*/ 118 w 241"/>
                <a:gd name="T37" fmla="*/ 186 h 261"/>
                <a:gd name="T38" fmla="*/ 134 w 241"/>
                <a:gd name="T39" fmla="*/ 197 h 261"/>
                <a:gd name="T40" fmla="*/ 154 w 241"/>
                <a:gd name="T41" fmla="*/ 215 h 261"/>
                <a:gd name="T42" fmla="*/ 125 w 241"/>
                <a:gd name="T43" fmla="*/ 231 h 261"/>
                <a:gd name="T44" fmla="*/ 92 w 241"/>
                <a:gd name="T45" fmla="*/ 249 h 261"/>
                <a:gd name="T46" fmla="*/ 72 w 241"/>
                <a:gd name="T47" fmla="*/ 255 h 261"/>
                <a:gd name="T48" fmla="*/ 66 w 241"/>
                <a:gd name="T49" fmla="*/ 255 h 261"/>
                <a:gd name="T50" fmla="*/ 52 w 241"/>
                <a:gd name="T51" fmla="*/ 247 h 261"/>
                <a:gd name="T52" fmla="*/ 53 w 241"/>
                <a:gd name="T53" fmla="*/ 255 h 261"/>
                <a:gd name="T54" fmla="*/ 42 w 241"/>
                <a:gd name="T55" fmla="*/ 261 h 261"/>
                <a:gd name="T56" fmla="*/ 47 w 241"/>
                <a:gd name="T57" fmla="*/ 250 h 261"/>
                <a:gd name="T58" fmla="*/ 40 w 241"/>
                <a:gd name="T59" fmla="*/ 252 h 261"/>
                <a:gd name="T60" fmla="*/ 29 w 241"/>
                <a:gd name="T61" fmla="*/ 248 h 261"/>
                <a:gd name="T62" fmla="*/ 39 w 241"/>
                <a:gd name="T63" fmla="*/ 243 h 261"/>
                <a:gd name="T64" fmla="*/ 20 w 241"/>
                <a:gd name="T65" fmla="*/ 239 h 261"/>
                <a:gd name="T66" fmla="*/ 27 w 241"/>
                <a:gd name="T67" fmla="*/ 224 h 261"/>
                <a:gd name="T68" fmla="*/ 34 w 241"/>
                <a:gd name="T69" fmla="*/ 215 h 261"/>
                <a:gd name="T70" fmla="*/ 48 w 241"/>
                <a:gd name="T71" fmla="*/ 215 h 261"/>
                <a:gd name="T72" fmla="*/ 46 w 241"/>
                <a:gd name="T73" fmla="*/ 211 h 261"/>
                <a:gd name="T74" fmla="*/ 35 w 241"/>
                <a:gd name="T75" fmla="*/ 209 h 261"/>
                <a:gd name="T76" fmla="*/ 40 w 241"/>
                <a:gd name="T77" fmla="*/ 194 h 261"/>
                <a:gd name="T78" fmla="*/ 47 w 241"/>
                <a:gd name="T79" fmla="*/ 180 h 261"/>
                <a:gd name="T80" fmla="*/ 38 w 241"/>
                <a:gd name="T81" fmla="*/ 171 h 261"/>
                <a:gd name="T82" fmla="*/ 25 w 241"/>
                <a:gd name="T83" fmla="*/ 165 h 261"/>
                <a:gd name="T84" fmla="*/ 16 w 241"/>
                <a:gd name="T85" fmla="*/ 168 h 261"/>
                <a:gd name="T86" fmla="*/ 7 w 241"/>
                <a:gd name="T87" fmla="*/ 157 h 261"/>
                <a:gd name="T88" fmla="*/ 12 w 241"/>
                <a:gd name="T89" fmla="*/ 140 h 261"/>
                <a:gd name="T90" fmla="*/ 27 w 241"/>
                <a:gd name="T91" fmla="*/ 127 h 261"/>
                <a:gd name="T92" fmla="*/ 41 w 241"/>
                <a:gd name="T93" fmla="*/ 118 h 261"/>
                <a:gd name="T94" fmla="*/ 51 w 241"/>
                <a:gd name="T95" fmla="*/ 113 h 261"/>
                <a:gd name="T96" fmla="*/ 67 w 241"/>
                <a:gd name="T97" fmla="*/ 106 h 261"/>
                <a:gd name="T98" fmla="*/ 81 w 241"/>
                <a:gd name="T99" fmla="*/ 87 h 261"/>
                <a:gd name="T100" fmla="*/ 89 w 241"/>
                <a:gd name="T101" fmla="*/ 69 h 261"/>
                <a:gd name="T102" fmla="*/ 102 w 241"/>
                <a:gd name="T103" fmla="*/ 63 h 261"/>
                <a:gd name="T104" fmla="*/ 109 w 241"/>
                <a:gd name="T105" fmla="*/ 75 h 261"/>
                <a:gd name="T106" fmla="*/ 121 w 241"/>
                <a:gd name="T107" fmla="*/ 76 h 261"/>
                <a:gd name="T108" fmla="*/ 141 w 241"/>
                <a:gd name="T109" fmla="*/ 79 h 261"/>
                <a:gd name="T110" fmla="*/ 150 w 241"/>
                <a:gd name="T111" fmla="*/ 67 h 261"/>
                <a:gd name="T112" fmla="*/ 160 w 241"/>
                <a:gd name="T113" fmla="*/ 51 h 261"/>
                <a:gd name="T114" fmla="*/ 184 w 241"/>
                <a:gd name="T115" fmla="*/ 42 h 261"/>
                <a:gd name="T116" fmla="*/ 189 w 241"/>
                <a:gd name="T117" fmla="*/ 30 h 261"/>
                <a:gd name="T118" fmla="*/ 202 w 241"/>
                <a:gd name="T119" fmla="*/ 29 h 261"/>
                <a:gd name="T120" fmla="*/ 206 w 241"/>
                <a:gd name="T121" fmla="*/ 13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1" h="261">
                  <a:moveTo>
                    <a:pt x="41" y="258"/>
                  </a:moveTo>
                  <a:lnTo>
                    <a:pt x="40" y="259"/>
                  </a:lnTo>
                  <a:lnTo>
                    <a:pt x="39" y="259"/>
                  </a:lnTo>
                  <a:lnTo>
                    <a:pt x="39" y="260"/>
                  </a:lnTo>
                  <a:lnTo>
                    <a:pt x="38" y="260"/>
                  </a:lnTo>
                  <a:lnTo>
                    <a:pt x="39" y="259"/>
                  </a:lnTo>
                  <a:lnTo>
                    <a:pt x="39" y="258"/>
                  </a:lnTo>
                  <a:lnTo>
                    <a:pt x="40" y="259"/>
                  </a:lnTo>
                  <a:lnTo>
                    <a:pt x="40" y="258"/>
                  </a:lnTo>
                  <a:lnTo>
                    <a:pt x="41" y="257"/>
                  </a:lnTo>
                  <a:lnTo>
                    <a:pt x="42" y="257"/>
                  </a:lnTo>
                  <a:lnTo>
                    <a:pt x="41" y="258"/>
                  </a:lnTo>
                  <a:close/>
                  <a:moveTo>
                    <a:pt x="35" y="256"/>
                  </a:moveTo>
                  <a:lnTo>
                    <a:pt x="34" y="256"/>
                  </a:lnTo>
                  <a:lnTo>
                    <a:pt x="35" y="255"/>
                  </a:lnTo>
                  <a:lnTo>
                    <a:pt x="36" y="255"/>
                  </a:lnTo>
                  <a:lnTo>
                    <a:pt x="36" y="256"/>
                  </a:lnTo>
                  <a:lnTo>
                    <a:pt x="35" y="256"/>
                  </a:lnTo>
                  <a:close/>
                  <a:moveTo>
                    <a:pt x="31" y="255"/>
                  </a:moveTo>
                  <a:lnTo>
                    <a:pt x="30" y="255"/>
                  </a:lnTo>
                  <a:lnTo>
                    <a:pt x="30" y="256"/>
                  </a:lnTo>
                  <a:lnTo>
                    <a:pt x="29" y="255"/>
                  </a:lnTo>
                  <a:lnTo>
                    <a:pt x="30" y="255"/>
                  </a:lnTo>
                  <a:lnTo>
                    <a:pt x="31" y="255"/>
                  </a:lnTo>
                  <a:lnTo>
                    <a:pt x="30" y="255"/>
                  </a:lnTo>
                  <a:lnTo>
                    <a:pt x="31" y="253"/>
                  </a:lnTo>
                  <a:lnTo>
                    <a:pt x="31" y="255"/>
                  </a:lnTo>
                  <a:close/>
                  <a:moveTo>
                    <a:pt x="25" y="221"/>
                  </a:moveTo>
                  <a:lnTo>
                    <a:pt x="25" y="222"/>
                  </a:lnTo>
                  <a:lnTo>
                    <a:pt x="25" y="223"/>
                  </a:lnTo>
                  <a:lnTo>
                    <a:pt x="24" y="222"/>
                  </a:lnTo>
                  <a:lnTo>
                    <a:pt x="23" y="222"/>
                  </a:lnTo>
                  <a:lnTo>
                    <a:pt x="22" y="222"/>
                  </a:lnTo>
                  <a:lnTo>
                    <a:pt x="22" y="221"/>
                  </a:lnTo>
                  <a:lnTo>
                    <a:pt x="23" y="219"/>
                  </a:lnTo>
                  <a:lnTo>
                    <a:pt x="24" y="221"/>
                  </a:lnTo>
                  <a:lnTo>
                    <a:pt x="25" y="221"/>
                  </a:lnTo>
                  <a:close/>
                  <a:moveTo>
                    <a:pt x="15" y="177"/>
                  </a:moveTo>
                  <a:lnTo>
                    <a:pt x="14" y="177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15" y="177"/>
                  </a:lnTo>
                  <a:close/>
                  <a:moveTo>
                    <a:pt x="18" y="174"/>
                  </a:moveTo>
                  <a:lnTo>
                    <a:pt x="17" y="174"/>
                  </a:lnTo>
                  <a:lnTo>
                    <a:pt x="17" y="173"/>
                  </a:lnTo>
                  <a:lnTo>
                    <a:pt x="18" y="173"/>
                  </a:lnTo>
                  <a:lnTo>
                    <a:pt x="18" y="174"/>
                  </a:lnTo>
                  <a:close/>
                  <a:moveTo>
                    <a:pt x="17" y="171"/>
                  </a:moveTo>
                  <a:lnTo>
                    <a:pt x="18" y="172"/>
                  </a:lnTo>
                  <a:lnTo>
                    <a:pt x="17" y="172"/>
                  </a:lnTo>
                  <a:lnTo>
                    <a:pt x="17" y="173"/>
                  </a:lnTo>
                  <a:lnTo>
                    <a:pt x="16" y="173"/>
                  </a:lnTo>
                  <a:lnTo>
                    <a:pt x="16" y="172"/>
                  </a:lnTo>
                  <a:lnTo>
                    <a:pt x="15" y="173"/>
                  </a:lnTo>
                  <a:lnTo>
                    <a:pt x="14" y="173"/>
                  </a:lnTo>
                  <a:lnTo>
                    <a:pt x="14" y="172"/>
                  </a:lnTo>
                  <a:lnTo>
                    <a:pt x="15" y="172"/>
                  </a:lnTo>
                  <a:lnTo>
                    <a:pt x="16" y="172"/>
                  </a:lnTo>
                  <a:lnTo>
                    <a:pt x="16" y="171"/>
                  </a:lnTo>
                  <a:lnTo>
                    <a:pt x="17" y="171"/>
                  </a:lnTo>
                  <a:close/>
                  <a:moveTo>
                    <a:pt x="25" y="173"/>
                  </a:moveTo>
                  <a:lnTo>
                    <a:pt x="24" y="174"/>
                  </a:lnTo>
                  <a:lnTo>
                    <a:pt x="23" y="174"/>
                  </a:lnTo>
                  <a:lnTo>
                    <a:pt x="23" y="173"/>
                  </a:lnTo>
                  <a:lnTo>
                    <a:pt x="24" y="174"/>
                  </a:lnTo>
                  <a:lnTo>
                    <a:pt x="24" y="173"/>
                  </a:lnTo>
                  <a:lnTo>
                    <a:pt x="23" y="173"/>
                  </a:lnTo>
                  <a:lnTo>
                    <a:pt x="23" y="172"/>
                  </a:lnTo>
                  <a:lnTo>
                    <a:pt x="24" y="172"/>
                  </a:lnTo>
                  <a:lnTo>
                    <a:pt x="24" y="171"/>
                  </a:lnTo>
                  <a:lnTo>
                    <a:pt x="24" y="169"/>
                  </a:lnTo>
                  <a:lnTo>
                    <a:pt x="25" y="169"/>
                  </a:lnTo>
                  <a:lnTo>
                    <a:pt x="25" y="168"/>
                  </a:lnTo>
                  <a:lnTo>
                    <a:pt x="26" y="169"/>
                  </a:lnTo>
                  <a:lnTo>
                    <a:pt x="26" y="171"/>
                  </a:lnTo>
                  <a:lnTo>
                    <a:pt x="26" y="172"/>
                  </a:lnTo>
                  <a:lnTo>
                    <a:pt x="26" y="173"/>
                  </a:lnTo>
                  <a:lnTo>
                    <a:pt x="25" y="173"/>
                  </a:lnTo>
                  <a:close/>
                  <a:moveTo>
                    <a:pt x="0" y="160"/>
                  </a:moveTo>
                  <a:lnTo>
                    <a:pt x="0" y="159"/>
                  </a:lnTo>
                  <a:lnTo>
                    <a:pt x="1" y="159"/>
                  </a:lnTo>
                  <a:lnTo>
                    <a:pt x="0" y="160"/>
                  </a:lnTo>
                  <a:close/>
                  <a:moveTo>
                    <a:pt x="215" y="2"/>
                  </a:moveTo>
                  <a:lnTo>
                    <a:pt x="216" y="2"/>
                  </a:lnTo>
                  <a:lnTo>
                    <a:pt x="219" y="1"/>
                  </a:lnTo>
                  <a:lnTo>
                    <a:pt x="220" y="1"/>
                  </a:lnTo>
                  <a:lnTo>
                    <a:pt x="220" y="2"/>
                  </a:lnTo>
                  <a:lnTo>
                    <a:pt x="220" y="4"/>
                  </a:lnTo>
                  <a:lnTo>
                    <a:pt x="219" y="5"/>
                  </a:lnTo>
                  <a:lnTo>
                    <a:pt x="221" y="5"/>
                  </a:lnTo>
                  <a:lnTo>
                    <a:pt x="222" y="5"/>
                  </a:lnTo>
                  <a:lnTo>
                    <a:pt x="224" y="6"/>
                  </a:lnTo>
                  <a:lnTo>
                    <a:pt x="224" y="7"/>
                  </a:lnTo>
                  <a:lnTo>
                    <a:pt x="224" y="12"/>
                  </a:lnTo>
                  <a:lnTo>
                    <a:pt x="224" y="14"/>
                  </a:lnTo>
                  <a:lnTo>
                    <a:pt x="225" y="15"/>
                  </a:lnTo>
                  <a:lnTo>
                    <a:pt x="227" y="17"/>
                  </a:lnTo>
                  <a:lnTo>
                    <a:pt x="228" y="18"/>
                  </a:lnTo>
                  <a:lnTo>
                    <a:pt x="230" y="21"/>
                  </a:lnTo>
                  <a:lnTo>
                    <a:pt x="231" y="21"/>
                  </a:lnTo>
                  <a:lnTo>
                    <a:pt x="231" y="22"/>
                  </a:lnTo>
                  <a:lnTo>
                    <a:pt x="231" y="23"/>
                  </a:lnTo>
                  <a:lnTo>
                    <a:pt x="232" y="23"/>
                  </a:lnTo>
                  <a:lnTo>
                    <a:pt x="232" y="22"/>
                  </a:lnTo>
                  <a:lnTo>
                    <a:pt x="232" y="21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2"/>
                  </a:lnTo>
                  <a:lnTo>
                    <a:pt x="234" y="23"/>
                  </a:lnTo>
                  <a:lnTo>
                    <a:pt x="234" y="24"/>
                  </a:lnTo>
                  <a:lnTo>
                    <a:pt x="236" y="25"/>
                  </a:lnTo>
                  <a:lnTo>
                    <a:pt x="236" y="26"/>
                  </a:lnTo>
                  <a:lnTo>
                    <a:pt x="237" y="29"/>
                  </a:lnTo>
                  <a:lnTo>
                    <a:pt x="237" y="30"/>
                  </a:lnTo>
                  <a:lnTo>
                    <a:pt x="238" y="30"/>
                  </a:lnTo>
                  <a:lnTo>
                    <a:pt x="239" y="30"/>
                  </a:lnTo>
                  <a:lnTo>
                    <a:pt x="239" y="31"/>
                  </a:lnTo>
                  <a:lnTo>
                    <a:pt x="240" y="32"/>
                  </a:lnTo>
                  <a:lnTo>
                    <a:pt x="240" y="33"/>
                  </a:lnTo>
                  <a:lnTo>
                    <a:pt x="240" y="34"/>
                  </a:lnTo>
                  <a:lnTo>
                    <a:pt x="240" y="35"/>
                  </a:lnTo>
                  <a:lnTo>
                    <a:pt x="241" y="37"/>
                  </a:lnTo>
                  <a:lnTo>
                    <a:pt x="240" y="37"/>
                  </a:lnTo>
                  <a:lnTo>
                    <a:pt x="239" y="38"/>
                  </a:lnTo>
                  <a:lnTo>
                    <a:pt x="238" y="38"/>
                  </a:lnTo>
                  <a:lnTo>
                    <a:pt x="238" y="37"/>
                  </a:lnTo>
                  <a:lnTo>
                    <a:pt x="237" y="37"/>
                  </a:lnTo>
                  <a:lnTo>
                    <a:pt x="237" y="35"/>
                  </a:lnTo>
                  <a:lnTo>
                    <a:pt x="236" y="35"/>
                  </a:lnTo>
                  <a:lnTo>
                    <a:pt x="234" y="34"/>
                  </a:lnTo>
                  <a:lnTo>
                    <a:pt x="233" y="34"/>
                  </a:lnTo>
                  <a:lnTo>
                    <a:pt x="232" y="34"/>
                  </a:lnTo>
                  <a:lnTo>
                    <a:pt x="232" y="35"/>
                  </a:lnTo>
                  <a:lnTo>
                    <a:pt x="231" y="35"/>
                  </a:lnTo>
                  <a:lnTo>
                    <a:pt x="231" y="34"/>
                  </a:lnTo>
                  <a:lnTo>
                    <a:pt x="230" y="34"/>
                  </a:lnTo>
                  <a:lnTo>
                    <a:pt x="230" y="35"/>
                  </a:lnTo>
                  <a:lnTo>
                    <a:pt x="230" y="37"/>
                  </a:lnTo>
                  <a:lnTo>
                    <a:pt x="230" y="38"/>
                  </a:lnTo>
                  <a:lnTo>
                    <a:pt x="230" y="39"/>
                  </a:lnTo>
                  <a:lnTo>
                    <a:pt x="229" y="38"/>
                  </a:lnTo>
                  <a:lnTo>
                    <a:pt x="229" y="39"/>
                  </a:lnTo>
                  <a:lnTo>
                    <a:pt x="229" y="40"/>
                  </a:lnTo>
                  <a:lnTo>
                    <a:pt x="228" y="40"/>
                  </a:lnTo>
                  <a:lnTo>
                    <a:pt x="228" y="41"/>
                  </a:lnTo>
                  <a:lnTo>
                    <a:pt x="227" y="42"/>
                  </a:lnTo>
                  <a:lnTo>
                    <a:pt x="227" y="41"/>
                  </a:lnTo>
                  <a:lnTo>
                    <a:pt x="227" y="40"/>
                  </a:lnTo>
                  <a:lnTo>
                    <a:pt x="227" y="39"/>
                  </a:lnTo>
                  <a:lnTo>
                    <a:pt x="224" y="41"/>
                  </a:lnTo>
                  <a:lnTo>
                    <a:pt x="223" y="42"/>
                  </a:lnTo>
                  <a:lnTo>
                    <a:pt x="223" y="43"/>
                  </a:lnTo>
                  <a:lnTo>
                    <a:pt x="222" y="46"/>
                  </a:lnTo>
                  <a:lnTo>
                    <a:pt x="221" y="47"/>
                  </a:lnTo>
                  <a:lnTo>
                    <a:pt x="221" y="48"/>
                  </a:lnTo>
                  <a:lnTo>
                    <a:pt x="221" y="47"/>
                  </a:lnTo>
                  <a:lnTo>
                    <a:pt x="220" y="47"/>
                  </a:lnTo>
                  <a:lnTo>
                    <a:pt x="219" y="47"/>
                  </a:lnTo>
                  <a:lnTo>
                    <a:pt x="217" y="47"/>
                  </a:lnTo>
                  <a:lnTo>
                    <a:pt x="217" y="48"/>
                  </a:lnTo>
                  <a:lnTo>
                    <a:pt x="217" y="49"/>
                  </a:lnTo>
                  <a:lnTo>
                    <a:pt x="216" y="49"/>
                  </a:lnTo>
                  <a:lnTo>
                    <a:pt x="216" y="50"/>
                  </a:lnTo>
                  <a:lnTo>
                    <a:pt x="216" y="51"/>
                  </a:lnTo>
                  <a:lnTo>
                    <a:pt x="215" y="50"/>
                  </a:lnTo>
                  <a:lnTo>
                    <a:pt x="215" y="51"/>
                  </a:lnTo>
                  <a:lnTo>
                    <a:pt x="214" y="52"/>
                  </a:lnTo>
                  <a:lnTo>
                    <a:pt x="215" y="52"/>
                  </a:lnTo>
                  <a:lnTo>
                    <a:pt x="215" y="54"/>
                  </a:lnTo>
                  <a:lnTo>
                    <a:pt x="214" y="54"/>
                  </a:lnTo>
                  <a:lnTo>
                    <a:pt x="214" y="55"/>
                  </a:lnTo>
                  <a:lnTo>
                    <a:pt x="214" y="56"/>
                  </a:lnTo>
                  <a:lnTo>
                    <a:pt x="213" y="57"/>
                  </a:lnTo>
                  <a:lnTo>
                    <a:pt x="213" y="56"/>
                  </a:lnTo>
                  <a:lnTo>
                    <a:pt x="212" y="56"/>
                  </a:lnTo>
                  <a:lnTo>
                    <a:pt x="211" y="57"/>
                  </a:lnTo>
                  <a:lnTo>
                    <a:pt x="211" y="58"/>
                  </a:lnTo>
                  <a:lnTo>
                    <a:pt x="211" y="60"/>
                  </a:lnTo>
                  <a:lnTo>
                    <a:pt x="211" y="62"/>
                  </a:lnTo>
                  <a:lnTo>
                    <a:pt x="210" y="62"/>
                  </a:lnTo>
                  <a:lnTo>
                    <a:pt x="210" y="63"/>
                  </a:lnTo>
                  <a:lnTo>
                    <a:pt x="208" y="63"/>
                  </a:lnTo>
                  <a:lnTo>
                    <a:pt x="207" y="63"/>
                  </a:lnTo>
                  <a:lnTo>
                    <a:pt x="206" y="65"/>
                  </a:lnTo>
                  <a:lnTo>
                    <a:pt x="206" y="66"/>
                  </a:lnTo>
                  <a:lnTo>
                    <a:pt x="205" y="67"/>
                  </a:lnTo>
                  <a:lnTo>
                    <a:pt x="204" y="68"/>
                  </a:lnTo>
                  <a:lnTo>
                    <a:pt x="204" y="71"/>
                  </a:lnTo>
                  <a:lnTo>
                    <a:pt x="203" y="72"/>
                  </a:lnTo>
                  <a:lnTo>
                    <a:pt x="202" y="74"/>
                  </a:lnTo>
                  <a:lnTo>
                    <a:pt x="203" y="75"/>
                  </a:lnTo>
                  <a:lnTo>
                    <a:pt x="203" y="76"/>
                  </a:lnTo>
                  <a:lnTo>
                    <a:pt x="203" y="77"/>
                  </a:lnTo>
                  <a:lnTo>
                    <a:pt x="203" y="79"/>
                  </a:lnTo>
                  <a:lnTo>
                    <a:pt x="204" y="80"/>
                  </a:lnTo>
                  <a:lnTo>
                    <a:pt x="205" y="80"/>
                  </a:lnTo>
                  <a:lnTo>
                    <a:pt x="206" y="81"/>
                  </a:lnTo>
                  <a:lnTo>
                    <a:pt x="206" y="82"/>
                  </a:lnTo>
                  <a:lnTo>
                    <a:pt x="207" y="82"/>
                  </a:lnTo>
                  <a:lnTo>
                    <a:pt x="208" y="82"/>
                  </a:lnTo>
                  <a:lnTo>
                    <a:pt x="207" y="83"/>
                  </a:lnTo>
                  <a:lnTo>
                    <a:pt x="207" y="84"/>
                  </a:lnTo>
                  <a:lnTo>
                    <a:pt x="206" y="85"/>
                  </a:lnTo>
                  <a:lnTo>
                    <a:pt x="206" y="87"/>
                  </a:lnTo>
                  <a:lnTo>
                    <a:pt x="205" y="92"/>
                  </a:lnTo>
                  <a:lnTo>
                    <a:pt x="204" y="94"/>
                  </a:lnTo>
                  <a:lnTo>
                    <a:pt x="205" y="97"/>
                  </a:lnTo>
                  <a:lnTo>
                    <a:pt x="205" y="98"/>
                  </a:lnTo>
                  <a:lnTo>
                    <a:pt x="205" y="100"/>
                  </a:lnTo>
                  <a:lnTo>
                    <a:pt x="205" y="102"/>
                  </a:lnTo>
                  <a:lnTo>
                    <a:pt x="206" y="104"/>
                  </a:lnTo>
                  <a:lnTo>
                    <a:pt x="206" y="105"/>
                  </a:lnTo>
                  <a:lnTo>
                    <a:pt x="206" y="106"/>
                  </a:lnTo>
                  <a:lnTo>
                    <a:pt x="205" y="106"/>
                  </a:lnTo>
                  <a:lnTo>
                    <a:pt x="205" y="107"/>
                  </a:lnTo>
                  <a:lnTo>
                    <a:pt x="205" y="108"/>
                  </a:lnTo>
                  <a:lnTo>
                    <a:pt x="205" y="109"/>
                  </a:lnTo>
                  <a:lnTo>
                    <a:pt x="204" y="109"/>
                  </a:lnTo>
                  <a:lnTo>
                    <a:pt x="204" y="108"/>
                  </a:lnTo>
                  <a:lnTo>
                    <a:pt x="204" y="109"/>
                  </a:lnTo>
                  <a:lnTo>
                    <a:pt x="203" y="109"/>
                  </a:lnTo>
                  <a:lnTo>
                    <a:pt x="202" y="109"/>
                  </a:lnTo>
                  <a:lnTo>
                    <a:pt x="201" y="109"/>
                  </a:lnTo>
                  <a:lnTo>
                    <a:pt x="199" y="109"/>
                  </a:lnTo>
                  <a:lnTo>
                    <a:pt x="198" y="109"/>
                  </a:lnTo>
                  <a:lnTo>
                    <a:pt x="198" y="110"/>
                  </a:lnTo>
                  <a:lnTo>
                    <a:pt x="197" y="112"/>
                  </a:lnTo>
                  <a:lnTo>
                    <a:pt x="196" y="112"/>
                  </a:lnTo>
                  <a:lnTo>
                    <a:pt x="194" y="112"/>
                  </a:lnTo>
                  <a:lnTo>
                    <a:pt x="193" y="113"/>
                  </a:lnTo>
                  <a:lnTo>
                    <a:pt x="191" y="114"/>
                  </a:lnTo>
                  <a:lnTo>
                    <a:pt x="190" y="114"/>
                  </a:lnTo>
                  <a:lnTo>
                    <a:pt x="190" y="115"/>
                  </a:lnTo>
                  <a:lnTo>
                    <a:pt x="189" y="116"/>
                  </a:lnTo>
                  <a:lnTo>
                    <a:pt x="189" y="117"/>
                  </a:lnTo>
                  <a:lnTo>
                    <a:pt x="188" y="116"/>
                  </a:lnTo>
                  <a:lnTo>
                    <a:pt x="188" y="115"/>
                  </a:lnTo>
                  <a:lnTo>
                    <a:pt x="187" y="115"/>
                  </a:lnTo>
                  <a:lnTo>
                    <a:pt x="186" y="116"/>
                  </a:lnTo>
                  <a:lnTo>
                    <a:pt x="186" y="117"/>
                  </a:lnTo>
                  <a:lnTo>
                    <a:pt x="186" y="118"/>
                  </a:lnTo>
                  <a:lnTo>
                    <a:pt x="185" y="119"/>
                  </a:lnTo>
                  <a:lnTo>
                    <a:pt x="185" y="121"/>
                  </a:lnTo>
                  <a:lnTo>
                    <a:pt x="185" y="122"/>
                  </a:lnTo>
                  <a:lnTo>
                    <a:pt x="184" y="123"/>
                  </a:lnTo>
                  <a:lnTo>
                    <a:pt x="182" y="125"/>
                  </a:lnTo>
                  <a:lnTo>
                    <a:pt x="181" y="127"/>
                  </a:lnTo>
                  <a:lnTo>
                    <a:pt x="179" y="126"/>
                  </a:lnTo>
                  <a:lnTo>
                    <a:pt x="177" y="127"/>
                  </a:lnTo>
                  <a:lnTo>
                    <a:pt x="174" y="131"/>
                  </a:lnTo>
                  <a:lnTo>
                    <a:pt x="172" y="132"/>
                  </a:lnTo>
                  <a:lnTo>
                    <a:pt x="171" y="132"/>
                  </a:lnTo>
                  <a:lnTo>
                    <a:pt x="171" y="133"/>
                  </a:lnTo>
                  <a:lnTo>
                    <a:pt x="170" y="133"/>
                  </a:lnTo>
                  <a:lnTo>
                    <a:pt x="169" y="133"/>
                  </a:lnTo>
                  <a:lnTo>
                    <a:pt x="168" y="133"/>
                  </a:lnTo>
                  <a:lnTo>
                    <a:pt x="167" y="134"/>
                  </a:lnTo>
                  <a:lnTo>
                    <a:pt x="165" y="135"/>
                  </a:lnTo>
                  <a:lnTo>
                    <a:pt x="165" y="134"/>
                  </a:lnTo>
                  <a:lnTo>
                    <a:pt x="164" y="134"/>
                  </a:lnTo>
                  <a:lnTo>
                    <a:pt x="164" y="135"/>
                  </a:lnTo>
                  <a:lnTo>
                    <a:pt x="163" y="136"/>
                  </a:lnTo>
                  <a:lnTo>
                    <a:pt x="164" y="136"/>
                  </a:lnTo>
                  <a:lnTo>
                    <a:pt x="165" y="138"/>
                  </a:lnTo>
                  <a:lnTo>
                    <a:pt x="165" y="139"/>
                  </a:lnTo>
                  <a:lnTo>
                    <a:pt x="165" y="140"/>
                  </a:lnTo>
                  <a:lnTo>
                    <a:pt x="164" y="141"/>
                  </a:lnTo>
                  <a:lnTo>
                    <a:pt x="163" y="141"/>
                  </a:lnTo>
                  <a:lnTo>
                    <a:pt x="162" y="141"/>
                  </a:lnTo>
                  <a:lnTo>
                    <a:pt x="161" y="142"/>
                  </a:lnTo>
                  <a:lnTo>
                    <a:pt x="161" y="143"/>
                  </a:lnTo>
                  <a:lnTo>
                    <a:pt x="160" y="143"/>
                  </a:lnTo>
                  <a:lnTo>
                    <a:pt x="159" y="143"/>
                  </a:lnTo>
                  <a:lnTo>
                    <a:pt x="159" y="144"/>
                  </a:lnTo>
                  <a:lnTo>
                    <a:pt x="158" y="144"/>
                  </a:lnTo>
                  <a:lnTo>
                    <a:pt x="156" y="144"/>
                  </a:lnTo>
                  <a:lnTo>
                    <a:pt x="156" y="146"/>
                  </a:lnTo>
                  <a:lnTo>
                    <a:pt x="155" y="146"/>
                  </a:lnTo>
                  <a:lnTo>
                    <a:pt x="154" y="146"/>
                  </a:lnTo>
                  <a:lnTo>
                    <a:pt x="153" y="147"/>
                  </a:lnTo>
                  <a:lnTo>
                    <a:pt x="153" y="149"/>
                  </a:lnTo>
                  <a:lnTo>
                    <a:pt x="152" y="148"/>
                  </a:lnTo>
                  <a:lnTo>
                    <a:pt x="151" y="147"/>
                  </a:lnTo>
                  <a:lnTo>
                    <a:pt x="150" y="147"/>
                  </a:lnTo>
                  <a:lnTo>
                    <a:pt x="150" y="149"/>
                  </a:lnTo>
                  <a:lnTo>
                    <a:pt x="148" y="149"/>
                  </a:lnTo>
                  <a:lnTo>
                    <a:pt x="147" y="149"/>
                  </a:lnTo>
                  <a:lnTo>
                    <a:pt x="146" y="149"/>
                  </a:lnTo>
                  <a:lnTo>
                    <a:pt x="141" y="148"/>
                  </a:lnTo>
                  <a:lnTo>
                    <a:pt x="141" y="149"/>
                  </a:lnTo>
                  <a:lnTo>
                    <a:pt x="139" y="150"/>
                  </a:lnTo>
                  <a:lnTo>
                    <a:pt x="138" y="151"/>
                  </a:lnTo>
                  <a:lnTo>
                    <a:pt x="137" y="151"/>
                  </a:lnTo>
                  <a:lnTo>
                    <a:pt x="137" y="152"/>
                  </a:lnTo>
                  <a:lnTo>
                    <a:pt x="136" y="155"/>
                  </a:lnTo>
                  <a:lnTo>
                    <a:pt x="133" y="156"/>
                  </a:lnTo>
                  <a:lnTo>
                    <a:pt x="133" y="157"/>
                  </a:lnTo>
                  <a:lnTo>
                    <a:pt x="132" y="157"/>
                  </a:lnTo>
                  <a:lnTo>
                    <a:pt x="130" y="157"/>
                  </a:lnTo>
                  <a:lnTo>
                    <a:pt x="129" y="157"/>
                  </a:lnTo>
                  <a:lnTo>
                    <a:pt x="129" y="159"/>
                  </a:lnTo>
                  <a:lnTo>
                    <a:pt x="128" y="159"/>
                  </a:lnTo>
                  <a:lnTo>
                    <a:pt x="127" y="158"/>
                  </a:lnTo>
                  <a:lnTo>
                    <a:pt x="126" y="159"/>
                  </a:lnTo>
                  <a:lnTo>
                    <a:pt x="125" y="160"/>
                  </a:lnTo>
                  <a:lnTo>
                    <a:pt x="124" y="161"/>
                  </a:lnTo>
                  <a:lnTo>
                    <a:pt x="122" y="163"/>
                  </a:lnTo>
                  <a:lnTo>
                    <a:pt x="122" y="164"/>
                  </a:lnTo>
                  <a:lnTo>
                    <a:pt x="122" y="165"/>
                  </a:lnTo>
                  <a:lnTo>
                    <a:pt x="122" y="166"/>
                  </a:lnTo>
                  <a:lnTo>
                    <a:pt x="122" y="167"/>
                  </a:lnTo>
                  <a:lnTo>
                    <a:pt x="124" y="167"/>
                  </a:lnTo>
                  <a:lnTo>
                    <a:pt x="125" y="168"/>
                  </a:lnTo>
                  <a:lnTo>
                    <a:pt x="125" y="169"/>
                  </a:lnTo>
                  <a:lnTo>
                    <a:pt x="124" y="172"/>
                  </a:lnTo>
                  <a:lnTo>
                    <a:pt x="122" y="174"/>
                  </a:lnTo>
                  <a:lnTo>
                    <a:pt x="124" y="177"/>
                  </a:lnTo>
                  <a:lnTo>
                    <a:pt x="125" y="182"/>
                  </a:lnTo>
                  <a:lnTo>
                    <a:pt x="125" y="183"/>
                  </a:lnTo>
                  <a:lnTo>
                    <a:pt x="125" y="184"/>
                  </a:lnTo>
                  <a:lnTo>
                    <a:pt x="124" y="184"/>
                  </a:lnTo>
                  <a:lnTo>
                    <a:pt x="122" y="183"/>
                  </a:lnTo>
                  <a:lnTo>
                    <a:pt x="124" y="182"/>
                  </a:lnTo>
                  <a:lnTo>
                    <a:pt x="124" y="181"/>
                  </a:lnTo>
                  <a:lnTo>
                    <a:pt x="122" y="179"/>
                  </a:lnTo>
                  <a:lnTo>
                    <a:pt x="122" y="177"/>
                  </a:lnTo>
                  <a:lnTo>
                    <a:pt x="121" y="177"/>
                  </a:lnTo>
                  <a:lnTo>
                    <a:pt x="120" y="179"/>
                  </a:lnTo>
                  <a:lnTo>
                    <a:pt x="119" y="180"/>
                  </a:lnTo>
                  <a:lnTo>
                    <a:pt x="118" y="180"/>
                  </a:lnTo>
                  <a:lnTo>
                    <a:pt x="118" y="181"/>
                  </a:lnTo>
                  <a:lnTo>
                    <a:pt x="119" y="181"/>
                  </a:lnTo>
                  <a:lnTo>
                    <a:pt x="120" y="181"/>
                  </a:lnTo>
                  <a:lnTo>
                    <a:pt x="121" y="181"/>
                  </a:lnTo>
                  <a:lnTo>
                    <a:pt x="121" y="182"/>
                  </a:lnTo>
                  <a:lnTo>
                    <a:pt x="120" y="182"/>
                  </a:lnTo>
                  <a:lnTo>
                    <a:pt x="119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8" y="186"/>
                  </a:lnTo>
                  <a:lnTo>
                    <a:pt x="118" y="188"/>
                  </a:lnTo>
                  <a:lnTo>
                    <a:pt x="118" y="189"/>
                  </a:lnTo>
                  <a:lnTo>
                    <a:pt x="119" y="189"/>
                  </a:lnTo>
                  <a:lnTo>
                    <a:pt x="120" y="190"/>
                  </a:lnTo>
                  <a:lnTo>
                    <a:pt x="121" y="190"/>
                  </a:lnTo>
                  <a:lnTo>
                    <a:pt x="121" y="189"/>
                  </a:lnTo>
                  <a:lnTo>
                    <a:pt x="122" y="191"/>
                  </a:lnTo>
                  <a:lnTo>
                    <a:pt x="124" y="191"/>
                  </a:lnTo>
                  <a:lnTo>
                    <a:pt x="126" y="191"/>
                  </a:lnTo>
                  <a:lnTo>
                    <a:pt x="127" y="191"/>
                  </a:lnTo>
                  <a:lnTo>
                    <a:pt x="127" y="192"/>
                  </a:lnTo>
                  <a:lnTo>
                    <a:pt x="128" y="192"/>
                  </a:lnTo>
                  <a:lnTo>
                    <a:pt x="129" y="193"/>
                  </a:lnTo>
                  <a:lnTo>
                    <a:pt x="132" y="192"/>
                  </a:lnTo>
                  <a:lnTo>
                    <a:pt x="132" y="193"/>
                  </a:lnTo>
                  <a:lnTo>
                    <a:pt x="133" y="193"/>
                  </a:lnTo>
                  <a:lnTo>
                    <a:pt x="133" y="194"/>
                  </a:lnTo>
                  <a:lnTo>
                    <a:pt x="134" y="197"/>
                  </a:lnTo>
                  <a:lnTo>
                    <a:pt x="135" y="197"/>
                  </a:lnTo>
                  <a:lnTo>
                    <a:pt x="135" y="198"/>
                  </a:lnTo>
                  <a:lnTo>
                    <a:pt x="136" y="200"/>
                  </a:lnTo>
                  <a:lnTo>
                    <a:pt x="137" y="200"/>
                  </a:lnTo>
                  <a:lnTo>
                    <a:pt x="138" y="201"/>
                  </a:lnTo>
                  <a:lnTo>
                    <a:pt x="138" y="202"/>
                  </a:lnTo>
                  <a:lnTo>
                    <a:pt x="139" y="202"/>
                  </a:lnTo>
                  <a:lnTo>
                    <a:pt x="141" y="205"/>
                  </a:lnTo>
                  <a:lnTo>
                    <a:pt x="142" y="205"/>
                  </a:lnTo>
                  <a:lnTo>
                    <a:pt x="144" y="206"/>
                  </a:lnTo>
                  <a:lnTo>
                    <a:pt x="148" y="211"/>
                  </a:lnTo>
                  <a:lnTo>
                    <a:pt x="150" y="211"/>
                  </a:lnTo>
                  <a:lnTo>
                    <a:pt x="151" y="210"/>
                  </a:lnTo>
                  <a:lnTo>
                    <a:pt x="152" y="211"/>
                  </a:lnTo>
                  <a:lnTo>
                    <a:pt x="153" y="213"/>
                  </a:lnTo>
                  <a:lnTo>
                    <a:pt x="154" y="213"/>
                  </a:lnTo>
                  <a:lnTo>
                    <a:pt x="154" y="214"/>
                  </a:lnTo>
                  <a:lnTo>
                    <a:pt x="154" y="215"/>
                  </a:lnTo>
                  <a:lnTo>
                    <a:pt x="154" y="216"/>
                  </a:lnTo>
                  <a:lnTo>
                    <a:pt x="152" y="217"/>
                  </a:lnTo>
                  <a:lnTo>
                    <a:pt x="151" y="218"/>
                  </a:lnTo>
                  <a:lnTo>
                    <a:pt x="151" y="219"/>
                  </a:lnTo>
                  <a:lnTo>
                    <a:pt x="152" y="222"/>
                  </a:lnTo>
                  <a:lnTo>
                    <a:pt x="151" y="223"/>
                  </a:lnTo>
                  <a:lnTo>
                    <a:pt x="151" y="225"/>
                  </a:lnTo>
                  <a:lnTo>
                    <a:pt x="150" y="226"/>
                  </a:lnTo>
                  <a:lnTo>
                    <a:pt x="150" y="227"/>
                  </a:lnTo>
                  <a:lnTo>
                    <a:pt x="147" y="230"/>
                  </a:lnTo>
                  <a:lnTo>
                    <a:pt x="145" y="231"/>
                  </a:lnTo>
                  <a:lnTo>
                    <a:pt x="142" y="232"/>
                  </a:lnTo>
                  <a:lnTo>
                    <a:pt x="139" y="232"/>
                  </a:lnTo>
                  <a:lnTo>
                    <a:pt x="136" y="232"/>
                  </a:lnTo>
                  <a:lnTo>
                    <a:pt x="134" y="232"/>
                  </a:lnTo>
                  <a:lnTo>
                    <a:pt x="133" y="232"/>
                  </a:lnTo>
                  <a:lnTo>
                    <a:pt x="132" y="231"/>
                  </a:lnTo>
                  <a:lnTo>
                    <a:pt x="125" y="231"/>
                  </a:lnTo>
                  <a:lnTo>
                    <a:pt x="122" y="232"/>
                  </a:lnTo>
                  <a:lnTo>
                    <a:pt x="121" y="232"/>
                  </a:lnTo>
                  <a:lnTo>
                    <a:pt x="118" y="231"/>
                  </a:lnTo>
                  <a:lnTo>
                    <a:pt x="113" y="232"/>
                  </a:lnTo>
                  <a:lnTo>
                    <a:pt x="112" y="231"/>
                  </a:lnTo>
                  <a:lnTo>
                    <a:pt x="109" y="232"/>
                  </a:lnTo>
                  <a:lnTo>
                    <a:pt x="107" y="233"/>
                  </a:lnTo>
                  <a:lnTo>
                    <a:pt x="104" y="234"/>
                  </a:lnTo>
                  <a:lnTo>
                    <a:pt x="102" y="235"/>
                  </a:lnTo>
                  <a:lnTo>
                    <a:pt x="102" y="236"/>
                  </a:lnTo>
                  <a:lnTo>
                    <a:pt x="101" y="238"/>
                  </a:lnTo>
                  <a:lnTo>
                    <a:pt x="101" y="240"/>
                  </a:lnTo>
                  <a:lnTo>
                    <a:pt x="100" y="241"/>
                  </a:lnTo>
                  <a:lnTo>
                    <a:pt x="99" y="242"/>
                  </a:lnTo>
                  <a:lnTo>
                    <a:pt x="98" y="242"/>
                  </a:lnTo>
                  <a:lnTo>
                    <a:pt x="94" y="247"/>
                  </a:lnTo>
                  <a:lnTo>
                    <a:pt x="93" y="248"/>
                  </a:lnTo>
                  <a:lnTo>
                    <a:pt x="92" y="249"/>
                  </a:lnTo>
                  <a:lnTo>
                    <a:pt x="91" y="249"/>
                  </a:lnTo>
                  <a:lnTo>
                    <a:pt x="91" y="250"/>
                  </a:lnTo>
                  <a:lnTo>
                    <a:pt x="91" y="255"/>
                  </a:lnTo>
                  <a:lnTo>
                    <a:pt x="91" y="256"/>
                  </a:lnTo>
                  <a:lnTo>
                    <a:pt x="90" y="256"/>
                  </a:lnTo>
                  <a:lnTo>
                    <a:pt x="89" y="257"/>
                  </a:lnTo>
                  <a:lnTo>
                    <a:pt x="87" y="257"/>
                  </a:lnTo>
                  <a:lnTo>
                    <a:pt x="83" y="253"/>
                  </a:lnTo>
                  <a:lnTo>
                    <a:pt x="82" y="251"/>
                  </a:lnTo>
                  <a:lnTo>
                    <a:pt x="81" y="251"/>
                  </a:lnTo>
                  <a:lnTo>
                    <a:pt x="79" y="251"/>
                  </a:lnTo>
                  <a:lnTo>
                    <a:pt x="77" y="253"/>
                  </a:lnTo>
                  <a:lnTo>
                    <a:pt x="76" y="253"/>
                  </a:lnTo>
                  <a:lnTo>
                    <a:pt x="75" y="253"/>
                  </a:lnTo>
                  <a:lnTo>
                    <a:pt x="74" y="253"/>
                  </a:lnTo>
                  <a:lnTo>
                    <a:pt x="73" y="253"/>
                  </a:lnTo>
                  <a:lnTo>
                    <a:pt x="73" y="255"/>
                  </a:lnTo>
                  <a:lnTo>
                    <a:pt x="72" y="255"/>
                  </a:lnTo>
                  <a:lnTo>
                    <a:pt x="72" y="256"/>
                  </a:lnTo>
                  <a:lnTo>
                    <a:pt x="73" y="257"/>
                  </a:lnTo>
                  <a:lnTo>
                    <a:pt x="73" y="258"/>
                  </a:lnTo>
                  <a:lnTo>
                    <a:pt x="73" y="259"/>
                  </a:lnTo>
                  <a:lnTo>
                    <a:pt x="70" y="258"/>
                  </a:lnTo>
                  <a:lnTo>
                    <a:pt x="70" y="257"/>
                  </a:lnTo>
                  <a:lnTo>
                    <a:pt x="69" y="256"/>
                  </a:lnTo>
                  <a:lnTo>
                    <a:pt x="68" y="255"/>
                  </a:lnTo>
                  <a:lnTo>
                    <a:pt x="68" y="252"/>
                  </a:lnTo>
                  <a:lnTo>
                    <a:pt x="67" y="253"/>
                  </a:lnTo>
                  <a:lnTo>
                    <a:pt x="67" y="252"/>
                  </a:lnTo>
                  <a:lnTo>
                    <a:pt x="66" y="251"/>
                  </a:lnTo>
                  <a:lnTo>
                    <a:pt x="65" y="250"/>
                  </a:lnTo>
                  <a:lnTo>
                    <a:pt x="65" y="251"/>
                  </a:lnTo>
                  <a:lnTo>
                    <a:pt x="65" y="252"/>
                  </a:lnTo>
                  <a:lnTo>
                    <a:pt x="66" y="252"/>
                  </a:lnTo>
                  <a:lnTo>
                    <a:pt x="66" y="253"/>
                  </a:lnTo>
                  <a:lnTo>
                    <a:pt x="66" y="255"/>
                  </a:lnTo>
                  <a:lnTo>
                    <a:pt x="65" y="253"/>
                  </a:lnTo>
                  <a:lnTo>
                    <a:pt x="64" y="253"/>
                  </a:lnTo>
                  <a:lnTo>
                    <a:pt x="63" y="252"/>
                  </a:lnTo>
                  <a:lnTo>
                    <a:pt x="60" y="250"/>
                  </a:lnTo>
                  <a:lnTo>
                    <a:pt x="60" y="249"/>
                  </a:lnTo>
                  <a:lnTo>
                    <a:pt x="59" y="249"/>
                  </a:lnTo>
                  <a:lnTo>
                    <a:pt x="59" y="248"/>
                  </a:lnTo>
                  <a:lnTo>
                    <a:pt x="59" y="247"/>
                  </a:lnTo>
                  <a:lnTo>
                    <a:pt x="58" y="247"/>
                  </a:lnTo>
                  <a:lnTo>
                    <a:pt x="57" y="246"/>
                  </a:lnTo>
                  <a:lnTo>
                    <a:pt x="56" y="246"/>
                  </a:lnTo>
                  <a:lnTo>
                    <a:pt x="55" y="246"/>
                  </a:lnTo>
                  <a:lnTo>
                    <a:pt x="53" y="244"/>
                  </a:lnTo>
                  <a:lnTo>
                    <a:pt x="52" y="244"/>
                  </a:lnTo>
                  <a:lnTo>
                    <a:pt x="51" y="244"/>
                  </a:lnTo>
                  <a:lnTo>
                    <a:pt x="51" y="246"/>
                  </a:lnTo>
                  <a:lnTo>
                    <a:pt x="51" y="247"/>
                  </a:lnTo>
                  <a:lnTo>
                    <a:pt x="52" y="247"/>
                  </a:lnTo>
                  <a:lnTo>
                    <a:pt x="53" y="248"/>
                  </a:lnTo>
                  <a:lnTo>
                    <a:pt x="55" y="247"/>
                  </a:lnTo>
                  <a:lnTo>
                    <a:pt x="55" y="248"/>
                  </a:lnTo>
                  <a:lnTo>
                    <a:pt x="56" y="248"/>
                  </a:lnTo>
                  <a:lnTo>
                    <a:pt x="56" y="249"/>
                  </a:lnTo>
                  <a:lnTo>
                    <a:pt x="56" y="250"/>
                  </a:lnTo>
                  <a:lnTo>
                    <a:pt x="57" y="249"/>
                  </a:lnTo>
                  <a:lnTo>
                    <a:pt x="57" y="250"/>
                  </a:lnTo>
                  <a:lnTo>
                    <a:pt x="56" y="250"/>
                  </a:lnTo>
                  <a:lnTo>
                    <a:pt x="56" y="251"/>
                  </a:lnTo>
                  <a:lnTo>
                    <a:pt x="55" y="251"/>
                  </a:lnTo>
                  <a:lnTo>
                    <a:pt x="53" y="250"/>
                  </a:lnTo>
                  <a:lnTo>
                    <a:pt x="52" y="250"/>
                  </a:lnTo>
                  <a:lnTo>
                    <a:pt x="52" y="251"/>
                  </a:lnTo>
                  <a:lnTo>
                    <a:pt x="52" y="252"/>
                  </a:lnTo>
                  <a:lnTo>
                    <a:pt x="53" y="252"/>
                  </a:lnTo>
                  <a:lnTo>
                    <a:pt x="52" y="253"/>
                  </a:lnTo>
                  <a:lnTo>
                    <a:pt x="53" y="255"/>
                  </a:lnTo>
                  <a:lnTo>
                    <a:pt x="52" y="255"/>
                  </a:lnTo>
                  <a:lnTo>
                    <a:pt x="52" y="256"/>
                  </a:lnTo>
                  <a:lnTo>
                    <a:pt x="52" y="257"/>
                  </a:lnTo>
                  <a:lnTo>
                    <a:pt x="51" y="257"/>
                  </a:lnTo>
                  <a:lnTo>
                    <a:pt x="50" y="257"/>
                  </a:lnTo>
                  <a:lnTo>
                    <a:pt x="51" y="257"/>
                  </a:lnTo>
                  <a:lnTo>
                    <a:pt x="50" y="256"/>
                  </a:lnTo>
                  <a:lnTo>
                    <a:pt x="50" y="257"/>
                  </a:lnTo>
                  <a:lnTo>
                    <a:pt x="49" y="257"/>
                  </a:lnTo>
                  <a:lnTo>
                    <a:pt x="49" y="256"/>
                  </a:lnTo>
                  <a:lnTo>
                    <a:pt x="48" y="257"/>
                  </a:lnTo>
                  <a:lnTo>
                    <a:pt x="48" y="258"/>
                  </a:lnTo>
                  <a:lnTo>
                    <a:pt x="47" y="259"/>
                  </a:lnTo>
                  <a:lnTo>
                    <a:pt x="46" y="259"/>
                  </a:lnTo>
                  <a:lnTo>
                    <a:pt x="44" y="259"/>
                  </a:lnTo>
                  <a:lnTo>
                    <a:pt x="43" y="259"/>
                  </a:lnTo>
                  <a:lnTo>
                    <a:pt x="43" y="260"/>
                  </a:lnTo>
                  <a:lnTo>
                    <a:pt x="42" y="261"/>
                  </a:lnTo>
                  <a:lnTo>
                    <a:pt x="42" y="258"/>
                  </a:lnTo>
                  <a:lnTo>
                    <a:pt x="43" y="257"/>
                  </a:lnTo>
                  <a:lnTo>
                    <a:pt x="43" y="258"/>
                  </a:lnTo>
                  <a:lnTo>
                    <a:pt x="46" y="257"/>
                  </a:lnTo>
                  <a:lnTo>
                    <a:pt x="44" y="257"/>
                  </a:lnTo>
                  <a:lnTo>
                    <a:pt x="43" y="257"/>
                  </a:lnTo>
                  <a:lnTo>
                    <a:pt x="43" y="256"/>
                  </a:lnTo>
                  <a:lnTo>
                    <a:pt x="44" y="255"/>
                  </a:lnTo>
                  <a:lnTo>
                    <a:pt x="46" y="255"/>
                  </a:lnTo>
                  <a:lnTo>
                    <a:pt x="47" y="255"/>
                  </a:lnTo>
                  <a:lnTo>
                    <a:pt x="48" y="255"/>
                  </a:lnTo>
                  <a:lnTo>
                    <a:pt x="49" y="255"/>
                  </a:lnTo>
                  <a:lnTo>
                    <a:pt x="49" y="253"/>
                  </a:lnTo>
                  <a:lnTo>
                    <a:pt x="48" y="253"/>
                  </a:lnTo>
                  <a:lnTo>
                    <a:pt x="47" y="252"/>
                  </a:lnTo>
                  <a:lnTo>
                    <a:pt x="48" y="251"/>
                  </a:lnTo>
                  <a:lnTo>
                    <a:pt x="47" y="251"/>
                  </a:lnTo>
                  <a:lnTo>
                    <a:pt x="47" y="250"/>
                  </a:lnTo>
                  <a:lnTo>
                    <a:pt x="46" y="250"/>
                  </a:lnTo>
                  <a:lnTo>
                    <a:pt x="46" y="251"/>
                  </a:lnTo>
                  <a:lnTo>
                    <a:pt x="44" y="251"/>
                  </a:lnTo>
                  <a:lnTo>
                    <a:pt x="43" y="251"/>
                  </a:lnTo>
                  <a:lnTo>
                    <a:pt x="44" y="251"/>
                  </a:lnTo>
                  <a:lnTo>
                    <a:pt x="46" y="252"/>
                  </a:lnTo>
                  <a:lnTo>
                    <a:pt x="46" y="253"/>
                  </a:lnTo>
                  <a:lnTo>
                    <a:pt x="44" y="252"/>
                  </a:lnTo>
                  <a:lnTo>
                    <a:pt x="43" y="252"/>
                  </a:lnTo>
                  <a:lnTo>
                    <a:pt x="42" y="252"/>
                  </a:lnTo>
                  <a:lnTo>
                    <a:pt x="42" y="253"/>
                  </a:lnTo>
                  <a:lnTo>
                    <a:pt x="43" y="253"/>
                  </a:lnTo>
                  <a:lnTo>
                    <a:pt x="42" y="255"/>
                  </a:lnTo>
                  <a:lnTo>
                    <a:pt x="41" y="255"/>
                  </a:lnTo>
                  <a:lnTo>
                    <a:pt x="40" y="255"/>
                  </a:lnTo>
                  <a:lnTo>
                    <a:pt x="38" y="255"/>
                  </a:lnTo>
                  <a:lnTo>
                    <a:pt x="39" y="253"/>
                  </a:lnTo>
                  <a:lnTo>
                    <a:pt x="40" y="252"/>
                  </a:lnTo>
                  <a:lnTo>
                    <a:pt x="41" y="252"/>
                  </a:lnTo>
                  <a:lnTo>
                    <a:pt x="40" y="251"/>
                  </a:lnTo>
                  <a:lnTo>
                    <a:pt x="39" y="250"/>
                  </a:lnTo>
                  <a:lnTo>
                    <a:pt x="39" y="249"/>
                  </a:lnTo>
                  <a:lnTo>
                    <a:pt x="38" y="249"/>
                  </a:lnTo>
                  <a:lnTo>
                    <a:pt x="38" y="250"/>
                  </a:lnTo>
                  <a:lnTo>
                    <a:pt x="38" y="251"/>
                  </a:lnTo>
                  <a:lnTo>
                    <a:pt x="36" y="251"/>
                  </a:lnTo>
                  <a:lnTo>
                    <a:pt x="36" y="252"/>
                  </a:lnTo>
                  <a:lnTo>
                    <a:pt x="35" y="252"/>
                  </a:lnTo>
                  <a:lnTo>
                    <a:pt x="33" y="252"/>
                  </a:lnTo>
                  <a:lnTo>
                    <a:pt x="32" y="251"/>
                  </a:lnTo>
                  <a:lnTo>
                    <a:pt x="31" y="251"/>
                  </a:lnTo>
                  <a:lnTo>
                    <a:pt x="30" y="250"/>
                  </a:lnTo>
                  <a:lnTo>
                    <a:pt x="30" y="249"/>
                  </a:lnTo>
                  <a:lnTo>
                    <a:pt x="29" y="250"/>
                  </a:lnTo>
                  <a:lnTo>
                    <a:pt x="29" y="249"/>
                  </a:lnTo>
                  <a:lnTo>
                    <a:pt x="29" y="248"/>
                  </a:lnTo>
                  <a:lnTo>
                    <a:pt x="30" y="248"/>
                  </a:lnTo>
                  <a:lnTo>
                    <a:pt x="31" y="248"/>
                  </a:lnTo>
                  <a:lnTo>
                    <a:pt x="32" y="247"/>
                  </a:lnTo>
                  <a:lnTo>
                    <a:pt x="33" y="248"/>
                  </a:lnTo>
                  <a:lnTo>
                    <a:pt x="34" y="248"/>
                  </a:lnTo>
                  <a:lnTo>
                    <a:pt x="35" y="248"/>
                  </a:lnTo>
                  <a:lnTo>
                    <a:pt x="36" y="247"/>
                  </a:lnTo>
                  <a:lnTo>
                    <a:pt x="35" y="247"/>
                  </a:lnTo>
                  <a:lnTo>
                    <a:pt x="34" y="247"/>
                  </a:lnTo>
                  <a:lnTo>
                    <a:pt x="33" y="247"/>
                  </a:lnTo>
                  <a:lnTo>
                    <a:pt x="33" y="246"/>
                  </a:lnTo>
                  <a:lnTo>
                    <a:pt x="33" y="244"/>
                  </a:lnTo>
                  <a:lnTo>
                    <a:pt x="35" y="244"/>
                  </a:lnTo>
                  <a:lnTo>
                    <a:pt x="36" y="243"/>
                  </a:lnTo>
                  <a:lnTo>
                    <a:pt x="38" y="244"/>
                  </a:lnTo>
                  <a:lnTo>
                    <a:pt x="38" y="246"/>
                  </a:lnTo>
                  <a:lnTo>
                    <a:pt x="39" y="246"/>
                  </a:lnTo>
                  <a:lnTo>
                    <a:pt x="39" y="243"/>
                  </a:lnTo>
                  <a:lnTo>
                    <a:pt x="40" y="243"/>
                  </a:lnTo>
                  <a:lnTo>
                    <a:pt x="39" y="242"/>
                  </a:lnTo>
                  <a:lnTo>
                    <a:pt x="36" y="242"/>
                  </a:lnTo>
                  <a:lnTo>
                    <a:pt x="35" y="242"/>
                  </a:lnTo>
                  <a:lnTo>
                    <a:pt x="34" y="241"/>
                  </a:lnTo>
                  <a:lnTo>
                    <a:pt x="34" y="242"/>
                  </a:lnTo>
                  <a:lnTo>
                    <a:pt x="32" y="242"/>
                  </a:lnTo>
                  <a:lnTo>
                    <a:pt x="30" y="243"/>
                  </a:lnTo>
                  <a:lnTo>
                    <a:pt x="27" y="241"/>
                  </a:lnTo>
                  <a:lnTo>
                    <a:pt x="25" y="240"/>
                  </a:lnTo>
                  <a:lnTo>
                    <a:pt x="25" y="241"/>
                  </a:lnTo>
                  <a:lnTo>
                    <a:pt x="24" y="241"/>
                  </a:lnTo>
                  <a:lnTo>
                    <a:pt x="23" y="241"/>
                  </a:lnTo>
                  <a:lnTo>
                    <a:pt x="22" y="241"/>
                  </a:lnTo>
                  <a:lnTo>
                    <a:pt x="17" y="241"/>
                  </a:lnTo>
                  <a:lnTo>
                    <a:pt x="17" y="240"/>
                  </a:lnTo>
                  <a:lnTo>
                    <a:pt x="18" y="239"/>
                  </a:lnTo>
                  <a:lnTo>
                    <a:pt x="20" y="239"/>
                  </a:lnTo>
                  <a:lnTo>
                    <a:pt x="21" y="239"/>
                  </a:lnTo>
                  <a:lnTo>
                    <a:pt x="21" y="238"/>
                  </a:lnTo>
                  <a:lnTo>
                    <a:pt x="23" y="238"/>
                  </a:lnTo>
                  <a:lnTo>
                    <a:pt x="23" y="236"/>
                  </a:lnTo>
                  <a:lnTo>
                    <a:pt x="23" y="235"/>
                  </a:lnTo>
                  <a:lnTo>
                    <a:pt x="24" y="235"/>
                  </a:lnTo>
                  <a:lnTo>
                    <a:pt x="25" y="235"/>
                  </a:lnTo>
                  <a:lnTo>
                    <a:pt x="26" y="238"/>
                  </a:lnTo>
                  <a:lnTo>
                    <a:pt x="26" y="236"/>
                  </a:lnTo>
                  <a:lnTo>
                    <a:pt x="29" y="235"/>
                  </a:lnTo>
                  <a:lnTo>
                    <a:pt x="26" y="235"/>
                  </a:lnTo>
                  <a:lnTo>
                    <a:pt x="25" y="234"/>
                  </a:lnTo>
                  <a:lnTo>
                    <a:pt x="24" y="234"/>
                  </a:lnTo>
                  <a:lnTo>
                    <a:pt x="24" y="233"/>
                  </a:lnTo>
                  <a:lnTo>
                    <a:pt x="25" y="230"/>
                  </a:lnTo>
                  <a:lnTo>
                    <a:pt x="26" y="226"/>
                  </a:lnTo>
                  <a:lnTo>
                    <a:pt x="27" y="225"/>
                  </a:lnTo>
                  <a:lnTo>
                    <a:pt x="27" y="224"/>
                  </a:lnTo>
                  <a:lnTo>
                    <a:pt x="29" y="224"/>
                  </a:lnTo>
                  <a:lnTo>
                    <a:pt x="29" y="225"/>
                  </a:lnTo>
                  <a:lnTo>
                    <a:pt x="30" y="224"/>
                  </a:lnTo>
                  <a:lnTo>
                    <a:pt x="30" y="223"/>
                  </a:lnTo>
                  <a:lnTo>
                    <a:pt x="30" y="222"/>
                  </a:lnTo>
                  <a:lnTo>
                    <a:pt x="29" y="221"/>
                  </a:lnTo>
                  <a:lnTo>
                    <a:pt x="29" y="219"/>
                  </a:lnTo>
                  <a:lnTo>
                    <a:pt x="29" y="218"/>
                  </a:lnTo>
                  <a:lnTo>
                    <a:pt x="30" y="218"/>
                  </a:lnTo>
                  <a:lnTo>
                    <a:pt x="31" y="218"/>
                  </a:lnTo>
                  <a:lnTo>
                    <a:pt x="31" y="219"/>
                  </a:lnTo>
                  <a:lnTo>
                    <a:pt x="32" y="218"/>
                  </a:lnTo>
                  <a:lnTo>
                    <a:pt x="33" y="218"/>
                  </a:lnTo>
                  <a:lnTo>
                    <a:pt x="34" y="218"/>
                  </a:lnTo>
                  <a:lnTo>
                    <a:pt x="34" y="217"/>
                  </a:lnTo>
                  <a:lnTo>
                    <a:pt x="34" y="216"/>
                  </a:lnTo>
                  <a:lnTo>
                    <a:pt x="33" y="215"/>
                  </a:lnTo>
                  <a:lnTo>
                    <a:pt x="34" y="215"/>
                  </a:lnTo>
                  <a:lnTo>
                    <a:pt x="35" y="216"/>
                  </a:lnTo>
                  <a:lnTo>
                    <a:pt x="36" y="216"/>
                  </a:lnTo>
                  <a:lnTo>
                    <a:pt x="35" y="215"/>
                  </a:lnTo>
                  <a:lnTo>
                    <a:pt x="35" y="214"/>
                  </a:lnTo>
                  <a:lnTo>
                    <a:pt x="36" y="215"/>
                  </a:lnTo>
                  <a:lnTo>
                    <a:pt x="38" y="215"/>
                  </a:lnTo>
                  <a:lnTo>
                    <a:pt x="39" y="214"/>
                  </a:lnTo>
                  <a:lnTo>
                    <a:pt x="40" y="215"/>
                  </a:lnTo>
                  <a:lnTo>
                    <a:pt x="41" y="215"/>
                  </a:lnTo>
                  <a:lnTo>
                    <a:pt x="41" y="214"/>
                  </a:lnTo>
                  <a:lnTo>
                    <a:pt x="42" y="214"/>
                  </a:lnTo>
                  <a:lnTo>
                    <a:pt x="43" y="213"/>
                  </a:lnTo>
                  <a:lnTo>
                    <a:pt x="44" y="213"/>
                  </a:lnTo>
                  <a:lnTo>
                    <a:pt x="46" y="214"/>
                  </a:lnTo>
                  <a:lnTo>
                    <a:pt x="46" y="213"/>
                  </a:lnTo>
                  <a:lnTo>
                    <a:pt x="47" y="213"/>
                  </a:lnTo>
                  <a:lnTo>
                    <a:pt x="48" y="214"/>
                  </a:lnTo>
                  <a:lnTo>
                    <a:pt x="48" y="215"/>
                  </a:lnTo>
                  <a:lnTo>
                    <a:pt x="49" y="215"/>
                  </a:lnTo>
                  <a:lnTo>
                    <a:pt x="49" y="214"/>
                  </a:lnTo>
                  <a:lnTo>
                    <a:pt x="50" y="214"/>
                  </a:lnTo>
                  <a:lnTo>
                    <a:pt x="50" y="215"/>
                  </a:lnTo>
                  <a:lnTo>
                    <a:pt x="51" y="216"/>
                  </a:lnTo>
                  <a:lnTo>
                    <a:pt x="52" y="216"/>
                  </a:lnTo>
                  <a:lnTo>
                    <a:pt x="53" y="216"/>
                  </a:lnTo>
                  <a:lnTo>
                    <a:pt x="52" y="215"/>
                  </a:lnTo>
                  <a:lnTo>
                    <a:pt x="51" y="215"/>
                  </a:lnTo>
                  <a:lnTo>
                    <a:pt x="49" y="213"/>
                  </a:lnTo>
                  <a:lnTo>
                    <a:pt x="49" y="211"/>
                  </a:lnTo>
                  <a:lnTo>
                    <a:pt x="48" y="211"/>
                  </a:lnTo>
                  <a:lnTo>
                    <a:pt x="47" y="211"/>
                  </a:lnTo>
                  <a:lnTo>
                    <a:pt x="46" y="209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46" y="210"/>
                  </a:lnTo>
                  <a:lnTo>
                    <a:pt x="46" y="211"/>
                  </a:lnTo>
                  <a:lnTo>
                    <a:pt x="44" y="211"/>
                  </a:lnTo>
                  <a:lnTo>
                    <a:pt x="43" y="211"/>
                  </a:lnTo>
                  <a:lnTo>
                    <a:pt x="42" y="211"/>
                  </a:lnTo>
                  <a:lnTo>
                    <a:pt x="41" y="211"/>
                  </a:lnTo>
                  <a:lnTo>
                    <a:pt x="40" y="211"/>
                  </a:lnTo>
                  <a:lnTo>
                    <a:pt x="41" y="211"/>
                  </a:lnTo>
                  <a:lnTo>
                    <a:pt x="41" y="213"/>
                  </a:lnTo>
                  <a:lnTo>
                    <a:pt x="40" y="213"/>
                  </a:lnTo>
                  <a:lnTo>
                    <a:pt x="39" y="213"/>
                  </a:lnTo>
                  <a:lnTo>
                    <a:pt x="39" y="211"/>
                  </a:lnTo>
                  <a:lnTo>
                    <a:pt x="39" y="210"/>
                  </a:lnTo>
                  <a:lnTo>
                    <a:pt x="39" y="209"/>
                  </a:lnTo>
                  <a:lnTo>
                    <a:pt x="38" y="208"/>
                  </a:lnTo>
                  <a:lnTo>
                    <a:pt x="38" y="209"/>
                  </a:lnTo>
                  <a:lnTo>
                    <a:pt x="38" y="210"/>
                  </a:lnTo>
                  <a:lnTo>
                    <a:pt x="36" y="211"/>
                  </a:lnTo>
                  <a:lnTo>
                    <a:pt x="35" y="210"/>
                  </a:lnTo>
                  <a:lnTo>
                    <a:pt x="35" y="209"/>
                  </a:lnTo>
                  <a:lnTo>
                    <a:pt x="34" y="209"/>
                  </a:lnTo>
                  <a:lnTo>
                    <a:pt x="34" y="208"/>
                  </a:lnTo>
                  <a:lnTo>
                    <a:pt x="34" y="207"/>
                  </a:lnTo>
                  <a:lnTo>
                    <a:pt x="34" y="206"/>
                  </a:lnTo>
                  <a:lnTo>
                    <a:pt x="35" y="205"/>
                  </a:lnTo>
                  <a:lnTo>
                    <a:pt x="35" y="204"/>
                  </a:lnTo>
                  <a:lnTo>
                    <a:pt x="35" y="202"/>
                  </a:lnTo>
                  <a:lnTo>
                    <a:pt x="35" y="201"/>
                  </a:lnTo>
                  <a:lnTo>
                    <a:pt x="36" y="200"/>
                  </a:lnTo>
                  <a:lnTo>
                    <a:pt x="36" y="199"/>
                  </a:lnTo>
                  <a:lnTo>
                    <a:pt x="38" y="198"/>
                  </a:lnTo>
                  <a:lnTo>
                    <a:pt x="38" y="197"/>
                  </a:lnTo>
                  <a:lnTo>
                    <a:pt x="39" y="196"/>
                  </a:lnTo>
                  <a:lnTo>
                    <a:pt x="39" y="194"/>
                  </a:lnTo>
                  <a:lnTo>
                    <a:pt x="40" y="194"/>
                  </a:lnTo>
                  <a:lnTo>
                    <a:pt x="41" y="194"/>
                  </a:lnTo>
                  <a:lnTo>
                    <a:pt x="42" y="194"/>
                  </a:lnTo>
                  <a:lnTo>
                    <a:pt x="40" y="194"/>
                  </a:lnTo>
                  <a:lnTo>
                    <a:pt x="40" y="193"/>
                  </a:lnTo>
                  <a:lnTo>
                    <a:pt x="40" y="192"/>
                  </a:lnTo>
                  <a:lnTo>
                    <a:pt x="40" y="191"/>
                  </a:lnTo>
                  <a:lnTo>
                    <a:pt x="41" y="190"/>
                  </a:lnTo>
                  <a:lnTo>
                    <a:pt x="42" y="190"/>
                  </a:lnTo>
                  <a:lnTo>
                    <a:pt x="41" y="190"/>
                  </a:lnTo>
                  <a:lnTo>
                    <a:pt x="41" y="189"/>
                  </a:lnTo>
                  <a:lnTo>
                    <a:pt x="42" y="188"/>
                  </a:lnTo>
                  <a:lnTo>
                    <a:pt x="43" y="188"/>
                  </a:lnTo>
                  <a:lnTo>
                    <a:pt x="44" y="188"/>
                  </a:lnTo>
                  <a:lnTo>
                    <a:pt x="44" y="186"/>
                  </a:lnTo>
                  <a:lnTo>
                    <a:pt x="46" y="184"/>
                  </a:lnTo>
                  <a:lnTo>
                    <a:pt x="46" y="183"/>
                  </a:lnTo>
                  <a:lnTo>
                    <a:pt x="44" y="183"/>
                  </a:lnTo>
                  <a:lnTo>
                    <a:pt x="44" y="182"/>
                  </a:lnTo>
                  <a:lnTo>
                    <a:pt x="44" y="181"/>
                  </a:lnTo>
                  <a:lnTo>
                    <a:pt x="46" y="181"/>
                  </a:lnTo>
                  <a:lnTo>
                    <a:pt x="47" y="180"/>
                  </a:lnTo>
                  <a:lnTo>
                    <a:pt x="46" y="180"/>
                  </a:lnTo>
                  <a:lnTo>
                    <a:pt x="43" y="180"/>
                  </a:lnTo>
                  <a:lnTo>
                    <a:pt x="42" y="180"/>
                  </a:lnTo>
                  <a:lnTo>
                    <a:pt x="42" y="179"/>
                  </a:lnTo>
                  <a:lnTo>
                    <a:pt x="43" y="177"/>
                  </a:lnTo>
                  <a:lnTo>
                    <a:pt x="42" y="177"/>
                  </a:lnTo>
                  <a:lnTo>
                    <a:pt x="42" y="176"/>
                  </a:lnTo>
                  <a:lnTo>
                    <a:pt x="42" y="175"/>
                  </a:lnTo>
                  <a:lnTo>
                    <a:pt x="43" y="175"/>
                  </a:lnTo>
                  <a:lnTo>
                    <a:pt x="44" y="174"/>
                  </a:lnTo>
                  <a:lnTo>
                    <a:pt x="44" y="173"/>
                  </a:lnTo>
                  <a:lnTo>
                    <a:pt x="46" y="172"/>
                  </a:lnTo>
                  <a:lnTo>
                    <a:pt x="46" y="171"/>
                  </a:lnTo>
                  <a:lnTo>
                    <a:pt x="41" y="173"/>
                  </a:lnTo>
                  <a:lnTo>
                    <a:pt x="40" y="173"/>
                  </a:lnTo>
                  <a:lnTo>
                    <a:pt x="39" y="172"/>
                  </a:lnTo>
                  <a:lnTo>
                    <a:pt x="38" y="172"/>
                  </a:lnTo>
                  <a:lnTo>
                    <a:pt x="38" y="171"/>
                  </a:lnTo>
                  <a:lnTo>
                    <a:pt x="36" y="171"/>
                  </a:lnTo>
                  <a:lnTo>
                    <a:pt x="38" y="169"/>
                  </a:lnTo>
                  <a:lnTo>
                    <a:pt x="35" y="169"/>
                  </a:lnTo>
                  <a:lnTo>
                    <a:pt x="35" y="171"/>
                  </a:lnTo>
                  <a:lnTo>
                    <a:pt x="35" y="172"/>
                  </a:lnTo>
                  <a:lnTo>
                    <a:pt x="34" y="172"/>
                  </a:lnTo>
                  <a:lnTo>
                    <a:pt x="33" y="171"/>
                  </a:lnTo>
                  <a:lnTo>
                    <a:pt x="33" y="169"/>
                  </a:lnTo>
                  <a:lnTo>
                    <a:pt x="32" y="169"/>
                  </a:lnTo>
                  <a:lnTo>
                    <a:pt x="31" y="169"/>
                  </a:lnTo>
                  <a:lnTo>
                    <a:pt x="30" y="168"/>
                  </a:lnTo>
                  <a:lnTo>
                    <a:pt x="30" y="167"/>
                  </a:lnTo>
                  <a:lnTo>
                    <a:pt x="29" y="167"/>
                  </a:lnTo>
                  <a:lnTo>
                    <a:pt x="27" y="166"/>
                  </a:lnTo>
                  <a:lnTo>
                    <a:pt x="27" y="167"/>
                  </a:lnTo>
                  <a:lnTo>
                    <a:pt x="26" y="167"/>
                  </a:lnTo>
                  <a:lnTo>
                    <a:pt x="25" y="166"/>
                  </a:lnTo>
                  <a:lnTo>
                    <a:pt x="25" y="165"/>
                  </a:lnTo>
                  <a:lnTo>
                    <a:pt x="24" y="164"/>
                  </a:lnTo>
                  <a:lnTo>
                    <a:pt x="23" y="164"/>
                  </a:lnTo>
                  <a:lnTo>
                    <a:pt x="22" y="164"/>
                  </a:lnTo>
                  <a:lnTo>
                    <a:pt x="22" y="163"/>
                  </a:lnTo>
                  <a:lnTo>
                    <a:pt x="21" y="163"/>
                  </a:lnTo>
                  <a:lnTo>
                    <a:pt x="21" y="161"/>
                  </a:lnTo>
                  <a:lnTo>
                    <a:pt x="20" y="160"/>
                  </a:lnTo>
                  <a:lnTo>
                    <a:pt x="20" y="161"/>
                  </a:lnTo>
                  <a:lnTo>
                    <a:pt x="20" y="163"/>
                  </a:lnTo>
                  <a:lnTo>
                    <a:pt x="21" y="163"/>
                  </a:lnTo>
                  <a:lnTo>
                    <a:pt x="20" y="164"/>
                  </a:lnTo>
                  <a:lnTo>
                    <a:pt x="20" y="165"/>
                  </a:lnTo>
                  <a:lnTo>
                    <a:pt x="21" y="165"/>
                  </a:lnTo>
                  <a:lnTo>
                    <a:pt x="20" y="166"/>
                  </a:lnTo>
                  <a:lnTo>
                    <a:pt x="20" y="167"/>
                  </a:lnTo>
                  <a:lnTo>
                    <a:pt x="18" y="167"/>
                  </a:lnTo>
                  <a:lnTo>
                    <a:pt x="17" y="168"/>
                  </a:lnTo>
                  <a:lnTo>
                    <a:pt x="16" y="168"/>
                  </a:lnTo>
                  <a:lnTo>
                    <a:pt x="16" y="169"/>
                  </a:lnTo>
                  <a:lnTo>
                    <a:pt x="15" y="169"/>
                  </a:lnTo>
                  <a:lnTo>
                    <a:pt x="15" y="168"/>
                  </a:lnTo>
                  <a:lnTo>
                    <a:pt x="15" y="167"/>
                  </a:lnTo>
                  <a:lnTo>
                    <a:pt x="15" y="166"/>
                  </a:lnTo>
                  <a:lnTo>
                    <a:pt x="16" y="166"/>
                  </a:lnTo>
                  <a:lnTo>
                    <a:pt x="16" y="165"/>
                  </a:lnTo>
                  <a:lnTo>
                    <a:pt x="15" y="165"/>
                  </a:lnTo>
                  <a:lnTo>
                    <a:pt x="15" y="164"/>
                  </a:lnTo>
                  <a:lnTo>
                    <a:pt x="14" y="164"/>
                  </a:lnTo>
                  <a:lnTo>
                    <a:pt x="14" y="163"/>
                  </a:lnTo>
                  <a:lnTo>
                    <a:pt x="14" y="161"/>
                  </a:lnTo>
                  <a:lnTo>
                    <a:pt x="13" y="160"/>
                  </a:lnTo>
                  <a:lnTo>
                    <a:pt x="13" y="159"/>
                  </a:lnTo>
                  <a:lnTo>
                    <a:pt x="12" y="159"/>
                  </a:lnTo>
                  <a:lnTo>
                    <a:pt x="8" y="158"/>
                  </a:lnTo>
                  <a:lnTo>
                    <a:pt x="7" y="158"/>
                  </a:lnTo>
                  <a:lnTo>
                    <a:pt x="7" y="157"/>
                  </a:lnTo>
                  <a:lnTo>
                    <a:pt x="6" y="156"/>
                  </a:lnTo>
                  <a:lnTo>
                    <a:pt x="5" y="155"/>
                  </a:lnTo>
                  <a:lnTo>
                    <a:pt x="4" y="155"/>
                  </a:lnTo>
                  <a:lnTo>
                    <a:pt x="5" y="154"/>
                  </a:lnTo>
                  <a:lnTo>
                    <a:pt x="6" y="154"/>
                  </a:lnTo>
                  <a:lnTo>
                    <a:pt x="6" y="152"/>
                  </a:lnTo>
                  <a:lnTo>
                    <a:pt x="6" y="150"/>
                  </a:lnTo>
                  <a:lnTo>
                    <a:pt x="7" y="149"/>
                  </a:lnTo>
                  <a:lnTo>
                    <a:pt x="8" y="149"/>
                  </a:lnTo>
                  <a:lnTo>
                    <a:pt x="9" y="149"/>
                  </a:lnTo>
                  <a:lnTo>
                    <a:pt x="10" y="149"/>
                  </a:lnTo>
                  <a:lnTo>
                    <a:pt x="9" y="149"/>
                  </a:lnTo>
                  <a:lnTo>
                    <a:pt x="8" y="148"/>
                  </a:lnTo>
                  <a:lnTo>
                    <a:pt x="7" y="148"/>
                  </a:lnTo>
                  <a:lnTo>
                    <a:pt x="6" y="147"/>
                  </a:lnTo>
                  <a:lnTo>
                    <a:pt x="6" y="146"/>
                  </a:lnTo>
                  <a:lnTo>
                    <a:pt x="6" y="144"/>
                  </a:lnTo>
                  <a:lnTo>
                    <a:pt x="12" y="140"/>
                  </a:lnTo>
                  <a:lnTo>
                    <a:pt x="13" y="140"/>
                  </a:lnTo>
                  <a:lnTo>
                    <a:pt x="13" y="139"/>
                  </a:lnTo>
                  <a:lnTo>
                    <a:pt x="13" y="138"/>
                  </a:lnTo>
                  <a:lnTo>
                    <a:pt x="15" y="136"/>
                  </a:lnTo>
                  <a:lnTo>
                    <a:pt x="16" y="135"/>
                  </a:lnTo>
                  <a:lnTo>
                    <a:pt x="17" y="135"/>
                  </a:lnTo>
                  <a:lnTo>
                    <a:pt x="18" y="135"/>
                  </a:lnTo>
                  <a:lnTo>
                    <a:pt x="18" y="134"/>
                  </a:lnTo>
                  <a:lnTo>
                    <a:pt x="20" y="133"/>
                  </a:lnTo>
                  <a:lnTo>
                    <a:pt x="20" y="132"/>
                  </a:lnTo>
                  <a:lnTo>
                    <a:pt x="21" y="132"/>
                  </a:lnTo>
                  <a:lnTo>
                    <a:pt x="21" y="131"/>
                  </a:lnTo>
                  <a:lnTo>
                    <a:pt x="22" y="131"/>
                  </a:lnTo>
                  <a:lnTo>
                    <a:pt x="24" y="129"/>
                  </a:lnTo>
                  <a:lnTo>
                    <a:pt x="25" y="127"/>
                  </a:lnTo>
                  <a:lnTo>
                    <a:pt x="25" y="126"/>
                  </a:lnTo>
                  <a:lnTo>
                    <a:pt x="26" y="127"/>
                  </a:lnTo>
                  <a:lnTo>
                    <a:pt x="27" y="127"/>
                  </a:lnTo>
                  <a:lnTo>
                    <a:pt x="29" y="127"/>
                  </a:lnTo>
                  <a:lnTo>
                    <a:pt x="30" y="127"/>
                  </a:lnTo>
                  <a:lnTo>
                    <a:pt x="31" y="127"/>
                  </a:lnTo>
                  <a:lnTo>
                    <a:pt x="31" y="126"/>
                  </a:lnTo>
                  <a:lnTo>
                    <a:pt x="30" y="126"/>
                  </a:lnTo>
                  <a:lnTo>
                    <a:pt x="30" y="125"/>
                  </a:lnTo>
                  <a:lnTo>
                    <a:pt x="30" y="124"/>
                  </a:lnTo>
                  <a:lnTo>
                    <a:pt x="31" y="124"/>
                  </a:lnTo>
                  <a:lnTo>
                    <a:pt x="32" y="123"/>
                  </a:lnTo>
                  <a:lnTo>
                    <a:pt x="33" y="123"/>
                  </a:lnTo>
                  <a:lnTo>
                    <a:pt x="34" y="122"/>
                  </a:lnTo>
                  <a:lnTo>
                    <a:pt x="35" y="122"/>
                  </a:lnTo>
                  <a:lnTo>
                    <a:pt x="36" y="121"/>
                  </a:lnTo>
                  <a:lnTo>
                    <a:pt x="38" y="121"/>
                  </a:lnTo>
                  <a:lnTo>
                    <a:pt x="39" y="121"/>
                  </a:lnTo>
                  <a:lnTo>
                    <a:pt x="39" y="119"/>
                  </a:lnTo>
                  <a:lnTo>
                    <a:pt x="40" y="118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3" y="118"/>
                  </a:lnTo>
                  <a:lnTo>
                    <a:pt x="43" y="119"/>
                  </a:lnTo>
                  <a:lnTo>
                    <a:pt x="44" y="119"/>
                  </a:lnTo>
                  <a:lnTo>
                    <a:pt x="44" y="118"/>
                  </a:lnTo>
                  <a:lnTo>
                    <a:pt x="44" y="117"/>
                  </a:lnTo>
                  <a:lnTo>
                    <a:pt x="46" y="117"/>
                  </a:lnTo>
                  <a:lnTo>
                    <a:pt x="47" y="117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8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1" y="112"/>
                  </a:lnTo>
                  <a:lnTo>
                    <a:pt x="51" y="113"/>
                  </a:lnTo>
                  <a:lnTo>
                    <a:pt x="52" y="113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3" y="110"/>
                  </a:lnTo>
                  <a:lnTo>
                    <a:pt x="55" y="108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7" y="107"/>
                  </a:lnTo>
                  <a:lnTo>
                    <a:pt x="58" y="107"/>
                  </a:lnTo>
                  <a:lnTo>
                    <a:pt x="60" y="107"/>
                  </a:lnTo>
                  <a:lnTo>
                    <a:pt x="61" y="106"/>
                  </a:lnTo>
                  <a:lnTo>
                    <a:pt x="63" y="106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5" y="107"/>
                  </a:lnTo>
                  <a:lnTo>
                    <a:pt x="65" y="106"/>
                  </a:lnTo>
                  <a:lnTo>
                    <a:pt x="66" y="106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6" y="105"/>
                  </a:lnTo>
                  <a:lnTo>
                    <a:pt x="67" y="105"/>
                  </a:lnTo>
                  <a:lnTo>
                    <a:pt x="67" y="104"/>
                  </a:lnTo>
                  <a:lnTo>
                    <a:pt x="68" y="104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70" y="100"/>
                  </a:lnTo>
                  <a:lnTo>
                    <a:pt x="70" y="99"/>
                  </a:lnTo>
                  <a:lnTo>
                    <a:pt x="72" y="99"/>
                  </a:lnTo>
                  <a:lnTo>
                    <a:pt x="72" y="98"/>
                  </a:lnTo>
                  <a:lnTo>
                    <a:pt x="72" y="97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1" y="87"/>
                  </a:lnTo>
                  <a:lnTo>
                    <a:pt x="81" y="85"/>
                  </a:lnTo>
                  <a:lnTo>
                    <a:pt x="83" y="83"/>
                  </a:lnTo>
                  <a:lnTo>
                    <a:pt x="84" y="83"/>
                  </a:lnTo>
                  <a:lnTo>
                    <a:pt x="85" y="83"/>
                  </a:lnTo>
                  <a:lnTo>
                    <a:pt x="84" y="83"/>
                  </a:lnTo>
                  <a:lnTo>
                    <a:pt x="84" y="84"/>
                  </a:lnTo>
                  <a:lnTo>
                    <a:pt x="86" y="83"/>
                  </a:lnTo>
                  <a:lnTo>
                    <a:pt x="86" y="82"/>
                  </a:lnTo>
                  <a:lnTo>
                    <a:pt x="85" y="81"/>
                  </a:lnTo>
                  <a:lnTo>
                    <a:pt x="85" y="80"/>
                  </a:lnTo>
                  <a:lnTo>
                    <a:pt x="85" y="79"/>
                  </a:lnTo>
                  <a:lnTo>
                    <a:pt x="86" y="76"/>
                  </a:lnTo>
                  <a:lnTo>
                    <a:pt x="87" y="74"/>
                  </a:lnTo>
                  <a:lnTo>
                    <a:pt x="87" y="73"/>
                  </a:lnTo>
                  <a:lnTo>
                    <a:pt x="89" y="73"/>
                  </a:lnTo>
                  <a:lnTo>
                    <a:pt x="87" y="72"/>
                  </a:lnTo>
                  <a:lnTo>
                    <a:pt x="87" y="71"/>
                  </a:lnTo>
                  <a:lnTo>
                    <a:pt x="89" y="69"/>
                  </a:lnTo>
                  <a:lnTo>
                    <a:pt x="90" y="68"/>
                  </a:lnTo>
                  <a:lnTo>
                    <a:pt x="90" y="67"/>
                  </a:lnTo>
                  <a:lnTo>
                    <a:pt x="91" y="67"/>
                  </a:lnTo>
                  <a:lnTo>
                    <a:pt x="92" y="67"/>
                  </a:lnTo>
                  <a:lnTo>
                    <a:pt x="93" y="66"/>
                  </a:lnTo>
                  <a:lnTo>
                    <a:pt x="92" y="65"/>
                  </a:lnTo>
                  <a:lnTo>
                    <a:pt x="92" y="64"/>
                  </a:lnTo>
                  <a:lnTo>
                    <a:pt x="93" y="64"/>
                  </a:lnTo>
                  <a:lnTo>
                    <a:pt x="94" y="65"/>
                  </a:lnTo>
                  <a:lnTo>
                    <a:pt x="95" y="66"/>
                  </a:lnTo>
                  <a:lnTo>
                    <a:pt x="96" y="66"/>
                  </a:lnTo>
                  <a:lnTo>
                    <a:pt x="96" y="65"/>
                  </a:lnTo>
                  <a:lnTo>
                    <a:pt x="99" y="64"/>
                  </a:lnTo>
                  <a:lnTo>
                    <a:pt x="99" y="63"/>
                  </a:lnTo>
                  <a:lnTo>
                    <a:pt x="100" y="62"/>
                  </a:lnTo>
                  <a:lnTo>
                    <a:pt x="101" y="62"/>
                  </a:lnTo>
                  <a:lnTo>
                    <a:pt x="101" y="63"/>
                  </a:lnTo>
                  <a:lnTo>
                    <a:pt x="102" y="63"/>
                  </a:lnTo>
                  <a:lnTo>
                    <a:pt x="103" y="63"/>
                  </a:lnTo>
                  <a:lnTo>
                    <a:pt x="103" y="64"/>
                  </a:lnTo>
                  <a:lnTo>
                    <a:pt x="104" y="65"/>
                  </a:lnTo>
                  <a:lnTo>
                    <a:pt x="105" y="65"/>
                  </a:lnTo>
                  <a:lnTo>
                    <a:pt x="107" y="66"/>
                  </a:lnTo>
                  <a:lnTo>
                    <a:pt x="107" y="67"/>
                  </a:lnTo>
                  <a:lnTo>
                    <a:pt x="105" y="67"/>
                  </a:lnTo>
                  <a:lnTo>
                    <a:pt x="105" y="68"/>
                  </a:lnTo>
                  <a:lnTo>
                    <a:pt x="105" y="69"/>
                  </a:lnTo>
                  <a:lnTo>
                    <a:pt x="107" y="69"/>
                  </a:lnTo>
                  <a:lnTo>
                    <a:pt x="108" y="69"/>
                  </a:lnTo>
                  <a:lnTo>
                    <a:pt x="108" y="71"/>
                  </a:lnTo>
                  <a:lnTo>
                    <a:pt x="110" y="72"/>
                  </a:lnTo>
                  <a:lnTo>
                    <a:pt x="109" y="73"/>
                  </a:lnTo>
                  <a:lnTo>
                    <a:pt x="108" y="73"/>
                  </a:lnTo>
                  <a:lnTo>
                    <a:pt x="108" y="74"/>
                  </a:lnTo>
                  <a:lnTo>
                    <a:pt x="109" y="74"/>
                  </a:lnTo>
                  <a:lnTo>
                    <a:pt x="109" y="75"/>
                  </a:lnTo>
                  <a:lnTo>
                    <a:pt x="109" y="74"/>
                  </a:lnTo>
                  <a:lnTo>
                    <a:pt x="110" y="75"/>
                  </a:lnTo>
                  <a:lnTo>
                    <a:pt x="111" y="74"/>
                  </a:lnTo>
                  <a:lnTo>
                    <a:pt x="112" y="74"/>
                  </a:lnTo>
                  <a:lnTo>
                    <a:pt x="112" y="75"/>
                  </a:lnTo>
                  <a:lnTo>
                    <a:pt x="113" y="75"/>
                  </a:lnTo>
                  <a:lnTo>
                    <a:pt x="113" y="74"/>
                  </a:lnTo>
                  <a:lnTo>
                    <a:pt x="115" y="74"/>
                  </a:lnTo>
                  <a:lnTo>
                    <a:pt x="115" y="75"/>
                  </a:lnTo>
                  <a:lnTo>
                    <a:pt x="113" y="75"/>
                  </a:lnTo>
                  <a:lnTo>
                    <a:pt x="113" y="76"/>
                  </a:lnTo>
                  <a:lnTo>
                    <a:pt x="115" y="76"/>
                  </a:lnTo>
                  <a:lnTo>
                    <a:pt x="117" y="76"/>
                  </a:lnTo>
                  <a:lnTo>
                    <a:pt x="118" y="76"/>
                  </a:lnTo>
                  <a:lnTo>
                    <a:pt x="119" y="76"/>
                  </a:lnTo>
                  <a:lnTo>
                    <a:pt x="119" y="77"/>
                  </a:lnTo>
                  <a:lnTo>
                    <a:pt x="120" y="76"/>
                  </a:lnTo>
                  <a:lnTo>
                    <a:pt x="121" y="76"/>
                  </a:lnTo>
                  <a:lnTo>
                    <a:pt x="122" y="76"/>
                  </a:lnTo>
                  <a:lnTo>
                    <a:pt x="124" y="76"/>
                  </a:lnTo>
                  <a:lnTo>
                    <a:pt x="124" y="77"/>
                  </a:lnTo>
                  <a:lnTo>
                    <a:pt x="125" y="79"/>
                  </a:lnTo>
                  <a:lnTo>
                    <a:pt x="126" y="79"/>
                  </a:lnTo>
                  <a:lnTo>
                    <a:pt x="127" y="80"/>
                  </a:lnTo>
                  <a:lnTo>
                    <a:pt x="128" y="80"/>
                  </a:lnTo>
                  <a:lnTo>
                    <a:pt x="128" y="79"/>
                  </a:lnTo>
                  <a:lnTo>
                    <a:pt x="129" y="79"/>
                  </a:lnTo>
                  <a:lnTo>
                    <a:pt x="133" y="80"/>
                  </a:lnTo>
                  <a:lnTo>
                    <a:pt x="134" y="79"/>
                  </a:lnTo>
                  <a:lnTo>
                    <a:pt x="135" y="80"/>
                  </a:lnTo>
                  <a:lnTo>
                    <a:pt x="136" y="80"/>
                  </a:lnTo>
                  <a:lnTo>
                    <a:pt x="136" y="79"/>
                  </a:lnTo>
                  <a:lnTo>
                    <a:pt x="137" y="77"/>
                  </a:lnTo>
                  <a:lnTo>
                    <a:pt x="138" y="77"/>
                  </a:lnTo>
                  <a:lnTo>
                    <a:pt x="139" y="79"/>
                  </a:lnTo>
                  <a:lnTo>
                    <a:pt x="141" y="79"/>
                  </a:lnTo>
                  <a:lnTo>
                    <a:pt x="141" y="77"/>
                  </a:lnTo>
                  <a:lnTo>
                    <a:pt x="142" y="79"/>
                  </a:lnTo>
                  <a:lnTo>
                    <a:pt x="142" y="80"/>
                  </a:lnTo>
                  <a:lnTo>
                    <a:pt x="142" y="81"/>
                  </a:lnTo>
                  <a:lnTo>
                    <a:pt x="143" y="80"/>
                  </a:lnTo>
                  <a:lnTo>
                    <a:pt x="143" y="81"/>
                  </a:lnTo>
                  <a:lnTo>
                    <a:pt x="143" y="82"/>
                  </a:lnTo>
                  <a:lnTo>
                    <a:pt x="144" y="82"/>
                  </a:lnTo>
                  <a:lnTo>
                    <a:pt x="145" y="81"/>
                  </a:lnTo>
                  <a:lnTo>
                    <a:pt x="145" y="82"/>
                  </a:lnTo>
                  <a:lnTo>
                    <a:pt x="146" y="82"/>
                  </a:lnTo>
                  <a:lnTo>
                    <a:pt x="147" y="81"/>
                  </a:lnTo>
                  <a:lnTo>
                    <a:pt x="152" y="74"/>
                  </a:lnTo>
                  <a:lnTo>
                    <a:pt x="152" y="72"/>
                  </a:lnTo>
                  <a:lnTo>
                    <a:pt x="151" y="71"/>
                  </a:lnTo>
                  <a:lnTo>
                    <a:pt x="151" y="69"/>
                  </a:lnTo>
                  <a:lnTo>
                    <a:pt x="150" y="68"/>
                  </a:lnTo>
                  <a:lnTo>
                    <a:pt x="150" y="67"/>
                  </a:lnTo>
                  <a:lnTo>
                    <a:pt x="147" y="66"/>
                  </a:lnTo>
                  <a:lnTo>
                    <a:pt x="146" y="65"/>
                  </a:lnTo>
                  <a:lnTo>
                    <a:pt x="146" y="64"/>
                  </a:lnTo>
                  <a:lnTo>
                    <a:pt x="144" y="60"/>
                  </a:lnTo>
                  <a:lnTo>
                    <a:pt x="144" y="59"/>
                  </a:lnTo>
                  <a:lnTo>
                    <a:pt x="143" y="58"/>
                  </a:lnTo>
                  <a:lnTo>
                    <a:pt x="142" y="57"/>
                  </a:lnTo>
                  <a:lnTo>
                    <a:pt x="142" y="52"/>
                  </a:lnTo>
                  <a:lnTo>
                    <a:pt x="142" y="51"/>
                  </a:lnTo>
                  <a:lnTo>
                    <a:pt x="143" y="51"/>
                  </a:lnTo>
                  <a:lnTo>
                    <a:pt x="144" y="51"/>
                  </a:lnTo>
                  <a:lnTo>
                    <a:pt x="151" y="49"/>
                  </a:lnTo>
                  <a:lnTo>
                    <a:pt x="154" y="50"/>
                  </a:lnTo>
                  <a:lnTo>
                    <a:pt x="155" y="50"/>
                  </a:lnTo>
                  <a:lnTo>
                    <a:pt x="156" y="50"/>
                  </a:lnTo>
                  <a:lnTo>
                    <a:pt x="158" y="50"/>
                  </a:lnTo>
                  <a:lnTo>
                    <a:pt x="159" y="51"/>
                  </a:lnTo>
                  <a:lnTo>
                    <a:pt x="160" y="51"/>
                  </a:lnTo>
                  <a:lnTo>
                    <a:pt x="161" y="50"/>
                  </a:lnTo>
                  <a:lnTo>
                    <a:pt x="162" y="51"/>
                  </a:lnTo>
                  <a:lnTo>
                    <a:pt x="163" y="50"/>
                  </a:lnTo>
                  <a:lnTo>
                    <a:pt x="163" y="49"/>
                  </a:lnTo>
                  <a:lnTo>
                    <a:pt x="167" y="50"/>
                  </a:lnTo>
                  <a:lnTo>
                    <a:pt x="168" y="49"/>
                  </a:lnTo>
                  <a:lnTo>
                    <a:pt x="171" y="49"/>
                  </a:lnTo>
                  <a:lnTo>
                    <a:pt x="173" y="49"/>
                  </a:lnTo>
                  <a:lnTo>
                    <a:pt x="174" y="50"/>
                  </a:lnTo>
                  <a:lnTo>
                    <a:pt x="176" y="49"/>
                  </a:lnTo>
                  <a:lnTo>
                    <a:pt x="177" y="47"/>
                  </a:lnTo>
                  <a:lnTo>
                    <a:pt x="178" y="47"/>
                  </a:lnTo>
                  <a:lnTo>
                    <a:pt x="179" y="46"/>
                  </a:lnTo>
                  <a:lnTo>
                    <a:pt x="180" y="45"/>
                  </a:lnTo>
                  <a:lnTo>
                    <a:pt x="180" y="43"/>
                  </a:lnTo>
                  <a:lnTo>
                    <a:pt x="181" y="43"/>
                  </a:lnTo>
                  <a:lnTo>
                    <a:pt x="182" y="43"/>
                  </a:lnTo>
                  <a:lnTo>
                    <a:pt x="184" y="42"/>
                  </a:lnTo>
                  <a:lnTo>
                    <a:pt x="185" y="41"/>
                  </a:lnTo>
                  <a:lnTo>
                    <a:pt x="186" y="41"/>
                  </a:lnTo>
                  <a:lnTo>
                    <a:pt x="186" y="40"/>
                  </a:lnTo>
                  <a:lnTo>
                    <a:pt x="186" y="39"/>
                  </a:lnTo>
                  <a:lnTo>
                    <a:pt x="185" y="39"/>
                  </a:lnTo>
                  <a:lnTo>
                    <a:pt x="185" y="38"/>
                  </a:lnTo>
                  <a:lnTo>
                    <a:pt x="186" y="38"/>
                  </a:lnTo>
                  <a:lnTo>
                    <a:pt x="186" y="37"/>
                  </a:lnTo>
                  <a:lnTo>
                    <a:pt x="187" y="37"/>
                  </a:lnTo>
                  <a:lnTo>
                    <a:pt x="186" y="35"/>
                  </a:lnTo>
                  <a:lnTo>
                    <a:pt x="185" y="35"/>
                  </a:lnTo>
                  <a:lnTo>
                    <a:pt x="186" y="35"/>
                  </a:lnTo>
                  <a:lnTo>
                    <a:pt x="187" y="34"/>
                  </a:lnTo>
                  <a:lnTo>
                    <a:pt x="187" y="33"/>
                  </a:lnTo>
                  <a:lnTo>
                    <a:pt x="187" y="32"/>
                  </a:lnTo>
                  <a:lnTo>
                    <a:pt x="189" y="32"/>
                  </a:lnTo>
                  <a:lnTo>
                    <a:pt x="189" y="31"/>
                  </a:lnTo>
                  <a:lnTo>
                    <a:pt x="189" y="30"/>
                  </a:lnTo>
                  <a:lnTo>
                    <a:pt x="190" y="30"/>
                  </a:lnTo>
                  <a:lnTo>
                    <a:pt x="191" y="30"/>
                  </a:lnTo>
                  <a:lnTo>
                    <a:pt x="190" y="30"/>
                  </a:lnTo>
                  <a:lnTo>
                    <a:pt x="190" y="29"/>
                  </a:lnTo>
                  <a:lnTo>
                    <a:pt x="191" y="29"/>
                  </a:lnTo>
                  <a:lnTo>
                    <a:pt x="191" y="30"/>
                  </a:lnTo>
                  <a:lnTo>
                    <a:pt x="193" y="30"/>
                  </a:lnTo>
                  <a:lnTo>
                    <a:pt x="193" y="29"/>
                  </a:lnTo>
                  <a:lnTo>
                    <a:pt x="194" y="29"/>
                  </a:lnTo>
                  <a:lnTo>
                    <a:pt x="196" y="31"/>
                  </a:lnTo>
                  <a:lnTo>
                    <a:pt x="197" y="31"/>
                  </a:lnTo>
                  <a:lnTo>
                    <a:pt x="197" y="32"/>
                  </a:lnTo>
                  <a:lnTo>
                    <a:pt x="198" y="32"/>
                  </a:lnTo>
                  <a:lnTo>
                    <a:pt x="198" y="31"/>
                  </a:lnTo>
                  <a:lnTo>
                    <a:pt x="199" y="31"/>
                  </a:lnTo>
                  <a:lnTo>
                    <a:pt x="201" y="30"/>
                  </a:lnTo>
                  <a:lnTo>
                    <a:pt x="201" y="29"/>
                  </a:lnTo>
                  <a:lnTo>
                    <a:pt x="202" y="29"/>
                  </a:lnTo>
                  <a:lnTo>
                    <a:pt x="203" y="29"/>
                  </a:lnTo>
                  <a:lnTo>
                    <a:pt x="204" y="29"/>
                  </a:lnTo>
                  <a:lnTo>
                    <a:pt x="205" y="27"/>
                  </a:lnTo>
                  <a:lnTo>
                    <a:pt x="205" y="25"/>
                  </a:lnTo>
                  <a:lnTo>
                    <a:pt x="205" y="23"/>
                  </a:lnTo>
                  <a:lnTo>
                    <a:pt x="205" y="22"/>
                  </a:lnTo>
                  <a:lnTo>
                    <a:pt x="206" y="21"/>
                  </a:lnTo>
                  <a:lnTo>
                    <a:pt x="206" y="20"/>
                  </a:lnTo>
                  <a:lnTo>
                    <a:pt x="205" y="20"/>
                  </a:lnTo>
                  <a:lnTo>
                    <a:pt x="206" y="18"/>
                  </a:lnTo>
                  <a:lnTo>
                    <a:pt x="207" y="18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07" y="16"/>
                  </a:lnTo>
                  <a:lnTo>
                    <a:pt x="206" y="16"/>
                  </a:lnTo>
                  <a:lnTo>
                    <a:pt x="206" y="15"/>
                  </a:lnTo>
                  <a:lnTo>
                    <a:pt x="206" y="14"/>
                  </a:lnTo>
                  <a:lnTo>
                    <a:pt x="206" y="13"/>
                  </a:lnTo>
                  <a:lnTo>
                    <a:pt x="207" y="10"/>
                  </a:lnTo>
                  <a:lnTo>
                    <a:pt x="207" y="9"/>
                  </a:lnTo>
                  <a:lnTo>
                    <a:pt x="208" y="5"/>
                  </a:lnTo>
                  <a:lnTo>
                    <a:pt x="210" y="5"/>
                  </a:lnTo>
                  <a:lnTo>
                    <a:pt x="210" y="4"/>
                  </a:lnTo>
                  <a:lnTo>
                    <a:pt x="210" y="2"/>
                  </a:lnTo>
                  <a:lnTo>
                    <a:pt x="211" y="1"/>
                  </a:lnTo>
                  <a:lnTo>
                    <a:pt x="212" y="1"/>
                  </a:lnTo>
                  <a:lnTo>
                    <a:pt x="211" y="1"/>
                  </a:lnTo>
                  <a:lnTo>
                    <a:pt x="211" y="0"/>
                  </a:lnTo>
                  <a:lnTo>
                    <a:pt x="212" y="0"/>
                  </a:lnTo>
                  <a:lnTo>
                    <a:pt x="213" y="0"/>
                  </a:lnTo>
                  <a:lnTo>
                    <a:pt x="214" y="1"/>
                  </a:lnTo>
                  <a:lnTo>
                    <a:pt x="214" y="2"/>
                  </a:lnTo>
                  <a:lnTo>
                    <a:pt x="215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901" name="Freeform 1693">
              <a:extLst>
                <a:ext uri="{FF2B5EF4-FFF2-40B4-BE49-F238E27FC236}">
                  <a16:creationId xmlns:a16="http://schemas.microsoft.com/office/drawing/2014/main" id="{1953070D-E186-F358-D08C-159B01D4A2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0351" y="1893685"/>
              <a:ext cx="1505395" cy="1281021"/>
            </a:xfrm>
            <a:custGeom>
              <a:avLst/>
              <a:gdLst>
                <a:gd name="T0" fmla="*/ 83 w 1154"/>
                <a:gd name="T1" fmla="*/ 957 h 982"/>
                <a:gd name="T2" fmla="*/ 181 w 1154"/>
                <a:gd name="T3" fmla="*/ 878 h 982"/>
                <a:gd name="T4" fmla="*/ 189 w 1154"/>
                <a:gd name="T5" fmla="*/ 882 h 982"/>
                <a:gd name="T6" fmla="*/ 221 w 1154"/>
                <a:gd name="T7" fmla="*/ 834 h 982"/>
                <a:gd name="T8" fmla="*/ 235 w 1154"/>
                <a:gd name="T9" fmla="*/ 814 h 982"/>
                <a:gd name="T10" fmla="*/ 277 w 1154"/>
                <a:gd name="T11" fmla="*/ 722 h 982"/>
                <a:gd name="T12" fmla="*/ 250 w 1154"/>
                <a:gd name="T13" fmla="*/ 667 h 982"/>
                <a:gd name="T14" fmla="*/ 268 w 1154"/>
                <a:gd name="T15" fmla="*/ 638 h 982"/>
                <a:gd name="T16" fmla="*/ 211 w 1154"/>
                <a:gd name="T17" fmla="*/ 623 h 982"/>
                <a:gd name="T18" fmla="*/ 231 w 1154"/>
                <a:gd name="T19" fmla="*/ 609 h 982"/>
                <a:gd name="T20" fmla="*/ 246 w 1154"/>
                <a:gd name="T21" fmla="*/ 587 h 982"/>
                <a:gd name="T22" fmla="*/ 300 w 1154"/>
                <a:gd name="T23" fmla="*/ 567 h 982"/>
                <a:gd name="T24" fmla="*/ 333 w 1154"/>
                <a:gd name="T25" fmla="*/ 604 h 982"/>
                <a:gd name="T26" fmla="*/ 318 w 1154"/>
                <a:gd name="T27" fmla="*/ 660 h 982"/>
                <a:gd name="T28" fmla="*/ 288 w 1154"/>
                <a:gd name="T29" fmla="*/ 668 h 982"/>
                <a:gd name="T30" fmla="*/ 269 w 1154"/>
                <a:gd name="T31" fmla="*/ 652 h 982"/>
                <a:gd name="T32" fmla="*/ 270 w 1154"/>
                <a:gd name="T33" fmla="*/ 609 h 982"/>
                <a:gd name="T34" fmla="*/ 252 w 1154"/>
                <a:gd name="T35" fmla="*/ 615 h 982"/>
                <a:gd name="T36" fmla="*/ 246 w 1154"/>
                <a:gd name="T37" fmla="*/ 596 h 982"/>
                <a:gd name="T38" fmla="*/ 277 w 1154"/>
                <a:gd name="T39" fmla="*/ 579 h 982"/>
                <a:gd name="T40" fmla="*/ 378 w 1154"/>
                <a:gd name="T41" fmla="*/ 555 h 982"/>
                <a:gd name="T42" fmla="*/ 232 w 1154"/>
                <a:gd name="T43" fmla="*/ 556 h 982"/>
                <a:gd name="T44" fmla="*/ 422 w 1154"/>
                <a:gd name="T45" fmla="*/ 584 h 982"/>
                <a:gd name="T46" fmla="*/ 369 w 1154"/>
                <a:gd name="T47" fmla="*/ 618 h 982"/>
                <a:gd name="T48" fmla="*/ 349 w 1154"/>
                <a:gd name="T49" fmla="*/ 587 h 982"/>
                <a:gd name="T50" fmla="*/ 397 w 1154"/>
                <a:gd name="T51" fmla="*/ 554 h 982"/>
                <a:gd name="T52" fmla="*/ 418 w 1154"/>
                <a:gd name="T53" fmla="*/ 542 h 982"/>
                <a:gd name="T54" fmla="*/ 240 w 1154"/>
                <a:gd name="T55" fmla="*/ 548 h 982"/>
                <a:gd name="T56" fmla="*/ 375 w 1154"/>
                <a:gd name="T57" fmla="*/ 466 h 982"/>
                <a:gd name="T58" fmla="*/ 578 w 1154"/>
                <a:gd name="T59" fmla="*/ 370 h 982"/>
                <a:gd name="T60" fmla="*/ 708 w 1154"/>
                <a:gd name="T61" fmla="*/ 298 h 982"/>
                <a:gd name="T62" fmla="*/ 699 w 1154"/>
                <a:gd name="T63" fmla="*/ 333 h 982"/>
                <a:gd name="T64" fmla="*/ 674 w 1154"/>
                <a:gd name="T65" fmla="*/ 364 h 982"/>
                <a:gd name="T66" fmla="*/ 647 w 1154"/>
                <a:gd name="T67" fmla="*/ 509 h 982"/>
                <a:gd name="T68" fmla="*/ 632 w 1154"/>
                <a:gd name="T69" fmla="*/ 489 h 982"/>
                <a:gd name="T70" fmla="*/ 598 w 1154"/>
                <a:gd name="T71" fmla="*/ 527 h 982"/>
                <a:gd name="T72" fmla="*/ 555 w 1154"/>
                <a:gd name="T73" fmla="*/ 533 h 982"/>
                <a:gd name="T74" fmla="*/ 517 w 1154"/>
                <a:gd name="T75" fmla="*/ 516 h 982"/>
                <a:gd name="T76" fmla="*/ 504 w 1154"/>
                <a:gd name="T77" fmla="*/ 551 h 982"/>
                <a:gd name="T78" fmla="*/ 450 w 1154"/>
                <a:gd name="T79" fmla="*/ 568 h 982"/>
                <a:gd name="T80" fmla="*/ 430 w 1154"/>
                <a:gd name="T81" fmla="*/ 527 h 982"/>
                <a:gd name="T82" fmla="*/ 384 w 1154"/>
                <a:gd name="T83" fmla="*/ 546 h 982"/>
                <a:gd name="T84" fmla="*/ 341 w 1154"/>
                <a:gd name="T85" fmla="*/ 567 h 982"/>
                <a:gd name="T86" fmla="*/ 296 w 1154"/>
                <a:gd name="T87" fmla="*/ 560 h 982"/>
                <a:gd name="T88" fmla="*/ 332 w 1154"/>
                <a:gd name="T89" fmla="*/ 527 h 982"/>
                <a:gd name="T90" fmla="*/ 397 w 1154"/>
                <a:gd name="T91" fmla="*/ 493 h 982"/>
                <a:gd name="T92" fmla="*/ 467 w 1154"/>
                <a:gd name="T93" fmla="*/ 493 h 982"/>
                <a:gd name="T94" fmla="*/ 488 w 1154"/>
                <a:gd name="T95" fmla="*/ 464 h 982"/>
                <a:gd name="T96" fmla="*/ 519 w 1154"/>
                <a:gd name="T97" fmla="*/ 417 h 982"/>
                <a:gd name="T98" fmla="*/ 616 w 1154"/>
                <a:gd name="T99" fmla="*/ 354 h 982"/>
                <a:gd name="T100" fmla="*/ 645 w 1154"/>
                <a:gd name="T101" fmla="*/ 239 h 982"/>
                <a:gd name="T102" fmla="*/ 677 w 1154"/>
                <a:gd name="T103" fmla="*/ 238 h 982"/>
                <a:gd name="T104" fmla="*/ 616 w 1154"/>
                <a:gd name="T105" fmla="*/ 177 h 982"/>
                <a:gd name="T106" fmla="*/ 873 w 1154"/>
                <a:gd name="T107" fmla="*/ 62 h 982"/>
                <a:gd name="T108" fmla="*/ 862 w 1154"/>
                <a:gd name="T109" fmla="*/ 55 h 982"/>
                <a:gd name="T110" fmla="*/ 775 w 1154"/>
                <a:gd name="T111" fmla="*/ 75 h 982"/>
                <a:gd name="T112" fmla="*/ 831 w 1154"/>
                <a:gd name="T113" fmla="*/ 116 h 982"/>
                <a:gd name="T114" fmla="*/ 811 w 1154"/>
                <a:gd name="T115" fmla="*/ 137 h 982"/>
                <a:gd name="T116" fmla="*/ 649 w 1154"/>
                <a:gd name="T117" fmla="*/ 156 h 982"/>
                <a:gd name="T118" fmla="*/ 638 w 1154"/>
                <a:gd name="T119" fmla="*/ 192 h 982"/>
                <a:gd name="T120" fmla="*/ 664 w 1154"/>
                <a:gd name="T121" fmla="*/ 123 h 982"/>
                <a:gd name="T122" fmla="*/ 709 w 1154"/>
                <a:gd name="T123" fmla="*/ 5 h 982"/>
                <a:gd name="T124" fmla="*/ 901 w 1154"/>
                <a:gd name="T125" fmla="*/ 41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54" h="982">
                  <a:moveTo>
                    <a:pt x="689" y="982"/>
                  </a:moveTo>
                  <a:lnTo>
                    <a:pt x="688" y="982"/>
                  </a:lnTo>
                  <a:lnTo>
                    <a:pt x="689" y="982"/>
                  </a:lnTo>
                  <a:close/>
                  <a:moveTo>
                    <a:pt x="1154" y="979"/>
                  </a:moveTo>
                  <a:lnTo>
                    <a:pt x="1154" y="978"/>
                  </a:lnTo>
                  <a:lnTo>
                    <a:pt x="1154" y="979"/>
                  </a:lnTo>
                  <a:close/>
                  <a:moveTo>
                    <a:pt x="1154" y="978"/>
                  </a:moveTo>
                  <a:lnTo>
                    <a:pt x="1153" y="978"/>
                  </a:lnTo>
                  <a:lnTo>
                    <a:pt x="1153" y="977"/>
                  </a:lnTo>
                  <a:lnTo>
                    <a:pt x="1154" y="978"/>
                  </a:lnTo>
                  <a:close/>
                  <a:moveTo>
                    <a:pt x="31" y="974"/>
                  </a:moveTo>
                  <a:lnTo>
                    <a:pt x="33" y="975"/>
                  </a:lnTo>
                  <a:lnTo>
                    <a:pt x="33" y="974"/>
                  </a:lnTo>
                  <a:lnTo>
                    <a:pt x="34" y="975"/>
                  </a:lnTo>
                  <a:lnTo>
                    <a:pt x="36" y="975"/>
                  </a:lnTo>
                  <a:lnTo>
                    <a:pt x="37" y="976"/>
                  </a:lnTo>
                  <a:lnTo>
                    <a:pt x="36" y="978"/>
                  </a:lnTo>
                  <a:lnTo>
                    <a:pt x="35" y="979"/>
                  </a:lnTo>
                  <a:lnTo>
                    <a:pt x="34" y="979"/>
                  </a:lnTo>
                  <a:lnTo>
                    <a:pt x="29" y="979"/>
                  </a:lnTo>
                  <a:lnTo>
                    <a:pt x="27" y="978"/>
                  </a:lnTo>
                  <a:lnTo>
                    <a:pt x="27" y="977"/>
                  </a:lnTo>
                  <a:lnTo>
                    <a:pt x="28" y="977"/>
                  </a:lnTo>
                  <a:lnTo>
                    <a:pt x="29" y="977"/>
                  </a:lnTo>
                  <a:lnTo>
                    <a:pt x="30" y="976"/>
                  </a:lnTo>
                  <a:lnTo>
                    <a:pt x="30" y="974"/>
                  </a:lnTo>
                  <a:lnTo>
                    <a:pt x="31" y="974"/>
                  </a:lnTo>
                  <a:close/>
                  <a:moveTo>
                    <a:pt x="2" y="972"/>
                  </a:moveTo>
                  <a:lnTo>
                    <a:pt x="2" y="973"/>
                  </a:lnTo>
                  <a:lnTo>
                    <a:pt x="1" y="973"/>
                  </a:lnTo>
                  <a:lnTo>
                    <a:pt x="0" y="973"/>
                  </a:lnTo>
                  <a:lnTo>
                    <a:pt x="0" y="972"/>
                  </a:lnTo>
                  <a:lnTo>
                    <a:pt x="1" y="972"/>
                  </a:lnTo>
                  <a:lnTo>
                    <a:pt x="2" y="972"/>
                  </a:lnTo>
                  <a:close/>
                  <a:moveTo>
                    <a:pt x="48" y="973"/>
                  </a:moveTo>
                  <a:lnTo>
                    <a:pt x="48" y="974"/>
                  </a:lnTo>
                  <a:lnTo>
                    <a:pt x="48" y="976"/>
                  </a:lnTo>
                  <a:lnTo>
                    <a:pt x="47" y="977"/>
                  </a:lnTo>
                  <a:lnTo>
                    <a:pt x="46" y="977"/>
                  </a:lnTo>
                  <a:lnTo>
                    <a:pt x="44" y="976"/>
                  </a:lnTo>
                  <a:lnTo>
                    <a:pt x="44" y="975"/>
                  </a:lnTo>
                  <a:lnTo>
                    <a:pt x="44" y="974"/>
                  </a:lnTo>
                  <a:lnTo>
                    <a:pt x="43" y="974"/>
                  </a:lnTo>
                  <a:lnTo>
                    <a:pt x="42" y="973"/>
                  </a:lnTo>
                  <a:lnTo>
                    <a:pt x="43" y="973"/>
                  </a:lnTo>
                  <a:lnTo>
                    <a:pt x="43" y="972"/>
                  </a:lnTo>
                  <a:lnTo>
                    <a:pt x="44" y="972"/>
                  </a:lnTo>
                  <a:lnTo>
                    <a:pt x="45" y="973"/>
                  </a:lnTo>
                  <a:lnTo>
                    <a:pt x="46" y="973"/>
                  </a:lnTo>
                  <a:lnTo>
                    <a:pt x="47" y="973"/>
                  </a:lnTo>
                  <a:lnTo>
                    <a:pt x="47" y="972"/>
                  </a:lnTo>
                  <a:lnTo>
                    <a:pt x="47" y="970"/>
                  </a:lnTo>
                  <a:lnTo>
                    <a:pt x="48" y="970"/>
                  </a:lnTo>
                  <a:lnTo>
                    <a:pt x="50" y="969"/>
                  </a:lnTo>
                  <a:lnTo>
                    <a:pt x="51" y="967"/>
                  </a:lnTo>
                  <a:lnTo>
                    <a:pt x="51" y="966"/>
                  </a:lnTo>
                  <a:lnTo>
                    <a:pt x="52" y="967"/>
                  </a:lnTo>
                  <a:lnTo>
                    <a:pt x="51" y="968"/>
                  </a:lnTo>
                  <a:lnTo>
                    <a:pt x="50" y="970"/>
                  </a:lnTo>
                  <a:lnTo>
                    <a:pt x="48" y="973"/>
                  </a:lnTo>
                  <a:close/>
                  <a:moveTo>
                    <a:pt x="682" y="960"/>
                  </a:moveTo>
                  <a:lnTo>
                    <a:pt x="682" y="961"/>
                  </a:lnTo>
                  <a:lnTo>
                    <a:pt x="682" y="959"/>
                  </a:lnTo>
                  <a:lnTo>
                    <a:pt x="682" y="958"/>
                  </a:lnTo>
                  <a:lnTo>
                    <a:pt x="683" y="958"/>
                  </a:lnTo>
                  <a:lnTo>
                    <a:pt x="684" y="958"/>
                  </a:lnTo>
                  <a:lnTo>
                    <a:pt x="685" y="959"/>
                  </a:lnTo>
                  <a:lnTo>
                    <a:pt x="684" y="959"/>
                  </a:lnTo>
                  <a:lnTo>
                    <a:pt x="683" y="959"/>
                  </a:lnTo>
                  <a:lnTo>
                    <a:pt x="682" y="960"/>
                  </a:lnTo>
                  <a:close/>
                  <a:moveTo>
                    <a:pt x="83" y="958"/>
                  </a:moveTo>
                  <a:lnTo>
                    <a:pt x="82" y="958"/>
                  </a:lnTo>
                  <a:lnTo>
                    <a:pt x="81" y="957"/>
                  </a:lnTo>
                  <a:lnTo>
                    <a:pt x="82" y="957"/>
                  </a:lnTo>
                  <a:lnTo>
                    <a:pt x="82" y="956"/>
                  </a:lnTo>
                  <a:lnTo>
                    <a:pt x="83" y="956"/>
                  </a:lnTo>
                  <a:lnTo>
                    <a:pt x="83" y="957"/>
                  </a:lnTo>
                  <a:lnTo>
                    <a:pt x="85" y="957"/>
                  </a:lnTo>
                  <a:lnTo>
                    <a:pt x="83" y="958"/>
                  </a:lnTo>
                  <a:close/>
                  <a:moveTo>
                    <a:pt x="89" y="958"/>
                  </a:moveTo>
                  <a:lnTo>
                    <a:pt x="90" y="959"/>
                  </a:lnTo>
                  <a:lnTo>
                    <a:pt x="91" y="959"/>
                  </a:lnTo>
                  <a:lnTo>
                    <a:pt x="93" y="959"/>
                  </a:lnTo>
                  <a:lnTo>
                    <a:pt x="93" y="960"/>
                  </a:lnTo>
                  <a:lnTo>
                    <a:pt x="91" y="960"/>
                  </a:lnTo>
                  <a:lnTo>
                    <a:pt x="90" y="961"/>
                  </a:lnTo>
                  <a:lnTo>
                    <a:pt x="87" y="961"/>
                  </a:lnTo>
                  <a:lnTo>
                    <a:pt x="86" y="960"/>
                  </a:lnTo>
                  <a:lnTo>
                    <a:pt x="86" y="959"/>
                  </a:lnTo>
                  <a:lnTo>
                    <a:pt x="87" y="957"/>
                  </a:lnTo>
                  <a:lnTo>
                    <a:pt x="87" y="956"/>
                  </a:lnTo>
                  <a:lnTo>
                    <a:pt x="86" y="954"/>
                  </a:lnTo>
                  <a:lnTo>
                    <a:pt x="87" y="954"/>
                  </a:lnTo>
                  <a:lnTo>
                    <a:pt x="88" y="956"/>
                  </a:lnTo>
                  <a:lnTo>
                    <a:pt x="88" y="957"/>
                  </a:lnTo>
                  <a:lnTo>
                    <a:pt x="89" y="958"/>
                  </a:lnTo>
                  <a:close/>
                  <a:moveTo>
                    <a:pt x="682" y="932"/>
                  </a:moveTo>
                  <a:lnTo>
                    <a:pt x="681" y="932"/>
                  </a:lnTo>
                  <a:lnTo>
                    <a:pt x="682" y="931"/>
                  </a:lnTo>
                  <a:lnTo>
                    <a:pt x="682" y="932"/>
                  </a:lnTo>
                  <a:close/>
                  <a:moveTo>
                    <a:pt x="309" y="916"/>
                  </a:moveTo>
                  <a:lnTo>
                    <a:pt x="307" y="916"/>
                  </a:lnTo>
                  <a:lnTo>
                    <a:pt x="307" y="915"/>
                  </a:lnTo>
                  <a:lnTo>
                    <a:pt x="307" y="914"/>
                  </a:lnTo>
                  <a:lnTo>
                    <a:pt x="309" y="914"/>
                  </a:lnTo>
                  <a:lnTo>
                    <a:pt x="310" y="914"/>
                  </a:lnTo>
                  <a:lnTo>
                    <a:pt x="310" y="915"/>
                  </a:lnTo>
                  <a:lnTo>
                    <a:pt x="309" y="915"/>
                  </a:lnTo>
                  <a:lnTo>
                    <a:pt x="309" y="916"/>
                  </a:lnTo>
                  <a:close/>
                  <a:moveTo>
                    <a:pt x="311" y="911"/>
                  </a:moveTo>
                  <a:lnTo>
                    <a:pt x="310" y="910"/>
                  </a:lnTo>
                  <a:lnTo>
                    <a:pt x="311" y="910"/>
                  </a:lnTo>
                  <a:lnTo>
                    <a:pt x="312" y="910"/>
                  </a:lnTo>
                  <a:lnTo>
                    <a:pt x="311" y="911"/>
                  </a:lnTo>
                  <a:close/>
                  <a:moveTo>
                    <a:pt x="164" y="901"/>
                  </a:moveTo>
                  <a:lnTo>
                    <a:pt x="164" y="902"/>
                  </a:lnTo>
                  <a:lnTo>
                    <a:pt x="164" y="901"/>
                  </a:lnTo>
                  <a:lnTo>
                    <a:pt x="164" y="900"/>
                  </a:lnTo>
                  <a:lnTo>
                    <a:pt x="164" y="899"/>
                  </a:lnTo>
                  <a:lnTo>
                    <a:pt x="165" y="900"/>
                  </a:lnTo>
                  <a:lnTo>
                    <a:pt x="164" y="900"/>
                  </a:lnTo>
                  <a:lnTo>
                    <a:pt x="164" y="901"/>
                  </a:lnTo>
                  <a:close/>
                  <a:moveTo>
                    <a:pt x="143" y="895"/>
                  </a:moveTo>
                  <a:lnTo>
                    <a:pt x="142" y="895"/>
                  </a:lnTo>
                  <a:lnTo>
                    <a:pt x="142" y="894"/>
                  </a:lnTo>
                  <a:lnTo>
                    <a:pt x="141" y="894"/>
                  </a:lnTo>
                  <a:lnTo>
                    <a:pt x="140" y="893"/>
                  </a:lnTo>
                  <a:lnTo>
                    <a:pt x="139" y="893"/>
                  </a:lnTo>
                  <a:lnTo>
                    <a:pt x="140" y="892"/>
                  </a:lnTo>
                  <a:lnTo>
                    <a:pt x="141" y="892"/>
                  </a:lnTo>
                  <a:lnTo>
                    <a:pt x="142" y="892"/>
                  </a:lnTo>
                  <a:lnTo>
                    <a:pt x="143" y="893"/>
                  </a:lnTo>
                  <a:lnTo>
                    <a:pt x="143" y="894"/>
                  </a:lnTo>
                  <a:lnTo>
                    <a:pt x="143" y="895"/>
                  </a:lnTo>
                  <a:close/>
                  <a:moveTo>
                    <a:pt x="159" y="884"/>
                  </a:moveTo>
                  <a:lnTo>
                    <a:pt x="158" y="884"/>
                  </a:lnTo>
                  <a:lnTo>
                    <a:pt x="158" y="883"/>
                  </a:lnTo>
                  <a:lnTo>
                    <a:pt x="159" y="883"/>
                  </a:lnTo>
                  <a:lnTo>
                    <a:pt x="159" y="884"/>
                  </a:lnTo>
                  <a:close/>
                  <a:moveTo>
                    <a:pt x="714" y="878"/>
                  </a:moveTo>
                  <a:lnTo>
                    <a:pt x="715" y="878"/>
                  </a:lnTo>
                  <a:lnTo>
                    <a:pt x="715" y="880"/>
                  </a:lnTo>
                  <a:lnTo>
                    <a:pt x="714" y="880"/>
                  </a:lnTo>
                  <a:lnTo>
                    <a:pt x="715" y="880"/>
                  </a:lnTo>
                  <a:lnTo>
                    <a:pt x="715" y="881"/>
                  </a:lnTo>
                  <a:lnTo>
                    <a:pt x="716" y="881"/>
                  </a:lnTo>
                  <a:lnTo>
                    <a:pt x="715" y="882"/>
                  </a:lnTo>
                  <a:lnTo>
                    <a:pt x="715" y="883"/>
                  </a:lnTo>
                  <a:lnTo>
                    <a:pt x="715" y="882"/>
                  </a:lnTo>
                  <a:lnTo>
                    <a:pt x="714" y="881"/>
                  </a:lnTo>
                  <a:lnTo>
                    <a:pt x="712" y="878"/>
                  </a:lnTo>
                  <a:lnTo>
                    <a:pt x="714" y="878"/>
                  </a:lnTo>
                  <a:close/>
                  <a:moveTo>
                    <a:pt x="181" y="877"/>
                  </a:moveTo>
                  <a:lnTo>
                    <a:pt x="181" y="878"/>
                  </a:lnTo>
                  <a:lnTo>
                    <a:pt x="180" y="878"/>
                  </a:lnTo>
                  <a:lnTo>
                    <a:pt x="179" y="878"/>
                  </a:lnTo>
                  <a:lnTo>
                    <a:pt x="179" y="877"/>
                  </a:lnTo>
                  <a:lnTo>
                    <a:pt x="180" y="877"/>
                  </a:lnTo>
                  <a:lnTo>
                    <a:pt x="181" y="877"/>
                  </a:lnTo>
                  <a:close/>
                  <a:moveTo>
                    <a:pt x="199" y="878"/>
                  </a:moveTo>
                  <a:lnTo>
                    <a:pt x="198" y="881"/>
                  </a:lnTo>
                  <a:lnTo>
                    <a:pt x="197" y="882"/>
                  </a:lnTo>
                  <a:lnTo>
                    <a:pt x="195" y="882"/>
                  </a:lnTo>
                  <a:lnTo>
                    <a:pt x="194" y="882"/>
                  </a:lnTo>
                  <a:lnTo>
                    <a:pt x="193" y="883"/>
                  </a:lnTo>
                  <a:lnTo>
                    <a:pt x="193" y="884"/>
                  </a:lnTo>
                  <a:lnTo>
                    <a:pt x="193" y="885"/>
                  </a:lnTo>
                  <a:lnTo>
                    <a:pt x="192" y="885"/>
                  </a:lnTo>
                  <a:lnTo>
                    <a:pt x="191" y="885"/>
                  </a:lnTo>
                  <a:lnTo>
                    <a:pt x="190" y="885"/>
                  </a:lnTo>
                  <a:lnTo>
                    <a:pt x="189" y="886"/>
                  </a:lnTo>
                  <a:lnTo>
                    <a:pt x="188" y="889"/>
                  </a:lnTo>
                  <a:lnTo>
                    <a:pt x="186" y="889"/>
                  </a:lnTo>
                  <a:lnTo>
                    <a:pt x="185" y="890"/>
                  </a:lnTo>
                  <a:lnTo>
                    <a:pt x="183" y="890"/>
                  </a:lnTo>
                  <a:lnTo>
                    <a:pt x="182" y="890"/>
                  </a:lnTo>
                  <a:lnTo>
                    <a:pt x="182" y="891"/>
                  </a:lnTo>
                  <a:lnTo>
                    <a:pt x="183" y="891"/>
                  </a:lnTo>
                  <a:lnTo>
                    <a:pt x="183" y="892"/>
                  </a:lnTo>
                  <a:lnTo>
                    <a:pt x="183" y="893"/>
                  </a:lnTo>
                  <a:lnTo>
                    <a:pt x="184" y="894"/>
                  </a:lnTo>
                  <a:lnTo>
                    <a:pt x="185" y="895"/>
                  </a:lnTo>
                  <a:lnTo>
                    <a:pt x="184" y="895"/>
                  </a:lnTo>
                  <a:lnTo>
                    <a:pt x="183" y="895"/>
                  </a:lnTo>
                  <a:lnTo>
                    <a:pt x="183" y="894"/>
                  </a:lnTo>
                  <a:lnTo>
                    <a:pt x="182" y="894"/>
                  </a:lnTo>
                  <a:lnTo>
                    <a:pt x="182" y="895"/>
                  </a:lnTo>
                  <a:lnTo>
                    <a:pt x="180" y="899"/>
                  </a:lnTo>
                  <a:lnTo>
                    <a:pt x="180" y="900"/>
                  </a:lnTo>
                  <a:lnTo>
                    <a:pt x="181" y="900"/>
                  </a:lnTo>
                  <a:lnTo>
                    <a:pt x="181" y="901"/>
                  </a:lnTo>
                  <a:lnTo>
                    <a:pt x="181" y="902"/>
                  </a:lnTo>
                  <a:lnTo>
                    <a:pt x="180" y="903"/>
                  </a:lnTo>
                  <a:lnTo>
                    <a:pt x="179" y="903"/>
                  </a:lnTo>
                  <a:lnTo>
                    <a:pt x="177" y="905"/>
                  </a:lnTo>
                  <a:lnTo>
                    <a:pt x="175" y="905"/>
                  </a:lnTo>
                  <a:lnTo>
                    <a:pt x="175" y="903"/>
                  </a:lnTo>
                  <a:lnTo>
                    <a:pt x="174" y="900"/>
                  </a:lnTo>
                  <a:lnTo>
                    <a:pt x="174" y="899"/>
                  </a:lnTo>
                  <a:lnTo>
                    <a:pt x="175" y="899"/>
                  </a:lnTo>
                  <a:lnTo>
                    <a:pt x="176" y="899"/>
                  </a:lnTo>
                  <a:lnTo>
                    <a:pt x="176" y="898"/>
                  </a:lnTo>
                  <a:lnTo>
                    <a:pt x="176" y="897"/>
                  </a:lnTo>
                  <a:lnTo>
                    <a:pt x="177" y="897"/>
                  </a:lnTo>
                  <a:lnTo>
                    <a:pt x="179" y="895"/>
                  </a:lnTo>
                  <a:lnTo>
                    <a:pt x="179" y="894"/>
                  </a:lnTo>
                  <a:lnTo>
                    <a:pt x="177" y="892"/>
                  </a:lnTo>
                  <a:lnTo>
                    <a:pt x="177" y="891"/>
                  </a:lnTo>
                  <a:lnTo>
                    <a:pt x="177" y="890"/>
                  </a:lnTo>
                  <a:lnTo>
                    <a:pt x="179" y="890"/>
                  </a:lnTo>
                  <a:lnTo>
                    <a:pt x="180" y="890"/>
                  </a:lnTo>
                  <a:lnTo>
                    <a:pt x="181" y="890"/>
                  </a:lnTo>
                  <a:lnTo>
                    <a:pt x="181" y="889"/>
                  </a:lnTo>
                  <a:lnTo>
                    <a:pt x="182" y="887"/>
                  </a:lnTo>
                  <a:lnTo>
                    <a:pt x="183" y="887"/>
                  </a:lnTo>
                  <a:lnTo>
                    <a:pt x="184" y="886"/>
                  </a:lnTo>
                  <a:lnTo>
                    <a:pt x="185" y="886"/>
                  </a:lnTo>
                  <a:lnTo>
                    <a:pt x="186" y="885"/>
                  </a:lnTo>
                  <a:lnTo>
                    <a:pt x="186" y="884"/>
                  </a:lnTo>
                  <a:lnTo>
                    <a:pt x="186" y="883"/>
                  </a:lnTo>
                  <a:lnTo>
                    <a:pt x="185" y="883"/>
                  </a:lnTo>
                  <a:lnTo>
                    <a:pt x="184" y="883"/>
                  </a:lnTo>
                  <a:lnTo>
                    <a:pt x="183" y="882"/>
                  </a:lnTo>
                  <a:lnTo>
                    <a:pt x="183" y="881"/>
                  </a:lnTo>
                  <a:lnTo>
                    <a:pt x="183" y="880"/>
                  </a:lnTo>
                  <a:lnTo>
                    <a:pt x="185" y="880"/>
                  </a:lnTo>
                  <a:lnTo>
                    <a:pt x="186" y="880"/>
                  </a:lnTo>
                  <a:lnTo>
                    <a:pt x="188" y="880"/>
                  </a:lnTo>
                  <a:lnTo>
                    <a:pt x="188" y="881"/>
                  </a:lnTo>
                  <a:lnTo>
                    <a:pt x="188" y="882"/>
                  </a:lnTo>
                  <a:lnTo>
                    <a:pt x="189" y="882"/>
                  </a:lnTo>
                  <a:lnTo>
                    <a:pt x="190" y="882"/>
                  </a:lnTo>
                  <a:lnTo>
                    <a:pt x="192" y="880"/>
                  </a:lnTo>
                  <a:lnTo>
                    <a:pt x="192" y="878"/>
                  </a:lnTo>
                  <a:lnTo>
                    <a:pt x="193" y="877"/>
                  </a:lnTo>
                  <a:lnTo>
                    <a:pt x="194" y="876"/>
                  </a:lnTo>
                  <a:lnTo>
                    <a:pt x="197" y="875"/>
                  </a:lnTo>
                  <a:lnTo>
                    <a:pt x="197" y="874"/>
                  </a:lnTo>
                  <a:lnTo>
                    <a:pt x="198" y="872"/>
                  </a:lnTo>
                  <a:lnTo>
                    <a:pt x="200" y="874"/>
                  </a:lnTo>
                  <a:lnTo>
                    <a:pt x="200" y="875"/>
                  </a:lnTo>
                  <a:lnTo>
                    <a:pt x="200" y="876"/>
                  </a:lnTo>
                  <a:lnTo>
                    <a:pt x="200" y="877"/>
                  </a:lnTo>
                  <a:lnTo>
                    <a:pt x="199" y="878"/>
                  </a:lnTo>
                  <a:close/>
                  <a:moveTo>
                    <a:pt x="205" y="865"/>
                  </a:moveTo>
                  <a:lnTo>
                    <a:pt x="205" y="866"/>
                  </a:lnTo>
                  <a:lnTo>
                    <a:pt x="203" y="866"/>
                  </a:lnTo>
                  <a:lnTo>
                    <a:pt x="203" y="865"/>
                  </a:lnTo>
                  <a:lnTo>
                    <a:pt x="202" y="865"/>
                  </a:lnTo>
                  <a:lnTo>
                    <a:pt x="203" y="865"/>
                  </a:lnTo>
                  <a:lnTo>
                    <a:pt x="203" y="864"/>
                  </a:lnTo>
                  <a:lnTo>
                    <a:pt x="205" y="864"/>
                  </a:lnTo>
                  <a:lnTo>
                    <a:pt x="205" y="865"/>
                  </a:lnTo>
                  <a:close/>
                  <a:moveTo>
                    <a:pt x="186" y="866"/>
                  </a:moveTo>
                  <a:lnTo>
                    <a:pt x="185" y="866"/>
                  </a:lnTo>
                  <a:lnTo>
                    <a:pt x="188" y="864"/>
                  </a:lnTo>
                  <a:lnTo>
                    <a:pt x="188" y="862"/>
                  </a:lnTo>
                  <a:lnTo>
                    <a:pt x="188" y="864"/>
                  </a:lnTo>
                  <a:lnTo>
                    <a:pt x="186" y="865"/>
                  </a:lnTo>
                  <a:lnTo>
                    <a:pt x="186" y="866"/>
                  </a:lnTo>
                  <a:close/>
                  <a:moveTo>
                    <a:pt x="717" y="862"/>
                  </a:moveTo>
                  <a:lnTo>
                    <a:pt x="717" y="865"/>
                  </a:lnTo>
                  <a:lnTo>
                    <a:pt x="716" y="865"/>
                  </a:lnTo>
                  <a:lnTo>
                    <a:pt x="715" y="864"/>
                  </a:lnTo>
                  <a:lnTo>
                    <a:pt x="716" y="864"/>
                  </a:lnTo>
                  <a:lnTo>
                    <a:pt x="716" y="862"/>
                  </a:lnTo>
                  <a:lnTo>
                    <a:pt x="717" y="862"/>
                  </a:lnTo>
                  <a:close/>
                  <a:moveTo>
                    <a:pt x="716" y="860"/>
                  </a:moveTo>
                  <a:lnTo>
                    <a:pt x="715" y="860"/>
                  </a:lnTo>
                  <a:lnTo>
                    <a:pt x="716" y="859"/>
                  </a:lnTo>
                  <a:lnTo>
                    <a:pt x="716" y="860"/>
                  </a:lnTo>
                  <a:close/>
                  <a:moveTo>
                    <a:pt x="667" y="857"/>
                  </a:moveTo>
                  <a:lnTo>
                    <a:pt x="666" y="857"/>
                  </a:lnTo>
                  <a:lnTo>
                    <a:pt x="667" y="857"/>
                  </a:lnTo>
                  <a:close/>
                  <a:moveTo>
                    <a:pt x="212" y="849"/>
                  </a:moveTo>
                  <a:lnTo>
                    <a:pt x="211" y="850"/>
                  </a:lnTo>
                  <a:lnTo>
                    <a:pt x="211" y="851"/>
                  </a:lnTo>
                  <a:lnTo>
                    <a:pt x="211" y="850"/>
                  </a:lnTo>
                  <a:lnTo>
                    <a:pt x="210" y="851"/>
                  </a:lnTo>
                  <a:lnTo>
                    <a:pt x="209" y="851"/>
                  </a:lnTo>
                  <a:lnTo>
                    <a:pt x="209" y="852"/>
                  </a:lnTo>
                  <a:lnTo>
                    <a:pt x="208" y="851"/>
                  </a:lnTo>
                  <a:lnTo>
                    <a:pt x="207" y="850"/>
                  </a:lnTo>
                  <a:lnTo>
                    <a:pt x="208" y="849"/>
                  </a:lnTo>
                  <a:lnTo>
                    <a:pt x="209" y="849"/>
                  </a:lnTo>
                  <a:lnTo>
                    <a:pt x="210" y="849"/>
                  </a:lnTo>
                  <a:lnTo>
                    <a:pt x="211" y="849"/>
                  </a:lnTo>
                  <a:lnTo>
                    <a:pt x="212" y="848"/>
                  </a:lnTo>
                  <a:lnTo>
                    <a:pt x="214" y="848"/>
                  </a:lnTo>
                  <a:lnTo>
                    <a:pt x="212" y="849"/>
                  </a:lnTo>
                  <a:close/>
                  <a:moveTo>
                    <a:pt x="716" y="841"/>
                  </a:moveTo>
                  <a:lnTo>
                    <a:pt x="715" y="841"/>
                  </a:lnTo>
                  <a:lnTo>
                    <a:pt x="716" y="841"/>
                  </a:lnTo>
                  <a:close/>
                  <a:moveTo>
                    <a:pt x="712" y="836"/>
                  </a:moveTo>
                  <a:lnTo>
                    <a:pt x="712" y="835"/>
                  </a:lnTo>
                  <a:lnTo>
                    <a:pt x="712" y="836"/>
                  </a:lnTo>
                  <a:close/>
                  <a:moveTo>
                    <a:pt x="711" y="836"/>
                  </a:moveTo>
                  <a:lnTo>
                    <a:pt x="711" y="835"/>
                  </a:lnTo>
                  <a:lnTo>
                    <a:pt x="711" y="836"/>
                  </a:lnTo>
                  <a:close/>
                  <a:moveTo>
                    <a:pt x="197" y="831"/>
                  </a:moveTo>
                  <a:lnTo>
                    <a:pt x="197" y="830"/>
                  </a:lnTo>
                  <a:lnTo>
                    <a:pt x="197" y="831"/>
                  </a:lnTo>
                  <a:close/>
                  <a:moveTo>
                    <a:pt x="224" y="838"/>
                  </a:moveTo>
                  <a:lnTo>
                    <a:pt x="223" y="838"/>
                  </a:lnTo>
                  <a:lnTo>
                    <a:pt x="221" y="838"/>
                  </a:lnTo>
                  <a:lnTo>
                    <a:pt x="221" y="836"/>
                  </a:lnTo>
                  <a:lnTo>
                    <a:pt x="220" y="835"/>
                  </a:lnTo>
                  <a:lnTo>
                    <a:pt x="221" y="834"/>
                  </a:lnTo>
                  <a:lnTo>
                    <a:pt x="220" y="832"/>
                  </a:lnTo>
                  <a:lnTo>
                    <a:pt x="220" y="831"/>
                  </a:lnTo>
                  <a:lnTo>
                    <a:pt x="221" y="828"/>
                  </a:lnTo>
                  <a:lnTo>
                    <a:pt x="223" y="828"/>
                  </a:lnTo>
                  <a:lnTo>
                    <a:pt x="224" y="828"/>
                  </a:lnTo>
                  <a:lnTo>
                    <a:pt x="224" y="831"/>
                  </a:lnTo>
                  <a:lnTo>
                    <a:pt x="225" y="832"/>
                  </a:lnTo>
                  <a:lnTo>
                    <a:pt x="225" y="833"/>
                  </a:lnTo>
                  <a:lnTo>
                    <a:pt x="226" y="833"/>
                  </a:lnTo>
                  <a:lnTo>
                    <a:pt x="226" y="834"/>
                  </a:lnTo>
                  <a:lnTo>
                    <a:pt x="225" y="836"/>
                  </a:lnTo>
                  <a:lnTo>
                    <a:pt x="224" y="838"/>
                  </a:lnTo>
                  <a:close/>
                  <a:moveTo>
                    <a:pt x="233" y="817"/>
                  </a:moveTo>
                  <a:lnTo>
                    <a:pt x="234" y="817"/>
                  </a:lnTo>
                  <a:lnTo>
                    <a:pt x="235" y="817"/>
                  </a:lnTo>
                  <a:lnTo>
                    <a:pt x="234" y="817"/>
                  </a:lnTo>
                  <a:lnTo>
                    <a:pt x="234" y="818"/>
                  </a:lnTo>
                  <a:lnTo>
                    <a:pt x="235" y="818"/>
                  </a:lnTo>
                  <a:lnTo>
                    <a:pt x="236" y="819"/>
                  </a:lnTo>
                  <a:lnTo>
                    <a:pt x="237" y="819"/>
                  </a:lnTo>
                  <a:lnTo>
                    <a:pt x="238" y="820"/>
                  </a:lnTo>
                  <a:lnTo>
                    <a:pt x="237" y="820"/>
                  </a:lnTo>
                  <a:lnTo>
                    <a:pt x="236" y="820"/>
                  </a:lnTo>
                  <a:lnTo>
                    <a:pt x="235" y="820"/>
                  </a:lnTo>
                  <a:lnTo>
                    <a:pt x="235" y="822"/>
                  </a:lnTo>
                  <a:lnTo>
                    <a:pt x="235" y="820"/>
                  </a:lnTo>
                  <a:lnTo>
                    <a:pt x="234" y="820"/>
                  </a:lnTo>
                  <a:lnTo>
                    <a:pt x="233" y="820"/>
                  </a:lnTo>
                  <a:lnTo>
                    <a:pt x="233" y="819"/>
                  </a:lnTo>
                  <a:lnTo>
                    <a:pt x="233" y="818"/>
                  </a:lnTo>
                  <a:lnTo>
                    <a:pt x="232" y="817"/>
                  </a:lnTo>
                  <a:lnTo>
                    <a:pt x="232" y="816"/>
                  </a:lnTo>
                  <a:lnTo>
                    <a:pt x="234" y="816"/>
                  </a:lnTo>
                  <a:lnTo>
                    <a:pt x="233" y="817"/>
                  </a:lnTo>
                  <a:close/>
                  <a:moveTo>
                    <a:pt x="262" y="813"/>
                  </a:moveTo>
                  <a:lnTo>
                    <a:pt x="261" y="813"/>
                  </a:lnTo>
                  <a:lnTo>
                    <a:pt x="259" y="811"/>
                  </a:lnTo>
                  <a:lnTo>
                    <a:pt x="261" y="810"/>
                  </a:lnTo>
                  <a:lnTo>
                    <a:pt x="263" y="809"/>
                  </a:lnTo>
                  <a:lnTo>
                    <a:pt x="263" y="808"/>
                  </a:lnTo>
                  <a:lnTo>
                    <a:pt x="263" y="809"/>
                  </a:lnTo>
                  <a:lnTo>
                    <a:pt x="263" y="810"/>
                  </a:lnTo>
                  <a:lnTo>
                    <a:pt x="262" y="811"/>
                  </a:lnTo>
                  <a:lnTo>
                    <a:pt x="262" y="813"/>
                  </a:lnTo>
                  <a:close/>
                  <a:moveTo>
                    <a:pt x="252" y="806"/>
                  </a:moveTo>
                  <a:lnTo>
                    <a:pt x="251" y="806"/>
                  </a:lnTo>
                  <a:lnTo>
                    <a:pt x="250" y="807"/>
                  </a:lnTo>
                  <a:lnTo>
                    <a:pt x="249" y="807"/>
                  </a:lnTo>
                  <a:lnTo>
                    <a:pt x="248" y="807"/>
                  </a:lnTo>
                  <a:lnTo>
                    <a:pt x="248" y="808"/>
                  </a:lnTo>
                  <a:lnTo>
                    <a:pt x="246" y="809"/>
                  </a:lnTo>
                  <a:lnTo>
                    <a:pt x="245" y="810"/>
                  </a:lnTo>
                  <a:lnTo>
                    <a:pt x="245" y="811"/>
                  </a:lnTo>
                  <a:lnTo>
                    <a:pt x="244" y="811"/>
                  </a:lnTo>
                  <a:lnTo>
                    <a:pt x="243" y="813"/>
                  </a:lnTo>
                  <a:lnTo>
                    <a:pt x="242" y="813"/>
                  </a:lnTo>
                  <a:lnTo>
                    <a:pt x="242" y="814"/>
                  </a:lnTo>
                  <a:lnTo>
                    <a:pt x="241" y="814"/>
                  </a:lnTo>
                  <a:lnTo>
                    <a:pt x="242" y="815"/>
                  </a:lnTo>
                  <a:lnTo>
                    <a:pt x="241" y="816"/>
                  </a:lnTo>
                  <a:lnTo>
                    <a:pt x="240" y="817"/>
                  </a:lnTo>
                  <a:lnTo>
                    <a:pt x="238" y="817"/>
                  </a:lnTo>
                  <a:lnTo>
                    <a:pt x="238" y="818"/>
                  </a:lnTo>
                  <a:lnTo>
                    <a:pt x="240" y="819"/>
                  </a:lnTo>
                  <a:lnTo>
                    <a:pt x="238" y="819"/>
                  </a:lnTo>
                  <a:lnTo>
                    <a:pt x="237" y="818"/>
                  </a:lnTo>
                  <a:lnTo>
                    <a:pt x="235" y="817"/>
                  </a:lnTo>
                  <a:lnTo>
                    <a:pt x="235" y="816"/>
                  </a:lnTo>
                  <a:lnTo>
                    <a:pt x="235" y="815"/>
                  </a:lnTo>
                  <a:lnTo>
                    <a:pt x="234" y="815"/>
                  </a:lnTo>
                  <a:lnTo>
                    <a:pt x="233" y="815"/>
                  </a:lnTo>
                  <a:lnTo>
                    <a:pt x="232" y="815"/>
                  </a:lnTo>
                  <a:lnTo>
                    <a:pt x="231" y="814"/>
                  </a:lnTo>
                  <a:lnTo>
                    <a:pt x="232" y="814"/>
                  </a:lnTo>
                  <a:lnTo>
                    <a:pt x="233" y="814"/>
                  </a:lnTo>
                  <a:lnTo>
                    <a:pt x="234" y="814"/>
                  </a:lnTo>
                  <a:lnTo>
                    <a:pt x="235" y="814"/>
                  </a:lnTo>
                  <a:lnTo>
                    <a:pt x="236" y="813"/>
                  </a:lnTo>
                  <a:lnTo>
                    <a:pt x="234" y="813"/>
                  </a:lnTo>
                  <a:lnTo>
                    <a:pt x="234" y="811"/>
                  </a:lnTo>
                  <a:lnTo>
                    <a:pt x="234" y="810"/>
                  </a:lnTo>
                  <a:lnTo>
                    <a:pt x="235" y="810"/>
                  </a:lnTo>
                  <a:lnTo>
                    <a:pt x="236" y="810"/>
                  </a:lnTo>
                  <a:lnTo>
                    <a:pt x="236" y="809"/>
                  </a:lnTo>
                  <a:lnTo>
                    <a:pt x="237" y="809"/>
                  </a:lnTo>
                  <a:lnTo>
                    <a:pt x="238" y="809"/>
                  </a:lnTo>
                  <a:lnTo>
                    <a:pt x="240" y="809"/>
                  </a:lnTo>
                  <a:lnTo>
                    <a:pt x="241" y="808"/>
                  </a:lnTo>
                  <a:lnTo>
                    <a:pt x="242" y="808"/>
                  </a:lnTo>
                  <a:lnTo>
                    <a:pt x="242" y="807"/>
                  </a:lnTo>
                  <a:lnTo>
                    <a:pt x="243" y="807"/>
                  </a:lnTo>
                  <a:lnTo>
                    <a:pt x="244" y="807"/>
                  </a:lnTo>
                  <a:lnTo>
                    <a:pt x="244" y="808"/>
                  </a:lnTo>
                  <a:lnTo>
                    <a:pt x="245" y="806"/>
                  </a:lnTo>
                  <a:lnTo>
                    <a:pt x="249" y="803"/>
                  </a:lnTo>
                  <a:lnTo>
                    <a:pt x="248" y="806"/>
                  </a:lnTo>
                  <a:lnTo>
                    <a:pt x="249" y="806"/>
                  </a:lnTo>
                  <a:lnTo>
                    <a:pt x="250" y="806"/>
                  </a:lnTo>
                  <a:lnTo>
                    <a:pt x="250" y="803"/>
                  </a:lnTo>
                  <a:lnTo>
                    <a:pt x="250" y="802"/>
                  </a:lnTo>
                  <a:lnTo>
                    <a:pt x="251" y="802"/>
                  </a:lnTo>
                  <a:lnTo>
                    <a:pt x="251" y="803"/>
                  </a:lnTo>
                  <a:lnTo>
                    <a:pt x="251" y="805"/>
                  </a:lnTo>
                  <a:lnTo>
                    <a:pt x="252" y="806"/>
                  </a:lnTo>
                  <a:close/>
                  <a:moveTo>
                    <a:pt x="248" y="763"/>
                  </a:moveTo>
                  <a:lnTo>
                    <a:pt x="246" y="763"/>
                  </a:lnTo>
                  <a:lnTo>
                    <a:pt x="246" y="761"/>
                  </a:lnTo>
                  <a:lnTo>
                    <a:pt x="248" y="761"/>
                  </a:lnTo>
                  <a:lnTo>
                    <a:pt x="248" y="763"/>
                  </a:lnTo>
                  <a:close/>
                  <a:moveTo>
                    <a:pt x="253" y="756"/>
                  </a:moveTo>
                  <a:lnTo>
                    <a:pt x="252" y="756"/>
                  </a:lnTo>
                  <a:lnTo>
                    <a:pt x="251" y="755"/>
                  </a:lnTo>
                  <a:lnTo>
                    <a:pt x="252" y="753"/>
                  </a:lnTo>
                  <a:lnTo>
                    <a:pt x="253" y="753"/>
                  </a:lnTo>
                  <a:lnTo>
                    <a:pt x="253" y="755"/>
                  </a:lnTo>
                  <a:lnTo>
                    <a:pt x="253" y="756"/>
                  </a:lnTo>
                  <a:close/>
                  <a:moveTo>
                    <a:pt x="257" y="744"/>
                  </a:moveTo>
                  <a:lnTo>
                    <a:pt x="258" y="744"/>
                  </a:lnTo>
                  <a:lnTo>
                    <a:pt x="259" y="746"/>
                  </a:lnTo>
                  <a:lnTo>
                    <a:pt x="260" y="747"/>
                  </a:lnTo>
                  <a:lnTo>
                    <a:pt x="259" y="747"/>
                  </a:lnTo>
                  <a:lnTo>
                    <a:pt x="257" y="747"/>
                  </a:lnTo>
                  <a:lnTo>
                    <a:pt x="257" y="746"/>
                  </a:lnTo>
                  <a:lnTo>
                    <a:pt x="255" y="744"/>
                  </a:lnTo>
                  <a:lnTo>
                    <a:pt x="257" y="744"/>
                  </a:lnTo>
                  <a:close/>
                  <a:moveTo>
                    <a:pt x="245" y="743"/>
                  </a:moveTo>
                  <a:lnTo>
                    <a:pt x="244" y="743"/>
                  </a:lnTo>
                  <a:lnTo>
                    <a:pt x="245" y="743"/>
                  </a:lnTo>
                  <a:close/>
                  <a:moveTo>
                    <a:pt x="260" y="741"/>
                  </a:moveTo>
                  <a:lnTo>
                    <a:pt x="259" y="741"/>
                  </a:lnTo>
                  <a:lnTo>
                    <a:pt x="259" y="740"/>
                  </a:lnTo>
                  <a:lnTo>
                    <a:pt x="259" y="739"/>
                  </a:lnTo>
                  <a:lnTo>
                    <a:pt x="260" y="739"/>
                  </a:lnTo>
                  <a:lnTo>
                    <a:pt x="260" y="740"/>
                  </a:lnTo>
                  <a:lnTo>
                    <a:pt x="260" y="741"/>
                  </a:lnTo>
                  <a:close/>
                  <a:moveTo>
                    <a:pt x="280" y="718"/>
                  </a:moveTo>
                  <a:lnTo>
                    <a:pt x="281" y="719"/>
                  </a:lnTo>
                  <a:lnTo>
                    <a:pt x="284" y="721"/>
                  </a:lnTo>
                  <a:lnTo>
                    <a:pt x="285" y="722"/>
                  </a:lnTo>
                  <a:lnTo>
                    <a:pt x="286" y="722"/>
                  </a:lnTo>
                  <a:lnTo>
                    <a:pt x="287" y="723"/>
                  </a:lnTo>
                  <a:lnTo>
                    <a:pt x="287" y="724"/>
                  </a:lnTo>
                  <a:lnTo>
                    <a:pt x="286" y="726"/>
                  </a:lnTo>
                  <a:lnTo>
                    <a:pt x="285" y="728"/>
                  </a:lnTo>
                  <a:lnTo>
                    <a:pt x="284" y="728"/>
                  </a:lnTo>
                  <a:lnTo>
                    <a:pt x="283" y="728"/>
                  </a:lnTo>
                  <a:lnTo>
                    <a:pt x="281" y="730"/>
                  </a:lnTo>
                  <a:lnTo>
                    <a:pt x="280" y="730"/>
                  </a:lnTo>
                  <a:lnTo>
                    <a:pt x="278" y="728"/>
                  </a:lnTo>
                  <a:lnTo>
                    <a:pt x="277" y="726"/>
                  </a:lnTo>
                  <a:lnTo>
                    <a:pt x="277" y="724"/>
                  </a:lnTo>
                  <a:lnTo>
                    <a:pt x="276" y="723"/>
                  </a:lnTo>
                  <a:lnTo>
                    <a:pt x="276" y="722"/>
                  </a:lnTo>
                  <a:lnTo>
                    <a:pt x="277" y="722"/>
                  </a:lnTo>
                  <a:lnTo>
                    <a:pt x="278" y="722"/>
                  </a:lnTo>
                  <a:lnTo>
                    <a:pt x="278" y="721"/>
                  </a:lnTo>
                  <a:lnTo>
                    <a:pt x="279" y="719"/>
                  </a:lnTo>
                  <a:lnTo>
                    <a:pt x="280" y="719"/>
                  </a:lnTo>
                  <a:lnTo>
                    <a:pt x="280" y="718"/>
                  </a:lnTo>
                  <a:close/>
                  <a:moveTo>
                    <a:pt x="268" y="718"/>
                  </a:moveTo>
                  <a:lnTo>
                    <a:pt x="269" y="718"/>
                  </a:lnTo>
                  <a:lnTo>
                    <a:pt x="270" y="718"/>
                  </a:lnTo>
                  <a:lnTo>
                    <a:pt x="271" y="719"/>
                  </a:lnTo>
                  <a:lnTo>
                    <a:pt x="272" y="719"/>
                  </a:lnTo>
                  <a:lnTo>
                    <a:pt x="272" y="721"/>
                  </a:lnTo>
                  <a:lnTo>
                    <a:pt x="271" y="721"/>
                  </a:lnTo>
                  <a:lnTo>
                    <a:pt x="270" y="721"/>
                  </a:lnTo>
                  <a:lnTo>
                    <a:pt x="269" y="721"/>
                  </a:lnTo>
                  <a:lnTo>
                    <a:pt x="269" y="719"/>
                  </a:lnTo>
                  <a:lnTo>
                    <a:pt x="268" y="718"/>
                  </a:lnTo>
                  <a:close/>
                  <a:moveTo>
                    <a:pt x="301" y="715"/>
                  </a:moveTo>
                  <a:lnTo>
                    <a:pt x="300" y="715"/>
                  </a:lnTo>
                  <a:lnTo>
                    <a:pt x="300" y="716"/>
                  </a:lnTo>
                  <a:lnTo>
                    <a:pt x="298" y="716"/>
                  </a:lnTo>
                  <a:lnTo>
                    <a:pt x="298" y="717"/>
                  </a:lnTo>
                  <a:lnTo>
                    <a:pt x="298" y="718"/>
                  </a:lnTo>
                  <a:lnTo>
                    <a:pt x="298" y="719"/>
                  </a:lnTo>
                  <a:lnTo>
                    <a:pt x="298" y="721"/>
                  </a:lnTo>
                  <a:lnTo>
                    <a:pt x="298" y="722"/>
                  </a:lnTo>
                  <a:lnTo>
                    <a:pt x="298" y="723"/>
                  </a:lnTo>
                  <a:lnTo>
                    <a:pt x="297" y="723"/>
                  </a:lnTo>
                  <a:lnTo>
                    <a:pt x="296" y="723"/>
                  </a:lnTo>
                  <a:lnTo>
                    <a:pt x="295" y="724"/>
                  </a:lnTo>
                  <a:lnTo>
                    <a:pt x="294" y="724"/>
                  </a:lnTo>
                  <a:lnTo>
                    <a:pt x="294" y="723"/>
                  </a:lnTo>
                  <a:lnTo>
                    <a:pt x="294" y="722"/>
                  </a:lnTo>
                  <a:lnTo>
                    <a:pt x="294" y="721"/>
                  </a:lnTo>
                  <a:lnTo>
                    <a:pt x="294" y="719"/>
                  </a:lnTo>
                  <a:lnTo>
                    <a:pt x="294" y="718"/>
                  </a:lnTo>
                  <a:lnTo>
                    <a:pt x="294" y="719"/>
                  </a:lnTo>
                  <a:lnTo>
                    <a:pt x="295" y="719"/>
                  </a:lnTo>
                  <a:lnTo>
                    <a:pt x="295" y="718"/>
                  </a:lnTo>
                  <a:lnTo>
                    <a:pt x="296" y="717"/>
                  </a:lnTo>
                  <a:lnTo>
                    <a:pt x="297" y="716"/>
                  </a:lnTo>
                  <a:lnTo>
                    <a:pt x="297" y="715"/>
                  </a:lnTo>
                  <a:lnTo>
                    <a:pt x="297" y="714"/>
                  </a:lnTo>
                  <a:lnTo>
                    <a:pt x="297" y="713"/>
                  </a:lnTo>
                  <a:lnTo>
                    <a:pt x="297" y="711"/>
                  </a:lnTo>
                  <a:lnTo>
                    <a:pt x="297" y="710"/>
                  </a:lnTo>
                  <a:lnTo>
                    <a:pt x="297" y="709"/>
                  </a:lnTo>
                  <a:lnTo>
                    <a:pt x="298" y="709"/>
                  </a:lnTo>
                  <a:lnTo>
                    <a:pt x="298" y="707"/>
                  </a:lnTo>
                  <a:lnTo>
                    <a:pt x="300" y="707"/>
                  </a:lnTo>
                  <a:lnTo>
                    <a:pt x="300" y="706"/>
                  </a:lnTo>
                  <a:lnTo>
                    <a:pt x="300" y="705"/>
                  </a:lnTo>
                  <a:lnTo>
                    <a:pt x="301" y="703"/>
                  </a:lnTo>
                  <a:lnTo>
                    <a:pt x="301" y="702"/>
                  </a:lnTo>
                  <a:lnTo>
                    <a:pt x="302" y="702"/>
                  </a:lnTo>
                  <a:lnTo>
                    <a:pt x="302" y="703"/>
                  </a:lnTo>
                  <a:lnTo>
                    <a:pt x="302" y="705"/>
                  </a:lnTo>
                  <a:lnTo>
                    <a:pt x="303" y="705"/>
                  </a:lnTo>
                  <a:lnTo>
                    <a:pt x="302" y="706"/>
                  </a:lnTo>
                  <a:lnTo>
                    <a:pt x="302" y="707"/>
                  </a:lnTo>
                  <a:lnTo>
                    <a:pt x="302" y="709"/>
                  </a:lnTo>
                  <a:lnTo>
                    <a:pt x="302" y="710"/>
                  </a:lnTo>
                  <a:lnTo>
                    <a:pt x="302" y="711"/>
                  </a:lnTo>
                  <a:lnTo>
                    <a:pt x="302" y="713"/>
                  </a:lnTo>
                  <a:lnTo>
                    <a:pt x="301" y="713"/>
                  </a:lnTo>
                  <a:lnTo>
                    <a:pt x="301" y="714"/>
                  </a:lnTo>
                  <a:lnTo>
                    <a:pt x="301" y="715"/>
                  </a:lnTo>
                  <a:close/>
                  <a:moveTo>
                    <a:pt x="260" y="703"/>
                  </a:moveTo>
                  <a:lnTo>
                    <a:pt x="259" y="703"/>
                  </a:lnTo>
                  <a:lnTo>
                    <a:pt x="259" y="702"/>
                  </a:lnTo>
                  <a:lnTo>
                    <a:pt x="260" y="702"/>
                  </a:lnTo>
                  <a:lnTo>
                    <a:pt x="261" y="702"/>
                  </a:lnTo>
                  <a:lnTo>
                    <a:pt x="261" y="703"/>
                  </a:lnTo>
                  <a:lnTo>
                    <a:pt x="260" y="703"/>
                  </a:lnTo>
                  <a:close/>
                  <a:moveTo>
                    <a:pt x="252" y="668"/>
                  </a:moveTo>
                  <a:lnTo>
                    <a:pt x="251" y="668"/>
                  </a:lnTo>
                  <a:lnTo>
                    <a:pt x="250" y="668"/>
                  </a:lnTo>
                  <a:lnTo>
                    <a:pt x="250" y="667"/>
                  </a:lnTo>
                  <a:lnTo>
                    <a:pt x="250" y="666"/>
                  </a:lnTo>
                  <a:lnTo>
                    <a:pt x="251" y="665"/>
                  </a:lnTo>
                  <a:lnTo>
                    <a:pt x="252" y="664"/>
                  </a:lnTo>
                  <a:lnTo>
                    <a:pt x="253" y="663"/>
                  </a:lnTo>
                  <a:lnTo>
                    <a:pt x="254" y="661"/>
                  </a:lnTo>
                  <a:lnTo>
                    <a:pt x="254" y="660"/>
                  </a:lnTo>
                  <a:lnTo>
                    <a:pt x="254" y="661"/>
                  </a:lnTo>
                  <a:lnTo>
                    <a:pt x="254" y="663"/>
                  </a:lnTo>
                  <a:lnTo>
                    <a:pt x="254" y="664"/>
                  </a:lnTo>
                  <a:lnTo>
                    <a:pt x="252" y="666"/>
                  </a:lnTo>
                  <a:lnTo>
                    <a:pt x="252" y="667"/>
                  </a:lnTo>
                  <a:lnTo>
                    <a:pt x="252" y="668"/>
                  </a:lnTo>
                  <a:close/>
                  <a:moveTo>
                    <a:pt x="257" y="657"/>
                  </a:moveTo>
                  <a:lnTo>
                    <a:pt x="259" y="658"/>
                  </a:lnTo>
                  <a:lnTo>
                    <a:pt x="260" y="658"/>
                  </a:lnTo>
                  <a:lnTo>
                    <a:pt x="260" y="659"/>
                  </a:lnTo>
                  <a:lnTo>
                    <a:pt x="259" y="659"/>
                  </a:lnTo>
                  <a:lnTo>
                    <a:pt x="259" y="660"/>
                  </a:lnTo>
                  <a:lnTo>
                    <a:pt x="258" y="660"/>
                  </a:lnTo>
                  <a:lnTo>
                    <a:pt x="257" y="659"/>
                  </a:lnTo>
                  <a:lnTo>
                    <a:pt x="257" y="658"/>
                  </a:lnTo>
                  <a:lnTo>
                    <a:pt x="255" y="659"/>
                  </a:lnTo>
                  <a:lnTo>
                    <a:pt x="255" y="658"/>
                  </a:lnTo>
                  <a:lnTo>
                    <a:pt x="255" y="657"/>
                  </a:lnTo>
                  <a:lnTo>
                    <a:pt x="257" y="657"/>
                  </a:lnTo>
                  <a:close/>
                  <a:moveTo>
                    <a:pt x="268" y="647"/>
                  </a:moveTo>
                  <a:lnTo>
                    <a:pt x="267" y="647"/>
                  </a:lnTo>
                  <a:lnTo>
                    <a:pt x="267" y="646"/>
                  </a:lnTo>
                  <a:lnTo>
                    <a:pt x="267" y="644"/>
                  </a:lnTo>
                  <a:lnTo>
                    <a:pt x="267" y="643"/>
                  </a:lnTo>
                  <a:lnTo>
                    <a:pt x="267" y="642"/>
                  </a:lnTo>
                  <a:lnTo>
                    <a:pt x="268" y="643"/>
                  </a:lnTo>
                  <a:lnTo>
                    <a:pt x="269" y="643"/>
                  </a:lnTo>
                  <a:lnTo>
                    <a:pt x="269" y="644"/>
                  </a:lnTo>
                  <a:lnTo>
                    <a:pt x="269" y="647"/>
                  </a:lnTo>
                  <a:lnTo>
                    <a:pt x="268" y="647"/>
                  </a:lnTo>
                  <a:close/>
                  <a:moveTo>
                    <a:pt x="270" y="641"/>
                  </a:moveTo>
                  <a:lnTo>
                    <a:pt x="270" y="640"/>
                  </a:lnTo>
                  <a:lnTo>
                    <a:pt x="270" y="639"/>
                  </a:lnTo>
                  <a:lnTo>
                    <a:pt x="271" y="639"/>
                  </a:lnTo>
                  <a:lnTo>
                    <a:pt x="272" y="639"/>
                  </a:lnTo>
                  <a:lnTo>
                    <a:pt x="272" y="640"/>
                  </a:lnTo>
                  <a:lnTo>
                    <a:pt x="271" y="640"/>
                  </a:lnTo>
                  <a:lnTo>
                    <a:pt x="270" y="641"/>
                  </a:lnTo>
                  <a:close/>
                  <a:moveTo>
                    <a:pt x="625" y="631"/>
                  </a:moveTo>
                  <a:lnTo>
                    <a:pt x="625" y="632"/>
                  </a:lnTo>
                  <a:lnTo>
                    <a:pt x="625" y="631"/>
                  </a:lnTo>
                  <a:close/>
                  <a:moveTo>
                    <a:pt x="277" y="630"/>
                  </a:moveTo>
                  <a:lnTo>
                    <a:pt x="278" y="629"/>
                  </a:lnTo>
                  <a:lnTo>
                    <a:pt x="279" y="629"/>
                  </a:lnTo>
                  <a:lnTo>
                    <a:pt x="279" y="630"/>
                  </a:lnTo>
                  <a:lnTo>
                    <a:pt x="278" y="630"/>
                  </a:lnTo>
                  <a:lnTo>
                    <a:pt x="277" y="634"/>
                  </a:lnTo>
                  <a:lnTo>
                    <a:pt x="276" y="635"/>
                  </a:lnTo>
                  <a:lnTo>
                    <a:pt x="276" y="634"/>
                  </a:lnTo>
                  <a:lnTo>
                    <a:pt x="276" y="633"/>
                  </a:lnTo>
                  <a:lnTo>
                    <a:pt x="275" y="633"/>
                  </a:lnTo>
                  <a:lnTo>
                    <a:pt x="275" y="634"/>
                  </a:lnTo>
                  <a:lnTo>
                    <a:pt x="272" y="634"/>
                  </a:lnTo>
                  <a:lnTo>
                    <a:pt x="271" y="634"/>
                  </a:lnTo>
                  <a:lnTo>
                    <a:pt x="270" y="633"/>
                  </a:lnTo>
                  <a:lnTo>
                    <a:pt x="270" y="632"/>
                  </a:lnTo>
                  <a:lnTo>
                    <a:pt x="271" y="632"/>
                  </a:lnTo>
                  <a:lnTo>
                    <a:pt x="271" y="631"/>
                  </a:lnTo>
                  <a:lnTo>
                    <a:pt x="272" y="631"/>
                  </a:lnTo>
                  <a:lnTo>
                    <a:pt x="272" y="630"/>
                  </a:lnTo>
                  <a:lnTo>
                    <a:pt x="274" y="630"/>
                  </a:lnTo>
                  <a:lnTo>
                    <a:pt x="275" y="630"/>
                  </a:lnTo>
                  <a:lnTo>
                    <a:pt x="276" y="629"/>
                  </a:lnTo>
                  <a:lnTo>
                    <a:pt x="277" y="630"/>
                  </a:lnTo>
                  <a:close/>
                  <a:moveTo>
                    <a:pt x="269" y="629"/>
                  </a:moveTo>
                  <a:lnTo>
                    <a:pt x="269" y="631"/>
                  </a:lnTo>
                  <a:lnTo>
                    <a:pt x="270" y="634"/>
                  </a:lnTo>
                  <a:lnTo>
                    <a:pt x="270" y="635"/>
                  </a:lnTo>
                  <a:lnTo>
                    <a:pt x="270" y="636"/>
                  </a:lnTo>
                  <a:lnTo>
                    <a:pt x="269" y="638"/>
                  </a:lnTo>
                  <a:lnTo>
                    <a:pt x="268" y="638"/>
                  </a:lnTo>
                  <a:lnTo>
                    <a:pt x="268" y="639"/>
                  </a:lnTo>
                  <a:lnTo>
                    <a:pt x="267" y="640"/>
                  </a:lnTo>
                  <a:lnTo>
                    <a:pt x="266" y="641"/>
                  </a:lnTo>
                  <a:lnTo>
                    <a:pt x="264" y="642"/>
                  </a:lnTo>
                  <a:lnTo>
                    <a:pt x="263" y="643"/>
                  </a:lnTo>
                  <a:lnTo>
                    <a:pt x="262" y="643"/>
                  </a:lnTo>
                  <a:lnTo>
                    <a:pt x="262" y="641"/>
                  </a:lnTo>
                  <a:lnTo>
                    <a:pt x="261" y="641"/>
                  </a:lnTo>
                  <a:lnTo>
                    <a:pt x="261" y="640"/>
                  </a:lnTo>
                  <a:lnTo>
                    <a:pt x="262" y="640"/>
                  </a:lnTo>
                  <a:lnTo>
                    <a:pt x="262" y="639"/>
                  </a:lnTo>
                  <a:lnTo>
                    <a:pt x="263" y="639"/>
                  </a:lnTo>
                  <a:lnTo>
                    <a:pt x="264" y="639"/>
                  </a:lnTo>
                  <a:lnTo>
                    <a:pt x="263" y="639"/>
                  </a:lnTo>
                  <a:lnTo>
                    <a:pt x="263" y="638"/>
                  </a:lnTo>
                  <a:lnTo>
                    <a:pt x="262" y="639"/>
                  </a:lnTo>
                  <a:lnTo>
                    <a:pt x="262" y="638"/>
                  </a:lnTo>
                  <a:lnTo>
                    <a:pt x="261" y="638"/>
                  </a:lnTo>
                  <a:lnTo>
                    <a:pt x="261" y="636"/>
                  </a:lnTo>
                  <a:lnTo>
                    <a:pt x="261" y="635"/>
                  </a:lnTo>
                  <a:lnTo>
                    <a:pt x="262" y="635"/>
                  </a:lnTo>
                  <a:lnTo>
                    <a:pt x="262" y="634"/>
                  </a:lnTo>
                  <a:lnTo>
                    <a:pt x="262" y="633"/>
                  </a:lnTo>
                  <a:lnTo>
                    <a:pt x="262" y="632"/>
                  </a:lnTo>
                  <a:lnTo>
                    <a:pt x="263" y="632"/>
                  </a:lnTo>
                  <a:lnTo>
                    <a:pt x="263" y="631"/>
                  </a:lnTo>
                  <a:lnTo>
                    <a:pt x="263" y="630"/>
                  </a:lnTo>
                  <a:lnTo>
                    <a:pt x="262" y="629"/>
                  </a:lnTo>
                  <a:lnTo>
                    <a:pt x="263" y="629"/>
                  </a:lnTo>
                  <a:lnTo>
                    <a:pt x="264" y="629"/>
                  </a:lnTo>
                  <a:lnTo>
                    <a:pt x="266" y="629"/>
                  </a:lnTo>
                  <a:lnTo>
                    <a:pt x="267" y="627"/>
                  </a:lnTo>
                  <a:lnTo>
                    <a:pt x="268" y="627"/>
                  </a:lnTo>
                  <a:lnTo>
                    <a:pt x="269" y="629"/>
                  </a:lnTo>
                  <a:close/>
                  <a:moveTo>
                    <a:pt x="279" y="625"/>
                  </a:moveTo>
                  <a:lnTo>
                    <a:pt x="279" y="626"/>
                  </a:lnTo>
                  <a:lnTo>
                    <a:pt x="279" y="627"/>
                  </a:lnTo>
                  <a:lnTo>
                    <a:pt x="278" y="627"/>
                  </a:lnTo>
                  <a:lnTo>
                    <a:pt x="278" y="629"/>
                  </a:lnTo>
                  <a:lnTo>
                    <a:pt x="278" y="627"/>
                  </a:lnTo>
                  <a:lnTo>
                    <a:pt x="277" y="627"/>
                  </a:lnTo>
                  <a:lnTo>
                    <a:pt x="277" y="626"/>
                  </a:lnTo>
                  <a:lnTo>
                    <a:pt x="277" y="625"/>
                  </a:lnTo>
                  <a:lnTo>
                    <a:pt x="278" y="625"/>
                  </a:lnTo>
                  <a:lnTo>
                    <a:pt x="278" y="624"/>
                  </a:lnTo>
                  <a:lnTo>
                    <a:pt x="279" y="625"/>
                  </a:lnTo>
                  <a:close/>
                  <a:moveTo>
                    <a:pt x="357" y="621"/>
                  </a:moveTo>
                  <a:lnTo>
                    <a:pt x="356" y="619"/>
                  </a:lnTo>
                  <a:lnTo>
                    <a:pt x="357" y="618"/>
                  </a:lnTo>
                  <a:lnTo>
                    <a:pt x="357" y="619"/>
                  </a:lnTo>
                  <a:lnTo>
                    <a:pt x="357" y="621"/>
                  </a:lnTo>
                  <a:close/>
                  <a:moveTo>
                    <a:pt x="219" y="618"/>
                  </a:moveTo>
                  <a:lnTo>
                    <a:pt x="219" y="619"/>
                  </a:lnTo>
                  <a:lnTo>
                    <a:pt x="219" y="621"/>
                  </a:lnTo>
                  <a:lnTo>
                    <a:pt x="219" y="622"/>
                  </a:lnTo>
                  <a:lnTo>
                    <a:pt x="220" y="622"/>
                  </a:lnTo>
                  <a:lnTo>
                    <a:pt x="221" y="623"/>
                  </a:lnTo>
                  <a:lnTo>
                    <a:pt x="221" y="624"/>
                  </a:lnTo>
                  <a:lnTo>
                    <a:pt x="220" y="624"/>
                  </a:lnTo>
                  <a:lnTo>
                    <a:pt x="219" y="623"/>
                  </a:lnTo>
                  <a:lnTo>
                    <a:pt x="218" y="624"/>
                  </a:lnTo>
                  <a:lnTo>
                    <a:pt x="218" y="623"/>
                  </a:lnTo>
                  <a:lnTo>
                    <a:pt x="217" y="623"/>
                  </a:lnTo>
                  <a:lnTo>
                    <a:pt x="217" y="624"/>
                  </a:lnTo>
                  <a:lnTo>
                    <a:pt x="217" y="625"/>
                  </a:lnTo>
                  <a:lnTo>
                    <a:pt x="217" y="626"/>
                  </a:lnTo>
                  <a:lnTo>
                    <a:pt x="216" y="626"/>
                  </a:lnTo>
                  <a:lnTo>
                    <a:pt x="215" y="625"/>
                  </a:lnTo>
                  <a:lnTo>
                    <a:pt x="212" y="625"/>
                  </a:lnTo>
                  <a:lnTo>
                    <a:pt x="212" y="626"/>
                  </a:lnTo>
                  <a:lnTo>
                    <a:pt x="211" y="625"/>
                  </a:lnTo>
                  <a:lnTo>
                    <a:pt x="210" y="625"/>
                  </a:lnTo>
                  <a:lnTo>
                    <a:pt x="210" y="624"/>
                  </a:lnTo>
                  <a:lnTo>
                    <a:pt x="210" y="623"/>
                  </a:lnTo>
                  <a:lnTo>
                    <a:pt x="211" y="623"/>
                  </a:lnTo>
                  <a:lnTo>
                    <a:pt x="211" y="622"/>
                  </a:lnTo>
                  <a:lnTo>
                    <a:pt x="211" y="623"/>
                  </a:lnTo>
                  <a:lnTo>
                    <a:pt x="211" y="624"/>
                  </a:lnTo>
                  <a:lnTo>
                    <a:pt x="212" y="623"/>
                  </a:lnTo>
                  <a:lnTo>
                    <a:pt x="212" y="622"/>
                  </a:lnTo>
                  <a:lnTo>
                    <a:pt x="212" y="621"/>
                  </a:lnTo>
                  <a:lnTo>
                    <a:pt x="211" y="621"/>
                  </a:lnTo>
                  <a:lnTo>
                    <a:pt x="211" y="619"/>
                  </a:lnTo>
                  <a:lnTo>
                    <a:pt x="212" y="619"/>
                  </a:lnTo>
                  <a:lnTo>
                    <a:pt x="211" y="618"/>
                  </a:lnTo>
                  <a:lnTo>
                    <a:pt x="212" y="617"/>
                  </a:lnTo>
                  <a:lnTo>
                    <a:pt x="214" y="617"/>
                  </a:lnTo>
                  <a:lnTo>
                    <a:pt x="214" y="618"/>
                  </a:lnTo>
                  <a:lnTo>
                    <a:pt x="214" y="619"/>
                  </a:lnTo>
                  <a:lnTo>
                    <a:pt x="214" y="618"/>
                  </a:lnTo>
                  <a:lnTo>
                    <a:pt x="215" y="618"/>
                  </a:lnTo>
                  <a:lnTo>
                    <a:pt x="216" y="618"/>
                  </a:lnTo>
                  <a:lnTo>
                    <a:pt x="217" y="617"/>
                  </a:lnTo>
                  <a:lnTo>
                    <a:pt x="218" y="616"/>
                  </a:lnTo>
                  <a:lnTo>
                    <a:pt x="218" y="617"/>
                  </a:lnTo>
                  <a:lnTo>
                    <a:pt x="218" y="618"/>
                  </a:lnTo>
                  <a:lnTo>
                    <a:pt x="219" y="618"/>
                  </a:lnTo>
                  <a:close/>
                  <a:moveTo>
                    <a:pt x="221" y="616"/>
                  </a:moveTo>
                  <a:lnTo>
                    <a:pt x="221" y="617"/>
                  </a:lnTo>
                  <a:lnTo>
                    <a:pt x="220" y="618"/>
                  </a:lnTo>
                  <a:lnTo>
                    <a:pt x="219" y="617"/>
                  </a:lnTo>
                  <a:lnTo>
                    <a:pt x="219" y="616"/>
                  </a:lnTo>
                  <a:lnTo>
                    <a:pt x="219" y="615"/>
                  </a:lnTo>
                  <a:lnTo>
                    <a:pt x="220" y="616"/>
                  </a:lnTo>
                  <a:lnTo>
                    <a:pt x="220" y="615"/>
                  </a:lnTo>
                  <a:lnTo>
                    <a:pt x="221" y="615"/>
                  </a:lnTo>
                  <a:lnTo>
                    <a:pt x="221" y="616"/>
                  </a:lnTo>
                  <a:close/>
                  <a:moveTo>
                    <a:pt x="224" y="614"/>
                  </a:moveTo>
                  <a:lnTo>
                    <a:pt x="224" y="615"/>
                  </a:lnTo>
                  <a:lnTo>
                    <a:pt x="223" y="615"/>
                  </a:lnTo>
                  <a:lnTo>
                    <a:pt x="223" y="616"/>
                  </a:lnTo>
                  <a:lnTo>
                    <a:pt x="221" y="616"/>
                  </a:lnTo>
                  <a:lnTo>
                    <a:pt x="223" y="615"/>
                  </a:lnTo>
                  <a:lnTo>
                    <a:pt x="221" y="615"/>
                  </a:lnTo>
                  <a:lnTo>
                    <a:pt x="221" y="614"/>
                  </a:lnTo>
                  <a:lnTo>
                    <a:pt x="220" y="614"/>
                  </a:lnTo>
                  <a:lnTo>
                    <a:pt x="221" y="614"/>
                  </a:lnTo>
                  <a:lnTo>
                    <a:pt x="223" y="614"/>
                  </a:lnTo>
                  <a:lnTo>
                    <a:pt x="223" y="613"/>
                  </a:lnTo>
                  <a:lnTo>
                    <a:pt x="224" y="613"/>
                  </a:lnTo>
                  <a:lnTo>
                    <a:pt x="224" y="614"/>
                  </a:lnTo>
                  <a:close/>
                  <a:moveTo>
                    <a:pt x="226" y="613"/>
                  </a:moveTo>
                  <a:lnTo>
                    <a:pt x="226" y="614"/>
                  </a:lnTo>
                  <a:lnTo>
                    <a:pt x="225" y="614"/>
                  </a:lnTo>
                  <a:lnTo>
                    <a:pt x="224" y="614"/>
                  </a:lnTo>
                  <a:lnTo>
                    <a:pt x="224" y="613"/>
                  </a:lnTo>
                  <a:lnTo>
                    <a:pt x="225" y="613"/>
                  </a:lnTo>
                  <a:lnTo>
                    <a:pt x="225" y="611"/>
                  </a:lnTo>
                  <a:lnTo>
                    <a:pt x="224" y="611"/>
                  </a:lnTo>
                  <a:lnTo>
                    <a:pt x="225" y="610"/>
                  </a:lnTo>
                  <a:lnTo>
                    <a:pt x="226" y="611"/>
                  </a:lnTo>
                  <a:lnTo>
                    <a:pt x="226" y="613"/>
                  </a:lnTo>
                  <a:close/>
                  <a:moveTo>
                    <a:pt x="629" y="606"/>
                  </a:moveTo>
                  <a:lnTo>
                    <a:pt x="628" y="606"/>
                  </a:lnTo>
                  <a:lnTo>
                    <a:pt x="626" y="606"/>
                  </a:lnTo>
                  <a:lnTo>
                    <a:pt x="626" y="605"/>
                  </a:lnTo>
                  <a:lnTo>
                    <a:pt x="625" y="604"/>
                  </a:lnTo>
                  <a:lnTo>
                    <a:pt x="624" y="602"/>
                  </a:lnTo>
                  <a:lnTo>
                    <a:pt x="624" y="601"/>
                  </a:lnTo>
                  <a:lnTo>
                    <a:pt x="625" y="601"/>
                  </a:lnTo>
                  <a:lnTo>
                    <a:pt x="626" y="601"/>
                  </a:lnTo>
                  <a:lnTo>
                    <a:pt x="628" y="602"/>
                  </a:lnTo>
                  <a:lnTo>
                    <a:pt x="629" y="602"/>
                  </a:lnTo>
                  <a:lnTo>
                    <a:pt x="630" y="604"/>
                  </a:lnTo>
                  <a:lnTo>
                    <a:pt x="629" y="605"/>
                  </a:lnTo>
                  <a:lnTo>
                    <a:pt x="629" y="606"/>
                  </a:lnTo>
                  <a:close/>
                  <a:moveTo>
                    <a:pt x="228" y="606"/>
                  </a:moveTo>
                  <a:lnTo>
                    <a:pt x="228" y="607"/>
                  </a:lnTo>
                  <a:lnTo>
                    <a:pt x="228" y="608"/>
                  </a:lnTo>
                  <a:lnTo>
                    <a:pt x="229" y="608"/>
                  </a:lnTo>
                  <a:lnTo>
                    <a:pt x="232" y="607"/>
                  </a:lnTo>
                  <a:lnTo>
                    <a:pt x="232" y="608"/>
                  </a:lnTo>
                  <a:lnTo>
                    <a:pt x="232" y="609"/>
                  </a:lnTo>
                  <a:lnTo>
                    <a:pt x="231" y="609"/>
                  </a:lnTo>
                  <a:lnTo>
                    <a:pt x="231" y="610"/>
                  </a:lnTo>
                  <a:lnTo>
                    <a:pt x="229" y="610"/>
                  </a:lnTo>
                  <a:lnTo>
                    <a:pt x="228" y="611"/>
                  </a:lnTo>
                  <a:lnTo>
                    <a:pt x="228" y="613"/>
                  </a:lnTo>
                  <a:lnTo>
                    <a:pt x="228" y="614"/>
                  </a:lnTo>
                  <a:lnTo>
                    <a:pt x="227" y="614"/>
                  </a:lnTo>
                  <a:lnTo>
                    <a:pt x="227" y="615"/>
                  </a:lnTo>
                  <a:lnTo>
                    <a:pt x="227" y="616"/>
                  </a:lnTo>
                  <a:lnTo>
                    <a:pt x="227" y="615"/>
                  </a:lnTo>
                  <a:lnTo>
                    <a:pt x="226" y="614"/>
                  </a:lnTo>
                  <a:lnTo>
                    <a:pt x="226" y="613"/>
                  </a:lnTo>
                  <a:lnTo>
                    <a:pt x="227" y="611"/>
                  </a:lnTo>
                  <a:lnTo>
                    <a:pt x="226" y="610"/>
                  </a:lnTo>
                  <a:lnTo>
                    <a:pt x="225" y="610"/>
                  </a:lnTo>
                  <a:lnTo>
                    <a:pt x="224" y="610"/>
                  </a:lnTo>
                  <a:lnTo>
                    <a:pt x="224" y="609"/>
                  </a:lnTo>
                  <a:lnTo>
                    <a:pt x="225" y="609"/>
                  </a:lnTo>
                  <a:lnTo>
                    <a:pt x="226" y="608"/>
                  </a:lnTo>
                  <a:lnTo>
                    <a:pt x="226" y="609"/>
                  </a:lnTo>
                  <a:lnTo>
                    <a:pt x="227" y="608"/>
                  </a:lnTo>
                  <a:lnTo>
                    <a:pt x="226" y="608"/>
                  </a:lnTo>
                  <a:lnTo>
                    <a:pt x="227" y="606"/>
                  </a:lnTo>
                  <a:lnTo>
                    <a:pt x="227" y="607"/>
                  </a:lnTo>
                  <a:lnTo>
                    <a:pt x="228" y="607"/>
                  </a:lnTo>
                  <a:lnTo>
                    <a:pt x="228" y="606"/>
                  </a:lnTo>
                  <a:lnTo>
                    <a:pt x="228" y="605"/>
                  </a:lnTo>
                  <a:lnTo>
                    <a:pt x="228" y="604"/>
                  </a:lnTo>
                  <a:lnTo>
                    <a:pt x="229" y="604"/>
                  </a:lnTo>
                  <a:lnTo>
                    <a:pt x="228" y="602"/>
                  </a:lnTo>
                  <a:lnTo>
                    <a:pt x="229" y="600"/>
                  </a:lnTo>
                  <a:lnTo>
                    <a:pt x="229" y="601"/>
                  </a:lnTo>
                  <a:lnTo>
                    <a:pt x="229" y="602"/>
                  </a:lnTo>
                  <a:lnTo>
                    <a:pt x="229" y="604"/>
                  </a:lnTo>
                  <a:lnTo>
                    <a:pt x="229" y="605"/>
                  </a:lnTo>
                  <a:lnTo>
                    <a:pt x="228" y="605"/>
                  </a:lnTo>
                  <a:lnTo>
                    <a:pt x="228" y="606"/>
                  </a:lnTo>
                  <a:close/>
                  <a:moveTo>
                    <a:pt x="231" y="596"/>
                  </a:moveTo>
                  <a:lnTo>
                    <a:pt x="229" y="596"/>
                  </a:lnTo>
                  <a:lnTo>
                    <a:pt x="229" y="597"/>
                  </a:lnTo>
                  <a:lnTo>
                    <a:pt x="228" y="597"/>
                  </a:lnTo>
                  <a:lnTo>
                    <a:pt x="228" y="596"/>
                  </a:lnTo>
                  <a:lnTo>
                    <a:pt x="228" y="594"/>
                  </a:lnTo>
                  <a:lnTo>
                    <a:pt x="229" y="594"/>
                  </a:lnTo>
                  <a:lnTo>
                    <a:pt x="231" y="594"/>
                  </a:lnTo>
                  <a:lnTo>
                    <a:pt x="231" y="596"/>
                  </a:lnTo>
                  <a:close/>
                  <a:moveTo>
                    <a:pt x="245" y="589"/>
                  </a:moveTo>
                  <a:lnTo>
                    <a:pt x="246" y="591"/>
                  </a:lnTo>
                  <a:lnTo>
                    <a:pt x="245" y="592"/>
                  </a:lnTo>
                  <a:lnTo>
                    <a:pt x="244" y="593"/>
                  </a:lnTo>
                  <a:lnTo>
                    <a:pt x="245" y="593"/>
                  </a:lnTo>
                  <a:lnTo>
                    <a:pt x="244" y="594"/>
                  </a:lnTo>
                  <a:lnTo>
                    <a:pt x="244" y="596"/>
                  </a:lnTo>
                  <a:lnTo>
                    <a:pt x="243" y="597"/>
                  </a:lnTo>
                  <a:lnTo>
                    <a:pt x="242" y="599"/>
                  </a:lnTo>
                  <a:lnTo>
                    <a:pt x="241" y="600"/>
                  </a:lnTo>
                  <a:lnTo>
                    <a:pt x="238" y="600"/>
                  </a:lnTo>
                  <a:lnTo>
                    <a:pt x="237" y="599"/>
                  </a:lnTo>
                  <a:lnTo>
                    <a:pt x="238" y="598"/>
                  </a:lnTo>
                  <a:lnTo>
                    <a:pt x="238" y="599"/>
                  </a:lnTo>
                  <a:lnTo>
                    <a:pt x="240" y="599"/>
                  </a:lnTo>
                  <a:lnTo>
                    <a:pt x="238" y="598"/>
                  </a:lnTo>
                  <a:lnTo>
                    <a:pt x="240" y="598"/>
                  </a:lnTo>
                  <a:lnTo>
                    <a:pt x="240" y="597"/>
                  </a:lnTo>
                  <a:lnTo>
                    <a:pt x="241" y="597"/>
                  </a:lnTo>
                  <a:lnTo>
                    <a:pt x="240" y="597"/>
                  </a:lnTo>
                  <a:lnTo>
                    <a:pt x="240" y="596"/>
                  </a:lnTo>
                  <a:lnTo>
                    <a:pt x="241" y="594"/>
                  </a:lnTo>
                  <a:lnTo>
                    <a:pt x="242" y="593"/>
                  </a:lnTo>
                  <a:lnTo>
                    <a:pt x="242" y="592"/>
                  </a:lnTo>
                  <a:lnTo>
                    <a:pt x="243" y="591"/>
                  </a:lnTo>
                  <a:lnTo>
                    <a:pt x="244" y="591"/>
                  </a:lnTo>
                  <a:lnTo>
                    <a:pt x="245" y="591"/>
                  </a:lnTo>
                  <a:lnTo>
                    <a:pt x="244" y="590"/>
                  </a:lnTo>
                  <a:lnTo>
                    <a:pt x="245" y="589"/>
                  </a:lnTo>
                  <a:close/>
                  <a:moveTo>
                    <a:pt x="245" y="585"/>
                  </a:moveTo>
                  <a:lnTo>
                    <a:pt x="246" y="585"/>
                  </a:lnTo>
                  <a:lnTo>
                    <a:pt x="246" y="587"/>
                  </a:lnTo>
                  <a:lnTo>
                    <a:pt x="245" y="587"/>
                  </a:lnTo>
                  <a:lnTo>
                    <a:pt x="244" y="587"/>
                  </a:lnTo>
                  <a:lnTo>
                    <a:pt x="244" y="585"/>
                  </a:lnTo>
                  <a:lnTo>
                    <a:pt x="245" y="585"/>
                  </a:lnTo>
                  <a:close/>
                  <a:moveTo>
                    <a:pt x="346" y="573"/>
                  </a:moveTo>
                  <a:lnTo>
                    <a:pt x="347" y="573"/>
                  </a:lnTo>
                  <a:lnTo>
                    <a:pt x="346" y="573"/>
                  </a:lnTo>
                  <a:lnTo>
                    <a:pt x="345" y="573"/>
                  </a:lnTo>
                  <a:lnTo>
                    <a:pt x="344" y="573"/>
                  </a:lnTo>
                  <a:lnTo>
                    <a:pt x="344" y="572"/>
                  </a:lnTo>
                  <a:lnTo>
                    <a:pt x="345" y="572"/>
                  </a:lnTo>
                  <a:lnTo>
                    <a:pt x="346" y="572"/>
                  </a:lnTo>
                  <a:lnTo>
                    <a:pt x="346" y="573"/>
                  </a:lnTo>
                  <a:close/>
                  <a:moveTo>
                    <a:pt x="253" y="571"/>
                  </a:moveTo>
                  <a:lnTo>
                    <a:pt x="253" y="572"/>
                  </a:lnTo>
                  <a:lnTo>
                    <a:pt x="254" y="572"/>
                  </a:lnTo>
                  <a:lnTo>
                    <a:pt x="254" y="573"/>
                  </a:lnTo>
                  <a:lnTo>
                    <a:pt x="254" y="574"/>
                  </a:lnTo>
                  <a:lnTo>
                    <a:pt x="253" y="575"/>
                  </a:lnTo>
                  <a:lnTo>
                    <a:pt x="252" y="575"/>
                  </a:lnTo>
                  <a:lnTo>
                    <a:pt x="252" y="576"/>
                  </a:lnTo>
                  <a:lnTo>
                    <a:pt x="251" y="576"/>
                  </a:lnTo>
                  <a:lnTo>
                    <a:pt x="251" y="575"/>
                  </a:lnTo>
                  <a:lnTo>
                    <a:pt x="250" y="575"/>
                  </a:lnTo>
                  <a:lnTo>
                    <a:pt x="250" y="574"/>
                  </a:lnTo>
                  <a:lnTo>
                    <a:pt x="249" y="574"/>
                  </a:lnTo>
                  <a:lnTo>
                    <a:pt x="249" y="573"/>
                  </a:lnTo>
                  <a:lnTo>
                    <a:pt x="250" y="574"/>
                  </a:lnTo>
                  <a:lnTo>
                    <a:pt x="251" y="574"/>
                  </a:lnTo>
                  <a:lnTo>
                    <a:pt x="251" y="573"/>
                  </a:lnTo>
                  <a:lnTo>
                    <a:pt x="250" y="573"/>
                  </a:lnTo>
                  <a:lnTo>
                    <a:pt x="250" y="572"/>
                  </a:lnTo>
                  <a:lnTo>
                    <a:pt x="250" y="571"/>
                  </a:lnTo>
                  <a:lnTo>
                    <a:pt x="250" y="569"/>
                  </a:lnTo>
                  <a:lnTo>
                    <a:pt x="251" y="569"/>
                  </a:lnTo>
                  <a:lnTo>
                    <a:pt x="251" y="568"/>
                  </a:lnTo>
                  <a:lnTo>
                    <a:pt x="251" y="569"/>
                  </a:lnTo>
                  <a:lnTo>
                    <a:pt x="253" y="569"/>
                  </a:lnTo>
                  <a:lnTo>
                    <a:pt x="253" y="571"/>
                  </a:lnTo>
                  <a:close/>
                  <a:moveTo>
                    <a:pt x="620" y="569"/>
                  </a:moveTo>
                  <a:lnTo>
                    <a:pt x="619" y="569"/>
                  </a:lnTo>
                  <a:lnTo>
                    <a:pt x="619" y="568"/>
                  </a:lnTo>
                  <a:lnTo>
                    <a:pt x="619" y="567"/>
                  </a:lnTo>
                  <a:lnTo>
                    <a:pt x="620" y="567"/>
                  </a:lnTo>
                  <a:lnTo>
                    <a:pt x="620" y="568"/>
                  </a:lnTo>
                  <a:lnTo>
                    <a:pt x="620" y="569"/>
                  </a:lnTo>
                  <a:close/>
                  <a:moveTo>
                    <a:pt x="347" y="566"/>
                  </a:moveTo>
                  <a:lnTo>
                    <a:pt x="348" y="567"/>
                  </a:lnTo>
                  <a:lnTo>
                    <a:pt x="349" y="567"/>
                  </a:lnTo>
                  <a:lnTo>
                    <a:pt x="350" y="566"/>
                  </a:lnTo>
                  <a:lnTo>
                    <a:pt x="352" y="566"/>
                  </a:lnTo>
                  <a:lnTo>
                    <a:pt x="353" y="565"/>
                  </a:lnTo>
                  <a:lnTo>
                    <a:pt x="354" y="566"/>
                  </a:lnTo>
                  <a:lnTo>
                    <a:pt x="353" y="567"/>
                  </a:lnTo>
                  <a:lnTo>
                    <a:pt x="352" y="567"/>
                  </a:lnTo>
                  <a:lnTo>
                    <a:pt x="350" y="567"/>
                  </a:lnTo>
                  <a:lnTo>
                    <a:pt x="350" y="568"/>
                  </a:lnTo>
                  <a:lnTo>
                    <a:pt x="350" y="569"/>
                  </a:lnTo>
                  <a:lnTo>
                    <a:pt x="349" y="569"/>
                  </a:lnTo>
                  <a:lnTo>
                    <a:pt x="348" y="569"/>
                  </a:lnTo>
                  <a:lnTo>
                    <a:pt x="349" y="568"/>
                  </a:lnTo>
                  <a:lnTo>
                    <a:pt x="348" y="568"/>
                  </a:lnTo>
                  <a:lnTo>
                    <a:pt x="347" y="568"/>
                  </a:lnTo>
                  <a:lnTo>
                    <a:pt x="347" y="569"/>
                  </a:lnTo>
                  <a:lnTo>
                    <a:pt x="346" y="568"/>
                  </a:lnTo>
                  <a:lnTo>
                    <a:pt x="346" y="569"/>
                  </a:lnTo>
                  <a:lnTo>
                    <a:pt x="345" y="568"/>
                  </a:lnTo>
                  <a:lnTo>
                    <a:pt x="345" y="569"/>
                  </a:lnTo>
                  <a:lnTo>
                    <a:pt x="345" y="568"/>
                  </a:lnTo>
                  <a:lnTo>
                    <a:pt x="344" y="567"/>
                  </a:lnTo>
                  <a:lnTo>
                    <a:pt x="344" y="566"/>
                  </a:lnTo>
                  <a:lnTo>
                    <a:pt x="344" y="565"/>
                  </a:lnTo>
                  <a:lnTo>
                    <a:pt x="345" y="565"/>
                  </a:lnTo>
                  <a:lnTo>
                    <a:pt x="346" y="565"/>
                  </a:lnTo>
                  <a:lnTo>
                    <a:pt x="347" y="565"/>
                  </a:lnTo>
                  <a:lnTo>
                    <a:pt x="347" y="566"/>
                  </a:lnTo>
                  <a:close/>
                  <a:moveTo>
                    <a:pt x="300" y="567"/>
                  </a:moveTo>
                  <a:lnTo>
                    <a:pt x="300" y="568"/>
                  </a:lnTo>
                  <a:lnTo>
                    <a:pt x="298" y="568"/>
                  </a:lnTo>
                  <a:lnTo>
                    <a:pt x="298" y="569"/>
                  </a:lnTo>
                  <a:lnTo>
                    <a:pt x="298" y="571"/>
                  </a:lnTo>
                  <a:lnTo>
                    <a:pt x="298" y="572"/>
                  </a:lnTo>
                  <a:lnTo>
                    <a:pt x="300" y="572"/>
                  </a:lnTo>
                  <a:lnTo>
                    <a:pt x="300" y="573"/>
                  </a:lnTo>
                  <a:lnTo>
                    <a:pt x="300" y="574"/>
                  </a:lnTo>
                  <a:lnTo>
                    <a:pt x="300" y="575"/>
                  </a:lnTo>
                  <a:lnTo>
                    <a:pt x="301" y="577"/>
                  </a:lnTo>
                  <a:lnTo>
                    <a:pt x="302" y="579"/>
                  </a:lnTo>
                  <a:lnTo>
                    <a:pt x="302" y="580"/>
                  </a:lnTo>
                  <a:lnTo>
                    <a:pt x="303" y="580"/>
                  </a:lnTo>
                  <a:lnTo>
                    <a:pt x="304" y="580"/>
                  </a:lnTo>
                  <a:lnTo>
                    <a:pt x="305" y="580"/>
                  </a:lnTo>
                  <a:lnTo>
                    <a:pt x="306" y="580"/>
                  </a:lnTo>
                  <a:lnTo>
                    <a:pt x="307" y="581"/>
                  </a:lnTo>
                  <a:lnTo>
                    <a:pt x="309" y="581"/>
                  </a:lnTo>
                  <a:lnTo>
                    <a:pt x="310" y="582"/>
                  </a:lnTo>
                  <a:lnTo>
                    <a:pt x="311" y="582"/>
                  </a:lnTo>
                  <a:lnTo>
                    <a:pt x="313" y="582"/>
                  </a:lnTo>
                  <a:lnTo>
                    <a:pt x="315" y="582"/>
                  </a:lnTo>
                  <a:lnTo>
                    <a:pt x="315" y="581"/>
                  </a:lnTo>
                  <a:lnTo>
                    <a:pt x="317" y="580"/>
                  </a:lnTo>
                  <a:lnTo>
                    <a:pt x="318" y="579"/>
                  </a:lnTo>
                  <a:lnTo>
                    <a:pt x="318" y="577"/>
                  </a:lnTo>
                  <a:lnTo>
                    <a:pt x="319" y="577"/>
                  </a:lnTo>
                  <a:lnTo>
                    <a:pt x="320" y="577"/>
                  </a:lnTo>
                  <a:lnTo>
                    <a:pt x="321" y="577"/>
                  </a:lnTo>
                  <a:lnTo>
                    <a:pt x="322" y="577"/>
                  </a:lnTo>
                  <a:lnTo>
                    <a:pt x="323" y="577"/>
                  </a:lnTo>
                  <a:lnTo>
                    <a:pt x="324" y="577"/>
                  </a:lnTo>
                  <a:lnTo>
                    <a:pt x="324" y="579"/>
                  </a:lnTo>
                  <a:lnTo>
                    <a:pt x="326" y="581"/>
                  </a:lnTo>
                  <a:lnTo>
                    <a:pt x="327" y="582"/>
                  </a:lnTo>
                  <a:lnTo>
                    <a:pt x="327" y="583"/>
                  </a:lnTo>
                  <a:lnTo>
                    <a:pt x="327" y="584"/>
                  </a:lnTo>
                  <a:lnTo>
                    <a:pt x="327" y="585"/>
                  </a:lnTo>
                  <a:lnTo>
                    <a:pt x="327" y="587"/>
                  </a:lnTo>
                  <a:lnTo>
                    <a:pt x="326" y="589"/>
                  </a:lnTo>
                  <a:lnTo>
                    <a:pt x="326" y="590"/>
                  </a:lnTo>
                  <a:lnTo>
                    <a:pt x="324" y="589"/>
                  </a:lnTo>
                  <a:lnTo>
                    <a:pt x="323" y="589"/>
                  </a:lnTo>
                  <a:lnTo>
                    <a:pt x="323" y="590"/>
                  </a:lnTo>
                  <a:lnTo>
                    <a:pt x="323" y="591"/>
                  </a:lnTo>
                  <a:lnTo>
                    <a:pt x="322" y="591"/>
                  </a:lnTo>
                  <a:lnTo>
                    <a:pt x="321" y="592"/>
                  </a:lnTo>
                  <a:lnTo>
                    <a:pt x="320" y="592"/>
                  </a:lnTo>
                  <a:lnTo>
                    <a:pt x="319" y="591"/>
                  </a:lnTo>
                  <a:lnTo>
                    <a:pt x="318" y="591"/>
                  </a:lnTo>
                  <a:lnTo>
                    <a:pt x="318" y="592"/>
                  </a:lnTo>
                  <a:lnTo>
                    <a:pt x="319" y="596"/>
                  </a:lnTo>
                  <a:lnTo>
                    <a:pt x="320" y="597"/>
                  </a:lnTo>
                  <a:lnTo>
                    <a:pt x="322" y="597"/>
                  </a:lnTo>
                  <a:lnTo>
                    <a:pt x="323" y="596"/>
                  </a:lnTo>
                  <a:lnTo>
                    <a:pt x="326" y="597"/>
                  </a:lnTo>
                  <a:lnTo>
                    <a:pt x="326" y="596"/>
                  </a:lnTo>
                  <a:lnTo>
                    <a:pt x="328" y="597"/>
                  </a:lnTo>
                  <a:lnTo>
                    <a:pt x="330" y="597"/>
                  </a:lnTo>
                  <a:lnTo>
                    <a:pt x="331" y="597"/>
                  </a:lnTo>
                  <a:lnTo>
                    <a:pt x="332" y="596"/>
                  </a:lnTo>
                  <a:lnTo>
                    <a:pt x="332" y="597"/>
                  </a:lnTo>
                  <a:lnTo>
                    <a:pt x="331" y="598"/>
                  </a:lnTo>
                  <a:lnTo>
                    <a:pt x="331" y="599"/>
                  </a:lnTo>
                  <a:lnTo>
                    <a:pt x="330" y="600"/>
                  </a:lnTo>
                  <a:lnTo>
                    <a:pt x="330" y="601"/>
                  </a:lnTo>
                  <a:lnTo>
                    <a:pt x="329" y="602"/>
                  </a:lnTo>
                  <a:lnTo>
                    <a:pt x="331" y="602"/>
                  </a:lnTo>
                  <a:lnTo>
                    <a:pt x="331" y="601"/>
                  </a:lnTo>
                  <a:lnTo>
                    <a:pt x="332" y="601"/>
                  </a:lnTo>
                  <a:lnTo>
                    <a:pt x="333" y="602"/>
                  </a:lnTo>
                  <a:lnTo>
                    <a:pt x="332" y="602"/>
                  </a:lnTo>
                  <a:lnTo>
                    <a:pt x="331" y="604"/>
                  </a:lnTo>
                  <a:lnTo>
                    <a:pt x="332" y="605"/>
                  </a:lnTo>
                  <a:lnTo>
                    <a:pt x="332" y="604"/>
                  </a:lnTo>
                  <a:lnTo>
                    <a:pt x="333" y="605"/>
                  </a:lnTo>
                  <a:lnTo>
                    <a:pt x="333" y="604"/>
                  </a:lnTo>
                  <a:lnTo>
                    <a:pt x="335" y="604"/>
                  </a:lnTo>
                  <a:lnTo>
                    <a:pt x="335" y="605"/>
                  </a:lnTo>
                  <a:lnTo>
                    <a:pt x="336" y="605"/>
                  </a:lnTo>
                  <a:lnTo>
                    <a:pt x="337" y="604"/>
                  </a:lnTo>
                  <a:lnTo>
                    <a:pt x="337" y="605"/>
                  </a:lnTo>
                  <a:lnTo>
                    <a:pt x="337" y="606"/>
                  </a:lnTo>
                  <a:lnTo>
                    <a:pt x="336" y="606"/>
                  </a:lnTo>
                  <a:lnTo>
                    <a:pt x="335" y="606"/>
                  </a:lnTo>
                  <a:lnTo>
                    <a:pt x="333" y="606"/>
                  </a:lnTo>
                  <a:lnTo>
                    <a:pt x="333" y="607"/>
                  </a:lnTo>
                  <a:lnTo>
                    <a:pt x="332" y="608"/>
                  </a:lnTo>
                  <a:lnTo>
                    <a:pt x="333" y="608"/>
                  </a:lnTo>
                  <a:lnTo>
                    <a:pt x="335" y="609"/>
                  </a:lnTo>
                  <a:lnTo>
                    <a:pt x="335" y="610"/>
                  </a:lnTo>
                  <a:lnTo>
                    <a:pt x="336" y="610"/>
                  </a:lnTo>
                  <a:lnTo>
                    <a:pt x="336" y="609"/>
                  </a:lnTo>
                  <a:lnTo>
                    <a:pt x="336" y="610"/>
                  </a:lnTo>
                  <a:lnTo>
                    <a:pt x="337" y="610"/>
                  </a:lnTo>
                  <a:lnTo>
                    <a:pt x="338" y="609"/>
                  </a:lnTo>
                  <a:lnTo>
                    <a:pt x="339" y="610"/>
                  </a:lnTo>
                  <a:lnTo>
                    <a:pt x="338" y="610"/>
                  </a:lnTo>
                  <a:lnTo>
                    <a:pt x="338" y="611"/>
                  </a:lnTo>
                  <a:lnTo>
                    <a:pt x="337" y="611"/>
                  </a:lnTo>
                  <a:lnTo>
                    <a:pt x="336" y="613"/>
                  </a:lnTo>
                  <a:lnTo>
                    <a:pt x="337" y="613"/>
                  </a:lnTo>
                  <a:lnTo>
                    <a:pt x="337" y="614"/>
                  </a:lnTo>
                  <a:lnTo>
                    <a:pt x="336" y="614"/>
                  </a:lnTo>
                  <a:lnTo>
                    <a:pt x="336" y="615"/>
                  </a:lnTo>
                  <a:lnTo>
                    <a:pt x="335" y="615"/>
                  </a:lnTo>
                  <a:lnTo>
                    <a:pt x="336" y="615"/>
                  </a:lnTo>
                  <a:lnTo>
                    <a:pt x="337" y="615"/>
                  </a:lnTo>
                  <a:lnTo>
                    <a:pt x="337" y="616"/>
                  </a:lnTo>
                  <a:lnTo>
                    <a:pt x="336" y="616"/>
                  </a:lnTo>
                  <a:lnTo>
                    <a:pt x="335" y="617"/>
                  </a:lnTo>
                  <a:lnTo>
                    <a:pt x="333" y="617"/>
                  </a:lnTo>
                  <a:lnTo>
                    <a:pt x="332" y="617"/>
                  </a:lnTo>
                  <a:lnTo>
                    <a:pt x="332" y="618"/>
                  </a:lnTo>
                  <a:lnTo>
                    <a:pt x="332" y="619"/>
                  </a:lnTo>
                  <a:lnTo>
                    <a:pt x="331" y="619"/>
                  </a:lnTo>
                  <a:lnTo>
                    <a:pt x="331" y="621"/>
                  </a:lnTo>
                  <a:lnTo>
                    <a:pt x="331" y="622"/>
                  </a:lnTo>
                  <a:lnTo>
                    <a:pt x="330" y="621"/>
                  </a:lnTo>
                  <a:lnTo>
                    <a:pt x="330" y="622"/>
                  </a:lnTo>
                  <a:lnTo>
                    <a:pt x="329" y="622"/>
                  </a:lnTo>
                  <a:lnTo>
                    <a:pt x="329" y="623"/>
                  </a:lnTo>
                  <a:lnTo>
                    <a:pt x="328" y="623"/>
                  </a:lnTo>
                  <a:lnTo>
                    <a:pt x="328" y="624"/>
                  </a:lnTo>
                  <a:lnTo>
                    <a:pt x="327" y="625"/>
                  </a:lnTo>
                  <a:lnTo>
                    <a:pt x="327" y="626"/>
                  </a:lnTo>
                  <a:lnTo>
                    <a:pt x="326" y="626"/>
                  </a:lnTo>
                  <a:lnTo>
                    <a:pt x="326" y="627"/>
                  </a:lnTo>
                  <a:lnTo>
                    <a:pt x="324" y="629"/>
                  </a:lnTo>
                  <a:lnTo>
                    <a:pt x="326" y="630"/>
                  </a:lnTo>
                  <a:lnTo>
                    <a:pt x="327" y="630"/>
                  </a:lnTo>
                  <a:lnTo>
                    <a:pt x="326" y="631"/>
                  </a:lnTo>
                  <a:lnTo>
                    <a:pt x="324" y="631"/>
                  </a:lnTo>
                  <a:lnTo>
                    <a:pt x="323" y="631"/>
                  </a:lnTo>
                  <a:lnTo>
                    <a:pt x="323" y="632"/>
                  </a:lnTo>
                  <a:lnTo>
                    <a:pt x="324" y="632"/>
                  </a:lnTo>
                  <a:lnTo>
                    <a:pt x="324" y="633"/>
                  </a:lnTo>
                  <a:lnTo>
                    <a:pt x="324" y="634"/>
                  </a:lnTo>
                  <a:lnTo>
                    <a:pt x="323" y="634"/>
                  </a:lnTo>
                  <a:lnTo>
                    <a:pt x="322" y="634"/>
                  </a:lnTo>
                  <a:lnTo>
                    <a:pt x="322" y="636"/>
                  </a:lnTo>
                  <a:lnTo>
                    <a:pt x="322" y="638"/>
                  </a:lnTo>
                  <a:lnTo>
                    <a:pt x="321" y="639"/>
                  </a:lnTo>
                  <a:lnTo>
                    <a:pt x="321" y="641"/>
                  </a:lnTo>
                  <a:lnTo>
                    <a:pt x="320" y="642"/>
                  </a:lnTo>
                  <a:lnTo>
                    <a:pt x="320" y="644"/>
                  </a:lnTo>
                  <a:lnTo>
                    <a:pt x="319" y="647"/>
                  </a:lnTo>
                  <a:lnTo>
                    <a:pt x="318" y="651"/>
                  </a:lnTo>
                  <a:lnTo>
                    <a:pt x="317" y="656"/>
                  </a:lnTo>
                  <a:lnTo>
                    <a:pt x="317" y="657"/>
                  </a:lnTo>
                  <a:lnTo>
                    <a:pt x="317" y="658"/>
                  </a:lnTo>
                  <a:lnTo>
                    <a:pt x="317" y="659"/>
                  </a:lnTo>
                  <a:lnTo>
                    <a:pt x="317" y="660"/>
                  </a:lnTo>
                  <a:lnTo>
                    <a:pt x="318" y="660"/>
                  </a:lnTo>
                  <a:lnTo>
                    <a:pt x="318" y="661"/>
                  </a:lnTo>
                  <a:lnTo>
                    <a:pt x="317" y="663"/>
                  </a:lnTo>
                  <a:lnTo>
                    <a:pt x="317" y="667"/>
                  </a:lnTo>
                  <a:lnTo>
                    <a:pt x="317" y="668"/>
                  </a:lnTo>
                  <a:lnTo>
                    <a:pt x="315" y="669"/>
                  </a:lnTo>
                  <a:lnTo>
                    <a:pt x="314" y="671"/>
                  </a:lnTo>
                  <a:lnTo>
                    <a:pt x="314" y="672"/>
                  </a:lnTo>
                  <a:lnTo>
                    <a:pt x="313" y="673"/>
                  </a:lnTo>
                  <a:lnTo>
                    <a:pt x="314" y="673"/>
                  </a:lnTo>
                  <a:lnTo>
                    <a:pt x="314" y="674"/>
                  </a:lnTo>
                  <a:lnTo>
                    <a:pt x="313" y="675"/>
                  </a:lnTo>
                  <a:lnTo>
                    <a:pt x="313" y="677"/>
                  </a:lnTo>
                  <a:lnTo>
                    <a:pt x="312" y="678"/>
                  </a:lnTo>
                  <a:lnTo>
                    <a:pt x="312" y="680"/>
                  </a:lnTo>
                  <a:lnTo>
                    <a:pt x="311" y="680"/>
                  </a:lnTo>
                  <a:lnTo>
                    <a:pt x="311" y="678"/>
                  </a:lnTo>
                  <a:lnTo>
                    <a:pt x="310" y="678"/>
                  </a:lnTo>
                  <a:lnTo>
                    <a:pt x="309" y="678"/>
                  </a:lnTo>
                  <a:lnTo>
                    <a:pt x="309" y="677"/>
                  </a:lnTo>
                  <a:lnTo>
                    <a:pt x="307" y="676"/>
                  </a:lnTo>
                  <a:lnTo>
                    <a:pt x="306" y="675"/>
                  </a:lnTo>
                  <a:lnTo>
                    <a:pt x="306" y="676"/>
                  </a:lnTo>
                  <a:lnTo>
                    <a:pt x="305" y="675"/>
                  </a:lnTo>
                  <a:lnTo>
                    <a:pt x="304" y="675"/>
                  </a:lnTo>
                  <a:lnTo>
                    <a:pt x="303" y="675"/>
                  </a:lnTo>
                  <a:lnTo>
                    <a:pt x="302" y="676"/>
                  </a:lnTo>
                  <a:lnTo>
                    <a:pt x="301" y="677"/>
                  </a:lnTo>
                  <a:lnTo>
                    <a:pt x="301" y="678"/>
                  </a:lnTo>
                  <a:lnTo>
                    <a:pt x="300" y="680"/>
                  </a:lnTo>
                  <a:lnTo>
                    <a:pt x="301" y="680"/>
                  </a:lnTo>
                  <a:lnTo>
                    <a:pt x="302" y="681"/>
                  </a:lnTo>
                  <a:lnTo>
                    <a:pt x="303" y="681"/>
                  </a:lnTo>
                  <a:lnTo>
                    <a:pt x="303" y="682"/>
                  </a:lnTo>
                  <a:lnTo>
                    <a:pt x="303" y="683"/>
                  </a:lnTo>
                  <a:lnTo>
                    <a:pt x="302" y="683"/>
                  </a:lnTo>
                  <a:lnTo>
                    <a:pt x="303" y="683"/>
                  </a:lnTo>
                  <a:lnTo>
                    <a:pt x="304" y="683"/>
                  </a:lnTo>
                  <a:lnTo>
                    <a:pt x="302" y="685"/>
                  </a:lnTo>
                  <a:lnTo>
                    <a:pt x="301" y="685"/>
                  </a:lnTo>
                  <a:lnTo>
                    <a:pt x="300" y="686"/>
                  </a:lnTo>
                  <a:lnTo>
                    <a:pt x="300" y="688"/>
                  </a:lnTo>
                  <a:lnTo>
                    <a:pt x="298" y="689"/>
                  </a:lnTo>
                  <a:lnTo>
                    <a:pt x="298" y="690"/>
                  </a:lnTo>
                  <a:lnTo>
                    <a:pt x="297" y="690"/>
                  </a:lnTo>
                  <a:lnTo>
                    <a:pt x="296" y="691"/>
                  </a:lnTo>
                  <a:lnTo>
                    <a:pt x="295" y="691"/>
                  </a:lnTo>
                  <a:lnTo>
                    <a:pt x="294" y="692"/>
                  </a:lnTo>
                  <a:lnTo>
                    <a:pt x="293" y="692"/>
                  </a:lnTo>
                  <a:lnTo>
                    <a:pt x="292" y="692"/>
                  </a:lnTo>
                  <a:lnTo>
                    <a:pt x="291" y="693"/>
                  </a:lnTo>
                  <a:lnTo>
                    <a:pt x="289" y="693"/>
                  </a:lnTo>
                  <a:lnTo>
                    <a:pt x="288" y="694"/>
                  </a:lnTo>
                  <a:lnTo>
                    <a:pt x="287" y="696"/>
                  </a:lnTo>
                  <a:lnTo>
                    <a:pt x="287" y="692"/>
                  </a:lnTo>
                  <a:lnTo>
                    <a:pt x="288" y="692"/>
                  </a:lnTo>
                  <a:lnTo>
                    <a:pt x="289" y="691"/>
                  </a:lnTo>
                  <a:lnTo>
                    <a:pt x="289" y="690"/>
                  </a:lnTo>
                  <a:lnTo>
                    <a:pt x="291" y="688"/>
                  </a:lnTo>
                  <a:lnTo>
                    <a:pt x="291" y="686"/>
                  </a:lnTo>
                  <a:lnTo>
                    <a:pt x="292" y="685"/>
                  </a:lnTo>
                  <a:lnTo>
                    <a:pt x="292" y="684"/>
                  </a:lnTo>
                  <a:lnTo>
                    <a:pt x="292" y="682"/>
                  </a:lnTo>
                  <a:lnTo>
                    <a:pt x="292" y="681"/>
                  </a:lnTo>
                  <a:lnTo>
                    <a:pt x="292" y="680"/>
                  </a:lnTo>
                  <a:lnTo>
                    <a:pt x="291" y="678"/>
                  </a:lnTo>
                  <a:lnTo>
                    <a:pt x="289" y="676"/>
                  </a:lnTo>
                  <a:lnTo>
                    <a:pt x="288" y="675"/>
                  </a:lnTo>
                  <a:lnTo>
                    <a:pt x="288" y="674"/>
                  </a:lnTo>
                  <a:lnTo>
                    <a:pt x="288" y="673"/>
                  </a:lnTo>
                  <a:lnTo>
                    <a:pt x="288" y="672"/>
                  </a:lnTo>
                  <a:lnTo>
                    <a:pt x="286" y="672"/>
                  </a:lnTo>
                  <a:lnTo>
                    <a:pt x="285" y="671"/>
                  </a:lnTo>
                  <a:lnTo>
                    <a:pt x="284" y="671"/>
                  </a:lnTo>
                  <a:lnTo>
                    <a:pt x="285" y="669"/>
                  </a:lnTo>
                  <a:lnTo>
                    <a:pt x="286" y="668"/>
                  </a:lnTo>
                  <a:lnTo>
                    <a:pt x="287" y="668"/>
                  </a:lnTo>
                  <a:lnTo>
                    <a:pt x="288" y="668"/>
                  </a:lnTo>
                  <a:lnTo>
                    <a:pt x="289" y="669"/>
                  </a:lnTo>
                  <a:lnTo>
                    <a:pt x="289" y="671"/>
                  </a:lnTo>
                  <a:lnTo>
                    <a:pt x="289" y="672"/>
                  </a:lnTo>
                  <a:lnTo>
                    <a:pt x="291" y="672"/>
                  </a:lnTo>
                  <a:lnTo>
                    <a:pt x="291" y="671"/>
                  </a:lnTo>
                  <a:lnTo>
                    <a:pt x="292" y="669"/>
                  </a:lnTo>
                  <a:lnTo>
                    <a:pt x="293" y="667"/>
                  </a:lnTo>
                  <a:lnTo>
                    <a:pt x="292" y="666"/>
                  </a:lnTo>
                  <a:lnTo>
                    <a:pt x="291" y="665"/>
                  </a:lnTo>
                  <a:lnTo>
                    <a:pt x="289" y="665"/>
                  </a:lnTo>
                  <a:lnTo>
                    <a:pt x="287" y="664"/>
                  </a:lnTo>
                  <a:lnTo>
                    <a:pt x="286" y="665"/>
                  </a:lnTo>
                  <a:lnTo>
                    <a:pt x="285" y="666"/>
                  </a:lnTo>
                  <a:lnTo>
                    <a:pt x="285" y="667"/>
                  </a:lnTo>
                  <a:lnTo>
                    <a:pt x="285" y="668"/>
                  </a:lnTo>
                  <a:lnTo>
                    <a:pt x="284" y="669"/>
                  </a:lnTo>
                  <a:lnTo>
                    <a:pt x="283" y="671"/>
                  </a:lnTo>
                  <a:lnTo>
                    <a:pt x="283" y="672"/>
                  </a:lnTo>
                  <a:lnTo>
                    <a:pt x="281" y="673"/>
                  </a:lnTo>
                  <a:lnTo>
                    <a:pt x="281" y="675"/>
                  </a:lnTo>
                  <a:lnTo>
                    <a:pt x="281" y="676"/>
                  </a:lnTo>
                  <a:lnTo>
                    <a:pt x="283" y="680"/>
                  </a:lnTo>
                  <a:lnTo>
                    <a:pt x="283" y="681"/>
                  </a:lnTo>
                  <a:lnTo>
                    <a:pt x="284" y="682"/>
                  </a:lnTo>
                  <a:lnTo>
                    <a:pt x="285" y="682"/>
                  </a:lnTo>
                  <a:lnTo>
                    <a:pt x="285" y="683"/>
                  </a:lnTo>
                  <a:lnTo>
                    <a:pt x="287" y="684"/>
                  </a:lnTo>
                  <a:lnTo>
                    <a:pt x="286" y="685"/>
                  </a:lnTo>
                  <a:lnTo>
                    <a:pt x="286" y="686"/>
                  </a:lnTo>
                  <a:lnTo>
                    <a:pt x="286" y="688"/>
                  </a:lnTo>
                  <a:lnTo>
                    <a:pt x="285" y="688"/>
                  </a:lnTo>
                  <a:lnTo>
                    <a:pt x="284" y="689"/>
                  </a:lnTo>
                  <a:lnTo>
                    <a:pt x="283" y="689"/>
                  </a:lnTo>
                  <a:lnTo>
                    <a:pt x="281" y="689"/>
                  </a:lnTo>
                  <a:lnTo>
                    <a:pt x="281" y="688"/>
                  </a:lnTo>
                  <a:lnTo>
                    <a:pt x="281" y="686"/>
                  </a:lnTo>
                  <a:lnTo>
                    <a:pt x="280" y="685"/>
                  </a:lnTo>
                  <a:lnTo>
                    <a:pt x="279" y="684"/>
                  </a:lnTo>
                  <a:lnTo>
                    <a:pt x="274" y="684"/>
                  </a:lnTo>
                  <a:lnTo>
                    <a:pt x="272" y="684"/>
                  </a:lnTo>
                  <a:lnTo>
                    <a:pt x="271" y="685"/>
                  </a:lnTo>
                  <a:lnTo>
                    <a:pt x="270" y="685"/>
                  </a:lnTo>
                  <a:lnTo>
                    <a:pt x="270" y="684"/>
                  </a:lnTo>
                  <a:lnTo>
                    <a:pt x="270" y="683"/>
                  </a:lnTo>
                  <a:lnTo>
                    <a:pt x="269" y="682"/>
                  </a:lnTo>
                  <a:lnTo>
                    <a:pt x="269" y="681"/>
                  </a:lnTo>
                  <a:lnTo>
                    <a:pt x="269" y="682"/>
                  </a:lnTo>
                  <a:lnTo>
                    <a:pt x="270" y="682"/>
                  </a:lnTo>
                  <a:lnTo>
                    <a:pt x="270" y="681"/>
                  </a:lnTo>
                  <a:lnTo>
                    <a:pt x="269" y="680"/>
                  </a:lnTo>
                  <a:lnTo>
                    <a:pt x="268" y="678"/>
                  </a:lnTo>
                  <a:lnTo>
                    <a:pt x="267" y="677"/>
                  </a:lnTo>
                  <a:lnTo>
                    <a:pt x="268" y="677"/>
                  </a:lnTo>
                  <a:lnTo>
                    <a:pt x="269" y="677"/>
                  </a:lnTo>
                  <a:lnTo>
                    <a:pt x="270" y="678"/>
                  </a:lnTo>
                  <a:lnTo>
                    <a:pt x="271" y="678"/>
                  </a:lnTo>
                  <a:lnTo>
                    <a:pt x="274" y="676"/>
                  </a:lnTo>
                  <a:lnTo>
                    <a:pt x="274" y="675"/>
                  </a:lnTo>
                  <a:lnTo>
                    <a:pt x="274" y="674"/>
                  </a:lnTo>
                  <a:lnTo>
                    <a:pt x="275" y="673"/>
                  </a:lnTo>
                  <a:lnTo>
                    <a:pt x="275" y="671"/>
                  </a:lnTo>
                  <a:lnTo>
                    <a:pt x="275" y="669"/>
                  </a:lnTo>
                  <a:lnTo>
                    <a:pt x="275" y="668"/>
                  </a:lnTo>
                  <a:lnTo>
                    <a:pt x="275" y="667"/>
                  </a:lnTo>
                  <a:lnTo>
                    <a:pt x="274" y="666"/>
                  </a:lnTo>
                  <a:lnTo>
                    <a:pt x="271" y="664"/>
                  </a:lnTo>
                  <a:lnTo>
                    <a:pt x="269" y="663"/>
                  </a:lnTo>
                  <a:lnTo>
                    <a:pt x="269" y="661"/>
                  </a:lnTo>
                  <a:lnTo>
                    <a:pt x="269" y="659"/>
                  </a:lnTo>
                  <a:lnTo>
                    <a:pt x="270" y="659"/>
                  </a:lnTo>
                  <a:lnTo>
                    <a:pt x="271" y="660"/>
                  </a:lnTo>
                  <a:lnTo>
                    <a:pt x="270" y="659"/>
                  </a:lnTo>
                  <a:lnTo>
                    <a:pt x="269" y="658"/>
                  </a:lnTo>
                  <a:lnTo>
                    <a:pt x="270" y="657"/>
                  </a:lnTo>
                  <a:lnTo>
                    <a:pt x="270" y="655"/>
                  </a:lnTo>
                  <a:lnTo>
                    <a:pt x="270" y="654"/>
                  </a:lnTo>
                  <a:lnTo>
                    <a:pt x="269" y="652"/>
                  </a:lnTo>
                  <a:lnTo>
                    <a:pt x="269" y="651"/>
                  </a:lnTo>
                  <a:lnTo>
                    <a:pt x="269" y="650"/>
                  </a:lnTo>
                  <a:lnTo>
                    <a:pt x="270" y="650"/>
                  </a:lnTo>
                  <a:lnTo>
                    <a:pt x="270" y="649"/>
                  </a:lnTo>
                  <a:lnTo>
                    <a:pt x="269" y="648"/>
                  </a:lnTo>
                  <a:lnTo>
                    <a:pt x="270" y="647"/>
                  </a:lnTo>
                  <a:lnTo>
                    <a:pt x="271" y="646"/>
                  </a:lnTo>
                  <a:lnTo>
                    <a:pt x="272" y="648"/>
                  </a:lnTo>
                  <a:lnTo>
                    <a:pt x="274" y="647"/>
                  </a:lnTo>
                  <a:lnTo>
                    <a:pt x="275" y="647"/>
                  </a:lnTo>
                  <a:lnTo>
                    <a:pt x="275" y="646"/>
                  </a:lnTo>
                  <a:lnTo>
                    <a:pt x="275" y="644"/>
                  </a:lnTo>
                  <a:lnTo>
                    <a:pt x="276" y="644"/>
                  </a:lnTo>
                  <a:lnTo>
                    <a:pt x="276" y="643"/>
                  </a:lnTo>
                  <a:lnTo>
                    <a:pt x="278" y="641"/>
                  </a:lnTo>
                  <a:lnTo>
                    <a:pt x="278" y="640"/>
                  </a:lnTo>
                  <a:lnTo>
                    <a:pt x="279" y="639"/>
                  </a:lnTo>
                  <a:lnTo>
                    <a:pt x="279" y="638"/>
                  </a:lnTo>
                  <a:lnTo>
                    <a:pt x="279" y="636"/>
                  </a:lnTo>
                  <a:lnTo>
                    <a:pt x="280" y="636"/>
                  </a:lnTo>
                  <a:lnTo>
                    <a:pt x="280" y="638"/>
                  </a:lnTo>
                  <a:lnTo>
                    <a:pt x="281" y="636"/>
                  </a:lnTo>
                  <a:lnTo>
                    <a:pt x="281" y="635"/>
                  </a:lnTo>
                  <a:lnTo>
                    <a:pt x="283" y="633"/>
                  </a:lnTo>
                  <a:lnTo>
                    <a:pt x="284" y="632"/>
                  </a:lnTo>
                  <a:lnTo>
                    <a:pt x="284" y="631"/>
                  </a:lnTo>
                  <a:lnTo>
                    <a:pt x="283" y="630"/>
                  </a:lnTo>
                  <a:lnTo>
                    <a:pt x="284" y="630"/>
                  </a:lnTo>
                  <a:lnTo>
                    <a:pt x="285" y="630"/>
                  </a:lnTo>
                  <a:lnTo>
                    <a:pt x="284" y="629"/>
                  </a:lnTo>
                  <a:lnTo>
                    <a:pt x="283" y="627"/>
                  </a:lnTo>
                  <a:lnTo>
                    <a:pt x="284" y="627"/>
                  </a:lnTo>
                  <a:lnTo>
                    <a:pt x="286" y="625"/>
                  </a:lnTo>
                  <a:lnTo>
                    <a:pt x="287" y="624"/>
                  </a:lnTo>
                  <a:lnTo>
                    <a:pt x="287" y="623"/>
                  </a:lnTo>
                  <a:lnTo>
                    <a:pt x="286" y="623"/>
                  </a:lnTo>
                  <a:lnTo>
                    <a:pt x="280" y="624"/>
                  </a:lnTo>
                  <a:lnTo>
                    <a:pt x="279" y="625"/>
                  </a:lnTo>
                  <a:lnTo>
                    <a:pt x="279" y="624"/>
                  </a:lnTo>
                  <a:lnTo>
                    <a:pt x="280" y="623"/>
                  </a:lnTo>
                  <a:lnTo>
                    <a:pt x="283" y="622"/>
                  </a:lnTo>
                  <a:lnTo>
                    <a:pt x="284" y="622"/>
                  </a:lnTo>
                  <a:lnTo>
                    <a:pt x="284" y="621"/>
                  </a:lnTo>
                  <a:lnTo>
                    <a:pt x="285" y="621"/>
                  </a:lnTo>
                  <a:lnTo>
                    <a:pt x="286" y="621"/>
                  </a:lnTo>
                  <a:lnTo>
                    <a:pt x="285" y="621"/>
                  </a:lnTo>
                  <a:lnTo>
                    <a:pt x="285" y="619"/>
                  </a:lnTo>
                  <a:lnTo>
                    <a:pt x="284" y="619"/>
                  </a:lnTo>
                  <a:lnTo>
                    <a:pt x="284" y="618"/>
                  </a:lnTo>
                  <a:lnTo>
                    <a:pt x="285" y="618"/>
                  </a:lnTo>
                  <a:lnTo>
                    <a:pt x="285" y="617"/>
                  </a:lnTo>
                  <a:lnTo>
                    <a:pt x="284" y="616"/>
                  </a:lnTo>
                  <a:lnTo>
                    <a:pt x="281" y="614"/>
                  </a:lnTo>
                  <a:lnTo>
                    <a:pt x="279" y="611"/>
                  </a:lnTo>
                  <a:lnTo>
                    <a:pt x="278" y="611"/>
                  </a:lnTo>
                  <a:lnTo>
                    <a:pt x="278" y="610"/>
                  </a:lnTo>
                  <a:lnTo>
                    <a:pt x="278" y="607"/>
                  </a:lnTo>
                  <a:lnTo>
                    <a:pt x="278" y="606"/>
                  </a:lnTo>
                  <a:lnTo>
                    <a:pt x="278" y="605"/>
                  </a:lnTo>
                  <a:lnTo>
                    <a:pt x="278" y="604"/>
                  </a:lnTo>
                  <a:lnTo>
                    <a:pt x="277" y="604"/>
                  </a:lnTo>
                  <a:lnTo>
                    <a:pt x="276" y="602"/>
                  </a:lnTo>
                  <a:lnTo>
                    <a:pt x="276" y="601"/>
                  </a:lnTo>
                  <a:lnTo>
                    <a:pt x="275" y="601"/>
                  </a:lnTo>
                  <a:lnTo>
                    <a:pt x="274" y="601"/>
                  </a:lnTo>
                  <a:lnTo>
                    <a:pt x="272" y="601"/>
                  </a:lnTo>
                  <a:lnTo>
                    <a:pt x="271" y="600"/>
                  </a:lnTo>
                  <a:lnTo>
                    <a:pt x="271" y="599"/>
                  </a:lnTo>
                  <a:lnTo>
                    <a:pt x="270" y="600"/>
                  </a:lnTo>
                  <a:lnTo>
                    <a:pt x="269" y="601"/>
                  </a:lnTo>
                  <a:lnTo>
                    <a:pt x="268" y="602"/>
                  </a:lnTo>
                  <a:lnTo>
                    <a:pt x="267" y="602"/>
                  </a:lnTo>
                  <a:lnTo>
                    <a:pt x="267" y="604"/>
                  </a:lnTo>
                  <a:lnTo>
                    <a:pt x="268" y="604"/>
                  </a:lnTo>
                  <a:lnTo>
                    <a:pt x="268" y="605"/>
                  </a:lnTo>
                  <a:lnTo>
                    <a:pt x="270" y="608"/>
                  </a:lnTo>
                  <a:lnTo>
                    <a:pt x="270" y="609"/>
                  </a:lnTo>
                  <a:lnTo>
                    <a:pt x="270" y="610"/>
                  </a:lnTo>
                  <a:lnTo>
                    <a:pt x="269" y="611"/>
                  </a:lnTo>
                  <a:lnTo>
                    <a:pt x="268" y="611"/>
                  </a:lnTo>
                  <a:lnTo>
                    <a:pt x="268" y="613"/>
                  </a:lnTo>
                  <a:lnTo>
                    <a:pt x="267" y="613"/>
                  </a:lnTo>
                  <a:lnTo>
                    <a:pt x="266" y="613"/>
                  </a:lnTo>
                  <a:lnTo>
                    <a:pt x="267" y="614"/>
                  </a:lnTo>
                  <a:lnTo>
                    <a:pt x="268" y="615"/>
                  </a:lnTo>
                  <a:lnTo>
                    <a:pt x="269" y="615"/>
                  </a:lnTo>
                  <a:lnTo>
                    <a:pt x="271" y="613"/>
                  </a:lnTo>
                  <a:lnTo>
                    <a:pt x="274" y="613"/>
                  </a:lnTo>
                  <a:lnTo>
                    <a:pt x="275" y="614"/>
                  </a:lnTo>
                  <a:lnTo>
                    <a:pt x="275" y="615"/>
                  </a:lnTo>
                  <a:lnTo>
                    <a:pt x="276" y="617"/>
                  </a:lnTo>
                  <a:lnTo>
                    <a:pt x="276" y="618"/>
                  </a:lnTo>
                  <a:lnTo>
                    <a:pt x="276" y="619"/>
                  </a:lnTo>
                  <a:lnTo>
                    <a:pt x="276" y="621"/>
                  </a:lnTo>
                  <a:lnTo>
                    <a:pt x="275" y="621"/>
                  </a:lnTo>
                  <a:lnTo>
                    <a:pt x="276" y="622"/>
                  </a:lnTo>
                  <a:lnTo>
                    <a:pt x="275" y="623"/>
                  </a:lnTo>
                  <a:lnTo>
                    <a:pt x="274" y="623"/>
                  </a:lnTo>
                  <a:lnTo>
                    <a:pt x="272" y="623"/>
                  </a:lnTo>
                  <a:lnTo>
                    <a:pt x="271" y="623"/>
                  </a:lnTo>
                  <a:lnTo>
                    <a:pt x="271" y="624"/>
                  </a:lnTo>
                  <a:lnTo>
                    <a:pt x="271" y="625"/>
                  </a:lnTo>
                  <a:lnTo>
                    <a:pt x="270" y="625"/>
                  </a:lnTo>
                  <a:lnTo>
                    <a:pt x="269" y="625"/>
                  </a:lnTo>
                  <a:lnTo>
                    <a:pt x="268" y="625"/>
                  </a:lnTo>
                  <a:lnTo>
                    <a:pt x="269" y="625"/>
                  </a:lnTo>
                  <a:lnTo>
                    <a:pt x="269" y="624"/>
                  </a:lnTo>
                  <a:lnTo>
                    <a:pt x="268" y="624"/>
                  </a:lnTo>
                  <a:lnTo>
                    <a:pt x="267" y="624"/>
                  </a:lnTo>
                  <a:lnTo>
                    <a:pt x="267" y="623"/>
                  </a:lnTo>
                  <a:lnTo>
                    <a:pt x="267" y="622"/>
                  </a:lnTo>
                  <a:lnTo>
                    <a:pt x="268" y="622"/>
                  </a:lnTo>
                  <a:lnTo>
                    <a:pt x="268" y="621"/>
                  </a:lnTo>
                  <a:lnTo>
                    <a:pt x="269" y="621"/>
                  </a:lnTo>
                  <a:lnTo>
                    <a:pt x="270" y="619"/>
                  </a:lnTo>
                  <a:lnTo>
                    <a:pt x="270" y="618"/>
                  </a:lnTo>
                  <a:lnTo>
                    <a:pt x="269" y="618"/>
                  </a:lnTo>
                  <a:lnTo>
                    <a:pt x="269" y="617"/>
                  </a:lnTo>
                  <a:lnTo>
                    <a:pt x="268" y="617"/>
                  </a:lnTo>
                  <a:lnTo>
                    <a:pt x="267" y="617"/>
                  </a:lnTo>
                  <a:lnTo>
                    <a:pt x="266" y="617"/>
                  </a:lnTo>
                  <a:lnTo>
                    <a:pt x="264" y="617"/>
                  </a:lnTo>
                  <a:lnTo>
                    <a:pt x="263" y="618"/>
                  </a:lnTo>
                  <a:lnTo>
                    <a:pt x="262" y="618"/>
                  </a:lnTo>
                  <a:lnTo>
                    <a:pt x="261" y="619"/>
                  </a:lnTo>
                  <a:lnTo>
                    <a:pt x="261" y="618"/>
                  </a:lnTo>
                  <a:lnTo>
                    <a:pt x="260" y="618"/>
                  </a:lnTo>
                  <a:lnTo>
                    <a:pt x="260" y="619"/>
                  </a:lnTo>
                  <a:lnTo>
                    <a:pt x="259" y="621"/>
                  </a:lnTo>
                  <a:lnTo>
                    <a:pt x="259" y="622"/>
                  </a:lnTo>
                  <a:lnTo>
                    <a:pt x="258" y="623"/>
                  </a:lnTo>
                  <a:lnTo>
                    <a:pt x="257" y="624"/>
                  </a:lnTo>
                  <a:lnTo>
                    <a:pt x="255" y="625"/>
                  </a:lnTo>
                  <a:lnTo>
                    <a:pt x="254" y="626"/>
                  </a:lnTo>
                  <a:lnTo>
                    <a:pt x="253" y="626"/>
                  </a:lnTo>
                  <a:lnTo>
                    <a:pt x="252" y="626"/>
                  </a:lnTo>
                  <a:lnTo>
                    <a:pt x="253" y="626"/>
                  </a:lnTo>
                  <a:lnTo>
                    <a:pt x="253" y="625"/>
                  </a:lnTo>
                  <a:lnTo>
                    <a:pt x="254" y="625"/>
                  </a:lnTo>
                  <a:lnTo>
                    <a:pt x="254" y="624"/>
                  </a:lnTo>
                  <a:lnTo>
                    <a:pt x="255" y="623"/>
                  </a:lnTo>
                  <a:lnTo>
                    <a:pt x="255" y="622"/>
                  </a:lnTo>
                  <a:lnTo>
                    <a:pt x="254" y="622"/>
                  </a:lnTo>
                  <a:lnTo>
                    <a:pt x="255" y="622"/>
                  </a:lnTo>
                  <a:lnTo>
                    <a:pt x="255" y="621"/>
                  </a:lnTo>
                  <a:lnTo>
                    <a:pt x="255" y="622"/>
                  </a:lnTo>
                  <a:lnTo>
                    <a:pt x="257" y="621"/>
                  </a:lnTo>
                  <a:lnTo>
                    <a:pt x="257" y="619"/>
                  </a:lnTo>
                  <a:lnTo>
                    <a:pt x="255" y="619"/>
                  </a:lnTo>
                  <a:lnTo>
                    <a:pt x="254" y="617"/>
                  </a:lnTo>
                  <a:lnTo>
                    <a:pt x="254" y="616"/>
                  </a:lnTo>
                  <a:lnTo>
                    <a:pt x="253" y="616"/>
                  </a:lnTo>
                  <a:lnTo>
                    <a:pt x="252" y="616"/>
                  </a:lnTo>
                  <a:lnTo>
                    <a:pt x="252" y="615"/>
                  </a:lnTo>
                  <a:lnTo>
                    <a:pt x="251" y="615"/>
                  </a:lnTo>
                  <a:lnTo>
                    <a:pt x="251" y="614"/>
                  </a:lnTo>
                  <a:lnTo>
                    <a:pt x="250" y="614"/>
                  </a:lnTo>
                  <a:lnTo>
                    <a:pt x="250" y="613"/>
                  </a:lnTo>
                  <a:lnTo>
                    <a:pt x="250" y="611"/>
                  </a:lnTo>
                  <a:lnTo>
                    <a:pt x="249" y="611"/>
                  </a:lnTo>
                  <a:lnTo>
                    <a:pt x="249" y="610"/>
                  </a:lnTo>
                  <a:lnTo>
                    <a:pt x="249" y="609"/>
                  </a:lnTo>
                  <a:lnTo>
                    <a:pt x="249" y="608"/>
                  </a:lnTo>
                  <a:lnTo>
                    <a:pt x="250" y="607"/>
                  </a:lnTo>
                  <a:lnTo>
                    <a:pt x="249" y="607"/>
                  </a:lnTo>
                  <a:lnTo>
                    <a:pt x="249" y="606"/>
                  </a:lnTo>
                  <a:lnTo>
                    <a:pt x="250" y="606"/>
                  </a:lnTo>
                  <a:lnTo>
                    <a:pt x="250" y="605"/>
                  </a:lnTo>
                  <a:lnTo>
                    <a:pt x="250" y="604"/>
                  </a:lnTo>
                  <a:lnTo>
                    <a:pt x="252" y="604"/>
                  </a:lnTo>
                  <a:lnTo>
                    <a:pt x="252" y="605"/>
                  </a:lnTo>
                  <a:lnTo>
                    <a:pt x="252" y="606"/>
                  </a:lnTo>
                  <a:lnTo>
                    <a:pt x="253" y="606"/>
                  </a:lnTo>
                  <a:lnTo>
                    <a:pt x="253" y="605"/>
                  </a:lnTo>
                  <a:lnTo>
                    <a:pt x="253" y="606"/>
                  </a:lnTo>
                  <a:lnTo>
                    <a:pt x="252" y="607"/>
                  </a:lnTo>
                  <a:lnTo>
                    <a:pt x="252" y="608"/>
                  </a:lnTo>
                  <a:lnTo>
                    <a:pt x="253" y="608"/>
                  </a:lnTo>
                  <a:lnTo>
                    <a:pt x="253" y="607"/>
                  </a:lnTo>
                  <a:lnTo>
                    <a:pt x="254" y="607"/>
                  </a:lnTo>
                  <a:lnTo>
                    <a:pt x="255" y="608"/>
                  </a:lnTo>
                  <a:lnTo>
                    <a:pt x="255" y="609"/>
                  </a:lnTo>
                  <a:lnTo>
                    <a:pt x="255" y="610"/>
                  </a:lnTo>
                  <a:lnTo>
                    <a:pt x="255" y="611"/>
                  </a:lnTo>
                  <a:lnTo>
                    <a:pt x="254" y="611"/>
                  </a:lnTo>
                  <a:lnTo>
                    <a:pt x="254" y="610"/>
                  </a:lnTo>
                  <a:lnTo>
                    <a:pt x="254" y="611"/>
                  </a:lnTo>
                  <a:lnTo>
                    <a:pt x="255" y="613"/>
                  </a:lnTo>
                  <a:lnTo>
                    <a:pt x="254" y="613"/>
                  </a:lnTo>
                  <a:lnTo>
                    <a:pt x="255" y="614"/>
                  </a:lnTo>
                  <a:lnTo>
                    <a:pt x="257" y="615"/>
                  </a:lnTo>
                  <a:lnTo>
                    <a:pt x="258" y="614"/>
                  </a:lnTo>
                  <a:lnTo>
                    <a:pt x="258" y="613"/>
                  </a:lnTo>
                  <a:lnTo>
                    <a:pt x="260" y="614"/>
                  </a:lnTo>
                  <a:lnTo>
                    <a:pt x="262" y="615"/>
                  </a:lnTo>
                  <a:lnTo>
                    <a:pt x="261" y="614"/>
                  </a:lnTo>
                  <a:lnTo>
                    <a:pt x="260" y="610"/>
                  </a:lnTo>
                  <a:lnTo>
                    <a:pt x="260" y="609"/>
                  </a:lnTo>
                  <a:lnTo>
                    <a:pt x="260" y="608"/>
                  </a:lnTo>
                  <a:lnTo>
                    <a:pt x="260" y="607"/>
                  </a:lnTo>
                  <a:lnTo>
                    <a:pt x="259" y="606"/>
                  </a:lnTo>
                  <a:lnTo>
                    <a:pt x="258" y="605"/>
                  </a:lnTo>
                  <a:lnTo>
                    <a:pt x="257" y="605"/>
                  </a:lnTo>
                  <a:lnTo>
                    <a:pt x="255" y="606"/>
                  </a:lnTo>
                  <a:lnTo>
                    <a:pt x="255" y="605"/>
                  </a:lnTo>
                  <a:lnTo>
                    <a:pt x="254" y="605"/>
                  </a:lnTo>
                  <a:lnTo>
                    <a:pt x="253" y="605"/>
                  </a:lnTo>
                  <a:lnTo>
                    <a:pt x="252" y="605"/>
                  </a:lnTo>
                  <a:lnTo>
                    <a:pt x="252" y="604"/>
                  </a:lnTo>
                  <a:lnTo>
                    <a:pt x="253" y="604"/>
                  </a:lnTo>
                  <a:lnTo>
                    <a:pt x="253" y="602"/>
                  </a:lnTo>
                  <a:lnTo>
                    <a:pt x="253" y="601"/>
                  </a:lnTo>
                  <a:lnTo>
                    <a:pt x="252" y="602"/>
                  </a:lnTo>
                  <a:lnTo>
                    <a:pt x="252" y="601"/>
                  </a:lnTo>
                  <a:lnTo>
                    <a:pt x="252" y="600"/>
                  </a:lnTo>
                  <a:lnTo>
                    <a:pt x="251" y="600"/>
                  </a:lnTo>
                  <a:lnTo>
                    <a:pt x="251" y="601"/>
                  </a:lnTo>
                  <a:lnTo>
                    <a:pt x="251" y="602"/>
                  </a:lnTo>
                  <a:lnTo>
                    <a:pt x="250" y="602"/>
                  </a:lnTo>
                  <a:lnTo>
                    <a:pt x="250" y="604"/>
                  </a:lnTo>
                  <a:lnTo>
                    <a:pt x="250" y="602"/>
                  </a:lnTo>
                  <a:lnTo>
                    <a:pt x="251" y="601"/>
                  </a:lnTo>
                  <a:lnTo>
                    <a:pt x="250" y="600"/>
                  </a:lnTo>
                  <a:lnTo>
                    <a:pt x="250" y="599"/>
                  </a:lnTo>
                  <a:lnTo>
                    <a:pt x="249" y="599"/>
                  </a:lnTo>
                  <a:lnTo>
                    <a:pt x="248" y="599"/>
                  </a:lnTo>
                  <a:lnTo>
                    <a:pt x="248" y="598"/>
                  </a:lnTo>
                  <a:lnTo>
                    <a:pt x="246" y="598"/>
                  </a:lnTo>
                  <a:lnTo>
                    <a:pt x="245" y="598"/>
                  </a:lnTo>
                  <a:lnTo>
                    <a:pt x="246" y="597"/>
                  </a:lnTo>
                  <a:lnTo>
                    <a:pt x="246" y="596"/>
                  </a:lnTo>
                  <a:lnTo>
                    <a:pt x="248" y="594"/>
                  </a:lnTo>
                  <a:lnTo>
                    <a:pt x="246" y="594"/>
                  </a:lnTo>
                  <a:lnTo>
                    <a:pt x="246" y="593"/>
                  </a:lnTo>
                  <a:lnTo>
                    <a:pt x="246" y="592"/>
                  </a:lnTo>
                  <a:lnTo>
                    <a:pt x="246" y="591"/>
                  </a:lnTo>
                  <a:lnTo>
                    <a:pt x="248" y="591"/>
                  </a:lnTo>
                  <a:lnTo>
                    <a:pt x="249" y="591"/>
                  </a:lnTo>
                  <a:lnTo>
                    <a:pt x="250" y="590"/>
                  </a:lnTo>
                  <a:lnTo>
                    <a:pt x="250" y="591"/>
                  </a:lnTo>
                  <a:lnTo>
                    <a:pt x="251" y="592"/>
                  </a:lnTo>
                  <a:lnTo>
                    <a:pt x="253" y="591"/>
                  </a:lnTo>
                  <a:lnTo>
                    <a:pt x="255" y="592"/>
                  </a:lnTo>
                  <a:lnTo>
                    <a:pt x="255" y="593"/>
                  </a:lnTo>
                  <a:lnTo>
                    <a:pt x="255" y="594"/>
                  </a:lnTo>
                  <a:lnTo>
                    <a:pt x="257" y="594"/>
                  </a:lnTo>
                  <a:lnTo>
                    <a:pt x="257" y="596"/>
                  </a:lnTo>
                  <a:lnTo>
                    <a:pt x="257" y="594"/>
                  </a:lnTo>
                  <a:lnTo>
                    <a:pt x="257" y="593"/>
                  </a:lnTo>
                  <a:lnTo>
                    <a:pt x="257" y="592"/>
                  </a:lnTo>
                  <a:lnTo>
                    <a:pt x="257" y="591"/>
                  </a:lnTo>
                  <a:lnTo>
                    <a:pt x="258" y="591"/>
                  </a:lnTo>
                  <a:lnTo>
                    <a:pt x="257" y="590"/>
                  </a:lnTo>
                  <a:lnTo>
                    <a:pt x="258" y="590"/>
                  </a:lnTo>
                  <a:lnTo>
                    <a:pt x="255" y="589"/>
                  </a:lnTo>
                  <a:lnTo>
                    <a:pt x="254" y="588"/>
                  </a:lnTo>
                  <a:lnTo>
                    <a:pt x="254" y="587"/>
                  </a:lnTo>
                  <a:lnTo>
                    <a:pt x="255" y="587"/>
                  </a:lnTo>
                  <a:lnTo>
                    <a:pt x="257" y="587"/>
                  </a:lnTo>
                  <a:lnTo>
                    <a:pt x="257" y="588"/>
                  </a:lnTo>
                  <a:lnTo>
                    <a:pt x="258" y="588"/>
                  </a:lnTo>
                  <a:lnTo>
                    <a:pt x="257" y="587"/>
                  </a:lnTo>
                  <a:lnTo>
                    <a:pt x="257" y="584"/>
                  </a:lnTo>
                  <a:lnTo>
                    <a:pt x="257" y="583"/>
                  </a:lnTo>
                  <a:lnTo>
                    <a:pt x="258" y="583"/>
                  </a:lnTo>
                  <a:lnTo>
                    <a:pt x="259" y="583"/>
                  </a:lnTo>
                  <a:lnTo>
                    <a:pt x="260" y="584"/>
                  </a:lnTo>
                  <a:lnTo>
                    <a:pt x="261" y="584"/>
                  </a:lnTo>
                  <a:lnTo>
                    <a:pt x="261" y="585"/>
                  </a:lnTo>
                  <a:lnTo>
                    <a:pt x="260" y="585"/>
                  </a:lnTo>
                  <a:lnTo>
                    <a:pt x="260" y="587"/>
                  </a:lnTo>
                  <a:lnTo>
                    <a:pt x="261" y="587"/>
                  </a:lnTo>
                  <a:lnTo>
                    <a:pt x="261" y="588"/>
                  </a:lnTo>
                  <a:lnTo>
                    <a:pt x="262" y="588"/>
                  </a:lnTo>
                  <a:lnTo>
                    <a:pt x="263" y="588"/>
                  </a:lnTo>
                  <a:lnTo>
                    <a:pt x="263" y="587"/>
                  </a:lnTo>
                  <a:lnTo>
                    <a:pt x="263" y="585"/>
                  </a:lnTo>
                  <a:lnTo>
                    <a:pt x="264" y="585"/>
                  </a:lnTo>
                  <a:lnTo>
                    <a:pt x="266" y="585"/>
                  </a:lnTo>
                  <a:lnTo>
                    <a:pt x="266" y="584"/>
                  </a:lnTo>
                  <a:lnTo>
                    <a:pt x="267" y="585"/>
                  </a:lnTo>
                  <a:lnTo>
                    <a:pt x="267" y="584"/>
                  </a:lnTo>
                  <a:lnTo>
                    <a:pt x="268" y="584"/>
                  </a:lnTo>
                  <a:lnTo>
                    <a:pt x="269" y="583"/>
                  </a:lnTo>
                  <a:lnTo>
                    <a:pt x="268" y="583"/>
                  </a:lnTo>
                  <a:lnTo>
                    <a:pt x="267" y="583"/>
                  </a:lnTo>
                  <a:lnTo>
                    <a:pt x="266" y="582"/>
                  </a:lnTo>
                  <a:lnTo>
                    <a:pt x="267" y="581"/>
                  </a:lnTo>
                  <a:lnTo>
                    <a:pt x="268" y="581"/>
                  </a:lnTo>
                  <a:lnTo>
                    <a:pt x="268" y="580"/>
                  </a:lnTo>
                  <a:lnTo>
                    <a:pt x="269" y="580"/>
                  </a:lnTo>
                  <a:lnTo>
                    <a:pt x="270" y="579"/>
                  </a:lnTo>
                  <a:lnTo>
                    <a:pt x="270" y="577"/>
                  </a:lnTo>
                  <a:lnTo>
                    <a:pt x="270" y="579"/>
                  </a:lnTo>
                  <a:lnTo>
                    <a:pt x="271" y="579"/>
                  </a:lnTo>
                  <a:lnTo>
                    <a:pt x="270" y="580"/>
                  </a:lnTo>
                  <a:lnTo>
                    <a:pt x="271" y="580"/>
                  </a:lnTo>
                  <a:lnTo>
                    <a:pt x="271" y="581"/>
                  </a:lnTo>
                  <a:lnTo>
                    <a:pt x="272" y="580"/>
                  </a:lnTo>
                  <a:lnTo>
                    <a:pt x="272" y="581"/>
                  </a:lnTo>
                  <a:lnTo>
                    <a:pt x="272" y="582"/>
                  </a:lnTo>
                  <a:lnTo>
                    <a:pt x="274" y="582"/>
                  </a:lnTo>
                  <a:lnTo>
                    <a:pt x="274" y="581"/>
                  </a:lnTo>
                  <a:lnTo>
                    <a:pt x="275" y="581"/>
                  </a:lnTo>
                  <a:lnTo>
                    <a:pt x="276" y="581"/>
                  </a:lnTo>
                  <a:lnTo>
                    <a:pt x="277" y="581"/>
                  </a:lnTo>
                  <a:lnTo>
                    <a:pt x="277" y="580"/>
                  </a:lnTo>
                  <a:lnTo>
                    <a:pt x="277" y="579"/>
                  </a:lnTo>
                  <a:lnTo>
                    <a:pt x="277" y="577"/>
                  </a:lnTo>
                  <a:lnTo>
                    <a:pt x="276" y="579"/>
                  </a:lnTo>
                  <a:lnTo>
                    <a:pt x="275" y="579"/>
                  </a:lnTo>
                  <a:lnTo>
                    <a:pt x="274" y="579"/>
                  </a:lnTo>
                  <a:lnTo>
                    <a:pt x="274" y="577"/>
                  </a:lnTo>
                  <a:lnTo>
                    <a:pt x="272" y="577"/>
                  </a:lnTo>
                  <a:lnTo>
                    <a:pt x="274" y="576"/>
                  </a:lnTo>
                  <a:lnTo>
                    <a:pt x="274" y="577"/>
                  </a:lnTo>
                  <a:lnTo>
                    <a:pt x="275" y="577"/>
                  </a:lnTo>
                  <a:lnTo>
                    <a:pt x="277" y="577"/>
                  </a:lnTo>
                  <a:lnTo>
                    <a:pt x="277" y="576"/>
                  </a:lnTo>
                  <a:lnTo>
                    <a:pt x="278" y="576"/>
                  </a:lnTo>
                  <a:lnTo>
                    <a:pt x="278" y="575"/>
                  </a:lnTo>
                  <a:lnTo>
                    <a:pt x="279" y="575"/>
                  </a:lnTo>
                  <a:lnTo>
                    <a:pt x="279" y="574"/>
                  </a:lnTo>
                  <a:lnTo>
                    <a:pt x="279" y="573"/>
                  </a:lnTo>
                  <a:lnTo>
                    <a:pt x="279" y="572"/>
                  </a:lnTo>
                  <a:lnTo>
                    <a:pt x="279" y="571"/>
                  </a:lnTo>
                  <a:lnTo>
                    <a:pt x="280" y="571"/>
                  </a:lnTo>
                  <a:lnTo>
                    <a:pt x="280" y="569"/>
                  </a:lnTo>
                  <a:lnTo>
                    <a:pt x="281" y="569"/>
                  </a:lnTo>
                  <a:lnTo>
                    <a:pt x="283" y="568"/>
                  </a:lnTo>
                  <a:lnTo>
                    <a:pt x="285" y="568"/>
                  </a:lnTo>
                  <a:lnTo>
                    <a:pt x="286" y="568"/>
                  </a:lnTo>
                  <a:lnTo>
                    <a:pt x="286" y="567"/>
                  </a:lnTo>
                  <a:lnTo>
                    <a:pt x="287" y="566"/>
                  </a:lnTo>
                  <a:lnTo>
                    <a:pt x="288" y="566"/>
                  </a:lnTo>
                  <a:lnTo>
                    <a:pt x="289" y="566"/>
                  </a:lnTo>
                  <a:lnTo>
                    <a:pt x="291" y="565"/>
                  </a:lnTo>
                  <a:lnTo>
                    <a:pt x="292" y="565"/>
                  </a:lnTo>
                  <a:lnTo>
                    <a:pt x="293" y="566"/>
                  </a:lnTo>
                  <a:lnTo>
                    <a:pt x="294" y="566"/>
                  </a:lnTo>
                  <a:lnTo>
                    <a:pt x="295" y="567"/>
                  </a:lnTo>
                  <a:lnTo>
                    <a:pt x="296" y="567"/>
                  </a:lnTo>
                  <a:lnTo>
                    <a:pt x="297" y="566"/>
                  </a:lnTo>
                  <a:lnTo>
                    <a:pt x="298" y="565"/>
                  </a:lnTo>
                  <a:lnTo>
                    <a:pt x="300" y="564"/>
                  </a:lnTo>
                  <a:lnTo>
                    <a:pt x="300" y="565"/>
                  </a:lnTo>
                  <a:lnTo>
                    <a:pt x="300" y="566"/>
                  </a:lnTo>
                  <a:lnTo>
                    <a:pt x="300" y="567"/>
                  </a:lnTo>
                  <a:close/>
                  <a:moveTo>
                    <a:pt x="360" y="565"/>
                  </a:moveTo>
                  <a:lnTo>
                    <a:pt x="358" y="565"/>
                  </a:lnTo>
                  <a:lnTo>
                    <a:pt x="358" y="564"/>
                  </a:lnTo>
                  <a:lnTo>
                    <a:pt x="360" y="564"/>
                  </a:lnTo>
                  <a:lnTo>
                    <a:pt x="360" y="563"/>
                  </a:lnTo>
                  <a:lnTo>
                    <a:pt x="361" y="563"/>
                  </a:lnTo>
                  <a:lnTo>
                    <a:pt x="361" y="564"/>
                  </a:lnTo>
                  <a:lnTo>
                    <a:pt x="361" y="565"/>
                  </a:lnTo>
                  <a:lnTo>
                    <a:pt x="360" y="565"/>
                  </a:lnTo>
                  <a:close/>
                  <a:moveTo>
                    <a:pt x="616" y="562"/>
                  </a:moveTo>
                  <a:lnTo>
                    <a:pt x="615" y="562"/>
                  </a:lnTo>
                  <a:lnTo>
                    <a:pt x="615" y="560"/>
                  </a:lnTo>
                  <a:lnTo>
                    <a:pt x="615" y="558"/>
                  </a:lnTo>
                  <a:lnTo>
                    <a:pt x="616" y="558"/>
                  </a:lnTo>
                  <a:lnTo>
                    <a:pt x="617" y="558"/>
                  </a:lnTo>
                  <a:lnTo>
                    <a:pt x="619" y="559"/>
                  </a:lnTo>
                  <a:lnTo>
                    <a:pt x="617" y="560"/>
                  </a:lnTo>
                  <a:lnTo>
                    <a:pt x="616" y="562"/>
                  </a:lnTo>
                  <a:close/>
                  <a:moveTo>
                    <a:pt x="357" y="557"/>
                  </a:moveTo>
                  <a:lnTo>
                    <a:pt x="357" y="558"/>
                  </a:lnTo>
                  <a:lnTo>
                    <a:pt x="358" y="557"/>
                  </a:lnTo>
                  <a:lnTo>
                    <a:pt x="358" y="558"/>
                  </a:lnTo>
                  <a:lnTo>
                    <a:pt x="357" y="559"/>
                  </a:lnTo>
                  <a:lnTo>
                    <a:pt x="356" y="559"/>
                  </a:lnTo>
                  <a:lnTo>
                    <a:pt x="354" y="559"/>
                  </a:lnTo>
                  <a:lnTo>
                    <a:pt x="354" y="558"/>
                  </a:lnTo>
                  <a:lnTo>
                    <a:pt x="355" y="557"/>
                  </a:lnTo>
                  <a:lnTo>
                    <a:pt x="355" y="556"/>
                  </a:lnTo>
                  <a:lnTo>
                    <a:pt x="355" y="555"/>
                  </a:lnTo>
                  <a:lnTo>
                    <a:pt x="356" y="555"/>
                  </a:lnTo>
                  <a:lnTo>
                    <a:pt x="357" y="555"/>
                  </a:lnTo>
                  <a:lnTo>
                    <a:pt x="357" y="556"/>
                  </a:lnTo>
                  <a:lnTo>
                    <a:pt x="356" y="556"/>
                  </a:lnTo>
                  <a:lnTo>
                    <a:pt x="357" y="556"/>
                  </a:lnTo>
                  <a:lnTo>
                    <a:pt x="357" y="557"/>
                  </a:lnTo>
                  <a:close/>
                  <a:moveTo>
                    <a:pt x="376" y="555"/>
                  </a:moveTo>
                  <a:lnTo>
                    <a:pt x="378" y="555"/>
                  </a:lnTo>
                  <a:lnTo>
                    <a:pt x="378" y="556"/>
                  </a:lnTo>
                  <a:lnTo>
                    <a:pt x="375" y="557"/>
                  </a:lnTo>
                  <a:lnTo>
                    <a:pt x="374" y="558"/>
                  </a:lnTo>
                  <a:lnTo>
                    <a:pt x="374" y="557"/>
                  </a:lnTo>
                  <a:lnTo>
                    <a:pt x="374" y="556"/>
                  </a:lnTo>
                  <a:lnTo>
                    <a:pt x="375" y="556"/>
                  </a:lnTo>
                  <a:lnTo>
                    <a:pt x="374" y="555"/>
                  </a:lnTo>
                  <a:lnTo>
                    <a:pt x="375" y="555"/>
                  </a:lnTo>
                  <a:lnTo>
                    <a:pt x="375" y="554"/>
                  </a:lnTo>
                  <a:lnTo>
                    <a:pt x="376" y="555"/>
                  </a:lnTo>
                  <a:close/>
                  <a:moveTo>
                    <a:pt x="365" y="555"/>
                  </a:moveTo>
                  <a:lnTo>
                    <a:pt x="364" y="556"/>
                  </a:lnTo>
                  <a:lnTo>
                    <a:pt x="364" y="555"/>
                  </a:lnTo>
                  <a:lnTo>
                    <a:pt x="363" y="555"/>
                  </a:lnTo>
                  <a:lnTo>
                    <a:pt x="362" y="555"/>
                  </a:lnTo>
                  <a:lnTo>
                    <a:pt x="363" y="554"/>
                  </a:lnTo>
                  <a:lnTo>
                    <a:pt x="364" y="554"/>
                  </a:lnTo>
                  <a:lnTo>
                    <a:pt x="364" y="555"/>
                  </a:lnTo>
                  <a:lnTo>
                    <a:pt x="365" y="555"/>
                  </a:lnTo>
                  <a:close/>
                  <a:moveTo>
                    <a:pt x="371" y="550"/>
                  </a:moveTo>
                  <a:lnTo>
                    <a:pt x="371" y="551"/>
                  </a:lnTo>
                  <a:lnTo>
                    <a:pt x="371" y="552"/>
                  </a:lnTo>
                  <a:lnTo>
                    <a:pt x="370" y="554"/>
                  </a:lnTo>
                  <a:lnTo>
                    <a:pt x="369" y="554"/>
                  </a:lnTo>
                  <a:lnTo>
                    <a:pt x="367" y="552"/>
                  </a:lnTo>
                  <a:lnTo>
                    <a:pt x="369" y="552"/>
                  </a:lnTo>
                  <a:lnTo>
                    <a:pt x="369" y="551"/>
                  </a:lnTo>
                  <a:lnTo>
                    <a:pt x="370" y="551"/>
                  </a:lnTo>
                  <a:lnTo>
                    <a:pt x="371" y="551"/>
                  </a:lnTo>
                  <a:lnTo>
                    <a:pt x="371" y="550"/>
                  </a:lnTo>
                  <a:close/>
                  <a:moveTo>
                    <a:pt x="375" y="552"/>
                  </a:moveTo>
                  <a:lnTo>
                    <a:pt x="375" y="554"/>
                  </a:lnTo>
                  <a:lnTo>
                    <a:pt x="374" y="554"/>
                  </a:lnTo>
                  <a:lnTo>
                    <a:pt x="372" y="554"/>
                  </a:lnTo>
                  <a:lnTo>
                    <a:pt x="372" y="552"/>
                  </a:lnTo>
                  <a:lnTo>
                    <a:pt x="373" y="552"/>
                  </a:lnTo>
                  <a:lnTo>
                    <a:pt x="373" y="551"/>
                  </a:lnTo>
                  <a:lnTo>
                    <a:pt x="373" y="550"/>
                  </a:lnTo>
                  <a:lnTo>
                    <a:pt x="374" y="550"/>
                  </a:lnTo>
                  <a:lnTo>
                    <a:pt x="375" y="549"/>
                  </a:lnTo>
                  <a:lnTo>
                    <a:pt x="375" y="550"/>
                  </a:lnTo>
                  <a:lnTo>
                    <a:pt x="375" y="551"/>
                  </a:lnTo>
                  <a:lnTo>
                    <a:pt x="375" y="552"/>
                  </a:lnTo>
                  <a:close/>
                  <a:moveTo>
                    <a:pt x="347" y="551"/>
                  </a:moveTo>
                  <a:lnTo>
                    <a:pt x="347" y="552"/>
                  </a:lnTo>
                  <a:lnTo>
                    <a:pt x="346" y="551"/>
                  </a:lnTo>
                  <a:lnTo>
                    <a:pt x="347" y="550"/>
                  </a:lnTo>
                  <a:lnTo>
                    <a:pt x="348" y="550"/>
                  </a:lnTo>
                  <a:lnTo>
                    <a:pt x="348" y="549"/>
                  </a:lnTo>
                  <a:lnTo>
                    <a:pt x="349" y="549"/>
                  </a:lnTo>
                  <a:lnTo>
                    <a:pt x="349" y="550"/>
                  </a:lnTo>
                  <a:lnTo>
                    <a:pt x="348" y="551"/>
                  </a:lnTo>
                  <a:lnTo>
                    <a:pt x="347" y="551"/>
                  </a:lnTo>
                  <a:close/>
                  <a:moveTo>
                    <a:pt x="233" y="549"/>
                  </a:moveTo>
                  <a:lnTo>
                    <a:pt x="234" y="549"/>
                  </a:lnTo>
                  <a:lnTo>
                    <a:pt x="235" y="549"/>
                  </a:lnTo>
                  <a:lnTo>
                    <a:pt x="235" y="548"/>
                  </a:lnTo>
                  <a:lnTo>
                    <a:pt x="236" y="548"/>
                  </a:lnTo>
                  <a:lnTo>
                    <a:pt x="236" y="549"/>
                  </a:lnTo>
                  <a:lnTo>
                    <a:pt x="236" y="550"/>
                  </a:lnTo>
                  <a:lnTo>
                    <a:pt x="236" y="549"/>
                  </a:lnTo>
                  <a:lnTo>
                    <a:pt x="237" y="549"/>
                  </a:lnTo>
                  <a:lnTo>
                    <a:pt x="237" y="550"/>
                  </a:lnTo>
                  <a:lnTo>
                    <a:pt x="237" y="551"/>
                  </a:lnTo>
                  <a:lnTo>
                    <a:pt x="237" y="552"/>
                  </a:lnTo>
                  <a:lnTo>
                    <a:pt x="236" y="552"/>
                  </a:lnTo>
                  <a:lnTo>
                    <a:pt x="236" y="554"/>
                  </a:lnTo>
                  <a:lnTo>
                    <a:pt x="236" y="555"/>
                  </a:lnTo>
                  <a:lnTo>
                    <a:pt x="236" y="556"/>
                  </a:lnTo>
                  <a:lnTo>
                    <a:pt x="235" y="556"/>
                  </a:lnTo>
                  <a:lnTo>
                    <a:pt x="235" y="557"/>
                  </a:lnTo>
                  <a:lnTo>
                    <a:pt x="235" y="558"/>
                  </a:lnTo>
                  <a:lnTo>
                    <a:pt x="234" y="558"/>
                  </a:lnTo>
                  <a:lnTo>
                    <a:pt x="233" y="559"/>
                  </a:lnTo>
                  <a:lnTo>
                    <a:pt x="233" y="558"/>
                  </a:lnTo>
                  <a:lnTo>
                    <a:pt x="232" y="558"/>
                  </a:lnTo>
                  <a:lnTo>
                    <a:pt x="232" y="556"/>
                  </a:lnTo>
                  <a:lnTo>
                    <a:pt x="232" y="555"/>
                  </a:lnTo>
                  <a:lnTo>
                    <a:pt x="232" y="554"/>
                  </a:lnTo>
                  <a:lnTo>
                    <a:pt x="232" y="552"/>
                  </a:lnTo>
                  <a:lnTo>
                    <a:pt x="232" y="551"/>
                  </a:lnTo>
                  <a:lnTo>
                    <a:pt x="232" y="550"/>
                  </a:lnTo>
                  <a:lnTo>
                    <a:pt x="233" y="549"/>
                  </a:lnTo>
                  <a:lnTo>
                    <a:pt x="233" y="548"/>
                  </a:lnTo>
                  <a:lnTo>
                    <a:pt x="234" y="548"/>
                  </a:lnTo>
                  <a:lnTo>
                    <a:pt x="233" y="549"/>
                  </a:lnTo>
                  <a:close/>
                  <a:moveTo>
                    <a:pt x="417" y="547"/>
                  </a:moveTo>
                  <a:lnTo>
                    <a:pt x="417" y="548"/>
                  </a:lnTo>
                  <a:lnTo>
                    <a:pt x="418" y="548"/>
                  </a:lnTo>
                  <a:lnTo>
                    <a:pt x="418" y="547"/>
                  </a:lnTo>
                  <a:lnTo>
                    <a:pt x="419" y="547"/>
                  </a:lnTo>
                  <a:lnTo>
                    <a:pt x="419" y="548"/>
                  </a:lnTo>
                  <a:lnTo>
                    <a:pt x="421" y="548"/>
                  </a:lnTo>
                  <a:lnTo>
                    <a:pt x="421" y="549"/>
                  </a:lnTo>
                  <a:lnTo>
                    <a:pt x="422" y="550"/>
                  </a:lnTo>
                  <a:lnTo>
                    <a:pt x="423" y="550"/>
                  </a:lnTo>
                  <a:lnTo>
                    <a:pt x="424" y="551"/>
                  </a:lnTo>
                  <a:lnTo>
                    <a:pt x="425" y="551"/>
                  </a:lnTo>
                  <a:lnTo>
                    <a:pt x="426" y="551"/>
                  </a:lnTo>
                  <a:lnTo>
                    <a:pt x="426" y="552"/>
                  </a:lnTo>
                  <a:lnTo>
                    <a:pt x="427" y="554"/>
                  </a:lnTo>
                  <a:lnTo>
                    <a:pt x="429" y="554"/>
                  </a:lnTo>
                  <a:lnTo>
                    <a:pt x="430" y="552"/>
                  </a:lnTo>
                  <a:lnTo>
                    <a:pt x="432" y="552"/>
                  </a:lnTo>
                  <a:lnTo>
                    <a:pt x="433" y="552"/>
                  </a:lnTo>
                  <a:lnTo>
                    <a:pt x="433" y="551"/>
                  </a:lnTo>
                  <a:lnTo>
                    <a:pt x="434" y="552"/>
                  </a:lnTo>
                  <a:lnTo>
                    <a:pt x="433" y="552"/>
                  </a:lnTo>
                  <a:lnTo>
                    <a:pt x="433" y="554"/>
                  </a:lnTo>
                  <a:lnTo>
                    <a:pt x="434" y="552"/>
                  </a:lnTo>
                  <a:lnTo>
                    <a:pt x="435" y="552"/>
                  </a:lnTo>
                  <a:lnTo>
                    <a:pt x="434" y="552"/>
                  </a:lnTo>
                  <a:lnTo>
                    <a:pt x="434" y="554"/>
                  </a:lnTo>
                  <a:lnTo>
                    <a:pt x="434" y="555"/>
                  </a:lnTo>
                  <a:lnTo>
                    <a:pt x="433" y="555"/>
                  </a:lnTo>
                  <a:lnTo>
                    <a:pt x="434" y="555"/>
                  </a:lnTo>
                  <a:lnTo>
                    <a:pt x="435" y="555"/>
                  </a:lnTo>
                  <a:lnTo>
                    <a:pt x="434" y="556"/>
                  </a:lnTo>
                  <a:lnTo>
                    <a:pt x="434" y="557"/>
                  </a:lnTo>
                  <a:lnTo>
                    <a:pt x="433" y="558"/>
                  </a:lnTo>
                  <a:lnTo>
                    <a:pt x="433" y="559"/>
                  </a:lnTo>
                  <a:lnTo>
                    <a:pt x="433" y="560"/>
                  </a:lnTo>
                  <a:lnTo>
                    <a:pt x="433" y="562"/>
                  </a:lnTo>
                  <a:lnTo>
                    <a:pt x="433" y="563"/>
                  </a:lnTo>
                  <a:lnTo>
                    <a:pt x="434" y="563"/>
                  </a:lnTo>
                  <a:lnTo>
                    <a:pt x="435" y="564"/>
                  </a:lnTo>
                  <a:lnTo>
                    <a:pt x="436" y="565"/>
                  </a:lnTo>
                  <a:lnTo>
                    <a:pt x="438" y="566"/>
                  </a:lnTo>
                  <a:lnTo>
                    <a:pt x="438" y="567"/>
                  </a:lnTo>
                  <a:lnTo>
                    <a:pt x="436" y="567"/>
                  </a:lnTo>
                  <a:lnTo>
                    <a:pt x="436" y="568"/>
                  </a:lnTo>
                  <a:lnTo>
                    <a:pt x="435" y="568"/>
                  </a:lnTo>
                  <a:lnTo>
                    <a:pt x="435" y="569"/>
                  </a:lnTo>
                  <a:lnTo>
                    <a:pt x="438" y="569"/>
                  </a:lnTo>
                  <a:lnTo>
                    <a:pt x="436" y="571"/>
                  </a:lnTo>
                  <a:lnTo>
                    <a:pt x="438" y="571"/>
                  </a:lnTo>
                  <a:lnTo>
                    <a:pt x="439" y="569"/>
                  </a:lnTo>
                  <a:lnTo>
                    <a:pt x="439" y="571"/>
                  </a:lnTo>
                  <a:lnTo>
                    <a:pt x="438" y="571"/>
                  </a:lnTo>
                  <a:lnTo>
                    <a:pt x="435" y="572"/>
                  </a:lnTo>
                  <a:lnTo>
                    <a:pt x="435" y="573"/>
                  </a:lnTo>
                  <a:lnTo>
                    <a:pt x="434" y="573"/>
                  </a:lnTo>
                  <a:lnTo>
                    <a:pt x="433" y="573"/>
                  </a:lnTo>
                  <a:lnTo>
                    <a:pt x="432" y="573"/>
                  </a:lnTo>
                  <a:lnTo>
                    <a:pt x="432" y="575"/>
                  </a:lnTo>
                  <a:lnTo>
                    <a:pt x="431" y="575"/>
                  </a:lnTo>
                  <a:lnTo>
                    <a:pt x="427" y="577"/>
                  </a:lnTo>
                  <a:lnTo>
                    <a:pt x="426" y="579"/>
                  </a:lnTo>
                  <a:lnTo>
                    <a:pt x="425" y="580"/>
                  </a:lnTo>
                  <a:lnTo>
                    <a:pt x="424" y="581"/>
                  </a:lnTo>
                  <a:lnTo>
                    <a:pt x="424" y="582"/>
                  </a:lnTo>
                  <a:lnTo>
                    <a:pt x="423" y="582"/>
                  </a:lnTo>
                  <a:lnTo>
                    <a:pt x="423" y="583"/>
                  </a:lnTo>
                  <a:lnTo>
                    <a:pt x="422" y="584"/>
                  </a:lnTo>
                  <a:lnTo>
                    <a:pt x="421" y="585"/>
                  </a:lnTo>
                  <a:lnTo>
                    <a:pt x="419" y="587"/>
                  </a:lnTo>
                  <a:lnTo>
                    <a:pt x="418" y="591"/>
                  </a:lnTo>
                  <a:lnTo>
                    <a:pt x="418" y="592"/>
                  </a:lnTo>
                  <a:lnTo>
                    <a:pt x="418" y="593"/>
                  </a:lnTo>
                  <a:lnTo>
                    <a:pt x="418" y="594"/>
                  </a:lnTo>
                  <a:lnTo>
                    <a:pt x="418" y="596"/>
                  </a:lnTo>
                  <a:lnTo>
                    <a:pt x="418" y="597"/>
                  </a:lnTo>
                  <a:lnTo>
                    <a:pt x="417" y="597"/>
                  </a:lnTo>
                  <a:lnTo>
                    <a:pt x="417" y="596"/>
                  </a:lnTo>
                  <a:lnTo>
                    <a:pt x="416" y="594"/>
                  </a:lnTo>
                  <a:lnTo>
                    <a:pt x="415" y="594"/>
                  </a:lnTo>
                  <a:lnTo>
                    <a:pt x="415" y="593"/>
                  </a:lnTo>
                  <a:lnTo>
                    <a:pt x="414" y="592"/>
                  </a:lnTo>
                  <a:lnTo>
                    <a:pt x="413" y="590"/>
                  </a:lnTo>
                  <a:lnTo>
                    <a:pt x="412" y="589"/>
                  </a:lnTo>
                  <a:lnTo>
                    <a:pt x="410" y="589"/>
                  </a:lnTo>
                  <a:lnTo>
                    <a:pt x="409" y="588"/>
                  </a:lnTo>
                  <a:lnTo>
                    <a:pt x="408" y="585"/>
                  </a:lnTo>
                  <a:lnTo>
                    <a:pt x="406" y="585"/>
                  </a:lnTo>
                  <a:lnTo>
                    <a:pt x="403" y="584"/>
                  </a:lnTo>
                  <a:lnTo>
                    <a:pt x="401" y="583"/>
                  </a:lnTo>
                  <a:lnTo>
                    <a:pt x="399" y="584"/>
                  </a:lnTo>
                  <a:lnTo>
                    <a:pt x="397" y="584"/>
                  </a:lnTo>
                  <a:lnTo>
                    <a:pt x="396" y="585"/>
                  </a:lnTo>
                  <a:lnTo>
                    <a:pt x="395" y="585"/>
                  </a:lnTo>
                  <a:lnTo>
                    <a:pt x="391" y="588"/>
                  </a:lnTo>
                  <a:lnTo>
                    <a:pt x="390" y="589"/>
                  </a:lnTo>
                  <a:lnTo>
                    <a:pt x="391" y="589"/>
                  </a:lnTo>
                  <a:lnTo>
                    <a:pt x="390" y="590"/>
                  </a:lnTo>
                  <a:lnTo>
                    <a:pt x="389" y="590"/>
                  </a:lnTo>
                  <a:lnTo>
                    <a:pt x="388" y="590"/>
                  </a:lnTo>
                  <a:lnTo>
                    <a:pt x="387" y="590"/>
                  </a:lnTo>
                  <a:lnTo>
                    <a:pt x="387" y="591"/>
                  </a:lnTo>
                  <a:lnTo>
                    <a:pt x="386" y="592"/>
                  </a:lnTo>
                  <a:lnTo>
                    <a:pt x="386" y="591"/>
                  </a:lnTo>
                  <a:lnTo>
                    <a:pt x="384" y="591"/>
                  </a:lnTo>
                  <a:lnTo>
                    <a:pt x="383" y="592"/>
                  </a:lnTo>
                  <a:lnTo>
                    <a:pt x="383" y="593"/>
                  </a:lnTo>
                  <a:lnTo>
                    <a:pt x="383" y="594"/>
                  </a:lnTo>
                  <a:lnTo>
                    <a:pt x="383" y="596"/>
                  </a:lnTo>
                  <a:lnTo>
                    <a:pt x="383" y="597"/>
                  </a:lnTo>
                  <a:lnTo>
                    <a:pt x="383" y="598"/>
                  </a:lnTo>
                  <a:lnTo>
                    <a:pt x="382" y="598"/>
                  </a:lnTo>
                  <a:lnTo>
                    <a:pt x="382" y="599"/>
                  </a:lnTo>
                  <a:lnTo>
                    <a:pt x="382" y="600"/>
                  </a:lnTo>
                  <a:lnTo>
                    <a:pt x="381" y="601"/>
                  </a:lnTo>
                  <a:lnTo>
                    <a:pt x="381" y="600"/>
                  </a:lnTo>
                  <a:lnTo>
                    <a:pt x="380" y="601"/>
                  </a:lnTo>
                  <a:lnTo>
                    <a:pt x="379" y="604"/>
                  </a:lnTo>
                  <a:lnTo>
                    <a:pt x="378" y="605"/>
                  </a:lnTo>
                  <a:lnTo>
                    <a:pt x="378" y="606"/>
                  </a:lnTo>
                  <a:lnTo>
                    <a:pt x="378" y="607"/>
                  </a:lnTo>
                  <a:lnTo>
                    <a:pt x="376" y="606"/>
                  </a:lnTo>
                  <a:lnTo>
                    <a:pt x="375" y="606"/>
                  </a:lnTo>
                  <a:lnTo>
                    <a:pt x="374" y="607"/>
                  </a:lnTo>
                  <a:lnTo>
                    <a:pt x="374" y="608"/>
                  </a:lnTo>
                  <a:lnTo>
                    <a:pt x="373" y="610"/>
                  </a:lnTo>
                  <a:lnTo>
                    <a:pt x="374" y="611"/>
                  </a:lnTo>
                  <a:lnTo>
                    <a:pt x="374" y="614"/>
                  </a:lnTo>
                  <a:lnTo>
                    <a:pt x="373" y="614"/>
                  </a:lnTo>
                  <a:lnTo>
                    <a:pt x="372" y="614"/>
                  </a:lnTo>
                  <a:lnTo>
                    <a:pt x="372" y="615"/>
                  </a:lnTo>
                  <a:lnTo>
                    <a:pt x="372" y="616"/>
                  </a:lnTo>
                  <a:lnTo>
                    <a:pt x="373" y="616"/>
                  </a:lnTo>
                  <a:lnTo>
                    <a:pt x="373" y="617"/>
                  </a:lnTo>
                  <a:lnTo>
                    <a:pt x="374" y="617"/>
                  </a:lnTo>
                  <a:lnTo>
                    <a:pt x="374" y="618"/>
                  </a:lnTo>
                  <a:lnTo>
                    <a:pt x="374" y="619"/>
                  </a:lnTo>
                  <a:lnTo>
                    <a:pt x="374" y="621"/>
                  </a:lnTo>
                  <a:lnTo>
                    <a:pt x="373" y="621"/>
                  </a:lnTo>
                  <a:lnTo>
                    <a:pt x="373" y="619"/>
                  </a:lnTo>
                  <a:lnTo>
                    <a:pt x="372" y="618"/>
                  </a:lnTo>
                  <a:lnTo>
                    <a:pt x="371" y="617"/>
                  </a:lnTo>
                  <a:lnTo>
                    <a:pt x="370" y="617"/>
                  </a:lnTo>
                  <a:lnTo>
                    <a:pt x="370" y="618"/>
                  </a:lnTo>
                  <a:lnTo>
                    <a:pt x="369" y="618"/>
                  </a:lnTo>
                  <a:lnTo>
                    <a:pt x="367" y="618"/>
                  </a:lnTo>
                  <a:lnTo>
                    <a:pt x="366" y="619"/>
                  </a:lnTo>
                  <a:lnTo>
                    <a:pt x="365" y="618"/>
                  </a:lnTo>
                  <a:lnTo>
                    <a:pt x="364" y="617"/>
                  </a:lnTo>
                  <a:lnTo>
                    <a:pt x="363" y="617"/>
                  </a:lnTo>
                  <a:lnTo>
                    <a:pt x="362" y="617"/>
                  </a:lnTo>
                  <a:lnTo>
                    <a:pt x="360" y="618"/>
                  </a:lnTo>
                  <a:lnTo>
                    <a:pt x="360" y="617"/>
                  </a:lnTo>
                  <a:lnTo>
                    <a:pt x="360" y="616"/>
                  </a:lnTo>
                  <a:lnTo>
                    <a:pt x="361" y="615"/>
                  </a:lnTo>
                  <a:lnTo>
                    <a:pt x="361" y="614"/>
                  </a:lnTo>
                  <a:lnTo>
                    <a:pt x="362" y="613"/>
                  </a:lnTo>
                  <a:lnTo>
                    <a:pt x="363" y="613"/>
                  </a:lnTo>
                  <a:lnTo>
                    <a:pt x="363" y="611"/>
                  </a:lnTo>
                  <a:lnTo>
                    <a:pt x="361" y="611"/>
                  </a:lnTo>
                  <a:lnTo>
                    <a:pt x="360" y="611"/>
                  </a:lnTo>
                  <a:lnTo>
                    <a:pt x="358" y="610"/>
                  </a:lnTo>
                  <a:lnTo>
                    <a:pt x="357" y="610"/>
                  </a:lnTo>
                  <a:lnTo>
                    <a:pt x="357" y="611"/>
                  </a:lnTo>
                  <a:lnTo>
                    <a:pt x="357" y="610"/>
                  </a:lnTo>
                  <a:lnTo>
                    <a:pt x="356" y="610"/>
                  </a:lnTo>
                  <a:lnTo>
                    <a:pt x="356" y="611"/>
                  </a:lnTo>
                  <a:lnTo>
                    <a:pt x="356" y="613"/>
                  </a:lnTo>
                  <a:lnTo>
                    <a:pt x="355" y="613"/>
                  </a:lnTo>
                  <a:lnTo>
                    <a:pt x="355" y="611"/>
                  </a:lnTo>
                  <a:lnTo>
                    <a:pt x="354" y="610"/>
                  </a:lnTo>
                  <a:lnTo>
                    <a:pt x="355" y="610"/>
                  </a:lnTo>
                  <a:lnTo>
                    <a:pt x="355" y="609"/>
                  </a:lnTo>
                  <a:lnTo>
                    <a:pt x="355" y="608"/>
                  </a:lnTo>
                  <a:lnTo>
                    <a:pt x="355" y="607"/>
                  </a:lnTo>
                  <a:lnTo>
                    <a:pt x="354" y="606"/>
                  </a:lnTo>
                  <a:lnTo>
                    <a:pt x="353" y="606"/>
                  </a:lnTo>
                  <a:lnTo>
                    <a:pt x="352" y="605"/>
                  </a:lnTo>
                  <a:lnTo>
                    <a:pt x="352" y="607"/>
                  </a:lnTo>
                  <a:lnTo>
                    <a:pt x="350" y="607"/>
                  </a:lnTo>
                  <a:lnTo>
                    <a:pt x="352" y="606"/>
                  </a:lnTo>
                  <a:lnTo>
                    <a:pt x="352" y="605"/>
                  </a:lnTo>
                  <a:lnTo>
                    <a:pt x="354" y="605"/>
                  </a:lnTo>
                  <a:lnTo>
                    <a:pt x="355" y="605"/>
                  </a:lnTo>
                  <a:lnTo>
                    <a:pt x="354" y="605"/>
                  </a:lnTo>
                  <a:lnTo>
                    <a:pt x="354" y="604"/>
                  </a:lnTo>
                  <a:lnTo>
                    <a:pt x="354" y="602"/>
                  </a:lnTo>
                  <a:lnTo>
                    <a:pt x="353" y="602"/>
                  </a:lnTo>
                  <a:lnTo>
                    <a:pt x="354" y="602"/>
                  </a:lnTo>
                  <a:lnTo>
                    <a:pt x="355" y="602"/>
                  </a:lnTo>
                  <a:lnTo>
                    <a:pt x="355" y="601"/>
                  </a:lnTo>
                  <a:lnTo>
                    <a:pt x="354" y="601"/>
                  </a:lnTo>
                  <a:lnTo>
                    <a:pt x="353" y="601"/>
                  </a:lnTo>
                  <a:lnTo>
                    <a:pt x="353" y="600"/>
                  </a:lnTo>
                  <a:lnTo>
                    <a:pt x="354" y="600"/>
                  </a:lnTo>
                  <a:lnTo>
                    <a:pt x="353" y="599"/>
                  </a:lnTo>
                  <a:lnTo>
                    <a:pt x="352" y="599"/>
                  </a:lnTo>
                  <a:lnTo>
                    <a:pt x="352" y="598"/>
                  </a:lnTo>
                  <a:lnTo>
                    <a:pt x="353" y="598"/>
                  </a:lnTo>
                  <a:lnTo>
                    <a:pt x="354" y="599"/>
                  </a:lnTo>
                  <a:lnTo>
                    <a:pt x="355" y="600"/>
                  </a:lnTo>
                  <a:lnTo>
                    <a:pt x="355" y="599"/>
                  </a:lnTo>
                  <a:lnTo>
                    <a:pt x="356" y="598"/>
                  </a:lnTo>
                  <a:lnTo>
                    <a:pt x="357" y="598"/>
                  </a:lnTo>
                  <a:lnTo>
                    <a:pt x="356" y="597"/>
                  </a:lnTo>
                  <a:lnTo>
                    <a:pt x="356" y="596"/>
                  </a:lnTo>
                  <a:lnTo>
                    <a:pt x="355" y="596"/>
                  </a:lnTo>
                  <a:lnTo>
                    <a:pt x="355" y="594"/>
                  </a:lnTo>
                  <a:lnTo>
                    <a:pt x="356" y="593"/>
                  </a:lnTo>
                  <a:lnTo>
                    <a:pt x="355" y="593"/>
                  </a:lnTo>
                  <a:lnTo>
                    <a:pt x="352" y="594"/>
                  </a:lnTo>
                  <a:lnTo>
                    <a:pt x="352" y="593"/>
                  </a:lnTo>
                  <a:lnTo>
                    <a:pt x="350" y="593"/>
                  </a:lnTo>
                  <a:lnTo>
                    <a:pt x="352" y="592"/>
                  </a:lnTo>
                  <a:lnTo>
                    <a:pt x="353" y="591"/>
                  </a:lnTo>
                  <a:lnTo>
                    <a:pt x="352" y="591"/>
                  </a:lnTo>
                  <a:lnTo>
                    <a:pt x="352" y="590"/>
                  </a:lnTo>
                  <a:lnTo>
                    <a:pt x="352" y="589"/>
                  </a:lnTo>
                  <a:lnTo>
                    <a:pt x="352" y="588"/>
                  </a:lnTo>
                  <a:lnTo>
                    <a:pt x="353" y="588"/>
                  </a:lnTo>
                  <a:lnTo>
                    <a:pt x="350" y="587"/>
                  </a:lnTo>
                  <a:lnTo>
                    <a:pt x="349" y="587"/>
                  </a:lnTo>
                  <a:lnTo>
                    <a:pt x="348" y="588"/>
                  </a:lnTo>
                  <a:lnTo>
                    <a:pt x="348" y="587"/>
                  </a:lnTo>
                  <a:lnTo>
                    <a:pt x="347" y="588"/>
                  </a:lnTo>
                  <a:lnTo>
                    <a:pt x="346" y="588"/>
                  </a:lnTo>
                  <a:lnTo>
                    <a:pt x="345" y="589"/>
                  </a:lnTo>
                  <a:lnTo>
                    <a:pt x="344" y="590"/>
                  </a:lnTo>
                  <a:lnTo>
                    <a:pt x="343" y="590"/>
                  </a:lnTo>
                  <a:lnTo>
                    <a:pt x="341" y="591"/>
                  </a:lnTo>
                  <a:lnTo>
                    <a:pt x="340" y="591"/>
                  </a:lnTo>
                  <a:lnTo>
                    <a:pt x="340" y="590"/>
                  </a:lnTo>
                  <a:lnTo>
                    <a:pt x="339" y="591"/>
                  </a:lnTo>
                  <a:lnTo>
                    <a:pt x="338" y="592"/>
                  </a:lnTo>
                  <a:lnTo>
                    <a:pt x="337" y="592"/>
                  </a:lnTo>
                  <a:lnTo>
                    <a:pt x="338" y="591"/>
                  </a:lnTo>
                  <a:lnTo>
                    <a:pt x="340" y="589"/>
                  </a:lnTo>
                  <a:lnTo>
                    <a:pt x="341" y="589"/>
                  </a:lnTo>
                  <a:lnTo>
                    <a:pt x="343" y="589"/>
                  </a:lnTo>
                  <a:lnTo>
                    <a:pt x="343" y="588"/>
                  </a:lnTo>
                  <a:lnTo>
                    <a:pt x="344" y="588"/>
                  </a:lnTo>
                  <a:lnTo>
                    <a:pt x="345" y="588"/>
                  </a:lnTo>
                  <a:lnTo>
                    <a:pt x="346" y="587"/>
                  </a:lnTo>
                  <a:lnTo>
                    <a:pt x="347" y="585"/>
                  </a:lnTo>
                  <a:lnTo>
                    <a:pt x="352" y="584"/>
                  </a:lnTo>
                  <a:lnTo>
                    <a:pt x="353" y="583"/>
                  </a:lnTo>
                  <a:lnTo>
                    <a:pt x="353" y="582"/>
                  </a:lnTo>
                  <a:lnTo>
                    <a:pt x="354" y="581"/>
                  </a:lnTo>
                  <a:lnTo>
                    <a:pt x="355" y="580"/>
                  </a:lnTo>
                  <a:lnTo>
                    <a:pt x="358" y="579"/>
                  </a:lnTo>
                  <a:lnTo>
                    <a:pt x="360" y="577"/>
                  </a:lnTo>
                  <a:lnTo>
                    <a:pt x="361" y="576"/>
                  </a:lnTo>
                  <a:lnTo>
                    <a:pt x="362" y="575"/>
                  </a:lnTo>
                  <a:lnTo>
                    <a:pt x="363" y="574"/>
                  </a:lnTo>
                  <a:lnTo>
                    <a:pt x="363" y="573"/>
                  </a:lnTo>
                  <a:lnTo>
                    <a:pt x="362" y="571"/>
                  </a:lnTo>
                  <a:lnTo>
                    <a:pt x="363" y="569"/>
                  </a:lnTo>
                  <a:lnTo>
                    <a:pt x="363" y="568"/>
                  </a:lnTo>
                  <a:lnTo>
                    <a:pt x="363" y="567"/>
                  </a:lnTo>
                  <a:lnTo>
                    <a:pt x="364" y="567"/>
                  </a:lnTo>
                  <a:lnTo>
                    <a:pt x="365" y="566"/>
                  </a:lnTo>
                  <a:lnTo>
                    <a:pt x="365" y="565"/>
                  </a:lnTo>
                  <a:lnTo>
                    <a:pt x="365" y="563"/>
                  </a:lnTo>
                  <a:lnTo>
                    <a:pt x="366" y="563"/>
                  </a:lnTo>
                  <a:lnTo>
                    <a:pt x="369" y="562"/>
                  </a:lnTo>
                  <a:lnTo>
                    <a:pt x="369" y="560"/>
                  </a:lnTo>
                  <a:lnTo>
                    <a:pt x="371" y="559"/>
                  </a:lnTo>
                  <a:lnTo>
                    <a:pt x="371" y="558"/>
                  </a:lnTo>
                  <a:lnTo>
                    <a:pt x="370" y="558"/>
                  </a:lnTo>
                  <a:lnTo>
                    <a:pt x="370" y="557"/>
                  </a:lnTo>
                  <a:lnTo>
                    <a:pt x="371" y="557"/>
                  </a:lnTo>
                  <a:lnTo>
                    <a:pt x="372" y="557"/>
                  </a:lnTo>
                  <a:lnTo>
                    <a:pt x="372" y="558"/>
                  </a:lnTo>
                  <a:lnTo>
                    <a:pt x="373" y="558"/>
                  </a:lnTo>
                  <a:lnTo>
                    <a:pt x="375" y="560"/>
                  </a:lnTo>
                  <a:lnTo>
                    <a:pt x="376" y="563"/>
                  </a:lnTo>
                  <a:lnTo>
                    <a:pt x="376" y="564"/>
                  </a:lnTo>
                  <a:lnTo>
                    <a:pt x="376" y="565"/>
                  </a:lnTo>
                  <a:lnTo>
                    <a:pt x="378" y="565"/>
                  </a:lnTo>
                  <a:lnTo>
                    <a:pt x="379" y="566"/>
                  </a:lnTo>
                  <a:lnTo>
                    <a:pt x="380" y="565"/>
                  </a:lnTo>
                  <a:lnTo>
                    <a:pt x="381" y="565"/>
                  </a:lnTo>
                  <a:lnTo>
                    <a:pt x="383" y="565"/>
                  </a:lnTo>
                  <a:lnTo>
                    <a:pt x="383" y="564"/>
                  </a:lnTo>
                  <a:lnTo>
                    <a:pt x="384" y="564"/>
                  </a:lnTo>
                  <a:lnTo>
                    <a:pt x="386" y="563"/>
                  </a:lnTo>
                  <a:lnTo>
                    <a:pt x="387" y="564"/>
                  </a:lnTo>
                  <a:lnTo>
                    <a:pt x="389" y="564"/>
                  </a:lnTo>
                  <a:lnTo>
                    <a:pt x="390" y="564"/>
                  </a:lnTo>
                  <a:lnTo>
                    <a:pt x="392" y="564"/>
                  </a:lnTo>
                  <a:lnTo>
                    <a:pt x="393" y="564"/>
                  </a:lnTo>
                  <a:lnTo>
                    <a:pt x="395" y="564"/>
                  </a:lnTo>
                  <a:lnTo>
                    <a:pt x="395" y="563"/>
                  </a:lnTo>
                  <a:lnTo>
                    <a:pt x="396" y="562"/>
                  </a:lnTo>
                  <a:lnTo>
                    <a:pt x="397" y="560"/>
                  </a:lnTo>
                  <a:lnTo>
                    <a:pt x="398" y="559"/>
                  </a:lnTo>
                  <a:lnTo>
                    <a:pt x="398" y="557"/>
                  </a:lnTo>
                  <a:lnTo>
                    <a:pt x="398" y="555"/>
                  </a:lnTo>
                  <a:lnTo>
                    <a:pt x="397" y="554"/>
                  </a:lnTo>
                  <a:lnTo>
                    <a:pt x="396" y="552"/>
                  </a:lnTo>
                  <a:lnTo>
                    <a:pt x="395" y="551"/>
                  </a:lnTo>
                  <a:lnTo>
                    <a:pt x="396" y="551"/>
                  </a:lnTo>
                  <a:lnTo>
                    <a:pt x="397" y="552"/>
                  </a:lnTo>
                  <a:lnTo>
                    <a:pt x="398" y="552"/>
                  </a:lnTo>
                  <a:lnTo>
                    <a:pt x="399" y="552"/>
                  </a:lnTo>
                  <a:lnTo>
                    <a:pt x="400" y="552"/>
                  </a:lnTo>
                  <a:lnTo>
                    <a:pt x="401" y="551"/>
                  </a:lnTo>
                  <a:lnTo>
                    <a:pt x="401" y="550"/>
                  </a:lnTo>
                  <a:lnTo>
                    <a:pt x="403" y="550"/>
                  </a:lnTo>
                  <a:lnTo>
                    <a:pt x="405" y="549"/>
                  </a:lnTo>
                  <a:lnTo>
                    <a:pt x="406" y="548"/>
                  </a:lnTo>
                  <a:lnTo>
                    <a:pt x="407" y="548"/>
                  </a:lnTo>
                  <a:lnTo>
                    <a:pt x="407" y="547"/>
                  </a:lnTo>
                  <a:lnTo>
                    <a:pt x="408" y="546"/>
                  </a:lnTo>
                  <a:lnTo>
                    <a:pt x="409" y="546"/>
                  </a:lnTo>
                  <a:lnTo>
                    <a:pt x="409" y="547"/>
                  </a:lnTo>
                  <a:lnTo>
                    <a:pt x="410" y="547"/>
                  </a:lnTo>
                  <a:lnTo>
                    <a:pt x="412" y="547"/>
                  </a:lnTo>
                  <a:lnTo>
                    <a:pt x="413" y="547"/>
                  </a:lnTo>
                  <a:lnTo>
                    <a:pt x="414" y="547"/>
                  </a:lnTo>
                  <a:lnTo>
                    <a:pt x="415" y="546"/>
                  </a:lnTo>
                  <a:lnTo>
                    <a:pt x="415" y="547"/>
                  </a:lnTo>
                  <a:lnTo>
                    <a:pt x="416" y="546"/>
                  </a:lnTo>
                  <a:lnTo>
                    <a:pt x="417" y="546"/>
                  </a:lnTo>
                  <a:lnTo>
                    <a:pt x="417" y="547"/>
                  </a:lnTo>
                  <a:close/>
                  <a:moveTo>
                    <a:pt x="400" y="547"/>
                  </a:moveTo>
                  <a:lnTo>
                    <a:pt x="399" y="547"/>
                  </a:lnTo>
                  <a:lnTo>
                    <a:pt x="399" y="546"/>
                  </a:lnTo>
                  <a:lnTo>
                    <a:pt x="400" y="546"/>
                  </a:lnTo>
                  <a:lnTo>
                    <a:pt x="400" y="544"/>
                  </a:lnTo>
                  <a:lnTo>
                    <a:pt x="400" y="546"/>
                  </a:lnTo>
                  <a:lnTo>
                    <a:pt x="400" y="547"/>
                  </a:lnTo>
                  <a:close/>
                  <a:moveTo>
                    <a:pt x="607" y="548"/>
                  </a:moveTo>
                  <a:lnTo>
                    <a:pt x="606" y="548"/>
                  </a:lnTo>
                  <a:lnTo>
                    <a:pt x="606" y="547"/>
                  </a:lnTo>
                  <a:lnTo>
                    <a:pt x="607" y="546"/>
                  </a:lnTo>
                  <a:lnTo>
                    <a:pt x="607" y="544"/>
                  </a:lnTo>
                  <a:lnTo>
                    <a:pt x="608" y="544"/>
                  </a:lnTo>
                  <a:lnTo>
                    <a:pt x="608" y="546"/>
                  </a:lnTo>
                  <a:lnTo>
                    <a:pt x="607" y="548"/>
                  </a:lnTo>
                  <a:close/>
                  <a:moveTo>
                    <a:pt x="458" y="543"/>
                  </a:moveTo>
                  <a:lnTo>
                    <a:pt x="457" y="544"/>
                  </a:lnTo>
                  <a:lnTo>
                    <a:pt x="456" y="543"/>
                  </a:lnTo>
                  <a:lnTo>
                    <a:pt x="457" y="542"/>
                  </a:lnTo>
                  <a:lnTo>
                    <a:pt x="458" y="543"/>
                  </a:lnTo>
                  <a:close/>
                  <a:moveTo>
                    <a:pt x="415" y="541"/>
                  </a:moveTo>
                  <a:lnTo>
                    <a:pt x="414" y="542"/>
                  </a:lnTo>
                  <a:lnTo>
                    <a:pt x="413" y="541"/>
                  </a:lnTo>
                  <a:lnTo>
                    <a:pt x="414" y="540"/>
                  </a:lnTo>
                  <a:lnTo>
                    <a:pt x="415" y="541"/>
                  </a:lnTo>
                  <a:close/>
                  <a:moveTo>
                    <a:pt x="518" y="541"/>
                  </a:moveTo>
                  <a:lnTo>
                    <a:pt x="518" y="540"/>
                  </a:lnTo>
                  <a:lnTo>
                    <a:pt x="519" y="540"/>
                  </a:lnTo>
                  <a:lnTo>
                    <a:pt x="519" y="541"/>
                  </a:lnTo>
                  <a:lnTo>
                    <a:pt x="518" y="541"/>
                  </a:lnTo>
                  <a:close/>
                  <a:moveTo>
                    <a:pt x="518" y="540"/>
                  </a:moveTo>
                  <a:lnTo>
                    <a:pt x="517" y="540"/>
                  </a:lnTo>
                  <a:lnTo>
                    <a:pt x="518" y="539"/>
                  </a:lnTo>
                  <a:lnTo>
                    <a:pt x="519" y="539"/>
                  </a:lnTo>
                  <a:lnTo>
                    <a:pt x="518" y="539"/>
                  </a:lnTo>
                  <a:lnTo>
                    <a:pt x="518" y="540"/>
                  </a:lnTo>
                  <a:close/>
                  <a:moveTo>
                    <a:pt x="425" y="540"/>
                  </a:moveTo>
                  <a:lnTo>
                    <a:pt x="425" y="541"/>
                  </a:lnTo>
                  <a:lnTo>
                    <a:pt x="424" y="543"/>
                  </a:lnTo>
                  <a:lnTo>
                    <a:pt x="423" y="542"/>
                  </a:lnTo>
                  <a:lnTo>
                    <a:pt x="422" y="542"/>
                  </a:lnTo>
                  <a:lnTo>
                    <a:pt x="423" y="542"/>
                  </a:lnTo>
                  <a:lnTo>
                    <a:pt x="423" y="541"/>
                  </a:lnTo>
                  <a:lnTo>
                    <a:pt x="422" y="542"/>
                  </a:lnTo>
                  <a:lnTo>
                    <a:pt x="421" y="543"/>
                  </a:lnTo>
                  <a:lnTo>
                    <a:pt x="419" y="544"/>
                  </a:lnTo>
                  <a:lnTo>
                    <a:pt x="421" y="542"/>
                  </a:lnTo>
                  <a:lnTo>
                    <a:pt x="419" y="542"/>
                  </a:lnTo>
                  <a:lnTo>
                    <a:pt x="419" y="541"/>
                  </a:lnTo>
                  <a:lnTo>
                    <a:pt x="418" y="541"/>
                  </a:lnTo>
                  <a:lnTo>
                    <a:pt x="418" y="542"/>
                  </a:lnTo>
                  <a:lnTo>
                    <a:pt x="417" y="542"/>
                  </a:lnTo>
                  <a:lnTo>
                    <a:pt x="417" y="541"/>
                  </a:lnTo>
                  <a:lnTo>
                    <a:pt x="417" y="540"/>
                  </a:lnTo>
                  <a:lnTo>
                    <a:pt x="417" y="539"/>
                  </a:lnTo>
                  <a:lnTo>
                    <a:pt x="418" y="540"/>
                  </a:lnTo>
                  <a:lnTo>
                    <a:pt x="419" y="539"/>
                  </a:lnTo>
                  <a:lnTo>
                    <a:pt x="421" y="539"/>
                  </a:lnTo>
                  <a:lnTo>
                    <a:pt x="422" y="538"/>
                  </a:lnTo>
                  <a:lnTo>
                    <a:pt x="423" y="538"/>
                  </a:lnTo>
                  <a:lnTo>
                    <a:pt x="424" y="538"/>
                  </a:lnTo>
                  <a:lnTo>
                    <a:pt x="425" y="538"/>
                  </a:lnTo>
                  <a:lnTo>
                    <a:pt x="424" y="538"/>
                  </a:lnTo>
                  <a:lnTo>
                    <a:pt x="424" y="539"/>
                  </a:lnTo>
                  <a:lnTo>
                    <a:pt x="425" y="539"/>
                  </a:lnTo>
                  <a:lnTo>
                    <a:pt x="425" y="540"/>
                  </a:lnTo>
                  <a:close/>
                  <a:moveTo>
                    <a:pt x="445" y="548"/>
                  </a:moveTo>
                  <a:lnTo>
                    <a:pt x="445" y="549"/>
                  </a:lnTo>
                  <a:lnTo>
                    <a:pt x="447" y="550"/>
                  </a:lnTo>
                  <a:lnTo>
                    <a:pt x="445" y="551"/>
                  </a:lnTo>
                  <a:lnTo>
                    <a:pt x="444" y="551"/>
                  </a:lnTo>
                  <a:lnTo>
                    <a:pt x="443" y="552"/>
                  </a:lnTo>
                  <a:lnTo>
                    <a:pt x="442" y="552"/>
                  </a:lnTo>
                  <a:lnTo>
                    <a:pt x="441" y="554"/>
                  </a:lnTo>
                  <a:lnTo>
                    <a:pt x="439" y="554"/>
                  </a:lnTo>
                  <a:lnTo>
                    <a:pt x="438" y="555"/>
                  </a:lnTo>
                  <a:lnTo>
                    <a:pt x="438" y="554"/>
                  </a:lnTo>
                  <a:lnTo>
                    <a:pt x="438" y="552"/>
                  </a:lnTo>
                  <a:lnTo>
                    <a:pt x="438" y="551"/>
                  </a:lnTo>
                  <a:lnTo>
                    <a:pt x="436" y="551"/>
                  </a:lnTo>
                  <a:lnTo>
                    <a:pt x="435" y="551"/>
                  </a:lnTo>
                  <a:lnTo>
                    <a:pt x="435" y="550"/>
                  </a:lnTo>
                  <a:lnTo>
                    <a:pt x="435" y="549"/>
                  </a:lnTo>
                  <a:lnTo>
                    <a:pt x="436" y="548"/>
                  </a:lnTo>
                  <a:lnTo>
                    <a:pt x="438" y="548"/>
                  </a:lnTo>
                  <a:lnTo>
                    <a:pt x="441" y="542"/>
                  </a:lnTo>
                  <a:lnTo>
                    <a:pt x="442" y="542"/>
                  </a:lnTo>
                  <a:lnTo>
                    <a:pt x="442" y="541"/>
                  </a:lnTo>
                  <a:lnTo>
                    <a:pt x="443" y="541"/>
                  </a:lnTo>
                  <a:lnTo>
                    <a:pt x="443" y="540"/>
                  </a:lnTo>
                  <a:lnTo>
                    <a:pt x="443" y="539"/>
                  </a:lnTo>
                  <a:lnTo>
                    <a:pt x="445" y="538"/>
                  </a:lnTo>
                  <a:lnTo>
                    <a:pt x="447" y="537"/>
                  </a:lnTo>
                  <a:lnTo>
                    <a:pt x="448" y="535"/>
                  </a:lnTo>
                  <a:lnTo>
                    <a:pt x="449" y="537"/>
                  </a:lnTo>
                  <a:lnTo>
                    <a:pt x="449" y="538"/>
                  </a:lnTo>
                  <a:lnTo>
                    <a:pt x="448" y="538"/>
                  </a:lnTo>
                  <a:lnTo>
                    <a:pt x="448" y="539"/>
                  </a:lnTo>
                  <a:lnTo>
                    <a:pt x="448" y="540"/>
                  </a:lnTo>
                  <a:lnTo>
                    <a:pt x="447" y="541"/>
                  </a:lnTo>
                  <a:lnTo>
                    <a:pt x="445" y="542"/>
                  </a:lnTo>
                  <a:lnTo>
                    <a:pt x="444" y="543"/>
                  </a:lnTo>
                  <a:lnTo>
                    <a:pt x="444" y="546"/>
                  </a:lnTo>
                  <a:lnTo>
                    <a:pt x="444" y="547"/>
                  </a:lnTo>
                  <a:lnTo>
                    <a:pt x="445" y="548"/>
                  </a:lnTo>
                  <a:close/>
                  <a:moveTo>
                    <a:pt x="242" y="531"/>
                  </a:moveTo>
                  <a:lnTo>
                    <a:pt x="243" y="532"/>
                  </a:lnTo>
                  <a:lnTo>
                    <a:pt x="243" y="533"/>
                  </a:lnTo>
                  <a:lnTo>
                    <a:pt x="242" y="533"/>
                  </a:lnTo>
                  <a:lnTo>
                    <a:pt x="243" y="533"/>
                  </a:lnTo>
                  <a:lnTo>
                    <a:pt x="243" y="534"/>
                  </a:lnTo>
                  <a:lnTo>
                    <a:pt x="243" y="535"/>
                  </a:lnTo>
                  <a:lnTo>
                    <a:pt x="242" y="534"/>
                  </a:lnTo>
                  <a:lnTo>
                    <a:pt x="242" y="535"/>
                  </a:lnTo>
                  <a:lnTo>
                    <a:pt x="243" y="535"/>
                  </a:lnTo>
                  <a:lnTo>
                    <a:pt x="243" y="537"/>
                  </a:lnTo>
                  <a:lnTo>
                    <a:pt x="242" y="538"/>
                  </a:lnTo>
                  <a:lnTo>
                    <a:pt x="242" y="540"/>
                  </a:lnTo>
                  <a:lnTo>
                    <a:pt x="240" y="541"/>
                  </a:lnTo>
                  <a:lnTo>
                    <a:pt x="240" y="542"/>
                  </a:lnTo>
                  <a:lnTo>
                    <a:pt x="240" y="543"/>
                  </a:lnTo>
                  <a:lnTo>
                    <a:pt x="238" y="544"/>
                  </a:lnTo>
                  <a:lnTo>
                    <a:pt x="238" y="546"/>
                  </a:lnTo>
                  <a:lnTo>
                    <a:pt x="238" y="544"/>
                  </a:lnTo>
                  <a:lnTo>
                    <a:pt x="240" y="544"/>
                  </a:lnTo>
                  <a:lnTo>
                    <a:pt x="240" y="546"/>
                  </a:lnTo>
                  <a:lnTo>
                    <a:pt x="240" y="547"/>
                  </a:lnTo>
                  <a:lnTo>
                    <a:pt x="240" y="548"/>
                  </a:lnTo>
                  <a:lnTo>
                    <a:pt x="238" y="549"/>
                  </a:lnTo>
                  <a:lnTo>
                    <a:pt x="237" y="549"/>
                  </a:lnTo>
                  <a:lnTo>
                    <a:pt x="236" y="548"/>
                  </a:lnTo>
                  <a:lnTo>
                    <a:pt x="237" y="548"/>
                  </a:lnTo>
                  <a:lnTo>
                    <a:pt x="237" y="547"/>
                  </a:lnTo>
                  <a:lnTo>
                    <a:pt x="236" y="548"/>
                  </a:lnTo>
                  <a:lnTo>
                    <a:pt x="236" y="547"/>
                  </a:lnTo>
                  <a:lnTo>
                    <a:pt x="236" y="546"/>
                  </a:lnTo>
                  <a:lnTo>
                    <a:pt x="236" y="547"/>
                  </a:lnTo>
                  <a:lnTo>
                    <a:pt x="235" y="547"/>
                  </a:lnTo>
                  <a:lnTo>
                    <a:pt x="234" y="547"/>
                  </a:lnTo>
                  <a:lnTo>
                    <a:pt x="234" y="546"/>
                  </a:lnTo>
                  <a:lnTo>
                    <a:pt x="235" y="546"/>
                  </a:lnTo>
                  <a:lnTo>
                    <a:pt x="235" y="544"/>
                  </a:lnTo>
                  <a:lnTo>
                    <a:pt x="235" y="543"/>
                  </a:lnTo>
                  <a:lnTo>
                    <a:pt x="235" y="542"/>
                  </a:lnTo>
                  <a:lnTo>
                    <a:pt x="236" y="543"/>
                  </a:lnTo>
                  <a:lnTo>
                    <a:pt x="236" y="542"/>
                  </a:lnTo>
                  <a:lnTo>
                    <a:pt x="235" y="542"/>
                  </a:lnTo>
                  <a:lnTo>
                    <a:pt x="236" y="541"/>
                  </a:lnTo>
                  <a:lnTo>
                    <a:pt x="236" y="539"/>
                  </a:lnTo>
                  <a:lnTo>
                    <a:pt x="237" y="539"/>
                  </a:lnTo>
                  <a:lnTo>
                    <a:pt x="236" y="538"/>
                  </a:lnTo>
                  <a:lnTo>
                    <a:pt x="236" y="537"/>
                  </a:lnTo>
                  <a:lnTo>
                    <a:pt x="236" y="535"/>
                  </a:lnTo>
                  <a:lnTo>
                    <a:pt x="237" y="533"/>
                  </a:lnTo>
                  <a:lnTo>
                    <a:pt x="238" y="533"/>
                  </a:lnTo>
                  <a:lnTo>
                    <a:pt x="240" y="533"/>
                  </a:lnTo>
                  <a:lnTo>
                    <a:pt x="241" y="532"/>
                  </a:lnTo>
                  <a:lnTo>
                    <a:pt x="241" y="531"/>
                  </a:lnTo>
                  <a:lnTo>
                    <a:pt x="242" y="531"/>
                  </a:lnTo>
                  <a:close/>
                  <a:moveTo>
                    <a:pt x="614" y="532"/>
                  </a:moveTo>
                  <a:lnTo>
                    <a:pt x="613" y="532"/>
                  </a:lnTo>
                  <a:lnTo>
                    <a:pt x="611" y="531"/>
                  </a:lnTo>
                  <a:lnTo>
                    <a:pt x="610" y="530"/>
                  </a:lnTo>
                  <a:lnTo>
                    <a:pt x="610" y="529"/>
                  </a:lnTo>
                  <a:lnTo>
                    <a:pt x="611" y="526"/>
                  </a:lnTo>
                  <a:lnTo>
                    <a:pt x="612" y="527"/>
                  </a:lnTo>
                  <a:lnTo>
                    <a:pt x="613" y="527"/>
                  </a:lnTo>
                  <a:lnTo>
                    <a:pt x="614" y="529"/>
                  </a:lnTo>
                  <a:lnTo>
                    <a:pt x="614" y="530"/>
                  </a:lnTo>
                  <a:lnTo>
                    <a:pt x="614" y="531"/>
                  </a:lnTo>
                  <a:lnTo>
                    <a:pt x="614" y="532"/>
                  </a:lnTo>
                  <a:close/>
                  <a:moveTo>
                    <a:pt x="516" y="525"/>
                  </a:moveTo>
                  <a:lnTo>
                    <a:pt x="514" y="523"/>
                  </a:lnTo>
                  <a:lnTo>
                    <a:pt x="516" y="523"/>
                  </a:lnTo>
                  <a:lnTo>
                    <a:pt x="516" y="524"/>
                  </a:lnTo>
                  <a:lnTo>
                    <a:pt x="516" y="525"/>
                  </a:lnTo>
                  <a:close/>
                  <a:moveTo>
                    <a:pt x="376" y="472"/>
                  </a:moveTo>
                  <a:lnTo>
                    <a:pt x="374" y="472"/>
                  </a:lnTo>
                  <a:lnTo>
                    <a:pt x="374" y="471"/>
                  </a:lnTo>
                  <a:lnTo>
                    <a:pt x="375" y="471"/>
                  </a:lnTo>
                  <a:lnTo>
                    <a:pt x="376" y="472"/>
                  </a:lnTo>
                  <a:close/>
                  <a:moveTo>
                    <a:pt x="378" y="470"/>
                  </a:moveTo>
                  <a:lnTo>
                    <a:pt x="376" y="471"/>
                  </a:lnTo>
                  <a:lnTo>
                    <a:pt x="376" y="470"/>
                  </a:lnTo>
                  <a:lnTo>
                    <a:pt x="376" y="468"/>
                  </a:lnTo>
                  <a:lnTo>
                    <a:pt x="378" y="467"/>
                  </a:lnTo>
                  <a:lnTo>
                    <a:pt x="379" y="466"/>
                  </a:lnTo>
                  <a:lnTo>
                    <a:pt x="379" y="467"/>
                  </a:lnTo>
                  <a:lnTo>
                    <a:pt x="379" y="468"/>
                  </a:lnTo>
                  <a:lnTo>
                    <a:pt x="378" y="470"/>
                  </a:lnTo>
                  <a:close/>
                  <a:moveTo>
                    <a:pt x="375" y="466"/>
                  </a:moveTo>
                  <a:lnTo>
                    <a:pt x="376" y="466"/>
                  </a:lnTo>
                  <a:lnTo>
                    <a:pt x="375" y="467"/>
                  </a:lnTo>
                  <a:lnTo>
                    <a:pt x="375" y="468"/>
                  </a:lnTo>
                  <a:lnTo>
                    <a:pt x="375" y="470"/>
                  </a:lnTo>
                  <a:lnTo>
                    <a:pt x="374" y="470"/>
                  </a:lnTo>
                  <a:lnTo>
                    <a:pt x="374" y="468"/>
                  </a:lnTo>
                  <a:lnTo>
                    <a:pt x="373" y="468"/>
                  </a:lnTo>
                  <a:lnTo>
                    <a:pt x="374" y="470"/>
                  </a:lnTo>
                  <a:lnTo>
                    <a:pt x="373" y="470"/>
                  </a:lnTo>
                  <a:lnTo>
                    <a:pt x="372" y="470"/>
                  </a:lnTo>
                  <a:lnTo>
                    <a:pt x="372" y="468"/>
                  </a:lnTo>
                  <a:lnTo>
                    <a:pt x="373" y="468"/>
                  </a:lnTo>
                  <a:lnTo>
                    <a:pt x="374" y="466"/>
                  </a:lnTo>
                  <a:lnTo>
                    <a:pt x="375" y="466"/>
                  </a:lnTo>
                  <a:close/>
                  <a:moveTo>
                    <a:pt x="388" y="462"/>
                  </a:moveTo>
                  <a:lnTo>
                    <a:pt x="388" y="463"/>
                  </a:lnTo>
                  <a:lnTo>
                    <a:pt x="387" y="463"/>
                  </a:lnTo>
                  <a:lnTo>
                    <a:pt x="386" y="463"/>
                  </a:lnTo>
                  <a:lnTo>
                    <a:pt x="387" y="463"/>
                  </a:lnTo>
                  <a:lnTo>
                    <a:pt x="387" y="464"/>
                  </a:lnTo>
                  <a:lnTo>
                    <a:pt x="386" y="464"/>
                  </a:lnTo>
                  <a:lnTo>
                    <a:pt x="384" y="464"/>
                  </a:lnTo>
                  <a:lnTo>
                    <a:pt x="383" y="464"/>
                  </a:lnTo>
                  <a:lnTo>
                    <a:pt x="381" y="463"/>
                  </a:lnTo>
                  <a:lnTo>
                    <a:pt x="381" y="462"/>
                  </a:lnTo>
                  <a:lnTo>
                    <a:pt x="381" y="459"/>
                  </a:lnTo>
                  <a:lnTo>
                    <a:pt x="381" y="458"/>
                  </a:lnTo>
                  <a:lnTo>
                    <a:pt x="384" y="456"/>
                  </a:lnTo>
                  <a:lnTo>
                    <a:pt x="384" y="457"/>
                  </a:lnTo>
                  <a:lnTo>
                    <a:pt x="386" y="457"/>
                  </a:lnTo>
                  <a:lnTo>
                    <a:pt x="387" y="458"/>
                  </a:lnTo>
                  <a:lnTo>
                    <a:pt x="388" y="458"/>
                  </a:lnTo>
                  <a:lnTo>
                    <a:pt x="388" y="459"/>
                  </a:lnTo>
                  <a:lnTo>
                    <a:pt x="388" y="462"/>
                  </a:lnTo>
                  <a:close/>
                  <a:moveTo>
                    <a:pt x="525" y="418"/>
                  </a:moveTo>
                  <a:lnTo>
                    <a:pt x="525" y="420"/>
                  </a:lnTo>
                  <a:lnTo>
                    <a:pt x="524" y="420"/>
                  </a:lnTo>
                  <a:lnTo>
                    <a:pt x="522" y="420"/>
                  </a:lnTo>
                  <a:lnTo>
                    <a:pt x="521" y="421"/>
                  </a:lnTo>
                  <a:lnTo>
                    <a:pt x="520" y="421"/>
                  </a:lnTo>
                  <a:lnTo>
                    <a:pt x="520" y="420"/>
                  </a:lnTo>
                  <a:lnTo>
                    <a:pt x="519" y="420"/>
                  </a:lnTo>
                  <a:lnTo>
                    <a:pt x="519" y="418"/>
                  </a:lnTo>
                  <a:lnTo>
                    <a:pt x="520" y="418"/>
                  </a:lnTo>
                  <a:lnTo>
                    <a:pt x="521" y="418"/>
                  </a:lnTo>
                  <a:lnTo>
                    <a:pt x="522" y="418"/>
                  </a:lnTo>
                  <a:lnTo>
                    <a:pt x="524" y="418"/>
                  </a:lnTo>
                  <a:lnTo>
                    <a:pt x="524" y="417"/>
                  </a:lnTo>
                  <a:lnTo>
                    <a:pt x="525" y="418"/>
                  </a:lnTo>
                  <a:close/>
                  <a:moveTo>
                    <a:pt x="576" y="375"/>
                  </a:moveTo>
                  <a:lnTo>
                    <a:pt x="577" y="375"/>
                  </a:lnTo>
                  <a:lnTo>
                    <a:pt x="578" y="375"/>
                  </a:lnTo>
                  <a:lnTo>
                    <a:pt x="580" y="374"/>
                  </a:lnTo>
                  <a:lnTo>
                    <a:pt x="581" y="374"/>
                  </a:lnTo>
                  <a:lnTo>
                    <a:pt x="581" y="376"/>
                  </a:lnTo>
                  <a:lnTo>
                    <a:pt x="581" y="378"/>
                  </a:lnTo>
                  <a:lnTo>
                    <a:pt x="579" y="380"/>
                  </a:lnTo>
                  <a:lnTo>
                    <a:pt x="579" y="381"/>
                  </a:lnTo>
                  <a:lnTo>
                    <a:pt x="578" y="382"/>
                  </a:lnTo>
                  <a:lnTo>
                    <a:pt x="578" y="383"/>
                  </a:lnTo>
                  <a:lnTo>
                    <a:pt x="573" y="387"/>
                  </a:lnTo>
                  <a:lnTo>
                    <a:pt x="570" y="388"/>
                  </a:lnTo>
                  <a:lnTo>
                    <a:pt x="569" y="388"/>
                  </a:lnTo>
                  <a:lnTo>
                    <a:pt x="568" y="388"/>
                  </a:lnTo>
                  <a:lnTo>
                    <a:pt x="568" y="387"/>
                  </a:lnTo>
                  <a:lnTo>
                    <a:pt x="568" y="385"/>
                  </a:lnTo>
                  <a:lnTo>
                    <a:pt x="570" y="385"/>
                  </a:lnTo>
                  <a:lnTo>
                    <a:pt x="570" y="384"/>
                  </a:lnTo>
                  <a:lnTo>
                    <a:pt x="570" y="382"/>
                  </a:lnTo>
                  <a:lnTo>
                    <a:pt x="571" y="382"/>
                  </a:lnTo>
                  <a:lnTo>
                    <a:pt x="572" y="381"/>
                  </a:lnTo>
                  <a:lnTo>
                    <a:pt x="572" y="380"/>
                  </a:lnTo>
                  <a:lnTo>
                    <a:pt x="571" y="379"/>
                  </a:lnTo>
                  <a:lnTo>
                    <a:pt x="569" y="379"/>
                  </a:lnTo>
                  <a:lnTo>
                    <a:pt x="569" y="378"/>
                  </a:lnTo>
                  <a:lnTo>
                    <a:pt x="569" y="376"/>
                  </a:lnTo>
                  <a:lnTo>
                    <a:pt x="569" y="375"/>
                  </a:lnTo>
                  <a:lnTo>
                    <a:pt x="569" y="374"/>
                  </a:lnTo>
                  <a:lnTo>
                    <a:pt x="571" y="372"/>
                  </a:lnTo>
                  <a:lnTo>
                    <a:pt x="571" y="370"/>
                  </a:lnTo>
                  <a:lnTo>
                    <a:pt x="572" y="370"/>
                  </a:lnTo>
                  <a:lnTo>
                    <a:pt x="572" y="368"/>
                  </a:lnTo>
                  <a:lnTo>
                    <a:pt x="573" y="368"/>
                  </a:lnTo>
                  <a:lnTo>
                    <a:pt x="574" y="366"/>
                  </a:lnTo>
                  <a:lnTo>
                    <a:pt x="576" y="366"/>
                  </a:lnTo>
                  <a:lnTo>
                    <a:pt x="577" y="363"/>
                  </a:lnTo>
                  <a:lnTo>
                    <a:pt x="578" y="363"/>
                  </a:lnTo>
                  <a:lnTo>
                    <a:pt x="579" y="363"/>
                  </a:lnTo>
                  <a:lnTo>
                    <a:pt x="579" y="364"/>
                  </a:lnTo>
                  <a:lnTo>
                    <a:pt x="579" y="366"/>
                  </a:lnTo>
                  <a:lnTo>
                    <a:pt x="578" y="370"/>
                  </a:lnTo>
                  <a:lnTo>
                    <a:pt x="577" y="373"/>
                  </a:lnTo>
                  <a:lnTo>
                    <a:pt x="576" y="374"/>
                  </a:lnTo>
                  <a:lnTo>
                    <a:pt x="576" y="375"/>
                  </a:lnTo>
                  <a:close/>
                  <a:moveTo>
                    <a:pt x="610" y="207"/>
                  </a:moveTo>
                  <a:lnTo>
                    <a:pt x="611" y="207"/>
                  </a:lnTo>
                  <a:lnTo>
                    <a:pt x="611" y="208"/>
                  </a:lnTo>
                  <a:lnTo>
                    <a:pt x="610" y="208"/>
                  </a:lnTo>
                  <a:lnTo>
                    <a:pt x="610" y="207"/>
                  </a:lnTo>
                  <a:close/>
                  <a:moveTo>
                    <a:pt x="682" y="215"/>
                  </a:moveTo>
                  <a:lnTo>
                    <a:pt x="683" y="215"/>
                  </a:lnTo>
                  <a:lnTo>
                    <a:pt x="684" y="215"/>
                  </a:lnTo>
                  <a:lnTo>
                    <a:pt x="685" y="214"/>
                  </a:lnTo>
                  <a:lnTo>
                    <a:pt x="686" y="214"/>
                  </a:lnTo>
                  <a:lnTo>
                    <a:pt x="688" y="213"/>
                  </a:lnTo>
                  <a:lnTo>
                    <a:pt x="688" y="212"/>
                  </a:lnTo>
                  <a:lnTo>
                    <a:pt x="689" y="212"/>
                  </a:lnTo>
                  <a:lnTo>
                    <a:pt x="689" y="213"/>
                  </a:lnTo>
                  <a:lnTo>
                    <a:pt x="688" y="213"/>
                  </a:lnTo>
                  <a:lnTo>
                    <a:pt x="689" y="214"/>
                  </a:lnTo>
                  <a:lnTo>
                    <a:pt x="688" y="215"/>
                  </a:lnTo>
                  <a:lnTo>
                    <a:pt x="688" y="216"/>
                  </a:lnTo>
                  <a:lnTo>
                    <a:pt x="686" y="217"/>
                  </a:lnTo>
                  <a:lnTo>
                    <a:pt x="686" y="220"/>
                  </a:lnTo>
                  <a:lnTo>
                    <a:pt x="686" y="222"/>
                  </a:lnTo>
                  <a:lnTo>
                    <a:pt x="685" y="225"/>
                  </a:lnTo>
                  <a:lnTo>
                    <a:pt x="686" y="226"/>
                  </a:lnTo>
                  <a:lnTo>
                    <a:pt x="686" y="228"/>
                  </a:lnTo>
                  <a:lnTo>
                    <a:pt x="686" y="229"/>
                  </a:lnTo>
                  <a:lnTo>
                    <a:pt x="685" y="231"/>
                  </a:lnTo>
                  <a:lnTo>
                    <a:pt x="685" y="234"/>
                  </a:lnTo>
                  <a:lnTo>
                    <a:pt x="685" y="237"/>
                  </a:lnTo>
                  <a:lnTo>
                    <a:pt x="686" y="242"/>
                  </a:lnTo>
                  <a:lnTo>
                    <a:pt x="686" y="247"/>
                  </a:lnTo>
                  <a:lnTo>
                    <a:pt x="688" y="249"/>
                  </a:lnTo>
                  <a:lnTo>
                    <a:pt x="689" y="253"/>
                  </a:lnTo>
                  <a:lnTo>
                    <a:pt x="689" y="254"/>
                  </a:lnTo>
                  <a:lnTo>
                    <a:pt x="690" y="255"/>
                  </a:lnTo>
                  <a:lnTo>
                    <a:pt x="691" y="256"/>
                  </a:lnTo>
                  <a:lnTo>
                    <a:pt x="692" y="256"/>
                  </a:lnTo>
                  <a:lnTo>
                    <a:pt x="693" y="256"/>
                  </a:lnTo>
                  <a:lnTo>
                    <a:pt x="694" y="257"/>
                  </a:lnTo>
                  <a:lnTo>
                    <a:pt x="697" y="259"/>
                  </a:lnTo>
                  <a:lnTo>
                    <a:pt x="697" y="261"/>
                  </a:lnTo>
                  <a:lnTo>
                    <a:pt x="698" y="262"/>
                  </a:lnTo>
                  <a:lnTo>
                    <a:pt x="698" y="263"/>
                  </a:lnTo>
                  <a:lnTo>
                    <a:pt x="699" y="263"/>
                  </a:lnTo>
                  <a:lnTo>
                    <a:pt x="699" y="264"/>
                  </a:lnTo>
                  <a:lnTo>
                    <a:pt x="700" y="266"/>
                  </a:lnTo>
                  <a:lnTo>
                    <a:pt x="700" y="267"/>
                  </a:lnTo>
                  <a:lnTo>
                    <a:pt x="701" y="267"/>
                  </a:lnTo>
                  <a:lnTo>
                    <a:pt x="702" y="270"/>
                  </a:lnTo>
                  <a:lnTo>
                    <a:pt x="702" y="271"/>
                  </a:lnTo>
                  <a:lnTo>
                    <a:pt x="702" y="272"/>
                  </a:lnTo>
                  <a:lnTo>
                    <a:pt x="701" y="272"/>
                  </a:lnTo>
                  <a:lnTo>
                    <a:pt x="701" y="273"/>
                  </a:lnTo>
                  <a:lnTo>
                    <a:pt x="702" y="273"/>
                  </a:lnTo>
                  <a:lnTo>
                    <a:pt x="703" y="274"/>
                  </a:lnTo>
                  <a:lnTo>
                    <a:pt x="703" y="275"/>
                  </a:lnTo>
                  <a:lnTo>
                    <a:pt x="702" y="276"/>
                  </a:lnTo>
                  <a:lnTo>
                    <a:pt x="702" y="278"/>
                  </a:lnTo>
                  <a:lnTo>
                    <a:pt x="702" y="279"/>
                  </a:lnTo>
                  <a:lnTo>
                    <a:pt x="703" y="280"/>
                  </a:lnTo>
                  <a:lnTo>
                    <a:pt x="706" y="282"/>
                  </a:lnTo>
                  <a:lnTo>
                    <a:pt x="707" y="282"/>
                  </a:lnTo>
                  <a:lnTo>
                    <a:pt x="707" y="283"/>
                  </a:lnTo>
                  <a:lnTo>
                    <a:pt x="707" y="284"/>
                  </a:lnTo>
                  <a:lnTo>
                    <a:pt x="707" y="286"/>
                  </a:lnTo>
                  <a:lnTo>
                    <a:pt x="707" y="287"/>
                  </a:lnTo>
                  <a:lnTo>
                    <a:pt x="707" y="288"/>
                  </a:lnTo>
                  <a:lnTo>
                    <a:pt x="708" y="289"/>
                  </a:lnTo>
                  <a:lnTo>
                    <a:pt x="708" y="290"/>
                  </a:lnTo>
                  <a:lnTo>
                    <a:pt x="708" y="292"/>
                  </a:lnTo>
                  <a:lnTo>
                    <a:pt x="709" y="293"/>
                  </a:lnTo>
                  <a:lnTo>
                    <a:pt x="709" y="295"/>
                  </a:lnTo>
                  <a:lnTo>
                    <a:pt x="708" y="295"/>
                  </a:lnTo>
                  <a:lnTo>
                    <a:pt x="708" y="296"/>
                  </a:lnTo>
                  <a:lnTo>
                    <a:pt x="708" y="298"/>
                  </a:lnTo>
                  <a:lnTo>
                    <a:pt x="708" y="299"/>
                  </a:lnTo>
                  <a:lnTo>
                    <a:pt x="707" y="300"/>
                  </a:lnTo>
                  <a:lnTo>
                    <a:pt x="707" y="301"/>
                  </a:lnTo>
                  <a:lnTo>
                    <a:pt x="709" y="299"/>
                  </a:lnTo>
                  <a:lnTo>
                    <a:pt x="710" y="299"/>
                  </a:lnTo>
                  <a:lnTo>
                    <a:pt x="709" y="300"/>
                  </a:lnTo>
                  <a:lnTo>
                    <a:pt x="710" y="301"/>
                  </a:lnTo>
                  <a:lnTo>
                    <a:pt x="709" y="301"/>
                  </a:lnTo>
                  <a:lnTo>
                    <a:pt x="709" y="303"/>
                  </a:lnTo>
                  <a:lnTo>
                    <a:pt x="710" y="304"/>
                  </a:lnTo>
                  <a:lnTo>
                    <a:pt x="711" y="304"/>
                  </a:lnTo>
                  <a:lnTo>
                    <a:pt x="711" y="305"/>
                  </a:lnTo>
                  <a:lnTo>
                    <a:pt x="710" y="305"/>
                  </a:lnTo>
                  <a:lnTo>
                    <a:pt x="709" y="307"/>
                  </a:lnTo>
                  <a:lnTo>
                    <a:pt x="708" y="307"/>
                  </a:lnTo>
                  <a:lnTo>
                    <a:pt x="707" y="307"/>
                  </a:lnTo>
                  <a:lnTo>
                    <a:pt x="707" y="308"/>
                  </a:lnTo>
                  <a:lnTo>
                    <a:pt x="707" y="309"/>
                  </a:lnTo>
                  <a:lnTo>
                    <a:pt x="708" y="309"/>
                  </a:lnTo>
                  <a:lnTo>
                    <a:pt x="709" y="308"/>
                  </a:lnTo>
                  <a:lnTo>
                    <a:pt x="709" y="307"/>
                  </a:lnTo>
                  <a:lnTo>
                    <a:pt x="710" y="307"/>
                  </a:lnTo>
                  <a:lnTo>
                    <a:pt x="710" y="308"/>
                  </a:lnTo>
                  <a:lnTo>
                    <a:pt x="710" y="309"/>
                  </a:lnTo>
                  <a:lnTo>
                    <a:pt x="710" y="311"/>
                  </a:lnTo>
                  <a:lnTo>
                    <a:pt x="709" y="311"/>
                  </a:lnTo>
                  <a:lnTo>
                    <a:pt x="708" y="311"/>
                  </a:lnTo>
                  <a:lnTo>
                    <a:pt x="707" y="311"/>
                  </a:lnTo>
                  <a:lnTo>
                    <a:pt x="707" y="312"/>
                  </a:lnTo>
                  <a:lnTo>
                    <a:pt x="706" y="312"/>
                  </a:lnTo>
                  <a:lnTo>
                    <a:pt x="707" y="313"/>
                  </a:lnTo>
                  <a:lnTo>
                    <a:pt x="706" y="314"/>
                  </a:lnTo>
                  <a:lnTo>
                    <a:pt x="705" y="314"/>
                  </a:lnTo>
                  <a:lnTo>
                    <a:pt x="706" y="315"/>
                  </a:lnTo>
                  <a:lnTo>
                    <a:pt x="707" y="314"/>
                  </a:lnTo>
                  <a:lnTo>
                    <a:pt x="708" y="314"/>
                  </a:lnTo>
                  <a:lnTo>
                    <a:pt x="708" y="315"/>
                  </a:lnTo>
                  <a:lnTo>
                    <a:pt x="707" y="315"/>
                  </a:lnTo>
                  <a:lnTo>
                    <a:pt x="706" y="316"/>
                  </a:lnTo>
                  <a:lnTo>
                    <a:pt x="706" y="317"/>
                  </a:lnTo>
                  <a:lnTo>
                    <a:pt x="705" y="317"/>
                  </a:lnTo>
                  <a:lnTo>
                    <a:pt x="705" y="318"/>
                  </a:lnTo>
                  <a:lnTo>
                    <a:pt x="706" y="318"/>
                  </a:lnTo>
                  <a:lnTo>
                    <a:pt x="707" y="318"/>
                  </a:lnTo>
                  <a:lnTo>
                    <a:pt x="707" y="320"/>
                  </a:lnTo>
                  <a:lnTo>
                    <a:pt x="706" y="321"/>
                  </a:lnTo>
                  <a:lnTo>
                    <a:pt x="705" y="321"/>
                  </a:lnTo>
                  <a:lnTo>
                    <a:pt x="703" y="321"/>
                  </a:lnTo>
                  <a:lnTo>
                    <a:pt x="705" y="321"/>
                  </a:lnTo>
                  <a:lnTo>
                    <a:pt x="705" y="322"/>
                  </a:lnTo>
                  <a:lnTo>
                    <a:pt x="706" y="322"/>
                  </a:lnTo>
                  <a:lnTo>
                    <a:pt x="705" y="323"/>
                  </a:lnTo>
                  <a:lnTo>
                    <a:pt x="703" y="323"/>
                  </a:lnTo>
                  <a:lnTo>
                    <a:pt x="702" y="323"/>
                  </a:lnTo>
                  <a:lnTo>
                    <a:pt x="703" y="324"/>
                  </a:lnTo>
                  <a:lnTo>
                    <a:pt x="705" y="325"/>
                  </a:lnTo>
                  <a:lnTo>
                    <a:pt x="706" y="325"/>
                  </a:lnTo>
                  <a:lnTo>
                    <a:pt x="705" y="326"/>
                  </a:lnTo>
                  <a:lnTo>
                    <a:pt x="702" y="325"/>
                  </a:lnTo>
                  <a:lnTo>
                    <a:pt x="701" y="326"/>
                  </a:lnTo>
                  <a:lnTo>
                    <a:pt x="703" y="326"/>
                  </a:lnTo>
                  <a:lnTo>
                    <a:pt x="703" y="328"/>
                  </a:lnTo>
                  <a:lnTo>
                    <a:pt x="702" y="328"/>
                  </a:lnTo>
                  <a:lnTo>
                    <a:pt x="702" y="329"/>
                  </a:lnTo>
                  <a:lnTo>
                    <a:pt x="703" y="329"/>
                  </a:lnTo>
                  <a:lnTo>
                    <a:pt x="702" y="330"/>
                  </a:lnTo>
                  <a:lnTo>
                    <a:pt x="701" y="329"/>
                  </a:lnTo>
                  <a:lnTo>
                    <a:pt x="700" y="329"/>
                  </a:lnTo>
                  <a:lnTo>
                    <a:pt x="699" y="329"/>
                  </a:lnTo>
                  <a:lnTo>
                    <a:pt x="698" y="329"/>
                  </a:lnTo>
                  <a:lnTo>
                    <a:pt x="698" y="330"/>
                  </a:lnTo>
                  <a:lnTo>
                    <a:pt x="699" y="330"/>
                  </a:lnTo>
                  <a:lnTo>
                    <a:pt x="699" y="331"/>
                  </a:lnTo>
                  <a:lnTo>
                    <a:pt x="698" y="331"/>
                  </a:lnTo>
                  <a:lnTo>
                    <a:pt x="698" y="332"/>
                  </a:lnTo>
                  <a:lnTo>
                    <a:pt x="699" y="332"/>
                  </a:lnTo>
                  <a:lnTo>
                    <a:pt x="699" y="333"/>
                  </a:lnTo>
                  <a:lnTo>
                    <a:pt x="698" y="333"/>
                  </a:lnTo>
                  <a:lnTo>
                    <a:pt x="697" y="332"/>
                  </a:lnTo>
                  <a:lnTo>
                    <a:pt x="697" y="331"/>
                  </a:lnTo>
                  <a:lnTo>
                    <a:pt x="696" y="331"/>
                  </a:lnTo>
                  <a:lnTo>
                    <a:pt x="696" y="332"/>
                  </a:lnTo>
                  <a:lnTo>
                    <a:pt x="696" y="334"/>
                  </a:lnTo>
                  <a:lnTo>
                    <a:pt x="697" y="337"/>
                  </a:lnTo>
                  <a:lnTo>
                    <a:pt x="697" y="338"/>
                  </a:lnTo>
                  <a:lnTo>
                    <a:pt x="696" y="337"/>
                  </a:lnTo>
                  <a:lnTo>
                    <a:pt x="696" y="336"/>
                  </a:lnTo>
                  <a:lnTo>
                    <a:pt x="694" y="336"/>
                  </a:lnTo>
                  <a:lnTo>
                    <a:pt x="693" y="336"/>
                  </a:lnTo>
                  <a:lnTo>
                    <a:pt x="693" y="337"/>
                  </a:lnTo>
                  <a:lnTo>
                    <a:pt x="693" y="338"/>
                  </a:lnTo>
                  <a:lnTo>
                    <a:pt x="693" y="339"/>
                  </a:lnTo>
                  <a:lnTo>
                    <a:pt x="692" y="340"/>
                  </a:lnTo>
                  <a:lnTo>
                    <a:pt x="691" y="341"/>
                  </a:lnTo>
                  <a:lnTo>
                    <a:pt x="691" y="342"/>
                  </a:lnTo>
                  <a:lnTo>
                    <a:pt x="692" y="342"/>
                  </a:lnTo>
                  <a:lnTo>
                    <a:pt x="692" y="343"/>
                  </a:lnTo>
                  <a:lnTo>
                    <a:pt x="692" y="345"/>
                  </a:lnTo>
                  <a:lnTo>
                    <a:pt x="691" y="345"/>
                  </a:lnTo>
                  <a:lnTo>
                    <a:pt x="691" y="346"/>
                  </a:lnTo>
                  <a:lnTo>
                    <a:pt x="690" y="346"/>
                  </a:lnTo>
                  <a:lnTo>
                    <a:pt x="689" y="346"/>
                  </a:lnTo>
                  <a:lnTo>
                    <a:pt x="689" y="347"/>
                  </a:lnTo>
                  <a:lnTo>
                    <a:pt x="689" y="348"/>
                  </a:lnTo>
                  <a:lnTo>
                    <a:pt x="691" y="348"/>
                  </a:lnTo>
                  <a:lnTo>
                    <a:pt x="691" y="349"/>
                  </a:lnTo>
                  <a:lnTo>
                    <a:pt x="690" y="349"/>
                  </a:lnTo>
                  <a:lnTo>
                    <a:pt x="689" y="351"/>
                  </a:lnTo>
                  <a:lnTo>
                    <a:pt x="690" y="353"/>
                  </a:lnTo>
                  <a:lnTo>
                    <a:pt x="691" y="353"/>
                  </a:lnTo>
                  <a:lnTo>
                    <a:pt x="692" y="354"/>
                  </a:lnTo>
                  <a:lnTo>
                    <a:pt x="691" y="355"/>
                  </a:lnTo>
                  <a:lnTo>
                    <a:pt x="690" y="354"/>
                  </a:lnTo>
                  <a:lnTo>
                    <a:pt x="690" y="356"/>
                  </a:lnTo>
                  <a:lnTo>
                    <a:pt x="690" y="357"/>
                  </a:lnTo>
                  <a:lnTo>
                    <a:pt x="689" y="357"/>
                  </a:lnTo>
                  <a:lnTo>
                    <a:pt x="689" y="358"/>
                  </a:lnTo>
                  <a:lnTo>
                    <a:pt x="689" y="359"/>
                  </a:lnTo>
                  <a:lnTo>
                    <a:pt x="690" y="359"/>
                  </a:lnTo>
                  <a:lnTo>
                    <a:pt x="691" y="359"/>
                  </a:lnTo>
                  <a:lnTo>
                    <a:pt x="692" y="359"/>
                  </a:lnTo>
                  <a:lnTo>
                    <a:pt x="691" y="359"/>
                  </a:lnTo>
                  <a:lnTo>
                    <a:pt x="690" y="359"/>
                  </a:lnTo>
                  <a:lnTo>
                    <a:pt x="690" y="360"/>
                  </a:lnTo>
                  <a:lnTo>
                    <a:pt x="691" y="360"/>
                  </a:lnTo>
                  <a:lnTo>
                    <a:pt x="691" y="362"/>
                  </a:lnTo>
                  <a:lnTo>
                    <a:pt x="691" y="363"/>
                  </a:lnTo>
                  <a:lnTo>
                    <a:pt x="691" y="364"/>
                  </a:lnTo>
                  <a:lnTo>
                    <a:pt x="691" y="365"/>
                  </a:lnTo>
                  <a:lnTo>
                    <a:pt x="690" y="364"/>
                  </a:lnTo>
                  <a:lnTo>
                    <a:pt x="689" y="364"/>
                  </a:lnTo>
                  <a:lnTo>
                    <a:pt x="689" y="363"/>
                  </a:lnTo>
                  <a:lnTo>
                    <a:pt x="688" y="362"/>
                  </a:lnTo>
                  <a:lnTo>
                    <a:pt x="688" y="360"/>
                  </a:lnTo>
                  <a:lnTo>
                    <a:pt x="686" y="360"/>
                  </a:lnTo>
                  <a:lnTo>
                    <a:pt x="685" y="360"/>
                  </a:lnTo>
                  <a:lnTo>
                    <a:pt x="685" y="359"/>
                  </a:lnTo>
                  <a:lnTo>
                    <a:pt x="684" y="359"/>
                  </a:lnTo>
                  <a:lnTo>
                    <a:pt x="683" y="358"/>
                  </a:lnTo>
                  <a:lnTo>
                    <a:pt x="680" y="359"/>
                  </a:lnTo>
                  <a:lnTo>
                    <a:pt x="679" y="359"/>
                  </a:lnTo>
                  <a:lnTo>
                    <a:pt x="677" y="360"/>
                  </a:lnTo>
                  <a:lnTo>
                    <a:pt x="677" y="362"/>
                  </a:lnTo>
                  <a:lnTo>
                    <a:pt x="677" y="363"/>
                  </a:lnTo>
                  <a:lnTo>
                    <a:pt x="676" y="363"/>
                  </a:lnTo>
                  <a:lnTo>
                    <a:pt x="676" y="360"/>
                  </a:lnTo>
                  <a:lnTo>
                    <a:pt x="675" y="360"/>
                  </a:lnTo>
                  <a:lnTo>
                    <a:pt x="674" y="360"/>
                  </a:lnTo>
                  <a:lnTo>
                    <a:pt x="674" y="362"/>
                  </a:lnTo>
                  <a:lnTo>
                    <a:pt x="673" y="363"/>
                  </a:lnTo>
                  <a:lnTo>
                    <a:pt x="673" y="364"/>
                  </a:lnTo>
                  <a:lnTo>
                    <a:pt x="673" y="363"/>
                  </a:lnTo>
                  <a:lnTo>
                    <a:pt x="674" y="363"/>
                  </a:lnTo>
                  <a:lnTo>
                    <a:pt x="674" y="364"/>
                  </a:lnTo>
                  <a:lnTo>
                    <a:pt x="674" y="365"/>
                  </a:lnTo>
                  <a:lnTo>
                    <a:pt x="673" y="365"/>
                  </a:lnTo>
                  <a:lnTo>
                    <a:pt x="672" y="366"/>
                  </a:lnTo>
                  <a:lnTo>
                    <a:pt x="671" y="368"/>
                  </a:lnTo>
                  <a:lnTo>
                    <a:pt x="669" y="370"/>
                  </a:lnTo>
                  <a:lnTo>
                    <a:pt x="668" y="375"/>
                  </a:lnTo>
                  <a:lnTo>
                    <a:pt x="668" y="378"/>
                  </a:lnTo>
                  <a:lnTo>
                    <a:pt x="668" y="380"/>
                  </a:lnTo>
                  <a:lnTo>
                    <a:pt x="668" y="383"/>
                  </a:lnTo>
                  <a:lnTo>
                    <a:pt x="669" y="385"/>
                  </a:lnTo>
                  <a:lnTo>
                    <a:pt x="671" y="388"/>
                  </a:lnTo>
                  <a:lnTo>
                    <a:pt x="672" y="389"/>
                  </a:lnTo>
                  <a:lnTo>
                    <a:pt x="672" y="390"/>
                  </a:lnTo>
                  <a:lnTo>
                    <a:pt x="672" y="391"/>
                  </a:lnTo>
                  <a:lnTo>
                    <a:pt x="672" y="392"/>
                  </a:lnTo>
                  <a:lnTo>
                    <a:pt x="672" y="393"/>
                  </a:lnTo>
                  <a:lnTo>
                    <a:pt x="672" y="395"/>
                  </a:lnTo>
                  <a:lnTo>
                    <a:pt x="673" y="407"/>
                  </a:lnTo>
                  <a:lnTo>
                    <a:pt x="673" y="409"/>
                  </a:lnTo>
                  <a:lnTo>
                    <a:pt x="672" y="413"/>
                  </a:lnTo>
                  <a:lnTo>
                    <a:pt x="672" y="414"/>
                  </a:lnTo>
                  <a:lnTo>
                    <a:pt x="672" y="415"/>
                  </a:lnTo>
                  <a:lnTo>
                    <a:pt x="672" y="418"/>
                  </a:lnTo>
                  <a:lnTo>
                    <a:pt x="672" y="420"/>
                  </a:lnTo>
                  <a:lnTo>
                    <a:pt x="671" y="421"/>
                  </a:lnTo>
                  <a:lnTo>
                    <a:pt x="671" y="425"/>
                  </a:lnTo>
                  <a:lnTo>
                    <a:pt x="669" y="426"/>
                  </a:lnTo>
                  <a:lnTo>
                    <a:pt x="668" y="428"/>
                  </a:lnTo>
                  <a:lnTo>
                    <a:pt x="668" y="429"/>
                  </a:lnTo>
                  <a:lnTo>
                    <a:pt x="667" y="429"/>
                  </a:lnTo>
                  <a:lnTo>
                    <a:pt x="666" y="429"/>
                  </a:lnTo>
                  <a:lnTo>
                    <a:pt x="665" y="430"/>
                  </a:lnTo>
                  <a:lnTo>
                    <a:pt x="664" y="430"/>
                  </a:lnTo>
                  <a:lnTo>
                    <a:pt x="664" y="431"/>
                  </a:lnTo>
                  <a:lnTo>
                    <a:pt x="664" y="432"/>
                  </a:lnTo>
                  <a:lnTo>
                    <a:pt x="664" y="433"/>
                  </a:lnTo>
                  <a:lnTo>
                    <a:pt x="662" y="435"/>
                  </a:lnTo>
                  <a:lnTo>
                    <a:pt x="659" y="443"/>
                  </a:lnTo>
                  <a:lnTo>
                    <a:pt x="658" y="447"/>
                  </a:lnTo>
                  <a:lnTo>
                    <a:pt x="657" y="448"/>
                  </a:lnTo>
                  <a:lnTo>
                    <a:pt x="657" y="451"/>
                  </a:lnTo>
                  <a:lnTo>
                    <a:pt x="657" y="452"/>
                  </a:lnTo>
                  <a:lnTo>
                    <a:pt x="657" y="454"/>
                  </a:lnTo>
                  <a:lnTo>
                    <a:pt x="657" y="455"/>
                  </a:lnTo>
                  <a:lnTo>
                    <a:pt x="657" y="456"/>
                  </a:lnTo>
                  <a:lnTo>
                    <a:pt x="656" y="457"/>
                  </a:lnTo>
                  <a:lnTo>
                    <a:pt x="655" y="458"/>
                  </a:lnTo>
                  <a:lnTo>
                    <a:pt x="655" y="460"/>
                  </a:lnTo>
                  <a:lnTo>
                    <a:pt x="656" y="464"/>
                  </a:lnTo>
                  <a:lnTo>
                    <a:pt x="657" y="467"/>
                  </a:lnTo>
                  <a:lnTo>
                    <a:pt x="658" y="471"/>
                  </a:lnTo>
                  <a:lnTo>
                    <a:pt x="664" y="481"/>
                  </a:lnTo>
                  <a:lnTo>
                    <a:pt x="665" y="483"/>
                  </a:lnTo>
                  <a:lnTo>
                    <a:pt x="666" y="483"/>
                  </a:lnTo>
                  <a:lnTo>
                    <a:pt x="666" y="484"/>
                  </a:lnTo>
                  <a:lnTo>
                    <a:pt x="667" y="484"/>
                  </a:lnTo>
                  <a:lnTo>
                    <a:pt x="666" y="485"/>
                  </a:lnTo>
                  <a:lnTo>
                    <a:pt x="666" y="487"/>
                  </a:lnTo>
                  <a:lnTo>
                    <a:pt x="666" y="485"/>
                  </a:lnTo>
                  <a:lnTo>
                    <a:pt x="665" y="485"/>
                  </a:lnTo>
                  <a:lnTo>
                    <a:pt x="665" y="484"/>
                  </a:lnTo>
                  <a:lnTo>
                    <a:pt x="664" y="485"/>
                  </a:lnTo>
                  <a:lnTo>
                    <a:pt x="663" y="485"/>
                  </a:lnTo>
                  <a:lnTo>
                    <a:pt x="660" y="487"/>
                  </a:lnTo>
                  <a:lnTo>
                    <a:pt x="660" y="485"/>
                  </a:lnTo>
                  <a:lnTo>
                    <a:pt x="658" y="485"/>
                  </a:lnTo>
                  <a:lnTo>
                    <a:pt x="656" y="488"/>
                  </a:lnTo>
                  <a:lnTo>
                    <a:pt x="653" y="491"/>
                  </a:lnTo>
                  <a:lnTo>
                    <a:pt x="650" y="495"/>
                  </a:lnTo>
                  <a:lnTo>
                    <a:pt x="648" y="500"/>
                  </a:lnTo>
                  <a:lnTo>
                    <a:pt x="649" y="502"/>
                  </a:lnTo>
                  <a:lnTo>
                    <a:pt x="649" y="504"/>
                  </a:lnTo>
                  <a:lnTo>
                    <a:pt x="649" y="506"/>
                  </a:lnTo>
                  <a:lnTo>
                    <a:pt x="649" y="507"/>
                  </a:lnTo>
                  <a:lnTo>
                    <a:pt x="649" y="508"/>
                  </a:lnTo>
                  <a:lnTo>
                    <a:pt x="648" y="509"/>
                  </a:lnTo>
                  <a:lnTo>
                    <a:pt x="647" y="509"/>
                  </a:lnTo>
                  <a:lnTo>
                    <a:pt x="647" y="510"/>
                  </a:lnTo>
                  <a:lnTo>
                    <a:pt x="647" y="512"/>
                  </a:lnTo>
                  <a:lnTo>
                    <a:pt x="646" y="512"/>
                  </a:lnTo>
                  <a:lnTo>
                    <a:pt x="645" y="510"/>
                  </a:lnTo>
                  <a:lnTo>
                    <a:pt x="645" y="512"/>
                  </a:lnTo>
                  <a:lnTo>
                    <a:pt x="643" y="512"/>
                  </a:lnTo>
                  <a:lnTo>
                    <a:pt x="642" y="513"/>
                  </a:lnTo>
                  <a:lnTo>
                    <a:pt x="641" y="513"/>
                  </a:lnTo>
                  <a:lnTo>
                    <a:pt x="640" y="512"/>
                  </a:lnTo>
                  <a:lnTo>
                    <a:pt x="639" y="512"/>
                  </a:lnTo>
                  <a:lnTo>
                    <a:pt x="638" y="513"/>
                  </a:lnTo>
                  <a:lnTo>
                    <a:pt x="638" y="514"/>
                  </a:lnTo>
                  <a:lnTo>
                    <a:pt x="637" y="515"/>
                  </a:lnTo>
                  <a:lnTo>
                    <a:pt x="636" y="515"/>
                  </a:lnTo>
                  <a:lnTo>
                    <a:pt x="634" y="516"/>
                  </a:lnTo>
                  <a:lnTo>
                    <a:pt x="633" y="516"/>
                  </a:lnTo>
                  <a:lnTo>
                    <a:pt x="633" y="517"/>
                  </a:lnTo>
                  <a:lnTo>
                    <a:pt x="633" y="518"/>
                  </a:lnTo>
                  <a:lnTo>
                    <a:pt x="632" y="518"/>
                  </a:lnTo>
                  <a:lnTo>
                    <a:pt x="633" y="519"/>
                  </a:lnTo>
                  <a:lnTo>
                    <a:pt x="632" y="521"/>
                  </a:lnTo>
                  <a:lnTo>
                    <a:pt x="631" y="522"/>
                  </a:lnTo>
                  <a:lnTo>
                    <a:pt x="630" y="522"/>
                  </a:lnTo>
                  <a:lnTo>
                    <a:pt x="629" y="522"/>
                  </a:lnTo>
                  <a:lnTo>
                    <a:pt x="628" y="522"/>
                  </a:lnTo>
                  <a:lnTo>
                    <a:pt x="628" y="521"/>
                  </a:lnTo>
                  <a:lnTo>
                    <a:pt x="626" y="519"/>
                  </a:lnTo>
                  <a:lnTo>
                    <a:pt x="625" y="519"/>
                  </a:lnTo>
                  <a:lnTo>
                    <a:pt x="625" y="518"/>
                  </a:lnTo>
                  <a:lnTo>
                    <a:pt x="626" y="518"/>
                  </a:lnTo>
                  <a:lnTo>
                    <a:pt x="628" y="518"/>
                  </a:lnTo>
                  <a:lnTo>
                    <a:pt x="629" y="518"/>
                  </a:lnTo>
                  <a:lnTo>
                    <a:pt x="629" y="517"/>
                  </a:lnTo>
                  <a:lnTo>
                    <a:pt x="629" y="516"/>
                  </a:lnTo>
                  <a:lnTo>
                    <a:pt x="628" y="516"/>
                  </a:lnTo>
                  <a:lnTo>
                    <a:pt x="629" y="515"/>
                  </a:lnTo>
                  <a:lnTo>
                    <a:pt x="629" y="514"/>
                  </a:lnTo>
                  <a:lnTo>
                    <a:pt x="628" y="514"/>
                  </a:lnTo>
                  <a:lnTo>
                    <a:pt x="628" y="513"/>
                  </a:lnTo>
                  <a:lnTo>
                    <a:pt x="628" y="512"/>
                  </a:lnTo>
                  <a:lnTo>
                    <a:pt x="628" y="510"/>
                  </a:lnTo>
                  <a:lnTo>
                    <a:pt x="628" y="509"/>
                  </a:lnTo>
                  <a:lnTo>
                    <a:pt x="628" y="508"/>
                  </a:lnTo>
                  <a:lnTo>
                    <a:pt x="629" y="508"/>
                  </a:lnTo>
                  <a:lnTo>
                    <a:pt x="629" y="507"/>
                  </a:lnTo>
                  <a:lnTo>
                    <a:pt x="629" y="506"/>
                  </a:lnTo>
                  <a:lnTo>
                    <a:pt x="629" y="505"/>
                  </a:lnTo>
                  <a:lnTo>
                    <a:pt x="629" y="504"/>
                  </a:lnTo>
                  <a:lnTo>
                    <a:pt x="626" y="504"/>
                  </a:lnTo>
                  <a:lnTo>
                    <a:pt x="625" y="502"/>
                  </a:lnTo>
                  <a:lnTo>
                    <a:pt x="626" y="502"/>
                  </a:lnTo>
                  <a:lnTo>
                    <a:pt x="628" y="502"/>
                  </a:lnTo>
                  <a:lnTo>
                    <a:pt x="628" y="501"/>
                  </a:lnTo>
                  <a:lnTo>
                    <a:pt x="629" y="500"/>
                  </a:lnTo>
                  <a:lnTo>
                    <a:pt x="630" y="501"/>
                  </a:lnTo>
                  <a:lnTo>
                    <a:pt x="631" y="500"/>
                  </a:lnTo>
                  <a:lnTo>
                    <a:pt x="631" y="499"/>
                  </a:lnTo>
                  <a:lnTo>
                    <a:pt x="630" y="498"/>
                  </a:lnTo>
                  <a:lnTo>
                    <a:pt x="631" y="498"/>
                  </a:lnTo>
                  <a:lnTo>
                    <a:pt x="632" y="497"/>
                  </a:lnTo>
                  <a:lnTo>
                    <a:pt x="633" y="497"/>
                  </a:lnTo>
                  <a:lnTo>
                    <a:pt x="634" y="496"/>
                  </a:lnTo>
                  <a:lnTo>
                    <a:pt x="634" y="495"/>
                  </a:lnTo>
                  <a:lnTo>
                    <a:pt x="636" y="495"/>
                  </a:lnTo>
                  <a:lnTo>
                    <a:pt x="637" y="492"/>
                  </a:lnTo>
                  <a:lnTo>
                    <a:pt x="638" y="492"/>
                  </a:lnTo>
                  <a:lnTo>
                    <a:pt x="638" y="491"/>
                  </a:lnTo>
                  <a:lnTo>
                    <a:pt x="637" y="491"/>
                  </a:lnTo>
                  <a:lnTo>
                    <a:pt x="637" y="490"/>
                  </a:lnTo>
                  <a:lnTo>
                    <a:pt x="637" y="489"/>
                  </a:lnTo>
                  <a:lnTo>
                    <a:pt x="636" y="489"/>
                  </a:lnTo>
                  <a:lnTo>
                    <a:pt x="636" y="488"/>
                  </a:lnTo>
                  <a:lnTo>
                    <a:pt x="634" y="488"/>
                  </a:lnTo>
                  <a:lnTo>
                    <a:pt x="633" y="487"/>
                  </a:lnTo>
                  <a:lnTo>
                    <a:pt x="632" y="487"/>
                  </a:lnTo>
                  <a:lnTo>
                    <a:pt x="631" y="488"/>
                  </a:lnTo>
                  <a:lnTo>
                    <a:pt x="632" y="489"/>
                  </a:lnTo>
                  <a:lnTo>
                    <a:pt x="631" y="489"/>
                  </a:lnTo>
                  <a:lnTo>
                    <a:pt x="630" y="489"/>
                  </a:lnTo>
                  <a:lnTo>
                    <a:pt x="629" y="489"/>
                  </a:lnTo>
                  <a:lnTo>
                    <a:pt x="628" y="489"/>
                  </a:lnTo>
                  <a:lnTo>
                    <a:pt x="626" y="489"/>
                  </a:lnTo>
                  <a:lnTo>
                    <a:pt x="626" y="490"/>
                  </a:lnTo>
                  <a:lnTo>
                    <a:pt x="625" y="489"/>
                  </a:lnTo>
                  <a:lnTo>
                    <a:pt x="625" y="488"/>
                  </a:lnTo>
                  <a:lnTo>
                    <a:pt x="625" y="489"/>
                  </a:lnTo>
                  <a:lnTo>
                    <a:pt x="625" y="490"/>
                  </a:lnTo>
                  <a:lnTo>
                    <a:pt x="626" y="491"/>
                  </a:lnTo>
                  <a:lnTo>
                    <a:pt x="626" y="492"/>
                  </a:lnTo>
                  <a:lnTo>
                    <a:pt x="626" y="493"/>
                  </a:lnTo>
                  <a:lnTo>
                    <a:pt x="626" y="495"/>
                  </a:lnTo>
                  <a:lnTo>
                    <a:pt x="625" y="495"/>
                  </a:lnTo>
                  <a:lnTo>
                    <a:pt x="624" y="496"/>
                  </a:lnTo>
                  <a:lnTo>
                    <a:pt x="623" y="497"/>
                  </a:lnTo>
                  <a:lnTo>
                    <a:pt x="622" y="497"/>
                  </a:lnTo>
                  <a:lnTo>
                    <a:pt x="622" y="496"/>
                  </a:lnTo>
                  <a:lnTo>
                    <a:pt x="621" y="497"/>
                  </a:lnTo>
                  <a:lnTo>
                    <a:pt x="622" y="497"/>
                  </a:lnTo>
                  <a:lnTo>
                    <a:pt x="622" y="498"/>
                  </a:lnTo>
                  <a:lnTo>
                    <a:pt x="622" y="499"/>
                  </a:lnTo>
                  <a:lnTo>
                    <a:pt x="621" y="499"/>
                  </a:lnTo>
                  <a:lnTo>
                    <a:pt x="621" y="500"/>
                  </a:lnTo>
                  <a:lnTo>
                    <a:pt x="621" y="502"/>
                  </a:lnTo>
                  <a:lnTo>
                    <a:pt x="621" y="504"/>
                  </a:lnTo>
                  <a:lnTo>
                    <a:pt x="621" y="505"/>
                  </a:lnTo>
                  <a:lnTo>
                    <a:pt x="622" y="504"/>
                  </a:lnTo>
                  <a:lnTo>
                    <a:pt x="622" y="505"/>
                  </a:lnTo>
                  <a:lnTo>
                    <a:pt x="623" y="505"/>
                  </a:lnTo>
                  <a:lnTo>
                    <a:pt x="624" y="506"/>
                  </a:lnTo>
                  <a:lnTo>
                    <a:pt x="624" y="507"/>
                  </a:lnTo>
                  <a:lnTo>
                    <a:pt x="624" y="508"/>
                  </a:lnTo>
                  <a:lnTo>
                    <a:pt x="622" y="508"/>
                  </a:lnTo>
                  <a:lnTo>
                    <a:pt x="622" y="509"/>
                  </a:lnTo>
                  <a:lnTo>
                    <a:pt x="622" y="510"/>
                  </a:lnTo>
                  <a:lnTo>
                    <a:pt x="622" y="512"/>
                  </a:lnTo>
                  <a:lnTo>
                    <a:pt x="621" y="512"/>
                  </a:lnTo>
                  <a:lnTo>
                    <a:pt x="620" y="512"/>
                  </a:lnTo>
                  <a:lnTo>
                    <a:pt x="620" y="510"/>
                  </a:lnTo>
                  <a:lnTo>
                    <a:pt x="620" y="509"/>
                  </a:lnTo>
                  <a:lnTo>
                    <a:pt x="620" y="508"/>
                  </a:lnTo>
                  <a:lnTo>
                    <a:pt x="620" y="507"/>
                  </a:lnTo>
                  <a:lnTo>
                    <a:pt x="619" y="507"/>
                  </a:lnTo>
                  <a:lnTo>
                    <a:pt x="619" y="505"/>
                  </a:lnTo>
                  <a:lnTo>
                    <a:pt x="617" y="505"/>
                  </a:lnTo>
                  <a:lnTo>
                    <a:pt x="617" y="504"/>
                  </a:lnTo>
                  <a:lnTo>
                    <a:pt x="616" y="504"/>
                  </a:lnTo>
                  <a:lnTo>
                    <a:pt x="615" y="504"/>
                  </a:lnTo>
                  <a:lnTo>
                    <a:pt x="614" y="504"/>
                  </a:lnTo>
                  <a:lnTo>
                    <a:pt x="612" y="502"/>
                  </a:lnTo>
                  <a:lnTo>
                    <a:pt x="610" y="504"/>
                  </a:lnTo>
                  <a:lnTo>
                    <a:pt x="607" y="504"/>
                  </a:lnTo>
                  <a:lnTo>
                    <a:pt x="605" y="505"/>
                  </a:lnTo>
                  <a:lnTo>
                    <a:pt x="604" y="506"/>
                  </a:lnTo>
                  <a:lnTo>
                    <a:pt x="603" y="507"/>
                  </a:lnTo>
                  <a:lnTo>
                    <a:pt x="602" y="509"/>
                  </a:lnTo>
                  <a:lnTo>
                    <a:pt x="603" y="512"/>
                  </a:lnTo>
                  <a:lnTo>
                    <a:pt x="602" y="510"/>
                  </a:lnTo>
                  <a:lnTo>
                    <a:pt x="600" y="513"/>
                  </a:lnTo>
                  <a:lnTo>
                    <a:pt x="599" y="514"/>
                  </a:lnTo>
                  <a:lnTo>
                    <a:pt x="599" y="515"/>
                  </a:lnTo>
                  <a:lnTo>
                    <a:pt x="600" y="515"/>
                  </a:lnTo>
                  <a:lnTo>
                    <a:pt x="600" y="516"/>
                  </a:lnTo>
                  <a:lnTo>
                    <a:pt x="600" y="517"/>
                  </a:lnTo>
                  <a:lnTo>
                    <a:pt x="600" y="518"/>
                  </a:lnTo>
                  <a:lnTo>
                    <a:pt x="602" y="519"/>
                  </a:lnTo>
                  <a:lnTo>
                    <a:pt x="602" y="521"/>
                  </a:lnTo>
                  <a:lnTo>
                    <a:pt x="603" y="522"/>
                  </a:lnTo>
                  <a:lnTo>
                    <a:pt x="602" y="523"/>
                  </a:lnTo>
                  <a:lnTo>
                    <a:pt x="602" y="524"/>
                  </a:lnTo>
                  <a:lnTo>
                    <a:pt x="600" y="524"/>
                  </a:lnTo>
                  <a:lnTo>
                    <a:pt x="600" y="525"/>
                  </a:lnTo>
                  <a:lnTo>
                    <a:pt x="599" y="526"/>
                  </a:lnTo>
                  <a:lnTo>
                    <a:pt x="599" y="527"/>
                  </a:lnTo>
                  <a:lnTo>
                    <a:pt x="598" y="527"/>
                  </a:lnTo>
                  <a:lnTo>
                    <a:pt x="598" y="529"/>
                  </a:lnTo>
                  <a:lnTo>
                    <a:pt x="597" y="529"/>
                  </a:lnTo>
                  <a:lnTo>
                    <a:pt x="597" y="530"/>
                  </a:lnTo>
                  <a:lnTo>
                    <a:pt x="597" y="531"/>
                  </a:lnTo>
                  <a:lnTo>
                    <a:pt x="596" y="531"/>
                  </a:lnTo>
                  <a:lnTo>
                    <a:pt x="596" y="532"/>
                  </a:lnTo>
                  <a:lnTo>
                    <a:pt x="596" y="533"/>
                  </a:lnTo>
                  <a:lnTo>
                    <a:pt x="597" y="533"/>
                  </a:lnTo>
                  <a:lnTo>
                    <a:pt x="596" y="533"/>
                  </a:lnTo>
                  <a:lnTo>
                    <a:pt x="595" y="533"/>
                  </a:lnTo>
                  <a:lnTo>
                    <a:pt x="593" y="534"/>
                  </a:lnTo>
                  <a:lnTo>
                    <a:pt x="591" y="535"/>
                  </a:lnTo>
                  <a:lnTo>
                    <a:pt x="590" y="535"/>
                  </a:lnTo>
                  <a:lnTo>
                    <a:pt x="589" y="535"/>
                  </a:lnTo>
                  <a:lnTo>
                    <a:pt x="589" y="534"/>
                  </a:lnTo>
                  <a:lnTo>
                    <a:pt x="588" y="533"/>
                  </a:lnTo>
                  <a:lnTo>
                    <a:pt x="588" y="532"/>
                  </a:lnTo>
                  <a:lnTo>
                    <a:pt x="587" y="532"/>
                  </a:lnTo>
                  <a:lnTo>
                    <a:pt x="587" y="531"/>
                  </a:lnTo>
                  <a:lnTo>
                    <a:pt x="587" y="530"/>
                  </a:lnTo>
                  <a:lnTo>
                    <a:pt x="588" y="530"/>
                  </a:lnTo>
                  <a:lnTo>
                    <a:pt x="588" y="529"/>
                  </a:lnTo>
                  <a:lnTo>
                    <a:pt x="588" y="527"/>
                  </a:lnTo>
                  <a:lnTo>
                    <a:pt x="588" y="526"/>
                  </a:lnTo>
                  <a:lnTo>
                    <a:pt x="588" y="525"/>
                  </a:lnTo>
                  <a:lnTo>
                    <a:pt x="588" y="524"/>
                  </a:lnTo>
                  <a:lnTo>
                    <a:pt x="588" y="523"/>
                  </a:lnTo>
                  <a:lnTo>
                    <a:pt x="588" y="522"/>
                  </a:lnTo>
                  <a:lnTo>
                    <a:pt x="589" y="522"/>
                  </a:lnTo>
                  <a:lnTo>
                    <a:pt x="589" y="521"/>
                  </a:lnTo>
                  <a:lnTo>
                    <a:pt x="588" y="521"/>
                  </a:lnTo>
                  <a:lnTo>
                    <a:pt x="588" y="519"/>
                  </a:lnTo>
                  <a:lnTo>
                    <a:pt x="588" y="518"/>
                  </a:lnTo>
                  <a:lnTo>
                    <a:pt x="588" y="517"/>
                  </a:lnTo>
                  <a:lnTo>
                    <a:pt x="589" y="516"/>
                  </a:lnTo>
                  <a:lnTo>
                    <a:pt x="590" y="516"/>
                  </a:lnTo>
                  <a:lnTo>
                    <a:pt x="591" y="516"/>
                  </a:lnTo>
                  <a:lnTo>
                    <a:pt x="593" y="516"/>
                  </a:lnTo>
                  <a:lnTo>
                    <a:pt x="594" y="516"/>
                  </a:lnTo>
                  <a:lnTo>
                    <a:pt x="591" y="514"/>
                  </a:lnTo>
                  <a:lnTo>
                    <a:pt x="590" y="513"/>
                  </a:lnTo>
                  <a:lnTo>
                    <a:pt x="589" y="512"/>
                  </a:lnTo>
                  <a:lnTo>
                    <a:pt x="587" y="512"/>
                  </a:lnTo>
                  <a:lnTo>
                    <a:pt x="586" y="512"/>
                  </a:lnTo>
                  <a:lnTo>
                    <a:pt x="585" y="512"/>
                  </a:lnTo>
                  <a:lnTo>
                    <a:pt x="584" y="513"/>
                  </a:lnTo>
                  <a:lnTo>
                    <a:pt x="581" y="513"/>
                  </a:lnTo>
                  <a:lnTo>
                    <a:pt x="580" y="513"/>
                  </a:lnTo>
                  <a:lnTo>
                    <a:pt x="579" y="515"/>
                  </a:lnTo>
                  <a:lnTo>
                    <a:pt x="578" y="516"/>
                  </a:lnTo>
                  <a:lnTo>
                    <a:pt x="578" y="517"/>
                  </a:lnTo>
                  <a:lnTo>
                    <a:pt x="579" y="518"/>
                  </a:lnTo>
                  <a:lnTo>
                    <a:pt x="579" y="517"/>
                  </a:lnTo>
                  <a:lnTo>
                    <a:pt x="579" y="516"/>
                  </a:lnTo>
                  <a:lnTo>
                    <a:pt x="579" y="517"/>
                  </a:lnTo>
                  <a:lnTo>
                    <a:pt x="579" y="518"/>
                  </a:lnTo>
                  <a:lnTo>
                    <a:pt x="577" y="519"/>
                  </a:lnTo>
                  <a:lnTo>
                    <a:pt x="576" y="519"/>
                  </a:lnTo>
                  <a:lnTo>
                    <a:pt x="574" y="521"/>
                  </a:lnTo>
                  <a:lnTo>
                    <a:pt x="573" y="522"/>
                  </a:lnTo>
                  <a:lnTo>
                    <a:pt x="572" y="523"/>
                  </a:lnTo>
                  <a:lnTo>
                    <a:pt x="572" y="524"/>
                  </a:lnTo>
                  <a:lnTo>
                    <a:pt x="572" y="525"/>
                  </a:lnTo>
                  <a:lnTo>
                    <a:pt x="572" y="526"/>
                  </a:lnTo>
                  <a:lnTo>
                    <a:pt x="571" y="526"/>
                  </a:lnTo>
                  <a:lnTo>
                    <a:pt x="571" y="529"/>
                  </a:lnTo>
                  <a:lnTo>
                    <a:pt x="569" y="530"/>
                  </a:lnTo>
                  <a:lnTo>
                    <a:pt x="568" y="531"/>
                  </a:lnTo>
                  <a:lnTo>
                    <a:pt x="568" y="533"/>
                  </a:lnTo>
                  <a:lnTo>
                    <a:pt x="567" y="534"/>
                  </a:lnTo>
                  <a:lnTo>
                    <a:pt x="568" y="534"/>
                  </a:lnTo>
                  <a:lnTo>
                    <a:pt x="568" y="535"/>
                  </a:lnTo>
                  <a:lnTo>
                    <a:pt x="569" y="535"/>
                  </a:lnTo>
                  <a:lnTo>
                    <a:pt x="567" y="535"/>
                  </a:lnTo>
                  <a:lnTo>
                    <a:pt x="561" y="533"/>
                  </a:lnTo>
                  <a:lnTo>
                    <a:pt x="559" y="533"/>
                  </a:lnTo>
                  <a:lnTo>
                    <a:pt x="555" y="533"/>
                  </a:lnTo>
                  <a:lnTo>
                    <a:pt x="552" y="534"/>
                  </a:lnTo>
                  <a:lnTo>
                    <a:pt x="548" y="532"/>
                  </a:lnTo>
                  <a:lnTo>
                    <a:pt x="545" y="532"/>
                  </a:lnTo>
                  <a:lnTo>
                    <a:pt x="543" y="532"/>
                  </a:lnTo>
                  <a:lnTo>
                    <a:pt x="538" y="533"/>
                  </a:lnTo>
                  <a:lnTo>
                    <a:pt x="535" y="533"/>
                  </a:lnTo>
                  <a:lnTo>
                    <a:pt x="528" y="537"/>
                  </a:lnTo>
                  <a:lnTo>
                    <a:pt x="526" y="537"/>
                  </a:lnTo>
                  <a:lnTo>
                    <a:pt x="525" y="537"/>
                  </a:lnTo>
                  <a:lnTo>
                    <a:pt x="524" y="537"/>
                  </a:lnTo>
                  <a:lnTo>
                    <a:pt x="524" y="535"/>
                  </a:lnTo>
                  <a:lnTo>
                    <a:pt x="525" y="533"/>
                  </a:lnTo>
                  <a:lnTo>
                    <a:pt x="526" y="534"/>
                  </a:lnTo>
                  <a:lnTo>
                    <a:pt x="527" y="534"/>
                  </a:lnTo>
                  <a:lnTo>
                    <a:pt x="528" y="533"/>
                  </a:lnTo>
                  <a:lnTo>
                    <a:pt x="529" y="533"/>
                  </a:lnTo>
                  <a:lnTo>
                    <a:pt x="530" y="532"/>
                  </a:lnTo>
                  <a:lnTo>
                    <a:pt x="531" y="531"/>
                  </a:lnTo>
                  <a:lnTo>
                    <a:pt x="533" y="531"/>
                  </a:lnTo>
                  <a:lnTo>
                    <a:pt x="533" y="530"/>
                  </a:lnTo>
                  <a:lnTo>
                    <a:pt x="534" y="530"/>
                  </a:lnTo>
                  <a:lnTo>
                    <a:pt x="534" y="531"/>
                  </a:lnTo>
                  <a:lnTo>
                    <a:pt x="534" y="532"/>
                  </a:lnTo>
                  <a:lnTo>
                    <a:pt x="534" y="531"/>
                  </a:lnTo>
                  <a:lnTo>
                    <a:pt x="534" y="530"/>
                  </a:lnTo>
                  <a:lnTo>
                    <a:pt x="535" y="530"/>
                  </a:lnTo>
                  <a:lnTo>
                    <a:pt x="534" y="530"/>
                  </a:lnTo>
                  <a:lnTo>
                    <a:pt x="535" y="529"/>
                  </a:lnTo>
                  <a:lnTo>
                    <a:pt x="535" y="527"/>
                  </a:lnTo>
                  <a:lnTo>
                    <a:pt x="534" y="526"/>
                  </a:lnTo>
                  <a:lnTo>
                    <a:pt x="533" y="526"/>
                  </a:lnTo>
                  <a:lnTo>
                    <a:pt x="531" y="526"/>
                  </a:lnTo>
                  <a:lnTo>
                    <a:pt x="530" y="526"/>
                  </a:lnTo>
                  <a:lnTo>
                    <a:pt x="529" y="526"/>
                  </a:lnTo>
                  <a:lnTo>
                    <a:pt x="529" y="527"/>
                  </a:lnTo>
                  <a:lnTo>
                    <a:pt x="529" y="529"/>
                  </a:lnTo>
                  <a:lnTo>
                    <a:pt x="529" y="527"/>
                  </a:lnTo>
                  <a:lnTo>
                    <a:pt x="528" y="527"/>
                  </a:lnTo>
                  <a:lnTo>
                    <a:pt x="527" y="527"/>
                  </a:lnTo>
                  <a:lnTo>
                    <a:pt x="526" y="527"/>
                  </a:lnTo>
                  <a:lnTo>
                    <a:pt x="525" y="527"/>
                  </a:lnTo>
                  <a:lnTo>
                    <a:pt x="524" y="527"/>
                  </a:lnTo>
                  <a:lnTo>
                    <a:pt x="522" y="526"/>
                  </a:lnTo>
                  <a:lnTo>
                    <a:pt x="521" y="525"/>
                  </a:lnTo>
                  <a:lnTo>
                    <a:pt x="521" y="524"/>
                  </a:lnTo>
                  <a:lnTo>
                    <a:pt x="521" y="522"/>
                  </a:lnTo>
                  <a:lnTo>
                    <a:pt x="521" y="521"/>
                  </a:lnTo>
                  <a:lnTo>
                    <a:pt x="521" y="522"/>
                  </a:lnTo>
                  <a:lnTo>
                    <a:pt x="521" y="523"/>
                  </a:lnTo>
                  <a:lnTo>
                    <a:pt x="520" y="524"/>
                  </a:lnTo>
                  <a:lnTo>
                    <a:pt x="520" y="525"/>
                  </a:lnTo>
                  <a:lnTo>
                    <a:pt x="519" y="527"/>
                  </a:lnTo>
                  <a:lnTo>
                    <a:pt x="520" y="529"/>
                  </a:lnTo>
                  <a:lnTo>
                    <a:pt x="521" y="530"/>
                  </a:lnTo>
                  <a:lnTo>
                    <a:pt x="521" y="531"/>
                  </a:lnTo>
                  <a:lnTo>
                    <a:pt x="520" y="531"/>
                  </a:lnTo>
                  <a:lnTo>
                    <a:pt x="519" y="531"/>
                  </a:lnTo>
                  <a:lnTo>
                    <a:pt x="518" y="530"/>
                  </a:lnTo>
                  <a:lnTo>
                    <a:pt x="517" y="530"/>
                  </a:lnTo>
                  <a:lnTo>
                    <a:pt x="517" y="529"/>
                  </a:lnTo>
                  <a:lnTo>
                    <a:pt x="517" y="527"/>
                  </a:lnTo>
                  <a:lnTo>
                    <a:pt x="517" y="526"/>
                  </a:lnTo>
                  <a:lnTo>
                    <a:pt x="518" y="525"/>
                  </a:lnTo>
                  <a:lnTo>
                    <a:pt x="517" y="524"/>
                  </a:lnTo>
                  <a:lnTo>
                    <a:pt x="517" y="523"/>
                  </a:lnTo>
                  <a:lnTo>
                    <a:pt x="516" y="523"/>
                  </a:lnTo>
                  <a:lnTo>
                    <a:pt x="516" y="522"/>
                  </a:lnTo>
                  <a:lnTo>
                    <a:pt x="516" y="521"/>
                  </a:lnTo>
                  <a:lnTo>
                    <a:pt x="516" y="519"/>
                  </a:lnTo>
                  <a:lnTo>
                    <a:pt x="517" y="518"/>
                  </a:lnTo>
                  <a:lnTo>
                    <a:pt x="517" y="517"/>
                  </a:lnTo>
                  <a:lnTo>
                    <a:pt x="518" y="516"/>
                  </a:lnTo>
                  <a:lnTo>
                    <a:pt x="518" y="515"/>
                  </a:lnTo>
                  <a:lnTo>
                    <a:pt x="518" y="514"/>
                  </a:lnTo>
                  <a:lnTo>
                    <a:pt x="518" y="513"/>
                  </a:lnTo>
                  <a:lnTo>
                    <a:pt x="517" y="515"/>
                  </a:lnTo>
                  <a:lnTo>
                    <a:pt x="517" y="516"/>
                  </a:lnTo>
                  <a:lnTo>
                    <a:pt x="517" y="515"/>
                  </a:lnTo>
                  <a:lnTo>
                    <a:pt x="517" y="514"/>
                  </a:lnTo>
                  <a:lnTo>
                    <a:pt x="516" y="514"/>
                  </a:lnTo>
                  <a:lnTo>
                    <a:pt x="517" y="516"/>
                  </a:lnTo>
                  <a:lnTo>
                    <a:pt x="516" y="516"/>
                  </a:lnTo>
                  <a:lnTo>
                    <a:pt x="516" y="515"/>
                  </a:lnTo>
                  <a:lnTo>
                    <a:pt x="514" y="515"/>
                  </a:lnTo>
                  <a:lnTo>
                    <a:pt x="514" y="516"/>
                  </a:lnTo>
                  <a:lnTo>
                    <a:pt x="513" y="516"/>
                  </a:lnTo>
                  <a:lnTo>
                    <a:pt x="512" y="516"/>
                  </a:lnTo>
                  <a:lnTo>
                    <a:pt x="511" y="517"/>
                  </a:lnTo>
                  <a:lnTo>
                    <a:pt x="510" y="518"/>
                  </a:lnTo>
                  <a:lnTo>
                    <a:pt x="509" y="519"/>
                  </a:lnTo>
                  <a:lnTo>
                    <a:pt x="509" y="521"/>
                  </a:lnTo>
                  <a:lnTo>
                    <a:pt x="510" y="521"/>
                  </a:lnTo>
                  <a:lnTo>
                    <a:pt x="509" y="521"/>
                  </a:lnTo>
                  <a:lnTo>
                    <a:pt x="509" y="522"/>
                  </a:lnTo>
                  <a:lnTo>
                    <a:pt x="509" y="523"/>
                  </a:lnTo>
                  <a:lnTo>
                    <a:pt x="508" y="524"/>
                  </a:lnTo>
                  <a:lnTo>
                    <a:pt x="507" y="526"/>
                  </a:lnTo>
                  <a:lnTo>
                    <a:pt x="505" y="529"/>
                  </a:lnTo>
                  <a:lnTo>
                    <a:pt x="505" y="530"/>
                  </a:lnTo>
                  <a:lnTo>
                    <a:pt x="504" y="531"/>
                  </a:lnTo>
                  <a:lnTo>
                    <a:pt x="504" y="532"/>
                  </a:lnTo>
                  <a:lnTo>
                    <a:pt x="505" y="533"/>
                  </a:lnTo>
                  <a:lnTo>
                    <a:pt x="505" y="534"/>
                  </a:lnTo>
                  <a:lnTo>
                    <a:pt x="505" y="535"/>
                  </a:lnTo>
                  <a:lnTo>
                    <a:pt x="507" y="535"/>
                  </a:lnTo>
                  <a:lnTo>
                    <a:pt x="508" y="535"/>
                  </a:lnTo>
                  <a:lnTo>
                    <a:pt x="509" y="537"/>
                  </a:lnTo>
                  <a:lnTo>
                    <a:pt x="510" y="538"/>
                  </a:lnTo>
                  <a:lnTo>
                    <a:pt x="513" y="540"/>
                  </a:lnTo>
                  <a:lnTo>
                    <a:pt x="516" y="540"/>
                  </a:lnTo>
                  <a:lnTo>
                    <a:pt x="516" y="541"/>
                  </a:lnTo>
                  <a:lnTo>
                    <a:pt x="517" y="541"/>
                  </a:lnTo>
                  <a:lnTo>
                    <a:pt x="518" y="541"/>
                  </a:lnTo>
                  <a:lnTo>
                    <a:pt x="518" y="542"/>
                  </a:lnTo>
                  <a:lnTo>
                    <a:pt x="518" y="543"/>
                  </a:lnTo>
                  <a:lnTo>
                    <a:pt x="519" y="543"/>
                  </a:lnTo>
                  <a:lnTo>
                    <a:pt x="520" y="543"/>
                  </a:lnTo>
                  <a:lnTo>
                    <a:pt x="520" y="544"/>
                  </a:lnTo>
                  <a:lnTo>
                    <a:pt x="519" y="546"/>
                  </a:lnTo>
                  <a:lnTo>
                    <a:pt x="518" y="546"/>
                  </a:lnTo>
                  <a:lnTo>
                    <a:pt x="518" y="547"/>
                  </a:lnTo>
                  <a:lnTo>
                    <a:pt x="519" y="547"/>
                  </a:lnTo>
                  <a:lnTo>
                    <a:pt x="518" y="548"/>
                  </a:lnTo>
                  <a:lnTo>
                    <a:pt x="519" y="549"/>
                  </a:lnTo>
                  <a:lnTo>
                    <a:pt x="519" y="550"/>
                  </a:lnTo>
                  <a:lnTo>
                    <a:pt x="519" y="551"/>
                  </a:lnTo>
                  <a:lnTo>
                    <a:pt x="518" y="551"/>
                  </a:lnTo>
                  <a:lnTo>
                    <a:pt x="517" y="551"/>
                  </a:lnTo>
                  <a:lnTo>
                    <a:pt x="516" y="551"/>
                  </a:lnTo>
                  <a:lnTo>
                    <a:pt x="514" y="551"/>
                  </a:lnTo>
                  <a:lnTo>
                    <a:pt x="514" y="550"/>
                  </a:lnTo>
                  <a:lnTo>
                    <a:pt x="516" y="550"/>
                  </a:lnTo>
                  <a:lnTo>
                    <a:pt x="516" y="551"/>
                  </a:lnTo>
                  <a:lnTo>
                    <a:pt x="517" y="551"/>
                  </a:lnTo>
                  <a:lnTo>
                    <a:pt x="517" y="550"/>
                  </a:lnTo>
                  <a:lnTo>
                    <a:pt x="517" y="549"/>
                  </a:lnTo>
                  <a:lnTo>
                    <a:pt x="516" y="549"/>
                  </a:lnTo>
                  <a:lnTo>
                    <a:pt x="516" y="550"/>
                  </a:lnTo>
                  <a:lnTo>
                    <a:pt x="514" y="549"/>
                  </a:lnTo>
                  <a:lnTo>
                    <a:pt x="513" y="549"/>
                  </a:lnTo>
                  <a:lnTo>
                    <a:pt x="512" y="550"/>
                  </a:lnTo>
                  <a:lnTo>
                    <a:pt x="511" y="549"/>
                  </a:lnTo>
                  <a:lnTo>
                    <a:pt x="512" y="548"/>
                  </a:lnTo>
                  <a:lnTo>
                    <a:pt x="511" y="548"/>
                  </a:lnTo>
                  <a:lnTo>
                    <a:pt x="510" y="548"/>
                  </a:lnTo>
                  <a:lnTo>
                    <a:pt x="510" y="549"/>
                  </a:lnTo>
                  <a:lnTo>
                    <a:pt x="510" y="550"/>
                  </a:lnTo>
                  <a:lnTo>
                    <a:pt x="509" y="550"/>
                  </a:lnTo>
                  <a:lnTo>
                    <a:pt x="508" y="551"/>
                  </a:lnTo>
                  <a:lnTo>
                    <a:pt x="507" y="550"/>
                  </a:lnTo>
                  <a:lnTo>
                    <a:pt x="507" y="551"/>
                  </a:lnTo>
                  <a:lnTo>
                    <a:pt x="505" y="550"/>
                  </a:lnTo>
                  <a:lnTo>
                    <a:pt x="504" y="550"/>
                  </a:lnTo>
                  <a:lnTo>
                    <a:pt x="504" y="551"/>
                  </a:lnTo>
                  <a:lnTo>
                    <a:pt x="504" y="552"/>
                  </a:lnTo>
                  <a:lnTo>
                    <a:pt x="503" y="552"/>
                  </a:lnTo>
                  <a:lnTo>
                    <a:pt x="501" y="554"/>
                  </a:lnTo>
                  <a:lnTo>
                    <a:pt x="500" y="554"/>
                  </a:lnTo>
                  <a:lnTo>
                    <a:pt x="498" y="555"/>
                  </a:lnTo>
                  <a:lnTo>
                    <a:pt x="496" y="556"/>
                  </a:lnTo>
                  <a:lnTo>
                    <a:pt x="496" y="557"/>
                  </a:lnTo>
                  <a:lnTo>
                    <a:pt x="498" y="558"/>
                  </a:lnTo>
                  <a:lnTo>
                    <a:pt x="496" y="558"/>
                  </a:lnTo>
                  <a:lnTo>
                    <a:pt x="496" y="559"/>
                  </a:lnTo>
                  <a:lnTo>
                    <a:pt x="495" y="559"/>
                  </a:lnTo>
                  <a:lnTo>
                    <a:pt x="495" y="558"/>
                  </a:lnTo>
                  <a:lnTo>
                    <a:pt x="494" y="558"/>
                  </a:lnTo>
                  <a:lnTo>
                    <a:pt x="494" y="559"/>
                  </a:lnTo>
                  <a:lnTo>
                    <a:pt x="493" y="559"/>
                  </a:lnTo>
                  <a:lnTo>
                    <a:pt x="494" y="559"/>
                  </a:lnTo>
                  <a:lnTo>
                    <a:pt x="494" y="560"/>
                  </a:lnTo>
                  <a:lnTo>
                    <a:pt x="495" y="562"/>
                  </a:lnTo>
                  <a:lnTo>
                    <a:pt x="495" y="563"/>
                  </a:lnTo>
                  <a:lnTo>
                    <a:pt x="495" y="564"/>
                  </a:lnTo>
                  <a:lnTo>
                    <a:pt x="494" y="564"/>
                  </a:lnTo>
                  <a:lnTo>
                    <a:pt x="494" y="563"/>
                  </a:lnTo>
                  <a:lnTo>
                    <a:pt x="493" y="564"/>
                  </a:lnTo>
                  <a:lnTo>
                    <a:pt x="494" y="565"/>
                  </a:lnTo>
                  <a:lnTo>
                    <a:pt x="494" y="566"/>
                  </a:lnTo>
                  <a:lnTo>
                    <a:pt x="493" y="565"/>
                  </a:lnTo>
                  <a:lnTo>
                    <a:pt x="493" y="566"/>
                  </a:lnTo>
                  <a:lnTo>
                    <a:pt x="492" y="566"/>
                  </a:lnTo>
                  <a:lnTo>
                    <a:pt x="491" y="567"/>
                  </a:lnTo>
                  <a:lnTo>
                    <a:pt x="490" y="567"/>
                  </a:lnTo>
                  <a:lnTo>
                    <a:pt x="487" y="569"/>
                  </a:lnTo>
                  <a:lnTo>
                    <a:pt x="486" y="575"/>
                  </a:lnTo>
                  <a:lnTo>
                    <a:pt x="485" y="577"/>
                  </a:lnTo>
                  <a:lnTo>
                    <a:pt x="485" y="579"/>
                  </a:lnTo>
                  <a:lnTo>
                    <a:pt x="484" y="579"/>
                  </a:lnTo>
                  <a:lnTo>
                    <a:pt x="484" y="580"/>
                  </a:lnTo>
                  <a:lnTo>
                    <a:pt x="483" y="580"/>
                  </a:lnTo>
                  <a:lnTo>
                    <a:pt x="483" y="581"/>
                  </a:lnTo>
                  <a:lnTo>
                    <a:pt x="484" y="581"/>
                  </a:lnTo>
                  <a:lnTo>
                    <a:pt x="483" y="582"/>
                  </a:lnTo>
                  <a:lnTo>
                    <a:pt x="482" y="583"/>
                  </a:lnTo>
                  <a:lnTo>
                    <a:pt x="481" y="584"/>
                  </a:lnTo>
                  <a:lnTo>
                    <a:pt x="479" y="584"/>
                  </a:lnTo>
                  <a:lnTo>
                    <a:pt x="478" y="585"/>
                  </a:lnTo>
                  <a:lnTo>
                    <a:pt x="477" y="587"/>
                  </a:lnTo>
                  <a:lnTo>
                    <a:pt x="477" y="588"/>
                  </a:lnTo>
                  <a:lnTo>
                    <a:pt x="476" y="589"/>
                  </a:lnTo>
                  <a:lnTo>
                    <a:pt x="476" y="588"/>
                  </a:lnTo>
                  <a:lnTo>
                    <a:pt x="477" y="587"/>
                  </a:lnTo>
                  <a:lnTo>
                    <a:pt x="476" y="587"/>
                  </a:lnTo>
                  <a:lnTo>
                    <a:pt x="473" y="585"/>
                  </a:lnTo>
                  <a:lnTo>
                    <a:pt x="472" y="585"/>
                  </a:lnTo>
                  <a:lnTo>
                    <a:pt x="466" y="583"/>
                  </a:lnTo>
                  <a:lnTo>
                    <a:pt x="465" y="583"/>
                  </a:lnTo>
                  <a:lnTo>
                    <a:pt x="464" y="582"/>
                  </a:lnTo>
                  <a:lnTo>
                    <a:pt x="462" y="582"/>
                  </a:lnTo>
                  <a:lnTo>
                    <a:pt x="462" y="581"/>
                  </a:lnTo>
                  <a:lnTo>
                    <a:pt x="462" y="580"/>
                  </a:lnTo>
                  <a:lnTo>
                    <a:pt x="462" y="579"/>
                  </a:lnTo>
                  <a:lnTo>
                    <a:pt x="461" y="579"/>
                  </a:lnTo>
                  <a:lnTo>
                    <a:pt x="460" y="577"/>
                  </a:lnTo>
                  <a:lnTo>
                    <a:pt x="461" y="576"/>
                  </a:lnTo>
                  <a:lnTo>
                    <a:pt x="462" y="576"/>
                  </a:lnTo>
                  <a:lnTo>
                    <a:pt x="464" y="576"/>
                  </a:lnTo>
                  <a:lnTo>
                    <a:pt x="462" y="575"/>
                  </a:lnTo>
                  <a:lnTo>
                    <a:pt x="461" y="574"/>
                  </a:lnTo>
                  <a:lnTo>
                    <a:pt x="460" y="574"/>
                  </a:lnTo>
                  <a:lnTo>
                    <a:pt x="460" y="573"/>
                  </a:lnTo>
                  <a:lnTo>
                    <a:pt x="459" y="573"/>
                  </a:lnTo>
                  <a:lnTo>
                    <a:pt x="458" y="573"/>
                  </a:lnTo>
                  <a:lnTo>
                    <a:pt x="457" y="573"/>
                  </a:lnTo>
                  <a:lnTo>
                    <a:pt x="457" y="572"/>
                  </a:lnTo>
                  <a:lnTo>
                    <a:pt x="456" y="571"/>
                  </a:lnTo>
                  <a:lnTo>
                    <a:pt x="455" y="571"/>
                  </a:lnTo>
                  <a:lnTo>
                    <a:pt x="453" y="568"/>
                  </a:lnTo>
                  <a:lnTo>
                    <a:pt x="452" y="567"/>
                  </a:lnTo>
                  <a:lnTo>
                    <a:pt x="450" y="568"/>
                  </a:lnTo>
                  <a:lnTo>
                    <a:pt x="450" y="567"/>
                  </a:lnTo>
                  <a:lnTo>
                    <a:pt x="451" y="567"/>
                  </a:lnTo>
                  <a:lnTo>
                    <a:pt x="451" y="566"/>
                  </a:lnTo>
                  <a:lnTo>
                    <a:pt x="451" y="565"/>
                  </a:lnTo>
                  <a:lnTo>
                    <a:pt x="452" y="565"/>
                  </a:lnTo>
                  <a:lnTo>
                    <a:pt x="451" y="565"/>
                  </a:lnTo>
                  <a:lnTo>
                    <a:pt x="451" y="564"/>
                  </a:lnTo>
                  <a:lnTo>
                    <a:pt x="451" y="563"/>
                  </a:lnTo>
                  <a:lnTo>
                    <a:pt x="452" y="563"/>
                  </a:lnTo>
                  <a:lnTo>
                    <a:pt x="453" y="563"/>
                  </a:lnTo>
                  <a:lnTo>
                    <a:pt x="455" y="562"/>
                  </a:lnTo>
                  <a:lnTo>
                    <a:pt x="453" y="560"/>
                  </a:lnTo>
                  <a:lnTo>
                    <a:pt x="452" y="560"/>
                  </a:lnTo>
                  <a:lnTo>
                    <a:pt x="451" y="559"/>
                  </a:lnTo>
                  <a:lnTo>
                    <a:pt x="452" y="558"/>
                  </a:lnTo>
                  <a:lnTo>
                    <a:pt x="453" y="558"/>
                  </a:lnTo>
                  <a:lnTo>
                    <a:pt x="453" y="557"/>
                  </a:lnTo>
                  <a:lnTo>
                    <a:pt x="452" y="557"/>
                  </a:lnTo>
                  <a:lnTo>
                    <a:pt x="453" y="557"/>
                  </a:lnTo>
                  <a:lnTo>
                    <a:pt x="455" y="557"/>
                  </a:lnTo>
                  <a:lnTo>
                    <a:pt x="456" y="556"/>
                  </a:lnTo>
                  <a:lnTo>
                    <a:pt x="455" y="556"/>
                  </a:lnTo>
                  <a:lnTo>
                    <a:pt x="455" y="555"/>
                  </a:lnTo>
                  <a:lnTo>
                    <a:pt x="453" y="555"/>
                  </a:lnTo>
                  <a:lnTo>
                    <a:pt x="453" y="552"/>
                  </a:lnTo>
                  <a:lnTo>
                    <a:pt x="452" y="551"/>
                  </a:lnTo>
                  <a:lnTo>
                    <a:pt x="451" y="551"/>
                  </a:lnTo>
                  <a:lnTo>
                    <a:pt x="450" y="550"/>
                  </a:lnTo>
                  <a:lnTo>
                    <a:pt x="451" y="550"/>
                  </a:lnTo>
                  <a:lnTo>
                    <a:pt x="452" y="548"/>
                  </a:lnTo>
                  <a:lnTo>
                    <a:pt x="456" y="548"/>
                  </a:lnTo>
                  <a:lnTo>
                    <a:pt x="458" y="546"/>
                  </a:lnTo>
                  <a:lnTo>
                    <a:pt x="459" y="544"/>
                  </a:lnTo>
                  <a:lnTo>
                    <a:pt x="460" y="543"/>
                  </a:lnTo>
                  <a:lnTo>
                    <a:pt x="461" y="542"/>
                  </a:lnTo>
                  <a:lnTo>
                    <a:pt x="462" y="541"/>
                  </a:lnTo>
                  <a:lnTo>
                    <a:pt x="462" y="540"/>
                  </a:lnTo>
                  <a:lnTo>
                    <a:pt x="462" y="539"/>
                  </a:lnTo>
                  <a:lnTo>
                    <a:pt x="464" y="539"/>
                  </a:lnTo>
                  <a:lnTo>
                    <a:pt x="464" y="538"/>
                  </a:lnTo>
                  <a:lnTo>
                    <a:pt x="464" y="537"/>
                  </a:lnTo>
                  <a:lnTo>
                    <a:pt x="464" y="535"/>
                  </a:lnTo>
                  <a:lnTo>
                    <a:pt x="464" y="534"/>
                  </a:lnTo>
                  <a:lnTo>
                    <a:pt x="464" y="533"/>
                  </a:lnTo>
                  <a:lnTo>
                    <a:pt x="464" y="532"/>
                  </a:lnTo>
                  <a:lnTo>
                    <a:pt x="462" y="532"/>
                  </a:lnTo>
                  <a:lnTo>
                    <a:pt x="461" y="532"/>
                  </a:lnTo>
                  <a:lnTo>
                    <a:pt x="461" y="531"/>
                  </a:lnTo>
                  <a:lnTo>
                    <a:pt x="460" y="531"/>
                  </a:lnTo>
                  <a:lnTo>
                    <a:pt x="459" y="531"/>
                  </a:lnTo>
                  <a:lnTo>
                    <a:pt x="459" y="532"/>
                  </a:lnTo>
                  <a:lnTo>
                    <a:pt x="458" y="532"/>
                  </a:lnTo>
                  <a:lnTo>
                    <a:pt x="458" y="531"/>
                  </a:lnTo>
                  <a:lnTo>
                    <a:pt x="457" y="532"/>
                  </a:lnTo>
                  <a:lnTo>
                    <a:pt x="457" y="533"/>
                  </a:lnTo>
                  <a:lnTo>
                    <a:pt x="456" y="533"/>
                  </a:lnTo>
                  <a:lnTo>
                    <a:pt x="456" y="532"/>
                  </a:lnTo>
                  <a:lnTo>
                    <a:pt x="455" y="532"/>
                  </a:lnTo>
                  <a:lnTo>
                    <a:pt x="455" y="533"/>
                  </a:lnTo>
                  <a:lnTo>
                    <a:pt x="452" y="534"/>
                  </a:lnTo>
                  <a:lnTo>
                    <a:pt x="451" y="534"/>
                  </a:lnTo>
                  <a:lnTo>
                    <a:pt x="450" y="534"/>
                  </a:lnTo>
                  <a:lnTo>
                    <a:pt x="449" y="534"/>
                  </a:lnTo>
                  <a:lnTo>
                    <a:pt x="448" y="534"/>
                  </a:lnTo>
                  <a:lnTo>
                    <a:pt x="447" y="533"/>
                  </a:lnTo>
                  <a:lnTo>
                    <a:pt x="445" y="533"/>
                  </a:lnTo>
                  <a:lnTo>
                    <a:pt x="444" y="532"/>
                  </a:lnTo>
                  <a:lnTo>
                    <a:pt x="442" y="530"/>
                  </a:lnTo>
                  <a:lnTo>
                    <a:pt x="441" y="530"/>
                  </a:lnTo>
                  <a:lnTo>
                    <a:pt x="439" y="529"/>
                  </a:lnTo>
                  <a:lnTo>
                    <a:pt x="436" y="527"/>
                  </a:lnTo>
                  <a:lnTo>
                    <a:pt x="432" y="529"/>
                  </a:lnTo>
                  <a:lnTo>
                    <a:pt x="432" y="527"/>
                  </a:lnTo>
                  <a:lnTo>
                    <a:pt x="431" y="527"/>
                  </a:lnTo>
                  <a:lnTo>
                    <a:pt x="431" y="529"/>
                  </a:lnTo>
                  <a:lnTo>
                    <a:pt x="430" y="529"/>
                  </a:lnTo>
                  <a:lnTo>
                    <a:pt x="430" y="527"/>
                  </a:lnTo>
                  <a:lnTo>
                    <a:pt x="429" y="527"/>
                  </a:lnTo>
                  <a:lnTo>
                    <a:pt x="429" y="529"/>
                  </a:lnTo>
                  <a:lnTo>
                    <a:pt x="427" y="529"/>
                  </a:lnTo>
                  <a:lnTo>
                    <a:pt x="427" y="530"/>
                  </a:lnTo>
                  <a:lnTo>
                    <a:pt x="426" y="530"/>
                  </a:lnTo>
                  <a:lnTo>
                    <a:pt x="425" y="530"/>
                  </a:lnTo>
                  <a:lnTo>
                    <a:pt x="424" y="530"/>
                  </a:lnTo>
                  <a:lnTo>
                    <a:pt x="424" y="531"/>
                  </a:lnTo>
                  <a:lnTo>
                    <a:pt x="423" y="531"/>
                  </a:lnTo>
                  <a:lnTo>
                    <a:pt x="422" y="531"/>
                  </a:lnTo>
                  <a:lnTo>
                    <a:pt x="421" y="531"/>
                  </a:lnTo>
                  <a:lnTo>
                    <a:pt x="419" y="530"/>
                  </a:lnTo>
                  <a:lnTo>
                    <a:pt x="418" y="530"/>
                  </a:lnTo>
                  <a:lnTo>
                    <a:pt x="419" y="531"/>
                  </a:lnTo>
                  <a:lnTo>
                    <a:pt x="422" y="531"/>
                  </a:lnTo>
                  <a:lnTo>
                    <a:pt x="421" y="531"/>
                  </a:lnTo>
                  <a:lnTo>
                    <a:pt x="419" y="532"/>
                  </a:lnTo>
                  <a:lnTo>
                    <a:pt x="419" y="533"/>
                  </a:lnTo>
                  <a:lnTo>
                    <a:pt x="418" y="533"/>
                  </a:lnTo>
                  <a:lnTo>
                    <a:pt x="417" y="533"/>
                  </a:lnTo>
                  <a:lnTo>
                    <a:pt x="417" y="534"/>
                  </a:lnTo>
                  <a:lnTo>
                    <a:pt x="418" y="534"/>
                  </a:lnTo>
                  <a:lnTo>
                    <a:pt x="417" y="535"/>
                  </a:lnTo>
                  <a:lnTo>
                    <a:pt x="416" y="535"/>
                  </a:lnTo>
                  <a:lnTo>
                    <a:pt x="415" y="537"/>
                  </a:lnTo>
                  <a:lnTo>
                    <a:pt x="414" y="537"/>
                  </a:lnTo>
                  <a:lnTo>
                    <a:pt x="413" y="535"/>
                  </a:lnTo>
                  <a:lnTo>
                    <a:pt x="412" y="535"/>
                  </a:lnTo>
                  <a:lnTo>
                    <a:pt x="410" y="535"/>
                  </a:lnTo>
                  <a:lnTo>
                    <a:pt x="409" y="537"/>
                  </a:lnTo>
                  <a:lnTo>
                    <a:pt x="408" y="537"/>
                  </a:lnTo>
                  <a:lnTo>
                    <a:pt x="408" y="538"/>
                  </a:lnTo>
                  <a:lnTo>
                    <a:pt x="409" y="538"/>
                  </a:lnTo>
                  <a:lnTo>
                    <a:pt x="410" y="537"/>
                  </a:lnTo>
                  <a:lnTo>
                    <a:pt x="410" y="535"/>
                  </a:lnTo>
                  <a:lnTo>
                    <a:pt x="412" y="535"/>
                  </a:lnTo>
                  <a:lnTo>
                    <a:pt x="413" y="535"/>
                  </a:lnTo>
                  <a:lnTo>
                    <a:pt x="413" y="537"/>
                  </a:lnTo>
                  <a:lnTo>
                    <a:pt x="413" y="538"/>
                  </a:lnTo>
                  <a:lnTo>
                    <a:pt x="412" y="538"/>
                  </a:lnTo>
                  <a:lnTo>
                    <a:pt x="412" y="539"/>
                  </a:lnTo>
                  <a:lnTo>
                    <a:pt x="410" y="539"/>
                  </a:lnTo>
                  <a:lnTo>
                    <a:pt x="409" y="540"/>
                  </a:lnTo>
                  <a:lnTo>
                    <a:pt x="409" y="541"/>
                  </a:lnTo>
                  <a:lnTo>
                    <a:pt x="408" y="542"/>
                  </a:lnTo>
                  <a:lnTo>
                    <a:pt x="406" y="542"/>
                  </a:lnTo>
                  <a:lnTo>
                    <a:pt x="405" y="542"/>
                  </a:lnTo>
                  <a:lnTo>
                    <a:pt x="405" y="543"/>
                  </a:lnTo>
                  <a:lnTo>
                    <a:pt x="404" y="543"/>
                  </a:lnTo>
                  <a:lnTo>
                    <a:pt x="403" y="542"/>
                  </a:lnTo>
                  <a:lnTo>
                    <a:pt x="403" y="541"/>
                  </a:lnTo>
                  <a:lnTo>
                    <a:pt x="401" y="540"/>
                  </a:lnTo>
                  <a:lnTo>
                    <a:pt x="400" y="540"/>
                  </a:lnTo>
                  <a:lnTo>
                    <a:pt x="400" y="539"/>
                  </a:lnTo>
                  <a:lnTo>
                    <a:pt x="399" y="539"/>
                  </a:lnTo>
                  <a:lnTo>
                    <a:pt x="399" y="540"/>
                  </a:lnTo>
                  <a:lnTo>
                    <a:pt x="398" y="540"/>
                  </a:lnTo>
                  <a:lnTo>
                    <a:pt x="396" y="541"/>
                  </a:lnTo>
                  <a:lnTo>
                    <a:pt x="396" y="542"/>
                  </a:lnTo>
                  <a:lnTo>
                    <a:pt x="395" y="542"/>
                  </a:lnTo>
                  <a:lnTo>
                    <a:pt x="393" y="542"/>
                  </a:lnTo>
                  <a:lnTo>
                    <a:pt x="391" y="543"/>
                  </a:lnTo>
                  <a:lnTo>
                    <a:pt x="392" y="542"/>
                  </a:lnTo>
                  <a:lnTo>
                    <a:pt x="393" y="541"/>
                  </a:lnTo>
                  <a:lnTo>
                    <a:pt x="392" y="541"/>
                  </a:lnTo>
                  <a:lnTo>
                    <a:pt x="391" y="541"/>
                  </a:lnTo>
                  <a:lnTo>
                    <a:pt x="390" y="541"/>
                  </a:lnTo>
                  <a:lnTo>
                    <a:pt x="389" y="542"/>
                  </a:lnTo>
                  <a:lnTo>
                    <a:pt x="389" y="543"/>
                  </a:lnTo>
                  <a:lnTo>
                    <a:pt x="387" y="547"/>
                  </a:lnTo>
                  <a:lnTo>
                    <a:pt x="386" y="548"/>
                  </a:lnTo>
                  <a:lnTo>
                    <a:pt x="384" y="548"/>
                  </a:lnTo>
                  <a:lnTo>
                    <a:pt x="383" y="548"/>
                  </a:lnTo>
                  <a:lnTo>
                    <a:pt x="384" y="547"/>
                  </a:lnTo>
                  <a:lnTo>
                    <a:pt x="386" y="547"/>
                  </a:lnTo>
                  <a:lnTo>
                    <a:pt x="386" y="546"/>
                  </a:lnTo>
                  <a:lnTo>
                    <a:pt x="384" y="546"/>
                  </a:lnTo>
                  <a:lnTo>
                    <a:pt x="383" y="546"/>
                  </a:lnTo>
                  <a:lnTo>
                    <a:pt x="384" y="544"/>
                  </a:lnTo>
                  <a:lnTo>
                    <a:pt x="383" y="543"/>
                  </a:lnTo>
                  <a:lnTo>
                    <a:pt x="382" y="546"/>
                  </a:lnTo>
                  <a:lnTo>
                    <a:pt x="382" y="547"/>
                  </a:lnTo>
                  <a:lnTo>
                    <a:pt x="381" y="547"/>
                  </a:lnTo>
                  <a:lnTo>
                    <a:pt x="381" y="548"/>
                  </a:lnTo>
                  <a:lnTo>
                    <a:pt x="381" y="549"/>
                  </a:lnTo>
                  <a:lnTo>
                    <a:pt x="381" y="550"/>
                  </a:lnTo>
                  <a:lnTo>
                    <a:pt x="380" y="550"/>
                  </a:lnTo>
                  <a:lnTo>
                    <a:pt x="380" y="549"/>
                  </a:lnTo>
                  <a:lnTo>
                    <a:pt x="380" y="550"/>
                  </a:lnTo>
                  <a:lnTo>
                    <a:pt x="379" y="550"/>
                  </a:lnTo>
                  <a:lnTo>
                    <a:pt x="378" y="551"/>
                  </a:lnTo>
                  <a:lnTo>
                    <a:pt x="376" y="551"/>
                  </a:lnTo>
                  <a:lnTo>
                    <a:pt x="376" y="550"/>
                  </a:lnTo>
                  <a:lnTo>
                    <a:pt x="376" y="548"/>
                  </a:lnTo>
                  <a:lnTo>
                    <a:pt x="376" y="549"/>
                  </a:lnTo>
                  <a:lnTo>
                    <a:pt x="376" y="548"/>
                  </a:lnTo>
                  <a:lnTo>
                    <a:pt x="378" y="547"/>
                  </a:lnTo>
                  <a:lnTo>
                    <a:pt x="378" y="548"/>
                  </a:lnTo>
                  <a:lnTo>
                    <a:pt x="378" y="549"/>
                  </a:lnTo>
                  <a:lnTo>
                    <a:pt x="379" y="548"/>
                  </a:lnTo>
                  <a:lnTo>
                    <a:pt x="379" y="547"/>
                  </a:lnTo>
                  <a:lnTo>
                    <a:pt x="380" y="547"/>
                  </a:lnTo>
                  <a:lnTo>
                    <a:pt x="380" y="546"/>
                  </a:lnTo>
                  <a:lnTo>
                    <a:pt x="379" y="546"/>
                  </a:lnTo>
                  <a:lnTo>
                    <a:pt x="378" y="546"/>
                  </a:lnTo>
                  <a:lnTo>
                    <a:pt x="376" y="546"/>
                  </a:lnTo>
                  <a:lnTo>
                    <a:pt x="376" y="547"/>
                  </a:lnTo>
                  <a:lnTo>
                    <a:pt x="375" y="548"/>
                  </a:lnTo>
                  <a:lnTo>
                    <a:pt x="374" y="548"/>
                  </a:lnTo>
                  <a:lnTo>
                    <a:pt x="371" y="549"/>
                  </a:lnTo>
                  <a:lnTo>
                    <a:pt x="370" y="549"/>
                  </a:lnTo>
                  <a:lnTo>
                    <a:pt x="369" y="550"/>
                  </a:lnTo>
                  <a:lnTo>
                    <a:pt x="367" y="549"/>
                  </a:lnTo>
                  <a:lnTo>
                    <a:pt x="366" y="550"/>
                  </a:lnTo>
                  <a:lnTo>
                    <a:pt x="365" y="550"/>
                  </a:lnTo>
                  <a:lnTo>
                    <a:pt x="365" y="551"/>
                  </a:lnTo>
                  <a:lnTo>
                    <a:pt x="365" y="552"/>
                  </a:lnTo>
                  <a:lnTo>
                    <a:pt x="364" y="552"/>
                  </a:lnTo>
                  <a:lnTo>
                    <a:pt x="363" y="552"/>
                  </a:lnTo>
                  <a:lnTo>
                    <a:pt x="361" y="554"/>
                  </a:lnTo>
                  <a:lnTo>
                    <a:pt x="360" y="554"/>
                  </a:lnTo>
                  <a:lnTo>
                    <a:pt x="360" y="552"/>
                  </a:lnTo>
                  <a:lnTo>
                    <a:pt x="360" y="554"/>
                  </a:lnTo>
                  <a:lnTo>
                    <a:pt x="358" y="554"/>
                  </a:lnTo>
                  <a:lnTo>
                    <a:pt x="357" y="554"/>
                  </a:lnTo>
                  <a:lnTo>
                    <a:pt x="357" y="552"/>
                  </a:lnTo>
                  <a:lnTo>
                    <a:pt x="356" y="551"/>
                  </a:lnTo>
                  <a:lnTo>
                    <a:pt x="356" y="550"/>
                  </a:lnTo>
                  <a:lnTo>
                    <a:pt x="355" y="550"/>
                  </a:lnTo>
                  <a:lnTo>
                    <a:pt x="355" y="549"/>
                  </a:lnTo>
                  <a:lnTo>
                    <a:pt x="355" y="548"/>
                  </a:lnTo>
                  <a:lnTo>
                    <a:pt x="356" y="548"/>
                  </a:lnTo>
                  <a:lnTo>
                    <a:pt x="356" y="547"/>
                  </a:lnTo>
                  <a:lnTo>
                    <a:pt x="355" y="547"/>
                  </a:lnTo>
                  <a:lnTo>
                    <a:pt x="354" y="547"/>
                  </a:lnTo>
                  <a:lnTo>
                    <a:pt x="353" y="547"/>
                  </a:lnTo>
                  <a:lnTo>
                    <a:pt x="352" y="546"/>
                  </a:lnTo>
                  <a:lnTo>
                    <a:pt x="350" y="547"/>
                  </a:lnTo>
                  <a:lnTo>
                    <a:pt x="349" y="547"/>
                  </a:lnTo>
                  <a:lnTo>
                    <a:pt x="348" y="548"/>
                  </a:lnTo>
                  <a:lnTo>
                    <a:pt x="345" y="552"/>
                  </a:lnTo>
                  <a:lnTo>
                    <a:pt x="346" y="554"/>
                  </a:lnTo>
                  <a:lnTo>
                    <a:pt x="346" y="555"/>
                  </a:lnTo>
                  <a:lnTo>
                    <a:pt x="346" y="556"/>
                  </a:lnTo>
                  <a:lnTo>
                    <a:pt x="345" y="557"/>
                  </a:lnTo>
                  <a:lnTo>
                    <a:pt x="344" y="558"/>
                  </a:lnTo>
                  <a:lnTo>
                    <a:pt x="344" y="560"/>
                  </a:lnTo>
                  <a:lnTo>
                    <a:pt x="345" y="562"/>
                  </a:lnTo>
                  <a:lnTo>
                    <a:pt x="345" y="564"/>
                  </a:lnTo>
                  <a:lnTo>
                    <a:pt x="344" y="565"/>
                  </a:lnTo>
                  <a:lnTo>
                    <a:pt x="343" y="565"/>
                  </a:lnTo>
                  <a:lnTo>
                    <a:pt x="341" y="565"/>
                  </a:lnTo>
                  <a:lnTo>
                    <a:pt x="341" y="566"/>
                  </a:lnTo>
                  <a:lnTo>
                    <a:pt x="341" y="567"/>
                  </a:lnTo>
                  <a:lnTo>
                    <a:pt x="343" y="569"/>
                  </a:lnTo>
                  <a:lnTo>
                    <a:pt x="343" y="571"/>
                  </a:lnTo>
                  <a:lnTo>
                    <a:pt x="340" y="572"/>
                  </a:lnTo>
                  <a:lnTo>
                    <a:pt x="339" y="573"/>
                  </a:lnTo>
                  <a:lnTo>
                    <a:pt x="338" y="573"/>
                  </a:lnTo>
                  <a:lnTo>
                    <a:pt x="338" y="572"/>
                  </a:lnTo>
                  <a:lnTo>
                    <a:pt x="339" y="572"/>
                  </a:lnTo>
                  <a:lnTo>
                    <a:pt x="339" y="571"/>
                  </a:lnTo>
                  <a:lnTo>
                    <a:pt x="340" y="571"/>
                  </a:lnTo>
                  <a:lnTo>
                    <a:pt x="340" y="569"/>
                  </a:lnTo>
                  <a:lnTo>
                    <a:pt x="340" y="568"/>
                  </a:lnTo>
                  <a:lnTo>
                    <a:pt x="339" y="568"/>
                  </a:lnTo>
                  <a:lnTo>
                    <a:pt x="339" y="567"/>
                  </a:lnTo>
                  <a:lnTo>
                    <a:pt x="337" y="567"/>
                  </a:lnTo>
                  <a:lnTo>
                    <a:pt x="336" y="566"/>
                  </a:lnTo>
                  <a:lnTo>
                    <a:pt x="335" y="565"/>
                  </a:lnTo>
                  <a:lnTo>
                    <a:pt x="333" y="565"/>
                  </a:lnTo>
                  <a:lnTo>
                    <a:pt x="333" y="564"/>
                  </a:lnTo>
                  <a:lnTo>
                    <a:pt x="332" y="564"/>
                  </a:lnTo>
                  <a:lnTo>
                    <a:pt x="331" y="564"/>
                  </a:lnTo>
                  <a:lnTo>
                    <a:pt x="331" y="563"/>
                  </a:lnTo>
                  <a:lnTo>
                    <a:pt x="330" y="563"/>
                  </a:lnTo>
                  <a:lnTo>
                    <a:pt x="330" y="564"/>
                  </a:lnTo>
                  <a:lnTo>
                    <a:pt x="329" y="565"/>
                  </a:lnTo>
                  <a:lnTo>
                    <a:pt x="328" y="564"/>
                  </a:lnTo>
                  <a:lnTo>
                    <a:pt x="329" y="563"/>
                  </a:lnTo>
                  <a:lnTo>
                    <a:pt x="330" y="562"/>
                  </a:lnTo>
                  <a:lnTo>
                    <a:pt x="329" y="562"/>
                  </a:lnTo>
                  <a:lnTo>
                    <a:pt x="327" y="560"/>
                  </a:lnTo>
                  <a:lnTo>
                    <a:pt x="326" y="560"/>
                  </a:lnTo>
                  <a:lnTo>
                    <a:pt x="324" y="560"/>
                  </a:lnTo>
                  <a:lnTo>
                    <a:pt x="324" y="562"/>
                  </a:lnTo>
                  <a:lnTo>
                    <a:pt x="323" y="562"/>
                  </a:lnTo>
                  <a:lnTo>
                    <a:pt x="322" y="562"/>
                  </a:lnTo>
                  <a:lnTo>
                    <a:pt x="321" y="562"/>
                  </a:lnTo>
                  <a:lnTo>
                    <a:pt x="321" y="563"/>
                  </a:lnTo>
                  <a:lnTo>
                    <a:pt x="321" y="564"/>
                  </a:lnTo>
                  <a:lnTo>
                    <a:pt x="320" y="564"/>
                  </a:lnTo>
                  <a:lnTo>
                    <a:pt x="320" y="563"/>
                  </a:lnTo>
                  <a:lnTo>
                    <a:pt x="319" y="563"/>
                  </a:lnTo>
                  <a:lnTo>
                    <a:pt x="318" y="562"/>
                  </a:lnTo>
                  <a:lnTo>
                    <a:pt x="317" y="562"/>
                  </a:lnTo>
                  <a:lnTo>
                    <a:pt x="317" y="563"/>
                  </a:lnTo>
                  <a:lnTo>
                    <a:pt x="317" y="564"/>
                  </a:lnTo>
                  <a:lnTo>
                    <a:pt x="315" y="564"/>
                  </a:lnTo>
                  <a:lnTo>
                    <a:pt x="315" y="563"/>
                  </a:lnTo>
                  <a:lnTo>
                    <a:pt x="314" y="564"/>
                  </a:lnTo>
                  <a:lnTo>
                    <a:pt x="314" y="563"/>
                  </a:lnTo>
                  <a:lnTo>
                    <a:pt x="314" y="562"/>
                  </a:lnTo>
                  <a:lnTo>
                    <a:pt x="313" y="562"/>
                  </a:lnTo>
                  <a:lnTo>
                    <a:pt x="312" y="564"/>
                  </a:lnTo>
                  <a:lnTo>
                    <a:pt x="312" y="565"/>
                  </a:lnTo>
                  <a:lnTo>
                    <a:pt x="311" y="565"/>
                  </a:lnTo>
                  <a:lnTo>
                    <a:pt x="310" y="566"/>
                  </a:lnTo>
                  <a:lnTo>
                    <a:pt x="309" y="566"/>
                  </a:lnTo>
                  <a:lnTo>
                    <a:pt x="307" y="566"/>
                  </a:lnTo>
                  <a:lnTo>
                    <a:pt x="307" y="565"/>
                  </a:lnTo>
                  <a:lnTo>
                    <a:pt x="306" y="565"/>
                  </a:lnTo>
                  <a:lnTo>
                    <a:pt x="306" y="566"/>
                  </a:lnTo>
                  <a:lnTo>
                    <a:pt x="305" y="566"/>
                  </a:lnTo>
                  <a:lnTo>
                    <a:pt x="305" y="565"/>
                  </a:lnTo>
                  <a:lnTo>
                    <a:pt x="305" y="564"/>
                  </a:lnTo>
                  <a:lnTo>
                    <a:pt x="304" y="563"/>
                  </a:lnTo>
                  <a:lnTo>
                    <a:pt x="303" y="562"/>
                  </a:lnTo>
                  <a:lnTo>
                    <a:pt x="302" y="562"/>
                  </a:lnTo>
                  <a:lnTo>
                    <a:pt x="301" y="560"/>
                  </a:lnTo>
                  <a:lnTo>
                    <a:pt x="300" y="563"/>
                  </a:lnTo>
                  <a:lnTo>
                    <a:pt x="298" y="564"/>
                  </a:lnTo>
                  <a:lnTo>
                    <a:pt x="297" y="565"/>
                  </a:lnTo>
                  <a:lnTo>
                    <a:pt x="296" y="566"/>
                  </a:lnTo>
                  <a:lnTo>
                    <a:pt x="296" y="567"/>
                  </a:lnTo>
                  <a:lnTo>
                    <a:pt x="295" y="566"/>
                  </a:lnTo>
                  <a:lnTo>
                    <a:pt x="295" y="565"/>
                  </a:lnTo>
                  <a:lnTo>
                    <a:pt x="296" y="564"/>
                  </a:lnTo>
                  <a:lnTo>
                    <a:pt x="296" y="563"/>
                  </a:lnTo>
                  <a:lnTo>
                    <a:pt x="296" y="562"/>
                  </a:lnTo>
                  <a:lnTo>
                    <a:pt x="296" y="560"/>
                  </a:lnTo>
                  <a:lnTo>
                    <a:pt x="295" y="559"/>
                  </a:lnTo>
                  <a:lnTo>
                    <a:pt x="295" y="558"/>
                  </a:lnTo>
                  <a:lnTo>
                    <a:pt x="294" y="558"/>
                  </a:lnTo>
                  <a:lnTo>
                    <a:pt x="295" y="557"/>
                  </a:lnTo>
                  <a:lnTo>
                    <a:pt x="295" y="556"/>
                  </a:lnTo>
                  <a:lnTo>
                    <a:pt x="296" y="556"/>
                  </a:lnTo>
                  <a:lnTo>
                    <a:pt x="296" y="555"/>
                  </a:lnTo>
                  <a:lnTo>
                    <a:pt x="296" y="554"/>
                  </a:lnTo>
                  <a:lnTo>
                    <a:pt x="296" y="552"/>
                  </a:lnTo>
                  <a:lnTo>
                    <a:pt x="295" y="551"/>
                  </a:lnTo>
                  <a:lnTo>
                    <a:pt x="295" y="550"/>
                  </a:lnTo>
                  <a:lnTo>
                    <a:pt x="295" y="549"/>
                  </a:lnTo>
                  <a:lnTo>
                    <a:pt x="295" y="548"/>
                  </a:lnTo>
                  <a:lnTo>
                    <a:pt x="295" y="547"/>
                  </a:lnTo>
                  <a:lnTo>
                    <a:pt x="296" y="547"/>
                  </a:lnTo>
                  <a:lnTo>
                    <a:pt x="297" y="547"/>
                  </a:lnTo>
                  <a:lnTo>
                    <a:pt x="300" y="546"/>
                  </a:lnTo>
                  <a:lnTo>
                    <a:pt x="301" y="546"/>
                  </a:lnTo>
                  <a:lnTo>
                    <a:pt x="300" y="544"/>
                  </a:lnTo>
                  <a:lnTo>
                    <a:pt x="298" y="544"/>
                  </a:lnTo>
                  <a:lnTo>
                    <a:pt x="297" y="544"/>
                  </a:lnTo>
                  <a:lnTo>
                    <a:pt x="297" y="546"/>
                  </a:lnTo>
                  <a:lnTo>
                    <a:pt x="297" y="544"/>
                  </a:lnTo>
                  <a:lnTo>
                    <a:pt x="297" y="543"/>
                  </a:lnTo>
                  <a:lnTo>
                    <a:pt x="298" y="543"/>
                  </a:lnTo>
                  <a:lnTo>
                    <a:pt x="300" y="543"/>
                  </a:lnTo>
                  <a:lnTo>
                    <a:pt x="300" y="544"/>
                  </a:lnTo>
                  <a:lnTo>
                    <a:pt x="301" y="544"/>
                  </a:lnTo>
                  <a:lnTo>
                    <a:pt x="302" y="543"/>
                  </a:lnTo>
                  <a:lnTo>
                    <a:pt x="303" y="544"/>
                  </a:lnTo>
                  <a:lnTo>
                    <a:pt x="304" y="544"/>
                  </a:lnTo>
                  <a:lnTo>
                    <a:pt x="304" y="546"/>
                  </a:lnTo>
                  <a:lnTo>
                    <a:pt x="305" y="546"/>
                  </a:lnTo>
                  <a:lnTo>
                    <a:pt x="306" y="546"/>
                  </a:lnTo>
                  <a:lnTo>
                    <a:pt x="306" y="544"/>
                  </a:lnTo>
                  <a:lnTo>
                    <a:pt x="305" y="544"/>
                  </a:lnTo>
                  <a:lnTo>
                    <a:pt x="305" y="543"/>
                  </a:lnTo>
                  <a:lnTo>
                    <a:pt x="306" y="543"/>
                  </a:lnTo>
                  <a:lnTo>
                    <a:pt x="307" y="543"/>
                  </a:lnTo>
                  <a:lnTo>
                    <a:pt x="309" y="543"/>
                  </a:lnTo>
                  <a:lnTo>
                    <a:pt x="310" y="543"/>
                  </a:lnTo>
                  <a:lnTo>
                    <a:pt x="310" y="544"/>
                  </a:lnTo>
                  <a:lnTo>
                    <a:pt x="309" y="543"/>
                  </a:lnTo>
                  <a:lnTo>
                    <a:pt x="307" y="544"/>
                  </a:lnTo>
                  <a:lnTo>
                    <a:pt x="307" y="546"/>
                  </a:lnTo>
                  <a:lnTo>
                    <a:pt x="309" y="546"/>
                  </a:lnTo>
                  <a:lnTo>
                    <a:pt x="310" y="546"/>
                  </a:lnTo>
                  <a:lnTo>
                    <a:pt x="311" y="544"/>
                  </a:lnTo>
                  <a:lnTo>
                    <a:pt x="312" y="544"/>
                  </a:lnTo>
                  <a:lnTo>
                    <a:pt x="313" y="544"/>
                  </a:lnTo>
                  <a:lnTo>
                    <a:pt x="314" y="543"/>
                  </a:lnTo>
                  <a:lnTo>
                    <a:pt x="314" y="542"/>
                  </a:lnTo>
                  <a:lnTo>
                    <a:pt x="315" y="542"/>
                  </a:lnTo>
                  <a:lnTo>
                    <a:pt x="317" y="541"/>
                  </a:lnTo>
                  <a:lnTo>
                    <a:pt x="317" y="540"/>
                  </a:lnTo>
                  <a:lnTo>
                    <a:pt x="317" y="539"/>
                  </a:lnTo>
                  <a:lnTo>
                    <a:pt x="318" y="539"/>
                  </a:lnTo>
                  <a:lnTo>
                    <a:pt x="319" y="538"/>
                  </a:lnTo>
                  <a:lnTo>
                    <a:pt x="320" y="537"/>
                  </a:lnTo>
                  <a:lnTo>
                    <a:pt x="320" y="535"/>
                  </a:lnTo>
                  <a:lnTo>
                    <a:pt x="320" y="534"/>
                  </a:lnTo>
                  <a:lnTo>
                    <a:pt x="321" y="535"/>
                  </a:lnTo>
                  <a:lnTo>
                    <a:pt x="321" y="534"/>
                  </a:lnTo>
                  <a:lnTo>
                    <a:pt x="321" y="533"/>
                  </a:lnTo>
                  <a:lnTo>
                    <a:pt x="322" y="533"/>
                  </a:lnTo>
                  <a:lnTo>
                    <a:pt x="323" y="533"/>
                  </a:lnTo>
                  <a:lnTo>
                    <a:pt x="324" y="533"/>
                  </a:lnTo>
                  <a:lnTo>
                    <a:pt x="324" y="532"/>
                  </a:lnTo>
                  <a:lnTo>
                    <a:pt x="326" y="532"/>
                  </a:lnTo>
                  <a:lnTo>
                    <a:pt x="327" y="532"/>
                  </a:lnTo>
                  <a:lnTo>
                    <a:pt x="329" y="532"/>
                  </a:lnTo>
                  <a:lnTo>
                    <a:pt x="330" y="531"/>
                  </a:lnTo>
                  <a:lnTo>
                    <a:pt x="331" y="531"/>
                  </a:lnTo>
                  <a:lnTo>
                    <a:pt x="331" y="530"/>
                  </a:lnTo>
                  <a:lnTo>
                    <a:pt x="331" y="529"/>
                  </a:lnTo>
                  <a:lnTo>
                    <a:pt x="332" y="529"/>
                  </a:lnTo>
                  <a:lnTo>
                    <a:pt x="332" y="527"/>
                  </a:lnTo>
                  <a:lnTo>
                    <a:pt x="333" y="527"/>
                  </a:lnTo>
                  <a:lnTo>
                    <a:pt x="335" y="526"/>
                  </a:lnTo>
                  <a:lnTo>
                    <a:pt x="337" y="525"/>
                  </a:lnTo>
                  <a:lnTo>
                    <a:pt x="337" y="524"/>
                  </a:lnTo>
                  <a:lnTo>
                    <a:pt x="338" y="523"/>
                  </a:lnTo>
                  <a:lnTo>
                    <a:pt x="339" y="523"/>
                  </a:lnTo>
                  <a:lnTo>
                    <a:pt x="339" y="522"/>
                  </a:lnTo>
                  <a:lnTo>
                    <a:pt x="340" y="521"/>
                  </a:lnTo>
                  <a:lnTo>
                    <a:pt x="341" y="519"/>
                  </a:lnTo>
                  <a:lnTo>
                    <a:pt x="343" y="518"/>
                  </a:lnTo>
                  <a:lnTo>
                    <a:pt x="345" y="517"/>
                  </a:lnTo>
                  <a:lnTo>
                    <a:pt x="345" y="516"/>
                  </a:lnTo>
                  <a:lnTo>
                    <a:pt x="347" y="516"/>
                  </a:lnTo>
                  <a:lnTo>
                    <a:pt x="347" y="515"/>
                  </a:lnTo>
                  <a:lnTo>
                    <a:pt x="348" y="515"/>
                  </a:lnTo>
                  <a:lnTo>
                    <a:pt x="348" y="514"/>
                  </a:lnTo>
                  <a:lnTo>
                    <a:pt x="349" y="513"/>
                  </a:lnTo>
                  <a:lnTo>
                    <a:pt x="350" y="512"/>
                  </a:lnTo>
                  <a:lnTo>
                    <a:pt x="350" y="510"/>
                  </a:lnTo>
                  <a:lnTo>
                    <a:pt x="352" y="510"/>
                  </a:lnTo>
                  <a:lnTo>
                    <a:pt x="352" y="509"/>
                  </a:lnTo>
                  <a:lnTo>
                    <a:pt x="354" y="508"/>
                  </a:lnTo>
                  <a:lnTo>
                    <a:pt x="355" y="507"/>
                  </a:lnTo>
                  <a:lnTo>
                    <a:pt x="356" y="506"/>
                  </a:lnTo>
                  <a:lnTo>
                    <a:pt x="357" y="506"/>
                  </a:lnTo>
                  <a:lnTo>
                    <a:pt x="358" y="505"/>
                  </a:lnTo>
                  <a:lnTo>
                    <a:pt x="360" y="505"/>
                  </a:lnTo>
                  <a:lnTo>
                    <a:pt x="361" y="504"/>
                  </a:lnTo>
                  <a:lnTo>
                    <a:pt x="361" y="502"/>
                  </a:lnTo>
                  <a:lnTo>
                    <a:pt x="362" y="501"/>
                  </a:lnTo>
                  <a:lnTo>
                    <a:pt x="362" y="500"/>
                  </a:lnTo>
                  <a:lnTo>
                    <a:pt x="362" y="499"/>
                  </a:lnTo>
                  <a:lnTo>
                    <a:pt x="361" y="499"/>
                  </a:lnTo>
                  <a:lnTo>
                    <a:pt x="360" y="498"/>
                  </a:lnTo>
                  <a:lnTo>
                    <a:pt x="361" y="497"/>
                  </a:lnTo>
                  <a:lnTo>
                    <a:pt x="362" y="497"/>
                  </a:lnTo>
                  <a:lnTo>
                    <a:pt x="363" y="497"/>
                  </a:lnTo>
                  <a:lnTo>
                    <a:pt x="364" y="497"/>
                  </a:lnTo>
                  <a:lnTo>
                    <a:pt x="364" y="496"/>
                  </a:lnTo>
                  <a:lnTo>
                    <a:pt x="365" y="496"/>
                  </a:lnTo>
                  <a:lnTo>
                    <a:pt x="366" y="495"/>
                  </a:lnTo>
                  <a:lnTo>
                    <a:pt x="367" y="495"/>
                  </a:lnTo>
                  <a:lnTo>
                    <a:pt x="369" y="495"/>
                  </a:lnTo>
                  <a:lnTo>
                    <a:pt x="371" y="495"/>
                  </a:lnTo>
                  <a:lnTo>
                    <a:pt x="372" y="493"/>
                  </a:lnTo>
                  <a:lnTo>
                    <a:pt x="373" y="493"/>
                  </a:lnTo>
                  <a:lnTo>
                    <a:pt x="373" y="492"/>
                  </a:lnTo>
                  <a:lnTo>
                    <a:pt x="374" y="492"/>
                  </a:lnTo>
                  <a:lnTo>
                    <a:pt x="375" y="492"/>
                  </a:lnTo>
                  <a:lnTo>
                    <a:pt x="375" y="491"/>
                  </a:lnTo>
                  <a:lnTo>
                    <a:pt x="376" y="491"/>
                  </a:lnTo>
                  <a:lnTo>
                    <a:pt x="378" y="491"/>
                  </a:lnTo>
                  <a:lnTo>
                    <a:pt x="378" y="490"/>
                  </a:lnTo>
                  <a:lnTo>
                    <a:pt x="378" y="491"/>
                  </a:lnTo>
                  <a:lnTo>
                    <a:pt x="379" y="491"/>
                  </a:lnTo>
                  <a:lnTo>
                    <a:pt x="380" y="492"/>
                  </a:lnTo>
                  <a:lnTo>
                    <a:pt x="381" y="491"/>
                  </a:lnTo>
                  <a:lnTo>
                    <a:pt x="382" y="491"/>
                  </a:lnTo>
                  <a:lnTo>
                    <a:pt x="382" y="492"/>
                  </a:lnTo>
                  <a:lnTo>
                    <a:pt x="383" y="491"/>
                  </a:lnTo>
                  <a:lnTo>
                    <a:pt x="384" y="491"/>
                  </a:lnTo>
                  <a:lnTo>
                    <a:pt x="386" y="491"/>
                  </a:lnTo>
                  <a:lnTo>
                    <a:pt x="386" y="492"/>
                  </a:lnTo>
                  <a:lnTo>
                    <a:pt x="384" y="492"/>
                  </a:lnTo>
                  <a:lnTo>
                    <a:pt x="383" y="492"/>
                  </a:lnTo>
                  <a:lnTo>
                    <a:pt x="383" y="493"/>
                  </a:lnTo>
                  <a:lnTo>
                    <a:pt x="383" y="495"/>
                  </a:lnTo>
                  <a:lnTo>
                    <a:pt x="384" y="496"/>
                  </a:lnTo>
                  <a:lnTo>
                    <a:pt x="386" y="496"/>
                  </a:lnTo>
                  <a:lnTo>
                    <a:pt x="387" y="497"/>
                  </a:lnTo>
                  <a:lnTo>
                    <a:pt x="388" y="497"/>
                  </a:lnTo>
                  <a:lnTo>
                    <a:pt x="389" y="497"/>
                  </a:lnTo>
                  <a:lnTo>
                    <a:pt x="390" y="495"/>
                  </a:lnTo>
                  <a:lnTo>
                    <a:pt x="392" y="495"/>
                  </a:lnTo>
                  <a:lnTo>
                    <a:pt x="393" y="493"/>
                  </a:lnTo>
                  <a:lnTo>
                    <a:pt x="396" y="493"/>
                  </a:lnTo>
                  <a:lnTo>
                    <a:pt x="397" y="493"/>
                  </a:lnTo>
                  <a:lnTo>
                    <a:pt x="401" y="495"/>
                  </a:lnTo>
                  <a:lnTo>
                    <a:pt x="408" y="495"/>
                  </a:lnTo>
                  <a:lnTo>
                    <a:pt x="412" y="493"/>
                  </a:lnTo>
                  <a:lnTo>
                    <a:pt x="413" y="493"/>
                  </a:lnTo>
                  <a:lnTo>
                    <a:pt x="417" y="493"/>
                  </a:lnTo>
                  <a:lnTo>
                    <a:pt x="419" y="492"/>
                  </a:lnTo>
                  <a:lnTo>
                    <a:pt x="421" y="492"/>
                  </a:lnTo>
                  <a:lnTo>
                    <a:pt x="422" y="491"/>
                  </a:lnTo>
                  <a:lnTo>
                    <a:pt x="424" y="490"/>
                  </a:lnTo>
                  <a:lnTo>
                    <a:pt x="425" y="490"/>
                  </a:lnTo>
                  <a:lnTo>
                    <a:pt x="426" y="489"/>
                  </a:lnTo>
                  <a:lnTo>
                    <a:pt x="429" y="489"/>
                  </a:lnTo>
                  <a:lnTo>
                    <a:pt x="430" y="488"/>
                  </a:lnTo>
                  <a:lnTo>
                    <a:pt x="431" y="487"/>
                  </a:lnTo>
                  <a:lnTo>
                    <a:pt x="433" y="488"/>
                  </a:lnTo>
                  <a:lnTo>
                    <a:pt x="435" y="487"/>
                  </a:lnTo>
                  <a:lnTo>
                    <a:pt x="436" y="487"/>
                  </a:lnTo>
                  <a:lnTo>
                    <a:pt x="440" y="487"/>
                  </a:lnTo>
                  <a:lnTo>
                    <a:pt x="441" y="487"/>
                  </a:lnTo>
                  <a:lnTo>
                    <a:pt x="441" y="488"/>
                  </a:lnTo>
                  <a:lnTo>
                    <a:pt x="442" y="488"/>
                  </a:lnTo>
                  <a:lnTo>
                    <a:pt x="443" y="488"/>
                  </a:lnTo>
                  <a:lnTo>
                    <a:pt x="444" y="488"/>
                  </a:lnTo>
                  <a:lnTo>
                    <a:pt x="445" y="488"/>
                  </a:lnTo>
                  <a:lnTo>
                    <a:pt x="447" y="488"/>
                  </a:lnTo>
                  <a:lnTo>
                    <a:pt x="447" y="487"/>
                  </a:lnTo>
                  <a:lnTo>
                    <a:pt x="448" y="485"/>
                  </a:lnTo>
                  <a:lnTo>
                    <a:pt x="449" y="485"/>
                  </a:lnTo>
                  <a:lnTo>
                    <a:pt x="450" y="485"/>
                  </a:lnTo>
                  <a:lnTo>
                    <a:pt x="451" y="484"/>
                  </a:lnTo>
                  <a:lnTo>
                    <a:pt x="451" y="483"/>
                  </a:lnTo>
                  <a:lnTo>
                    <a:pt x="453" y="483"/>
                  </a:lnTo>
                  <a:lnTo>
                    <a:pt x="455" y="483"/>
                  </a:lnTo>
                  <a:lnTo>
                    <a:pt x="456" y="482"/>
                  </a:lnTo>
                  <a:lnTo>
                    <a:pt x="457" y="482"/>
                  </a:lnTo>
                  <a:lnTo>
                    <a:pt x="458" y="483"/>
                  </a:lnTo>
                  <a:lnTo>
                    <a:pt x="458" y="484"/>
                  </a:lnTo>
                  <a:lnTo>
                    <a:pt x="459" y="485"/>
                  </a:lnTo>
                  <a:lnTo>
                    <a:pt x="459" y="487"/>
                  </a:lnTo>
                  <a:lnTo>
                    <a:pt x="459" y="488"/>
                  </a:lnTo>
                  <a:lnTo>
                    <a:pt x="458" y="487"/>
                  </a:lnTo>
                  <a:lnTo>
                    <a:pt x="458" y="488"/>
                  </a:lnTo>
                  <a:lnTo>
                    <a:pt x="457" y="489"/>
                  </a:lnTo>
                  <a:lnTo>
                    <a:pt x="456" y="491"/>
                  </a:lnTo>
                  <a:lnTo>
                    <a:pt x="455" y="491"/>
                  </a:lnTo>
                  <a:lnTo>
                    <a:pt x="455" y="492"/>
                  </a:lnTo>
                  <a:lnTo>
                    <a:pt x="456" y="492"/>
                  </a:lnTo>
                  <a:lnTo>
                    <a:pt x="457" y="491"/>
                  </a:lnTo>
                  <a:lnTo>
                    <a:pt x="457" y="490"/>
                  </a:lnTo>
                  <a:lnTo>
                    <a:pt x="458" y="491"/>
                  </a:lnTo>
                  <a:lnTo>
                    <a:pt x="458" y="492"/>
                  </a:lnTo>
                  <a:lnTo>
                    <a:pt x="457" y="492"/>
                  </a:lnTo>
                  <a:lnTo>
                    <a:pt x="459" y="495"/>
                  </a:lnTo>
                  <a:lnTo>
                    <a:pt x="460" y="493"/>
                  </a:lnTo>
                  <a:lnTo>
                    <a:pt x="460" y="495"/>
                  </a:lnTo>
                  <a:lnTo>
                    <a:pt x="460" y="496"/>
                  </a:lnTo>
                  <a:lnTo>
                    <a:pt x="460" y="497"/>
                  </a:lnTo>
                  <a:lnTo>
                    <a:pt x="460" y="496"/>
                  </a:lnTo>
                  <a:lnTo>
                    <a:pt x="461" y="496"/>
                  </a:lnTo>
                  <a:lnTo>
                    <a:pt x="462" y="496"/>
                  </a:lnTo>
                  <a:lnTo>
                    <a:pt x="464" y="496"/>
                  </a:lnTo>
                  <a:lnTo>
                    <a:pt x="464" y="495"/>
                  </a:lnTo>
                  <a:lnTo>
                    <a:pt x="462" y="495"/>
                  </a:lnTo>
                  <a:lnTo>
                    <a:pt x="461" y="495"/>
                  </a:lnTo>
                  <a:lnTo>
                    <a:pt x="460" y="493"/>
                  </a:lnTo>
                  <a:lnTo>
                    <a:pt x="461" y="492"/>
                  </a:lnTo>
                  <a:lnTo>
                    <a:pt x="462" y="492"/>
                  </a:lnTo>
                  <a:lnTo>
                    <a:pt x="464" y="492"/>
                  </a:lnTo>
                  <a:lnTo>
                    <a:pt x="464" y="491"/>
                  </a:lnTo>
                  <a:lnTo>
                    <a:pt x="465" y="491"/>
                  </a:lnTo>
                  <a:lnTo>
                    <a:pt x="465" y="490"/>
                  </a:lnTo>
                  <a:lnTo>
                    <a:pt x="466" y="490"/>
                  </a:lnTo>
                  <a:lnTo>
                    <a:pt x="465" y="491"/>
                  </a:lnTo>
                  <a:lnTo>
                    <a:pt x="466" y="491"/>
                  </a:lnTo>
                  <a:lnTo>
                    <a:pt x="466" y="492"/>
                  </a:lnTo>
                  <a:lnTo>
                    <a:pt x="466" y="493"/>
                  </a:lnTo>
                  <a:lnTo>
                    <a:pt x="467" y="493"/>
                  </a:lnTo>
                  <a:lnTo>
                    <a:pt x="467" y="492"/>
                  </a:lnTo>
                  <a:lnTo>
                    <a:pt x="467" y="493"/>
                  </a:lnTo>
                  <a:lnTo>
                    <a:pt x="467" y="495"/>
                  </a:lnTo>
                  <a:lnTo>
                    <a:pt x="468" y="495"/>
                  </a:lnTo>
                  <a:lnTo>
                    <a:pt x="469" y="495"/>
                  </a:lnTo>
                  <a:lnTo>
                    <a:pt x="470" y="495"/>
                  </a:lnTo>
                  <a:lnTo>
                    <a:pt x="470" y="493"/>
                  </a:lnTo>
                  <a:lnTo>
                    <a:pt x="472" y="493"/>
                  </a:lnTo>
                  <a:lnTo>
                    <a:pt x="473" y="492"/>
                  </a:lnTo>
                  <a:lnTo>
                    <a:pt x="473" y="493"/>
                  </a:lnTo>
                  <a:lnTo>
                    <a:pt x="472" y="493"/>
                  </a:lnTo>
                  <a:lnTo>
                    <a:pt x="472" y="495"/>
                  </a:lnTo>
                  <a:lnTo>
                    <a:pt x="472" y="496"/>
                  </a:lnTo>
                  <a:lnTo>
                    <a:pt x="473" y="496"/>
                  </a:lnTo>
                  <a:lnTo>
                    <a:pt x="474" y="495"/>
                  </a:lnTo>
                  <a:lnTo>
                    <a:pt x="475" y="495"/>
                  </a:lnTo>
                  <a:lnTo>
                    <a:pt x="476" y="495"/>
                  </a:lnTo>
                  <a:lnTo>
                    <a:pt x="476" y="493"/>
                  </a:lnTo>
                  <a:lnTo>
                    <a:pt x="475" y="493"/>
                  </a:lnTo>
                  <a:lnTo>
                    <a:pt x="475" y="492"/>
                  </a:lnTo>
                  <a:lnTo>
                    <a:pt x="474" y="492"/>
                  </a:lnTo>
                  <a:lnTo>
                    <a:pt x="475" y="492"/>
                  </a:lnTo>
                  <a:lnTo>
                    <a:pt x="476" y="491"/>
                  </a:lnTo>
                  <a:lnTo>
                    <a:pt x="476" y="492"/>
                  </a:lnTo>
                  <a:lnTo>
                    <a:pt x="477" y="492"/>
                  </a:lnTo>
                  <a:lnTo>
                    <a:pt x="477" y="493"/>
                  </a:lnTo>
                  <a:lnTo>
                    <a:pt x="478" y="493"/>
                  </a:lnTo>
                  <a:lnTo>
                    <a:pt x="479" y="493"/>
                  </a:lnTo>
                  <a:lnTo>
                    <a:pt x="478" y="493"/>
                  </a:lnTo>
                  <a:lnTo>
                    <a:pt x="478" y="492"/>
                  </a:lnTo>
                  <a:lnTo>
                    <a:pt x="478" y="491"/>
                  </a:lnTo>
                  <a:lnTo>
                    <a:pt x="479" y="491"/>
                  </a:lnTo>
                  <a:lnTo>
                    <a:pt x="479" y="490"/>
                  </a:lnTo>
                  <a:lnTo>
                    <a:pt x="479" y="489"/>
                  </a:lnTo>
                  <a:lnTo>
                    <a:pt x="478" y="489"/>
                  </a:lnTo>
                  <a:lnTo>
                    <a:pt x="478" y="488"/>
                  </a:lnTo>
                  <a:lnTo>
                    <a:pt x="479" y="489"/>
                  </a:lnTo>
                  <a:lnTo>
                    <a:pt x="481" y="489"/>
                  </a:lnTo>
                  <a:lnTo>
                    <a:pt x="482" y="489"/>
                  </a:lnTo>
                  <a:lnTo>
                    <a:pt x="483" y="490"/>
                  </a:lnTo>
                  <a:lnTo>
                    <a:pt x="483" y="489"/>
                  </a:lnTo>
                  <a:lnTo>
                    <a:pt x="484" y="489"/>
                  </a:lnTo>
                  <a:lnTo>
                    <a:pt x="485" y="489"/>
                  </a:lnTo>
                  <a:lnTo>
                    <a:pt x="485" y="488"/>
                  </a:lnTo>
                  <a:lnTo>
                    <a:pt x="484" y="488"/>
                  </a:lnTo>
                  <a:lnTo>
                    <a:pt x="484" y="487"/>
                  </a:lnTo>
                  <a:lnTo>
                    <a:pt x="484" y="485"/>
                  </a:lnTo>
                  <a:lnTo>
                    <a:pt x="484" y="484"/>
                  </a:lnTo>
                  <a:lnTo>
                    <a:pt x="485" y="483"/>
                  </a:lnTo>
                  <a:lnTo>
                    <a:pt x="486" y="482"/>
                  </a:lnTo>
                  <a:lnTo>
                    <a:pt x="486" y="483"/>
                  </a:lnTo>
                  <a:lnTo>
                    <a:pt x="486" y="484"/>
                  </a:lnTo>
                  <a:lnTo>
                    <a:pt x="487" y="485"/>
                  </a:lnTo>
                  <a:lnTo>
                    <a:pt x="486" y="485"/>
                  </a:lnTo>
                  <a:lnTo>
                    <a:pt x="486" y="487"/>
                  </a:lnTo>
                  <a:lnTo>
                    <a:pt x="487" y="487"/>
                  </a:lnTo>
                  <a:lnTo>
                    <a:pt x="487" y="488"/>
                  </a:lnTo>
                  <a:lnTo>
                    <a:pt x="488" y="487"/>
                  </a:lnTo>
                  <a:lnTo>
                    <a:pt x="488" y="485"/>
                  </a:lnTo>
                  <a:lnTo>
                    <a:pt x="488" y="484"/>
                  </a:lnTo>
                  <a:lnTo>
                    <a:pt x="488" y="483"/>
                  </a:lnTo>
                  <a:lnTo>
                    <a:pt x="488" y="482"/>
                  </a:lnTo>
                  <a:lnTo>
                    <a:pt x="488" y="481"/>
                  </a:lnTo>
                  <a:lnTo>
                    <a:pt x="488" y="480"/>
                  </a:lnTo>
                  <a:lnTo>
                    <a:pt x="487" y="480"/>
                  </a:lnTo>
                  <a:lnTo>
                    <a:pt x="487" y="479"/>
                  </a:lnTo>
                  <a:lnTo>
                    <a:pt x="486" y="477"/>
                  </a:lnTo>
                  <a:lnTo>
                    <a:pt x="485" y="477"/>
                  </a:lnTo>
                  <a:lnTo>
                    <a:pt x="485" y="475"/>
                  </a:lnTo>
                  <a:lnTo>
                    <a:pt x="485" y="474"/>
                  </a:lnTo>
                  <a:lnTo>
                    <a:pt x="484" y="473"/>
                  </a:lnTo>
                  <a:lnTo>
                    <a:pt x="484" y="472"/>
                  </a:lnTo>
                  <a:lnTo>
                    <a:pt x="485" y="471"/>
                  </a:lnTo>
                  <a:lnTo>
                    <a:pt x="486" y="470"/>
                  </a:lnTo>
                  <a:lnTo>
                    <a:pt x="486" y="468"/>
                  </a:lnTo>
                  <a:lnTo>
                    <a:pt x="487" y="466"/>
                  </a:lnTo>
                  <a:lnTo>
                    <a:pt x="488" y="464"/>
                  </a:lnTo>
                  <a:lnTo>
                    <a:pt x="490" y="463"/>
                  </a:lnTo>
                  <a:lnTo>
                    <a:pt x="491" y="462"/>
                  </a:lnTo>
                  <a:lnTo>
                    <a:pt x="490" y="460"/>
                  </a:lnTo>
                  <a:lnTo>
                    <a:pt x="491" y="459"/>
                  </a:lnTo>
                  <a:lnTo>
                    <a:pt x="492" y="460"/>
                  </a:lnTo>
                  <a:lnTo>
                    <a:pt x="493" y="459"/>
                  </a:lnTo>
                  <a:lnTo>
                    <a:pt x="495" y="457"/>
                  </a:lnTo>
                  <a:lnTo>
                    <a:pt x="496" y="456"/>
                  </a:lnTo>
                  <a:lnTo>
                    <a:pt x="499" y="455"/>
                  </a:lnTo>
                  <a:lnTo>
                    <a:pt x="500" y="454"/>
                  </a:lnTo>
                  <a:lnTo>
                    <a:pt x="501" y="451"/>
                  </a:lnTo>
                  <a:lnTo>
                    <a:pt x="509" y="441"/>
                  </a:lnTo>
                  <a:lnTo>
                    <a:pt x="511" y="438"/>
                  </a:lnTo>
                  <a:lnTo>
                    <a:pt x="513" y="431"/>
                  </a:lnTo>
                  <a:lnTo>
                    <a:pt x="513" y="430"/>
                  </a:lnTo>
                  <a:lnTo>
                    <a:pt x="513" y="429"/>
                  </a:lnTo>
                  <a:lnTo>
                    <a:pt x="513" y="428"/>
                  </a:lnTo>
                  <a:lnTo>
                    <a:pt x="513" y="426"/>
                  </a:lnTo>
                  <a:lnTo>
                    <a:pt x="513" y="425"/>
                  </a:lnTo>
                  <a:lnTo>
                    <a:pt x="513" y="424"/>
                  </a:lnTo>
                  <a:lnTo>
                    <a:pt x="512" y="423"/>
                  </a:lnTo>
                  <a:lnTo>
                    <a:pt x="512" y="422"/>
                  </a:lnTo>
                  <a:lnTo>
                    <a:pt x="512" y="420"/>
                  </a:lnTo>
                  <a:lnTo>
                    <a:pt x="512" y="418"/>
                  </a:lnTo>
                  <a:lnTo>
                    <a:pt x="511" y="418"/>
                  </a:lnTo>
                  <a:lnTo>
                    <a:pt x="510" y="418"/>
                  </a:lnTo>
                  <a:lnTo>
                    <a:pt x="510" y="417"/>
                  </a:lnTo>
                  <a:lnTo>
                    <a:pt x="511" y="416"/>
                  </a:lnTo>
                  <a:lnTo>
                    <a:pt x="511" y="415"/>
                  </a:lnTo>
                  <a:lnTo>
                    <a:pt x="511" y="414"/>
                  </a:lnTo>
                  <a:lnTo>
                    <a:pt x="512" y="414"/>
                  </a:lnTo>
                  <a:lnTo>
                    <a:pt x="512" y="413"/>
                  </a:lnTo>
                  <a:lnTo>
                    <a:pt x="512" y="412"/>
                  </a:lnTo>
                  <a:lnTo>
                    <a:pt x="512" y="410"/>
                  </a:lnTo>
                  <a:lnTo>
                    <a:pt x="513" y="408"/>
                  </a:lnTo>
                  <a:lnTo>
                    <a:pt x="514" y="408"/>
                  </a:lnTo>
                  <a:lnTo>
                    <a:pt x="517" y="406"/>
                  </a:lnTo>
                  <a:lnTo>
                    <a:pt x="518" y="406"/>
                  </a:lnTo>
                  <a:lnTo>
                    <a:pt x="519" y="407"/>
                  </a:lnTo>
                  <a:lnTo>
                    <a:pt x="520" y="406"/>
                  </a:lnTo>
                  <a:lnTo>
                    <a:pt x="525" y="404"/>
                  </a:lnTo>
                  <a:lnTo>
                    <a:pt x="526" y="403"/>
                  </a:lnTo>
                  <a:lnTo>
                    <a:pt x="527" y="403"/>
                  </a:lnTo>
                  <a:lnTo>
                    <a:pt x="531" y="400"/>
                  </a:lnTo>
                  <a:lnTo>
                    <a:pt x="534" y="400"/>
                  </a:lnTo>
                  <a:lnTo>
                    <a:pt x="535" y="401"/>
                  </a:lnTo>
                  <a:lnTo>
                    <a:pt x="536" y="401"/>
                  </a:lnTo>
                  <a:lnTo>
                    <a:pt x="535" y="403"/>
                  </a:lnTo>
                  <a:lnTo>
                    <a:pt x="536" y="404"/>
                  </a:lnTo>
                  <a:lnTo>
                    <a:pt x="536" y="405"/>
                  </a:lnTo>
                  <a:lnTo>
                    <a:pt x="535" y="405"/>
                  </a:lnTo>
                  <a:lnTo>
                    <a:pt x="534" y="405"/>
                  </a:lnTo>
                  <a:lnTo>
                    <a:pt x="533" y="405"/>
                  </a:lnTo>
                  <a:lnTo>
                    <a:pt x="531" y="405"/>
                  </a:lnTo>
                  <a:lnTo>
                    <a:pt x="531" y="406"/>
                  </a:lnTo>
                  <a:lnTo>
                    <a:pt x="531" y="407"/>
                  </a:lnTo>
                  <a:lnTo>
                    <a:pt x="531" y="408"/>
                  </a:lnTo>
                  <a:lnTo>
                    <a:pt x="533" y="408"/>
                  </a:lnTo>
                  <a:lnTo>
                    <a:pt x="533" y="409"/>
                  </a:lnTo>
                  <a:lnTo>
                    <a:pt x="531" y="410"/>
                  </a:lnTo>
                  <a:lnTo>
                    <a:pt x="531" y="412"/>
                  </a:lnTo>
                  <a:lnTo>
                    <a:pt x="530" y="412"/>
                  </a:lnTo>
                  <a:lnTo>
                    <a:pt x="528" y="412"/>
                  </a:lnTo>
                  <a:lnTo>
                    <a:pt x="527" y="412"/>
                  </a:lnTo>
                  <a:lnTo>
                    <a:pt x="526" y="413"/>
                  </a:lnTo>
                  <a:lnTo>
                    <a:pt x="525" y="414"/>
                  </a:lnTo>
                  <a:lnTo>
                    <a:pt x="525" y="415"/>
                  </a:lnTo>
                  <a:lnTo>
                    <a:pt x="524" y="416"/>
                  </a:lnTo>
                  <a:lnTo>
                    <a:pt x="521" y="416"/>
                  </a:lnTo>
                  <a:lnTo>
                    <a:pt x="521" y="415"/>
                  </a:lnTo>
                  <a:lnTo>
                    <a:pt x="520" y="415"/>
                  </a:lnTo>
                  <a:lnTo>
                    <a:pt x="521" y="415"/>
                  </a:lnTo>
                  <a:lnTo>
                    <a:pt x="521" y="414"/>
                  </a:lnTo>
                  <a:lnTo>
                    <a:pt x="520" y="414"/>
                  </a:lnTo>
                  <a:lnTo>
                    <a:pt x="520" y="415"/>
                  </a:lnTo>
                  <a:lnTo>
                    <a:pt x="519" y="416"/>
                  </a:lnTo>
                  <a:lnTo>
                    <a:pt x="519" y="417"/>
                  </a:lnTo>
                  <a:lnTo>
                    <a:pt x="518" y="418"/>
                  </a:lnTo>
                  <a:lnTo>
                    <a:pt x="519" y="418"/>
                  </a:lnTo>
                  <a:lnTo>
                    <a:pt x="519" y="420"/>
                  </a:lnTo>
                  <a:lnTo>
                    <a:pt x="518" y="420"/>
                  </a:lnTo>
                  <a:lnTo>
                    <a:pt x="518" y="421"/>
                  </a:lnTo>
                  <a:lnTo>
                    <a:pt x="517" y="422"/>
                  </a:lnTo>
                  <a:lnTo>
                    <a:pt x="518" y="422"/>
                  </a:lnTo>
                  <a:lnTo>
                    <a:pt x="519" y="422"/>
                  </a:lnTo>
                  <a:lnTo>
                    <a:pt x="520" y="422"/>
                  </a:lnTo>
                  <a:lnTo>
                    <a:pt x="521" y="423"/>
                  </a:lnTo>
                  <a:lnTo>
                    <a:pt x="522" y="423"/>
                  </a:lnTo>
                  <a:lnTo>
                    <a:pt x="524" y="421"/>
                  </a:lnTo>
                  <a:lnTo>
                    <a:pt x="525" y="421"/>
                  </a:lnTo>
                  <a:lnTo>
                    <a:pt x="525" y="422"/>
                  </a:lnTo>
                  <a:lnTo>
                    <a:pt x="525" y="424"/>
                  </a:lnTo>
                  <a:lnTo>
                    <a:pt x="525" y="426"/>
                  </a:lnTo>
                  <a:lnTo>
                    <a:pt x="524" y="428"/>
                  </a:lnTo>
                  <a:lnTo>
                    <a:pt x="524" y="429"/>
                  </a:lnTo>
                  <a:lnTo>
                    <a:pt x="522" y="431"/>
                  </a:lnTo>
                  <a:lnTo>
                    <a:pt x="522" y="433"/>
                  </a:lnTo>
                  <a:lnTo>
                    <a:pt x="525" y="434"/>
                  </a:lnTo>
                  <a:lnTo>
                    <a:pt x="526" y="435"/>
                  </a:lnTo>
                  <a:lnTo>
                    <a:pt x="527" y="435"/>
                  </a:lnTo>
                  <a:lnTo>
                    <a:pt x="528" y="437"/>
                  </a:lnTo>
                  <a:lnTo>
                    <a:pt x="530" y="437"/>
                  </a:lnTo>
                  <a:lnTo>
                    <a:pt x="531" y="437"/>
                  </a:lnTo>
                  <a:lnTo>
                    <a:pt x="534" y="437"/>
                  </a:lnTo>
                  <a:lnTo>
                    <a:pt x="535" y="437"/>
                  </a:lnTo>
                  <a:lnTo>
                    <a:pt x="536" y="435"/>
                  </a:lnTo>
                  <a:lnTo>
                    <a:pt x="537" y="434"/>
                  </a:lnTo>
                  <a:lnTo>
                    <a:pt x="537" y="433"/>
                  </a:lnTo>
                  <a:lnTo>
                    <a:pt x="537" y="432"/>
                  </a:lnTo>
                  <a:lnTo>
                    <a:pt x="538" y="432"/>
                  </a:lnTo>
                  <a:lnTo>
                    <a:pt x="538" y="431"/>
                  </a:lnTo>
                  <a:lnTo>
                    <a:pt x="538" y="430"/>
                  </a:lnTo>
                  <a:lnTo>
                    <a:pt x="538" y="429"/>
                  </a:lnTo>
                  <a:lnTo>
                    <a:pt x="539" y="429"/>
                  </a:lnTo>
                  <a:lnTo>
                    <a:pt x="541" y="428"/>
                  </a:lnTo>
                  <a:lnTo>
                    <a:pt x="544" y="426"/>
                  </a:lnTo>
                  <a:lnTo>
                    <a:pt x="548" y="425"/>
                  </a:lnTo>
                  <a:lnTo>
                    <a:pt x="553" y="424"/>
                  </a:lnTo>
                  <a:lnTo>
                    <a:pt x="556" y="423"/>
                  </a:lnTo>
                  <a:lnTo>
                    <a:pt x="560" y="420"/>
                  </a:lnTo>
                  <a:lnTo>
                    <a:pt x="562" y="420"/>
                  </a:lnTo>
                  <a:lnTo>
                    <a:pt x="562" y="418"/>
                  </a:lnTo>
                  <a:lnTo>
                    <a:pt x="563" y="417"/>
                  </a:lnTo>
                  <a:lnTo>
                    <a:pt x="565" y="417"/>
                  </a:lnTo>
                  <a:lnTo>
                    <a:pt x="568" y="417"/>
                  </a:lnTo>
                  <a:lnTo>
                    <a:pt x="569" y="416"/>
                  </a:lnTo>
                  <a:lnTo>
                    <a:pt x="572" y="414"/>
                  </a:lnTo>
                  <a:lnTo>
                    <a:pt x="576" y="410"/>
                  </a:lnTo>
                  <a:lnTo>
                    <a:pt x="580" y="407"/>
                  </a:lnTo>
                  <a:lnTo>
                    <a:pt x="581" y="406"/>
                  </a:lnTo>
                  <a:lnTo>
                    <a:pt x="582" y="405"/>
                  </a:lnTo>
                  <a:lnTo>
                    <a:pt x="582" y="403"/>
                  </a:lnTo>
                  <a:lnTo>
                    <a:pt x="585" y="400"/>
                  </a:lnTo>
                  <a:lnTo>
                    <a:pt x="587" y="399"/>
                  </a:lnTo>
                  <a:lnTo>
                    <a:pt x="587" y="397"/>
                  </a:lnTo>
                  <a:lnTo>
                    <a:pt x="588" y="396"/>
                  </a:lnTo>
                  <a:lnTo>
                    <a:pt x="590" y="389"/>
                  </a:lnTo>
                  <a:lnTo>
                    <a:pt x="590" y="388"/>
                  </a:lnTo>
                  <a:lnTo>
                    <a:pt x="591" y="387"/>
                  </a:lnTo>
                  <a:lnTo>
                    <a:pt x="595" y="384"/>
                  </a:lnTo>
                  <a:lnTo>
                    <a:pt x="599" y="381"/>
                  </a:lnTo>
                  <a:lnTo>
                    <a:pt x="599" y="380"/>
                  </a:lnTo>
                  <a:lnTo>
                    <a:pt x="600" y="380"/>
                  </a:lnTo>
                  <a:lnTo>
                    <a:pt x="602" y="380"/>
                  </a:lnTo>
                  <a:lnTo>
                    <a:pt x="605" y="379"/>
                  </a:lnTo>
                  <a:lnTo>
                    <a:pt x="606" y="378"/>
                  </a:lnTo>
                  <a:lnTo>
                    <a:pt x="608" y="376"/>
                  </a:lnTo>
                  <a:lnTo>
                    <a:pt x="612" y="372"/>
                  </a:lnTo>
                  <a:lnTo>
                    <a:pt x="613" y="371"/>
                  </a:lnTo>
                  <a:lnTo>
                    <a:pt x="613" y="370"/>
                  </a:lnTo>
                  <a:lnTo>
                    <a:pt x="614" y="360"/>
                  </a:lnTo>
                  <a:lnTo>
                    <a:pt x="614" y="358"/>
                  </a:lnTo>
                  <a:lnTo>
                    <a:pt x="615" y="357"/>
                  </a:lnTo>
                  <a:lnTo>
                    <a:pt x="616" y="354"/>
                  </a:lnTo>
                  <a:lnTo>
                    <a:pt x="619" y="349"/>
                  </a:lnTo>
                  <a:lnTo>
                    <a:pt x="619" y="347"/>
                  </a:lnTo>
                  <a:lnTo>
                    <a:pt x="620" y="346"/>
                  </a:lnTo>
                  <a:lnTo>
                    <a:pt x="623" y="342"/>
                  </a:lnTo>
                  <a:lnTo>
                    <a:pt x="624" y="341"/>
                  </a:lnTo>
                  <a:lnTo>
                    <a:pt x="625" y="339"/>
                  </a:lnTo>
                  <a:lnTo>
                    <a:pt x="628" y="333"/>
                  </a:lnTo>
                  <a:lnTo>
                    <a:pt x="629" y="329"/>
                  </a:lnTo>
                  <a:lnTo>
                    <a:pt x="629" y="328"/>
                  </a:lnTo>
                  <a:lnTo>
                    <a:pt x="630" y="325"/>
                  </a:lnTo>
                  <a:lnTo>
                    <a:pt x="630" y="324"/>
                  </a:lnTo>
                  <a:lnTo>
                    <a:pt x="630" y="323"/>
                  </a:lnTo>
                  <a:lnTo>
                    <a:pt x="630" y="321"/>
                  </a:lnTo>
                  <a:lnTo>
                    <a:pt x="630" y="320"/>
                  </a:lnTo>
                  <a:lnTo>
                    <a:pt x="631" y="317"/>
                  </a:lnTo>
                  <a:lnTo>
                    <a:pt x="631" y="316"/>
                  </a:lnTo>
                  <a:lnTo>
                    <a:pt x="632" y="316"/>
                  </a:lnTo>
                  <a:lnTo>
                    <a:pt x="634" y="315"/>
                  </a:lnTo>
                  <a:lnTo>
                    <a:pt x="634" y="311"/>
                  </a:lnTo>
                  <a:lnTo>
                    <a:pt x="636" y="306"/>
                  </a:lnTo>
                  <a:lnTo>
                    <a:pt x="637" y="297"/>
                  </a:lnTo>
                  <a:lnTo>
                    <a:pt x="637" y="296"/>
                  </a:lnTo>
                  <a:lnTo>
                    <a:pt x="636" y="293"/>
                  </a:lnTo>
                  <a:lnTo>
                    <a:pt x="636" y="292"/>
                  </a:lnTo>
                  <a:lnTo>
                    <a:pt x="636" y="290"/>
                  </a:lnTo>
                  <a:lnTo>
                    <a:pt x="634" y="289"/>
                  </a:lnTo>
                  <a:lnTo>
                    <a:pt x="633" y="288"/>
                  </a:lnTo>
                  <a:lnTo>
                    <a:pt x="631" y="287"/>
                  </a:lnTo>
                  <a:lnTo>
                    <a:pt x="630" y="287"/>
                  </a:lnTo>
                  <a:lnTo>
                    <a:pt x="629" y="288"/>
                  </a:lnTo>
                  <a:lnTo>
                    <a:pt x="629" y="289"/>
                  </a:lnTo>
                  <a:lnTo>
                    <a:pt x="628" y="289"/>
                  </a:lnTo>
                  <a:lnTo>
                    <a:pt x="625" y="289"/>
                  </a:lnTo>
                  <a:lnTo>
                    <a:pt x="624" y="288"/>
                  </a:lnTo>
                  <a:lnTo>
                    <a:pt x="624" y="287"/>
                  </a:lnTo>
                  <a:lnTo>
                    <a:pt x="623" y="286"/>
                  </a:lnTo>
                  <a:lnTo>
                    <a:pt x="623" y="284"/>
                  </a:lnTo>
                  <a:lnTo>
                    <a:pt x="623" y="282"/>
                  </a:lnTo>
                  <a:lnTo>
                    <a:pt x="624" y="283"/>
                  </a:lnTo>
                  <a:lnTo>
                    <a:pt x="626" y="284"/>
                  </a:lnTo>
                  <a:lnTo>
                    <a:pt x="628" y="284"/>
                  </a:lnTo>
                  <a:lnTo>
                    <a:pt x="629" y="283"/>
                  </a:lnTo>
                  <a:lnTo>
                    <a:pt x="631" y="281"/>
                  </a:lnTo>
                  <a:lnTo>
                    <a:pt x="633" y="276"/>
                  </a:lnTo>
                  <a:lnTo>
                    <a:pt x="633" y="274"/>
                  </a:lnTo>
                  <a:lnTo>
                    <a:pt x="633" y="273"/>
                  </a:lnTo>
                  <a:lnTo>
                    <a:pt x="634" y="271"/>
                  </a:lnTo>
                  <a:lnTo>
                    <a:pt x="634" y="266"/>
                  </a:lnTo>
                  <a:lnTo>
                    <a:pt x="634" y="265"/>
                  </a:lnTo>
                  <a:lnTo>
                    <a:pt x="634" y="264"/>
                  </a:lnTo>
                  <a:lnTo>
                    <a:pt x="632" y="263"/>
                  </a:lnTo>
                  <a:lnTo>
                    <a:pt x="632" y="262"/>
                  </a:lnTo>
                  <a:lnTo>
                    <a:pt x="632" y="261"/>
                  </a:lnTo>
                  <a:lnTo>
                    <a:pt x="632" y="258"/>
                  </a:lnTo>
                  <a:lnTo>
                    <a:pt x="632" y="256"/>
                  </a:lnTo>
                  <a:lnTo>
                    <a:pt x="632" y="255"/>
                  </a:lnTo>
                  <a:lnTo>
                    <a:pt x="631" y="255"/>
                  </a:lnTo>
                  <a:lnTo>
                    <a:pt x="631" y="254"/>
                  </a:lnTo>
                  <a:lnTo>
                    <a:pt x="630" y="254"/>
                  </a:lnTo>
                  <a:lnTo>
                    <a:pt x="629" y="253"/>
                  </a:lnTo>
                  <a:lnTo>
                    <a:pt x="630" y="251"/>
                  </a:lnTo>
                  <a:lnTo>
                    <a:pt x="630" y="250"/>
                  </a:lnTo>
                  <a:lnTo>
                    <a:pt x="631" y="250"/>
                  </a:lnTo>
                  <a:lnTo>
                    <a:pt x="632" y="249"/>
                  </a:lnTo>
                  <a:lnTo>
                    <a:pt x="633" y="248"/>
                  </a:lnTo>
                  <a:lnTo>
                    <a:pt x="633" y="247"/>
                  </a:lnTo>
                  <a:lnTo>
                    <a:pt x="634" y="246"/>
                  </a:lnTo>
                  <a:lnTo>
                    <a:pt x="636" y="245"/>
                  </a:lnTo>
                  <a:lnTo>
                    <a:pt x="637" y="245"/>
                  </a:lnTo>
                  <a:lnTo>
                    <a:pt x="638" y="246"/>
                  </a:lnTo>
                  <a:lnTo>
                    <a:pt x="639" y="246"/>
                  </a:lnTo>
                  <a:lnTo>
                    <a:pt x="640" y="245"/>
                  </a:lnTo>
                  <a:lnTo>
                    <a:pt x="641" y="244"/>
                  </a:lnTo>
                  <a:lnTo>
                    <a:pt x="642" y="244"/>
                  </a:lnTo>
                  <a:lnTo>
                    <a:pt x="643" y="244"/>
                  </a:lnTo>
                  <a:lnTo>
                    <a:pt x="645" y="242"/>
                  </a:lnTo>
                  <a:lnTo>
                    <a:pt x="645" y="239"/>
                  </a:lnTo>
                  <a:lnTo>
                    <a:pt x="646" y="236"/>
                  </a:lnTo>
                  <a:lnTo>
                    <a:pt x="646" y="234"/>
                  </a:lnTo>
                  <a:lnTo>
                    <a:pt x="646" y="233"/>
                  </a:lnTo>
                  <a:lnTo>
                    <a:pt x="646" y="231"/>
                  </a:lnTo>
                  <a:lnTo>
                    <a:pt x="647" y="232"/>
                  </a:lnTo>
                  <a:lnTo>
                    <a:pt x="647" y="233"/>
                  </a:lnTo>
                  <a:lnTo>
                    <a:pt x="648" y="233"/>
                  </a:lnTo>
                  <a:lnTo>
                    <a:pt x="648" y="232"/>
                  </a:lnTo>
                  <a:lnTo>
                    <a:pt x="648" y="231"/>
                  </a:lnTo>
                  <a:lnTo>
                    <a:pt x="649" y="231"/>
                  </a:lnTo>
                  <a:lnTo>
                    <a:pt x="649" y="232"/>
                  </a:lnTo>
                  <a:lnTo>
                    <a:pt x="649" y="231"/>
                  </a:lnTo>
                  <a:lnTo>
                    <a:pt x="648" y="231"/>
                  </a:lnTo>
                  <a:lnTo>
                    <a:pt x="647" y="231"/>
                  </a:lnTo>
                  <a:lnTo>
                    <a:pt x="647" y="230"/>
                  </a:lnTo>
                  <a:lnTo>
                    <a:pt x="647" y="231"/>
                  </a:lnTo>
                  <a:lnTo>
                    <a:pt x="646" y="231"/>
                  </a:lnTo>
                  <a:lnTo>
                    <a:pt x="646" y="230"/>
                  </a:lnTo>
                  <a:lnTo>
                    <a:pt x="646" y="229"/>
                  </a:lnTo>
                  <a:lnTo>
                    <a:pt x="646" y="228"/>
                  </a:lnTo>
                  <a:lnTo>
                    <a:pt x="645" y="226"/>
                  </a:lnTo>
                  <a:lnTo>
                    <a:pt x="643" y="226"/>
                  </a:lnTo>
                  <a:lnTo>
                    <a:pt x="645" y="226"/>
                  </a:lnTo>
                  <a:lnTo>
                    <a:pt x="646" y="226"/>
                  </a:lnTo>
                  <a:lnTo>
                    <a:pt x="646" y="225"/>
                  </a:lnTo>
                  <a:lnTo>
                    <a:pt x="646" y="224"/>
                  </a:lnTo>
                  <a:lnTo>
                    <a:pt x="647" y="223"/>
                  </a:lnTo>
                  <a:lnTo>
                    <a:pt x="646" y="223"/>
                  </a:lnTo>
                  <a:lnTo>
                    <a:pt x="647" y="222"/>
                  </a:lnTo>
                  <a:lnTo>
                    <a:pt x="647" y="221"/>
                  </a:lnTo>
                  <a:lnTo>
                    <a:pt x="647" y="220"/>
                  </a:lnTo>
                  <a:lnTo>
                    <a:pt x="647" y="221"/>
                  </a:lnTo>
                  <a:lnTo>
                    <a:pt x="648" y="221"/>
                  </a:lnTo>
                  <a:lnTo>
                    <a:pt x="649" y="221"/>
                  </a:lnTo>
                  <a:lnTo>
                    <a:pt x="649" y="222"/>
                  </a:lnTo>
                  <a:lnTo>
                    <a:pt x="650" y="223"/>
                  </a:lnTo>
                  <a:lnTo>
                    <a:pt x="651" y="224"/>
                  </a:lnTo>
                  <a:lnTo>
                    <a:pt x="653" y="224"/>
                  </a:lnTo>
                  <a:lnTo>
                    <a:pt x="653" y="223"/>
                  </a:lnTo>
                  <a:lnTo>
                    <a:pt x="654" y="222"/>
                  </a:lnTo>
                  <a:lnTo>
                    <a:pt x="655" y="222"/>
                  </a:lnTo>
                  <a:lnTo>
                    <a:pt x="656" y="222"/>
                  </a:lnTo>
                  <a:lnTo>
                    <a:pt x="657" y="223"/>
                  </a:lnTo>
                  <a:lnTo>
                    <a:pt x="658" y="224"/>
                  </a:lnTo>
                  <a:lnTo>
                    <a:pt x="658" y="225"/>
                  </a:lnTo>
                  <a:lnTo>
                    <a:pt x="658" y="228"/>
                  </a:lnTo>
                  <a:lnTo>
                    <a:pt x="657" y="228"/>
                  </a:lnTo>
                  <a:lnTo>
                    <a:pt x="657" y="229"/>
                  </a:lnTo>
                  <a:lnTo>
                    <a:pt x="658" y="230"/>
                  </a:lnTo>
                  <a:lnTo>
                    <a:pt x="658" y="231"/>
                  </a:lnTo>
                  <a:lnTo>
                    <a:pt x="658" y="232"/>
                  </a:lnTo>
                  <a:lnTo>
                    <a:pt x="659" y="238"/>
                  </a:lnTo>
                  <a:lnTo>
                    <a:pt x="660" y="240"/>
                  </a:lnTo>
                  <a:lnTo>
                    <a:pt x="662" y="241"/>
                  </a:lnTo>
                  <a:lnTo>
                    <a:pt x="664" y="241"/>
                  </a:lnTo>
                  <a:lnTo>
                    <a:pt x="665" y="239"/>
                  </a:lnTo>
                  <a:lnTo>
                    <a:pt x="666" y="239"/>
                  </a:lnTo>
                  <a:lnTo>
                    <a:pt x="666" y="237"/>
                  </a:lnTo>
                  <a:lnTo>
                    <a:pt x="666" y="236"/>
                  </a:lnTo>
                  <a:lnTo>
                    <a:pt x="665" y="236"/>
                  </a:lnTo>
                  <a:lnTo>
                    <a:pt x="666" y="236"/>
                  </a:lnTo>
                  <a:lnTo>
                    <a:pt x="666" y="234"/>
                  </a:lnTo>
                  <a:lnTo>
                    <a:pt x="666" y="233"/>
                  </a:lnTo>
                  <a:lnTo>
                    <a:pt x="667" y="232"/>
                  </a:lnTo>
                  <a:lnTo>
                    <a:pt x="668" y="233"/>
                  </a:lnTo>
                  <a:lnTo>
                    <a:pt x="669" y="233"/>
                  </a:lnTo>
                  <a:lnTo>
                    <a:pt x="669" y="234"/>
                  </a:lnTo>
                  <a:lnTo>
                    <a:pt x="671" y="234"/>
                  </a:lnTo>
                  <a:lnTo>
                    <a:pt x="671" y="236"/>
                  </a:lnTo>
                  <a:lnTo>
                    <a:pt x="671" y="237"/>
                  </a:lnTo>
                  <a:lnTo>
                    <a:pt x="672" y="237"/>
                  </a:lnTo>
                  <a:lnTo>
                    <a:pt x="673" y="237"/>
                  </a:lnTo>
                  <a:lnTo>
                    <a:pt x="674" y="238"/>
                  </a:lnTo>
                  <a:lnTo>
                    <a:pt x="674" y="239"/>
                  </a:lnTo>
                  <a:lnTo>
                    <a:pt x="675" y="239"/>
                  </a:lnTo>
                  <a:lnTo>
                    <a:pt x="676" y="239"/>
                  </a:lnTo>
                  <a:lnTo>
                    <a:pt x="677" y="238"/>
                  </a:lnTo>
                  <a:lnTo>
                    <a:pt x="679" y="238"/>
                  </a:lnTo>
                  <a:lnTo>
                    <a:pt x="680" y="233"/>
                  </a:lnTo>
                  <a:lnTo>
                    <a:pt x="680" y="232"/>
                  </a:lnTo>
                  <a:lnTo>
                    <a:pt x="680" y="229"/>
                  </a:lnTo>
                  <a:lnTo>
                    <a:pt x="681" y="228"/>
                  </a:lnTo>
                  <a:lnTo>
                    <a:pt x="681" y="226"/>
                  </a:lnTo>
                  <a:lnTo>
                    <a:pt x="682" y="225"/>
                  </a:lnTo>
                  <a:lnTo>
                    <a:pt x="681" y="224"/>
                  </a:lnTo>
                  <a:lnTo>
                    <a:pt x="681" y="222"/>
                  </a:lnTo>
                  <a:lnTo>
                    <a:pt x="680" y="221"/>
                  </a:lnTo>
                  <a:lnTo>
                    <a:pt x="679" y="220"/>
                  </a:lnTo>
                  <a:lnTo>
                    <a:pt x="677" y="220"/>
                  </a:lnTo>
                  <a:lnTo>
                    <a:pt x="676" y="221"/>
                  </a:lnTo>
                  <a:lnTo>
                    <a:pt x="677" y="221"/>
                  </a:lnTo>
                  <a:lnTo>
                    <a:pt x="677" y="220"/>
                  </a:lnTo>
                  <a:lnTo>
                    <a:pt x="677" y="221"/>
                  </a:lnTo>
                  <a:lnTo>
                    <a:pt x="676" y="221"/>
                  </a:lnTo>
                  <a:lnTo>
                    <a:pt x="675" y="222"/>
                  </a:lnTo>
                  <a:lnTo>
                    <a:pt x="674" y="223"/>
                  </a:lnTo>
                  <a:lnTo>
                    <a:pt x="673" y="224"/>
                  </a:lnTo>
                  <a:lnTo>
                    <a:pt x="672" y="223"/>
                  </a:lnTo>
                  <a:lnTo>
                    <a:pt x="671" y="223"/>
                  </a:lnTo>
                  <a:lnTo>
                    <a:pt x="669" y="223"/>
                  </a:lnTo>
                  <a:lnTo>
                    <a:pt x="669" y="224"/>
                  </a:lnTo>
                  <a:lnTo>
                    <a:pt x="668" y="224"/>
                  </a:lnTo>
                  <a:lnTo>
                    <a:pt x="667" y="225"/>
                  </a:lnTo>
                  <a:lnTo>
                    <a:pt x="666" y="224"/>
                  </a:lnTo>
                  <a:lnTo>
                    <a:pt x="666" y="225"/>
                  </a:lnTo>
                  <a:lnTo>
                    <a:pt x="665" y="225"/>
                  </a:lnTo>
                  <a:lnTo>
                    <a:pt x="664" y="226"/>
                  </a:lnTo>
                  <a:lnTo>
                    <a:pt x="663" y="225"/>
                  </a:lnTo>
                  <a:lnTo>
                    <a:pt x="663" y="224"/>
                  </a:lnTo>
                  <a:lnTo>
                    <a:pt x="663" y="223"/>
                  </a:lnTo>
                  <a:lnTo>
                    <a:pt x="663" y="221"/>
                  </a:lnTo>
                  <a:lnTo>
                    <a:pt x="664" y="220"/>
                  </a:lnTo>
                  <a:lnTo>
                    <a:pt x="664" y="217"/>
                  </a:lnTo>
                  <a:lnTo>
                    <a:pt x="664" y="216"/>
                  </a:lnTo>
                  <a:lnTo>
                    <a:pt x="665" y="215"/>
                  </a:lnTo>
                  <a:lnTo>
                    <a:pt x="665" y="214"/>
                  </a:lnTo>
                  <a:lnTo>
                    <a:pt x="665" y="212"/>
                  </a:lnTo>
                  <a:lnTo>
                    <a:pt x="666" y="212"/>
                  </a:lnTo>
                  <a:lnTo>
                    <a:pt x="667" y="209"/>
                  </a:lnTo>
                  <a:lnTo>
                    <a:pt x="667" y="208"/>
                  </a:lnTo>
                  <a:lnTo>
                    <a:pt x="667" y="207"/>
                  </a:lnTo>
                  <a:lnTo>
                    <a:pt x="667" y="206"/>
                  </a:lnTo>
                  <a:lnTo>
                    <a:pt x="668" y="206"/>
                  </a:lnTo>
                  <a:lnTo>
                    <a:pt x="669" y="207"/>
                  </a:lnTo>
                  <a:lnTo>
                    <a:pt x="671" y="208"/>
                  </a:lnTo>
                  <a:lnTo>
                    <a:pt x="672" y="208"/>
                  </a:lnTo>
                  <a:lnTo>
                    <a:pt x="672" y="209"/>
                  </a:lnTo>
                  <a:lnTo>
                    <a:pt x="674" y="209"/>
                  </a:lnTo>
                  <a:lnTo>
                    <a:pt x="675" y="209"/>
                  </a:lnTo>
                  <a:lnTo>
                    <a:pt x="676" y="212"/>
                  </a:lnTo>
                  <a:lnTo>
                    <a:pt x="677" y="212"/>
                  </a:lnTo>
                  <a:lnTo>
                    <a:pt x="677" y="213"/>
                  </a:lnTo>
                  <a:lnTo>
                    <a:pt x="679" y="213"/>
                  </a:lnTo>
                  <a:lnTo>
                    <a:pt x="679" y="214"/>
                  </a:lnTo>
                  <a:lnTo>
                    <a:pt x="680" y="215"/>
                  </a:lnTo>
                  <a:lnTo>
                    <a:pt x="682" y="215"/>
                  </a:lnTo>
                  <a:close/>
                  <a:moveTo>
                    <a:pt x="615" y="179"/>
                  </a:moveTo>
                  <a:lnTo>
                    <a:pt x="614" y="180"/>
                  </a:lnTo>
                  <a:lnTo>
                    <a:pt x="613" y="180"/>
                  </a:lnTo>
                  <a:lnTo>
                    <a:pt x="613" y="179"/>
                  </a:lnTo>
                  <a:lnTo>
                    <a:pt x="613" y="178"/>
                  </a:lnTo>
                  <a:lnTo>
                    <a:pt x="613" y="177"/>
                  </a:lnTo>
                  <a:lnTo>
                    <a:pt x="612" y="175"/>
                  </a:lnTo>
                  <a:lnTo>
                    <a:pt x="612" y="174"/>
                  </a:lnTo>
                  <a:lnTo>
                    <a:pt x="613" y="173"/>
                  </a:lnTo>
                  <a:lnTo>
                    <a:pt x="614" y="172"/>
                  </a:lnTo>
                  <a:lnTo>
                    <a:pt x="615" y="172"/>
                  </a:lnTo>
                  <a:lnTo>
                    <a:pt x="616" y="172"/>
                  </a:lnTo>
                  <a:lnTo>
                    <a:pt x="616" y="171"/>
                  </a:lnTo>
                  <a:lnTo>
                    <a:pt x="617" y="171"/>
                  </a:lnTo>
                  <a:lnTo>
                    <a:pt x="617" y="172"/>
                  </a:lnTo>
                  <a:lnTo>
                    <a:pt x="616" y="174"/>
                  </a:lnTo>
                  <a:lnTo>
                    <a:pt x="616" y="175"/>
                  </a:lnTo>
                  <a:lnTo>
                    <a:pt x="616" y="177"/>
                  </a:lnTo>
                  <a:lnTo>
                    <a:pt x="616" y="178"/>
                  </a:lnTo>
                  <a:lnTo>
                    <a:pt x="615" y="179"/>
                  </a:lnTo>
                  <a:close/>
                  <a:moveTo>
                    <a:pt x="863" y="105"/>
                  </a:moveTo>
                  <a:lnTo>
                    <a:pt x="864" y="105"/>
                  </a:lnTo>
                  <a:lnTo>
                    <a:pt x="865" y="105"/>
                  </a:lnTo>
                  <a:lnTo>
                    <a:pt x="865" y="106"/>
                  </a:lnTo>
                  <a:lnTo>
                    <a:pt x="865" y="107"/>
                  </a:lnTo>
                  <a:lnTo>
                    <a:pt x="863" y="108"/>
                  </a:lnTo>
                  <a:lnTo>
                    <a:pt x="862" y="108"/>
                  </a:lnTo>
                  <a:lnTo>
                    <a:pt x="862" y="107"/>
                  </a:lnTo>
                  <a:lnTo>
                    <a:pt x="861" y="107"/>
                  </a:lnTo>
                  <a:lnTo>
                    <a:pt x="861" y="106"/>
                  </a:lnTo>
                  <a:lnTo>
                    <a:pt x="862" y="105"/>
                  </a:lnTo>
                  <a:lnTo>
                    <a:pt x="863" y="105"/>
                  </a:lnTo>
                  <a:close/>
                  <a:moveTo>
                    <a:pt x="831" y="106"/>
                  </a:moveTo>
                  <a:lnTo>
                    <a:pt x="830" y="106"/>
                  </a:lnTo>
                  <a:lnTo>
                    <a:pt x="830" y="105"/>
                  </a:lnTo>
                  <a:lnTo>
                    <a:pt x="830" y="104"/>
                  </a:lnTo>
                  <a:lnTo>
                    <a:pt x="832" y="104"/>
                  </a:lnTo>
                  <a:lnTo>
                    <a:pt x="828" y="100"/>
                  </a:lnTo>
                  <a:lnTo>
                    <a:pt x="830" y="102"/>
                  </a:lnTo>
                  <a:lnTo>
                    <a:pt x="831" y="102"/>
                  </a:lnTo>
                  <a:lnTo>
                    <a:pt x="832" y="103"/>
                  </a:lnTo>
                  <a:lnTo>
                    <a:pt x="834" y="104"/>
                  </a:lnTo>
                  <a:lnTo>
                    <a:pt x="831" y="105"/>
                  </a:lnTo>
                  <a:lnTo>
                    <a:pt x="831" y="106"/>
                  </a:lnTo>
                  <a:close/>
                  <a:moveTo>
                    <a:pt x="890" y="88"/>
                  </a:moveTo>
                  <a:lnTo>
                    <a:pt x="890" y="89"/>
                  </a:lnTo>
                  <a:lnTo>
                    <a:pt x="891" y="89"/>
                  </a:lnTo>
                  <a:lnTo>
                    <a:pt x="892" y="89"/>
                  </a:lnTo>
                  <a:lnTo>
                    <a:pt x="892" y="90"/>
                  </a:lnTo>
                  <a:lnTo>
                    <a:pt x="891" y="90"/>
                  </a:lnTo>
                  <a:lnTo>
                    <a:pt x="891" y="91"/>
                  </a:lnTo>
                  <a:lnTo>
                    <a:pt x="890" y="91"/>
                  </a:lnTo>
                  <a:lnTo>
                    <a:pt x="889" y="91"/>
                  </a:lnTo>
                  <a:lnTo>
                    <a:pt x="889" y="92"/>
                  </a:lnTo>
                  <a:lnTo>
                    <a:pt x="888" y="92"/>
                  </a:lnTo>
                  <a:lnTo>
                    <a:pt x="887" y="92"/>
                  </a:lnTo>
                  <a:lnTo>
                    <a:pt x="887" y="94"/>
                  </a:lnTo>
                  <a:lnTo>
                    <a:pt x="886" y="94"/>
                  </a:lnTo>
                  <a:lnTo>
                    <a:pt x="884" y="95"/>
                  </a:lnTo>
                  <a:lnTo>
                    <a:pt x="883" y="95"/>
                  </a:lnTo>
                  <a:lnTo>
                    <a:pt x="883" y="96"/>
                  </a:lnTo>
                  <a:lnTo>
                    <a:pt x="882" y="96"/>
                  </a:lnTo>
                  <a:lnTo>
                    <a:pt x="881" y="96"/>
                  </a:lnTo>
                  <a:lnTo>
                    <a:pt x="880" y="95"/>
                  </a:lnTo>
                  <a:lnTo>
                    <a:pt x="880" y="94"/>
                  </a:lnTo>
                  <a:lnTo>
                    <a:pt x="880" y="92"/>
                  </a:lnTo>
                  <a:lnTo>
                    <a:pt x="880" y="91"/>
                  </a:lnTo>
                  <a:lnTo>
                    <a:pt x="881" y="90"/>
                  </a:lnTo>
                  <a:lnTo>
                    <a:pt x="882" y="90"/>
                  </a:lnTo>
                  <a:lnTo>
                    <a:pt x="886" y="88"/>
                  </a:lnTo>
                  <a:lnTo>
                    <a:pt x="887" y="88"/>
                  </a:lnTo>
                  <a:lnTo>
                    <a:pt x="888" y="88"/>
                  </a:lnTo>
                  <a:lnTo>
                    <a:pt x="889" y="87"/>
                  </a:lnTo>
                  <a:lnTo>
                    <a:pt x="890" y="88"/>
                  </a:lnTo>
                  <a:close/>
                  <a:moveTo>
                    <a:pt x="781" y="73"/>
                  </a:moveTo>
                  <a:lnTo>
                    <a:pt x="780" y="73"/>
                  </a:lnTo>
                  <a:lnTo>
                    <a:pt x="779" y="73"/>
                  </a:lnTo>
                  <a:lnTo>
                    <a:pt x="776" y="72"/>
                  </a:lnTo>
                  <a:lnTo>
                    <a:pt x="777" y="72"/>
                  </a:lnTo>
                  <a:lnTo>
                    <a:pt x="778" y="72"/>
                  </a:lnTo>
                  <a:lnTo>
                    <a:pt x="779" y="73"/>
                  </a:lnTo>
                  <a:lnTo>
                    <a:pt x="781" y="73"/>
                  </a:lnTo>
                  <a:close/>
                  <a:moveTo>
                    <a:pt x="870" y="58"/>
                  </a:moveTo>
                  <a:lnTo>
                    <a:pt x="871" y="60"/>
                  </a:lnTo>
                  <a:lnTo>
                    <a:pt x="874" y="58"/>
                  </a:lnTo>
                  <a:lnTo>
                    <a:pt x="878" y="57"/>
                  </a:lnTo>
                  <a:lnTo>
                    <a:pt x="879" y="57"/>
                  </a:lnTo>
                  <a:lnTo>
                    <a:pt x="878" y="60"/>
                  </a:lnTo>
                  <a:lnTo>
                    <a:pt x="878" y="61"/>
                  </a:lnTo>
                  <a:lnTo>
                    <a:pt x="877" y="62"/>
                  </a:lnTo>
                  <a:lnTo>
                    <a:pt x="875" y="62"/>
                  </a:lnTo>
                  <a:lnTo>
                    <a:pt x="874" y="62"/>
                  </a:lnTo>
                  <a:lnTo>
                    <a:pt x="874" y="61"/>
                  </a:lnTo>
                  <a:lnTo>
                    <a:pt x="874" y="62"/>
                  </a:lnTo>
                  <a:lnTo>
                    <a:pt x="873" y="62"/>
                  </a:lnTo>
                  <a:lnTo>
                    <a:pt x="872" y="62"/>
                  </a:lnTo>
                  <a:lnTo>
                    <a:pt x="871" y="64"/>
                  </a:lnTo>
                  <a:lnTo>
                    <a:pt x="870" y="65"/>
                  </a:lnTo>
                  <a:lnTo>
                    <a:pt x="869" y="66"/>
                  </a:lnTo>
                  <a:lnTo>
                    <a:pt x="867" y="66"/>
                  </a:lnTo>
                  <a:lnTo>
                    <a:pt x="866" y="66"/>
                  </a:lnTo>
                  <a:lnTo>
                    <a:pt x="865" y="66"/>
                  </a:lnTo>
                  <a:lnTo>
                    <a:pt x="865" y="67"/>
                  </a:lnTo>
                  <a:lnTo>
                    <a:pt x="862" y="67"/>
                  </a:lnTo>
                  <a:lnTo>
                    <a:pt x="861" y="69"/>
                  </a:lnTo>
                  <a:lnTo>
                    <a:pt x="861" y="70"/>
                  </a:lnTo>
                  <a:lnTo>
                    <a:pt x="860" y="70"/>
                  </a:lnTo>
                  <a:lnTo>
                    <a:pt x="860" y="71"/>
                  </a:lnTo>
                  <a:lnTo>
                    <a:pt x="858" y="71"/>
                  </a:lnTo>
                  <a:lnTo>
                    <a:pt x="858" y="72"/>
                  </a:lnTo>
                  <a:lnTo>
                    <a:pt x="855" y="74"/>
                  </a:lnTo>
                  <a:lnTo>
                    <a:pt x="854" y="75"/>
                  </a:lnTo>
                  <a:lnTo>
                    <a:pt x="853" y="77"/>
                  </a:lnTo>
                  <a:lnTo>
                    <a:pt x="853" y="78"/>
                  </a:lnTo>
                  <a:lnTo>
                    <a:pt x="853" y="79"/>
                  </a:lnTo>
                  <a:lnTo>
                    <a:pt x="853" y="80"/>
                  </a:lnTo>
                  <a:lnTo>
                    <a:pt x="852" y="80"/>
                  </a:lnTo>
                  <a:lnTo>
                    <a:pt x="850" y="80"/>
                  </a:lnTo>
                  <a:lnTo>
                    <a:pt x="850" y="81"/>
                  </a:lnTo>
                  <a:lnTo>
                    <a:pt x="849" y="82"/>
                  </a:lnTo>
                  <a:lnTo>
                    <a:pt x="849" y="83"/>
                  </a:lnTo>
                  <a:lnTo>
                    <a:pt x="849" y="85"/>
                  </a:lnTo>
                  <a:lnTo>
                    <a:pt x="848" y="85"/>
                  </a:lnTo>
                  <a:lnTo>
                    <a:pt x="848" y="86"/>
                  </a:lnTo>
                  <a:lnTo>
                    <a:pt x="847" y="86"/>
                  </a:lnTo>
                  <a:lnTo>
                    <a:pt x="845" y="87"/>
                  </a:lnTo>
                  <a:lnTo>
                    <a:pt x="844" y="87"/>
                  </a:lnTo>
                  <a:lnTo>
                    <a:pt x="843" y="88"/>
                  </a:lnTo>
                  <a:lnTo>
                    <a:pt x="841" y="89"/>
                  </a:lnTo>
                  <a:lnTo>
                    <a:pt x="841" y="95"/>
                  </a:lnTo>
                  <a:lnTo>
                    <a:pt x="840" y="98"/>
                  </a:lnTo>
                  <a:lnTo>
                    <a:pt x="840" y="99"/>
                  </a:lnTo>
                  <a:lnTo>
                    <a:pt x="840" y="98"/>
                  </a:lnTo>
                  <a:lnTo>
                    <a:pt x="840" y="97"/>
                  </a:lnTo>
                  <a:lnTo>
                    <a:pt x="840" y="96"/>
                  </a:lnTo>
                  <a:lnTo>
                    <a:pt x="839" y="95"/>
                  </a:lnTo>
                  <a:lnTo>
                    <a:pt x="838" y="95"/>
                  </a:lnTo>
                  <a:lnTo>
                    <a:pt x="837" y="95"/>
                  </a:lnTo>
                  <a:lnTo>
                    <a:pt x="836" y="92"/>
                  </a:lnTo>
                  <a:lnTo>
                    <a:pt x="836" y="91"/>
                  </a:lnTo>
                  <a:lnTo>
                    <a:pt x="836" y="90"/>
                  </a:lnTo>
                  <a:lnTo>
                    <a:pt x="836" y="89"/>
                  </a:lnTo>
                  <a:lnTo>
                    <a:pt x="837" y="89"/>
                  </a:lnTo>
                  <a:lnTo>
                    <a:pt x="837" y="88"/>
                  </a:lnTo>
                  <a:lnTo>
                    <a:pt x="838" y="87"/>
                  </a:lnTo>
                  <a:lnTo>
                    <a:pt x="840" y="86"/>
                  </a:lnTo>
                  <a:lnTo>
                    <a:pt x="840" y="85"/>
                  </a:lnTo>
                  <a:lnTo>
                    <a:pt x="845" y="81"/>
                  </a:lnTo>
                  <a:lnTo>
                    <a:pt x="845" y="80"/>
                  </a:lnTo>
                  <a:lnTo>
                    <a:pt x="846" y="80"/>
                  </a:lnTo>
                  <a:lnTo>
                    <a:pt x="846" y="79"/>
                  </a:lnTo>
                  <a:lnTo>
                    <a:pt x="847" y="79"/>
                  </a:lnTo>
                  <a:lnTo>
                    <a:pt x="848" y="78"/>
                  </a:lnTo>
                  <a:lnTo>
                    <a:pt x="848" y="77"/>
                  </a:lnTo>
                  <a:lnTo>
                    <a:pt x="848" y="75"/>
                  </a:lnTo>
                  <a:lnTo>
                    <a:pt x="848" y="74"/>
                  </a:lnTo>
                  <a:lnTo>
                    <a:pt x="849" y="73"/>
                  </a:lnTo>
                  <a:lnTo>
                    <a:pt x="852" y="72"/>
                  </a:lnTo>
                  <a:lnTo>
                    <a:pt x="852" y="71"/>
                  </a:lnTo>
                  <a:lnTo>
                    <a:pt x="852" y="70"/>
                  </a:lnTo>
                  <a:lnTo>
                    <a:pt x="853" y="69"/>
                  </a:lnTo>
                  <a:lnTo>
                    <a:pt x="854" y="67"/>
                  </a:lnTo>
                  <a:lnTo>
                    <a:pt x="855" y="66"/>
                  </a:lnTo>
                  <a:lnTo>
                    <a:pt x="856" y="66"/>
                  </a:lnTo>
                  <a:lnTo>
                    <a:pt x="856" y="65"/>
                  </a:lnTo>
                  <a:lnTo>
                    <a:pt x="856" y="64"/>
                  </a:lnTo>
                  <a:lnTo>
                    <a:pt x="857" y="63"/>
                  </a:lnTo>
                  <a:lnTo>
                    <a:pt x="857" y="62"/>
                  </a:lnTo>
                  <a:lnTo>
                    <a:pt x="858" y="61"/>
                  </a:lnTo>
                  <a:lnTo>
                    <a:pt x="858" y="60"/>
                  </a:lnTo>
                  <a:lnTo>
                    <a:pt x="861" y="56"/>
                  </a:lnTo>
                  <a:lnTo>
                    <a:pt x="862" y="55"/>
                  </a:lnTo>
                  <a:lnTo>
                    <a:pt x="863" y="54"/>
                  </a:lnTo>
                  <a:lnTo>
                    <a:pt x="864" y="54"/>
                  </a:lnTo>
                  <a:lnTo>
                    <a:pt x="864" y="55"/>
                  </a:lnTo>
                  <a:lnTo>
                    <a:pt x="866" y="56"/>
                  </a:lnTo>
                  <a:lnTo>
                    <a:pt x="866" y="57"/>
                  </a:lnTo>
                  <a:lnTo>
                    <a:pt x="867" y="57"/>
                  </a:lnTo>
                  <a:lnTo>
                    <a:pt x="870" y="58"/>
                  </a:lnTo>
                  <a:close/>
                  <a:moveTo>
                    <a:pt x="681" y="23"/>
                  </a:moveTo>
                  <a:lnTo>
                    <a:pt x="680" y="23"/>
                  </a:lnTo>
                  <a:lnTo>
                    <a:pt x="679" y="22"/>
                  </a:lnTo>
                  <a:lnTo>
                    <a:pt x="676" y="21"/>
                  </a:lnTo>
                  <a:lnTo>
                    <a:pt x="676" y="20"/>
                  </a:lnTo>
                  <a:lnTo>
                    <a:pt x="676" y="19"/>
                  </a:lnTo>
                  <a:lnTo>
                    <a:pt x="676" y="18"/>
                  </a:lnTo>
                  <a:lnTo>
                    <a:pt x="677" y="16"/>
                  </a:lnTo>
                  <a:lnTo>
                    <a:pt x="677" y="15"/>
                  </a:lnTo>
                  <a:lnTo>
                    <a:pt x="679" y="15"/>
                  </a:lnTo>
                  <a:lnTo>
                    <a:pt x="680" y="16"/>
                  </a:lnTo>
                  <a:lnTo>
                    <a:pt x="681" y="16"/>
                  </a:lnTo>
                  <a:lnTo>
                    <a:pt x="682" y="18"/>
                  </a:lnTo>
                  <a:lnTo>
                    <a:pt x="683" y="20"/>
                  </a:lnTo>
                  <a:lnTo>
                    <a:pt x="684" y="20"/>
                  </a:lnTo>
                  <a:lnTo>
                    <a:pt x="683" y="21"/>
                  </a:lnTo>
                  <a:lnTo>
                    <a:pt x="683" y="22"/>
                  </a:lnTo>
                  <a:lnTo>
                    <a:pt x="681" y="23"/>
                  </a:lnTo>
                  <a:close/>
                  <a:moveTo>
                    <a:pt x="672" y="5"/>
                  </a:moveTo>
                  <a:lnTo>
                    <a:pt x="673" y="5"/>
                  </a:lnTo>
                  <a:lnTo>
                    <a:pt x="674" y="5"/>
                  </a:lnTo>
                  <a:lnTo>
                    <a:pt x="674" y="6"/>
                  </a:lnTo>
                  <a:lnTo>
                    <a:pt x="673" y="12"/>
                  </a:lnTo>
                  <a:lnTo>
                    <a:pt x="673" y="13"/>
                  </a:lnTo>
                  <a:lnTo>
                    <a:pt x="673" y="14"/>
                  </a:lnTo>
                  <a:lnTo>
                    <a:pt x="672" y="14"/>
                  </a:lnTo>
                  <a:lnTo>
                    <a:pt x="673" y="14"/>
                  </a:lnTo>
                  <a:lnTo>
                    <a:pt x="673" y="13"/>
                  </a:lnTo>
                  <a:lnTo>
                    <a:pt x="672" y="11"/>
                  </a:lnTo>
                  <a:lnTo>
                    <a:pt x="672" y="10"/>
                  </a:lnTo>
                  <a:lnTo>
                    <a:pt x="671" y="8"/>
                  </a:lnTo>
                  <a:lnTo>
                    <a:pt x="672" y="6"/>
                  </a:lnTo>
                  <a:lnTo>
                    <a:pt x="671" y="6"/>
                  </a:lnTo>
                  <a:lnTo>
                    <a:pt x="669" y="4"/>
                  </a:lnTo>
                  <a:lnTo>
                    <a:pt x="671" y="4"/>
                  </a:lnTo>
                  <a:lnTo>
                    <a:pt x="672" y="5"/>
                  </a:lnTo>
                  <a:close/>
                  <a:moveTo>
                    <a:pt x="709" y="5"/>
                  </a:moveTo>
                  <a:lnTo>
                    <a:pt x="710" y="7"/>
                  </a:lnTo>
                  <a:lnTo>
                    <a:pt x="712" y="8"/>
                  </a:lnTo>
                  <a:lnTo>
                    <a:pt x="715" y="12"/>
                  </a:lnTo>
                  <a:lnTo>
                    <a:pt x="717" y="13"/>
                  </a:lnTo>
                  <a:lnTo>
                    <a:pt x="728" y="28"/>
                  </a:lnTo>
                  <a:lnTo>
                    <a:pt x="732" y="33"/>
                  </a:lnTo>
                  <a:lnTo>
                    <a:pt x="732" y="35"/>
                  </a:lnTo>
                  <a:lnTo>
                    <a:pt x="733" y="36"/>
                  </a:lnTo>
                  <a:lnTo>
                    <a:pt x="735" y="39"/>
                  </a:lnTo>
                  <a:lnTo>
                    <a:pt x="742" y="47"/>
                  </a:lnTo>
                  <a:lnTo>
                    <a:pt x="743" y="48"/>
                  </a:lnTo>
                  <a:lnTo>
                    <a:pt x="745" y="50"/>
                  </a:lnTo>
                  <a:lnTo>
                    <a:pt x="748" y="52"/>
                  </a:lnTo>
                  <a:lnTo>
                    <a:pt x="750" y="55"/>
                  </a:lnTo>
                  <a:lnTo>
                    <a:pt x="753" y="57"/>
                  </a:lnTo>
                  <a:lnTo>
                    <a:pt x="754" y="58"/>
                  </a:lnTo>
                  <a:lnTo>
                    <a:pt x="755" y="60"/>
                  </a:lnTo>
                  <a:lnTo>
                    <a:pt x="757" y="61"/>
                  </a:lnTo>
                  <a:lnTo>
                    <a:pt x="758" y="61"/>
                  </a:lnTo>
                  <a:lnTo>
                    <a:pt x="759" y="61"/>
                  </a:lnTo>
                  <a:lnTo>
                    <a:pt x="759" y="63"/>
                  </a:lnTo>
                  <a:lnTo>
                    <a:pt x="760" y="64"/>
                  </a:lnTo>
                  <a:lnTo>
                    <a:pt x="761" y="64"/>
                  </a:lnTo>
                  <a:lnTo>
                    <a:pt x="766" y="67"/>
                  </a:lnTo>
                  <a:lnTo>
                    <a:pt x="775" y="71"/>
                  </a:lnTo>
                  <a:lnTo>
                    <a:pt x="775" y="72"/>
                  </a:lnTo>
                  <a:lnTo>
                    <a:pt x="771" y="71"/>
                  </a:lnTo>
                  <a:lnTo>
                    <a:pt x="771" y="72"/>
                  </a:lnTo>
                  <a:lnTo>
                    <a:pt x="772" y="73"/>
                  </a:lnTo>
                  <a:lnTo>
                    <a:pt x="772" y="75"/>
                  </a:lnTo>
                  <a:lnTo>
                    <a:pt x="774" y="74"/>
                  </a:lnTo>
                  <a:lnTo>
                    <a:pt x="774" y="75"/>
                  </a:lnTo>
                  <a:lnTo>
                    <a:pt x="775" y="75"/>
                  </a:lnTo>
                  <a:lnTo>
                    <a:pt x="780" y="75"/>
                  </a:lnTo>
                  <a:lnTo>
                    <a:pt x="781" y="74"/>
                  </a:lnTo>
                  <a:lnTo>
                    <a:pt x="783" y="74"/>
                  </a:lnTo>
                  <a:lnTo>
                    <a:pt x="787" y="74"/>
                  </a:lnTo>
                  <a:lnTo>
                    <a:pt x="788" y="75"/>
                  </a:lnTo>
                  <a:lnTo>
                    <a:pt x="789" y="75"/>
                  </a:lnTo>
                  <a:lnTo>
                    <a:pt x="788" y="75"/>
                  </a:lnTo>
                  <a:lnTo>
                    <a:pt x="788" y="77"/>
                  </a:lnTo>
                  <a:lnTo>
                    <a:pt x="787" y="77"/>
                  </a:lnTo>
                  <a:lnTo>
                    <a:pt x="787" y="79"/>
                  </a:lnTo>
                  <a:lnTo>
                    <a:pt x="788" y="80"/>
                  </a:lnTo>
                  <a:lnTo>
                    <a:pt x="789" y="80"/>
                  </a:lnTo>
                  <a:lnTo>
                    <a:pt x="789" y="79"/>
                  </a:lnTo>
                  <a:lnTo>
                    <a:pt x="791" y="78"/>
                  </a:lnTo>
                  <a:lnTo>
                    <a:pt x="791" y="77"/>
                  </a:lnTo>
                  <a:lnTo>
                    <a:pt x="791" y="75"/>
                  </a:lnTo>
                  <a:lnTo>
                    <a:pt x="792" y="74"/>
                  </a:lnTo>
                  <a:lnTo>
                    <a:pt x="793" y="75"/>
                  </a:lnTo>
                  <a:lnTo>
                    <a:pt x="793" y="77"/>
                  </a:lnTo>
                  <a:lnTo>
                    <a:pt x="793" y="79"/>
                  </a:lnTo>
                  <a:lnTo>
                    <a:pt x="794" y="79"/>
                  </a:lnTo>
                  <a:lnTo>
                    <a:pt x="794" y="80"/>
                  </a:lnTo>
                  <a:lnTo>
                    <a:pt x="795" y="81"/>
                  </a:lnTo>
                  <a:lnTo>
                    <a:pt x="795" y="82"/>
                  </a:lnTo>
                  <a:lnTo>
                    <a:pt x="797" y="83"/>
                  </a:lnTo>
                  <a:lnTo>
                    <a:pt x="798" y="83"/>
                  </a:lnTo>
                  <a:lnTo>
                    <a:pt x="804" y="85"/>
                  </a:lnTo>
                  <a:lnTo>
                    <a:pt x="811" y="86"/>
                  </a:lnTo>
                  <a:lnTo>
                    <a:pt x="812" y="85"/>
                  </a:lnTo>
                  <a:lnTo>
                    <a:pt x="813" y="85"/>
                  </a:lnTo>
                  <a:lnTo>
                    <a:pt x="818" y="79"/>
                  </a:lnTo>
                  <a:lnTo>
                    <a:pt x="821" y="75"/>
                  </a:lnTo>
                  <a:lnTo>
                    <a:pt x="822" y="74"/>
                  </a:lnTo>
                  <a:lnTo>
                    <a:pt x="824" y="73"/>
                  </a:lnTo>
                  <a:lnTo>
                    <a:pt x="827" y="71"/>
                  </a:lnTo>
                  <a:lnTo>
                    <a:pt x="828" y="70"/>
                  </a:lnTo>
                  <a:lnTo>
                    <a:pt x="829" y="66"/>
                  </a:lnTo>
                  <a:lnTo>
                    <a:pt x="831" y="65"/>
                  </a:lnTo>
                  <a:lnTo>
                    <a:pt x="831" y="64"/>
                  </a:lnTo>
                  <a:lnTo>
                    <a:pt x="831" y="63"/>
                  </a:lnTo>
                  <a:lnTo>
                    <a:pt x="832" y="63"/>
                  </a:lnTo>
                  <a:lnTo>
                    <a:pt x="834" y="64"/>
                  </a:lnTo>
                  <a:lnTo>
                    <a:pt x="834" y="65"/>
                  </a:lnTo>
                  <a:lnTo>
                    <a:pt x="834" y="67"/>
                  </a:lnTo>
                  <a:lnTo>
                    <a:pt x="834" y="70"/>
                  </a:lnTo>
                  <a:lnTo>
                    <a:pt x="831" y="73"/>
                  </a:lnTo>
                  <a:lnTo>
                    <a:pt x="830" y="74"/>
                  </a:lnTo>
                  <a:lnTo>
                    <a:pt x="830" y="77"/>
                  </a:lnTo>
                  <a:lnTo>
                    <a:pt x="830" y="78"/>
                  </a:lnTo>
                  <a:lnTo>
                    <a:pt x="827" y="82"/>
                  </a:lnTo>
                  <a:lnTo>
                    <a:pt x="826" y="83"/>
                  </a:lnTo>
                  <a:lnTo>
                    <a:pt x="824" y="86"/>
                  </a:lnTo>
                  <a:lnTo>
                    <a:pt x="824" y="87"/>
                  </a:lnTo>
                  <a:lnTo>
                    <a:pt x="824" y="88"/>
                  </a:lnTo>
                  <a:lnTo>
                    <a:pt x="824" y="89"/>
                  </a:lnTo>
                  <a:lnTo>
                    <a:pt x="823" y="90"/>
                  </a:lnTo>
                  <a:lnTo>
                    <a:pt x="823" y="91"/>
                  </a:lnTo>
                  <a:lnTo>
                    <a:pt x="822" y="92"/>
                  </a:lnTo>
                  <a:lnTo>
                    <a:pt x="822" y="94"/>
                  </a:lnTo>
                  <a:lnTo>
                    <a:pt x="824" y="97"/>
                  </a:lnTo>
                  <a:lnTo>
                    <a:pt x="824" y="98"/>
                  </a:lnTo>
                  <a:lnTo>
                    <a:pt x="827" y="100"/>
                  </a:lnTo>
                  <a:lnTo>
                    <a:pt x="828" y="102"/>
                  </a:lnTo>
                  <a:lnTo>
                    <a:pt x="828" y="103"/>
                  </a:lnTo>
                  <a:lnTo>
                    <a:pt x="829" y="104"/>
                  </a:lnTo>
                  <a:lnTo>
                    <a:pt x="829" y="105"/>
                  </a:lnTo>
                  <a:lnTo>
                    <a:pt x="829" y="106"/>
                  </a:lnTo>
                  <a:lnTo>
                    <a:pt x="830" y="107"/>
                  </a:lnTo>
                  <a:lnTo>
                    <a:pt x="831" y="112"/>
                  </a:lnTo>
                  <a:lnTo>
                    <a:pt x="831" y="114"/>
                  </a:lnTo>
                  <a:lnTo>
                    <a:pt x="832" y="115"/>
                  </a:lnTo>
                  <a:lnTo>
                    <a:pt x="835" y="116"/>
                  </a:lnTo>
                  <a:lnTo>
                    <a:pt x="834" y="117"/>
                  </a:lnTo>
                  <a:lnTo>
                    <a:pt x="831" y="115"/>
                  </a:lnTo>
                  <a:lnTo>
                    <a:pt x="830" y="115"/>
                  </a:lnTo>
                  <a:lnTo>
                    <a:pt x="830" y="116"/>
                  </a:lnTo>
                  <a:lnTo>
                    <a:pt x="831" y="116"/>
                  </a:lnTo>
                  <a:lnTo>
                    <a:pt x="831" y="117"/>
                  </a:lnTo>
                  <a:lnTo>
                    <a:pt x="832" y="117"/>
                  </a:lnTo>
                  <a:lnTo>
                    <a:pt x="831" y="117"/>
                  </a:lnTo>
                  <a:lnTo>
                    <a:pt x="832" y="119"/>
                  </a:lnTo>
                  <a:lnTo>
                    <a:pt x="834" y="119"/>
                  </a:lnTo>
                  <a:lnTo>
                    <a:pt x="835" y="120"/>
                  </a:lnTo>
                  <a:lnTo>
                    <a:pt x="837" y="120"/>
                  </a:lnTo>
                  <a:lnTo>
                    <a:pt x="838" y="120"/>
                  </a:lnTo>
                  <a:lnTo>
                    <a:pt x="839" y="121"/>
                  </a:lnTo>
                  <a:lnTo>
                    <a:pt x="839" y="120"/>
                  </a:lnTo>
                  <a:lnTo>
                    <a:pt x="838" y="119"/>
                  </a:lnTo>
                  <a:lnTo>
                    <a:pt x="839" y="119"/>
                  </a:lnTo>
                  <a:lnTo>
                    <a:pt x="840" y="117"/>
                  </a:lnTo>
                  <a:lnTo>
                    <a:pt x="841" y="115"/>
                  </a:lnTo>
                  <a:lnTo>
                    <a:pt x="843" y="115"/>
                  </a:lnTo>
                  <a:lnTo>
                    <a:pt x="844" y="114"/>
                  </a:lnTo>
                  <a:lnTo>
                    <a:pt x="844" y="113"/>
                  </a:lnTo>
                  <a:lnTo>
                    <a:pt x="845" y="113"/>
                  </a:lnTo>
                  <a:lnTo>
                    <a:pt x="847" y="113"/>
                  </a:lnTo>
                  <a:lnTo>
                    <a:pt x="848" y="113"/>
                  </a:lnTo>
                  <a:lnTo>
                    <a:pt x="848" y="112"/>
                  </a:lnTo>
                  <a:lnTo>
                    <a:pt x="848" y="113"/>
                  </a:lnTo>
                  <a:lnTo>
                    <a:pt x="849" y="113"/>
                  </a:lnTo>
                  <a:lnTo>
                    <a:pt x="850" y="113"/>
                  </a:lnTo>
                  <a:lnTo>
                    <a:pt x="850" y="114"/>
                  </a:lnTo>
                  <a:lnTo>
                    <a:pt x="849" y="114"/>
                  </a:lnTo>
                  <a:lnTo>
                    <a:pt x="848" y="115"/>
                  </a:lnTo>
                  <a:lnTo>
                    <a:pt x="846" y="115"/>
                  </a:lnTo>
                  <a:lnTo>
                    <a:pt x="846" y="116"/>
                  </a:lnTo>
                  <a:lnTo>
                    <a:pt x="845" y="116"/>
                  </a:lnTo>
                  <a:lnTo>
                    <a:pt x="844" y="116"/>
                  </a:lnTo>
                  <a:lnTo>
                    <a:pt x="843" y="117"/>
                  </a:lnTo>
                  <a:lnTo>
                    <a:pt x="841" y="119"/>
                  </a:lnTo>
                  <a:lnTo>
                    <a:pt x="841" y="120"/>
                  </a:lnTo>
                  <a:lnTo>
                    <a:pt x="840" y="121"/>
                  </a:lnTo>
                  <a:lnTo>
                    <a:pt x="840" y="122"/>
                  </a:lnTo>
                  <a:lnTo>
                    <a:pt x="839" y="123"/>
                  </a:lnTo>
                  <a:lnTo>
                    <a:pt x="839" y="124"/>
                  </a:lnTo>
                  <a:lnTo>
                    <a:pt x="838" y="124"/>
                  </a:lnTo>
                  <a:lnTo>
                    <a:pt x="838" y="123"/>
                  </a:lnTo>
                  <a:lnTo>
                    <a:pt x="837" y="123"/>
                  </a:lnTo>
                  <a:lnTo>
                    <a:pt x="836" y="123"/>
                  </a:lnTo>
                  <a:lnTo>
                    <a:pt x="835" y="123"/>
                  </a:lnTo>
                  <a:lnTo>
                    <a:pt x="831" y="123"/>
                  </a:lnTo>
                  <a:lnTo>
                    <a:pt x="830" y="124"/>
                  </a:lnTo>
                  <a:lnTo>
                    <a:pt x="829" y="125"/>
                  </a:lnTo>
                  <a:lnTo>
                    <a:pt x="826" y="125"/>
                  </a:lnTo>
                  <a:lnTo>
                    <a:pt x="824" y="127"/>
                  </a:lnTo>
                  <a:lnTo>
                    <a:pt x="824" y="128"/>
                  </a:lnTo>
                  <a:lnTo>
                    <a:pt x="826" y="128"/>
                  </a:lnTo>
                  <a:lnTo>
                    <a:pt x="827" y="129"/>
                  </a:lnTo>
                  <a:lnTo>
                    <a:pt x="826" y="129"/>
                  </a:lnTo>
                  <a:lnTo>
                    <a:pt x="824" y="129"/>
                  </a:lnTo>
                  <a:lnTo>
                    <a:pt x="824" y="130"/>
                  </a:lnTo>
                  <a:lnTo>
                    <a:pt x="823" y="130"/>
                  </a:lnTo>
                  <a:lnTo>
                    <a:pt x="823" y="131"/>
                  </a:lnTo>
                  <a:lnTo>
                    <a:pt x="822" y="131"/>
                  </a:lnTo>
                  <a:lnTo>
                    <a:pt x="820" y="130"/>
                  </a:lnTo>
                  <a:lnTo>
                    <a:pt x="821" y="131"/>
                  </a:lnTo>
                  <a:lnTo>
                    <a:pt x="821" y="132"/>
                  </a:lnTo>
                  <a:lnTo>
                    <a:pt x="821" y="133"/>
                  </a:lnTo>
                  <a:lnTo>
                    <a:pt x="820" y="133"/>
                  </a:lnTo>
                  <a:lnTo>
                    <a:pt x="818" y="133"/>
                  </a:lnTo>
                  <a:lnTo>
                    <a:pt x="817" y="133"/>
                  </a:lnTo>
                  <a:lnTo>
                    <a:pt x="815" y="133"/>
                  </a:lnTo>
                  <a:lnTo>
                    <a:pt x="814" y="132"/>
                  </a:lnTo>
                  <a:lnTo>
                    <a:pt x="814" y="131"/>
                  </a:lnTo>
                  <a:lnTo>
                    <a:pt x="814" y="130"/>
                  </a:lnTo>
                  <a:lnTo>
                    <a:pt x="813" y="130"/>
                  </a:lnTo>
                  <a:lnTo>
                    <a:pt x="812" y="130"/>
                  </a:lnTo>
                  <a:lnTo>
                    <a:pt x="812" y="131"/>
                  </a:lnTo>
                  <a:lnTo>
                    <a:pt x="811" y="131"/>
                  </a:lnTo>
                  <a:lnTo>
                    <a:pt x="811" y="132"/>
                  </a:lnTo>
                  <a:lnTo>
                    <a:pt x="810" y="133"/>
                  </a:lnTo>
                  <a:lnTo>
                    <a:pt x="811" y="134"/>
                  </a:lnTo>
                  <a:lnTo>
                    <a:pt x="812" y="136"/>
                  </a:lnTo>
                  <a:lnTo>
                    <a:pt x="811" y="137"/>
                  </a:lnTo>
                  <a:lnTo>
                    <a:pt x="805" y="134"/>
                  </a:lnTo>
                  <a:lnTo>
                    <a:pt x="802" y="136"/>
                  </a:lnTo>
                  <a:lnTo>
                    <a:pt x="801" y="136"/>
                  </a:lnTo>
                  <a:lnTo>
                    <a:pt x="800" y="136"/>
                  </a:lnTo>
                  <a:lnTo>
                    <a:pt x="797" y="134"/>
                  </a:lnTo>
                  <a:lnTo>
                    <a:pt x="796" y="134"/>
                  </a:lnTo>
                  <a:lnTo>
                    <a:pt x="796" y="133"/>
                  </a:lnTo>
                  <a:lnTo>
                    <a:pt x="796" y="132"/>
                  </a:lnTo>
                  <a:lnTo>
                    <a:pt x="795" y="132"/>
                  </a:lnTo>
                  <a:lnTo>
                    <a:pt x="789" y="133"/>
                  </a:lnTo>
                  <a:lnTo>
                    <a:pt x="785" y="136"/>
                  </a:lnTo>
                  <a:lnTo>
                    <a:pt x="778" y="140"/>
                  </a:lnTo>
                  <a:lnTo>
                    <a:pt x="775" y="145"/>
                  </a:lnTo>
                  <a:lnTo>
                    <a:pt x="769" y="149"/>
                  </a:lnTo>
                  <a:lnTo>
                    <a:pt x="767" y="153"/>
                  </a:lnTo>
                  <a:lnTo>
                    <a:pt x="762" y="161"/>
                  </a:lnTo>
                  <a:lnTo>
                    <a:pt x="759" y="167"/>
                  </a:lnTo>
                  <a:lnTo>
                    <a:pt x="758" y="169"/>
                  </a:lnTo>
                  <a:lnTo>
                    <a:pt x="758" y="172"/>
                  </a:lnTo>
                  <a:lnTo>
                    <a:pt x="758" y="174"/>
                  </a:lnTo>
                  <a:lnTo>
                    <a:pt x="758" y="175"/>
                  </a:lnTo>
                  <a:lnTo>
                    <a:pt x="758" y="177"/>
                  </a:lnTo>
                  <a:lnTo>
                    <a:pt x="758" y="178"/>
                  </a:lnTo>
                  <a:lnTo>
                    <a:pt x="757" y="182"/>
                  </a:lnTo>
                  <a:lnTo>
                    <a:pt x="757" y="183"/>
                  </a:lnTo>
                  <a:lnTo>
                    <a:pt x="755" y="183"/>
                  </a:lnTo>
                  <a:lnTo>
                    <a:pt x="755" y="186"/>
                  </a:lnTo>
                  <a:lnTo>
                    <a:pt x="754" y="187"/>
                  </a:lnTo>
                  <a:lnTo>
                    <a:pt x="753" y="186"/>
                  </a:lnTo>
                  <a:lnTo>
                    <a:pt x="752" y="184"/>
                  </a:lnTo>
                  <a:lnTo>
                    <a:pt x="752" y="183"/>
                  </a:lnTo>
                  <a:lnTo>
                    <a:pt x="751" y="182"/>
                  </a:lnTo>
                  <a:lnTo>
                    <a:pt x="750" y="182"/>
                  </a:lnTo>
                  <a:lnTo>
                    <a:pt x="744" y="178"/>
                  </a:lnTo>
                  <a:lnTo>
                    <a:pt x="736" y="175"/>
                  </a:lnTo>
                  <a:lnTo>
                    <a:pt x="728" y="171"/>
                  </a:lnTo>
                  <a:lnTo>
                    <a:pt x="726" y="170"/>
                  </a:lnTo>
                  <a:lnTo>
                    <a:pt x="719" y="165"/>
                  </a:lnTo>
                  <a:lnTo>
                    <a:pt x="717" y="163"/>
                  </a:lnTo>
                  <a:lnTo>
                    <a:pt x="715" y="159"/>
                  </a:lnTo>
                  <a:lnTo>
                    <a:pt x="710" y="159"/>
                  </a:lnTo>
                  <a:lnTo>
                    <a:pt x="708" y="157"/>
                  </a:lnTo>
                  <a:lnTo>
                    <a:pt x="706" y="155"/>
                  </a:lnTo>
                  <a:lnTo>
                    <a:pt x="705" y="155"/>
                  </a:lnTo>
                  <a:lnTo>
                    <a:pt x="705" y="154"/>
                  </a:lnTo>
                  <a:lnTo>
                    <a:pt x="701" y="153"/>
                  </a:lnTo>
                  <a:lnTo>
                    <a:pt x="698" y="152"/>
                  </a:lnTo>
                  <a:lnTo>
                    <a:pt x="694" y="152"/>
                  </a:lnTo>
                  <a:lnTo>
                    <a:pt x="692" y="153"/>
                  </a:lnTo>
                  <a:lnTo>
                    <a:pt x="688" y="155"/>
                  </a:lnTo>
                  <a:lnTo>
                    <a:pt x="681" y="159"/>
                  </a:lnTo>
                  <a:lnTo>
                    <a:pt x="680" y="159"/>
                  </a:lnTo>
                  <a:lnTo>
                    <a:pt x="680" y="161"/>
                  </a:lnTo>
                  <a:lnTo>
                    <a:pt x="679" y="161"/>
                  </a:lnTo>
                  <a:lnTo>
                    <a:pt x="677" y="161"/>
                  </a:lnTo>
                  <a:lnTo>
                    <a:pt x="677" y="162"/>
                  </a:lnTo>
                  <a:lnTo>
                    <a:pt x="675" y="163"/>
                  </a:lnTo>
                  <a:lnTo>
                    <a:pt x="674" y="164"/>
                  </a:lnTo>
                  <a:lnTo>
                    <a:pt x="672" y="167"/>
                  </a:lnTo>
                  <a:lnTo>
                    <a:pt x="671" y="167"/>
                  </a:lnTo>
                  <a:lnTo>
                    <a:pt x="669" y="167"/>
                  </a:lnTo>
                  <a:lnTo>
                    <a:pt x="668" y="167"/>
                  </a:lnTo>
                  <a:lnTo>
                    <a:pt x="668" y="166"/>
                  </a:lnTo>
                  <a:lnTo>
                    <a:pt x="671" y="166"/>
                  </a:lnTo>
                  <a:lnTo>
                    <a:pt x="671" y="165"/>
                  </a:lnTo>
                  <a:lnTo>
                    <a:pt x="669" y="165"/>
                  </a:lnTo>
                  <a:lnTo>
                    <a:pt x="668" y="165"/>
                  </a:lnTo>
                  <a:lnTo>
                    <a:pt x="668" y="164"/>
                  </a:lnTo>
                  <a:lnTo>
                    <a:pt x="667" y="162"/>
                  </a:lnTo>
                  <a:lnTo>
                    <a:pt x="662" y="155"/>
                  </a:lnTo>
                  <a:lnTo>
                    <a:pt x="659" y="154"/>
                  </a:lnTo>
                  <a:lnTo>
                    <a:pt x="658" y="154"/>
                  </a:lnTo>
                  <a:lnTo>
                    <a:pt x="656" y="154"/>
                  </a:lnTo>
                  <a:lnTo>
                    <a:pt x="654" y="154"/>
                  </a:lnTo>
                  <a:lnTo>
                    <a:pt x="653" y="154"/>
                  </a:lnTo>
                  <a:lnTo>
                    <a:pt x="651" y="155"/>
                  </a:lnTo>
                  <a:lnTo>
                    <a:pt x="649" y="156"/>
                  </a:lnTo>
                  <a:lnTo>
                    <a:pt x="648" y="157"/>
                  </a:lnTo>
                  <a:lnTo>
                    <a:pt x="646" y="162"/>
                  </a:lnTo>
                  <a:lnTo>
                    <a:pt x="646" y="163"/>
                  </a:lnTo>
                  <a:lnTo>
                    <a:pt x="645" y="165"/>
                  </a:lnTo>
                  <a:lnTo>
                    <a:pt x="645" y="167"/>
                  </a:lnTo>
                  <a:lnTo>
                    <a:pt x="645" y="170"/>
                  </a:lnTo>
                  <a:lnTo>
                    <a:pt x="646" y="171"/>
                  </a:lnTo>
                  <a:lnTo>
                    <a:pt x="650" y="173"/>
                  </a:lnTo>
                  <a:lnTo>
                    <a:pt x="651" y="174"/>
                  </a:lnTo>
                  <a:lnTo>
                    <a:pt x="654" y="178"/>
                  </a:lnTo>
                  <a:lnTo>
                    <a:pt x="655" y="178"/>
                  </a:lnTo>
                  <a:lnTo>
                    <a:pt x="657" y="178"/>
                  </a:lnTo>
                  <a:lnTo>
                    <a:pt x="659" y="177"/>
                  </a:lnTo>
                  <a:lnTo>
                    <a:pt x="660" y="177"/>
                  </a:lnTo>
                  <a:lnTo>
                    <a:pt x="663" y="178"/>
                  </a:lnTo>
                  <a:lnTo>
                    <a:pt x="664" y="179"/>
                  </a:lnTo>
                  <a:lnTo>
                    <a:pt x="665" y="182"/>
                  </a:lnTo>
                  <a:lnTo>
                    <a:pt x="666" y="182"/>
                  </a:lnTo>
                  <a:lnTo>
                    <a:pt x="667" y="183"/>
                  </a:lnTo>
                  <a:lnTo>
                    <a:pt x="668" y="184"/>
                  </a:lnTo>
                  <a:lnTo>
                    <a:pt x="671" y="188"/>
                  </a:lnTo>
                  <a:lnTo>
                    <a:pt x="672" y="188"/>
                  </a:lnTo>
                  <a:lnTo>
                    <a:pt x="673" y="189"/>
                  </a:lnTo>
                  <a:lnTo>
                    <a:pt x="674" y="189"/>
                  </a:lnTo>
                  <a:lnTo>
                    <a:pt x="675" y="189"/>
                  </a:lnTo>
                  <a:lnTo>
                    <a:pt x="679" y="192"/>
                  </a:lnTo>
                  <a:lnTo>
                    <a:pt x="679" y="194"/>
                  </a:lnTo>
                  <a:lnTo>
                    <a:pt x="676" y="194"/>
                  </a:lnTo>
                  <a:lnTo>
                    <a:pt x="676" y="195"/>
                  </a:lnTo>
                  <a:lnTo>
                    <a:pt x="675" y="195"/>
                  </a:lnTo>
                  <a:lnTo>
                    <a:pt x="673" y="197"/>
                  </a:lnTo>
                  <a:lnTo>
                    <a:pt x="672" y="197"/>
                  </a:lnTo>
                  <a:lnTo>
                    <a:pt x="669" y="197"/>
                  </a:lnTo>
                  <a:lnTo>
                    <a:pt x="666" y="195"/>
                  </a:lnTo>
                  <a:lnTo>
                    <a:pt x="665" y="195"/>
                  </a:lnTo>
                  <a:lnTo>
                    <a:pt x="663" y="195"/>
                  </a:lnTo>
                  <a:lnTo>
                    <a:pt x="662" y="196"/>
                  </a:lnTo>
                  <a:lnTo>
                    <a:pt x="660" y="196"/>
                  </a:lnTo>
                  <a:lnTo>
                    <a:pt x="660" y="195"/>
                  </a:lnTo>
                  <a:lnTo>
                    <a:pt x="660" y="194"/>
                  </a:lnTo>
                  <a:lnTo>
                    <a:pt x="662" y="194"/>
                  </a:lnTo>
                  <a:lnTo>
                    <a:pt x="662" y="192"/>
                  </a:lnTo>
                  <a:lnTo>
                    <a:pt x="660" y="192"/>
                  </a:lnTo>
                  <a:lnTo>
                    <a:pt x="659" y="191"/>
                  </a:lnTo>
                  <a:lnTo>
                    <a:pt x="658" y="191"/>
                  </a:lnTo>
                  <a:lnTo>
                    <a:pt x="658" y="192"/>
                  </a:lnTo>
                  <a:lnTo>
                    <a:pt x="657" y="194"/>
                  </a:lnTo>
                  <a:lnTo>
                    <a:pt x="657" y="196"/>
                  </a:lnTo>
                  <a:lnTo>
                    <a:pt x="655" y="197"/>
                  </a:lnTo>
                  <a:lnTo>
                    <a:pt x="654" y="198"/>
                  </a:lnTo>
                  <a:lnTo>
                    <a:pt x="651" y="199"/>
                  </a:lnTo>
                  <a:lnTo>
                    <a:pt x="650" y="200"/>
                  </a:lnTo>
                  <a:lnTo>
                    <a:pt x="650" y="205"/>
                  </a:lnTo>
                  <a:lnTo>
                    <a:pt x="650" y="206"/>
                  </a:lnTo>
                  <a:lnTo>
                    <a:pt x="649" y="207"/>
                  </a:lnTo>
                  <a:lnTo>
                    <a:pt x="645" y="209"/>
                  </a:lnTo>
                  <a:lnTo>
                    <a:pt x="643" y="209"/>
                  </a:lnTo>
                  <a:lnTo>
                    <a:pt x="643" y="211"/>
                  </a:lnTo>
                  <a:lnTo>
                    <a:pt x="642" y="212"/>
                  </a:lnTo>
                  <a:lnTo>
                    <a:pt x="642" y="213"/>
                  </a:lnTo>
                  <a:lnTo>
                    <a:pt x="641" y="213"/>
                  </a:lnTo>
                  <a:lnTo>
                    <a:pt x="639" y="212"/>
                  </a:lnTo>
                  <a:lnTo>
                    <a:pt x="638" y="213"/>
                  </a:lnTo>
                  <a:lnTo>
                    <a:pt x="638" y="212"/>
                  </a:lnTo>
                  <a:lnTo>
                    <a:pt x="637" y="212"/>
                  </a:lnTo>
                  <a:lnTo>
                    <a:pt x="636" y="212"/>
                  </a:lnTo>
                  <a:lnTo>
                    <a:pt x="636" y="211"/>
                  </a:lnTo>
                  <a:lnTo>
                    <a:pt x="636" y="209"/>
                  </a:lnTo>
                  <a:lnTo>
                    <a:pt x="634" y="208"/>
                  </a:lnTo>
                  <a:lnTo>
                    <a:pt x="633" y="205"/>
                  </a:lnTo>
                  <a:lnTo>
                    <a:pt x="633" y="204"/>
                  </a:lnTo>
                  <a:lnTo>
                    <a:pt x="633" y="203"/>
                  </a:lnTo>
                  <a:lnTo>
                    <a:pt x="634" y="201"/>
                  </a:lnTo>
                  <a:lnTo>
                    <a:pt x="634" y="198"/>
                  </a:lnTo>
                  <a:lnTo>
                    <a:pt x="637" y="195"/>
                  </a:lnTo>
                  <a:lnTo>
                    <a:pt x="637" y="194"/>
                  </a:lnTo>
                  <a:lnTo>
                    <a:pt x="638" y="192"/>
                  </a:lnTo>
                  <a:lnTo>
                    <a:pt x="639" y="192"/>
                  </a:lnTo>
                  <a:lnTo>
                    <a:pt x="639" y="191"/>
                  </a:lnTo>
                  <a:lnTo>
                    <a:pt x="639" y="190"/>
                  </a:lnTo>
                  <a:lnTo>
                    <a:pt x="639" y="189"/>
                  </a:lnTo>
                  <a:lnTo>
                    <a:pt x="640" y="189"/>
                  </a:lnTo>
                  <a:lnTo>
                    <a:pt x="640" y="188"/>
                  </a:lnTo>
                  <a:lnTo>
                    <a:pt x="639" y="187"/>
                  </a:lnTo>
                  <a:lnTo>
                    <a:pt x="639" y="186"/>
                  </a:lnTo>
                  <a:lnTo>
                    <a:pt x="639" y="184"/>
                  </a:lnTo>
                  <a:lnTo>
                    <a:pt x="638" y="182"/>
                  </a:lnTo>
                  <a:lnTo>
                    <a:pt x="637" y="179"/>
                  </a:lnTo>
                  <a:lnTo>
                    <a:pt x="636" y="178"/>
                  </a:lnTo>
                  <a:lnTo>
                    <a:pt x="631" y="177"/>
                  </a:lnTo>
                  <a:lnTo>
                    <a:pt x="631" y="175"/>
                  </a:lnTo>
                  <a:lnTo>
                    <a:pt x="630" y="174"/>
                  </a:lnTo>
                  <a:lnTo>
                    <a:pt x="630" y="173"/>
                  </a:lnTo>
                  <a:lnTo>
                    <a:pt x="629" y="173"/>
                  </a:lnTo>
                  <a:lnTo>
                    <a:pt x="626" y="171"/>
                  </a:lnTo>
                  <a:lnTo>
                    <a:pt x="625" y="170"/>
                  </a:lnTo>
                  <a:lnTo>
                    <a:pt x="625" y="167"/>
                  </a:lnTo>
                  <a:lnTo>
                    <a:pt x="625" y="166"/>
                  </a:lnTo>
                  <a:lnTo>
                    <a:pt x="626" y="165"/>
                  </a:lnTo>
                  <a:lnTo>
                    <a:pt x="628" y="163"/>
                  </a:lnTo>
                  <a:lnTo>
                    <a:pt x="628" y="162"/>
                  </a:lnTo>
                  <a:lnTo>
                    <a:pt x="629" y="159"/>
                  </a:lnTo>
                  <a:lnTo>
                    <a:pt x="629" y="157"/>
                  </a:lnTo>
                  <a:lnTo>
                    <a:pt x="628" y="154"/>
                  </a:lnTo>
                  <a:lnTo>
                    <a:pt x="629" y="152"/>
                  </a:lnTo>
                  <a:lnTo>
                    <a:pt x="630" y="149"/>
                  </a:lnTo>
                  <a:lnTo>
                    <a:pt x="631" y="149"/>
                  </a:lnTo>
                  <a:lnTo>
                    <a:pt x="634" y="148"/>
                  </a:lnTo>
                  <a:lnTo>
                    <a:pt x="636" y="148"/>
                  </a:lnTo>
                  <a:lnTo>
                    <a:pt x="638" y="146"/>
                  </a:lnTo>
                  <a:lnTo>
                    <a:pt x="639" y="146"/>
                  </a:lnTo>
                  <a:lnTo>
                    <a:pt x="639" y="145"/>
                  </a:lnTo>
                  <a:lnTo>
                    <a:pt x="640" y="142"/>
                  </a:lnTo>
                  <a:lnTo>
                    <a:pt x="641" y="142"/>
                  </a:lnTo>
                  <a:lnTo>
                    <a:pt x="642" y="142"/>
                  </a:lnTo>
                  <a:lnTo>
                    <a:pt x="643" y="144"/>
                  </a:lnTo>
                  <a:lnTo>
                    <a:pt x="643" y="145"/>
                  </a:lnTo>
                  <a:lnTo>
                    <a:pt x="645" y="145"/>
                  </a:lnTo>
                  <a:lnTo>
                    <a:pt x="646" y="145"/>
                  </a:lnTo>
                  <a:lnTo>
                    <a:pt x="646" y="142"/>
                  </a:lnTo>
                  <a:lnTo>
                    <a:pt x="646" y="141"/>
                  </a:lnTo>
                  <a:lnTo>
                    <a:pt x="647" y="141"/>
                  </a:lnTo>
                  <a:lnTo>
                    <a:pt x="647" y="140"/>
                  </a:lnTo>
                  <a:lnTo>
                    <a:pt x="648" y="138"/>
                  </a:lnTo>
                  <a:lnTo>
                    <a:pt x="649" y="137"/>
                  </a:lnTo>
                  <a:lnTo>
                    <a:pt x="651" y="134"/>
                  </a:lnTo>
                  <a:lnTo>
                    <a:pt x="653" y="133"/>
                  </a:lnTo>
                  <a:lnTo>
                    <a:pt x="654" y="132"/>
                  </a:lnTo>
                  <a:lnTo>
                    <a:pt x="654" y="131"/>
                  </a:lnTo>
                  <a:lnTo>
                    <a:pt x="653" y="130"/>
                  </a:lnTo>
                  <a:lnTo>
                    <a:pt x="653" y="129"/>
                  </a:lnTo>
                  <a:lnTo>
                    <a:pt x="653" y="128"/>
                  </a:lnTo>
                  <a:lnTo>
                    <a:pt x="650" y="125"/>
                  </a:lnTo>
                  <a:lnTo>
                    <a:pt x="649" y="124"/>
                  </a:lnTo>
                  <a:lnTo>
                    <a:pt x="648" y="123"/>
                  </a:lnTo>
                  <a:lnTo>
                    <a:pt x="647" y="122"/>
                  </a:lnTo>
                  <a:lnTo>
                    <a:pt x="646" y="120"/>
                  </a:lnTo>
                  <a:lnTo>
                    <a:pt x="648" y="116"/>
                  </a:lnTo>
                  <a:lnTo>
                    <a:pt x="649" y="116"/>
                  </a:lnTo>
                  <a:lnTo>
                    <a:pt x="650" y="115"/>
                  </a:lnTo>
                  <a:lnTo>
                    <a:pt x="651" y="115"/>
                  </a:lnTo>
                  <a:lnTo>
                    <a:pt x="651" y="114"/>
                  </a:lnTo>
                  <a:lnTo>
                    <a:pt x="651" y="113"/>
                  </a:lnTo>
                  <a:lnTo>
                    <a:pt x="653" y="113"/>
                  </a:lnTo>
                  <a:lnTo>
                    <a:pt x="653" y="114"/>
                  </a:lnTo>
                  <a:lnTo>
                    <a:pt x="654" y="114"/>
                  </a:lnTo>
                  <a:lnTo>
                    <a:pt x="654" y="115"/>
                  </a:lnTo>
                  <a:lnTo>
                    <a:pt x="657" y="117"/>
                  </a:lnTo>
                  <a:lnTo>
                    <a:pt x="658" y="117"/>
                  </a:lnTo>
                  <a:lnTo>
                    <a:pt x="659" y="119"/>
                  </a:lnTo>
                  <a:lnTo>
                    <a:pt x="659" y="120"/>
                  </a:lnTo>
                  <a:lnTo>
                    <a:pt x="663" y="121"/>
                  </a:lnTo>
                  <a:lnTo>
                    <a:pt x="664" y="122"/>
                  </a:lnTo>
                  <a:lnTo>
                    <a:pt x="664" y="123"/>
                  </a:lnTo>
                  <a:lnTo>
                    <a:pt x="668" y="122"/>
                  </a:lnTo>
                  <a:lnTo>
                    <a:pt x="671" y="121"/>
                  </a:lnTo>
                  <a:lnTo>
                    <a:pt x="672" y="121"/>
                  </a:lnTo>
                  <a:lnTo>
                    <a:pt x="672" y="122"/>
                  </a:lnTo>
                  <a:lnTo>
                    <a:pt x="672" y="123"/>
                  </a:lnTo>
                  <a:lnTo>
                    <a:pt x="673" y="123"/>
                  </a:lnTo>
                  <a:lnTo>
                    <a:pt x="674" y="124"/>
                  </a:lnTo>
                  <a:lnTo>
                    <a:pt x="675" y="124"/>
                  </a:lnTo>
                  <a:lnTo>
                    <a:pt x="676" y="124"/>
                  </a:lnTo>
                  <a:lnTo>
                    <a:pt x="677" y="125"/>
                  </a:lnTo>
                  <a:lnTo>
                    <a:pt x="679" y="125"/>
                  </a:lnTo>
                  <a:lnTo>
                    <a:pt x="680" y="124"/>
                  </a:lnTo>
                  <a:lnTo>
                    <a:pt x="683" y="122"/>
                  </a:lnTo>
                  <a:lnTo>
                    <a:pt x="685" y="120"/>
                  </a:lnTo>
                  <a:lnTo>
                    <a:pt x="686" y="119"/>
                  </a:lnTo>
                  <a:lnTo>
                    <a:pt x="686" y="116"/>
                  </a:lnTo>
                  <a:lnTo>
                    <a:pt x="688" y="114"/>
                  </a:lnTo>
                  <a:lnTo>
                    <a:pt x="688" y="112"/>
                  </a:lnTo>
                  <a:lnTo>
                    <a:pt x="688" y="111"/>
                  </a:lnTo>
                  <a:lnTo>
                    <a:pt x="685" y="107"/>
                  </a:lnTo>
                  <a:lnTo>
                    <a:pt x="684" y="106"/>
                  </a:lnTo>
                  <a:lnTo>
                    <a:pt x="684" y="105"/>
                  </a:lnTo>
                  <a:lnTo>
                    <a:pt x="685" y="104"/>
                  </a:lnTo>
                  <a:lnTo>
                    <a:pt x="685" y="103"/>
                  </a:lnTo>
                  <a:lnTo>
                    <a:pt x="685" y="100"/>
                  </a:lnTo>
                  <a:lnTo>
                    <a:pt x="685" y="99"/>
                  </a:lnTo>
                  <a:lnTo>
                    <a:pt x="684" y="97"/>
                  </a:lnTo>
                  <a:lnTo>
                    <a:pt x="684" y="96"/>
                  </a:lnTo>
                  <a:lnTo>
                    <a:pt x="684" y="95"/>
                  </a:lnTo>
                  <a:lnTo>
                    <a:pt x="684" y="94"/>
                  </a:lnTo>
                  <a:lnTo>
                    <a:pt x="685" y="91"/>
                  </a:lnTo>
                  <a:lnTo>
                    <a:pt x="686" y="91"/>
                  </a:lnTo>
                  <a:lnTo>
                    <a:pt x="688" y="90"/>
                  </a:lnTo>
                  <a:lnTo>
                    <a:pt x="690" y="90"/>
                  </a:lnTo>
                  <a:lnTo>
                    <a:pt x="691" y="89"/>
                  </a:lnTo>
                  <a:lnTo>
                    <a:pt x="693" y="88"/>
                  </a:lnTo>
                  <a:lnTo>
                    <a:pt x="694" y="86"/>
                  </a:lnTo>
                  <a:lnTo>
                    <a:pt x="696" y="85"/>
                  </a:lnTo>
                  <a:lnTo>
                    <a:pt x="696" y="82"/>
                  </a:lnTo>
                  <a:lnTo>
                    <a:pt x="696" y="80"/>
                  </a:lnTo>
                  <a:lnTo>
                    <a:pt x="697" y="78"/>
                  </a:lnTo>
                  <a:lnTo>
                    <a:pt x="696" y="66"/>
                  </a:lnTo>
                  <a:lnTo>
                    <a:pt x="696" y="65"/>
                  </a:lnTo>
                  <a:lnTo>
                    <a:pt x="699" y="58"/>
                  </a:lnTo>
                  <a:lnTo>
                    <a:pt x="701" y="49"/>
                  </a:lnTo>
                  <a:lnTo>
                    <a:pt x="701" y="47"/>
                  </a:lnTo>
                  <a:lnTo>
                    <a:pt x="700" y="41"/>
                  </a:lnTo>
                  <a:lnTo>
                    <a:pt x="699" y="35"/>
                  </a:lnTo>
                  <a:lnTo>
                    <a:pt x="698" y="31"/>
                  </a:lnTo>
                  <a:lnTo>
                    <a:pt x="693" y="20"/>
                  </a:lnTo>
                  <a:lnTo>
                    <a:pt x="692" y="18"/>
                  </a:lnTo>
                  <a:lnTo>
                    <a:pt x="693" y="15"/>
                  </a:lnTo>
                  <a:lnTo>
                    <a:pt x="694" y="14"/>
                  </a:lnTo>
                  <a:lnTo>
                    <a:pt x="694" y="13"/>
                  </a:lnTo>
                  <a:lnTo>
                    <a:pt x="694" y="12"/>
                  </a:lnTo>
                  <a:lnTo>
                    <a:pt x="696" y="11"/>
                  </a:lnTo>
                  <a:lnTo>
                    <a:pt x="696" y="10"/>
                  </a:lnTo>
                  <a:lnTo>
                    <a:pt x="696" y="8"/>
                  </a:lnTo>
                  <a:lnTo>
                    <a:pt x="694" y="7"/>
                  </a:lnTo>
                  <a:lnTo>
                    <a:pt x="696" y="6"/>
                  </a:lnTo>
                  <a:lnTo>
                    <a:pt x="696" y="5"/>
                  </a:lnTo>
                  <a:lnTo>
                    <a:pt x="697" y="5"/>
                  </a:lnTo>
                  <a:lnTo>
                    <a:pt x="697" y="6"/>
                  </a:lnTo>
                  <a:lnTo>
                    <a:pt x="697" y="7"/>
                  </a:lnTo>
                  <a:lnTo>
                    <a:pt x="698" y="7"/>
                  </a:lnTo>
                  <a:lnTo>
                    <a:pt x="700" y="7"/>
                  </a:lnTo>
                  <a:lnTo>
                    <a:pt x="702" y="6"/>
                  </a:lnTo>
                  <a:lnTo>
                    <a:pt x="703" y="5"/>
                  </a:lnTo>
                  <a:lnTo>
                    <a:pt x="703" y="4"/>
                  </a:lnTo>
                  <a:lnTo>
                    <a:pt x="703" y="3"/>
                  </a:lnTo>
                  <a:lnTo>
                    <a:pt x="705" y="2"/>
                  </a:lnTo>
                  <a:lnTo>
                    <a:pt x="706" y="2"/>
                  </a:lnTo>
                  <a:lnTo>
                    <a:pt x="707" y="0"/>
                  </a:lnTo>
                  <a:lnTo>
                    <a:pt x="707" y="2"/>
                  </a:lnTo>
                  <a:lnTo>
                    <a:pt x="708" y="3"/>
                  </a:lnTo>
                  <a:lnTo>
                    <a:pt x="708" y="4"/>
                  </a:lnTo>
                  <a:lnTo>
                    <a:pt x="709" y="5"/>
                  </a:lnTo>
                  <a:close/>
                  <a:moveTo>
                    <a:pt x="961" y="11"/>
                  </a:moveTo>
                  <a:lnTo>
                    <a:pt x="960" y="12"/>
                  </a:lnTo>
                  <a:lnTo>
                    <a:pt x="959" y="12"/>
                  </a:lnTo>
                  <a:lnTo>
                    <a:pt x="956" y="12"/>
                  </a:lnTo>
                  <a:lnTo>
                    <a:pt x="953" y="12"/>
                  </a:lnTo>
                  <a:lnTo>
                    <a:pt x="952" y="12"/>
                  </a:lnTo>
                  <a:lnTo>
                    <a:pt x="949" y="15"/>
                  </a:lnTo>
                  <a:lnTo>
                    <a:pt x="948" y="15"/>
                  </a:lnTo>
                  <a:lnTo>
                    <a:pt x="944" y="16"/>
                  </a:lnTo>
                  <a:lnTo>
                    <a:pt x="942" y="16"/>
                  </a:lnTo>
                  <a:lnTo>
                    <a:pt x="940" y="19"/>
                  </a:lnTo>
                  <a:lnTo>
                    <a:pt x="936" y="22"/>
                  </a:lnTo>
                  <a:lnTo>
                    <a:pt x="934" y="24"/>
                  </a:lnTo>
                  <a:lnTo>
                    <a:pt x="932" y="27"/>
                  </a:lnTo>
                  <a:lnTo>
                    <a:pt x="931" y="29"/>
                  </a:lnTo>
                  <a:lnTo>
                    <a:pt x="930" y="29"/>
                  </a:lnTo>
                  <a:lnTo>
                    <a:pt x="929" y="30"/>
                  </a:lnTo>
                  <a:lnTo>
                    <a:pt x="926" y="30"/>
                  </a:lnTo>
                  <a:lnTo>
                    <a:pt x="925" y="30"/>
                  </a:lnTo>
                  <a:lnTo>
                    <a:pt x="924" y="30"/>
                  </a:lnTo>
                  <a:lnTo>
                    <a:pt x="924" y="31"/>
                  </a:lnTo>
                  <a:lnTo>
                    <a:pt x="923" y="31"/>
                  </a:lnTo>
                  <a:lnTo>
                    <a:pt x="922" y="30"/>
                  </a:lnTo>
                  <a:lnTo>
                    <a:pt x="922" y="29"/>
                  </a:lnTo>
                  <a:lnTo>
                    <a:pt x="921" y="28"/>
                  </a:lnTo>
                  <a:lnTo>
                    <a:pt x="918" y="29"/>
                  </a:lnTo>
                  <a:lnTo>
                    <a:pt x="917" y="30"/>
                  </a:lnTo>
                  <a:lnTo>
                    <a:pt x="917" y="31"/>
                  </a:lnTo>
                  <a:lnTo>
                    <a:pt x="917" y="32"/>
                  </a:lnTo>
                  <a:lnTo>
                    <a:pt x="918" y="32"/>
                  </a:lnTo>
                  <a:lnTo>
                    <a:pt x="918" y="33"/>
                  </a:lnTo>
                  <a:lnTo>
                    <a:pt x="917" y="33"/>
                  </a:lnTo>
                  <a:lnTo>
                    <a:pt x="917" y="35"/>
                  </a:lnTo>
                  <a:lnTo>
                    <a:pt x="916" y="36"/>
                  </a:lnTo>
                  <a:lnTo>
                    <a:pt x="915" y="38"/>
                  </a:lnTo>
                  <a:lnTo>
                    <a:pt x="913" y="40"/>
                  </a:lnTo>
                  <a:lnTo>
                    <a:pt x="909" y="42"/>
                  </a:lnTo>
                  <a:lnTo>
                    <a:pt x="907" y="45"/>
                  </a:lnTo>
                  <a:lnTo>
                    <a:pt x="905" y="47"/>
                  </a:lnTo>
                  <a:lnTo>
                    <a:pt x="903" y="50"/>
                  </a:lnTo>
                  <a:lnTo>
                    <a:pt x="900" y="52"/>
                  </a:lnTo>
                  <a:lnTo>
                    <a:pt x="899" y="52"/>
                  </a:lnTo>
                  <a:lnTo>
                    <a:pt x="897" y="53"/>
                  </a:lnTo>
                  <a:lnTo>
                    <a:pt x="895" y="55"/>
                  </a:lnTo>
                  <a:lnTo>
                    <a:pt x="895" y="56"/>
                  </a:lnTo>
                  <a:lnTo>
                    <a:pt x="893" y="57"/>
                  </a:lnTo>
                  <a:lnTo>
                    <a:pt x="893" y="58"/>
                  </a:lnTo>
                  <a:lnTo>
                    <a:pt x="892" y="60"/>
                  </a:lnTo>
                  <a:lnTo>
                    <a:pt x="892" y="58"/>
                  </a:lnTo>
                  <a:lnTo>
                    <a:pt x="891" y="58"/>
                  </a:lnTo>
                  <a:lnTo>
                    <a:pt x="890" y="58"/>
                  </a:lnTo>
                  <a:lnTo>
                    <a:pt x="889" y="57"/>
                  </a:lnTo>
                  <a:lnTo>
                    <a:pt x="889" y="56"/>
                  </a:lnTo>
                  <a:lnTo>
                    <a:pt x="890" y="55"/>
                  </a:lnTo>
                  <a:lnTo>
                    <a:pt x="891" y="54"/>
                  </a:lnTo>
                  <a:lnTo>
                    <a:pt x="892" y="53"/>
                  </a:lnTo>
                  <a:lnTo>
                    <a:pt x="892" y="52"/>
                  </a:lnTo>
                  <a:lnTo>
                    <a:pt x="892" y="50"/>
                  </a:lnTo>
                  <a:lnTo>
                    <a:pt x="891" y="49"/>
                  </a:lnTo>
                  <a:lnTo>
                    <a:pt x="892" y="48"/>
                  </a:lnTo>
                  <a:lnTo>
                    <a:pt x="892" y="49"/>
                  </a:lnTo>
                  <a:lnTo>
                    <a:pt x="893" y="50"/>
                  </a:lnTo>
                  <a:lnTo>
                    <a:pt x="893" y="52"/>
                  </a:lnTo>
                  <a:lnTo>
                    <a:pt x="895" y="52"/>
                  </a:lnTo>
                  <a:lnTo>
                    <a:pt x="895" y="50"/>
                  </a:lnTo>
                  <a:lnTo>
                    <a:pt x="896" y="49"/>
                  </a:lnTo>
                  <a:lnTo>
                    <a:pt x="896" y="48"/>
                  </a:lnTo>
                  <a:lnTo>
                    <a:pt x="895" y="48"/>
                  </a:lnTo>
                  <a:lnTo>
                    <a:pt x="895" y="46"/>
                  </a:lnTo>
                  <a:lnTo>
                    <a:pt x="896" y="46"/>
                  </a:lnTo>
                  <a:lnTo>
                    <a:pt x="897" y="47"/>
                  </a:lnTo>
                  <a:lnTo>
                    <a:pt x="898" y="48"/>
                  </a:lnTo>
                  <a:lnTo>
                    <a:pt x="899" y="47"/>
                  </a:lnTo>
                  <a:lnTo>
                    <a:pt x="900" y="46"/>
                  </a:lnTo>
                  <a:lnTo>
                    <a:pt x="901" y="44"/>
                  </a:lnTo>
                  <a:lnTo>
                    <a:pt x="901" y="42"/>
                  </a:lnTo>
                  <a:lnTo>
                    <a:pt x="901" y="41"/>
                  </a:lnTo>
                  <a:lnTo>
                    <a:pt x="900" y="40"/>
                  </a:lnTo>
                  <a:lnTo>
                    <a:pt x="899" y="40"/>
                  </a:lnTo>
                  <a:lnTo>
                    <a:pt x="898" y="39"/>
                  </a:lnTo>
                  <a:lnTo>
                    <a:pt x="898" y="38"/>
                  </a:lnTo>
                  <a:lnTo>
                    <a:pt x="900" y="37"/>
                  </a:lnTo>
                  <a:lnTo>
                    <a:pt x="901" y="39"/>
                  </a:lnTo>
                  <a:lnTo>
                    <a:pt x="903" y="39"/>
                  </a:lnTo>
                  <a:lnTo>
                    <a:pt x="904" y="38"/>
                  </a:lnTo>
                  <a:lnTo>
                    <a:pt x="904" y="37"/>
                  </a:lnTo>
                  <a:lnTo>
                    <a:pt x="904" y="36"/>
                  </a:lnTo>
                  <a:lnTo>
                    <a:pt x="908" y="33"/>
                  </a:lnTo>
                  <a:lnTo>
                    <a:pt x="909" y="32"/>
                  </a:lnTo>
                  <a:lnTo>
                    <a:pt x="912" y="31"/>
                  </a:lnTo>
                  <a:lnTo>
                    <a:pt x="912" y="30"/>
                  </a:lnTo>
                  <a:lnTo>
                    <a:pt x="913" y="29"/>
                  </a:lnTo>
                  <a:lnTo>
                    <a:pt x="913" y="28"/>
                  </a:lnTo>
                  <a:lnTo>
                    <a:pt x="913" y="25"/>
                  </a:lnTo>
                  <a:lnTo>
                    <a:pt x="913" y="24"/>
                  </a:lnTo>
                  <a:lnTo>
                    <a:pt x="914" y="24"/>
                  </a:lnTo>
                  <a:lnTo>
                    <a:pt x="914" y="23"/>
                  </a:lnTo>
                  <a:lnTo>
                    <a:pt x="915" y="23"/>
                  </a:lnTo>
                  <a:lnTo>
                    <a:pt x="915" y="24"/>
                  </a:lnTo>
                  <a:lnTo>
                    <a:pt x="916" y="25"/>
                  </a:lnTo>
                  <a:lnTo>
                    <a:pt x="917" y="25"/>
                  </a:lnTo>
                  <a:lnTo>
                    <a:pt x="918" y="24"/>
                  </a:lnTo>
                  <a:lnTo>
                    <a:pt x="919" y="23"/>
                  </a:lnTo>
                  <a:lnTo>
                    <a:pt x="922" y="20"/>
                  </a:lnTo>
                  <a:lnTo>
                    <a:pt x="923" y="19"/>
                  </a:lnTo>
                  <a:lnTo>
                    <a:pt x="927" y="18"/>
                  </a:lnTo>
                  <a:lnTo>
                    <a:pt x="927" y="16"/>
                  </a:lnTo>
                  <a:lnTo>
                    <a:pt x="927" y="15"/>
                  </a:lnTo>
                  <a:lnTo>
                    <a:pt x="926" y="15"/>
                  </a:lnTo>
                  <a:lnTo>
                    <a:pt x="926" y="14"/>
                  </a:lnTo>
                  <a:lnTo>
                    <a:pt x="927" y="12"/>
                  </a:lnTo>
                  <a:lnTo>
                    <a:pt x="926" y="12"/>
                  </a:lnTo>
                  <a:lnTo>
                    <a:pt x="926" y="11"/>
                  </a:lnTo>
                  <a:lnTo>
                    <a:pt x="926" y="10"/>
                  </a:lnTo>
                  <a:lnTo>
                    <a:pt x="926" y="8"/>
                  </a:lnTo>
                  <a:lnTo>
                    <a:pt x="927" y="7"/>
                  </a:lnTo>
                  <a:lnTo>
                    <a:pt x="929" y="7"/>
                  </a:lnTo>
                  <a:lnTo>
                    <a:pt x="930" y="6"/>
                  </a:lnTo>
                  <a:lnTo>
                    <a:pt x="930" y="7"/>
                  </a:lnTo>
                  <a:lnTo>
                    <a:pt x="931" y="8"/>
                  </a:lnTo>
                  <a:lnTo>
                    <a:pt x="932" y="11"/>
                  </a:lnTo>
                  <a:lnTo>
                    <a:pt x="932" y="12"/>
                  </a:lnTo>
                  <a:lnTo>
                    <a:pt x="932" y="13"/>
                  </a:lnTo>
                  <a:lnTo>
                    <a:pt x="932" y="14"/>
                  </a:lnTo>
                  <a:lnTo>
                    <a:pt x="933" y="15"/>
                  </a:lnTo>
                  <a:lnTo>
                    <a:pt x="934" y="15"/>
                  </a:lnTo>
                  <a:lnTo>
                    <a:pt x="943" y="14"/>
                  </a:lnTo>
                  <a:lnTo>
                    <a:pt x="946" y="13"/>
                  </a:lnTo>
                  <a:lnTo>
                    <a:pt x="947" y="11"/>
                  </a:lnTo>
                  <a:lnTo>
                    <a:pt x="948" y="10"/>
                  </a:lnTo>
                  <a:lnTo>
                    <a:pt x="948" y="8"/>
                  </a:lnTo>
                  <a:lnTo>
                    <a:pt x="949" y="7"/>
                  </a:lnTo>
                  <a:lnTo>
                    <a:pt x="950" y="6"/>
                  </a:lnTo>
                  <a:lnTo>
                    <a:pt x="951" y="5"/>
                  </a:lnTo>
                  <a:lnTo>
                    <a:pt x="952" y="4"/>
                  </a:lnTo>
                  <a:lnTo>
                    <a:pt x="953" y="4"/>
                  </a:lnTo>
                  <a:lnTo>
                    <a:pt x="955" y="4"/>
                  </a:lnTo>
                  <a:lnTo>
                    <a:pt x="955" y="3"/>
                  </a:lnTo>
                  <a:lnTo>
                    <a:pt x="955" y="2"/>
                  </a:lnTo>
                  <a:lnTo>
                    <a:pt x="956" y="2"/>
                  </a:lnTo>
                  <a:lnTo>
                    <a:pt x="959" y="0"/>
                  </a:lnTo>
                  <a:lnTo>
                    <a:pt x="960" y="0"/>
                  </a:lnTo>
                  <a:lnTo>
                    <a:pt x="961" y="2"/>
                  </a:lnTo>
                  <a:lnTo>
                    <a:pt x="964" y="3"/>
                  </a:lnTo>
                  <a:lnTo>
                    <a:pt x="964" y="4"/>
                  </a:lnTo>
                  <a:lnTo>
                    <a:pt x="962" y="5"/>
                  </a:lnTo>
                  <a:lnTo>
                    <a:pt x="961" y="5"/>
                  </a:lnTo>
                  <a:lnTo>
                    <a:pt x="961" y="6"/>
                  </a:lnTo>
                  <a:lnTo>
                    <a:pt x="961" y="7"/>
                  </a:lnTo>
                  <a:lnTo>
                    <a:pt x="962" y="8"/>
                  </a:lnTo>
                  <a:lnTo>
                    <a:pt x="962" y="10"/>
                  </a:lnTo>
                  <a:lnTo>
                    <a:pt x="961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4" name="Freeform 890">
              <a:extLst>
                <a:ext uri="{FF2B5EF4-FFF2-40B4-BE49-F238E27FC236}">
                  <a16:creationId xmlns:a16="http://schemas.microsoft.com/office/drawing/2014/main" id="{BFD1ED67-84C0-72CD-F65A-CA8E86B7B1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974" y="4102207"/>
              <a:ext cx="2230698" cy="823141"/>
            </a:xfrm>
            <a:custGeom>
              <a:avLst/>
              <a:gdLst>
                <a:gd name="T0" fmla="*/ 893 w 1710"/>
                <a:gd name="T1" fmla="*/ 583 h 631"/>
                <a:gd name="T2" fmla="*/ 765 w 1710"/>
                <a:gd name="T3" fmla="*/ 552 h 631"/>
                <a:gd name="T4" fmla="*/ 774 w 1710"/>
                <a:gd name="T5" fmla="*/ 549 h 631"/>
                <a:gd name="T6" fmla="*/ 1624 w 1710"/>
                <a:gd name="T7" fmla="*/ 529 h 631"/>
                <a:gd name="T8" fmla="*/ 898 w 1710"/>
                <a:gd name="T9" fmla="*/ 547 h 631"/>
                <a:gd name="T10" fmla="*/ 846 w 1710"/>
                <a:gd name="T11" fmla="*/ 531 h 631"/>
                <a:gd name="T12" fmla="*/ 952 w 1710"/>
                <a:gd name="T13" fmla="*/ 531 h 631"/>
                <a:gd name="T14" fmla="*/ 1290 w 1710"/>
                <a:gd name="T15" fmla="*/ 522 h 631"/>
                <a:gd name="T16" fmla="*/ 1607 w 1710"/>
                <a:gd name="T17" fmla="*/ 536 h 631"/>
                <a:gd name="T18" fmla="*/ 1362 w 1710"/>
                <a:gd name="T19" fmla="*/ 489 h 631"/>
                <a:gd name="T20" fmla="*/ 753 w 1710"/>
                <a:gd name="T21" fmla="*/ 479 h 631"/>
                <a:gd name="T22" fmla="*/ 1458 w 1710"/>
                <a:gd name="T23" fmla="*/ 448 h 631"/>
                <a:gd name="T24" fmla="*/ 643 w 1710"/>
                <a:gd name="T25" fmla="*/ 479 h 631"/>
                <a:gd name="T26" fmla="*/ 646 w 1710"/>
                <a:gd name="T27" fmla="*/ 535 h 631"/>
                <a:gd name="T28" fmla="*/ 383 w 1710"/>
                <a:gd name="T29" fmla="*/ 477 h 631"/>
                <a:gd name="T30" fmla="*/ 1211 w 1710"/>
                <a:gd name="T31" fmla="*/ 427 h 631"/>
                <a:gd name="T32" fmla="*/ 1060 w 1710"/>
                <a:gd name="T33" fmla="*/ 418 h 631"/>
                <a:gd name="T34" fmla="*/ 1037 w 1710"/>
                <a:gd name="T35" fmla="*/ 426 h 631"/>
                <a:gd name="T36" fmla="*/ 1245 w 1710"/>
                <a:gd name="T37" fmla="*/ 356 h 631"/>
                <a:gd name="T38" fmla="*/ 1215 w 1710"/>
                <a:gd name="T39" fmla="*/ 339 h 631"/>
                <a:gd name="T40" fmla="*/ 1328 w 1710"/>
                <a:gd name="T41" fmla="*/ 364 h 631"/>
                <a:gd name="T42" fmla="*/ 199 w 1710"/>
                <a:gd name="T43" fmla="*/ 330 h 631"/>
                <a:gd name="T44" fmla="*/ 1465 w 1710"/>
                <a:gd name="T45" fmla="*/ 297 h 631"/>
                <a:gd name="T46" fmla="*/ 1301 w 1710"/>
                <a:gd name="T47" fmla="*/ 286 h 631"/>
                <a:gd name="T48" fmla="*/ 518 w 1710"/>
                <a:gd name="T49" fmla="*/ 279 h 631"/>
                <a:gd name="T50" fmla="*/ 1202 w 1710"/>
                <a:gd name="T51" fmla="*/ 271 h 631"/>
                <a:gd name="T52" fmla="*/ 1300 w 1710"/>
                <a:gd name="T53" fmla="*/ 265 h 631"/>
                <a:gd name="T54" fmla="*/ 1322 w 1710"/>
                <a:gd name="T55" fmla="*/ 255 h 631"/>
                <a:gd name="T56" fmla="*/ 1418 w 1710"/>
                <a:gd name="T57" fmla="*/ 240 h 631"/>
                <a:gd name="T58" fmla="*/ 1550 w 1710"/>
                <a:gd name="T59" fmla="*/ 304 h 631"/>
                <a:gd name="T60" fmla="*/ 1650 w 1710"/>
                <a:gd name="T61" fmla="*/ 528 h 631"/>
                <a:gd name="T62" fmla="*/ 1587 w 1710"/>
                <a:gd name="T63" fmla="*/ 415 h 631"/>
                <a:gd name="T64" fmla="*/ 1438 w 1710"/>
                <a:gd name="T65" fmla="*/ 342 h 631"/>
                <a:gd name="T66" fmla="*/ 1425 w 1710"/>
                <a:gd name="T67" fmla="*/ 312 h 631"/>
                <a:gd name="T68" fmla="*/ 1368 w 1710"/>
                <a:gd name="T69" fmla="*/ 280 h 631"/>
                <a:gd name="T70" fmla="*/ 1204 w 1710"/>
                <a:gd name="T71" fmla="*/ 244 h 631"/>
                <a:gd name="T72" fmla="*/ 1344 w 1710"/>
                <a:gd name="T73" fmla="*/ 234 h 631"/>
                <a:gd name="T74" fmla="*/ 353 w 1710"/>
                <a:gd name="T75" fmla="*/ 225 h 631"/>
                <a:gd name="T76" fmla="*/ 344 w 1710"/>
                <a:gd name="T77" fmla="*/ 195 h 631"/>
                <a:gd name="T78" fmla="*/ 286 w 1710"/>
                <a:gd name="T79" fmla="*/ 191 h 631"/>
                <a:gd name="T80" fmla="*/ 107 w 1710"/>
                <a:gd name="T81" fmla="*/ 192 h 631"/>
                <a:gd name="T82" fmla="*/ 1025 w 1710"/>
                <a:gd name="T83" fmla="*/ 203 h 631"/>
                <a:gd name="T84" fmla="*/ 1057 w 1710"/>
                <a:gd name="T85" fmla="*/ 248 h 631"/>
                <a:gd name="T86" fmla="*/ 1029 w 1710"/>
                <a:gd name="T87" fmla="*/ 373 h 631"/>
                <a:gd name="T88" fmla="*/ 946 w 1710"/>
                <a:gd name="T89" fmla="*/ 359 h 631"/>
                <a:gd name="T90" fmla="*/ 893 w 1710"/>
                <a:gd name="T91" fmla="*/ 317 h 631"/>
                <a:gd name="T92" fmla="*/ 1005 w 1710"/>
                <a:gd name="T93" fmla="*/ 183 h 631"/>
                <a:gd name="T94" fmla="*/ 1222 w 1710"/>
                <a:gd name="T95" fmla="*/ 153 h 631"/>
                <a:gd name="T96" fmla="*/ 1231 w 1710"/>
                <a:gd name="T97" fmla="*/ 242 h 631"/>
                <a:gd name="T98" fmla="*/ 1250 w 1710"/>
                <a:gd name="T99" fmla="*/ 126 h 631"/>
                <a:gd name="T100" fmla="*/ 835 w 1710"/>
                <a:gd name="T101" fmla="*/ 96 h 631"/>
                <a:gd name="T102" fmla="*/ 483 w 1710"/>
                <a:gd name="T103" fmla="*/ 71 h 631"/>
                <a:gd name="T104" fmla="*/ 849 w 1710"/>
                <a:gd name="T105" fmla="*/ 146 h 631"/>
                <a:gd name="T106" fmla="*/ 832 w 1710"/>
                <a:gd name="T107" fmla="*/ 252 h 631"/>
                <a:gd name="T108" fmla="*/ 724 w 1710"/>
                <a:gd name="T109" fmla="*/ 352 h 631"/>
                <a:gd name="T110" fmla="*/ 553 w 1710"/>
                <a:gd name="T111" fmla="*/ 288 h 631"/>
                <a:gd name="T112" fmla="*/ 544 w 1710"/>
                <a:gd name="T113" fmla="*/ 154 h 631"/>
                <a:gd name="T114" fmla="*/ 751 w 1710"/>
                <a:gd name="T115" fmla="*/ 109 h 631"/>
                <a:gd name="T116" fmla="*/ 118 w 1710"/>
                <a:gd name="T117" fmla="*/ 66 h 631"/>
                <a:gd name="T118" fmla="*/ 283 w 1710"/>
                <a:gd name="T119" fmla="*/ 213 h 631"/>
                <a:gd name="T120" fmla="*/ 355 w 1710"/>
                <a:gd name="T121" fmla="*/ 322 h 631"/>
                <a:gd name="T122" fmla="*/ 342 w 1710"/>
                <a:gd name="T123" fmla="*/ 428 h 631"/>
                <a:gd name="T124" fmla="*/ 139 w 1710"/>
                <a:gd name="T125" fmla="*/ 167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10" h="631">
                  <a:moveTo>
                    <a:pt x="989" y="619"/>
                  </a:moveTo>
                  <a:lnTo>
                    <a:pt x="990" y="619"/>
                  </a:lnTo>
                  <a:lnTo>
                    <a:pt x="990" y="620"/>
                  </a:lnTo>
                  <a:lnTo>
                    <a:pt x="989" y="620"/>
                  </a:lnTo>
                  <a:lnTo>
                    <a:pt x="988" y="621"/>
                  </a:lnTo>
                  <a:lnTo>
                    <a:pt x="987" y="621"/>
                  </a:lnTo>
                  <a:lnTo>
                    <a:pt x="986" y="620"/>
                  </a:lnTo>
                  <a:lnTo>
                    <a:pt x="987" y="620"/>
                  </a:lnTo>
                  <a:lnTo>
                    <a:pt x="988" y="619"/>
                  </a:lnTo>
                  <a:lnTo>
                    <a:pt x="989" y="619"/>
                  </a:lnTo>
                  <a:close/>
                  <a:moveTo>
                    <a:pt x="1055" y="618"/>
                  </a:moveTo>
                  <a:lnTo>
                    <a:pt x="1055" y="619"/>
                  </a:lnTo>
                  <a:lnTo>
                    <a:pt x="1056" y="619"/>
                  </a:lnTo>
                  <a:lnTo>
                    <a:pt x="1057" y="620"/>
                  </a:lnTo>
                  <a:lnTo>
                    <a:pt x="1057" y="621"/>
                  </a:lnTo>
                  <a:lnTo>
                    <a:pt x="1056" y="622"/>
                  </a:lnTo>
                  <a:lnTo>
                    <a:pt x="1055" y="622"/>
                  </a:lnTo>
                  <a:lnTo>
                    <a:pt x="1053" y="622"/>
                  </a:lnTo>
                  <a:lnTo>
                    <a:pt x="1051" y="623"/>
                  </a:lnTo>
                  <a:lnTo>
                    <a:pt x="1051" y="624"/>
                  </a:lnTo>
                  <a:lnTo>
                    <a:pt x="1050" y="624"/>
                  </a:lnTo>
                  <a:lnTo>
                    <a:pt x="1050" y="625"/>
                  </a:lnTo>
                  <a:lnTo>
                    <a:pt x="1049" y="627"/>
                  </a:lnTo>
                  <a:lnTo>
                    <a:pt x="1048" y="628"/>
                  </a:lnTo>
                  <a:lnTo>
                    <a:pt x="1046" y="628"/>
                  </a:lnTo>
                  <a:lnTo>
                    <a:pt x="1040" y="629"/>
                  </a:lnTo>
                  <a:lnTo>
                    <a:pt x="1040" y="630"/>
                  </a:lnTo>
                  <a:lnTo>
                    <a:pt x="1039" y="630"/>
                  </a:lnTo>
                  <a:lnTo>
                    <a:pt x="1040" y="630"/>
                  </a:lnTo>
                  <a:lnTo>
                    <a:pt x="1040" y="631"/>
                  </a:lnTo>
                  <a:lnTo>
                    <a:pt x="1037" y="631"/>
                  </a:lnTo>
                  <a:lnTo>
                    <a:pt x="1035" y="631"/>
                  </a:lnTo>
                  <a:lnTo>
                    <a:pt x="1034" y="630"/>
                  </a:lnTo>
                  <a:lnTo>
                    <a:pt x="1034" y="627"/>
                  </a:lnTo>
                  <a:lnTo>
                    <a:pt x="1034" y="625"/>
                  </a:lnTo>
                  <a:lnTo>
                    <a:pt x="1035" y="624"/>
                  </a:lnTo>
                  <a:lnTo>
                    <a:pt x="1038" y="624"/>
                  </a:lnTo>
                  <a:lnTo>
                    <a:pt x="1039" y="624"/>
                  </a:lnTo>
                  <a:lnTo>
                    <a:pt x="1040" y="624"/>
                  </a:lnTo>
                  <a:lnTo>
                    <a:pt x="1041" y="623"/>
                  </a:lnTo>
                  <a:lnTo>
                    <a:pt x="1042" y="623"/>
                  </a:lnTo>
                  <a:lnTo>
                    <a:pt x="1044" y="621"/>
                  </a:lnTo>
                  <a:lnTo>
                    <a:pt x="1046" y="621"/>
                  </a:lnTo>
                  <a:lnTo>
                    <a:pt x="1047" y="620"/>
                  </a:lnTo>
                  <a:lnTo>
                    <a:pt x="1048" y="620"/>
                  </a:lnTo>
                  <a:lnTo>
                    <a:pt x="1048" y="619"/>
                  </a:lnTo>
                  <a:lnTo>
                    <a:pt x="1048" y="618"/>
                  </a:lnTo>
                  <a:lnTo>
                    <a:pt x="1049" y="618"/>
                  </a:lnTo>
                  <a:lnTo>
                    <a:pt x="1049" y="616"/>
                  </a:lnTo>
                  <a:lnTo>
                    <a:pt x="1050" y="616"/>
                  </a:lnTo>
                  <a:lnTo>
                    <a:pt x="1051" y="615"/>
                  </a:lnTo>
                  <a:lnTo>
                    <a:pt x="1053" y="615"/>
                  </a:lnTo>
                  <a:lnTo>
                    <a:pt x="1053" y="614"/>
                  </a:lnTo>
                  <a:lnTo>
                    <a:pt x="1055" y="613"/>
                  </a:lnTo>
                  <a:lnTo>
                    <a:pt x="1056" y="613"/>
                  </a:lnTo>
                  <a:lnTo>
                    <a:pt x="1056" y="614"/>
                  </a:lnTo>
                  <a:lnTo>
                    <a:pt x="1055" y="615"/>
                  </a:lnTo>
                  <a:lnTo>
                    <a:pt x="1056" y="615"/>
                  </a:lnTo>
                  <a:lnTo>
                    <a:pt x="1056" y="616"/>
                  </a:lnTo>
                  <a:lnTo>
                    <a:pt x="1055" y="618"/>
                  </a:lnTo>
                  <a:close/>
                  <a:moveTo>
                    <a:pt x="1001" y="613"/>
                  </a:moveTo>
                  <a:lnTo>
                    <a:pt x="1003" y="613"/>
                  </a:lnTo>
                  <a:lnTo>
                    <a:pt x="1004" y="613"/>
                  </a:lnTo>
                  <a:lnTo>
                    <a:pt x="1004" y="614"/>
                  </a:lnTo>
                  <a:lnTo>
                    <a:pt x="1004" y="615"/>
                  </a:lnTo>
                  <a:lnTo>
                    <a:pt x="1004" y="616"/>
                  </a:lnTo>
                  <a:lnTo>
                    <a:pt x="1001" y="618"/>
                  </a:lnTo>
                  <a:lnTo>
                    <a:pt x="1000" y="618"/>
                  </a:lnTo>
                  <a:lnTo>
                    <a:pt x="1000" y="619"/>
                  </a:lnTo>
                  <a:lnTo>
                    <a:pt x="999" y="619"/>
                  </a:lnTo>
                  <a:lnTo>
                    <a:pt x="998" y="619"/>
                  </a:lnTo>
                  <a:lnTo>
                    <a:pt x="996" y="619"/>
                  </a:lnTo>
                  <a:lnTo>
                    <a:pt x="995" y="619"/>
                  </a:lnTo>
                  <a:lnTo>
                    <a:pt x="994" y="619"/>
                  </a:lnTo>
                  <a:lnTo>
                    <a:pt x="992" y="619"/>
                  </a:lnTo>
                  <a:lnTo>
                    <a:pt x="992" y="618"/>
                  </a:lnTo>
                  <a:lnTo>
                    <a:pt x="997" y="615"/>
                  </a:lnTo>
                  <a:lnTo>
                    <a:pt x="998" y="613"/>
                  </a:lnTo>
                  <a:lnTo>
                    <a:pt x="999" y="613"/>
                  </a:lnTo>
                  <a:lnTo>
                    <a:pt x="1000" y="612"/>
                  </a:lnTo>
                  <a:lnTo>
                    <a:pt x="1001" y="613"/>
                  </a:lnTo>
                  <a:close/>
                  <a:moveTo>
                    <a:pt x="1058" y="604"/>
                  </a:moveTo>
                  <a:lnTo>
                    <a:pt x="1058" y="605"/>
                  </a:lnTo>
                  <a:lnTo>
                    <a:pt x="1057" y="605"/>
                  </a:lnTo>
                  <a:lnTo>
                    <a:pt x="1056" y="605"/>
                  </a:lnTo>
                  <a:lnTo>
                    <a:pt x="1057" y="606"/>
                  </a:lnTo>
                  <a:lnTo>
                    <a:pt x="1057" y="607"/>
                  </a:lnTo>
                  <a:lnTo>
                    <a:pt x="1056" y="608"/>
                  </a:lnTo>
                  <a:lnTo>
                    <a:pt x="1057" y="608"/>
                  </a:lnTo>
                  <a:lnTo>
                    <a:pt x="1056" y="608"/>
                  </a:lnTo>
                  <a:lnTo>
                    <a:pt x="1055" y="608"/>
                  </a:lnTo>
                  <a:lnTo>
                    <a:pt x="1055" y="607"/>
                  </a:lnTo>
                  <a:lnTo>
                    <a:pt x="1055" y="608"/>
                  </a:lnTo>
                  <a:lnTo>
                    <a:pt x="1053" y="608"/>
                  </a:lnTo>
                  <a:lnTo>
                    <a:pt x="1053" y="610"/>
                  </a:lnTo>
                  <a:lnTo>
                    <a:pt x="1052" y="610"/>
                  </a:lnTo>
                  <a:lnTo>
                    <a:pt x="1052" y="608"/>
                  </a:lnTo>
                  <a:lnTo>
                    <a:pt x="1052" y="607"/>
                  </a:lnTo>
                  <a:lnTo>
                    <a:pt x="1052" y="606"/>
                  </a:lnTo>
                  <a:lnTo>
                    <a:pt x="1053" y="606"/>
                  </a:lnTo>
                  <a:lnTo>
                    <a:pt x="1055" y="605"/>
                  </a:lnTo>
                  <a:lnTo>
                    <a:pt x="1055" y="604"/>
                  </a:lnTo>
                  <a:lnTo>
                    <a:pt x="1056" y="603"/>
                  </a:lnTo>
                  <a:lnTo>
                    <a:pt x="1057" y="602"/>
                  </a:lnTo>
                  <a:lnTo>
                    <a:pt x="1058" y="602"/>
                  </a:lnTo>
                  <a:lnTo>
                    <a:pt x="1058" y="603"/>
                  </a:lnTo>
                  <a:lnTo>
                    <a:pt x="1059" y="603"/>
                  </a:lnTo>
                  <a:lnTo>
                    <a:pt x="1059" y="604"/>
                  </a:lnTo>
                  <a:lnTo>
                    <a:pt x="1058" y="604"/>
                  </a:lnTo>
                  <a:close/>
                  <a:moveTo>
                    <a:pt x="930" y="572"/>
                  </a:moveTo>
                  <a:lnTo>
                    <a:pt x="932" y="576"/>
                  </a:lnTo>
                  <a:lnTo>
                    <a:pt x="934" y="577"/>
                  </a:lnTo>
                  <a:lnTo>
                    <a:pt x="935" y="577"/>
                  </a:lnTo>
                  <a:lnTo>
                    <a:pt x="936" y="577"/>
                  </a:lnTo>
                  <a:lnTo>
                    <a:pt x="936" y="576"/>
                  </a:lnTo>
                  <a:lnTo>
                    <a:pt x="937" y="577"/>
                  </a:lnTo>
                  <a:lnTo>
                    <a:pt x="938" y="577"/>
                  </a:lnTo>
                  <a:lnTo>
                    <a:pt x="938" y="578"/>
                  </a:lnTo>
                  <a:lnTo>
                    <a:pt x="938" y="579"/>
                  </a:lnTo>
                  <a:lnTo>
                    <a:pt x="938" y="580"/>
                  </a:lnTo>
                  <a:lnTo>
                    <a:pt x="939" y="581"/>
                  </a:lnTo>
                  <a:lnTo>
                    <a:pt x="939" y="582"/>
                  </a:lnTo>
                  <a:lnTo>
                    <a:pt x="941" y="583"/>
                  </a:lnTo>
                  <a:lnTo>
                    <a:pt x="943" y="583"/>
                  </a:lnTo>
                  <a:lnTo>
                    <a:pt x="943" y="582"/>
                  </a:lnTo>
                  <a:lnTo>
                    <a:pt x="944" y="582"/>
                  </a:lnTo>
                  <a:lnTo>
                    <a:pt x="946" y="582"/>
                  </a:lnTo>
                  <a:lnTo>
                    <a:pt x="947" y="582"/>
                  </a:lnTo>
                  <a:lnTo>
                    <a:pt x="947" y="583"/>
                  </a:lnTo>
                  <a:lnTo>
                    <a:pt x="948" y="585"/>
                  </a:lnTo>
                  <a:lnTo>
                    <a:pt x="951" y="586"/>
                  </a:lnTo>
                  <a:lnTo>
                    <a:pt x="952" y="588"/>
                  </a:lnTo>
                  <a:lnTo>
                    <a:pt x="953" y="590"/>
                  </a:lnTo>
                  <a:lnTo>
                    <a:pt x="954" y="591"/>
                  </a:lnTo>
                  <a:lnTo>
                    <a:pt x="955" y="593"/>
                  </a:lnTo>
                  <a:lnTo>
                    <a:pt x="957" y="594"/>
                  </a:lnTo>
                  <a:lnTo>
                    <a:pt x="958" y="595"/>
                  </a:lnTo>
                  <a:lnTo>
                    <a:pt x="960" y="596"/>
                  </a:lnTo>
                  <a:lnTo>
                    <a:pt x="961" y="597"/>
                  </a:lnTo>
                  <a:lnTo>
                    <a:pt x="961" y="598"/>
                  </a:lnTo>
                  <a:lnTo>
                    <a:pt x="960" y="599"/>
                  </a:lnTo>
                  <a:lnTo>
                    <a:pt x="960" y="601"/>
                  </a:lnTo>
                  <a:lnTo>
                    <a:pt x="958" y="601"/>
                  </a:lnTo>
                  <a:lnTo>
                    <a:pt x="957" y="603"/>
                  </a:lnTo>
                  <a:lnTo>
                    <a:pt x="956" y="604"/>
                  </a:lnTo>
                  <a:lnTo>
                    <a:pt x="954" y="605"/>
                  </a:lnTo>
                  <a:lnTo>
                    <a:pt x="953" y="605"/>
                  </a:lnTo>
                  <a:lnTo>
                    <a:pt x="951" y="605"/>
                  </a:lnTo>
                  <a:lnTo>
                    <a:pt x="949" y="605"/>
                  </a:lnTo>
                  <a:lnTo>
                    <a:pt x="948" y="606"/>
                  </a:lnTo>
                  <a:lnTo>
                    <a:pt x="947" y="606"/>
                  </a:lnTo>
                  <a:lnTo>
                    <a:pt x="947" y="607"/>
                  </a:lnTo>
                  <a:lnTo>
                    <a:pt x="947" y="608"/>
                  </a:lnTo>
                  <a:lnTo>
                    <a:pt x="946" y="608"/>
                  </a:lnTo>
                  <a:lnTo>
                    <a:pt x="945" y="607"/>
                  </a:lnTo>
                  <a:lnTo>
                    <a:pt x="945" y="606"/>
                  </a:lnTo>
                  <a:lnTo>
                    <a:pt x="944" y="606"/>
                  </a:lnTo>
                  <a:lnTo>
                    <a:pt x="938" y="605"/>
                  </a:lnTo>
                  <a:lnTo>
                    <a:pt x="937" y="605"/>
                  </a:lnTo>
                  <a:lnTo>
                    <a:pt x="935" y="605"/>
                  </a:lnTo>
                  <a:lnTo>
                    <a:pt x="935" y="604"/>
                  </a:lnTo>
                  <a:lnTo>
                    <a:pt x="935" y="603"/>
                  </a:lnTo>
                  <a:lnTo>
                    <a:pt x="932" y="603"/>
                  </a:lnTo>
                  <a:lnTo>
                    <a:pt x="931" y="601"/>
                  </a:lnTo>
                  <a:lnTo>
                    <a:pt x="930" y="601"/>
                  </a:lnTo>
                  <a:lnTo>
                    <a:pt x="930" y="599"/>
                  </a:lnTo>
                  <a:lnTo>
                    <a:pt x="930" y="598"/>
                  </a:lnTo>
                  <a:lnTo>
                    <a:pt x="928" y="596"/>
                  </a:lnTo>
                  <a:lnTo>
                    <a:pt x="928" y="595"/>
                  </a:lnTo>
                  <a:lnTo>
                    <a:pt x="927" y="595"/>
                  </a:lnTo>
                  <a:lnTo>
                    <a:pt x="926" y="595"/>
                  </a:lnTo>
                  <a:lnTo>
                    <a:pt x="926" y="594"/>
                  </a:lnTo>
                  <a:lnTo>
                    <a:pt x="926" y="595"/>
                  </a:lnTo>
                  <a:lnTo>
                    <a:pt x="925" y="594"/>
                  </a:lnTo>
                  <a:lnTo>
                    <a:pt x="923" y="594"/>
                  </a:lnTo>
                  <a:lnTo>
                    <a:pt x="922" y="593"/>
                  </a:lnTo>
                  <a:lnTo>
                    <a:pt x="921" y="593"/>
                  </a:lnTo>
                  <a:lnTo>
                    <a:pt x="920" y="591"/>
                  </a:lnTo>
                  <a:lnTo>
                    <a:pt x="918" y="590"/>
                  </a:lnTo>
                  <a:lnTo>
                    <a:pt x="918" y="589"/>
                  </a:lnTo>
                  <a:lnTo>
                    <a:pt x="917" y="589"/>
                  </a:lnTo>
                  <a:lnTo>
                    <a:pt x="915" y="588"/>
                  </a:lnTo>
                  <a:lnTo>
                    <a:pt x="914" y="588"/>
                  </a:lnTo>
                  <a:lnTo>
                    <a:pt x="912" y="587"/>
                  </a:lnTo>
                  <a:lnTo>
                    <a:pt x="911" y="587"/>
                  </a:lnTo>
                  <a:lnTo>
                    <a:pt x="910" y="587"/>
                  </a:lnTo>
                  <a:lnTo>
                    <a:pt x="909" y="587"/>
                  </a:lnTo>
                  <a:lnTo>
                    <a:pt x="908" y="587"/>
                  </a:lnTo>
                  <a:lnTo>
                    <a:pt x="908" y="588"/>
                  </a:lnTo>
                  <a:lnTo>
                    <a:pt x="906" y="588"/>
                  </a:lnTo>
                  <a:lnTo>
                    <a:pt x="905" y="587"/>
                  </a:lnTo>
                  <a:lnTo>
                    <a:pt x="904" y="587"/>
                  </a:lnTo>
                  <a:lnTo>
                    <a:pt x="903" y="587"/>
                  </a:lnTo>
                  <a:lnTo>
                    <a:pt x="902" y="587"/>
                  </a:lnTo>
                  <a:lnTo>
                    <a:pt x="901" y="587"/>
                  </a:lnTo>
                  <a:lnTo>
                    <a:pt x="898" y="587"/>
                  </a:lnTo>
                  <a:lnTo>
                    <a:pt x="897" y="586"/>
                  </a:lnTo>
                  <a:lnTo>
                    <a:pt x="896" y="586"/>
                  </a:lnTo>
                  <a:lnTo>
                    <a:pt x="895" y="586"/>
                  </a:lnTo>
                  <a:lnTo>
                    <a:pt x="894" y="583"/>
                  </a:lnTo>
                  <a:lnTo>
                    <a:pt x="893" y="583"/>
                  </a:lnTo>
                  <a:lnTo>
                    <a:pt x="893" y="582"/>
                  </a:lnTo>
                  <a:lnTo>
                    <a:pt x="892" y="581"/>
                  </a:lnTo>
                  <a:lnTo>
                    <a:pt x="891" y="580"/>
                  </a:lnTo>
                  <a:lnTo>
                    <a:pt x="889" y="580"/>
                  </a:lnTo>
                  <a:lnTo>
                    <a:pt x="889" y="579"/>
                  </a:lnTo>
                  <a:lnTo>
                    <a:pt x="889" y="578"/>
                  </a:lnTo>
                  <a:lnTo>
                    <a:pt x="891" y="578"/>
                  </a:lnTo>
                  <a:lnTo>
                    <a:pt x="892" y="577"/>
                  </a:lnTo>
                  <a:lnTo>
                    <a:pt x="893" y="576"/>
                  </a:lnTo>
                  <a:lnTo>
                    <a:pt x="894" y="574"/>
                  </a:lnTo>
                  <a:lnTo>
                    <a:pt x="895" y="574"/>
                  </a:lnTo>
                  <a:lnTo>
                    <a:pt x="896" y="574"/>
                  </a:lnTo>
                  <a:lnTo>
                    <a:pt x="897" y="573"/>
                  </a:lnTo>
                  <a:lnTo>
                    <a:pt x="898" y="573"/>
                  </a:lnTo>
                  <a:lnTo>
                    <a:pt x="900" y="573"/>
                  </a:lnTo>
                  <a:lnTo>
                    <a:pt x="901" y="573"/>
                  </a:lnTo>
                  <a:lnTo>
                    <a:pt x="901" y="572"/>
                  </a:lnTo>
                  <a:lnTo>
                    <a:pt x="902" y="572"/>
                  </a:lnTo>
                  <a:lnTo>
                    <a:pt x="903" y="572"/>
                  </a:lnTo>
                  <a:lnTo>
                    <a:pt x="906" y="573"/>
                  </a:lnTo>
                  <a:lnTo>
                    <a:pt x="906" y="572"/>
                  </a:lnTo>
                  <a:lnTo>
                    <a:pt x="908" y="572"/>
                  </a:lnTo>
                  <a:lnTo>
                    <a:pt x="909" y="572"/>
                  </a:lnTo>
                  <a:lnTo>
                    <a:pt x="910" y="572"/>
                  </a:lnTo>
                  <a:lnTo>
                    <a:pt x="911" y="572"/>
                  </a:lnTo>
                  <a:lnTo>
                    <a:pt x="912" y="572"/>
                  </a:lnTo>
                  <a:lnTo>
                    <a:pt x="913" y="572"/>
                  </a:lnTo>
                  <a:lnTo>
                    <a:pt x="915" y="571"/>
                  </a:lnTo>
                  <a:lnTo>
                    <a:pt x="917" y="571"/>
                  </a:lnTo>
                  <a:lnTo>
                    <a:pt x="917" y="572"/>
                  </a:lnTo>
                  <a:lnTo>
                    <a:pt x="918" y="572"/>
                  </a:lnTo>
                  <a:lnTo>
                    <a:pt x="922" y="573"/>
                  </a:lnTo>
                  <a:lnTo>
                    <a:pt x="927" y="570"/>
                  </a:lnTo>
                  <a:lnTo>
                    <a:pt x="928" y="570"/>
                  </a:lnTo>
                  <a:lnTo>
                    <a:pt x="928" y="571"/>
                  </a:lnTo>
                  <a:lnTo>
                    <a:pt x="930" y="572"/>
                  </a:lnTo>
                  <a:close/>
                  <a:moveTo>
                    <a:pt x="1112" y="561"/>
                  </a:moveTo>
                  <a:lnTo>
                    <a:pt x="1113" y="562"/>
                  </a:lnTo>
                  <a:lnTo>
                    <a:pt x="1113" y="561"/>
                  </a:lnTo>
                  <a:lnTo>
                    <a:pt x="1115" y="561"/>
                  </a:lnTo>
                  <a:lnTo>
                    <a:pt x="1116" y="561"/>
                  </a:lnTo>
                  <a:lnTo>
                    <a:pt x="1117" y="560"/>
                  </a:lnTo>
                  <a:lnTo>
                    <a:pt x="1118" y="560"/>
                  </a:lnTo>
                  <a:lnTo>
                    <a:pt x="1118" y="558"/>
                  </a:lnTo>
                  <a:lnTo>
                    <a:pt x="1118" y="557"/>
                  </a:lnTo>
                  <a:lnTo>
                    <a:pt x="1119" y="558"/>
                  </a:lnTo>
                  <a:lnTo>
                    <a:pt x="1120" y="558"/>
                  </a:lnTo>
                  <a:lnTo>
                    <a:pt x="1120" y="560"/>
                  </a:lnTo>
                  <a:lnTo>
                    <a:pt x="1121" y="560"/>
                  </a:lnTo>
                  <a:lnTo>
                    <a:pt x="1121" y="561"/>
                  </a:lnTo>
                  <a:lnTo>
                    <a:pt x="1121" y="562"/>
                  </a:lnTo>
                  <a:lnTo>
                    <a:pt x="1120" y="564"/>
                  </a:lnTo>
                  <a:lnTo>
                    <a:pt x="1121" y="564"/>
                  </a:lnTo>
                  <a:lnTo>
                    <a:pt x="1121" y="565"/>
                  </a:lnTo>
                  <a:lnTo>
                    <a:pt x="1120" y="565"/>
                  </a:lnTo>
                  <a:lnTo>
                    <a:pt x="1119" y="565"/>
                  </a:lnTo>
                  <a:lnTo>
                    <a:pt x="1118" y="566"/>
                  </a:lnTo>
                  <a:lnTo>
                    <a:pt x="1117" y="566"/>
                  </a:lnTo>
                  <a:lnTo>
                    <a:pt x="1117" y="565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3" y="566"/>
                  </a:lnTo>
                  <a:lnTo>
                    <a:pt x="1113" y="568"/>
                  </a:lnTo>
                  <a:lnTo>
                    <a:pt x="1113" y="569"/>
                  </a:lnTo>
                  <a:lnTo>
                    <a:pt x="1113" y="570"/>
                  </a:lnTo>
                  <a:lnTo>
                    <a:pt x="1115" y="570"/>
                  </a:lnTo>
                  <a:lnTo>
                    <a:pt x="1115" y="571"/>
                  </a:lnTo>
                  <a:lnTo>
                    <a:pt x="1116" y="571"/>
                  </a:lnTo>
                  <a:lnTo>
                    <a:pt x="1116" y="572"/>
                  </a:lnTo>
                  <a:lnTo>
                    <a:pt x="1117" y="574"/>
                  </a:lnTo>
                  <a:lnTo>
                    <a:pt x="1118" y="577"/>
                  </a:lnTo>
                  <a:lnTo>
                    <a:pt x="1117" y="578"/>
                  </a:lnTo>
                  <a:lnTo>
                    <a:pt x="1116" y="579"/>
                  </a:lnTo>
                  <a:lnTo>
                    <a:pt x="1115" y="580"/>
                  </a:lnTo>
                  <a:lnTo>
                    <a:pt x="1115" y="583"/>
                  </a:lnTo>
                  <a:lnTo>
                    <a:pt x="1110" y="586"/>
                  </a:lnTo>
                  <a:lnTo>
                    <a:pt x="1110" y="587"/>
                  </a:lnTo>
                  <a:lnTo>
                    <a:pt x="1107" y="590"/>
                  </a:lnTo>
                  <a:lnTo>
                    <a:pt x="1106" y="591"/>
                  </a:lnTo>
                  <a:lnTo>
                    <a:pt x="1106" y="593"/>
                  </a:lnTo>
                  <a:lnTo>
                    <a:pt x="1103" y="594"/>
                  </a:lnTo>
                  <a:lnTo>
                    <a:pt x="1102" y="595"/>
                  </a:lnTo>
                  <a:lnTo>
                    <a:pt x="1101" y="596"/>
                  </a:lnTo>
                  <a:lnTo>
                    <a:pt x="1099" y="597"/>
                  </a:lnTo>
                  <a:lnTo>
                    <a:pt x="1098" y="597"/>
                  </a:lnTo>
                  <a:lnTo>
                    <a:pt x="1098" y="599"/>
                  </a:lnTo>
                  <a:lnTo>
                    <a:pt x="1096" y="599"/>
                  </a:lnTo>
                  <a:lnTo>
                    <a:pt x="1096" y="601"/>
                  </a:lnTo>
                  <a:lnTo>
                    <a:pt x="1095" y="602"/>
                  </a:lnTo>
                  <a:lnTo>
                    <a:pt x="1093" y="603"/>
                  </a:lnTo>
                  <a:lnTo>
                    <a:pt x="1092" y="603"/>
                  </a:lnTo>
                  <a:lnTo>
                    <a:pt x="1089" y="603"/>
                  </a:lnTo>
                  <a:lnTo>
                    <a:pt x="1085" y="603"/>
                  </a:lnTo>
                  <a:lnTo>
                    <a:pt x="1084" y="603"/>
                  </a:lnTo>
                  <a:lnTo>
                    <a:pt x="1083" y="603"/>
                  </a:lnTo>
                  <a:lnTo>
                    <a:pt x="1082" y="603"/>
                  </a:lnTo>
                  <a:lnTo>
                    <a:pt x="1082" y="605"/>
                  </a:lnTo>
                  <a:lnTo>
                    <a:pt x="1081" y="605"/>
                  </a:lnTo>
                  <a:lnTo>
                    <a:pt x="1079" y="606"/>
                  </a:lnTo>
                  <a:lnTo>
                    <a:pt x="1078" y="607"/>
                  </a:lnTo>
                  <a:lnTo>
                    <a:pt x="1075" y="607"/>
                  </a:lnTo>
                  <a:lnTo>
                    <a:pt x="1072" y="610"/>
                  </a:lnTo>
                  <a:lnTo>
                    <a:pt x="1070" y="611"/>
                  </a:lnTo>
                  <a:lnTo>
                    <a:pt x="1069" y="610"/>
                  </a:lnTo>
                  <a:lnTo>
                    <a:pt x="1067" y="611"/>
                  </a:lnTo>
                  <a:lnTo>
                    <a:pt x="1066" y="610"/>
                  </a:lnTo>
                  <a:lnTo>
                    <a:pt x="1065" y="610"/>
                  </a:lnTo>
                  <a:lnTo>
                    <a:pt x="1064" y="610"/>
                  </a:lnTo>
                  <a:lnTo>
                    <a:pt x="1063" y="610"/>
                  </a:lnTo>
                  <a:lnTo>
                    <a:pt x="1061" y="608"/>
                  </a:lnTo>
                  <a:lnTo>
                    <a:pt x="1060" y="608"/>
                  </a:lnTo>
                  <a:lnTo>
                    <a:pt x="1059" y="610"/>
                  </a:lnTo>
                  <a:lnTo>
                    <a:pt x="1058" y="610"/>
                  </a:lnTo>
                  <a:lnTo>
                    <a:pt x="1059" y="608"/>
                  </a:lnTo>
                  <a:lnTo>
                    <a:pt x="1059" y="607"/>
                  </a:lnTo>
                  <a:lnTo>
                    <a:pt x="1059" y="605"/>
                  </a:lnTo>
                  <a:lnTo>
                    <a:pt x="1060" y="604"/>
                  </a:lnTo>
                  <a:lnTo>
                    <a:pt x="1061" y="603"/>
                  </a:lnTo>
                  <a:lnTo>
                    <a:pt x="1063" y="603"/>
                  </a:lnTo>
                  <a:lnTo>
                    <a:pt x="1064" y="602"/>
                  </a:lnTo>
                  <a:lnTo>
                    <a:pt x="1065" y="602"/>
                  </a:lnTo>
                  <a:lnTo>
                    <a:pt x="1066" y="602"/>
                  </a:lnTo>
                  <a:lnTo>
                    <a:pt x="1068" y="601"/>
                  </a:lnTo>
                  <a:lnTo>
                    <a:pt x="1069" y="599"/>
                  </a:lnTo>
                  <a:lnTo>
                    <a:pt x="1068" y="598"/>
                  </a:lnTo>
                  <a:lnTo>
                    <a:pt x="1067" y="597"/>
                  </a:lnTo>
                  <a:lnTo>
                    <a:pt x="1066" y="597"/>
                  </a:lnTo>
                  <a:lnTo>
                    <a:pt x="1065" y="597"/>
                  </a:lnTo>
                  <a:lnTo>
                    <a:pt x="1064" y="598"/>
                  </a:lnTo>
                  <a:lnTo>
                    <a:pt x="1063" y="598"/>
                  </a:lnTo>
                  <a:lnTo>
                    <a:pt x="1063" y="597"/>
                  </a:lnTo>
                  <a:lnTo>
                    <a:pt x="1063" y="594"/>
                  </a:lnTo>
                  <a:lnTo>
                    <a:pt x="1064" y="593"/>
                  </a:lnTo>
                  <a:lnTo>
                    <a:pt x="1065" y="593"/>
                  </a:lnTo>
                  <a:lnTo>
                    <a:pt x="1066" y="591"/>
                  </a:lnTo>
                  <a:lnTo>
                    <a:pt x="1066" y="590"/>
                  </a:lnTo>
                  <a:lnTo>
                    <a:pt x="1066" y="589"/>
                  </a:lnTo>
                  <a:lnTo>
                    <a:pt x="1065" y="588"/>
                  </a:lnTo>
                  <a:lnTo>
                    <a:pt x="1065" y="587"/>
                  </a:lnTo>
                  <a:lnTo>
                    <a:pt x="1066" y="587"/>
                  </a:lnTo>
                  <a:lnTo>
                    <a:pt x="1066" y="583"/>
                  </a:lnTo>
                  <a:lnTo>
                    <a:pt x="1066" y="582"/>
                  </a:lnTo>
                  <a:lnTo>
                    <a:pt x="1066" y="581"/>
                  </a:lnTo>
                  <a:lnTo>
                    <a:pt x="1067" y="581"/>
                  </a:lnTo>
                  <a:lnTo>
                    <a:pt x="1068" y="580"/>
                  </a:lnTo>
                  <a:lnTo>
                    <a:pt x="1069" y="580"/>
                  </a:lnTo>
                  <a:lnTo>
                    <a:pt x="1070" y="578"/>
                  </a:lnTo>
                  <a:lnTo>
                    <a:pt x="1072" y="578"/>
                  </a:lnTo>
                  <a:lnTo>
                    <a:pt x="1072" y="577"/>
                  </a:lnTo>
                  <a:lnTo>
                    <a:pt x="1073" y="577"/>
                  </a:lnTo>
                  <a:lnTo>
                    <a:pt x="1074" y="576"/>
                  </a:lnTo>
                  <a:lnTo>
                    <a:pt x="1075" y="574"/>
                  </a:lnTo>
                  <a:lnTo>
                    <a:pt x="1076" y="573"/>
                  </a:lnTo>
                  <a:lnTo>
                    <a:pt x="1077" y="572"/>
                  </a:lnTo>
                  <a:lnTo>
                    <a:pt x="1078" y="571"/>
                  </a:lnTo>
                  <a:lnTo>
                    <a:pt x="1079" y="571"/>
                  </a:lnTo>
                  <a:lnTo>
                    <a:pt x="1081" y="573"/>
                  </a:lnTo>
                  <a:lnTo>
                    <a:pt x="1082" y="574"/>
                  </a:lnTo>
                  <a:lnTo>
                    <a:pt x="1083" y="574"/>
                  </a:lnTo>
                  <a:lnTo>
                    <a:pt x="1084" y="573"/>
                  </a:lnTo>
                  <a:lnTo>
                    <a:pt x="1085" y="572"/>
                  </a:lnTo>
                  <a:lnTo>
                    <a:pt x="1086" y="573"/>
                  </a:lnTo>
                  <a:lnTo>
                    <a:pt x="1087" y="574"/>
                  </a:lnTo>
                  <a:lnTo>
                    <a:pt x="1087" y="576"/>
                  </a:lnTo>
                  <a:lnTo>
                    <a:pt x="1087" y="577"/>
                  </a:lnTo>
                  <a:lnTo>
                    <a:pt x="1087" y="578"/>
                  </a:lnTo>
                  <a:lnTo>
                    <a:pt x="1089" y="577"/>
                  </a:lnTo>
                  <a:lnTo>
                    <a:pt x="1090" y="577"/>
                  </a:lnTo>
                  <a:lnTo>
                    <a:pt x="1091" y="576"/>
                  </a:lnTo>
                  <a:lnTo>
                    <a:pt x="1090" y="574"/>
                  </a:lnTo>
                  <a:lnTo>
                    <a:pt x="1091" y="574"/>
                  </a:lnTo>
                  <a:lnTo>
                    <a:pt x="1091" y="573"/>
                  </a:lnTo>
                  <a:lnTo>
                    <a:pt x="1091" y="572"/>
                  </a:lnTo>
                  <a:lnTo>
                    <a:pt x="1092" y="572"/>
                  </a:lnTo>
                  <a:lnTo>
                    <a:pt x="1093" y="571"/>
                  </a:lnTo>
                  <a:lnTo>
                    <a:pt x="1094" y="570"/>
                  </a:lnTo>
                  <a:lnTo>
                    <a:pt x="1094" y="568"/>
                  </a:lnTo>
                  <a:lnTo>
                    <a:pt x="1095" y="566"/>
                  </a:lnTo>
                  <a:lnTo>
                    <a:pt x="1095" y="565"/>
                  </a:lnTo>
                  <a:lnTo>
                    <a:pt x="1098" y="565"/>
                  </a:lnTo>
                  <a:lnTo>
                    <a:pt x="1099" y="565"/>
                  </a:lnTo>
                  <a:lnTo>
                    <a:pt x="1101" y="564"/>
                  </a:lnTo>
                  <a:lnTo>
                    <a:pt x="1103" y="563"/>
                  </a:lnTo>
                  <a:lnTo>
                    <a:pt x="1103" y="562"/>
                  </a:lnTo>
                  <a:lnTo>
                    <a:pt x="1103" y="561"/>
                  </a:lnTo>
                  <a:lnTo>
                    <a:pt x="1107" y="561"/>
                  </a:lnTo>
                  <a:lnTo>
                    <a:pt x="1107" y="560"/>
                  </a:lnTo>
                  <a:lnTo>
                    <a:pt x="1108" y="560"/>
                  </a:lnTo>
                  <a:lnTo>
                    <a:pt x="1109" y="558"/>
                  </a:lnTo>
                  <a:lnTo>
                    <a:pt x="1110" y="558"/>
                  </a:lnTo>
                  <a:lnTo>
                    <a:pt x="1111" y="557"/>
                  </a:lnTo>
                  <a:lnTo>
                    <a:pt x="1112" y="557"/>
                  </a:lnTo>
                  <a:lnTo>
                    <a:pt x="1112" y="560"/>
                  </a:lnTo>
                  <a:lnTo>
                    <a:pt x="1112" y="561"/>
                  </a:lnTo>
                  <a:close/>
                  <a:moveTo>
                    <a:pt x="765" y="546"/>
                  </a:moveTo>
                  <a:lnTo>
                    <a:pt x="765" y="547"/>
                  </a:lnTo>
                  <a:lnTo>
                    <a:pt x="765" y="548"/>
                  </a:lnTo>
                  <a:lnTo>
                    <a:pt x="766" y="548"/>
                  </a:lnTo>
                  <a:lnTo>
                    <a:pt x="766" y="549"/>
                  </a:lnTo>
                  <a:lnTo>
                    <a:pt x="766" y="551"/>
                  </a:lnTo>
                  <a:lnTo>
                    <a:pt x="765" y="552"/>
                  </a:lnTo>
                  <a:lnTo>
                    <a:pt x="764" y="551"/>
                  </a:lnTo>
                  <a:lnTo>
                    <a:pt x="762" y="549"/>
                  </a:lnTo>
                  <a:lnTo>
                    <a:pt x="762" y="548"/>
                  </a:lnTo>
                  <a:lnTo>
                    <a:pt x="760" y="548"/>
                  </a:lnTo>
                  <a:lnTo>
                    <a:pt x="763" y="546"/>
                  </a:lnTo>
                  <a:lnTo>
                    <a:pt x="764" y="546"/>
                  </a:lnTo>
                  <a:lnTo>
                    <a:pt x="765" y="546"/>
                  </a:lnTo>
                  <a:close/>
                  <a:moveTo>
                    <a:pt x="918" y="546"/>
                  </a:moveTo>
                  <a:lnTo>
                    <a:pt x="919" y="546"/>
                  </a:lnTo>
                  <a:lnTo>
                    <a:pt x="919" y="545"/>
                  </a:lnTo>
                  <a:lnTo>
                    <a:pt x="919" y="544"/>
                  </a:lnTo>
                  <a:lnTo>
                    <a:pt x="920" y="544"/>
                  </a:lnTo>
                  <a:lnTo>
                    <a:pt x="921" y="544"/>
                  </a:lnTo>
                  <a:lnTo>
                    <a:pt x="921" y="545"/>
                  </a:lnTo>
                  <a:lnTo>
                    <a:pt x="920" y="546"/>
                  </a:lnTo>
                  <a:lnTo>
                    <a:pt x="920" y="547"/>
                  </a:lnTo>
                  <a:lnTo>
                    <a:pt x="919" y="547"/>
                  </a:lnTo>
                  <a:lnTo>
                    <a:pt x="918" y="547"/>
                  </a:lnTo>
                  <a:lnTo>
                    <a:pt x="919" y="548"/>
                  </a:lnTo>
                  <a:lnTo>
                    <a:pt x="919" y="549"/>
                  </a:lnTo>
                  <a:lnTo>
                    <a:pt x="918" y="551"/>
                  </a:lnTo>
                  <a:lnTo>
                    <a:pt x="917" y="551"/>
                  </a:lnTo>
                  <a:lnTo>
                    <a:pt x="917" y="549"/>
                  </a:lnTo>
                  <a:lnTo>
                    <a:pt x="915" y="551"/>
                  </a:lnTo>
                  <a:lnTo>
                    <a:pt x="914" y="549"/>
                  </a:lnTo>
                  <a:lnTo>
                    <a:pt x="915" y="548"/>
                  </a:lnTo>
                  <a:lnTo>
                    <a:pt x="915" y="547"/>
                  </a:lnTo>
                  <a:lnTo>
                    <a:pt x="917" y="547"/>
                  </a:lnTo>
                  <a:lnTo>
                    <a:pt x="917" y="546"/>
                  </a:lnTo>
                  <a:lnTo>
                    <a:pt x="915" y="546"/>
                  </a:lnTo>
                  <a:lnTo>
                    <a:pt x="917" y="546"/>
                  </a:lnTo>
                  <a:lnTo>
                    <a:pt x="915" y="544"/>
                  </a:lnTo>
                  <a:lnTo>
                    <a:pt x="917" y="544"/>
                  </a:lnTo>
                  <a:lnTo>
                    <a:pt x="917" y="545"/>
                  </a:lnTo>
                  <a:lnTo>
                    <a:pt x="918" y="546"/>
                  </a:lnTo>
                  <a:close/>
                  <a:moveTo>
                    <a:pt x="1018" y="539"/>
                  </a:moveTo>
                  <a:lnTo>
                    <a:pt x="1017" y="539"/>
                  </a:lnTo>
                  <a:lnTo>
                    <a:pt x="1016" y="538"/>
                  </a:lnTo>
                  <a:lnTo>
                    <a:pt x="1017" y="537"/>
                  </a:lnTo>
                  <a:lnTo>
                    <a:pt x="1018" y="537"/>
                  </a:lnTo>
                  <a:lnTo>
                    <a:pt x="1020" y="538"/>
                  </a:lnTo>
                  <a:lnTo>
                    <a:pt x="1018" y="539"/>
                  </a:lnTo>
                  <a:close/>
                  <a:moveTo>
                    <a:pt x="682" y="539"/>
                  </a:moveTo>
                  <a:lnTo>
                    <a:pt x="680" y="539"/>
                  </a:lnTo>
                  <a:lnTo>
                    <a:pt x="679" y="539"/>
                  </a:lnTo>
                  <a:lnTo>
                    <a:pt x="679" y="538"/>
                  </a:lnTo>
                  <a:lnTo>
                    <a:pt x="680" y="538"/>
                  </a:lnTo>
                  <a:lnTo>
                    <a:pt x="680" y="537"/>
                  </a:lnTo>
                  <a:lnTo>
                    <a:pt x="681" y="537"/>
                  </a:lnTo>
                  <a:lnTo>
                    <a:pt x="684" y="538"/>
                  </a:lnTo>
                  <a:lnTo>
                    <a:pt x="685" y="538"/>
                  </a:lnTo>
                  <a:lnTo>
                    <a:pt x="685" y="539"/>
                  </a:lnTo>
                  <a:lnTo>
                    <a:pt x="684" y="539"/>
                  </a:lnTo>
                  <a:lnTo>
                    <a:pt x="682" y="539"/>
                  </a:lnTo>
                  <a:close/>
                  <a:moveTo>
                    <a:pt x="910" y="539"/>
                  </a:moveTo>
                  <a:lnTo>
                    <a:pt x="912" y="539"/>
                  </a:lnTo>
                  <a:lnTo>
                    <a:pt x="913" y="539"/>
                  </a:lnTo>
                  <a:lnTo>
                    <a:pt x="913" y="540"/>
                  </a:lnTo>
                  <a:lnTo>
                    <a:pt x="913" y="541"/>
                  </a:lnTo>
                  <a:lnTo>
                    <a:pt x="914" y="541"/>
                  </a:lnTo>
                  <a:lnTo>
                    <a:pt x="913" y="541"/>
                  </a:lnTo>
                  <a:lnTo>
                    <a:pt x="913" y="543"/>
                  </a:lnTo>
                  <a:lnTo>
                    <a:pt x="912" y="543"/>
                  </a:lnTo>
                  <a:lnTo>
                    <a:pt x="911" y="543"/>
                  </a:lnTo>
                  <a:lnTo>
                    <a:pt x="911" y="541"/>
                  </a:lnTo>
                  <a:lnTo>
                    <a:pt x="911" y="543"/>
                  </a:lnTo>
                  <a:lnTo>
                    <a:pt x="910" y="543"/>
                  </a:lnTo>
                  <a:lnTo>
                    <a:pt x="910" y="544"/>
                  </a:lnTo>
                  <a:lnTo>
                    <a:pt x="909" y="544"/>
                  </a:lnTo>
                  <a:lnTo>
                    <a:pt x="910" y="544"/>
                  </a:lnTo>
                  <a:lnTo>
                    <a:pt x="910" y="545"/>
                  </a:lnTo>
                  <a:lnTo>
                    <a:pt x="909" y="545"/>
                  </a:lnTo>
                  <a:lnTo>
                    <a:pt x="909" y="546"/>
                  </a:lnTo>
                  <a:lnTo>
                    <a:pt x="909" y="547"/>
                  </a:lnTo>
                  <a:lnTo>
                    <a:pt x="909" y="548"/>
                  </a:lnTo>
                  <a:lnTo>
                    <a:pt x="910" y="548"/>
                  </a:lnTo>
                  <a:lnTo>
                    <a:pt x="909" y="548"/>
                  </a:lnTo>
                  <a:lnTo>
                    <a:pt x="906" y="548"/>
                  </a:lnTo>
                  <a:lnTo>
                    <a:pt x="906" y="547"/>
                  </a:lnTo>
                  <a:lnTo>
                    <a:pt x="906" y="546"/>
                  </a:lnTo>
                  <a:lnTo>
                    <a:pt x="908" y="546"/>
                  </a:lnTo>
                  <a:lnTo>
                    <a:pt x="908" y="545"/>
                  </a:lnTo>
                  <a:lnTo>
                    <a:pt x="906" y="545"/>
                  </a:lnTo>
                  <a:lnTo>
                    <a:pt x="906" y="544"/>
                  </a:lnTo>
                  <a:lnTo>
                    <a:pt x="906" y="543"/>
                  </a:lnTo>
                  <a:lnTo>
                    <a:pt x="906" y="541"/>
                  </a:lnTo>
                  <a:lnTo>
                    <a:pt x="908" y="541"/>
                  </a:lnTo>
                  <a:lnTo>
                    <a:pt x="908" y="540"/>
                  </a:lnTo>
                  <a:lnTo>
                    <a:pt x="908" y="539"/>
                  </a:lnTo>
                  <a:lnTo>
                    <a:pt x="908" y="538"/>
                  </a:lnTo>
                  <a:lnTo>
                    <a:pt x="908" y="537"/>
                  </a:lnTo>
                  <a:lnTo>
                    <a:pt x="909" y="537"/>
                  </a:lnTo>
                  <a:lnTo>
                    <a:pt x="910" y="538"/>
                  </a:lnTo>
                  <a:lnTo>
                    <a:pt x="910" y="539"/>
                  </a:lnTo>
                  <a:close/>
                  <a:moveTo>
                    <a:pt x="1047" y="537"/>
                  </a:moveTo>
                  <a:lnTo>
                    <a:pt x="1048" y="537"/>
                  </a:lnTo>
                  <a:lnTo>
                    <a:pt x="1048" y="538"/>
                  </a:lnTo>
                  <a:lnTo>
                    <a:pt x="1047" y="538"/>
                  </a:lnTo>
                  <a:lnTo>
                    <a:pt x="1046" y="539"/>
                  </a:lnTo>
                  <a:lnTo>
                    <a:pt x="1042" y="539"/>
                  </a:lnTo>
                  <a:lnTo>
                    <a:pt x="1041" y="540"/>
                  </a:lnTo>
                  <a:lnTo>
                    <a:pt x="1039" y="543"/>
                  </a:lnTo>
                  <a:lnTo>
                    <a:pt x="1039" y="544"/>
                  </a:lnTo>
                  <a:lnTo>
                    <a:pt x="1038" y="544"/>
                  </a:lnTo>
                  <a:lnTo>
                    <a:pt x="1037" y="543"/>
                  </a:lnTo>
                  <a:lnTo>
                    <a:pt x="1038" y="540"/>
                  </a:lnTo>
                  <a:lnTo>
                    <a:pt x="1041" y="538"/>
                  </a:lnTo>
                  <a:lnTo>
                    <a:pt x="1042" y="538"/>
                  </a:lnTo>
                  <a:lnTo>
                    <a:pt x="1043" y="537"/>
                  </a:lnTo>
                  <a:lnTo>
                    <a:pt x="1044" y="537"/>
                  </a:lnTo>
                  <a:lnTo>
                    <a:pt x="1046" y="537"/>
                  </a:lnTo>
                  <a:lnTo>
                    <a:pt x="1047" y="537"/>
                  </a:lnTo>
                  <a:close/>
                  <a:moveTo>
                    <a:pt x="994" y="534"/>
                  </a:moveTo>
                  <a:lnTo>
                    <a:pt x="992" y="534"/>
                  </a:lnTo>
                  <a:lnTo>
                    <a:pt x="991" y="532"/>
                  </a:lnTo>
                  <a:lnTo>
                    <a:pt x="992" y="532"/>
                  </a:lnTo>
                  <a:lnTo>
                    <a:pt x="992" y="531"/>
                  </a:lnTo>
                  <a:lnTo>
                    <a:pt x="994" y="531"/>
                  </a:lnTo>
                  <a:lnTo>
                    <a:pt x="995" y="532"/>
                  </a:lnTo>
                  <a:lnTo>
                    <a:pt x="995" y="534"/>
                  </a:lnTo>
                  <a:lnTo>
                    <a:pt x="994" y="534"/>
                  </a:lnTo>
                  <a:close/>
                  <a:moveTo>
                    <a:pt x="1051" y="530"/>
                  </a:moveTo>
                  <a:lnTo>
                    <a:pt x="1052" y="530"/>
                  </a:lnTo>
                  <a:lnTo>
                    <a:pt x="1053" y="530"/>
                  </a:lnTo>
                  <a:lnTo>
                    <a:pt x="1053" y="531"/>
                  </a:lnTo>
                  <a:lnTo>
                    <a:pt x="1053" y="532"/>
                  </a:lnTo>
                  <a:lnTo>
                    <a:pt x="1053" y="535"/>
                  </a:lnTo>
                  <a:lnTo>
                    <a:pt x="1052" y="535"/>
                  </a:lnTo>
                  <a:lnTo>
                    <a:pt x="1051" y="536"/>
                  </a:lnTo>
                  <a:lnTo>
                    <a:pt x="1050" y="536"/>
                  </a:lnTo>
                  <a:lnTo>
                    <a:pt x="1047" y="536"/>
                  </a:lnTo>
                  <a:lnTo>
                    <a:pt x="1044" y="536"/>
                  </a:lnTo>
                  <a:lnTo>
                    <a:pt x="1042" y="536"/>
                  </a:lnTo>
                  <a:lnTo>
                    <a:pt x="1041" y="536"/>
                  </a:lnTo>
                  <a:lnTo>
                    <a:pt x="1042" y="535"/>
                  </a:lnTo>
                  <a:lnTo>
                    <a:pt x="1042" y="534"/>
                  </a:lnTo>
                  <a:lnTo>
                    <a:pt x="1046" y="530"/>
                  </a:lnTo>
                  <a:lnTo>
                    <a:pt x="1047" y="530"/>
                  </a:lnTo>
                  <a:lnTo>
                    <a:pt x="1048" y="529"/>
                  </a:lnTo>
                  <a:lnTo>
                    <a:pt x="1049" y="529"/>
                  </a:lnTo>
                  <a:lnTo>
                    <a:pt x="1050" y="529"/>
                  </a:lnTo>
                  <a:lnTo>
                    <a:pt x="1050" y="530"/>
                  </a:lnTo>
                  <a:lnTo>
                    <a:pt x="1051" y="530"/>
                  </a:lnTo>
                  <a:close/>
                  <a:moveTo>
                    <a:pt x="808" y="536"/>
                  </a:moveTo>
                  <a:lnTo>
                    <a:pt x="807" y="538"/>
                  </a:lnTo>
                  <a:lnTo>
                    <a:pt x="806" y="538"/>
                  </a:lnTo>
                  <a:lnTo>
                    <a:pt x="806" y="539"/>
                  </a:lnTo>
                  <a:lnTo>
                    <a:pt x="806" y="541"/>
                  </a:lnTo>
                  <a:lnTo>
                    <a:pt x="806" y="543"/>
                  </a:lnTo>
                  <a:lnTo>
                    <a:pt x="803" y="544"/>
                  </a:lnTo>
                  <a:lnTo>
                    <a:pt x="803" y="545"/>
                  </a:lnTo>
                  <a:lnTo>
                    <a:pt x="802" y="546"/>
                  </a:lnTo>
                  <a:lnTo>
                    <a:pt x="802" y="547"/>
                  </a:lnTo>
                  <a:lnTo>
                    <a:pt x="801" y="548"/>
                  </a:lnTo>
                  <a:lnTo>
                    <a:pt x="800" y="551"/>
                  </a:lnTo>
                  <a:lnTo>
                    <a:pt x="799" y="551"/>
                  </a:lnTo>
                  <a:lnTo>
                    <a:pt x="799" y="552"/>
                  </a:lnTo>
                  <a:lnTo>
                    <a:pt x="799" y="553"/>
                  </a:lnTo>
                  <a:lnTo>
                    <a:pt x="800" y="553"/>
                  </a:lnTo>
                  <a:lnTo>
                    <a:pt x="800" y="552"/>
                  </a:lnTo>
                  <a:lnTo>
                    <a:pt x="801" y="553"/>
                  </a:lnTo>
                  <a:lnTo>
                    <a:pt x="802" y="553"/>
                  </a:lnTo>
                  <a:lnTo>
                    <a:pt x="801" y="554"/>
                  </a:lnTo>
                  <a:lnTo>
                    <a:pt x="800" y="555"/>
                  </a:lnTo>
                  <a:lnTo>
                    <a:pt x="799" y="554"/>
                  </a:lnTo>
                  <a:lnTo>
                    <a:pt x="798" y="555"/>
                  </a:lnTo>
                  <a:lnTo>
                    <a:pt x="797" y="555"/>
                  </a:lnTo>
                  <a:lnTo>
                    <a:pt x="798" y="554"/>
                  </a:lnTo>
                  <a:lnTo>
                    <a:pt x="798" y="553"/>
                  </a:lnTo>
                  <a:lnTo>
                    <a:pt x="798" y="552"/>
                  </a:lnTo>
                  <a:lnTo>
                    <a:pt x="797" y="552"/>
                  </a:lnTo>
                  <a:lnTo>
                    <a:pt x="796" y="553"/>
                  </a:lnTo>
                  <a:lnTo>
                    <a:pt x="796" y="554"/>
                  </a:lnTo>
                  <a:lnTo>
                    <a:pt x="796" y="555"/>
                  </a:lnTo>
                  <a:lnTo>
                    <a:pt x="796" y="556"/>
                  </a:lnTo>
                  <a:lnTo>
                    <a:pt x="794" y="556"/>
                  </a:lnTo>
                  <a:lnTo>
                    <a:pt x="794" y="555"/>
                  </a:lnTo>
                  <a:lnTo>
                    <a:pt x="793" y="555"/>
                  </a:lnTo>
                  <a:lnTo>
                    <a:pt x="792" y="555"/>
                  </a:lnTo>
                  <a:lnTo>
                    <a:pt x="791" y="555"/>
                  </a:lnTo>
                  <a:lnTo>
                    <a:pt x="790" y="555"/>
                  </a:lnTo>
                  <a:lnTo>
                    <a:pt x="789" y="555"/>
                  </a:lnTo>
                  <a:lnTo>
                    <a:pt x="788" y="555"/>
                  </a:lnTo>
                  <a:lnTo>
                    <a:pt x="788" y="554"/>
                  </a:lnTo>
                  <a:lnTo>
                    <a:pt x="786" y="554"/>
                  </a:lnTo>
                  <a:lnTo>
                    <a:pt x="784" y="554"/>
                  </a:lnTo>
                  <a:lnTo>
                    <a:pt x="783" y="554"/>
                  </a:lnTo>
                  <a:lnTo>
                    <a:pt x="783" y="553"/>
                  </a:lnTo>
                  <a:lnTo>
                    <a:pt x="782" y="553"/>
                  </a:lnTo>
                  <a:lnTo>
                    <a:pt x="782" y="554"/>
                  </a:lnTo>
                  <a:lnTo>
                    <a:pt x="782" y="555"/>
                  </a:lnTo>
                  <a:lnTo>
                    <a:pt x="781" y="555"/>
                  </a:lnTo>
                  <a:lnTo>
                    <a:pt x="781" y="554"/>
                  </a:lnTo>
                  <a:lnTo>
                    <a:pt x="780" y="554"/>
                  </a:lnTo>
                  <a:lnTo>
                    <a:pt x="780" y="553"/>
                  </a:lnTo>
                  <a:lnTo>
                    <a:pt x="779" y="553"/>
                  </a:lnTo>
                  <a:lnTo>
                    <a:pt x="777" y="553"/>
                  </a:lnTo>
                  <a:lnTo>
                    <a:pt x="775" y="552"/>
                  </a:lnTo>
                  <a:lnTo>
                    <a:pt x="774" y="552"/>
                  </a:lnTo>
                  <a:lnTo>
                    <a:pt x="774" y="551"/>
                  </a:lnTo>
                  <a:lnTo>
                    <a:pt x="774" y="549"/>
                  </a:lnTo>
                  <a:lnTo>
                    <a:pt x="775" y="548"/>
                  </a:lnTo>
                  <a:lnTo>
                    <a:pt x="776" y="548"/>
                  </a:lnTo>
                  <a:lnTo>
                    <a:pt x="776" y="549"/>
                  </a:lnTo>
                  <a:lnTo>
                    <a:pt x="777" y="549"/>
                  </a:lnTo>
                  <a:lnTo>
                    <a:pt x="779" y="549"/>
                  </a:lnTo>
                  <a:lnTo>
                    <a:pt x="780" y="549"/>
                  </a:lnTo>
                  <a:lnTo>
                    <a:pt x="780" y="548"/>
                  </a:lnTo>
                  <a:lnTo>
                    <a:pt x="781" y="548"/>
                  </a:lnTo>
                  <a:lnTo>
                    <a:pt x="781" y="549"/>
                  </a:lnTo>
                  <a:lnTo>
                    <a:pt x="782" y="548"/>
                  </a:lnTo>
                  <a:lnTo>
                    <a:pt x="783" y="549"/>
                  </a:lnTo>
                  <a:lnTo>
                    <a:pt x="783" y="548"/>
                  </a:lnTo>
                  <a:lnTo>
                    <a:pt x="784" y="548"/>
                  </a:lnTo>
                  <a:lnTo>
                    <a:pt x="783" y="547"/>
                  </a:lnTo>
                  <a:lnTo>
                    <a:pt x="783" y="546"/>
                  </a:lnTo>
                  <a:lnTo>
                    <a:pt x="783" y="545"/>
                  </a:lnTo>
                  <a:lnTo>
                    <a:pt x="783" y="543"/>
                  </a:lnTo>
                  <a:lnTo>
                    <a:pt x="783" y="540"/>
                  </a:lnTo>
                  <a:lnTo>
                    <a:pt x="782" y="539"/>
                  </a:lnTo>
                  <a:lnTo>
                    <a:pt x="782" y="537"/>
                  </a:lnTo>
                  <a:lnTo>
                    <a:pt x="782" y="536"/>
                  </a:lnTo>
                  <a:lnTo>
                    <a:pt x="783" y="536"/>
                  </a:lnTo>
                  <a:lnTo>
                    <a:pt x="784" y="536"/>
                  </a:lnTo>
                  <a:lnTo>
                    <a:pt x="785" y="535"/>
                  </a:lnTo>
                  <a:lnTo>
                    <a:pt x="786" y="534"/>
                  </a:lnTo>
                  <a:lnTo>
                    <a:pt x="788" y="534"/>
                  </a:lnTo>
                  <a:lnTo>
                    <a:pt x="791" y="530"/>
                  </a:lnTo>
                  <a:lnTo>
                    <a:pt x="794" y="528"/>
                  </a:lnTo>
                  <a:lnTo>
                    <a:pt x="796" y="528"/>
                  </a:lnTo>
                  <a:lnTo>
                    <a:pt x="797" y="529"/>
                  </a:lnTo>
                  <a:lnTo>
                    <a:pt x="799" y="530"/>
                  </a:lnTo>
                  <a:lnTo>
                    <a:pt x="800" y="530"/>
                  </a:lnTo>
                  <a:lnTo>
                    <a:pt x="801" y="530"/>
                  </a:lnTo>
                  <a:lnTo>
                    <a:pt x="802" y="530"/>
                  </a:lnTo>
                  <a:lnTo>
                    <a:pt x="802" y="531"/>
                  </a:lnTo>
                  <a:lnTo>
                    <a:pt x="805" y="531"/>
                  </a:lnTo>
                  <a:lnTo>
                    <a:pt x="806" y="531"/>
                  </a:lnTo>
                  <a:lnTo>
                    <a:pt x="807" y="532"/>
                  </a:lnTo>
                  <a:lnTo>
                    <a:pt x="808" y="534"/>
                  </a:lnTo>
                  <a:lnTo>
                    <a:pt x="808" y="536"/>
                  </a:lnTo>
                  <a:close/>
                  <a:moveTo>
                    <a:pt x="1234" y="529"/>
                  </a:moveTo>
                  <a:lnTo>
                    <a:pt x="1236" y="530"/>
                  </a:lnTo>
                  <a:lnTo>
                    <a:pt x="1236" y="531"/>
                  </a:lnTo>
                  <a:lnTo>
                    <a:pt x="1234" y="531"/>
                  </a:lnTo>
                  <a:lnTo>
                    <a:pt x="1233" y="531"/>
                  </a:lnTo>
                  <a:lnTo>
                    <a:pt x="1232" y="531"/>
                  </a:lnTo>
                  <a:lnTo>
                    <a:pt x="1231" y="531"/>
                  </a:lnTo>
                  <a:lnTo>
                    <a:pt x="1230" y="531"/>
                  </a:lnTo>
                  <a:lnTo>
                    <a:pt x="1230" y="530"/>
                  </a:lnTo>
                  <a:lnTo>
                    <a:pt x="1230" y="529"/>
                  </a:lnTo>
                  <a:lnTo>
                    <a:pt x="1231" y="529"/>
                  </a:lnTo>
                  <a:lnTo>
                    <a:pt x="1232" y="529"/>
                  </a:lnTo>
                  <a:lnTo>
                    <a:pt x="1233" y="529"/>
                  </a:lnTo>
                  <a:lnTo>
                    <a:pt x="1234" y="528"/>
                  </a:lnTo>
                  <a:lnTo>
                    <a:pt x="1234" y="529"/>
                  </a:lnTo>
                  <a:close/>
                  <a:moveTo>
                    <a:pt x="1076" y="530"/>
                  </a:moveTo>
                  <a:lnTo>
                    <a:pt x="1075" y="531"/>
                  </a:lnTo>
                  <a:lnTo>
                    <a:pt x="1074" y="531"/>
                  </a:lnTo>
                  <a:lnTo>
                    <a:pt x="1070" y="531"/>
                  </a:lnTo>
                  <a:lnTo>
                    <a:pt x="1069" y="532"/>
                  </a:lnTo>
                  <a:lnTo>
                    <a:pt x="1069" y="535"/>
                  </a:lnTo>
                  <a:lnTo>
                    <a:pt x="1068" y="536"/>
                  </a:lnTo>
                  <a:lnTo>
                    <a:pt x="1066" y="537"/>
                  </a:lnTo>
                  <a:lnTo>
                    <a:pt x="1066" y="536"/>
                  </a:lnTo>
                  <a:lnTo>
                    <a:pt x="1065" y="536"/>
                  </a:lnTo>
                  <a:lnTo>
                    <a:pt x="1064" y="537"/>
                  </a:lnTo>
                  <a:lnTo>
                    <a:pt x="1064" y="538"/>
                  </a:lnTo>
                  <a:lnTo>
                    <a:pt x="1063" y="538"/>
                  </a:lnTo>
                  <a:lnTo>
                    <a:pt x="1061" y="539"/>
                  </a:lnTo>
                  <a:lnTo>
                    <a:pt x="1063" y="539"/>
                  </a:lnTo>
                  <a:lnTo>
                    <a:pt x="1064" y="540"/>
                  </a:lnTo>
                  <a:lnTo>
                    <a:pt x="1063" y="541"/>
                  </a:lnTo>
                  <a:lnTo>
                    <a:pt x="1061" y="543"/>
                  </a:lnTo>
                  <a:lnTo>
                    <a:pt x="1060" y="541"/>
                  </a:lnTo>
                  <a:lnTo>
                    <a:pt x="1060" y="540"/>
                  </a:lnTo>
                  <a:lnTo>
                    <a:pt x="1059" y="540"/>
                  </a:lnTo>
                  <a:lnTo>
                    <a:pt x="1058" y="543"/>
                  </a:lnTo>
                  <a:lnTo>
                    <a:pt x="1057" y="543"/>
                  </a:lnTo>
                  <a:lnTo>
                    <a:pt x="1056" y="543"/>
                  </a:lnTo>
                  <a:lnTo>
                    <a:pt x="1055" y="543"/>
                  </a:lnTo>
                  <a:lnTo>
                    <a:pt x="1053" y="541"/>
                  </a:lnTo>
                  <a:lnTo>
                    <a:pt x="1052" y="540"/>
                  </a:lnTo>
                  <a:lnTo>
                    <a:pt x="1052" y="541"/>
                  </a:lnTo>
                  <a:lnTo>
                    <a:pt x="1051" y="541"/>
                  </a:lnTo>
                  <a:lnTo>
                    <a:pt x="1050" y="541"/>
                  </a:lnTo>
                  <a:lnTo>
                    <a:pt x="1049" y="540"/>
                  </a:lnTo>
                  <a:lnTo>
                    <a:pt x="1050" y="539"/>
                  </a:lnTo>
                  <a:lnTo>
                    <a:pt x="1052" y="538"/>
                  </a:lnTo>
                  <a:lnTo>
                    <a:pt x="1055" y="536"/>
                  </a:lnTo>
                  <a:lnTo>
                    <a:pt x="1056" y="536"/>
                  </a:lnTo>
                  <a:lnTo>
                    <a:pt x="1058" y="535"/>
                  </a:lnTo>
                  <a:lnTo>
                    <a:pt x="1059" y="535"/>
                  </a:lnTo>
                  <a:lnTo>
                    <a:pt x="1059" y="534"/>
                  </a:lnTo>
                  <a:lnTo>
                    <a:pt x="1058" y="532"/>
                  </a:lnTo>
                  <a:lnTo>
                    <a:pt x="1057" y="532"/>
                  </a:lnTo>
                  <a:lnTo>
                    <a:pt x="1055" y="532"/>
                  </a:lnTo>
                  <a:lnTo>
                    <a:pt x="1055" y="531"/>
                  </a:lnTo>
                  <a:lnTo>
                    <a:pt x="1056" y="531"/>
                  </a:lnTo>
                  <a:lnTo>
                    <a:pt x="1057" y="531"/>
                  </a:lnTo>
                  <a:lnTo>
                    <a:pt x="1058" y="531"/>
                  </a:lnTo>
                  <a:lnTo>
                    <a:pt x="1059" y="531"/>
                  </a:lnTo>
                  <a:lnTo>
                    <a:pt x="1059" y="530"/>
                  </a:lnTo>
                  <a:lnTo>
                    <a:pt x="1060" y="530"/>
                  </a:lnTo>
                  <a:lnTo>
                    <a:pt x="1061" y="530"/>
                  </a:lnTo>
                  <a:lnTo>
                    <a:pt x="1061" y="531"/>
                  </a:lnTo>
                  <a:lnTo>
                    <a:pt x="1060" y="532"/>
                  </a:lnTo>
                  <a:lnTo>
                    <a:pt x="1060" y="534"/>
                  </a:lnTo>
                  <a:lnTo>
                    <a:pt x="1060" y="535"/>
                  </a:lnTo>
                  <a:lnTo>
                    <a:pt x="1061" y="535"/>
                  </a:lnTo>
                  <a:lnTo>
                    <a:pt x="1063" y="535"/>
                  </a:lnTo>
                  <a:lnTo>
                    <a:pt x="1064" y="535"/>
                  </a:lnTo>
                  <a:lnTo>
                    <a:pt x="1064" y="534"/>
                  </a:lnTo>
                  <a:lnTo>
                    <a:pt x="1063" y="532"/>
                  </a:lnTo>
                  <a:lnTo>
                    <a:pt x="1064" y="532"/>
                  </a:lnTo>
                  <a:lnTo>
                    <a:pt x="1065" y="531"/>
                  </a:lnTo>
                  <a:lnTo>
                    <a:pt x="1065" y="530"/>
                  </a:lnTo>
                  <a:lnTo>
                    <a:pt x="1064" y="530"/>
                  </a:lnTo>
                  <a:lnTo>
                    <a:pt x="1064" y="529"/>
                  </a:lnTo>
                  <a:lnTo>
                    <a:pt x="1065" y="529"/>
                  </a:lnTo>
                  <a:lnTo>
                    <a:pt x="1066" y="529"/>
                  </a:lnTo>
                  <a:lnTo>
                    <a:pt x="1066" y="530"/>
                  </a:lnTo>
                  <a:lnTo>
                    <a:pt x="1067" y="530"/>
                  </a:lnTo>
                  <a:lnTo>
                    <a:pt x="1067" y="529"/>
                  </a:lnTo>
                  <a:lnTo>
                    <a:pt x="1068" y="529"/>
                  </a:lnTo>
                  <a:lnTo>
                    <a:pt x="1069" y="528"/>
                  </a:lnTo>
                  <a:lnTo>
                    <a:pt x="1070" y="528"/>
                  </a:lnTo>
                  <a:lnTo>
                    <a:pt x="1072" y="528"/>
                  </a:lnTo>
                  <a:lnTo>
                    <a:pt x="1072" y="529"/>
                  </a:lnTo>
                  <a:lnTo>
                    <a:pt x="1073" y="529"/>
                  </a:lnTo>
                  <a:lnTo>
                    <a:pt x="1074" y="529"/>
                  </a:lnTo>
                  <a:lnTo>
                    <a:pt x="1075" y="529"/>
                  </a:lnTo>
                  <a:lnTo>
                    <a:pt x="1076" y="529"/>
                  </a:lnTo>
                  <a:lnTo>
                    <a:pt x="1076" y="530"/>
                  </a:lnTo>
                  <a:close/>
                  <a:moveTo>
                    <a:pt x="1086" y="535"/>
                  </a:moveTo>
                  <a:lnTo>
                    <a:pt x="1086" y="536"/>
                  </a:lnTo>
                  <a:lnTo>
                    <a:pt x="1086" y="537"/>
                  </a:lnTo>
                  <a:lnTo>
                    <a:pt x="1085" y="538"/>
                  </a:lnTo>
                  <a:lnTo>
                    <a:pt x="1085" y="539"/>
                  </a:lnTo>
                  <a:lnTo>
                    <a:pt x="1085" y="540"/>
                  </a:lnTo>
                  <a:lnTo>
                    <a:pt x="1084" y="540"/>
                  </a:lnTo>
                  <a:lnTo>
                    <a:pt x="1084" y="541"/>
                  </a:lnTo>
                  <a:lnTo>
                    <a:pt x="1083" y="541"/>
                  </a:lnTo>
                  <a:lnTo>
                    <a:pt x="1082" y="541"/>
                  </a:lnTo>
                  <a:lnTo>
                    <a:pt x="1081" y="541"/>
                  </a:lnTo>
                  <a:lnTo>
                    <a:pt x="1079" y="541"/>
                  </a:lnTo>
                  <a:lnTo>
                    <a:pt x="1079" y="539"/>
                  </a:lnTo>
                  <a:lnTo>
                    <a:pt x="1079" y="538"/>
                  </a:lnTo>
                  <a:lnTo>
                    <a:pt x="1079" y="537"/>
                  </a:lnTo>
                  <a:lnTo>
                    <a:pt x="1078" y="537"/>
                  </a:lnTo>
                  <a:lnTo>
                    <a:pt x="1077" y="537"/>
                  </a:lnTo>
                  <a:lnTo>
                    <a:pt x="1076" y="538"/>
                  </a:lnTo>
                  <a:lnTo>
                    <a:pt x="1075" y="538"/>
                  </a:lnTo>
                  <a:lnTo>
                    <a:pt x="1075" y="537"/>
                  </a:lnTo>
                  <a:lnTo>
                    <a:pt x="1077" y="535"/>
                  </a:lnTo>
                  <a:lnTo>
                    <a:pt x="1077" y="534"/>
                  </a:lnTo>
                  <a:lnTo>
                    <a:pt x="1078" y="532"/>
                  </a:lnTo>
                  <a:lnTo>
                    <a:pt x="1079" y="532"/>
                  </a:lnTo>
                  <a:lnTo>
                    <a:pt x="1081" y="532"/>
                  </a:lnTo>
                  <a:lnTo>
                    <a:pt x="1081" y="534"/>
                  </a:lnTo>
                  <a:lnTo>
                    <a:pt x="1081" y="535"/>
                  </a:lnTo>
                  <a:lnTo>
                    <a:pt x="1082" y="535"/>
                  </a:lnTo>
                  <a:lnTo>
                    <a:pt x="1083" y="534"/>
                  </a:lnTo>
                  <a:lnTo>
                    <a:pt x="1084" y="534"/>
                  </a:lnTo>
                  <a:lnTo>
                    <a:pt x="1085" y="531"/>
                  </a:lnTo>
                  <a:lnTo>
                    <a:pt x="1085" y="530"/>
                  </a:lnTo>
                  <a:lnTo>
                    <a:pt x="1086" y="529"/>
                  </a:lnTo>
                  <a:lnTo>
                    <a:pt x="1087" y="528"/>
                  </a:lnTo>
                  <a:lnTo>
                    <a:pt x="1089" y="528"/>
                  </a:lnTo>
                  <a:lnTo>
                    <a:pt x="1090" y="529"/>
                  </a:lnTo>
                  <a:lnTo>
                    <a:pt x="1089" y="530"/>
                  </a:lnTo>
                  <a:lnTo>
                    <a:pt x="1089" y="531"/>
                  </a:lnTo>
                  <a:lnTo>
                    <a:pt x="1089" y="532"/>
                  </a:lnTo>
                  <a:lnTo>
                    <a:pt x="1090" y="532"/>
                  </a:lnTo>
                  <a:lnTo>
                    <a:pt x="1089" y="534"/>
                  </a:lnTo>
                  <a:lnTo>
                    <a:pt x="1087" y="535"/>
                  </a:lnTo>
                  <a:lnTo>
                    <a:pt x="1086" y="535"/>
                  </a:lnTo>
                  <a:close/>
                  <a:moveTo>
                    <a:pt x="1265" y="529"/>
                  </a:moveTo>
                  <a:lnTo>
                    <a:pt x="1265" y="530"/>
                  </a:lnTo>
                  <a:lnTo>
                    <a:pt x="1264" y="530"/>
                  </a:lnTo>
                  <a:lnTo>
                    <a:pt x="1263" y="530"/>
                  </a:lnTo>
                  <a:lnTo>
                    <a:pt x="1262" y="530"/>
                  </a:lnTo>
                  <a:lnTo>
                    <a:pt x="1260" y="530"/>
                  </a:lnTo>
                  <a:lnTo>
                    <a:pt x="1259" y="530"/>
                  </a:lnTo>
                  <a:lnTo>
                    <a:pt x="1258" y="529"/>
                  </a:lnTo>
                  <a:lnTo>
                    <a:pt x="1258" y="528"/>
                  </a:lnTo>
                  <a:lnTo>
                    <a:pt x="1259" y="528"/>
                  </a:lnTo>
                  <a:lnTo>
                    <a:pt x="1264" y="528"/>
                  </a:lnTo>
                  <a:lnTo>
                    <a:pt x="1265" y="529"/>
                  </a:lnTo>
                  <a:close/>
                  <a:moveTo>
                    <a:pt x="1633" y="534"/>
                  </a:moveTo>
                  <a:lnTo>
                    <a:pt x="1633" y="535"/>
                  </a:lnTo>
                  <a:lnTo>
                    <a:pt x="1633" y="536"/>
                  </a:lnTo>
                  <a:lnTo>
                    <a:pt x="1632" y="536"/>
                  </a:lnTo>
                  <a:lnTo>
                    <a:pt x="1625" y="536"/>
                  </a:lnTo>
                  <a:lnTo>
                    <a:pt x="1623" y="535"/>
                  </a:lnTo>
                  <a:lnTo>
                    <a:pt x="1620" y="535"/>
                  </a:lnTo>
                  <a:lnTo>
                    <a:pt x="1619" y="535"/>
                  </a:lnTo>
                  <a:lnTo>
                    <a:pt x="1619" y="534"/>
                  </a:lnTo>
                  <a:lnTo>
                    <a:pt x="1619" y="532"/>
                  </a:lnTo>
                  <a:lnTo>
                    <a:pt x="1623" y="530"/>
                  </a:lnTo>
                  <a:lnTo>
                    <a:pt x="1624" y="530"/>
                  </a:lnTo>
                  <a:lnTo>
                    <a:pt x="1624" y="529"/>
                  </a:lnTo>
                  <a:lnTo>
                    <a:pt x="1624" y="528"/>
                  </a:lnTo>
                  <a:lnTo>
                    <a:pt x="1625" y="528"/>
                  </a:lnTo>
                  <a:lnTo>
                    <a:pt x="1626" y="528"/>
                  </a:lnTo>
                  <a:lnTo>
                    <a:pt x="1628" y="527"/>
                  </a:lnTo>
                  <a:lnTo>
                    <a:pt x="1629" y="527"/>
                  </a:lnTo>
                  <a:lnTo>
                    <a:pt x="1629" y="528"/>
                  </a:lnTo>
                  <a:lnTo>
                    <a:pt x="1629" y="529"/>
                  </a:lnTo>
                  <a:lnTo>
                    <a:pt x="1629" y="530"/>
                  </a:lnTo>
                  <a:lnTo>
                    <a:pt x="1630" y="531"/>
                  </a:lnTo>
                  <a:lnTo>
                    <a:pt x="1630" y="532"/>
                  </a:lnTo>
                  <a:lnTo>
                    <a:pt x="1632" y="534"/>
                  </a:lnTo>
                  <a:lnTo>
                    <a:pt x="1633" y="534"/>
                  </a:lnTo>
                  <a:close/>
                  <a:moveTo>
                    <a:pt x="1215" y="530"/>
                  </a:moveTo>
                  <a:lnTo>
                    <a:pt x="1214" y="530"/>
                  </a:lnTo>
                  <a:lnTo>
                    <a:pt x="1213" y="529"/>
                  </a:lnTo>
                  <a:lnTo>
                    <a:pt x="1212" y="529"/>
                  </a:lnTo>
                  <a:lnTo>
                    <a:pt x="1215" y="527"/>
                  </a:lnTo>
                  <a:lnTo>
                    <a:pt x="1216" y="527"/>
                  </a:lnTo>
                  <a:lnTo>
                    <a:pt x="1218" y="527"/>
                  </a:lnTo>
                  <a:lnTo>
                    <a:pt x="1219" y="528"/>
                  </a:lnTo>
                  <a:lnTo>
                    <a:pt x="1219" y="529"/>
                  </a:lnTo>
                  <a:lnTo>
                    <a:pt x="1218" y="529"/>
                  </a:lnTo>
                  <a:lnTo>
                    <a:pt x="1216" y="529"/>
                  </a:lnTo>
                  <a:lnTo>
                    <a:pt x="1215" y="530"/>
                  </a:lnTo>
                  <a:close/>
                  <a:moveTo>
                    <a:pt x="839" y="535"/>
                  </a:moveTo>
                  <a:lnTo>
                    <a:pt x="837" y="535"/>
                  </a:lnTo>
                  <a:lnTo>
                    <a:pt x="836" y="535"/>
                  </a:lnTo>
                  <a:lnTo>
                    <a:pt x="836" y="534"/>
                  </a:lnTo>
                  <a:lnTo>
                    <a:pt x="836" y="531"/>
                  </a:lnTo>
                  <a:lnTo>
                    <a:pt x="836" y="530"/>
                  </a:lnTo>
                  <a:lnTo>
                    <a:pt x="835" y="530"/>
                  </a:lnTo>
                  <a:lnTo>
                    <a:pt x="835" y="529"/>
                  </a:lnTo>
                  <a:lnTo>
                    <a:pt x="835" y="528"/>
                  </a:lnTo>
                  <a:lnTo>
                    <a:pt x="836" y="528"/>
                  </a:lnTo>
                  <a:lnTo>
                    <a:pt x="839" y="527"/>
                  </a:lnTo>
                  <a:lnTo>
                    <a:pt x="842" y="527"/>
                  </a:lnTo>
                  <a:lnTo>
                    <a:pt x="843" y="527"/>
                  </a:lnTo>
                  <a:lnTo>
                    <a:pt x="843" y="528"/>
                  </a:lnTo>
                  <a:lnTo>
                    <a:pt x="842" y="529"/>
                  </a:lnTo>
                  <a:lnTo>
                    <a:pt x="841" y="530"/>
                  </a:lnTo>
                  <a:lnTo>
                    <a:pt x="839" y="535"/>
                  </a:lnTo>
                  <a:close/>
                  <a:moveTo>
                    <a:pt x="896" y="530"/>
                  </a:moveTo>
                  <a:lnTo>
                    <a:pt x="895" y="530"/>
                  </a:lnTo>
                  <a:lnTo>
                    <a:pt x="894" y="530"/>
                  </a:lnTo>
                  <a:lnTo>
                    <a:pt x="893" y="529"/>
                  </a:lnTo>
                  <a:lnTo>
                    <a:pt x="893" y="528"/>
                  </a:lnTo>
                  <a:lnTo>
                    <a:pt x="894" y="527"/>
                  </a:lnTo>
                  <a:lnTo>
                    <a:pt x="895" y="526"/>
                  </a:lnTo>
                  <a:lnTo>
                    <a:pt x="896" y="527"/>
                  </a:lnTo>
                  <a:lnTo>
                    <a:pt x="897" y="527"/>
                  </a:lnTo>
                  <a:lnTo>
                    <a:pt x="897" y="528"/>
                  </a:lnTo>
                  <a:lnTo>
                    <a:pt x="897" y="529"/>
                  </a:lnTo>
                  <a:lnTo>
                    <a:pt x="896" y="530"/>
                  </a:lnTo>
                  <a:close/>
                  <a:moveTo>
                    <a:pt x="1099" y="526"/>
                  </a:moveTo>
                  <a:lnTo>
                    <a:pt x="1100" y="527"/>
                  </a:lnTo>
                  <a:lnTo>
                    <a:pt x="1100" y="528"/>
                  </a:lnTo>
                  <a:lnTo>
                    <a:pt x="1101" y="529"/>
                  </a:lnTo>
                  <a:lnTo>
                    <a:pt x="1102" y="528"/>
                  </a:lnTo>
                  <a:lnTo>
                    <a:pt x="1103" y="527"/>
                  </a:lnTo>
                  <a:lnTo>
                    <a:pt x="1107" y="527"/>
                  </a:lnTo>
                  <a:lnTo>
                    <a:pt x="1111" y="527"/>
                  </a:lnTo>
                  <a:lnTo>
                    <a:pt x="1113" y="527"/>
                  </a:lnTo>
                  <a:lnTo>
                    <a:pt x="1115" y="527"/>
                  </a:lnTo>
                  <a:lnTo>
                    <a:pt x="1117" y="527"/>
                  </a:lnTo>
                  <a:lnTo>
                    <a:pt x="1118" y="527"/>
                  </a:lnTo>
                  <a:lnTo>
                    <a:pt x="1119" y="527"/>
                  </a:lnTo>
                  <a:lnTo>
                    <a:pt x="1120" y="529"/>
                  </a:lnTo>
                  <a:lnTo>
                    <a:pt x="1120" y="532"/>
                  </a:lnTo>
                  <a:lnTo>
                    <a:pt x="1120" y="534"/>
                  </a:lnTo>
                  <a:lnTo>
                    <a:pt x="1119" y="535"/>
                  </a:lnTo>
                  <a:lnTo>
                    <a:pt x="1118" y="535"/>
                  </a:lnTo>
                  <a:lnTo>
                    <a:pt x="1116" y="535"/>
                  </a:lnTo>
                  <a:lnTo>
                    <a:pt x="1112" y="535"/>
                  </a:lnTo>
                  <a:lnTo>
                    <a:pt x="1107" y="536"/>
                  </a:lnTo>
                  <a:lnTo>
                    <a:pt x="1106" y="536"/>
                  </a:lnTo>
                  <a:lnTo>
                    <a:pt x="1103" y="536"/>
                  </a:lnTo>
                  <a:lnTo>
                    <a:pt x="1102" y="536"/>
                  </a:lnTo>
                  <a:lnTo>
                    <a:pt x="1101" y="537"/>
                  </a:lnTo>
                  <a:lnTo>
                    <a:pt x="1100" y="537"/>
                  </a:lnTo>
                  <a:lnTo>
                    <a:pt x="1099" y="537"/>
                  </a:lnTo>
                  <a:lnTo>
                    <a:pt x="1099" y="538"/>
                  </a:lnTo>
                  <a:lnTo>
                    <a:pt x="1098" y="537"/>
                  </a:lnTo>
                  <a:lnTo>
                    <a:pt x="1096" y="537"/>
                  </a:lnTo>
                  <a:lnTo>
                    <a:pt x="1095" y="537"/>
                  </a:lnTo>
                  <a:lnTo>
                    <a:pt x="1095" y="538"/>
                  </a:lnTo>
                  <a:lnTo>
                    <a:pt x="1094" y="538"/>
                  </a:lnTo>
                  <a:lnTo>
                    <a:pt x="1093" y="538"/>
                  </a:lnTo>
                  <a:lnTo>
                    <a:pt x="1092" y="538"/>
                  </a:lnTo>
                  <a:lnTo>
                    <a:pt x="1091" y="538"/>
                  </a:lnTo>
                  <a:lnTo>
                    <a:pt x="1091" y="537"/>
                  </a:lnTo>
                  <a:lnTo>
                    <a:pt x="1091" y="536"/>
                  </a:lnTo>
                  <a:lnTo>
                    <a:pt x="1092" y="535"/>
                  </a:lnTo>
                  <a:lnTo>
                    <a:pt x="1093" y="532"/>
                  </a:lnTo>
                  <a:lnTo>
                    <a:pt x="1095" y="531"/>
                  </a:lnTo>
                  <a:lnTo>
                    <a:pt x="1096" y="530"/>
                  </a:lnTo>
                  <a:lnTo>
                    <a:pt x="1098" y="530"/>
                  </a:lnTo>
                  <a:lnTo>
                    <a:pt x="1099" y="530"/>
                  </a:lnTo>
                  <a:lnTo>
                    <a:pt x="1099" y="529"/>
                  </a:lnTo>
                  <a:lnTo>
                    <a:pt x="1098" y="529"/>
                  </a:lnTo>
                  <a:lnTo>
                    <a:pt x="1096" y="529"/>
                  </a:lnTo>
                  <a:lnTo>
                    <a:pt x="1094" y="531"/>
                  </a:lnTo>
                  <a:lnTo>
                    <a:pt x="1093" y="530"/>
                  </a:lnTo>
                  <a:lnTo>
                    <a:pt x="1093" y="529"/>
                  </a:lnTo>
                  <a:lnTo>
                    <a:pt x="1093" y="528"/>
                  </a:lnTo>
                  <a:lnTo>
                    <a:pt x="1094" y="528"/>
                  </a:lnTo>
                  <a:lnTo>
                    <a:pt x="1094" y="527"/>
                  </a:lnTo>
                  <a:lnTo>
                    <a:pt x="1095" y="527"/>
                  </a:lnTo>
                  <a:lnTo>
                    <a:pt x="1095" y="526"/>
                  </a:lnTo>
                  <a:lnTo>
                    <a:pt x="1096" y="526"/>
                  </a:lnTo>
                  <a:lnTo>
                    <a:pt x="1099" y="526"/>
                  </a:lnTo>
                  <a:close/>
                  <a:moveTo>
                    <a:pt x="1221" y="524"/>
                  </a:moveTo>
                  <a:lnTo>
                    <a:pt x="1222" y="524"/>
                  </a:lnTo>
                  <a:lnTo>
                    <a:pt x="1224" y="526"/>
                  </a:lnTo>
                  <a:lnTo>
                    <a:pt x="1228" y="526"/>
                  </a:lnTo>
                  <a:lnTo>
                    <a:pt x="1229" y="526"/>
                  </a:lnTo>
                  <a:lnTo>
                    <a:pt x="1230" y="526"/>
                  </a:lnTo>
                  <a:lnTo>
                    <a:pt x="1231" y="527"/>
                  </a:lnTo>
                  <a:lnTo>
                    <a:pt x="1231" y="528"/>
                  </a:lnTo>
                  <a:lnTo>
                    <a:pt x="1229" y="529"/>
                  </a:lnTo>
                  <a:lnTo>
                    <a:pt x="1229" y="530"/>
                  </a:lnTo>
                  <a:lnTo>
                    <a:pt x="1228" y="530"/>
                  </a:lnTo>
                  <a:lnTo>
                    <a:pt x="1227" y="530"/>
                  </a:lnTo>
                  <a:lnTo>
                    <a:pt x="1225" y="529"/>
                  </a:lnTo>
                  <a:lnTo>
                    <a:pt x="1224" y="529"/>
                  </a:lnTo>
                  <a:lnTo>
                    <a:pt x="1222" y="529"/>
                  </a:lnTo>
                  <a:lnTo>
                    <a:pt x="1221" y="529"/>
                  </a:lnTo>
                  <a:lnTo>
                    <a:pt x="1220" y="528"/>
                  </a:lnTo>
                  <a:lnTo>
                    <a:pt x="1219" y="527"/>
                  </a:lnTo>
                  <a:lnTo>
                    <a:pt x="1219" y="526"/>
                  </a:lnTo>
                  <a:lnTo>
                    <a:pt x="1218" y="526"/>
                  </a:lnTo>
                  <a:lnTo>
                    <a:pt x="1218" y="524"/>
                  </a:lnTo>
                  <a:lnTo>
                    <a:pt x="1219" y="524"/>
                  </a:lnTo>
                  <a:lnTo>
                    <a:pt x="1221" y="524"/>
                  </a:lnTo>
                  <a:close/>
                  <a:moveTo>
                    <a:pt x="854" y="524"/>
                  </a:moveTo>
                  <a:lnTo>
                    <a:pt x="856" y="524"/>
                  </a:lnTo>
                  <a:lnTo>
                    <a:pt x="858" y="524"/>
                  </a:lnTo>
                  <a:lnTo>
                    <a:pt x="859" y="524"/>
                  </a:lnTo>
                  <a:lnTo>
                    <a:pt x="860" y="526"/>
                  </a:lnTo>
                  <a:lnTo>
                    <a:pt x="861" y="527"/>
                  </a:lnTo>
                  <a:lnTo>
                    <a:pt x="861" y="529"/>
                  </a:lnTo>
                  <a:lnTo>
                    <a:pt x="862" y="530"/>
                  </a:lnTo>
                  <a:lnTo>
                    <a:pt x="863" y="531"/>
                  </a:lnTo>
                  <a:lnTo>
                    <a:pt x="863" y="534"/>
                  </a:lnTo>
                  <a:lnTo>
                    <a:pt x="865" y="534"/>
                  </a:lnTo>
                  <a:lnTo>
                    <a:pt x="866" y="535"/>
                  </a:lnTo>
                  <a:lnTo>
                    <a:pt x="867" y="535"/>
                  </a:lnTo>
                  <a:lnTo>
                    <a:pt x="868" y="535"/>
                  </a:lnTo>
                  <a:lnTo>
                    <a:pt x="868" y="534"/>
                  </a:lnTo>
                  <a:lnTo>
                    <a:pt x="869" y="532"/>
                  </a:lnTo>
                  <a:lnTo>
                    <a:pt x="870" y="532"/>
                  </a:lnTo>
                  <a:lnTo>
                    <a:pt x="870" y="531"/>
                  </a:lnTo>
                  <a:lnTo>
                    <a:pt x="871" y="531"/>
                  </a:lnTo>
                  <a:lnTo>
                    <a:pt x="871" y="530"/>
                  </a:lnTo>
                  <a:lnTo>
                    <a:pt x="872" y="530"/>
                  </a:lnTo>
                  <a:lnTo>
                    <a:pt x="874" y="530"/>
                  </a:lnTo>
                  <a:lnTo>
                    <a:pt x="875" y="531"/>
                  </a:lnTo>
                  <a:lnTo>
                    <a:pt x="877" y="531"/>
                  </a:lnTo>
                  <a:lnTo>
                    <a:pt x="878" y="531"/>
                  </a:lnTo>
                  <a:lnTo>
                    <a:pt x="879" y="531"/>
                  </a:lnTo>
                  <a:lnTo>
                    <a:pt x="879" y="532"/>
                  </a:lnTo>
                  <a:lnTo>
                    <a:pt x="880" y="535"/>
                  </a:lnTo>
                  <a:lnTo>
                    <a:pt x="880" y="536"/>
                  </a:lnTo>
                  <a:lnTo>
                    <a:pt x="880" y="538"/>
                  </a:lnTo>
                  <a:lnTo>
                    <a:pt x="879" y="540"/>
                  </a:lnTo>
                  <a:lnTo>
                    <a:pt x="879" y="541"/>
                  </a:lnTo>
                  <a:lnTo>
                    <a:pt x="880" y="540"/>
                  </a:lnTo>
                  <a:lnTo>
                    <a:pt x="882" y="539"/>
                  </a:lnTo>
                  <a:lnTo>
                    <a:pt x="882" y="538"/>
                  </a:lnTo>
                  <a:lnTo>
                    <a:pt x="882" y="537"/>
                  </a:lnTo>
                  <a:lnTo>
                    <a:pt x="882" y="535"/>
                  </a:lnTo>
                  <a:lnTo>
                    <a:pt x="882" y="534"/>
                  </a:lnTo>
                  <a:lnTo>
                    <a:pt x="883" y="534"/>
                  </a:lnTo>
                  <a:lnTo>
                    <a:pt x="884" y="532"/>
                  </a:lnTo>
                  <a:lnTo>
                    <a:pt x="885" y="532"/>
                  </a:lnTo>
                  <a:lnTo>
                    <a:pt x="887" y="531"/>
                  </a:lnTo>
                  <a:lnTo>
                    <a:pt x="888" y="531"/>
                  </a:lnTo>
                  <a:lnTo>
                    <a:pt x="891" y="532"/>
                  </a:lnTo>
                  <a:lnTo>
                    <a:pt x="892" y="532"/>
                  </a:lnTo>
                  <a:lnTo>
                    <a:pt x="892" y="534"/>
                  </a:lnTo>
                  <a:lnTo>
                    <a:pt x="893" y="535"/>
                  </a:lnTo>
                  <a:lnTo>
                    <a:pt x="893" y="537"/>
                  </a:lnTo>
                  <a:lnTo>
                    <a:pt x="894" y="538"/>
                  </a:lnTo>
                  <a:lnTo>
                    <a:pt x="894" y="540"/>
                  </a:lnTo>
                  <a:lnTo>
                    <a:pt x="893" y="541"/>
                  </a:lnTo>
                  <a:lnTo>
                    <a:pt x="894" y="543"/>
                  </a:lnTo>
                  <a:lnTo>
                    <a:pt x="894" y="544"/>
                  </a:lnTo>
                  <a:lnTo>
                    <a:pt x="894" y="545"/>
                  </a:lnTo>
                  <a:lnTo>
                    <a:pt x="895" y="545"/>
                  </a:lnTo>
                  <a:lnTo>
                    <a:pt x="896" y="545"/>
                  </a:lnTo>
                  <a:lnTo>
                    <a:pt x="897" y="545"/>
                  </a:lnTo>
                  <a:lnTo>
                    <a:pt x="897" y="544"/>
                  </a:lnTo>
                  <a:lnTo>
                    <a:pt x="897" y="543"/>
                  </a:lnTo>
                  <a:lnTo>
                    <a:pt x="898" y="543"/>
                  </a:lnTo>
                  <a:lnTo>
                    <a:pt x="898" y="541"/>
                  </a:lnTo>
                  <a:lnTo>
                    <a:pt x="898" y="543"/>
                  </a:lnTo>
                  <a:lnTo>
                    <a:pt x="900" y="543"/>
                  </a:lnTo>
                  <a:lnTo>
                    <a:pt x="900" y="544"/>
                  </a:lnTo>
                  <a:lnTo>
                    <a:pt x="900" y="545"/>
                  </a:lnTo>
                  <a:lnTo>
                    <a:pt x="898" y="545"/>
                  </a:lnTo>
                  <a:lnTo>
                    <a:pt x="898" y="546"/>
                  </a:lnTo>
                  <a:lnTo>
                    <a:pt x="898" y="547"/>
                  </a:lnTo>
                  <a:lnTo>
                    <a:pt x="900" y="547"/>
                  </a:lnTo>
                  <a:lnTo>
                    <a:pt x="898" y="547"/>
                  </a:lnTo>
                  <a:lnTo>
                    <a:pt x="898" y="548"/>
                  </a:lnTo>
                  <a:lnTo>
                    <a:pt x="897" y="548"/>
                  </a:lnTo>
                  <a:lnTo>
                    <a:pt x="896" y="548"/>
                  </a:lnTo>
                  <a:lnTo>
                    <a:pt x="896" y="549"/>
                  </a:lnTo>
                  <a:lnTo>
                    <a:pt x="895" y="548"/>
                  </a:lnTo>
                  <a:lnTo>
                    <a:pt x="894" y="548"/>
                  </a:lnTo>
                  <a:lnTo>
                    <a:pt x="892" y="549"/>
                  </a:lnTo>
                  <a:lnTo>
                    <a:pt x="891" y="549"/>
                  </a:lnTo>
                  <a:lnTo>
                    <a:pt x="891" y="548"/>
                  </a:lnTo>
                  <a:lnTo>
                    <a:pt x="889" y="547"/>
                  </a:lnTo>
                  <a:lnTo>
                    <a:pt x="888" y="547"/>
                  </a:lnTo>
                  <a:lnTo>
                    <a:pt x="887" y="547"/>
                  </a:lnTo>
                  <a:lnTo>
                    <a:pt x="887" y="548"/>
                  </a:lnTo>
                  <a:lnTo>
                    <a:pt x="885" y="547"/>
                  </a:lnTo>
                  <a:lnTo>
                    <a:pt x="884" y="548"/>
                  </a:lnTo>
                  <a:lnTo>
                    <a:pt x="884" y="547"/>
                  </a:lnTo>
                  <a:lnTo>
                    <a:pt x="883" y="548"/>
                  </a:lnTo>
                  <a:lnTo>
                    <a:pt x="882" y="548"/>
                  </a:lnTo>
                  <a:lnTo>
                    <a:pt x="882" y="549"/>
                  </a:lnTo>
                  <a:lnTo>
                    <a:pt x="883" y="549"/>
                  </a:lnTo>
                  <a:lnTo>
                    <a:pt x="886" y="549"/>
                  </a:lnTo>
                  <a:lnTo>
                    <a:pt x="888" y="551"/>
                  </a:lnTo>
                  <a:lnTo>
                    <a:pt x="889" y="551"/>
                  </a:lnTo>
                  <a:lnTo>
                    <a:pt x="889" y="552"/>
                  </a:lnTo>
                  <a:lnTo>
                    <a:pt x="891" y="552"/>
                  </a:lnTo>
                  <a:lnTo>
                    <a:pt x="891" y="553"/>
                  </a:lnTo>
                  <a:lnTo>
                    <a:pt x="889" y="553"/>
                  </a:lnTo>
                  <a:lnTo>
                    <a:pt x="888" y="553"/>
                  </a:lnTo>
                  <a:lnTo>
                    <a:pt x="887" y="553"/>
                  </a:lnTo>
                  <a:lnTo>
                    <a:pt x="886" y="553"/>
                  </a:lnTo>
                  <a:lnTo>
                    <a:pt x="886" y="552"/>
                  </a:lnTo>
                  <a:lnTo>
                    <a:pt x="886" y="553"/>
                  </a:lnTo>
                  <a:lnTo>
                    <a:pt x="885" y="553"/>
                  </a:lnTo>
                  <a:lnTo>
                    <a:pt x="884" y="552"/>
                  </a:lnTo>
                  <a:lnTo>
                    <a:pt x="883" y="551"/>
                  </a:lnTo>
                  <a:lnTo>
                    <a:pt x="882" y="551"/>
                  </a:lnTo>
                  <a:lnTo>
                    <a:pt x="879" y="551"/>
                  </a:lnTo>
                  <a:lnTo>
                    <a:pt x="872" y="553"/>
                  </a:lnTo>
                  <a:lnTo>
                    <a:pt x="870" y="553"/>
                  </a:lnTo>
                  <a:lnTo>
                    <a:pt x="869" y="551"/>
                  </a:lnTo>
                  <a:lnTo>
                    <a:pt x="869" y="549"/>
                  </a:lnTo>
                  <a:lnTo>
                    <a:pt x="870" y="549"/>
                  </a:lnTo>
                  <a:lnTo>
                    <a:pt x="870" y="548"/>
                  </a:lnTo>
                  <a:lnTo>
                    <a:pt x="871" y="547"/>
                  </a:lnTo>
                  <a:lnTo>
                    <a:pt x="871" y="546"/>
                  </a:lnTo>
                  <a:lnTo>
                    <a:pt x="871" y="545"/>
                  </a:lnTo>
                  <a:lnTo>
                    <a:pt x="870" y="544"/>
                  </a:lnTo>
                  <a:lnTo>
                    <a:pt x="870" y="543"/>
                  </a:lnTo>
                  <a:lnTo>
                    <a:pt x="870" y="544"/>
                  </a:lnTo>
                  <a:lnTo>
                    <a:pt x="870" y="546"/>
                  </a:lnTo>
                  <a:lnTo>
                    <a:pt x="869" y="546"/>
                  </a:lnTo>
                  <a:lnTo>
                    <a:pt x="868" y="546"/>
                  </a:lnTo>
                  <a:lnTo>
                    <a:pt x="868" y="547"/>
                  </a:lnTo>
                  <a:lnTo>
                    <a:pt x="867" y="548"/>
                  </a:lnTo>
                  <a:lnTo>
                    <a:pt x="866" y="549"/>
                  </a:lnTo>
                  <a:lnTo>
                    <a:pt x="865" y="549"/>
                  </a:lnTo>
                  <a:lnTo>
                    <a:pt x="861" y="554"/>
                  </a:lnTo>
                  <a:lnTo>
                    <a:pt x="860" y="554"/>
                  </a:lnTo>
                  <a:lnTo>
                    <a:pt x="859" y="553"/>
                  </a:lnTo>
                  <a:lnTo>
                    <a:pt x="858" y="553"/>
                  </a:lnTo>
                  <a:lnTo>
                    <a:pt x="857" y="553"/>
                  </a:lnTo>
                  <a:lnTo>
                    <a:pt x="856" y="553"/>
                  </a:lnTo>
                  <a:lnTo>
                    <a:pt x="856" y="554"/>
                  </a:lnTo>
                  <a:lnTo>
                    <a:pt x="854" y="554"/>
                  </a:lnTo>
                  <a:lnTo>
                    <a:pt x="851" y="556"/>
                  </a:lnTo>
                  <a:lnTo>
                    <a:pt x="850" y="556"/>
                  </a:lnTo>
                  <a:lnTo>
                    <a:pt x="849" y="555"/>
                  </a:lnTo>
                  <a:lnTo>
                    <a:pt x="848" y="555"/>
                  </a:lnTo>
                  <a:lnTo>
                    <a:pt x="848" y="556"/>
                  </a:lnTo>
                  <a:lnTo>
                    <a:pt x="846" y="556"/>
                  </a:lnTo>
                  <a:lnTo>
                    <a:pt x="845" y="555"/>
                  </a:lnTo>
                  <a:lnTo>
                    <a:pt x="844" y="555"/>
                  </a:lnTo>
                  <a:lnTo>
                    <a:pt x="843" y="556"/>
                  </a:lnTo>
                  <a:lnTo>
                    <a:pt x="839" y="558"/>
                  </a:lnTo>
                  <a:lnTo>
                    <a:pt x="837" y="560"/>
                  </a:lnTo>
                  <a:lnTo>
                    <a:pt x="835" y="560"/>
                  </a:lnTo>
                  <a:lnTo>
                    <a:pt x="832" y="561"/>
                  </a:lnTo>
                  <a:lnTo>
                    <a:pt x="831" y="561"/>
                  </a:lnTo>
                  <a:lnTo>
                    <a:pt x="828" y="560"/>
                  </a:lnTo>
                  <a:lnTo>
                    <a:pt x="826" y="560"/>
                  </a:lnTo>
                  <a:lnTo>
                    <a:pt x="825" y="560"/>
                  </a:lnTo>
                  <a:lnTo>
                    <a:pt x="824" y="560"/>
                  </a:lnTo>
                  <a:lnTo>
                    <a:pt x="824" y="561"/>
                  </a:lnTo>
                  <a:lnTo>
                    <a:pt x="823" y="561"/>
                  </a:lnTo>
                  <a:lnTo>
                    <a:pt x="823" y="562"/>
                  </a:lnTo>
                  <a:lnTo>
                    <a:pt x="820" y="562"/>
                  </a:lnTo>
                  <a:lnTo>
                    <a:pt x="818" y="562"/>
                  </a:lnTo>
                  <a:lnTo>
                    <a:pt x="817" y="562"/>
                  </a:lnTo>
                  <a:lnTo>
                    <a:pt x="817" y="561"/>
                  </a:lnTo>
                  <a:lnTo>
                    <a:pt x="816" y="561"/>
                  </a:lnTo>
                  <a:lnTo>
                    <a:pt x="815" y="561"/>
                  </a:lnTo>
                  <a:lnTo>
                    <a:pt x="813" y="560"/>
                  </a:lnTo>
                  <a:lnTo>
                    <a:pt x="811" y="560"/>
                  </a:lnTo>
                  <a:lnTo>
                    <a:pt x="810" y="560"/>
                  </a:lnTo>
                  <a:lnTo>
                    <a:pt x="809" y="558"/>
                  </a:lnTo>
                  <a:lnTo>
                    <a:pt x="808" y="557"/>
                  </a:lnTo>
                  <a:lnTo>
                    <a:pt x="808" y="556"/>
                  </a:lnTo>
                  <a:lnTo>
                    <a:pt x="808" y="555"/>
                  </a:lnTo>
                  <a:lnTo>
                    <a:pt x="808" y="554"/>
                  </a:lnTo>
                  <a:lnTo>
                    <a:pt x="809" y="553"/>
                  </a:lnTo>
                  <a:lnTo>
                    <a:pt x="809" y="552"/>
                  </a:lnTo>
                  <a:lnTo>
                    <a:pt x="811" y="552"/>
                  </a:lnTo>
                  <a:lnTo>
                    <a:pt x="811" y="551"/>
                  </a:lnTo>
                  <a:lnTo>
                    <a:pt x="810" y="551"/>
                  </a:lnTo>
                  <a:lnTo>
                    <a:pt x="810" y="549"/>
                  </a:lnTo>
                  <a:lnTo>
                    <a:pt x="810" y="548"/>
                  </a:lnTo>
                  <a:lnTo>
                    <a:pt x="809" y="549"/>
                  </a:lnTo>
                  <a:lnTo>
                    <a:pt x="809" y="548"/>
                  </a:lnTo>
                  <a:lnTo>
                    <a:pt x="809" y="547"/>
                  </a:lnTo>
                  <a:lnTo>
                    <a:pt x="809" y="546"/>
                  </a:lnTo>
                  <a:lnTo>
                    <a:pt x="808" y="546"/>
                  </a:lnTo>
                  <a:lnTo>
                    <a:pt x="810" y="543"/>
                  </a:lnTo>
                  <a:lnTo>
                    <a:pt x="811" y="543"/>
                  </a:lnTo>
                  <a:lnTo>
                    <a:pt x="811" y="541"/>
                  </a:lnTo>
                  <a:lnTo>
                    <a:pt x="811" y="540"/>
                  </a:lnTo>
                  <a:lnTo>
                    <a:pt x="813" y="540"/>
                  </a:lnTo>
                  <a:lnTo>
                    <a:pt x="814" y="540"/>
                  </a:lnTo>
                  <a:lnTo>
                    <a:pt x="817" y="539"/>
                  </a:lnTo>
                  <a:lnTo>
                    <a:pt x="819" y="538"/>
                  </a:lnTo>
                  <a:lnTo>
                    <a:pt x="822" y="537"/>
                  </a:lnTo>
                  <a:lnTo>
                    <a:pt x="823" y="536"/>
                  </a:lnTo>
                  <a:lnTo>
                    <a:pt x="822" y="535"/>
                  </a:lnTo>
                  <a:lnTo>
                    <a:pt x="823" y="535"/>
                  </a:lnTo>
                  <a:lnTo>
                    <a:pt x="824" y="535"/>
                  </a:lnTo>
                  <a:lnTo>
                    <a:pt x="825" y="535"/>
                  </a:lnTo>
                  <a:lnTo>
                    <a:pt x="826" y="535"/>
                  </a:lnTo>
                  <a:lnTo>
                    <a:pt x="826" y="536"/>
                  </a:lnTo>
                  <a:lnTo>
                    <a:pt x="827" y="536"/>
                  </a:lnTo>
                  <a:lnTo>
                    <a:pt x="828" y="536"/>
                  </a:lnTo>
                  <a:lnTo>
                    <a:pt x="829" y="537"/>
                  </a:lnTo>
                  <a:lnTo>
                    <a:pt x="831" y="538"/>
                  </a:lnTo>
                  <a:lnTo>
                    <a:pt x="834" y="539"/>
                  </a:lnTo>
                  <a:lnTo>
                    <a:pt x="834" y="538"/>
                  </a:lnTo>
                  <a:lnTo>
                    <a:pt x="834" y="537"/>
                  </a:lnTo>
                  <a:lnTo>
                    <a:pt x="834" y="536"/>
                  </a:lnTo>
                  <a:lnTo>
                    <a:pt x="835" y="536"/>
                  </a:lnTo>
                  <a:lnTo>
                    <a:pt x="835" y="537"/>
                  </a:lnTo>
                  <a:lnTo>
                    <a:pt x="837" y="537"/>
                  </a:lnTo>
                  <a:lnTo>
                    <a:pt x="837" y="536"/>
                  </a:lnTo>
                  <a:lnTo>
                    <a:pt x="839" y="536"/>
                  </a:lnTo>
                  <a:lnTo>
                    <a:pt x="839" y="537"/>
                  </a:lnTo>
                  <a:lnTo>
                    <a:pt x="840" y="539"/>
                  </a:lnTo>
                  <a:lnTo>
                    <a:pt x="840" y="540"/>
                  </a:lnTo>
                  <a:lnTo>
                    <a:pt x="840" y="539"/>
                  </a:lnTo>
                  <a:lnTo>
                    <a:pt x="840" y="538"/>
                  </a:lnTo>
                  <a:lnTo>
                    <a:pt x="841" y="537"/>
                  </a:lnTo>
                  <a:lnTo>
                    <a:pt x="841" y="538"/>
                  </a:lnTo>
                  <a:lnTo>
                    <a:pt x="841" y="540"/>
                  </a:lnTo>
                  <a:lnTo>
                    <a:pt x="842" y="541"/>
                  </a:lnTo>
                  <a:lnTo>
                    <a:pt x="844" y="543"/>
                  </a:lnTo>
                  <a:lnTo>
                    <a:pt x="845" y="541"/>
                  </a:lnTo>
                  <a:lnTo>
                    <a:pt x="845" y="543"/>
                  </a:lnTo>
                  <a:lnTo>
                    <a:pt x="846" y="543"/>
                  </a:lnTo>
                  <a:lnTo>
                    <a:pt x="846" y="544"/>
                  </a:lnTo>
                  <a:lnTo>
                    <a:pt x="846" y="545"/>
                  </a:lnTo>
                  <a:lnTo>
                    <a:pt x="848" y="545"/>
                  </a:lnTo>
                  <a:lnTo>
                    <a:pt x="846" y="545"/>
                  </a:lnTo>
                  <a:lnTo>
                    <a:pt x="845" y="545"/>
                  </a:lnTo>
                  <a:lnTo>
                    <a:pt x="846" y="546"/>
                  </a:lnTo>
                  <a:lnTo>
                    <a:pt x="846" y="547"/>
                  </a:lnTo>
                  <a:lnTo>
                    <a:pt x="848" y="548"/>
                  </a:lnTo>
                  <a:lnTo>
                    <a:pt x="849" y="548"/>
                  </a:lnTo>
                  <a:lnTo>
                    <a:pt x="851" y="547"/>
                  </a:lnTo>
                  <a:lnTo>
                    <a:pt x="851" y="548"/>
                  </a:lnTo>
                  <a:lnTo>
                    <a:pt x="852" y="548"/>
                  </a:lnTo>
                  <a:lnTo>
                    <a:pt x="853" y="548"/>
                  </a:lnTo>
                  <a:lnTo>
                    <a:pt x="853" y="549"/>
                  </a:lnTo>
                  <a:lnTo>
                    <a:pt x="854" y="548"/>
                  </a:lnTo>
                  <a:lnTo>
                    <a:pt x="856" y="547"/>
                  </a:lnTo>
                  <a:lnTo>
                    <a:pt x="857" y="546"/>
                  </a:lnTo>
                  <a:lnTo>
                    <a:pt x="858" y="546"/>
                  </a:lnTo>
                  <a:lnTo>
                    <a:pt x="858" y="545"/>
                  </a:lnTo>
                  <a:lnTo>
                    <a:pt x="859" y="545"/>
                  </a:lnTo>
                  <a:lnTo>
                    <a:pt x="861" y="545"/>
                  </a:lnTo>
                  <a:lnTo>
                    <a:pt x="862" y="546"/>
                  </a:lnTo>
                  <a:lnTo>
                    <a:pt x="865" y="546"/>
                  </a:lnTo>
                  <a:lnTo>
                    <a:pt x="865" y="545"/>
                  </a:lnTo>
                  <a:lnTo>
                    <a:pt x="866" y="545"/>
                  </a:lnTo>
                  <a:lnTo>
                    <a:pt x="866" y="544"/>
                  </a:lnTo>
                  <a:lnTo>
                    <a:pt x="866" y="543"/>
                  </a:lnTo>
                  <a:lnTo>
                    <a:pt x="865" y="543"/>
                  </a:lnTo>
                  <a:lnTo>
                    <a:pt x="865" y="541"/>
                  </a:lnTo>
                  <a:lnTo>
                    <a:pt x="863" y="541"/>
                  </a:lnTo>
                  <a:lnTo>
                    <a:pt x="862" y="543"/>
                  </a:lnTo>
                  <a:lnTo>
                    <a:pt x="862" y="541"/>
                  </a:lnTo>
                  <a:lnTo>
                    <a:pt x="860" y="540"/>
                  </a:lnTo>
                  <a:lnTo>
                    <a:pt x="860" y="539"/>
                  </a:lnTo>
                  <a:lnTo>
                    <a:pt x="859" y="539"/>
                  </a:lnTo>
                  <a:lnTo>
                    <a:pt x="858" y="538"/>
                  </a:lnTo>
                  <a:lnTo>
                    <a:pt x="857" y="538"/>
                  </a:lnTo>
                  <a:lnTo>
                    <a:pt x="856" y="538"/>
                  </a:lnTo>
                  <a:lnTo>
                    <a:pt x="854" y="538"/>
                  </a:lnTo>
                  <a:lnTo>
                    <a:pt x="853" y="538"/>
                  </a:lnTo>
                  <a:lnTo>
                    <a:pt x="852" y="537"/>
                  </a:lnTo>
                  <a:lnTo>
                    <a:pt x="851" y="536"/>
                  </a:lnTo>
                  <a:lnTo>
                    <a:pt x="849" y="534"/>
                  </a:lnTo>
                  <a:lnTo>
                    <a:pt x="848" y="534"/>
                  </a:lnTo>
                  <a:lnTo>
                    <a:pt x="846" y="532"/>
                  </a:lnTo>
                  <a:lnTo>
                    <a:pt x="846" y="531"/>
                  </a:lnTo>
                  <a:lnTo>
                    <a:pt x="845" y="531"/>
                  </a:lnTo>
                  <a:lnTo>
                    <a:pt x="845" y="530"/>
                  </a:lnTo>
                  <a:lnTo>
                    <a:pt x="844" y="530"/>
                  </a:lnTo>
                  <a:lnTo>
                    <a:pt x="844" y="529"/>
                  </a:lnTo>
                  <a:lnTo>
                    <a:pt x="844" y="528"/>
                  </a:lnTo>
                  <a:lnTo>
                    <a:pt x="845" y="527"/>
                  </a:lnTo>
                  <a:lnTo>
                    <a:pt x="845" y="526"/>
                  </a:lnTo>
                  <a:lnTo>
                    <a:pt x="845" y="527"/>
                  </a:lnTo>
                  <a:lnTo>
                    <a:pt x="846" y="526"/>
                  </a:lnTo>
                  <a:lnTo>
                    <a:pt x="848" y="526"/>
                  </a:lnTo>
                  <a:lnTo>
                    <a:pt x="851" y="524"/>
                  </a:lnTo>
                  <a:lnTo>
                    <a:pt x="852" y="524"/>
                  </a:lnTo>
                  <a:lnTo>
                    <a:pt x="853" y="523"/>
                  </a:lnTo>
                  <a:lnTo>
                    <a:pt x="853" y="524"/>
                  </a:lnTo>
                  <a:lnTo>
                    <a:pt x="854" y="524"/>
                  </a:lnTo>
                  <a:close/>
                  <a:moveTo>
                    <a:pt x="1341" y="526"/>
                  </a:moveTo>
                  <a:lnTo>
                    <a:pt x="1341" y="527"/>
                  </a:lnTo>
                  <a:lnTo>
                    <a:pt x="1342" y="527"/>
                  </a:lnTo>
                  <a:lnTo>
                    <a:pt x="1342" y="526"/>
                  </a:lnTo>
                  <a:lnTo>
                    <a:pt x="1343" y="526"/>
                  </a:lnTo>
                  <a:lnTo>
                    <a:pt x="1344" y="526"/>
                  </a:lnTo>
                  <a:lnTo>
                    <a:pt x="1345" y="526"/>
                  </a:lnTo>
                  <a:lnTo>
                    <a:pt x="1344" y="527"/>
                  </a:lnTo>
                  <a:lnTo>
                    <a:pt x="1343" y="527"/>
                  </a:lnTo>
                  <a:lnTo>
                    <a:pt x="1342" y="528"/>
                  </a:lnTo>
                  <a:lnTo>
                    <a:pt x="1341" y="529"/>
                  </a:lnTo>
                  <a:lnTo>
                    <a:pt x="1339" y="529"/>
                  </a:lnTo>
                  <a:lnTo>
                    <a:pt x="1337" y="530"/>
                  </a:lnTo>
                  <a:lnTo>
                    <a:pt x="1336" y="529"/>
                  </a:lnTo>
                  <a:lnTo>
                    <a:pt x="1335" y="530"/>
                  </a:lnTo>
                  <a:lnTo>
                    <a:pt x="1334" y="530"/>
                  </a:lnTo>
                  <a:lnTo>
                    <a:pt x="1334" y="531"/>
                  </a:lnTo>
                  <a:lnTo>
                    <a:pt x="1334" y="532"/>
                  </a:lnTo>
                  <a:lnTo>
                    <a:pt x="1332" y="534"/>
                  </a:lnTo>
                  <a:lnTo>
                    <a:pt x="1330" y="534"/>
                  </a:lnTo>
                  <a:lnTo>
                    <a:pt x="1332" y="531"/>
                  </a:lnTo>
                  <a:lnTo>
                    <a:pt x="1333" y="530"/>
                  </a:lnTo>
                  <a:lnTo>
                    <a:pt x="1334" y="529"/>
                  </a:lnTo>
                  <a:lnTo>
                    <a:pt x="1335" y="529"/>
                  </a:lnTo>
                  <a:lnTo>
                    <a:pt x="1335" y="528"/>
                  </a:lnTo>
                  <a:lnTo>
                    <a:pt x="1335" y="527"/>
                  </a:lnTo>
                  <a:lnTo>
                    <a:pt x="1335" y="526"/>
                  </a:lnTo>
                  <a:lnTo>
                    <a:pt x="1336" y="526"/>
                  </a:lnTo>
                  <a:lnTo>
                    <a:pt x="1337" y="527"/>
                  </a:lnTo>
                  <a:lnTo>
                    <a:pt x="1339" y="524"/>
                  </a:lnTo>
                  <a:lnTo>
                    <a:pt x="1340" y="523"/>
                  </a:lnTo>
                  <a:lnTo>
                    <a:pt x="1340" y="524"/>
                  </a:lnTo>
                  <a:lnTo>
                    <a:pt x="1342" y="526"/>
                  </a:lnTo>
                  <a:lnTo>
                    <a:pt x="1341" y="526"/>
                  </a:lnTo>
                  <a:close/>
                  <a:moveTo>
                    <a:pt x="1040" y="527"/>
                  </a:moveTo>
                  <a:lnTo>
                    <a:pt x="1040" y="528"/>
                  </a:lnTo>
                  <a:lnTo>
                    <a:pt x="1041" y="530"/>
                  </a:lnTo>
                  <a:lnTo>
                    <a:pt x="1042" y="531"/>
                  </a:lnTo>
                  <a:lnTo>
                    <a:pt x="1042" y="532"/>
                  </a:lnTo>
                  <a:lnTo>
                    <a:pt x="1041" y="534"/>
                  </a:lnTo>
                  <a:lnTo>
                    <a:pt x="1039" y="534"/>
                  </a:lnTo>
                  <a:lnTo>
                    <a:pt x="1038" y="534"/>
                  </a:lnTo>
                  <a:lnTo>
                    <a:pt x="1038" y="535"/>
                  </a:lnTo>
                  <a:lnTo>
                    <a:pt x="1037" y="536"/>
                  </a:lnTo>
                  <a:lnTo>
                    <a:pt x="1038" y="537"/>
                  </a:lnTo>
                  <a:lnTo>
                    <a:pt x="1038" y="538"/>
                  </a:lnTo>
                  <a:lnTo>
                    <a:pt x="1037" y="538"/>
                  </a:lnTo>
                  <a:lnTo>
                    <a:pt x="1035" y="538"/>
                  </a:lnTo>
                  <a:lnTo>
                    <a:pt x="1034" y="537"/>
                  </a:lnTo>
                  <a:lnTo>
                    <a:pt x="1033" y="537"/>
                  </a:lnTo>
                  <a:lnTo>
                    <a:pt x="1033" y="538"/>
                  </a:lnTo>
                  <a:lnTo>
                    <a:pt x="1033" y="539"/>
                  </a:lnTo>
                  <a:lnTo>
                    <a:pt x="1035" y="541"/>
                  </a:lnTo>
                  <a:lnTo>
                    <a:pt x="1035" y="543"/>
                  </a:lnTo>
                  <a:lnTo>
                    <a:pt x="1033" y="544"/>
                  </a:lnTo>
                  <a:lnTo>
                    <a:pt x="1032" y="544"/>
                  </a:lnTo>
                  <a:lnTo>
                    <a:pt x="1031" y="544"/>
                  </a:lnTo>
                  <a:lnTo>
                    <a:pt x="1031" y="545"/>
                  </a:lnTo>
                  <a:lnTo>
                    <a:pt x="1030" y="545"/>
                  </a:lnTo>
                  <a:lnTo>
                    <a:pt x="1029" y="545"/>
                  </a:lnTo>
                  <a:lnTo>
                    <a:pt x="1027" y="545"/>
                  </a:lnTo>
                  <a:lnTo>
                    <a:pt x="1025" y="546"/>
                  </a:lnTo>
                  <a:lnTo>
                    <a:pt x="1024" y="546"/>
                  </a:lnTo>
                  <a:lnTo>
                    <a:pt x="1023" y="547"/>
                  </a:lnTo>
                  <a:lnTo>
                    <a:pt x="1021" y="548"/>
                  </a:lnTo>
                  <a:lnTo>
                    <a:pt x="1018" y="548"/>
                  </a:lnTo>
                  <a:lnTo>
                    <a:pt x="1015" y="548"/>
                  </a:lnTo>
                  <a:lnTo>
                    <a:pt x="1014" y="548"/>
                  </a:lnTo>
                  <a:lnTo>
                    <a:pt x="1014" y="549"/>
                  </a:lnTo>
                  <a:lnTo>
                    <a:pt x="1013" y="549"/>
                  </a:lnTo>
                  <a:lnTo>
                    <a:pt x="1012" y="548"/>
                  </a:lnTo>
                  <a:lnTo>
                    <a:pt x="1009" y="548"/>
                  </a:lnTo>
                  <a:lnTo>
                    <a:pt x="1008" y="548"/>
                  </a:lnTo>
                  <a:lnTo>
                    <a:pt x="1007" y="549"/>
                  </a:lnTo>
                  <a:lnTo>
                    <a:pt x="1005" y="551"/>
                  </a:lnTo>
                  <a:lnTo>
                    <a:pt x="1004" y="551"/>
                  </a:lnTo>
                  <a:lnTo>
                    <a:pt x="999" y="553"/>
                  </a:lnTo>
                  <a:lnTo>
                    <a:pt x="998" y="553"/>
                  </a:lnTo>
                  <a:lnTo>
                    <a:pt x="996" y="554"/>
                  </a:lnTo>
                  <a:lnTo>
                    <a:pt x="995" y="554"/>
                  </a:lnTo>
                  <a:lnTo>
                    <a:pt x="994" y="554"/>
                  </a:lnTo>
                  <a:lnTo>
                    <a:pt x="992" y="553"/>
                  </a:lnTo>
                  <a:lnTo>
                    <a:pt x="991" y="553"/>
                  </a:lnTo>
                  <a:lnTo>
                    <a:pt x="991" y="555"/>
                  </a:lnTo>
                  <a:lnTo>
                    <a:pt x="990" y="555"/>
                  </a:lnTo>
                  <a:lnTo>
                    <a:pt x="990" y="554"/>
                  </a:lnTo>
                  <a:lnTo>
                    <a:pt x="990" y="553"/>
                  </a:lnTo>
                  <a:lnTo>
                    <a:pt x="990" y="552"/>
                  </a:lnTo>
                  <a:lnTo>
                    <a:pt x="988" y="552"/>
                  </a:lnTo>
                  <a:lnTo>
                    <a:pt x="987" y="552"/>
                  </a:lnTo>
                  <a:lnTo>
                    <a:pt x="986" y="552"/>
                  </a:lnTo>
                  <a:lnTo>
                    <a:pt x="983" y="552"/>
                  </a:lnTo>
                  <a:lnTo>
                    <a:pt x="982" y="551"/>
                  </a:lnTo>
                  <a:lnTo>
                    <a:pt x="981" y="551"/>
                  </a:lnTo>
                  <a:lnTo>
                    <a:pt x="980" y="552"/>
                  </a:lnTo>
                  <a:lnTo>
                    <a:pt x="980" y="553"/>
                  </a:lnTo>
                  <a:lnTo>
                    <a:pt x="980" y="554"/>
                  </a:lnTo>
                  <a:lnTo>
                    <a:pt x="979" y="555"/>
                  </a:lnTo>
                  <a:lnTo>
                    <a:pt x="978" y="555"/>
                  </a:lnTo>
                  <a:lnTo>
                    <a:pt x="974" y="554"/>
                  </a:lnTo>
                  <a:lnTo>
                    <a:pt x="973" y="554"/>
                  </a:lnTo>
                  <a:lnTo>
                    <a:pt x="971" y="555"/>
                  </a:lnTo>
                  <a:lnTo>
                    <a:pt x="969" y="556"/>
                  </a:lnTo>
                  <a:lnTo>
                    <a:pt x="966" y="556"/>
                  </a:lnTo>
                  <a:lnTo>
                    <a:pt x="965" y="556"/>
                  </a:lnTo>
                  <a:lnTo>
                    <a:pt x="965" y="555"/>
                  </a:lnTo>
                  <a:lnTo>
                    <a:pt x="964" y="555"/>
                  </a:lnTo>
                  <a:lnTo>
                    <a:pt x="963" y="555"/>
                  </a:lnTo>
                  <a:lnTo>
                    <a:pt x="962" y="554"/>
                  </a:lnTo>
                  <a:lnTo>
                    <a:pt x="961" y="553"/>
                  </a:lnTo>
                  <a:lnTo>
                    <a:pt x="961" y="552"/>
                  </a:lnTo>
                  <a:lnTo>
                    <a:pt x="960" y="552"/>
                  </a:lnTo>
                  <a:lnTo>
                    <a:pt x="958" y="552"/>
                  </a:lnTo>
                  <a:lnTo>
                    <a:pt x="958" y="553"/>
                  </a:lnTo>
                  <a:lnTo>
                    <a:pt x="957" y="553"/>
                  </a:lnTo>
                  <a:lnTo>
                    <a:pt x="957" y="554"/>
                  </a:lnTo>
                  <a:lnTo>
                    <a:pt x="956" y="554"/>
                  </a:lnTo>
                  <a:lnTo>
                    <a:pt x="956" y="553"/>
                  </a:lnTo>
                  <a:lnTo>
                    <a:pt x="955" y="553"/>
                  </a:lnTo>
                  <a:lnTo>
                    <a:pt x="954" y="553"/>
                  </a:lnTo>
                  <a:lnTo>
                    <a:pt x="953" y="553"/>
                  </a:lnTo>
                  <a:lnTo>
                    <a:pt x="953" y="552"/>
                  </a:lnTo>
                  <a:lnTo>
                    <a:pt x="952" y="551"/>
                  </a:lnTo>
                  <a:lnTo>
                    <a:pt x="951" y="551"/>
                  </a:lnTo>
                  <a:lnTo>
                    <a:pt x="949" y="551"/>
                  </a:lnTo>
                  <a:lnTo>
                    <a:pt x="947" y="551"/>
                  </a:lnTo>
                  <a:lnTo>
                    <a:pt x="946" y="551"/>
                  </a:lnTo>
                  <a:lnTo>
                    <a:pt x="945" y="551"/>
                  </a:lnTo>
                  <a:lnTo>
                    <a:pt x="944" y="551"/>
                  </a:lnTo>
                  <a:lnTo>
                    <a:pt x="941" y="552"/>
                  </a:lnTo>
                  <a:lnTo>
                    <a:pt x="939" y="552"/>
                  </a:lnTo>
                  <a:lnTo>
                    <a:pt x="938" y="552"/>
                  </a:lnTo>
                  <a:lnTo>
                    <a:pt x="936" y="549"/>
                  </a:lnTo>
                  <a:lnTo>
                    <a:pt x="935" y="549"/>
                  </a:lnTo>
                  <a:lnTo>
                    <a:pt x="932" y="551"/>
                  </a:lnTo>
                  <a:lnTo>
                    <a:pt x="931" y="551"/>
                  </a:lnTo>
                  <a:lnTo>
                    <a:pt x="928" y="552"/>
                  </a:lnTo>
                  <a:lnTo>
                    <a:pt x="927" y="552"/>
                  </a:lnTo>
                  <a:lnTo>
                    <a:pt x="927" y="553"/>
                  </a:lnTo>
                  <a:lnTo>
                    <a:pt x="927" y="554"/>
                  </a:lnTo>
                  <a:lnTo>
                    <a:pt x="926" y="554"/>
                  </a:lnTo>
                  <a:lnTo>
                    <a:pt x="926" y="553"/>
                  </a:lnTo>
                  <a:lnTo>
                    <a:pt x="926" y="551"/>
                  </a:lnTo>
                  <a:lnTo>
                    <a:pt x="925" y="551"/>
                  </a:lnTo>
                  <a:lnTo>
                    <a:pt x="923" y="551"/>
                  </a:lnTo>
                  <a:lnTo>
                    <a:pt x="922" y="551"/>
                  </a:lnTo>
                  <a:lnTo>
                    <a:pt x="922" y="549"/>
                  </a:lnTo>
                  <a:lnTo>
                    <a:pt x="922" y="548"/>
                  </a:lnTo>
                  <a:lnTo>
                    <a:pt x="922" y="544"/>
                  </a:lnTo>
                  <a:lnTo>
                    <a:pt x="922" y="543"/>
                  </a:lnTo>
                  <a:lnTo>
                    <a:pt x="922" y="541"/>
                  </a:lnTo>
                  <a:lnTo>
                    <a:pt x="925" y="539"/>
                  </a:lnTo>
                  <a:lnTo>
                    <a:pt x="925" y="538"/>
                  </a:lnTo>
                  <a:lnTo>
                    <a:pt x="925" y="536"/>
                  </a:lnTo>
                  <a:lnTo>
                    <a:pt x="926" y="537"/>
                  </a:lnTo>
                  <a:lnTo>
                    <a:pt x="927" y="538"/>
                  </a:lnTo>
                  <a:lnTo>
                    <a:pt x="928" y="537"/>
                  </a:lnTo>
                  <a:lnTo>
                    <a:pt x="929" y="537"/>
                  </a:lnTo>
                  <a:lnTo>
                    <a:pt x="929" y="538"/>
                  </a:lnTo>
                  <a:lnTo>
                    <a:pt x="929" y="537"/>
                  </a:lnTo>
                  <a:lnTo>
                    <a:pt x="930" y="537"/>
                  </a:lnTo>
                  <a:lnTo>
                    <a:pt x="930" y="536"/>
                  </a:lnTo>
                  <a:lnTo>
                    <a:pt x="930" y="535"/>
                  </a:lnTo>
                  <a:lnTo>
                    <a:pt x="931" y="536"/>
                  </a:lnTo>
                  <a:lnTo>
                    <a:pt x="932" y="535"/>
                  </a:lnTo>
                  <a:lnTo>
                    <a:pt x="932" y="536"/>
                  </a:lnTo>
                  <a:lnTo>
                    <a:pt x="934" y="536"/>
                  </a:lnTo>
                  <a:lnTo>
                    <a:pt x="934" y="535"/>
                  </a:lnTo>
                  <a:lnTo>
                    <a:pt x="934" y="534"/>
                  </a:lnTo>
                  <a:lnTo>
                    <a:pt x="935" y="535"/>
                  </a:lnTo>
                  <a:lnTo>
                    <a:pt x="935" y="534"/>
                  </a:lnTo>
                  <a:lnTo>
                    <a:pt x="937" y="532"/>
                  </a:lnTo>
                  <a:lnTo>
                    <a:pt x="937" y="531"/>
                  </a:lnTo>
                  <a:lnTo>
                    <a:pt x="939" y="531"/>
                  </a:lnTo>
                  <a:lnTo>
                    <a:pt x="944" y="531"/>
                  </a:lnTo>
                  <a:lnTo>
                    <a:pt x="945" y="530"/>
                  </a:lnTo>
                  <a:lnTo>
                    <a:pt x="945" y="529"/>
                  </a:lnTo>
                  <a:lnTo>
                    <a:pt x="946" y="529"/>
                  </a:lnTo>
                  <a:lnTo>
                    <a:pt x="946" y="530"/>
                  </a:lnTo>
                  <a:lnTo>
                    <a:pt x="946" y="531"/>
                  </a:lnTo>
                  <a:lnTo>
                    <a:pt x="947" y="531"/>
                  </a:lnTo>
                  <a:lnTo>
                    <a:pt x="948" y="530"/>
                  </a:lnTo>
                  <a:lnTo>
                    <a:pt x="949" y="530"/>
                  </a:lnTo>
                  <a:lnTo>
                    <a:pt x="949" y="531"/>
                  </a:lnTo>
                  <a:lnTo>
                    <a:pt x="951" y="531"/>
                  </a:lnTo>
                  <a:lnTo>
                    <a:pt x="952" y="531"/>
                  </a:lnTo>
                  <a:lnTo>
                    <a:pt x="952" y="530"/>
                  </a:lnTo>
                  <a:lnTo>
                    <a:pt x="952" y="529"/>
                  </a:lnTo>
                  <a:lnTo>
                    <a:pt x="953" y="530"/>
                  </a:lnTo>
                  <a:lnTo>
                    <a:pt x="954" y="530"/>
                  </a:lnTo>
                  <a:lnTo>
                    <a:pt x="954" y="531"/>
                  </a:lnTo>
                  <a:lnTo>
                    <a:pt x="956" y="532"/>
                  </a:lnTo>
                  <a:lnTo>
                    <a:pt x="957" y="534"/>
                  </a:lnTo>
                  <a:lnTo>
                    <a:pt x="960" y="532"/>
                  </a:lnTo>
                  <a:lnTo>
                    <a:pt x="960" y="534"/>
                  </a:lnTo>
                  <a:lnTo>
                    <a:pt x="961" y="534"/>
                  </a:lnTo>
                  <a:lnTo>
                    <a:pt x="962" y="534"/>
                  </a:lnTo>
                  <a:lnTo>
                    <a:pt x="963" y="534"/>
                  </a:lnTo>
                  <a:lnTo>
                    <a:pt x="965" y="534"/>
                  </a:lnTo>
                  <a:lnTo>
                    <a:pt x="966" y="534"/>
                  </a:lnTo>
                  <a:lnTo>
                    <a:pt x="967" y="535"/>
                  </a:lnTo>
                  <a:lnTo>
                    <a:pt x="967" y="536"/>
                  </a:lnTo>
                  <a:lnTo>
                    <a:pt x="969" y="536"/>
                  </a:lnTo>
                  <a:lnTo>
                    <a:pt x="971" y="537"/>
                  </a:lnTo>
                  <a:lnTo>
                    <a:pt x="972" y="537"/>
                  </a:lnTo>
                  <a:lnTo>
                    <a:pt x="973" y="537"/>
                  </a:lnTo>
                  <a:lnTo>
                    <a:pt x="974" y="537"/>
                  </a:lnTo>
                  <a:lnTo>
                    <a:pt x="974" y="538"/>
                  </a:lnTo>
                  <a:lnTo>
                    <a:pt x="975" y="538"/>
                  </a:lnTo>
                  <a:lnTo>
                    <a:pt x="977" y="538"/>
                  </a:lnTo>
                  <a:lnTo>
                    <a:pt x="978" y="539"/>
                  </a:lnTo>
                  <a:lnTo>
                    <a:pt x="978" y="540"/>
                  </a:lnTo>
                  <a:lnTo>
                    <a:pt x="979" y="540"/>
                  </a:lnTo>
                  <a:lnTo>
                    <a:pt x="981" y="543"/>
                  </a:lnTo>
                  <a:lnTo>
                    <a:pt x="982" y="543"/>
                  </a:lnTo>
                  <a:lnTo>
                    <a:pt x="983" y="543"/>
                  </a:lnTo>
                  <a:lnTo>
                    <a:pt x="984" y="543"/>
                  </a:lnTo>
                  <a:lnTo>
                    <a:pt x="986" y="544"/>
                  </a:lnTo>
                  <a:lnTo>
                    <a:pt x="986" y="543"/>
                  </a:lnTo>
                  <a:lnTo>
                    <a:pt x="988" y="543"/>
                  </a:lnTo>
                  <a:lnTo>
                    <a:pt x="988" y="541"/>
                  </a:lnTo>
                  <a:lnTo>
                    <a:pt x="989" y="541"/>
                  </a:lnTo>
                  <a:lnTo>
                    <a:pt x="989" y="540"/>
                  </a:lnTo>
                  <a:lnTo>
                    <a:pt x="989" y="539"/>
                  </a:lnTo>
                  <a:lnTo>
                    <a:pt x="989" y="538"/>
                  </a:lnTo>
                  <a:lnTo>
                    <a:pt x="990" y="538"/>
                  </a:lnTo>
                  <a:lnTo>
                    <a:pt x="991" y="540"/>
                  </a:lnTo>
                  <a:lnTo>
                    <a:pt x="992" y="540"/>
                  </a:lnTo>
                  <a:lnTo>
                    <a:pt x="995" y="539"/>
                  </a:lnTo>
                  <a:lnTo>
                    <a:pt x="996" y="539"/>
                  </a:lnTo>
                  <a:lnTo>
                    <a:pt x="997" y="539"/>
                  </a:lnTo>
                  <a:lnTo>
                    <a:pt x="998" y="538"/>
                  </a:lnTo>
                  <a:lnTo>
                    <a:pt x="998" y="539"/>
                  </a:lnTo>
                  <a:lnTo>
                    <a:pt x="999" y="539"/>
                  </a:lnTo>
                  <a:lnTo>
                    <a:pt x="1001" y="538"/>
                  </a:lnTo>
                  <a:lnTo>
                    <a:pt x="1003" y="538"/>
                  </a:lnTo>
                  <a:lnTo>
                    <a:pt x="1004" y="537"/>
                  </a:lnTo>
                  <a:lnTo>
                    <a:pt x="1005" y="537"/>
                  </a:lnTo>
                  <a:lnTo>
                    <a:pt x="1005" y="538"/>
                  </a:lnTo>
                  <a:lnTo>
                    <a:pt x="1005" y="539"/>
                  </a:lnTo>
                  <a:lnTo>
                    <a:pt x="1005" y="540"/>
                  </a:lnTo>
                  <a:lnTo>
                    <a:pt x="1006" y="540"/>
                  </a:lnTo>
                  <a:lnTo>
                    <a:pt x="1007" y="540"/>
                  </a:lnTo>
                  <a:lnTo>
                    <a:pt x="1008" y="540"/>
                  </a:lnTo>
                  <a:lnTo>
                    <a:pt x="1009" y="541"/>
                  </a:lnTo>
                  <a:lnTo>
                    <a:pt x="1012" y="544"/>
                  </a:lnTo>
                  <a:lnTo>
                    <a:pt x="1013" y="545"/>
                  </a:lnTo>
                  <a:lnTo>
                    <a:pt x="1014" y="545"/>
                  </a:lnTo>
                  <a:lnTo>
                    <a:pt x="1021" y="544"/>
                  </a:lnTo>
                  <a:lnTo>
                    <a:pt x="1022" y="543"/>
                  </a:lnTo>
                  <a:lnTo>
                    <a:pt x="1023" y="541"/>
                  </a:lnTo>
                  <a:lnTo>
                    <a:pt x="1023" y="540"/>
                  </a:lnTo>
                  <a:lnTo>
                    <a:pt x="1022" y="540"/>
                  </a:lnTo>
                  <a:lnTo>
                    <a:pt x="1022" y="539"/>
                  </a:lnTo>
                  <a:lnTo>
                    <a:pt x="1022" y="538"/>
                  </a:lnTo>
                  <a:lnTo>
                    <a:pt x="1024" y="538"/>
                  </a:lnTo>
                  <a:lnTo>
                    <a:pt x="1024" y="537"/>
                  </a:lnTo>
                  <a:lnTo>
                    <a:pt x="1026" y="536"/>
                  </a:lnTo>
                  <a:lnTo>
                    <a:pt x="1027" y="535"/>
                  </a:lnTo>
                  <a:lnTo>
                    <a:pt x="1029" y="535"/>
                  </a:lnTo>
                  <a:lnTo>
                    <a:pt x="1030" y="535"/>
                  </a:lnTo>
                  <a:lnTo>
                    <a:pt x="1031" y="535"/>
                  </a:lnTo>
                  <a:lnTo>
                    <a:pt x="1032" y="535"/>
                  </a:lnTo>
                  <a:lnTo>
                    <a:pt x="1032" y="534"/>
                  </a:lnTo>
                  <a:lnTo>
                    <a:pt x="1033" y="532"/>
                  </a:lnTo>
                  <a:lnTo>
                    <a:pt x="1034" y="532"/>
                  </a:lnTo>
                  <a:lnTo>
                    <a:pt x="1037" y="531"/>
                  </a:lnTo>
                  <a:lnTo>
                    <a:pt x="1039" y="529"/>
                  </a:lnTo>
                  <a:lnTo>
                    <a:pt x="1039" y="528"/>
                  </a:lnTo>
                  <a:lnTo>
                    <a:pt x="1038" y="528"/>
                  </a:lnTo>
                  <a:lnTo>
                    <a:pt x="1037" y="528"/>
                  </a:lnTo>
                  <a:lnTo>
                    <a:pt x="1035" y="528"/>
                  </a:lnTo>
                  <a:lnTo>
                    <a:pt x="1034" y="528"/>
                  </a:lnTo>
                  <a:lnTo>
                    <a:pt x="1034" y="529"/>
                  </a:lnTo>
                  <a:lnTo>
                    <a:pt x="1033" y="529"/>
                  </a:lnTo>
                  <a:lnTo>
                    <a:pt x="1032" y="529"/>
                  </a:lnTo>
                  <a:lnTo>
                    <a:pt x="1031" y="529"/>
                  </a:lnTo>
                  <a:lnTo>
                    <a:pt x="1032" y="527"/>
                  </a:lnTo>
                  <a:lnTo>
                    <a:pt x="1033" y="527"/>
                  </a:lnTo>
                  <a:lnTo>
                    <a:pt x="1033" y="526"/>
                  </a:lnTo>
                  <a:lnTo>
                    <a:pt x="1033" y="524"/>
                  </a:lnTo>
                  <a:lnTo>
                    <a:pt x="1034" y="524"/>
                  </a:lnTo>
                  <a:lnTo>
                    <a:pt x="1035" y="523"/>
                  </a:lnTo>
                  <a:lnTo>
                    <a:pt x="1037" y="523"/>
                  </a:lnTo>
                  <a:lnTo>
                    <a:pt x="1037" y="524"/>
                  </a:lnTo>
                  <a:lnTo>
                    <a:pt x="1038" y="524"/>
                  </a:lnTo>
                  <a:lnTo>
                    <a:pt x="1039" y="524"/>
                  </a:lnTo>
                  <a:lnTo>
                    <a:pt x="1040" y="526"/>
                  </a:lnTo>
                  <a:lnTo>
                    <a:pt x="1040" y="527"/>
                  </a:lnTo>
                  <a:close/>
                  <a:moveTo>
                    <a:pt x="762" y="527"/>
                  </a:moveTo>
                  <a:lnTo>
                    <a:pt x="763" y="528"/>
                  </a:lnTo>
                  <a:lnTo>
                    <a:pt x="764" y="529"/>
                  </a:lnTo>
                  <a:lnTo>
                    <a:pt x="766" y="531"/>
                  </a:lnTo>
                  <a:lnTo>
                    <a:pt x="767" y="532"/>
                  </a:lnTo>
                  <a:lnTo>
                    <a:pt x="770" y="534"/>
                  </a:lnTo>
                  <a:lnTo>
                    <a:pt x="770" y="535"/>
                  </a:lnTo>
                  <a:lnTo>
                    <a:pt x="770" y="537"/>
                  </a:lnTo>
                  <a:lnTo>
                    <a:pt x="767" y="538"/>
                  </a:lnTo>
                  <a:lnTo>
                    <a:pt x="766" y="539"/>
                  </a:lnTo>
                  <a:lnTo>
                    <a:pt x="763" y="540"/>
                  </a:lnTo>
                  <a:lnTo>
                    <a:pt x="762" y="541"/>
                  </a:lnTo>
                  <a:lnTo>
                    <a:pt x="757" y="544"/>
                  </a:lnTo>
                  <a:lnTo>
                    <a:pt x="755" y="544"/>
                  </a:lnTo>
                  <a:lnTo>
                    <a:pt x="754" y="546"/>
                  </a:lnTo>
                  <a:lnTo>
                    <a:pt x="754" y="547"/>
                  </a:lnTo>
                  <a:lnTo>
                    <a:pt x="753" y="547"/>
                  </a:lnTo>
                  <a:lnTo>
                    <a:pt x="751" y="548"/>
                  </a:lnTo>
                  <a:lnTo>
                    <a:pt x="751" y="549"/>
                  </a:lnTo>
                  <a:lnTo>
                    <a:pt x="751" y="551"/>
                  </a:lnTo>
                  <a:lnTo>
                    <a:pt x="751" y="549"/>
                  </a:lnTo>
                  <a:lnTo>
                    <a:pt x="753" y="549"/>
                  </a:lnTo>
                  <a:lnTo>
                    <a:pt x="753" y="552"/>
                  </a:lnTo>
                  <a:lnTo>
                    <a:pt x="751" y="552"/>
                  </a:lnTo>
                  <a:lnTo>
                    <a:pt x="751" y="553"/>
                  </a:lnTo>
                  <a:lnTo>
                    <a:pt x="750" y="553"/>
                  </a:lnTo>
                  <a:lnTo>
                    <a:pt x="749" y="553"/>
                  </a:lnTo>
                  <a:lnTo>
                    <a:pt x="748" y="553"/>
                  </a:lnTo>
                  <a:lnTo>
                    <a:pt x="747" y="552"/>
                  </a:lnTo>
                  <a:lnTo>
                    <a:pt x="748" y="551"/>
                  </a:lnTo>
                  <a:lnTo>
                    <a:pt x="749" y="551"/>
                  </a:lnTo>
                  <a:lnTo>
                    <a:pt x="749" y="549"/>
                  </a:lnTo>
                  <a:lnTo>
                    <a:pt x="750" y="548"/>
                  </a:lnTo>
                  <a:lnTo>
                    <a:pt x="750" y="547"/>
                  </a:lnTo>
                  <a:lnTo>
                    <a:pt x="749" y="547"/>
                  </a:lnTo>
                  <a:lnTo>
                    <a:pt x="749" y="546"/>
                  </a:lnTo>
                  <a:lnTo>
                    <a:pt x="748" y="545"/>
                  </a:lnTo>
                  <a:lnTo>
                    <a:pt x="747" y="545"/>
                  </a:lnTo>
                  <a:lnTo>
                    <a:pt x="747" y="544"/>
                  </a:lnTo>
                  <a:lnTo>
                    <a:pt x="746" y="543"/>
                  </a:lnTo>
                  <a:lnTo>
                    <a:pt x="745" y="541"/>
                  </a:lnTo>
                  <a:lnTo>
                    <a:pt x="741" y="539"/>
                  </a:lnTo>
                  <a:lnTo>
                    <a:pt x="740" y="538"/>
                  </a:lnTo>
                  <a:lnTo>
                    <a:pt x="736" y="536"/>
                  </a:lnTo>
                  <a:lnTo>
                    <a:pt x="734" y="536"/>
                  </a:lnTo>
                  <a:lnTo>
                    <a:pt x="730" y="536"/>
                  </a:lnTo>
                  <a:lnTo>
                    <a:pt x="729" y="536"/>
                  </a:lnTo>
                  <a:lnTo>
                    <a:pt x="728" y="535"/>
                  </a:lnTo>
                  <a:lnTo>
                    <a:pt x="727" y="534"/>
                  </a:lnTo>
                  <a:lnTo>
                    <a:pt x="723" y="529"/>
                  </a:lnTo>
                  <a:lnTo>
                    <a:pt x="723" y="526"/>
                  </a:lnTo>
                  <a:lnTo>
                    <a:pt x="723" y="524"/>
                  </a:lnTo>
                  <a:lnTo>
                    <a:pt x="724" y="524"/>
                  </a:lnTo>
                  <a:lnTo>
                    <a:pt x="725" y="524"/>
                  </a:lnTo>
                  <a:lnTo>
                    <a:pt x="727" y="526"/>
                  </a:lnTo>
                  <a:lnTo>
                    <a:pt x="728" y="526"/>
                  </a:lnTo>
                  <a:lnTo>
                    <a:pt x="729" y="524"/>
                  </a:lnTo>
                  <a:lnTo>
                    <a:pt x="729" y="526"/>
                  </a:lnTo>
                  <a:lnTo>
                    <a:pt x="730" y="526"/>
                  </a:lnTo>
                  <a:lnTo>
                    <a:pt x="731" y="526"/>
                  </a:lnTo>
                  <a:lnTo>
                    <a:pt x="732" y="526"/>
                  </a:lnTo>
                  <a:lnTo>
                    <a:pt x="738" y="528"/>
                  </a:lnTo>
                  <a:lnTo>
                    <a:pt x="739" y="528"/>
                  </a:lnTo>
                  <a:lnTo>
                    <a:pt x="742" y="528"/>
                  </a:lnTo>
                  <a:lnTo>
                    <a:pt x="745" y="527"/>
                  </a:lnTo>
                  <a:lnTo>
                    <a:pt x="746" y="526"/>
                  </a:lnTo>
                  <a:lnTo>
                    <a:pt x="748" y="523"/>
                  </a:lnTo>
                  <a:lnTo>
                    <a:pt x="750" y="523"/>
                  </a:lnTo>
                  <a:lnTo>
                    <a:pt x="751" y="523"/>
                  </a:lnTo>
                  <a:lnTo>
                    <a:pt x="753" y="523"/>
                  </a:lnTo>
                  <a:lnTo>
                    <a:pt x="754" y="524"/>
                  </a:lnTo>
                  <a:lnTo>
                    <a:pt x="756" y="524"/>
                  </a:lnTo>
                  <a:lnTo>
                    <a:pt x="762" y="527"/>
                  </a:lnTo>
                  <a:close/>
                  <a:moveTo>
                    <a:pt x="1198" y="524"/>
                  </a:moveTo>
                  <a:lnTo>
                    <a:pt x="1197" y="524"/>
                  </a:lnTo>
                  <a:lnTo>
                    <a:pt x="1195" y="524"/>
                  </a:lnTo>
                  <a:lnTo>
                    <a:pt x="1195" y="523"/>
                  </a:lnTo>
                  <a:lnTo>
                    <a:pt x="1195" y="522"/>
                  </a:lnTo>
                  <a:lnTo>
                    <a:pt x="1196" y="522"/>
                  </a:lnTo>
                  <a:lnTo>
                    <a:pt x="1196" y="521"/>
                  </a:lnTo>
                  <a:lnTo>
                    <a:pt x="1197" y="521"/>
                  </a:lnTo>
                  <a:lnTo>
                    <a:pt x="1197" y="522"/>
                  </a:lnTo>
                  <a:lnTo>
                    <a:pt x="1198" y="522"/>
                  </a:lnTo>
                  <a:lnTo>
                    <a:pt x="1198" y="523"/>
                  </a:lnTo>
                  <a:lnTo>
                    <a:pt x="1198" y="524"/>
                  </a:lnTo>
                  <a:close/>
                  <a:moveTo>
                    <a:pt x="1292" y="513"/>
                  </a:moveTo>
                  <a:lnTo>
                    <a:pt x="1293" y="514"/>
                  </a:lnTo>
                  <a:lnTo>
                    <a:pt x="1294" y="514"/>
                  </a:lnTo>
                  <a:lnTo>
                    <a:pt x="1296" y="514"/>
                  </a:lnTo>
                  <a:lnTo>
                    <a:pt x="1296" y="515"/>
                  </a:lnTo>
                  <a:lnTo>
                    <a:pt x="1296" y="516"/>
                  </a:lnTo>
                  <a:lnTo>
                    <a:pt x="1296" y="518"/>
                  </a:lnTo>
                  <a:lnTo>
                    <a:pt x="1296" y="519"/>
                  </a:lnTo>
                  <a:lnTo>
                    <a:pt x="1294" y="520"/>
                  </a:lnTo>
                  <a:lnTo>
                    <a:pt x="1293" y="522"/>
                  </a:lnTo>
                  <a:lnTo>
                    <a:pt x="1293" y="523"/>
                  </a:lnTo>
                  <a:lnTo>
                    <a:pt x="1292" y="522"/>
                  </a:lnTo>
                  <a:lnTo>
                    <a:pt x="1290" y="522"/>
                  </a:lnTo>
                  <a:lnTo>
                    <a:pt x="1287" y="518"/>
                  </a:lnTo>
                  <a:lnTo>
                    <a:pt x="1285" y="516"/>
                  </a:lnTo>
                  <a:lnTo>
                    <a:pt x="1285" y="514"/>
                  </a:lnTo>
                  <a:lnTo>
                    <a:pt x="1287" y="513"/>
                  </a:lnTo>
                  <a:lnTo>
                    <a:pt x="1288" y="513"/>
                  </a:lnTo>
                  <a:lnTo>
                    <a:pt x="1291" y="513"/>
                  </a:lnTo>
                  <a:lnTo>
                    <a:pt x="1292" y="513"/>
                  </a:lnTo>
                  <a:close/>
                  <a:moveTo>
                    <a:pt x="1303" y="512"/>
                  </a:moveTo>
                  <a:lnTo>
                    <a:pt x="1305" y="512"/>
                  </a:lnTo>
                  <a:lnTo>
                    <a:pt x="1305" y="513"/>
                  </a:lnTo>
                  <a:lnTo>
                    <a:pt x="1303" y="513"/>
                  </a:lnTo>
                  <a:lnTo>
                    <a:pt x="1303" y="512"/>
                  </a:lnTo>
                  <a:lnTo>
                    <a:pt x="1302" y="512"/>
                  </a:lnTo>
                  <a:lnTo>
                    <a:pt x="1303" y="512"/>
                  </a:lnTo>
                  <a:close/>
                  <a:moveTo>
                    <a:pt x="1301" y="511"/>
                  </a:moveTo>
                  <a:lnTo>
                    <a:pt x="1300" y="511"/>
                  </a:lnTo>
                  <a:lnTo>
                    <a:pt x="1300" y="510"/>
                  </a:lnTo>
                  <a:lnTo>
                    <a:pt x="1301" y="510"/>
                  </a:lnTo>
                  <a:lnTo>
                    <a:pt x="1301" y="511"/>
                  </a:lnTo>
                  <a:close/>
                  <a:moveTo>
                    <a:pt x="518" y="510"/>
                  </a:moveTo>
                  <a:lnTo>
                    <a:pt x="521" y="511"/>
                  </a:lnTo>
                  <a:lnTo>
                    <a:pt x="521" y="512"/>
                  </a:lnTo>
                  <a:lnTo>
                    <a:pt x="522" y="512"/>
                  </a:lnTo>
                  <a:lnTo>
                    <a:pt x="521" y="512"/>
                  </a:lnTo>
                  <a:lnTo>
                    <a:pt x="518" y="512"/>
                  </a:lnTo>
                  <a:lnTo>
                    <a:pt x="516" y="511"/>
                  </a:lnTo>
                  <a:lnTo>
                    <a:pt x="515" y="511"/>
                  </a:lnTo>
                  <a:lnTo>
                    <a:pt x="514" y="511"/>
                  </a:lnTo>
                  <a:lnTo>
                    <a:pt x="513" y="511"/>
                  </a:lnTo>
                  <a:lnTo>
                    <a:pt x="513" y="510"/>
                  </a:lnTo>
                  <a:lnTo>
                    <a:pt x="513" y="509"/>
                  </a:lnTo>
                  <a:lnTo>
                    <a:pt x="514" y="509"/>
                  </a:lnTo>
                  <a:lnTo>
                    <a:pt x="515" y="510"/>
                  </a:lnTo>
                  <a:lnTo>
                    <a:pt x="517" y="510"/>
                  </a:lnTo>
                  <a:lnTo>
                    <a:pt x="518" y="510"/>
                  </a:lnTo>
                  <a:close/>
                  <a:moveTo>
                    <a:pt x="1343" y="506"/>
                  </a:moveTo>
                  <a:lnTo>
                    <a:pt x="1343" y="509"/>
                  </a:lnTo>
                  <a:lnTo>
                    <a:pt x="1342" y="509"/>
                  </a:lnTo>
                  <a:lnTo>
                    <a:pt x="1340" y="509"/>
                  </a:lnTo>
                  <a:lnTo>
                    <a:pt x="1340" y="510"/>
                  </a:lnTo>
                  <a:lnTo>
                    <a:pt x="1337" y="510"/>
                  </a:lnTo>
                  <a:lnTo>
                    <a:pt x="1337" y="509"/>
                  </a:lnTo>
                  <a:lnTo>
                    <a:pt x="1339" y="507"/>
                  </a:lnTo>
                  <a:lnTo>
                    <a:pt x="1340" y="507"/>
                  </a:lnTo>
                  <a:lnTo>
                    <a:pt x="1341" y="507"/>
                  </a:lnTo>
                  <a:lnTo>
                    <a:pt x="1341" y="506"/>
                  </a:lnTo>
                  <a:lnTo>
                    <a:pt x="1341" y="507"/>
                  </a:lnTo>
                  <a:lnTo>
                    <a:pt x="1342" y="507"/>
                  </a:lnTo>
                  <a:lnTo>
                    <a:pt x="1342" y="506"/>
                  </a:lnTo>
                  <a:lnTo>
                    <a:pt x="1343" y="506"/>
                  </a:lnTo>
                  <a:close/>
                  <a:moveTo>
                    <a:pt x="1179" y="509"/>
                  </a:moveTo>
                  <a:lnTo>
                    <a:pt x="1180" y="509"/>
                  </a:lnTo>
                  <a:lnTo>
                    <a:pt x="1182" y="509"/>
                  </a:lnTo>
                  <a:lnTo>
                    <a:pt x="1184" y="510"/>
                  </a:lnTo>
                  <a:lnTo>
                    <a:pt x="1184" y="511"/>
                  </a:lnTo>
                  <a:lnTo>
                    <a:pt x="1184" y="512"/>
                  </a:lnTo>
                  <a:lnTo>
                    <a:pt x="1182" y="512"/>
                  </a:lnTo>
                  <a:lnTo>
                    <a:pt x="1182" y="511"/>
                  </a:lnTo>
                  <a:lnTo>
                    <a:pt x="1181" y="511"/>
                  </a:lnTo>
                  <a:lnTo>
                    <a:pt x="1180" y="512"/>
                  </a:lnTo>
                  <a:lnTo>
                    <a:pt x="1179" y="512"/>
                  </a:lnTo>
                  <a:lnTo>
                    <a:pt x="1179" y="511"/>
                  </a:lnTo>
                  <a:lnTo>
                    <a:pt x="1176" y="512"/>
                  </a:lnTo>
                  <a:lnTo>
                    <a:pt x="1175" y="513"/>
                  </a:lnTo>
                  <a:lnTo>
                    <a:pt x="1173" y="514"/>
                  </a:lnTo>
                  <a:lnTo>
                    <a:pt x="1171" y="516"/>
                  </a:lnTo>
                  <a:lnTo>
                    <a:pt x="1171" y="518"/>
                  </a:lnTo>
                  <a:lnTo>
                    <a:pt x="1170" y="518"/>
                  </a:lnTo>
                  <a:lnTo>
                    <a:pt x="1170" y="519"/>
                  </a:lnTo>
                  <a:lnTo>
                    <a:pt x="1170" y="520"/>
                  </a:lnTo>
                  <a:lnTo>
                    <a:pt x="1169" y="519"/>
                  </a:lnTo>
                  <a:lnTo>
                    <a:pt x="1168" y="518"/>
                  </a:lnTo>
                  <a:lnTo>
                    <a:pt x="1167" y="518"/>
                  </a:lnTo>
                  <a:lnTo>
                    <a:pt x="1165" y="518"/>
                  </a:lnTo>
                  <a:lnTo>
                    <a:pt x="1163" y="518"/>
                  </a:lnTo>
                  <a:lnTo>
                    <a:pt x="1162" y="518"/>
                  </a:lnTo>
                  <a:lnTo>
                    <a:pt x="1160" y="518"/>
                  </a:lnTo>
                  <a:lnTo>
                    <a:pt x="1159" y="518"/>
                  </a:lnTo>
                  <a:lnTo>
                    <a:pt x="1159" y="516"/>
                  </a:lnTo>
                  <a:lnTo>
                    <a:pt x="1158" y="516"/>
                  </a:lnTo>
                  <a:lnTo>
                    <a:pt x="1156" y="516"/>
                  </a:lnTo>
                  <a:lnTo>
                    <a:pt x="1155" y="516"/>
                  </a:lnTo>
                  <a:lnTo>
                    <a:pt x="1154" y="516"/>
                  </a:lnTo>
                  <a:lnTo>
                    <a:pt x="1152" y="516"/>
                  </a:lnTo>
                  <a:lnTo>
                    <a:pt x="1151" y="518"/>
                  </a:lnTo>
                  <a:lnTo>
                    <a:pt x="1150" y="518"/>
                  </a:lnTo>
                  <a:lnTo>
                    <a:pt x="1150" y="519"/>
                  </a:lnTo>
                  <a:lnTo>
                    <a:pt x="1149" y="519"/>
                  </a:lnTo>
                  <a:lnTo>
                    <a:pt x="1145" y="521"/>
                  </a:lnTo>
                  <a:lnTo>
                    <a:pt x="1144" y="521"/>
                  </a:lnTo>
                  <a:lnTo>
                    <a:pt x="1144" y="520"/>
                  </a:lnTo>
                  <a:lnTo>
                    <a:pt x="1145" y="519"/>
                  </a:lnTo>
                  <a:lnTo>
                    <a:pt x="1145" y="515"/>
                  </a:lnTo>
                  <a:lnTo>
                    <a:pt x="1146" y="514"/>
                  </a:lnTo>
                  <a:lnTo>
                    <a:pt x="1147" y="514"/>
                  </a:lnTo>
                  <a:lnTo>
                    <a:pt x="1147" y="513"/>
                  </a:lnTo>
                  <a:lnTo>
                    <a:pt x="1147" y="512"/>
                  </a:lnTo>
                  <a:lnTo>
                    <a:pt x="1149" y="512"/>
                  </a:lnTo>
                  <a:lnTo>
                    <a:pt x="1149" y="511"/>
                  </a:lnTo>
                  <a:lnTo>
                    <a:pt x="1150" y="511"/>
                  </a:lnTo>
                  <a:lnTo>
                    <a:pt x="1150" y="510"/>
                  </a:lnTo>
                  <a:lnTo>
                    <a:pt x="1151" y="509"/>
                  </a:lnTo>
                  <a:lnTo>
                    <a:pt x="1151" y="507"/>
                  </a:lnTo>
                  <a:lnTo>
                    <a:pt x="1152" y="507"/>
                  </a:lnTo>
                  <a:lnTo>
                    <a:pt x="1153" y="509"/>
                  </a:lnTo>
                  <a:lnTo>
                    <a:pt x="1154" y="509"/>
                  </a:lnTo>
                  <a:lnTo>
                    <a:pt x="1154" y="510"/>
                  </a:lnTo>
                  <a:lnTo>
                    <a:pt x="1160" y="510"/>
                  </a:lnTo>
                  <a:lnTo>
                    <a:pt x="1161" y="510"/>
                  </a:lnTo>
                  <a:lnTo>
                    <a:pt x="1162" y="509"/>
                  </a:lnTo>
                  <a:lnTo>
                    <a:pt x="1163" y="509"/>
                  </a:lnTo>
                  <a:lnTo>
                    <a:pt x="1163" y="510"/>
                  </a:lnTo>
                  <a:lnTo>
                    <a:pt x="1164" y="510"/>
                  </a:lnTo>
                  <a:lnTo>
                    <a:pt x="1165" y="509"/>
                  </a:lnTo>
                  <a:lnTo>
                    <a:pt x="1168" y="507"/>
                  </a:lnTo>
                  <a:lnTo>
                    <a:pt x="1169" y="506"/>
                  </a:lnTo>
                  <a:lnTo>
                    <a:pt x="1170" y="505"/>
                  </a:lnTo>
                  <a:lnTo>
                    <a:pt x="1171" y="505"/>
                  </a:lnTo>
                  <a:lnTo>
                    <a:pt x="1175" y="504"/>
                  </a:lnTo>
                  <a:lnTo>
                    <a:pt x="1176" y="504"/>
                  </a:lnTo>
                  <a:lnTo>
                    <a:pt x="1176" y="505"/>
                  </a:lnTo>
                  <a:lnTo>
                    <a:pt x="1176" y="506"/>
                  </a:lnTo>
                  <a:lnTo>
                    <a:pt x="1177" y="506"/>
                  </a:lnTo>
                  <a:lnTo>
                    <a:pt x="1178" y="507"/>
                  </a:lnTo>
                  <a:lnTo>
                    <a:pt x="1179" y="507"/>
                  </a:lnTo>
                  <a:lnTo>
                    <a:pt x="1179" y="509"/>
                  </a:lnTo>
                  <a:close/>
                  <a:moveTo>
                    <a:pt x="1289" y="504"/>
                  </a:moveTo>
                  <a:lnTo>
                    <a:pt x="1290" y="504"/>
                  </a:lnTo>
                  <a:lnTo>
                    <a:pt x="1291" y="504"/>
                  </a:lnTo>
                  <a:lnTo>
                    <a:pt x="1290" y="504"/>
                  </a:lnTo>
                  <a:lnTo>
                    <a:pt x="1290" y="505"/>
                  </a:lnTo>
                  <a:lnTo>
                    <a:pt x="1289" y="505"/>
                  </a:lnTo>
                  <a:lnTo>
                    <a:pt x="1289" y="504"/>
                  </a:lnTo>
                  <a:lnTo>
                    <a:pt x="1289" y="503"/>
                  </a:lnTo>
                  <a:lnTo>
                    <a:pt x="1289" y="504"/>
                  </a:lnTo>
                  <a:close/>
                  <a:moveTo>
                    <a:pt x="1204" y="507"/>
                  </a:moveTo>
                  <a:lnTo>
                    <a:pt x="1203" y="507"/>
                  </a:lnTo>
                  <a:lnTo>
                    <a:pt x="1203" y="506"/>
                  </a:lnTo>
                  <a:lnTo>
                    <a:pt x="1203" y="505"/>
                  </a:lnTo>
                  <a:lnTo>
                    <a:pt x="1204" y="505"/>
                  </a:lnTo>
                  <a:lnTo>
                    <a:pt x="1204" y="504"/>
                  </a:lnTo>
                  <a:lnTo>
                    <a:pt x="1203" y="503"/>
                  </a:lnTo>
                  <a:lnTo>
                    <a:pt x="1204" y="502"/>
                  </a:lnTo>
                  <a:lnTo>
                    <a:pt x="1205" y="502"/>
                  </a:lnTo>
                  <a:lnTo>
                    <a:pt x="1206" y="503"/>
                  </a:lnTo>
                  <a:lnTo>
                    <a:pt x="1207" y="503"/>
                  </a:lnTo>
                  <a:lnTo>
                    <a:pt x="1207" y="504"/>
                  </a:lnTo>
                  <a:lnTo>
                    <a:pt x="1207" y="505"/>
                  </a:lnTo>
                  <a:lnTo>
                    <a:pt x="1205" y="506"/>
                  </a:lnTo>
                  <a:lnTo>
                    <a:pt x="1204" y="507"/>
                  </a:lnTo>
                  <a:close/>
                  <a:moveTo>
                    <a:pt x="1333" y="502"/>
                  </a:moveTo>
                  <a:lnTo>
                    <a:pt x="1334" y="503"/>
                  </a:lnTo>
                  <a:lnTo>
                    <a:pt x="1335" y="502"/>
                  </a:lnTo>
                  <a:lnTo>
                    <a:pt x="1336" y="503"/>
                  </a:lnTo>
                  <a:lnTo>
                    <a:pt x="1337" y="503"/>
                  </a:lnTo>
                  <a:lnTo>
                    <a:pt x="1337" y="504"/>
                  </a:lnTo>
                  <a:lnTo>
                    <a:pt x="1336" y="503"/>
                  </a:lnTo>
                  <a:lnTo>
                    <a:pt x="1336" y="504"/>
                  </a:lnTo>
                  <a:lnTo>
                    <a:pt x="1334" y="504"/>
                  </a:lnTo>
                  <a:lnTo>
                    <a:pt x="1333" y="504"/>
                  </a:lnTo>
                  <a:lnTo>
                    <a:pt x="1333" y="503"/>
                  </a:lnTo>
                  <a:lnTo>
                    <a:pt x="1333" y="502"/>
                  </a:lnTo>
                  <a:close/>
                  <a:moveTo>
                    <a:pt x="1345" y="498"/>
                  </a:moveTo>
                  <a:lnTo>
                    <a:pt x="1344" y="499"/>
                  </a:lnTo>
                  <a:lnTo>
                    <a:pt x="1343" y="501"/>
                  </a:lnTo>
                  <a:lnTo>
                    <a:pt x="1342" y="501"/>
                  </a:lnTo>
                  <a:lnTo>
                    <a:pt x="1342" y="502"/>
                  </a:lnTo>
                  <a:lnTo>
                    <a:pt x="1341" y="502"/>
                  </a:lnTo>
                  <a:lnTo>
                    <a:pt x="1341" y="501"/>
                  </a:lnTo>
                  <a:lnTo>
                    <a:pt x="1340" y="501"/>
                  </a:lnTo>
                  <a:lnTo>
                    <a:pt x="1340" y="502"/>
                  </a:lnTo>
                  <a:lnTo>
                    <a:pt x="1339" y="502"/>
                  </a:lnTo>
                  <a:lnTo>
                    <a:pt x="1337" y="501"/>
                  </a:lnTo>
                  <a:lnTo>
                    <a:pt x="1339" y="499"/>
                  </a:lnTo>
                  <a:lnTo>
                    <a:pt x="1339" y="498"/>
                  </a:lnTo>
                  <a:lnTo>
                    <a:pt x="1340" y="498"/>
                  </a:lnTo>
                  <a:lnTo>
                    <a:pt x="1341" y="498"/>
                  </a:lnTo>
                  <a:lnTo>
                    <a:pt x="1343" y="498"/>
                  </a:lnTo>
                  <a:lnTo>
                    <a:pt x="1344" y="498"/>
                  </a:lnTo>
                  <a:lnTo>
                    <a:pt x="1345" y="498"/>
                  </a:lnTo>
                  <a:close/>
                  <a:moveTo>
                    <a:pt x="1632" y="522"/>
                  </a:moveTo>
                  <a:lnTo>
                    <a:pt x="1633" y="523"/>
                  </a:lnTo>
                  <a:lnTo>
                    <a:pt x="1630" y="523"/>
                  </a:lnTo>
                  <a:lnTo>
                    <a:pt x="1629" y="523"/>
                  </a:lnTo>
                  <a:lnTo>
                    <a:pt x="1629" y="524"/>
                  </a:lnTo>
                  <a:lnTo>
                    <a:pt x="1628" y="526"/>
                  </a:lnTo>
                  <a:lnTo>
                    <a:pt x="1627" y="526"/>
                  </a:lnTo>
                  <a:lnTo>
                    <a:pt x="1626" y="527"/>
                  </a:lnTo>
                  <a:lnTo>
                    <a:pt x="1625" y="527"/>
                  </a:lnTo>
                  <a:lnTo>
                    <a:pt x="1624" y="527"/>
                  </a:lnTo>
                  <a:lnTo>
                    <a:pt x="1623" y="528"/>
                  </a:lnTo>
                  <a:lnTo>
                    <a:pt x="1621" y="529"/>
                  </a:lnTo>
                  <a:lnTo>
                    <a:pt x="1621" y="530"/>
                  </a:lnTo>
                  <a:lnTo>
                    <a:pt x="1619" y="532"/>
                  </a:lnTo>
                  <a:lnTo>
                    <a:pt x="1618" y="532"/>
                  </a:lnTo>
                  <a:lnTo>
                    <a:pt x="1616" y="535"/>
                  </a:lnTo>
                  <a:lnTo>
                    <a:pt x="1613" y="536"/>
                  </a:lnTo>
                  <a:lnTo>
                    <a:pt x="1612" y="536"/>
                  </a:lnTo>
                  <a:lnTo>
                    <a:pt x="1611" y="537"/>
                  </a:lnTo>
                  <a:lnTo>
                    <a:pt x="1610" y="537"/>
                  </a:lnTo>
                  <a:lnTo>
                    <a:pt x="1607" y="536"/>
                  </a:lnTo>
                  <a:lnTo>
                    <a:pt x="1606" y="535"/>
                  </a:lnTo>
                  <a:lnTo>
                    <a:pt x="1600" y="535"/>
                  </a:lnTo>
                  <a:lnTo>
                    <a:pt x="1593" y="535"/>
                  </a:lnTo>
                  <a:lnTo>
                    <a:pt x="1591" y="535"/>
                  </a:lnTo>
                  <a:lnTo>
                    <a:pt x="1590" y="536"/>
                  </a:lnTo>
                  <a:lnTo>
                    <a:pt x="1586" y="537"/>
                  </a:lnTo>
                  <a:lnTo>
                    <a:pt x="1585" y="537"/>
                  </a:lnTo>
                  <a:lnTo>
                    <a:pt x="1585" y="536"/>
                  </a:lnTo>
                  <a:lnTo>
                    <a:pt x="1589" y="526"/>
                  </a:lnTo>
                  <a:lnTo>
                    <a:pt x="1590" y="524"/>
                  </a:lnTo>
                  <a:lnTo>
                    <a:pt x="1590" y="523"/>
                  </a:lnTo>
                  <a:lnTo>
                    <a:pt x="1591" y="522"/>
                  </a:lnTo>
                  <a:lnTo>
                    <a:pt x="1592" y="520"/>
                  </a:lnTo>
                  <a:lnTo>
                    <a:pt x="1594" y="514"/>
                  </a:lnTo>
                  <a:lnTo>
                    <a:pt x="1595" y="512"/>
                  </a:lnTo>
                  <a:lnTo>
                    <a:pt x="1598" y="511"/>
                  </a:lnTo>
                  <a:lnTo>
                    <a:pt x="1598" y="510"/>
                  </a:lnTo>
                  <a:lnTo>
                    <a:pt x="1598" y="509"/>
                  </a:lnTo>
                  <a:lnTo>
                    <a:pt x="1599" y="507"/>
                  </a:lnTo>
                  <a:lnTo>
                    <a:pt x="1600" y="506"/>
                  </a:lnTo>
                  <a:lnTo>
                    <a:pt x="1602" y="504"/>
                  </a:lnTo>
                  <a:lnTo>
                    <a:pt x="1608" y="501"/>
                  </a:lnTo>
                  <a:lnTo>
                    <a:pt x="1613" y="498"/>
                  </a:lnTo>
                  <a:lnTo>
                    <a:pt x="1618" y="497"/>
                  </a:lnTo>
                  <a:lnTo>
                    <a:pt x="1619" y="497"/>
                  </a:lnTo>
                  <a:lnTo>
                    <a:pt x="1621" y="497"/>
                  </a:lnTo>
                  <a:lnTo>
                    <a:pt x="1625" y="496"/>
                  </a:lnTo>
                  <a:lnTo>
                    <a:pt x="1628" y="497"/>
                  </a:lnTo>
                  <a:lnTo>
                    <a:pt x="1630" y="498"/>
                  </a:lnTo>
                  <a:lnTo>
                    <a:pt x="1630" y="499"/>
                  </a:lnTo>
                  <a:lnTo>
                    <a:pt x="1632" y="502"/>
                  </a:lnTo>
                  <a:lnTo>
                    <a:pt x="1633" y="503"/>
                  </a:lnTo>
                  <a:lnTo>
                    <a:pt x="1634" y="503"/>
                  </a:lnTo>
                  <a:lnTo>
                    <a:pt x="1635" y="504"/>
                  </a:lnTo>
                  <a:lnTo>
                    <a:pt x="1637" y="504"/>
                  </a:lnTo>
                  <a:lnTo>
                    <a:pt x="1638" y="505"/>
                  </a:lnTo>
                  <a:lnTo>
                    <a:pt x="1637" y="506"/>
                  </a:lnTo>
                  <a:lnTo>
                    <a:pt x="1636" y="509"/>
                  </a:lnTo>
                  <a:lnTo>
                    <a:pt x="1636" y="510"/>
                  </a:lnTo>
                  <a:lnTo>
                    <a:pt x="1635" y="511"/>
                  </a:lnTo>
                  <a:lnTo>
                    <a:pt x="1635" y="514"/>
                  </a:lnTo>
                  <a:lnTo>
                    <a:pt x="1635" y="515"/>
                  </a:lnTo>
                  <a:lnTo>
                    <a:pt x="1633" y="516"/>
                  </a:lnTo>
                  <a:lnTo>
                    <a:pt x="1632" y="516"/>
                  </a:lnTo>
                  <a:lnTo>
                    <a:pt x="1632" y="518"/>
                  </a:lnTo>
                  <a:lnTo>
                    <a:pt x="1632" y="521"/>
                  </a:lnTo>
                  <a:lnTo>
                    <a:pt x="1632" y="522"/>
                  </a:lnTo>
                  <a:close/>
                  <a:moveTo>
                    <a:pt x="997" y="498"/>
                  </a:moveTo>
                  <a:lnTo>
                    <a:pt x="996" y="498"/>
                  </a:lnTo>
                  <a:lnTo>
                    <a:pt x="995" y="498"/>
                  </a:lnTo>
                  <a:lnTo>
                    <a:pt x="995" y="497"/>
                  </a:lnTo>
                  <a:lnTo>
                    <a:pt x="995" y="496"/>
                  </a:lnTo>
                  <a:lnTo>
                    <a:pt x="996" y="496"/>
                  </a:lnTo>
                  <a:lnTo>
                    <a:pt x="997" y="496"/>
                  </a:lnTo>
                  <a:lnTo>
                    <a:pt x="998" y="496"/>
                  </a:lnTo>
                  <a:lnTo>
                    <a:pt x="998" y="497"/>
                  </a:lnTo>
                  <a:lnTo>
                    <a:pt x="997" y="498"/>
                  </a:lnTo>
                  <a:close/>
                  <a:moveTo>
                    <a:pt x="1349" y="495"/>
                  </a:moveTo>
                  <a:lnTo>
                    <a:pt x="1350" y="495"/>
                  </a:lnTo>
                  <a:lnTo>
                    <a:pt x="1350" y="496"/>
                  </a:lnTo>
                  <a:lnTo>
                    <a:pt x="1349" y="496"/>
                  </a:lnTo>
                  <a:lnTo>
                    <a:pt x="1349" y="497"/>
                  </a:lnTo>
                  <a:lnTo>
                    <a:pt x="1346" y="497"/>
                  </a:lnTo>
                  <a:lnTo>
                    <a:pt x="1346" y="496"/>
                  </a:lnTo>
                  <a:lnTo>
                    <a:pt x="1348" y="495"/>
                  </a:lnTo>
                  <a:lnTo>
                    <a:pt x="1349" y="494"/>
                  </a:lnTo>
                  <a:lnTo>
                    <a:pt x="1349" y="495"/>
                  </a:lnTo>
                  <a:close/>
                  <a:moveTo>
                    <a:pt x="962" y="494"/>
                  </a:moveTo>
                  <a:lnTo>
                    <a:pt x="965" y="494"/>
                  </a:lnTo>
                  <a:lnTo>
                    <a:pt x="967" y="494"/>
                  </a:lnTo>
                  <a:lnTo>
                    <a:pt x="969" y="494"/>
                  </a:lnTo>
                  <a:lnTo>
                    <a:pt x="969" y="495"/>
                  </a:lnTo>
                  <a:lnTo>
                    <a:pt x="967" y="496"/>
                  </a:lnTo>
                  <a:lnTo>
                    <a:pt x="966" y="496"/>
                  </a:lnTo>
                  <a:lnTo>
                    <a:pt x="965" y="495"/>
                  </a:lnTo>
                  <a:lnTo>
                    <a:pt x="963" y="495"/>
                  </a:lnTo>
                  <a:lnTo>
                    <a:pt x="962" y="494"/>
                  </a:lnTo>
                  <a:lnTo>
                    <a:pt x="962" y="495"/>
                  </a:lnTo>
                  <a:lnTo>
                    <a:pt x="961" y="495"/>
                  </a:lnTo>
                  <a:lnTo>
                    <a:pt x="960" y="495"/>
                  </a:lnTo>
                  <a:lnTo>
                    <a:pt x="958" y="494"/>
                  </a:lnTo>
                  <a:lnTo>
                    <a:pt x="958" y="493"/>
                  </a:lnTo>
                  <a:lnTo>
                    <a:pt x="960" y="493"/>
                  </a:lnTo>
                  <a:lnTo>
                    <a:pt x="961" y="493"/>
                  </a:lnTo>
                  <a:lnTo>
                    <a:pt x="962" y="494"/>
                  </a:lnTo>
                  <a:close/>
                  <a:moveTo>
                    <a:pt x="729" y="488"/>
                  </a:moveTo>
                  <a:lnTo>
                    <a:pt x="729" y="489"/>
                  </a:lnTo>
                  <a:lnTo>
                    <a:pt x="725" y="489"/>
                  </a:lnTo>
                  <a:lnTo>
                    <a:pt x="724" y="489"/>
                  </a:lnTo>
                  <a:lnTo>
                    <a:pt x="724" y="488"/>
                  </a:lnTo>
                  <a:lnTo>
                    <a:pt x="725" y="488"/>
                  </a:lnTo>
                  <a:lnTo>
                    <a:pt x="727" y="487"/>
                  </a:lnTo>
                  <a:lnTo>
                    <a:pt x="728" y="488"/>
                  </a:lnTo>
                  <a:lnTo>
                    <a:pt x="729" y="488"/>
                  </a:lnTo>
                  <a:close/>
                  <a:moveTo>
                    <a:pt x="1362" y="489"/>
                  </a:moveTo>
                  <a:lnTo>
                    <a:pt x="1363" y="489"/>
                  </a:lnTo>
                  <a:lnTo>
                    <a:pt x="1365" y="488"/>
                  </a:lnTo>
                  <a:lnTo>
                    <a:pt x="1365" y="489"/>
                  </a:lnTo>
                  <a:lnTo>
                    <a:pt x="1366" y="490"/>
                  </a:lnTo>
                  <a:lnTo>
                    <a:pt x="1366" y="491"/>
                  </a:lnTo>
                  <a:lnTo>
                    <a:pt x="1365" y="491"/>
                  </a:lnTo>
                  <a:lnTo>
                    <a:pt x="1363" y="491"/>
                  </a:lnTo>
                  <a:lnTo>
                    <a:pt x="1362" y="491"/>
                  </a:lnTo>
                  <a:lnTo>
                    <a:pt x="1362" y="493"/>
                  </a:lnTo>
                  <a:lnTo>
                    <a:pt x="1362" y="494"/>
                  </a:lnTo>
                  <a:lnTo>
                    <a:pt x="1362" y="495"/>
                  </a:lnTo>
                  <a:lnTo>
                    <a:pt x="1363" y="496"/>
                  </a:lnTo>
                  <a:lnTo>
                    <a:pt x="1363" y="497"/>
                  </a:lnTo>
                  <a:lnTo>
                    <a:pt x="1363" y="498"/>
                  </a:lnTo>
                  <a:lnTo>
                    <a:pt x="1365" y="498"/>
                  </a:lnTo>
                  <a:lnTo>
                    <a:pt x="1365" y="499"/>
                  </a:lnTo>
                  <a:lnTo>
                    <a:pt x="1363" y="499"/>
                  </a:lnTo>
                  <a:lnTo>
                    <a:pt x="1363" y="501"/>
                  </a:lnTo>
                  <a:lnTo>
                    <a:pt x="1363" y="502"/>
                  </a:lnTo>
                  <a:lnTo>
                    <a:pt x="1363" y="503"/>
                  </a:lnTo>
                  <a:lnTo>
                    <a:pt x="1362" y="504"/>
                  </a:lnTo>
                  <a:lnTo>
                    <a:pt x="1362" y="505"/>
                  </a:lnTo>
                  <a:lnTo>
                    <a:pt x="1362" y="506"/>
                  </a:lnTo>
                  <a:lnTo>
                    <a:pt x="1361" y="507"/>
                  </a:lnTo>
                  <a:lnTo>
                    <a:pt x="1360" y="507"/>
                  </a:lnTo>
                  <a:lnTo>
                    <a:pt x="1360" y="509"/>
                  </a:lnTo>
                  <a:lnTo>
                    <a:pt x="1360" y="510"/>
                  </a:lnTo>
                  <a:lnTo>
                    <a:pt x="1359" y="510"/>
                  </a:lnTo>
                  <a:lnTo>
                    <a:pt x="1358" y="510"/>
                  </a:lnTo>
                  <a:lnTo>
                    <a:pt x="1357" y="511"/>
                  </a:lnTo>
                  <a:lnTo>
                    <a:pt x="1357" y="512"/>
                  </a:lnTo>
                  <a:lnTo>
                    <a:pt x="1356" y="512"/>
                  </a:lnTo>
                  <a:lnTo>
                    <a:pt x="1356" y="513"/>
                  </a:lnTo>
                  <a:lnTo>
                    <a:pt x="1354" y="513"/>
                  </a:lnTo>
                  <a:lnTo>
                    <a:pt x="1354" y="514"/>
                  </a:lnTo>
                  <a:lnTo>
                    <a:pt x="1353" y="515"/>
                  </a:lnTo>
                  <a:lnTo>
                    <a:pt x="1352" y="515"/>
                  </a:lnTo>
                  <a:lnTo>
                    <a:pt x="1352" y="516"/>
                  </a:lnTo>
                  <a:lnTo>
                    <a:pt x="1352" y="518"/>
                  </a:lnTo>
                  <a:lnTo>
                    <a:pt x="1351" y="518"/>
                  </a:lnTo>
                  <a:lnTo>
                    <a:pt x="1351" y="519"/>
                  </a:lnTo>
                  <a:lnTo>
                    <a:pt x="1352" y="519"/>
                  </a:lnTo>
                  <a:lnTo>
                    <a:pt x="1351" y="519"/>
                  </a:lnTo>
                  <a:lnTo>
                    <a:pt x="1351" y="520"/>
                  </a:lnTo>
                  <a:lnTo>
                    <a:pt x="1351" y="521"/>
                  </a:lnTo>
                  <a:lnTo>
                    <a:pt x="1350" y="521"/>
                  </a:lnTo>
                  <a:lnTo>
                    <a:pt x="1350" y="522"/>
                  </a:lnTo>
                  <a:lnTo>
                    <a:pt x="1349" y="521"/>
                  </a:lnTo>
                  <a:lnTo>
                    <a:pt x="1350" y="520"/>
                  </a:lnTo>
                  <a:lnTo>
                    <a:pt x="1350" y="519"/>
                  </a:lnTo>
                  <a:lnTo>
                    <a:pt x="1349" y="519"/>
                  </a:lnTo>
                  <a:lnTo>
                    <a:pt x="1348" y="520"/>
                  </a:lnTo>
                  <a:lnTo>
                    <a:pt x="1346" y="521"/>
                  </a:lnTo>
                  <a:lnTo>
                    <a:pt x="1345" y="521"/>
                  </a:lnTo>
                  <a:lnTo>
                    <a:pt x="1343" y="521"/>
                  </a:lnTo>
                  <a:lnTo>
                    <a:pt x="1342" y="520"/>
                  </a:lnTo>
                  <a:lnTo>
                    <a:pt x="1343" y="518"/>
                  </a:lnTo>
                  <a:lnTo>
                    <a:pt x="1343" y="516"/>
                  </a:lnTo>
                  <a:lnTo>
                    <a:pt x="1342" y="516"/>
                  </a:lnTo>
                  <a:lnTo>
                    <a:pt x="1342" y="515"/>
                  </a:lnTo>
                  <a:lnTo>
                    <a:pt x="1342" y="514"/>
                  </a:lnTo>
                  <a:lnTo>
                    <a:pt x="1343" y="514"/>
                  </a:lnTo>
                  <a:lnTo>
                    <a:pt x="1344" y="514"/>
                  </a:lnTo>
                  <a:lnTo>
                    <a:pt x="1344" y="513"/>
                  </a:lnTo>
                  <a:lnTo>
                    <a:pt x="1343" y="512"/>
                  </a:lnTo>
                  <a:lnTo>
                    <a:pt x="1344" y="512"/>
                  </a:lnTo>
                  <a:lnTo>
                    <a:pt x="1344" y="511"/>
                  </a:lnTo>
                  <a:lnTo>
                    <a:pt x="1343" y="511"/>
                  </a:lnTo>
                  <a:lnTo>
                    <a:pt x="1343" y="510"/>
                  </a:lnTo>
                  <a:lnTo>
                    <a:pt x="1343" y="509"/>
                  </a:lnTo>
                  <a:lnTo>
                    <a:pt x="1344" y="509"/>
                  </a:lnTo>
                  <a:lnTo>
                    <a:pt x="1346" y="510"/>
                  </a:lnTo>
                  <a:lnTo>
                    <a:pt x="1348" y="510"/>
                  </a:lnTo>
                  <a:lnTo>
                    <a:pt x="1346" y="510"/>
                  </a:lnTo>
                  <a:lnTo>
                    <a:pt x="1345" y="509"/>
                  </a:lnTo>
                  <a:lnTo>
                    <a:pt x="1345" y="507"/>
                  </a:lnTo>
                  <a:lnTo>
                    <a:pt x="1345" y="506"/>
                  </a:lnTo>
                  <a:lnTo>
                    <a:pt x="1345" y="505"/>
                  </a:lnTo>
                  <a:lnTo>
                    <a:pt x="1346" y="504"/>
                  </a:lnTo>
                  <a:lnTo>
                    <a:pt x="1346" y="503"/>
                  </a:lnTo>
                  <a:lnTo>
                    <a:pt x="1346" y="502"/>
                  </a:lnTo>
                  <a:lnTo>
                    <a:pt x="1348" y="502"/>
                  </a:lnTo>
                  <a:lnTo>
                    <a:pt x="1348" y="501"/>
                  </a:lnTo>
                  <a:lnTo>
                    <a:pt x="1350" y="499"/>
                  </a:lnTo>
                  <a:lnTo>
                    <a:pt x="1351" y="498"/>
                  </a:lnTo>
                  <a:lnTo>
                    <a:pt x="1351" y="499"/>
                  </a:lnTo>
                  <a:lnTo>
                    <a:pt x="1352" y="499"/>
                  </a:lnTo>
                  <a:lnTo>
                    <a:pt x="1352" y="498"/>
                  </a:lnTo>
                  <a:lnTo>
                    <a:pt x="1352" y="497"/>
                  </a:lnTo>
                  <a:lnTo>
                    <a:pt x="1353" y="497"/>
                  </a:lnTo>
                  <a:lnTo>
                    <a:pt x="1353" y="496"/>
                  </a:lnTo>
                  <a:lnTo>
                    <a:pt x="1356" y="496"/>
                  </a:lnTo>
                  <a:lnTo>
                    <a:pt x="1356" y="495"/>
                  </a:lnTo>
                  <a:lnTo>
                    <a:pt x="1356" y="494"/>
                  </a:lnTo>
                  <a:lnTo>
                    <a:pt x="1357" y="493"/>
                  </a:lnTo>
                  <a:lnTo>
                    <a:pt x="1357" y="491"/>
                  </a:lnTo>
                  <a:lnTo>
                    <a:pt x="1358" y="491"/>
                  </a:lnTo>
                  <a:lnTo>
                    <a:pt x="1359" y="491"/>
                  </a:lnTo>
                  <a:lnTo>
                    <a:pt x="1358" y="490"/>
                  </a:lnTo>
                  <a:lnTo>
                    <a:pt x="1358" y="489"/>
                  </a:lnTo>
                  <a:lnTo>
                    <a:pt x="1359" y="488"/>
                  </a:lnTo>
                  <a:lnTo>
                    <a:pt x="1360" y="488"/>
                  </a:lnTo>
                  <a:lnTo>
                    <a:pt x="1361" y="487"/>
                  </a:lnTo>
                  <a:lnTo>
                    <a:pt x="1362" y="487"/>
                  </a:lnTo>
                  <a:lnTo>
                    <a:pt x="1363" y="488"/>
                  </a:lnTo>
                  <a:lnTo>
                    <a:pt x="1362" y="489"/>
                  </a:lnTo>
                  <a:close/>
                  <a:moveTo>
                    <a:pt x="776" y="488"/>
                  </a:moveTo>
                  <a:lnTo>
                    <a:pt x="776" y="489"/>
                  </a:lnTo>
                  <a:lnTo>
                    <a:pt x="776" y="490"/>
                  </a:lnTo>
                  <a:lnTo>
                    <a:pt x="774" y="490"/>
                  </a:lnTo>
                  <a:lnTo>
                    <a:pt x="773" y="490"/>
                  </a:lnTo>
                  <a:lnTo>
                    <a:pt x="772" y="489"/>
                  </a:lnTo>
                  <a:lnTo>
                    <a:pt x="771" y="489"/>
                  </a:lnTo>
                  <a:lnTo>
                    <a:pt x="772" y="488"/>
                  </a:lnTo>
                  <a:lnTo>
                    <a:pt x="772" y="487"/>
                  </a:lnTo>
                  <a:lnTo>
                    <a:pt x="773" y="487"/>
                  </a:lnTo>
                  <a:lnTo>
                    <a:pt x="773" y="488"/>
                  </a:lnTo>
                  <a:lnTo>
                    <a:pt x="774" y="488"/>
                  </a:lnTo>
                  <a:lnTo>
                    <a:pt x="775" y="489"/>
                  </a:lnTo>
                  <a:lnTo>
                    <a:pt x="776" y="489"/>
                  </a:lnTo>
                  <a:lnTo>
                    <a:pt x="775" y="488"/>
                  </a:lnTo>
                  <a:lnTo>
                    <a:pt x="776" y="488"/>
                  </a:lnTo>
                  <a:lnTo>
                    <a:pt x="776" y="487"/>
                  </a:lnTo>
                  <a:lnTo>
                    <a:pt x="776" y="488"/>
                  </a:lnTo>
                  <a:close/>
                  <a:moveTo>
                    <a:pt x="1372" y="487"/>
                  </a:moveTo>
                  <a:lnTo>
                    <a:pt x="1374" y="487"/>
                  </a:lnTo>
                  <a:lnTo>
                    <a:pt x="1374" y="488"/>
                  </a:lnTo>
                  <a:lnTo>
                    <a:pt x="1374" y="489"/>
                  </a:lnTo>
                  <a:lnTo>
                    <a:pt x="1375" y="489"/>
                  </a:lnTo>
                  <a:lnTo>
                    <a:pt x="1375" y="490"/>
                  </a:lnTo>
                  <a:lnTo>
                    <a:pt x="1375" y="491"/>
                  </a:lnTo>
                  <a:lnTo>
                    <a:pt x="1375" y="493"/>
                  </a:lnTo>
                  <a:lnTo>
                    <a:pt x="1374" y="493"/>
                  </a:lnTo>
                  <a:lnTo>
                    <a:pt x="1372" y="491"/>
                  </a:lnTo>
                  <a:lnTo>
                    <a:pt x="1372" y="490"/>
                  </a:lnTo>
                  <a:lnTo>
                    <a:pt x="1371" y="489"/>
                  </a:lnTo>
                  <a:lnTo>
                    <a:pt x="1370" y="489"/>
                  </a:lnTo>
                  <a:lnTo>
                    <a:pt x="1367" y="489"/>
                  </a:lnTo>
                  <a:lnTo>
                    <a:pt x="1366" y="489"/>
                  </a:lnTo>
                  <a:lnTo>
                    <a:pt x="1366" y="488"/>
                  </a:lnTo>
                  <a:lnTo>
                    <a:pt x="1367" y="487"/>
                  </a:lnTo>
                  <a:lnTo>
                    <a:pt x="1371" y="487"/>
                  </a:lnTo>
                  <a:lnTo>
                    <a:pt x="1372" y="487"/>
                  </a:lnTo>
                  <a:close/>
                  <a:moveTo>
                    <a:pt x="1251" y="489"/>
                  </a:moveTo>
                  <a:lnTo>
                    <a:pt x="1250" y="491"/>
                  </a:lnTo>
                  <a:lnTo>
                    <a:pt x="1250" y="490"/>
                  </a:lnTo>
                  <a:lnTo>
                    <a:pt x="1248" y="489"/>
                  </a:lnTo>
                  <a:lnTo>
                    <a:pt x="1247" y="489"/>
                  </a:lnTo>
                  <a:lnTo>
                    <a:pt x="1247" y="488"/>
                  </a:lnTo>
                  <a:lnTo>
                    <a:pt x="1247" y="487"/>
                  </a:lnTo>
                  <a:lnTo>
                    <a:pt x="1248" y="487"/>
                  </a:lnTo>
                  <a:lnTo>
                    <a:pt x="1249" y="486"/>
                  </a:lnTo>
                  <a:lnTo>
                    <a:pt x="1250" y="486"/>
                  </a:lnTo>
                  <a:lnTo>
                    <a:pt x="1251" y="486"/>
                  </a:lnTo>
                  <a:lnTo>
                    <a:pt x="1251" y="487"/>
                  </a:lnTo>
                  <a:lnTo>
                    <a:pt x="1253" y="487"/>
                  </a:lnTo>
                  <a:lnTo>
                    <a:pt x="1253" y="488"/>
                  </a:lnTo>
                  <a:lnTo>
                    <a:pt x="1251" y="488"/>
                  </a:lnTo>
                  <a:lnTo>
                    <a:pt x="1251" y="489"/>
                  </a:lnTo>
                  <a:lnTo>
                    <a:pt x="1253" y="489"/>
                  </a:lnTo>
                  <a:lnTo>
                    <a:pt x="1251" y="489"/>
                  </a:lnTo>
                  <a:close/>
                  <a:moveTo>
                    <a:pt x="721" y="488"/>
                  </a:moveTo>
                  <a:lnTo>
                    <a:pt x="721" y="489"/>
                  </a:lnTo>
                  <a:lnTo>
                    <a:pt x="720" y="489"/>
                  </a:lnTo>
                  <a:lnTo>
                    <a:pt x="719" y="489"/>
                  </a:lnTo>
                  <a:lnTo>
                    <a:pt x="719" y="488"/>
                  </a:lnTo>
                  <a:lnTo>
                    <a:pt x="717" y="488"/>
                  </a:lnTo>
                  <a:lnTo>
                    <a:pt x="716" y="488"/>
                  </a:lnTo>
                  <a:lnTo>
                    <a:pt x="716" y="487"/>
                  </a:lnTo>
                  <a:lnTo>
                    <a:pt x="716" y="486"/>
                  </a:lnTo>
                  <a:lnTo>
                    <a:pt x="717" y="485"/>
                  </a:lnTo>
                  <a:lnTo>
                    <a:pt x="719" y="485"/>
                  </a:lnTo>
                  <a:lnTo>
                    <a:pt x="720" y="486"/>
                  </a:lnTo>
                  <a:lnTo>
                    <a:pt x="721" y="487"/>
                  </a:lnTo>
                  <a:lnTo>
                    <a:pt x="721" y="488"/>
                  </a:lnTo>
                  <a:close/>
                  <a:moveTo>
                    <a:pt x="957" y="486"/>
                  </a:moveTo>
                  <a:lnTo>
                    <a:pt x="958" y="485"/>
                  </a:lnTo>
                  <a:lnTo>
                    <a:pt x="958" y="486"/>
                  </a:lnTo>
                  <a:lnTo>
                    <a:pt x="958" y="487"/>
                  </a:lnTo>
                  <a:lnTo>
                    <a:pt x="958" y="488"/>
                  </a:lnTo>
                  <a:lnTo>
                    <a:pt x="957" y="488"/>
                  </a:lnTo>
                  <a:lnTo>
                    <a:pt x="955" y="488"/>
                  </a:lnTo>
                  <a:lnTo>
                    <a:pt x="954" y="489"/>
                  </a:lnTo>
                  <a:lnTo>
                    <a:pt x="953" y="488"/>
                  </a:lnTo>
                  <a:lnTo>
                    <a:pt x="953" y="487"/>
                  </a:lnTo>
                  <a:lnTo>
                    <a:pt x="952" y="487"/>
                  </a:lnTo>
                  <a:lnTo>
                    <a:pt x="951" y="487"/>
                  </a:lnTo>
                  <a:lnTo>
                    <a:pt x="949" y="486"/>
                  </a:lnTo>
                  <a:lnTo>
                    <a:pt x="951" y="486"/>
                  </a:lnTo>
                  <a:lnTo>
                    <a:pt x="952" y="486"/>
                  </a:lnTo>
                  <a:lnTo>
                    <a:pt x="953" y="485"/>
                  </a:lnTo>
                  <a:lnTo>
                    <a:pt x="952" y="484"/>
                  </a:lnTo>
                  <a:lnTo>
                    <a:pt x="953" y="482"/>
                  </a:lnTo>
                  <a:lnTo>
                    <a:pt x="953" y="484"/>
                  </a:lnTo>
                  <a:lnTo>
                    <a:pt x="954" y="484"/>
                  </a:lnTo>
                  <a:lnTo>
                    <a:pt x="954" y="485"/>
                  </a:lnTo>
                  <a:lnTo>
                    <a:pt x="956" y="486"/>
                  </a:lnTo>
                  <a:lnTo>
                    <a:pt x="957" y="486"/>
                  </a:lnTo>
                  <a:close/>
                  <a:moveTo>
                    <a:pt x="1270" y="482"/>
                  </a:moveTo>
                  <a:lnTo>
                    <a:pt x="1268" y="482"/>
                  </a:lnTo>
                  <a:lnTo>
                    <a:pt x="1268" y="481"/>
                  </a:lnTo>
                  <a:lnTo>
                    <a:pt x="1270" y="481"/>
                  </a:lnTo>
                  <a:lnTo>
                    <a:pt x="1270" y="482"/>
                  </a:lnTo>
                  <a:close/>
                  <a:moveTo>
                    <a:pt x="706" y="478"/>
                  </a:moveTo>
                  <a:lnTo>
                    <a:pt x="706" y="479"/>
                  </a:lnTo>
                  <a:lnTo>
                    <a:pt x="707" y="479"/>
                  </a:lnTo>
                  <a:lnTo>
                    <a:pt x="707" y="480"/>
                  </a:lnTo>
                  <a:lnTo>
                    <a:pt x="708" y="480"/>
                  </a:lnTo>
                  <a:lnTo>
                    <a:pt x="710" y="480"/>
                  </a:lnTo>
                  <a:lnTo>
                    <a:pt x="711" y="481"/>
                  </a:lnTo>
                  <a:lnTo>
                    <a:pt x="711" y="482"/>
                  </a:lnTo>
                  <a:lnTo>
                    <a:pt x="710" y="482"/>
                  </a:lnTo>
                  <a:lnTo>
                    <a:pt x="708" y="484"/>
                  </a:lnTo>
                  <a:lnTo>
                    <a:pt x="705" y="484"/>
                  </a:lnTo>
                  <a:lnTo>
                    <a:pt x="704" y="485"/>
                  </a:lnTo>
                  <a:lnTo>
                    <a:pt x="703" y="485"/>
                  </a:lnTo>
                  <a:lnTo>
                    <a:pt x="702" y="485"/>
                  </a:lnTo>
                  <a:lnTo>
                    <a:pt x="702" y="487"/>
                  </a:lnTo>
                  <a:lnTo>
                    <a:pt x="703" y="487"/>
                  </a:lnTo>
                  <a:lnTo>
                    <a:pt x="703" y="488"/>
                  </a:lnTo>
                  <a:lnTo>
                    <a:pt x="702" y="488"/>
                  </a:lnTo>
                  <a:lnTo>
                    <a:pt x="699" y="488"/>
                  </a:lnTo>
                  <a:lnTo>
                    <a:pt x="698" y="488"/>
                  </a:lnTo>
                  <a:lnTo>
                    <a:pt x="695" y="487"/>
                  </a:lnTo>
                  <a:lnTo>
                    <a:pt x="694" y="487"/>
                  </a:lnTo>
                  <a:lnTo>
                    <a:pt x="693" y="488"/>
                  </a:lnTo>
                  <a:lnTo>
                    <a:pt x="691" y="488"/>
                  </a:lnTo>
                  <a:lnTo>
                    <a:pt x="690" y="489"/>
                  </a:lnTo>
                  <a:lnTo>
                    <a:pt x="690" y="490"/>
                  </a:lnTo>
                  <a:lnTo>
                    <a:pt x="689" y="491"/>
                  </a:lnTo>
                  <a:lnTo>
                    <a:pt x="688" y="493"/>
                  </a:lnTo>
                  <a:lnTo>
                    <a:pt x="688" y="491"/>
                  </a:lnTo>
                  <a:lnTo>
                    <a:pt x="687" y="491"/>
                  </a:lnTo>
                  <a:lnTo>
                    <a:pt x="685" y="491"/>
                  </a:lnTo>
                  <a:lnTo>
                    <a:pt x="679" y="491"/>
                  </a:lnTo>
                  <a:lnTo>
                    <a:pt x="678" y="490"/>
                  </a:lnTo>
                  <a:lnTo>
                    <a:pt x="676" y="491"/>
                  </a:lnTo>
                  <a:lnTo>
                    <a:pt x="674" y="490"/>
                  </a:lnTo>
                  <a:lnTo>
                    <a:pt x="674" y="489"/>
                  </a:lnTo>
                  <a:lnTo>
                    <a:pt x="674" y="488"/>
                  </a:lnTo>
                  <a:lnTo>
                    <a:pt x="673" y="488"/>
                  </a:lnTo>
                  <a:lnTo>
                    <a:pt x="673" y="489"/>
                  </a:lnTo>
                  <a:lnTo>
                    <a:pt x="672" y="489"/>
                  </a:lnTo>
                  <a:lnTo>
                    <a:pt x="673" y="490"/>
                  </a:lnTo>
                  <a:lnTo>
                    <a:pt x="674" y="490"/>
                  </a:lnTo>
                  <a:lnTo>
                    <a:pt x="674" y="491"/>
                  </a:lnTo>
                  <a:lnTo>
                    <a:pt x="673" y="491"/>
                  </a:lnTo>
                  <a:lnTo>
                    <a:pt x="662" y="489"/>
                  </a:lnTo>
                  <a:lnTo>
                    <a:pt x="661" y="489"/>
                  </a:lnTo>
                  <a:lnTo>
                    <a:pt x="660" y="489"/>
                  </a:lnTo>
                  <a:lnTo>
                    <a:pt x="659" y="489"/>
                  </a:lnTo>
                  <a:lnTo>
                    <a:pt x="659" y="488"/>
                  </a:lnTo>
                  <a:lnTo>
                    <a:pt x="659" y="487"/>
                  </a:lnTo>
                  <a:lnTo>
                    <a:pt x="659" y="486"/>
                  </a:lnTo>
                  <a:lnTo>
                    <a:pt x="659" y="487"/>
                  </a:lnTo>
                  <a:lnTo>
                    <a:pt x="658" y="487"/>
                  </a:lnTo>
                  <a:lnTo>
                    <a:pt x="658" y="486"/>
                  </a:lnTo>
                  <a:lnTo>
                    <a:pt x="658" y="485"/>
                  </a:lnTo>
                  <a:lnTo>
                    <a:pt x="659" y="485"/>
                  </a:lnTo>
                  <a:lnTo>
                    <a:pt x="659" y="484"/>
                  </a:lnTo>
                  <a:lnTo>
                    <a:pt x="660" y="484"/>
                  </a:lnTo>
                  <a:lnTo>
                    <a:pt x="661" y="482"/>
                  </a:lnTo>
                  <a:lnTo>
                    <a:pt x="663" y="480"/>
                  </a:lnTo>
                  <a:lnTo>
                    <a:pt x="664" y="479"/>
                  </a:lnTo>
                  <a:lnTo>
                    <a:pt x="665" y="479"/>
                  </a:lnTo>
                  <a:lnTo>
                    <a:pt x="667" y="479"/>
                  </a:lnTo>
                  <a:lnTo>
                    <a:pt x="668" y="479"/>
                  </a:lnTo>
                  <a:lnTo>
                    <a:pt x="671" y="479"/>
                  </a:lnTo>
                  <a:lnTo>
                    <a:pt x="674" y="479"/>
                  </a:lnTo>
                  <a:lnTo>
                    <a:pt x="679" y="479"/>
                  </a:lnTo>
                  <a:lnTo>
                    <a:pt x="686" y="479"/>
                  </a:lnTo>
                  <a:lnTo>
                    <a:pt x="688" y="479"/>
                  </a:lnTo>
                  <a:lnTo>
                    <a:pt x="694" y="479"/>
                  </a:lnTo>
                  <a:lnTo>
                    <a:pt x="698" y="479"/>
                  </a:lnTo>
                  <a:lnTo>
                    <a:pt x="703" y="478"/>
                  </a:lnTo>
                  <a:lnTo>
                    <a:pt x="705" y="478"/>
                  </a:lnTo>
                  <a:lnTo>
                    <a:pt x="706" y="478"/>
                  </a:lnTo>
                  <a:close/>
                  <a:moveTo>
                    <a:pt x="757" y="477"/>
                  </a:moveTo>
                  <a:lnTo>
                    <a:pt x="760" y="477"/>
                  </a:lnTo>
                  <a:lnTo>
                    <a:pt x="762" y="478"/>
                  </a:lnTo>
                  <a:lnTo>
                    <a:pt x="764" y="479"/>
                  </a:lnTo>
                  <a:lnTo>
                    <a:pt x="765" y="479"/>
                  </a:lnTo>
                  <a:lnTo>
                    <a:pt x="765" y="480"/>
                  </a:lnTo>
                  <a:lnTo>
                    <a:pt x="764" y="481"/>
                  </a:lnTo>
                  <a:lnTo>
                    <a:pt x="763" y="480"/>
                  </a:lnTo>
                  <a:lnTo>
                    <a:pt x="762" y="480"/>
                  </a:lnTo>
                  <a:lnTo>
                    <a:pt x="760" y="480"/>
                  </a:lnTo>
                  <a:lnTo>
                    <a:pt x="759" y="480"/>
                  </a:lnTo>
                  <a:lnTo>
                    <a:pt x="758" y="480"/>
                  </a:lnTo>
                  <a:lnTo>
                    <a:pt x="757" y="480"/>
                  </a:lnTo>
                  <a:lnTo>
                    <a:pt x="756" y="480"/>
                  </a:lnTo>
                  <a:lnTo>
                    <a:pt x="756" y="481"/>
                  </a:lnTo>
                  <a:lnTo>
                    <a:pt x="757" y="481"/>
                  </a:lnTo>
                  <a:lnTo>
                    <a:pt x="758" y="481"/>
                  </a:lnTo>
                  <a:lnTo>
                    <a:pt x="758" y="482"/>
                  </a:lnTo>
                  <a:lnTo>
                    <a:pt x="757" y="482"/>
                  </a:lnTo>
                  <a:lnTo>
                    <a:pt x="755" y="481"/>
                  </a:lnTo>
                  <a:lnTo>
                    <a:pt x="755" y="482"/>
                  </a:lnTo>
                  <a:lnTo>
                    <a:pt x="755" y="484"/>
                  </a:lnTo>
                  <a:lnTo>
                    <a:pt x="754" y="484"/>
                  </a:lnTo>
                  <a:lnTo>
                    <a:pt x="754" y="482"/>
                  </a:lnTo>
                  <a:lnTo>
                    <a:pt x="754" y="480"/>
                  </a:lnTo>
                  <a:lnTo>
                    <a:pt x="753" y="481"/>
                  </a:lnTo>
                  <a:lnTo>
                    <a:pt x="751" y="481"/>
                  </a:lnTo>
                  <a:lnTo>
                    <a:pt x="751" y="480"/>
                  </a:lnTo>
                  <a:lnTo>
                    <a:pt x="751" y="479"/>
                  </a:lnTo>
                  <a:lnTo>
                    <a:pt x="753" y="479"/>
                  </a:lnTo>
                  <a:lnTo>
                    <a:pt x="753" y="478"/>
                  </a:lnTo>
                  <a:lnTo>
                    <a:pt x="753" y="477"/>
                  </a:lnTo>
                  <a:lnTo>
                    <a:pt x="754" y="477"/>
                  </a:lnTo>
                  <a:lnTo>
                    <a:pt x="755" y="477"/>
                  </a:lnTo>
                  <a:lnTo>
                    <a:pt x="757" y="477"/>
                  </a:lnTo>
                  <a:close/>
                  <a:moveTo>
                    <a:pt x="1283" y="472"/>
                  </a:moveTo>
                  <a:lnTo>
                    <a:pt x="1284" y="473"/>
                  </a:lnTo>
                  <a:lnTo>
                    <a:pt x="1283" y="473"/>
                  </a:lnTo>
                  <a:lnTo>
                    <a:pt x="1283" y="474"/>
                  </a:lnTo>
                  <a:lnTo>
                    <a:pt x="1282" y="474"/>
                  </a:lnTo>
                  <a:lnTo>
                    <a:pt x="1282" y="473"/>
                  </a:lnTo>
                  <a:lnTo>
                    <a:pt x="1282" y="474"/>
                  </a:lnTo>
                  <a:lnTo>
                    <a:pt x="1282" y="473"/>
                  </a:lnTo>
                  <a:lnTo>
                    <a:pt x="1282" y="472"/>
                  </a:lnTo>
                  <a:lnTo>
                    <a:pt x="1283" y="472"/>
                  </a:lnTo>
                  <a:close/>
                  <a:moveTo>
                    <a:pt x="1626" y="478"/>
                  </a:moveTo>
                  <a:lnTo>
                    <a:pt x="1625" y="478"/>
                  </a:lnTo>
                  <a:lnTo>
                    <a:pt x="1624" y="477"/>
                  </a:lnTo>
                  <a:lnTo>
                    <a:pt x="1624" y="476"/>
                  </a:lnTo>
                  <a:lnTo>
                    <a:pt x="1623" y="476"/>
                  </a:lnTo>
                  <a:lnTo>
                    <a:pt x="1623" y="474"/>
                  </a:lnTo>
                  <a:lnTo>
                    <a:pt x="1621" y="474"/>
                  </a:lnTo>
                  <a:lnTo>
                    <a:pt x="1621" y="473"/>
                  </a:lnTo>
                  <a:lnTo>
                    <a:pt x="1623" y="472"/>
                  </a:lnTo>
                  <a:lnTo>
                    <a:pt x="1623" y="473"/>
                  </a:lnTo>
                  <a:lnTo>
                    <a:pt x="1624" y="473"/>
                  </a:lnTo>
                  <a:lnTo>
                    <a:pt x="1624" y="474"/>
                  </a:lnTo>
                  <a:lnTo>
                    <a:pt x="1625" y="474"/>
                  </a:lnTo>
                  <a:lnTo>
                    <a:pt x="1626" y="474"/>
                  </a:lnTo>
                  <a:lnTo>
                    <a:pt x="1627" y="474"/>
                  </a:lnTo>
                  <a:lnTo>
                    <a:pt x="1627" y="476"/>
                  </a:lnTo>
                  <a:lnTo>
                    <a:pt x="1628" y="476"/>
                  </a:lnTo>
                  <a:lnTo>
                    <a:pt x="1628" y="477"/>
                  </a:lnTo>
                  <a:lnTo>
                    <a:pt x="1627" y="478"/>
                  </a:lnTo>
                  <a:lnTo>
                    <a:pt x="1626" y="478"/>
                  </a:lnTo>
                  <a:close/>
                  <a:moveTo>
                    <a:pt x="1361" y="472"/>
                  </a:moveTo>
                  <a:lnTo>
                    <a:pt x="1360" y="472"/>
                  </a:lnTo>
                  <a:lnTo>
                    <a:pt x="1360" y="473"/>
                  </a:lnTo>
                  <a:lnTo>
                    <a:pt x="1359" y="473"/>
                  </a:lnTo>
                  <a:lnTo>
                    <a:pt x="1360" y="474"/>
                  </a:lnTo>
                  <a:lnTo>
                    <a:pt x="1359" y="476"/>
                  </a:lnTo>
                  <a:lnTo>
                    <a:pt x="1358" y="474"/>
                  </a:lnTo>
                  <a:lnTo>
                    <a:pt x="1358" y="473"/>
                  </a:lnTo>
                  <a:lnTo>
                    <a:pt x="1359" y="471"/>
                  </a:lnTo>
                  <a:lnTo>
                    <a:pt x="1360" y="471"/>
                  </a:lnTo>
                  <a:lnTo>
                    <a:pt x="1361" y="471"/>
                  </a:lnTo>
                  <a:lnTo>
                    <a:pt x="1361" y="472"/>
                  </a:lnTo>
                  <a:close/>
                  <a:moveTo>
                    <a:pt x="1475" y="473"/>
                  </a:moveTo>
                  <a:lnTo>
                    <a:pt x="1474" y="474"/>
                  </a:lnTo>
                  <a:lnTo>
                    <a:pt x="1473" y="473"/>
                  </a:lnTo>
                  <a:lnTo>
                    <a:pt x="1473" y="472"/>
                  </a:lnTo>
                  <a:lnTo>
                    <a:pt x="1474" y="470"/>
                  </a:lnTo>
                  <a:lnTo>
                    <a:pt x="1475" y="469"/>
                  </a:lnTo>
                  <a:lnTo>
                    <a:pt x="1475" y="468"/>
                  </a:lnTo>
                  <a:lnTo>
                    <a:pt x="1477" y="468"/>
                  </a:lnTo>
                  <a:lnTo>
                    <a:pt x="1478" y="469"/>
                  </a:lnTo>
                  <a:lnTo>
                    <a:pt x="1477" y="470"/>
                  </a:lnTo>
                  <a:lnTo>
                    <a:pt x="1477" y="471"/>
                  </a:lnTo>
                  <a:lnTo>
                    <a:pt x="1477" y="472"/>
                  </a:lnTo>
                  <a:lnTo>
                    <a:pt x="1475" y="473"/>
                  </a:lnTo>
                  <a:close/>
                  <a:moveTo>
                    <a:pt x="381" y="465"/>
                  </a:moveTo>
                  <a:lnTo>
                    <a:pt x="381" y="466"/>
                  </a:lnTo>
                  <a:lnTo>
                    <a:pt x="381" y="468"/>
                  </a:lnTo>
                  <a:lnTo>
                    <a:pt x="381" y="469"/>
                  </a:lnTo>
                  <a:lnTo>
                    <a:pt x="380" y="470"/>
                  </a:lnTo>
                  <a:lnTo>
                    <a:pt x="379" y="470"/>
                  </a:lnTo>
                  <a:lnTo>
                    <a:pt x="379" y="471"/>
                  </a:lnTo>
                  <a:lnTo>
                    <a:pt x="378" y="471"/>
                  </a:lnTo>
                  <a:lnTo>
                    <a:pt x="378" y="470"/>
                  </a:lnTo>
                  <a:lnTo>
                    <a:pt x="378" y="469"/>
                  </a:lnTo>
                  <a:lnTo>
                    <a:pt x="379" y="469"/>
                  </a:lnTo>
                  <a:lnTo>
                    <a:pt x="378" y="469"/>
                  </a:lnTo>
                  <a:lnTo>
                    <a:pt x="378" y="468"/>
                  </a:lnTo>
                  <a:lnTo>
                    <a:pt x="376" y="469"/>
                  </a:lnTo>
                  <a:lnTo>
                    <a:pt x="377" y="468"/>
                  </a:lnTo>
                  <a:lnTo>
                    <a:pt x="378" y="466"/>
                  </a:lnTo>
                  <a:lnTo>
                    <a:pt x="379" y="466"/>
                  </a:lnTo>
                  <a:lnTo>
                    <a:pt x="379" y="465"/>
                  </a:lnTo>
                  <a:lnTo>
                    <a:pt x="380" y="465"/>
                  </a:lnTo>
                  <a:lnTo>
                    <a:pt x="381" y="465"/>
                  </a:lnTo>
                  <a:close/>
                  <a:moveTo>
                    <a:pt x="1477" y="466"/>
                  </a:moveTo>
                  <a:lnTo>
                    <a:pt x="1475" y="466"/>
                  </a:lnTo>
                  <a:lnTo>
                    <a:pt x="1474" y="466"/>
                  </a:lnTo>
                  <a:lnTo>
                    <a:pt x="1474" y="465"/>
                  </a:lnTo>
                  <a:lnTo>
                    <a:pt x="1473" y="464"/>
                  </a:lnTo>
                  <a:lnTo>
                    <a:pt x="1473" y="463"/>
                  </a:lnTo>
                  <a:lnTo>
                    <a:pt x="1474" y="463"/>
                  </a:lnTo>
                  <a:lnTo>
                    <a:pt x="1474" y="462"/>
                  </a:lnTo>
                  <a:lnTo>
                    <a:pt x="1475" y="463"/>
                  </a:lnTo>
                  <a:lnTo>
                    <a:pt x="1477" y="463"/>
                  </a:lnTo>
                  <a:lnTo>
                    <a:pt x="1477" y="464"/>
                  </a:lnTo>
                  <a:lnTo>
                    <a:pt x="1478" y="465"/>
                  </a:lnTo>
                  <a:lnTo>
                    <a:pt x="1477" y="466"/>
                  </a:lnTo>
                  <a:close/>
                  <a:moveTo>
                    <a:pt x="1302" y="457"/>
                  </a:moveTo>
                  <a:lnTo>
                    <a:pt x="1301" y="457"/>
                  </a:lnTo>
                  <a:lnTo>
                    <a:pt x="1302" y="457"/>
                  </a:lnTo>
                  <a:close/>
                  <a:moveTo>
                    <a:pt x="1472" y="461"/>
                  </a:moveTo>
                  <a:lnTo>
                    <a:pt x="1472" y="462"/>
                  </a:lnTo>
                  <a:lnTo>
                    <a:pt x="1471" y="463"/>
                  </a:lnTo>
                  <a:lnTo>
                    <a:pt x="1471" y="464"/>
                  </a:lnTo>
                  <a:lnTo>
                    <a:pt x="1471" y="465"/>
                  </a:lnTo>
                  <a:lnTo>
                    <a:pt x="1470" y="465"/>
                  </a:lnTo>
                  <a:lnTo>
                    <a:pt x="1469" y="464"/>
                  </a:lnTo>
                  <a:lnTo>
                    <a:pt x="1469" y="463"/>
                  </a:lnTo>
                  <a:lnTo>
                    <a:pt x="1468" y="462"/>
                  </a:lnTo>
                  <a:lnTo>
                    <a:pt x="1468" y="461"/>
                  </a:lnTo>
                  <a:lnTo>
                    <a:pt x="1466" y="461"/>
                  </a:lnTo>
                  <a:lnTo>
                    <a:pt x="1466" y="462"/>
                  </a:lnTo>
                  <a:lnTo>
                    <a:pt x="1465" y="462"/>
                  </a:lnTo>
                  <a:lnTo>
                    <a:pt x="1465" y="461"/>
                  </a:lnTo>
                  <a:lnTo>
                    <a:pt x="1463" y="460"/>
                  </a:lnTo>
                  <a:lnTo>
                    <a:pt x="1463" y="459"/>
                  </a:lnTo>
                  <a:lnTo>
                    <a:pt x="1463" y="457"/>
                  </a:lnTo>
                  <a:lnTo>
                    <a:pt x="1464" y="457"/>
                  </a:lnTo>
                  <a:lnTo>
                    <a:pt x="1465" y="456"/>
                  </a:lnTo>
                  <a:lnTo>
                    <a:pt x="1466" y="456"/>
                  </a:lnTo>
                  <a:lnTo>
                    <a:pt x="1468" y="456"/>
                  </a:lnTo>
                  <a:lnTo>
                    <a:pt x="1469" y="457"/>
                  </a:lnTo>
                  <a:lnTo>
                    <a:pt x="1470" y="459"/>
                  </a:lnTo>
                  <a:lnTo>
                    <a:pt x="1471" y="460"/>
                  </a:lnTo>
                  <a:lnTo>
                    <a:pt x="1472" y="460"/>
                  </a:lnTo>
                  <a:lnTo>
                    <a:pt x="1472" y="461"/>
                  </a:lnTo>
                  <a:close/>
                  <a:moveTo>
                    <a:pt x="1481" y="463"/>
                  </a:moveTo>
                  <a:lnTo>
                    <a:pt x="1480" y="463"/>
                  </a:lnTo>
                  <a:lnTo>
                    <a:pt x="1480" y="462"/>
                  </a:lnTo>
                  <a:lnTo>
                    <a:pt x="1480" y="461"/>
                  </a:lnTo>
                  <a:lnTo>
                    <a:pt x="1480" y="460"/>
                  </a:lnTo>
                  <a:lnTo>
                    <a:pt x="1480" y="459"/>
                  </a:lnTo>
                  <a:lnTo>
                    <a:pt x="1481" y="459"/>
                  </a:lnTo>
                  <a:lnTo>
                    <a:pt x="1481" y="457"/>
                  </a:lnTo>
                  <a:lnTo>
                    <a:pt x="1481" y="456"/>
                  </a:lnTo>
                  <a:lnTo>
                    <a:pt x="1482" y="456"/>
                  </a:lnTo>
                  <a:lnTo>
                    <a:pt x="1483" y="457"/>
                  </a:lnTo>
                  <a:lnTo>
                    <a:pt x="1483" y="459"/>
                  </a:lnTo>
                  <a:lnTo>
                    <a:pt x="1482" y="459"/>
                  </a:lnTo>
                  <a:lnTo>
                    <a:pt x="1482" y="460"/>
                  </a:lnTo>
                  <a:lnTo>
                    <a:pt x="1481" y="463"/>
                  </a:lnTo>
                  <a:close/>
                  <a:moveTo>
                    <a:pt x="1466" y="462"/>
                  </a:moveTo>
                  <a:lnTo>
                    <a:pt x="1468" y="462"/>
                  </a:lnTo>
                  <a:lnTo>
                    <a:pt x="1468" y="463"/>
                  </a:lnTo>
                  <a:lnTo>
                    <a:pt x="1468" y="464"/>
                  </a:lnTo>
                  <a:lnTo>
                    <a:pt x="1469" y="464"/>
                  </a:lnTo>
                  <a:lnTo>
                    <a:pt x="1469" y="465"/>
                  </a:lnTo>
                  <a:lnTo>
                    <a:pt x="1468" y="465"/>
                  </a:lnTo>
                  <a:lnTo>
                    <a:pt x="1468" y="466"/>
                  </a:lnTo>
                  <a:lnTo>
                    <a:pt x="1469" y="468"/>
                  </a:lnTo>
                  <a:lnTo>
                    <a:pt x="1470" y="468"/>
                  </a:lnTo>
                  <a:lnTo>
                    <a:pt x="1469" y="468"/>
                  </a:lnTo>
                  <a:lnTo>
                    <a:pt x="1469" y="469"/>
                  </a:lnTo>
                  <a:lnTo>
                    <a:pt x="1469" y="470"/>
                  </a:lnTo>
                  <a:lnTo>
                    <a:pt x="1468" y="470"/>
                  </a:lnTo>
                  <a:lnTo>
                    <a:pt x="1466" y="470"/>
                  </a:lnTo>
                  <a:lnTo>
                    <a:pt x="1465" y="470"/>
                  </a:lnTo>
                  <a:lnTo>
                    <a:pt x="1466" y="471"/>
                  </a:lnTo>
                  <a:lnTo>
                    <a:pt x="1465" y="472"/>
                  </a:lnTo>
                  <a:lnTo>
                    <a:pt x="1463" y="476"/>
                  </a:lnTo>
                  <a:lnTo>
                    <a:pt x="1463" y="477"/>
                  </a:lnTo>
                  <a:lnTo>
                    <a:pt x="1462" y="478"/>
                  </a:lnTo>
                  <a:lnTo>
                    <a:pt x="1458" y="479"/>
                  </a:lnTo>
                  <a:lnTo>
                    <a:pt x="1457" y="480"/>
                  </a:lnTo>
                  <a:lnTo>
                    <a:pt x="1456" y="478"/>
                  </a:lnTo>
                  <a:lnTo>
                    <a:pt x="1455" y="478"/>
                  </a:lnTo>
                  <a:lnTo>
                    <a:pt x="1453" y="477"/>
                  </a:lnTo>
                  <a:lnTo>
                    <a:pt x="1453" y="476"/>
                  </a:lnTo>
                  <a:lnTo>
                    <a:pt x="1452" y="474"/>
                  </a:lnTo>
                  <a:lnTo>
                    <a:pt x="1452" y="473"/>
                  </a:lnTo>
                  <a:lnTo>
                    <a:pt x="1453" y="472"/>
                  </a:lnTo>
                  <a:lnTo>
                    <a:pt x="1453" y="470"/>
                  </a:lnTo>
                  <a:lnTo>
                    <a:pt x="1454" y="463"/>
                  </a:lnTo>
                  <a:lnTo>
                    <a:pt x="1454" y="462"/>
                  </a:lnTo>
                  <a:lnTo>
                    <a:pt x="1454" y="463"/>
                  </a:lnTo>
                  <a:lnTo>
                    <a:pt x="1455" y="463"/>
                  </a:lnTo>
                  <a:lnTo>
                    <a:pt x="1457" y="464"/>
                  </a:lnTo>
                  <a:lnTo>
                    <a:pt x="1457" y="463"/>
                  </a:lnTo>
                  <a:lnTo>
                    <a:pt x="1457" y="462"/>
                  </a:lnTo>
                  <a:lnTo>
                    <a:pt x="1455" y="462"/>
                  </a:lnTo>
                  <a:lnTo>
                    <a:pt x="1454" y="461"/>
                  </a:lnTo>
                  <a:lnTo>
                    <a:pt x="1455" y="457"/>
                  </a:lnTo>
                  <a:lnTo>
                    <a:pt x="1454" y="456"/>
                  </a:lnTo>
                  <a:lnTo>
                    <a:pt x="1454" y="454"/>
                  </a:lnTo>
                  <a:lnTo>
                    <a:pt x="1454" y="453"/>
                  </a:lnTo>
                  <a:lnTo>
                    <a:pt x="1454" y="452"/>
                  </a:lnTo>
                  <a:lnTo>
                    <a:pt x="1455" y="452"/>
                  </a:lnTo>
                  <a:lnTo>
                    <a:pt x="1455" y="453"/>
                  </a:lnTo>
                  <a:lnTo>
                    <a:pt x="1456" y="454"/>
                  </a:lnTo>
                  <a:lnTo>
                    <a:pt x="1457" y="454"/>
                  </a:lnTo>
                  <a:lnTo>
                    <a:pt x="1460" y="455"/>
                  </a:lnTo>
                  <a:lnTo>
                    <a:pt x="1461" y="456"/>
                  </a:lnTo>
                  <a:lnTo>
                    <a:pt x="1461" y="457"/>
                  </a:lnTo>
                  <a:lnTo>
                    <a:pt x="1461" y="459"/>
                  </a:lnTo>
                  <a:lnTo>
                    <a:pt x="1462" y="460"/>
                  </a:lnTo>
                  <a:lnTo>
                    <a:pt x="1463" y="461"/>
                  </a:lnTo>
                  <a:lnTo>
                    <a:pt x="1464" y="461"/>
                  </a:lnTo>
                  <a:lnTo>
                    <a:pt x="1465" y="461"/>
                  </a:lnTo>
                  <a:lnTo>
                    <a:pt x="1465" y="462"/>
                  </a:lnTo>
                  <a:lnTo>
                    <a:pt x="1466" y="462"/>
                  </a:lnTo>
                  <a:close/>
                  <a:moveTo>
                    <a:pt x="1456" y="446"/>
                  </a:moveTo>
                  <a:lnTo>
                    <a:pt x="1456" y="447"/>
                  </a:lnTo>
                  <a:lnTo>
                    <a:pt x="1457" y="446"/>
                  </a:lnTo>
                  <a:lnTo>
                    <a:pt x="1458" y="446"/>
                  </a:lnTo>
                  <a:lnTo>
                    <a:pt x="1458" y="448"/>
                  </a:lnTo>
                  <a:lnTo>
                    <a:pt x="1460" y="448"/>
                  </a:lnTo>
                  <a:lnTo>
                    <a:pt x="1460" y="447"/>
                  </a:lnTo>
                  <a:lnTo>
                    <a:pt x="1460" y="448"/>
                  </a:lnTo>
                  <a:lnTo>
                    <a:pt x="1460" y="449"/>
                  </a:lnTo>
                  <a:lnTo>
                    <a:pt x="1458" y="449"/>
                  </a:lnTo>
                  <a:lnTo>
                    <a:pt x="1458" y="451"/>
                  </a:lnTo>
                  <a:lnTo>
                    <a:pt x="1460" y="452"/>
                  </a:lnTo>
                  <a:lnTo>
                    <a:pt x="1461" y="452"/>
                  </a:lnTo>
                  <a:lnTo>
                    <a:pt x="1461" y="453"/>
                  </a:lnTo>
                  <a:lnTo>
                    <a:pt x="1462" y="454"/>
                  </a:lnTo>
                  <a:lnTo>
                    <a:pt x="1463" y="454"/>
                  </a:lnTo>
                  <a:lnTo>
                    <a:pt x="1463" y="455"/>
                  </a:lnTo>
                  <a:lnTo>
                    <a:pt x="1464" y="455"/>
                  </a:lnTo>
                  <a:lnTo>
                    <a:pt x="1465" y="455"/>
                  </a:lnTo>
                  <a:lnTo>
                    <a:pt x="1465" y="456"/>
                  </a:lnTo>
                  <a:lnTo>
                    <a:pt x="1464" y="456"/>
                  </a:lnTo>
                  <a:lnTo>
                    <a:pt x="1463" y="457"/>
                  </a:lnTo>
                  <a:lnTo>
                    <a:pt x="1462" y="457"/>
                  </a:lnTo>
                  <a:lnTo>
                    <a:pt x="1461" y="456"/>
                  </a:lnTo>
                  <a:lnTo>
                    <a:pt x="1458" y="454"/>
                  </a:lnTo>
                  <a:lnTo>
                    <a:pt x="1458" y="453"/>
                  </a:lnTo>
                  <a:lnTo>
                    <a:pt x="1457" y="453"/>
                  </a:lnTo>
                  <a:lnTo>
                    <a:pt x="1456" y="453"/>
                  </a:lnTo>
                  <a:lnTo>
                    <a:pt x="1456" y="452"/>
                  </a:lnTo>
                  <a:lnTo>
                    <a:pt x="1457" y="451"/>
                  </a:lnTo>
                  <a:lnTo>
                    <a:pt x="1456" y="451"/>
                  </a:lnTo>
                  <a:lnTo>
                    <a:pt x="1455" y="452"/>
                  </a:lnTo>
                  <a:lnTo>
                    <a:pt x="1454" y="449"/>
                  </a:lnTo>
                  <a:lnTo>
                    <a:pt x="1454" y="448"/>
                  </a:lnTo>
                  <a:lnTo>
                    <a:pt x="1455" y="447"/>
                  </a:lnTo>
                  <a:lnTo>
                    <a:pt x="1456" y="446"/>
                  </a:lnTo>
                  <a:close/>
                  <a:moveTo>
                    <a:pt x="414" y="446"/>
                  </a:moveTo>
                  <a:lnTo>
                    <a:pt x="415" y="446"/>
                  </a:lnTo>
                  <a:lnTo>
                    <a:pt x="417" y="445"/>
                  </a:lnTo>
                  <a:lnTo>
                    <a:pt x="418" y="444"/>
                  </a:lnTo>
                  <a:lnTo>
                    <a:pt x="420" y="444"/>
                  </a:lnTo>
                  <a:lnTo>
                    <a:pt x="422" y="445"/>
                  </a:lnTo>
                  <a:lnTo>
                    <a:pt x="423" y="445"/>
                  </a:lnTo>
                  <a:lnTo>
                    <a:pt x="423" y="446"/>
                  </a:lnTo>
                  <a:lnTo>
                    <a:pt x="426" y="447"/>
                  </a:lnTo>
                  <a:lnTo>
                    <a:pt x="427" y="447"/>
                  </a:lnTo>
                  <a:lnTo>
                    <a:pt x="428" y="446"/>
                  </a:lnTo>
                  <a:lnTo>
                    <a:pt x="429" y="446"/>
                  </a:lnTo>
                  <a:lnTo>
                    <a:pt x="434" y="446"/>
                  </a:lnTo>
                  <a:lnTo>
                    <a:pt x="435" y="446"/>
                  </a:lnTo>
                  <a:lnTo>
                    <a:pt x="436" y="446"/>
                  </a:lnTo>
                  <a:lnTo>
                    <a:pt x="436" y="447"/>
                  </a:lnTo>
                  <a:lnTo>
                    <a:pt x="436" y="448"/>
                  </a:lnTo>
                  <a:lnTo>
                    <a:pt x="437" y="449"/>
                  </a:lnTo>
                  <a:lnTo>
                    <a:pt x="438" y="449"/>
                  </a:lnTo>
                  <a:lnTo>
                    <a:pt x="440" y="449"/>
                  </a:lnTo>
                  <a:lnTo>
                    <a:pt x="445" y="448"/>
                  </a:lnTo>
                  <a:lnTo>
                    <a:pt x="446" y="448"/>
                  </a:lnTo>
                  <a:lnTo>
                    <a:pt x="446" y="447"/>
                  </a:lnTo>
                  <a:lnTo>
                    <a:pt x="446" y="446"/>
                  </a:lnTo>
                  <a:lnTo>
                    <a:pt x="446" y="445"/>
                  </a:lnTo>
                  <a:lnTo>
                    <a:pt x="447" y="444"/>
                  </a:lnTo>
                  <a:lnTo>
                    <a:pt x="447" y="443"/>
                  </a:lnTo>
                  <a:lnTo>
                    <a:pt x="448" y="443"/>
                  </a:lnTo>
                  <a:lnTo>
                    <a:pt x="451" y="443"/>
                  </a:lnTo>
                  <a:lnTo>
                    <a:pt x="451" y="444"/>
                  </a:lnTo>
                  <a:lnTo>
                    <a:pt x="452" y="445"/>
                  </a:lnTo>
                  <a:lnTo>
                    <a:pt x="453" y="445"/>
                  </a:lnTo>
                  <a:lnTo>
                    <a:pt x="454" y="445"/>
                  </a:lnTo>
                  <a:lnTo>
                    <a:pt x="456" y="444"/>
                  </a:lnTo>
                  <a:lnTo>
                    <a:pt x="457" y="444"/>
                  </a:lnTo>
                  <a:lnTo>
                    <a:pt x="458" y="445"/>
                  </a:lnTo>
                  <a:lnTo>
                    <a:pt x="460" y="446"/>
                  </a:lnTo>
                  <a:lnTo>
                    <a:pt x="461" y="448"/>
                  </a:lnTo>
                  <a:lnTo>
                    <a:pt x="462" y="449"/>
                  </a:lnTo>
                  <a:lnTo>
                    <a:pt x="463" y="451"/>
                  </a:lnTo>
                  <a:lnTo>
                    <a:pt x="465" y="452"/>
                  </a:lnTo>
                  <a:lnTo>
                    <a:pt x="466" y="453"/>
                  </a:lnTo>
                  <a:lnTo>
                    <a:pt x="469" y="453"/>
                  </a:lnTo>
                  <a:lnTo>
                    <a:pt x="470" y="454"/>
                  </a:lnTo>
                  <a:lnTo>
                    <a:pt x="471" y="454"/>
                  </a:lnTo>
                  <a:lnTo>
                    <a:pt x="472" y="454"/>
                  </a:lnTo>
                  <a:lnTo>
                    <a:pt x="473" y="454"/>
                  </a:lnTo>
                  <a:lnTo>
                    <a:pt x="474" y="453"/>
                  </a:lnTo>
                  <a:lnTo>
                    <a:pt x="475" y="453"/>
                  </a:lnTo>
                  <a:lnTo>
                    <a:pt x="477" y="453"/>
                  </a:lnTo>
                  <a:lnTo>
                    <a:pt x="478" y="453"/>
                  </a:lnTo>
                  <a:lnTo>
                    <a:pt x="479" y="453"/>
                  </a:lnTo>
                  <a:lnTo>
                    <a:pt x="479" y="454"/>
                  </a:lnTo>
                  <a:lnTo>
                    <a:pt x="481" y="455"/>
                  </a:lnTo>
                  <a:lnTo>
                    <a:pt x="482" y="456"/>
                  </a:lnTo>
                  <a:lnTo>
                    <a:pt x="484" y="457"/>
                  </a:lnTo>
                  <a:lnTo>
                    <a:pt x="486" y="457"/>
                  </a:lnTo>
                  <a:lnTo>
                    <a:pt x="487" y="457"/>
                  </a:lnTo>
                  <a:lnTo>
                    <a:pt x="488" y="457"/>
                  </a:lnTo>
                  <a:lnTo>
                    <a:pt x="489" y="457"/>
                  </a:lnTo>
                  <a:lnTo>
                    <a:pt x="490" y="456"/>
                  </a:lnTo>
                  <a:lnTo>
                    <a:pt x="491" y="455"/>
                  </a:lnTo>
                  <a:lnTo>
                    <a:pt x="490" y="455"/>
                  </a:lnTo>
                  <a:lnTo>
                    <a:pt x="490" y="454"/>
                  </a:lnTo>
                  <a:lnTo>
                    <a:pt x="491" y="454"/>
                  </a:lnTo>
                  <a:lnTo>
                    <a:pt x="492" y="455"/>
                  </a:lnTo>
                  <a:lnTo>
                    <a:pt x="495" y="455"/>
                  </a:lnTo>
                  <a:lnTo>
                    <a:pt x="496" y="455"/>
                  </a:lnTo>
                  <a:lnTo>
                    <a:pt x="497" y="455"/>
                  </a:lnTo>
                  <a:lnTo>
                    <a:pt x="497" y="459"/>
                  </a:lnTo>
                  <a:lnTo>
                    <a:pt x="500" y="462"/>
                  </a:lnTo>
                  <a:lnTo>
                    <a:pt x="501" y="463"/>
                  </a:lnTo>
                  <a:lnTo>
                    <a:pt x="503" y="464"/>
                  </a:lnTo>
                  <a:lnTo>
                    <a:pt x="505" y="471"/>
                  </a:lnTo>
                  <a:lnTo>
                    <a:pt x="506" y="474"/>
                  </a:lnTo>
                  <a:lnTo>
                    <a:pt x="508" y="474"/>
                  </a:lnTo>
                  <a:lnTo>
                    <a:pt x="509" y="476"/>
                  </a:lnTo>
                  <a:lnTo>
                    <a:pt x="510" y="476"/>
                  </a:lnTo>
                  <a:lnTo>
                    <a:pt x="513" y="476"/>
                  </a:lnTo>
                  <a:lnTo>
                    <a:pt x="514" y="476"/>
                  </a:lnTo>
                  <a:lnTo>
                    <a:pt x="515" y="476"/>
                  </a:lnTo>
                  <a:lnTo>
                    <a:pt x="516" y="476"/>
                  </a:lnTo>
                  <a:lnTo>
                    <a:pt x="516" y="477"/>
                  </a:lnTo>
                  <a:lnTo>
                    <a:pt x="517" y="477"/>
                  </a:lnTo>
                  <a:lnTo>
                    <a:pt x="518" y="478"/>
                  </a:lnTo>
                  <a:lnTo>
                    <a:pt x="520" y="478"/>
                  </a:lnTo>
                  <a:lnTo>
                    <a:pt x="520" y="477"/>
                  </a:lnTo>
                  <a:lnTo>
                    <a:pt x="520" y="476"/>
                  </a:lnTo>
                  <a:lnTo>
                    <a:pt x="521" y="476"/>
                  </a:lnTo>
                  <a:lnTo>
                    <a:pt x="522" y="476"/>
                  </a:lnTo>
                  <a:lnTo>
                    <a:pt x="524" y="477"/>
                  </a:lnTo>
                  <a:lnTo>
                    <a:pt x="525" y="478"/>
                  </a:lnTo>
                  <a:lnTo>
                    <a:pt x="526" y="478"/>
                  </a:lnTo>
                  <a:lnTo>
                    <a:pt x="533" y="478"/>
                  </a:lnTo>
                  <a:lnTo>
                    <a:pt x="536" y="478"/>
                  </a:lnTo>
                  <a:lnTo>
                    <a:pt x="539" y="476"/>
                  </a:lnTo>
                  <a:lnTo>
                    <a:pt x="540" y="477"/>
                  </a:lnTo>
                  <a:lnTo>
                    <a:pt x="547" y="478"/>
                  </a:lnTo>
                  <a:lnTo>
                    <a:pt x="553" y="480"/>
                  </a:lnTo>
                  <a:lnTo>
                    <a:pt x="556" y="480"/>
                  </a:lnTo>
                  <a:lnTo>
                    <a:pt x="557" y="480"/>
                  </a:lnTo>
                  <a:lnTo>
                    <a:pt x="561" y="479"/>
                  </a:lnTo>
                  <a:lnTo>
                    <a:pt x="563" y="479"/>
                  </a:lnTo>
                  <a:lnTo>
                    <a:pt x="564" y="478"/>
                  </a:lnTo>
                  <a:lnTo>
                    <a:pt x="565" y="478"/>
                  </a:lnTo>
                  <a:lnTo>
                    <a:pt x="565" y="479"/>
                  </a:lnTo>
                  <a:lnTo>
                    <a:pt x="567" y="480"/>
                  </a:lnTo>
                  <a:lnTo>
                    <a:pt x="568" y="480"/>
                  </a:lnTo>
                  <a:lnTo>
                    <a:pt x="569" y="481"/>
                  </a:lnTo>
                  <a:lnTo>
                    <a:pt x="570" y="482"/>
                  </a:lnTo>
                  <a:lnTo>
                    <a:pt x="572" y="482"/>
                  </a:lnTo>
                  <a:lnTo>
                    <a:pt x="573" y="481"/>
                  </a:lnTo>
                  <a:lnTo>
                    <a:pt x="574" y="481"/>
                  </a:lnTo>
                  <a:lnTo>
                    <a:pt x="575" y="481"/>
                  </a:lnTo>
                  <a:lnTo>
                    <a:pt x="575" y="480"/>
                  </a:lnTo>
                  <a:lnTo>
                    <a:pt x="577" y="479"/>
                  </a:lnTo>
                  <a:lnTo>
                    <a:pt x="578" y="477"/>
                  </a:lnTo>
                  <a:lnTo>
                    <a:pt x="582" y="471"/>
                  </a:lnTo>
                  <a:lnTo>
                    <a:pt x="582" y="470"/>
                  </a:lnTo>
                  <a:lnTo>
                    <a:pt x="582" y="468"/>
                  </a:lnTo>
                  <a:lnTo>
                    <a:pt x="582" y="466"/>
                  </a:lnTo>
                  <a:lnTo>
                    <a:pt x="583" y="465"/>
                  </a:lnTo>
                  <a:lnTo>
                    <a:pt x="583" y="464"/>
                  </a:lnTo>
                  <a:lnTo>
                    <a:pt x="584" y="464"/>
                  </a:lnTo>
                  <a:lnTo>
                    <a:pt x="584" y="463"/>
                  </a:lnTo>
                  <a:lnTo>
                    <a:pt x="586" y="462"/>
                  </a:lnTo>
                  <a:lnTo>
                    <a:pt x="587" y="462"/>
                  </a:lnTo>
                  <a:lnTo>
                    <a:pt x="589" y="461"/>
                  </a:lnTo>
                  <a:lnTo>
                    <a:pt x="591" y="461"/>
                  </a:lnTo>
                  <a:lnTo>
                    <a:pt x="592" y="461"/>
                  </a:lnTo>
                  <a:lnTo>
                    <a:pt x="593" y="462"/>
                  </a:lnTo>
                  <a:lnTo>
                    <a:pt x="594" y="462"/>
                  </a:lnTo>
                  <a:lnTo>
                    <a:pt x="595" y="462"/>
                  </a:lnTo>
                  <a:lnTo>
                    <a:pt x="595" y="461"/>
                  </a:lnTo>
                  <a:lnTo>
                    <a:pt x="595" y="462"/>
                  </a:lnTo>
                  <a:lnTo>
                    <a:pt x="596" y="462"/>
                  </a:lnTo>
                  <a:lnTo>
                    <a:pt x="596" y="463"/>
                  </a:lnTo>
                  <a:lnTo>
                    <a:pt x="596" y="464"/>
                  </a:lnTo>
                  <a:lnTo>
                    <a:pt x="598" y="465"/>
                  </a:lnTo>
                  <a:lnTo>
                    <a:pt x="599" y="470"/>
                  </a:lnTo>
                  <a:lnTo>
                    <a:pt x="600" y="471"/>
                  </a:lnTo>
                  <a:lnTo>
                    <a:pt x="608" y="472"/>
                  </a:lnTo>
                  <a:lnTo>
                    <a:pt x="610" y="472"/>
                  </a:lnTo>
                  <a:lnTo>
                    <a:pt x="611" y="471"/>
                  </a:lnTo>
                  <a:lnTo>
                    <a:pt x="612" y="470"/>
                  </a:lnTo>
                  <a:lnTo>
                    <a:pt x="613" y="469"/>
                  </a:lnTo>
                  <a:lnTo>
                    <a:pt x="613" y="470"/>
                  </a:lnTo>
                  <a:lnTo>
                    <a:pt x="616" y="470"/>
                  </a:lnTo>
                  <a:lnTo>
                    <a:pt x="617" y="470"/>
                  </a:lnTo>
                  <a:lnTo>
                    <a:pt x="618" y="471"/>
                  </a:lnTo>
                  <a:lnTo>
                    <a:pt x="619" y="472"/>
                  </a:lnTo>
                  <a:lnTo>
                    <a:pt x="619" y="473"/>
                  </a:lnTo>
                  <a:lnTo>
                    <a:pt x="620" y="473"/>
                  </a:lnTo>
                  <a:lnTo>
                    <a:pt x="621" y="474"/>
                  </a:lnTo>
                  <a:lnTo>
                    <a:pt x="622" y="474"/>
                  </a:lnTo>
                  <a:lnTo>
                    <a:pt x="625" y="476"/>
                  </a:lnTo>
                  <a:lnTo>
                    <a:pt x="626" y="476"/>
                  </a:lnTo>
                  <a:lnTo>
                    <a:pt x="627" y="476"/>
                  </a:lnTo>
                  <a:lnTo>
                    <a:pt x="628" y="476"/>
                  </a:lnTo>
                  <a:lnTo>
                    <a:pt x="629" y="474"/>
                  </a:lnTo>
                  <a:lnTo>
                    <a:pt x="630" y="474"/>
                  </a:lnTo>
                  <a:lnTo>
                    <a:pt x="633" y="477"/>
                  </a:lnTo>
                  <a:lnTo>
                    <a:pt x="634" y="479"/>
                  </a:lnTo>
                  <a:lnTo>
                    <a:pt x="635" y="479"/>
                  </a:lnTo>
                  <a:lnTo>
                    <a:pt x="636" y="480"/>
                  </a:lnTo>
                  <a:lnTo>
                    <a:pt x="637" y="480"/>
                  </a:lnTo>
                  <a:lnTo>
                    <a:pt x="639" y="479"/>
                  </a:lnTo>
                  <a:lnTo>
                    <a:pt x="641" y="479"/>
                  </a:lnTo>
                  <a:lnTo>
                    <a:pt x="642" y="479"/>
                  </a:lnTo>
                  <a:lnTo>
                    <a:pt x="643" y="479"/>
                  </a:lnTo>
                  <a:lnTo>
                    <a:pt x="644" y="478"/>
                  </a:lnTo>
                  <a:lnTo>
                    <a:pt x="645" y="478"/>
                  </a:lnTo>
                  <a:lnTo>
                    <a:pt x="646" y="478"/>
                  </a:lnTo>
                  <a:lnTo>
                    <a:pt x="647" y="479"/>
                  </a:lnTo>
                  <a:lnTo>
                    <a:pt x="647" y="478"/>
                  </a:lnTo>
                  <a:lnTo>
                    <a:pt x="648" y="478"/>
                  </a:lnTo>
                  <a:lnTo>
                    <a:pt x="650" y="479"/>
                  </a:lnTo>
                  <a:lnTo>
                    <a:pt x="651" y="480"/>
                  </a:lnTo>
                  <a:lnTo>
                    <a:pt x="652" y="480"/>
                  </a:lnTo>
                  <a:lnTo>
                    <a:pt x="653" y="479"/>
                  </a:lnTo>
                  <a:lnTo>
                    <a:pt x="653" y="478"/>
                  </a:lnTo>
                  <a:lnTo>
                    <a:pt x="654" y="478"/>
                  </a:lnTo>
                  <a:lnTo>
                    <a:pt x="654" y="479"/>
                  </a:lnTo>
                  <a:lnTo>
                    <a:pt x="654" y="480"/>
                  </a:lnTo>
                  <a:lnTo>
                    <a:pt x="653" y="481"/>
                  </a:lnTo>
                  <a:lnTo>
                    <a:pt x="653" y="482"/>
                  </a:lnTo>
                  <a:lnTo>
                    <a:pt x="654" y="484"/>
                  </a:lnTo>
                  <a:lnTo>
                    <a:pt x="654" y="485"/>
                  </a:lnTo>
                  <a:lnTo>
                    <a:pt x="655" y="485"/>
                  </a:lnTo>
                  <a:lnTo>
                    <a:pt x="656" y="485"/>
                  </a:lnTo>
                  <a:lnTo>
                    <a:pt x="655" y="486"/>
                  </a:lnTo>
                  <a:lnTo>
                    <a:pt x="654" y="486"/>
                  </a:lnTo>
                  <a:lnTo>
                    <a:pt x="654" y="487"/>
                  </a:lnTo>
                  <a:lnTo>
                    <a:pt x="655" y="487"/>
                  </a:lnTo>
                  <a:lnTo>
                    <a:pt x="655" y="488"/>
                  </a:lnTo>
                  <a:lnTo>
                    <a:pt x="656" y="488"/>
                  </a:lnTo>
                  <a:lnTo>
                    <a:pt x="656" y="489"/>
                  </a:lnTo>
                  <a:lnTo>
                    <a:pt x="658" y="489"/>
                  </a:lnTo>
                  <a:lnTo>
                    <a:pt x="658" y="490"/>
                  </a:lnTo>
                  <a:lnTo>
                    <a:pt x="656" y="490"/>
                  </a:lnTo>
                  <a:lnTo>
                    <a:pt x="654" y="490"/>
                  </a:lnTo>
                  <a:lnTo>
                    <a:pt x="655" y="491"/>
                  </a:lnTo>
                  <a:lnTo>
                    <a:pt x="658" y="493"/>
                  </a:lnTo>
                  <a:lnTo>
                    <a:pt x="659" y="491"/>
                  </a:lnTo>
                  <a:lnTo>
                    <a:pt x="660" y="490"/>
                  </a:lnTo>
                  <a:lnTo>
                    <a:pt x="661" y="490"/>
                  </a:lnTo>
                  <a:lnTo>
                    <a:pt x="661" y="491"/>
                  </a:lnTo>
                  <a:lnTo>
                    <a:pt x="662" y="491"/>
                  </a:lnTo>
                  <a:lnTo>
                    <a:pt x="662" y="493"/>
                  </a:lnTo>
                  <a:lnTo>
                    <a:pt x="662" y="494"/>
                  </a:lnTo>
                  <a:lnTo>
                    <a:pt x="662" y="495"/>
                  </a:lnTo>
                  <a:lnTo>
                    <a:pt x="662" y="496"/>
                  </a:lnTo>
                  <a:lnTo>
                    <a:pt x="662" y="497"/>
                  </a:lnTo>
                  <a:lnTo>
                    <a:pt x="662" y="498"/>
                  </a:lnTo>
                  <a:lnTo>
                    <a:pt x="661" y="499"/>
                  </a:lnTo>
                  <a:lnTo>
                    <a:pt x="660" y="499"/>
                  </a:lnTo>
                  <a:lnTo>
                    <a:pt x="660" y="503"/>
                  </a:lnTo>
                  <a:lnTo>
                    <a:pt x="663" y="505"/>
                  </a:lnTo>
                  <a:lnTo>
                    <a:pt x="668" y="507"/>
                  </a:lnTo>
                  <a:lnTo>
                    <a:pt x="669" y="507"/>
                  </a:lnTo>
                  <a:lnTo>
                    <a:pt x="670" y="507"/>
                  </a:lnTo>
                  <a:lnTo>
                    <a:pt x="671" y="509"/>
                  </a:lnTo>
                  <a:lnTo>
                    <a:pt x="672" y="509"/>
                  </a:lnTo>
                  <a:lnTo>
                    <a:pt x="673" y="510"/>
                  </a:lnTo>
                  <a:lnTo>
                    <a:pt x="673" y="511"/>
                  </a:lnTo>
                  <a:lnTo>
                    <a:pt x="676" y="511"/>
                  </a:lnTo>
                  <a:lnTo>
                    <a:pt x="677" y="511"/>
                  </a:lnTo>
                  <a:lnTo>
                    <a:pt x="678" y="511"/>
                  </a:lnTo>
                  <a:lnTo>
                    <a:pt x="679" y="511"/>
                  </a:lnTo>
                  <a:lnTo>
                    <a:pt x="679" y="512"/>
                  </a:lnTo>
                  <a:lnTo>
                    <a:pt x="680" y="513"/>
                  </a:lnTo>
                  <a:lnTo>
                    <a:pt x="681" y="513"/>
                  </a:lnTo>
                  <a:lnTo>
                    <a:pt x="681" y="512"/>
                  </a:lnTo>
                  <a:lnTo>
                    <a:pt x="684" y="512"/>
                  </a:lnTo>
                  <a:lnTo>
                    <a:pt x="685" y="511"/>
                  </a:lnTo>
                  <a:lnTo>
                    <a:pt x="686" y="511"/>
                  </a:lnTo>
                  <a:lnTo>
                    <a:pt x="687" y="510"/>
                  </a:lnTo>
                  <a:lnTo>
                    <a:pt x="688" y="510"/>
                  </a:lnTo>
                  <a:lnTo>
                    <a:pt x="694" y="510"/>
                  </a:lnTo>
                  <a:lnTo>
                    <a:pt x="695" y="510"/>
                  </a:lnTo>
                  <a:lnTo>
                    <a:pt x="696" y="510"/>
                  </a:lnTo>
                  <a:lnTo>
                    <a:pt x="697" y="510"/>
                  </a:lnTo>
                  <a:lnTo>
                    <a:pt x="698" y="511"/>
                  </a:lnTo>
                  <a:lnTo>
                    <a:pt x="699" y="510"/>
                  </a:lnTo>
                  <a:lnTo>
                    <a:pt x="701" y="509"/>
                  </a:lnTo>
                  <a:lnTo>
                    <a:pt x="702" y="509"/>
                  </a:lnTo>
                  <a:lnTo>
                    <a:pt x="703" y="509"/>
                  </a:lnTo>
                  <a:lnTo>
                    <a:pt x="704" y="509"/>
                  </a:lnTo>
                  <a:lnTo>
                    <a:pt x="706" y="506"/>
                  </a:lnTo>
                  <a:lnTo>
                    <a:pt x="707" y="506"/>
                  </a:lnTo>
                  <a:lnTo>
                    <a:pt x="710" y="506"/>
                  </a:lnTo>
                  <a:lnTo>
                    <a:pt x="711" y="509"/>
                  </a:lnTo>
                  <a:lnTo>
                    <a:pt x="712" y="510"/>
                  </a:lnTo>
                  <a:lnTo>
                    <a:pt x="713" y="510"/>
                  </a:lnTo>
                  <a:lnTo>
                    <a:pt x="715" y="510"/>
                  </a:lnTo>
                  <a:lnTo>
                    <a:pt x="716" y="510"/>
                  </a:lnTo>
                  <a:lnTo>
                    <a:pt x="717" y="511"/>
                  </a:lnTo>
                  <a:lnTo>
                    <a:pt x="719" y="511"/>
                  </a:lnTo>
                  <a:lnTo>
                    <a:pt x="719" y="512"/>
                  </a:lnTo>
                  <a:lnTo>
                    <a:pt x="720" y="511"/>
                  </a:lnTo>
                  <a:lnTo>
                    <a:pt x="720" y="512"/>
                  </a:lnTo>
                  <a:lnTo>
                    <a:pt x="721" y="512"/>
                  </a:lnTo>
                  <a:lnTo>
                    <a:pt x="723" y="513"/>
                  </a:lnTo>
                  <a:lnTo>
                    <a:pt x="723" y="514"/>
                  </a:lnTo>
                  <a:lnTo>
                    <a:pt x="723" y="515"/>
                  </a:lnTo>
                  <a:lnTo>
                    <a:pt x="723" y="516"/>
                  </a:lnTo>
                  <a:lnTo>
                    <a:pt x="723" y="518"/>
                  </a:lnTo>
                  <a:lnTo>
                    <a:pt x="722" y="518"/>
                  </a:lnTo>
                  <a:lnTo>
                    <a:pt x="722" y="519"/>
                  </a:lnTo>
                  <a:lnTo>
                    <a:pt x="723" y="519"/>
                  </a:lnTo>
                  <a:lnTo>
                    <a:pt x="723" y="520"/>
                  </a:lnTo>
                  <a:lnTo>
                    <a:pt x="723" y="521"/>
                  </a:lnTo>
                  <a:lnTo>
                    <a:pt x="721" y="527"/>
                  </a:lnTo>
                  <a:lnTo>
                    <a:pt x="720" y="535"/>
                  </a:lnTo>
                  <a:lnTo>
                    <a:pt x="720" y="536"/>
                  </a:lnTo>
                  <a:lnTo>
                    <a:pt x="720" y="537"/>
                  </a:lnTo>
                  <a:lnTo>
                    <a:pt x="720" y="538"/>
                  </a:lnTo>
                  <a:lnTo>
                    <a:pt x="720" y="539"/>
                  </a:lnTo>
                  <a:lnTo>
                    <a:pt x="720" y="540"/>
                  </a:lnTo>
                  <a:lnTo>
                    <a:pt x="721" y="540"/>
                  </a:lnTo>
                  <a:lnTo>
                    <a:pt x="721" y="539"/>
                  </a:lnTo>
                  <a:lnTo>
                    <a:pt x="721" y="538"/>
                  </a:lnTo>
                  <a:lnTo>
                    <a:pt x="722" y="538"/>
                  </a:lnTo>
                  <a:lnTo>
                    <a:pt x="722" y="539"/>
                  </a:lnTo>
                  <a:lnTo>
                    <a:pt x="722" y="541"/>
                  </a:lnTo>
                  <a:lnTo>
                    <a:pt x="722" y="543"/>
                  </a:lnTo>
                  <a:lnTo>
                    <a:pt x="723" y="544"/>
                  </a:lnTo>
                  <a:lnTo>
                    <a:pt x="724" y="544"/>
                  </a:lnTo>
                  <a:lnTo>
                    <a:pt x="725" y="545"/>
                  </a:lnTo>
                  <a:lnTo>
                    <a:pt x="727" y="545"/>
                  </a:lnTo>
                  <a:lnTo>
                    <a:pt x="728" y="546"/>
                  </a:lnTo>
                  <a:lnTo>
                    <a:pt x="729" y="546"/>
                  </a:lnTo>
                  <a:lnTo>
                    <a:pt x="729" y="547"/>
                  </a:lnTo>
                  <a:lnTo>
                    <a:pt x="730" y="547"/>
                  </a:lnTo>
                  <a:lnTo>
                    <a:pt x="729" y="548"/>
                  </a:lnTo>
                  <a:lnTo>
                    <a:pt x="729" y="549"/>
                  </a:lnTo>
                  <a:lnTo>
                    <a:pt x="727" y="551"/>
                  </a:lnTo>
                  <a:lnTo>
                    <a:pt x="723" y="549"/>
                  </a:lnTo>
                  <a:lnTo>
                    <a:pt x="723" y="548"/>
                  </a:lnTo>
                  <a:lnTo>
                    <a:pt x="721" y="549"/>
                  </a:lnTo>
                  <a:lnTo>
                    <a:pt x="720" y="548"/>
                  </a:lnTo>
                  <a:lnTo>
                    <a:pt x="721" y="547"/>
                  </a:lnTo>
                  <a:lnTo>
                    <a:pt x="721" y="546"/>
                  </a:lnTo>
                  <a:lnTo>
                    <a:pt x="719" y="545"/>
                  </a:lnTo>
                  <a:lnTo>
                    <a:pt x="717" y="544"/>
                  </a:lnTo>
                  <a:lnTo>
                    <a:pt x="716" y="544"/>
                  </a:lnTo>
                  <a:lnTo>
                    <a:pt x="714" y="545"/>
                  </a:lnTo>
                  <a:lnTo>
                    <a:pt x="713" y="545"/>
                  </a:lnTo>
                  <a:lnTo>
                    <a:pt x="713" y="544"/>
                  </a:lnTo>
                  <a:lnTo>
                    <a:pt x="712" y="544"/>
                  </a:lnTo>
                  <a:lnTo>
                    <a:pt x="710" y="545"/>
                  </a:lnTo>
                  <a:lnTo>
                    <a:pt x="708" y="545"/>
                  </a:lnTo>
                  <a:lnTo>
                    <a:pt x="707" y="544"/>
                  </a:lnTo>
                  <a:lnTo>
                    <a:pt x="706" y="544"/>
                  </a:lnTo>
                  <a:lnTo>
                    <a:pt x="705" y="544"/>
                  </a:lnTo>
                  <a:lnTo>
                    <a:pt x="705" y="543"/>
                  </a:lnTo>
                  <a:lnTo>
                    <a:pt x="705" y="541"/>
                  </a:lnTo>
                  <a:lnTo>
                    <a:pt x="704" y="541"/>
                  </a:lnTo>
                  <a:lnTo>
                    <a:pt x="704" y="543"/>
                  </a:lnTo>
                  <a:lnTo>
                    <a:pt x="703" y="543"/>
                  </a:lnTo>
                  <a:lnTo>
                    <a:pt x="702" y="541"/>
                  </a:lnTo>
                  <a:lnTo>
                    <a:pt x="701" y="541"/>
                  </a:lnTo>
                  <a:lnTo>
                    <a:pt x="699" y="541"/>
                  </a:lnTo>
                  <a:lnTo>
                    <a:pt x="699" y="540"/>
                  </a:lnTo>
                  <a:lnTo>
                    <a:pt x="699" y="539"/>
                  </a:lnTo>
                  <a:lnTo>
                    <a:pt x="698" y="539"/>
                  </a:lnTo>
                  <a:lnTo>
                    <a:pt x="698" y="540"/>
                  </a:lnTo>
                  <a:lnTo>
                    <a:pt x="697" y="540"/>
                  </a:lnTo>
                  <a:lnTo>
                    <a:pt x="696" y="540"/>
                  </a:lnTo>
                  <a:lnTo>
                    <a:pt x="696" y="539"/>
                  </a:lnTo>
                  <a:lnTo>
                    <a:pt x="695" y="539"/>
                  </a:lnTo>
                  <a:lnTo>
                    <a:pt x="694" y="539"/>
                  </a:lnTo>
                  <a:lnTo>
                    <a:pt x="693" y="538"/>
                  </a:lnTo>
                  <a:lnTo>
                    <a:pt x="691" y="538"/>
                  </a:lnTo>
                  <a:lnTo>
                    <a:pt x="691" y="537"/>
                  </a:lnTo>
                  <a:lnTo>
                    <a:pt x="690" y="537"/>
                  </a:lnTo>
                  <a:lnTo>
                    <a:pt x="689" y="537"/>
                  </a:lnTo>
                  <a:lnTo>
                    <a:pt x="688" y="537"/>
                  </a:lnTo>
                  <a:lnTo>
                    <a:pt x="687" y="536"/>
                  </a:lnTo>
                  <a:lnTo>
                    <a:pt x="687" y="535"/>
                  </a:lnTo>
                  <a:lnTo>
                    <a:pt x="686" y="535"/>
                  </a:lnTo>
                  <a:lnTo>
                    <a:pt x="685" y="535"/>
                  </a:lnTo>
                  <a:lnTo>
                    <a:pt x="685" y="536"/>
                  </a:lnTo>
                  <a:lnTo>
                    <a:pt x="684" y="535"/>
                  </a:lnTo>
                  <a:lnTo>
                    <a:pt x="681" y="532"/>
                  </a:lnTo>
                  <a:lnTo>
                    <a:pt x="679" y="531"/>
                  </a:lnTo>
                  <a:lnTo>
                    <a:pt x="678" y="531"/>
                  </a:lnTo>
                  <a:lnTo>
                    <a:pt x="677" y="531"/>
                  </a:lnTo>
                  <a:lnTo>
                    <a:pt x="671" y="531"/>
                  </a:lnTo>
                  <a:lnTo>
                    <a:pt x="670" y="532"/>
                  </a:lnTo>
                  <a:lnTo>
                    <a:pt x="669" y="532"/>
                  </a:lnTo>
                  <a:lnTo>
                    <a:pt x="667" y="535"/>
                  </a:lnTo>
                  <a:lnTo>
                    <a:pt x="665" y="536"/>
                  </a:lnTo>
                  <a:lnTo>
                    <a:pt x="664" y="536"/>
                  </a:lnTo>
                  <a:lnTo>
                    <a:pt x="663" y="536"/>
                  </a:lnTo>
                  <a:lnTo>
                    <a:pt x="663" y="535"/>
                  </a:lnTo>
                  <a:lnTo>
                    <a:pt x="662" y="535"/>
                  </a:lnTo>
                  <a:lnTo>
                    <a:pt x="662" y="536"/>
                  </a:lnTo>
                  <a:lnTo>
                    <a:pt x="661" y="536"/>
                  </a:lnTo>
                  <a:lnTo>
                    <a:pt x="660" y="536"/>
                  </a:lnTo>
                  <a:lnTo>
                    <a:pt x="659" y="537"/>
                  </a:lnTo>
                  <a:lnTo>
                    <a:pt x="658" y="537"/>
                  </a:lnTo>
                  <a:lnTo>
                    <a:pt x="656" y="538"/>
                  </a:lnTo>
                  <a:lnTo>
                    <a:pt x="656" y="537"/>
                  </a:lnTo>
                  <a:lnTo>
                    <a:pt x="654" y="537"/>
                  </a:lnTo>
                  <a:lnTo>
                    <a:pt x="653" y="536"/>
                  </a:lnTo>
                  <a:lnTo>
                    <a:pt x="651" y="536"/>
                  </a:lnTo>
                  <a:lnTo>
                    <a:pt x="648" y="536"/>
                  </a:lnTo>
                  <a:lnTo>
                    <a:pt x="647" y="536"/>
                  </a:lnTo>
                  <a:lnTo>
                    <a:pt x="647" y="535"/>
                  </a:lnTo>
                  <a:lnTo>
                    <a:pt x="646" y="535"/>
                  </a:lnTo>
                  <a:lnTo>
                    <a:pt x="645" y="534"/>
                  </a:lnTo>
                  <a:lnTo>
                    <a:pt x="644" y="534"/>
                  </a:lnTo>
                  <a:lnTo>
                    <a:pt x="643" y="534"/>
                  </a:lnTo>
                  <a:lnTo>
                    <a:pt x="642" y="534"/>
                  </a:lnTo>
                  <a:lnTo>
                    <a:pt x="641" y="534"/>
                  </a:lnTo>
                  <a:lnTo>
                    <a:pt x="639" y="532"/>
                  </a:lnTo>
                  <a:lnTo>
                    <a:pt x="633" y="532"/>
                  </a:lnTo>
                  <a:lnTo>
                    <a:pt x="632" y="532"/>
                  </a:lnTo>
                  <a:lnTo>
                    <a:pt x="630" y="531"/>
                  </a:lnTo>
                  <a:lnTo>
                    <a:pt x="629" y="531"/>
                  </a:lnTo>
                  <a:lnTo>
                    <a:pt x="629" y="532"/>
                  </a:lnTo>
                  <a:lnTo>
                    <a:pt x="628" y="532"/>
                  </a:lnTo>
                  <a:lnTo>
                    <a:pt x="627" y="531"/>
                  </a:lnTo>
                  <a:lnTo>
                    <a:pt x="626" y="531"/>
                  </a:lnTo>
                  <a:lnTo>
                    <a:pt x="625" y="531"/>
                  </a:lnTo>
                  <a:lnTo>
                    <a:pt x="625" y="530"/>
                  </a:lnTo>
                  <a:lnTo>
                    <a:pt x="624" y="530"/>
                  </a:lnTo>
                  <a:lnTo>
                    <a:pt x="624" y="531"/>
                  </a:lnTo>
                  <a:lnTo>
                    <a:pt x="624" y="532"/>
                  </a:lnTo>
                  <a:lnTo>
                    <a:pt x="622" y="532"/>
                  </a:lnTo>
                  <a:lnTo>
                    <a:pt x="622" y="531"/>
                  </a:lnTo>
                  <a:lnTo>
                    <a:pt x="621" y="531"/>
                  </a:lnTo>
                  <a:lnTo>
                    <a:pt x="621" y="532"/>
                  </a:lnTo>
                  <a:lnTo>
                    <a:pt x="620" y="534"/>
                  </a:lnTo>
                  <a:lnTo>
                    <a:pt x="621" y="534"/>
                  </a:lnTo>
                  <a:lnTo>
                    <a:pt x="621" y="535"/>
                  </a:lnTo>
                  <a:lnTo>
                    <a:pt x="620" y="535"/>
                  </a:lnTo>
                  <a:lnTo>
                    <a:pt x="619" y="535"/>
                  </a:lnTo>
                  <a:lnTo>
                    <a:pt x="618" y="534"/>
                  </a:lnTo>
                  <a:lnTo>
                    <a:pt x="618" y="532"/>
                  </a:lnTo>
                  <a:lnTo>
                    <a:pt x="617" y="534"/>
                  </a:lnTo>
                  <a:lnTo>
                    <a:pt x="616" y="532"/>
                  </a:lnTo>
                  <a:lnTo>
                    <a:pt x="615" y="532"/>
                  </a:lnTo>
                  <a:lnTo>
                    <a:pt x="615" y="534"/>
                  </a:lnTo>
                  <a:lnTo>
                    <a:pt x="613" y="534"/>
                  </a:lnTo>
                  <a:lnTo>
                    <a:pt x="611" y="532"/>
                  </a:lnTo>
                  <a:lnTo>
                    <a:pt x="611" y="531"/>
                  </a:lnTo>
                  <a:lnTo>
                    <a:pt x="610" y="531"/>
                  </a:lnTo>
                  <a:lnTo>
                    <a:pt x="609" y="531"/>
                  </a:lnTo>
                  <a:lnTo>
                    <a:pt x="609" y="530"/>
                  </a:lnTo>
                  <a:lnTo>
                    <a:pt x="608" y="530"/>
                  </a:lnTo>
                  <a:lnTo>
                    <a:pt x="607" y="530"/>
                  </a:lnTo>
                  <a:lnTo>
                    <a:pt x="605" y="530"/>
                  </a:lnTo>
                  <a:lnTo>
                    <a:pt x="604" y="530"/>
                  </a:lnTo>
                  <a:lnTo>
                    <a:pt x="601" y="531"/>
                  </a:lnTo>
                  <a:lnTo>
                    <a:pt x="600" y="530"/>
                  </a:lnTo>
                  <a:lnTo>
                    <a:pt x="599" y="530"/>
                  </a:lnTo>
                  <a:lnTo>
                    <a:pt x="599" y="529"/>
                  </a:lnTo>
                  <a:lnTo>
                    <a:pt x="598" y="529"/>
                  </a:lnTo>
                  <a:lnTo>
                    <a:pt x="598" y="530"/>
                  </a:lnTo>
                  <a:lnTo>
                    <a:pt x="596" y="530"/>
                  </a:lnTo>
                  <a:lnTo>
                    <a:pt x="595" y="530"/>
                  </a:lnTo>
                  <a:lnTo>
                    <a:pt x="594" y="530"/>
                  </a:lnTo>
                  <a:lnTo>
                    <a:pt x="592" y="529"/>
                  </a:lnTo>
                  <a:lnTo>
                    <a:pt x="589" y="528"/>
                  </a:lnTo>
                  <a:lnTo>
                    <a:pt x="584" y="528"/>
                  </a:lnTo>
                  <a:lnTo>
                    <a:pt x="583" y="528"/>
                  </a:lnTo>
                  <a:lnTo>
                    <a:pt x="583" y="527"/>
                  </a:lnTo>
                  <a:lnTo>
                    <a:pt x="582" y="527"/>
                  </a:lnTo>
                  <a:lnTo>
                    <a:pt x="581" y="527"/>
                  </a:lnTo>
                  <a:lnTo>
                    <a:pt x="579" y="526"/>
                  </a:lnTo>
                  <a:lnTo>
                    <a:pt x="579" y="527"/>
                  </a:lnTo>
                  <a:lnTo>
                    <a:pt x="578" y="526"/>
                  </a:lnTo>
                  <a:lnTo>
                    <a:pt x="577" y="526"/>
                  </a:lnTo>
                  <a:lnTo>
                    <a:pt x="576" y="526"/>
                  </a:lnTo>
                  <a:lnTo>
                    <a:pt x="575" y="524"/>
                  </a:lnTo>
                  <a:lnTo>
                    <a:pt x="573" y="523"/>
                  </a:lnTo>
                  <a:lnTo>
                    <a:pt x="572" y="523"/>
                  </a:lnTo>
                  <a:lnTo>
                    <a:pt x="570" y="522"/>
                  </a:lnTo>
                  <a:lnTo>
                    <a:pt x="569" y="521"/>
                  </a:lnTo>
                  <a:lnTo>
                    <a:pt x="568" y="521"/>
                  </a:lnTo>
                  <a:lnTo>
                    <a:pt x="559" y="516"/>
                  </a:lnTo>
                  <a:lnTo>
                    <a:pt x="555" y="515"/>
                  </a:lnTo>
                  <a:lnTo>
                    <a:pt x="553" y="514"/>
                  </a:lnTo>
                  <a:lnTo>
                    <a:pt x="553" y="515"/>
                  </a:lnTo>
                  <a:lnTo>
                    <a:pt x="551" y="514"/>
                  </a:lnTo>
                  <a:lnTo>
                    <a:pt x="550" y="514"/>
                  </a:lnTo>
                  <a:lnTo>
                    <a:pt x="548" y="513"/>
                  </a:lnTo>
                  <a:lnTo>
                    <a:pt x="544" y="512"/>
                  </a:lnTo>
                  <a:lnTo>
                    <a:pt x="539" y="512"/>
                  </a:lnTo>
                  <a:lnTo>
                    <a:pt x="536" y="512"/>
                  </a:lnTo>
                  <a:lnTo>
                    <a:pt x="535" y="512"/>
                  </a:lnTo>
                  <a:lnTo>
                    <a:pt x="535" y="511"/>
                  </a:lnTo>
                  <a:lnTo>
                    <a:pt x="535" y="510"/>
                  </a:lnTo>
                  <a:lnTo>
                    <a:pt x="534" y="510"/>
                  </a:lnTo>
                  <a:lnTo>
                    <a:pt x="527" y="510"/>
                  </a:lnTo>
                  <a:lnTo>
                    <a:pt x="524" y="509"/>
                  </a:lnTo>
                  <a:lnTo>
                    <a:pt x="522" y="510"/>
                  </a:lnTo>
                  <a:lnTo>
                    <a:pt x="521" y="511"/>
                  </a:lnTo>
                  <a:lnTo>
                    <a:pt x="520" y="510"/>
                  </a:lnTo>
                  <a:lnTo>
                    <a:pt x="518" y="510"/>
                  </a:lnTo>
                  <a:lnTo>
                    <a:pt x="517" y="510"/>
                  </a:lnTo>
                  <a:lnTo>
                    <a:pt x="516" y="509"/>
                  </a:lnTo>
                  <a:lnTo>
                    <a:pt x="516" y="506"/>
                  </a:lnTo>
                  <a:lnTo>
                    <a:pt x="515" y="506"/>
                  </a:lnTo>
                  <a:lnTo>
                    <a:pt x="514" y="506"/>
                  </a:lnTo>
                  <a:lnTo>
                    <a:pt x="514" y="507"/>
                  </a:lnTo>
                  <a:lnTo>
                    <a:pt x="513" y="507"/>
                  </a:lnTo>
                  <a:lnTo>
                    <a:pt x="513" y="509"/>
                  </a:lnTo>
                  <a:lnTo>
                    <a:pt x="512" y="509"/>
                  </a:lnTo>
                  <a:lnTo>
                    <a:pt x="510" y="509"/>
                  </a:lnTo>
                  <a:lnTo>
                    <a:pt x="509" y="509"/>
                  </a:lnTo>
                  <a:lnTo>
                    <a:pt x="508" y="509"/>
                  </a:lnTo>
                  <a:lnTo>
                    <a:pt x="508" y="510"/>
                  </a:lnTo>
                  <a:lnTo>
                    <a:pt x="507" y="510"/>
                  </a:lnTo>
                  <a:lnTo>
                    <a:pt x="507" y="509"/>
                  </a:lnTo>
                  <a:lnTo>
                    <a:pt x="506" y="509"/>
                  </a:lnTo>
                  <a:lnTo>
                    <a:pt x="504" y="509"/>
                  </a:lnTo>
                  <a:lnTo>
                    <a:pt x="503" y="509"/>
                  </a:lnTo>
                  <a:lnTo>
                    <a:pt x="501" y="510"/>
                  </a:lnTo>
                  <a:lnTo>
                    <a:pt x="501" y="512"/>
                  </a:lnTo>
                  <a:lnTo>
                    <a:pt x="501" y="513"/>
                  </a:lnTo>
                  <a:lnTo>
                    <a:pt x="500" y="514"/>
                  </a:lnTo>
                  <a:lnTo>
                    <a:pt x="495" y="514"/>
                  </a:lnTo>
                  <a:lnTo>
                    <a:pt x="488" y="513"/>
                  </a:lnTo>
                  <a:lnTo>
                    <a:pt x="481" y="511"/>
                  </a:lnTo>
                  <a:lnTo>
                    <a:pt x="480" y="511"/>
                  </a:lnTo>
                  <a:lnTo>
                    <a:pt x="478" y="511"/>
                  </a:lnTo>
                  <a:lnTo>
                    <a:pt x="477" y="511"/>
                  </a:lnTo>
                  <a:lnTo>
                    <a:pt x="477" y="510"/>
                  </a:lnTo>
                  <a:lnTo>
                    <a:pt x="475" y="509"/>
                  </a:lnTo>
                  <a:lnTo>
                    <a:pt x="474" y="509"/>
                  </a:lnTo>
                  <a:lnTo>
                    <a:pt x="472" y="509"/>
                  </a:lnTo>
                  <a:lnTo>
                    <a:pt x="471" y="507"/>
                  </a:lnTo>
                  <a:lnTo>
                    <a:pt x="471" y="506"/>
                  </a:lnTo>
                  <a:lnTo>
                    <a:pt x="469" y="505"/>
                  </a:lnTo>
                  <a:lnTo>
                    <a:pt x="467" y="504"/>
                  </a:lnTo>
                  <a:lnTo>
                    <a:pt x="466" y="504"/>
                  </a:lnTo>
                  <a:lnTo>
                    <a:pt x="465" y="504"/>
                  </a:lnTo>
                  <a:lnTo>
                    <a:pt x="464" y="503"/>
                  </a:lnTo>
                  <a:lnTo>
                    <a:pt x="463" y="503"/>
                  </a:lnTo>
                  <a:lnTo>
                    <a:pt x="462" y="502"/>
                  </a:lnTo>
                  <a:lnTo>
                    <a:pt x="461" y="502"/>
                  </a:lnTo>
                  <a:lnTo>
                    <a:pt x="460" y="502"/>
                  </a:lnTo>
                  <a:lnTo>
                    <a:pt x="457" y="502"/>
                  </a:lnTo>
                  <a:lnTo>
                    <a:pt x="455" y="502"/>
                  </a:lnTo>
                  <a:lnTo>
                    <a:pt x="454" y="502"/>
                  </a:lnTo>
                  <a:lnTo>
                    <a:pt x="453" y="501"/>
                  </a:lnTo>
                  <a:lnTo>
                    <a:pt x="452" y="501"/>
                  </a:lnTo>
                  <a:lnTo>
                    <a:pt x="449" y="501"/>
                  </a:lnTo>
                  <a:lnTo>
                    <a:pt x="441" y="499"/>
                  </a:lnTo>
                  <a:lnTo>
                    <a:pt x="438" y="499"/>
                  </a:lnTo>
                  <a:lnTo>
                    <a:pt x="431" y="498"/>
                  </a:lnTo>
                  <a:lnTo>
                    <a:pt x="428" y="498"/>
                  </a:lnTo>
                  <a:lnTo>
                    <a:pt x="427" y="497"/>
                  </a:lnTo>
                  <a:lnTo>
                    <a:pt x="426" y="497"/>
                  </a:lnTo>
                  <a:lnTo>
                    <a:pt x="424" y="497"/>
                  </a:lnTo>
                  <a:lnTo>
                    <a:pt x="423" y="497"/>
                  </a:lnTo>
                  <a:lnTo>
                    <a:pt x="423" y="496"/>
                  </a:lnTo>
                  <a:lnTo>
                    <a:pt x="422" y="495"/>
                  </a:lnTo>
                  <a:lnTo>
                    <a:pt x="423" y="493"/>
                  </a:lnTo>
                  <a:lnTo>
                    <a:pt x="422" y="493"/>
                  </a:lnTo>
                  <a:lnTo>
                    <a:pt x="423" y="491"/>
                  </a:lnTo>
                  <a:lnTo>
                    <a:pt x="423" y="490"/>
                  </a:lnTo>
                  <a:lnTo>
                    <a:pt x="424" y="490"/>
                  </a:lnTo>
                  <a:lnTo>
                    <a:pt x="424" y="489"/>
                  </a:lnTo>
                  <a:lnTo>
                    <a:pt x="426" y="489"/>
                  </a:lnTo>
                  <a:lnTo>
                    <a:pt x="427" y="489"/>
                  </a:lnTo>
                  <a:lnTo>
                    <a:pt x="426" y="488"/>
                  </a:lnTo>
                  <a:lnTo>
                    <a:pt x="427" y="488"/>
                  </a:lnTo>
                  <a:lnTo>
                    <a:pt x="428" y="486"/>
                  </a:lnTo>
                  <a:lnTo>
                    <a:pt x="429" y="485"/>
                  </a:lnTo>
                  <a:lnTo>
                    <a:pt x="429" y="484"/>
                  </a:lnTo>
                  <a:lnTo>
                    <a:pt x="429" y="482"/>
                  </a:lnTo>
                  <a:lnTo>
                    <a:pt x="428" y="481"/>
                  </a:lnTo>
                  <a:lnTo>
                    <a:pt x="427" y="481"/>
                  </a:lnTo>
                  <a:lnTo>
                    <a:pt x="426" y="481"/>
                  </a:lnTo>
                  <a:lnTo>
                    <a:pt x="424" y="481"/>
                  </a:lnTo>
                  <a:lnTo>
                    <a:pt x="423" y="482"/>
                  </a:lnTo>
                  <a:lnTo>
                    <a:pt x="422" y="484"/>
                  </a:lnTo>
                  <a:lnTo>
                    <a:pt x="421" y="484"/>
                  </a:lnTo>
                  <a:lnTo>
                    <a:pt x="420" y="482"/>
                  </a:lnTo>
                  <a:lnTo>
                    <a:pt x="419" y="482"/>
                  </a:lnTo>
                  <a:lnTo>
                    <a:pt x="419" y="481"/>
                  </a:lnTo>
                  <a:lnTo>
                    <a:pt x="418" y="481"/>
                  </a:lnTo>
                  <a:lnTo>
                    <a:pt x="417" y="480"/>
                  </a:lnTo>
                  <a:lnTo>
                    <a:pt x="415" y="480"/>
                  </a:lnTo>
                  <a:lnTo>
                    <a:pt x="413" y="479"/>
                  </a:lnTo>
                  <a:lnTo>
                    <a:pt x="411" y="477"/>
                  </a:lnTo>
                  <a:lnTo>
                    <a:pt x="409" y="477"/>
                  </a:lnTo>
                  <a:lnTo>
                    <a:pt x="408" y="476"/>
                  </a:lnTo>
                  <a:lnTo>
                    <a:pt x="406" y="477"/>
                  </a:lnTo>
                  <a:lnTo>
                    <a:pt x="405" y="477"/>
                  </a:lnTo>
                  <a:lnTo>
                    <a:pt x="404" y="477"/>
                  </a:lnTo>
                  <a:lnTo>
                    <a:pt x="403" y="477"/>
                  </a:lnTo>
                  <a:lnTo>
                    <a:pt x="402" y="477"/>
                  </a:lnTo>
                  <a:lnTo>
                    <a:pt x="401" y="477"/>
                  </a:lnTo>
                  <a:lnTo>
                    <a:pt x="401" y="478"/>
                  </a:lnTo>
                  <a:lnTo>
                    <a:pt x="400" y="477"/>
                  </a:lnTo>
                  <a:lnTo>
                    <a:pt x="398" y="477"/>
                  </a:lnTo>
                  <a:lnTo>
                    <a:pt x="397" y="477"/>
                  </a:lnTo>
                  <a:lnTo>
                    <a:pt x="394" y="478"/>
                  </a:lnTo>
                  <a:lnTo>
                    <a:pt x="392" y="478"/>
                  </a:lnTo>
                  <a:lnTo>
                    <a:pt x="389" y="478"/>
                  </a:lnTo>
                  <a:lnTo>
                    <a:pt x="388" y="477"/>
                  </a:lnTo>
                  <a:lnTo>
                    <a:pt x="387" y="478"/>
                  </a:lnTo>
                  <a:lnTo>
                    <a:pt x="387" y="477"/>
                  </a:lnTo>
                  <a:lnTo>
                    <a:pt x="386" y="477"/>
                  </a:lnTo>
                  <a:lnTo>
                    <a:pt x="385" y="476"/>
                  </a:lnTo>
                  <a:lnTo>
                    <a:pt x="383" y="476"/>
                  </a:lnTo>
                  <a:lnTo>
                    <a:pt x="383" y="477"/>
                  </a:lnTo>
                  <a:lnTo>
                    <a:pt x="381" y="477"/>
                  </a:lnTo>
                  <a:lnTo>
                    <a:pt x="381" y="478"/>
                  </a:lnTo>
                  <a:lnTo>
                    <a:pt x="381" y="477"/>
                  </a:lnTo>
                  <a:lnTo>
                    <a:pt x="380" y="477"/>
                  </a:lnTo>
                  <a:lnTo>
                    <a:pt x="380" y="476"/>
                  </a:lnTo>
                  <a:lnTo>
                    <a:pt x="379" y="474"/>
                  </a:lnTo>
                  <a:lnTo>
                    <a:pt x="380" y="474"/>
                  </a:lnTo>
                  <a:lnTo>
                    <a:pt x="381" y="474"/>
                  </a:lnTo>
                  <a:lnTo>
                    <a:pt x="383" y="473"/>
                  </a:lnTo>
                  <a:lnTo>
                    <a:pt x="384" y="472"/>
                  </a:lnTo>
                  <a:lnTo>
                    <a:pt x="384" y="471"/>
                  </a:lnTo>
                  <a:lnTo>
                    <a:pt x="385" y="470"/>
                  </a:lnTo>
                  <a:lnTo>
                    <a:pt x="385" y="471"/>
                  </a:lnTo>
                  <a:lnTo>
                    <a:pt x="386" y="471"/>
                  </a:lnTo>
                  <a:lnTo>
                    <a:pt x="387" y="472"/>
                  </a:lnTo>
                  <a:lnTo>
                    <a:pt x="387" y="473"/>
                  </a:lnTo>
                  <a:lnTo>
                    <a:pt x="387" y="474"/>
                  </a:lnTo>
                  <a:lnTo>
                    <a:pt x="388" y="476"/>
                  </a:lnTo>
                  <a:lnTo>
                    <a:pt x="389" y="476"/>
                  </a:lnTo>
                  <a:lnTo>
                    <a:pt x="391" y="476"/>
                  </a:lnTo>
                  <a:lnTo>
                    <a:pt x="391" y="473"/>
                  </a:lnTo>
                  <a:lnTo>
                    <a:pt x="391" y="472"/>
                  </a:lnTo>
                  <a:lnTo>
                    <a:pt x="394" y="470"/>
                  </a:lnTo>
                  <a:lnTo>
                    <a:pt x="395" y="469"/>
                  </a:lnTo>
                  <a:lnTo>
                    <a:pt x="394" y="465"/>
                  </a:lnTo>
                  <a:lnTo>
                    <a:pt x="395" y="463"/>
                  </a:lnTo>
                  <a:lnTo>
                    <a:pt x="396" y="463"/>
                  </a:lnTo>
                  <a:lnTo>
                    <a:pt x="397" y="464"/>
                  </a:lnTo>
                  <a:lnTo>
                    <a:pt x="397" y="465"/>
                  </a:lnTo>
                  <a:lnTo>
                    <a:pt x="398" y="465"/>
                  </a:lnTo>
                  <a:lnTo>
                    <a:pt x="401" y="464"/>
                  </a:lnTo>
                  <a:lnTo>
                    <a:pt x="402" y="463"/>
                  </a:lnTo>
                  <a:lnTo>
                    <a:pt x="402" y="462"/>
                  </a:lnTo>
                  <a:lnTo>
                    <a:pt x="402" y="461"/>
                  </a:lnTo>
                  <a:lnTo>
                    <a:pt x="402" y="454"/>
                  </a:lnTo>
                  <a:lnTo>
                    <a:pt x="403" y="453"/>
                  </a:lnTo>
                  <a:lnTo>
                    <a:pt x="404" y="449"/>
                  </a:lnTo>
                  <a:lnTo>
                    <a:pt x="404" y="448"/>
                  </a:lnTo>
                  <a:lnTo>
                    <a:pt x="408" y="445"/>
                  </a:lnTo>
                  <a:lnTo>
                    <a:pt x="409" y="443"/>
                  </a:lnTo>
                  <a:lnTo>
                    <a:pt x="410" y="442"/>
                  </a:lnTo>
                  <a:lnTo>
                    <a:pt x="411" y="442"/>
                  </a:lnTo>
                  <a:lnTo>
                    <a:pt x="412" y="442"/>
                  </a:lnTo>
                  <a:lnTo>
                    <a:pt x="413" y="445"/>
                  </a:lnTo>
                  <a:lnTo>
                    <a:pt x="414" y="446"/>
                  </a:lnTo>
                  <a:close/>
                  <a:moveTo>
                    <a:pt x="1081" y="446"/>
                  </a:moveTo>
                  <a:lnTo>
                    <a:pt x="1079" y="446"/>
                  </a:lnTo>
                  <a:lnTo>
                    <a:pt x="1079" y="445"/>
                  </a:lnTo>
                  <a:lnTo>
                    <a:pt x="1078" y="444"/>
                  </a:lnTo>
                  <a:lnTo>
                    <a:pt x="1077" y="444"/>
                  </a:lnTo>
                  <a:lnTo>
                    <a:pt x="1077" y="443"/>
                  </a:lnTo>
                  <a:lnTo>
                    <a:pt x="1077" y="442"/>
                  </a:lnTo>
                  <a:lnTo>
                    <a:pt x="1077" y="440"/>
                  </a:lnTo>
                  <a:lnTo>
                    <a:pt x="1079" y="443"/>
                  </a:lnTo>
                  <a:lnTo>
                    <a:pt x="1081" y="444"/>
                  </a:lnTo>
                  <a:lnTo>
                    <a:pt x="1081" y="445"/>
                  </a:lnTo>
                  <a:lnTo>
                    <a:pt x="1081" y="446"/>
                  </a:lnTo>
                  <a:close/>
                  <a:moveTo>
                    <a:pt x="574" y="440"/>
                  </a:moveTo>
                  <a:lnTo>
                    <a:pt x="574" y="442"/>
                  </a:lnTo>
                  <a:lnTo>
                    <a:pt x="574" y="440"/>
                  </a:lnTo>
                  <a:lnTo>
                    <a:pt x="573" y="440"/>
                  </a:lnTo>
                  <a:lnTo>
                    <a:pt x="573" y="439"/>
                  </a:lnTo>
                  <a:lnTo>
                    <a:pt x="574" y="439"/>
                  </a:lnTo>
                  <a:lnTo>
                    <a:pt x="575" y="439"/>
                  </a:lnTo>
                  <a:lnTo>
                    <a:pt x="575" y="440"/>
                  </a:lnTo>
                  <a:lnTo>
                    <a:pt x="574" y="440"/>
                  </a:lnTo>
                  <a:close/>
                  <a:moveTo>
                    <a:pt x="947" y="463"/>
                  </a:moveTo>
                  <a:lnTo>
                    <a:pt x="947" y="462"/>
                  </a:lnTo>
                  <a:lnTo>
                    <a:pt x="947" y="461"/>
                  </a:lnTo>
                  <a:lnTo>
                    <a:pt x="946" y="460"/>
                  </a:lnTo>
                  <a:lnTo>
                    <a:pt x="947" y="456"/>
                  </a:lnTo>
                  <a:lnTo>
                    <a:pt x="947" y="455"/>
                  </a:lnTo>
                  <a:lnTo>
                    <a:pt x="946" y="455"/>
                  </a:lnTo>
                  <a:lnTo>
                    <a:pt x="946" y="454"/>
                  </a:lnTo>
                  <a:lnTo>
                    <a:pt x="945" y="453"/>
                  </a:lnTo>
                  <a:lnTo>
                    <a:pt x="945" y="452"/>
                  </a:lnTo>
                  <a:lnTo>
                    <a:pt x="946" y="452"/>
                  </a:lnTo>
                  <a:lnTo>
                    <a:pt x="946" y="451"/>
                  </a:lnTo>
                  <a:lnTo>
                    <a:pt x="946" y="448"/>
                  </a:lnTo>
                  <a:lnTo>
                    <a:pt x="946" y="445"/>
                  </a:lnTo>
                  <a:lnTo>
                    <a:pt x="946" y="439"/>
                  </a:lnTo>
                  <a:lnTo>
                    <a:pt x="946" y="438"/>
                  </a:lnTo>
                  <a:lnTo>
                    <a:pt x="947" y="437"/>
                  </a:lnTo>
                  <a:lnTo>
                    <a:pt x="948" y="437"/>
                  </a:lnTo>
                  <a:lnTo>
                    <a:pt x="947" y="438"/>
                  </a:lnTo>
                  <a:lnTo>
                    <a:pt x="948" y="439"/>
                  </a:lnTo>
                  <a:lnTo>
                    <a:pt x="948" y="440"/>
                  </a:lnTo>
                  <a:lnTo>
                    <a:pt x="949" y="443"/>
                  </a:lnTo>
                  <a:lnTo>
                    <a:pt x="949" y="445"/>
                  </a:lnTo>
                  <a:lnTo>
                    <a:pt x="951" y="446"/>
                  </a:lnTo>
                  <a:lnTo>
                    <a:pt x="951" y="448"/>
                  </a:lnTo>
                  <a:lnTo>
                    <a:pt x="949" y="449"/>
                  </a:lnTo>
                  <a:lnTo>
                    <a:pt x="949" y="452"/>
                  </a:lnTo>
                  <a:lnTo>
                    <a:pt x="948" y="453"/>
                  </a:lnTo>
                  <a:lnTo>
                    <a:pt x="949" y="455"/>
                  </a:lnTo>
                  <a:lnTo>
                    <a:pt x="949" y="456"/>
                  </a:lnTo>
                  <a:lnTo>
                    <a:pt x="948" y="459"/>
                  </a:lnTo>
                  <a:lnTo>
                    <a:pt x="948" y="460"/>
                  </a:lnTo>
                  <a:lnTo>
                    <a:pt x="948" y="462"/>
                  </a:lnTo>
                  <a:lnTo>
                    <a:pt x="947" y="463"/>
                  </a:lnTo>
                  <a:close/>
                  <a:moveTo>
                    <a:pt x="1457" y="439"/>
                  </a:moveTo>
                  <a:lnTo>
                    <a:pt x="1456" y="439"/>
                  </a:lnTo>
                  <a:lnTo>
                    <a:pt x="1456" y="438"/>
                  </a:lnTo>
                  <a:lnTo>
                    <a:pt x="1456" y="437"/>
                  </a:lnTo>
                  <a:lnTo>
                    <a:pt x="1456" y="436"/>
                  </a:lnTo>
                  <a:lnTo>
                    <a:pt x="1457" y="436"/>
                  </a:lnTo>
                  <a:lnTo>
                    <a:pt x="1458" y="437"/>
                  </a:lnTo>
                  <a:lnTo>
                    <a:pt x="1458" y="438"/>
                  </a:lnTo>
                  <a:lnTo>
                    <a:pt x="1457" y="439"/>
                  </a:lnTo>
                  <a:close/>
                  <a:moveTo>
                    <a:pt x="366" y="438"/>
                  </a:moveTo>
                  <a:lnTo>
                    <a:pt x="366" y="439"/>
                  </a:lnTo>
                  <a:lnTo>
                    <a:pt x="365" y="438"/>
                  </a:lnTo>
                  <a:lnTo>
                    <a:pt x="363" y="437"/>
                  </a:lnTo>
                  <a:lnTo>
                    <a:pt x="363" y="436"/>
                  </a:lnTo>
                  <a:lnTo>
                    <a:pt x="365" y="436"/>
                  </a:lnTo>
                  <a:lnTo>
                    <a:pt x="366" y="437"/>
                  </a:lnTo>
                  <a:lnTo>
                    <a:pt x="366" y="438"/>
                  </a:lnTo>
                  <a:close/>
                  <a:moveTo>
                    <a:pt x="659" y="436"/>
                  </a:moveTo>
                  <a:lnTo>
                    <a:pt x="659" y="437"/>
                  </a:lnTo>
                  <a:lnTo>
                    <a:pt x="660" y="437"/>
                  </a:lnTo>
                  <a:lnTo>
                    <a:pt x="659" y="438"/>
                  </a:lnTo>
                  <a:lnTo>
                    <a:pt x="659" y="439"/>
                  </a:lnTo>
                  <a:lnTo>
                    <a:pt x="658" y="439"/>
                  </a:lnTo>
                  <a:lnTo>
                    <a:pt x="656" y="439"/>
                  </a:lnTo>
                  <a:lnTo>
                    <a:pt x="655" y="439"/>
                  </a:lnTo>
                  <a:lnTo>
                    <a:pt x="654" y="439"/>
                  </a:lnTo>
                  <a:lnTo>
                    <a:pt x="654" y="438"/>
                  </a:lnTo>
                  <a:lnTo>
                    <a:pt x="653" y="438"/>
                  </a:lnTo>
                  <a:lnTo>
                    <a:pt x="654" y="437"/>
                  </a:lnTo>
                  <a:lnTo>
                    <a:pt x="655" y="437"/>
                  </a:lnTo>
                  <a:lnTo>
                    <a:pt x="655" y="436"/>
                  </a:lnTo>
                  <a:lnTo>
                    <a:pt x="656" y="436"/>
                  </a:lnTo>
                  <a:lnTo>
                    <a:pt x="658" y="435"/>
                  </a:lnTo>
                  <a:lnTo>
                    <a:pt x="659" y="436"/>
                  </a:lnTo>
                  <a:close/>
                  <a:moveTo>
                    <a:pt x="1402" y="431"/>
                  </a:moveTo>
                  <a:lnTo>
                    <a:pt x="1401" y="432"/>
                  </a:lnTo>
                  <a:lnTo>
                    <a:pt x="1402" y="432"/>
                  </a:lnTo>
                  <a:lnTo>
                    <a:pt x="1403" y="432"/>
                  </a:lnTo>
                  <a:lnTo>
                    <a:pt x="1403" y="434"/>
                  </a:lnTo>
                  <a:lnTo>
                    <a:pt x="1404" y="435"/>
                  </a:lnTo>
                  <a:lnTo>
                    <a:pt x="1404" y="436"/>
                  </a:lnTo>
                  <a:lnTo>
                    <a:pt x="1404" y="435"/>
                  </a:lnTo>
                  <a:lnTo>
                    <a:pt x="1404" y="436"/>
                  </a:lnTo>
                  <a:lnTo>
                    <a:pt x="1404" y="437"/>
                  </a:lnTo>
                  <a:lnTo>
                    <a:pt x="1405" y="437"/>
                  </a:lnTo>
                  <a:lnTo>
                    <a:pt x="1405" y="438"/>
                  </a:lnTo>
                  <a:lnTo>
                    <a:pt x="1405" y="440"/>
                  </a:lnTo>
                  <a:lnTo>
                    <a:pt x="1405" y="442"/>
                  </a:lnTo>
                  <a:lnTo>
                    <a:pt x="1404" y="443"/>
                  </a:lnTo>
                  <a:lnTo>
                    <a:pt x="1404" y="444"/>
                  </a:lnTo>
                  <a:lnTo>
                    <a:pt x="1403" y="444"/>
                  </a:lnTo>
                  <a:lnTo>
                    <a:pt x="1403" y="443"/>
                  </a:lnTo>
                  <a:lnTo>
                    <a:pt x="1402" y="442"/>
                  </a:lnTo>
                  <a:lnTo>
                    <a:pt x="1402" y="443"/>
                  </a:lnTo>
                  <a:lnTo>
                    <a:pt x="1401" y="443"/>
                  </a:lnTo>
                  <a:lnTo>
                    <a:pt x="1401" y="442"/>
                  </a:lnTo>
                  <a:lnTo>
                    <a:pt x="1401" y="440"/>
                  </a:lnTo>
                  <a:lnTo>
                    <a:pt x="1400" y="440"/>
                  </a:lnTo>
                  <a:lnTo>
                    <a:pt x="1400" y="439"/>
                  </a:lnTo>
                  <a:lnTo>
                    <a:pt x="1401" y="439"/>
                  </a:lnTo>
                  <a:lnTo>
                    <a:pt x="1401" y="437"/>
                  </a:lnTo>
                  <a:lnTo>
                    <a:pt x="1401" y="436"/>
                  </a:lnTo>
                  <a:lnTo>
                    <a:pt x="1401" y="435"/>
                  </a:lnTo>
                  <a:lnTo>
                    <a:pt x="1400" y="435"/>
                  </a:lnTo>
                  <a:lnTo>
                    <a:pt x="1400" y="434"/>
                  </a:lnTo>
                  <a:lnTo>
                    <a:pt x="1400" y="432"/>
                  </a:lnTo>
                  <a:lnTo>
                    <a:pt x="1400" y="431"/>
                  </a:lnTo>
                  <a:lnTo>
                    <a:pt x="1399" y="431"/>
                  </a:lnTo>
                  <a:lnTo>
                    <a:pt x="1399" y="430"/>
                  </a:lnTo>
                  <a:lnTo>
                    <a:pt x="1400" y="431"/>
                  </a:lnTo>
                  <a:lnTo>
                    <a:pt x="1401" y="431"/>
                  </a:lnTo>
                  <a:lnTo>
                    <a:pt x="1401" y="430"/>
                  </a:lnTo>
                  <a:lnTo>
                    <a:pt x="1402" y="430"/>
                  </a:lnTo>
                  <a:lnTo>
                    <a:pt x="1402" y="431"/>
                  </a:lnTo>
                  <a:close/>
                  <a:moveTo>
                    <a:pt x="1405" y="429"/>
                  </a:moveTo>
                  <a:lnTo>
                    <a:pt x="1404" y="429"/>
                  </a:lnTo>
                  <a:lnTo>
                    <a:pt x="1405" y="429"/>
                  </a:lnTo>
                  <a:lnTo>
                    <a:pt x="1405" y="431"/>
                  </a:lnTo>
                  <a:lnTo>
                    <a:pt x="1405" y="432"/>
                  </a:lnTo>
                  <a:lnTo>
                    <a:pt x="1405" y="434"/>
                  </a:lnTo>
                  <a:lnTo>
                    <a:pt x="1405" y="432"/>
                  </a:lnTo>
                  <a:lnTo>
                    <a:pt x="1404" y="432"/>
                  </a:lnTo>
                  <a:lnTo>
                    <a:pt x="1404" y="434"/>
                  </a:lnTo>
                  <a:lnTo>
                    <a:pt x="1403" y="431"/>
                  </a:lnTo>
                  <a:lnTo>
                    <a:pt x="1403" y="430"/>
                  </a:lnTo>
                  <a:lnTo>
                    <a:pt x="1403" y="429"/>
                  </a:lnTo>
                  <a:lnTo>
                    <a:pt x="1404" y="428"/>
                  </a:lnTo>
                  <a:lnTo>
                    <a:pt x="1405" y="428"/>
                  </a:lnTo>
                  <a:lnTo>
                    <a:pt x="1405" y="429"/>
                  </a:lnTo>
                  <a:close/>
                  <a:moveTo>
                    <a:pt x="1388" y="428"/>
                  </a:moveTo>
                  <a:lnTo>
                    <a:pt x="1389" y="428"/>
                  </a:lnTo>
                  <a:lnTo>
                    <a:pt x="1389" y="429"/>
                  </a:lnTo>
                  <a:lnTo>
                    <a:pt x="1388" y="429"/>
                  </a:lnTo>
                  <a:lnTo>
                    <a:pt x="1387" y="429"/>
                  </a:lnTo>
                  <a:lnTo>
                    <a:pt x="1387" y="428"/>
                  </a:lnTo>
                  <a:lnTo>
                    <a:pt x="1387" y="427"/>
                  </a:lnTo>
                  <a:lnTo>
                    <a:pt x="1388" y="428"/>
                  </a:lnTo>
                  <a:close/>
                  <a:moveTo>
                    <a:pt x="1211" y="427"/>
                  </a:moveTo>
                  <a:lnTo>
                    <a:pt x="1210" y="427"/>
                  </a:lnTo>
                  <a:lnTo>
                    <a:pt x="1211" y="427"/>
                  </a:lnTo>
                  <a:close/>
                  <a:moveTo>
                    <a:pt x="1211" y="427"/>
                  </a:moveTo>
                  <a:lnTo>
                    <a:pt x="1210" y="427"/>
                  </a:lnTo>
                  <a:lnTo>
                    <a:pt x="1211" y="427"/>
                  </a:lnTo>
                  <a:close/>
                  <a:moveTo>
                    <a:pt x="1070" y="429"/>
                  </a:moveTo>
                  <a:lnTo>
                    <a:pt x="1072" y="430"/>
                  </a:lnTo>
                  <a:lnTo>
                    <a:pt x="1070" y="430"/>
                  </a:lnTo>
                  <a:lnTo>
                    <a:pt x="1069" y="429"/>
                  </a:lnTo>
                  <a:lnTo>
                    <a:pt x="1069" y="428"/>
                  </a:lnTo>
                  <a:lnTo>
                    <a:pt x="1068" y="428"/>
                  </a:lnTo>
                  <a:lnTo>
                    <a:pt x="1067" y="427"/>
                  </a:lnTo>
                  <a:lnTo>
                    <a:pt x="1067" y="426"/>
                  </a:lnTo>
                  <a:lnTo>
                    <a:pt x="1068" y="426"/>
                  </a:lnTo>
                  <a:lnTo>
                    <a:pt x="1068" y="427"/>
                  </a:lnTo>
                  <a:lnTo>
                    <a:pt x="1069" y="427"/>
                  </a:lnTo>
                  <a:lnTo>
                    <a:pt x="1070" y="428"/>
                  </a:lnTo>
                  <a:lnTo>
                    <a:pt x="1070" y="429"/>
                  </a:lnTo>
                  <a:close/>
                  <a:moveTo>
                    <a:pt x="1472" y="423"/>
                  </a:moveTo>
                  <a:lnTo>
                    <a:pt x="1473" y="424"/>
                  </a:lnTo>
                  <a:lnTo>
                    <a:pt x="1474" y="427"/>
                  </a:lnTo>
                  <a:lnTo>
                    <a:pt x="1475" y="428"/>
                  </a:lnTo>
                  <a:lnTo>
                    <a:pt x="1474" y="429"/>
                  </a:lnTo>
                  <a:lnTo>
                    <a:pt x="1475" y="429"/>
                  </a:lnTo>
                  <a:lnTo>
                    <a:pt x="1474" y="429"/>
                  </a:lnTo>
                  <a:lnTo>
                    <a:pt x="1474" y="430"/>
                  </a:lnTo>
                  <a:lnTo>
                    <a:pt x="1473" y="430"/>
                  </a:lnTo>
                  <a:lnTo>
                    <a:pt x="1474" y="430"/>
                  </a:lnTo>
                  <a:lnTo>
                    <a:pt x="1475" y="430"/>
                  </a:lnTo>
                  <a:lnTo>
                    <a:pt x="1477" y="431"/>
                  </a:lnTo>
                  <a:lnTo>
                    <a:pt x="1478" y="431"/>
                  </a:lnTo>
                  <a:lnTo>
                    <a:pt x="1478" y="434"/>
                  </a:lnTo>
                  <a:lnTo>
                    <a:pt x="1477" y="435"/>
                  </a:lnTo>
                  <a:lnTo>
                    <a:pt x="1477" y="436"/>
                  </a:lnTo>
                  <a:lnTo>
                    <a:pt x="1478" y="436"/>
                  </a:lnTo>
                  <a:lnTo>
                    <a:pt x="1478" y="437"/>
                  </a:lnTo>
                  <a:lnTo>
                    <a:pt x="1477" y="438"/>
                  </a:lnTo>
                  <a:lnTo>
                    <a:pt x="1477" y="439"/>
                  </a:lnTo>
                  <a:lnTo>
                    <a:pt x="1478" y="439"/>
                  </a:lnTo>
                  <a:lnTo>
                    <a:pt x="1478" y="440"/>
                  </a:lnTo>
                  <a:lnTo>
                    <a:pt x="1478" y="442"/>
                  </a:lnTo>
                  <a:lnTo>
                    <a:pt x="1479" y="442"/>
                  </a:lnTo>
                  <a:lnTo>
                    <a:pt x="1478" y="442"/>
                  </a:lnTo>
                  <a:lnTo>
                    <a:pt x="1477" y="443"/>
                  </a:lnTo>
                  <a:lnTo>
                    <a:pt x="1477" y="442"/>
                  </a:lnTo>
                  <a:lnTo>
                    <a:pt x="1475" y="442"/>
                  </a:lnTo>
                  <a:lnTo>
                    <a:pt x="1475" y="443"/>
                  </a:lnTo>
                  <a:lnTo>
                    <a:pt x="1477" y="443"/>
                  </a:lnTo>
                  <a:lnTo>
                    <a:pt x="1478" y="444"/>
                  </a:lnTo>
                  <a:lnTo>
                    <a:pt x="1477" y="444"/>
                  </a:lnTo>
                  <a:lnTo>
                    <a:pt x="1478" y="444"/>
                  </a:lnTo>
                  <a:lnTo>
                    <a:pt x="1477" y="445"/>
                  </a:lnTo>
                  <a:lnTo>
                    <a:pt x="1475" y="444"/>
                  </a:lnTo>
                  <a:lnTo>
                    <a:pt x="1474" y="444"/>
                  </a:lnTo>
                  <a:lnTo>
                    <a:pt x="1474" y="443"/>
                  </a:lnTo>
                  <a:lnTo>
                    <a:pt x="1473" y="443"/>
                  </a:lnTo>
                  <a:lnTo>
                    <a:pt x="1472" y="444"/>
                  </a:lnTo>
                  <a:lnTo>
                    <a:pt x="1474" y="444"/>
                  </a:lnTo>
                  <a:lnTo>
                    <a:pt x="1474" y="445"/>
                  </a:lnTo>
                  <a:lnTo>
                    <a:pt x="1477" y="446"/>
                  </a:lnTo>
                  <a:lnTo>
                    <a:pt x="1479" y="448"/>
                  </a:lnTo>
                  <a:lnTo>
                    <a:pt x="1479" y="449"/>
                  </a:lnTo>
                  <a:lnTo>
                    <a:pt x="1478" y="451"/>
                  </a:lnTo>
                  <a:lnTo>
                    <a:pt x="1478" y="452"/>
                  </a:lnTo>
                  <a:lnTo>
                    <a:pt x="1477" y="452"/>
                  </a:lnTo>
                  <a:lnTo>
                    <a:pt x="1475" y="452"/>
                  </a:lnTo>
                  <a:lnTo>
                    <a:pt x="1475" y="453"/>
                  </a:lnTo>
                  <a:lnTo>
                    <a:pt x="1478" y="452"/>
                  </a:lnTo>
                  <a:lnTo>
                    <a:pt x="1478" y="453"/>
                  </a:lnTo>
                  <a:lnTo>
                    <a:pt x="1478" y="454"/>
                  </a:lnTo>
                  <a:lnTo>
                    <a:pt x="1477" y="456"/>
                  </a:lnTo>
                  <a:lnTo>
                    <a:pt x="1475" y="457"/>
                  </a:lnTo>
                  <a:lnTo>
                    <a:pt x="1473" y="459"/>
                  </a:lnTo>
                  <a:lnTo>
                    <a:pt x="1472" y="460"/>
                  </a:lnTo>
                  <a:lnTo>
                    <a:pt x="1472" y="459"/>
                  </a:lnTo>
                  <a:lnTo>
                    <a:pt x="1471" y="459"/>
                  </a:lnTo>
                  <a:lnTo>
                    <a:pt x="1470" y="459"/>
                  </a:lnTo>
                  <a:lnTo>
                    <a:pt x="1470" y="457"/>
                  </a:lnTo>
                  <a:lnTo>
                    <a:pt x="1469" y="457"/>
                  </a:lnTo>
                  <a:lnTo>
                    <a:pt x="1469" y="456"/>
                  </a:lnTo>
                  <a:lnTo>
                    <a:pt x="1468" y="456"/>
                  </a:lnTo>
                  <a:lnTo>
                    <a:pt x="1466" y="455"/>
                  </a:lnTo>
                  <a:lnTo>
                    <a:pt x="1464" y="454"/>
                  </a:lnTo>
                  <a:lnTo>
                    <a:pt x="1463" y="454"/>
                  </a:lnTo>
                  <a:lnTo>
                    <a:pt x="1462" y="454"/>
                  </a:lnTo>
                  <a:lnTo>
                    <a:pt x="1462" y="453"/>
                  </a:lnTo>
                  <a:lnTo>
                    <a:pt x="1461" y="452"/>
                  </a:lnTo>
                  <a:lnTo>
                    <a:pt x="1461" y="449"/>
                  </a:lnTo>
                  <a:lnTo>
                    <a:pt x="1460" y="448"/>
                  </a:lnTo>
                  <a:lnTo>
                    <a:pt x="1461" y="447"/>
                  </a:lnTo>
                  <a:lnTo>
                    <a:pt x="1462" y="447"/>
                  </a:lnTo>
                  <a:lnTo>
                    <a:pt x="1463" y="447"/>
                  </a:lnTo>
                  <a:lnTo>
                    <a:pt x="1464" y="447"/>
                  </a:lnTo>
                  <a:lnTo>
                    <a:pt x="1464" y="446"/>
                  </a:lnTo>
                  <a:lnTo>
                    <a:pt x="1462" y="446"/>
                  </a:lnTo>
                  <a:lnTo>
                    <a:pt x="1461" y="446"/>
                  </a:lnTo>
                  <a:lnTo>
                    <a:pt x="1461" y="445"/>
                  </a:lnTo>
                  <a:lnTo>
                    <a:pt x="1462" y="445"/>
                  </a:lnTo>
                  <a:lnTo>
                    <a:pt x="1462" y="444"/>
                  </a:lnTo>
                  <a:lnTo>
                    <a:pt x="1461" y="443"/>
                  </a:lnTo>
                  <a:lnTo>
                    <a:pt x="1462" y="442"/>
                  </a:lnTo>
                  <a:lnTo>
                    <a:pt x="1462" y="440"/>
                  </a:lnTo>
                  <a:lnTo>
                    <a:pt x="1463" y="439"/>
                  </a:lnTo>
                  <a:lnTo>
                    <a:pt x="1464" y="438"/>
                  </a:lnTo>
                  <a:lnTo>
                    <a:pt x="1463" y="437"/>
                  </a:lnTo>
                  <a:lnTo>
                    <a:pt x="1463" y="438"/>
                  </a:lnTo>
                  <a:lnTo>
                    <a:pt x="1462" y="438"/>
                  </a:lnTo>
                  <a:lnTo>
                    <a:pt x="1462" y="437"/>
                  </a:lnTo>
                  <a:lnTo>
                    <a:pt x="1461" y="437"/>
                  </a:lnTo>
                  <a:lnTo>
                    <a:pt x="1460" y="437"/>
                  </a:lnTo>
                  <a:lnTo>
                    <a:pt x="1458" y="436"/>
                  </a:lnTo>
                  <a:lnTo>
                    <a:pt x="1457" y="435"/>
                  </a:lnTo>
                  <a:lnTo>
                    <a:pt x="1458" y="434"/>
                  </a:lnTo>
                  <a:lnTo>
                    <a:pt x="1460" y="434"/>
                  </a:lnTo>
                  <a:lnTo>
                    <a:pt x="1461" y="434"/>
                  </a:lnTo>
                  <a:lnTo>
                    <a:pt x="1462" y="435"/>
                  </a:lnTo>
                  <a:lnTo>
                    <a:pt x="1463" y="435"/>
                  </a:lnTo>
                  <a:lnTo>
                    <a:pt x="1463" y="434"/>
                  </a:lnTo>
                  <a:lnTo>
                    <a:pt x="1464" y="434"/>
                  </a:lnTo>
                  <a:lnTo>
                    <a:pt x="1464" y="432"/>
                  </a:lnTo>
                  <a:lnTo>
                    <a:pt x="1465" y="432"/>
                  </a:lnTo>
                  <a:lnTo>
                    <a:pt x="1465" y="431"/>
                  </a:lnTo>
                  <a:lnTo>
                    <a:pt x="1466" y="428"/>
                  </a:lnTo>
                  <a:lnTo>
                    <a:pt x="1468" y="429"/>
                  </a:lnTo>
                  <a:lnTo>
                    <a:pt x="1469" y="428"/>
                  </a:lnTo>
                  <a:lnTo>
                    <a:pt x="1469" y="429"/>
                  </a:lnTo>
                  <a:lnTo>
                    <a:pt x="1469" y="428"/>
                  </a:lnTo>
                  <a:lnTo>
                    <a:pt x="1469" y="427"/>
                  </a:lnTo>
                  <a:lnTo>
                    <a:pt x="1469" y="424"/>
                  </a:lnTo>
                  <a:lnTo>
                    <a:pt x="1470" y="424"/>
                  </a:lnTo>
                  <a:lnTo>
                    <a:pt x="1471" y="424"/>
                  </a:lnTo>
                  <a:lnTo>
                    <a:pt x="1472" y="423"/>
                  </a:lnTo>
                  <a:close/>
                  <a:moveTo>
                    <a:pt x="1220" y="423"/>
                  </a:moveTo>
                  <a:lnTo>
                    <a:pt x="1219" y="423"/>
                  </a:lnTo>
                  <a:lnTo>
                    <a:pt x="1220" y="423"/>
                  </a:lnTo>
                  <a:close/>
                  <a:moveTo>
                    <a:pt x="1375" y="422"/>
                  </a:moveTo>
                  <a:lnTo>
                    <a:pt x="1374" y="422"/>
                  </a:lnTo>
                  <a:lnTo>
                    <a:pt x="1374" y="421"/>
                  </a:lnTo>
                  <a:lnTo>
                    <a:pt x="1375" y="420"/>
                  </a:lnTo>
                  <a:lnTo>
                    <a:pt x="1376" y="420"/>
                  </a:lnTo>
                  <a:lnTo>
                    <a:pt x="1376" y="422"/>
                  </a:lnTo>
                  <a:lnTo>
                    <a:pt x="1375" y="422"/>
                  </a:lnTo>
                  <a:close/>
                  <a:moveTo>
                    <a:pt x="1414" y="432"/>
                  </a:moveTo>
                  <a:lnTo>
                    <a:pt x="1413" y="432"/>
                  </a:lnTo>
                  <a:lnTo>
                    <a:pt x="1413" y="434"/>
                  </a:lnTo>
                  <a:lnTo>
                    <a:pt x="1412" y="435"/>
                  </a:lnTo>
                  <a:lnTo>
                    <a:pt x="1411" y="437"/>
                  </a:lnTo>
                  <a:lnTo>
                    <a:pt x="1411" y="438"/>
                  </a:lnTo>
                  <a:lnTo>
                    <a:pt x="1411" y="439"/>
                  </a:lnTo>
                  <a:lnTo>
                    <a:pt x="1411" y="440"/>
                  </a:lnTo>
                  <a:lnTo>
                    <a:pt x="1408" y="445"/>
                  </a:lnTo>
                  <a:lnTo>
                    <a:pt x="1406" y="445"/>
                  </a:lnTo>
                  <a:lnTo>
                    <a:pt x="1409" y="438"/>
                  </a:lnTo>
                  <a:lnTo>
                    <a:pt x="1410" y="437"/>
                  </a:lnTo>
                  <a:lnTo>
                    <a:pt x="1410" y="435"/>
                  </a:lnTo>
                  <a:lnTo>
                    <a:pt x="1410" y="434"/>
                  </a:lnTo>
                  <a:lnTo>
                    <a:pt x="1411" y="432"/>
                  </a:lnTo>
                  <a:lnTo>
                    <a:pt x="1412" y="432"/>
                  </a:lnTo>
                  <a:lnTo>
                    <a:pt x="1413" y="432"/>
                  </a:lnTo>
                  <a:lnTo>
                    <a:pt x="1413" y="430"/>
                  </a:lnTo>
                  <a:lnTo>
                    <a:pt x="1413" y="429"/>
                  </a:lnTo>
                  <a:lnTo>
                    <a:pt x="1414" y="427"/>
                  </a:lnTo>
                  <a:lnTo>
                    <a:pt x="1415" y="423"/>
                  </a:lnTo>
                  <a:lnTo>
                    <a:pt x="1417" y="422"/>
                  </a:lnTo>
                  <a:lnTo>
                    <a:pt x="1417" y="421"/>
                  </a:lnTo>
                  <a:lnTo>
                    <a:pt x="1417" y="420"/>
                  </a:lnTo>
                  <a:lnTo>
                    <a:pt x="1418" y="419"/>
                  </a:lnTo>
                  <a:lnTo>
                    <a:pt x="1419" y="419"/>
                  </a:lnTo>
                  <a:lnTo>
                    <a:pt x="1420" y="420"/>
                  </a:lnTo>
                  <a:lnTo>
                    <a:pt x="1420" y="421"/>
                  </a:lnTo>
                  <a:lnTo>
                    <a:pt x="1419" y="422"/>
                  </a:lnTo>
                  <a:lnTo>
                    <a:pt x="1418" y="428"/>
                  </a:lnTo>
                  <a:lnTo>
                    <a:pt x="1417" y="430"/>
                  </a:lnTo>
                  <a:lnTo>
                    <a:pt x="1415" y="431"/>
                  </a:lnTo>
                  <a:lnTo>
                    <a:pt x="1415" y="432"/>
                  </a:lnTo>
                  <a:lnTo>
                    <a:pt x="1414" y="432"/>
                  </a:lnTo>
                  <a:close/>
                  <a:moveTo>
                    <a:pt x="274" y="426"/>
                  </a:moveTo>
                  <a:lnTo>
                    <a:pt x="272" y="426"/>
                  </a:lnTo>
                  <a:lnTo>
                    <a:pt x="271" y="426"/>
                  </a:lnTo>
                  <a:lnTo>
                    <a:pt x="271" y="427"/>
                  </a:lnTo>
                  <a:lnTo>
                    <a:pt x="270" y="427"/>
                  </a:lnTo>
                  <a:lnTo>
                    <a:pt x="270" y="426"/>
                  </a:lnTo>
                  <a:lnTo>
                    <a:pt x="270" y="424"/>
                  </a:lnTo>
                  <a:lnTo>
                    <a:pt x="265" y="421"/>
                  </a:lnTo>
                  <a:lnTo>
                    <a:pt x="264" y="420"/>
                  </a:lnTo>
                  <a:lnTo>
                    <a:pt x="265" y="419"/>
                  </a:lnTo>
                  <a:lnTo>
                    <a:pt x="266" y="419"/>
                  </a:lnTo>
                  <a:lnTo>
                    <a:pt x="267" y="419"/>
                  </a:lnTo>
                  <a:lnTo>
                    <a:pt x="268" y="419"/>
                  </a:lnTo>
                  <a:lnTo>
                    <a:pt x="268" y="420"/>
                  </a:lnTo>
                  <a:lnTo>
                    <a:pt x="270" y="420"/>
                  </a:lnTo>
                  <a:lnTo>
                    <a:pt x="271" y="420"/>
                  </a:lnTo>
                  <a:lnTo>
                    <a:pt x="271" y="421"/>
                  </a:lnTo>
                  <a:lnTo>
                    <a:pt x="274" y="421"/>
                  </a:lnTo>
                  <a:lnTo>
                    <a:pt x="274" y="422"/>
                  </a:lnTo>
                  <a:lnTo>
                    <a:pt x="275" y="423"/>
                  </a:lnTo>
                  <a:lnTo>
                    <a:pt x="274" y="424"/>
                  </a:lnTo>
                  <a:lnTo>
                    <a:pt x="274" y="426"/>
                  </a:lnTo>
                  <a:close/>
                  <a:moveTo>
                    <a:pt x="1065" y="422"/>
                  </a:moveTo>
                  <a:lnTo>
                    <a:pt x="1064" y="422"/>
                  </a:lnTo>
                  <a:lnTo>
                    <a:pt x="1063" y="422"/>
                  </a:lnTo>
                  <a:lnTo>
                    <a:pt x="1061" y="421"/>
                  </a:lnTo>
                  <a:lnTo>
                    <a:pt x="1060" y="419"/>
                  </a:lnTo>
                  <a:lnTo>
                    <a:pt x="1060" y="418"/>
                  </a:lnTo>
                  <a:lnTo>
                    <a:pt x="1061" y="418"/>
                  </a:lnTo>
                  <a:lnTo>
                    <a:pt x="1063" y="418"/>
                  </a:lnTo>
                  <a:lnTo>
                    <a:pt x="1064" y="418"/>
                  </a:lnTo>
                  <a:lnTo>
                    <a:pt x="1065" y="419"/>
                  </a:lnTo>
                  <a:lnTo>
                    <a:pt x="1065" y="421"/>
                  </a:lnTo>
                  <a:lnTo>
                    <a:pt x="1065" y="422"/>
                  </a:lnTo>
                  <a:close/>
                  <a:moveTo>
                    <a:pt x="1000" y="412"/>
                  </a:moveTo>
                  <a:lnTo>
                    <a:pt x="1001" y="412"/>
                  </a:lnTo>
                  <a:lnTo>
                    <a:pt x="1001" y="411"/>
                  </a:lnTo>
                  <a:lnTo>
                    <a:pt x="1003" y="411"/>
                  </a:lnTo>
                  <a:lnTo>
                    <a:pt x="1004" y="413"/>
                  </a:lnTo>
                  <a:lnTo>
                    <a:pt x="1005" y="413"/>
                  </a:lnTo>
                  <a:lnTo>
                    <a:pt x="1005" y="414"/>
                  </a:lnTo>
                  <a:lnTo>
                    <a:pt x="1006" y="414"/>
                  </a:lnTo>
                  <a:lnTo>
                    <a:pt x="1006" y="415"/>
                  </a:lnTo>
                  <a:lnTo>
                    <a:pt x="1006" y="417"/>
                  </a:lnTo>
                  <a:lnTo>
                    <a:pt x="1005" y="417"/>
                  </a:lnTo>
                  <a:lnTo>
                    <a:pt x="1006" y="418"/>
                  </a:lnTo>
                  <a:lnTo>
                    <a:pt x="1006" y="424"/>
                  </a:lnTo>
                  <a:lnTo>
                    <a:pt x="1005" y="424"/>
                  </a:lnTo>
                  <a:lnTo>
                    <a:pt x="1005" y="426"/>
                  </a:lnTo>
                  <a:lnTo>
                    <a:pt x="1004" y="426"/>
                  </a:lnTo>
                  <a:lnTo>
                    <a:pt x="1003" y="426"/>
                  </a:lnTo>
                  <a:lnTo>
                    <a:pt x="1001" y="423"/>
                  </a:lnTo>
                  <a:lnTo>
                    <a:pt x="1000" y="423"/>
                  </a:lnTo>
                  <a:lnTo>
                    <a:pt x="999" y="423"/>
                  </a:lnTo>
                  <a:lnTo>
                    <a:pt x="999" y="422"/>
                  </a:lnTo>
                  <a:lnTo>
                    <a:pt x="999" y="421"/>
                  </a:lnTo>
                  <a:lnTo>
                    <a:pt x="997" y="419"/>
                  </a:lnTo>
                  <a:lnTo>
                    <a:pt x="997" y="418"/>
                  </a:lnTo>
                  <a:lnTo>
                    <a:pt x="997" y="417"/>
                  </a:lnTo>
                  <a:lnTo>
                    <a:pt x="997" y="415"/>
                  </a:lnTo>
                  <a:lnTo>
                    <a:pt x="998" y="414"/>
                  </a:lnTo>
                  <a:lnTo>
                    <a:pt x="998" y="413"/>
                  </a:lnTo>
                  <a:lnTo>
                    <a:pt x="999" y="413"/>
                  </a:lnTo>
                  <a:lnTo>
                    <a:pt x="999" y="412"/>
                  </a:lnTo>
                  <a:lnTo>
                    <a:pt x="998" y="412"/>
                  </a:lnTo>
                  <a:lnTo>
                    <a:pt x="999" y="411"/>
                  </a:lnTo>
                  <a:lnTo>
                    <a:pt x="1000" y="410"/>
                  </a:lnTo>
                  <a:lnTo>
                    <a:pt x="1000" y="411"/>
                  </a:lnTo>
                  <a:lnTo>
                    <a:pt x="1000" y="412"/>
                  </a:lnTo>
                  <a:close/>
                  <a:moveTo>
                    <a:pt x="773" y="402"/>
                  </a:moveTo>
                  <a:lnTo>
                    <a:pt x="772" y="401"/>
                  </a:lnTo>
                  <a:lnTo>
                    <a:pt x="773" y="399"/>
                  </a:lnTo>
                  <a:lnTo>
                    <a:pt x="775" y="398"/>
                  </a:lnTo>
                  <a:lnTo>
                    <a:pt x="775" y="399"/>
                  </a:lnTo>
                  <a:lnTo>
                    <a:pt x="773" y="402"/>
                  </a:lnTo>
                  <a:close/>
                  <a:moveTo>
                    <a:pt x="1366" y="398"/>
                  </a:moveTo>
                  <a:lnTo>
                    <a:pt x="1366" y="399"/>
                  </a:lnTo>
                  <a:lnTo>
                    <a:pt x="1366" y="398"/>
                  </a:lnTo>
                  <a:lnTo>
                    <a:pt x="1366" y="397"/>
                  </a:lnTo>
                  <a:lnTo>
                    <a:pt x="1366" y="396"/>
                  </a:lnTo>
                  <a:lnTo>
                    <a:pt x="1366" y="397"/>
                  </a:lnTo>
                  <a:lnTo>
                    <a:pt x="1367" y="398"/>
                  </a:lnTo>
                  <a:lnTo>
                    <a:pt x="1366" y="398"/>
                  </a:lnTo>
                  <a:close/>
                  <a:moveTo>
                    <a:pt x="1033" y="406"/>
                  </a:moveTo>
                  <a:lnTo>
                    <a:pt x="1032" y="406"/>
                  </a:lnTo>
                  <a:lnTo>
                    <a:pt x="1031" y="406"/>
                  </a:lnTo>
                  <a:lnTo>
                    <a:pt x="1031" y="407"/>
                  </a:lnTo>
                  <a:lnTo>
                    <a:pt x="1029" y="410"/>
                  </a:lnTo>
                  <a:lnTo>
                    <a:pt x="1027" y="411"/>
                  </a:lnTo>
                  <a:lnTo>
                    <a:pt x="1026" y="414"/>
                  </a:lnTo>
                  <a:lnTo>
                    <a:pt x="1026" y="415"/>
                  </a:lnTo>
                  <a:lnTo>
                    <a:pt x="1027" y="415"/>
                  </a:lnTo>
                  <a:lnTo>
                    <a:pt x="1027" y="417"/>
                  </a:lnTo>
                  <a:lnTo>
                    <a:pt x="1026" y="417"/>
                  </a:lnTo>
                  <a:lnTo>
                    <a:pt x="1027" y="418"/>
                  </a:lnTo>
                  <a:lnTo>
                    <a:pt x="1029" y="418"/>
                  </a:lnTo>
                  <a:lnTo>
                    <a:pt x="1029" y="419"/>
                  </a:lnTo>
                  <a:lnTo>
                    <a:pt x="1027" y="420"/>
                  </a:lnTo>
                  <a:lnTo>
                    <a:pt x="1027" y="421"/>
                  </a:lnTo>
                  <a:lnTo>
                    <a:pt x="1026" y="421"/>
                  </a:lnTo>
                  <a:lnTo>
                    <a:pt x="1026" y="422"/>
                  </a:lnTo>
                  <a:lnTo>
                    <a:pt x="1026" y="423"/>
                  </a:lnTo>
                  <a:lnTo>
                    <a:pt x="1025" y="423"/>
                  </a:lnTo>
                  <a:lnTo>
                    <a:pt x="1024" y="424"/>
                  </a:lnTo>
                  <a:lnTo>
                    <a:pt x="1024" y="422"/>
                  </a:lnTo>
                  <a:lnTo>
                    <a:pt x="1024" y="421"/>
                  </a:lnTo>
                  <a:lnTo>
                    <a:pt x="1024" y="420"/>
                  </a:lnTo>
                  <a:lnTo>
                    <a:pt x="1023" y="420"/>
                  </a:lnTo>
                  <a:lnTo>
                    <a:pt x="1023" y="419"/>
                  </a:lnTo>
                  <a:lnTo>
                    <a:pt x="1022" y="420"/>
                  </a:lnTo>
                  <a:lnTo>
                    <a:pt x="1022" y="421"/>
                  </a:lnTo>
                  <a:lnTo>
                    <a:pt x="1022" y="422"/>
                  </a:lnTo>
                  <a:lnTo>
                    <a:pt x="1021" y="423"/>
                  </a:lnTo>
                  <a:lnTo>
                    <a:pt x="1020" y="422"/>
                  </a:lnTo>
                  <a:lnTo>
                    <a:pt x="1018" y="421"/>
                  </a:lnTo>
                  <a:lnTo>
                    <a:pt x="1020" y="421"/>
                  </a:lnTo>
                  <a:lnTo>
                    <a:pt x="1021" y="420"/>
                  </a:lnTo>
                  <a:lnTo>
                    <a:pt x="1020" y="420"/>
                  </a:lnTo>
                  <a:lnTo>
                    <a:pt x="1018" y="420"/>
                  </a:lnTo>
                  <a:lnTo>
                    <a:pt x="1018" y="421"/>
                  </a:lnTo>
                  <a:lnTo>
                    <a:pt x="1018" y="422"/>
                  </a:lnTo>
                  <a:lnTo>
                    <a:pt x="1017" y="422"/>
                  </a:lnTo>
                  <a:lnTo>
                    <a:pt x="1015" y="422"/>
                  </a:lnTo>
                  <a:lnTo>
                    <a:pt x="1014" y="422"/>
                  </a:lnTo>
                  <a:lnTo>
                    <a:pt x="1014" y="421"/>
                  </a:lnTo>
                  <a:lnTo>
                    <a:pt x="1014" y="420"/>
                  </a:lnTo>
                  <a:lnTo>
                    <a:pt x="1015" y="418"/>
                  </a:lnTo>
                  <a:lnTo>
                    <a:pt x="1015" y="417"/>
                  </a:lnTo>
                  <a:lnTo>
                    <a:pt x="1016" y="413"/>
                  </a:lnTo>
                  <a:lnTo>
                    <a:pt x="1016" y="412"/>
                  </a:lnTo>
                  <a:lnTo>
                    <a:pt x="1017" y="412"/>
                  </a:lnTo>
                  <a:lnTo>
                    <a:pt x="1018" y="411"/>
                  </a:lnTo>
                  <a:lnTo>
                    <a:pt x="1018" y="410"/>
                  </a:lnTo>
                  <a:lnTo>
                    <a:pt x="1018" y="409"/>
                  </a:lnTo>
                  <a:lnTo>
                    <a:pt x="1018" y="407"/>
                  </a:lnTo>
                  <a:lnTo>
                    <a:pt x="1017" y="406"/>
                  </a:lnTo>
                  <a:lnTo>
                    <a:pt x="1017" y="405"/>
                  </a:lnTo>
                  <a:lnTo>
                    <a:pt x="1017" y="404"/>
                  </a:lnTo>
                  <a:lnTo>
                    <a:pt x="1016" y="403"/>
                  </a:lnTo>
                  <a:lnTo>
                    <a:pt x="1016" y="402"/>
                  </a:lnTo>
                  <a:lnTo>
                    <a:pt x="1016" y="401"/>
                  </a:lnTo>
                  <a:lnTo>
                    <a:pt x="1017" y="399"/>
                  </a:lnTo>
                  <a:lnTo>
                    <a:pt x="1018" y="398"/>
                  </a:lnTo>
                  <a:lnTo>
                    <a:pt x="1021" y="398"/>
                  </a:lnTo>
                  <a:lnTo>
                    <a:pt x="1022" y="397"/>
                  </a:lnTo>
                  <a:lnTo>
                    <a:pt x="1023" y="397"/>
                  </a:lnTo>
                  <a:lnTo>
                    <a:pt x="1026" y="395"/>
                  </a:lnTo>
                  <a:lnTo>
                    <a:pt x="1029" y="394"/>
                  </a:lnTo>
                  <a:lnTo>
                    <a:pt x="1030" y="394"/>
                  </a:lnTo>
                  <a:lnTo>
                    <a:pt x="1031" y="394"/>
                  </a:lnTo>
                  <a:lnTo>
                    <a:pt x="1031" y="395"/>
                  </a:lnTo>
                  <a:lnTo>
                    <a:pt x="1032" y="399"/>
                  </a:lnTo>
                  <a:lnTo>
                    <a:pt x="1032" y="402"/>
                  </a:lnTo>
                  <a:lnTo>
                    <a:pt x="1032" y="403"/>
                  </a:lnTo>
                  <a:lnTo>
                    <a:pt x="1032" y="404"/>
                  </a:lnTo>
                  <a:lnTo>
                    <a:pt x="1033" y="404"/>
                  </a:lnTo>
                  <a:lnTo>
                    <a:pt x="1033" y="405"/>
                  </a:lnTo>
                  <a:lnTo>
                    <a:pt x="1033" y="406"/>
                  </a:lnTo>
                  <a:close/>
                  <a:moveTo>
                    <a:pt x="1293" y="390"/>
                  </a:moveTo>
                  <a:lnTo>
                    <a:pt x="1292" y="390"/>
                  </a:lnTo>
                  <a:lnTo>
                    <a:pt x="1293" y="390"/>
                  </a:lnTo>
                  <a:close/>
                  <a:moveTo>
                    <a:pt x="1299" y="389"/>
                  </a:moveTo>
                  <a:lnTo>
                    <a:pt x="1299" y="392"/>
                  </a:lnTo>
                  <a:lnTo>
                    <a:pt x="1298" y="392"/>
                  </a:lnTo>
                  <a:lnTo>
                    <a:pt x="1297" y="392"/>
                  </a:lnTo>
                  <a:lnTo>
                    <a:pt x="1296" y="392"/>
                  </a:lnTo>
                  <a:lnTo>
                    <a:pt x="1297" y="390"/>
                  </a:lnTo>
                  <a:lnTo>
                    <a:pt x="1298" y="390"/>
                  </a:lnTo>
                  <a:lnTo>
                    <a:pt x="1299" y="390"/>
                  </a:lnTo>
                  <a:lnTo>
                    <a:pt x="1299" y="389"/>
                  </a:lnTo>
                  <a:close/>
                  <a:moveTo>
                    <a:pt x="1363" y="390"/>
                  </a:moveTo>
                  <a:lnTo>
                    <a:pt x="1362" y="390"/>
                  </a:lnTo>
                  <a:lnTo>
                    <a:pt x="1361" y="387"/>
                  </a:lnTo>
                  <a:lnTo>
                    <a:pt x="1361" y="386"/>
                  </a:lnTo>
                  <a:lnTo>
                    <a:pt x="1361" y="387"/>
                  </a:lnTo>
                  <a:lnTo>
                    <a:pt x="1362" y="387"/>
                  </a:lnTo>
                  <a:lnTo>
                    <a:pt x="1363" y="389"/>
                  </a:lnTo>
                  <a:lnTo>
                    <a:pt x="1363" y="390"/>
                  </a:lnTo>
                  <a:close/>
                  <a:moveTo>
                    <a:pt x="1049" y="396"/>
                  </a:moveTo>
                  <a:lnTo>
                    <a:pt x="1049" y="397"/>
                  </a:lnTo>
                  <a:lnTo>
                    <a:pt x="1049" y="401"/>
                  </a:lnTo>
                  <a:lnTo>
                    <a:pt x="1049" y="402"/>
                  </a:lnTo>
                  <a:lnTo>
                    <a:pt x="1048" y="402"/>
                  </a:lnTo>
                  <a:lnTo>
                    <a:pt x="1048" y="401"/>
                  </a:lnTo>
                  <a:lnTo>
                    <a:pt x="1048" y="399"/>
                  </a:lnTo>
                  <a:lnTo>
                    <a:pt x="1047" y="398"/>
                  </a:lnTo>
                  <a:lnTo>
                    <a:pt x="1047" y="397"/>
                  </a:lnTo>
                  <a:lnTo>
                    <a:pt x="1046" y="397"/>
                  </a:lnTo>
                  <a:lnTo>
                    <a:pt x="1044" y="399"/>
                  </a:lnTo>
                  <a:lnTo>
                    <a:pt x="1044" y="398"/>
                  </a:lnTo>
                  <a:lnTo>
                    <a:pt x="1043" y="398"/>
                  </a:lnTo>
                  <a:lnTo>
                    <a:pt x="1042" y="398"/>
                  </a:lnTo>
                  <a:lnTo>
                    <a:pt x="1042" y="401"/>
                  </a:lnTo>
                  <a:lnTo>
                    <a:pt x="1041" y="402"/>
                  </a:lnTo>
                  <a:lnTo>
                    <a:pt x="1041" y="403"/>
                  </a:lnTo>
                  <a:lnTo>
                    <a:pt x="1041" y="404"/>
                  </a:lnTo>
                  <a:lnTo>
                    <a:pt x="1041" y="405"/>
                  </a:lnTo>
                  <a:lnTo>
                    <a:pt x="1040" y="406"/>
                  </a:lnTo>
                  <a:lnTo>
                    <a:pt x="1040" y="407"/>
                  </a:lnTo>
                  <a:lnTo>
                    <a:pt x="1040" y="409"/>
                  </a:lnTo>
                  <a:lnTo>
                    <a:pt x="1040" y="410"/>
                  </a:lnTo>
                  <a:lnTo>
                    <a:pt x="1040" y="411"/>
                  </a:lnTo>
                  <a:lnTo>
                    <a:pt x="1040" y="412"/>
                  </a:lnTo>
                  <a:lnTo>
                    <a:pt x="1039" y="413"/>
                  </a:lnTo>
                  <a:lnTo>
                    <a:pt x="1039" y="414"/>
                  </a:lnTo>
                  <a:lnTo>
                    <a:pt x="1039" y="415"/>
                  </a:lnTo>
                  <a:lnTo>
                    <a:pt x="1040" y="415"/>
                  </a:lnTo>
                  <a:lnTo>
                    <a:pt x="1041" y="414"/>
                  </a:lnTo>
                  <a:lnTo>
                    <a:pt x="1041" y="413"/>
                  </a:lnTo>
                  <a:lnTo>
                    <a:pt x="1042" y="413"/>
                  </a:lnTo>
                  <a:lnTo>
                    <a:pt x="1043" y="413"/>
                  </a:lnTo>
                  <a:lnTo>
                    <a:pt x="1043" y="414"/>
                  </a:lnTo>
                  <a:lnTo>
                    <a:pt x="1044" y="414"/>
                  </a:lnTo>
                  <a:lnTo>
                    <a:pt x="1044" y="415"/>
                  </a:lnTo>
                  <a:lnTo>
                    <a:pt x="1046" y="415"/>
                  </a:lnTo>
                  <a:lnTo>
                    <a:pt x="1047" y="417"/>
                  </a:lnTo>
                  <a:lnTo>
                    <a:pt x="1048" y="418"/>
                  </a:lnTo>
                  <a:lnTo>
                    <a:pt x="1049" y="418"/>
                  </a:lnTo>
                  <a:lnTo>
                    <a:pt x="1049" y="419"/>
                  </a:lnTo>
                  <a:lnTo>
                    <a:pt x="1048" y="420"/>
                  </a:lnTo>
                  <a:lnTo>
                    <a:pt x="1048" y="421"/>
                  </a:lnTo>
                  <a:lnTo>
                    <a:pt x="1047" y="422"/>
                  </a:lnTo>
                  <a:lnTo>
                    <a:pt x="1044" y="422"/>
                  </a:lnTo>
                  <a:lnTo>
                    <a:pt x="1043" y="423"/>
                  </a:lnTo>
                  <a:lnTo>
                    <a:pt x="1042" y="423"/>
                  </a:lnTo>
                  <a:lnTo>
                    <a:pt x="1041" y="422"/>
                  </a:lnTo>
                  <a:lnTo>
                    <a:pt x="1040" y="422"/>
                  </a:lnTo>
                  <a:lnTo>
                    <a:pt x="1037" y="424"/>
                  </a:lnTo>
                  <a:lnTo>
                    <a:pt x="1037" y="426"/>
                  </a:lnTo>
                  <a:lnTo>
                    <a:pt x="1035" y="427"/>
                  </a:lnTo>
                  <a:lnTo>
                    <a:pt x="1037" y="427"/>
                  </a:lnTo>
                  <a:lnTo>
                    <a:pt x="1038" y="427"/>
                  </a:lnTo>
                  <a:lnTo>
                    <a:pt x="1038" y="428"/>
                  </a:lnTo>
                  <a:lnTo>
                    <a:pt x="1037" y="429"/>
                  </a:lnTo>
                  <a:lnTo>
                    <a:pt x="1035" y="431"/>
                  </a:lnTo>
                  <a:lnTo>
                    <a:pt x="1034" y="434"/>
                  </a:lnTo>
                  <a:lnTo>
                    <a:pt x="1033" y="434"/>
                  </a:lnTo>
                  <a:lnTo>
                    <a:pt x="1033" y="432"/>
                  </a:lnTo>
                  <a:lnTo>
                    <a:pt x="1032" y="432"/>
                  </a:lnTo>
                  <a:lnTo>
                    <a:pt x="1032" y="434"/>
                  </a:lnTo>
                  <a:lnTo>
                    <a:pt x="1031" y="434"/>
                  </a:lnTo>
                  <a:lnTo>
                    <a:pt x="1031" y="432"/>
                  </a:lnTo>
                  <a:lnTo>
                    <a:pt x="1031" y="431"/>
                  </a:lnTo>
                  <a:lnTo>
                    <a:pt x="1030" y="432"/>
                  </a:lnTo>
                  <a:lnTo>
                    <a:pt x="1029" y="434"/>
                  </a:lnTo>
                  <a:lnTo>
                    <a:pt x="1027" y="434"/>
                  </a:lnTo>
                  <a:lnTo>
                    <a:pt x="1027" y="432"/>
                  </a:lnTo>
                  <a:lnTo>
                    <a:pt x="1025" y="427"/>
                  </a:lnTo>
                  <a:lnTo>
                    <a:pt x="1027" y="424"/>
                  </a:lnTo>
                  <a:lnTo>
                    <a:pt x="1027" y="423"/>
                  </a:lnTo>
                  <a:lnTo>
                    <a:pt x="1027" y="422"/>
                  </a:lnTo>
                  <a:lnTo>
                    <a:pt x="1029" y="421"/>
                  </a:lnTo>
                  <a:lnTo>
                    <a:pt x="1029" y="420"/>
                  </a:lnTo>
                  <a:lnTo>
                    <a:pt x="1030" y="420"/>
                  </a:lnTo>
                  <a:lnTo>
                    <a:pt x="1030" y="419"/>
                  </a:lnTo>
                  <a:lnTo>
                    <a:pt x="1031" y="418"/>
                  </a:lnTo>
                  <a:lnTo>
                    <a:pt x="1032" y="418"/>
                  </a:lnTo>
                  <a:lnTo>
                    <a:pt x="1033" y="417"/>
                  </a:lnTo>
                  <a:lnTo>
                    <a:pt x="1034" y="415"/>
                  </a:lnTo>
                  <a:lnTo>
                    <a:pt x="1032" y="415"/>
                  </a:lnTo>
                  <a:lnTo>
                    <a:pt x="1032" y="414"/>
                  </a:lnTo>
                  <a:lnTo>
                    <a:pt x="1032" y="413"/>
                  </a:lnTo>
                  <a:lnTo>
                    <a:pt x="1033" y="413"/>
                  </a:lnTo>
                  <a:lnTo>
                    <a:pt x="1033" y="412"/>
                  </a:lnTo>
                  <a:lnTo>
                    <a:pt x="1033" y="411"/>
                  </a:lnTo>
                  <a:lnTo>
                    <a:pt x="1033" y="410"/>
                  </a:lnTo>
                  <a:lnTo>
                    <a:pt x="1033" y="409"/>
                  </a:lnTo>
                  <a:lnTo>
                    <a:pt x="1032" y="409"/>
                  </a:lnTo>
                  <a:lnTo>
                    <a:pt x="1032" y="410"/>
                  </a:lnTo>
                  <a:lnTo>
                    <a:pt x="1032" y="409"/>
                  </a:lnTo>
                  <a:lnTo>
                    <a:pt x="1034" y="406"/>
                  </a:lnTo>
                  <a:lnTo>
                    <a:pt x="1034" y="405"/>
                  </a:lnTo>
                  <a:lnTo>
                    <a:pt x="1034" y="404"/>
                  </a:lnTo>
                  <a:lnTo>
                    <a:pt x="1034" y="403"/>
                  </a:lnTo>
                  <a:lnTo>
                    <a:pt x="1034" y="402"/>
                  </a:lnTo>
                  <a:lnTo>
                    <a:pt x="1035" y="402"/>
                  </a:lnTo>
                  <a:lnTo>
                    <a:pt x="1035" y="401"/>
                  </a:lnTo>
                  <a:lnTo>
                    <a:pt x="1035" y="395"/>
                  </a:lnTo>
                  <a:lnTo>
                    <a:pt x="1035" y="394"/>
                  </a:lnTo>
                  <a:lnTo>
                    <a:pt x="1037" y="392"/>
                  </a:lnTo>
                  <a:lnTo>
                    <a:pt x="1038" y="389"/>
                  </a:lnTo>
                  <a:lnTo>
                    <a:pt x="1038" y="388"/>
                  </a:lnTo>
                  <a:lnTo>
                    <a:pt x="1041" y="385"/>
                  </a:lnTo>
                  <a:lnTo>
                    <a:pt x="1042" y="385"/>
                  </a:lnTo>
                  <a:lnTo>
                    <a:pt x="1043" y="385"/>
                  </a:lnTo>
                  <a:lnTo>
                    <a:pt x="1044" y="385"/>
                  </a:lnTo>
                  <a:lnTo>
                    <a:pt x="1043" y="386"/>
                  </a:lnTo>
                  <a:lnTo>
                    <a:pt x="1043" y="387"/>
                  </a:lnTo>
                  <a:lnTo>
                    <a:pt x="1044" y="387"/>
                  </a:lnTo>
                  <a:lnTo>
                    <a:pt x="1047" y="389"/>
                  </a:lnTo>
                  <a:lnTo>
                    <a:pt x="1047" y="390"/>
                  </a:lnTo>
                  <a:lnTo>
                    <a:pt x="1048" y="392"/>
                  </a:lnTo>
                  <a:lnTo>
                    <a:pt x="1048" y="393"/>
                  </a:lnTo>
                  <a:lnTo>
                    <a:pt x="1049" y="394"/>
                  </a:lnTo>
                  <a:lnTo>
                    <a:pt x="1048" y="394"/>
                  </a:lnTo>
                  <a:lnTo>
                    <a:pt x="1048" y="395"/>
                  </a:lnTo>
                  <a:lnTo>
                    <a:pt x="1049" y="396"/>
                  </a:lnTo>
                  <a:close/>
                  <a:moveTo>
                    <a:pt x="1434" y="379"/>
                  </a:moveTo>
                  <a:lnTo>
                    <a:pt x="1436" y="381"/>
                  </a:lnTo>
                  <a:lnTo>
                    <a:pt x="1435" y="381"/>
                  </a:lnTo>
                  <a:lnTo>
                    <a:pt x="1434" y="380"/>
                  </a:lnTo>
                  <a:lnTo>
                    <a:pt x="1432" y="379"/>
                  </a:lnTo>
                  <a:lnTo>
                    <a:pt x="1431" y="380"/>
                  </a:lnTo>
                  <a:lnTo>
                    <a:pt x="1430" y="380"/>
                  </a:lnTo>
                  <a:lnTo>
                    <a:pt x="1430" y="379"/>
                  </a:lnTo>
                  <a:lnTo>
                    <a:pt x="1429" y="379"/>
                  </a:lnTo>
                  <a:lnTo>
                    <a:pt x="1428" y="379"/>
                  </a:lnTo>
                  <a:lnTo>
                    <a:pt x="1428" y="378"/>
                  </a:lnTo>
                  <a:lnTo>
                    <a:pt x="1427" y="378"/>
                  </a:lnTo>
                  <a:lnTo>
                    <a:pt x="1427" y="377"/>
                  </a:lnTo>
                  <a:lnTo>
                    <a:pt x="1426" y="377"/>
                  </a:lnTo>
                  <a:lnTo>
                    <a:pt x="1425" y="377"/>
                  </a:lnTo>
                  <a:lnTo>
                    <a:pt x="1425" y="376"/>
                  </a:lnTo>
                  <a:lnTo>
                    <a:pt x="1425" y="375"/>
                  </a:lnTo>
                  <a:lnTo>
                    <a:pt x="1426" y="375"/>
                  </a:lnTo>
                  <a:lnTo>
                    <a:pt x="1428" y="377"/>
                  </a:lnTo>
                  <a:lnTo>
                    <a:pt x="1429" y="377"/>
                  </a:lnTo>
                  <a:lnTo>
                    <a:pt x="1429" y="378"/>
                  </a:lnTo>
                  <a:lnTo>
                    <a:pt x="1430" y="378"/>
                  </a:lnTo>
                  <a:lnTo>
                    <a:pt x="1431" y="378"/>
                  </a:lnTo>
                  <a:lnTo>
                    <a:pt x="1432" y="378"/>
                  </a:lnTo>
                  <a:lnTo>
                    <a:pt x="1432" y="379"/>
                  </a:lnTo>
                  <a:lnTo>
                    <a:pt x="1434" y="379"/>
                  </a:lnTo>
                  <a:close/>
                  <a:moveTo>
                    <a:pt x="1353" y="376"/>
                  </a:moveTo>
                  <a:lnTo>
                    <a:pt x="1352" y="377"/>
                  </a:lnTo>
                  <a:lnTo>
                    <a:pt x="1351" y="376"/>
                  </a:lnTo>
                  <a:lnTo>
                    <a:pt x="1350" y="375"/>
                  </a:lnTo>
                  <a:lnTo>
                    <a:pt x="1349" y="375"/>
                  </a:lnTo>
                  <a:lnTo>
                    <a:pt x="1349" y="373"/>
                  </a:lnTo>
                  <a:lnTo>
                    <a:pt x="1350" y="373"/>
                  </a:lnTo>
                  <a:lnTo>
                    <a:pt x="1352" y="375"/>
                  </a:lnTo>
                  <a:lnTo>
                    <a:pt x="1352" y="376"/>
                  </a:lnTo>
                  <a:lnTo>
                    <a:pt x="1353" y="376"/>
                  </a:lnTo>
                  <a:close/>
                  <a:moveTo>
                    <a:pt x="1348" y="372"/>
                  </a:moveTo>
                  <a:lnTo>
                    <a:pt x="1346" y="372"/>
                  </a:lnTo>
                  <a:lnTo>
                    <a:pt x="1346" y="371"/>
                  </a:lnTo>
                  <a:lnTo>
                    <a:pt x="1346" y="370"/>
                  </a:lnTo>
                  <a:lnTo>
                    <a:pt x="1348" y="370"/>
                  </a:lnTo>
                  <a:lnTo>
                    <a:pt x="1348" y="371"/>
                  </a:lnTo>
                  <a:lnTo>
                    <a:pt x="1348" y="372"/>
                  </a:lnTo>
                  <a:close/>
                  <a:moveTo>
                    <a:pt x="1044" y="370"/>
                  </a:moveTo>
                  <a:lnTo>
                    <a:pt x="1044" y="371"/>
                  </a:lnTo>
                  <a:lnTo>
                    <a:pt x="1046" y="371"/>
                  </a:lnTo>
                  <a:lnTo>
                    <a:pt x="1046" y="370"/>
                  </a:lnTo>
                  <a:lnTo>
                    <a:pt x="1047" y="370"/>
                  </a:lnTo>
                  <a:lnTo>
                    <a:pt x="1048" y="370"/>
                  </a:lnTo>
                  <a:lnTo>
                    <a:pt x="1049" y="370"/>
                  </a:lnTo>
                  <a:lnTo>
                    <a:pt x="1050" y="371"/>
                  </a:lnTo>
                  <a:lnTo>
                    <a:pt x="1050" y="372"/>
                  </a:lnTo>
                  <a:lnTo>
                    <a:pt x="1050" y="373"/>
                  </a:lnTo>
                  <a:lnTo>
                    <a:pt x="1050" y="375"/>
                  </a:lnTo>
                  <a:lnTo>
                    <a:pt x="1048" y="378"/>
                  </a:lnTo>
                  <a:lnTo>
                    <a:pt x="1047" y="379"/>
                  </a:lnTo>
                  <a:lnTo>
                    <a:pt x="1046" y="379"/>
                  </a:lnTo>
                  <a:lnTo>
                    <a:pt x="1044" y="379"/>
                  </a:lnTo>
                  <a:lnTo>
                    <a:pt x="1042" y="378"/>
                  </a:lnTo>
                  <a:lnTo>
                    <a:pt x="1041" y="377"/>
                  </a:lnTo>
                  <a:lnTo>
                    <a:pt x="1040" y="376"/>
                  </a:lnTo>
                  <a:lnTo>
                    <a:pt x="1040" y="375"/>
                  </a:lnTo>
                  <a:lnTo>
                    <a:pt x="1039" y="373"/>
                  </a:lnTo>
                  <a:lnTo>
                    <a:pt x="1039" y="372"/>
                  </a:lnTo>
                  <a:lnTo>
                    <a:pt x="1040" y="372"/>
                  </a:lnTo>
                  <a:lnTo>
                    <a:pt x="1040" y="371"/>
                  </a:lnTo>
                  <a:lnTo>
                    <a:pt x="1041" y="371"/>
                  </a:lnTo>
                  <a:lnTo>
                    <a:pt x="1041" y="370"/>
                  </a:lnTo>
                  <a:lnTo>
                    <a:pt x="1042" y="370"/>
                  </a:lnTo>
                  <a:lnTo>
                    <a:pt x="1043" y="370"/>
                  </a:lnTo>
                  <a:lnTo>
                    <a:pt x="1044" y="370"/>
                  </a:lnTo>
                  <a:close/>
                  <a:moveTo>
                    <a:pt x="1356" y="372"/>
                  </a:moveTo>
                  <a:lnTo>
                    <a:pt x="1354" y="373"/>
                  </a:lnTo>
                  <a:lnTo>
                    <a:pt x="1353" y="372"/>
                  </a:lnTo>
                  <a:lnTo>
                    <a:pt x="1353" y="371"/>
                  </a:lnTo>
                  <a:lnTo>
                    <a:pt x="1352" y="370"/>
                  </a:lnTo>
                  <a:lnTo>
                    <a:pt x="1352" y="369"/>
                  </a:lnTo>
                  <a:lnTo>
                    <a:pt x="1353" y="369"/>
                  </a:lnTo>
                  <a:lnTo>
                    <a:pt x="1354" y="370"/>
                  </a:lnTo>
                  <a:lnTo>
                    <a:pt x="1354" y="371"/>
                  </a:lnTo>
                  <a:lnTo>
                    <a:pt x="1354" y="372"/>
                  </a:lnTo>
                  <a:lnTo>
                    <a:pt x="1356" y="372"/>
                  </a:lnTo>
                  <a:close/>
                  <a:moveTo>
                    <a:pt x="1198" y="368"/>
                  </a:moveTo>
                  <a:lnTo>
                    <a:pt x="1197" y="368"/>
                  </a:lnTo>
                  <a:lnTo>
                    <a:pt x="1196" y="367"/>
                  </a:lnTo>
                  <a:lnTo>
                    <a:pt x="1195" y="367"/>
                  </a:lnTo>
                  <a:lnTo>
                    <a:pt x="1195" y="365"/>
                  </a:lnTo>
                  <a:lnTo>
                    <a:pt x="1195" y="364"/>
                  </a:lnTo>
                  <a:lnTo>
                    <a:pt x="1196" y="363"/>
                  </a:lnTo>
                  <a:lnTo>
                    <a:pt x="1197" y="363"/>
                  </a:lnTo>
                  <a:lnTo>
                    <a:pt x="1198" y="364"/>
                  </a:lnTo>
                  <a:lnTo>
                    <a:pt x="1199" y="364"/>
                  </a:lnTo>
                  <a:lnTo>
                    <a:pt x="1199" y="365"/>
                  </a:lnTo>
                  <a:lnTo>
                    <a:pt x="1199" y="367"/>
                  </a:lnTo>
                  <a:lnTo>
                    <a:pt x="1198" y="367"/>
                  </a:lnTo>
                  <a:lnTo>
                    <a:pt x="1198" y="368"/>
                  </a:lnTo>
                  <a:close/>
                  <a:moveTo>
                    <a:pt x="1256" y="359"/>
                  </a:moveTo>
                  <a:lnTo>
                    <a:pt x="1256" y="360"/>
                  </a:lnTo>
                  <a:lnTo>
                    <a:pt x="1255" y="360"/>
                  </a:lnTo>
                  <a:lnTo>
                    <a:pt x="1255" y="359"/>
                  </a:lnTo>
                  <a:lnTo>
                    <a:pt x="1255" y="357"/>
                  </a:lnTo>
                  <a:lnTo>
                    <a:pt x="1256" y="356"/>
                  </a:lnTo>
                  <a:lnTo>
                    <a:pt x="1256" y="357"/>
                  </a:lnTo>
                  <a:lnTo>
                    <a:pt x="1257" y="359"/>
                  </a:lnTo>
                  <a:lnTo>
                    <a:pt x="1256" y="359"/>
                  </a:lnTo>
                  <a:close/>
                  <a:moveTo>
                    <a:pt x="1048" y="355"/>
                  </a:moveTo>
                  <a:lnTo>
                    <a:pt x="1047" y="355"/>
                  </a:lnTo>
                  <a:lnTo>
                    <a:pt x="1046" y="355"/>
                  </a:lnTo>
                  <a:lnTo>
                    <a:pt x="1046" y="356"/>
                  </a:lnTo>
                  <a:lnTo>
                    <a:pt x="1044" y="356"/>
                  </a:lnTo>
                  <a:lnTo>
                    <a:pt x="1043" y="355"/>
                  </a:lnTo>
                  <a:lnTo>
                    <a:pt x="1043" y="354"/>
                  </a:lnTo>
                  <a:lnTo>
                    <a:pt x="1044" y="354"/>
                  </a:lnTo>
                  <a:lnTo>
                    <a:pt x="1046" y="353"/>
                  </a:lnTo>
                  <a:lnTo>
                    <a:pt x="1047" y="353"/>
                  </a:lnTo>
                  <a:lnTo>
                    <a:pt x="1047" y="354"/>
                  </a:lnTo>
                  <a:lnTo>
                    <a:pt x="1048" y="354"/>
                  </a:lnTo>
                  <a:lnTo>
                    <a:pt x="1048" y="355"/>
                  </a:lnTo>
                  <a:close/>
                  <a:moveTo>
                    <a:pt x="1242" y="356"/>
                  </a:moveTo>
                  <a:lnTo>
                    <a:pt x="1241" y="357"/>
                  </a:lnTo>
                  <a:lnTo>
                    <a:pt x="1241" y="356"/>
                  </a:lnTo>
                  <a:lnTo>
                    <a:pt x="1241" y="355"/>
                  </a:lnTo>
                  <a:lnTo>
                    <a:pt x="1242" y="354"/>
                  </a:lnTo>
                  <a:lnTo>
                    <a:pt x="1242" y="353"/>
                  </a:lnTo>
                  <a:lnTo>
                    <a:pt x="1244" y="352"/>
                  </a:lnTo>
                  <a:lnTo>
                    <a:pt x="1245" y="353"/>
                  </a:lnTo>
                  <a:lnTo>
                    <a:pt x="1246" y="353"/>
                  </a:lnTo>
                  <a:lnTo>
                    <a:pt x="1247" y="353"/>
                  </a:lnTo>
                  <a:lnTo>
                    <a:pt x="1247" y="354"/>
                  </a:lnTo>
                  <a:lnTo>
                    <a:pt x="1248" y="354"/>
                  </a:lnTo>
                  <a:lnTo>
                    <a:pt x="1248" y="355"/>
                  </a:lnTo>
                  <a:lnTo>
                    <a:pt x="1247" y="355"/>
                  </a:lnTo>
                  <a:lnTo>
                    <a:pt x="1245" y="356"/>
                  </a:lnTo>
                  <a:lnTo>
                    <a:pt x="1244" y="356"/>
                  </a:lnTo>
                  <a:lnTo>
                    <a:pt x="1242" y="356"/>
                  </a:lnTo>
                  <a:close/>
                  <a:moveTo>
                    <a:pt x="1015" y="354"/>
                  </a:moveTo>
                  <a:lnTo>
                    <a:pt x="1015" y="355"/>
                  </a:lnTo>
                  <a:lnTo>
                    <a:pt x="1014" y="354"/>
                  </a:lnTo>
                  <a:lnTo>
                    <a:pt x="1014" y="353"/>
                  </a:lnTo>
                  <a:lnTo>
                    <a:pt x="1015" y="353"/>
                  </a:lnTo>
                  <a:lnTo>
                    <a:pt x="1016" y="352"/>
                  </a:lnTo>
                  <a:lnTo>
                    <a:pt x="1016" y="353"/>
                  </a:lnTo>
                  <a:lnTo>
                    <a:pt x="1017" y="353"/>
                  </a:lnTo>
                  <a:lnTo>
                    <a:pt x="1017" y="354"/>
                  </a:lnTo>
                  <a:lnTo>
                    <a:pt x="1016" y="354"/>
                  </a:lnTo>
                  <a:lnTo>
                    <a:pt x="1015" y="354"/>
                  </a:lnTo>
                  <a:close/>
                  <a:moveTo>
                    <a:pt x="1239" y="354"/>
                  </a:moveTo>
                  <a:lnTo>
                    <a:pt x="1239" y="355"/>
                  </a:lnTo>
                  <a:lnTo>
                    <a:pt x="1239" y="356"/>
                  </a:lnTo>
                  <a:lnTo>
                    <a:pt x="1238" y="356"/>
                  </a:lnTo>
                  <a:lnTo>
                    <a:pt x="1237" y="356"/>
                  </a:lnTo>
                  <a:lnTo>
                    <a:pt x="1236" y="356"/>
                  </a:lnTo>
                  <a:lnTo>
                    <a:pt x="1237" y="357"/>
                  </a:lnTo>
                  <a:lnTo>
                    <a:pt x="1237" y="359"/>
                  </a:lnTo>
                  <a:lnTo>
                    <a:pt x="1237" y="360"/>
                  </a:lnTo>
                  <a:lnTo>
                    <a:pt x="1236" y="360"/>
                  </a:lnTo>
                  <a:lnTo>
                    <a:pt x="1234" y="361"/>
                  </a:lnTo>
                  <a:lnTo>
                    <a:pt x="1233" y="361"/>
                  </a:lnTo>
                  <a:lnTo>
                    <a:pt x="1232" y="361"/>
                  </a:lnTo>
                  <a:lnTo>
                    <a:pt x="1231" y="362"/>
                  </a:lnTo>
                  <a:lnTo>
                    <a:pt x="1230" y="362"/>
                  </a:lnTo>
                  <a:lnTo>
                    <a:pt x="1231" y="362"/>
                  </a:lnTo>
                  <a:lnTo>
                    <a:pt x="1231" y="361"/>
                  </a:lnTo>
                  <a:lnTo>
                    <a:pt x="1232" y="361"/>
                  </a:lnTo>
                  <a:lnTo>
                    <a:pt x="1232" y="360"/>
                  </a:lnTo>
                  <a:lnTo>
                    <a:pt x="1234" y="359"/>
                  </a:lnTo>
                  <a:lnTo>
                    <a:pt x="1234" y="357"/>
                  </a:lnTo>
                  <a:lnTo>
                    <a:pt x="1233" y="357"/>
                  </a:lnTo>
                  <a:lnTo>
                    <a:pt x="1232" y="359"/>
                  </a:lnTo>
                  <a:lnTo>
                    <a:pt x="1231" y="359"/>
                  </a:lnTo>
                  <a:lnTo>
                    <a:pt x="1230" y="360"/>
                  </a:lnTo>
                  <a:lnTo>
                    <a:pt x="1229" y="360"/>
                  </a:lnTo>
                  <a:lnTo>
                    <a:pt x="1228" y="361"/>
                  </a:lnTo>
                  <a:lnTo>
                    <a:pt x="1227" y="361"/>
                  </a:lnTo>
                  <a:lnTo>
                    <a:pt x="1227" y="362"/>
                  </a:lnTo>
                  <a:lnTo>
                    <a:pt x="1225" y="362"/>
                  </a:lnTo>
                  <a:lnTo>
                    <a:pt x="1224" y="362"/>
                  </a:lnTo>
                  <a:lnTo>
                    <a:pt x="1224" y="361"/>
                  </a:lnTo>
                  <a:lnTo>
                    <a:pt x="1224" y="360"/>
                  </a:lnTo>
                  <a:lnTo>
                    <a:pt x="1223" y="360"/>
                  </a:lnTo>
                  <a:lnTo>
                    <a:pt x="1223" y="359"/>
                  </a:lnTo>
                  <a:lnTo>
                    <a:pt x="1225" y="357"/>
                  </a:lnTo>
                  <a:lnTo>
                    <a:pt x="1227" y="356"/>
                  </a:lnTo>
                  <a:lnTo>
                    <a:pt x="1228" y="355"/>
                  </a:lnTo>
                  <a:lnTo>
                    <a:pt x="1229" y="355"/>
                  </a:lnTo>
                  <a:lnTo>
                    <a:pt x="1232" y="355"/>
                  </a:lnTo>
                  <a:lnTo>
                    <a:pt x="1236" y="353"/>
                  </a:lnTo>
                  <a:lnTo>
                    <a:pt x="1238" y="352"/>
                  </a:lnTo>
                  <a:lnTo>
                    <a:pt x="1239" y="352"/>
                  </a:lnTo>
                  <a:lnTo>
                    <a:pt x="1240" y="353"/>
                  </a:lnTo>
                  <a:lnTo>
                    <a:pt x="1239" y="354"/>
                  </a:lnTo>
                  <a:close/>
                  <a:moveTo>
                    <a:pt x="1251" y="353"/>
                  </a:moveTo>
                  <a:lnTo>
                    <a:pt x="1253" y="353"/>
                  </a:lnTo>
                  <a:lnTo>
                    <a:pt x="1253" y="352"/>
                  </a:lnTo>
                  <a:lnTo>
                    <a:pt x="1254" y="353"/>
                  </a:lnTo>
                  <a:lnTo>
                    <a:pt x="1254" y="356"/>
                  </a:lnTo>
                  <a:lnTo>
                    <a:pt x="1253" y="355"/>
                  </a:lnTo>
                  <a:lnTo>
                    <a:pt x="1251" y="354"/>
                  </a:lnTo>
                  <a:lnTo>
                    <a:pt x="1251" y="355"/>
                  </a:lnTo>
                  <a:lnTo>
                    <a:pt x="1251" y="356"/>
                  </a:lnTo>
                  <a:lnTo>
                    <a:pt x="1250" y="356"/>
                  </a:lnTo>
                  <a:lnTo>
                    <a:pt x="1249" y="355"/>
                  </a:lnTo>
                  <a:lnTo>
                    <a:pt x="1250" y="355"/>
                  </a:lnTo>
                  <a:lnTo>
                    <a:pt x="1249" y="355"/>
                  </a:lnTo>
                  <a:lnTo>
                    <a:pt x="1249" y="354"/>
                  </a:lnTo>
                  <a:lnTo>
                    <a:pt x="1248" y="354"/>
                  </a:lnTo>
                  <a:lnTo>
                    <a:pt x="1248" y="353"/>
                  </a:lnTo>
                  <a:lnTo>
                    <a:pt x="1248" y="352"/>
                  </a:lnTo>
                  <a:lnTo>
                    <a:pt x="1249" y="352"/>
                  </a:lnTo>
                  <a:lnTo>
                    <a:pt x="1250" y="352"/>
                  </a:lnTo>
                  <a:lnTo>
                    <a:pt x="1250" y="353"/>
                  </a:lnTo>
                  <a:lnTo>
                    <a:pt x="1251" y="353"/>
                  </a:lnTo>
                  <a:close/>
                  <a:moveTo>
                    <a:pt x="1401" y="348"/>
                  </a:moveTo>
                  <a:lnTo>
                    <a:pt x="1402" y="350"/>
                  </a:lnTo>
                  <a:lnTo>
                    <a:pt x="1402" y="351"/>
                  </a:lnTo>
                  <a:lnTo>
                    <a:pt x="1402" y="352"/>
                  </a:lnTo>
                  <a:lnTo>
                    <a:pt x="1402" y="353"/>
                  </a:lnTo>
                  <a:lnTo>
                    <a:pt x="1401" y="352"/>
                  </a:lnTo>
                  <a:lnTo>
                    <a:pt x="1401" y="351"/>
                  </a:lnTo>
                  <a:lnTo>
                    <a:pt x="1401" y="350"/>
                  </a:lnTo>
                  <a:lnTo>
                    <a:pt x="1400" y="350"/>
                  </a:lnTo>
                  <a:lnTo>
                    <a:pt x="1399" y="348"/>
                  </a:lnTo>
                  <a:lnTo>
                    <a:pt x="1400" y="348"/>
                  </a:lnTo>
                  <a:lnTo>
                    <a:pt x="1401" y="348"/>
                  </a:lnTo>
                  <a:close/>
                  <a:moveTo>
                    <a:pt x="1021" y="351"/>
                  </a:moveTo>
                  <a:lnTo>
                    <a:pt x="1020" y="351"/>
                  </a:lnTo>
                  <a:lnTo>
                    <a:pt x="1018" y="350"/>
                  </a:lnTo>
                  <a:lnTo>
                    <a:pt x="1018" y="348"/>
                  </a:lnTo>
                  <a:lnTo>
                    <a:pt x="1018" y="347"/>
                  </a:lnTo>
                  <a:lnTo>
                    <a:pt x="1020" y="347"/>
                  </a:lnTo>
                  <a:lnTo>
                    <a:pt x="1020" y="348"/>
                  </a:lnTo>
                  <a:lnTo>
                    <a:pt x="1021" y="350"/>
                  </a:lnTo>
                  <a:lnTo>
                    <a:pt x="1021" y="351"/>
                  </a:lnTo>
                  <a:close/>
                  <a:moveTo>
                    <a:pt x="796" y="356"/>
                  </a:moveTo>
                  <a:lnTo>
                    <a:pt x="794" y="357"/>
                  </a:lnTo>
                  <a:lnTo>
                    <a:pt x="794" y="356"/>
                  </a:lnTo>
                  <a:lnTo>
                    <a:pt x="793" y="354"/>
                  </a:lnTo>
                  <a:lnTo>
                    <a:pt x="792" y="354"/>
                  </a:lnTo>
                  <a:lnTo>
                    <a:pt x="792" y="353"/>
                  </a:lnTo>
                  <a:lnTo>
                    <a:pt x="793" y="352"/>
                  </a:lnTo>
                  <a:lnTo>
                    <a:pt x="793" y="351"/>
                  </a:lnTo>
                  <a:lnTo>
                    <a:pt x="794" y="350"/>
                  </a:lnTo>
                  <a:lnTo>
                    <a:pt x="796" y="348"/>
                  </a:lnTo>
                  <a:lnTo>
                    <a:pt x="796" y="347"/>
                  </a:lnTo>
                  <a:lnTo>
                    <a:pt x="797" y="348"/>
                  </a:lnTo>
                  <a:lnTo>
                    <a:pt x="797" y="350"/>
                  </a:lnTo>
                  <a:lnTo>
                    <a:pt x="796" y="353"/>
                  </a:lnTo>
                  <a:lnTo>
                    <a:pt x="796" y="354"/>
                  </a:lnTo>
                  <a:lnTo>
                    <a:pt x="796" y="356"/>
                  </a:lnTo>
                  <a:close/>
                  <a:moveTo>
                    <a:pt x="1210" y="343"/>
                  </a:moveTo>
                  <a:lnTo>
                    <a:pt x="1211" y="343"/>
                  </a:lnTo>
                  <a:lnTo>
                    <a:pt x="1213" y="345"/>
                  </a:lnTo>
                  <a:lnTo>
                    <a:pt x="1213" y="346"/>
                  </a:lnTo>
                  <a:lnTo>
                    <a:pt x="1212" y="346"/>
                  </a:lnTo>
                  <a:lnTo>
                    <a:pt x="1211" y="346"/>
                  </a:lnTo>
                  <a:lnTo>
                    <a:pt x="1208" y="345"/>
                  </a:lnTo>
                  <a:lnTo>
                    <a:pt x="1207" y="345"/>
                  </a:lnTo>
                  <a:lnTo>
                    <a:pt x="1207" y="344"/>
                  </a:lnTo>
                  <a:lnTo>
                    <a:pt x="1208" y="344"/>
                  </a:lnTo>
                  <a:lnTo>
                    <a:pt x="1208" y="343"/>
                  </a:lnTo>
                  <a:lnTo>
                    <a:pt x="1210" y="343"/>
                  </a:lnTo>
                  <a:close/>
                  <a:moveTo>
                    <a:pt x="785" y="371"/>
                  </a:moveTo>
                  <a:lnTo>
                    <a:pt x="785" y="372"/>
                  </a:lnTo>
                  <a:lnTo>
                    <a:pt x="784" y="372"/>
                  </a:lnTo>
                  <a:lnTo>
                    <a:pt x="784" y="373"/>
                  </a:lnTo>
                  <a:lnTo>
                    <a:pt x="784" y="372"/>
                  </a:lnTo>
                  <a:lnTo>
                    <a:pt x="783" y="372"/>
                  </a:lnTo>
                  <a:lnTo>
                    <a:pt x="782" y="371"/>
                  </a:lnTo>
                  <a:lnTo>
                    <a:pt x="782" y="370"/>
                  </a:lnTo>
                  <a:lnTo>
                    <a:pt x="783" y="370"/>
                  </a:lnTo>
                  <a:lnTo>
                    <a:pt x="783" y="369"/>
                  </a:lnTo>
                  <a:lnTo>
                    <a:pt x="784" y="369"/>
                  </a:lnTo>
                  <a:lnTo>
                    <a:pt x="784" y="368"/>
                  </a:lnTo>
                  <a:lnTo>
                    <a:pt x="783" y="367"/>
                  </a:lnTo>
                  <a:lnTo>
                    <a:pt x="783" y="364"/>
                  </a:lnTo>
                  <a:lnTo>
                    <a:pt x="783" y="363"/>
                  </a:lnTo>
                  <a:lnTo>
                    <a:pt x="783" y="362"/>
                  </a:lnTo>
                  <a:lnTo>
                    <a:pt x="782" y="362"/>
                  </a:lnTo>
                  <a:lnTo>
                    <a:pt x="782" y="361"/>
                  </a:lnTo>
                  <a:lnTo>
                    <a:pt x="781" y="360"/>
                  </a:lnTo>
                  <a:lnTo>
                    <a:pt x="781" y="357"/>
                  </a:lnTo>
                  <a:lnTo>
                    <a:pt x="781" y="356"/>
                  </a:lnTo>
                  <a:lnTo>
                    <a:pt x="782" y="354"/>
                  </a:lnTo>
                  <a:lnTo>
                    <a:pt x="782" y="352"/>
                  </a:lnTo>
                  <a:lnTo>
                    <a:pt x="782" y="351"/>
                  </a:lnTo>
                  <a:lnTo>
                    <a:pt x="784" y="348"/>
                  </a:lnTo>
                  <a:lnTo>
                    <a:pt x="785" y="346"/>
                  </a:lnTo>
                  <a:lnTo>
                    <a:pt x="785" y="345"/>
                  </a:lnTo>
                  <a:lnTo>
                    <a:pt x="786" y="345"/>
                  </a:lnTo>
                  <a:lnTo>
                    <a:pt x="786" y="344"/>
                  </a:lnTo>
                  <a:lnTo>
                    <a:pt x="789" y="343"/>
                  </a:lnTo>
                  <a:lnTo>
                    <a:pt x="790" y="342"/>
                  </a:lnTo>
                  <a:lnTo>
                    <a:pt x="791" y="342"/>
                  </a:lnTo>
                  <a:lnTo>
                    <a:pt x="791" y="343"/>
                  </a:lnTo>
                  <a:lnTo>
                    <a:pt x="790" y="347"/>
                  </a:lnTo>
                  <a:lnTo>
                    <a:pt x="790" y="348"/>
                  </a:lnTo>
                  <a:lnTo>
                    <a:pt x="791" y="350"/>
                  </a:lnTo>
                  <a:lnTo>
                    <a:pt x="792" y="351"/>
                  </a:lnTo>
                  <a:lnTo>
                    <a:pt x="792" y="352"/>
                  </a:lnTo>
                  <a:lnTo>
                    <a:pt x="791" y="352"/>
                  </a:lnTo>
                  <a:lnTo>
                    <a:pt x="791" y="353"/>
                  </a:lnTo>
                  <a:lnTo>
                    <a:pt x="791" y="354"/>
                  </a:lnTo>
                  <a:lnTo>
                    <a:pt x="791" y="355"/>
                  </a:lnTo>
                  <a:lnTo>
                    <a:pt x="792" y="355"/>
                  </a:lnTo>
                  <a:lnTo>
                    <a:pt x="791" y="357"/>
                  </a:lnTo>
                  <a:lnTo>
                    <a:pt x="792" y="359"/>
                  </a:lnTo>
                  <a:lnTo>
                    <a:pt x="792" y="360"/>
                  </a:lnTo>
                  <a:lnTo>
                    <a:pt x="792" y="361"/>
                  </a:lnTo>
                  <a:lnTo>
                    <a:pt x="793" y="361"/>
                  </a:lnTo>
                  <a:lnTo>
                    <a:pt x="792" y="361"/>
                  </a:lnTo>
                  <a:lnTo>
                    <a:pt x="792" y="362"/>
                  </a:lnTo>
                  <a:lnTo>
                    <a:pt x="792" y="363"/>
                  </a:lnTo>
                  <a:lnTo>
                    <a:pt x="791" y="363"/>
                  </a:lnTo>
                  <a:lnTo>
                    <a:pt x="791" y="364"/>
                  </a:lnTo>
                  <a:lnTo>
                    <a:pt x="791" y="365"/>
                  </a:lnTo>
                  <a:lnTo>
                    <a:pt x="792" y="365"/>
                  </a:lnTo>
                  <a:lnTo>
                    <a:pt x="792" y="367"/>
                  </a:lnTo>
                  <a:lnTo>
                    <a:pt x="791" y="367"/>
                  </a:lnTo>
                  <a:lnTo>
                    <a:pt x="791" y="368"/>
                  </a:lnTo>
                  <a:lnTo>
                    <a:pt x="790" y="368"/>
                  </a:lnTo>
                  <a:lnTo>
                    <a:pt x="789" y="368"/>
                  </a:lnTo>
                  <a:lnTo>
                    <a:pt x="789" y="369"/>
                  </a:lnTo>
                  <a:lnTo>
                    <a:pt x="788" y="369"/>
                  </a:lnTo>
                  <a:lnTo>
                    <a:pt x="789" y="369"/>
                  </a:lnTo>
                  <a:lnTo>
                    <a:pt x="788" y="370"/>
                  </a:lnTo>
                  <a:lnTo>
                    <a:pt x="786" y="371"/>
                  </a:lnTo>
                  <a:lnTo>
                    <a:pt x="785" y="371"/>
                  </a:lnTo>
                  <a:close/>
                  <a:moveTo>
                    <a:pt x="1219" y="343"/>
                  </a:moveTo>
                  <a:lnTo>
                    <a:pt x="1218" y="343"/>
                  </a:lnTo>
                  <a:lnTo>
                    <a:pt x="1215" y="343"/>
                  </a:lnTo>
                  <a:lnTo>
                    <a:pt x="1214" y="343"/>
                  </a:lnTo>
                  <a:lnTo>
                    <a:pt x="1213" y="342"/>
                  </a:lnTo>
                  <a:lnTo>
                    <a:pt x="1214" y="340"/>
                  </a:lnTo>
                  <a:lnTo>
                    <a:pt x="1215" y="339"/>
                  </a:lnTo>
                  <a:lnTo>
                    <a:pt x="1216" y="339"/>
                  </a:lnTo>
                  <a:lnTo>
                    <a:pt x="1218" y="339"/>
                  </a:lnTo>
                  <a:lnTo>
                    <a:pt x="1218" y="338"/>
                  </a:lnTo>
                  <a:lnTo>
                    <a:pt x="1218" y="339"/>
                  </a:lnTo>
                  <a:lnTo>
                    <a:pt x="1219" y="339"/>
                  </a:lnTo>
                  <a:lnTo>
                    <a:pt x="1219" y="340"/>
                  </a:lnTo>
                  <a:lnTo>
                    <a:pt x="1219" y="342"/>
                  </a:lnTo>
                  <a:lnTo>
                    <a:pt x="1219" y="343"/>
                  </a:lnTo>
                  <a:close/>
                  <a:moveTo>
                    <a:pt x="205" y="339"/>
                  </a:moveTo>
                  <a:lnTo>
                    <a:pt x="205" y="340"/>
                  </a:lnTo>
                  <a:lnTo>
                    <a:pt x="204" y="339"/>
                  </a:lnTo>
                  <a:lnTo>
                    <a:pt x="204" y="338"/>
                  </a:lnTo>
                  <a:lnTo>
                    <a:pt x="205" y="339"/>
                  </a:lnTo>
                  <a:close/>
                  <a:moveTo>
                    <a:pt x="1185" y="337"/>
                  </a:moveTo>
                  <a:lnTo>
                    <a:pt x="1186" y="338"/>
                  </a:lnTo>
                  <a:lnTo>
                    <a:pt x="1187" y="337"/>
                  </a:lnTo>
                  <a:lnTo>
                    <a:pt x="1187" y="338"/>
                  </a:lnTo>
                  <a:lnTo>
                    <a:pt x="1188" y="338"/>
                  </a:lnTo>
                  <a:lnTo>
                    <a:pt x="1189" y="338"/>
                  </a:lnTo>
                  <a:lnTo>
                    <a:pt x="1190" y="339"/>
                  </a:lnTo>
                  <a:lnTo>
                    <a:pt x="1191" y="339"/>
                  </a:lnTo>
                  <a:lnTo>
                    <a:pt x="1193" y="340"/>
                  </a:lnTo>
                  <a:lnTo>
                    <a:pt x="1194" y="340"/>
                  </a:lnTo>
                  <a:lnTo>
                    <a:pt x="1194" y="342"/>
                  </a:lnTo>
                  <a:lnTo>
                    <a:pt x="1194" y="343"/>
                  </a:lnTo>
                  <a:lnTo>
                    <a:pt x="1193" y="343"/>
                  </a:lnTo>
                  <a:lnTo>
                    <a:pt x="1191" y="343"/>
                  </a:lnTo>
                  <a:lnTo>
                    <a:pt x="1191" y="344"/>
                  </a:lnTo>
                  <a:lnTo>
                    <a:pt x="1191" y="345"/>
                  </a:lnTo>
                  <a:lnTo>
                    <a:pt x="1191" y="346"/>
                  </a:lnTo>
                  <a:lnTo>
                    <a:pt x="1193" y="346"/>
                  </a:lnTo>
                  <a:lnTo>
                    <a:pt x="1194" y="347"/>
                  </a:lnTo>
                  <a:lnTo>
                    <a:pt x="1194" y="346"/>
                  </a:lnTo>
                  <a:lnTo>
                    <a:pt x="1195" y="346"/>
                  </a:lnTo>
                  <a:lnTo>
                    <a:pt x="1196" y="346"/>
                  </a:lnTo>
                  <a:lnTo>
                    <a:pt x="1197" y="346"/>
                  </a:lnTo>
                  <a:lnTo>
                    <a:pt x="1198" y="346"/>
                  </a:lnTo>
                  <a:lnTo>
                    <a:pt x="1199" y="347"/>
                  </a:lnTo>
                  <a:lnTo>
                    <a:pt x="1199" y="348"/>
                  </a:lnTo>
                  <a:lnTo>
                    <a:pt x="1198" y="350"/>
                  </a:lnTo>
                  <a:lnTo>
                    <a:pt x="1198" y="351"/>
                  </a:lnTo>
                  <a:lnTo>
                    <a:pt x="1198" y="355"/>
                  </a:lnTo>
                  <a:lnTo>
                    <a:pt x="1198" y="357"/>
                  </a:lnTo>
                  <a:lnTo>
                    <a:pt x="1197" y="357"/>
                  </a:lnTo>
                  <a:lnTo>
                    <a:pt x="1196" y="357"/>
                  </a:lnTo>
                  <a:lnTo>
                    <a:pt x="1195" y="357"/>
                  </a:lnTo>
                  <a:lnTo>
                    <a:pt x="1194" y="357"/>
                  </a:lnTo>
                  <a:lnTo>
                    <a:pt x="1189" y="360"/>
                  </a:lnTo>
                  <a:lnTo>
                    <a:pt x="1188" y="361"/>
                  </a:lnTo>
                  <a:lnTo>
                    <a:pt x="1188" y="362"/>
                  </a:lnTo>
                  <a:lnTo>
                    <a:pt x="1186" y="362"/>
                  </a:lnTo>
                  <a:lnTo>
                    <a:pt x="1184" y="363"/>
                  </a:lnTo>
                  <a:lnTo>
                    <a:pt x="1181" y="364"/>
                  </a:lnTo>
                  <a:lnTo>
                    <a:pt x="1180" y="365"/>
                  </a:lnTo>
                  <a:lnTo>
                    <a:pt x="1179" y="365"/>
                  </a:lnTo>
                  <a:lnTo>
                    <a:pt x="1178" y="365"/>
                  </a:lnTo>
                  <a:lnTo>
                    <a:pt x="1178" y="364"/>
                  </a:lnTo>
                  <a:lnTo>
                    <a:pt x="1177" y="364"/>
                  </a:lnTo>
                  <a:lnTo>
                    <a:pt x="1175" y="363"/>
                  </a:lnTo>
                  <a:lnTo>
                    <a:pt x="1173" y="363"/>
                  </a:lnTo>
                  <a:lnTo>
                    <a:pt x="1172" y="363"/>
                  </a:lnTo>
                  <a:lnTo>
                    <a:pt x="1169" y="361"/>
                  </a:lnTo>
                  <a:lnTo>
                    <a:pt x="1167" y="360"/>
                  </a:lnTo>
                  <a:lnTo>
                    <a:pt x="1165" y="359"/>
                  </a:lnTo>
                  <a:lnTo>
                    <a:pt x="1164" y="359"/>
                  </a:lnTo>
                  <a:lnTo>
                    <a:pt x="1162" y="357"/>
                  </a:lnTo>
                  <a:lnTo>
                    <a:pt x="1161" y="356"/>
                  </a:lnTo>
                  <a:lnTo>
                    <a:pt x="1160" y="356"/>
                  </a:lnTo>
                  <a:lnTo>
                    <a:pt x="1159" y="355"/>
                  </a:lnTo>
                  <a:lnTo>
                    <a:pt x="1159" y="354"/>
                  </a:lnTo>
                  <a:lnTo>
                    <a:pt x="1158" y="353"/>
                  </a:lnTo>
                  <a:lnTo>
                    <a:pt x="1155" y="351"/>
                  </a:lnTo>
                  <a:lnTo>
                    <a:pt x="1154" y="350"/>
                  </a:lnTo>
                  <a:lnTo>
                    <a:pt x="1154" y="348"/>
                  </a:lnTo>
                  <a:lnTo>
                    <a:pt x="1153" y="346"/>
                  </a:lnTo>
                  <a:lnTo>
                    <a:pt x="1152" y="343"/>
                  </a:lnTo>
                  <a:lnTo>
                    <a:pt x="1153" y="339"/>
                  </a:lnTo>
                  <a:lnTo>
                    <a:pt x="1154" y="339"/>
                  </a:lnTo>
                  <a:lnTo>
                    <a:pt x="1155" y="338"/>
                  </a:lnTo>
                  <a:lnTo>
                    <a:pt x="1155" y="337"/>
                  </a:lnTo>
                  <a:lnTo>
                    <a:pt x="1156" y="338"/>
                  </a:lnTo>
                  <a:lnTo>
                    <a:pt x="1158" y="339"/>
                  </a:lnTo>
                  <a:lnTo>
                    <a:pt x="1159" y="339"/>
                  </a:lnTo>
                  <a:lnTo>
                    <a:pt x="1160" y="339"/>
                  </a:lnTo>
                  <a:lnTo>
                    <a:pt x="1161" y="339"/>
                  </a:lnTo>
                  <a:lnTo>
                    <a:pt x="1161" y="338"/>
                  </a:lnTo>
                  <a:lnTo>
                    <a:pt x="1162" y="338"/>
                  </a:lnTo>
                  <a:lnTo>
                    <a:pt x="1163" y="337"/>
                  </a:lnTo>
                  <a:lnTo>
                    <a:pt x="1168" y="336"/>
                  </a:lnTo>
                  <a:lnTo>
                    <a:pt x="1179" y="335"/>
                  </a:lnTo>
                  <a:lnTo>
                    <a:pt x="1184" y="336"/>
                  </a:lnTo>
                  <a:lnTo>
                    <a:pt x="1185" y="336"/>
                  </a:lnTo>
                  <a:lnTo>
                    <a:pt x="1185" y="337"/>
                  </a:lnTo>
                  <a:close/>
                  <a:moveTo>
                    <a:pt x="1227" y="331"/>
                  </a:moveTo>
                  <a:lnTo>
                    <a:pt x="1225" y="332"/>
                  </a:lnTo>
                  <a:lnTo>
                    <a:pt x="1225" y="334"/>
                  </a:lnTo>
                  <a:lnTo>
                    <a:pt x="1224" y="334"/>
                  </a:lnTo>
                  <a:lnTo>
                    <a:pt x="1221" y="335"/>
                  </a:lnTo>
                  <a:lnTo>
                    <a:pt x="1220" y="334"/>
                  </a:lnTo>
                  <a:lnTo>
                    <a:pt x="1221" y="334"/>
                  </a:lnTo>
                  <a:lnTo>
                    <a:pt x="1221" y="332"/>
                  </a:lnTo>
                  <a:lnTo>
                    <a:pt x="1222" y="332"/>
                  </a:lnTo>
                  <a:lnTo>
                    <a:pt x="1223" y="331"/>
                  </a:lnTo>
                  <a:lnTo>
                    <a:pt x="1224" y="331"/>
                  </a:lnTo>
                  <a:lnTo>
                    <a:pt x="1224" y="330"/>
                  </a:lnTo>
                  <a:lnTo>
                    <a:pt x="1225" y="330"/>
                  </a:lnTo>
                  <a:lnTo>
                    <a:pt x="1227" y="330"/>
                  </a:lnTo>
                  <a:lnTo>
                    <a:pt x="1227" y="331"/>
                  </a:lnTo>
                  <a:close/>
                  <a:moveTo>
                    <a:pt x="440" y="334"/>
                  </a:moveTo>
                  <a:lnTo>
                    <a:pt x="439" y="334"/>
                  </a:lnTo>
                  <a:lnTo>
                    <a:pt x="438" y="334"/>
                  </a:lnTo>
                  <a:lnTo>
                    <a:pt x="437" y="332"/>
                  </a:lnTo>
                  <a:lnTo>
                    <a:pt x="436" y="331"/>
                  </a:lnTo>
                  <a:lnTo>
                    <a:pt x="436" y="330"/>
                  </a:lnTo>
                  <a:lnTo>
                    <a:pt x="437" y="330"/>
                  </a:lnTo>
                  <a:lnTo>
                    <a:pt x="437" y="329"/>
                  </a:lnTo>
                  <a:lnTo>
                    <a:pt x="438" y="329"/>
                  </a:lnTo>
                  <a:lnTo>
                    <a:pt x="439" y="329"/>
                  </a:lnTo>
                  <a:lnTo>
                    <a:pt x="440" y="330"/>
                  </a:lnTo>
                  <a:lnTo>
                    <a:pt x="441" y="330"/>
                  </a:lnTo>
                  <a:lnTo>
                    <a:pt x="443" y="330"/>
                  </a:lnTo>
                  <a:lnTo>
                    <a:pt x="443" y="331"/>
                  </a:lnTo>
                  <a:lnTo>
                    <a:pt x="441" y="332"/>
                  </a:lnTo>
                  <a:lnTo>
                    <a:pt x="441" y="334"/>
                  </a:lnTo>
                  <a:lnTo>
                    <a:pt x="440" y="334"/>
                  </a:lnTo>
                  <a:close/>
                  <a:moveTo>
                    <a:pt x="449" y="329"/>
                  </a:moveTo>
                  <a:lnTo>
                    <a:pt x="449" y="330"/>
                  </a:lnTo>
                  <a:lnTo>
                    <a:pt x="448" y="329"/>
                  </a:lnTo>
                  <a:lnTo>
                    <a:pt x="447" y="329"/>
                  </a:lnTo>
                  <a:lnTo>
                    <a:pt x="446" y="329"/>
                  </a:lnTo>
                  <a:lnTo>
                    <a:pt x="447" y="328"/>
                  </a:lnTo>
                  <a:lnTo>
                    <a:pt x="447" y="327"/>
                  </a:lnTo>
                  <a:lnTo>
                    <a:pt x="448" y="327"/>
                  </a:lnTo>
                  <a:lnTo>
                    <a:pt x="449" y="327"/>
                  </a:lnTo>
                  <a:lnTo>
                    <a:pt x="449" y="328"/>
                  </a:lnTo>
                  <a:lnTo>
                    <a:pt x="449" y="329"/>
                  </a:lnTo>
                  <a:close/>
                  <a:moveTo>
                    <a:pt x="464" y="328"/>
                  </a:moveTo>
                  <a:lnTo>
                    <a:pt x="464" y="329"/>
                  </a:lnTo>
                  <a:lnTo>
                    <a:pt x="463" y="330"/>
                  </a:lnTo>
                  <a:lnTo>
                    <a:pt x="462" y="330"/>
                  </a:lnTo>
                  <a:lnTo>
                    <a:pt x="461" y="331"/>
                  </a:lnTo>
                  <a:lnTo>
                    <a:pt x="461" y="330"/>
                  </a:lnTo>
                  <a:lnTo>
                    <a:pt x="460" y="329"/>
                  </a:lnTo>
                  <a:lnTo>
                    <a:pt x="458" y="329"/>
                  </a:lnTo>
                  <a:lnTo>
                    <a:pt x="458" y="328"/>
                  </a:lnTo>
                  <a:lnTo>
                    <a:pt x="460" y="329"/>
                  </a:lnTo>
                  <a:lnTo>
                    <a:pt x="460" y="328"/>
                  </a:lnTo>
                  <a:lnTo>
                    <a:pt x="461" y="328"/>
                  </a:lnTo>
                  <a:lnTo>
                    <a:pt x="462" y="327"/>
                  </a:lnTo>
                  <a:lnTo>
                    <a:pt x="463" y="327"/>
                  </a:lnTo>
                  <a:lnTo>
                    <a:pt x="464" y="327"/>
                  </a:lnTo>
                  <a:lnTo>
                    <a:pt x="464" y="328"/>
                  </a:lnTo>
                  <a:close/>
                  <a:moveTo>
                    <a:pt x="1284" y="325"/>
                  </a:moveTo>
                  <a:lnTo>
                    <a:pt x="1284" y="326"/>
                  </a:lnTo>
                  <a:lnTo>
                    <a:pt x="1287" y="326"/>
                  </a:lnTo>
                  <a:lnTo>
                    <a:pt x="1292" y="328"/>
                  </a:lnTo>
                  <a:lnTo>
                    <a:pt x="1293" y="328"/>
                  </a:lnTo>
                  <a:lnTo>
                    <a:pt x="1293" y="329"/>
                  </a:lnTo>
                  <a:lnTo>
                    <a:pt x="1294" y="330"/>
                  </a:lnTo>
                  <a:lnTo>
                    <a:pt x="1296" y="330"/>
                  </a:lnTo>
                  <a:lnTo>
                    <a:pt x="1296" y="329"/>
                  </a:lnTo>
                  <a:lnTo>
                    <a:pt x="1297" y="329"/>
                  </a:lnTo>
                  <a:lnTo>
                    <a:pt x="1297" y="330"/>
                  </a:lnTo>
                  <a:lnTo>
                    <a:pt x="1298" y="330"/>
                  </a:lnTo>
                  <a:lnTo>
                    <a:pt x="1299" y="331"/>
                  </a:lnTo>
                  <a:lnTo>
                    <a:pt x="1300" y="332"/>
                  </a:lnTo>
                  <a:lnTo>
                    <a:pt x="1302" y="332"/>
                  </a:lnTo>
                  <a:lnTo>
                    <a:pt x="1309" y="332"/>
                  </a:lnTo>
                  <a:lnTo>
                    <a:pt x="1313" y="332"/>
                  </a:lnTo>
                  <a:lnTo>
                    <a:pt x="1314" y="332"/>
                  </a:lnTo>
                  <a:lnTo>
                    <a:pt x="1316" y="332"/>
                  </a:lnTo>
                  <a:lnTo>
                    <a:pt x="1319" y="336"/>
                  </a:lnTo>
                  <a:lnTo>
                    <a:pt x="1319" y="337"/>
                  </a:lnTo>
                  <a:lnTo>
                    <a:pt x="1323" y="338"/>
                  </a:lnTo>
                  <a:lnTo>
                    <a:pt x="1324" y="339"/>
                  </a:lnTo>
                  <a:lnTo>
                    <a:pt x="1324" y="342"/>
                  </a:lnTo>
                  <a:lnTo>
                    <a:pt x="1325" y="343"/>
                  </a:lnTo>
                  <a:lnTo>
                    <a:pt x="1325" y="346"/>
                  </a:lnTo>
                  <a:lnTo>
                    <a:pt x="1325" y="347"/>
                  </a:lnTo>
                  <a:lnTo>
                    <a:pt x="1326" y="347"/>
                  </a:lnTo>
                  <a:lnTo>
                    <a:pt x="1326" y="348"/>
                  </a:lnTo>
                  <a:lnTo>
                    <a:pt x="1328" y="348"/>
                  </a:lnTo>
                  <a:lnTo>
                    <a:pt x="1330" y="348"/>
                  </a:lnTo>
                  <a:lnTo>
                    <a:pt x="1331" y="348"/>
                  </a:lnTo>
                  <a:lnTo>
                    <a:pt x="1332" y="350"/>
                  </a:lnTo>
                  <a:lnTo>
                    <a:pt x="1332" y="351"/>
                  </a:lnTo>
                  <a:lnTo>
                    <a:pt x="1332" y="352"/>
                  </a:lnTo>
                  <a:lnTo>
                    <a:pt x="1332" y="353"/>
                  </a:lnTo>
                  <a:lnTo>
                    <a:pt x="1333" y="354"/>
                  </a:lnTo>
                  <a:lnTo>
                    <a:pt x="1334" y="354"/>
                  </a:lnTo>
                  <a:lnTo>
                    <a:pt x="1334" y="355"/>
                  </a:lnTo>
                  <a:lnTo>
                    <a:pt x="1334" y="356"/>
                  </a:lnTo>
                  <a:lnTo>
                    <a:pt x="1333" y="356"/>
                  </a:lnTo>
                  <a:lnTo>
                    <a:pt x="1333" y="357"/>
                  </a:lnTo>
                  <a:lnTo>
                    <a:pt x="1332" y="359"/>
                  </a:lnTo>
                  <a:lnTo>
                    <a:pt x="1332" y="364"/>
                  </a:lnTo>
                  <a:lnTo>
                    <a:pt x="1333" y="365"/>
                  </a:lnTo>
                  <a:lnTo>
                    <a:pt x="1332" y="365"/>
                  </a:lnTo>
                  <a:lnTo>
                    <a:pt x="1331" y="365"/>
                  </a:lnTo>
                  <a:lnTo>
                    <a:pt x="1330" y="364"/>
                  </a:lnTo>
                  <a:lnTo>
                    <a:pt x="1328" y="364"/>
                  </a:lnTo>
                  <a:lnTo>
                    <a:pt x="1325" y="362"/>
                  </a:lnTo>
                  <a:lnTo>
                    <a:pt x="1324" y="362"/>
                  </a:lnTo>
                  <a:lnTo>
                    <a:pt x="1322" y="361"/>
                  </a:lnTo>
                  <a:lnTo>
                    <a:pt x="1322" y="360"/>
                  </a:lnTo>
                  <a:lnTo>
                    <a:pt x="1320" y="360"/>
                  </a:lnTo>
                  <a:lnTo>
                    <a:pt x="1319" y="360"/>
                  </a:lnTo>
                  <a:lnTo>
                    <a:pt x="1319" y="359"/>
                  </a:lnTo>
                  <a:lnTo>
                    <a:pt x="1318" y="359"/>
                  </a:lnTo>
                  <a:lnTo>
                    <a:pt x="1318" y="357"/>
                  </a:lnTo>
                  <a:lnTo>
                    <a:pt x="1317" y="357"/>
                  </a:lnTo>
                  <a:lnTo>
                    <a:pt x="1317" y="356"/>
                  </a:lnTo>
                  <a:lnTo>
                    <a:pt x="1316" y="356"/>
                  </a:lnTo>
                  <a:lnTo>
                    <a:pt x="1315" y="356"/>
                  </a:lnTo>
                  <a:lnTo>
                    <a:pt x="1313" y="355"/>
                  </a:lnTo>
                  <a:lnTo>
                    <a:pt x="1306" y="353"/>
                  </a:lnTo>
                  <a:lnTo>
                    <a:pt x="1305" y="352"/>
                  </a:lnTo>
                  <a:lnTo>
                    <a:pt x="1302" y="352"/>
                  </a:lnTo>
                  <a:lnTo>
                    <a:pt x="1301" y="351"/>
                  </a:lnTo>
                  <a:lnTo>
                    <a:pt x="1300" y="351"/>
                  </a:lnTo>
                  <a:lnTo>
                    <a:pt x="1300" y="350"/>
                  </a:lnTo>
                  <a:lnTo>
                    <a:pt x="1300" y="348"/>
                  </a:lnTo>
                  <a:lnTo>
                    <a:pt x="1300" y="347"/>
                  </a:lnTo>
                  <a:lnTo>
                    <a:pt x="1299" y="346"/>
                  </a:lnTo>
                  <a:lnTo>
                    <a:pt x="1297" y="345"/>
                  </a:lnTo>
                  <a:lnTo>
                    <a:pt x="1284" y="344"/>
                  </a:lnTo>
                  <a:lnTo>
                    <a:pt x="1283" y="344"/>
                  </a:lnTo>
                  <a:lnTo>
                    <a:pt x="1283" y="346"/>
                  </a:lnTo>
                  <a:lnTo>
                    <a:pt x="1284" y="348"/>
                  </a:lnTo>
                  <a:lnTo>
                    <a:pt x="1285" y="350"/>
                  </a:lnTo>
                  <a:lnTo>
                    <a:pt x="1283" y="351"/>
                  </a:lnTo>
                  <a:lnTo>
                    <a:pt x="1282" y="351"/>
                  </a:lnTo>
                  <a:lnTo>
                    <a:pt x="1279" y="348"/>
                  </a:lnTo>
                  <a:lnTo>
                    <a:pt x="1277" y="348"/>
                  </a:lnTo>
                  <a:lnTo>
                    <a:pt x="1273" y="348"/>
                  </a:lnTo>
                  <a:lnTo>
                    <a:pt x="1271" y="347"/>
                  </a:lnTo>
                  <a:lnTo>
                    <a:pt x="1268" y="346"/>
                  </a:lnTo>
                  <a:lnTo>
                    <a:pt x="1267" y="346"/>
                  </a:lnTo>
                  <a:lnTo>
                    <a:pt x="1266" y="346"/>
                  </a:lnTo>
                  <a:lnTo>
                    <a:pt x="1264" y="346"/>
                  </a:lnTo>
                  <a:lnTo>
                    <a:pt x="1263" y="346"/>
                  </a:lnTo>
                  <a:lnTo>
                    <a:pt x="1262" y="345"/>
                  </a:lnTo>
                  <a:lnTo>
                    <a:pt x="1262" y="344"/>
                  </a:lnTo>
                  <a:lnTo>
                    <a:pt x="1263" y="343"/>
                  </a:lnTo>
                  <a:lnTo>
                    <a:pt x="1263" y="342"/>
                  </a:lnTo>
                  <a:lnTo>
                    <a:pt x="1262" y="342"/>
                  </a:lnTo>
                  <a:lnTo>
                    <a:pt x="1260" y="340"/>
                  </a:lnTo>
                  <a:lnTo>
                    <a:pt x="1259" y="340"/>
                  </a:lnTo>
                  <a:lnTo>
                    <a:pt x="1259" y="342"/>
                  </a:lnTo>
                  <a:lnTo>
                    <a:pt x="1258" y="342"/>
                  </a:lnTo>
                  <a:lnTo>
                    <a:pt x="1256" y="343"/>
                  </a:lnTo>
                  <a:lnTo>
                    <a:pt x="1256" y="344"/>
                  </a:lnTo>
                  <a:lnTo>
                    <a:pt x="1253" y="346"/>
                  </a:lnTo>
                  <a:lnTo>
                    <a:pt x="1253" y="347"/>
                  </a:lnTo>
                  <a:lnTo>
                    <a:pt x="1251" y="347"/>
                  </a:lnTo>
                  <a:lnTo>
                    <a:pt x="1251" y="348"/>
                  </a:lnTo>
                  <a:lnTo>
                    <a:pt x="1253" y="348"/>
                  </a:lnTo>
                  <a:lnTo>
                    <a:pt x="1251" y="350"/>
                  </a:lnTo>
                  <a:lnTo>
                    <a:pt x="1250" y="350"/>
                  </a:lnTo>
                  <a:lnTo>
                    <a:pt x="1248" y="350"/>
                  </a:lnTo>
                  <a:lnTo>
                    <a:pt x="1247" y="350"/>
                  </a:lnTo>
                  <a:lnTo>
                    <a:pt x="1246" y="351"/>
                  </a:lnTo>
                  <a:lnTo>
                    <a:pt x="1245" y="351"/>
                  </a:lnTo>
                  <a:lnTo>
                    <a:pt x="1244" y="350"/>
                  </a:lnTo>
                  <a:lnTo>
                    <a:pt x="1242" y="350"/>
                  </a:lnTo>
                  <a:lnTo>
                    <a:pt x="1241" y="348"/>
                  </a:lnTo>
                  <a:lnTo>
                    <a:pt x="1237" y="342"/>
                  </a:lnTo>
                  <a:lnTo>
                    <a:pt x="1237" y="340"/>
                  </a:lnTo>
                  <a:lnTo>
                    <a:pt x="1236" y="340"/>
                  </a:lnTo>
                  <a:lnTo>
                    <a:pt x="1234" y="340"/>
                  </a:lnTo>
                  <a:lnTo>
                    <a:pt x="1233" y="340"/>
                  </a:lnTo>
                  <a:lnTo>
                    <a:pt x="1233" y="339"/>
                  </a:lnTo>
                  <a:lnTo>
                    <a:pt x="1233" y="338"/>
                  </a:lnTo>
                  <a:lnTo>
                    <a:pt x="1234" y="337"/>
                  </a:lnTo>
                  <a:lnTo>
                    <a:pt x="1234" y="336"/>
                  </a:lnTo>
                  <a:lnTo>
                    <a:pt x="1233" y="336"/>
                  </a:lnTo>
                  <a:lnTo>
                    <a:pt x="1232" y="336"/>
                  </a:lnTo>
                  <a:lnTo>
                    <a:pt x="1231" y="337"/>
                  </a:lnTo>
                  <a:lnTo>
                    <a:pt x="1230" y="338"/>
                  </a:lnTo>
                  <a:lnTo>
                    <a:pt x="1230" y="339"/>
                  </a:lnTo>
                  <a:lnTo>
                    <a:pt x="1229" y="340"/>
                  </a:lnTo>
                  <a:lnTo>
                    <a:pt x="1229" y="344"/>
                  </a:lnTo>
                  <a:lnTo>
                    <a:pt x="1229" y="345"/>
                  </a:lnTo>
                  <a:lnTo>
                    <a:pt x="1228" y="346"/>
                  </a:lnTo>
                  <a:lnTo>
                    <a:pt x="1228" y="347"/>
                  </a:lnTo>
                  <a:lnTo>
                    <a:pt x="1227" y="347"/>
                  </a:lnTo>
                  <a:lnTo>
                    <a:pt x="1225" y="348"/>
                  </a:lnTo>
                  <a:lnTo>
                    <a:pt x="1225" y="350"/>
                  </a:lnTo>
                  <a:lnTo>
                    <a:pt x="1224" y="351"/>
                  </a:lnTo>
                  <a:lnTo>
                    <a:pt x="1224" y="352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3" y="353"/>
                  </a:lnTo>
                  <a:lnTo>
                    <a:pt x="1223" y="351"/>
                  </a:lnTo>
                  <a:lnTo>
                    <a:pt x="1224" y="347"/>
                  </a:lnTo>
                  <a:lnTo>
                    <a:pt x="1224" y="346"/>
                  </a:lnTo>
                  <a:lnTo>
                    <a:pt x="1224" y="345"/>
                  </a:lnTo>
                  <a:lnTo>
                    <a:pt x="1223" y="345"/>
                  </a:lnTo>
                  <a:lnTo>
                    <a:pt x="1222" y="343"/>
                  </a:lnTo>
                  <a:lnTo>
                    <a:pt x="1222" y="340"/>
                  </a:lnTo>
                  <a:lnTo>
                    <a:pt x="1221" y="339"/>
                  </a:lnTo>
                  <a:lnTo>
                    <a:pt x="1222" y="339"/>
                  </a:lnTo>
                  <a:lnTo>
                    <a:pt x="1223" y="339"/>
                  </a:lnTo>
                  <a:lnTo>
                    <a:pt x="1223" y="338"/>
                  </a:lnTo>
                  <a:lnTo>
                    <a:pt x="1224" y="337"/>
                  </a:lnTo>
                  <a:lnTo>
                    <a:pt x="1225" y="337"/>
                  </a:lnTo>
                  <a:lnTo>
                    <a:pt x="1227" y="336"/>
                  </a:lnTo>
                  <a:lnTo>
                    <a:pt x="1228" y="336"/>
                  </a:lnTo>
                  <a:lnTo>
                    <a:pt x="1229" y="336"/>
                  </a:lnTo>
                  <a:lnTo>
                    <a:pt x="1230" y="336"/>
                  </a:lnTo>
                  <a:lnTo>
                    <a:pt x="1231" y="336"/>
                  </a:lnTo>
                  <a:lnTo>
                    <a:pt x="1230" y="335"/>
                  </a:lnTo>
                  <a:lnTo>
                    <a:pt x="1230" y="334"/>
                  </a:lnTo>
                  <a:lnTo>
                    <a:pt x="1231" y="332"/>
                  </a:lnTo>
                  <a:lnTo>
                    <a:pt x="1230" y="332"/>
                  </a:lnTo>
                  <a:lnTo>
                    <a:pt x="1229" y="332"/>
                  </a:lnTo>
                  <a:lnTo>
                    <a:pt x="1230" y="331"/>
                  </a:lnTo>
                  <a:lnTo>
                    <a:pt x="1231" y="331"/>
                  </a:lnTo>
                  <a:lnTo>
                    <a:pt x="1232" y="330"/>
                  </a:lnTo>
                  <a:lnTo>
                    <a:pt x="1232" y="329"/>
                  </a:lnTo>
                  <a:lnTo>
                    <a:pt x="1232" y="328"/>
                  </a:lnTo>
                  <a:lnTo>
                    <a:pt x="1233" y="328"/>
                  </a:lnTo>
                  <a:lnTo>
                    <a:pt x="1234" y="328"/>
                  </a:lnTo>
                  <a:lnTo>
                    <a:pt x="1241" y="328"/>
                  </a:lnTo>
                  <a:lnTo>
                    <a:pt x="1242" y="328"/>
                  </a:lnTo>
                  <a:lnTo>
                    <a:pt x="1244" y="327"/>
                  </a:lnTo>
                  <a:lnTo>
                    <a:pt x="1246" y="327"/>
                  </a:lnTo>
                  <a:lnTo>
                    <a:pt x="1247" y="327"/>
                  </a:lnTo>
                  <a:lnTo>
                    <a:pt x="1248" y="328"/>
                  </a:lnTo>
                  <a:lnTo>
                    <a:pt x="1249" y="328"/>
                  </a:lnTo>
                  <a:lnTo>
                    <a:pt x="1257" y="328"/>
                  </a:lnTo>
                  <a:lnTo>
                    <a:pt x="1258" y="328"/>
                  </a:lnTo>
                  <a:lnTo>
                    <a:pt x="1259" y="328"/>
                  </a:lnTo>
                  <a:lnTo>
                    <a:pt x="1260" y="328"/>
                  </a:lnTo>
                  <a:lnTo>
                    <a:pt x="1262" y="327"/>
                  </a:lnTo>
                  <a:lnTo>
                    <a:pt x="1265" y="326"/>
                  </a:lnTo>
                  <a:lnTo>
                    <a:pt x="1266" y="326"/>
                  </a:lnTo>
                  <a:lnTo>
                    <a:pt x="1266" y="327"/>
                  </a:lnTo>
                  <a:lnTo>
                    <a:pt x="1266" y="328"/>
                  </a:lnTo>
                  <a:lnTo>
                    <a:pt x="1266" y="329"/>
                  </a:lnTo>
                  <a:lnTo>
                    <a:pt x="1267" y="329"/>
                  </a:lnTo>
                  <a:lnTo>
                    <a:pt x="1268" y="331"/>
                  </a:lnTo>
                  <a:lnTo>
                    <a:pt x="1270" y="331"/>
                  </a:lnTo>
                  <a:lnTo>
                    <a:pt x="1271" y="331"/>
                  </a:lnTo>
                  <a:lnTo>
                    <a:pt x="1271" y="330"/>
                  </a:lnTo>
                  <a:lnTo>
                    <a:pt x="1272" y="330"/>
                  </a:lnTo>
                  <a:lnTo>
                    <a:pt x="1272" y="331"/>
                  </a:lnTo>
                  <a:lnTo>
                    <a:pt x="1272" y="330"/>
                  </a:lnTo>
                  <a:lnTo>
                    <a:pt x="1273" y="330"/>
                  </a:lnTo>
                  <a:lnTo>
                    <a:pt x="1273" y="329"/>
                  </a:lnTo>
                  <a:lnTo>
                    <a:pt x="1274" y="329"/>
                  </a:lnTo>
                  <a:lnTo>
                    <a:pt x="1276" y="328"/>
                  </a:lnTo>
                  <a:lnTo>
                    <a:pt x="1277" y="328"/>
                  </a:lnTo>
                  <a:lnTo>
                    <a:pt x="1277" y="327"/>
                  </a:lnTo>
                  <a:lnTo>
                    <a:pt x="1277" y="326"/>
                  </a:lnTo>
                  <a:lnTo>
                    <a:pt x="1279" y="326"/>
                  </a:lnTo>
                  <a:lnTo>
                    <a:pt x="1281" y="325"/>
                  </a:lnTo>
                  <a:lnTo>
                    <a:pt x="1283" y="325"/>
                  </a:lnTo>
                  <a:lnTo>
                    <a:pt x="1284" y="325"/>
                  </a:lnTo>
                  <a:close/>
                  <a:moveTo>
                    <a:pt x="203" y="336"/>
                  </a:moveTo>
                  <a:lnTo>
                    <a:pt x="203" y="337"/>
                  </a:lnTo>
                  <a:lnTo>
                    <a:pt x="203" y="338"/>
                  </a:lnTo>
                  <a:lnTo>
                    <a:pt x="202" y="338"/>
                  </a:lnTo>
                  <a:lnTo>
                    <a:pt x="200" y="338"/>
                  </a:lnTo>
                  <a:lnTo>
                    <a:pt x="199" y="338"/>
                  </a:lnTo>
                  <a:lnTo>
                    <a:pt x="199" y="339"/>
                  </a:lnTo>
                  <a:lnTo>
                    <a:pt x="200" y="339"/>
                  </a:lnTo>
                  <a:lnTo>
                    <a:pt x="200" y="340"/>
                  </a:lnTo>
                  <a:lnTo>
                    <a:pt x="200" y="342"/>
                  </a:lnTo>
                  <a:lnTo>
                    <a:pt x="202" y="342"/>
                  </a:lnTo>
                  <a:lnTo>
                    <a:pt x="203" y="344"/>
                  </a:lnTo>
                  <a:lnTo>
                    <a:pt x="203" y="345"/>
                  </a:lnTo>
                  <a:lnTo>
                    <a:pt x="203" y="346"/>
                  </a:lnTo>
                  <a:lnTo>
                    <a:pt x="202" y="345"/>
                  </a:lnTo>
                  <a:lnTo>
                    <a:pt x="202" y="344"/>
                  </a:lnTo>
                  <a:lnTo>
                    <a:pt x="200" y="344"/>
                  </a:lnTo>
                  <a:lnTo>
                    <a:pt x="199" y="344"/>
                  </a:lnTo>
                  <a:lnTo>
                    <a:pt x="199" y="343"/>
                  </a:lnTo>
                  <a:lnTo>
                    <a:pt x="199" y="342"/>
                  </a:lnTo>
                  <a:lnTo>
                    <a:pt x="198" y="342"/>
                  </a:lnTo>
                  <a:lnTo>
                    <a:pt x="198" y="340"/>
                  </a:lnTo>
                  <a:lnTo>
                    <a:pt x="199" y="340"/>
                  </a:lnTo>
                  <a:lnTo>
                    <a:pt x="198" y="340"/>
                  </a:lnTo>
                  <a:lnTo>
                    <a:pt x="198" y="339"/>
                  </a:lnTo>
                  <a:lnTo>
                    <a:pt x="198" y="338"/>
                  </a:lnTo>
                  <a:lnTo>
                    <a:pt x="196" y="336"/>
                  </a:lnTo>
                  <a:lnTo>
                    <a:pt x="195" y="336"/>
                  </a:lnTo>
                  <a:lnTo>
                    <a:pt x="195" y="335"/>
                  </a:lnTo>
                  <a:lnTo>
                    <a:pt x="194" y="334"/>
                  </a:lnTo>
                  <a:lnTo>
                    <a:pt x="194" y="332"/>
                  </a:lnTo>
                  <a:lnTo>
                    <a:pt x="193" y="332"/>
                  </a:lnTo>
                  <a:lnTo>
                    <a:pt x="193" y="331"/>
                  </a:lnTo>
                  <a:lnTo>
                    <a:pt x="193" y="330"/>
                  </a:lnTo>
                  <a:lnTo>
                    <a:pt x="193" y="329"/>
                  </a:lnTo>
                  <a:lnTo>
                    <a:pt x="193" y="327"/>
                  </a:lnTo>
                  <a:lnTo>
                    <a:pt x="193" y="326"/>
                  </a:lnTo>
                  <a:lnTo>
                    <a:pt x="194" y="325"/>
                  </a:lnTo>
                  <a:lnTo>
                    <a:pt x="195" y="325"/>
                  </a:lnTo>
                  <a:lnTo>
                    <a:pt x="195" y="326"/>
                  </a:lnTo>
                  <a:lnTo>
                    <a:pt x="196" y="327"/>
                  </a:lnTo>
                  <a:lnTo>
                    <a:pt x="198" y="329"/>
                  </a:lnTo>
                  <a:lnTo>
                    <a:pt x="199" y="330"/>
                  </a:lnTo>
                  <a:lnTo>
                    <a:pt x="200" y="331"/>
                  </a:lnTo>
                  <a:lnTo>
                    <a:pt x="203" y="334"/>
                  </a:lnTo>
                  <a:lnTo>
                    <a:pt x="203" y="335"/>
                  </a:lnTo>
                  <a:lnTo>
                    <a:pt x="203" y="336"/>
                  </a:lnTo>
                  <a:close/>
                  <a:moveTo>
                    <a:pt x="1360" y="320"/>
                  </a:moveTo>
                  <a:lnTo>
                    <a:pt x="1361" y="319"/>
                  </a:lnTo>
                  <a:lnTo>
                    <a:pt x="1362" y="319"/>
                  </a:lnTo>
                  <a:lnTo>
                    <a:pt x="1361" y="320"/>
                  </a:lnTo>
                  <a:lnTo>
                    <a:pt x="1360" y="320"/>
                  </a:lnTo>
                  <a:close/>
                  <a:moveTo>
                    <a:pt x="478" y="317"/>
                  </a:moveTo>
                  <a:lnTo>
                    <a:pt x="479" y="317"/>
                  </a:lnTo>
                  <a:lnTo>
                    <a:pt x="480" y="317"/>
                  </a:lnTo>
                  <a:lnTo>
                    <a:pt x="481" y="317"/>
                  </a:lnTo>
                  <a:lnTo>
                    <a:pt x="482" y="317"/>
                  </a:lnTo>
                  <a:lnTo>
                    <a:pt x="483" y="318"/>
                  </a:lnTo>
                  <a:lnTo>
                    <a:pt x="484" y="320"/>
                  </a:lnTo>
                  <a:lnTo>
                    <a:pt x="484" y="319"/>
                  </a:lnTo>
                  <a:lnTo>
                    <a:pt x="484" y="318"/>
                  </a:lnTo>
                  <a:lnTo>
                    <a:pt x="486" y="318"/>
                  </a:lnTo>
                  <a:lnTo>
                    <a:pt x="487" y="319"/>
                  </a:lnTo>
                  <a:lnTo>
                    <a:pt x="488" y="319"/>
                  </a:lnTo>
                  <a:lnTo>
                    <a:pt x="488" y="320"/>
                  </a:lnTo>
                  <a:lnTo>
                    <a:pt x="489" y="320"/>
                  </a:lnTo>
                  <a:lnTo>
                    <a:pt x="489" y="321"/>
                  </a:lnTo>
                  <a:lnTo>
                    <a:pt x="490" y="321"/>
                  </a:lnTo>
                  <a:lnTo>
                    <a:pt x="493" y="325"/>
                  </a:lnTo>
                  <a:lnTo>
                    <a:pt x="493" y="326"/>
                  </a:lnTo>
                  <a:lnTo>
                    <a:pt x="493" y="327"/>
                  </a:lnTo>
                  <a:lnTo>
                    <a:pt x="493" y="328"/>
                  </a:lnTo>
                  <a:lnTo>
                    <a:pt x="493" y="329"/>
                  </a:lnTo>
                  <a:lnTo>
                    <a:pt x="492" y="329"/>
                  </a:lnTo>
                  <a:lnTo>
                    <a:pt x="492" y="330"/>
                  </a:lnTo>
                  <a:lnTo>
                    <a:pt x="491" y="332"/>
                  </a:lnTo>
                  <a:lnTo>
                    <a:pt x="490" y="334"/>
                  </a:lnTo>
                  <a:lnTo>
                    <a:pt x="491" y="335"/>
                  </a:lnTo>
                  <a:lnTo>
                    <a:pt x="490" y="336"/>
                  </a:lnTo>
                  <a:lnTo>
                    <a:pt x="490" y="337"/>
                  </a:lnTo>
                  <a:lnTo>
                    <a:pt x="490" y="338"/>
                  </a:lnTo>
                  <a:lnTo>
                    <a:pt x="491" y="338"/>
                  </a:lnTo>
                  <a:lnTo>
                    <a:pt x="490" y="338"/>
                  </a:lnTo>
                  <a:lnTo>
                    <a:pt x="489" y="339"/>
                  </a:lnTo>
                  <a:lnTo>
                    <a:pt x="488" y="339"/>
                  </a:lnTo>
                  <a:lnTo>
                    <a:pt x="487" y="339"/>
                  </a:lnTo>
                  <a:lnTo>
                    <a:pt x="486" y="339"/>
                  </a:lnTo>
                  <a:lnTo>
                    <a:pt x="486" y="340"/>
                  </a:lnTo>
                  <a:lnTo>
                    <a:pt x="486" y="342"/>
                  </a:lnTo>
                  <a:lnTo>
                    <a:pt x="484" y="342"/>
                  </a:lnTo>
                  <a:lnTo>
                    <a:pt x="483" y="342"/>
                  </a:lnTo>
                  <a:lnTo>
                    <a:pt x="482" y="342"/>
                  </a:lnTo>
                  <a:lnTo>
                    <a:pt x="482" y="339"/>
                  </a:lnTo>
                  <a:lnTo>
                    <a:pt x="482" y="338"/>
                  </a:lnTo>
                  <a:lnTo>
                    <a:pt x="481" y="338"/>
                  </a:lnTo>
                  <a:lnTo>
                    <a:pt x="479" y="336"/>
                  </a:lnTo>
                  <a:lnTo>
                    <a:pt x="479" y="335"/>
                  </a:lnTo>
                  <a:lnTo>
                    <a:pt x="478" y="335"/>
                  </a:lnTo>
                  <a:lnTo>
                    <a:pt x="477" y="336"/>
                  </a:lnTo>
                  <a:lnTo>
                    <a:pt x="477" y="337"/>
                  </a:lnTo>
                  <a:lnTo>
                    <a:pt x="478" y="338"/>
                  </a:lnTo>
                  <a:lnTo>
                    <a:pt x="477" y="339"/>
                  </a:lnTo>
                  <a:lnTo>
                    <a:pt x="474" y="340"/>
                  </a:lnTo>
                  <a:lnTo>
                    <a:pt x="471" y="340"/>
                  </a:lnTo>
                  <a:lnTo>
                    <a:pt x="471" y="342"/>
                  </a:lnTo>
                  <a:lnTo>
                    <a:pt x="470" y="342"/>
                  </a:lnTo>
                  <a:lnTo>
                    <a:pt x="469" y="342"/>
                  </a:lnTo>
                  <a:lnTo>
                    <a:pt x="467" y="340"/>
                  </a:lnTo>
                  <a:lnTo>
                    <a:pt x="469" y="339"/>
                  </a:lnTo>
                  <a:lnTo>
                    <a:pt x="470" y="338"/>
                  </a:lnTo>
                  <a:lnTo>
                    <a:pt x="470" y="337"/>
                  </a:lnTo>
                  <a:lnTo>
                    <a:pt x="469" y="337"/>
                  </a:lnTo>
                  <a:lnTo>
                    <a:pt x="469" y="336"/>
                  </a:lnTo>
                  <a:lnTo>
                    <a:pt x="467" y="336"/>
                  </a:lnTo>
                  <a:lnTo>
                    <a:pt x="467" y="335"/>
                  </a:lnTo>
                  <a:lnTo>
                    <a:pt x="467" y="334"/>
                  </a:lnTo>
                  <a:lnTo>
                    <a:pt x="467" y="332"/>
                  </a:lnTo>
                  <a:lnTo>
                    <a:pt x="469" y="331"/>
                  </a:lnTo>
                  <a:lnTo>
                    <a:pt x="469" y="330"/>
                  </a:lnTo>
                  <a:lnTo>
                    <a:pt x="467" y="330"/>
                  </a:lnTo>
                  <a:lnTo>
                    <a:pt x="466" y="330"/>
                  </a:lnTo>
                  <a:lnTo>
                    <a:pt x="466" y="329"/>
                  </a:lnTo>
                  <a:lnTo>
                    <a:pt x="467" y="329"/>
                  </a:lnTo>
                  <a:lnTo>
                    <a:pt x="469" y="328"/>
                  </a:lnTo>
                  <a:lnTo>
                    <a:pt x="469" y="327"/>
                  </a:lnTo>
                  <a:lnTo>
                    <a:pt x="469" y="326"/>
                  </a:lnTo>
                  <a:lnTo>
                    <a:pt x="467" y="325"/>
                  </a:lnTo>
                  <a:lnTo>
                    <a:pt x="469" y="325"/>
                  </a:lnTo>
                  <a:lnTo>
                    <a:pt x="470" y="325"/>
                  </a:lnTo>
                  <a:lnTo>
                    <a:pt x="470" y="323"/>
                  </a:lnTo>
                  <a:lnTo>
                    <a:pt x="470" y="321"/>
                  </a:lnTo>
                  <a:lnTo>
                    <a:pt x="470" y="318"/>
                  </a:lnTo>
                  <a:lnTo>
                    <a:pt x="471" y="317"/>
                  </a:lnTo>
                  <a:lnTo>
                    <a:pt x="472" y="317"/>
                  </a:lnTo>
                  <a:lnTo>
                    <a:pt x="473" y="317"/>
                  </a:lnTo>
                  <a:lnTo>
                    <a:pt x="474" y="317"/>
                  </a:lnTo>
                  <a:lnTo>
                    <a:pt x="475" y="317"/>
                  </a:lnTo>
                  <a:lnTo>
                    <a:pt x="477" y="315"/>
                  </a:lnTo>
                  <a:lnTo>
                    <a:pt x="478" y="317"/>
                  </a:lnTo>
                  <a:close/>
                  <a:moveTo>
                    <a:pt x="193" y="325"/>
                  </a:moveTo>
                  <a:lnTo>
                    <a:pt x="191" y="325"/>
                  </a:lnTo>
                  <a:lnTo>
                    <a:pt x="191" y="326"/>
                  </a:lnTo>
                  <a:lnTo>
                    <a:pt x="190" y="327"/>
                  </a:lnTo>
                  <a:lnTo>
                    <a:pt x="189" y="327"/>
                  </a:lnTo>
                  <a:lnTo>
                    <a:pt x="188" y="326"/>
                  </a:lnTo>
                  <a:lnTo>
                    <a:pt x="187" y="326"/>
                  </a:lnTo>
                  <a:lnTo>
                    <a:pt x="187" y="327"/>
                  </a:lnTo>
                  <a:lnTo>
                    <a:pt x="186" y="327"/>
                  </a:lnTo>
                  <a:lnTo>
                    <a:pt x="186" y="325"/>
                  </a:lnTo>
                  <a:lnTo>
                    <a:pt x="185" y="325"/>
                  </a:lnTo>
                  <a:lnTo>
                    <a:pt x="185" y="323"/>
                  </a:lnTo>
                  <a:lnTo>
                    <a:pt x="186" y="321"/>
                  </a:lnTo>
                  <a:lnTo>
                    <a:pt x="186" y="320"/>
                  </a:lnTo>
                  <a:lnTo>
                    <a:pt x="185" y="319"/>
                  </a:lnTo>
                  <a:lnTo>
                    <a:pt x="185" y="318"/>
                  </a:lnTo>
                  <a:lnTo>
                    <a:pt x="184" y="317"/>
                  </a:lnTo>
                  <a:lnTo>
                    <a:pt x="185" y="315"/>
                  </a:lnTo>
                  <a:lnTo>
                    <a:pt x="185" y="314"/>
                  </a:lnTo>
                  <a:lnTo>
                    <a:pt x="186" y="314"/>
                  </a:lnTo>
                  <a:lnTo>
                    <a:pt x="186" y="315"/>
                  </a:lnTo>
                  <a:lnTo>
                    <a:pt x="187" y="315"/>
                  </a:lnTo>
                  <a:lnTo>
                    <a:pt x="189" y="318"/>
                  </a:lnTo>
                  <a:lnTo>
                    <a:pt x="190" y="319"/>
                  </a:lnTo>
                  <a:lnTo>
                    <a:pt x="191" y="319"/>
                  </a:lnTo>
                  <a:lnTo>
                    <a:pt x="191" y="320"/>
                  </a:lnTo>
                  <a:lnTo>
                    <a:pt x="193" y="320"/>
                  </a:lnTo>
                  <a:lnTo>
                    <a:pt x="193" y="321"/>
                  </a:lnTo>
                  <a:lnTo>
                    <a:pt x="194" y="321"/>
                  </a:lnTo>
                  <a:lnTo>
                    <a:pt x="194" y="322"/>
                  </a:lnTo>
                  <a:lnTo>
                    <a:pt x="194" y="323"/>
                  </a:lnTo>
                  <a:lnTo>
                    <a:pt x="193" y="325"/>
                  </a:lnTo>
                  <a:close/>
                  <a:moveTo>
                    <a:pt x="1432" y="312"/>
                  </a:moveTo>
                  <a:lnTo>
                    <a:pt x="1434" y="312"/>
                  </a:lnTo>
                  <a:lnTo>
                    <a:pt x="1435" y="313"/>
                  </a:lnTo>
                  <a:lnTo>
                    <a:pt x="1435" y="314"/>
                  </a:lnTo>
                  <a:lnTo>
                    <a:pt x="1434" y="314"/>
                  </a:lnTo>
                  <a:lnTo>
                    <a:pt x="1432" y="314"/>
                  </a:lnTo>
                  <a:lnTo>
                    <a:pt x="1431" y="313"/>
                  </a:lnTo>
                  <a:lnTo>
                    <a:pt x="1431" y="312"/>
                  </a:lnTo>
                  <a:lnTo>
                    <a:pt x="1432" y="312"/>
                  </a:lnTo>
                  <a:close/>
                  <a:moveTo>
                    <a:pt x="1471" y="312"/>
                  </a:moveTo>
                  <a:lnTo>
                    <a:pt x="1470" y="312"/>
                  </a:lnTo>
                  <a:lnTo>
                    <a:pt x="1470" y="311"/>
                  </a:lnTo>
                  <a:lnTo>
                    <a:pt x="1471" y="310"/>
                  </a:lnTo>
                  <a:lnTo>
                    <a:pt x="1471" y="309"/>
                  </a:lnTo>
                  <a:lnTo>
                    <a:pt x="1471" y="307"/>
                  </a:lnTo>
                  <a:lnTo>
                    <a:pt x="1471" y="306"/>
                  </a:lnTo>
                  <a:lnTo>
                    <a:pt x="1472" y="307"/>
                  </a:lnTo>
                  <a:lnTo>
                    <a:pt x="1472" y="309"/>
                  </a:lnTo>
                  <a:lnTo>
                    <a:pt x="1472" y="311"/>
                  </a:lnTo>
                  <a:lnTo>
                    <a:pt x="1472" y="312"/>
                  </a:lnTo>
                  <a:lnTo>
                    <a:pt x="1471" y="312"/>
                  </a:lnTo>
                  <a:close/>
                  <a:moveTo>
                    <a:pt x="174" y="301"/>
                  </a:moveTo>
                  <a:lnTo>
                    <a:pt x="176" y="302"/>
                  </a:lnTo>
                  <a:lnTo>
                    <a:pt x="177" y="304"/>
                  </a:lnTo>
                  <a:lnTo>
                    <a:pt x="177" y="305"/>
                  </a:lnTo>
                  <a:lnTo>
                    <a:pt x="178" y="305"/>
                  </a:lnTo>
                  <a:lnTo>
                    <a:pt x="179" y="306"/>
                  </a:lnTo>
                  <a:lnTo>
                    <a:pt x="180" y="309"/>
                  </a:lnTo>
                  <a:lnTo>
                    <a:pt x="180" y="310"/>
                  </a:lnTo>
                  <a:lnTo>
                    <a:pt x="179" y="310"/>
                  </a:lnTo>
                  <a:lnTo>
                    <a:pt x="179" y="309"/>
                  </a:lnTo>
                  <a:lnTo>
                    <a:pt x="178" y="309"/>
                  </a:lnTo>
                  <a:lnTo>
                    <a:pt x="177" y="307"/>
                  </a:lnTo>
                  <a:lnTo>
                    <a:pt x="176" y="307"/>
                  </a:lnTo>
                  <a:lnTo>
                    <a:pt x="174" y="307"/>
                  </a:lnTo>
                  <a:lnTo>
                    <a:pt x="174" y="306"/>
                  </a:lnTo>
                  <a:lnTo>
                    <a:pt x="173" y="306"/>
                  </a:lnTo>
                  <a:lnTo>
                    <a:pt x="172" y="305"/>
                  </a:lnTo>
                  <a:lnTo>
                    <a:pt x="171" y="305"/>
                  </a:lnTo>
                  <a:lnTo>
                    <a:pt x="171" y="304"/>
                  </a:lnTo>
                  <a:lnTo>
                    <a:pt x="170" y="304"/>
                  </a:lnTo>
                  <a:lnTo>
                    <a:pt x="169" y="303"/>
                  </a:lnTo>
                  <a:lnTo>
                    <a:pt x="168" y="302"/>
                  </a:lnTo>
                  <a:lnTo>
                    <a:pt x="168" y="301"/>
                  </a:lnTo>
                  <a:lnTo>
                    <a:pt x="169" y="301"/>
                  </a:lnTo>
                  <a:lnTo>
                    <a:pt x="169" y="300"/>
                  </a:lnTo>
                  <a:lnTo>
                    <a:pt x="169" y="298"/>
                  </a:lnTo>
                  <a:lnTo>
                    <a:pt x="169" y="297"/>
                  </a:lnTo>
                  <a:lnTo>
                    <a:pt x="170" y="296"/>
                  </a:lnTo>
                  <a:lnTo>
                    <a:pt x="172" y="296"/>
                  </a:lnTo>
                  <a:lnTo>
                    <a:pt x="172" y="297"/>
                  </a:lnTo>
                  <a:lnTo>
                    <a:pt x="173" y="297"/>
                  </a:lnTo>
                  <a:lnTo>
                    <a:pt x="173" y="298"/>
                  </a:lnTo>
                  <a:lnTo>
                    <a:pt x="174" y="298"/>
                  </a:lnTo>
                  <a:lnTo>
                    <a:pt x="174" y="301"/>
                  </a:lnTo>
                  <a:close/>
                  <a:moveTo>
                    <a:pt x="1074" y="297"/>
                  </a:moveTo>
                  <a:lnTo>
                    <a:pt x="1074" y="298"/>
                  </a:lnTo>
                  <a:lnTo>
                    <a:pt x="1073" y="297"/>
                  </a:lnTo>
                  <a:lnTo>
                    <a:pt x="1072" y="297"/>
                  </a:lnTo>
                  <a:lnTo>
                    <a:pt x="1073" y="297"/>
                  </a:lnTo>
                  <a:lnTo>
                    <a:pt x="1073" y="296"/>
                  </a:lnTo>
                  <a:lnTo>
                    <a:pt x="1074" y="296"/>
                  </a:lnTo>
                  <a:lnTo>
                    <a:pt x="1074" y="297"/>
                  </a:lnTo>
                  <a:close/>
                  <a:moveTo>
                    <a:pt x="1464" y="302"/>
                  </a:moveTo>
                  <a:lnTo>
                    <a:pt x="1463" y="302"/>
                  </a:lnTo>
                  <a:lnTo>
                    <a:pt x="1463" y="301"/>
                  </a:lnTo>
                  <a:lnTo>
                    <a:pt x="1462" y="300"/>
                  </a:lnTo>
                  <a:lnTo>
                    <a:pt x="1462" y="298"/>
                  </a:lnTo>
                  <a:lnTo>
                    <a:pt x="1463" y="297"/>
                  </a:lnTo>
                  <a:lnTo>
                    <a:pt x="1463" y="296"/>
                  </a:lnTo>
                  <a:lnTo>
                    <a:pt x="1464" y="296"/>
                  </a:lnTo>
                  <a:lnTo>
                    <a:pt x="1465" y="296"/>
                  </a:lnTo>
                  <a:lnTo>
                    <a:pt x="1465" y="297"/>
                  </a:lnTo>
                  <a:lnTo>
                    <a:pt x="1464" y="300"/>
                  </a:lnTo>
                  <a:lnTo>
                    <a:pt x="1464" y="301"/>
                  </a:lnTo>
                  <a:lnTo>
                    <a:pt x="1464" y="302"/>
                  </a:lnTo>
                  <a:close/>
                  <a:moveTo>
                    <a:pt x="1155" y="313"/>
                  </a:moveTo>
                  <a:lnTo>
                    <a:pt x="1154" y="313"/>
                  </a:lnTo>
                  <a:lnTo>
                    <a:pt x="1153" y="313"/>
                  </a:lnTo>
                  <a:lnTo>
                    <a:pt x="1152" y="312"/>
                  </a:lnTo>
                  <a:lnTo>
                    <a:pt x="1151" y="311"/>
                  </a:lnTo>
                  <a:lnTo>
                    <a:pt x="1151" y="310"/>
                  </a:lnTo>
                  <a:lnTo>
                    <a:pt x="1151" y="307"/>
                  </a:lnTo>
                  <a:lnTo>
                    <a:pt x="1151" y="306"/>
                  </a:lnTo>
                  <a:lnTo>
                    <a:pt x="1150" y="305"/>
                  </a:lnTo>
                  <a:lnTo>
                    <a:pt x="1150" y="304"/>
                  </a:lnTo>
                  <a:lnTo>
                    <a:pt x="1149" y="304"/>
                  </a:lnTo>
                  <a:lnTo>
                    <a:pt x="1149" y="302"/>
                  </a:lnTo>
                  <a:lnTo>
                    <a:pt x="1149" y="301"/>
                  </a:lnTo>
                  <a:lnTo>
                    <a:pt x="1147" y="300"/>
                  </a:lnTo>
                  <a:lnTo>
                    <a:pt x="1147" y="298"/>
                  </a:lnTo>
                  <a:lnTo>
                    <a:pt x="1147" y="297"/>
                  </a:lnTo>
                  <a:lnTo>
                    <a:pt x="1147" y="296"/>
                  </a:lnTo>
                  <a:lnTo>
                    <a:pt x="1149" y="295"/>
                  </a:lnTo>
                  <a:lnTo>
                    <a:pt x="1150" y="295"/>
                  </a:lnTo>
                  <a:lnTo>
                    <a:pt x="1150" y="294"/>
                  </a:lnTo>
                  <a:lnTo>
                    <a:pt x="1151" y="294"/>
                  </a:lnTo>
                  <a:lnTo>
                    <a:pt x="1151" y="295"/>
                  </a:lnTo>
                  <a:lnTo>
                    <a:pt x="1152" y="295"/>
                  </a:lnTo>
                  <a:lnTo>
                    <a:pt x="1152" y="296"/>
                  </a:lnTo>
                  <a:lnTo>
                    <a:pt x="1152" y="297"/>
                  </a:lnTo>
                  <a:lnTo>
                    <a:pt x="1152" y="300"/>
                  </a:lnTo>
                  <a:lnTo>
                    <a:pt x="1152" y="301"/>
                  </a:lnTo>
                  <a:lnTo>
                    <a:pt x="1152" y="303"/>
                  </a:lnTo>
                  <a:lnTo>
                    <a:pt x="1155" y="310"/>
                  </a:lnTo>
                  <a:lnTo>
                    <a:pt x="1155" y="311"/>
                  </a:lnTo>
                  <a:lnTo>
                    <a:pt x="1155" y="312"/>
                  </a:lnTo>
                  <a:lnTo>
                    <a:pt x="1155" y="313"/>
                  </a:lnTo>
                  <a:close/>
                  <a:moveTo>
                    <a:pt x="1092" y="295"/>
                  </a:moveTo>
                  <a:lnTo>
                    <a:pt x="1092" y="297"/>
                  </a:lnTo>
                  <a:lnTo>
                    <a:pt x="1091" y="297"/>
                  </a:lnTo>
                  <a:lnTo>
                    <a:pt x="1091" y="296"/>
                  </a:lnTo>
                  <a:lnTo>
                    <a:pt x="1090" y="296"/>
                  </a:lnTo>
                  <a:lnTo>
                    <a:pt x="1090" y="295"/>
                  </a:lnTo>
                  <a:lnTo>
                    <a:pt x="1090" y="294"/>
                  </a:lnTo>
                  <a:lnTo>
                    <a:pt x="1091" y="294"/>
                  </a:lnTo>
                  <a:lnTo>
                    <a:pt x="1092" y="295"/>
                  </a:lnTo>
                  <a:close/>
                  <a:moveTo>
                    <a:pt x="1066" y="294"/>
                  </a:moveTo>
                  <a:lnTo>
                    <a:pt x="1065" y="294"/>
                  </a:lnTo>
                  <a:lnTo>
                    <a:pt x="1065" y="293"/>
                  </a:lnTo>
                  <a:lnTo>
                    <a:pt x="1065" y="292"/>
                  </a:lnTo>
                  <a:lnTo>
                    <a:pt x="1065" y="293"/>
                  </a:lnTo>
                  <a:lnTo>
                    <a:pt x="1066" y="294"/>
                  </a:lnTo>
                  <a:close/>
                  <a:moveTo>
                    <a:pt x="1068" y="294"/>
                  </a:moveTo>
                  <a:lnTo>
                    <a:pt x="1067" y="294"/>
                  </a:lnTo>
                  <a:lnTo>
                    <a:pt x="1067" y="293"/>
                  </a:lnTo>
                  <a:lnTo>
                    <a:pt x="1068" y="292"/>
                  </a:lnTo>
                  <a:lnTo>
                    <a:pt x="1068" y="293"/>
                  </a:lnTo>
                  <a:lnTo>
                    <a:pt x="1068" y="294"/>
                  </a:lnTo>
                  <a:close/>
                  <a:moveTo>
                    <a:pt x="1073" y="295"/>
                  </a:moveTo>
                  <a:lnTo>
                    <a:pt x="1073" y="296"/>
                  </a:lnTo>
                  <a:lnTo>
                    <a:pt x="1073" y="295"/>
                  </a:lnTo>
                  <a:lnTo>
                    <a:pt x="1072" y="296"/>
                  </a:lnTo>
                  <a:lnTo>
                    <a:pt x="1070" y="296"/>
                  </a:lnTo>
                  <a:lnTo>
                    <a:pt x="1070" y="295"/>
                  </a:lnTo>
                  <a:lnTo>
                    <a:pt x="1069" y="293"/>
                  </a:lnTo>
                  <a:lnTo>
                    <a:pt x="1069" y="292"/>
                  </a:lnTo>
                  <a:lnTo>
                    <a:pt x="1070" y="290"/>
                  </a:lnTo>
                  <a:lnTo>
                    <a:pt x="1073" y="293"/>
                  </a:lnTo>
                  <a:lnTo>
                    <a:pt x="1073" y="294"/>
                  </a:lnTo>
                  <a:lnTo>
                    <a:pt x="1073" y="295"/>
                  </a:lnTo>
                  <a:close/>
                  <a:moveTo>
                    <a:pt x="1130" y="288"/>
                  </a:moveTo>
                  <a:lnTo>
                    <a:pt x="1132" y="288"/>
                  </a:lnTo>
                  <a:lnTo>
                    <a:pt x="1133" y="288"/>
                  </a:lnTo>
                  <a:lnTo>
                    <a:pt x="1133" y="287"/>
                  </a:lnTo>
                  <a:lnTo>
                    <a:pt x="1134" y="287"/>
                  </a:lnTo>
                  <a:lnTo>
                    <a:pt x="1134" y="288"/>
                  </a:lnTo>
                  <a:lnTo>
                    <a:pt x="1136" y="288"/>
                  </a:lnTo>
                  <a:lnTo>
                    <a:pt x="1137" y="288"/>
                  </a:lnTo>
                  <a:lnTo>
                    <a:pt x="1138" y="288"/>
                  </a:lnTo>
                  <a:lnTo>
                    <a:pt x="1142" y="289"/>
                  </a:lnTo>
                  <a:lnTo>
                    <a:pt x="1142" y="288"/>
                  </a:lnTo>
                  <a:lnTo>
                    <a:pt x="1143" y="288"/>
                  </a:lnTo>
                  <a:lnTo>
                    <a:pt x="1144" y="288"/>
                  </a:lnTo>
                  <a:lnTo>
                    <a:pt x="1146" y="288"/>
                  </a:lnTo>
                  <a:lnTo>
                    <a:pt x="1151" y="288"/>
                  </a:lnTo>
                  <a:lnTo>
                    <a:pt x="1152" y="288"/>
                  </a:lnTo>
                  <a:lnTo>
                    <a:pt x="1156" y="288"/>
                  </a:lnTo>
                  <a:lnTo>
                    <a:pt x="1163" y="288"/>
                  </a:lnTo>
                  <a:lnTo>
                    <a:pt x="1164" y="289"/>
                  </a:lnTo>
                  <a:lnTo>
                    <a:pt x="1165" y="289"/>
                  </a:lnTo>
                  <a:lnTo>
                    <a:pt x="1164" y="289"/>
                  </a:lnTo>
                  <a:lnTo>
                    <a:pt x="1162" y="290"/>
                  </a:lnTo>
                  <a:lnTo>
                    <a:pt x="1161" y="290"/>
                  </a:lnTo>
                  <a:lnTo>
                    <a:pt x="1160" y="290"/>
                  </a:lnTo>
                  <a:lnTo>
                    <a:pt x="1160" y="292"/>
                  </a:lnTo>
                  <a:lnTo>
                    <a:pt x="1159" y="292"/>
                  </a:lnTo>
                  <a:lnTo>
                    <a:pt x="1158" y="292"/>
                  </a:lnTo>
                  <a:lnTo>
                    <a:pt x="1154" y="292"/>
                  </a:lnTo>
                  <a:lnTo>
                    <a:pt x="1153" y="292"/>
                  </a:lnTo>
                  <a:lnTo>
                    <a:pt x="1152" y="292"/>
                  </a:lnTo>
                  <a:lnTo>
                    <a:pt x="1151" y="293"/>
                  </a:lnTo>
                  <a:lnTo>
                    <a:pt x="1150" y="293"/>
                  </a:lnTo>
                  <a:lnTo>
                    <a:pt x="1149" y="293"/>
                  </a:lnTo>
                  <a:lnTo>
                    <a:pt x="1147" y="292"/>
                  </a:lnTo>
                  <a:lnTo>
                    <a:pt x="1144" y="293"/>
                  </a:lnTo>
                  <a:lnTo>
                    <a:pt x="1138" y="293"/>
                  </a:lnTo>
                  <a:lnTo>
                    <a:pt x="1137" y="293"/>
                  </a:lnTo>
                  <a:lnTo>
                    <a:pt x="1136" y="293"/>
                  </a:lnTo>
                  <a:lnTo>
                    <a:pt x="1135" y="293"/>
                  </a:lnTo>
                  <a:lnTo>
                    <a:pt x="1133" y="293"/>
                  </a:lnTo>
                  <a:lnTo>
                    <a:pt x="1133" y="294"/>
                  </a:lnTo>
                  <a:lnTo>
                    <a:pt x="1132" y="294"/>
                  </a:lnTo>
                  <a:lnTo>
                    <a:pt x="1132" y="293"/>
                  </a:lnTo>
                  <a:lnTo>
                    <a:pt x="1132" y="292"/>
                  </a:lnTo>
                  <a:lnTo>
                    <a:pt x="1130" y="290"/>
                  </a:lnTo>
                  <a:lnTo>
                    <a:pt x="1129" y="290"/>
                  </a:lnTo>
                  <a:lnTo>
                    <a:pt x="1129" y="292"/>
                  </a:lnTo>
                  <a:lnTo>
                    <a:pt x="1128" y="292"/>
                  </a:lnTo>
                  <a:lnTo>
                    <a:pt x="1128" y="290"/>
                  </a:lnTo>
                  <a:lnTo>
                    <a:pt x="1128" y="289"/>
                  </a:lnTo>
                  <a:lnTo>
                    <a:pt x="1128" y="288"/>
                  </a:lnTo>
                  <a:lnTo>
                    <a:pt x="1129" y="288"/>
                  </a:lnTo>
                  <a:lnTo>
                    <a:pt x="1129" y="287"/>
                  </a:lnTo>
                  <a:lnTo>
                    <a:pt x="1130" y="287"/>
                  </a:lnTo>
                  <a:lnTo>
                    <a:pt x="1130" y="288"/>
                  </a:lnTo>
                  <a:close/>
                  <a:moveTo>
                    <a:pt x="1044" y="292"/>
                  </a:moveTo>
                  <a:lnTo>
                    <a:pt x="1043" y="292"/>
                  </a:lnTo>
                  <a:lnTo>
                    <a:pt x="1043" y="289"/>
                  </a:lnTo>
                  <a:lnTo>
                    <a:pt x="1044" y="287"/>
                  </a:lnTo>
                  <a:lnTo>
                    <a:pt x="1044" y="286"/>
                  </a:lnTo>
                  <a:lnTo>
                    <a:pt x="1046" y="286"/>
                  </a:lnTo>
                  <a:lnTo>
                    <a:pt x="1046" y="287"/>
                  </a:lnTo>
                  <a:lnTo>
                    <a:pt x="1047" y="287"/>
                  </a:lnTo>
                  <a:lnTo>
                    <a:pt x="1047" y="288"/>
                  </a:lnTo>
                  <a:lnTo>
                    <a:pt x="1047" y="289"/>
                  </a:lnTo>
                  <a:lnTo>
                    <a:pt x="1046" y="290"/>
                  </a:lnTo>
                  <a:lnTo>
                    <a:pt x="1044" y="290"/>
                  </a:lnTo>
                  <a:lnTo>
                    <a:pt x="1044" y="292"/>
                  </a:lnTo>
                  <a:close/>
                  <a:moveTo>
                    <a:pt x="1457" y="293"/>
                  </a:moveTo>
                  <a:lnTo>
                    <a:pt x="1456" y="294"/>
                  </a:lnTo>
                  <a:lnTo>
                    <a:pt x="1456" y="292"/>
                  </a:lnTo>
                  <a:lnTo>
                    <a:pt x="1456" y="289"/>
                  </a:lnTo>
                  <a:lnTo>
                    <a:pt x="1458" y="286"/>
                  </a:lnTo>
                  <a:lnTo>
                    <a:pt x="1460" y="286"/>
                  </a:lnTo>
                  <a:lnTo>
                    <a:pt x="1460" y="287"/>
                  </a:lnTo>
                  <a:lnTo>
                    <a:pt x="1458" y="288"/>
                  </a:lnTo>
                  <a:lnTo>
                    <a:pt x="1457" y="289"/>
                  </a:lnTo>
                  <a:lnTo>
                    <a:pt x="1458" y="290"/>
                  </a:lnTo>
                  <a:lnTo>
                    <a:pt x="1457" y="292"/>
                  </a:lnTo>
                  <a:lnTo>
                    <a:pt x="1457" y="293"/>
                  </a:lnTo>
                  <a:close/>
                  <a:moveTo>
                    <a:pt x="512" y="285"/>
                  </a:moveTo>
                  <a:lnTo>
                    <a:pt x="510" y="285"/>
                  </a:lnTo>
                  <a:lnTo>
                    <a:pt x="508" y="285"/>
                  </a:lnTo>
                  <a:lnTo>
                    <a:pt x="509" y="285"/>
                  </a:lnTo>
                  <a:lnTo>
                    <a:pt x="512" y="285"/>
                  </a:lnTo>
                  <a:close/>
                  <a:moveTo>
                    <a:pt x="1315" y="285"/>
                  </a:moveTo>
                  <a:lnTo>
                    <a:pt x="1314" y="286"/>
                  </a:lnTo>
                  <a:lnTo>
                    <a:pt x="1316" y="287"/>
                  </a:lnTo>
                  <a:lnTo>
                    <a:pt x="1317" y="288"/>
                  </a:lnTo>
                  <a:lnTo>
                    <a:pt x="1317" y="289"/>
                  </a:lnTo>
                  <a:lnTo>
                    <a:pt x="1317" y="290"/>
                  </a:lnTo>
                  <a:lnTo>
                    <a:pt x="1316" y="292"/>
                  </a:lnTo>
                  <a:lnTo>
                    <a:pt x="1315" y="293"/>
                  </a:lnTo>
                  <a:lnTo>
                    <a:pt x="1314" y="293"/>
                  </a:lnTo>
                  <a:lnTo>
                    <a:pt x="1317" y="294"/>
                  </a:lnTo>
                  <a:lnTo>
                    <a:pt x="1317" y="295"/>
                  </a:lnTo>
                  <a:lnTo>
                    <a:pt x="1316" y="295"/>
                  </a:lnTo>
                  <a:lnTo>
                    <a:pt x="1316" y="296"/>
                  </a:lnTo>
                  <a:lnTo>
                    <a:pt x="1315" y="296"/>
                  </a:lnTo>
                  <a:lnTo>
                    <a:pt x="1314" y="296"/>
                  </a:lnTo>
                  <a:lnTo>
                    <a:pt x="1314" y="295"/>
                  </a:lnTo>
                  <a:lnTo>
                    <a:pt x="1314" y="294"/>
                  </a:lnTo>
                  <a:lnTo>
                    <a:pt x="1313" y="295"/>
                  </a:lnTo>
                  <a:lnTo>
                    <a:pt x="1313" y="296"/>
                  </a:lnTo>
                  <a:lnTo>
                    <a:pt x="1311" y="296"/>
                  </a:lnTo>
                  <a:lnTo>
                    <a:pt x="1311" y="297"/>
                  </a:lnTo>
                  <a:lnTo>
                    <a:pt x="1310" y="297"/>
                  </a:lnTo>
                  <a:lnTo>
                    <a:pt x="1309" y="298"/>
                  </a:lnTo>
                  <a:lnTo>
                    <a:pt x="1307" y="298"/>
                  </a:lnTo>
                  <a:lnTo>
                    <a:pt x="1306" y="298"/>
                  </a:lnTo>
                  <a:lnTo>
                    <a:pt x="1306" y="297"/>
                  </a:lnTo>
                  <a:lnTo>
                    <a:pt x="1305" y="297"/>
                  </a:lnTo>
                  <a:lnTo>
                    <a:pt x="1306" y="297"/>
                  </a:lnTo>
                  <a:lnTo>
                    <a:pt x="1305" y="296"/>
                  </a:lnTo>
                  <a:lnTo>
                    <a:pt x="1303" y="296"/>
                  </a:lnTo>
                  <a:lnTo>
                    <a:pt x="1301" y="296"/>
                  </a:lnTo>
                  <a:lnTo>
                    <a:pt x="1300" y="296"/>
                  </a:lnTo>
                  <a:lnTo>
                    <a:pt x="1298" y="296"/>
                  </a:lnTo>
                  <a:lnTo>
                    <a:pt x="1298" y="295"/>
                  </a:lnTo>
                  <a:lnTo>
                    <a:pt x="1297" y="295"/>
                  </a:lnTo>
                  <a:lnTo>
                    <a:pt x="1296" y="295"/>
                  </a:lnTo>
                  <a:lnTo>
                    <a:pt x="1296" y="294"/>
                  </a:lnTo>
                  <a:lnTo>
                    <a:pt x="1294" y="294"/>
                  </a:lnTo>
                  <a:lnTo>
                    <a:pt x="1294" y="293"/>
                  </a:lnTo>
                  <a:lnTo>
                    <a:pt x="1292" y="293"/>
                  </a:lnTo>
                  <a:lnTo>
                    <a:pt x="1291" y="292"/>
                  </a:lnTo>
                  <a:lnTo>
                    <a:pt x="1292" y="290"/>
                  </a:lnTo>
                  <a:lnTo>
                    <a:pt x="1297" y="289"/>
                  </a:lnTo>
                  <a:lnTo>
                    <a:pt x="1297" y="288"/>
                  </a:lnTo>
                  <a:lnTo>
                    <a:pt x="1298" y="288"/>
                  </a:lnTo>
                  <a:lnTo>
                    <a:pt x="1299" y="288"/>
                  </a:lnTo>
                  <a:lnTo>
                    <a:pt x="1300" y="287"/>
                  </a:lnTo>
                  <a:lnTo>
                    <a:pt x="1301" y="286"/>
                  </a:lnTo>
                  <a:lnTo>
                    <a:pt x="1302" y="286"/>
                  </a:lnTo>
                  <a:lnTo>
                    <a:pt x="1303" y="286"/>
                  </a:lnTo>
                  <a:lnTo>
                    <a:pt x="1305" y="286"/>
                  </a:lnTo>
                  <a:lnTo>
                    <a:pt x="1306" y="286"/>
                  </a:lnTo>
                  <a:lnTo>
                    <a:pt x="1307" y="286"/>
                  </a:lnTo>
                  <a:lnTo>
                    <a:pt x="1309" y="286"/>
                  </a:lnTo>
                  <a:lnTo>
                    <a:pt x="1310" y="286"/>
                  </a:lnTo>
                  <a:lnTo>
                    <a:pt x="1310" y="285"/>
                  </a:lnTo>
                  <a:lnTo>
                    <a:pt x="1311" y="285"/>
                  </a:lnTo>
                  <a:lnTo>
                    <a:pt x="1311" y="284"/>
                  </a:lnTo>
                  <a:lnTo>
                    <a:pt x="1314" y="284"/>
                  </a:lnTo>
                  <a:lnTo>
                    <a:pt x="1315" y="284"/>
                  </a:lnTo>
                  <a:lnTo>
                    <a:pt x="1315" y="285"/>
                  </a:lnTo>
                  <a:close/>
                  <a:moveTo>
                    <a:pt x="1052" y="287"/>
                  </a:moveTo>
                  <a:lnTo>
                    <a:pt x="1052" y="288"/>
                  </a:lnTo>
                  <a:lnTo>
                    <a:pt x="1051" y="288"/>
                  </a:lnTo>
                  <a:lnTo>
                    <a:pt x="1051" y="287"/>
                  </a:lnTo>
                  <a:lnTo>
                    <a:pt x="1051" y="286"/>
                  </a:lnTo>
                  <a:lnTo>
                    <a:pt x="1053" y="285"/>
                  </a:lnTo>
                  <a:lnTo>
                    <a:pt x="1055" y="284"/>
                  </a:lnTo>
                  <a:lnTo>
                    <a:pt x="1055" y="285"/>
                  </a:lnTo>
                  <a:lnTo>
                    <a:pt x="1053" y="286"/>
                  </a:lnTo>
                  <a:lnTo>
                    <a:pt x="1052" y="287"/>
                  </a:lnTo>
                  <a:close/>
                  <a:moveTo>
                    <a:pt x="1098" y="283"/>
                  </a:moveTo>
                  <a:lnTo>
                    <a:pt x="1099" y="283"/>
                  </a:lnTo>
                  <a:lnTo>
                    <a:pt x="1100" y="283"/>
                  </a:lnTo>
                  <a:lnTo>
                    <a:pt x="1101" y="281"/>
                  </a:lnTo>
                  <a:lnTo>
                    <a:pt x="1103" y="283"/>
                  </a:lnTo>
                  <a:lnTo>
                    <a:pt x="1106" y="283"/>
                  </a:lnTo>
                  <a:lnTo>
                    <a:pt x="1107" y="284"/>
                  </a:lnTo>
                  <a:lnTo>
                    <a:pt x="1108" y="284"/>
                  </a:lnTo>
                  <a:lnTo>
                    <a:pt x="1110" y="285"/>
                  </a:lnTo>
                  <a:lnTo>
                    <a:pt x="1113" y="285"/>
                  </a:lnTo>
                  <a:lnTo>
                    <a:pt x="1115" y="285"/>
                  </a:lnTo>
                  <a:lnTo>
                    <a:pt x="1116" y="285"/>
                  </a:lnTo>
                  <a:lnTo>
                    <a:pt x="1117" y="286"/>
                  </a:lnTo>
                  <a:lnTo>
                    <a:pt x="1117" y="287"/>
                  </a:lnTo>
                  <a:lnTo>
                    <a:pt x="1117" y="286"/>
                  </a:lnTo>
                  <a:lnTo>
                    <a:pt x="1118" y="287"/>
                  </a:lnTo>
                  <a:lnTo>
                    <a:pt x="1119" y="287"/>
                  </a:lnTo>
                  <a:lnTo>
                    <a:pt x="1119" y="286"/>
                  </a:lnTo>
                  <a:lnTo>
                    <a:pt x="1119" y="284"/>
                  </a:lnTo>
                  <a:lnTo>
                    <a:pt x="1120" y="284"/>
                  </a:lnTo>
                  <a:lnTo>
                    <a:pt x="1120" y="285"/>
                  </a:lnTo>
                  <a:lnTo>
                    <a:pt x="1121" y="285"/>
                  </a:lnTo>
                  <a:lnTo>
                    <a:pt x="1122" y="285"/>
                  </a:lnTo>
                  <a:lnTo>
                    <a:pt x="1122" y="286"/>
                  </a:lnTo>
                  <a:lnTo>
                    <a:pt x="1122" y="287"/>
                  </a:lnTo>
                  <a:lnTo>
                    <a:pt x="1122" y="288"/>
                  </a:lnTo>
                  <a:lnTo>
                    <a:pt x="1124" y="288"/>
                  </a:lnTo>
                  <a:lnTo>
                    <a:pt x="1124" y="287"/>
                  </a:lnTo>
                  <a:lnTo>
                    <a:pt x="1124" y="286"/>
                  </a:lnTo>
                  <a:lnTo>
                    <a:pt x="1125" y="286"/>
                  </a:lnTo>
                  <a:lnTo>
                    <a:pt x="1126" y="286"/>
                  </a:lnTo>
                  <a:lnTo>
                    <a:pt x="1126" y="287"/>
                  </a:lnTo>
                  <a:lnTo>
                    <a:pt x="1126" y="288"/>
                  </a:lnTo>
                  <a:lnTo>
                    <a:pt x="1127" y="287"/>
                  </a:lnTo>
                  <a:lnTo>
                    <a:pt x="1127" y="288"/>
                  </a:lnTo>
                  <a:lnTo>
                    <a:pt x="1127" y="290"/>
                  </a:lnTo>
                  <a:lnTo>
                    <a:pt x="1127" y="292"/>
                  </a:lnTo>
                  <a:lnTo>
                    <a:pt x="1126" y="290"/>
                  </a:lnTo>
                  <a:lnTo>
                    <a:pt x="1125" y="290"/>
                  </a:lnTo>
                  <a:lnTo>
                    <a:pt x="1122" y="292"/>
                  </a:lnTo>
                  <a:lnTo>
                    <a:pt x="1121" y="292"/>
                  </a:lnTo>
                  <a:lnTo>
                    <a:pt x="1121" y="290"/>
                  </a:lnTo>
                  <a:lnTo>
                    <a:pt x="1120" y="290"/>
                  </a:lnTo>
                  <a:lnTo>
                    <a:pt x="1120" y="292"/>
                  </a:lnTo>
                  <a:lnTo>
                    <a:pt x="1119" y="292"/>
                  </a:lnTo>
                  <a:lnTo>
                    <a:pt x="1118" y="292"/>
                  </a:lnTo>
                  <a:lnTo>
                    <a:pt x="1117" y="292"/>
                  </a:lnTo>
                  <a:lnTo>
                    <a:pt x="1116" y="293"/>
                  </a:lnTo>
                  <a:lnTo>
                    <a:pt x="1116" y="294"/>
                  </a:lnTo>
                  <a:lnTo>
                    <a:pt x="1115" y="294"/>
                  </a:lnTo>
                  <a:lnTo>
                    <a:pt x="1113" y="293"/>
                  </a:lnTo>
                  <a:lnTo>
                    <a:pt x="1112" y="293"/>
                  </a:lnTo>
                  <a:lnTo>
                    <a:pt x="1111" y="293"/>
                  </a:lnTo>
                  <a:lnTo>
                    <a:pt x="1110" y="292"/>
                  </a:lnTo>
                  <a:lnTo>
                    <a:pt x="1109" y="292"/>
                  </a:lnTo>
                  <a:lnTo>
                    <a:pt x="1108" y="293"/>
                  </a:lnTo>
                  <a:lnTo>
                    <a:pt x="1104" y="294"/>
                  </a:lnTo>
                  <a:lnTo>
                    <a:pt x="1103" y="295"/>
                  </a:lnTo>
                  <a:lnTo>
                    <a:pt x="1100" y="295"/>
                  </a:lnTo>
                  <a:lnTo>
                    <a:pt x="1099" y="296"/>
                  </a:lnTo>
                  <a:lnTo>
                    <a:pt x="1098" y="296"/>
                  </a:lnTo>
                  <a:lnTo>
                    <a:pt x="1095" y="296"/>
                  </a:lnTo>
                  <a:lnTo>
                    <a:pt x="1094" y="296"/>
                  </a:lnTo>
                  <a:lnTo>
                    <a:pt x="1093" y="296"/>
                  </a:lnTo>
                  <a:lnTo>
                    <a:pt x="1093" y="295"/>
                  </a:lnTo>
                  <a:lnTo>
                    <a:pt x="1091" y="292"/>
                  </a:lnTo>
                  <a:lnTo>
                    <a:pt x="1091" y="290"/>
                  </a:lnTo>
                  <a:lnTo>
                    <a:pt x="1091" y="289"/>
                  </a:lnTo>
                  <a:lnTo>
                    <a:pt x="1091" y="288"/>
                  </a:lnTo>
                  <a:lnTo>
                    <a:pt x="1092" y="286"/>
                  </a:lnTo>
                  <a:lnTo>
                    <a:pt x="1092" y="285"/>
                  </a:lnTo>
                  <a:lnTo>
                    <a:pt x="1092" y="284"/>
                  </a:lnTo>
                  <a:lnTo>
                    <a:pt x="1094" y="283"/>
                  </a:lnTo>
                  <a:lnTo>
                    <a:pt x="1096" y="283"/>
                  </a:lnTo>
                  <a:lnTo>
                    <a:pt x="1098" y="281"/>
                  </a:lnTo>
                  <a:lnTo>
                    <a:pt x="1098" y="283"/>
                  </a:lnTo>
                  <a:close/>
                  <a:moveTo>
                    <a:pt x="1505" y="280"/>
                  </a:moveTo>
                  <a:lnTo>
                    <a:pt x="1508" y="281"/>
                  </a:lnTo>
                  <a:lnTo>
                    <a:pt x="1516" y="281"/>
                  </a:lnTo>
                  <a:lnTo>
                    <a:pt x="1518" y="283"/>
                  </a:lnTo>
                  <a:lnTo>
                    <a:pt x="1521" y="283"/>
                  </a:lnTo>
                  <a:lnTo>
                    <a:pt x="1523" y="281"/>
                  </a:lnTo>
                  <a:lnTo>
                    <a:pt x="1525" y="283"/>
                  </a:lnTo>
                  <a:lnTo>
                    <a:pt x="1526" y="283"/>
                  </a:lnTo>
                  <a:lnTo>
                    <a:pt x="1527" y="283"/>
                  </a:lnTo>
                  <a:lnTo>
                    <a:pt x="1531" y="283"/>
                  </a:lnTo>
                  <a:lnTo>
                    <a:pt x="1533" y="283"/>
                  </a:lnTo>
                  <a:lnTo>
                    <a:pt x="1533" y="284"/>
                  </a:lnTo>
                  <a:lnTo>
                    <a:pt x="1534" y="284"/>
                  </a:lnTo>
                  <a:lnTo>
                    <a:pt x="1535" y="284"/>
                  </a:lnTo>
                  <a:lnTo>
                    <a:pt x="1535" y="285"/>
                  </a:lnTo>
                  <a:lnTo>
                    <a:pt x="1537" y="285"/>
                  </a:lnTo>
                  <a:lnTo>
                    <a:pt x="1538" y="286"/>
                  </a:lnTo>
                  <a:lnTo>
                    <a:pt x="1539" y="286"/>
                  </a:lnTo>
                  <a:lnTo>
                    <a:pt x="1541" y="285"/>
                  </a:lnTo>
                  <a:lnTo>
                    <a:pt x="1548" y="286"/>
                  </a:lnTo>
                  <a:lnTo>
                    <a:pt x="1550" y="286"/>
                  </a:lnTo>
                  <a:lnTo>
                    <a:pt x="1551" y="286"/>
                  </a:lnTo>
                  <a:lnTo>
                    <a:pt x="1552" y="286"/>
                  </a:lnTo>
                  <a:lnTo>
                    <a:pt x="1553" y="286"/>
                  </a:lnTo>
                  <a:lnTo>
                    <a:pt x="1555" y="287"/>
                  </a:lnTo>
                  <a:lnTo>
                    <a:pt x="1556" y="287"/>
                  </a:lnTo>
                  <a:lnTo>
                    <a:pt x="1558" y="288"/>
                  </a:lnTo>
                  <a:lnTo>
                    <a:pt x="1557" y="288"/>
                  </a:lnTo>
                  <a:lnTo>
                    <a:pt x="1557" y="289"/>
                  </a:lnTo>
                  <a:lnTo>
                    <a:pt x="1553" y="289"/>
                  </a:lnTo>
                  <a:lnTo>
                    <a:pt x="1552" y="289"/>
                  </a:lnTo>
                  <a:lnTo>
                    <a:pt x="1551" y="289"/>
                  </a:lnTo>
                  <a:lnTo>
                    <a:pt x="1551" y="290"/>
                  </a:lnTo>
                  <a:lnTo>
                    <a:pt x="1550" y="290"/>
                  </a:lnTo>
                  <a:lnTo>
                    <a:pt x="1549" y="290"/>
                  </a:lnTo>
                  <a:lnTo>
                    <a:pt x="1548" y="292"/>
                  </a:lnTo>
                  <a:lnTo>
                    <a:pt x="1544" y="290"/>
                  </a:lnTo>
                  <a:lnTo>
                    <a:pt x="1544" y="292"/>
                  </a:lnTo>
                  <a:lnTo>
                    <a:pt x="1543" y="292"/>
                  </a:lnTo>
                  <a:lnTo>
                    <a:pt x="1542" y="292"/>
                  </a:lnTo>
                  <a:lnTo>
                    <a:pt x="1541" y="292"/>
                  </a:lnTo>
                  <a:lnTo>
                    <a:pt x="1540" y="292"/>
                  </a:lnTo>
                  <a:lnTo>
                    <a:pt x="1539" y="292"/>
                  </a:lnTo>
                  <a:lnTo>
                    <a:pt x="1538" y="290"/>
                  </a:lnTo>
                  <a:lnTo>
                    <a:pt x="1537" y="290"/>
                  </a:lnTo>
                  <a:lnTo>
                    <a:pt x="1535" y="292"/>
                  </a:lnTo>
                  <a:lnTo>
                    <a:pt x="1535" y="290"/>
                  </a:lnTo>
                  <a:lnTo>
                    <a:pt x="1535" y="292"/>
                  </a:lnTo>
                  <a:lnTo>
                    <a:pt x="1534" y="292"/>
                  </a:lnTo>
                  <a:lnTo>
                    <a:pt x="1534" y="293"/>
                  </a:lnTo>
                  <a:lnTo>
                    <a:pt x="1534" y="292"/>
                  </a:lnTo>
                  <a:lnTo>
                    <a:pt x="1533" y="292"/>
                  </a:lnTo>
                  <a:lnTo>
                    <a:pt x="1532" y="290"/>
                  </a:lnTo>
                  <a:lnTo>
                    <a:pt x="1531" y="290"/>
                  </a:lnTo>
                  <a:lnTo>
                    <a:pt x="1529" y="289"/>
                  </a:lnTo>
                  <a:lnTo>
                    <a:pt x="1527" y="289"/>
                  </a:lnTo>
                  <a:lnTo>
                    <a:pt x="1526" y="289"/>
                  </a:lnTo>
                  <a:lnTo>
                    <a:pt x="1525" y="289"/>
                  </a:lnTo>
                  <a:lnTo>
                    <a:pt x="1524" y="288"/>
                  </a:lnTo>
                  <a:lnTo>
                    <a:pt x="1523" y="288"/>
                  </a:lnTo>
                  <a:lnTo>
                    <a:pt x="1521" y="287"/>
                  </a:lnTo>
                  <a:lnTo>
                    <a:pt x="1520" y="286"/>
                  </a:lnTo>
                  <a:lnTo>
                    <a:pt x="1518" y="286"/>
                  </a:lnTo>
                  <a:lnTo>
                    <a:pt x="1517" y="286"/>
                  </a:lnTo>
                  <a:lnTo>
                    <a:pt x="1516" y="286"/>
                  </a:lnTo>
                  <a:lnTo>
                    <a:pt x="1515" y="286"/>
                  </a:lnTo>
                  <a:lnTo>
                    <a:pt x="1515" y="285"/>
                  </a:lnTo>
                  <a:lnTo>
                    <a:pt x="1514" y="285"/>
                  </a:lnTo>
                  <a:lnTo>
                    <a:pt x="1513" y="285"/>
                  </a:lnTo>
                  <a:lnTo>
                    <a:pt x="1512" y="285"/>
                  </a:lnTo>
                  <a:lnTo>
                    <a:pt x="1512" y="284"/>
                  </a:lnTo>
                  <a:lnTo>
                    <a:pt x="1512" y="285"/>
                  </a:lnTo>
                  <a:lnTo>
                    <a:pt x="1511" y="285"/>
                  </a:lnTo>
                  <a:lnTo>
                    <a:pt x="1509" y="285"/>
                  </a:lnTo>
                  <a:lnTo>
                    <a:pt x="1508" y="284"/>
                  </a:lnTo>
                  <a:lnTo>
                    <a:pt x="1507" y="284"/>
                  </a:lnTo>
                  <a:lnTo>
                    <a:pt x="1506" y="284"/>
                  </a:lnTo>
                  <a:lnTo>
                    <a:pt x="1505" y="284"/>
                  </a:lnTo>
                  <a:lnTo>
                    <a:pt x="1505" y="283"/>
                  </a:lnTo>
                  <a:lnTo>
                    <a:pt x="1504" y="283"/>
                  </a:lnTo>
                  <a:lnTo>
                    <a:pt x="1504" y="281"/>
                  </a:lnTo>
                  <a:lnTo>
                    <a:pt x="1503" y="281"/>
                  </a:lnTo>
                  <a:lnTo>
                    <a:pt x="1504" y="281"/>
                  </a:lnTo>
                  <a:lnTo>
                    <a:pt x="1504" y="280"/>
                  </a:lnTo>
                  <a:lnTo>
                    <a:pt x="1505" y="280"/>
                  </a:lnTo>
                  <a:close/>
                  <a:moveTo>
                    <a:pt x="518" y="280"/>
                  </a:moveTo>
                  <a:lnTo>
                    <a:pt x="520" y="280"/>
                  </a:lnTo>
                  <a:lnTo>
                    <a:pt x="518" y="281"/>
                  </a:lnTo>
                  <a:lnTo>
                    <a:pt x="517" y="283"/>
                  </a:lnTo>
                  <a:lnTo>
                    <a:pt x="515" y="283"/>
                  </a:lnTo>
                  <a:lnTo>
                    <a:pt x="515" y="284"/>
                  </a:lnTo>
                  <a:lnTo>
                    <a:pt x="514" y="283"/>
                  </a:lnTo>
                  <a:lnTo>
                    <a:pt x="514" y="281"/>
                  </a:lnTo>
                  <a:lnTo>
                    <a:pt x="514" y="280"/>
                  </a:lnTo>
                  <a:lnTo>
                    <a:pt x="513" y="280"/>
                  </a:lnTo>
                  <a:lnTo>
                    <a:pt x="513" y="279"/>
                  </a:lnTo>
                  <a:lnTo>
                    <a:pt x="514" y="279"/>
                  </a:lnTo>
                  <a:lnTo>
                    <a:pt x="516" y="279"/>
                  </a:lnTo>
                  <a:lnTo>
                    <a:pt x="516" y="278"/>
                  </a:lnTo>
                  <a:lnTo>
                    <a:pt x="517" y="278"/>
                  </a:lnTo>
                  <a:lnTo>
                    <a:pt x="517" y="279"/>
                  </a:lnTo>
                  <a:lnTo>
                    <a:pt x="518" y="279"/>
                  </a:lnTo>
                  <a:lnTo>
                    <a:pt x="518" y="280"/>
                  </a:lnTo>
                  <a:close/>
                  <a:moveTo>
                    <a:pt x="404" y="277"/>
                  </a:moveTo>
                  <a:lnTo>
                    <a:pt x="405" y="277"/>
                  </a:lnTo>
                  <a:lnTo>
                    <a:pt x="406" y="278"/>
                  </a:lnTo>
                  <a:lnTo>
                    <a:pt x="408" y="278"/>
                  </a:lnTo>
                  <a:lnTo>
                    <a:pt x="409" y="279"/>
                  </a:lnTo>
                  <a:lnTo>
                    <a:pt x="410" y="280"/>
                  </a:lnTo>
                  <a:lnTo>
                    <a:pt x="410" y="281"/>
                  </a:lnTo>
                  <a:lnTo>
                    <a:pt x="410" y="284"/>
                  </a:lnTo>
                  <a:lnTo>
                    <a:pt x="411" y="284"/>
                  </a:lnTo>
                  <a:lnTo>
                    <a:pt x="411" y="285"/>
                  </a:lnTo>
                  <a:lnTo>
                    <a:pt x="411" y="286"/>
                  </a:lnTo>
                  <a:lnTo>
                    <a:pt x="412" y="286"/>
                  </a:lnTo>
                  <a:lnTo>
                    <a:pt x="412" y="287"/>
                  </a:lnTo>
                  <a:lnTo>
                    <a:pt x="413" y="288"/>
                  </a:lnTo>
                  <a:lnTo>
                    <a:pt x="413" y="289"/>
                  </a:lnTo>
                  <a:lnTo>
                    <a:pt x="415" y="292"/>
                  </a:lnTo>
                  <a:lnTo>
                    <a:pt x="414" y="294"/>
                  </a:lnTo>
                  <a:lnTo>
                    <a:pt x="414" y="296"/>
                  </a:lnTo>
                  <a:lnTo>
                    <a:pt x="417" y="302"/>
                  </a:lnTo>
                  <a:lnTo>
                    <a:pt x="419" y="309"/>
                  </a:lnTo>
                  <a:lnTo>
                    <a:pt x="419" y="311"/>
                  </a:lnTo>
                  <a:lnTo>
                    <a:pt x="420" y="312"/>
                  </a:lnTo>
                  <a:lnTo>
                    <a:pt x="422" y="313"/>
                  </a:lnTo>
                  <a:lnTo>
                    <a:pt x="423" y="313"/>
                  </a:lnTo>
                  <a:lnTo>
                    <a:pt x="424" y="314"/>
                  </a:lnTo>
                  <a:lnTo>
                    <a:pt x="424" y="313"/>
                  </a:lnTo>
                  <a:lnTo>
                    <a:pt x="429" y="314"/>
                  </a:lnTo>
                  <a:lnTo>
                    <a:pt x="434" y="315"/>
                  </a:lnTo>
                  <a:lnTo>
                    <a:pt x="437" y="317"/>
                  </a:lnTo>
                  <a:lnTo>
                    <a:pt x="439" y="317"/>
                  </a:lnTo>
                  <a:lnTo>
                    <a:pt x="439" y="318"/>
                  </a:lnTo>
                  <a:lnTo>
                    <a:pt x="438" y="318"/>
                  </a:lnTo>
                  <a:lnTo>
                    <a:pt x="437" y="319"/>
                  </a:lnTo>
                  <a:lnTo>
                    <a:pt x="436" y="319"/>
                  </a:lnTo>
                  <a:lnTo>
                    <a:pt x="434" y="322"/>
                  </a:lnTo>
                  <a:lnTo>
                    <a:pt x="431" y="328"/>
                  </a:lnTo>
                  <a:lnTo>
                    <a:pt x="431" y="330"/>
                  </a:lnTo>
                  <a:lnTo>
                    <a:pt x="431" y="331"/>
                  </a:lnTo>
                  <a:lnTo>
                    <a:pt x="432" y="331"/>
                  </a:lnTo>
                  <a:lnTo>
                    <a:pt x="434" y="331"/>
                  </a:lnTo>
                  <a:lnTo>
                    <a:pt x="434" y="332"/>
                  </a:lnTo>
                  <a:lnTo>
                    <a:pt x="435" y="332"/>
                  </a:lnTo>
                  <a:lnTo>
                    <a:pt x="436" y="332"/>
                  </a:lnTo>
                  <a:lnTo>
                    <a:pt x="436" y="334"/>
                  </a:lnTo>
                  <a:lnTo>
                    <a:pt x="436" y="335"/>
                  </a:lnTo>
                  <a:lnTo>
                    <a:pt x="437" y="336"/>
                  </a:lnTo>
                  <a:lnTo>
                    <a:pt x="436" y="336"/>
                  </a:lnTo>
                  <a:lnTo>
                    <a:pt x="435" y="337"/>
                  </a:lnTo>
                  <a:lnTo>
                    <a:pt x="435" y="336"/>
                  </a:lnTo>
                  <a:lnTo>
                    <a:pt x="434" y="337"/>
                  </a:lnTo>
                  <a:lnTo>
                    <a:pt x="434" y="336"/>
                  </a:lnTo>
                  <a:lnTo>
                    <a:pt x="431" y="336"/>
                  </a:lnTo>
                  <a:lnTo>
                    <a:pt x="430" y="336"/>
                  </a:lnTo>
                  <a:lnTo>
                    <a:pt x="430" y="337"/>
                  </a:lnTo>
                  <a:lnTo>
                    <a:pt x="429" y="337"/>
                  </a:lnTo>
                  <a:lnTo>
                    <a:pt x="428" y="337"/>
                  </a:lnTo>
                  <a:lnTo>
                    <a:pt x="428" y="336"/>
                  </a:lnTo>
                  <a:lnTo>
                    <a:pt x="428" y="335"/>
                  </a:lnTo>
                  <a:lnTo>
                    <a:pt x="427" y="335"/>
                  </a:lnTo>
                  <a:lnTo>
                    <a:pt x="427" y="334"/>
                  </a:lnTo>
                  <a:lnTo>
                    <a:pt x="426" y="334"/>
                  </a:lnTo>
                  <a:lnTo>
                    <a:pt x="426" y="332"/>
                  </a:lnTo>
                  <a:lnTo>
                    <a:pt x="424" y="332"/>
                  </a:lnTo>
                  <a:lnTo>
                    <a:pt x="424" y="331"/>
                  </a:lnTo>
                  <a:lnTo>
                    <a:pt x="422" y="331"/>
                  </a:lnTo>
                  <a:lnTo>
                    <a:pt x="421" y="331"/>
                  </a:lnTo>
                  <a:lnTo>
                    <a:pt x="420" y="330"/>
                  </a:lnTo>
                  <a:lnTo>
                    <a:pt x="412" y="327"/>
                  </a:lnTo>
                  <a:lnTo>
                    <a:pt x="411" y="327"/>
                  </a:lnTo>
                  <a:lnTo>
                    <a:pt x="409" y="327"/>
                  </a:lnTo>
                  <a:lnTo>
                    <a:pt x="405" y="322"/>
                  </a:lnTo>
                  <a:lnTo>
                    <a:pt x="405" y="321"/>
                  </a:lnTo>
                  <a:lnTo>
                    <a:pt x="405" y="319"/>
                  </a:lnTo>
                  <a:lnTo>
                    <a:pt x="405" y="318"/>
                  </a:lnTo>
                  <a:lnTo>
                    <a:pt x="406" y="315"/>
                  </a:lnTo>
                  <a:lnTo>
                    <a:pt x="406" y="314"/>
                  </a:lnTo>
                  <a:lnTo>
                    <a:pt x="406" y="313"/>
                  </a:lnTo>
                  <a:lnTo>
                    <a:pt x="405" y="312"/>
                  </a:lnTo>
                  <a:lnTo>
                    <a:pt x="403" y="311"/>
                  </a:lnTo>
                  <a:lnTo>
                    <a:pt x="402" y="311"/>
                  </a:lnTo>
                  <a:lnTo>
                    <a:pt x="402" y="309"/>
                  </a:lnTo>
                  <a:lnTo>
                    <a:pt x="402" y="307"/>
                  </a:lnTo>
                  <a:lnTo>
                    <a:pt x="402" y="306"/>
                  </a:lnTo>
                  <a:lnTo>
                    <a:pt x="402" y="305"/>
                  </a:lnTo>
                  <a:lnTo>
                    <a:pt x="401" y="305"/>
                  </a:lnTo>
                  <a:lnTo>
                    <a:pt x="401" y="304"/>
                  </a:lnTo>
                  <a:lnTo>
                    <a:pt x="401" y="303"/>
                  </a:lnTo>
                  <a:lnTo>
                    <a:pt x="401" y="302"/>
                  </a:lnTo>
                  <a:lnTo>
                    <a:pt x="400" y="301"/>
                  </a:lnTo>
                  <a:lnTo>
                    <a:pt x="397" y="301"/>
                  </a:lnTo>
                  <a:lnTo>
                    <a:pt x="396" y="300"/>
                  </a:lnTo>
                  <a:lnTo>
                    <a:pt x="396" y="301"/>
                  </a:lnTo>
                  <a:lnTo>
                    <a:pt x="395" y="301"/>
                  </a:lnTo>
                  <a:lnTo>
                    <a:pt x="394" y="300"/>
                  </a:lnTo>
                  <a:lnTo>
                    <a:pt x="393" y="298"/>
                  </a:lnTo>
                  <a:lnTo>
                    <a:pt x="392" y="298"/>
                  </a:lnTo>
                  <a:lnTo>
                    <a:pt x="389" y="300"/>
                  </a:lnTo>
                  <a:lnTo>
                    <a:pt x="388" y="301"/>
                  </a:lnTo>
                  <a:lnTo>
                    <a:pt x="387" y="301"/>
                  </a:lnTo>
                  <a:lnTo>
                    <a:pt x="385" y="301"/>
                  </a:lnTo>
                  <a:lnTo>
                    <a:pt x="383" y="301"/>
                  </a:lnTo>
                  <a:lnTo>
                    <a:pt x="381" y="300"/>
                  </a:lnTo>
                  <a:lnTo>
                    <a:pt x="381" y="298"/>
                  </a:lnTo>
                  <a:lnTo>
                    <a:pt x="380" y="298"/>
                  </a:lnTo>
                  <a:lnTo>
                    <a:pt x="379" y="298"/>
                  </a:lnTo>
                  <a:lnTo>
                    <a:pt x="378" y="298"/>
                  </a:lnTo>
                  <a:lnTo>
                    <a:pt x="377" y="298"/>
                  </a:lnTo>
                  <a:lnTo>
                    <a:pt x="376" y="297"/>
                  </a:lnTo>
                  <a:lnTo>
                    <a:pt x="376" y="296"/>
                  </a:lnTo>
                  <a:lnTo>
                    <a:pt x="377" y="294"/>
                  </a:lnTo>
                  <a:lnTo>
                    <a:pt x="377" y="293"/>
                  </a:lnTo>
                  <a:lnTo>
                    <a:pt x="378" y="293"/>
                  </a:lnTo>
                  <a:lnTo>
                    <a:pt x="383" y="290"/>
                  </a:lnTo>
                  <a:lnTo>
                    <a:pt x="385" y="289"/>
                  </a:lnTo>
                  <a:lnTo>
                    <a:pt x="386" y="287"/>
                  </a:lnTo>
                  <a:lnTo>
                    <a:pt x="386" y="286"/>
                  </a:lnTo>
                  <a:lnTo>
                    <a:pt x="385" y="285"/>
                  </a:lnTo>
                  <a:lnTo>
                    <a:pt x="384" y="285"/>
                  </a:lnTo>
                  <a:lnTo>
                    <a:pt x="384" y="284"/>
                  </a:lnTo>
                  <a:lnTo>
                    <a:pt x="385" y="284"/>
                  </a:lnTo>
                  <a:lnTo>
                    <a:pt x="384" y="283"/>
                  </a:lnTo>
                  <a:lnTo>
                    <a:pt x="385" y="283"/>
                  </a:lnTo>
                  <a:lnTo>
                    <a:pt x="386" y="283"/>
                  </a:lnTo>
                  <a:lnTo>
                    <a:pt x="386" y="281"/>
                  </a:lnTo>
                  <a:lnTo>
                    <a:pt x="387" y="281"/>
                  </a:lnTo>
                  <a:lnTo>
                    <a:pt x="388" y="279"/>
                  </a:lnTo>
                  <a:lnTo>
                    <a:pt x="389" y="279"/>
                  </a:lnTo>
                  <a:lnTo>
                    <a:pt x="391" y="279"/>
                  </a:lnTo>
                  <a:lnTo>
                    <a:pt x="392" y="279"/>
                  </a:lnTo>
                  <a:lnTo>
                    <a:pt x="393" y="278"/>
                  </a:lnTo>
                  <a:lnTo>
                    <a:pt x="394" y="278"/>
                  </a:lnTo>
                  <a:lnTo>
                    <a:pt x="394" y="279"/>
                  </a:lnTo>
                  <a:lnTo>
                    <a:pt x="395" y="280"/>
                  </a:lnTo>
                  <a:lnTo>
                    <a:pt x="395" y="281"/>
                  </a:lnTo>
                  <a:lnTo>
                    <a:pt x="395" y="283"/>
                  </a:lnTo>
                  <a:lnTo>
                    <a:pt x="396" y="283"/>
                  </a:lnTo>
                  <a:lnTo>
                    <a:pt x="397" y="283"/>
                  </a:lnTo>
                  <a:lnTo>
                    <a:pt x="397" y="284"/>
                  </a:lnTo>
                  <a:lnTo>
                    <a:pt x="396" y="285"/>
                  </a:lnTo>
                  <a:lnTo>
                    <a:pt x="395" y="285"/>
                  </a:lnTo>
                  <a:lnTo>
                    <a:pt x="396" y="286"/>
                  </a:lnTo>
                  <a:lnTo>
                    <a:pt x="397" y="287"/>
                  </a:lnTo>
                  <a:lnTo>
                    <a:pt x="398" y="287"/>
                  </a:lnTo>
                  <a:lnTo>
                    <a:pt x="400" y="287"/>
                  </a:lnTo>
                  <a:lnTo>
                    <a:pt x="400" y="288"/>
                  </a:lnTo>
                  <a:lnTo>
                    <a:pt x="401" y="288"/>
                  </a:lnTo>
                  <a:lnTo>
                    <a:pt x="402" y="288"/>
                  </a:lnTo>
                  <a:lnTo>
                    <a:pt x="402" y="287"/>
                  </a:lnTo>
                  <a:lnTo>
                    <a:pt x="401" y="286"/>
                  </a:lnTo>
                  <a:lnTo>
                    <a:pt x="400" y="285"/>
                  </a:lnTo>
                  <a:lnTo>
                    <a:pt x="400" y="284"/>
                  </a:lnTo>
                  <a:lnTo>
                    <a:pt x="400" y="283"/>
                  </a:lnTo>
                  <a:lnTo>
                    <a:pt x="398" y="281"/>
                  </a:lnTo>
                  <a:lnTo>
                    <a:pt x="398" y="280"/>
                  </a:lnTo>
                  <a:lnTo>
                    <a:pt x="398" y="279"/>
                  </a:lnTo>
                  <a:lnTo>
                    <a:pt x="397" y="278"/>
                  </a:lnTo>
                  <a:lnTo>
                    <a:pt x="398" y="278"/>
                  </a:lnTo>
                  <a:lnTo>
                    <a:pt x="402" y="278"/>
                  </a:lnTo>
                  <a:lnTo>
                    <a:pt x="403" y="278"/>
                  </a:lnTo>
                  <a:lnTo>
                    <a:pt x="404" y="277"/>
                  </a:lnTo>
                  <a:close/>
                  <a:moveTo>
                    <a:pt x="1063" y="280"/>
                  </a:moveTo>
                  <a:lnTo>
                    <a:pt x="1063" y="281"/>
                  </a:lnTo>
                  <a:lnTo>
                    <a:pt x="1063" y="280"/>
                  </a:lnTo>
                  <a:lnTo>
                    <a:pt x="1064" y="281"/>
                  </a:lnTo>
                  <a:lnTo>
                    <a:pt x="1064" y="283"/>
                  </a:lnTo>
                  <a:lnTo>
                    <a:pt x="1064" y="284"/>
                  </a:lnTo>
                  <a:lnTo>
                    <a:pt x="1064" y="285"/>
                  </a:lnTo>
                  <a:lnTo>
                    <a:pt x="1063" y="285"/>
                  </a:lnTo>
                  <a:lnTo>
                    <a:pt x="1061" y="285"/>
                  </a:lnTo>
                  <a:lnTo>
                    <a:pt x="1060" y="285"/>
                  </a:lnTo>
                  <a:lnTo>
                    <a:pt x="1059" y="285"/>
                  </a:lnTo>
                  <a:lnTo>
                    <a:pt x="1059" y="284"/>
                  </a:lnTo>
                  <a:lnTo>
                    <a:pt x="1058" y="283"/>
                  </a:lnTo>
                  <a:lnTo>
                    <a:pt x="1059" y="283"/>
                  </a:lnTo>
                  <a:lnTo>
                    <a:pt x="1059" y="281"/>
                  </a:lnTo>
                  <a:lnTo>
                    <a:pt x="1059" y="280"/>
                  </a:lnTo>
                  <a:lnTo>
                    <a:pt x="1058" y="279"/>
                  </a:lnTo>
                  <a:lnTo>
                    <a:pt x="1059" y="279"/>
                  </a:lnTo>
                  <a:lnTo>
                    <a:pt x="1059" y="278"/>
                  </a:lnTo>
                  <a:lnTo>
                    <a:pt x="1059" y="277"/>
                  </a:lnTo>
                  <a:lnTo>
                    <a:pt x="1060" y="277"/>
                  </a:lnTo>
                  <a:lnTo>
                    <a:pt x="1061" y="277"/>
                  </a:lnTo>
                  <a:lnTo>
                    <a:pt x="1061" y="279"/>
                  </a:lnTo>
                  <a:lnTo>
                    <a:pt x="1061" y="280"/>
                  </a:lnTo>
                  <a:lnTo>
                    <a:pt x="1063" y="280"/>
                  </a:lnTo>
                  <a:close/>
                  <a:moveTo>
                    <a:pt x="1492" y="276"/>
                  </a:moveTo>
                  <a:lnTo>
                    <a:pt x="1492" y="277"/>
                  </a:lnTo>
                  <a:lnTo>
                    <a:pt x="1495" y="276"/>
                  </a:lnTo>
                  <a:lnTo>
                    <a:pt x="1496" y="277"/>
                  </a:lnTo>
                  <a:lnTo>
                    <a:pt x="1498" y="276"/>
                  </a:lnTo>
                  <a:lnTo>
                    <a:pt x="1498" y="277"/>
                  </a:lnTo>
                  <a:lnTo>
                    <a:pt x="1499" y="277"/>
                  </a:lnTo>
                  <a:lnTo>
                    <a:pt x="1497" y="278"/>
                  </a:lnTo>
                  <a:lnTo>
                    <a:pt x="1494" y="278"/>
                  </a:lnTo>
                  <a:lnTo>
                    <a:pt x="1491" y="278"/>
                  </a:lnTo>
                  <a:lnTo>
                    <a:pt x="1490" y="277"/>
                  </a:lnTo>
                  <a:lnTo>
                    <a:pt x="1491" y="277"/>
                  </a:lnTo>
                  <a:lnTo>
                    <a:pt x="1491" y="276"/>
                  </a:lnTo>
                  <a:lnTo>
                    <a:pt x="1492" y="276"/>
                  </a:lnTo>
                  <a:close/>
                  <a:moveTo>
                    <a:pt x="1202" y="271"/>
                  </a:moveTo>
                  <a:lnTo>
                    <a:pt x="1203" y="272"/>
                  </a:lnTo>
                  <a:lnTo>
                    <a:pt x="1204" y="272"/>
                  </a:lnTo>
                  <a:lnTo>
                    <a:pt x="1204" y="273"/>
                  </a:lnTo>
                  <a:lnTo>
                    <a:pt x="1203" y="273"/>
                  </a:lnTo>
                  <a:lnTo>
                    <a:pt x="1202" y="275"/>
                  </a:lnTo>
                  <a:lnTo>
                    <a:pt x="1201" y="275"/>
                  </a:lnTo>
                  <a:lnTo>
                    <a:pt x="1201" y="273"/>
                  </a:lnTo>
                  <a:lnTo>
                    <a:pt x="1201" y="272"/>
                  </a:lnTo>
                  <a:lnTo>
                    <a:pt x="1202" y="272"/>
                  </a:lnTo>
                  <a:lnTo>
                    <a:pt x="1202" y="271"/>
                  </a:lnTo>
                  <a:close/>
                  <a:moveTo>
                    <a:pt x="1221" y="275"/>
                  </a:moveTo>
                  <a:lnTo>
                    <a:pt x="1222" y="275"/>
                  </a:lnTo>
                  <a:lnTo>
                    <a:pt x="1223" y="275"/>
                  </a:lnTo>
                  <a:lnTo>
                    <a:pt x="1224" y="275"/>
                  </a:lnTo>
                  <a:lnTo>
                    <a:pt x="1224" y="276"/>
                  </a:lnTo>
                  <a:lnTo>
                    <a:pt x="1227" y="277"/>
                  </a:lnTo>
                  <a:lnTo>
                    <a:pt x="1228" y="278"/>
                  </a:lnTo>
                  <a:lnTo>
                    <a:pt x="1229" y="279"/>
                  </a:lnTo>
                  <a:lnTo>
                    <a:pt x="1230" y="279"/>
                  </a:lnTo>
                  <a:lnTo>
                    <a:pt x="1231" y="279"/>
                  </a:lnTo>
                  <a:lnTo>
                    <a:pt x="1232" y="280"/>
                  </a:lnTo>
                  <a:lnTo>
                    <a:pt x="1232" y="283"/>
                  </a:lnTo>
                  <a:lnTo>
                    <a:pt x="1232" y="284"/>
                  </a:lnTo>
                  <a:lnTo>
                    <a:pt x="1231" y="285"/>
                  </a:lnTo>
                  <a:lnTo>
                    <a:pt x="1230" y="285"/>
                  </a:lnTo>
                  <a:lnTo>
                    <a:pt x="1229" y="285"/>
                  </a:lnTo>
                  <a:lnTo>
                    <a:pt x="1224" y="284"/>
                  </a:lnTo>
                  <a:lnTo>
                    <a:pt x="1223" y="284"/>
                  </a:lnTo>
                  <a:lnTo>
                    <a:pt x="1222" y="285"/>
                  </a:lnTo>
                  <a:lnTo>
                    <a:pt x="1221" y="285"/>
                  </a:lnTo>
                  <a:lnTo>
                    <a:pt x="1215" y="284"/>
                  </a:lnTo>
                  <a:lnTo>
                    <a:pt x="1215" y="285"/>
                  </a:lnTo>
                  <a:lnTo>
                    <a:pt x="1214" y="285"/>
                  </a:lnTo>
                  <a:lnTo>
                    <a:pt x="1214" y="286"/>
                  </a:lnTo>
                  <a:lnTo>
                    <a:pt x="1211" y="286"/>
                  </a:lnTo>
                  <a:lnTo>
                    <a:pt x="1210" y="286"/>
                  </a:lnTo>
                  <a:lnTo>
                    <a:pt x="1208" y="285"/>
                  </a:lnTo>
                  <a:lnTo>
                    <a:pt x="1206" y="284"/>
                  </a:lnTo>
                  <a:lnTo>
                    <a:pt x="1204" y="283"/>
                  </a:lnTo>
                  <a:lnTo>
                    <a:pt x="1204" y="281"/>
                  </a:lnTo>
                  <a:lnTo>
                    <a:pt x="1204" y="280"/>
                  </a:lnTo>
                  <a:lnTo>
                    <a:pt x="1204" y="279"/>
                  </a:lnTo>
                  <a:lnTo>
                    <a:pt x="1204" y="278"/>
                  </a:lnTo>
                  <a:lnTo>
                    <a:pt x="1205" y="278"/>
                  </a:lnTo>
                  <a:lnTo>
                    <a:pt x="1205" y="277"/>
                  </a:lnTo>
                  <a:lnTo>
                    <a:pt x="1205" y="276"/>
                  </a:lnTo>
                  <a:lnTo>
                    <a:pt x="1205" y="275"/>
                  </a:lnTo>
                  <a:lnTo>
                    <a:pt x="1205" y="273"/>
                  </a:lnTo>
                  <a:lnTo>
                    <a:pt x="1206" y="273"/>
                  </a:lnTo>
                  <a:lnTo>
                    <a:pt x="1206" y="275"/>
                  </a:lnTo>
                  <a:lnTo>
                    <a:pt x="1207" y="275"/>
                  </a:lnTo>
                  <a:lnTo>
                    <a:pt x="1207" y="276"/>
                  </a:lnTo>
                  <a:lnTo>
                    <a:pt x="1208" y="275"/>
                  </a:lnTo>
                  <a:lnTo>
                    <a:pt x="1208" y="273"/>
                  </a:lnTo>
                  <a:lnTo>
                    <a:pt x="1213" y="271"/>
                  </a:lnTo>
                  <a:lnTo>
                    <a:pt x="1216" y="271"/>
                  </a:lnTo>
                  <a:lnTo>
                    <a:pt x="1218" y="271"/>
                  </a:lnTo>
                  <a:lnTo>
                    <a:pt x="1218" y="272"/>
                  </a:lnTo>
                  <a:lnTo>
                    <a:pt x="1219" y="272"/>
                  </a:lnTo>
                  <a:lnTo>
                    <a:pt x="1219" y="273"/>
                  </a:lnTo>
                  <a:lnTo>
                    <a:pt x="1220" y="273"/>
                  </a:lnTo>
                  <a:lnTo>
                    <a:pt x="1221" y="275"/>
                  </a:lnTo>
                  <a:close/>
                  <a:moveTo>
                    <a:pt x="526" y="269"/>
                  </a:moveTo>
                  <a:lnTo>
                    <a:pt x="525" y="270"/>
                  </a:lnTo>
                  <a:lnTo>
                    <a:pt x="525" y="269"/>
                  </a:lnTo>
                  <a:lnTo>
                    <a:pt x="525" y="270"/>
                  </a:lnTo>
                  <a:lnTo>
                    <a:pt x="524" y="270"/>
                  </a:lnTo>
                  <a:lnTo>
                    <a:pt x="524" y="269"/>
                  </a:lnTo>
                  <a:lnTo>
                    <a:pt x="525" y="269"/>
                  </a:lnTo>
                  <a:lnTo>
                    <a:pt x="526" y="268"/>
                  </a:lnTo>
                  <a:lnTo>
                    <a:pt x="527" y="268"/>
                  </a:lnTo>
                  <a:lnTo>
                    <a:pt x="526" y="269"/>
                  </a:lnTo>
                  <a:close/>
                  <a:moveTo>
                    <a:pt x="1215" y="267"/>
                  </a:moveTo>
                  <a:lnTo>
                    <a:pt x="1215" y="268"/>
                  </a:lnTo>
                  <a:lnTo>
                    <a:pt x="1214" y="269"/>
                  </a:lnTo>
                  <a:lnTo>
                    <a:pt x="1212" y="268"/>
                  </a:lnTo>
                  <a:lnTo>
                    <a:pt x="1210" y="268"/>
                  </a:lnTo>
                  <a:lnTo>
                    <a:pt x="1208" y="268"/>
                  </a:lnTo>
                  <a:lnTo>
                    <a:pt x="1207" y="268"/>
                  </a:lnTo>
                  <a:lnTo>
                    <a:pt x="1206" y="267"/>
                  </a:lnTo>
                  <a:lnTo>
                    <a:pt x="1207" y="267"/>
                  </a:lnTo>
                  <a:lnTo>
                    <a:pt x="1208" y="265"/>
                  </a:lnTo>
                  <a:lnTo>
                    <a:pt x="1210" y="264"/>
                  </a:lnTo>
                  <a:lnTo>
                    <a:pt x="1212" y="265"/>
                  </a:lnTo>
                  <a:lnTo>
                    <a:pt x="1213" y="267"/>
                  </a:lnTo>
                  <a:lnTo>
                    <a:pt x="1214" y="267"/>
                  </a:lnTo>
                  <a:lnTo>
                    <a:pt x="1215" y="267"/>
                  </a:lnTo>
                  <a:close/>
                  <a:moveTo>
                    <a:pt x="529" y="267"/>
                  </a:moveTo>
                  <a:lnTo>
                    <a:pt x="529" y="265"/>
                  </a:lnTo>
                  <a:lnTo>
                    <a:pt x="530" y="264"/>
                  </a:lnTo>
                  <a:lnTo>
                    <a:pt x="530" y="265"/>
                  </a:lnTo>
                  <a:lnTo>
                    <a:pt x="530" y="267"/>
                  </a:lnTo>
                  <a:lnTo>
                    <a:pt x="529" y="267"/>
                  </a:lnTo>
                  <a:close/>
                  <a:moveTo>
                    <a:pt x="1048" y="264"/>
                  </a:moveTo>
                  <a:lnTo>
                    <a:pt x="1050" y="267"/>
                  </a:lnTo>
                  <a:lnTo>
                    <a:pt x="1049" y="268"/>
                  </a:lnTo>
                  <a:lnTo>
                    <a:pt x="1048" y="268"/>
                  </a:lnTo>
                  <a:lnTo>
                    <a:pt x="1048" y="269"/>
                  </a:lnTo>
                  <a:lnTo>
                    <a:pt x="1048" y="270"/>
                  </a:lnTo>
                  <a:lnTo>
                    <a:pt x="1049" y="270"/>
                  </a:lnTo>
                  <a:lnTo>
                    <a:pt x="1049" y="271"/>
                  </a:lnTo>
                  <a:lnTo>
                    <a:pt x="1049" y="272"/>
                  </a:lnTo>
                  <a:lnTo>
                    <a:pt x="1049" y="273"/>
                  </a:lnTo>
                  <a:lnTo>
                    <a:pt x="1050" y="272"/>
                  </a:lnTo>
                  <a:lnTo>
                    <a:pt x="1051" y="271"/>
                  </a:lnTo>
                  <a:lnTo>
                    <a:pt x="1052" y="270"/>
                  </a:lnTo>
                  <a:lnTo>
                    <a:pt x="1052" y="269"/>
                  </a:lnTo>
                  <a:lnTo>
                    <a:pt x="1053" y="269"/>
                  </a:lnTo>
                  <a:lnTo>
                    <a:pt x="1053" y="268"/>
                  </a:lnTo>
                  <a:lnTo>
                    <a:pt x="1053" y="267"/>
                  </a:lnTo>
                  <a:lnTo>
                    <a:pt x="1055" y="267"/>
                  </a:lnTo>
                  <a:lnTo>
                    <a:pt x="1056" y="267"/>
                  </a:lnTo>
                  <a:lnTo>
                    <a:pt x="1056" y="268"/>
                  </a:lnTo>
                  <a:lnTo>
                    <a:pt x="1057" y="268"/>
                  </a:lnTo>
                  <a:lnTo>
                    <a:pt x="1058" y="267"/>
                  </a:lnTo>
                  <a:lnTo>
                    <a:pt x="1059" y="268"/>
                  </a:lnTo>
                  <a:lnTo>
                    <a:pt x="1060" y="268"/>
                  </a:lnTo>
                  <a:lnTo>
                    <a:pt x="1061" y="269"/>
                  </a:lnTo>
                  <a:lnTo>
                    <a:pt x="1061" y="270"/>
                  </a:lnTo>
                  <a:lnTo>
                    <a:pt x="1061" y="272"/>
                  </a:lnTo>
                  <a:lnTo>
                    <a:pt x="1060" y="272"/>
                  </a:lnTo>
                  <a:lnTo>
                    <a:pt x="1060" y="273"/>
                  </a:lnTo>
                  <a:lnTo>
                    <a:pt x="1060" y="275"/>
                  </a:lnTo>
                  <a:lnTo>
                    <a:pt x="1059" y="276"/>
                  </a:lnTo>
                  <a:lnTo>
                    <a:pt x="1058" y="277"/>
                  </a:lnTo>
                  <a:lnTo>
                    <a:pt x="1057" y="277"/>
                  </a:lnTo>
                  <a:lnTo>
                    <a:pt x="1056" y="278"/>
                  </a:lnTo>
                  <a:lnTo>
                    <a:pt x="1055" y="277"/>
                  </a:lnTo>
                  <a:lnTo>
                    <a:pt x="1055" y="278"/>
                  </a:lnTo>
                  <a:lnTo>
                    <a:pt x="1055" y="276"/>
                  </a:lnTo>
                  <a:lnTo>
                    <a:pt x="1053" y="276"/>
                  </a:lnTo>
                  <a:lnTo>
                    <a:pt x="1053" y="275"/>
                  </a:lnTo>
                  <a:lnTo>
                    <a:pt x="1052" y="273"/>
                  </a:lnTo>
                  <a:lnTo>
                    <a:pt x="1051" y="275"/>
                  </a:lnTo>
                  <a:lnTo>
                    <a:pt x="1050" y="276"/>
                  </a:lnTo>
                  <a:lnTo>
                    <a:pt x="1050" y="278"/>
                  </a:lnTo>
                  <a:lnTo>
                    <a:pt x="1050" y="280"/>
                  </a:lnTo>
                  <a:lnTo>
                    <a:pt x="1050" y="281"/>
                  </a:lnTo>
                  <a:lnTo>
                    <a:pt x="1050" y="283"/>
                  </a:lnTo>
                  <a:lnTo>
                    <a:pt x="1050" y="281"/>
                  </a:lnTo>
                  <a:lnTo>
                    <a:pt x="1049" y="281"/>
                  </a:lnTo>
                  <a:lnTo>
                    <a:pt x="1049" y="280"/>
                  </a:lnTo>
                  <a:lnTo>
                    <a:pt x="1048" y="281"/>
                  </a:lnTo>
                  <a:lnTo>
                    <a:pt x="1047" y="281"/>
                  </a:lnTo>
                  <a:lnTo>
                    <a:pt x="1047" y="280"/>
                  </a:lnTo>
                  <a:lnTo>
                    <a:pt x="1046" y="280"/>
                  </a:lnTo>
                  <a:lnTo>
                    <a:pt x="1044" y="280"/>
                  </a:lnTo>
                  <a:lnTo>
                    <a:pt x="1044" y="279"/>
                  </a:lnTo>
                  <a:lnTo>
                    <a:pt x="1046" y="279"/>
                  </a:lnTo>
                  <a:lnTo>
                    <a:pt x="1048" y="278"/>
                  </a:lnTo>
                  <a:lnTo>
                    <a:pt x="1048" y="277"/>
                  </a:lnTo>
                  <a:lnTo>
                    <a:pt x="1047" y="271"/>
                  </a:lnTo>
                  <a:lnTo>
                    <a:pt x="1047" y="270"/>
                  </a:lnTo>
                  <a:lnTo>
                    <a:pt x="1046" y="270"/>
                  </a:lnTo>
                  <a:lnTo>
                    <a:pt x="1046" y="271"/>
                  </a:lnTo>
                  <a:lnTo>
                    <a:pt x="1044" y="271"/>
                  </a:lnTo>
                  <a:lnTo>
                    <a:pt x="1043" y="273"/>
                  </a:lnTo>
                  <a:lnTo>
                    <a:pt x="1042" y="275"/>
                  </a:lnTo>
                  <a:lnTo>
                    <a:pt x="1042" y="276"/>
                  </a:lnTo>
                  <a:lnTo>
                    <a:pt x="1041" y="277"/>
                  </a:lnTo>
                  <a:lnTo>
                    <a:pt x="1038" y="280"/>
                  </a:lnTo>
                  <a:lnTo>
                    <a:pt x="1037" y="280"/>
                  </a:lnTo>
                  <a:lnTo>
                    <a:pt x="1034" y="275"/>
                  </a:lnTo>
                  <a:lnTo>
                    <a:pt x="1033" y="273"/>
                  </a:lnTo>
                  <a:lnTo>
                    <a:pt x="1034" y="271"/>
                  </a:lnTo>
                  <a:lnTo>
                    <a:pt x="1034" y="270"/>
                  </a:lnTo>
                  <a:lnTo>
                    <a:pt x="1034" y="269"/>
                  </a:lnTo>
                  <a:lnTo>
                    <a:pt x="1037" y="265"/>
                  </a:lnTo>
                  <a:lnTo>
                    <a:pt x="1038" y="265"/>
                  </a:lnTo>
                  <a:lnTo>
                    <a:pt x="1039" y="265"/>
                  </a:lnTo>
                  <a:lnTo>
                    <a:pt x="1040" y="265"/>
                  </a:lnTo>
                  <a:lnTo>
                    <a:pt x="1041" y="265"/>
                  </a:lnTo>
                  <a:lnTo>
                    <a:pt x="1041" y="264"/>
                  </a:lnTo>
                  <a:lnTo>
                    <a:pt x="1042" y="264"/>
                  </a:lnTo>
                  <a:lnTo>
                    <a:pt x="1043" y="264"/>
                  </a:lnTo>
                  <a:lnTo>
                    <a:pt x="1046" y="264"/>
                  </a:lnTo>
                  <a:lnTo>
                    <a:pt x="1046" y="265"/>
                  </a:lnTo>
                  <a:lnTo>
                    <a:pt x="1047" y="265"/>
                  </a:lnTo>
                  <a:lnTo>
                    <a:pt x="1047" y="264"/>
                  </a:lnTo>
                  <a:lnTo>
                    <a:pt x="1048" y="263"/>
                  </a:lnTo>
                  <a:lnTo>
                    <a:pt x="1048" y="264"/>
                  </a:lnTo>
                  <a:close/>
                  <a:moveTo>
                    <a:pt x="1300" y="265"/>
                  </a:moveTo>
                  <a:lnTo>
                    <a:pt x="1299" y="265"/>
                  </a:lnTo>
                  <a:lnTo>
                    <a:pt x="1299" y="267"/>
                  </a:lnTo>
                  <a:lnTo>
                    <a:pt x="1298" y="265"/>
                  </a:lnTo>
                  <a:lnTo>
                    <a:pt x="1297" y="267"/>
                  </a:lnTo>
                  <a:lnTo>
                    <a:pt x="1296" y="267"/>
                  </a:lnTo>
                  <a:lnTo>
                    <a:pt x="1294" y="268"/>
                  </a:lnTo>
                  <a:lnTo>
                    <a:pt x="1297" y="267"/>
                  </a:lnTo>
                  <a:lnTo>
                    <a:pt x="1297" y="265"/>
                  </a:lnTo>
                  <a:lnTo>
                    <a:pt x="1296" y="265"/>
                  </a:lnTo>
                  <a:lnTo>
                    <a:pt x="1296" y="267"/>
                  </a:lnTo>
                  <a:lnTo>
                    <a:pt x="1294" y="267"/>
                  </a:lnTo>
                  <a:lnTo>
                    <a:pt x="1292" y="267"/>
                  </a:lnTo>
                  <a:lnTo>
                    <a:pt x="1292" y="265"/>
                  </a:lnTo>
                  <a:lnTo>
                    <a:pt x="1292" y="264"/>
                  </a:lnTo>
                  <a:lnTo>
                    <a:pt x="1296" y="263"/>
                  </a:lnTo>
                  <a:lnTo>
                    <a:pt x="1297" y="263"/>
                  </a:lnTo>
                  <a:lnTo>
                    <a:pt x="1298" y="264"/>
                  </a:lnTo>
                  <a:lnTo>
                    <a:pt x="1299" y="264"/>
                  </a:lnTo>
                  <a:lnTo>
                    <a:pt x="1300" y="265"/>
                  </a:lnTo>
                  <a:close/>
                  <a:moveTo>
                    <a:pt x="543" y="258"/>
                  </a:moveTo>
                  <a:lnTo>
                    <a:pt x="544" y="259"/>
                  </a:lnTo>
                  <a:lnTo>
                    <a:pt x="546" y="259"/>
                  </a:lnTo>
                  <a:lnTo>
                    <a:pt x="546" y="258"/>
                  </a:lnTo>
                  <a:lnTo>
                    <a:pt x="547" y="258"/>
                  </a:lnTo>
                  <a:lnTo>
                    <a:pt x="548" y="259"/>
                  </a:lnTo>
                  <a:lnTo>
                    <a:pt x="549" y="260"/>
                  </a:lnTo>
                  <a:lnTo>
                    <a:pt x="549" y="262"/>
                  </a:lnTo>
                  <a:lnTo>
                    <a:pt x="549" y="263"/>
                  </a:lnTo>
                  <a:lnTo>
                    <a:pt x="549" y="264"/>
                  </a:lnTo>
                  <a:lnTo>
                    <a:pt x="548" y="264"/>
                  </a:lnTo>
                  <a:lnTo>
                    <a:pt x="547" y="265"/>
                  </a:lnTo>
                  <a:lnTo>
                    <a:pt x="546" y="265"/>
                  </a:lnTo>
                  <a:lnTo>
                    <a:pt x="542" y="267"/>
                  </a:lnTo>
                  <a:lnTo>
                    <a:pt x="541" y="268"/>
                  </a:lnTo>
                  <a:lnTo>
                    <a:pt x="540" y="268"/>
                  </a:lnTo>
                  <a:lnTo>
                    <a:pt x="539" y="269"/>
                  </a:lnTo>
                  <a:lnTo>
                    <a:pt x="538" y="270"/>
                  </a:lnTo>
                  <a:lnTo>
                    <a:pt x="538" y="269"/>
                  </a:lnTo>
                  <a:lnTo>
                    <a:pt x="536" y="269"/>
                  </a:lnTo>
                  <a:lnTo>
                    <a:pt x="536" y="268"/>
                  </a:lnTo>
                  <a:lnTo>
                    <a:pt x="535" y="268"/>
                  </a:lnTo>
                  <a:lnTo>
                    <a:pt x="535" y="267"/>
                  </a:lnTo>
                  <a:lnTo>
                    <a:pt x="536" y="264"/>
                  </a:lnTo>
                  <a:lnTo>
                    <a:pt x="536" y="259"/>
                  </a:lnTo>
                  <a:lnTo>
                    <a:pt x="538" y="258"/>
                  </a:lnTo>
                  <a:lnTo>
                    <a:pt x="539" y="258"/>
                  </a:lnTo>
                  <a:lnTo>
                    <a:pt x="540" y="258"/>
                  </a:lnTo>
                  <a:lnTo>
                    <a:pt x="541" y="258"/>
                  </a:lnTo>
                  <a:lnTo>
                    <a:pt x="542" y="258"/>
                  </a:lnTo>
                  <a:lnTo>
                    <a:pt x="543" y="258"/>
                  </a:lnTo>
                  <a:close/>
                  <a:moveTo>
                    <a:pt x="1241" y="260"/>
                  </a:moveTo>
                  <a:lnTo>
                    <a:pt x="1240" y="260"/>
                  </a:lnTo>
                  <a:lnTo>
                    <a:pt x="1239" y="260"/>
                  </a:lnTo>
                  <a:lnTo>
                    <a:pt x="1239" y="259"/>
                  </a:lnTo>
                  <a:lnTo>
                    <a:pt x="1239" y="258"/>
                  </a:lnTo>
                  <a:lnTo>
                    <a:pt x="1238" y="256"/>
                  </a:lnTo>
                  <a:lnTo>
                    <a:pt x="1239" y="256"/>
                  </a:lnTo>
                  <a:lnTo>
                    <a:pt x="1239" y="258"/>
                  </a:lnTo>
                  <a:lnTo>
                    <a:pt x="1240" y="258"/>
                  </a:lnTo>
                  <a:lnTo>
                    <a:pt x="1241" y="259"/>
                  </a:lnTo>
                  <a:lnTo>
                    <a:pt x="1242" y="259"/>
                  </a:lnTo>
                  <a:lnTo>
                    <a:pt x="1242" y="260"/>
                  </a:lnTo>
                  <a:lnTo>
                    <a:pt x="1241" y="260"/>
                  </a:lnTo>
                  <a:close/>
                  <a:moveTo>
                    <a:pt x="1484" y="261"/>
                  </a:moveTo>
                  <a:lnTo>
                    <a:pt x="1486" y="261"/>
                  </a:lnTo>
                  <a:lnTo>
                    <a:pt x="1487" y="260"/>
                  </a:lnTo>
                  <a:lnTo>
                    <a:pt x="1487" y="259"/>
                  </a:lnTo>
                  <a:lnTo>
                    <a:pt x="1487" y="260"/>
                  </a:lnTo>
                  <a:lnTo>
                    <a:pt x="1487" y="261"/>
                  </a:lnTo>
                  <a:lnTo>
                    <a:pt x="1486" y="263"/>
                  </a:lnTo>
                  <a:lnTo>
                    <a:pt x="1484" y="263"/>
                  </a:lnTo>
                  <a:lnTo>
                    <a:pt x="1483" y="263"/>
                  </a:lnTo>
                  <a:lnTo>
                    <a:pt x="1482" y="263"/>
                  </a:lnTo>
                  <a:lnTo>
                    <a:pt x="1481" y="262"/>
                  </a:lnTo>
                  <a:lnTo>
                    <a:pt x="1481" y="261"/>
                  </a:lnTo>
                  <a:lnTo>
                    <a:pt x="1480" y="260"/>
                  </a:lnTo>
                  <a:lnTo>
                    <a:pt x="1480" y="259"/>
                  </a:lnTo>
                  <a:lnTo>
                    <a:pt x="1480" y="258"/>
                  </a:lnTo>
                  <a:lnTo>
                    <a:pt x="1481" y="258"/>
                  </a:lnTo>
                  <a:lnTo>
                    <a:pt x="1481" y="256"/>
                  </a:lnTo>
                  <a:lnTo>
                    <a:pt x="1482" y="256"/>
                  </a:lnTo>
                  <a:lnTo>
                    <a:pt x="1484" y="256"/>
                  </a:lnTo>
                  <a:lnTo>
                    <a:pt x="1484" y="258"/>
                  </a:lnTo>
                  <a:lnTo>
                    <a:pt x="1486" y="258"/>
                  </a:lnTo>
                  <a:lnTo>
                    <a:pt x="1486" y="259"/>
                  </a:lnTo>
                  <a:lnTo>
                    <a:pt x="1486" y="260"/>
                  </a:lnTo>
                  <a:lnTo>
                    <a:pt x="1484" y="261"/>
                  </a:lnTo>
                  <a:close/>
                  <a:moveTo>
                    <a:pt x="145" y="256"/>
                  </a:moveTo>
                  <a:lnTo>
                    <a:pt x="146" y="256"/>
                  </a:lnTo>
                  <a:lnTo>
                    <a:pt x="146" y="258"/>
                  </a:lnTo>
                  <a:lnTo>
                    <a:pt x="146" y="259"/>
                  </a:lnTo>
                  <a:lnTo>
                    <a:pt x="145" y="258"/>
                  </a:lnTo>
                  <a:lnTo>
                    <a:pt x="145" y="259"/>
                  </a:lnTo>
                  <a:lnTo>
                    <a:pt x="146" y="260"/>
                  </a:lnTo>
                  <a:lnTo>
                    <a:pt x="146" y="261"/>
                  </a:lnTo>
                  <a:lnTo>
                    <a:pt x="147" y="261"/>
                  </a:lnTo>
                  <a:lnTo>
                    <a:pt x="147" y="262"/>
                  </a:lnTo>
                  <a:lnTo>
                    <a:pt x="148" y="262"/>
                  </a:lnTo>
                  <a:lnTo>
                    <a:pt x="148" y="263"/>
                  </a:lnTo>
                  <a:lnTo>
                    <a:pt x="148" y="264"/>
                  </a:lnTo>
                  <a:lnTo>
                    <a:pt x="150" y="264"/>
                  </a:lnTo>
                  <a:lnTo>
                    <a:pt x="150" y="265"/>
                  </a:lnTo>
                  <a:lnTo>
                    <a:pt x="150" y="267"/>
                  </a:lnTo>
                  <a:lnTo>
                    <a:pt x="151" y="267"/>
                  </a:lnTo>
                  <a:lnTo>
                    <a:pt x="151" y="268"/>
                  </a:lnTo>
                  <a:lnTo>
                    <a:pt x="151" y="269"/>
                  </a:lnTo>
                  <a:lnTo>
                    <a:pt x="152" y="269"/>
                  </a:lnTo>
                  <a:lnTo>
                    <a:pt x="152" y="271"/>
                  </a:lnTo>
                  <a:lnTo>
                    <a:pt x="153" y="272"/>
                  </a:lnTo>
                  <a:lnTo>
                    <a:pt x="154" y="273"/>
                  </a:lnTo>
                  <a:lnTo>
                    <a:pt x="154" y="276"/>
                  </a:lnTo>
                  <a:lnTo>
                    <a:pt x="153" y="275"/>
                  </a:lnTo>
                  <a:lnTo>
                    <a:pt x="154" y="276"/>
                  </a:lnTo>
                  <a:lnTo>
                    <a:pt x="155" y="277"/>
                  </a:lnTo>
                  <a:lnTo>
                    <a:pt x="155" y="278"/>
                  </a:lnTo>
                  <a:lnTo>
                    <a:pt x="156" y="278"/>
                  </a:lnTo>
                  <a:lnTo>
                    <a:pt x="156" y="279"/>
                  </a:lnTo>
                  <a:lnTo>
                    <a:pt x="156" y="280"/>
                  </a:lnTo>
                  <a:lnTo>
                    <a:pt x="158" y="280"/>
                  </a:lnTo>
                  <a:lnTo>
                    <a:pt x="159" y="281"/>
                  </a:lnTo>
                  <a:lnTo>
                    <a:pt x="159" y="283"/>
                  </a:lnTo>
                  <a:lnTo>
                    <a:pt x="160" y="284"/>
                  </a:lnTo>
                  <a:lnTo>
                    <a:pt x="159" y="285"/>
                  </a:lnTo>
                  <a:lnTo>
                    <a:pt x="159" y="286"/>
                  </a:lnTo>
                  <a:lnTo>
                    <a:pt x="158" y="284"/>
                  </a:lnTo>
                  <a:lnTo>
                    <a:pt x="158" y="283"/>
                  </a:lnTo>
                  <a:lnTo>
                    <a:pt x="156" y="281"/>
                  </a:lnTo>
                  <a:lnTo>
                    <a:pt x="155" y="281"/>
                  </a:lnTo>
                  <a:lnTo>
                    <a:pt x="156" y="283"/>
                  </a:lnTo>
                  <a:lnTo>
                    <a:pt x="158" y="285"/>
                  </a:lnTo>
                  <a:lnTo>
                    <a:pt x="158" y="287"/>
                  </a:lnTo>
                  <a:lnTo>
                    <a:pt x="156" y="287"/>
                  </a:lnTo>
                  <a:lnTo>
                    <a:pt x="155" y="287"/>
                  </a:lnTo>
                  <a:lnTo>
                    <a:pt x="154" y="287"/>
                  </a:lnTo>
                  <a:lnTo>
                    <a:pt x="154" y="288"/>
                  </a:lnTo>
                  <a:lnTo>
                    <a:pt x="153" y="288"/>
                  </a:lnTo>
                  <a:lnTo>
                    <a:pt x="152" y="288"/>
                  </a:lnTo>
                  <a:lnTo>
                    <a:pt x="147" y="286"/>
                  </a:lnTo>
                  <a:lnTo>
                    <a:pt x="147" y="285"/>
                  </a:lnTo>
                  <a:lnTo>
                    <a:pt x="145" y="284"/>
                  </a:lnTo>
                  <a:lnTo>
                    <a:pt x="144" y="284"/>
                  </a:lnTo>
                  <a:lnTo>
                    <a:pt x="143" y="281"/>
                  </a:lnTo>
                  <a:lnTo>
                    <a:pt x="142" y="281"/>
                  </a:lnTo>
                  <a:lnTo>
                    <a:pt x="142" y="279"/>
                  </a:lnTo>
                  <a:lnTo>
                    <a:pt x="142" y="278"/>
                  </a:lnTo>
                  <a:lnTo>
                    <a:pt x="135" y="270"/>
                  </a:lnTo>
                  <a:lnTo>
                    <a:pt x="135" y="269"/>
                  </a:lnTo>
                  <a:lnTo>
                    <a:pt x="135" y="268"/>
                  </a:lnTo>
                  <a:lnTo>
                    <a:pt x="134" y="267"/>
                  </a:lnTo>
                  <a:lnTo>
                    <a:pt x="134" y="265"/>
                  </a:lnTo>
                  <a:lnTo>
                    <a:pt x="135" y="263"/>
                  </a:lnTo>
                  <a:lnTo>
                    <a:pt x="135" y="262"/>
                  </a:lnTo>
                  <a:lnTo>
                    <a:pt x="135" y="261"/>
                  </a:lnTo>
                  <a:lnTo>
                    <a:pt x="135" y="260"/>
                  </a:lnTo>
                  <a:lnTo>
                    <a:pt x="135" y="259"/>
                  </a:lnTo>
                  <a:lnTo>
                    <a:pt x="135" y="258"/>
                  </a:lnTo>
                  <a:lnTo>
                    <a:pt x="136" y="258"/>
                  </a:lnTo>
                  <a:lnTo>
                    <a:pt x="136" y="256"/>
                  </a:lnTo>
                  <a:lnTo>
                    <a:pt x="137" y="256"/>
                  </a:lnTo>
                  <a:lnTo>
                    <a:pt x="138" y="256"/>
                  </a:lnTo>
                  <a:lnTo>
                    <a:pt x="139" y="256"/>
                  </a:lnTo>
                  <a:lnTo>
                    <a:pt x="141" y="256"/>
                  </a:lnTo>
                  <a:lnTo>
                    <a:pt x="142" y="255"/>
                  </a:lnTo>
                  <a:lnTo>
                    <a:pt x="143" y="255"/>
                  </a:lnTo>
                  <a:lnTo>
                    <a:pt x="144" y="255"/>
                  </a:lnTo>
                  <a:lnTo>
                    <a:pt x="145" y="255"/>
                  </a:lnTo>
                  <a:lnTo>
                    <a:pt x="144" y="256"/>
                  </a:lnTo>
                  <a:lnTo>
                    <a:pt x="145" y="256"/>
                  </a:lnTo>
                  <a:close/>
                  <a:moveTo>
                    <a:pt x="1336" y="255"/>
                  </a:moveTo>
                  <a:lnTo>
                    <a:pt x="1337" y="255"/>
                  </a:lnTo>
                  <a:lnTo>
                    <a:pt x="1340" y="255"/>
                  </a:lnTo>
                  <a:lnTo>
                    <a:pt x="1341" y="255"/>
                  </a:lnTo>
                  <a:lnTo>
                    <a:pt x="1341" y="258"/>
                  </a:lnTo>
                  <a:lnTo>
                    <a:pt x="1341" y="259"/>
                  </a:lnTo>
                  <a:lnTo>
                    <a:pt x="1341" y="260"/>
                  </a:lnTo>
                  <a:lnTo>
                    <a:pt x="1341" y="261"/>
                  </a:lnTo>
                  <a:lnTo>
                    <a:pt x="1340" y="267"/>
                  </a:lnTo>
                  <a:lnTo>
                    <a:pt x="1339" y="269"/>
                  </a:lnTo>
                  <a:lnTo>
                    <a:pt x="1339" y="270"/>
                  </a:lnTo>
                  <a:lnTo>
                    <a:pt x="1339" y="271"/>
                  </a:lnTo>
                  <a:lnTo>
                    <a:pt x="1337" y="271"/>
                  </a:lnTo>
                  <a:lnTo>
                    <a:pt x="1336" y="271"/>
                  </a:lnTo>
                  <a:lnTo>
                    <a:pt x="1336" y="270"/>
                  </a:lnTo>
                  <a:lnTo>
                    <a:pt x="1335" y="270"/>
                  </a:lnTo>
                  <a:lnTo>
                    <a:pt x="1334" y="271"/>
                  </a:lnTo>
                  <a:lnTo>
                    <a:pt x="1333" y="271"/>
                  </a:lnTo>
                  <a:lnTo>
                    <a:pt x="1332" y="269"/>
                  </a:lnTo>
                  <a:lnTo>
                    <a:pt x="1331" y="268"/>
                  </a:lnTo>
                  <a:lnTo>
                    <a:pt x="1330" y="268"/>
                  </a:lnTo>
                  <a:lnTo>
                    <a:pt x="1330" y="267"/>
                  </a:lnTo>
                  <a:lnTo>
                    <a:pt x="1330" y="265"/>
                  </a:lnTo>
                  <a:lnTo>
                    <a:pt x="1328" y="265"/>
                  </a:lnTo>
                  <a:lnTo>
                    <a:pt x="1328" y="264"/>
                  </a:lnTo>
                  <a:lnTo>
                    <a:pt x="1328" y="263"/>
                  </a:lnTo>
                  <a:lnTo>
                    <a:pt x="1327" y="263"/>
                  </a:lnTo>
                  <a:lnTo>
                    <a:pt x="1327" y="262"/>
                  </a:lnTo>
                  <a:lnTo>
                    <a:pt x="1327" y="261"/>
                  </a:lnTo>
                  <a:lnTo>
                    <a:pt x="1327" y="260"/>
                  </a:lnTo>
                  <a:lnTo>
                    <a:pt x="1325" y="258"/>
                  </a:lnTo>
                  <a:lnTo>
                    <a:pt x="1326" y="256"/>
                  </a:lnTo>
                  <a:lnTo>
                    <a:pt x="1331" y="255"/>
                  </a:lnTo>
                  <a:lnTo>
                    <a:pt x="1332" y="255"/>
                  </a:lnTo>
                  <a:lnTo>
                    <a:pt x="1333" y="254"/>
                  </a:lnTo>
                  <a:lnTo>
                    <a:pt x="1334" y="254"/>
                  </a:lnTo>
                  <a:lnTo>
                    <a:pt x="1335" y="254"/>
                  </a:lnTo>
                  <a:lnTo>
                    <a:pt x="1335" y="255"/>
                  </a:lnTo>
                  <a:lnTo>
                    <a:pt x="1336" y="255"/>
                  </a:lnTo>
                  <a:close/>
                  <a:moveTo>
                    <a:pt x="1333" y="250"/>
                  </a:moveTo>
                  <a:lnTo>
                    <a:pt x="1334" y="250"/>
                  </a:lnTo>
                  <a:lnTo>
                    <a:pt x="1335" y="250"/>
                  </a:lnTo>
                  <a:lnTo>
                    <a:pt x="1335" y="251"/>
                  </a:lnTo>
                  <a:lnTo>
                    <a:pt x="1334" y="251"/>
                  </a:lnTo>
                  <a:lnTo>
                    <a:pt x="1334" y="252"/>
                  </a:lnTo>
                  <a:lnTo>
                    <a:pt x="1334" y="253"/>
                  </a:lnTo>
                  <a:lnTo>
                    <a:pt x="1333" y="253"/>
                  </a:lnTo>
                  <a:lnTo>
                    <a:pt x="1332" y="253"/>
                  </a:lnTo>
                  <a:lnTo>
                    <a:pt x="1331" y="254"/>
                  </a:lnTo>
                  <a:lnTo>
                    <a:pt x="1330" y="254"/>
                  </a:lnTo>
                  <a:lnTo>
                    <a:pt x="1324" y="255"/>
                  </a:lnTo>
                  <a:lnTo>
                    <a:pt x="1322" y="255"/>
                  </a:lnTo>
                  <a:lnTo>
                    <a:pt x="1320" y="255"/>
                  </a:lnTo>
                  <a:lnTo>
                    <a:pt x="1319" y="255"/>
                  </a:lnTo>
                  <a:lnTo>
                    <a:pt x="1318" y="255"/>
                  </a:lnTo>
                  <a:lnTo>
                    <a:pt x="1317" y="255"/>
                  </a:lnTo>
                  <a:lnTo>
                    <a:pt x="1316" y="255"/>
                  </a:lnTo>
                  <a:lnTo>
                    <a:pt x="1317" y="255"/>
                  </a:lnTo>
                  <a:lnTo>
                    <a:pt x="1317" y="254"/>
                  </a:lnTo>
                  <a:lnTo>
                    <a:pt x="1318" y="253"/>
                  </a:lnTo>
                  <a:lnTo>
                    <a:pt x="1318" y="252"/>
                  </a:lnTo>
                  <a:lnTo>
                    <a:pt x="1318" y="251"/>
                  </a:lnTo>
                  <a:lnTo>
                    <a:pt x="1318" y="252"/>
                  </a:lnTo>
                  <a:lnTo>
                    <a:pt x="1318" y="251"/>
                  </a:lnTo>
                  <a:lnTo>
                    <a:pt x="1319" y="251"/>
                  </a:lnTo>
                  <a:lnTo>
                    <a:pt x="1319" y="252"/>
                  </a:lnTo>
                  <a:lnTo>
                    <a:pt x="1320" y="252"/>
                  </a:lnTo>
                  <a:lnTo>
                    <a:pt x="1322" y="252"/>
                  </a:lnTo>
                  <a:lnTo>
                    <a:pt x="1322" y="251"/>
                  </a:lnTo>
                  <a:lnTo>
                    <a:pt x="1323" y="251"/>
                  </a:lnTo>
                  <a:lnTo>
                    <a:pt x="1323" y="252"/>
                  </a:lnTo>
                  <a:lnTo>
                    <a:pt x="1324" y="252"/>
                  </a:lnTo>
                  <a:lnTo>
                    <a:pt x="1325" y="251"/>
                  </a:lnTo>
                  <a:lnTo>
                    <a:pt x="1325" y="252"/>
                  </a:lnTo>
                  <a:lnTo>
                    <a:pt x="1326" y="252"/>
                  </a:lnTo>
                  <a:lnTo>
                    <a:pt x="1327" y="252"/>
                  </a:lnTo>
                  <a:lnTo>
                    <a:pt x="1328" y="252"/>
                  </a:lnTo>
                  <a:lnTo>
                    <a:pt x="1330" y="252"/>
                  </a:lnTo>
                  <a:lnTo>
                    <a:pt x="1331" y="251"/>
                  </a:lnTo>
                  <a:lnTo>
                    <a:pt x="1332" y="252"/>
                  </a:lnTo>
                  <a:lnTo>
                    <a:pt x="1332" y="251"/>
                  </a:lnTo>
                  <a:lnTo>
                    <a:pt x="1331" y="250"/>
                  </a:lnTo>
                  <a:lnTo>
                    <a:pt x="1332" y="250"/>
                  </a:lnTo>
                  <a:lnTo>
                    <a:pt x="1333" y="250"/>
                  </a:lnTo>
                  <a:close/>
                  <a:moveTo>
                    <a:pt x="1503" y="245"/>
                  </a:moveTo>
                  <a:lnTo>
                    <a:pt x="1504" y="245"/>
                  </a:lnTo>
                  <a:lnTo>
                    <a:pt x="1505" y="246"/>
                  </a:lnTo>
                  <a:lnTo>
                    <a:pt x="1506" y="246"/>
                  </a:lnTo>
                  <a:lnTo>
                    <a:pt x="1507" y="246"/>
                  </a:lnTo>
                  <a:lnTo>
                    <a:pt x="1508" y="246"/>
                  </a:lnTo>
                  <a:lnTo>
                    <a:pt x="1509" y="246"/>
                  </a:lnTo>
                  <a:lnTo>
                    <a:pt x="1509" y="247"/>
                  </a:lnTo>
                  <a:lnTo>
                    <a:pt x="1512" y="246"/>
                  </a:lnTo>
                  <a:lnTo>
                    <a:pt x="1513" y="246"/>
                  </a:lnTo>
                  <a:lnTo>
                    <a:pt x="1513" y="247"/>
                  </a:lnTo>
                  <a:lnTo>
                    <a:pt x="1513" y="248"/>
                  </a:lnTo>
                  <a:lnTo>
                    <a:pt x="1514" y="247"/>
                  </a:lnTo>
                  <a:lnTo>
                    <a:pt x="1515" y="248"/>
                  </a:lnTo>
                  <a:lnTo>
                    <a:pt x="1516" y="248"/>
                  </a:lnTo>
                  <a:lnTo>
                    <a:pt x="1517" y="247"/>
                  </a:lnTo>
                  <a:lnTo>
                    <a:pt x="1518" y="247"/>
                  </a:lnTo>
                  <a:lnTo>
                    <a:pt x="1520" y="247"/>
                  </a:lnTo>
                  <a:lnTo>
                    <a:pt x="1521" y="248"/>
                  </a:lnTo>
                  <a:lnTo>
                    <a:pt x="1523" y="251"/>
                  </a:lnTo>
                  <a:lnTo>
                    <a:pt x="1526" y="253"/>
                  </a:lnTo>
                  <a:lnTo>
                    <a:pt x="1527" y="254"/>
                  </a:lnTo>
                  <a:lnTo>
                    <a:pt x="1527" y="255"/>
                  </a:lnTo>
                  <a:lnTo>
                    <a:pt x="1529" y="255"/>
                  </a:lnTo>
                  <a:lnTo>
                    <a:pt x="1529" y="256"/>
                  </a:lnTo>
                  <a:lnTo>
                    <a:pt x="1529" y="258"/>
                  </a:lnTo>
                  <a:lnTo>
                    <a:pt x="1530" y="258"/>
                  </a:lnTo>
                  <a:lnTo>
                    <a:pt x="1531" y="259"/>
                  </a:lnTo>
                  <a:lnTo>
                    <a:pt x="1531" y="260"/>
                  </a:lnTo>
                  <a:lnTo>
                    <a:pt x="1532" y="261"/>
                  </a:lnTo>
                  <a:lnTo>
                    <a:pt x="1533" y="260"/>
                  </a:lnTo>
                  <a:lnTo>
                    <a:pt x="1534" y="260"/>
                  </a:lnTo>
                  <a:lnTo>
                    <a:pt x="1535" y="261"/>
                  </a:lnTo>
                  <a:lnTo>
                    <a:pt x="1537" y="262"/>
                  </a:lnTo>
                  <a:lnTo>
                    <a:pt x="1539" y="262"/>
                  </a:lnTo>
                  <a:lnTo>
                    <a:pt x="1539" y="263"/>
                  </a:lnTo>
                  <a:lnTo>
                    <a:pt x="1538" y="263"/>
                  </a:lnTo>
                  <a:lnTo>
                    <a:pt x="1537" y="264"/>
                  </a:lnTo>
                  <a:lnTo>
                    <a:pt x="1535" y="265"/>
                  </a:lnTo>
                  <a:lnTo>
                    <a:pt x="1533" y="265"/>
                  </a:lnTo>
                  <a:lnTo>
                    <a:pt x="1532" y="265"/>
                  </a:lnTo>
                  <a:lnTo>
                    <a:pt x="1532" y="267"/>
                  </a:lnTo>
                  <a:lnTo>
                    <a:pt x="1531" y="267"/>
                  </a:lnTo>
                  <a:lnTo>
                    <a:pt x="1530" y="267"/>
                  </a:lnTo>
                  <a:lnTo>
                    <a:pt x="1527" y="267"/>
                  </a:lnTo>
                  <a:lnTo>
                    <a:pt x="1525" y="265"/>
                  </a:lnTo>
                  <a:lnTo>
                    <a:pt x="1524" y="264"/>
                  </a:lnTo>
                  <a:lnTo>
                    <a:pt x="1523" y="264"/>
                  </a:lnTo>
                  <a:lnTo>
                    <a:pt x="1522" y="265"/>
                  </a:lnTo>
                  <a:lnTo>
                    <a:pt x="1521" y="265"/>
                  </a:lnTo>
                  <a:lnTo>
                    <a:pt x="1520" y="265"/>
                  </a:lnTo>
                  <a:lnTo>
                    <a:pt x="1520" y="264"/>
                  </a:lnTo>
                  <a:lnTo>
                    <a:pt x="1518" y="264"/>
                  </a:lnTo>
                  <a:lnTo>
                    <a:pt x="1518" y="263"/>
                  </a:lnTo>
                  <a:lnTo>
                    <a:pt x="1518" y="262"/>
                  </a:lnTo>
                  <a:lnTo>
                    <a:pt x="1518" y="260"/>
                  </a:lnTo>
                  <a:lnTo>
                    <a:pt x="1517" y="259"/>
                  </a:lnTo>
                  <a:lnTo>
                    <a:pt x="1517" y="258"/>
                  </a:lnTo>
                  <a:lnTo>
                    <a:pt x="1516" y="254"/>
                  </a:lnTo>
                  <a:lnTo>
                    <a:pt x="1515" y="252"/>
                  </a:lnTo>
                  <a:lnTo>
                    <a:pt x="1514" y="252"/>
                  </a:lnTo>
                  <a:lnTo>
                    <a:pt x="1513" y="253"/>
                  </a:lnTo>
                  <a:lnTo>
                    <a:pt x="1512" y="254"/>
                  </a:lnTo>
                  <a:lnTo>
                    <a:pt x="1511" y="254"/>
                  </a:lnTo>
                  <a:lnTo>
                    <a:pt x="1505" y="250"/>
                  </a:lnTo>
                  <a:lnTo>
                    <a:pt x="1505" y="251"/>
                  </a:lnTo>
                  <a:lnTo>
                    <a:pt x="1504" y="251"/>
                  </a:lnTo>
                  <a:lnTo>
                    <a:pt x="1503" y="250"/>
                  </a:lnTo>
                  <a:lnTo>
                    <a:pt x="1501" y="248"/>
                  </a:lnTo>
                  <a:lnTo>
                    <a:pt x="1500" y="245"/>
                  </a:lnTo>
                  <a:lnTo>
                    <a:pt x="1501" y="244"/>
                  </a:lnTo>
                  <a:lnTo>
                    <a:pt x="1501" y="245"/>
                  </a:lnTo>
                  <a:lnTo>
                    <a:pt x="1503" y="245"/>
                  </a:lnTo>
                  <a:close/>
                  <a:moveTo>
                    <a:pt x="1202" y="250"/>
                  </a:moveTo>
                  <a:lnTo>
                    <a:pt x="1202" y="251"/>
                  </a:lnTo>
                  <a:lnTo>
                    <a:pt x="1199" y="251"/>
                  </a:lnTo>
                  <a:lnTo>
                    <a:pt x="1198" y="251"/>
                  </a:lnTo>
                  <a:lnTo>
                    <a:pt x="1197" y="251"/>
                  </a:lnTo>
                  <a:lnTo>
                    <a:pt x="1196" y="251"/>
                  </a:lnTo>
                  <a:lnTo>
                    <a:pt x="1195" y="250"/>
                  </a:lnTo>
                  <a:lnTo>
                    <a:pt x="1196" y="248"/>
                  </a:lnTo>
                  <a:lnTo>
                    <a:pt x="1196" y="247"/>
                  </a:lnTo>
                  <a:lnTo>
                    <a:pt x="1197" y="246"/>
                  </a:lnTo>
                  <a:lnTo>
                    <a:pt x="1197" y="245"/>
                  </a:lnTo>
                  <a:lnTo>
                    <a:pt x="1197" y="244"/>
                  </a:lnTo>
                  <a:lnTo>
                    <a:pt x="1198" y="244"/>
                  </a:lnTo>
                  <a:lnTo>
                    <a:pt x="1199" y="244"/>
                  </a:lnTo>
                  <a:lnTo>
                    <a:pt x="1198" y="245"/>
                  </a:lnTo>
                  <a:lnTo>
                    <a:pt x="1199" y="245"/>
                  </a:lnTo>
                  <a:lnTo>
                    <a:pt x="1199" y="246"/>
                  </a:lnTo>
                  <a:lnTo>
                    <a:pt x="1201" y="247"/>
                  </a:lnTo>
                  <a:lnTo>
                    <a:pt x="1201" y="248"/>
                  </a:lnTo>
                  <a:lnTo>
                    <a:pt x="1202" y="250"/>
                  </a:lnTo>
                  <a:close/>
                  <a:moveTo>
                    <a:pt x="1327" y="238"/>
                  </a:moveTo>
                  <a:lnTo>
                    <a:pt x="1326" y="239"/>
                  </a:lnTo>
                  <a:lnTo>
                    <a:pt x="1325" y="240"/>
                  </a:lnTo>
                  <a:lnTo>
                    <a:pt x="1324" y="242"/>
                  </a:lnTo>
                  <a:lnTo>
                    <a:pt x="1323" y="242"/>
                  </a:lnTo>
                  <a:lnTo>
                    <a:pt x="1323" y="240"/>
                  </a:lnTo>
                  <a:lnTo>
                    <a:pt x="1324" y="239"/>
                  </a:lnTo>
                  <a:lnTo>
                    <a:pt x="1324" y="238"/>
                  </a:lnTo>
                  <a:lnTo>
                    <a:pt x="1322" y="239"/>
                  </a:lnTo>
                  <a:lnTo>
                    <a:pt x="1320" y="240"/>
                  </a:lnTo>
                  <a:lnTo>
                    <a:pt x="1318" y="240"/>
                  </a:lnTo>
                  <a:lnTo>
                    <a:pt x="1319" y="240"/>
                  </a:lnTo>
                  <a:lnTo>
                    <a:pt x="1319" y="239"/>
                  </a:lnTo>
                  <a:lnTo>
                    <a:pt x="1318" y="239"/>
                  </a:lnTo>
                  <a:lnTo>
                    <a:pt x="1318" y="238"/>
                  </a:lnTo>
                  <a:lnTo>
                    <a:pt x="1319" y="239"/>
                  </a:lnTo>
                  <a:lnTo>
                    <a:pt x="1319" y="238"/>
                  </a:lnTo>
                  <a:lnTo>
                    <a:pt x="1320" y="237"/>
                  </a:lnTo>
                  <a:lnTo>
                    <a:pt x="1320" y="238"/>
                  </a:lnTo>
                  <a:lnTo>
                    <a:pt x="1322" y="238"/>
                  </a:lnTo>
                  <a:lnTo>
                    <a:pt x="1323" y="237"/>
                  </a:lnTo>
                  <a:lnTo>
                    <a:pt x="1324" y="237"/>
                  </a:lnTo>
                  <a:lnTo>
                    <a:pt x="1324" y="236"/>
                  </a:lnTo>
                  <a:lnTo>
                    <a:pt x="1325" y="236"/>
                  </a:lnTo>
                  <a:lnTo>
                    <a:pt x="1325" y="237"/>
                  </a:lnTo>
                  <a:lnTo>
                    <a:pt x="1326" y="237"/>
                  </a:lnTo>
                  <a:lnTo>
                    <a:pt x="1326" y="238"/>
                  </a:lnTo>
                  <a:lnTo>
                    <a:pt x="1327" y="238"/>
                  </a:lnTo>
                  <a:close/>
                  <a:moveTo>
                    <a:pt x="1297" y="239"/>
                  </a:moveTo>
                  <a:lnTo>
                    <a:pt x="1296" y="239"/>
                  </a:lnTo>
                  <a:lnTo>
                    <a:pt x="1296" y="238"/>
                  </a:lnTo>
                  <a:lnTo>
                    <a:pt x="1296" y="237"/>
                  </a:lnTo>
                  <a:lnTo>
                    <a:pt x="1297" y="236"/>
                  </a:lnTo>
                  <a:lnTo>
                    <a:pt x="1298" y="236"/>
                  </a:lnTo>
                  <a:lnTo>
                    <a:pt x="1298" y="237"/>
                  </a:lnTo>
                  <a:lnTo>
                    <a:pt x="1298" y="238"/>
                  </a:lnTo>
                  <a:lnTo>
                    <a:pt x="1298" y="239"/>
                  </a:lnTo>
                  <a:lnTo>
                    <a:pt x="1297" y="239"/>
                  </a:lnTo>
                  <a:close/>
                  <a:moveTo>
                    <a:pt x="998" y="236"/>
                  </a:moveTo>
                  <a:lnTo>
                    <a:pt x="1000" y="237"/>
                  </a:lnTo>
                  <a:lnTo>
                    <a:pt x="1000" y="238"/>
                  </a:lnTo>
                  <a:lnTo>
                    <a:pt x="1000" y="239"/>
                  </a:lnTo>
                  <a:lnTo>
                    <a:pt x="999" y="240"/>
                  </a:lnTo>
                  <a:lnTo>
                    <a:pt x="999" y="239"/>
                  </a:lnTo>
                  <a:lnTo>
                    <a:pt x="998" y="239"/>
                  </a:lnTo>
                  <a:lnTo>
                    <a:pt x="998" y="240"/>
                  </a:lnTo>
                  <a:lnTo>
                    <a:pt x="997" y="240"/>
                  </a:lnTo>
                  <a:lnTo>
                    <a:pt x="996" y="239"/>
                  </a:lnTo>
                  <a:lnTo>
                    <a:pt x="995" y="239"/>
                  </a:lnTo>
                  <a:lnTo>
                    <a:pt x="994" y="239"/>
                  </a:lnTo>
                  <a:lnTo>
                    <a:pt x="992" y="240"/>
                  </a:lnTo>
                  <a:lnTo>
                    <a:pt x="992" y="242"/>
                  </a:lnTo>
                  <a:lnTo>
                    <a:pt x="991" y="242"/>
                  </a:lnTo>
                  <a:lnTo>
                    <a:pt x="990" y="242"/>
                  </a:lnTo>
                  <a:lnTo>
                    <a:pt x="990" y="240"/>
                  </a:lnTo>
                  <a:lnTo>
                    <a:pt x="991" y="238"/>
                  </a:lnTo>
                  <a:lnTo>
                    <a:pt x="992" y="238"/>
                  </a:lnTo>
                  <a:lnTo>
                    <a:pt x="994" y="237"/>
                  </a:lnTo>
                  <a:lnTo>
                    <a:pt x="995" y="236"/>
                  </a:lnTo>
                  <a:lnTo>
                    <a:pt x="996" y="237"/>
                  </a:lnTo>
                  <a:lnTo>
                    <a:pt x="997" y="236"/>
                  </a:lnTo>
                  <a:lnTo>
                    <a:pt x="998" y="236"/>
                  </a:lnTo>
                  <a:close/>
                  <a:moveTo>
                    <a:pt x="1392" y="234"/>
                  </a:moveTo>
                  <a:lnTo>
                    <a:pt x="1401" y="235"/>
                  </a:lnTo>
                  <a:lnTo>
                    <a:pt x="1402" y="235"/>
                  </a:lnTo>
                  <a:lnTo>
                    <a:pt x="1409" y="238"/>
                  </a:lnTo>
                  <a:lnTo>
                    <a:pt x="1410" y="238"/>
                  </a:lnTo>
                  <a:lnTo>
                    <a:pt x="1411" y="237"/>
                  </a:lnTo>
                  <a:lnTo>
                    <a:pt x="1412" y="237"/>
                  </a:lnTo>
                  <a:lnTo>
                    <a:pt x="1412" y="238"/>
                  </a:lnTo>
                  <a:lnTo>
                    <a:pt x="1413" y="239"/>
                  </a:lnTo>
                  <a:lnTo>
                    <a:pt x="1414" y="239"/>
                  </a:lnTo>
                  <a:lnTo>
                    <a:pt x="1414" y="240"/>
                  </a:lnTo>
                  <a:lnTo>
                    <a:pt x="1415" y="240"/>
                  </a:lnTo>
                  <a:lnTo>
                    <a:pt x="1417" y="240"/>
                  </a:lnTo>
                  <a:lnTo>
                    <a:pt x="1418" y="240"/>
                  </a:lnTo>
                  <a:lnTo>
                    <a:pt x="1419" y="240"/>
                  </a:lnTo>
                  <a:lnTo>
                    <a:pt x="1423" y="245"/>
                  </a:lnTo>
                  <a:lnTo>
                    <a:pt x="1425" y="245"/>
                  </a:lnTo>
                  <a:lnTo>
                    <a:pt x="1425" y="246"/>
                  </a:lnTo>
                  <a:lnTo>
                    <a:pt x="1426" y="247"/>
                  </a:lnTo>
                  <a:lnTo>
                    <a:pt x="1427" y="247"/>
                  </a:lnTo>
                  <a:lnTo>
                    <a:pt x="1427" y="248"/>
                  </a:lnTo>
                  <a:lnTo>
                    <a:pt x="1434" y="248"/>
                  </a:lnTo>
                  <a:lnTo>
                    <a:pt x="1434" y="250"/>
                  </a:lnTo>
                  <a:lnTo>
                    <a:pt x="1435" y="250"/>
                  </a:lnTo>
                  <a:lnTo>
                    <a:pt x="1435" y="248"/>
                  </a:lnTo>
                  <a:lnTo>
                    <a:pt x="1436" y="248"/>
                  </a:lnTo>
                  <a:lnTo>
                    <a:pt x="1437" y="248"/>
                  </a:lnTo>
                  <a:lnTo>
                    <a:pt x="1440" y="250"/>
                  </a:lnTo>
                  <a:lnTo>
                    <a:pt x="1442" y="248"/>
                  </a:lnTo>
                  <a:lnTo>
                    <a:pt x="1440" y="248"/>
                  </a:lnTo>
                  <a:lnTo>
                    <a:pt x="1442" y="248"/>
                  </a:lnTo>
                  <a:lnTo>
                    <a:pt x="1442" y="247"/>
                  </a:lnTo>
                  <a:lnTo>
                    <a:pt x="1443" y="247"/>
                  </a:lnTo>
                  <a:lnTo>
                    <a:pt x="1443" y="248"/>
                  </a:lnTo>
                  <a:lnTo>
                    <a:pt x="1444" y="248"/>
                  </a:lnTo>
                  <a:lnTo>
                    <a:pt x="1445" y="248"/>
                  </a:lnTo>
                  <a:lnTo>
                    <a:pt x="1446" y="248"/>
                  </a:lnTo>
                  <a:lnTo>
                    <a:pt x="1448" y="248"/>
                  </a:lnTo>
                  <a:lnTo>
                    <a:pt x="1449" y="248"/>
                  </a:lnTo>
                  <a:lnTo>
                    <a:pt x="1452" y="251"/>
                  </a:lnTo>
                  <a:lnTo>
                    <a:pt x="1453" y="251"/>
                  </a:lnTo>
                  <a:lnTo>
                    <a:pt x="1454" y="252"/>
                  </a:lnTo>
                  <a:lnTo>
                    <a:pt x="1455" y="252"/>
                  </a:lnTo>
                  <a:lnTo>
                    <a:pt x="1455" y="253"/>
                  </a:lnTo>
                  <a:lnTo>
                    <a:pt x="1456" y="253"/>
                  </a:lnTo>
                  <a:lnTo>
                    <a:pt x="1456" y="254"/>
                  </a:lnTo>
                  <a:lnTo>
                    <a:pt x="1455" y="254"/>
                  </a:lnTo>
                  <a:lnTo>
                    <a:pt x="1453" y="254"/>
                  </a:lnTo>
                  <a:lnTo>
                    <a:pt x="1453" y="255"/>
                  </a:lnTo>
                  <a:lnTo>
                    <a:pt x="1452" y="256"/>
                  </a:lnTo>
                  <a:lnTo>
                    <a:pt x="1453" y="260"/>
                  </a:lnTo>
                  <a:lnTo>
                    <a:pt x="1453" y="261"/>
                  </a:lnTo>
                  <a:lnTo>
                    <a:pt x="1454" y="261"/>
                  </a:lnTo>
                  <a:lnTo>
                    <a:pt x="1454" y="262"/>
                  </a:lnTo>
                  <a:lnTo>
                    <a:pt x="1454" y="263"/>
                  </a:lnTo>
                  <a:lnTo>
                    <a:pt x="1455" y="264"/>
                  </a:lnTo>
                  <a:lnTo>
                    <a:pt x="1456" y="265"/>
                  </a:lnTo>
                  <a:lnTo>
                    <a:pt x="1457" y="265"/>
                  </a:lnTo>
                  <a:lnTo>
                    <a:pt x="1457" y="267"/>
                  </a:lnTo>
                  <a:lnTo>
                    <a:pt x="1460" y="271"/>
                  </a:lnTo>
                  <a:lnTo>
                    <a:pt x="1461" y="271"/>
                  </a:lnTo>
                  <a:lnTo>
                    <a:pt x="1458" y="273"/>
                  </a:lnTo>
                  <a:lnTo>
                    <a:pt x="1458" y="275"/>
                  </a:lnTo>
                  <a:lnTo>
                    <a:pt x="1458" y="276"/>
                  </a:lnTo>
                  <a:lnTo>
                    <a:pt x="1458" y="279"/>
                  </a:lnTo>
                  <a:lnTo>
                    <a:pt x="1457" y="280"/>
                  </a:lnTo>
                  <a:lnTo>
                    <a:pt x="1455" y="281"/>
                  </a:lnTo>
                  <a:lnTo>
                    <a:pt x="1455" y="283"/>
                  </a:lnTo>
                  <a:lnTo>
                    <a:pt x="1454" y="283"/>
                  </a:lnTo>
                  <a:lnTo>
                    <a:pt x="1454" y="284"/>
                  </a:lnTo>
                  <a:lnTo>
                    <a:pt x="1453" y="284"/>
                  </a:lnTo>
                  <a:lnTo>
                    <a:pt x="1453" y="285"/>
                  </a:lnTo>
                  <a:lnTo>
                    <a:pt x="1454" y="286"/>
                  </a:lnTo>
                  <a:lnTo>
                    <a:pt x="1455" y="294"/>
                  </a:lnTo>
                  <a:lnTo>
                    <a:pt x="1455" y="296"/>
                  </a:lnTo>
                  <a:lnTo>
                    <a:pt x="1455" y="297"/>
                  </a:lnTo>
                  <a:lnTo>
                    <a:pt x="1456" y="297"/>
                  </a:lnTo>
                  <a:lnTo>
                    <a:pt x="1455" y="297"/>
                  </a:lnTo>
                  <a:lnTo>
                    <a:pt x="1454" y="300"/>
                  </a:lnTo>
                  <a:lnTo>
                    <a:pt x="1454" y="301"/>
                  </a:lnTo>
                  <a:lnTo>
                    <a:pt x="1455" y="301"/>
                  </a:lnTo>
                  <a:lnTo>
                    <a:pt x="1455" y="302"/>
                  </a:lnTo>
                  <a:lnTo>
                    <a:pt x="1455" y="303"/>
                  </a:lnTo>
                  <a:lnTo>
                    <a:pt x="1455" y="304"/>
                  </a:lnTo>
                  <a:lnTo>
                    <a:pt x="1456" y="305"/>
                  </a:lnTo>
                  <a:lnTo>
                    <a:pt x="1456" y="306"/>
                  </a:lnTo>
                  <a:lnTo>
                    <a:pt x="1456" y="307"/>
                  </a:lnTo>
                  <a:lnTo>
                    <a:pt x="1456" y="309"/>
                  </a:lnTo>
                  <a:lnTo>
                    <a:pt x="1457" y="310"/>
                  </a:lnTo>
                  <a:lnTo>
                    <a:pt x="1457" y="311"/>
                  </a:lnTo>
                  <a:lnTo>
                    <a:pt x="1458" y="311"/>
                  </a:lnTo>
                  <a:lnTo>
                    <a:pt x="1460" y="312"/>
                  </a:lnTo>
                  <a:lnTo>
                    <a:pt x="1460" y="313"/>
                  </a:lnTo>
                  <a:lnTo>
                    <a:pt x="1461" y="313"/>
                  </a:lnTo>
                  <a:lnTo>
                    <a:pt x="1461" y="314"/>
                  </a:lnTo>
                  <a:lnTo>
                    <a:pt x="1462" y="314"/>
                  </a:lnTo>
                  <a:lnTo>
                    <a:pt x="1462" y="315"/>
                  </a:lnTo>
                  <a:lnTo>
                    <a:pt x="1463" y="315"/>
                  </a:lnTo>
                  <a:lnTo>
                    <a:pt x="1463" y="318"/>
                  </a:lnTo>
                  <a:lnTo>
                    <a:pt x="1463" y="319"/>
                  </a:lnTo>
                  <a:lnTo>
                    <a:pt x="1464" y="320"/>
                  </a:lnTo>
                  <a:lnTo>
                    <a:pt x="1464" y="321"/>
                  </a:lnTo>
                  <a:lnTo>
                    <a:pt x="1465" y="323"/>
                  </a:lnTo>
                  <a:lnTo>
                    <a:pt x="1465" y="325"/>
                  </a:lnTo>
                  <a:lnTo>
                    <a:pt x="1466" y="325"/>
                  </a:lnTo>
                  <a:lnTo>
                    <a:pt x="1466" y="326"/>
                  </a:lnTo>
                  <a:lnTo>
                    <a:pt x="1468" y="328"/>
                  </a:lnTo>
                  <a:lnTo>
                    <a:pt x="1469" y="328"/>
                  </a:lnTo>
                  <a:lnTo>
                    <a:pt x="1470" y="327"/>
                  </a:lnTo>
                  <a:lnTo>
                    <a:pt x="1469" y="325"/>
                  </a:lnTo>
                  <a:lnTo>
                    <a:pt x="1469" y="323"/>
                  </a:lnTo>
                  <a:lnTo>
                    <a:pt x="1469" y="322"/>
                  </a:lnTo>
                  <a:lnTo>
                    <a:pt x="1469" y="321"/>
                  </a:lnTo>
                  <a:lnTo>
                    <a:pt x="1468" y="320"/>
                  </a:lnTo>
                  <a:lnTo>
                    <a:pt x="1468" y="319"/>
                  </a:lnTo>
                  <a:lnTo>
                    <a:pt x="1468" y="318"/>
                  </a:lnTo>
                  <a:lnTo>
                    <a:pt x="1468" y="317"/>
                  </a:lnTo>
                  <a:lnTo>
                    <a:pt x="1468" y="315"/>
                  </a:lnTo>
                  <a:lnTo>
                    <a:pt x="1469" y="315"/>
                  </a:lnTo>
                  <a:lnTo>
                    <a:pt x="1469" y="314"/>
                  </a:lnTo>
                  <a:lnTo>
                    <a:pt x="1471" y="314"/>
                  </a:lnTo>
                  <a:lnTo>
                    <a:pt x="1470" y="314"/>
                  </a:lnTo>
                  <a:lnTo>
                    <a:pt x="1470" y="313"/>
                  </a:lnTo>
                  <a:lnTo>
                    <a:pt x="1471" y="313"/>
                  </a:lnTo>
                  <a:lnTo>
                    <a:pt x="1472" y="314"/>
                  </a:lnTo>
                  <a:lnTo>
                    <a:pt x="1473" y="314"/>
                  </a:lnTo>
                  <a:lnTo>
                    <a:pt x="1474" y="315"/>
                  </a:lnTo>
                  <a:lnTo>
                    <a:pt x="1474" y="317"/>
                  </a:lnTo>
                  <a:lnTo>
                    <a:pt x="1474" y="327"/>
                  </a:lnTo>
                  <a:lnTo>
                    <a:pt x="1475" y="331"/>
                  </a:lnTo>
                  <a:lnTo>
                    <a:pt x="1477" y="332"/>
                  </a:lnTo>
                  <a:lnTo>
                    <a:pt x="1479" y="332"/>
                  </a:lnTo>
                  <a:lnTo>
                    <a:pt x="1481" y="330"/>
                  </a:lnTo>
                  <a:lnTo>
                    <a:pt x="1481" y="329"/>
                  </a:lnTo>
                  <a:lnTo>
                    <a:pt x="1482" y="331"/>
                  </a:lnTo>
                  <a:lnTo>
                    <a:pt x="1481" y="334"/>
                  </a:lnTo>
                  <a:lnTo>
                    <a:pt x="1481" y="335"/>
                  </a:lnTo>
                  <a:lnTo>
                    <a:pt x="1481" y="336"/>
                  </a:lnTo>
                  <a:lnTo>
                    <a:pt x="1480" y="338"/>
                  </a:lnTo>
                  <a:lnTo>
                    <a:pt x="1481" y="338"/>
                  </a:lnTo>
                  <a:lnTo>
                    <a:pt x="1482" y="339"/>
                  </a:lnTo>
                  <a:lnTo>
                    <a:pt x="1482" y="340"/>
                  </a:lnTo>
                  <a:lnTo>
                    <a:pt x="1482" y="342"/>
                  </a:lnTo>
                  <a:lnTo>
                    <a:pt x="1482" y="343"/>
                  </a:lnTo>
                  <a:lnTo>
                    <a:pt x="1483" y="343"/>
                  </a:lnTo>
                  <a:lnTo>
                    <a:pt x="1484" y="343"/>
                  </a:lnTo>
                  <a:lnTo>
                    <a:pt x="1486" y="342"/>
                  </a:lnTo>
                  <a:lnTo>
                    <a:pt x="1486" y="343"/>
                  </a:lnTo>
                  <a:lnTo>
                    <a:pt x="1486" y="344"/>
                  </a:lnTo>
                  <a:lnTo>
                    <a:pt x="1487" y="345"/>
                  </a:lnTo>
                  <a:lnTo>
                    <a:pt x="1487" y="346"/>
                  </a:lnTo>
                  <a:lnTo>
                    <a:pt x="1489" y="346"/>
                  </a:lnTo>
                  <a:lnTo>
                    <a:pt x="1490" y="346"/>
                  </a:lnTo>
                  <a:lnTo>
                    <a:pt x="1491" y="346"/>
                  </a:lnTo>
                  <a:lnTo>
                    <a:pt x="1497" y="347"/>
                  </a:lnTo>
                  <a:lnTo>
                    <a:pt x="1498" y="347"/>
                  </a:lnTo>
                  <a:lnTo>
                    <a:pt x="1499" y="347"/>
                  </a:lnTo>
                  <a:lnTo>
                    <a:pt x="1500" y="347"/>
                  </a:lnTo>
                  <a:lnTo>
                    <a:pt x="1503" y="347"/>
                  </a:lnTo>
                  <a:lnTo>
                    <a:pt x="1505" y="346"/>
                  </a:lnTo>
                  <a:lnTo>
                    <a:pt x="1506" y="346"/>
                  </a:lnTo>
                  <a:lnTo>
                    <a:pt x="1508" y="344"/>
                  </a:lnTo>
                  <a:lnTo>
                    <a:pt x="1508" y="343"/>
                  </a:lnTo>
                  <a:lnTo>
                    <a:pt x="1508" y="342"/>
                  </a:lnTo>
                  <a:lnTo>
                    <a:pt x="1509" y="340"/>
                  </a:lnTo>
                  <a:lnTo>
                    <a:pt x="1511" y="339"/>
                  </a:lnTo>
                  <a:lnTo>
                    <a:pt x="1514" y="338"/>
                  </a:lnTo>
                  <a:lnTo>
                    <a:pt x="1515" y="338"/>
                  </a:lnTo>
                  <a:lnTo>
                    <a:pt x="1516" y="337"/>
                  </a:lnTo>
                  <a:lnTo>
                    <a:pt x="1515" y="337"/>
                  </a:lnTo>
                  <a:lnTo>
                    <a:pt x="1515" y="336"/>
                  </a:lnTo>
                  <a:lnTo>
                    <a:pt x="1515" y="335"/>
                  </a:lnTo>
                  <a:lnTo>
                    <a:pt x="1516" y="335"/>
                  </a:lnTo>
                  <a:lnTo>
                    <a:pt x="1517" y="335"/>
                  </a:lnTo>
                  <a:lnTo>
                    <a:pt x="1518" y="334"/>
                  </a:lnTo>
                  <a:lnTo>
                    <a:pt x="1521" y="334"/>
                  </a:lnTo>
                  <a:lnTo>
                    <a:pt x="1521" y="332"/>
                  </a:lnTo>
                  <a:lnTo>
                    <a:pt x="1522" y="331"/>
                  </a:lnTo>
                  <a:lnTo>
                    <a:pt x="1522" y="330"/>
                  </a:lnTo>
                  <a:lnTo>
                    <a:pt x="1522" y="329"/>
                  </a:lnTo>
                  <a:lnTo>
                    <a:pt x="1523" y="328"/>
                  </a:lnTo>
                  <a:lnTo>
                    <a:pt x="1523" y="327"/>
                  </a:lnTo>
                  <a:lnTo>
                    <a:pt x="1523" y="325"/>
                  </a:lnTo>
                  <a:lnTo>
                    <a:pt x="1524" y="323"/>
                  </a:lnTo>
                  <a:lnTo>
                    <a:pt x="1525" y="323"/>
                  </a:lnTo>
                  <a:lnTo>
                    <a:pt x="1525" y="322"/>
                  </a:lnTo>
                  <a:lnTo>
                    <a:pt x="1526" y="322"/>
                  </a:lnTo>
                  <a:lnTo>
                    <a:pt x="1526" y="321"/>
                  </a:lnTo>
                  <a:lnTo>
                    <a:pt x="1527" y="321"/>
                  </a:lnTo>
                  <a:lnTo>
                    <a:pt x="1529" y="320"/>
                  </a:lnTo>
                  <a:lnTo>
                    <a:pt x="1532" y="319"/>
                  </a:lnTo>
                  <a:lnTo>
                    <a:pt x="1533" y="318"/>
                  </a:lnTo>
                  <a:lnTo>
                    <a:pt x="1534" y="317"/>
                  </a:lnTo>
                  <a:lnTo>
                    <a:pt x="1534" y="315"/>
                  </a:lnTo>
                  <a:lnTo>
                    <a:pt x="1535" y="312"/>
                  </a:lnTo>
                  <a:lnTo>
                    <a:pt x="1535" y="311"/>
                  </a:lnTo>
                  <a:lnTo>
                    <a:pt x="1537" y="310"/>
                  </a:lnTo>
                  <a:lnTo>
                    <a:pt x="1538" y="309"/>
                  </a:lnTo>
                  <a:lnTo>
                    <a:pt x="1537" y="307"/>
                  </a:lnTo>
                  <a:lnTo>
                    <a:pt x="1537" y="306"/>
                  </a:lnTo>
                  <a:lnTo>
                    <a:pt x="1538" y="306"/>
                  </a:lnTo>
                  <a:lnTo>
                    <a:pt x="1538" y="305"/>
                  </a:lnTo>
                  <a:lnTo>
                    <a:pt x="1539" y="304"/>
                  </a:lnTo>
                  <a:lnTo>
                    <a:pt x="1540" y="304"/>
                  </a:lnTo>
                  <a:lnTo>
                    <a:pt x="1542" y="304"/>
                  </a:lnTo>
                  <a:lnTo>
                    <a:pt x="1542" y="303"/>
                  </a:lnTo>
                  <a:lnTo>
                    <a:pt x="1543" y="303"/>
                  </a:lnTo>
                  <a:lnTo>
                    <a:pt x="1544" y="303"/>
                  </a:lnTo>
                  <a:lnTo>
                    <a:pt x="1544" y="304"/>
                  </a:lnTo>
                  <a:lnTo>
                    <a:pt x="1546" y="304"/>
                  </a:lnTo>
                  <a:lnTo>
                    <a:pt x="1547" y="304"/>
                  </a:lnTo>
                  <a:lnTo>
                    <a:pt x="1547" y="305"/>
                  </a:lnTo>
                  <a:lnTo>
                    <a:pt x="1548" y="305"/>
                  </a:lnTo>
                  <a:lnTo>
                    <a:pt x="1550" y="305"/>
                  </a:lnTo>
                  <a:lnTo>
                    <a:pt x="1550" y="304"/>
                  </a:lnTo>
                  <a:lnTo>
                    <a:pt x="1551" y="304"/>
                  </a:lnTo>
                  <a:lnTo>
                    <a:pt x="1551" y="305"/>
                  </a:lnTo>
                  <a:lnTo>
                    <a:pt x="1552" y="305"/>
                  </a:lnTo>
                  <a:lnTo>
                    <a:pt x="1553" y="304"/>
                  </a:lnTo>
                  <a:lnTo>
                    <a:pt x="1555" y="304"/>
                  </a:lnTo>
                  <a:lnTo>
                    <a:pt x="1557" y="303"/>
                  </a:lnTo>
                  <a:lnTo>
                    <a:pt x="1559" y="302"/>
                  </a:lnTo>
                  <a:lnTo>
                    <a:pt x="1559" y="301"/>
                  </a:lnTo>
                  <a:lnTo>
                    <a:pt x="1560" y="301"/>
                  </a:lnTo>
                  <a:lnTo>
                    <a:pt x="1563" y="300"/>
                  </a:lnTo>
                  <a:lnTo>
                    <a:pt x="1567" y="300"/>
                  </a:lnTo>
                  <a:lnTo>
                    <a:pt x="1568" y="300"/>
                  </a:lnTo>
                  <a:lnTo>
                    <a:pt x="1569" y="298"/>
                  </a:lnTo>
                  <a:lnTo>
                    <a:pt x="1570" y="298"/>
                  </a:lnTo>
                  <a:lnTo>
                    <a:pt x="1569" y="297"/>
                  </a:lnTo>
                  <a:lnTo>
                    <a:pt x="1569" y="296"/>
                  </a:lnTo>
                  <a:lnTo>
                    <a:pt x="1568" y="296"/>
                  </a:lnTo>
                  <a:lnTo>
                    <a:pt x="1569" y="295"/>
                  </a:lnTo>
                  <a:lnTo>
                    <a:pt x="1569" y="294"/>
                  </a:lnTo>
                  <a:lnTo>
                    <a:pt x="1568" y="294"/>
                  </a:lnTo>
                  <a:lnTo>
                    <a:pt x="1568" y="293"/>
                  </a:lnTo>
                  <a:lnTo>
                    <a:pt x="1567" y="293"/>
                  </a:lnTo>
                  <a:lnTo>
                    <a:pt x="1565" y="292"/>
                  </a:lnTo>
                  <a:lnTo>
                    <a:pt x="1566" y="290"/>
                  </a:lnTo>
                  <a:lnTo>
                    <a:pt x="1566" y="288"/>
                  </a:lnTo>
                  <a:lnTo>
                    <a:pt x="1567" y="288"/>
                  </a:lnTo>
                  <a:lnTo>
                    <a:pt x="1575" y="285"/>
                  </a:lnTo>
                  <a:lnTo>
                    <a:pt x="1578" y="283"/>
                  </a:lnTo>
                  <a:lnTo>
                    <a:pt x="1580" y="283"/>
                  </a:lnTo>
                  <a:lnTo>
                    <a:pt x="1580" y="281"/>
                  </a:lnTo>
                  <a:lnTo>
                    <a:pt x="1581" y="281"/>
                  </a:lnTo>
                  <a:lnTo>
                    <a:pt x="1581" y="280"/>
                  </a:lnTo>
                  <a:lnTo>
                    <a:pt x="1582" y="280"/>
                  </a:lnTo>
                  <a:lnTo>
                    <a:pt x="1591" y="277"/>
                  </a:lnTo>
                  <a:lnTo>
                    <a:pt x="1593" y="276"/>
                  </a:lnTo>
                  <a:lnTo>
                    <a:pt x="1594" y="276"/>
                  </a:lnTo>
                  <a:lnTo>
                    <a:pt x="1595" y="277"/>
                  </a:lnTo>
                  <a:lnTo>
                    <a:pt x="1596" y="277"/>
                  </a:lnTo>
                  <a:lnTo>
                    <a:pt x="1596" y="278"/>
                  </a:lnTo>
                  <a:lnTo>
                    <a:pt x="1598" y="278"/>
                  </a:lnTo>
                  <a:lnTo>
                    <a:pt x="1598" y="279"/>
                  </a:lnTo>
                  <a:lnTo>
                    <a:pt x="1599" y="279"/>
                  </a:lnTo>
                  <a:lnTo>
                    <a:pt x="1601" y="280"/>
                  </a:lnTo>
                  <a:lnTo>
                    <a:pt x="1601" y="281"/>
                  </a:lnTo>
                  <a:lnTo>
                    <a:pt x="1603" y="281"/>
                  </a:lnTo>
                  <a:lnTo>
                    <a:pt x="1607" y="283"/>
                  </a:lnTo>
                  <a:lnTo>
                    <a:pt x="1612" y="285"/>
                  </a:lnTo>
                  <a:lnTo>
                    <a:pt x="1618" y="287"/>
                  </a:lnTo>
                  <a:lnTo>
                    <a:pt x="1621" y="287"/>
                  </a:lnTo>
                  <a:lnTo>
                    <a:pt x="1624" y="288"/>
                  </a:lnTo>
                  <a:lnTo>
                    <a:pt x="1626" y="289"/>
                  </a:lnTo>
                  <a:lnTo>
                    <a:pt x="1628" y="293"/>
                  </a:lnTo>
                  <a:lnTo>
                    <a:pt x="1630" y="294"/>
                  </a:lnTo>
                  <a:lnTo>
                    <a:pt x="1633" y="294"/>
                  </a:lnTo>
                  <a:lnTo>
                    <a:pt x="1634" y="294"/>
                  </a:lnTo>
                  <a:lnTo>
                    <a:pt x="1639" y="296"/>
                  </a:lnTo>
                  <a:lnTo>
                    <a:pt x="1646" y="301"/>
                  </a:lnTo>
                  <a:lnTo>
                    <a:pt x="1650" y="302"/>
                  </a:lnTo>
                  <a:lnTo>
                    <a:pt x="1652" y="303"/>
                  </a:lnTo>
                  <a:lnTo>
                    <a:pt x="1653" y="303"/>
                  </a:lnTo>
                  <a:lnTo>
                    <a:pt x="1655" y="304"/>
                  </a:lnTo>
                  <a:lnTo>
                    <a:pt x="1661" y="306"/>
                  </a:lnTo>
                  <a:lnTo>
                    <a:pt x="1664" y="309"/>
                  </a:lnTo>
                  <a:lnTo>
                    <a:pt x="1667" y="310"/>
                  </a:lnTo>
                  <a:lnTo>
                    <a:pt x="1668" y="310"/>
                  </a:lnTo>
                  <a:lnTo>
                    <a:pt x="1676" y="309"/>
                  </a:lnTo>
                  <a:lnTo>
                    <a:pt x="1677" y="307"/>
                  </a:lnTo>
                  <a:lnTo>
                    <a:pt x="1678" y="307"/>
                  </a:lnTo>
                  <a:lnTo>
                    <a:pt x="1678" y="309"/>
                  </a:lnTo>
                  <a:lnTo>
                    <a:pt x="1679" y="309"/>
                  </a:lnTo>
                  <a:lnTo>
                    <a:pt x="1679" y="307"/>
                  </a:lnTo>
                  <a:lnTo>
                    <a:pt x="1679" y="309"/>
                  </a:lnTo>
                  <a:lnTo>
                    <a:pt x="1681" y="311"/>
                  </a:lnTo>
                  <a:lnTo>
                    <a:pt x="1684" y="312"/>
                  </a:lnTo>
                  <a:lnTo>
                    <a:pt x="1685" y="312"/>
                  </a:lnTo>
                  <a:lnTo>
                    <a:pt x="1686" y="313"/>
                  </a:lnTo>
                  <a:lnTo>
                    <a:pt x="1686" y="312"/>
                  </a:lnTo>
                  <a:lnTo>
                    <a:pt x="1687" y="312"/>
                  </a:lnTo>
                  <a:lnTo>
                    <a:pt x="1687" y="311"/>
                  </a:lnTo>
                  <a:lnTo>
                    <a:pt x="1692" y="312"/>
                  </a:lnTo>
                  <a:lnTo>
                    <a:pt x="1696" y="312"/>
                  </a:lnTo>
                  <a:lnTo>
                    <a:pt x="1701" y="314"/>
                  </a:lnTo>
                  <a:lnTo>
                    <a:pt x="1701" y="315"/>
                  </a:lnTo>
                  <a:lnTo>
                    <a:pt x="1701" y="317"/>
                  </a:lnTo>
                  <a:lnTo>
                    <a:pt x="1699" y="319"/>
                  </a:lnTo>
                  <a:lnTo>
                    <a:pt x="1701" y="319"/>
                  </a:lnTo>
                  <a:lnTo>
                    <a:pt x="1701" y="318"/>
                  </a:lnTo>
                  <a:lnTo>
                    <a:pt x="1702" y="318"/>
                  </a:lnTo>
                  <a:lnTo>
                    <a:pt x="1702" y="319"/>
                  </a:lnTo>
                  <a:lnTo>
                    <a:pt x="1703" y="319"/>
                  </a:lnTo>
                  <a:lnTo>
                    <a:pt x="1704" y="319"/>
                  </a:lnTo>
                  <a:lnTo>
                    <a:pt x="1707" y="319"/>
                  </a:lnTo>
                  <a:lnTo>
                    <a:pt x="1708" y="318"/>
                  </a:lnTo>
                  <a:lnTo>
                    <a:pt x="1710" y="318"/>
                  </a:lnTo>
                  <a:lnTo>
                    <a:pt x="1710" y="319"/>
                  </a:lnTo>
                  <a:lnTo>
                    <a:pt x="1710" y="326"/>
                  </a:lnTo>
                  <a:lnTo>
                    <a:pt x="1710" y="334"/>
                  </a:lnTo>
                  <a:lnTo>
                    <a:pt x="1710" y="343"/>
                  </a:lnTo>
                  <a:lnTo>
                    <a:pt x="1710" y="355"/>
                  </a:lnTo>
                  <a:lnTo>
                    <a:pt x="1710" y="363"/>
                  </a:lnTo>
                  <a:lnTo>
                    <a:pt x="1710" y="371"/>
                  </a:lnTo>
                  <a:lnTo>
                    <a:pt x="1710" y="377"/>
                  </a:lnTo>
                  <a:lnTo>
                    <a:pt x="1710" y="393"/>
                  </a:lnTo>
                  <a:lnTo>
                    <a:pt x="1710" y="399"/>
                  </a:lnTo>
                  <a:lnTo>
                    <a:pt x="1710" y="407"/>
                  </a:lnTo>
                  <a:lnTo>
                    <a:pt x="1710" y="415"/>
                  </a:lnTo>
                  <a:lnTo>
                    <a:pt x="1710" y="420"/>
                  </a:lnTo>
                  <a:lnTo>
                    <a:pt x="1710" y="421"/>
                  </a:lnTo>
                  <a:lnTo>
                    <a:pt x="1710" y="431"/>
                  </a:lnTo>
                  <a:lnTo>
                    <a:pt x="1710" y="438"/>
                  </a:lnTo>
                  <a:lnTo>
                    <a:pt x="1710" y="446"/>
                  </a:lnTo>
                  <a:lnTo>
                    <a:pt x="1710" y="454"/>
                  </a:lnTo>
                  <a:lnTo>
                    <a:pt x="1710" y="459"/>
                  </a:lnTo>
                  <a:lnTo>
                    <a:pt x="1708" y="459"/>
                  </a:lnTo>
                  <a:lnTo>
                    <a:pt x="1708" y="460"/>
                  </a:lnTo>
                  <a:lnTo>
                    <a:pt x="1708" y="461"/>
                  </a:lnTo>
                  <a:lnTo>
                    <a:pt x="1708" y="462"/>
                  </a:lnTo>
                  <a:lnTo>
                    <a:pt x="1707" y="462"/>
                  </a:lnTo>
                  <a:lnTo>
                    <a:pt x="1707" y="463"/>
                  </a:lnTo>
                  <a:lnTo>
                    <a:pt x="1708" y="463"/>
                  </a:lnTo>
                  <a:lnTo>
                    <a:pt x="1708" y="464"/>
                  </a:lnTo>
                  <a:lnTo>
                    <a:pt x="1707" y="464"/>
                  </a:lnTo>
                  <a:lnTo>
                    <a:pt x="1707" y="465"/>
                  </a:lnTo>
                  <a:lnTo>
                    <a:pt x="1707" y="466"/>
                  </a:lnTo>
                  <a:lnTo>
                    <a:pt x="1706" y="466"/>
                  </a:lnTo>
                  <a:lnTo>
                    <a:pt x="1706" y="468"/>
                  </a:lnTo>
                  <a:lnTo>
                    <a:pt x="1705" y="468"/>
                  </a:lnTo>
                  <a:lnTo>
                    <a:pt x="1705" y="469"/>
                  </a:lnTo>
                  <a:lnTo>
                    <a:pt x="1705" y="470"/>
                  </a:lnTo>
                  <a:lnTo>
                    <a:pt x="1705" y="471"/>
                  </a:lnTo>
                  <a:lnTo>
                    <a:pt x="1705" y="472"/>
                  </a:lnTo>
                  <a:lnTo>
                    <a:pt x="1706" y="473"/>
                  </a:lnTo>
                  <a:lnTo>
                    <a:pt x="1706" y="474"/>
                  </a:lnTo>
                  <a:lnTo>
                    <a:pt x="1705" y="474"/>
                  </a:lnTo>
                  <a:lnTo>
                    <a:pt x="1705" y="476"/>
                  </a:lnTo>
                  <a:lnTo>
                    <a:pt x="1706" y="476"/>
                  </a:lnTo>
                  <a:lnTo>
                    <a:pt x="1706" y="477"/>
                  </a:lnTo>
                  <a:lnTo>
                    <a:pt x="1707" y="478"/>
                  </a:lnTo>
                  <a:lnTo>
                    <a:pt x="1708" y="478"/>
                  </a:lnTo>
                  <a:lnTo>
                    <a:pt x="1708" y="479"/>
                  </a:lnTo>
                  <a:lnTo>
                    <a:pt x="1710" y="479"/>
                  </a:lnTo>
                  <a:lnTo>
                    <a:pt x="1710" y="484"/>
                  </a:lnTo>
                  <a:lnTo>
                    <a:pt x="1710" y="489"/>
                  </a:lnTo>
                  <a:lnTo>
                    <a:pt x="1710" y="494"/>
                  </a:lnTo>
                  <a:lnTo>
                    <a:pt x="1710" y="495"/>
                  </a:lnTo>
                  <a:lnTo>
                    <a:pt x="1710" y="505"/>
                  </a:lnTo>
                  <a:lnTo>
                    <a:pt x="1710" y="512"/>
                  </a:lnTo>
                  <a:lnTo>
                    <a:pt x="1710" y="519"/>
                  </a:lnTo>
                  <a:lnTo>
                    <a:pt x="1710" y="521"/>
                  </a:lnTo>
                  <a:lnTo>
                    <a:pt x="1710" y="527"/>
                  </a:lnTo>
                  <a:lnTo>
                    <a:pt x="1710" y="537"/>
                  </a:lnTo>
                  <a:lnTo>
                    <a:pt x="1710" y="544"/>
                  </a:lnTo>
                  <a:lnTo>
                    <a:pt x="1710" y="551"/>
                  </a:lnTo>
                  <a:lnTo>
                    <a:pt x="1710" y="558"/>
                  </a:lnTo>
                  <a:lnTo>
                    <a:pt x="1710" y="562"/>
                  </a:lnTo>
                  <a:lnTo>
                    <a:pt x="1707" y="562"/>
                  </a:lnTo>
                  <a:lnTo>
                    <a:pt x="1705" y="561"/>
                  </a:lnTo>
                  <a:lnTo>
                    <a:pt x="1696" y="551"/>
                  </a:lnTo>
                  <a:lnTo>
                    <a:pt x="1692" y="545"/>
                  </a:lnTo>
                  <a:lnTo>
                    <a:pt x="1690" y="543"/>
                  </a:lnTo>
                  <a:lnTo>
                    <a:pt x="1689" y="543"/>
                  </a:lnTo>
                  <a:lnTo>
                    <a:pt x="1687" y="540"/>
                  </a:lnTo>
                  <a:lnTo>
                    <a:pt x="1687" y="539"/>
                  </a:lnTo>
                  <a:lnTo>
                    <a:pt x="1686" y="539"/>
                  </a:lnTo>
                  <a:lnTo>
                    <a:pt x="1685" y="538"/>
                  </a:lnTo>
                  <a:lnTo>
                    <a:pt x="1682" y="537"/>
                  </a:lnTo>
                  <a:lnTo>
                    <a:pt x="1682" y="536"/>
                  </a:lnTo>
                  <a:lnTo>
                    <a:pt x="1675" y="530"/>
                  </a:lnTo>
                  <a:lnTo>
                    <a:pt x="1672" y="528"/>
                  </a:lnTo>
                  <a:lnTo>
                    <a:pt x="1672" y="527"/>
                  </a:lnTo>
                  <a:lnTo>
                    <a:pt x="1672" y="526"/>
                  </a:lnTo>
                  <a:lnTo>
                    <a:pt x="1673" y="524"/>
                  </a:lnTo>
                  <a:lnTo>
                    <a:pt x="1675" y="524"/>
                  </a:lnTo>
                  <a:lnTo>
                    <a:pt x="1676" y="523"/>
                  </a:lnTo>
                  <a:lnTo>
                    <a:pt x="1676" y="522"/>
                  </a:lnTo>
                  <a:lnTo>
                    <a:pt x="1676" y="521"/>
                  </a:lnTo>
                  <a:lnTo>
                    <a:pt x="1675" y="520"/>
                  </a:lnTo>
                  <a:lnTo>
                    <a:pt x="1676" y="519"/>
                  </a:lnTo>
                  <a:lnTo>
                    <a:pt x="1676" y="518"/>
                  </a:lnTo>
                  <a:lnTo>
                    <a:pt x="1677" y="519"/>
                  </a:lnTo>
                  <a:lnTo>
                    <a:pt x="1678" y="519"/>
                  </a:lnTo>
                  <a:lnTo>
                    <a:pt x="1679" y="516"/>
                  </a:lnTo>
                  <a:lnTo>
                    <a:pt x="1678" y="516"/>
                  </a:lnTo>
                  <a:lnTo>
                    <a:pt x="1678" y="518"/>
                  </a:lnTo>
                  <a:lnTo>
                    <a:pt x="1677" y="518"/>
                  </a:lnTo>
                  <a:lnTo>
                    <a:pt x="1676" y="518"/>
                  </a:lnTo>
                  <a:lnTo>
                    <a:pt x="1675" y="519"/>
                  </a:lnTo>
                  <a:lnTo>
                    <a:pt x="1675" y="520"/>
                  </a:lnTo>
                  <a:lnTo>
                    <a:pt x="1675" y="522"/>
                  </a:lnTo>
                  <a:lnTo>
                    <a:pt x="1675" y="523"/>
                  </a:lnTo>
                  <a:lnTo>
                    <a:pt x="1673" y="523"/>
                  </a:lnTo>
                  <a:lnTo>
                    <a:pt x="1672" y="524"/>
                  </a:lnTo>
                  <a:lnTo>
                    <a:pt x="1670" y="524"/>
                  </a:lnTo>
                  <a:lnTo>
                    <a:pt x="1664" y="524"/>
                  </a:lnTo>
                  <a:lnTo>
                    <a:pt x="1660" y="526"/>
                  </a:lnTo>
                  <a:lnTo>
                    <a:pt x="1658" y="526"/>
                  </a:lnTo>
                  <a:lnTo>
                    <a:pt x="1656" y="527"/>
                  </a:lnTo>
                  <a:lnTo>
                    <a:pt x="1655" y="528"/>
                  </a:lnTo>
                  <a:lnTo>
                    <a:pt x="1652" y="528"/>
                  </a:lnTo>
                  <a:lnTo>
                    <a:pt x="1651" y="528"/>
                  </a:lnTo>
                  <a:lnTo>
                    <a:pt x="1650" y="528"/>
                  </a:lnTo>
                  <a:lnTo>
                    <a:pt x="1647" y="528"/>
                  </a:lnTo>
                  <a:lnTo>
                    <a:pt x="1646" y="527"/>
                  </a:lnTo>
                  <a:lnTo>
                    <a:pt x="1645" y="527"/>
                  </a:lnTo>
                  <a:lnTo>
                    <a:pt x="1645" y="524"/>
                  </a:lnTo>
                  <a:lnTo>
                    <a:pt x="1645" y="523"/>
                  </a:lnTo>
                  <a:lnTo>
                    <a:pt x="1645" y="522"/>
                  </a:lnTo>
                  <a:lnTo>
                    <a:pt x="1645" y="521"/>
                  </a:lnTo>
                  <a:lnTo>
                    <a:pt x="1644" y="520"/>
                  </a:lnTo>
                  <a:lnTo>
                    <a:pt x="1645" y="520"/>
                  </a:lnTo>
                  <a:lnTo>
                    <a:pt x="1646" y="520"/>
                  </a:lnTo>
                  <a:lnTo>
                    <a:pt x="1645" y="519"/>
                  </a:lnTo>
                  <a:lnTo>
                    <a:pt x="1644" y="519"/>
                  </a:lnTo>
                  <a:lnTo>
                    <a:pt x="1644" y="520"/>
                  </a:lnTo>
                  <a:lnTo>
                    <a:pt x="1644" y="521"/>
                  </a:lnTo>
                  <a:lnTo>
                    <a:pt x="1644" y="522"/>
                  </a:lnTo>
                  <a:lnTo>
                    <a:pt x="1644" y="523"/>
                  </a:lnTo>
                  <a:lnTo>
                    <a:pt x="1643" y="524"/>
                  </a:lnTo>
                  <a:lnTo>
                    <a:pt x="1641" y="526"/>
                  </a:lnTo>
                  <a:lnTo>
                    <a:pt x="1639" y="526"/>
                  </a:lnTo>
                  <a:lnTo>
                    <a:pt x="1635" y="529"/>
                  </a:lnTo>
                  <a:lnTo>
                    <a:pt x="1635" y="530"/>
                  </a:lnTo>
                  <a:lnTo>
                    <a:pt x="1634" y="530"/>
                  </a:lnTo>
                  <a:lnTo>
                    <a:pt x="1634" y="531"/>
                  </a:lnTo>
                  <a:lnTo>
                    <a:pt x="1634" y="532"/>
                  </a:lnTo>
                  <a:lnTo>
                    <a:pt x="1633" y="531"/>
                  </a:lnTo>
                  <a:lnTo>
                    <a:pt x="1632" y="529"/>
                  </a:lnTo>
                  <a:lnTo>
                    <a:pt x="1630" y="528"/>
                  </a:lnTo>
                  <a:lnTo>
                    <a:pt x="1630" y="527"/>
                  </a:lnTo>
                  <a:lnTo>
                    <a:pt x="1629" y="526"/>
                  </a:lnTo>
                  <a:lnTo>
                    <a:pt x="1630" y="526"/>
                  </a:lnTo>
                  <a:lnTo>
                    <a:pt x="1630" y="524"/>
                  </a:lnTo>
                  <a:lnTo>
                    <a:pt x="1633" y="524"/>
                  </a:lnTo>
                  <a:lnTo>
                    <a:pt x="1633" y="523"/>
                  </a:lnTo>
                  <a:lnTo>
                    <a:pt x="1633" y="522"/>
                  </a:lnTo>
                  <a:lnTo>
                    <a:pt x="1633" y="521"/>
                  </a:lnTo>
                  <a:lnTo>
                    <a:pt x="1633" y="518"/>
                  </a:lnTo>
                  <a:lnTo>
                    <a:pt x="1633" y="516"/>
                  </a:lnTo>
                  <a:lnTo>
                    <a:pt x="1635" y="516"/>
                  </a:lnTo>
                  <a:lnTo>
                    <a:pt x="1636" y="515"/>
                  </a:lnTo>
                  <a:lnTo>
                    <a:pt x="1636" y="514"/>
                  </a:lnTo>
                  <a:lnTo>
                    <a:pt x="1636" y="512"/>
                  </a:lnTo>
                  <a:lnTo>
                    <a:pt x="1637" y="509"/>
                  </a:lnTo>
                  <a:lnTo>
                    <a:pt x="1638" y="507"/>
                  </a:lnTo>
                  <a:lnTo>
                    <a:pt x="1638" y="506"/>
                  </a:lnTo>
                  <a:lnTo>
                    <a:pt x="1639" y="505"/>
                  </a:lnTo>
                  <a:lnTo>
                    <a:pt x="1639" y="504"/>
                  </a:lnTo>
                  <a:lnTo>
                    <a:pt x="1638" y="503"/>
                  </a:lnTo>
                  <a:lnTo>
                    <a:pt x="1637" y="503"/>
                  </a:lnTo>
                  <a:lnTo>
                    <a:pt x="1636" y="502"/>
                  </a:lnTo>
                  <a:lnTo>
                    <a:pt x="1634" y="502"/>
                  </a:lnTo>
                  <a:lnTo>
                    <a:pt x="1634" y="499"/>
                  </a:lnTo>
                  <a:lnTo>
                    <a:pt x="1633" y="499"/>
                  </a:lnTo>
                  <a:lnTo>
                    <a:pt x="1632" y="496"/>
                  </a:lnTo>
                  <a:lnTo>
                    <a:pt x="1630" y="496"/>
                  </a:lnTo>
                  <a:lnTo>
                    <a:pt x="1630" y="495"/>
                  </a:lnTo>
                  <a:lnTo>
                    <a:pt x="1627" y="493"/>
                  </a:lnTo>
                  <a:lnTo>
                    <a:pt x="1626" y="493"/>
                  </a:lnTo>
                  <a:lnTo>
                    <a:pt x="1626" y="491"/>
                  </a:lnTo>
                  <a:lnTo>
                    <a:pt x="1625" y="491"/>
                  </a:lnTo>
                  <a:lnTo>
                    <a:pt x="1624" y="491"/>
                  </a:lnTo>
                  <a:lnTo>
                    <a:pt x="1624" y="490"/>
                  </a:lnTo>
                  <a:lnTo>
                    <a:pt x="1625" y="490"/>
                  </a:lnTo>
                  <a:lnTo>
                    <a:pt x="1633" y="490"/>
                  </a:lnTo>
                  <a:lnTo>
                    <a:pt x="1634" y="490"/>
                  </a:lnTo>
                  <a:lnTo>
                    <a:pt x="1635" y="491"/>
                  </a:lnTo>
                  <a:lnTo>
                    <a:pt x="1636" y="491"/>
                  </a:lnTo>
                  <a:lnTo>
                    <a:pt x="1642" y="493"/>
                  </a:lnTo>
                  <a:lnTo>
                    <a:pt x="1643" y="491"/>
                  </a:lnTo>
                  <a:lnTo>
                    <a:pt x="1643" y="490"/>
                  </a:lnTo>
                  <a:lnTo>
                    <a:pt x="1644" y="489"/>
                  </a:lnTo>
                  <a:lnTo>
                    <a:pt x="1645" y="489"/>
                  </a:lnTo>
                  <a:lnTo>
                    <a:pt x="1644" y="488"/>
                  </a:lnTo>
                  <a:lnTo>
                    <a:pt x="1644" y="489"/>
                  </a:lnTo>
                  <a:lnTo>
                    <a:pt x="1643" y="489"/>
                  </a:lnTo>
                  <a:lnTo>
                    <a:pt x="1642" y="490"/>
                  </a:lnTo>
                  <a:lnTo>
                    <a:pt x="1639" y="490"/>
                  </a:lnTo>
                  <a:lnTo>
                    <a:pt x="1638" y="491"/>
                  </a:lnTo>
                  <a:lnTo>
                    <a:pt x="1637" y="491"/>
                  </a:lnTo>
                  <a:lnTo>
                    <a:pt x="1636" y="490"/>
                  </a:lnTo>
                  <a:lnTo>
                    <a:pt x="1635" y="489"/>
                  </a:lnTo>
                  <a:lnTo>
                    <a:pt x="1634" y="489"/>
                  </a:lnTo>
                  <a:lnTo>
                    <a:pt x="1633" y="489"/>
                  </a:lnTo>
                  <a:lnTo>
                    <a:pt x="1630" y="488"/>
                  </a:lnTo>
                  <a:lnTo>
                    <a:pt x="1629" y="488"/>
                  </a:lnTo>
                  <a:lnTo>
                    <a:pt x="1627" y="487"/>
                  </a:lnTo>
                  <a:lnTo>
                    <a:pt x="1623" y="484"/>
                  </a:lnTo>
                  <a:lnTo>
                    <a:pt x="1620" y="481"/>
                  </a:lnTo>
                  <a:lnTo>
                    <a:pt x="1619" y="480"/>
                  </a:lnTo>
                  <a:lnTo>
                    <a:pt x="1620" y="479"/>
                  </a:lnTo>
                  <a:lnTo>
                    <a:pt x="1621" y="479"/>
                  </a:lnTo>
                  <a:lnTo>
                    <a:pt x="1621" y="478"/>
                  </a:lnTo>
                  <a:lnTo>
                    <a:pt x="1623" y="478"/>
                  </a:lnTo>
                  <a:lnTo>
                    <a:pt x="1624" y="479"/>
                  </a:lnTo>
                  <a:lnTo>
                    <a:pt x="1625" y="479"/>
                  </a:lnTo>
                  <a:lnTo>
                    <a:pt x="1626" y="479"/>
                  </a:lnTo>
                  <a:lnTo>
                    <a:pt x="1627" y="479"/>
                  </a:lnTo>
                  <a:lnTo>
                    <a:pt x="1628" y="478"/>
                  </a:lnTo>
                  <a:lnTo>
                    <a:pt x="1632" y="478"/>
                  </a:lnTo>
                  <a:lnTo>
                    <a:pt x="1633" y="477"/>
                  </a:lnTo>
                  <a:lnTo>
                    <a:pt x="1634" y="477"/>
                  </a:lnTo>
                  <a:lnTo>
                    <a:pt x="1634" y="478"/>
                  </a:lnTo>
                  <a:lnTo>
                    <a:pt x="1635" y="478"/>
                  </a:lnTo>
                  <a:lnTo>
                    <a:pt x="1636" y="480"/>
                  </a:lnTo>
                  <a:lnTo>
                    <a:pt x="1637" y="480"/>
                  </a:lnTo>
                  <a:lnTo>
                    <a:pt x="1638" y="481"/>
                  </a:lnTo>
                  <a:lnTo>
                    <a:pt x="1639" y="481"/>
                  </a:lnTo>
                  <a:lnTo>
                    <a:pt x="1641" y="481"/>
                  </a:lnTo>
                  <a:lnTo>
                    <a:pt x="1641" y="482"/>
                  </a:lnTo>
                  <a:lnTo>
                    <a:pt x="1643" y="482"/>
                  </a:lnTo>
                  <a:lnTo>
                    <a:pt x="1643" y="481"/>
                  </a:lnTo>
                  <a:lnTo>
                    <a:pt x="1642" y="481"/>
                  </a:lnTo>
                  <a:lnTo>
                    <a:pt x="1641" y="481"/>
                  </a:lnTo>
                  <a:lnTo>
                    <a:pt x="1638" y="480"/>
                  </a:lnTo>
                  <a:lnTo>
                    <a:pt x="1636" y="478"/>
                  </a:lnTo>
                  <a:lnTo>
                    <a:pt x="1635" y="477"/>
                  </a:lnTo>
                  <a:lnTo>
                    <a:pt x="1633" y="477"/>
                  </a:lnTo>
                  <a:lnTo>
                    <a:pt x="1630" y="477"/>
                  </a:lnTo>
                  <a:lnTo>
                    <a:pt x="1629" y="476"/>
                  </a:lnTo>
                  <a:lnTo>
                    <a:pt x="1627" y="473"/>
                  </a:lnTo>
                  <a:lnTo>
                    <a:pt x="1626" y="473"/>
                  </a:lnTo>
                  <a:lnTo>
                    <a:pt x="1625" y="473"/>
                  </a:lnTo>
                  <a:lnTo>
                    <a:pt x="1624" y="472"/>
                  </a:lnTo>
                  <a:lnTo>
                    <a:pt x="1624" y="471"/>
                  </a:lnTo>
                  <a:lnTo>
                    <a:pt x="1624" y="470"/>
                  </a:lnTo>
                  <a:lnTo>
                    <a:pt x="1625" y="470"/>
                  </a:lnTo>
                  <a:lnTo>
                    <a:pt x="1626" y="470"/>
                  </a:lnTo>
                  <a:lnTo>
                    <a:pt x="1627" y="471"/>
                  </a:lnTo>
                  <a:lnTo>
                    <a:pt x="1629" y="472"/>
                  </a:lnTo>
                  <a:lnTo>
                    <a:pt x="1625" y="469"/>
                  </a:lnTo>
                  <a:lnTo>
                    <a:pt x="1624" y="468"/>
                  </a:lnTo>
                  <a:lnTo>
                    <a:pt x="1623" y="465"/>
                  </a:lnTo>
                  <a:lnTo>
                    <a:pt x="1621" y="465"/>
                  </a:lnTo>
                  <a:lnTo>
                    <a:pt x="1616" y="461"/>
                  </a:lnTo>
                  <a:lnTo>
                    <a:pt x="1615" y="457"/>
                  </a:lnTo>
                  <a:lnTo>
                    <a:pt x="1615" y="456"/>
                  </a:lnTo>
                  <a:lnTo>
                    <a:pt x="1613" y="455"/>
                  </a:lnTo>
                  <a:lnTo>
                    <a:pt x="1613" y="454"/>
                  </a:lnTo>
                  <a:lnTo>
                    <a:pt x="1613" y="453"/>
                  </a:lnTo>
                  <a:lnTo>
                    <a:pt x="1613" y="452"/>
                  </a:lnTo>
                  <a:lnTo>
                    <a:pt x="1612" y="451"/>
                  </a:lnTo>
                  <a:lnTo>
                    <a:pt x="1612" y="449"/>
                  </a:lnTo>
                  <a:lnTo>
                    <a:pt x="1612" y="448"/>
                  </a:lnTo>
                  <a:lnTo>
                    <a:pt x="1611" y="448"/>
                  </a:lnTo>
                  <a:lnTo>
                    <a:pt x="1611" y="447"/>
                  </a:lnTo>
                  <a:lnTo>
                    <a:pt x="1609" y="444"/>
                  </a:lnTo>
                  <a:lnTo>
                    <a:pt x="1609" y="443"/>
                  </a:lnTo>
                  <a:lnTo>
                    <a:pt x="1609" y="442"/>
                  </a:lnTo>
                  <a:lnTo>
                    <a:pt x="1610" y="440"/>
                  </a:lnTo>
                  <a:lnTo>
                    <a:pt x="1612" y="440"/>
                  </a:lnTo>
                  <a:lnTo>
                    <a:pt x="1613" y="439"/>
                  </a:lnTo>
                  <a:lnTo>
                    <a:pt x="1611" y="439"/>
                  </a:lnTo>
                  <a:lnTo>
                    <a:pt x="1611" y="440"/>
                  </a:lnTo>
                  <a:lnTo>
                    <a:pt x="1607" y="439"/>
                  </a:lnTo>
                  <a:lnTo>
                    <a:pt x="1606" y="438"/>
                  </a:lnTo>
                  <a:lnTo>
                    <a:pt x="1604" y="437"/>
                  </a:lnTo>
                  <a:lnTo>
                    <a:pt x="1608" y="435"/>
                  </a:lnTo>
                  <a:lnTo>
                    <a:pt x="1610" y="434"/>
                  </a:lnTo>
                  <a:lnTo>
                    <a:pt x="1612" y="434"/>
                  </a:lnTo>
                  <a:lnTo>
                    <a:pt x="1611" y="434"/>
                  </a:lnTo>
                  <a:lnTo>
                    <a:pt x="1610" y="434"/>
                  </a:lnTo>
                  <a:lnTo>
                    <a:pt x="1609" y="434"/>
                  </a:lnTo>
                  <a:lnTo>
                    <a:pt x="1608" y="434"/>
                  </a:lnTo>
                  <a:lnTo>
                    <a:pt x="1607" y="434"/>
                  </a:lnTo>
                  <a:lnTo>
                    <a:pt x="1606" y="435"/>
                  </a:lnTo>
                  <a:lnTo>
                    <a:pt x="1604" y="435"/>
                  </a:lnTo>
                  <a:lnTo>
                    <a:pt x="1602" y="435"/>
                  </a:lnTo>
                  <a:lnTo>
                    <a:pt x="1602" y="436"/>
                  </a:lnTo>
                  <a:lnTo>
                    <a:pt x="1601" y="435"/>
                  </a:lnTo>
                  <a:lnTo>
                    <a:pt x="1601" y="434"/>
                  </a:lnTo>
                  <a:lnTo>
                    <a:pt x="1601" y="432"/>
                  </a:lnTo>
                  <a:lnTo>
                    <a:pt x="1601" y="431"/>
                  </a:lnTo>
                  <a:lnTo>
                    <a:pt x="1601" y="430"/>
                  </a:lnTo>
                  <a:lnTo>
                    <a:pt x="1601" y="429"/>
                  </a:lnTo>
                  <a:lnTo>
                    <a:pt x="1602" y="429"/>
                  </a:lnTo>
                  <a:lnTo>
                    <a:pt x="1602" y="428"/>
                  </a:lnTo>
                  <a:lnTo>
                    <a:pt x="1603" y="428"/>
                  </a:lnTo>
                  <a:lnTo>
                    <a:pt x="1602" y="428"/>
                  </a:lnTo>
                  <a:lnTo>
                    <a:pt x="1601" y="428"/>
                  </a:lnTo>
                  <a:lnTo>
                    <a:pt x="1601" y="427"/>
                  </a:lnTo>
                  <a:lnTo>
                    <a:pt x="1601" y="424"/>
                  </a:lnTo>
                  <a:lnTo>
                    <a:pt x="1601" y="423"/>
                  </a:lnTo>
                  <a:lnTo>
                    <a:pt x="1601" y="424"/>
                  </a:lnTo>
                  <a:lnTo>
                    <a:pt x="1600" y="424"/>
                  </a:lnTo>
                  <a:lnTo>
                    <a:pt x="1600" y="426"/>
                  </a:lnTo>
                  <a:lnTo>
                    <a:pt x="1599" y="426"/>
                  </a:lnTo>
                  <a:lnTo>
                    <a:pt x="1598" y="426"/>
                  </a:lnTo>
                  <a:lnTo>
                    <a:pt x="1598" y="424"/>
                  </a:lnTo>
                  <a:lnTo>
                    <a:pt x="1595" y="422"/>
                  </a:lnTo>
                  <a:lnTo>
                    <a:pt x="1595" y="421"/>
                  </a:lnTo>
                  <a:lnTo>
                    <a:pt x="1595" y="420"/>
                  </a:lnTo>
                  <a:lnTo>
                    <a:pt x="1593" y="421"/>
                  </a:lnTo>
                  <a:lnTo>
                    <a:pt x="1592" y="421"/>
                  </a:lnTo>
                  <a:lnTo>
                    <a:pt x="1591" y="420"/>
                  </a:lnTo>
                  <a:lnTo>
                    <a:pt x="1591" y="419"/>
                  </a:lnTo>
                  <a:lnTo>
                    <a:pt x="1591" y="418"/>
                  </a:lnTo>
                  <a:lnTo>
                    <a:pt x="1592" y="418"/>
                  </a:lnTo>
                  <a:lnTo>
                    <a:pt x="1590" y="418"/>
                  </a:lnTo>
                  <a:lnTo>
                    <a:pt x="1590" y="419"/>
                  </a:lnTo>
                  <a:lnTo>
                    <a:pt x="1589" y="418"/>
                  </a:lnTo>
                  <a:lnTo>
                    <a:pt x="1587" y="417"/>
                  </a:lnTo>
                  <a:lnTo>
                    <a:pt x="1587" y="415"/>
                  </a:lnTo>
                  <a:lnTo>
                    <a:pt x="1586" y="415"/>
                  </a:lnTo>
                  <a:lnTo>
                    <a:pt x="1586" y="417"/>
                  </a:lnTo>
                  <a:lnTo>
                    <a:pt x="1585" y="415"/>
                  </a:lnTo>
                  <a:lnTo>
                    <a:pt x="1584" y="415"/>
                  </a:lnTo>
                  <a:lnTo>
                    <a:pt x="1583" y="414"/>
                  </a:lnTo>
                  <a:lnTo>
                    <a:pt x="1584" y="414"/>
                  </a:lnTo>
                  <a:lnTo>
                    <a:pt x="1584" y="413"/>
                  </a:lnTo>
                  <a:lnTo>
                    <a:pt x="1583" y="413"/>
                  </a:lnTo>
                  <a:lnTo>
                    <a:pt x="1583" y="412"/>
                  </a:lnTo>
                  <a:lnTo>
                    <a:pt x="1582" y="412"/>
                  </a:lnTo>
                  <a:lnTo>
                    <a:pt x="1582" y="413"/>
                  </a:lnTo>
                  <a:lnTo>
                    <a:pt x="1581" y="413"/>
                  </a:lnTo>
                  <a:lnTo>
                    <a:pt x="1580" y="412"/>
                  </a:lnTo>
                  <a:lnTo>
                    <a:pt x="1578" y="412"/>
                  </a:lnTo>
                  <a:lnTo>
                    <a:pt x="1577" y="412"/>
                  </a:lnTo>
                  <a:lnTo>
                    <a:pt x="1576" y="412"/>
                  </a:lnTo>
                  <a:lnTo>
                    <a:pt x="1575" y="411"/>
                  </a:lnTo>
                  <a:lnTo>
                    <a:pt x="1575" y="410"/>
                  </a:lnTo>
                  <a:lnTo>
                    <a:pt x="1575" y="409"/>
                  </a:lnTo>
                  <a:lnTo>
                    <a:pt x="1575" y="410"/>
                  </a:lnTo>
                  <a:lnTo>
                    <a:pt x="1574" y="409"/>
                  </a:lnTo>
                  <a:lnTo>
                    <a:pt x="1573" y="407"/>
                  </a:lnTo>
                  <a:lnTo>
                    <a:pt x="1573" y="409"/>
                  </a:lnTo>
                  <a:lnTo>
                    <a:pt x="1572" y="409"/>
                  </a:lnTo>
                  <a:lnTo>
                    <a:pt x="1572" y="407"/>
                  </a:lnTo>
                  <a:lnTo>
                    <a:pt x="1572" y="405"/>
                  </a:lnTo>
                  <a:lnTo>
                    <a:pt x="1570" y="406"/>
                  </a:lnTo>
                  <a:lnTo>
                    <a:pt x="1569" y="407"/>
                  </a:lnTo>
                  <a:lnTo>
                    <a:pt x="1570" y="407"/>
                  </a:lnTo>
                  <a:lnTo>
                    <a:pt x="1569" y="409"/>
                  </a:lnTo>
                  <a:lnTo>
                    <a:pt x="1568" y="407"/>
                  </a:lnTo>
                  <a:lnTo>
                    <a:pt x="1567" y="407"/>
                  </a:lnTo>
                  <a:lnTo>
                    <a:pt x="1567" y="406"/>
                  </a:lnTo>
                  <a:lnTo>
                    <a:pt x="1566" y="407"/>
                  </a:lnTo>
                  <a:lnTo>
                    <a:pt x="1565" y="406"/>
                  </a:lnTo>
                  <a:lnTo>
                    <a:pt x="1565" y="405"/>
                  </a:lnTo>
                  <a:lnTo>
                    <a:pt x="1565" y="404"/>
                  </a:lnTo>
                  <a:lnTo>
                    <a:pt x="1564" y="405"/>
                  </a:lnTo>
                  <a:lnTo>
                    <a:pt x="1563" y="406"/>
                  </a:lnTo>
                  <a:lnTo>
                    <a:pt x="1561" y="406"/>
                  </a:lnTo>
                  <a:lnTo>
                    <a:pt x="1560" y="405"/>
                  </a:lnTo>
                  <a:lnTo>
                    <a:pt x="1559" y="405"/>
                  </a:lnTo>
                  <a:lnTo>
                    <a:pt x="1559" y="404"/>
                  </a:lnTo>
                  <a:lnTo>
                    <a:pt x="1560" y="404"/>
                  </a:lnTo>
                  <a:lnTo>
                    <a:pt x="1560" y="403"/>
                  </a:lnTo>
                  <a:lnTo>
                    <a:pt x="1559" y="403"/>
                  </a:lnTo>
                  <a:lnTo>
                    <a:pt x="1557" y="405"/>
                  </a:lnTo>
                  <a:lnTo>
                    <a:pt x="1556" y="405"/>
                  </a:lnTo>
                  <a:lnTo>
                    <a:pt x="1555" y="405"/>
                  </a:lnTo>
                  <a:lnTo>
                    <a:pt x="1555" y="404"/>
                  </a:lnTo>
                  <a:lnTo>
                    <a:pt x="1553" y="404"/>
                  </a:lnTo>
                  <a:lnTo>
                    <a:pt x="1555" y="404"/>
                  </a:lnTo>
                  <a:lnTo>
                    <a:pt x="1553" y="403"/>
                  </a:lnTo>
                  <a:lnTo>
                    <a:pt x="1552" y="403"/>
                  </a:lnTo>
                  <a:lnTo>
                    <a:pt x="1552" y="404"/>
                  </a:lnTo>
                  <a:lnTo>
                    <a:pt x="1550" y="402"/>
                  </a:lnTo>
                  <a:lnTo>
                    <a:pt x="1548" y="402"/>
                  </a:lnTo>
                  <a:lnTo>
                    <a:pt x="1544" y="399"/>
                  </a:lnTo>
                  <a:lnTo>
                    <a:pt x="1541" y="398"/>
                  </a:lnTo>
                  <a:lnTo>
                    <a:pt x="1541" y="397"/>
                  </a:lnTo>
                  <a:lnTo>
                    <a:pt x="1540" y="397"/>
                  </a:lnTo>
                  <a:lnTo>
                    <a:pt x="1539" y="397"/>
                  </a:lnTo>
                  <a:lnTo>
                    <a:pt x="1539" y="396"/>
                  </a:lnTo>
                  <a:lnTo>
                    <a:pt x="1538" y="396"/>
                  </a:lnTo>
                  <a:lnTo>
                    <a:pt x="1534" y="396"/>
                  </a:lnTo>
                  <a:lnTo>
                    <a:pt x="1531" y="395"/>
                  </a:lnTo>
                  <a:lnTo>
                    <a:pt x="1530" y="394"/>
                  </a:lnTo>
                  <a:lnTo>
                    <a:pt x="1529" y="394"/>
                  </a:lnTo>
                  <a:lnTo>
                    <a:pt x="1527" y="393"/>
                  </a:lnTo>
                  <a:lnTo>
                    <a:pt x="1526" y="393"/>
                  </a:lnTo>
                  <a:lnTo>
                    <a:pt x="1525" y="393"/>
                  </a:lnTo>
                  <a:lnTo>
                    <a:pt x="1525" y="392"/>
                  </a:lnTo>
                  <a:lnTo>
                    <a:pt x="1523" y="390"/>
                  </a:lnTo>
                  <a:lnTo>
                    <a:pt x="1523" y="389"/>
                  </a:lnTo>
                  <a:lnTo>
                    <a:pt x="1521" y="389"/>
                  </a:lnTo>
                  <a:lnTo>
                    <a:pt x="1518" y="389"/>
                  </a:lnTo>
                  <a:lnTo>
                    <a:pt x="1516" y="388"/>
                  </a:lnTo>
                  <a:lnTo>
                    <a:pt x="1516" y="389"/>
                  </a:lnTo>
                  <a:lnTo>
                    <a:pt x="1515" y="389"/>
                  </a:lnTo>
                  <a:lnTo>
                    <a:pt x="1514" y="389"/>
                  </a:lnTo>
                  <a:lnTo>
                    <a:pt x="1513" y="389"/>
                  </a:lnTo>
                  <a:lnTo>
                    <a:pt x="1512" y="388"/>
                  </a:lnTo>
                  <a:lnTo>
                    <a:pt x="1509" y="388"/>
                  </a:lnTo>
                  <a:lnTo>
                    <a:pt x="1505" y="387"/>
                  </a:lnTo>
                  <a:lnTo>
                    <a:pt x="1504" y="387"/>
                  </a:lnTo>
                  <a:lnTo>
                    <a:pt x="1503" y="387"/>
                  </a:lnTo>
                  <a:lnTo>
                    <a:pt x="1500" y="387"/>
                  </a:lnTo>
                  <a:lnTo>
                    <a:pt x="1499" y="387"/>
                  </a:lnTo>
                  <a:lnTo>
                    <a:pt x="1497" y="388"/>
                  </a:lnTo>
                  <a:lnTo>
                    <a:pt x="1496" y="388"/>
                  </a:lnTo>
                  <a:lnTo>
                    <a:pt x="1494" y="387"/>
                  </a:lnTo>
                  <a:lnTo>
                    <a:pt x="1486" y="382"/>
                  </a:lnTo>
                  <a:lnTo>
                    <a:pt x="1484" y="382"/>
                  </a:lnTo>
                  <a:lnTo>
                    <a:pt x="1484" y="381"/>
                  </a:lnTo>
                  <a:lnTo>
                    <a:pt x="1483" y="380"/>
                  </a:lnTo>
                  <a:lnTo>
                    <a:pt x="1482" y="380"/>
                  </a:lnTo>
                  <a:lnTo>
                    <a:pt x="1480" y="380"/>
                  </a:lnTo>
                  <a:lnTo>
                    <a:pt x="1479" y="379"/>
                  </a:lnTo>
                  <a:lnTo>
                    <a:pt x="1478" y="378"/>
                  </a:lnTo>
                  <a:lnTo>
                    <a:pt x="1477" y="378"/>
                  </a:lnTo>
                  <a:lnTo>
                    <a:pt x="1477" y="376"/>
                  </a:lnTo>
                  <a:lnTo>
                    <a:pt x="1475" y="376"/>
                  </a:lnTo>
                  <a:lnTo>
                    <a:pt x="1474" y="376"/>
                  </a:lnTo>
                  <a:lnTo>
                    <a:pt x="1474" y="375"/>
                  </a:lnTo>
                  <a:lnTo>
                    <a:pt x="1475" y="373"/>
                  </a:lnTo>
                  <a:lnTo>
                    <a:pt x="1475" y="372"/>
                  </a:lnTo>
                  <a:lnTo>
                    <a:pt x="1475" y="371"/>
                  </a:lnTo>
                  <a:lnTo>
                    <a:pt x="1475" y="369"/>
                  </a:lnTo>
                  <a:lnTo>
                    <a:pt x="1477" y="368"/>
                  </a:lnTo>
                  <a:lnTo>
                    <a:pt x="1478" y="368"/>
                  </a:lnTo>
                  <a:lnTo>
                    <a:pt x="1479" y="369"/>
                  </a:lnTo>
                  <a:lnTo>
                    <a:pt x="1482" y="369"/>
                  </a:lnTo>
                  <a:lnTo>
                    <a:pt x="1483" y="370"/>
                  </a:lnTo>
                  <a:lnTo>
                    <a:pt x="1484" y="370"/>
                  </a:lnTo>
                  <a:lnTo>
                    <a:pt x="1484" y="369"/>
                  </a:lnTo>
                  <a:lnTo>
                    <a:pt x="1486" y="369"/>
                  </a:lnTo>
                  <a:lnTo>
                    <a:pt x="1486" y="368"/>
                  </a:lnTo>
                  <a:lnTo>
                    <a:pt x="1486" y="369"/>
                  </a:lnTo>
                  <a:lnTo>
                    <a:pt x="1484" y="369"/>
                  </a:lnTo>
                  <a:lnTo>
                    <a:pt x="1484" y="368"/>
                  </a:lnTo>
                  <a:lnTo>
                    <a:pt x="1483" y="368"/>
                  </a:lnTo>
                  <a:lnTo>
                    <a:pt x="1481" y="368"/>
                  </a:lnTo>
                  <a:lnTo>
                    <a:pt x="1479" y="368"/>
                  </a:lnTo>
                  <a:lnTo>
                    <a:pt x="1475" y="368"/>
                  </a:lnTo>
                  <a:lnTo>
                    <a:pt x="1475" y="367"/>
                  </a:lnTo>
                  <a:lnTo>
                    <a:pt x="1474" y="368"/>
                  </a:lnTo>
                  <a:lnTo>
                    <a:pt x="1473" y="369"/>
                  </a:lnTo>
                  <a:lnTo>
                    <a:pt x="1473" y="370"/>
                  </a:lnTo>
                  <a:lnTo>
                    <a:pt x="1472" y="370"/>
                  </a:lnTo>
                  <a:lnTo>
                    <a:pt x="1472" y="371"/>
                  </a:lnTo>
                  <a:lnTo>
                    <a:pt x="1470" y="371"/>
                  </a:lnTo>
                  <a:lnTo>
                    <a:pt x="1469" y="371"/>
                  </a:lnTo>
                  <a:lnTo>
                    <a:pt x="1468" y="370"/>
                  </a:lnTo>
                  <a:lnTo>
                    <a:pt x="1468" y="369"/>
                  </a:lnTo>
                  <a:lnTo>
                    <a:pt x="1466" y="368"/>
                  </a:lnTo>
                  <a:lnTo>
                    <a:pt x="1466" y="367"/>
                  </a:lnTo>
                  <a:lnTo>
                    <a:pt x="1465" y="367"/>
                  </a:lnTo>
                  <a:lnTo>
                    <a:pt x="1464" y="367"/>
                  </a:lnTo>
                  <a:lnTo>
                    <a:pt x="1462" y="365"/>
                  </a:lnTo>
                  <a:lnTo>
                    <a:pt x="1463" y="367"/>
                  </a:lnTo>
                  <a:lnTo>
                    <a:pt x="1463" y="368"/>
                  </a:lnTo>
                  <a:lnTo>
                    <a:pt x="1463" y="369"/>
                  </a:lnTo>
                  <a:lnTo>
                    <a:pt x="1461" y="369"/>
                  </a:lnTo>
                  <a:lnTo>
                    <a:pt x="1462" y="369"/>
                  </a:lnTo>
                  <a:lnTo>
                    <a:pt x="1463" y="370"/>
                  </a:lnTo>
                  <a:lnTo>
                    <a:pt x="1462" y="371"/>
                  </a:lnTo>
                  <a:lnTo>
                    <a:pt x="1461" y="371"/>
                  </a:lnTo>
                  <a:lnTo>
                    <a:pt x="1461" y="370"/>
                  </a:lnTo>
                  <a:lnTo>
                    <a:pt x="1460" y="370"/>
                  </a:lnTo>
                  <a:lnTo>
                    <a:pt x="1460" y="369"/>
                  </a:lnTo>
                  <a:lnTo>
                    <a:pt x="1458" y="369"/>
                  </a:lnTo>
                  <a:lnTo>
                    <a:pt x="1457" y="369"/>
                  </a:lnTo>
                  <a:lnTo>
                    <a:pt x="1456" y="368"/>
                  </a:lnTo>
                  <a:lnTo>
                    <a:pt x="1456" y="367"/>
                  </a:lnTo>
                  <a:lnTo>
                    <a:pt x="1455" y="367"/>
                  </a:lnTo>
                  <a:lnTo>
                    <a:pt x="1455" y="365"/>
                  </a:lnTo>
                  <a:lnTo>
                    <a:pt x="1457" y="364"/>
                  </a:lnTo>
                  <a:lnTo>
                    <a:pt x="1456" y="362"/>
                  </a:lnTo>
                  <a:lnTo>
                    <a:pt x="1455" y="361"/>
                  </a:lnTo>
                  <a:lnTo>
                    <a:pt x="1454" y="361"/>
                  </a:lnTo>
                  <a:lnTo>
                    <a:pt x="1454" y="362"/>
                  </a:lnTo>
                  <a:lnTo>
                    <a:pt x="1455" y="362"/>
                  </a:lnTo>
                  <a:lnTo>
                    <a:pt x="1455" y="363"/>
                  </a:lnTo>
                  <a:lnTo>
                    <a:pt x="1454" y="363"/>
                  </a:lnTo>
                  <a:lnTo>
                    <a:pt x="1453" y="364"/>
                  </a:lnTo>
                  <a:lnTo>
                    <a:pt x="1453" y="363"/>
                  </a:lnTo>
                  <a:lnTo>
                    <a:pt x="1452" y="363"/>
                  </a:lnTo>
                  <a:lnTo>
                    <a:pt x="1451" y="363"/>
                  </a:lnTo>
                  <a:lnTo>
                    <a:pt x="1449" y="364"/>
                  </a:lnTo>
                  <a:lnTo>
                    <a:pt x="1449" y="365"/>
                  </a:lnTo>
                  <a:lnTo>
                    <a:pt x="1448" y="365"/>
                  </a:lnTo>
                  <a:lnTo>
                    <a:pt x="1448" y="364"/>
                  </a:lnTo>
                  <a:lnTo>
                    <a:pt x="1447" y="361"/>
                  </a:lnTo>
                  <a:lnTo>
                    <a:pt x="1446" y="360"/>
                  </a:lnTo>
                  <a:lnTo>
                    <a:pt x="1445" y="357"/>
                  </a:lnTo>
                  <a:lnTo>
                    <a:pt x="1444" y="357"/>
                  </a:lnTo>
                  <a:lnTo>
                    <a:pt x="1444" y="356"/>
                  </a:lnTo>
                  <a:lnTo>
                    <a:pt x="1444" y="355"/>
                  </a:lnTo>
                  <a:lnTo>
                    <a:pt x="1443" y="355"/>
                  </a:lnTo>
                  <a:lnTo>
                    <a:pt x="1443" y="356"/>
                  </a:lnTo>
                  <a:lnTo>
                    <a:pt x="1443" y="357"/>
                  </a:lnTo>
                  <a:lnTo>
                    <a:pt x="1443" y="359"/>
                  </a:lnTo>
                  <a:lnTo>
                    <a:pt x="1444" y="360"/>
                  </a:lnTo>
                  <a:lnTo>
                    <a:pt x="1443" y="360"/>
                  </a:lnTo>
                  <a:lnTo>
                    <a:pt x="1443" y="359"/>
                  </a:lnTo>
                  <a:lnTo>
                    <a:pt x="1442" y="359"/>
                  </a:lnTo>
                  <a:lnTo>
                    <a:pt x="1442" y="357"/>
                  </a:lnTo>
                  <a:lnTo>
                    <a:pt x="1440" y="357"/>
                  </a:lnTo>
                  <a:lnTo>
                    <a:pt x="1439" y="359"/>
                  </a:lnTo>
                  <a:lnTo>
                    <a:pt x="1438" y="357"/>
                  </a:lnTo>
                  <a:lnTo>
                    <a:pt x="1439" y="356"/>
                  </a:lnTo>
                  <a:lnTo>
                    <a:pt x="1439" y="355"/>
                  </a:lnTo>
                  <a:lnTo>
                    <a:pt x="1438" y="354"/>
                  </a:lnTo>
                  <a:lnTo>
                    <a:pt x="1437" y="352"/>
                  </a:lnTo>
                  <a:lnTo>
                    <a:pt x="1437" y="351"/>
                  </a:lnTo>
                  <a:lnTo>
                    <a:pt x="1437" y="350"/>
                  </a:lnTo>
                  <a:lnTo>
                    <a:pt x="1438" y="350"/>
                  </a:lnTo>
                  <a:lnTo>
                    <a:pt x="1439" y="348"/>
                  </a:lnTo>
                  <a:lnTo>
                    <a:pt x="1439" y="347"/>
                  </a:lnTo>
                  <a:lnTo>
                    <a:pt x="1438" y="345"/>
                  </a:lnTo>
                  <a:lnTo>
                    <a:pt x="1438" y="342"/>
                  </a:lnTo>
                  <a:lnTo>
                    <a:pt x="1439" y="342"/>
                  </a:lnTo>
                  <a:lnTo>
                    <a:pt x="1439" y="340"/>
                  </a:lnTo>
                  <a:lnTo>
                    <a:pt x="1440" y="340"/>
                  </a:lnTo>
                  <a:lnTo>
                    <a:pt x="1442" y="339"/>
                  </a:lnTo>
                  <a:lnTo>
                    <a:pt x="1442" y="338"/>
                  </a:lnTo>
                  <a:lnTo>
                    <a:pt x="1443" y="338"/>
                  </a:lnTo>
                  <a:lnTo>
                    <a:pt x="1444" y="337"/>
                  </a:lnTo>
                  <a:lnTo>
                    <a:pt x="1444" y="336"/>
                  </a:lnTo>
                  <a:lnTo>
                    <a:pt x="1445" y="336"/>
                  </a:lnTo>
                  <a:lnTo>
                    <a:pt x="1446" y="337"/>
                  </a:lnTo>
                  <a:lnTo>
                    <a:pt x="1447" y="338"/>
                  </a:lnTo>
                  <a:lnTo>
                    <a:pt x="1447" y="337"/>
                  </a:lnTo>
                  <a:lnTo>
                    <a:pt x="1447" y="336"/>
                  </a:lnTo>
                  <a:lnTo>
                    <a:pt x="1446" y="336"/>
                  </a:lnTo>
                  <a:lnTo>
                    <a:pt x="1445" y="336"/>
                  </a:lnTo>
                  <a:lnTo>
                    <a:pt x="1445" y="335"/>
                  </a:lnTo>
                  <a:lnTo>
                    <a:pt x="1445" y="334"/>
                  </a:lnTo>
                  <a:lnTo>
                    <a:pt x="1445" y="332"/>
                  </a:lnTo>
                  <a:lnTo>
                    <a:pt x="1446" y="331"/>
                  </a:lnTo>
                  <a:lnTo>
                    <a:pt x="1445" y="331"/>
                  </a:lnTo>
                  <a:lnTo>
                    <a:pt x="1445" y="330"/>
                  </a:lnTo>
                  <a:lnTo>
                    <a:pt x="1444" y="330"/>
                  </a:lnTo>
                  <a:lnTo>
                    <a:pt x="1443" y="330"/>
                  </a:lnTo>
                  <a:lnTo>
                    <a:pt x="1444" y="331"/>
                  </a:lnTo>
                  <a:lnTo>
                    <a:pt x="1443" y="332"/>
                  </a:lnTo>
                  <a:lnTo>
                    <a:pt x="1443" y="334"/>
                  </a:lnTo>
                  <a:lnTo>
                    <a:pt x="1440" y="335"/>
                  </a:lnTo>
                  <a:lnTo>
                    <a:pt x="1439" y="336"/>
                  </a:lnTo>
                  <a:lnTo>
                    <a:pt x="1438" y="337"/>
                  </a:lnTo>
                  <a:lnTo>
                    <a:pt x="1438" y="338"/>
                  </a:lnTo>
                  <a:lnTo>
                    <a:pt x="1437" y="340"/>
                  </a:lnTo>
                  <a:lnTo>
                    <a:pt x="1437" y="346"/>
                  </a:lnTo>
                  <a:lnTo>
                    <a:pt x="1436" y="348"/>
                  </a:lnTo>
                  <a:lnTo>
                    <a:pt x="1434" y="350"/>
                  </a:lnTo>
                  <a:lnTo>
                    <a:pt x="1432" y="348"/>
                  </a:lnTo>
                  <a:lnTo>
                    <a:pt x="1432" y="347"/>
                  </a:lnTo>
                  <a:lnTo>
                    <a:pt x="1431" y="347"/>
                  </a:lnTo>
                  <a:lnTo>
                    <a:pt x="1432" y="348"/>
                  </a:lnTo>
                  <a:lnTo>
                    <a:pt x="1432" y="350"/>
                  </a:lnTo>
                  <a:lnTo>
                    <a:pt x="1431" y="350"/>
                  </a:lnTo>
                  <a:lnTo>
                    <a:pt x="1434" y="351"/>
                  </a:lnTo>
                  <a:lnTo>
                    <a:pt x="1435" y="352"/>
                  </a:lnTo>
                  <a:lnTo>
                    <a:pt x="1435" y="353"/>
                  </a:lnTo>
                  <a:lnTo>
                    <a:pt x="1435" y="354"/>
                  </a:lnTo>
                  <a:lnTo>
                    <a:pt x="1434" y="355"/>
                  </a:lnTo>
                  <a:lnTo>
                    <a:pt x="1432" y="356"/>
                  </a:lnTo>
                  <a:lnTo>
                    <a:pt x="1431" y="356"/>
                  </a:lnTo>
                  <a:lnTo>
                    <a:pt x="1428" y="360"/>
                  </a:lnTo>
                  <a:lnTo>
                    <a:pt x="1428" y="361"/>
                  </a:lnTo>
                  <a:lnTo>
                    <a:pt x="1428" y="363"/>
                  </a:lnTo>
                  <a:lnTo>
                    <a:pt x="1429" y="364"/>
                  </a:lnTo>
                  <a:lnTo>
                    <a:pt x="1430" y="364"/>
                  </a:lnTo>
                  <a:lnTo>
                    <a:pt x="1429" y="365"/>
                  </a:lnTo>
                  <a:lnTo>
                    <a:pt x="1428" y="367"/>
                  </a:lnTo>
                  <a:lnTo>
                    <a:pt x="1427" y="368"/>
                  </a:lnTo>
                  <a:lnTo>
                    <a:pt x="1422" y="372"/>
                  </a:lnTo>
                  <a:lnTo>
                    <a:pt x="1422" y="373"/>
                  </a:lnTo>
                  <a:lnTo>
                    <a:pt x="1420" y="373"/>
                  </a:lnTo>
                  <a:lnTo>
                    <a:pt x="1419" y="373"/>
                  </a:lnTo>
                  <a:lnTo>
                    <a:pt x="1415" y="372"/>
                  </a:lnTo>
                  <a:lnTo>
                    <a:pt x="1414" y="372"/>
                  </a:lnTo>
                  <a:lnTo>
                    <a:pt x="1414" y="373"/>
                  </a:lnTo>
                  <a:lnTo>
                    <a:pt x="1413" y="375"/>
                  </a:lnTo>
                  <a:lnTo>
                    <a:pt x="1412" y="375"/>
                  </a:lnTo>
                  <a:lnTo>
                    <a:pt x="1410" y="373"/>
                  </a:lnTo>
                  <a:lnTo>
                    <a:pt x="1409" y="373"/>
                  </a:lnTo>
                  <a:lnTo>
                    <a:pt x="1409" y="372"/>
                  </a:lnTo>
                  <a:lnTo>
                    <a:pt x="1409" y="371"/>
                  </a:lnTo>
                  <a:lnTo>
                    <a:pt x="1408" y="371"/>
                  </a:lnTo>
                  <a:lnTo>
                    <a:pt x="1406" y="370"/>
                  </a:lnTo>
                  <a:lnTo>
                    <a:pt x="1406" y="369"/>
                  </a:lnTo>
                  <a:lnTo>
                    <a:pt x="1405" y="369"/>
                  </a:lnTo>
                  <a:lnTo>
                    <a:pt x="1405" y="368"/>
                  </a:lnTo>
                  <a:lnTo>
                    <a:pt x="1406" y="368"/>
                  </a:lnTo>
                  <a:lnTo>
                    <a:pt x="1405" y="365"/>
                  </a:lnTo>
                  <a:lnTo>
                    <a:pt x="1405" y="364"/>
                  </a:lnTo>
                  <a:lnTo>
                    <a:pt x="1404" y="364"/>
                  </a:lnTo>
                  <a:lnTo>
                    <a:pt x="1405" y="363"/>
                  </a:lnTo>
                  <a:lnTo>
                    <a:pt x="1404" y="363"/>
                  </a:lnTo>
                  <a:lnTo>
                    <a:pt x="1403" y="359"/>
                  </a:lnTo>
                  <a:lnTo>
                    <a:pt x="1403" y="357"/>
                  </a:lnTo>
                  <a:lnTo>
                    <a:pt x="1404" y="356"/>
                  </a:lnTo>
                  <a:lnTo>
                    <a:pt x="1405" y="356"/>
                  </a:lnTo>
                  <a:lnTo>
                    <a:pt x="1406" y="357"/>
                  </a:lnTo>
                  <a:lnTo>
                    <a:pt x="1409" y="357"/>
                  </a:lnTo>
                  <a:lnTo>
                    <a:pt x="1409" y="356"/>
                  </a:lnTo>
                  <a:lnTo>
                    <a:pt x="1409" y="355"/>
                  </a:lnTo>
                  <a:lnTo>
                    <a:pt x="1410" y="354"/>
                  </a:lnTo>
                  <a:lnTo>
                    <a:pt x="1410" y="353"/>
                  </a:lnTo>
                  <a:lnTo>
                    <a:pt x="1409" y="353"/>
                  </a:lnTo>
                  <a:lnTo>
                    <a:pt x="1409" y="352"/>
                  </a:lnTo>
                  <a:lnTo>
                    <a:pt x="1409" y="351"/>
                  </a:lnTo>
                  <a:lnTo>
                    <a:pt x="1408" y="351"/>
                  </a:lnTo>
                  <a:lnTo>
                    <a:pt x="1406" y="351"/>
                  </a:lnTo>
                  <a:lnTo>
                    <a:pt x="1406" y="350"/>
                  </a:lnTo>
                  <a:lnTo>
                    <a:pt x="1405" y="347"/>
                  </a:lnTo>
                  <a:lnTo>
                    <a:pt x="1406" y="345"/>
                  </a:lnTo>
                  <a:lnTo>
                    <a:pt x="1405" y="344"/>
                  </a:lnTo>
                  <a:lnTo>
                    <a:pt x="1405" y="343"/>
                  </a:lnTo>
                  <a:lnTo>
                    <a:pt x="1404" y="343"/>
                  </a:lnTo>
                  <a:lnTo>
                    <a:pt x="1403" y="344"/>
                  </a:lnTo>
                  <a:lnTo>
                    <a:pt x="1403" y="345"/>
                  </a:lnTo>
                  <a:lnTo>
                    <a:pt x="1402" y="346"/>
                  </a:lnTo>
                  <a:lnTo>
                    <a:pt x="1401" y="346"/>
                  </a:lnTo>
                  <a:lnTo>
                    <a:pt x="1401" y="345"/>
                  </a:lnTo>
                  <a:lnTo>
                    <a:pt x="1400" y="345"/>
                  </a:lnTo>
                  <a:lnTo>
                    <a:pt x="1400" y="343"/>
                  </a:lnTo>
                  <a:lnTo>
                    <a:pt x="1399" y="343"/>
                  </a:lnTo>
                  <a:lnTo>
                    <a:pt x="1399" y="342"/>
                  </a:lnTo>
                  <a:lnTo>
                    <a:pt x="1397" y="342"/>
                  </a:lnTo>
                  <a:lnTo>
                    <a:pt x="1399" y="342"/>
                  </a:lnTo>
                  <a:lnTo>
                    <a:pt x="1399" y="340"/>
                  </a:lnTo>
                  <a:lnTo>
                    <a:pt x="1397" y="339"/>
                  </a:lnTo>
                  <a:lnTo>
                    <a:pt x="1397" y="338"/>
                  </a:lnTo>
                  <a:lnTo>
                    <a:pt x="1396" y="338"/>
                  </a:lnTo>
                  <a:lnTo>
                    <a:pt x="1396" y="337"/>
                  </a:lnTo>
                  <a:lnTo>
                    <a:pt x="1395" y="337"/>
                  </a:lnTo>
                  <a:lnTo>
                    <a:pt x="1395" y="336"/>
                  </a:lnTo>
                  <a:lnTo>
                    <a:pt x="1394" y="336"/>
                  </a:lnTo>
                  <a:lnTo>
                    <a:pt x="1394" y="335"/>
                  </a:lnTo>
                  <a:lnTo>
                    <a:pt x="1393" y="335"/>
                  </a:lnTo>
                  <a:lnTo>
                    <a:pt x="1389" y="332"/>
                  </a:lnTo>
                  <a:lnTo>
                    <a:pt x="1388" y="332"/>
                  </a:lnTo>
                  <a:lnTo>
                    <a:pt x="1388" y="331"/>
                  </a:lnTo>
                  <a:lnTo>
                    <a:pt x="1387" y="331"/>
                  </a:lnTo>
                  <a:lnTo>
                    <a:pt x="1386" y="330"/>
                  </a:lnTo>
                  <a:lnTo>
                    <a:pt x="1385" y="330"/>
                  </a:lnTo>
                  <a:lnTo>
                    <a:pt x="1384" y="330"/>
                  </a:lnTo>
                  <a:lnTo>
                    <a:pt x="1383" y="330"/>
                  </a:lnTo>
                  <a:lnTo>
                    <a:pt x="1382" y="331"/>
                  </a:lnTo>
                  <a:lnTo>
                    <a:pt x="1380" y="330"/>
                  </a:lnTo>
                  <a:lnTo>
                    <a:pt x="1380" y="331"/>
                  </a:lnTo>
                  <a:lnTo>
                    <a:pt x="1379" y="331"/>
                  </a:lnTo>
                  <a:lnTo>
                    <a:pt x="1379" y="330"/>
                  </a:lnTo>
                  <a:lnTo>
                    <a:pt x="1379" y="331"/>
                  </a:lnTo>
                  <a:lnTo>
                    <a:pt x="1378" y="331"/>
                  </a:lnTo>
                  <a:lnTo>
                    <a:pt x="1378" y="330"/>
                  </a:lnTo>
                  <a:lnTo>
                    <a:pt x="1377" y="330"/>
                  </a:lnTo>
                  <a:lnTo>
                    <a:pt x="1376" y="330"/>
                  </a:lnTo>
                  <a:lnTo>
                    <a:pt x="1375" y="330"/>
                  </a:lnTo>
                  <a:lnTo>
                    <a:pt x="1375" y="329"/>
                  </a:lnTo>
                  <a:lnTo>
                    <a:pt x="1376" y="329"/>
                  </a:lnTo>
                  <a:lnTo>
                    <a:pt x="1376" y="328"/>
                  </a:lnTo>
                  <a:lnTo>
                    <a:pt x="1375" y="328"/>
                  </a:lnTo>
                  <a:lnTo>
                    <a:pt x="1375" y="327"/>
                  </a:lnTo>
                  <a:lnTo>
                    <a:pt x="1376" y="327"/>
                  </a:lnTo>
                  <a:lnTo>
                    <a:pt x="1377" y="327"/>
                  </a:lnTo>
                  <a:lnTo>
                    <a:pt x="1377" y="326"/>
                  </a:lnTo>
                  <a:lnTo>
                    <a:pt x="1376" y="326"/>
                  </a:lnTo>
                  <a:lnTo>
                    <a:pt x="1375" y="326"/>
                  </a:lnTo>
                  <a:lnTo>
                    <a:pt x="1374" y="326"/>
                  </a:lnTo>
                  <a:lnTo>
                    <a:pt x="1375" y="325"/>
                  </a:lnTo>
                  <a:lnTo>
                    <a:pt x="1376" y="325"/>
                  </a:lnTo>
                  <a:lnTo>
                    <a:pt x="1377" y="325"/>
                  </a:lnTo>
                  <a:lnTo>
                    <a:pt x="1378" y="325"/>
                  </a:lnTo>
                  <a:lnTo>
                    <a:pt x="1378" y="323"/>
                  </a:lnTo>
                  <a:lnTo>
                    <a:pt x="1378" y="325"/>
                  </a:lnTo>
                  <a:lnTo>
                    <a:pt x="1378" y="323"/>
                  </a:lnTo>
                  <a:lnTo>
                    <a:pt x="1379" y="323"/>
                  </a:lnTo>
                  <a:lnTo>
                    <a:pt x="1380" y="323"/>
                  </a:lnTo>
                  <a:lnTo>
                    <a:pt x="1382" y="323"/>
                  </a:lnTo>
                  <a:lnTo>
                    <a:pt x="1383" y="322"/>
                  </a:lnTo>
                  <a:lnTo>
                    <a:pt x="1382" y="322"/>
                  </a:lnTo>
                  <a:lnTo>
                    <a:pt x="1379" y="322"/>
                  </a:lnTo>
                  <a:lnTo>
                    <a:pt x="1380" y="322"/>
                  </a:lnTo>
                  <a:lnTo>
                    <a:pt x="1382" y="321"/>
                  </a:lnTo>
                  <a:lnTo>
                    <a:pt x="1383" y="321"/>
                  </a:lnTo>
                  <a:lnTo>
                    <a:pt x="1387" y="321"/>
                  </a:lnTo>
                  <a:lnTo>
                    <a:pt x="1389" y="322"/>
                  </a:lnTo>
                  <a:lnTo>
                    <a:pt x="1391" y="322"/>
                  </a:lnTo>
                  <a:lnTo>
                    <a:pt x="1392" y="322"/>
                  </a:lnTo>
                  <a:lnTo>
                    <a:pt x="1392" y="323"/>
                  </a:lnTo>
                  <a:lnTo>
                    <a:pt x="1393" y="323"/>
                  </a:lnTo>
                  <a:lnTo>
                    <a:pt x="1393" y="322"/>
                  </a:lnTo>
                  <a:lnTo>
                    <a:pt x="1394" y="322"/>
                  </a:lnTo>
                  <a:lnTo>
                    <a:pt x="1395" y="322"/>
                  </a:lnTo>
                  <a:lnTo>
                    <a:pt x="1396" y="322"/>
                  </a:lnTo>
                  <a:lnTo>
                    <a:pt x="1397" y="322"/>
                  </a:lnTo>
                  <a:lnTo>
                    <a:pt x="1399" y="323"/>
                  </a:lnTo>
                  <a:lnTo>
                    <a:pt x="1401" y="326"/>
                  </a:lnTo>
                  <a:lnTo>
                    <a:pt x="1402" y="326"/>
                  </a:lnTo>
                  <a:lnTo>
                    <a:pt x="1403" y="326"/>
                  </a:lnTo>
                  <a:lnTo>
                    <a:pt x="1404" y="325"/>
                  </a:lnTo>
                  <a:lnTo>
                    <a:pt x="1406" y="323"/>
                  </a:lnTo>
                  <a:lnTo>
                    <a:pt x="1408" y="322"/>
                  </a:lnTo>
                  <a:lnTo>
                    <a:pt x="1409" y="320"/>
                  </a:lnTo>
                  <a:lnTo>
                    <a:pt x="1410" y="319"/>
                  </a:lnTo>
                  <a:lnTo>
                    <a:pt x="1411" y="318"/>
                  </a:lnTo>
                  <a:lnTo>
                    <a:pt x="1413" y="315"/>
                  </a:lnTo>
                  <a:lnTo>
                    <a:pt x="1413" y="314"/>
                  </a:lnTo>
                  <a:lnTo>
                    <a:pt x="1414" y="313"/>
                  </a:lnTo>
                  <a:lnTo>
                    <a:pt x="1417" y="312"/>
                  </a:lnTo>
                  <a:lnTo>
                    <a:pt x="1418" y="312"/>
                  </a:lnTo>
                  <a:lnTo>
                    <a:pt x="1419" y="312"/>
                  </a:lnTo>
                  <a:lnTo>
                    <a:pt x="1419" y="311"/>
                  </a:lnTo>
                  <a:lnTo>
                    <a:pt x="1419" y="312"/>
                  </a:lnTo>
                  <a:lnTo>
                    <a:pt x="1420" y="312"/>
                  </a:lnTo>
                  <a:lnTo>
                    <a:pt x="1421" y="312"/>
                  </a:lnTo>
                  <a:lnTo>
                    <a:pt x="1421" y="311"/>
                  </a:lnTo>
                  <a:lnTo>
                    <a:pt x="1422" y="311"/>
                  </a:lnTo>
                  <a:lnTo>
                    <a:pt x="1425" y="312"/>
                  </a:lnTo>
                  <a:lnTo>
                    <a:pt x="1425" y="313"/>
                  </a:lnTo>
                  <a:lnTo>
                    <a:pt x="1425" y="314"/>
                  </a:lnTo>
                  <a:lnTo>
                    <a:pt x="1426" y="314"/>
                  </a:lnTo>
                  <a:lnTo>
                    <a:pt x="1427" y="314"/>
                  </a:lnTo>
                  <a:lnTo>
                    <a:pt x="1427" y="315"/>
                  </a:lnTo>
                  <a:lnTo>
                    <a:pt x="1427" y="317"/>
                  </a:lnTo>
                  <a:lnTo>
                    <a:pt x="1427" y="320"/>
                  </a:lnTo>
                  <a:lnTo>
                    <a:pt x="1427" y="321"/>
                  </a:lnTo>
                  <a:lnTo>
                    <a:pt x="1428" y="321"/>
                  </a:lnTo>
                  <a:lnTo>
                    <a:pt x="1428" y="320"/>
                  </a:lnTo>
                  <a:lnTo>
                    <a:pt x="1428" y="319"/>
                  </a:lnTo>
                  <a:lnTo>
                    <a:pt x="1428" y="318"/>
                  </a:lnTo>
                  <a:lnTo>
                    <a:pt x="1428" y="317"/>
                  </a:lnTo>
                  <a:lnTo>
                    <a:pt x="1429" y="314"/>
                  </a:lnTo>
                  <a:lnTo>
                    <a:pt x="1430" y="314"/>
                  </a:lnTo>
                  <a:lnTo>
                    <a:pt x="1430" y="317"/>
                  </a:lnTo>
                  <a:lnTo>
                    <a:pt x="1430" y="318"/>
                  </a:lnTo>
                  <a:lnTo>
                    <a:pt x="1430" y="319"/>
                  </a:lnTo>
                  <a:lnTo>
                    <a:pt x="1429" y="320"/>
                  </a:lnTo>
                  <a:lnTo>
                    <a:pt x="1430" y="320"/>
                  </a:lnTo>
                  <a:lnTo>
                    <a:pt x="1430" y="319"/>
                  </a:lnTo>
                  <a:lnTo>
                    <a:pt x="1430" y="317"/>
                  </a:lnTo>
                  <a:lnTo>
                    <a:pt x="1430" y="315"/>
                  </a:lnTo>
                  <a:lnTo>
                    <a:pt x="1431" y="315"/>
                  </a:lnTo>
                  <a:lnTo>
                    <a:pt x="1431" y="317"/>
                  </a:lnTo>
                  <a:lnTo>
                    <a:pt x="1432" y="318"/>
                  </a:lnTo>
                  <a:lnTo>
                    <a:pt x="1432" y="317"/>
                  </a:lnTo>
                  <a:lnTo>
                    <a:pt x="1434" y="317"/>
                  </a:lnTo>
                  <a:lnTo>
                    <a:pt x="1435" y="317"/>
                  </a:lnTo>
                  <a:lnTo>
                    <a:pt x="1435" y="315"/>
                  </a:lnTo>
                  <a:lnTo>
                    <a:pt x="1436" y="315"/>
                  </a:lnTo>
                  <a:lnTo>
                    <a:pt x="1437" y="315"/>
                  </a:lnTo>
                  <a:lnTo>
                    <a:pt x="1437" y="317"/>
                  </a:lnTo>
                  <a:lnTo>
                    <a:pt x="1438" y="318"/>
                  </a:lnTo>
                  <a:lnTo>
                    <a:pt x="1438" y="320"/>
                  </a:lnTo>
                  <a:lnTo>
                    <a:pt x="1438" y="321"/>
                  </a:lnTo>
                  <a:lnTo>
                    <a:pt x="1438" y="322"/>
                  </a:lnTo>
                  <a:lnTo>
                    <a:pt x="1438" y="321"/>
                  </a:lnTo>
                  <a:lnTo>
                    <a:pt x="1438" y="320"/>
                  </a:lnTo>
                  <a:lnTo>
                    <a:pt x="1439" y="318"/>
                  </a:lnTo>
                  <a:lnTo>
                    <a:pt x="1439" y="315"/>
                  </a:lnTo>
                  <a:lnTo>
                    <a:pt x="1439" y="314"/>
                  </a:lnTo>
                  <a:lnTo>
                    <a:pt x="1440" y="315"/>
                  </a:lnTo>
                  <a:lnTo>
                    <a:pt x="1442" y="317"/>
                  </a:lnTo>
                  <a:lnTo>
                    <a:pt x="1442" y="318"/>
                  </a:lnTo>
                  <a:lnTo>
                    <a:pt x="1443" y="320"/>
                  </a:lnTo>
                  <a:lnTo>
                    <a:pt x="1443" y="319"/>
                  </a:lnTo>
                  <a:lnTo>
                    <a:pt x="1444" y="317"/>
                  </a:lnTo>
                  <a:lnTo>
                    <a:pt x="1444" y="315"/>
                  </a:lnTo>
                  <a:lnTo>
                    <a:pt x="1443" y="315"/>
                  </a:lnTo>
                  <a:lnTo>
                    <a:pt x="1443" y="314"/>
                  </a:lnTo>
                  <a:lnTo>
                    <a:pt x="1443" y="313"/>
                  </a:lnTo>
                  <a:lnTo>
                    <a:pt x="1442" y="313"/>
                  </a:lnTo>
                  <a:lnTo>
                    <a:pt x="1440" y="313"/>
                  </a:lnTo>
                  <a:lnTo>
                    <a:pt x="1440" y="312"/>
                  </a:lnTo>
                  <a:lnTo>
                    <a:pt x="1442" y="312"/>
                  </a:lnTo>
                  <a:lnTo>
                    <a:pt x="1444" y="312"/>
                  </a:lnTo>
                  <a:lnTo>
                    <a:pt x="1445" y="312"/>
                  </a:lnTo>
                  <a:lnTo>
                    <a:pt x="1446" y="313"/>
                  </a:lnTo>
                  <a:lnTo>
                    <a:pt x="1445" y="312"/>
                  </a:lnTo>
                  <a:lnTo>
                    <a:pt x="1445" y="311"/>
                  </a:lnTo>
                  <a:lnTo>
                    <a:pt x="1446" y="311"/>
                  </a:lnTo>
                  <a:lnTo>
                    <a:pt x="1448" y="311"/>
                  </a:lnTo>
                  <a:lnTo>
                    <a:pt x="1449" y="311"/>
                  </a:lnTo>
                  <a:lnTo>
                    <a:pt x="1451" y="310"/>
                  </a:lnTo>
                  <a:lnTo>
                    <a:pt x="1448" y="310"/>
                  </a:lnTo>
                  <a:lnTo>
                    <a:pt x="1447" y="310"/>
                  </a:lnTo>
                  <a:lnTo>
                    <a:pt x="1446" y="310"/>
                  </a:lnTo>
                  <a:lnTo>
                    <a:pt x="1448" y="309"/>
                  </a:lnTo>
                  <a:lnTo>
                    <a:pt x="1448" y="307"/>
                  </a:lnTo>
                  <a:lnTo>
                    <a:pt x="1447" y="307"/>
                  </a:lnTo>
                  <a:lnTo>
                    <a:pt x="1446" y="309"/>
                  </a:lnTo>
                  <a:lnTo>
                    <a:pt x="1445" y="309"/>
                  </a:lnTo>
                  <a:lnTo>
                    <a:pt x="1447" y="307"/>
                  </a:lnTo>
                  <a:lnTo>
                    <a:pt x="1448" y="306"/>
                  </a:lnTo>
                  <a:lnTo>
                    <a:pt x="1448" y="305"/>
                  </a:lnTo>
                  <a:lnTo>
                    <a:pt x="1448" y="304"/>
                  </a:lnTo>
                  <a:lnTo>
                    <a:pt x="1448" y="303"/>
                  </a:lnTo>
                  <a:lnTo>
                    <a:pt x="1447" y="305"/>
                  </a:lnTo>
                  <a:lnTo>
                    <a:pt x="1447" y="306"/>
                  </a:lnTo>
                  <a:lnTo>
                    <a:pt x="1446" y="305"/>
                  </a:lnTo>
                  <a:lnTo>
                    <a:pt x="1445" y="306"/>
                  </a:lnTo>
                  <a:lnTo>
                    <a:pt x="1444" y="306"/>
                  </a:lnTo>
                  <a:lnTo>
                    <a:pt x="1443" y="306"/>
                  </a:lnTo>
                  <a:lnTo>
                    <a:pt x="1443" y="305"/>
                  </a:lnTo>
                  <a:lnTo>
                    <a:pt x="1443" y="304"/>
                  </a:lnTo>
                  <a:lnTo>
                    <a:pt x="1444" y="304"/>
                  </a:lnTo>
                  <a:lnTo>
                    <a:pt x="1445" y="304"/>
                  </a:lnTo>
                  <a:lnTo>
                    <a:pt x="1445" y="303"/>
                  </a:lnTo>
                  <a:lnTo>
                    <a:pt x="1446" y="303"/>
                  </a:lnTo>
                  <a:lnTo>
                    <a:pt x="1447" y="303"/>
                  </a:lnTo>
                  <a:lnTo>
                    <a:pt x="1447" y="302"/>
                  </a:lnTo>
                  <a:lnTo>
                    <a:pt x="1448" y="302"/>
                  </a:lnTo>
                  <a:lnTo>
                    <a:pt x="1447" y="302"/>
                  </a:lnTo>
                  <a:lnTo>
                    <a:pt x="1446" y="302"/>
                  </a:lnTo>
                  <a:lnTo>
                    <a:pt x="1447" y="302"/>
                  </a:lnTo>
                  <a:lnTo>
                    <a:pt x="1447" y="301"/>
                  </a:lnTo>
                  <a:lnTo>
                    <a:pt x="1447" y="300"/>
                  </a:lnTo>
                  <a:lnTo>
                    <a:pt x="1446" y="300"/>
                  </a:lnTo>
                  <a:lnTo>
                    <a:pt x="1445" y="300"/>
                  </a:lnTo>
                  <a:lnTo>
                    <a:pt x="1444" y="301"/>
                  </a:lnTo>
                  <a:lnTo>
                    <a:pt x="1443" y="301"/>
                  </a:lnTo>
                  <a:lnTo>
                    <a:pt x="1442" y="302"/>
                  </a:lnTo>
                  <a:lnTo>
                    <a:pt x="1439" y="302"/>
                  </a:lnTo>
                  <a:lnTo>
                    <a:pt x="1439" y="303"/>
                  </a:lnTo>
                  <a:lnTo>
                    <a:pt x="1438" y="303"/>
                  </a:lnTo>
                  <a:lnTo>
                    <a:pt x="1437" y="304"/>
                  </a:lnTo>
                  <a:lnTo>
                    <a:pt x="1436" y="304"/>
                  </a:lnTo>
                  <a:lnTo>
                    <a:pt x="1435" y="304"/>
                  </a:lnTo>
                  <a:lnTo>
                    <a:pt x="1435" y="303"/>
                  </a:lnTo>
                  <a:lnTo>
                    <a:pt x="1435" y="304"/>
                  </a:lnTo>
                  <a:lnTo>
                    <a:pt x="1434" y="304"/>
                  </a:lnTo>
                  <a:lnTo>
                    <a:pt x="1434" y="305"/>
                  </a:lnTo>
                  <a:lnTo>
                    <a:pt x="1432" y="304"/>
                  </a:lnTo>
                  <a:lnTo>
                    <a:pt x="1432" y="303"/>
                  </a:lnTo>
                  <a:lnTo>
                    <a:pt x="1431" y="303"/>
                  </a:lnTo>
                  <a:lnTo>
                    <a:pt x="1431" y="304"/>
                  </a:lnTo>
                  <a:lnTo>
                    <a:pt x="1430" y="304"/>
                  </a:lnTo>
                  <a:lnTo>
                    <a:pt x="1429" y="304"/>
                  </a:lnTo>
                  <a:lnTo>
                    <a:pt x="1428" y="304"/>
                  </a:lnTo>
                  <a:lnTo>
                    <a:pt x="1427" y="304"/>
                  </a:lnTo>
                  <a:lnTo>
                    <a:pt x="1426" y="304"/>
                  </a:lnTo>
                  <a:lnTo>
                    <a:pt x="1425" y="304"/>
                  </a:lnTo>
                  <a:lnTo>
                    <a:pt x="1423" y="303"/>
                  </a:lnTo>
                  <a:lnTo>
                    <a:pt x="1421" y="304"/>
                  </a:lnTo>
                  <a:lnTo>
                    <a:pt x="1420" y="304"/>
                  </a:lnTo>
                  <a:lnTo>
                    <a:pt x="1419" y="304"/>
                  </a:lnTo>
                  <a:lnTo>
                    <a:pt x="1418" y="304"/>
                  </a:lnTo>
                  <a:lnTo>
                    <a:pt x="1417" y="305"/>
                  </a:lnTo>
                  <a:lnTo>
                    <a:pt x="1415" y="305"/>
                  </a:lnTo>
                  <a:lnTo>
                    <a:pt x="1413" y="305"/>
                  </a:lnTo>
                  <a:lnTo>
                    <a:pt x="1412" y="306"/>
                  </a:lnTo>
                  <a:lnTo>
                    <a:pt x="1411" y="306"/>
                  </a:lnTo>
                  <a:lnTo>
                    <a:pt x="1409" y="306"/>
                  </a:lnTo>
                  <a:lnTo>
                    <a:pt x="1406" y="305"/>
                  </a:lnTo>
                  <a:lnTo>
                    <a:pt x="1405" y="305"/>
                  </a:lnTo>
                  <a:lnTo>
                    <a:pt x="1404" y="305"/>
                  </a:lnTo>
                  <a:lnTo>
                    <a:pt x="1402" y="307"/>
                  </a:lnTo>
                  <a:lnTo>
                    <a:pt x="1401" y="307"/>
                  </a:lnTo>
                  <a:lnTo>
                    <a:pt x="1401" y="306"/>
                  </a:lnTo>
                  <a:lnTo>
                    <a:pt x="1400" y="306"/>
                  </a:lnTo>
                  <a:lnTo>
                    <a:pt x="1399" y="305"/>
                  </a:lnTo>
                  <a:lnTo>
                    <a:pt x="1399" y="304"/>
                  </a:lnTo>
                  <a:lnTo>
                    <a:pt x="1397" y="303"/>
                  </a:lnTo>
                  <a:lnTo>
                    <a:pt x="1396" y="303"/>
                  </a:lnTo>
                  <a:lnTo>
                    <a:pt x="1395" y="303"/>
                  </a:lnTo>
                  <a:lnTo>
                    <a:pt x="1393" y="304"/>
                  </a:lnTo>
                  <a:lnTo>
                    <a:pt x="1389" y="305"/>
                  </a:lnTo>
                  <a:lnTo>
                    <a:pt x="1388" y="305"/>
                  </a:lnTo>
                  <a:lnTo>
                    <a:pt x="1387" y="305"/>
                  </a:lnTo>
                  <a:lnTo>
                    <a:pt x="1386" y="305"/>
                  </a:lnTo>
                  <a:lnTo>
                    <a:pt x="1385" y="304"/>
                  </a:lnTo>
                  <a:lnTo>
                    <a:pt x="1385" y="303"/>
                  </a:lnTo>
                  <a:lnTo>
                    <a:pt x="1384" y="303"/>
                  </a:lnTo>
                  <a:lnTo>
                    <a:pt x="1384" y="302"/>
                  </a:lnTo>
                  <a:lnTo>
                    <a:pt x="1378" y="300"/>
                  </a:lnTo>
                  <a:lnTo>
                    <a:pt x="1377" y="298"/>
                  </a:lnTo>
                  <a:lnTo>
                    <a:pt x="1377" y="297"/>
                  </a:lnTo>
                  <a:lnTo>
                    <a:pt x="1378" y="297"/>
                  </a:lnTo>
                  <a:lnTo>
                    <a:pt x="1379" y="297"/>
                  </a:lnTo>
                  <a:lnTo>
                    <a:pt x="1379" y="296"/>
                  </a:lnTo>
                  <a:lnTo>
                    <a:pt x="1380" y="296"/>
                  </a:lnTo>
                  <a:lnTo>
                    <a:pt x="1379" y="296"/>
                  </a:lnTo>
                  <a:lnTo>
                    <a:pt x="1377" y="296"/>
                  </a:lnTo>
                  <a:lnTo>
                    <a:pt x="1376" y="295"/>
                  </a:lnTo>
                  <a:lnTo>
                    <a:pt x="1375" y="295"/>
                  </a:lnTo>
                  <a:lnTo>
                    <a:pt x="1375" y="294"/>
                  </a:lnTo>
                  <a:lnTo>
                    <a:pt x="1375" y="293"/>
                  </a:lnTo>
                  <a:lnTo>
                    <a:pt x="1374" y="293"/>
                  </a:lnTo>
                  <a:lnTo>
                    <a:pt x="1374" y="292"/>
                  </a:lnTo>
                  <a:lnTo>
                    <a:pt x="1374" y="290"/>
                  </a:lnTo>
                  <a:lnTo>
                    <a:pt x="1374" y="289"/>
                  </a:lnTo>
                  <a:lnTo>
                    <a:pt x="1372" y="288"/>
                  </a:lnTo>
                  <a:lnTo>
                    <a:pt x="1374" y="288"/>
                  </a:lnTo>
                  <a:lnTo>
                    <a:pt x="1374" y="287"/>
                  </a:lnTo>
                  <a:lnTo>
                    <a:pt x="1375" y="287"/>
                  </a:lnTo>
                  <a:lnTo>
                    <a:pt x="1375" y="286"/>
                  </a:lnTo>
                  <a:lnTo>
                    <a:pt x="1376" y="286"/>
                  </a:lnTo>
                  <a:lnTo>
                    <a:pt x="1376" y="285"/>
                  </a:lnTo>
                  <a:lnTo>
                    <a:pt x="1376" y="284"/>
                  </a:lnTo>
                  <a:lnTo>
                    <a:pt x="1375" y="285"/>
                  </a:lnTo>
                  <a:lnTo>
                    <a:pt x="1372" y="285"/>
                  </a:lnTo>
                  <a:lnTo>
                    <a:pt x="1371" y="284"/>
                  </a:lnTo>
                  <a:lnTo>
                    <a:pt x="1372" y="284"/>
                  </a:lnTo>
                  <a:lnTo>
                    <a:pt x="1371" y="284"/>
                  </a:lnTo>
                  <a:lnTo>
                    <a:pt x="1371" y="283"/>
                  </a:lnTo>
                  <a:lnTo>
                    <a:pt x="1371" y="281"/>
                  </a:lnTo>
                  <a:lnTo>
                    <a:pt x="1371" y="280"/>
                  </a:lnTo>
                  <a:lnTo>
                    <a:pt x="1372" y="280"/>
                  </a:lnTo>
                  <a:lnTo>
                    <a:pt x="1374" y="280"/>
                  </a:lnTo>
                  <a:lnTo>
                    <a:pt x="1374" y="279"/>
                  </a:lnTo>
                  <a:lnTo>
                    <a:pt x="1375" y="279"/>
                  </a:lnTo>
                  <a:lnTo>
                    <a:pt x="1375" y="278"/>
                  </a:lnTo>
                  <a:lnTo>
                    <a:pt x="1374" y="278"/>
                  </a:lnTo>
                  <a:lnTo>
                    <a:pt x="1372" y="279"/>
                  </a:lnTo>
                  <a:lnTo>
                    <a:pt x="1371" y="280"/>
                  </a:lnTo>
                  <a:lnTo>
                    <a:pt x="1371" y="279"/>
                  </a:lnTo>
                  <a:lnTo>
                    <a:pt x="1370" y="279"/>
                  </a:lnTo>
                  <a:lnTo>
                    <a:pt x="1369" y="280"/>
                  </a:lnTo>
                  <a:lnTo>
                    <a:pt x="1368" y="281"/>
                  </a:lnTo>
                  <a:lnTo>
                    <a:pt x="1368" y="280"/>
                  </a:lnTo>
                  <a:lnTo>
                    <a:pt x="1368" y="279"/>
                  </a:lnTo>
                  <a:lnTo>
                    <a:pt x="1368" y="278"/>
                  </a:lnTo>
                  <a:lnTo>
                    <a:pt x="1368" y="277"/>
                  </a:lnTo>
                  <a:lnTo>
                    <a:pt x="1368" y="278"/>
                  </a:lnTo>
                  <a:lnTo>
                    <a:pt x="1368" y="279"/>
                  </a:lnTo>
                  <a:lnTo>
                    <a:pt x="1367" y="279"/>
                  </a:lnTo>
                  <a:lnTo>
                    <a:pt x="1366" y="280"/>
                  </a:lnTo>
                  <a:lnTo>
                    <a:pt x="1365" y="279"/>
                  </a:lnTo>
                  <a:lnTo>
                    <a:pt x="1365" y="278"/>
                  </a:lnTo>
                  <a:lnTo>
                    <a:pt x="1366" y="278"/>
                  </a:lnTo>
                  <a:lnTo>
                    <a:pt x="1365" y="278"/>
                  </a:lnTo>
                  <a:lnTo>
                    <a:pt x="1363" y="278"/>
                  </a:lnTo>
                  <a:lnTo>
                    <a:pt x="1362" y="278"/>
                  </a:lnTo>
                  <a:lnTo>
                    <a:pt x="1361" y="278"/>
                  </a:lnTo>
                  <a:lnTo>
                    <a:pt x="1360" y="277"/>
                  </a:lnTo>
                  <a:lnTo>
                    <a:pt x="1359" y="276"/>
                  </a:lnTo>
                  <a:lnTo>
                    <a:pt x="1358" y="276"/>
                  </a:lnTo>
                  <a:lnTo>
                    <a:pt x="1357" y="276"/>
                  </a:lnTo>
                  <a:lnTo>
                    <a:pt x="1356" y="276"/>
                  </a:lnTo>
                  <a:lnTo>
                    <a:pt x="1356" y="277"/>
                  </a:lnTo>
                  <a:lnTo>
                    <a:pt x="1354" y="277"/>
                  </a:lnTo>
                  <a:lnTo>
                    <a:pt x="1353" y="276"/>
                  </a:lnTo>
                  <a:lnTo>
                    <a:pt x="1353" y="275"/>
                  </a:lnTo>
                  <a:lnTo>
                    <a:pt x="1353" y="273"/>
                  </a:lnTo>
                  <a:lnTo>
                    <a:pt x="1352" y="273"/>
                  </a:lnTo>
                  <a:lnTo>
                    <a:pt x="1351" y="273"/>
                  </a:lnTo>
                  <a:lnTo>
                    <a:pt x="1350" y="273"/>
                  </a:lnTo>
                  <a:lnTo>
                    <a:pt x="1349" y="272"/>
                  </a:lnTo>
                  <a:lnTo>
                    <a:pt x="1349" y="273"/>
                  </a:lnTo>
                  <a:lnTo>
                    <a:pt x="1351" y="275"/>
                  </a:lnTo>
                  <a:lnTo>
                    <a:pt x="1351" y="276"/>
                  </a:lnTo>
                  <a:lnTo>
                    <a:pt x="1350" y="276"/>
                  </a:lnTo>
                  <a:lnTo>
                    <a:pt x="1350" y="277"/>
                  </a:lnTo>
                  <a:lnTo>
                    <a:pt x="1349" y="277"/>
                  </a:lnTo>
                  <a:lnTo>
                    <a:pt x="1348" y="277"/>
                  </a:lnTo>
                  <a:lnTo>
                    <a:pt x="1346" y="278"/>
                  </a:lnTo>
                  <a:lnTo>
                    <a:pt x="1345" y="278"/>
                  </a:lnTo>
                  <a:lnTo>
                    <a:pt x="1345" y="277"/>
                  </a:lnTo>
                  <a:lnTo>
                    <a:pt x="1345" y="276"/>
                  </a:lnTo>
                  <a:lnTo>
                    <a:pt x="1344" y="276"/>
                  </a:lnTo>
                  <a:lnTo>
                    <a:pt x="1343" y="276"/>
                  </a:lnTo>
                  <a:lnTo>
                    <a:pt x="1342" y="276"/>
                  </a:lnTo>
                  <a:lnTo>
                    <a:pt x="1339" y="276"/>
                  </a:lnTo>
                  <a:lnTo>
                    <a:pt x="1337" y="276"/>
                  </a:lnTo>
                  <a:lnTo>
                    <a:pt x="1337" y="275"/>
                  </a:lnTo>
                  <a:lnTo>
                    <a:pt x="1336" y="275"/>
                  </a:lnTo>
                  <a:lnTo>
                    <a:pt x="1336" y="273"/>
                  </a:lnTo>
                  <a:lnTo>
                    <a:pt x="1337" y="273"/>
                  </a:lnTo>
                  <a:lnTo>
                    <a:pt x="1339" y="272"/>
                  </a:lnTo>
                  <a:lnTo>
                    <a:pt x="1340" y="270"/>
                  </a:lnTo>
                  <a:lnTo>
                    <a:pt x="1340" y="269"/>
                  </a:lnTo>
                  <a:lnTo>
                    <a:pt x="1341" y="268"/>
                  </a:lnTo>
                  <a:lnTo>
                    <a:pt x="1344" y="267"/>
                  </a:lnTo>
                  <a:lnTo>
                    <a:pt x="1345" y="267"/>
                  </a:lnTo>
                  <a:lnTo>
                    <a:pt x="1345" y="264"/>
                  </a:lnTo>
                  <a:lnTo>
                    <a:pt x="1346" y="263"/>
                  </a:lnTo>
                  <a:lnTo>
                    <a:pt x="1348" y="263"/>
                  </a:lnTo>
                  <a:lnTo>
                    <a:pt x="1348" y="262"/>
                  </a:lnTo>
                  <a:lnTo>
                    <a:pt x="1348" y="261"/>
                  </a:lnTo>
                  <a:lnTo>
                    <a:pt x="1348" y="260"/>
                  </a:lnTo>
                  <a:lnTo>
                    <a:pt x="1348" y="259"/>
                  </a:lnTo>
                  <a:lnTo>
                    <a:pt x="1349" y="259"/>
                  </a:lnTo>
                  <a:lnTo>
                    <a:pt x="1349" y="258"/>
                  </a:lnTo>
                  <a:lnTo>
                    <a:pt x="1349" y="256"/>
                  </a:lnTo>
                  <a:lnTo>
                    <a:pt x="1348" y="255"/>
                  </a:lnTo>
                  <a:lnTo>
                    <a:pt x="1349" y="255"/>
                  </a:lnTo>
                  <a:lnTo>
                    <a:pt x="1348" y="254"/>
                  </a:lnTo>
                  <a:lnTo>
                    <a:pt x="1348" y="253"/>
                  </a:lnTo>
                  <a:lnTo>
                    <a:pt x="1348" y="252"/>
                  </a:lnTo>
                  <a:lnTo>
                    <a:pt x="1351" y="251"/>
                  </a:lnTo>
                  <a:lnTo>
                    <a:pt x="1352" y="251"/>
                  </a:lnTo>
                  <a:lnTo>
                    <a:pt x="1353" y="251"/>
                  </a:lnTo>
                  <a:lnTo>
                    <a:pt x="1353" y="250"/>
                  </a:lnTo>
                  <a:lnTo>
                    <a:pt x="1354" y="250"/>
                  </a:lnTo>
                  <a:lnTo>
                    <a:pt x="1356" y="248"/>
                  </a:lnTo>
                  <a:lnTo>
                    <a:pt x="1357" y="248"/>
                  </a:lnTo>
                  <a:lnTo>
                    <a:pt x="1358" y="248"/>
                  </a:lnTo>
                  <a:lnTo>
                    <a:pt x="1359" y="248"/>
                  </a:lnTo>
                  <a:lnTo>
                    <a:pt x="1358" y="250"/>
                  </a:lnTo>
                  <a:lnTo>
                    <a:pt x="1358" y="251"/>
                  </a:lnTo>
                  <a:lnTo>
                    <a:pt x="1359" y="250"/>
                  </a:lnTo>
                  <a:lnTo>
                    <a:pt x="1360" y="250"/>
                  </a:lnTo>
                  <a:lnTo>
                    <a:pt x="1367" y="247"/>
                  </a:lnTo>
                  <a:lnTo>
                    <a:pt x="1370" y="247"/>
                  </a:lnTo>
                  <a:lnTo>
                    <a:pt x="1371" y="247"/>
                  </a:lnTo>
                  <a:lnTo>
                    <a:pt x="1371" y="246"/>
                  </a:lnTo>
                  <a:lnTo>
                    <a:pt x="1372" y="245"/>
                  </a:lnTo>
                  <a:lnTo>
                    <a:pt x="1374" y="243"/>
                  </a:lnTo>
                  <a:lnTo>
                    <a:pt x="1375" y="242"/>
                  </a:lnTo>
                  <a:lnTo>
                    <a:pt x="1376" y="242"/>
                  </a:lnTo>
                  <a:lnTo>
                    <a:pt x="1378" y="240"/>
                  </a:lnTo>
                  <a:lnTo>
                    <a:pt x="1379" y="239"/>
                  </a:lnTo>
                  <a:lnTo>
                    <a:pt x="1379" y="238"/>
                  </a:lnTo>
                  <a:lnTo>
                    <a:pt x="1382" y="237"/>
                  </a:lnTo>
                  <a:lnTo>
                    <a:pt x="1383" y="236"/>
                  </a:lnTo>
                  <a:lnTo>
                    <a:pt x="1384" y="236"/>
                  </a:lnTo>
                  <a:lnTo>
                    <a:pt x="1386" y="235"/>
                  </a:lnTo>
                  <a:lnTo>
                    <a:pt x="1387" y="235"/>
                  </a:lnTo>
                  <a:lnTo>
                    <a:pt x="1391" y="234"/>
                  </a:lnTo>
                  <a:lnTo>
                    <a:pt x="1392" y="234"/>
                  </a:lnTo>
                  <a:close/>
                  <a:moveTo>
                    <a:pt x="354" y="236"/>
                  </a:moveTo>
                  <a:lnTo>
                    <a:pt x="357" y="238"/>
                  </a:lnTo>
                  <a:lnTo>
                    <a:pt x="357" y="239"/>
                  </a:lnTo>
                  <a:lnTo>
                    <a:pt x="355" y="239"/>
                  </a:lnTo>
                  <a:lnTo>
                    <a:pt x="354" y="240"/>
                  </a:lnTo>
                  <a:lnTo>
                    <a:pt x="354" y="242"/>
                  </a:lnTo>
                  <a:lnTo>
                    <a:pt x="353" y="243"/>
                  </a:lnTo>
                  <a:lnTo>
                    <a:pt x="353" y="244"/>
                  </a:lnTo>
                  <a:lnTo>
                    <a:pt x="352" y="244"/>
                  </a:lnTo>
                  <a:lnTo>
                    <a:pt x="351" y="243"/>
                  </a:lnTo>
                  <a:lnTo>
                    <a:pt x="350" y="243"/>
                  </a:lnTo>
                  <a:lnTo>
                    <a:pt x="349" y="244"/>
                  </a:lnTo>
                  <a:lnTo>
                    <a:pt x="349" y="245"/>
                  </a:lnTo>
                  <a:lnTo>
                    <a:pt x="349" y="246"/>
                  </a:lnTo>
                  <a:lnTo>
                    <a:pt x="348" y="246"/>
                  </a:lnTo>
                  <a:lnTo>
                    <a:pt x="348" y="243"/>
                  </a:lnTo>
                  <a:lnTo>
                    <a:pt x="346" y="242"/>
                  </a:lnTo>
                  <a:lnTo>
                    <a:pt x="346" y="240"/>
                  </a:lnTo>
                  <a:lnTo>
                    <a:pt x="345" y="240"/>
                  </a:lnTo>
                  <a:lnTo>
                    <a:pt x="344" y="238"/>
                  </a:lnTo>
                  <a:lnTo>
                    <a:pt x="344" y="236"/>
                  </a:lnTo>
                  <a:lnTo>
                    <a:pt x="345" y="236"/>
                  </a:lnTo>
                  <a:lnTo>
                    <a:pt x="345" y="235"/>
                  </a:lnTo>
                  <a:lnTo>
                    <a:pt x="346" y="235"/>
                  </a:lnTo>
                  <a:lnTo>
                    <a:pt x="346" y="234"/>
                  </a:lnTo>
                  <a:lnTo>
                    <a:pt x="348" y="235"/>
                  </a:lnTo>
                  <a:lnTo>
                    <a:pt x="346" y="236"/>
                  </a:lnTo>
                  <a:lnTo>
                    <a:pt x="346" y="237"/>
                  </a:lnTo>
                  <a:lnTo>
                    <a:pt x="348" y="237"/>
                  </a:lnTo>
                  <a:lnTo>
                    <a:pt x="348" y="236"/>
                  </a:lnTo>
                  <a:lnTo>
                    <a:pt x="349" y="236"/>
                  </a:lnTo>
                  <a:lnTo>
                    <a:pt x="350" y="235"/>
                  </a:lnTo>
                  <a:lnTo>
                    <a:pt x="352" y="234"/>
                  </a:lnTo>
                  <a:lnTo>
                    <a:pt x="353" y="234"/>
                  </a:lnTo>
                  <a:lnTo>
                    <a:pt x="353" y="235"/>
                  </a:lnTo>
                  <a:lnTo>
                    <a:pt x="354" y="235"/>
                  </a:lnTo>
                  <a:lnTo>
                    <a:pt x="354" y="236"/>
                  </a:lnTo>
                  <a:close/>
                  <a:moveTo>
                    <a:pt x="1005" y="234"/>
                  </a:moveTo>
                  <a:lnTo>
                    <a:pt x="1006" y="234"/>
                  </a:lnTo>
                  <a:lnTo>
                    <a:pt x="1006" y="235"/>
                  </a:lnTo>
                  <a:lnTo>
                    <a:pt x="1005" y="236"/>
                  </a:lnTo>
                  <a:lnTo>
                    <a:pt x="1004" y="236"/>
                  </a:lnTo>
                  <a:lnTo>
                    <a:pt x="1003" y="236"/>
                  </a:lnTo>
                  <a:lnTo>
                    <a:pt x="1001" y="236"/>
                  </a:lnTo>
                  <a:lnTo>
                    <a:pt x="1000" y="236"/>
                  </a:lnTo>
                  <a:lnTo>
                    <a:pt x="999" y="236"/>
                  </a:lnTo>
                  <a:lnTo>
                    <a:pt x="998" y="235"/>
                  </a:lnTo>
                  <a:lnTo>
                    <a:pt x="999" y="235"/>
                  </a:lnTo>
                  <a:lnTo>
                    <a:pt x="999" y="234"/>
                  </a:lnTo>
                  <a:lnTo>
                    <a:pt x="1000" y="234"/>
                  </a:lnTo>
                  <a:lnTo>
                    <a:pt x="1000" y="233"/>
                  </a:lnTo>
                  <a:lnTo>
                    <a:pt x="1001" y="233"/>
                  </a:lnTo>
                  <a:lnTo>
                    <a:pt x="1003" y="233"/>
                  </a:lnTo>
                  <a:lnTo>
                    <a:pt x="1004" y="234"/>
                  </a:lnTo>
                  <a:lnTo>
                    <a:pt x="1005" y="234"/>
                  </a:lnTo>
                  <a:close/>
                  <a:moveTo>
                    <a:pt x="1213" y="236"/>
                  </a:moveTo>
                  <a:lnTo>
                    <a:pt x="1213" y="237"/>
                  </a:lnTo>
                  <a:lnTo>
                    <a:pt x="1214" y="236"/>
                  </a:lnTo>
                  <a:lnTo>
                    <a:pt x="1214" y="237"/>
                  </a:lnTo>
                  <a:lnTo>
                    <a:pt x="1215" y="238"/>
                  </a:lnTo>
                  <a:lnTo>
                    <a:pt x="1215" y="239"/>
                  </a:lnTo>
                  <a:lnTo>
                    <a:pt x="1213" y="243"/>
                  </a:lnTo>
                  <a:lnTo>
                    <a:pt x="1212" y="243"/>
                  </a:lnTo>
                  <a:lnTo>
                    <a:pt x="1212" y="244"/>
                  </a:lnTo>
                  <a:lnTo>
                    <a:pt x="1212" y="245"/>
                  </a:lnTo>
                  <a:lnTo>
                    <a:pt x="1213" y="245"/>
                  </a:lnTo>
                  <a:lnTo>
                    <a:pt x="1214" y="245"/>
                  </a:lnTo>
                  <a:lnTo>
                    <a:pt x="1214" y="246"/>
                  </a:lnTo>
                  <a:lnTo>
                    <a:pt x="1214" y="247"/>
                  </a:lnTo>
                  <a:lnTo>
                    <a:pt x="1215" y="247"/>
                  </a:lnTo>
                  <a:lnTo>
                    <a:pt x="1216" y="247"/>
                  </a:lnTo>
                  <a:lnTo>
                    <a:pt x="1219" y="247"/>
                  </a:lnTo>
                  <a:lnTo>
                    <a:pt x="1220" y="247"/>
                  </a:lnTo>
                  <a:lnTo>
                    <a:pt x="1221" y="247"/>
                  </a:lnTo>
                  <a:lnTo>
                    <a:pt x="1222" y="248"/>
                  </a:lnTo>
                  <a:lnTo>
                    <a:pt x="1222" y="250"/>
                  </a:lnTo>
                  <a:lnTo>
                    <a:pt x="1223" y="250"/>
                  </a:lnTo>
                  <a:lnTo>
                    <a:pt x="1223" y="251"/>
                  </a:lnTo>
                  <a:lnTo>
                    <a:pt x="1222" y="252"/>
                  </a:lnTo>
                  <a:lnTo>
                    <a:pt x="1221" y="253"/>
                  </a:lnTo>
                  <a:lnTo>
                    <a:pt x="1220" y="253"/>
                  </a:lnTo>
                  <a:lnTo>
                    <a:pt x="1219" y="253"/>
                  </a:lnTo>
                  <a:lnTo>
                    <a:pt x="1218" y="254"/>
                  </a:lnTo>
                  <a:lnTo>
                    <a:pt x="1216" y="253"/>
                  </a:lnTo>
                  <a:lnTo>
                    <a:pt x="1215" y="253"/>
                  </a:lnTo>
                  <a:lnTo>
                    <a:pt x="1214" y="252"/>
                  </a:lnTo>
                  <a:lnTo>
                    <a:pt x="1214" y="251"/>
                  </a:lnTo>
                  <a:lnTo>
                    <a:pt x="1214" y="250"/>
                  </a:lnTo>
                  <a:lnTo>
                    <a:pt x="1213" y="250"/>
                  </a:lnTo>
                  <a:lnTo>
                    <a:pt x="1212" y="250"/>
                  </a:lnTo>
                  <a:lnTo>
                    <a:pt x="1210" y="251"/>
                  </a:lnTo>
                  <a:lnTo>
                    <a:pt x="1207" y="252"/>
                  </a:lnTo>
                  <a:lnTo>
                    <a:pt x="1206" y="252"/>
                  </a:lnTo>
                  <a:lnTo>
                    <a:pt x="1206" y="251"/>
                  </a:lnTo>
                  <a:lnTo>
                    <a:pt x="1206" y="250"/>
                  </a:lnTo>
                  <a:lnTo>
                    <a:pt x="1206" y="248"/>
                  </a:lnTo>
                  <a:lnTo>
                    <a:pt x="1206" y="247"/>
                  </a:lnTo>
                  <a:lnTo>
                    <a:pt x="1207" y="245"/>
                  </a:lnTo>
                  <a:lnTo>
                    <a:pt x="1206" y="245"/>
                  </a:lnTo>
                  <a:lnTo>
                    <a:pt x="1205" y="244"/>
                  </a:lnTo>
                  <a:lnTo>
                    <a:pt x="1204" y="244"/>
                  </a:lnTo>
                  <a:lnTo>
                    <a:pt x="1204" y="243"/>
                  </a:lnTo>
                  <a:lnTo>
                    <a:pt x="1203" y="242"/>
                  </a:lnTo>
                  <a:lnTo>
                    <a:pt x="1202" y="240"/>
                  </a:lnTo>
                  <a:lnTo>
                    <a:pt x="1201" y="240"/>
                  </a:lnTo>
                  <a:lnTo>
                    <a:pt x="1201" y="239"/>
                  </a:lnTo>
                  <a:lnTo>
                    <a:pt x="1201" y="238"/>
                  </a:lnTo>
                  <a:lnTo>
                    <a:pt x="1201" y="237"/>
                  </a:lnTo>
                  <a:lnTo>
                    <a:pt x="1202" y="237"/>
                  </a:lnTo>
                  <a:lnTo>
                    <a:pt x="1202" y="236"/>
                  </a:lnTo>
                  <a:lnTo>
                    <a:pt x="1202" y="235"/>
                  </a:lnTo>
                  <a:lnTo>
                    <a:pt x="1202" y="234"/>
                  </a:lnTo>
                  <a:lnTo>
                    <a:pt x="1203" y="234"/>
                  </a:lnTo>
                  <a:lnTo>
                    <a:pt x="1204" y="234"/>
                  </a:lnTo>
                  <a:lnTo>
                    <a:pt x="1205" y="235"/>
                  </a:lnTo>
                  <a:lnTo>
                    <a:pt x="1205" y="236"/>
                  </a:lnTo>
                  <a:lnTo>
                    <a:pt x="1206" y="236"/>
                  </a:lnTo>
                  <a:lnTo>
                    <a:pt x="1207" y="236"/>
                  </a:lnTo>
                  <a:lnTo>
                    <a:pt x="1207" y="235"/>
                  </a:lnTo>
                  <a:lnTo>
                    <a:pt x="1207" y="234"/>
                  </a:lnTo>
                  <a:lnTo>
                    <a:pt x="1208" y="234"/>
                  </a:lnTo>
                  <a:lnTo>
                    <a:pt x="1208" y="233"/>
                  </a:lnTo>
                  <a:lnTo>
                    <a:pt x="1210" y="233"/>
                  </a:lnTo>
                  <a:lnTo>
                    <a:pt x="1211" y="233"/>
                  </a:lnTo>
                  <a:lnTo>
                    <a:pt x="1211" y="234"/>
                  </a:lnTo>
                  <a:lnTo>
                    <a:pt x="1212" y="234"/>
                  </a:lnTo>
                  <a:lnTo>
                    <a:pt x="1212" y="235"/>
                  </a:lnTo>
                  <a:lnTo>
                    <a:pt x="1213" y="235"/>
                  </a:lnTo>
                  <a:lnTo>
                    <a:pt x="1213" y="236"/>
                  </a:lnTo>
                  <a:close/>
                  <a:moveTo>
                    <a:pt x="352" y="233"/>
                  </a:moveTo>
                  <a:lnTo>
                    <a:pt x="351" y="233"/>
                  </a:lnTo>
                  <a:lnTo>
                    <a:pt x="350" y="233"/>
                  </a:lnTo>
                  <a:lnTo>
                    <a:pt x="349" y="233"/>
                  </a:lnTo>
                  <a:lnTo>
                    <a:pt x="350" y="231"/>
                  </a:lnTo>
                  <a:lnTo>
                    <a:pt x="352" y="231"/>
                  </a:lnTo>
                  <a:lnTo>
                    <a:pt x="353" y="231"/>
                  </a:lnTo>
                  <a:lnTo>
                    <a:pt x="353" y="233"/>
                  </a:lnTo>
                  <a:lnTo>
                    <a:pt x="352" y="233"/>
                  </a:lnTo>
                  <a:close/>
                  <a:moveTo>
                    <a:pt x="1009" y="235"/>
                  </a:moveTo>
                  <a:lnTo>
                    <a:pt x="1008" y="236"/>
                  </a:lnTo>
                  <a:lnTo>
                    <a:pt x="1007" y="235"/>
                  </a:lnTo>
                  <a:lnTo>
                    <a:pt x="1007" y="236"/>
                  </a:lnTo>
                  <a:lnTo>
                    <a:pt x="1006" y="236"/>
                  </a:lnTo>
                  <a:lnTo>
                    <a:pt x="1006" y="234"/>
                  </a:lnTo>
                  <a:lnTo>
                    <a:pt x="1006" y="233"/>
                  </a:lnTo>
                  <a:lnTo>
                    <a:pt x="1006" y="231"/>
                  </a:lnTo>
                  <a:lnTo>
                    <a:pt x="1007" y="231"/>
                  </a:lnTo>
                  <a:lnTo>
                    <a:pt x="1007" y="233"/>
                  </a:lnTo>
                  <a:lnTo>
                    <a:pt x="1008" y="234"/>
                  </a:lnTo>
                  <a:lnTo>
                    <a:pt x="1009" y="235"/>
                  </a:lnTo>
                  <a:close/>
                  <a:moveTo>
                    <a:pt x="1197" y="230"/>
                  </a:moveTo>
                  <a:lnTo>
                    <a:pt x="1198" y="230"/>
                  </a:lnTo>
                  <a:lnTo>
                    <a:pt x="1198" y="231"/>
                  </a:lnTo>
                  <a:lnTo>
                    <a:pt x="1199" y="231"/>
                  </a:lnTo>
                  <a:lnTo>
                    <a:pt x="1201" y="231"/>
                  </a:lnTo>
                  <a:lnTo>
                    <a:pt x="1201" y="233"/>
                  </a:lnTo>
                  <a:lnTo>
                    <a:pt x="1199" y="233"/>
                  </a:lnTo>
                  <a:lnTo>
                    <a:pt x="1199" y="234"/>
                  </a:lnTo>
                  <a:lnTo>
                    <a:pt x="1199" y="235"/>
                  </a:lnTo>
                  <a:lnTo>
                    <a:pt x="1201" y="236"/>
                  </a:lnTo>
                  <a:lnTo>
                    <a:pt x="1199" y="236"/>
                  </a:lnTo>
                  <a:lnTo>
                    <a:pt x="1199" y="237"/>
                  </a:lnTo>
                  <a:lnTo>
                    <a:pt x="1199" y="238"/>
                  </a:lnTo>
                  <a:lnTo>
                    <a:pt x="1199" y="239"/>
                  </a:lnTo>
                  <a:lnTo>
                    <a:pt x="1198" y="239"/>
                  </a:lnTo>
                  <a:lnTo>
                    <a:pt x="1197" y="240"/>
                  </a:lnTo>
                  <a:lnTo>
                    <a:pt x="1196" y="240"/>
                  </a:lnTo>
                  <a:lnTo>
                    <a:pt x="1194" y="240"/>
                  </a:lnTo>
                  <a:lnTo>
                    <a:pt x="1194" y="239"/>
                  </a:lnTo>
                  <a:lnTo>
                    <a:pt x="1195" y="239"/>
                  </a:lnTo>
                  <a:lnTo>
                    <a:pt x="1195" y="238"/>
                  </a:lnTo>
                  <a:lnTo>
                    <a:pt x="1194" y="238"/>
                  </a:lnTo>
                  <a:lnTo>
                    <a:pt x="1194" y="237"/>
                  </a:lnTo>
                  <a:lnTo>
                    <a:pt x="1194" y="236"/>
                  </a:lnTo>
                  <a:lnTo>
                    <a:pt x="1194" y="235"/>
                  </a:lnTo>
                  <a:lnTo>
                    <a:pt x="1194" y="234"/>
                  </a:lnTo>
                  <a:lnTo>
                    <a:pt x="1194" y="233"/>
                  </a:lnTo>
                  <a:lnTo>
                    <a:pt x="1194" y="231"/>
                  </a:lnTo>
                  <a:lnTo>
                    <a:pt x="1195" y="231"/>
                  </a:lnTo>
                  <a:lnTo>
                    <a:pt x="1196" y="230"/>
                  </a:lnTo>
                  <a:lnTo>
                    <a:pt x="1197" y="230"/>
                  </a:lnTo>
                  <a:close/>
                  <a:moveTo>
                    <a:pt x="129" y="240"/>
                  </a:moveTo>
                  <a:lnTo>
                    <a:pt x="130" y="240"/>
                  </a:lnTo>
                  <a:lnTo>
                    <a:pt x="130" y="242"/>
                  </a:lnTo>
                  <a:lnTo>
                    <a:pt x="129" y="242"/>
                  </a:lnTo>
                  <a:lnTo>
                    <a:pt x="128" y="242"/>
                  </a:lnTo>
                  <a:lnTo>
                    <a:pt x="128" y="240"/>
                  </a:lnTo>
                  <a:lnTo>
                    <a:pt x="127" y="240"/>
                  </a:lnTo>
                  <a:lnTo>
                    <a:pt x="127" y="242"/>
                  </a:lnTo>
                  <a:lnTo>
                    <a:pt x="127" y="243"/>
                  </a:lnTo>
                  <a:lnTo>
                    <a:pt x="126" y="243"/>
                  </a:lnTo>
                  <a:lnTo>
                    <a:pt x="122" y="240"/>
                  </a:lnTo>
                  <a:lnTo>
                    <a:pt x="121" y="240"/>
                  </a:lnTo>
                  <a:lnTo>
                    <a:pt x="122" y="240"/>
                  </a:lnTo>
                  <a:lnTo>
                    <a:pt x="124" y="240"/>
                  </a:lnTo>
                  <a:lnTo>
                    <a:pt x="124" y="239"/>
                  </a:lnTo>
                  <a:lnTo>
                    <a:pt x="125" y="237"/>
                  </a:lnTo>
                  <a:lnTo>
                    <a:pt x="125" y="235"/>
                  </a:lnTo>
                  <a:lnTo>
                    <a:pt x="125" y="234"/>
                  </a:lnTo>
                  <a:lnTo>
                    <a:pt x="126" y="233"/>
                  </a:lnTo>
                  <a:lnTo>
                    <a:pt x="127" y="233"/>
                  </a:lnTo>
                  <a:lnTo>
                    <a:pt x="127" y="231"/>
                  </a:lnTo>
                  <a:lnTo>
                    <a:pt x="127" y="230"/>
                  </a:lnTo>
                  <a:lnTo>
                    <a:pt x="128" y="230"/>
                  </a:lnTo>
                  <a:lnTo>
                    <a:pt x="129" y="234"/>
                  </a:lnTo>
                  <a:lnTo>
                    <a:pt x="130" y="235"/>
                  </a:lnTo>
                  <a:lnTo>
                    <a:pt x="129" y="236"/>
                  </a:lnTo>
                  <a:lnTo>
                    <a:pt x="130" y="236"/>
                  </a:lnTo>
                  <a:lnTo>
                    <a:pt x="130" y="237"/>
                  </a:lnTo>
                  <a:lnTo>
                    <a:pt x="129" y="238"/>
                  </a:lnTo>
                  <a:lnTo>
                    <a:pt x="130" y="238"/>
                  </a:lnTo>
                  <a:lnTo>
                    <a:pt x="129" y="239"/>
                  </a:lnTo>
                  <a:lnTo>
                    <a:pt x="129" y="240"/>
                  </a:lnTo>
                  <a:close/>
                  <a:moveTo>
                    <a:pt x="325" y="234"/>
                  </a:moveTo>
                  <a:lnTo>
                    <a:pt x="324" y="234"/>
                  </a:lnTo>
                  <a:lnTo>
                    <a:pt x="323" y="234"/>
                  </a:lnTo>
                  <a:lnTo>
                    <a:pt x="322" y="235"/>
                  </a:lnTo>
                  <a:lnTo>
                    <a:pt x="320" y="235"/>
                  </a:lnTo>
                  <a:lnTo>
                    <a:pt x="319" y="236"/>
                  </a:lnTo>
                  <a:lnTo>
                    <a:pt x="319" y="235"/>
                  </a:lnTo>
                  <a:lnTo>
                    <a:pt x="318" y="235"/>
                  </a:lnTo>
                  <a:lnTo>
                    <a:pt x="317" y="235"/>
                  </a:lnTo>
                  <a:lnTo>
                    <a:pt x="315" y="235"/>
                  </a:lnTo>
                  <a:lnTo>
                    <a:pt x="314" y="234"/>
                  </a:lnTo>
                  <a:lnTo>
                    <a:pt x="315" y="231"/>
                  </a:lnTo>
                  <a:lnTo>
                    <a:pt x="317" y="230"/>
                  </a:lnTo>
                  <a:lnTo>
                    <a:pt x="318" y="229"/>
                  </a:lnTo>
                  <a:lnTo>
                    <a:pt x="320" y="230"/>
                  </a:lnTo>
                  <a:lnTo>
                    <a:pt x="322" y="230"/>
                  </a:lnTo>
                  <a:lnTo>
                    <a:pt x="324" y="231"/>
                  </a:lnTo>
                  <a:lnTo>
                    <a:pt x="325" y="231"/>
                  </a:lnTo>
                  <a:lnTo>
                    <a:pt x="325" y="233"/>
                  </a:lnTo>
                  <a:lnTo>
                    <a:pt x="326" y="234"/>
                  </a:lnTo>
                  <a:lnTo>
                    <a:pt x="325" y="234"/>
                  </a:lnTo>
                  <a:close/>
                  <a:moveTo>
                    <a:pt x="1010" y="229"/>
                  </a:moveTo>
                  <a:lnTo>
                    <a:pt x="1012" y="229"/>
                  </a:lnTo>
                  <a:lnTo>
                    <a:pt x="1012" y="230"/>
                  </a:lnTo>
                  <a:lnTo>
                    <a:pt x="1013" y="230"/>
                  </a:lnTo>
                  <a:lnTo>
                    <a:pt x="1013" y="231"/>
                  </a:lnTo>
                  <a:lnTo>
                    <a:pt x="1012" y="231"/>
                  </a:lnTo>
                  <a:lnTo>
                    <a:pt x="1009" y="230"/>
                  </a:lnTo>
                  <a:lnTo>
                    <a:pt x="1009" y="229"/>
                  </a:lnTo>
                  <a:lnTo>
                    <a:pt x="1010" y="228"/>
                  </a:lnTo>
                  <a:lnTo>
                    <a:pt x="1010" y="229"/>
                  </a:lnTo>
                  <a:close/>
                  <a:moveTo>
                    <a:pt x="1016" y="229"/>
                  </a:moveTo>
                  <a:lnTo>
                    <a:pt x="1016" y="230"/>
                  </a:lnTo>
                  <a:lnTo>
                    <a:pt x="1017" y="230"/>
                  </a:lnTo>
                  <a:lnTo>
                    <a:pt x="1017" y="231"/>
                  </a:lnTo>
                  <a:lnTo>
                    <a:pt x="1017" y="233"/>
                  </a:lnTo>
                  <a:lnTo>
                    <a:pt x="1017" y="234"/>
                  </a:lnTo>
                  <a:lnTo>
                    <a:pt x="1018" y="234"/>
                  </a:lnTo>
                  <a:lnTo>
                    <a:pt x="1017" y="234"/>
                  </a:lnTo>
                  <a:lnTo>
                    <a:pt x="1017" y="233"/>
                  </a:lnTo>
                  <a:lnTo>
                    <a:pt x="1016" y="230"/>
                  </a:lnTo>
                  <a:lnTo>
                    <a:pt x="1015" y="230"/>
                  </a:lnTo>
                  <a:lnTo>
                    <a:pt x="1014" y="230"/>
                  </a:lnTo>
                  <a:lnTo>
                    <a:pt x="1013" y="229"/>
                  </a:lnTo>
                  <a:lnTo>
                    <a:pt x="1012" y="229"/>
                  </a:lnTo>
                  <a:lnTo>
                    <a:pt x="1012" y="228"/>
                  </a:lnTo>
                  <a:lnTo>
                    <a:pt x="1013" y="228"/>
                  </a:lnTo>
                  <a:lnTo>
                    <a:pt x="1014" y="229"/>
                  </a:lnTo>
                  <a:lnTo>
                    <a:pt x="1016" y="229"/>
                  </a:lnTo>
                  <a:close/>
                  <a:moveTo>
                    <a:pt x="990" y="228"/>
                  </a:moveTo>
                  <a:lnTo>
                    <a:pt x="989" y="229"/>
                  </a:lnTo>
                  <a:lnTo>
                    <a:pt x="988" y="228"/>
                  </a:lnTo>
                  <a:lnTo>
                    <a:pt x="988" y="227"/>
                  </a:lnTo>
                  <a:lnTo>
                    <a:pt x="989" y="226"/>
                  </a:lnTo>
                  <a:lnTo>
                    <a:pt x="990" y="226"/>
                  </a:lnTo>
                  <a:lnTo>
                    <a:pt x="990" y="227"/>
                  </a:lnTo>
                  <a:lnTo>
                    <a:pt x="990" y="228"/>
                  </a:lnTo>
                  <a:close/>
                  <a:moveTo>
                    <a:pt x="1332" y="221"/>
                  </a:moveTo>
                  <a:lnTo>
                    <a:pt x="1337" y="222"/>
                  </a:lnTo>
                  <a:lnTo>
                    <a:pt x="1337" y="223"/>
                  </a:lnTo>
                  <a:lnTo>
                    <a:pt x="1337" y="222"/>
                  </a:lnTo>
                  <a:lnTo>
                    <a:pt x="1339" y="222"/>
                  </a:lnTo>
                  <a:lnTo>
                    <a:pt x="1340" y="222"/>
                  </a:lnTo>
                  <a:lnTo>
                    <a:pt x="1341" y="222"/>
                  </a:lnTo>
                  <a:lnTo>
                    <a:pt x="1340" y="223"/>
                  </a:lnTo>
                  <a:lnTo>
                    <a:pt x="1341" y="223"/>
                  </a:lnTo>
                  <a:lnTo>
                    <a:pt x="1342" y="223"/>
                  </a:lnTo>
                  <a:lnTo>
                    <a:pt x="1343" y="223"/>
                  </a:lnTo>
                  <a:lnTo>
                    <a:pt x="1344" y="225"/>
                  </a:lnTo>
                  <a:lnTo>
                    <a:pt x="1345" y="225"/>
                  </a:lnTo>
                  <a:lnTo>
                    <a:pt x="1345" y="226"/>
                  </a:lnTo>
                  <a:lnTo>
                    <a:pt x="1346" y="226"/>
                  </a:lnTo>
                  <a:lnTo>
                    <a:pt x="1348" y="226"/>
                  </a:lnTo>
                  <a:lnTo>
                    <a:pt x="1348" y="227"/>
                  </a:lnTo>
                  <a:lnTo>
                    <a:pt x="1349" y="227"/>
                  </a:lnTo>
                  <a:lnTo>
                    <a:pt x="1350" y="227"/>
                  </a:lnTo>
                  <a:lnTo>
                    <a:pt x="1350" y="229"/>
                  </a:lnTo>
                  <a:lnTo>
                    <a:pt x="1350" y="230"/>
                  </a:lnTo>
                  <a:lnTo>
                    <a:pt x="1351" y="231"/>
                  </a:lnTo>
                  <a:lnTo>
                    <a:pt x="1351" y="233"/>
                  </a:lnTo>
                  <a:lnTo>
                    <a:pt x="1350" y="233"/>
                  </a:lnTo>
                  <a:lnTo>
                    <a:pt x="1350" y="234"/>
                  </a:lnTo>
                  <a:lnTo>
                    <a:pt x="1349" y="234"/>
                  </a:lnTo>
                  <a:lnTo>
                    <a:pt x="1348" y="234"/>
                  </a:lnTo>
                  <a:lnTo>
                    <a:pt x="1348" y="235"/>
                  </a:lnTo>
                  <a:lnTo>
                    <a:pt x="1348" y="236"/>
                  </a:lnTo>
                  <a:lnTo>
                    <a:pt x="1346" y="235"/>
                  </a:lnTo>
                  <a:lnTo>
                    <a:pt x="1345" y="234"/>
                  </a:lnTo>
                  <a:lnTo>
                    <a:pt x="1344" y="234"/>
                  </a:lnTo>
                  <a:lnTo>
                    <a:pt x="1343" y="234"/>
                  </a:lnTo>
                  <a:lnTo>
                    <a:pt x="1342" y="234"/>
                  </a:lnTo>
                  <a:lnTo>
                    <a:pt x="1342" y="233"/>
                  </a:lnTo>
                  <a:lnTo>
                    <a:pt x="1342" y="234"/>
                  </a:lnTo>
                  <a:lnTo>
                    <a:pt x="1341" y="234"/>
                  </a:lnTo>
                  <a:lnTo>
                    <a:pt x="1340" y="235"/>
                  </a:lnTo>
                  <a:lnTo>
                    <a:pt x="1340" y="234"/>
                  </a:lnTo>
                  <a:lnTo>
                    <a:pt x="1339" y="234"/>
                  </a:lnTo>
                  <a:lnTo>
                    <a:pt x="1339" y="235"/>
                  </a:lnTo>
                  <a:lnTo>
                    <a:pt x="1337" y="235"/>
                  </a:lnTo>
                  <a:lnTo>
                    <a:pt x="1336" y="234"/>
                  </a:lnTo>
                  <a:lnTo>
                    <a:pt x="1336" y="233"/>
                  </a:lnTo>
                  <a:lnTo>
                    <a:pt x="1335" y="233"/>
                  </a:lnTo>
                  <a:lnTo>
                    <a:pt x="1335" y="231"/>
                  </a:lnTo>
                  <a:lnTo>
                    <a:pt x="1334" y="231"/>
                  </a:lnTo>
                  <a:lnTo>
                    <a:pt x="1334" y="230"/>
                  </a:lnTo>
                  <a:lnTo>
                    <a:pt x="1333" y="230"/>
                  </a:lnTo>
                  <a:lnTo>
                    <a:pt x="1332" y="230"/>
                  </a:lnTo>
                  <a:lnTo>
                    <a:pt x="1331" y="230"/>
                  </a:lnTo>
                  <a:lnTo>
                    <a:pt x="1331" y="229"/>
                  </a:lnTo>
                  <a:lnTo>
                    <a:pt x="1331" y="228"/>
                  </a:lnTo>
                  <a:lnTo>
                    <a:pt x="1328" y="226"/>
                  </a:lnTo>
                  <a:lnTo>
                    <a:pt x="1327" y="225"/>
                  </a:lnTo>
                  <a:lnTo>
                    <a:pt x="1327" y="223"/>
                  </a:lnTo>
                  <a:lnTo>
                    <a:pt x="1326" y="223"/>
                  </a:lnTo>
                  <a:lnTo>
                    <a:pt x="1325" y="223"/>
                  </a:lnTo>
                  <a:lnTo>
                    <a:pt x="1324" y="225"/>
                  </a:lnTo>
                  <a:lnTo>
                    <a:pt x="1325" y="225"/>
                  </a:lnTo>
                  <a:lnTo>
                    <a:pt x="1325" y="226"/>
                  </a:lnTo>
                  <a:lnTo>
                    <a:pt x="1326" y="227"/>
                  </a:lnTo>
                  <a:lnTo>
                    <a:pt x="1328" y="229"/>
                  </a:lnTo>
                  <a:lnTo>
                    <a:pt x="1328" y="230"/>
                  </a:lnTo>
                  <a:lnTo>
                    <a:pt x="1328" y="231"/>
                  </a:lnTo>
                  <a:lnTo>
                    <a:pt x="1330" y="231"/>
                  </a:lnTo>
                  <a:lnTo>
                    <a:pt x="1331" y="233"/>
                  </a:lnTo>
                  <a:lnTo>
                    <a:pt x="1332" y="233"/>
                  </a:lnTo>
                  <a:lnTo>
                    <a:pt x="1332" y="231"/>
                  </a:lnTo>
                  <a:lnTo>
                    <a:pt x="1334" y="231"/>
                  </a:lnTo>
                  <a:lnTo>
                    <a:pt x="1334" y="233"/>
                  </a:lnTo>
                  <a:lnTo>
                    <a:pt x="1335" y="233"/>
                  </a:lnTo>
                  <a:lnTo>
                    <a:pt x="1335" y="234"/>
                  </a:lnTo>
                  <a:lnTo>
                    <a:pt x="1336" y="235"/>
                  </a:lnTo>
                  <a:lnTo>
                    <a:pt x="1335" y="236"/>
                  </a:lnTo>
                  <a:lnTo>
                    <a:pt x="1333" y="237"/>
                  </a:lnTo>
                  <a:lnTo>
                    <a:pt x="1331" y="237"/>
                  </a:lnTo>
                  <a:lnTo>
                    <a:pt x="1330" y="238"/>
                  </a:lnTo>
                  <a:lnTo>
                    <a:pt x="1328" y="237"/>
                  </a:lnTo>
                  <a:lnTo>
                    <a:pt x="1327" y="237"/>
                  </a:lnTo>
                  <a:lnTo>
                    <a:pt x="1327" y="236"/>
                  </a:lnTo>
                  <a:lnTo>
                    <a:pt x="1326" y="234"/>
                  </a:lnTo>
                  <a:lnTo>
                    <a:pt x="1327" y="234"/>
                  </a:lnTo>
                  <a:lnTo>
                    <a:pt x="1327" y="233"/>
                  </a:lnTo>
                  <a:lnTo>
                    <a:pt x="1327" y="231"/>
                  </a:lnTo>
                  <a:lnTo>
                    <a:pt x="1324" y="233"/>
                  </a:lnTo>
                  <a:lnTo>
                    <a:pt x="1323" y="234"/>
                  </a:lnTo>
                  <a:lnTo>
                    <a:pt x="1322" y="235"/>
                  </a:lnTo>
                  <a:lnTo>
                    <a:pt x="1323" y="235"/>
                  </a:lnTo>
                  <a:lnTo>
                    <a:pt x="1322" y="237"/>
                  </a:lnTo>
                  <a:lnTo>
                    <a:pt x="1322" y="236"/>
                  </a:lnTo>
                  <a:lnTo>
                    <a:pt x="1322" y="235"/>
                  </a:lnTo>
                  <a:lnTo>
                    <a:pt x="1322" y="234"/>
                  </a:lnTo>
                  <a:lnTo>
                    <a:pt x="1322" y="233"/>
                  </a:lnTo>
                  <a:lnTo>
                    <a:pt x="1320" y="233"/>
                  </a:lnTo>
                  <a:lnTo>
                    <a:pt x="1320" y="231"/>
                  </a:lnTo>
                  <a:lnTo>
                    <a:pt x="1320" y="230"/>
                  </a:lnTo>
                  <a:lnTo>
                    <a:pt x="1319" y="230"/>
                  </a:lnTo>
                  <a:lnTo>
                    <a:pt x="1318" y="231"/>
                  </a:lnTo>
                  <a:lnTo>
                    <a:pt x="1317" y="231"/>
                  </a:lnTo>
                  <a:lnTo>
                    <a:pt x="1316" y="231"/>
                  </a:lnTo>
                  <a:lnTo>
                    <a:pt x="1315" y="231"/>
                  </a:lnTo>
                  <a:lnTo>
                    <a:pt x="1314" y="230"/>
                  </a:lnTo>
                  <a:lnTo>
                    <a:pt x="1314" y="231"/>
                  </a:lnTo>
                  <a:lnTo>
                    <a:pt x="1313" y="230"/>
                  </a:lnTo>
                  <a:lnTo>
                    <a:pt x="1313" y="229"/>
                  </a:lnTo>
                  <a:lnTo>
                    <a:pt x="1311" y="229"/>
                  </a:lnTo>
                  <a:lnTo>
                    <a:pt x="1310" y="229"/>
                  </a:lnTo>
                  <a:lnTo>
                    <a:pt x="1309" y="228"/>
                  </a:lnTo>
                  <a:lnTo>
                    <a:pt x="1310" y="228"/>
                  </a:lnTo>
                  <a:lnTo>
                    <a:pt x="1311" y="229"/>
                  </a:lnTo>
                  <a:lnTo>
                    <a:pt x="1313" y="229"/>
                  </a:lnTo>
                  <a:lnTo>
                    <a:pt x="1314" y="229"/>
                  </a:lnTo>
                  <a:lnTo>
                    <a:pt x="1315" y="228"/>
                  </a:lnTo>
                  <a:lnTo>
                    <a:pt x="1315" y="229"/>
                  </a:lnTo>
                  <a:lnTo>
                    <a:pt x="1316" y="229"/>
                  </a:lnTo>
                  <a:lnTo>
                    <a:pt x="1317" y="229"/>
                  </a:lnTo>
                  <a:lnTo>
                    <a:pt x="1317" y="228"/>
                  </a:lnTo>
                  <a:lnTo>
                    <a:pt x="1316" y="228"/>
                  </a:lnTo>
                  <a:lnTo>
                    <a:pt x="1316" y="227"/>
                  </a:lnTo>
                  <a:lnTo>
                    <a:pt x="1317" y="226"/>
                  </a:lnTo>
                  <a:lnTo>
                    <a:pt x="1316" y="226"/>
                  </a:lnTo>
                  <a:lnTo>
                    <a:pt x="1316" y="227"/>
                  </a:lnTo>
                  <a:lnTo>
                    <a:pt x="1315" y="227"/>
                  </a:lnTo>
                  <a:lnTo>
                    <a:pt x="1315" y="226"/>
                  </a:lnTo>
                  <a:lnTo>
                    <a:pt x="1315" y="227"/>
                  </a:lnTo>
                  <a:lnTo>
                    <a:pt x="1314" y="227"/>
                  </a:lnTo>
                  <a:lnTo>
                    <a:pt x="1314" y="226"/>
                  </a:lnTo>
                  <a:lnTo>
                    <a:pt x="1314" y="227"/>
                  </a:lnTo>
                  <a:lnTo>
                    <a:pt x="1314" y="228"/>
                  </a:lnTo>
                  <a:lnTo>
                    <a:pt x="1313" y="228"/>
                  </a:lnTo>
                  <a:lnTo>
                    <a:pt x="1313" y="227"/>
                  </a:lnTo>
                  <a:lnTo>
                    <a:pt x="1311" y="226"/>
                  </a:lnTo>
                  <a:lnTo>
                    <a:pt x="1311" y="225"/>
                  </a:lnTo>
                  <a:lnTo>
                    <a:pt x="1313" y="225"/>
                  </a:lnTo>
                  <a:lnTo>
                    <a:pt x="1314" y="225"/>
                  </a:lnTo>
                  <a:lnTo>
                    <a:pt x="1314" y="223"/>
                  </a:lnTo>
                  <a:lnTo>
                    <a:pt x="1314" y="225"/>
                  </a:lnTo>
                  <a:lnTo>
                    <a:pt x="1314" y="226"/>
                  </a:lnTo>
                  <a:lnTo>
                    <a:pt x="1315" y="226"/>
                  </a:lnTo>
                  <a:lnTo>
                    <a:pt x="1315" y="225"/>
                  </a:lnTo>
                  <a:lnTo>
                    <a:pt x="1315" y="223"/>
                  </a:lnTo>
                  <a:lnTo>
                    <a:pt x="1316" y="225"/>
                  </a:lnTo>
                  <a:lnTo>
                    <a:pt x="1317" y="225"/>
                  </a:lnTo>
                  <a:lnTo>
                    <a:pt x="1317" y="223"/>
                  </a:lnTo>
                  <a:lnTo>
                    <a:pt x="1317" y="225"/>
                  </a:lnTo>
                  <a:lnTo>
                    <a:pt x="1319" y="223"/>
                  </a:lnTo>
                  <a:lnTo>
                    <a:pt x="1320" y="222"/>
                  </a:lnTo>
                  <a:lnTo>
                    <a:pt x="1320" y="223"/>
                  </a:lnTo>
                  <a:lnTo>
                    <a:pt x="1322" y="223"/>
                  </a:lnTo>
                  <a:lnTo>
                    <a:pt x="1323" y="222"/>
                  </a:lnTo>
                  <a:lnTo>
                    <a:pt x="1323" y="223"/>
                  </a:lnTo>
                  <a:lnTo>
                    <a:pt x="1323" y="222"/>
                  </a:lnTo>
                  <a:lnTo>
                    <a:pt x="1324" y="223"/>
                  </a:lnTo>
                  <a:lnTo>
                    <a:pt x="1325" y="222"/>
                  </a:lnTo>
                  <a:lnTo>
                    <a:pt x="1326" y="222"/>
                  </a:lnTo>
                  <a:lnTo>
                    <a:pt x="1327" y="222"/>
                  </a:lnTo>
                  <a:lnTo>
                    <a:pt x="1328" y="223"/>
                  </a:lnTo>
                  <a:lnTo>
                    <a:pt x="1328" y="222"/>
                  </a:lnTo>
                  <a:lnTo>
                    <a:pt x="1330" y="222"/>
                  </a:lnTo>
                  <a:lnTo>
                    <a:pt x="1331" y="222"/>
                  </a:lnTo>
                  <a:lnTo>
                    <a:pt x="1330" y="222"/>
                  </a:lnTo>
                  <a:lnTo>
                    <a:pt x="1330" y="221"/>
                  </a:lnTo>
                  <a:lnTo>
                    <a:pt x="1331" y="221"/>
                  </a:lnTo>
                  <a:lnTo>
                    <a:pt x="1332" y="221"/>
                  </a:lnTo>
                  <a:close/>
                  <a:moveTo>
                    <a:pt x="131" y="231"/>
                  </a:moveTo>
                  <a:lnTo>
                    <a:pt x="131" y="233"/>
                  </a:lnTo>
                  <a:lnTo>
                    <a:pt x="131" y="234"/>
                  </a:lnTo>
                  <a:lnTo>
                    <a:pt x="131" y="235"/>
                  </a:lnTo>
                  <a:lnTo>
                    <a:pt x="130" y="233"/>
                  </a:lnTo>
                  <a:lnTo>
                    <a:pt x="126" y="227"/>
                  </a:lnTo>
                  <a:lnTo>
                    <a:pt x="126" y="226"/>
                  </a:lnTo>
                  <a:lnTo>
                    <a:pt x="125" y="223"/>
                  </a:lnTo>
                  <a:lnTo>
                    <a:pt x="124" y="222"/>
                  </a:lnTo>
                  <a:lnTo>
                    <a:pt x="122" y="222"/>
                  </a:lnTo>
                  <a:lnTo>
                    <a:pt x="122" y="221"/>
                  </a:lnTo>
                  <a:lnTo>
                    <a:pt x="124" y="221"/>
                  </a:lnTo>
                  <a:lnTo>
                    <a:pt x="125" y="220"/>
                  </a:lnTo>
                  <a:lnTo>
                    <a:pt x="126" y="221"/>
                  </a:lnTo>
                  <a:lnTo>
                    <a:pt x="128" y="223"/>
                  </a:lnTo>
                  <a:lnTo>
                    <a:pt x="128" y="225"/>
                  </a:lnTo>
                  <a:lnTo>
                    <a:pt x="129" y="227"/>
                  </a:lnTo>
                  <a:lnTo>
                    <a:pt x="129" y="228"/>
                  </a:lnTo>
                  <a:lnTo>
                    <a:pt x="130" y="230"/>
                  </a:lnTo>
                  <a:lnTo>
                    <a:pt x="131" y="231"/>
                  </a:lnTo>
                  <a:close/>
                  <a:moveTo>
                    <a:pt x="357" y="221"/>
                  </a:moveTo>
                  <a:lnTo>
                    <a:pt x="358" y="221"/>
                  </a:lnTo>
                  <a:lnTo>
                    <a:pt x="359" y="223"/>
                  </a:lnTo>
                  <a:lnTo>
                    <a:pt x="360" y="223"/>
                  </a:lnTo>
                  <a:lnTo>
                    <a:pt x="359" y="223"/>
                  </a:lnTo>
                  <a:lnTo>
                    <a:pt x="359" y="225"/>
                  </a:lnTo>
                  <a:lnTo>
                    <a:pt x="360" y="225"/>
                  </a:lnTo>
                  <a:lnTo>
                    <a:pt x="361" y="226"/>
                  </a:lnTo>
                  <a:lnTo>
                    <a:pt x="362" y="227"/>
                  </a:lnTo>
                  <a:lnTo>
                    <a:pt x="362" y="228"/>
                  </a:lnTo>
                  <a:lnTo>
                    <a:pt x="363" y="228"/>
                  </a:lnTo>
                  <a:lnTo>
                    <a:pt x="365" y="228"/>
                  </a:lnTo>
                  <a:lnTo>
                    <a:pt x="365" y="227"/>
                  </a:lnTo>
                  <a:lnTo>
                    <a:pt x="366" y="226"/>
                  </a:lnTo>
                  <a:lnTo>
                    <a:pt x="367" y="227"/>
                  </a:lnTo>
                  <a:lnTo>
                    <a:pt x="369" y="230"/>
                  </a:lnTo>
                  <a:lnTo>
                    <a:pt x="371" y="231"/>
                  </a:lnTo>
                  <a:lnTo>
                    <a:pt x="371" y="233"/>
                  </a:lnTo>
                  <a:lnTo>
                    <a:pt x="371" y="231"/>
                  </a:lnTo>
                  <a:lnTo>
                    <a:pt x="370" y="231"/>
                  </a:lnTo>
                  <a:lnTo>
                    <a:pt x="369" y="231"/>
                  </a:lnTo>
                  <a:lnTo>
                    <a:pt x="368" y="231"/>
                  </a:lnTo>
                  <a:lnTo>
                    <a:pt x="368" y="233"/>
                  </a:lnTo>
                  <a:lnTo>
                    <a:pt x="369" y="233"/>
                  </a:lnTo>
                  <a:lnTo>
                    <a:pt x="369" y="234"/>
                  </a:lnTo>
                  <a:lnTo>
                    <a:pt x="367" y="233"/>
                  </a:lnTo>
                  <a:lnTo>
                    <a:pt x="366" y="233"/>
                  </a:lnTo>
                  <a:lnTo>
                    <a:pt x="366" y="231"/>
                  </a:lnTo>
                  <a:lnTo>
                    <a:pt x="363" y="230"/>
                  </a:lnTo>
                  <a:lnTo>
                    <a:pt x="362" y="230"/>
                  </a:lnTo>
                  <a:lnTo>
                    <a:pt x="362" y="229"/>
                  </a:lnTo>
                  <a:lnTo>
                    <a:pt x="361" y="229"/>
                  </a:lnTo>
                  <a:lnTo>
                    <a:pt x="359" y="229"/>
                  </a:lnTo>
                  <a:lnTo>
                    <a:pt x="358" y="229"/>
                  </a:lnTo>
                  <a:lnTo>
                    <a:pt x="358" y="230"/>
                  </a:lnTo>
                  <a:lnTo>
                    <a:pt x="357" y="230"/>
                  </a:lnTo>
                  <a:lnTo>
                    <a:pt x="355" y="230"/>
                  </a:lnTo>
                  <a:lnTo>
                    <a:pt x="354" y="231"/>
                  </a:lnTo>
                  <a:lnTo>
                    <a:pt x="353" y="231"/>
                  </a:lnTo>
                  <a:lnTo>
                    <a:pt x="353" y="230"/>
                  </a:lnTo>
                  <a:lnTo>
                    <a:pt x="353" y="229"/>
                  </a:lnTo>
                  <a:lnTo>
                    <a:pt x="352" y="229"/>
                  </a:lnTo>
                  <a:lnTo>
                    <a:pt x="351" y="229"/>
                  </a:lnTo>
                  <a:lnTo>
                    <a:pt x="351" y="228"/>
                  </a:lnTo>
                  <a:lnTo>
                    <a:pt x="351" y="227"/>
                  </a:lnTo>
                  <a:lnTo>
                    <a:pt x="352" y="226"/>
                  </a:lnTo>
                  <a:lnTo>
                    <a:pt x="353" y="226"/>
                  </a:lnTo>
                  <a:lnTo>
                    <a:pt x="353" y="225"/>
                  </a:lnTo>
                  <a:lnTo>
                    <a:pt x="353" y="221"/>
                  </a:lnTo>
                  <a:lnTo>
                    <a:pt x="354" y="220"/>
                  </a:lnTo>
                  <a:lnTo>
                    <a:pt x="355" y="221"/>
                  </a:lnTo>
                  <a:lnTo>
                    <a:pt x="355" y="220"/>
                  </a:lnTo>
                  <a:lnTo>
                    <a:pt x="357" y="221"/>
                  </a:lnTo>
                  <a:close/>
                  <a:moveTo>
                    <a:pt x="1284" y="229"/>
                  </a:moveTo>
                  <a:lnTo>
                    <a:pt x="1283" y="229"/>
                  </a:lnTo>
                  <a:lnTo>
                    <a:pt x="1283" y="228"/>
                  </a:lnTo>
                  <a:lnTo>
                    <a:pt x="1281" y="226"/>
                  </a:lnTo>
                  <a:lnTo>
                    <a:pt x="1277" y="223"/>
                  </a:lnTo>
                  <a:lnTo>
                    <a:pt x="1277" y="222"/>
                  </a:lnTo>
                  <a:lnTo>
                    <a:pt x="1276" y="221"/>
                  </a:lnTo>
                  <a:lnTo>
                    <a:pt x="1276" y="220"/>
                  </a:lnTo>
                  <a:lnTo>
                    <a:pt x="1275" y="220"/>
                  </a:lnTo>
                  <a:lnTo>
                    <a:pt x="1275" y="219"/>
                  </a:lnTo>
                  <a:lnTo>
                    <a:pt x="1281" y="223"/>
                  </a:lnTo>
                  <a:lnTo>
                    <a:pt x="1283" y="226"/>
                  </a:lnTo>
                  <a:lnTo>
                    <a:pt x="1284" y="226"/>
                  </a:lnTo>
                  <a:lnTo>
                    <a:pt x="1284" y="227"/>
                  </a:lnTo>
                  <a:lnTo>
                    <a:pt x="1285" y="228"/>
                  </a:lnTo>
                  <a:lnTo>
                    <a:pt x="1284" y="229"/>
                  </a:lnTo>
                  <a:close/>
                  <a:moveTo>
                    <a:pt x="1205" y="215"/>
                  </a:moveTo>
                  <a:lnTo>
                    <a:pt x="1206" y="215"/>
                  </a:lnTo>
                  <a:lnTo>
                    <a:pt x="1206" y="217"/>
                  </a:lnTo>
                  <a:lnTo>
                    <a:pt x="1206" y="221"/>
                  </a:lnTo>
                  <a:lnTo>
                    <a:pt x="1206" y="222"/>
                  </a:lnTo>
                  <a:lnTo>
                    <a:pt x="1206" y="221"/>
                  </a:lnTo>
                  <a:lnTo>
                    <a:pt x="1205" y="221"/>
                  </a:lnTo>
                  <a:lnTo>
                    <a:pt x="1205" y="220"/>
                  </a:lnTo>
                  <a:lnTo>
                    <a:pt x="1205" y="221"/>
                  </a:lnTo>
                  <a:lnTo>
                    <a:pt x="1204" y="221"/>
                  </a:lnTo>
                  <a:lnTo>
                    <a:pt x="1204" y="220"/>
                  </a:lnTo>
                  <a:lnTo>
                    <a:pt x="1204" y="219"/>
                  </a:lnTo>
                  <a:lnTo>
                    <a:pt x="1204" y="217"/>
                  </a:lnTo>
                  <a:lnTo>
                    <a:pt x="1205" y="215"/>
                  </a:lnTo>
                  <a:close/>
                  <a:moveTo>
                    <a:pt x="135" y="214"/>
                  </a:moveTo>
                  <a:lnTo>
                    <a:pt x="136" y="214"/>
                  </a:lnTo>
                  <a:lnTo>
                    <a:pt x="138" y="214"/>
                  </a:lnTo>
                  <a:lnTo>
                    <a:pt x="139" y="214"/>
                  </a:lnTo>
                  <a:lnTo>
                    <a:pt x="141" y="215"/>
                  </a:lnTo>
                  <a:lnTo>
                    <a:pt x="142" y="215"/>
                  </a:lnTo>
                  <a:lnTo>
                    <a:pt x="143" y="217"/>
                  </a:lnTo>
                  <a:lnTo>
                    <a:pt x="143" y="218"/>
                  </a:lnTo>
                  <a:lnTo>
                    <a:pt x="141" y="218"/>
                  </a:lnTo>
                  <a:lnTo>
                    <a:pt x="139" y="218"/>
                  </a:lnTo>
                  <a:lnTo>
                    <a:pt x="138" y="218"/>
                  </a:lnTo>
                  <a:lnTo>
                    <a:pt x="137" y="219"/>
                  </a:lnTo>
                  <a:lnTo>
                    <a:pt x="135" y="218"/>
                  </a:lnTo>
                  <a:lnTo>
                    <a:pt x="134" y="218"/>
                  </a:lnTo>
                  <a:lnTo>
                    <a:pt x="133" y="218"/>
                  </a:lnTo>
                  <a:lnTo>
                    <a:pt x="131" y="218"/>
                  </a:lnTo>
                  <a:lnTo>
                    <a:pt x="130" y="217"/>
                  </a:lnTo>
                  <a:lnTo>
                    <a:pt x="130" y="215"/>
                  </a:lnTo>
                  <a:lnTo>
                    <a:pt x="131" y="215"/>
                  </a:lnTo>
                  <a:lnTo>
                    <a:pt x="133" y="214"/>
                  </a:lnTo>
                  <a:lnTo>
                    <a:pt x="135" y="214"/>
                  </a:lnTo>
                  <a:close/>
                  <a:moveTo>
                    <a:pt x="351" y="215"/>
                  </a:moveTo>
                  <a:lnTo>
                    <a:pt x="352" y="218"/>
                  </a:lnTo>
                  <a:lnTo>
                    <a:pt x="353" y="218"/>
                  </a:lnTo>
                  <a:lnTo>
                    <a:pt x="352" y="219"/>
                  </a:lnTo>
                  <a:lnTo>
                    <a:pt x="352" y="220"/>
                  </a:lnTo>
                  <a:lnTo>
                    <a:pt x="351" y="219"/>
                  </a:lnTo>
                  <a:lnTo>
                    <a:pt x="350" y="218"/>
                  </a:lnTo>
                  <a:lnTo>
                    <a:pt x="349" y="217"/>
                  </a:lnTo>
                  <a:lnTo>
                    <a:pt x="350" y="217"/>
                  </a:lnTo>
                  <a:lnTo>
                    <a:pt x="350" y="215"/>
                  </a:lnTo>
                  <a:lnTo>
                    <a:pt x="350" y="214"/>
                  </a:lnTo>
                  <a:lnTo>
                    <a:pt x="351" y="215"/>
                  </a:lnTo>
                  <a:close/>
                  <a:moveTo>
                    <a:pt x="353" y="212"/>
                  </a:moveTo>
                  <a:lnTo>
                    <a:pt x="354" y="213"/>
                  </a:lnTo>
                  <a:lnTo>
                    <a:pt x="354" y="212"/>
                  </a:lnTo>
                  <a:lnTo>
                    <a:pt x="360" y="218"/>
                  </a:lnTo>
                  <a:lnTo>
                    <a:pt x="360" y="219"/>
                  </a:lnTo>
                  <a:lnTo>
                    <a:pt x="360" y="220"/>
                  </a:lnTo>
                  <a:lnTo>
                    <a:pt x="359" y="219"/>
                  </a:lnTo>
                  <a:lnTo>
                    <a:pt x="358" y="219"/>
                  </a:lnTo>
                  <a:lnTo>
                    <a:pt x="358" y="218"/>
                  </a:lnTo>
                  <a:lnTo>
                    <a:pt x="358" y="217"/>
                  </a:lnTo>
                  <a:lnTo>
                    <a:pt x="357" y="218"/>
                  </a:lnTo>
                  <a:lnTo>
                    <a:pt x="355" y="217"/>
                  </a:lnTo>
                  <a:lnTo>
                    <a:pt x="355" y="215"/>
                  </a:lnTo>
                  <a:lnTo>
                    <a:pt x="354" y="215"/>
                  </a:lnTo>
                  <a:lnTo>
                    <a:pt x="354" y="214"/>
                  </a:lnTo>
                  <a:lnTo>
                    <a:pt x="353" y="213"/>
                  </a:lnTo>
                  <a:lnTo>
                    <a:pt x="352" y="212"/>
                  </a:lnTo>
                  <a:lnTo>
                    <a:pt x="353" y="212"/>
                  </a:lnTo>
                  <a:close/>
                  <a:moveTo>
                    <a:pt x="292" y="211"/>
                  </a:moveTo>
                  <a:lnTo>
                    <a:pt x="291" y="211"/>
                  </a:lnTo>
                  <a:lnTo>
                    <a:pt x="291" y="210"/>
                  </a:lnTo>
                  <a:lnTo>
                    <a:pt x="292" y="210"/>
                  </a:lnTo>
                  <a:lnTo>
                    <a:pt x="293" y="209"/>
                  </a:lnTo>
                  <a:lnTo>
                    <a:pt x="294" y="209"/>
                  </a:lnTo>
                  <a:lnTo>
                    <a:pt x="294" y="210"/>
                  </a:lnTo>
                  <a:lnTo>
                    <a:pt x="293" y="210"/>
                  </a:lnTo>
                  <a:lnTo>
                    <a:pt x="292" y="211"/>
                  </a:lnTo>
                  <a:close/>
                  <a:moveTo>
                    <a:pt x="350" y="210"/>
                  </a:moveTo>
                  <a:lnTo>
                    <a:pt x="349" y="210"/>
                  </a:lnTo>
                  <a:lnTo>
                    <a:pt x="349" y="209"/>
                  </a:lnTo>
                  <a:lnTo>
                    <a:pt x="348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9" y="208"/>
                  </a:lnTo>
                  <a:lnTo>
                    <a:pt x="350" y="209"/>
                  </a:lnTo>
                  <a:lnTo>
                    <a:pt x="350" y="210"/>
                  </a:lnTo>
                  <a:close/>
                  <a:moveTo>
                    <a:pt x="1205" y="210"/>
                  </a:moveTo>
                  <a:lnTo>
                    <a:pt x="1204" y="211"/>
                  </a:lnTo>
                  <a:lnTo>
                    <a:pt x="1203" y="211"/>
                  </a:lnTo>
                  <a:lnTo>
                    <a:pt x="1203" y="210"/>
                  </a:lnTo>
                  <a:lnTo>
                    <a:pt x="1203" y="209"/>
                  </a:lnTo>
                  <a:lnTo>
                    <a:pt x="1202" y="209"/>
                  </a:lnTo>
                  <a:lnTo>
                    <a:pt x="1202" y="208"/>
                  </a:lnTo>
                  <a:lnTo>
                    <a:pt x="1203" y="208"/>
                  </a:lnTo>
                  <a:lnTo>
                    <a:pt x="1204" y="206"/>
                  </a:lnTo>
                  <a:lnTo>
                    <a:pt x="1205" y="208"/>
                  </a:lnTo>
                  <a:lnTo>
                    <a:pt x="1205" y="210"/>
                  </a:lnTo>
                  <a:close/>
                  <a:moveTo>
                    <a:pt x="300" y="200"/>
                  </a:moveTo>
                  <a:lnTo>
                    <a:pt x="299" y="200"/>
                  </a:lnTo>
                  <a:lnTo>
                    <a:pt x="299" y="198"/>
                  </a:lnTo>
                  <a:lnTo>
                    <a:pt x="299" y="197"/>
                  </a:lnTo>
                  <a:lnTo>
                    <a:pt x="299" y="196"/>
                  </a:lnTo>
                  <a:lnTo>
                    <a:pt x="300" y="196"/>
                  </a:lnTo>
                  <a:lnTo>
                    <a:pt x="300" y="197"/>
                  </a:lnTo>
                  <a:lnTo>
                    <a:pt x="300" y="198"/>
                  </a:lnTo>
                  <a:lnTo>
                    <a:pt x="300" y="200"/>
                  </a:lnTo>
                  <a:close/>
                  <a:moveTo>
                    <a:pt x="316" y="197"/>
                  </a:moveTo>
                  <a:lnTo>
                    <a:pt x="315" y="197"/>
                  </a:lnTo>
                  <a:lnTo>
                    <a:pt x="315" y="196"/>
                  </a:lnTo>
                  <a:lnTo>
                    <a:pt x="316" y="195"/>
                  </a:lnTo>
                  <a:lnTo>
                    <a:pt x="317" y="195"/>
                  </a:lnTo>
                  <a:lnTo>
                    <a:pt x="316" y="196"/>
                  </a:lnTo>
                  <a:lnTo>
                    <a:pt x="316" y="197"/>
                  </a:lnTo>
                  <a:close/>
                  <a:moveTo>
                    <a:pt x="303" y="202"/>
                  </a:moveTo>
                  <a:lnTo>
                    <a:pt x="302" y="202"/>
                  </a:lnTo>
                  <a:lnTo>
                    <a:pt x="302" y="201"/>
                  </a:lnTo>
                  <a:lnTo>
                    <a:pt x="302" y="200"/>
                  </a:lnTo>
                  <a:lnTo>
                    <a:pt x="303" y="196"/>
                  </a:lnTo>
                  <a:lnTo>
                    <a:pt x="303" y="195"/>
                  </a:lnTo>
                  <a:lnTo>
                    <a:pt x="305" y="195"/>
                  </a:lnTo>
                  <a:lnTo>
                    <a:pt x="306" y="195"/>
                  </a:lnTo>
                  <a:lnTo>
                    <a:pt x="307" y="195"/>
                  </a:lnTo>
                  <a:lnTo>
                    <a:pt x="307" y="196"/>
                  </a:lnTo>
                  <a:lnTo>
                    <a:pt x="308" y="197"/>
                  </a:lnTo>
                  <a:lnTo>
                    <a:pt x="308" y="198"/>
                  </a:lnTo>
                  <a:lnTo>
                    <a:pt x="308" y="200"/>
                  </a:lnTo>
                  <a:lnTo>
                    <a:pt x="308" y="201"/>
                  </a:lnTo>
                  <a:lnTo>
                    <a:pt x="305" y="202"/>
                  </a:lnTo>
                  <a:lnTo>
                    <a:pt x="303" y="202"/>
                  </a:lnTo>
                  <a:close/>
                  <a:moveTo>
                    <a:pt x="345" y="196"/>
                  </a:moveTo>
                  <a:lnTo>
                    <a:pt x="344" y="197"/>
                  </a:lnTo>
                  <a:lnTo>
                    <a:pt x="343" y="196"/>
                  </a:lnTo>
                  <a:lnTo>
                    <a:pt x="343" y="195"/>
                  </a:lnTo>
                  <a:lnTo>
                    <a:pt x="342" y="195"/>
                  </a:lnTo>
                  <a:lnTo>
                    <a:pt x="343" y="195"/>
                  </a:lnTo>
                  <a:lnTo>
                    <a:pt x="344" y="196"/>
                  </a:lnTo>
                  <a:lnTo>
                    <a:pt x="345" y="196"/>
                  </a:lnTo>
                  <a:close/>
                  <a:moveTo>
                    <a:pt x="362" y="194"/>
                  </a:moveTo>
                  <a:lnTo>
                    <a:pt x="361" y="194"/>
                  </a:lnTo>
                  <a:lnTo>
                    <a:pt x="361" y="193"/>
                  </a:lnTo>
                  <a:lnTo>
                    <a:pt x="362" y="193"/>
                  </a:lnTo>
                  <a:lnTo>
                    <a:pt x="362" y="194"/>
                  </a:lnTo>
                  <a:close/>
                  <a:moveTo>
                    <a:pt x="1205" y="193"/>
                  </a:moveTo>
                  <a:lnTo>
                    <a:pt x="1206" y="193"/>
                  </a:lnTo>
                  <a:lnTo>
                    <a:pt x="1206" y="194"/>
                  </a:lnTo>
                  <a:lnTo>
                    <a:pt x="1206" y="195"/>
                  </a:lnTo>
                  <a:lnTo>
                    <a:pt x="1206" y="196"/>
                  </a:lnTo>
                  <a:lnTo>
                    <a:pt x="1205" y="197"/>
                  </a:lnTo>
                  <a:lnTo>
                    <a:pt x="1204" y="197"/>
                  </a:lnTo>
                  <a:lnTo>
                    <a:pt x="1203" y="197"/>
                  </a:lnTo>
                  <a:lnTo>
                    <a:pt x="1203" y="196"/>
                  </a:lnTo>
                  <a:lnTo>
                    <a:pt x="1204" y="195"/>
                  </a:lnTo>
                  <a:lnTo>
                    <a:pt x="1204" y="193"/>
                  </a:lnTo>
                  <a:lnTo>
                    <a:pt x="1205" y="193"/>
                  </a:lnTo>
                  <a:close/>
                  <a:moveTo>
                    <a:pt x="1463" y="194"/>
                  </a:moveTo>
                  <a:lnTo>
                    <a:pt x="1462" y="194"/>
                  </a:lnTo>
                  <a:lnTo>
                    <a:pt x="1461" y="194"/>
                  </a:lnTo>
                  <a:lnTo>
                    <a:pt x="1461" y="193"/>
                  </a:lnTo>
                  <a:lnTo>
                    <a:pt x="1462" y="193"/>
                  </a:lnTo>
                  <a:lnTo>
                    <a:pt x="1463" y="193"/>
                  </a:lnTo>
                  <a:lnTo>
                    <a:pt x="1463" y="194"/>
                  </a:lnTo>
                  <a:close/>
                  <a:moveTo>
                    <a:pt x="301" y="194"/>
                  </a:moveTo>
                  <a:lnTo>
                    <a:pt x="300" y="194"/>
                  </a:lnTo>
                  <a:lnTo>
                    <a:pt x="300" y="193"/>
                  </a:lnTo>
                  <a:lnTo>
                    <a:pt x="300" y="192"/>
                  </a:lnTo>
                  <a:lnTo>
                    <a:pt x="301" y="192"/>
                  </a:lnTo>
                  <a:lnTo>
                    <a:pt x="301" y="193"/>
                  </a:lnTo>
                  <a:lnTo>
                    <a:pt x="301" y="194"/>
                  </a:lnTo>
                  <a:close/>
                  <a:moveTo>
                    <a:pt x="358" y="192"/>
                  </a:moveTo>
                  <a:lnTo>
                    <a:pt x="357" y="193"/>
                  </a:lnTo>
                  <a:lnTo>
                    <a:pt x="355" y="193"/>
                  </a:lnTo>
                  <a:lnTo>
                    <a:pt x="354" y="193"/>
                  </a:lnTo>
                  <a:lnTo>
                    <a:pt x="353" y="193"/>
                  </a:lnTo>
                  <a:lnTo>
                    <a:pt x="353" y="192"/>
                  </a:lnTo>
                  <a:lnTo>
                    <a:pt x="354" y="192"/>
                  </a:lnTo>
                  <a:lnTo>
                    <a:pt x="355" y="192"/>
                  </a:lnTo>
                  <a:lnTo>
                    <a:pt x="357" y="192"/>
                  </a:lnTo>
                  <a:lnTo>
                    <a:pt x="358" y="192"/>
                  </a:lnTo>
                  <a:close/>
                  <a:moveTo>
                    <a:pt x="344" y="192"/>
                  </a:moveTo>
                  <a:lnTo>
                    <a:pt x="344" y="193"/>
                  </a:lnTo>
                  <a:lnTo>
                    <a:pt x="345" y="194"/>
                  </a:lnTo>
                  <a:lnTo>
                    <a:pt x="345" y="195"/>
                  </a:lnTo>
                  <a:lnTo>
                    <a:pt x="344" y="195"/>
                  </a:lnTo>
                  <a:lnTo>
                    <a:pt x="343" y="194"/>
                  </a:lnTo>
                  <a:lnTo>
                    <a:pt x="342" y="194"/>
                  </a:lnTo>
                  <a:lnTo>
                    <a:pt x="342" y="193"/>
                  </a:lnTo>
                  <a:lnTo>
                    <a:pt x="341" y="193"/>
                  </a:lnTo>
                  <a:lnTo>
                    <a:pt x="342" y="192"/>
                  </a:lnTo>
                  <a:lnTo>
                    <a:pt x="343" y="192"/>
                  </a:lnTo>
                  <a:lnTo>
                    <a:pt x="344" y="192"/>
                  </a:lnTo>
                  <a:close/>
                  <a:moveTo>
                    <a:pt x="324" y="193"/>
                  </a:moveTo>
                  <a:lnTo>
                    <a:pt x="323" y="193"/>
                  </a:lnTo>
                  <a:lnTo>
                    <a:pt x="323" y="192"/>
                  </a:lnTo>
                  <a:lnTo>
                    <a:pt x="322" y="191"/>
                  </a:lnTo>
                  <a:lnTo>
                    <a:pt x="322" y="189"/>
                  </a:lnTo>
                  <a:lnTo>
                    <a:pt x="323" y="191"/>
                  </a:lnTo>
                  <a:lnTo>
                    <a:pt x="324" y="192"/>
                  </a:lnTo>
                  <a:lnTo>
                    <a:pt x="324" y="193"/>
                  </a:lnTo>
                  <a:close/>
                  <a:moveTo>
                    <a:pt x="358" y="191"/>
                  </a:moveTo>
                  <a:lnTo>
                    <a:pt x="358" y="189"/>
                  </a:lnTo>
                  <a:lnTo>
                    <a:pt x="359" y="189"/>
                  </a:lnTo>
                  <a:lnTo>
                    <a:pt x="359" y="191"/>
                  </a:lnTo>
                  <a:lnTo>
                    <a:pt x="358" y="191"/>
                  </a:lnTo>
                  <a:close/>
                  <a:moveTo>
                    <a:pt x="1203" y="193"/>
                  </a:moveTo>
                  <a:lnTo>
                    <a:pt x="1202" y="193"/>
                  </a:lnTo>
                  <a:lnTo>
                    <a:pt x="1201" y="193"/>
                  </a:lnTo>
                  <a:lnTo>
                    <a:pt x="1201" y="192"/>
                  </a:lnTo>
                  <a:lnTo>
                    <a:pt x="1201" y="191"/>
                  </a:lnTo>
                  <a:lnTo>
                    <a:pt x="1201" y="189"/>
                  </a:lnTo>
                  <a:lnTo>
                    <a:pt x="1202" y="188"/>
                  </a:lnTo>
                  <a:lnTo>
                    <a:pt x="1203" y="189"/>
                  </a:lnTo>
                  <a:lnTo>
                    <a:pt x="1204" y="191"/>
                  </a:lnTo>
                  <a:lnTo>
                    <a:pt x="1204" y="192"/>
                  </a:lnTo>
                  <a:lnTo>
                    <a:pt x="1203" y="193"/>
                  </a:lnTo>
                  <a:close/>
                  <a:moveTo>
                    <a:pt x="317" y="192"/>
                  </a:moveTo>
                  <a:lnTo>
                    <a:pt x="315" y="191"/>
                  </a:lnTo>
                  <a:lnTo>
                    <a:pt x="315" y="189"/>
                  </a:lnTo>
                  <a:lnTo>
                    <a:pt x="314" y="189"/>
                  </a:lnTo>
                  <a:lnTo>
                    <a:pt x="312" y="189"/>
                  </a:lnTo>
                  <a:lnTo>
                    <a:pt x="312" y="188"/>
                  </a:lnTo>
                  <a:lnTo>
                    <a:pt x="314" y="188"/>
                  </a:lnTo>
                  <a:lnTo>
                    <a:pt x="315" y="189"/>
                  </a:lnTo>
                  <a:lnTo>
                    <a:pt x="316" y="189"/>
                  </a:lnTo>
                  <a:lnTo>
                    <a:pt x="316" y="191"/>
                  </a:lnTo>
                  <a:lnTo>
                    <a:pt x="317" y="191"/>
                  </a:lnTo>
                  <a:lnTo>
                    <a:pt x="317" y="192"/>
                  </a:lnTo>
                  <a:close/>
                  <a:moveTo>
                    <a:pt x="332" y="192"/>
                  </a:moveTo>
                  <a:lnTo>
                    <a:pt x="332" y="193"/>
                  </a:lnTo>
                  <a:lnTo>
                    <a:pt x="332" y="192"/>
                  </a:lnTo>
                  <a:lnTo>
                    <a:pt x="331" y="192"/>
                  </a:lnTo>
                  <a:lnTo>
                    <a:pt x="331" y="191"/>
                  </a:lnTo>
                  <a:lnTo>
                    <a:pt x="328" y="189"/>
                  </a:lnTo>
                  <a:lnTo>
                    <a:pt x="327" y="188"/>
                  </a:lnTo>
                  <a:lnTo>
                    <a:pt x="329" y="188"/>
                  </a:lnTo>
                  <a:lnTo>
                    <a:pt x="331" y="189"/>
                  </a:lnTo>
                  <a:lnTo>
                    <a:pt x="332" y="191"/>
                  </a:lnTo>
                  <a:lnTo>
                    <a:pt x="332" y="192"/>
                  </a:lnTo>
                  <a:close/>
                  <a:moveTo>
                    <a:pt x="314" y="196"/>
                  </a:moveTo>
                  <a:lnTo>
                    <a:pt x="314" y="197"/>
                  </a:lnTo>
                  <a:lnTo>
                    <a:pt x="312" y="196"/>
                  </a:lnTo>
                  <a:lnTo>
                    <a:pt x="311" y="195"/>
                  </a:lnTo>
                  <a:lnTo>
                    <a:pt x="310" y="193"/>
                  </a:lnTo>
                  <a:lnTo>
                    <a:pt x="310" y="192"/>
                  </a:lnTo>
                  <a:lnTo>
                    <a:pt x="309" y="191"/>
                  </a:lnTo>
                  <a:lnTo>
                    <a:pt x="310" y="191"/>
                  </a:lnTo>
                  <a:lnTo>
                    <a:pt x="310" y="189"/>
                  </a:lnTo>
                  <a:lnTo>
                    <a:pt x="310" y="188"/>
                  </a:lnTo>
                  <a:lnTo>
                    <a:pt x="311" y="188"/>
                  </a:lnTo>
                  <a:lnTo>
                    <a:pt x="312" y="188"/>
                  </a:lnTo>
                  <a:lnTo>
                    <a:pt x="312" y="189"/>
                  </a:lnTo>
                  <a:lnTo>
                    <a:pt x="312" y="191"/>
                  </a:lnTo>
                  <a:lnTo>
                    <a:pt x="314" y="191"/>
                  </a:lnTo>
                  <a:lnTo>
                    <a:pt x="315" y="191"/>
                  </a:lnTo>
                  <a:lnTo>
                    <a:pt x="315" y="192"/>
                  </a:lnTo>
                  <a:lnTo>
                    <a:pt x="316" y="193"/>
                  </a:lnTo>
                  <a:lnTo>
                    <a:pt x="315" y="195"/>
                  </a:lnTo>
                  <a:lnTo>
                    <a:pt x="314" y="196"/>
                  </a:lnTo>
                  <a:close/>
                  <a:moveTo>
                    <a:pt x="328" y="193"/>
                  </a:moveTo>
                  <a:lnTo>
                    <a:pt x="327" y="193"/>
                  </a:lnTo>
                  <a:lnTo>
                    <a:pt x="327" y="192"/>
                  </a:lnTo>
                  <a:lnTo>
                    <a:pt x="325" y="191"/>
                  </a:lnTo>
                  <a:lnTo>
                    <a:pt x="324" y="189"/>
                  </a:lnTo>
                  <a:lnTo>
                    <a:pt x="324" y="188"/>
                  </a:lnTo>
                  <a:lnTo>
                    <a:pt x="325" y="187"/>
                  </a:lnTo>
                  <a:lnTo>
                    <a:pt x="325" y="188"/>
                  </a:lnTo>
                  <a:lnTo>
                    <a:pt x="326" y="188"/>
                  </a:lnTo>
                  <a:lnTo>
                    <a:pt x="327" y="189"/>
                  </a:lnTo>
                  <a:lnTo>
                    <a:pt x="328" y="191"/>
                  </a:lnTo>
                  <a:lnTo>
                    <a:pt x="328" y="192"/>
                  </a:lnTo>
                  <a:lnTo>
                    <a:pt x="328" y="193"/>
                  </a:lnTo>
                  <a:close/>
                  <a:moveTo>
                    <a:pt x="315" y="188"/>
                  </a:moveTo>
                  <a:lnTo>
                    <a:pt x="314" y="188"/>
                  </a:lnTo>
                  <a:lnTo>
                    <a:pt x="312" y="188"/>
                  </a:lnTo>
                  <a:lnTo>
                    <a:pt x="312" y="187"/>
                  </a:lnTo>
                  <a:lnTo>
                    <a:pt x="314" y="187"/>
                  </a:lnTo>
                  <a:lnTo>
                    <a:pt x="315" y="187"/>
                  </a:lnTo>
                  <a:lnTo>
                    <a:pt x="315" y="188"/>
                  </a:lnTo>
                  <a:close/>
                  <a:moveTo>
                    <a:pt x="341" y="188"/>
                  </a:moveTo>
                  <a:lnTo>
                    <a:pt x="343" y="188"/>
                  </a:lnTo>
                  <a:lnTo>
                    <a:pt x="344" y="188"/>
                  </a:lnTo>
                  <a:lnTo>
                    <a:pt x="344" y="189"/>
                  </a:lnTo>
                  <a:lnTo>
                    <a:pt x="343" y="191"/>
                  </a:lnTo>
                  <a:lnTo>
                    <a:pt x="341" y="192"/>
                  </a:lnTo>
                  <a:lnTo>
                    <a:pt x="341" y="191"/>
                  </a:lnTo>
                  <a:lnTo>
                    <a:pt x="340" y="189"/>
                  </a:lnTo>
                  <a:lnTo>
                    <a:pt x="340" y="188"/>
                  </a:lnTo>
                  <a:lnTo>
                    <a:pt x="339" y="188"/>
                  </a:lnTo>
                  <a:lnTo>
                    <a:pt x="337" y="188"/>
                  </a:lnTo>
                  <a:lnTo>
                    <a:pt x="337" y="187"/>
                  </a:lnTo>
                  <a:lnTo>
                    <a:pt x="337" y="186"/>
                  </a:lnTo>
                  <a:lnTo>
                    <a:pt x="339" y="186"/>
                  </a:lnTo>
                  <a:lnTo>
                    <a:pt x="340" y="187"/>
                  </a:lnTo>
                  <a:lnTo>
                    <a:pt x="341" y="187"/>
                  </a:lnTo>
                  <a:lnTo>
                    <a:pt x="341" y="188"/>
                  </a:lnTo>
                  <a:close/>
                  <a:moveTo>
                    <a:pt x="331" y="184"/>
                  </a:moveTo>
                  <a:lnTo>
                    <a:pt x="332" y="184"/>
                  </a:lnTo>
                  <a:lnTo>
                    <a:pt x="333" y="184"/>
                  </a:lnTo>
                  <a:lnTo>
                    <a:pt x="333" y="185"/>
                  </a:lnTo>
                  <a:lnTo>
                    <a:pt x="333" y="186"/>
                  </a:lnTo>
                  <a:lnTo>
                    <a:pt x="332" y="186"/>
                  </a:lnTo>
                  <a:lnTo>
                    <a:pt x="331" y="186"/>
                  </a:lnTo>
                  <a:lnTo>
                    <a:pt x="329" y="185"/>
                  </a:lnTo>
                  <a:lnTo>
                    <a:pt x="328" y="185"/>
                  </a:lnTo>
                  <a:lnTo>
                    <a:pt x="328" y="184"/>
                  </a:lnTo>
                  <a:lnTo>
                    <a:pt x="329" y="183"/>
                  </a:lnTo>
                  <a:lnTo>
                    <a:pt x="329" y="184"/>
                  </a:lnTo>
                  <a:lnTo>
                    <a:pt x="329" y="183"/>
                  </a:lnTo>
                  <a:lnTo>
                    <a:pt x="331" y="183"/>
                  </a:lnTo>
                  <a:lnTo>
                    <a:pt x="331" y="184"/>
                  </a:lnTo>
                  <a:close/>
                  <a:moveTo>
                    <a:pt x="366" y="185"/>
                  </a:moveTo>
                  <a:lnTo>
                    <a:pt x="365" y="185"/>
                  </a:lnTo>
                  <a:lnTo>
                    <a:pt x="365" y="184"/>
                  </a:lnTo>
                  <a:lnTo>
                    <a:pt x="363" y="183"/>
                  </a:lnTo>
                  <a:lnTo>
                    <a:pt x="365" y="183"/>
                  </a:lnTo>
                  <a:lnTo>
                    <a:pt x="366" y="183"/>
                  </a:lnTo>
                  <a:lnTo>
                    <a:pt x="366" y="184"/>
                  </a:lnTo>
                  <a:lnTo>
                    <a:pt x="366" y="185"/>
                  </a:lnTo>
                  <a:close/>
                  <a:moveTo>
                    <a:pt x="469" y="184"/>
                  </a:moveTo>
                  <a:lnTo>
                    <a:pt x="467" y="185"/>
                  </a:lnTo>
                  <a:lnTo>
                    <a:pt x="466" y="185"/>
                  </a:lnTo>
                  <a:lnTo>
                    <a:pt x="466" y="184"/>
                  </a:lnTo>
                  <a:lnTo>
                    <a:pt x="465" y="184"/>
                  </a:lnTo>
                  <a:lnTo>
                    <a:pt x="465" y="183"/>
                  </a:lnTo>
                  <a:lnTo>
                    <a:pt x="466" y="183"/>
                  </a:lnTo>
                  <a:lnTo>
                    <a:pt x="467" y="183"/>
                  </a:lnTo>
                  <a:lnTo>
                    <a:pt x="469" y="183"/>
                  </a:lnTo>
                  <a:lnTo>
                    <a:pt x="469" y="184"/>
                  </a:lnTo>
                  <a:close/>
                  <a:moveTo>
                    <a:pt x="1349" y="181"/>
                  </a:moveTo>
                  <a:lnTo>
                    <a:pt x="1348" y="183"/>
                  </a:lnTo>
                  <a:lnTo>
                    <a:pt x="1348" y="181"/>
                  </a:lnTo>
                  <a:lnTo>
                    <a:pt x="1348" y="180"/>
                  </a:lnTo>
                  <a:lnTo>
                    <a:pt x="1349" y="181"/>
                  </a:lnTo>
                  <a:close/>
                  <a:moveTo>
                    <a:pt x="955" y="183"/>
                  </a:moveTo>
                  <a:lnTo>
                    <a:pt x="954" y="183"/>
                  </a:lnTo>
                  <a:lnTo>
                    <a:pt x="953" y="181"/>
                  </a:lnTo>
                  <a:lnTo>
                    <a:pt x="952" y="181"/>
                  </a:lnTo>
                  <a:lnTo>
                    <a:pt x="952" y="180"/>
                  </a:lnTo>
                  <a:lnTo>
                    <a:pt x="953" y="180"/>
                  </a:lnTo>
                  <a:lnTo>
                    <a:pt x="954" y="181"/>
                  </a:lnTo>
                  <a:lnTo>
                    <a:pt x="955" y="183"/>
                  </a:lnTo>
                  <a:close/>
                  <a:moveTo>
                    <a:pt x="944" y="183"/>
                  </a:moveTo>
                  <a:lnTo>
                    <a:pt x="943" y="183"/>
                  </a:lnTo>
                  <a:lnTo>
                    <a:pt x="943" y="181"/>
                  </a:lnTo>
                  <a:lnTo>
                    <a:pt x="944" y="180"/>
                  </a:lnTo>
                  <a:lnTo>
                    <a:pt x="945" y="181"/>
                  </a:lnTo>
                  <a:lnTo>
                    <a:pt x="944" y="181"/>
                  </a:lnTo>
                  <a:lnTo>
                    <a:pt x="944" y="183"/>
                  </a:lnTo>
                  <a:close/>
                  <a:moveTo>
                    <a:pt x="314" y="184"/>
                  </a:moveTo>
                  <a:lnTo>
                    <a:pt x="312" y="184"/>
                  </a:lnTo>
                  <a:lnTo>
                    <a:pt x="311" y="184"/>
                  </a:lnTo>
                  <a:lnTo>
                    <a:pt x="310" y="184"/>
                  </a:lnTo>
                  <a:lnTo>
                    <a:pt x="310" y="183"/>
                  </a:lnTo>
                  <a:lnTo>
                    <a:pt x="309" y="181"/>
                  </a:lnTo>
                  <a:lnTo>
                    <a:pt x="309" y="180"/>
                  </a:lnTo>
                  <a:lnTo>
                    <a:pt x="309" y="179"/>
                  </a:lnTo>
                  <a:lnTo>
                    <a:pt x="310" y="179"/>
                  </a:lnTo>
                  <a:lnTo>
                    <a:pt x="311" y="179"/>
                  </a:lnTo>
                  <a:lnTo>
                    <a:pt x="311" y="180"/>
                  </a:lnTo>
                  <a:lnTo>
                    <a:pt x="311" y="181"/>
                  </a:lnTo>
                  <a:lnTo>
                    <a:pt x="312" y="181"/>
                  </a:lnTo>
                  <a:lnTo>
                    <a:pt x="314" y="183"/>
                  </a:lnTo>
                  <a:lnTo>
                    <a:pt x="314" y="184"/>
                  </a:lnTo>
                  <a:close/>
                  <a:moveTo>
                    <a:pt x="284" y="184"/>
                  </a:moveTo>
                  <a:lnTo>
                    <a:pt x="285" y="184"/>
                  </a:lnTo>
                  <a:lnTo>
                    <a:pt x="286" y="184"/>
                  </a:lnTo>
                  <a:lnTo>
                    <a:pt x="286" y="183"/>
                  </a:lnTo>
                  <a:lnTo>
                    <a:pt x="288" y="183"/>
                  </a:lnTo>
                  <a:lnTo>
                    <a:pt x="289" y="184"/>
                  </a:lnTo>
                  <a:lnTo>
                    <a:pt x="291" y="185"/>
                  </a:lnTo>
                  <a:lnTo>
                    <a:pt x="293" y="186"/>
                  </a:lnTo>
                  <a:lnTo>
                    <a:pt x="298" y="189"/>
                  </a:lnTo>
                  <a:lnTo>
                    <a:pt x="299" y="191"/>
                  </a:lnTo>
                  <a:lnTo>
                    <a:pt x="299" y="192"/>
                  </a:lnTo>
                  <a:lnTo>
                    <a:pt x="299" y="193"/>
                  </a:lnTo>
                  <a:lnTo>
                    <a:pt x="299" y="194"/>
                  </a:lnTo>
                  <a:lnTo>
                    <a:pt x="298" y="195"/>
                  </a:lnTo>
                  <a:lnTo>
                    <a:pt x="297" y="195"/>
                  </a:lnTo>
                  <a:lnTo>
                    <a:pt x="297" y="194"/>
                  </a:lnTo>
                  <a:lnTo>
                    <a:pt x="294" y="193"/>
                  </a:lnTo>
                  <a:lnTo>
                    <a:pt x="293" y="192"/>
                  </a:lnTo>
                  <a:lnTo>
                    <a:pt x="291" y="192"/>
                  </a:lnTo>
                  <a:lnTo>
                    <a:pt x="289" y="192"/>
                  </a:lnTo>
                  <a:lnTo>
                    <a:pt x="288" y="192"/>
                  </a:lnTo>
                  <a:lnTo>
                    <a:pt x="286" y="191"/>
                  </a:lnTo>
                  <a:lnTo>
                    <a:pt x="285" y="191"/>
                  </a:lnTo>
                  <a:lnTo>
                    <a:pt x="282" y="192"/>
                  </a:lnTo>
                  <a:lnTo>
                    <a:pt x="281" y="192"/>
                  </a:lnTo>
                  <a:lnTo>
                    <a:pt x="279" y="192"/>
                  </a:lnTo>
                  <a:lnTo>
                    <a:pt x="277" y="191"/>
                  </a:lnTo>
                  <a:lnTo>
                    <a:pt x="277" y="189"/>
                  </a:lnTo>
                  <a:lnTo>
                    <a:pt x="275" y="188"/>
                  </a:lnTo>
                  <a:lnTo>
                    <a:pt x="275" y="187"/>
                  </a:lnTo>
                  <a:lnTo>
                    <a:pt x="276" y="186"/>
                  </a:lnTo>
                  <a:lnTo>
                    <a:pt x="279" y="186"/>
                  </a:lnTo>
                  <a:lnTo>
                    <a:pt x="279" y="185"/>
                  </a:lnTo>
                  <a:lnTo>
                    <a:pt x="277" y="181"/>
                  </a:lnTo>
                  <a:lnTo>
                    <a:pt x="277" y="179"/>
                  </a:lnTo>
                  <a:lnTo>
                    <a:pt x="279" y="179"/>
                  </a:lnTo>
                  <a:lnTo>
                    <a:pt x="280" y="178"/>
                  </a:lnTo>
                  <a:lnTo>
                    <a:pt x="281" y="179"/>
                  </a:lnTo>
                  <a:lnTo>
                    <a:pt x="282" y="181"/>
                  </a:lnTo>
                  <a:lnTo>
                    <a:pt x="283" y="181"/>
                  </a:lnTo>
                  <a:lnTo>
                    <a:pt x="283" y="183"/>
                  </a:lnTo>
                  <a:lnTo>
                    <a:pt x="282" y="183"/>
                  </a:lnTo>
                  <a:lnTo>
                    <a:pt x="282" y="184"/>
                  </a:lnTo>
                  <a:lnTo>
                    <a:pt x="283" y="184"/>
                  </a:lnTo>
                  <a:lnTo>
                    <a:pt x="284" y="184"/>
                  </a:lnTo>
                  <a:close/>
                  <a:moveTo>
                    <a:pt x="299" y="183"/>
                  </a:moveTo>
                  <a:lnTo>
                    <a:pt x="300" y="184"/>
                  </a:lnTo>
                  <a:lnTo>
                    <a:pt x="302" y="186"/>
                  </a:lnTo>
                  <a:lnTo>
                    <a:pt x="303" y="187"/>
                  </a:lnTo>
                  <a:lnTo>
                    <a:pt x="303" y="188"/>
                  </a:lnTo>
                  <a:lnTo>
                    <a:pt x="303" y="189"/>
                  </a:lnTo>
                  <a:lnTo>
                    <a:pt x="302" y="189"/>
                  </a:lnTo>
                  <a:lnTo>
                    <a:pt x="300" y="189"/>
                  </a:lnTo>
                  <a:lnTo>
                    <a:pt x="296" y="186"/>
                  </a:lnTo>
                  <a:lnTo>
                    <a:pt x="293" y="185"/>
                  </a:lnTo>
                  <a:lnTo>
                    <a:pt x="292" y="184"/>
                  </a:lnTo>
                  <a:lnTo>
                    <a:pt x="291" y="184"/>
                  </a:lnTo>
                  <a:lnTo>
                    <a:pt x="290" y="184"/>
                  </a:lnTo>
                  <a:lnTo>
                    <a:pt x="290" y="183"/>
                  </a:lnTo>
                  <a:lnTo>
                    <a:pt x="289" y="183"/>
                  </a:lnTo>
                  <a:lnTo>
                    <a:pt x="286" y="183"/>
                  </a:lnTo>
                  <a:lnTo>
                    <a:pt x="285" y="183"/>
                  </a:lnTo>
                  <a:lnTo>
                    <a:pt x="284" y="184"/>
                  </a:lnTo>
                  <a:lnTo>
                    <a:pt x="283" y="184"/>
                  </a:lnTo>
                  <a:lnTo>
                    <a:pt x="283" y="183"/>
                  </a:lnTo>
                  <a:lnTo>
                    <a:pt x="285" y="180"/>
                  </a:lnTo>
                  <a:lnTo>
                    <a:pt x="286" y="178"/>
                  </a:lnTo>
                  <a:lnTo>
                    <a:pt x="288" y="177"/>
                  </a:lnTo>
                  <a:lnTo>
                    <a:pt x="290" y="178"/>
                  </a:lnTo>
                  <a:lnTo>
                    <a:pt x="293" y="179"/>
                  </a:lnTo>
                  <a:lnTo>
                    <a:pt x="296" y="180"/>
                  </a:lnTo>
                  <a:lnTo>
                    <a:pt x="299" y="183"/>
                  </a:lnTo>
                  <a:close/>
                  <a:moveTo>
                    <a:pt x="340" y="178"/>
                  </a:moveTo>
                  <a:lnTo>
                    <a:pt x="340" y="179"/>
                  </a:lnTo>
                  <a:lnTo>
                    <a:pt x="340" y="181"/>
                  </a:lnTo>
                  <a:lnTo>
                    <a:pt x="339" y="181"/>
                  </a:lnTo>
                  <a:lnTo>
                    <a:pt x="339" y="183"/>
                  </a:lnTo>
                  <a:lnTo>
                    <a:pt x="337" y="183"/>
                  </a:lnTo>
                  <a:lnTo>
                    <a:pt x="337" y="184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4" y="184"/>
                  </a:lnTo>
                  <a:lnTo>
                    <a:pt x="333" y="184"/>
                  </a:lnTo>
                  <a:lnTo>
                    <a:pt x="332" y="181"/>
                  </a:lnTo>
                  <a:lnTo>
                    <a:pt x="331" y="181"/>
                  </a:lnTo>
                  <a:lnTo>
                    <a:pt x="331" y="180"/>
                  </a:lnTo>
                  <a:lnTo>
                    <a:pt x="332" y="180"/>
                  </a:lnTo>
                  <a:lnTo>
                    <a:pt x="333" y="180"/>
                  </a:lnTo>
                  <a:lnTo>
                    <a:pt x="332" y="179"/>
                  </a:lnTo>
                  <a:lnTo>
                    <a:pt x="333" y="178"/>
                  </a:lnTo>
                  <a:lnTo>
                    <a:pt x="334" y="179"/>
                  </a:lnTo>
                  <a:lnTo>
                    <a:pt x="335" y="178"/>
                  </a:lnTo>
                  <a:lnTo>
                    <a:pt x="335" y="177"/>
                  </a:lnTo>
                  <a:lnTo>
                    <a:pt x="336" y="177"/>
                  </a:lnTo>
                  <a:lnTo>
                    <a:pt x="337" y="178"/>
                  </a:lnTo>
                  <a:lnTo>
                    <a:pt x="337" y="179"/>
                  </a:lnTo>
                  <a:lnTo>
                    <a:pt x="337" y="178"/>
                  </a:lnTo>
                  <a:lnTo>
                    <a:pt x="337" y="177"/>
                  </a:lnTo>
                  <a:lnTo>
                    <a:pt x="339" y="177"/>
                  </a:lnTo>
                  <a:lnTo>
                    <a:pt x="340" y="177"/>
                  </a:lnTo>
                  <a:lnTo>
                    <a:pt x="340" y="178"/>
                  </a:lnTo>
                  <a:close/>
                  <a:moveTo>
                    <a:pt x="357" y="176"/>
                  </a:moveTo>
                  <a:lnTo>
                    <a:pt x="357" y="178"/>
                  </a:lnTo>
                  <a:lnTo>
                    <a:pt x="357" y="179"/>
                  </a:lnTo>
                  <a:lnTo>
                    <a:pt x="359" y="180"/>
                  </a:lnTo>
                  <a:lnTo>
                    <a:pt x="359" y="183"/>
                  </a:lnTo>
                  <a:lnTo>
                    <a:pt x="359" y="184"/>
                  </a:lnTo>
                  <a:lnTo>
                    <a:pt x="359" y="185"/>
                  </a:lnTo>
                  <a:lnTo>
                    <a:pt x="359" y="186"/>
                  </a:lnTo>
                  <a:lnTo>
                    <a:pt x="359" y="187"/>
                  </a:lnTo>
                  <a:lnTo>
                    <a:pt x="358" y="187"/>
                  </a:lnTo>
                  <a:lnTo>
                    <a:pt x="357" y="187"/>
                  </a:lnTo>
                  <a:lnTo>
                    <a:pt x="357" y="188"/>
                  </a:lnTo>
                  <a:lnTo>
                    <a:pt x="357" y="189"/>
                  </a:lnTo>
                  <a:lnTo>
                    <a:pt x="355" y="191"/>
                  </a:lnTo>
                  <a:lnTo>
                    <a:pt x="352" y="189"/>
                  </a:lnTo>
                  <a:lnTo>
                    <a:pt x="352" y="188"/>
                  </a:lnTo>
                  <a:lnTo>
                    <a:pt x="352" y="187"/>
                  </a:lnTo>
                  <a:lnTo>
                    <a:pt x="351" y="187"/>
                  </a:lnTo>
                  <a:lnTo>
                    <a:pt x="352" y="187"/>
                  </a:lnTo>
                  <a:lnTo>
                    <a:pt x="352" y="186"/>
                  </a:lnTo>
                  <a:lnTo>
                    <a:pt x="351" y="186"/>
                  </a:lnTo>
                  <a:lnTo>
                    <a:pt x="350" y="186"/>
                  </a:lnTo>
                  <a:lnTo>
                    <a:pt x="350" y="185"/>
                  </a:lnTo>
                  <a:lnTo>
                    <a:pt x="351" y="185"/>
                  </a:lnTo>
                  <a:lnTo>
                    <a:pt x="351" y="184"/>
                  </a:lnTo>
                  <a:lnTo>
                    <a:pt x="351" y="183"/>
                  </a:lnTo>
                  <a:lnTo>
                    <a:pt x="352" y="183"/>
                  </a:lnTo>
                  <a:lnTo>
                    <a:pt x="351" y="181"/>
                  </a:lnTo>
                  <a:lnTo>
                    <a:pt x="350" y="181"/>
                  </a:lnTo>
                  <a:lnTo>
                    <a:pt x="349" y="183"/>
                  </a:lnTo>
                  <a:lnTo>
                    <a:pt x="348" y="183"/>
                  </a:lnTo>
                  <a:lnTo>
                    <a:pt x="346" y="183"/>
                  </a:lnTo>
                  <a:lnTo>
                    <a:pt x="346" y="184"/>
                  </a:lnTo>
                  <a:lnTo>
                    <a:pt x="344" y="184"/>
                  </a:lnTo>
                  <a:lnTo>
                    <a:pt x="343" y="183"/>
                  </a:lnTo>
                  <a:lnTo>
                    <a:pt x="343" y="181"/>
                  </a:lnTo>
                  <a:lnTo>
                    <a:pt x="343" y="180"/>
                  </a:lnTo>
                  <a:lnTo>
                    <a:pt x="344" y="179"/>
                  </a:lnTo>
                  <a:lnTo>
                    <a:pt x="345" y="179"/>
                  </a:lnTo>
                  <a:lnTo>
                    <a:pt x="346" y="179"/>
                  </a:lnTo>
                  <a:lnTo>
                    <a:pt x="346" y="178"/>
                  </a:lnTo>
                  <a:lnTo>
                    <a:pt x="346" y="177"/>
                  </a:lnTo>
                  <a:lnTo>
                    <a:pt x="348" y="177"/>
                  </a:lnTo>
                  <a:lnTo>
                    <a:pt x="349" y="177"/>
                  </a:lnTo>
                  <a:lnTo>
                    <a:pt x="349" y="176"/>
                  </a:lnTo>
                  <a:lnTo>
                    <a:pt x="350" y="176"/>
                  </a:lnTo>
                  <a:lnTo>
                    <a:pt x="351" y="177"/>
                  </a:lnTo>
                  <a:lnTo>
                    <a:pt x="352" y="177"/>
                  </a:lnTo>
                  <a:lnTo>
                    <a:pt x="353" y="177"/>
                  </a:lnTo>
                  <a:lnTo>
                    <a:pt x="354" y="177"/>
                  </a:lnTo>
                  <a:lnTo>
                    <a:pt x="355" y="176"/>
                  </a:lnTo>
                  <a:lnTo>
                    <a:pt x="357" y="176"/>
                  </a:lnTo>
                  <a:close/>
                  <a:moveTo>
                    <a:pt x="1167" y="173"/>
                  </a:moveTo>
                  <a:lnTo>
                    <a:pt x="1165" y="172"/>
                  </a:lnTo>
                  <a:lnTo>
                    <a:pt x="1165" y="171"/>
                  </a:lnTo>
                  <a:lnTo>
                    <a:pt x="1167" y="170"/>
                  </a:lnTo>
                  <a:lnTo>
                    <a:pt x="1167" y="171"/>
                  </a:lnTo>
                  <a:lnTo>
                    <a:pt x="1168" y="171"/>
                  </a:lnTo>
                  <a:lnTo>
                    <a:pt x="1167" y="172"/>
                  </a:lnTo>
                  <a:lnTo>
                    <a:pt x="1167" y="173"/>
                  </a:lnTo>
                  <a:close/>
                  <a:moveTo>
                    <a:pt x="277" y="185"/>
                  </a:moveTo>
                  <a:lnTo>
                    <a:pt x="276" y="185"/>
                  </a:lnTo>
                  <a:lnTo>
                    <a:pt x="275" y="186"/>
                  </a:lnTo>
                  <a:lnTo>
                    <a:pt x="274" y="186"/>
                  </a:lnTo>
                  <a:lnTo>
                    <a:pt x="272" y="185"/>
                  </a:lnTo>
                  <a:lnTo>
                    <a:pt x="270" y="183"/>
                  </a:lnTo>
                  <a:lnTo>
                    <a:pt x="270" y="181"/>
                  </a:lnTo>
                  <a:lnTo>
                    <a:pt x="268" y="180"/>
                  </a:lnTo>
                  <a:lnTo>
                    <a:pt x="268" y="179"/>
                  </a:lnTo>
                  <a:lnTo>
                    <a:pt x="268" y="177"/>
                  </a:lnTo>
                  <a:lnTo>
                    <a:pt x="270" y="176"/>
                  </a:lnTo>
                  <a:lnTo>
                    <a:pt x="268" y="176"/>
                  </a:lnTo>
                  <a:lnTo>
                    <a:pt x="268" y="175"/>
                  </a:lnTo>
                  <a:lnTo>
                    <a:pt x="267" y="173"/>
                  </a:lnTo>
                  <a:lnTo>
                    <a:pt x="267" y="172"/>
                  </a:lnTo>
                  <a:lnTo>
                    <a:pt x="267" y="171"/>
                  </a:lnTo>
                  <a:lnTo>
                    <a:pt x="268" y="171"/>
                  </a:lnTo>
                  <a:lnTo>
                    <a:pt x="267" y="170"/>
                  </a:lnTo>
                  <a:lnTo>
                    <a:pt x="267" y="169"/>
                  </a:lnTo>
                  <a:lnTo>
                    <a:pt x="268" y="169"/>
                  </a:lnTo>
                  <a:lnTo>
                    <a:pt x="268" y="168"/>
                  </a:lnTo>
                  <a:lnTo>
                    <a:pt x="270" y="168"/>
                  </a:lnTo>
                  <a:lnTo>
                    <a:pt x="271" y="169"/>
                  </a:lnTo>
                  <a:lnTo>
                    <a:pt x="272" y="169"/>
                  </a:lnTo>
                  <a:lnTo>
                    <a:pt x="274" y="171"/>
                  </a:lnTo>
                  <a:lnTo>
                    <a:pt x="276" y="173"/>
                  </a:lnTo>
                  <a:lnTo>
                    <a:pt x="277" y="175"/>
                  </a:lnTo>
                  <a:lnTo>
                    <a:pt x="277" y="176"/>
                  </a:lnTo>
                  <a:lnTo>
                    <a:pt x="277" y="177"/>
                  </a:lnTo>
                  <a:lnTo>
                    <a:pt x="276" y="180"/>
                  </a:lnTo>
                  <a:lnTo>
                    <a:pt x="276" y="181"/>
                  </a:lnTo>
                  <a:lnTo>
                    <a:pt x="277" y="184"/>
                  </a:lnTo>
                  <a:lnTo>
                    <a:pt x="277" y="185"/>
                  </a:lnTo>
                  <a:close/>
                  <a:moveTo>
                    <a:pt x="87" y="164"/>
                  </a:moveTo>
                  <a:lnTo>
                    <a:pt x="88" y="164"/>
                  </a:lnTo>
                  <a:lnTo>
                    <a:pt x="90" y="164"/>
                  </a:lnTo>
                  <a:lnTo>
                    <a:pt x="91" y="166"/>
                  </a:lnTo>
                  <a:lnTo>
                    <a:pt x="92" y="166"/>
                  </a:lnTo>
                  <a:lnTo>
                    <a:pt x="92" y="167"/>
                  </a:lnTo>
                  <a:lnTo>
                    <a:pt x="93" y="168"/>
                  </a:lnTo>
                  <a:lnTo>
                    <a:pt x="94" y="169"/>
                  </a:lnTo>
                  <a:lnTo>
                    <a:pt x="96" y="171"/>
                  </a:lnTo>
                  <a:lnTo>
                    <a:pt x="96" y="173"/>
                  </a:lnTo>
                  <a:lnTo>
                    <a:pt x="100" y="177"/>
                  </a:lnTo>
                  <a:lnTo>
                    <a:pt x="101" y="177"/>
                  </a:lnTo>
                  <a:lnTo>
                    <a:pt x="102" y="178"/>
                  </a:lnTo>
                  <a:lnTo>
                    <a:pt x="103" y="178"/>
                  </a:lnTo>
                  <a:lnTo>
                    <a:pt x="103" y="179"/>
                  </a:lnTo>
                  <a:lnTo>
                    <a:pt x="104" y="179"/>
                  </a:lnTo>
                  <a:lnTo>
                    <a:pt x="104" y="180"/>
                  </a:lnTo>
                  <a:lnTo>
                    <a:pt x="105" y="181"/>
                  </a:lnTo>
                  <a:lnTo>
                    <a:pt x="107" y="181"/>
                  </a:lnTo>
                  <a:lnTo>
                    <a:pt x="108" y="183"/>
                  </a:lnTo>
                  <a:lnTo>
                    <a:pt x="108" y="184"/>
                  </a:lnTo>
                  <a:lnTo>
                    <a:pt x="109" y="184"/>
                  </a:lnTo>
                  <a:lnTo>
                    <a:pt x="109" y="185"/>
                  </a:lnTo>
                  <a:lnTo>
                    <a:pt x="108" y="186"/>
                  </a:lnTo>
                  <a:lnTo>
                    <a:pt x="108" y="187"/>
                  </a:lnTo>
                  <a:lnTo>
                    <a:pt x="108" y="188"/>
                  </a:lnTo>
                  <a:lnTo>
                    <a:pt x="108" y="191"/>
                  </a:lnTo>
                  <a:lnTo>
                    <a:pt x="108" y="192"/>
                  </a:lnTo>
                  <a:lnTo>
                    <a:pt x="107" y="192"/>
                  </a:lnTo>
                  <a:lnTo>
                    <a:pt x="107" y="194"/>
                  </a:lnTo>
                  <a:lnTo>
                    <a:pt x="107" y="197"/>
                  </a:lnTo>
                  <a:lnTo>
                    <a:pt x="104" y="200"/>
                  </a:lnTo>
                  <a:lnTo>
                    <a:pt x="103" y="200"/>
                  </a:lnTo>
                  <a:lnTo>
                    <a:pt x="102" y="200"/>
                  </a:lnTo>
                  <a:lnTo>
                    <a:pt x="101" y="200"/>
                  </a:lnTo>
                  <a:lnTo>
                    <a:pt x="100" y="200"/>
                  </a:lnTo>
                  <a:lnTo>
                    <a:pt x="100" y="198"/>
                  </a:lnTo>
                  <a:lnTo>
                    <a:pt x="99" y="198"/>
                  </a:lnTo>
                  <a:lnTo>
                    <a:pt x="100" y="197"/>
                  </a:lnTo>
                  <a:lnTo>
                    <a:pt x="99" y="196"/>
                  </a:lnTo>
                  <a:lnTo>
                    <a:pt x="99" y="195"/>
                  </a:lnTo>
                  <a:lnTo>
                    <a:pt x="99" y="194"/>
                  </a:lnTo>
                  <a:lnTo>
                    <a:pt x="98" y="194"/>
                  </a:lnTo>
                  <a:lnTo>
                    <a:pt x="98" y="193"/>
                  </a:lnTo>
                  <a:lnTo>
                    <a:pt x="98" y="192"/>
                  </a:lnTo>
                  <a:lnTo>
                    <a:pt x="96" y="191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92" y="186"/>
                  </a:lnTo>
                  <a:lnTo>
                    <a:pt x="91" y="186"/>
                  </a:lnTo>
                  <a:lnTo>
                    <a:pt x="90" y="186"/>
                  </a:lnTo>
                  <a:lnTo>
                    <a:pt x="88" y="186"/>
                  </a:lnTo>
                  <a:lnTo>
                    <a:pt x="88" y="185"/>
                  </a:lnTo>
                  <a:lnTo>
                    <a:pt x="88" y="183"/>
                  </a:lnTo>
                  <a:lnTo>
                    <a:pt x="87" y="181"/>
                  </a:lnTo>
                  <a:lnTo>
                    <a:pt x="86" y="178"/>
                  </a:lnTo>
                  <a:lnTo>
                    <a:pt x="85" y="177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3" y="175"/>
                  </a:lnTo>
                  <a:lnTo>
                    <a:pt x="83" y="173"/>
                  </a:lnTo>
                  <a:lnTo>
                    <a:pt x="82" y="173"/>
                  </a:lnTo>
                  <a:lnTo>
                    <a:pt x="82" y="172"/>
                  </a:lnTo>
                  <a:lnTo>
                    <a:pt x="81" y="172"/>
                  </a:lnTo>
                  <a:lnTo>
                    <a:pt x="81" y="171"/>
                  </a:lnTo>
                  <a:lnTo>
                    <a:pt x="78" y="169"/>
                  </a:lnTo>
                  <a:lnTo>
                    <a:pt x="77" y="169"/>
                  </a:lnTo>
                  <a:lnTo>
                    <a:pt x="76" y="169"/>
                  </a:lnTo>
                  <a:lnTo>
                    <a:pt x="76" y="168"/>
                  </a:lnTo>
                  <a:lnTo>
                    <a:pt x="77" y="168"/>
                  </a:lnTo>
                  <a:lnTo>
                    <a:pt x="78" y="168"/>
                  </a:lnTo>
                  <a:lnTo>
                    <a:pt x="79" y="168"/>
                  </a:lnTo>
                  <a:lnTo>
                    <a:pt x="81" y="168"/>
                  </a:lnTo>
                  <a:lnTo>
                    <a:pt x="82" y="168"/>
                  </a:lnTo>
                  <a:lnTo>
                    <a:pt x="83" y="168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86" y="164"/>
                  </a:lnTo>
                  <a:lnTo>
                    <a:pt x="86" y="163"/>
                  </a:lnTo>
                  <a:lnTo>
                    <a:pt x="87" y="163"/>
                  </a:lnTo>
                  <a:lnTo>
                    <a:pt x="87" y="164"/>
                  </a:lnTo>
                  <a:close/>
                  <a:moveTo>
                    <a:pt x="1124" y="169"/>
                  </a:moveTo>
                  <a:lnTo>
                    <a:pt x="1122" y="169"/>
                  </a:lnTo>
                  <a:lnTo>
                    <a:pt x="1121" y="169"/>
                  </a:lnTo>
                  <a:lnTo>
                    <a:pt x="1121" y="168"/>
                  </a:lnTo>
                  <a:lnTo>
                    <a:pt x="1122" y="168"/>
                  </a:lnTo>
                  <a:lnTo>
                    <a:pt x="1125" y="167"/>
                  </a:lnTo>
                  <a:lnTo>
                    <a:pt x="1126" y="163"/>
                  </a:lnTo>
                  <a:lnTo>
                    <a:pt x="1126" y="164"/>
                  </a:lnTo>
                  <a:lnTo>
                    <a:pt x="1126" y="166"/>
                  </a:lnTo>
                  <a:lnTo>
                    <a:pt x="1126" y="167"/>
                  </a:lnTo>
                  <a:lnTo>
                    <a:pt x="1125" y="168"/>
                  </a:lnTo>
                  <a:lnTo>
                    <a:pt x="1125" y="169"/>
                  </a:lnTo>
                  <a:lnTo>
                    <a:pt x="1124" y="169"/>
                  </a:lnTo>
                  <a:close/>
                  <a:moveTo>
                    <a:pt x="268" y="162"/>
                  </a:moveTo>
                  <a:lnTo>
                    <a:pt x="271" y="163"/>
                  </a:lnTo>
                  <a:lnTo>
                    <a:pt x="272" y="163"/>
                  </a:lnTo>
                  <a:lnTo>
                    <a:pt x="273" y="163"/>
                  </a:lnTo>
                  <a:lnTo>
                    <a:pt x="274" y="163"/>
                  </a:lnTo>
                  <a:lnTo>
                    <a:pt x="277" y="164"/>
                  </a:lnTo>
                  <a:lnTo>
                    <a:pt x="279" y="166"/>
                  </a:lnTo>
                  <a:lnTo>
                    <a:pt x="279" y="167"/>
                  </a:lnTo>
                  <a:lnTo>
                    <a:pt x="279" y="170"/>
                  </a:lnTo>
                  <a:lnTo>
                    <a:pt x="279" y="172"/>
                  </a:lnTo>
                  <a:lnTo>
                    <a:pt x="279" y="173"/>
                  </a:lnTo>
                  <a:lnTo>
                    <a:pt x="277" y="173"/>
                  </a:lnTo>
                  <a:lnTo>
                    <a:pt x="276" y="172"/>
                  </a:lnTo>
                  <a:lnTo>
                    <a:pt x="274" y="170"/>
                  </a:lnTo>
                  <a:lnTo>
                    <a:pt x="272" y="168"/>
                  </a:lnTo>
                  <a:lnTo>
                    <a:pt x="271" y="168"/>
                  </a:lnTo>
                  <a:lnTo>
                    <a:pt x="265" y="167"/>
                  </a:lnTo>
                  <a:lnTo>
                    <a:pt x="264" y="166"/>
                  </a:lnTo>
                  <a:lnTo>
                    <a:pt x="262" y="164"/>
                  </a:lnTo>
                  <a:lnTo>
                    <a:pt x="260" y="163"/>
                  </a:lnTo>
                  <a:lnTo>
                    <a:pt x="260" y="162"/>
                  </a:lnTo>
                  <a:lnTo>
                    <a:pt x="260" y="161"/>
                  </a:lnTo>
                  <a:lnTo>
                    <a:pt x="262" y="160"/>
                  </a:lnTo>
                  <a:lnTo>
                    <a:pt x="263" y="160"/>
                  </a:lnTo>
                  <a:lnTo>
                    <a:pt x="264" y="161"/>
                  </a:lnTo>
                  <a:lnTo>
                    <a:pt x="265" y="162"/>
                  </a:lnTo>
                  <a:lnTo>
                    <a:pt x="266" y="162"/>
                  </a:lnTo>
                  <a:lnTo>
                    <a:pt x="268" y="162"/>
                  </a:lnTo>
                  <a:close/>
                  <a:moveTo>
                    <a:pt x="130" y="159"/>
                  </a:moveTo>
                  <a:lnTo>
                    <a:pt x="131" y="159"/>
                  </a:lnTo>
                  <a:lnTo>
                    <a:pt x="133" y="159"/>
                  </a:lnTo>
                  <a:lnTo>
                    <a:pt x="133" y="160"/>
                  </a:lnTo>
                  <a:lnTo>
                    <a:pt x="134" y="160"/>
                  </a:lnTo>
                  <a:lnTo>
                    <a:pt x="133" y="160"/>
                  </a:lnTo>
                  <a:lnTo>
                    <a:pt x="131" y="160"/>
                  </a:lnTo>
                  <a:lnTo>
                    <a:pt x="130" y="160"/>
                  </a:lnTo>
                  <a:lnTo>
                    <a:pt x="129" y="160"/>
                  </a:lnTo>
                  <a:lnTo>
                    <a:pt x="128" y="160"/>
                  </a:lnTo>
                  <a:lnTo>
                    <a:pt x="127" y="160"/>
                  </a:lnTo>
                  <a:lnTo>
                    <a:pt x="127" y="159"/>
                  </a:lnTo>
                  <a:lnTo>
                    <a:pt x="127" y="158"/>
                  </a:lnTo>
                  <a:lnTo>
                    <a:pt x="128" y="158"/>
                  </a:lnTo>
                  <a:lnTo>
                    <a:pt x="129" y="158"/>
                  </a:lnTo>
                  <a:lnTo>
                    <a:pt x="130" y="159"/>
                  </a:lnTo>
                  <a:close/>
                  <a:moveTo>
                    <a:pt x="1118" y="159"/>
                  </a:moveTo>
                  <a:lnTo>
                    <a:pt x="1120" y="159"/>
                  </a:lnTo>
                  <a:lnTo>
                    <a:pt x="1121" y="159"/>
                  </a:lnTo>
                  <a:lnTo>
                    <a:pt x="1121" y="160"/>
                  </a:lnTo>
                  <a:lnTo>
                    <a:pt x="1121" y="162"/>
                  </a:lnTo>
                  <a:lnTo>
                    <a:pt x="1122" y="163"/>
                  </a:lnTo>
                  <a:lnTo>
                    <a:pt x="1124" y="163"/>
                  </a:lnTo>
                  <a:lnTo>
                    <a:pt x="1124" y="164"/>
                  </a:lnTo>
                  <a:lnTo>
                    <a:pt x="1125" y="166"/>
                  </a:lnTo>
                  <a:lnTo>
                    <a:pt x="1124" y="167"/>
                  </a:lnTo>
                  <a:lnTo>
                    <a:pt x="1121" y="167"/>
                  </a:lnTo>
                  <a:lnTo>
                    <a:pt x="1120" y="168"/>
                  </a:lnTo>
                  <a:lnTo>
                    <a:pt x="1119" y="169"/>
                  </a:lnTo>
                  <a:lnTo>
                    <a:pt x="1119" y="170"/>
                  </a:lnTo>
                  <a:lnTo>
                    <a:pt x="1117" y="177"/>
                  </a:lnTo>
                  <a:lnTo>
                    <a:pt x="1115" y="180"/>
                  </a:lnTo>
                  <a:lnTo>
                    <a:pt x="1113" y="181"/>
                  </a:lnTo>
                  <a:lnTo>
                    <a:pt x="1112" y="183"/>
                  </a:lnTo>
                  <a:lnTo>
                    <a:pt x="1112" y="184"/>
                  </a:lnTo>
                  <a:lnTo>
                    <a:pt x="1111" y="184"/>
                  </a:lnTo>
                  <a:lnTo>
                    <a:pt x="1111" y="185"/>
                  </a:lnTo>
                  <a:lnTo>
                    <a:pt x="1110" y="185"/>
                  </a:lnTo>
                  <a:lnTo>
                    <a:pt x="1109" y="186"/>
                  </a:lnTo>
                  <a:lnTo>
                    <a:pt x="1108" y="186"/>
                  </a:lnTo>
                  <a:lnTo>
                    <a:pt x="1108" y="187"/>
                  </a:lnTo>
                  <a:lnTo>
                    <a:pt x="1107" y="187"/>
                  </a:lnTo>
                  <a:lnTo>
                    <a:pt x="1106" y="188"/>
                  </a:lnTo>
                  <a:lnTo>
                    <a:pt x="1104" y="189"/>
                  </a:lnTo>
                  <a:lnTo>
                    <a:pt x="1103" y="191"/>
                  </a:lnTo>
                  <a:lnTo>
                    <a:pt x="1102" y="192"/>
                  </a:lnTo>
                  <a:lnTo>
                    <a:pt x="1102" y="193"/>
                  </a:lnTo>
                  <a:lnTo>
                    <a:pt x="1102" y="194"/>
                  </a:lnTo>
                  <a:lnTo>
                    <a:pt x="1101" y="195"/>
                  </a:lnTo>
                  <a:lnTo>
                    <a:pt x="1100" y="196"/>
                  </a:lnTo>
                  <a:lnTo>
                    <a:pt x="1100" y="197"/>
                  </a:lnTo>
                  <a:lnTo>
                    <a:pt x="1099" y="197"/>
                  </a:lnTo>
                  <a:lnTo>
                    <a:pt x="1100" y="197"/>
                  </a:lnTo>
                  <a:lnTo>
                    <a:pt x="1100" y="198"/>
                  </a:lnTo>
                  <a:lnTo>
                    <a:pt x="1099" y="198"/>
                  </a:lnTo>
                  <a:lnTo>
                    <a:pt x="1099" y="200"/>
                  </a:lnTo>
                  <a:lnTo>
                    <a:pt x="1096" y="201"/>
                  </a:lnTo>
                  <a:lnTo>
                    <a:pt x="1096" y="202"/>
                  </a:lnTo>
                  <a:lnTo>
                    <a:pt x="1098" y="202"/>
                  </a:lnTo>
                  <a:lnTo>
                    <a:pt x="1096" y="203"/>
                  </a:lnTo>
                  <a:lnTo>
                    <a:pt x="1095" y="204"/>
                  </a:lnTo>
                  <a:lnTo>
                    <a:pt x="1094" y="204"/>
                  </a:lnTo>
                  <a:lnTo>
                    <a:pt x="1093" y="204"/>
                  </a:lnTo>
                  <a:lnTo>
                    <a:pt x="1093" y="205"/>
                  </a:lnTo>
                  <a:lnTo>
                    <a:pt x="1092" y="205"/>
                  </a:lnTo>
                  <a:lnTo>
                    <a:pt x="1091" y="205"/>
                  </a:lnTo>
                  <a:lnTo>
                    <a:pt x="1090" y="206"/>
                  </a:lnTo>
                  <a:lnTo>
                    <a:pt x="1085" y="208"/>
                  </a:lnTo>
                  <a:lnTo>
                    <a:pt x="1084" y="208"/>
                  </a:lnTo>
                  <a:lnTo>
                    <a:pt x="1082" y="206"/>
                  </a:lnTo>
                  <a:lnTo>
                    <a:pt x="1081" y="208"/>
                  </a:lnTo>
                  <a:lnTo>
                    <a:pt x="1079" y="208"/>
                  </a:lnTo>
                  <a:lnTo>
                    <a:pt x="1078" y="208"/>
                  </a:lnTo>
                  <a:lnTo>
                    <a:pt x="1078" y="209"/>
                  </a:lnTo>
                  <a:lnTo>
                    <a:pt x="1075" y="209"/>
                  </a:lnTo>
                  <a:lnTo>
                    <a:pt x="1073" y="209"/>
                  </a:lnTo>
                  <a:lnTo>
                    <a:pt x="1072" y="209"/>
                  </a:lnTo>
                  <a:lnTo>
                    <a:pt x="1070" y="210"/>
                  </a:lnTo>
                  <a:lnTo>
                    <a:pt x="1069" y="210"/>
                  </a:lnTo>
                  <a:lnTo>
                    <a:pt x="1068" y="210"/>
                  </a:lnTo>
                  <a:lnTo>
                    <a:pt x="1066" y="210"/>
                  </a:lnTo>
                  <a:lnTo>
                    <a:pt x="1065" y="210"/>
                  </a:lnTo>
                  <a:lnTo>
                    <a:pt x="1065" y="211"/>
                  </a:lnTo>
                  <a:lnTo>
                    <a:pt x="1064" y="211"/>
                  </a:lnTo>
                  <a:lnTo>
                    <a:pt x="1063" y="210"/>
                  </a:lnTo>
                  <a:lnTo>
                    <a:pt x="1058" y="210"/>
                  </a:lnTo>
                  <a:lnTo>
                    <a:pt x="1057" y="210"/>
                  </a:lnTo>
                  <a:lnTo>
                    <a:pt x="1056" y="210"/>
                  </a:lnTo>
                  <a:lnTo>
                    <a:pt x="1051" y="210"/>
                  </a:lnTo>
                  <a:lnTo>
                    <a:pt x="1050" y="209"/>
                  </a:lnTo>
                  <a:lnTo>
                    <a:pt x="1049" y="209"/>
                  </a:lnTo>
                  <a:lnTo>
                    <a:pt x="1049" y="208"/>
                  </a:lnTo>
                  <a:lnTo>
                    <a:pt x="1048" y="206"/>
                  </a:lnTo>
                  <a:lnTo>
                    <a:pt x="1047" y="206"/>
                  </a:lnTo>
                  <a:lnTo>
                    <a:pt x="1046" y="204"/>
                  </a:lnTo>
                  <a:lnTo>
                    <a:pt x="1044" y="203"/>
                  </a:lnTo>
                  <a:lnTo>
                    <a:pt x="1043" y="202"/>
                  </a:lnTo>
                  <a:lnTo>
                    <a:pt x="1042" y="203"/>
                  </a:lnTo>
                  <a:lnTo>
                    <a:pt x="1040" y="203"/>
                  </a:lnTo>
                  <a:lnTo>
                    <a:pt x="1034" y="203"/>
                  </a:lnTo>
                  <a:lnTo>
                    <a:pt x="1031" y="203"/>
                  </a:lnTo>
                  <a:lnTo>
                    <a:pt x="1030" y="203"/>
                  </a:lnTo>
                  <a:lnTo>
                    <a:pt x="1029" y="203"/>
                  </a:lnTo>
                  <a:lnTo>
                    <a:pt x="1029" y="202"/>
                  </a:lnTo>
                  <a:lnTo>
                    <a:pt x="1027" y="202"/>
                  </a:lnTo>
                  <a:lnTo>
                    <a:pt x="1027" y="203"/>
                  </a:lnTo>
                  <a:lnTo>
                    <a:pt x="1026" y="203"/>
                  </a:lnTo>
                  <a:lnTo>
                    <a:pt x="1025" y="203"/>
                  </a:lnTo>
                  <a:lnTo>
                    <a:pt x="1016" y="203"/>
                  </a:lnTo>
                  <a:lnTo>
                    <a:pt x="1015" y="203"/>
                  </a:lnTo>
                  <a:lnTo>
                    <a:pt x="1014" y="203"/>
                  </a:lnTo>
                  <a:lnTo>
                    <a:pt x="1012" y="203"/>
                  </a:lnTo>
                  <a:lnTo>
                    <a:pt x="1010" y="203"/>
                  </a:lnTo>
                  <a:lnTo>
                    <a:pt x="1009" y="203"/>
                  </a:lnTo>
                  <a:lnTo>
                    <a:pt x="1007" y="203"/>
                  </a:lnTo>
                  <a:lnTo>
                    <a:pt x="1005" y="203"/>
                  </a:lnTo>
                  <a:lnTo>
                    <a:pt x="1004" y="204"/>
                  </a:lnTo>
                  <a:lnTo>
                    <a:pt x="1003" y="204"/>
                  </a:lnTo>
                  <a:lnTo>
                    <a:pt x="999" y="205"/>
                  </a:lnTo>
                  <a:lnTo>
                    <a:pt x="998" y="205"/>
                  </a:lnTo>
                  <a:lnTo>
                    <a:pt x="996" y="205"/>
                  </a:lnTo>
                  <a:lnTo>
                    <a:pt x="994" y="202"/>
                  </a:lnTo>
                  <a:lnTo>
                    <a:pt x="992" y="202"/>
                  </a:lnTo>
                  <a:lnTo>
                    <a:pt x="991" y="202"/>
                  </a:lnTo>
                  <a:lnTo>
                    <a:pt x="990" y="202"/>
                  </a:lnTo>
                  <a:lnTo>
                    <a:pt x="989" y="201"/>
                  </a:lnTo>
                  <a:lnTo>
                    <a:pt x="988" y="201"/>
                  </a:lnTo>
                  <a:lnTo>
                    <a:pt x="987" y="201"/>
                  </a:lnTo>
                  <a:lnTo>
                    <a:pt x="986" y="201"/>
                  </a:lnTo>
                  <a:lnTo>
                    <a:pt x="986" y="202"/>
                  </a:lnTo>
                  <a:lnTo>
                    <a:pt x="986" y="203"/>
                  </a:lnTo>
                  <a:lnTo>
                    <a:pt x="984" y="203"/>
                  </a:lnTo>
                  <a:lnTo>
                    <a:pt x="983" y="203"/>
                  </a:lnTo>
                  <a:lnTo>
                    <a:pt x="982" y="203"/>
                  </a:lnTo>
                  <a:lnTo>
                    <a:pt x="981" y="203"/>
                  </a:lnTo>
                  <a:lnTo>
                    <a:pt x="980" y="203"/>
                  </a:lnTo>
                  <a:lnTo>
                    <a:pt x="979" y="204"/>
                  </a:lnTo>
                  <a:lnTo>
                    <a:pt x="978" y="203"/>
                  </a:lnTo>
                  <a:lnTo>
                    <a:pt x="977" y="203"/>
                  </a:lnTo>
                  <a:lnTo>
                    <a:pt x="974" y="204"/>
                  </a:lnTo>
                  <a:lnTo>
                    <a:pt x="973" y="204"/>
                  </a:lnTo>
                  <a:lnTo>
                    <a:pt x="972" y="204"/>
                  </a:lnTo>
                  <a:lnTo>
                    <a:pt x="972" y="205"/>
                  </a:lnTo>
                  <a:lnTo>
                    <a:pt x="971" y="205"/>
                  </a:lnTo>
                  <a:lnTo>
                    <a:pt x="970" y="205"/>
                  </a:lnTo>
                  <a:lnTo>
                    <a:pt x="969" y="205"/>
                  </a:lnTo>
                  <a:lnTo>
                    <a:pt x="967" y="204"/>
                  </a:lnTo>
                  <a:lnTo>
                    <a:pt x="966" y="204"/>
                  </a:lnTo>
                  <a:lnTo>
                    <a:pt x="965" y="205"/>
                  </a:lnTo>
                  <a:lnTo>
                    <a:pt x="963" y="205"/>
                  </a:lnTo>
                  <a:lnTo>
                    <a:pt x="962" y="205"/>
                  </a:lnTo>
                  <a:lnTo>
                    <a:pt x="961" y="205"/>
                  </a:lnTo>
                  <a:lnTo>
                    <a:pt x="961" y="204"/>
                  </a:lnTo>
                  <a:lnTo>
                    <a:pt x="960" y="203"/>
                  </a:lnTo>
                  <a:lnTo>
                    <a:pt x="958" y="203"/>
                  </a:lnTo>
                  <a:lnTo>
                    <a:pt x="957" y="203"/>
                  </a:lnTo>
                  <a:lnTo>
                    <a:pt x="956" y="203"/>
                  </a:lnTo>
                  <a:lnTo>
                    <a:pt x="955" y="202"/>
                  </a:lnTo>
                  <a:lnTo>
                    <a:pt x="955" y="201"/>
                  </a:lnTo>
                  <a:lnTo>
                    <a:pt x="948" y="201"/>
                  </a:lnTo>
                  <a:lnTo>
                    <a:pt x="947" y="202"/>
                  </a:lnTo>
                  <a:lnTo>
                    <a:pt x="945" y="203"/>
                  </a:lnTo>
                  <a:lnTo>
                    <a:pt x="944" y="203"/>
                  </a:lnTo>
                  <a:lnTo>
                    <a:pt x="943" y="204"/>
                  </a:lnTo>
                  <a:lnTo>
                    <a:pt x="941" y="204"/>
                  </a:lnTo>
                  <a:lnTo>
                    <a:pt x="941" y="205"/>
                  </a:lnTo>
                  <a:lnTo>
                    <a:pt x="939" y="206"/>
                  </a:lnTo>
                  <a:lnTo>
                    <a:pt x="937" y="210"/>
                  </a:lnTo>
                  <a:lnTo>
                    <a:pt x="935" y="212"/>
                  </a:lnTo>
                  <a:lnTo>
                    <a:pt x="935" y="214"/>
                  </a:lnTo>
                  <a:lnTo>
                    <a:pt x="934" y="214"/>
                  </a:lnTo>
                  <a:lnTo>
                    <a:pt x="934" y="215"/>
                  </a:lnTo>
                  <a:lnTo>
                    <a:pt x="934" y="217"/>
                  </a:lnTo>
                  <a:lnTo>
                    <a:pt x="932" y="218"/>
                  </a:lnTo>
                  <a:lnTo>
                    <a:pt x="932" y="219"/>
                  </a:lnTo>
                  <a:lnTo>
                    <a:pt x="932" y="221"/>
                  </a:lnTo>
                  <a:lnTo>
                    <a:pt x="931" y="222"/>
                  </a:lnTo>
                  <a:lnTo>
                    <a:pt x="930" y="223"/>
                  </a:lnTo>
                  <a:lnTo>
                    <a:pt x="930" y="225"/>
                  </a:lnTo>
                  <a:lnTo>
                    <a:pt x="930" y="227"/>
                  </a:lnTo>
                  <a:lnTo>
                    <a:pt x="930" y="228"/>
                  </a:lnTo>
                  <a:lnTo>
                    <a:pt x="929" y="228"/>
                  </a:lnTo>
                  <a:lnTo>
                    <a:pt x="929" y="229"/>
                  </a:lnTo>
                  <a:lnTo>
                    <a:pt x="929" y="230"/>
                  </a:lnTo>
                  <a:lnTo>
                    <a:pt x="930" y="235"/>
                  </a:lnTo>
                  <a:lnTo>
                    <a:pt x="931" y="237"/>
                  </a:lnTo>
                  <a:lnTo>
                    <a:pt x="931" y="238"/>
                  </a:lnTo>
                  <a:lnTo>
                    <a:pt x="931" y="239"/>
                  </a:lnTo>
                  <a:lnTo>
                    <a:pt x="931" y="240"/>
                  </a:lnTo>
                  <a:lnTo>
                    <a:pt x="932" y="244"/>
                  </a:lnTo>
                  <a:lnTo>
                    <a:pt x="932" y="245"/>
                  </a:lnTo>
                  <a:lnTo>
                    <a:pt x="938" y="254"/>
                  </a:lnTo>
                  <a:lnTo>
                    <a:pt x="939" y="254"/>
                  </a:lnTo>
                  <a:lnTo>
                    <a:pt x="940" y="255"/>
                  </a:lnTo>
                  <a:lnTo>
                    <a:pt x="941" y="256"/>
                  </a:lnTo>
                  <a:lnTo>
                    <a:pt x="943" y="255"/>
                  </a:lnTo>
                  <a:lnTo>
                    <a:pt x="944" y="254"/>
                  </a:lnTo>
                  <a:lnTo>
                    <a:pt x="945" y="255"/>
                  </a:lnTo>
                  <a:lnTo>
                    <a:pt x="945" y="256"/>
                  </a:lnTo>
                  <a:lnTo>
                    <a:pt x="946" y="256"/>
                  </a:lnTo>
                  <a:lnTo>
                    <a:pt x="946" y="258"/>
                  </a:lnTo>
                  <a:lnTo>
                    <a:pt x="947" y="258"/>
                  </a:lnTo>
                  <a:lnTo>
                    <a:pt x="948" y="258"/>
                  </a:lnTo>
                  <a:lnTo>
                    <a:pt x="948" y="259"/>
                  </a:lnTo>
                  <a:lnTo>
                    <a:pt x="951" y="262"/>
                  </a:lnTo>
                  <a:lnTo>
                    <a:pt x="951" y="263"/>
                  </a:lnTo>
                  <a:lnTo>
                    <a:pt x="952" y="263"/>
                  </a:lnTo>
                  <a:lnTo>
                    <a:pt x="951" y="263"/>
                  </a:lnTo>
                  <a:lnTo>
                    <a:pt x="951" y="264"/>
                  </a:lnTo>
                  <a:lnTo>
                    <a:pt x="951" y="265"/>
                  </a:lnTo>
                  <a:lnTo>
                    <a:pt x="951" y="267"/>
                  </a:lnTo>
                  <a:lnTo>
                    <a:pt x="953" y="269"/>
                  </a:lnTo>
                  <a:lnTo>
                    <a:pt x="953" y="270"/>
                  </a:lnTo>
                  <a:lnTo>
                    <a:pt x="953" y="271"/>
                  </a:lnTo>
                  <a:lnTo>
                    <a:pt x="954" y="272"/>
                  </a:lnTo>
                  <a:lnTo>
                    <a:pt x="954" y="273"/>
                  </a:lnTo>
                  <a:lnTo>
                    <a:pt x="956" y="272"/>
                  </a:lnTo>
                  <a:lnTo>
                    <a:pt x="960" y="271"/>
                  </a:lnTo>
                  <a:lnTo>
                    <a:pt x="961" y="271"/>
                  </a:lnTo>
                  <a:lnTo>
                    <a:pt x="960" y="272"/>
                  </a:lnTo>
                  <a:lnTo>
                    <a:pt x="961" y="272"/>
                  </a:lnTo>
                  <a:lnTo>
                    <a:pt x="961" y="273"/>
                  </a:lnTo>
                  <a:lnTo>
                    <a:pt x="962" y="273"/>
                  </a:lnTo>
                  <a:lnTo>
                    <a:pt x="965" y="272"/>
                  </a:lnTo>
                  <a:lnTo>
                    <a:pt x="966" y="272"/>
                  </a:lnTo>
                  <a:lnTo>
                    <a:pt x="967" y="273"/>
                  </a:lnTo>
                  <a:lnTo>
                    <a:pt x="969" y="275"/>
                  </a:lnTo>
                  <a:lnTo>
                    <a:pt x="971" y="273"/>
                  </a:lnTo>
                  <a:lnTo>
                    <a:pt x="971" y="272"/>
                  </a:lnTo>
                  <a:lnTo>
                    <a:pt x="973" y="270"/>
                  </a:lnTo>
                  <a:lnTo>
                    <a:pt x="973" y="269"/>
                  </a:lnTo>
                  <a:lnTo>
                    <a:pt x="973" y="267"/>
                  </a:lnTo>
                  <a:lnTo>
                    <a:pt x="974" y="265"/>
                  </a:lnTo>
                  <a:lnTo>
                    <a:pt x="974" y="264"/>
                  </a:lnTo>
                  <a:lnTo>
                    <a:pt x="975" y="264"/>
                  </a:lnTo>
                  <a:lnTo>
                    <a:pt x="977" y="264"/>
                  </a:lnTo>
                  <a:lnTo>
                    <a:pt x="977" y="263"/>
                  </a:lnTo>
                  <a:lnTo>
                    <a:pt x="978" y="262"/>
                  </a:lnTo>
                  <a:lnTo>
                    <a:pt x="979" y="261"/>
                  </a:lnTo>
                  <a:lnTo>
                    <a:pt x="980" y="259"/>
                  </a:lnTo>
                  <a:lnTo>
                    <a:pt x="982" y="256"/>
                  </a:lnTo>
                  <a:lnTo>
                    <a:pt x="983" y="255"/>
                  </a:lnTo>
                  <a:lnTo>
                    <a:pt x="986" y="253"/>
                  </a:lnTo>
                  <a:lnTo>
                    <a:pt x="987" y="253"/>
                  </a:lnTo>
                  <a:lnTo>
                    <a:pt x="988" y="253"/>
                  </a:lnTo>
                  <a:lnTo>
                    <a:pt x="988" y="252"/>
                  </a:lnTo>
                  <a:lnTo>
                    <a:pt x="989" y="251"/>
                  </a:lnTo>
                  <a:lnTo>
                    <a:pt x="990" y="251"/>
                  </a:lnTo>
                  <a:lnTo>
                    <a:pt x="991" y="251"/>
                  </a:lnTo>
                  <a:lnTo>
                    <a:pt x="991" y="252"/>
                  </a:lnTo>
                  <a:lnTo>
                    <a:pt x="991" y="254"/>
                  </a:lnTo>
                  <a:lnTo>
                    <a:pt x="992" y="255"/>
                  </a:lnTo>
                  <a:lnTo>
                    <a:pt x="994" y="256"/>
                  </a:lnTo>
                  <a:lnTo>
                    <a:pt x="996" y="256"/>
                  </a:lnTo>
                  <a:lnTo>
                    <a:pt x="998" y="256"/>
                  </a:lnTo>
                  <a:lnTo>
                    <a:pt x="999" y="256"/>
                  </a:lnTo>
                  <a:lnTo>
                    <a:pt x="1001" y="256"/>
                  </a:lnTo>
                  <a:lnTo>
                    <a:pt x="1003" y="256"/>
                  </a:lnTo>
                  <a:lnTo>
                    <a:pt x="1004" y="255"/>
                  </a:lnTo>
                  <a:lnTo>
                    <a:pt x="1005" y="255"/>
                  </a:lnTo>
                  <a:lnTo>
                    <a:pt x="1006" y="255"/>
                  </a:lnTo>
                  <a:lnTo>
                    <a:pt x="1007" y="255"/>
                  </a:lnTo>
                  <a:lnTo>
                    <a:pt x="1008" y="255"/>
                  </a:lnTo>
                  <a:lnTo>
                    <a:pt x="1009" y="254"/>
                  </a:lnTo>
                  <a:lnTo>
                    <a:pt x="1009" y="253"/>
                  </a:lnTo>
                  <a:lnTo>
                    <a:pt x="1009" y="252"/>
                  </a:lnTo>
                  <a:lnTo>
                    <a:pt x="1009" y="251"/>
                  </a:lnTo>
                  <a:lnTo>
                    <a:pt x="1010" y="250"/>
                  </a:lnTo>
                  <a:lnTo>
                    <a:pt x="1012" y="250"/>
                  </a:lnTo>
                  <a:lnTo>
                    <a:pt x="1018" y="250"/>
                  </a:lnTo>
                  <a:lnTo>
                    <a:pt x="1021" y="250"/>
                  </a:lnTo>
                  <a:lnTo>
                    <a:pt x="1022" y="248"/>
                  </a:lnTo>
                  <a:lnTo>
                    <a:pt x="1024" y="250"/>
                  </a:lnTo>
                  <a:lnTo>
                    <a:pt x="1026" y="250"/>
                  </a:lnTo>
                  <a:lnTo>
                    <a:pt x="1027" y="250"/>
                  </a:lnTo>
                  <a:lnTo>
                    <a:pt x="1029" y="250"/>
                  </a:lnTo>
                  <a:lnTo>
                    <a:pt x="1030" y="251"/>
                  </a:lnTo>
                  <a:lnTo>
                    <a:pt x="1031" y="251"/>
                  </a:lnTo>
                  <a:lnTo>
                    <a:pt x="1033" y="250"/>
                  </a:lnTo>
                  <a:lnTo>
                    <a:pt x="1038" y="250"/>
                  </a:lnTo>
                  <a:lnTo>
                    <a:pt x="1039" y="250"/>
                  </a:lnTo>
                  <a:lnTo>
                    <a:pt x="1039" y="248"/>
                  </a:lnTo>
                  <a:lnTo>
                    <a:pt x="1040" y="248"/>
                  </a:lnTo>
                  <a:lnTo>
                    <a:pt x="1037" y="247"/>
                  </a:lnTo>
                  <a:lnTo>
                    <a:pt x="1035" y="247"/>
                  </a:lnTo>
                  <a:lnTo>
                    <a:pt x="1033" y="246"/>
                  </a:lnTo>
                  <a:lnTo>
                    <a:pt x="1032" y="246"/>
                  </a:lnTo>
                  <a:lnTo>
                    <a:pt x="1031" y="246"/>
                  </a:lnTo>
                  <a:lnTo>
                    <a:pt x="1031" y="245"/>
                  </a:lnTo>
                  <a:lnTo>
                    <a:pt x="1032" y="245"/>
                  </a:lnTo>
                  <a:lnTo>
                    <a:pt x="1033" y="245"/>
                  </a:lnTo>
                  <a:lnTo>
                    <a:pt x="1033" y="244"/>
                  </a:lnTo>
                  <a:lnTo>
                    <a:pt x="1034" y="244"/>
                  </a:lnTo>
                  <a:lnTo>
                    <a:pt x="1035" y="244"/>
                  </a:lnTo>
                  <a:lnTo>
                    <a:pt x="1039" y="244"/>
                  </a:lnTo>
                  <a:lnTo>
                    <a:pt x="1040" y="244"/>
                  </a:lnTo>
                  <a:lnTo>
                    <a:pt x="1041" y="244"/>
                  </a:lnTo>
                  <a:lnTo>
                    <a:pt x="1042" y="244"/>
                  </a:lnTo>
                  <a:lnTo>
                    <a:pt x="1042" y="243"/>
                  </a:lnTo>
                  <a:lnTo>
                    <a:pt x="1042" y="242"/>
                  </a:lnTo>
                  <a:lnTo>
                    <a:pt x="1043" y="242"/>
                  </a:lnTo>
                  <a:lnTo>
                    <a:pt x="1050" y="243"/>
                  </a:lnTo>
                  <a:lnTo>
                    <a:pt x="1051" y="243"/>
                  </a:lnTo>
                  <a:lnTo>
                    <a:pt x="1053" y="244"/>
                  </a:lnTo>
                  <a:lnTo>
                    <a:pt x="1056" y="245"/>
                  </a:lnTo>
                  <a:lnTo>
                    <a:pt x="1057" y="245"/>
                  </a:lnTo>
                  <a:lnTo>
                    <a:pt x="1056" y="246"/>
                  </a:lnTo>
                  <a:lnTo>
                    <a:pt x="1057" y="247"/>
                  </a:lnTo>
                  <a:lnTo>
                    <a:pt x="1057" y="248"/>
                  </a:lnTo>
                  <a:lnTo>
                    <a:pt x="1058" y="250"/>
                  </a:lnTo>
                  <a:lnTo>
                    <a:pt x="1057" y="251"/>
                  </a:lnTo>
                  <a:lnTo>
                    <a:pt x="1057" y="252"/>
                  </a:lnTo>
                  <a:lnTo>
                    <a:pt x="1057" y="253"/>
                  </a:lnTo>
                  <a:lnTo>
                    <a:pt x="1056" y="254"/>
                  </a:lnTo>
                  <a:lnTo>
                    <a:pt x="1056" y="258"/>
                  </a:lnTo>
                  <a:lnTo>
                    <a:pt x="1055" y="259"/>
                  </a:lnTo>
                  <a:lnTo>
                    <a:pt x="1053" y="260"/>
                  </a:lnTo>
                  <a:lnTo>
                    <a:pt x="1052" y="260"/>
                  </a:lnTo>
                  <a:lnTo>
                    <a:pt x="1051" y="260"/>
                  </a:lnTo>
                  <a:lnTo>
                    <a:pt x="1050" y="260"/>
                  </a:lnTo>
                  <a:lnTo>
                    <a:pt x="1049" y="258"/>
                  </a:lnTo>
                  <a:lnTo>
                    <a:pt x="1048" y="258"/>
                  </a:lnTo>
                  <a:lnTo>
                    <a:pt x="1047" y="256"/>
                  </a:lnTo>
                  <a:lnTo>
                    <a:pt x="1047" y="255"/>
                  </a:lnTo>
                  <a:lnTo>
                    <a:pt x="1047" y="254"/>
                  </a:lnTo>
                  <a:lnTo>
                    <a:pt x="1046" y="253"/>
                  </a:lnTo>
                  <a:lnTo>
                    <a:pt x="1044" y="252"/>
                  </a:lnTo>
                  <a:lnTo>
                    <a:pt x="1043" y="254"/>
                  </a:lnTo>
                  <a:lnTo>
                    <a:pt x="1042" y="254"/>
                  </a:lnTo>
                  <a:lnTo>
                    <a:pt x="1041" y="254"/>
                  </a:lnTo>
                  <a:lnTo>
                    <a:pt x="1038" y="254"/>
                  </a:lnTo>
                  <a:lnTo>
                    <a:pt x="1037" y="255"/>
                  </a:lnTo>
                  <a:lnTo>
                    <a:pt x="1035" y="254"/>
                  </a:lnTo>
                  <a:lnTo>
                    <a:pt x="1034" y="255"/>
                  </a:lnTo>
                  <a:lnTo>
                    <a:pt x="1032" y="259"/>
                  </a:lnTo>
                  <a:lnTo>
                    <a:pt x="1032" y="260"/>
                  </a:lnTo>
                  <a:lnTo>
                    <a:pt x="1031" y="261"/>
                  </a:lnTo>
                  <a:lnTo>
                    <a:pt x="1031" y="262"/>
                  </a:lnTo>
                  <a:lnTo>
                    <a:pt x="1030" y="262"/>
                  </a:lnTo>
                  <a:lnTo>
                    <a:pt x="1030" y="263"/>
                  </a:lnTo>
                  <a:lnTo>
                    <a:pt x="1029" y="263"/>
                  </a:lnTo>
                  <a:lnTo>
                    <a:pt x="1027" y="264"/>
                  </a:lnTo>
                  <a:lnTo>
                    <a:pt x="1027" y="265"/>
                  </a:lnTo>
                  <a:lnTo>
                    <a:pt x="1027" y="267"/>
                  </a:lnTo>
                  <a:lnTo>
                    <a:pt x="1025" y="268"/>
                  </a:lnTo>
                  <a:lnTo>
                    <a:pt x="1023" y="270"/>
                  </a:lnTo>
                  <a:lnTo>
                    <a:pt x="1022" y="271"/>
                  </a:lnTo>
                  <a:lnTo>
                    <a:pt x="1022" y="272"/>
                  </a:lnTo>
                  <a:lnTo>
                    <a:pt x="1018" y="275"/>
                  </a:lnTo>
                  <a:lnTo>
                    <a:pt x="1018" y="276"/>
                  </a:lnTo>
                  <a:lnTo>
                    <a:pt x="1017" y="277"/>
                  </a:lnTo>
                  <a:lnTo>
                    <a:pt x="1015" y="278"/>
                  </a:lnTo>
                  <a:lnTo>
                    <a:pt x="1013" y="280"/>
                  </a:lnTo>
                  <a:lnTo>
                    <a:pt x="1012" y="281"/>
                  </a:lnTo>
                  <a:lnTo>
                    <a:pt x="1010" y="281"/>
                  </a:lnTo>
                  <a:lnTo>
                    <a:pt x="1009" y="280"/>
                  </a:lnTo>
                  <a:lnTo>
                    <a:pt x="1008" y="280"/>
                  </a:lnTo>
                  <a:lnTo>
                    <a:pt x="1007" y="281"/>
                  </a:lnTo>
                  <a:lnTo>
                    <a:pt x="1006" y="281"/>
                  </a:lnTo>
                  <a:lnTo>
                    <a:pt x="1005" y="281"/>
                  </a:lnTo>
                  <a:lnTo>
                    <a:pt x="1004" y="281"/>
                  </a:lnTo>
                  <a:lnTo>
                    <a:pt x="1004" y="283"/>
                  </a:lnTo>
                  <a:lnTo>
                    <a:pt x="1003" y="283"/>
                  </a:lnTo>
                  <a:lnTo>
                    <a:pt x="1001" y="284"/>
                  </a:lnTo>
                  <a:lnTo>
                    <a:pt x="1001" y="283"/>
                  </a:lnTo>
                  <a:lnTo>
                    <a:pt x="1000" y="284"/>
                  </a:lnTo>
                  <a:lnTo>
                    <a:pt x="998" y="284"/>
                  </a:lnTo>
                  <a:lnTo>
                    <a:pt x="997" y="285"/>
                  </a:lnTo>
                  <a:lnTo>
                    <a:pt x="996" y="285"/>
                  </a:lnTo>
                  <a:lnTo>
                    <a:pt x="996" y="286"/>
                  </a:lnTo>
                  <a:lnTo>
                    <a:pt x="996" y="287"/>
                  </a:lnTo>
                  <a:lnTo>
                    <a:pt x="995" y="289"/>
                  </a:lnTo>
                  <a:lnTo>
                    <a:pt x="994" y="290"/>
                  </a:lnTo>
                  <a:lnTo>
                    <a:pt x="994" y="292"/>
                  </a:lnTo>
                  <a:lnTo>
                    <a:pt x="992" y="293"/>
                  </a:lnTo>
                  <a:lnTo>
                    <a:pt x="991" y="293"/>
                  </a:lnTo>
                  <a:lnTo>
                    <a:pt x="990" y="293"/>
                  </a:lnTo>
                  <a:lnTo>
                    <a:pt x="988" y="293"/>
                  </a:lnTo>
                  <a:lnTo>
                    <a:pt x="987" y="293"/>
                  </a:lnTo>
                  <a:lnTo>
                    <a:pt x="986" y="292"/>
                  </a:lnTo>
                  <a:lnTo>
                    <a:pt x="984" y="290"/>
                  </a:lnTo>
                  <a:lnTo>
                    <a:pt x="983" y="290"/>
                  </a:lnTo>
                  <a:lnTo>
                    <a:pt x="983" y="289"/>
                  </a:lnTo>
                  <a:lnTo>
                    <a:pt x="983" y="288"/>
                  </a:lnTo>
                  <a:lnTo>
                    <a:pt x="982" y="288"/>
                  </a:lnTo>
                  <a:lnTo>
                    <a:pt x="980" y="288"/>
                  </a:lnTo>
                  <a:lnTo>
                    <a:pt x="979" y="287"/>
                  </a:lnTo>
                  <a:lnTo>
                    <a:pt x="978" y="287"/>
                  </a:lnTo>
                  <a:lnTo>
                    <a:pt x="978" y="289"/>
                  </a:lnTo>
                  <a:lnTo>
                    <a:pt x="978" y="290"/>
                  </a:lnTo>
                  <a:lnTo>
                    <a:pt x="979" y="289"/>
                  </a:lnTo>
                  <a:lnTo>
                    <a:pt x="979" y="290"/>
                  </a:lnTo>
                  <a:lnTo>
                    <a:pt x="979" y="292"/>
                  </a:lnTo>
                  <a:lnTo>
                    <a:pt x="979" y="293"/>
                  </a:lnTo>
                  <a:lnTo>
                    <a:pt x="979" y="294"/>
                  </a:lnTo>
                  <a:lnTo>
                    <a:pt x="979" y="295"/>
                  </a:lnTo>
                  <a:lnTo>
                    <a:pt x="980" y="295"/>
                  </a:lnTo>
                  <a:lnTo>
                    <a:pt x="980" y="294"/>
                  </a:lnTo>
                  <a:lnTo>
                    <a:pt x="981" y="294"/>
                  </a:lnTo>
                  <a:lnTo>
                    <a:pt x="981" y="293"/>
                  </a:lnTo>
                  <a:lnTo>
                    <a:pt x="982" y="293"/>
                  </a:lnTo>
                  <a:lnTo>
                    <a:pt x="982" y="295"/>
                  </a:lnTo>
                  <a:lnTo>
                    <a:pt x="983" y="296"/>
                  </a:lnTo>
                  <a:lnTo>
                    <a:pt x="984" y="296"/>
                  </a:lnTo>
                  <a:lnTo>
                    <a:pt x="984" y="297"/>
                  </a:lnTo>
                  <a:lnTo>
                    <a:pt x="986" y="297"/>
                  </a:lnTo>
                  <a:lnTo>
                    <a:pt x="987" y="298"/>
                  </a:lnTo>
                  <a:lnTo>
                    <a:pt x="987" y="301"/>
                  </a:lnTo>
                  <a:lnTo>
                    <a:pt x="988" y="302"/>
                  </a:lnTo>
                  <a:lnTo>
                    <a:pt x="989" y="302"/>
                  </a:lnTo>
                  <a:lnTo>
                    <a:pt x="991" y="302"/>
                  </a:lnTo>
                  <a:lnTo>
                    <a:pt x="992" y="303"/>
                  </a:lnTo>
                  <a:lnTo>
                    <a:pt x="994" y="304"/>
                  </a:lnTo>
                  <a:lnTo>
                    <a:pt x="995" y="305"/>
                  </a:lnTo>
                  <a:lnTo>
                    <a:pt x="997" y="306"/>
                  </a:lnTo>
                  <a:lnTo>
                    <a:pt x="998" y="307"/>
                  </a:lnTo>
                  <a:lnTo>
                    <a:pt x="999" y="309"/>
                  </a:lnTo>
                  <a:lnTo>
                    <a:pt x="999" y="310"/>
                  </a:lnTo>
                  <a:lnTo>
                    <a:pt x="999" y="311"/>
                  </a:lnTo>
                  <a:lnTo>
                    <a:pt x="1001" y="313"/>
                  </a:lnTo>
                  <a:lnTo>
                    <a:pt x="1003" y="315"/>
                  </a:lnTo>
                  <a:lnTo>
                    <a:pt x="1003" y="317"/>
                  </a:lnTo>
                  <a:lnTo>
                    <a:pt x="1004" y="318"/>
                  </a:lnTo>
                  <a:lnTo>
                    <a:pt x="1005" y="319"/>
                  </a:lnTo>
                  <a:lnTo>
                    <a:pt x="1005" y="320"/>
                  </a:lnTo>
                  <a:lnTo>
                    <a:pt x="1004" y="321"/>
                  </a:lnTo>
                  <a:lnTo>
                    <a:pt x="1006" y="323"/>
                  </a:lnTo>
                  <a:lnTo>
                    <a:pt x="1007" y="325"/>
                  </a:lnTo>
                  <a:lnTo>
                    <a:pt x="1008" y="325"/>
                  </a:lnTo>
                  <a:lnTo>
                    <a:pt x="1009" y="325"/>
                  </a:lnTo>
                  <a:lnTo>
                    <a:pt x="1009" y="326"/>
                  </a:lnTo>
                  <a:lnTo>
                    <a:pt x="1010" y="326"/>
                  </a:lnTo>
                  <a:lnTo>
                    <a:pt x="1010" y="327"/>
                  </a:lnTo>
                  <a:lnTo>
                    <a:pt x="1010" y="328"/>
                  </a:lnTo>
                  <a:lnTo>
                    <a:pt x="1012" y="328"/>
                  </a:lnTo>
                  <a:lnTo>
                    <a:pt x="1013" y="328"/>
                  </a:lnTo>
                  <a:lnTo>
                    <a:pt x="1014" y="329"/>
                  </a:lnTo>
                  <a:lnTo>
                    <a:pt x="1015" y="330"/>
                  </a:lnTo>
                  <a:lnTo>
                    <a:pt x="1015" y="331"/>
                  </a:lnTo>
                  <a:lnTo>
                    <a:pt x="1014" y="334"/>
                  </a:lnTo>
                  <a:lnTo>
                    <a:pt x="1014" y="335"/>
                  </a:lnTo>
                  <a:lnTo>
                    <a:pt x="1015" y="335"/>
                  </a:lnTo>
                  <a:lnTo>
                    <a:pt x="1018" y="338"/>
                  </a:lnTo>
                  <a:lnTo>
                    <a:pt x="1020" y="337"/>
                  </a:lnTo>
                  <a:lnTo>
                    <a:pt x="1020" y="338"/>
                  </a:lnTo>
                  <a:lnTo>
                    <a:pt x="1021" y="338"/>
                  </a:lnTo>
                  <a:lnTo>
                    <a:pt x="1021" y="339"/>
                  </a:lnTo>
                  <a:lnTo>
                    <a:pt x="1021" y="338"/>
                  </a:lnTo>
                  <a:lnTo>
                    <a:pt x="1021" y="339"/>
                  </a:lnTo>
                  <a:lnTo>
                    <a:pt x="1020" y="340"/>
                  </a:lnTo>
                  <a:lnTo>
                    <a:pt x="1020" y="342"/>
                  </a:lnTo>
                  <a:lnTo>
                    <a:pt x="1020" y="343"/>
                  </a:lnTo>
                  <a:lnTo>
                    <a:pt x="1020" y="342"/>
                  </a:lnTo>
                  <a:lnTo>
                    <a:pt x="1018" y="342"/>
                  </a:lnTo>
                  <a:lnTo>
                    <a:pt x="1017" y="342"/>
                  </a:lnTo>
                  <a:lnTo>
                    <a:pt x="1016" y="342"/>
                  </a:lnTo>
                  <a:lnTo>
                    <a:pt x="1016" y="343"/>
                  </a:lnTo>
                  <a:lnTo>
                    <a:pt x="1015" y="345"/>
                  </a:lnTo>
                  <a:lnTo>
                    <a:pt x="1015" y="346"/>
                  </a:lnTo>
                  <a:lnTo>
                    <a:pt x="1017" y="346"/>
                  </a:lnTo>
                  <a:lnTo>
                    <a:pt x="1017" y="347"/>
                  </a:lnTo>
                  <a:lnTo>
                    <a:pt x="1018" y="348"/>
                  </a:lnTo>
                  <a:lnTo>
                    <a:pt x="1017" y="350"/>
                  </a:lnTo>
                  <a:lnTo>
                    <a:pt x="1017" y="348"/>
                  </a:lnTo>
                  <a:lnTo>
                    <a:pt x="1016" y="348"/>
                  </a:lnTo>
                  <a:lnTo>
                    <a:pt x="1016" y="347"/>
                  </a:lnTo>
                  <a:lnTo>
                    <a:pt x="1015" y="347"/>
                  </a:lnTo>
                  <a:lnTo>
                    <a:pt x="1015" y="346"/>
                  </a:lnTo>
                  <a:lnTo>
                    <a:pt x="1014" y="346"/>
                  </a:lnTo>
                  <a:lnTo>
                    <a:pt x="1014" y="347"/>
                  </a:lnTo>
                  <a:lnTo>
                    <a:pt x="1013" y="347"/>
                  </a:lnTo>
                  <a:lnTo>
                    <a:pt x="1013" y="348"/>
                  </a:lnTo>
                  <a:lnTo>
                    <a:pt x="1014" y="348"/>
                  </a:lnTo>
                  <a:lnTo>
                    <a:pt x="1014" y="350"/>
                  </a:lnTo>
                  <a:lnTo>
                    <a:pt x="1015" y="350"/>
                  </a:lnTo>
                  <a:lnTo>
                    <a:pt x="1014" y="351"/>
                  </a:lnTo>
                  <a:lnTo>
                    <a:pt x="1014" y="352"/>
                  </a:lnTo>
                  <a:lnTo>
                    <a:pt x="1014" y="353"/>
                  </a:lnTo>
                  <a:lnTo>
                    <a:pt x="1013" y="353"/>
                  </a:lnTo>
                  <a:lnTo>
                    <a:pt x="1012" y="354"/>
                  </a:lnTo>
                  <a:lnTo>
                    <a:pt x="1010" y="354"/>
                  </a:lnTo>
                  <a:lnTo>
                    <a:pt x="1012" y="355"/>
                  </a:lnTo>
                  <a:lnTo>
                    <a:pt x="1012" y="356"/>
                  </a:lnTo>
                  <a:lnTo>
                    <a:pt x="1013" y="357"/>
                  </a:lnTo>
                  <a:lnTo>
                    <a:pt x="1014" y="357"/>
                  </a:lnTo>
                  <a:lnTo>
                    <a:pt x="1014" y="359"/>
                  </a:lnTo>
                  <a:lnTo>
                    <a:pt x="1015" y="359"/>
                  </a:lnTo>
                  <a:lnTo>
                    <a:pt x="1016" y="360"/>
                  </a:lnTo>
                  <a:lnTo>
                    <a:pt x="1017" y="360"/>
                  </a:lnTo>
                  <a:lnTo>
                    <a:pt x="1017" y="361"/>
                  </a:lnTo>
                  <a:lnTo>
                    <a:pt x="1020" y="360"/>
                  </a:lnTo>
                  <a:lnTo>
                    <a:pt x="1020" y="361"/>
                  </a:lnTo>
                  <a:lnTo>
                    <a:pt x="1021" y="361"/>
                  </a:lnTo>
                  <a:lnTo>
                    <a:pt x="1021" y="362"/>
                  </a:lnTo>
                  <a:lnTo>
                    <a:pt x="1023" y="365"/>
                  </a:lnTo>
                  <a:lnTo>
                    <a:pt x="1024" y="365"/>
                  </a:lnTo>
                  <a:lnTo>
                    <a:pt x="1025" y="367"/>
                  </a:lnTo>
                  <a:lnTo>
                    <a:pt x="1027" y="367"/>
                  </a:lnTo>
                  <a:lnTo>
                    <a:pt x="1029" y="367"/>
                  </a:lnTo>
                  <a:lnTo>
                    <a:pt x="1029" y="368"/>
                  </a:lnTo>
                  <a:lnTo>
                    <a:pt x="1027" y="368"/>
                  </a:lnTo>
                  <a:lnTo>
                    <a:pt x="1026" y="369"/>
                  </a:lnTo>
                  <a:lnTo>
                    <a:pt x="1025" y="369"/>
                  </a:lnTo>
                  <a:lnTo>
                    <a:pt x="1024" y="369"/>
                  </a:lnTo>
                  <a:lnTo>
                    <a:pt x="1024" y="370"/>
                  </a:lnTo>
                  <a:lnTo>
                    <a:pt x="1026" y="370"/>
                  </a:lnTo>
                  <a:lnTo>
                    <a:pt x="1027" y="370"/>
                  </a:lnTo>
                  <a:lnTo>
                    <a:pt x="1029" y="371"/>
                  </a:lnTo>
                  <a:lnTo>
                    <a:pt x="1029" y="372"/>
                  </a:lnTo>
                  <a:lnTo>
                    <a:pt x="1029" y="373"/>
                  </a:lnTo>
                  <a:lnTo>
                    <a:pt x="1029" y="375"/>
                  </a:lnTo>
                  <a:lnTo>
                    <a:pt x="1030" y="376"/>
                  </a:lnTo>
                  <a:lnTo>
                    <a:pt x="1030" y="375"/>
                  </a:lnTo>
                  <a:lnTo>
                    <a:pt x="1031" y="376"/>
                  </a:lnTo>
                  <a:lnTo>
                    <a:pt x="1033" y="376"/>
                  </a:lnTo>
                  <a:lnTo>
                    <a:pt x="1034" y="376"/>
                  </a:lnTo>
                  <a:lnTo>
                    <a:pt x="1035" y="376"/>
                  </a:lnTo>
                  <a:lnTo>
                    <a:pt x="1033" y="373"/>
                  </a:lnTo>
                  <a:lnTo>
                    <a:pt x="1032" y="372"/>
                  </a:lnTo>
                  <a:lnTo>
                    <a:pt x="1033" y="372"/>
                  </a:lnTo>
                  <a:lnTo>
                    <a:pt x="1035" y="372"/>
                  </a:lnTo>
                  <a:lnTo>
                    <a:pt x="1037" y="375"/>
                  </a:lnTo>
                  <a:lnTo>
                    <a:pt x="1037" y="376"/>
                  </a:lnTo>
                  <a:lnTo>
                    <a:pt x="1038" y="378"/>
                  </a:lnTo>
                  <a:lnTo>
                    <a:pt x="1038" y="379"/>
                  </a:lnTo>
                  <a:lnTo>
                    <a:pt x="1037" y="380"/>
                  </a:lnTo>
                  <a:lnTo>
                    <a:pt x="1037" y="381"/>
                  </a:lnTo>
                  <a:lnTo>
                    <a:pt x="1038" y="382"/>
                  </a:lnTo>
                  <a:lnTo>
                    <a:pt x="1038" y="385"/>
                  </a:lnTo>
                  <a:lnTo>
                    <a:pt x="1037" y="386"/>
                  </a:lnTo>
                  <a:lnTo>
                    <a:pt x="1035" y="386"/>
                  </a:lnTo>
                  <a:lnTo>
                    <a:pt x="1035" y="387"/>
                  </a:lnTo>
                  <a:lnTo>
                    <a:pt x="1034" y="386"/>
                  </a:lnTo>
                  <a:lnTo>
                    <a:pt x="1032" y="385"/>
                  </a:lnTo>
                  <a:lnTo>
                    <a:pt x="1031" y="382"/>
                  </a:lnTo>
                  <a:lnTo>
                    <a:pt x="1030" y="382"/>
                  </a:lnTo>
                  <a:lnTo>
                    <a:pt x="1029" y="382"/>
                  </a:lnTo>
                  <a:lnTo>
                    <a:pt x="1031" y="385"/>
                  </a:lnTo>
                  <a:lnTo>
                    <a:pt x="1031" y="386"/>
                  </a:lnTo>
                  <a:lnTo>
                    <a:pt x="1032" y="386"/>
                  </a:lnTo>
                  <a:lnTo>
                    <a:pt x="1032" y="387"/>
                  </a:lnTo>
                  <a:lnTo>
                    <a:pt x="1032" y="388"/>
                  </a:lnTo>
                  <a:lnTo>
                    <a:pt x="1031" y="388"/>
                  </a:lnTo>
                  <a:lnTo>
                    <a:pt x="1030" y="387"/>
                  </a:lnTo>
                  <a:lnTo>
                    <a:pt x="1030" y="388"/>
                  </a:lnTo>
                  <a:lnTo>
                    <a:pt x="1029" y="388"/>
                  </a:lnTo>
                  <a:lnTo>
                    <a:pt x="1029" y="387"/>
                  </a:lnTo>
                  <a:lnTo>
                    <a:pt x="1027" y="386"/>
                  </a:lnTo>
                  <a:lnTo>
                    <a:pt x="1026" y="386"/>
                  </a:lnTo>
                  <a:lnTo>
                    <a:pt x="1024" y="386"/>
                  </a:lnTo>
                  <a:lnTo>
                    <a:pt x="1023" y="387"/>
                  </a:lnTo>
                  <a:lnTo>
                    <a:pt x="1022" y="387"/>
                  </a:lnTo>
                  <a:lnTo>
                    <a:pt x="1021" y="387"/>
                  </a:lnTo>
                  <a:lnTo>
                    <a:pt x="1020" y="386"/>
                  </a:lnTo>
                  <a:lnTo>
                    <a:pt x="1018" y="387"/>
                  </a:lnTo>
                  <a:lnTo>
                    <a:pt x="1016" y="387"/>
                  </a:lnTo>
                  <a:lnTo>
                    <a:pt x="1015" y="388"/>
                  </a:lnTo>
                  <a:lnTo>
                    <a:pt x="1013" y="388"/>
                  </a:lnTo>
                  <a:lnTo>
                    <a:pt x="1012" y="388"/>
                  </a:lnTo>
                  <a:lnTo>
                    <a:pt x="1012" y="389"/>
                  </a:lnTo>
                  <a:lnTo>
                    <a:pt x="1010" y="389"/>
                  </a:lnTo>
                  <a:lnTo>
                    <a:pt x="1009" y="389"/>
                  </a:lnTo>
                  <a:lnTo>
                    <a:pt x="1008" y="390"/>
                  </a:lnTo>
                  <a:lnTo>
                    <a:pt x="1007" y="390"/>
                  </a:lnTo>
                  <a:lnTo>
                    <a:pt x="1006" y="393"/>
                  </a:lnTo>
                  <a:lnTo>
                    <a:pt x="1006" y="394"/>
                  </a:lnTo>
                  <a:lnTo>
                    <a:pt x="1005" y="395"/>
                  </a:lnTo>
                  <a:lnTo>
                    <a:pt x="1005" y="397"/>
                  </a:lnTo>
                  <a:lnTo>
                    <a:pt x="1006" y="398"/>
                  </a:lnTo>
                  <a:lnTo>
                    <a:pt x="1007" y="399"/>
                  </a:lnTo>
                  <a:lnTo>
                    <a:pt x="1007" y="401"/>
                  </a:lnTo>
                  <a:lnTo>
                    <a:pt x="1008" y="401"/>
                  </a:lnTo>
                  <a:lnTo>
                    <a:pt x="1007" y="402"/>
                  </a:lnTo>
                  <a:lnTo>
                    <a:pt x="1006" y="402"/>
                  </a:lnTo>
                  <a:lnTo>
                    <a:pt x="1004" y="403"/>
                  </a:lnTo>
                  <a:lnTo>
                    <a:pt x="999" y="402"/>
                  </a:lnTo>
                  <a:lnTo>
                    <a:pt x="998" y="402"/>
                  </a:lnTo>
                  <a:lnTo>
                    <a:pt x="997" y="401"/>
                  </a:lnTo>
                  <a:lnTo>
                    <a:pt x="996" y="401"/>
                  </a:lnTo>
                  <a:lnTo>
                    <a:pt x="995" y="402"/>
                  </a:lnTo>
                  <a:lnTo>
                    <a:pt x="995" y="401"/>
                  </a:lnTo>
                  <a:lnTo>
                    <a:pt x="994" y="401"/>
                  </a:lnTo>
                  <a:lnTo>
                    <a:pt x="994" y="402"/>
                  </a:lnTo>
                  <a:lnTo>
                    <a:pt x="992" y="402"/>
                  </a:lnTo>
                  <a:lnTo>
                    <a:pt x="991" y="399"/>
                  </a:lnTo>
                  <a:lnTo>
                    <a:pt x="990" y="399"/>
                  </a:lnTo>
                  <a:lnTo>
                    <a:pt x="988" y="398"/>
                  </a:lnTo>
                  <a:lnTo>
                    <a:pt x="987" y="398"/>
                  </a:lnTo>
                  <a:lnTo>
                    <a:pt x="986" y="396"/>
                  </a:lnTo>
                  <a:lnTo>
                    <a:pt x="984" y="395"/>
                  </a:lnTo>
                  <a:lnTo>
                    <a:pt x="984" y="394"/>
                  </a:lnTo>
                  <a:lnTo>
                    <a:pt x="984" y="393"/>
                  </a:lnTo>
                  <a:lnTo>
                    <a:pt x="984" y="389"/>
                  </a:lnTo>
                  <a:lnTo>
                    <a:pt x="986" y="387"/>
                  </a:lnTo>
                  <a:lnTo>
                    <a:pt x="986" y="386"/>
                  </a:lnTo>
                  <a:lnTo>
                    <a:pt x="987" y="384"/>
                  </a:lnTo>
                  <a:lnTo>
                    <a:pt x="986" y="381"/>
                  </a:lnTo>
                  <a:lnTo>
                    <a:pt x="987" y="380"/>
                  </a:lnTo>
                  <a:lnTo>
                    <a:pt x="987" y="379"/>
                  </a:lnTo>
                  <a:lnTo>
                    <a:pt x="988" y="379"/>
                  </a:lnTo>
                  <a:lnTo>
                    <a:pt x="987" y="379"/>
                  </a:lnTo>
                  <a:lnTo>
                    <a:pt x="987" y="380"/>
                  </a:lnTo>
                  <a:lnTo>
                    <a:pt x="988" y="379"/>
                  </a:lnTo>
                  <a:lnTo>
                    <a:pt x="989" y="377"/>
                  </a:lnTo>
                  <a:lnTo>
                    <a:pt x="990" y="373"/>
                  </a:lnTo>
                  <a:lnTo>
                    <a:pt x="989" y="372"/>
                  </a:lnTo>
                  <a:lnTo>
                    <a:pt x="987" y="371"/>
                  </a:lnTo>
                  <a:lnTo>
                    <a:pt x="982" y="370"/>
                  </a:lnTo>
                  <a:lnTo>
                    <a:pt x="980" y="369"/>
                  </a:lnTo>
                  <a:lnTo>
                    <a:pt x="979" y="369"/>
                  </a:lnTo>
                  <a:lnTo>
                    <a:pt x="979" y="368"/>
                  </a:lnTo>
                  <a:lnTo>
                    <a:pt x="978" y="367"/>
                  </a:lnTo>
                  <a:lnTo>
                    <a:pt x="977" y="367"/>
                  </a:lnTo>
                  <a:lnTo>
                    <a:pt x="975" y="367"/>
                  </a:lnTo>
                  <a:lnTo>
                    <a:pt x="975" y="365"/>
                  </a:lnTo>
                  <a:lnTo>
                    <a:pt x="977" y="365"/>
                  </a:lnTo>
                  <a:lnTo>
                    <a:pt x="977" y="364"/>
                  </a:lnTo>
                  <a:lnTo>
                    <a:pt x="975" y="363"/>
                  </a:lnTo>
                  <a:lnTo>
                    <a:pt x="974" y="363"/>
                  </a:lnTo>
                  <a:lnTo>
                    <a:pt x="973" y="363"/>
                  </a:lnTo>
                  <a:lnTo>
                    <a:pt x="972" y="363"/>
                  </a:lnTo>
                  <a:lnTo>
                    <a:pt x="971" y="361"/>
                  </a:lnTo>
                  <a:lnTo>
                    <a:pt x="963" y="353"/>
                  </a:lnTo>
                  <a:lnTo>
                    <a:pt x="962" y="352"/>
                  </a:lnTo>
                  <a:lnTo>
                    <a:pt x="962" y="351"/>
                  </a:lnTo>
                  <a:lnTo>
                    <a:pt x="962" y="350"/>
                  </a:lnTo>
                  <a:lnTo>
                    <a:pt x="962" y="348"/>
                  </a:lnTo>
                  <a:lnTo>
                    <a:pt x="962" y="347"/>
                  </a:lnTo>
                  <a:lnTo>
                    <a:pt x="963" y="347"/>
                  </a:lnTo>
                  <a:lnTo>
                    <a:pt x="964" y="346"/>
                  </a:lnTo>
                  <a:lnTo>
                    <a:pt x="964" y="345"/>
                  </a:lnTo>
                  <a:lnTo>
                    <a:pt x="965" y="344"/>
                  </a:lnTo>
                  <a:lnTo>
                    <a:pt x="965" y="343"/>
                  </a:lnTo>
                  <a:lnTo>
                    <a:pt x="966" y="343"/>
                  </a:lnTo>
                  <a:lnTo>
                    <a:pt x="967" y="343"/>
                  </a:lnTo>
                  <a:lnTo>
                    <a:pt x="967" y="342"/>
                  </a:lnTo>
                  <a:lnTo>
                    <a:pt x="969" y="342"/>
                  </a:lnTo>
                  <a:lnTo>
                    <a:pt x="969" y="340"/>
                  </a:lnTo>
                  <a:lnTo>
                    <a:pt x="969" y="338"/>
                  </a:lnTo>
                  <a:lnTo>
                    <a:pt x="969" y="337"/>
                  </a:lnTo>
                  <a:lnTo>
                    <a:pt x="969" y="336"/>
                  </a:lnTo>
                  <a:lnTo>
                    <a:pt x="969" y="335"/>
                  </a:lnTo>
                  <a:lnTo>
                    <a:pt x="969" y="334"/>
                  </a:lnTo>
                  <a:lnTo>
                    <a:pt x="970" y="332"/>
                  </a:lnTo>
                  <a:lnTo>
                    <a:pt x="970" y="330"/>
                  </a:lnTo>
                  <a:lnTo>
                    <a:pt x="970" y="329"/>
                  </a:lnTo>
                  <a:lnTo>
                    <a:pt x="970" y="328"/>
                  </a:lnTo>
                  <a:lnTo>
                    <a:pt x="969" y="328"/>
                  </a:lnTo>
                  <a:lnTo>
                    <a:pt x="967" y="327"/>
                  </a:lnTo>
                  <a:lnTo>
                    <a:pt x="967" y="326"/>
                  </a:lnTo>
                  <a:lnTo>
                    <a:pt x="967" y="327"/>
                  </a:lnTo>
                  <a:lnTo>
                    <a:pt x="966" y="328"/>
                  </a:lnTo>
                  <a:lnTo>
                    <a:pt x="966" y="327"/>
                  </a:lnTo>
                  <a:lnTo>
                    <a:pt x="966" y="326"/>
                  </a:lnTo>
                  <a:lnTo>
                    <a:pt x="967" y="326"/>
                  </a:lnTo>
                  <a:lnTo>
                    <a:pt x="967" y="325"/>
                  </a:lnTo>
                  <a:lnTo>
                    <a:pt x="969" y="325"/>
                  </a:lnTo>
                  <a:lnTo>
                    <a:pt x="969" y="323"/>
                  </a:lnTo>
                  <a:lnTo>
                    <a:pt x="970" y="325"/>
                  </a:lnTo>
                  <a:lnTo>
                    <a:pt x="969" y="322"/>
                  </a:lnTo>
                  <a:lnTo>
                    <a:pt x="967" y="321"/>
                  </a:lnTo>
                  <a:lnTo>
                    <a:pt x="966" y="320"/>
                  </a:lnTo>
                  <a:lnTo>
                    <a:pt x="962" y="320"/>
                  </a:lnTo>
                  <a:lnTo>
                    <a:pt x="961" y="320"/>
                  </a:lnTo>
                  <a:lnTo>
                    <a:pt x="961" y="319"/>
                  </a:lnTo>
                  <a:lnTo>
                    <a:pt x="960" y="319"/>
                  </a:lnTo>
                  <a:lnTo>
                    <a:pt x="958" y="319"/>
                  </a:lnTo>
                  <a:lnTo>
                    <a:pt x="957" y="319"/>
                  </a:lnTo>
                  <a:lnTo>
                    <a:pt x="956" y="319"/>
                  </a:lnTo>
                  <a:lnTo>
                    <a:pt x="956" y="320"/>
                  </a:lnTo>
                  <a:lnTo>
                    <a:pt x="955" y="320"/>
                  </a:lnTo>
                  <a:lnTo>
                    <a:pt x="953" y="321"/>
                  </a:lnTo>
                  <a:lnTo>
                    <a:pt x="952" y="321"/>
                  </a:lnTo>
                  <a:lnTo>
                    <a:pt x="951" y="321"/>
                  </a:lnTo>
                  <a:lnTo>
                    <a:pt x="951" y="322"/>
                  </a:lnTo>
                  <a:lnTo>
                    <a:pt x="951" y="323"/>
                  </a:lnTo>
                  <a:lnTo>
                    <a:pt x="949" y="323"/>
                  </a:lnTo>
                  <a:lnTo>
                    <a:pt x="940" y="329"/>
                  </a:lnTo>
                  <a:lnTo>
                    <a:pt x="939" y="330"/>
                  </a:lnTo>
                  <a:lnTo>
                    <a:pt x="938" y="331"/>
                  </a:lnTo>
                  <a:lnTo>
                    <a:pt x="937" y="331"/>
                  </a:lnTo>
                  <a:lnTo>
                    <a:pt x="937" y="332"/>
                  </a:lnTo>
                  <a:lnTo>
                    <a:pt x="938" y="332"/>
                  </a:lnTo>
                  <a:lnTo>
                    <a:pt x="938" y="334"/>
                  </a:lnTo>
                  <a:lnTo>
                    <a:pt x="938" y="335"/>
                  </a:lnTo>
                  <a:lnTo>
                    <a:pt x="939" y="335"/>
                  </a:lnTo>
                  <a:lnTo>
                    <a:pt x="939" y="337"/>
                  </a:lnTo>
                  <a:lnTo>
                    <a:pt x="940" y="338"/>
                  </a:lnTo>
                  <a:lnTo>
                    <a:pt x="939" y="338"/>
                  </a:lnTo>
                  <a:lnTo>
                    <a:pt x="940" y="339"/>
                  </a:lnTo>
                  <a:lnTo>
                    <a:pt x="943" y="340"/>
                  </a:lnTo>
                  <a:lnTo>
                    <a:pt x="944" y="340"/>
                  </a:lnTo>
                  <a:lnTo>
                    <a:pt x="944" y="342"/>
                  </a:lnTo>
                  <a:lnTo>
                    <a:pt x="944" y="343"/>
                  </a:lnTo>
                  <a:lnTo>
                    <a:pt x="945" y="343"/>
                  </a:lnTo>
                  <a:lnTo>
                    <a:pt x="945" y="344"/>
                  </a:lnTo>
                  <a:lnTo>
                    <a:pt x="944" y="344"/>
                  </a:lnTo>
                  <a:lnTo>
                    <a:pt x="944" y="345"/>
                  </a:lnTo>
                  <a:lnTo>
                    <a:pt x="945" y="345"/>
                  </a:lnTo>
                  <a:lnTo>
                    <a:pt x="944" y="346"/>
                  </a:lnTo>
                  <a:lnTo>
                    <a:pt x="944" y="347"/>
                  </a:lnTo>
                  <a:lnTo>
                    <a:pt x="945" y="348"/>
                  </a:lnTo>
                  <a:lnTo>
                    <a:pt x="945" y="350"/>
                  </a:lnTo>
                  <a:lnTo>
                    <a:pt x="944" y="350"/>
                  </a:lnTo>
                  <a:lnTo>
                    <a:pt x="944" y="352"/>
                  </a:lnTo>
                  <a:lnTo>
                    <a:pt x="944" y="353"/>
                  </a:lnTo>
                  <a:lnTo>
                    <a:pt x="945" y="354"/>
                  </a:lnTo>
                  <a:lnTo>
                    <a:pt x="945" y="355"/>
                  </a:lnTo>
                  <a:lnTo>
                    <a:pt x="945" y="357"/>
                  </a:lnTo>
                  <a:lnTo>
                    <a:pt x="945" y="359"/>
                  </a:lnTo>
                  <a:lnTo>
                    <a:pt x="946" y="359"/>
                  </a:lnTo>
                  <a:lnTo>
                    <a:pt x="946" y="361"/>
                  </a:lnTo>
                  <a:lnTo>
                    <a:pt x="945" y="362"/>
                  </a:lnTo>
                  <a:lnTo>
                    <a:pt x="944" y="364"/>
                  </a:lnTo>
                  <a:lnTo>
                    <a:pt x="943" y="365"/>
                  </a:lnTo>
                  <a:lnTo>
                    <a:pt x="943" y="367"/>
                  </a:lnTo>
                  <a:lnTo>
                    <a:pt x="943" y="368"/>
                  </a:lnTo>
                  <a:lnTo>
                    <a:pt x="943" y="375"/>
                  </a:lnTo>
                  <a:lnTo>
                    <a:pt x="944" y="376"/>
                  </a:lnTo>
                  <a:lnTo>
                    <a:pt x="944" y="377"/>
                  </a:lnTo>
                  <a:lnTo>
                    <a:pt x="944" y="378"/>
                  </a:lnTo>
                  <a:lnTo>
                    <a:pt x="944" y="379"/>
                  </a:lnTo>
                  <a:lnTo>
                    <a:pt x="944" y="380"/>
                  </a:lnTo>
                  <a:lnTo>
                    <a:pt x="944" y="381"/>
                  </a:lnTo>
                  <a:lnTo>
                    <a:pt x="944" y="382"/>
                  </a:lnTo>
                  <a:lnTo>
                    <a:pt x="943" y="385"/>
                  </a:lnTo>
                  <a:lnTo>
                    <a:pt x="943" y="386"/>
                  </a:lnTo>
                  <a:lnTo>
                    <a:pt x="944" y="387"/>
                  </a:lnTo>
                  <a:lnTo>
                    <a:pt x="944" y="388"/>
                  </a:lnTo>
                  <a:lnTo>
                    <a:pt x="944" y="389"/>
                  </a:lnTo>
                  <a:lnTo>
                    <a:pt x="944" y="390"/>
                  </a:lnTo>
                  <a:lnTo>
                    <a:pt x="944" y="392"/>
                  </a:lnTo>
                  <a:lnTo>
                    <a:pt x="945" y="393"/>
                  </a:lnTo>
                  <a:lnTo>
                    <a:pt x="946" y="394"/>
                  </a:lnTo>
                  <a:lnTo>
                    <a:pt x="946" y="395"/>
                  </a:lnTo>
                  <a:lnTo>
                    <a:pt x="945" y="396"/>
                  </a:lnTo>
                  <a:lnTo>
                    <a:pt x="944" y="399"/>
                  </a:lnTo>
                  <a:lnTo>
                    <a:pt x="944" y="401"/>
                  </a:lnTo>
                  <a:lnTo>
                    <a:pt x="944" y="402"/>
                  </a:lnTo>
                  <a:lnTo>
                    <a:pt x="943" y="402"/>
                  </a:lnTo>
                  <a:lnTo>
                    <a:pt x="941" y="402"/>
                  </a:lnTo>
                  <a:lnTo>
                    <a:pt x="940" y="403"/>
                  </a:lnTo>
                  <a:lnTo>
                    <a:pt x="940" y="407"/>
                  </a:lnTo>
                  <a:lnTo>
                    <a:pt x="940" y="412"/>
                  </a:lnTo>
                  <a:lnTo>
                    <a:pt x="939" y="413"/>
                  </a:lnTo>
                  <a:lnTo>
                    <a:pt x="940" y="415"/>
                  </a:lnTo>
                  <a:lnTo>
                    <a:pt x="941" y="417"/>
                  </a:lnTo>
                  <a:lnTo>
                    <a:pt x="941" y="418"/>
                  </a:lnTo>
                  <a:lnTo>
                    <a:pt x="941" y="419"/>
                  </a:lnTo>
                  <a:lnTo>
                    <a:pt x="944" y="421"/>
                  </a:lnTo>
                  <a:lnTo>
                    <a:pt x="944" y="422"/>
                  </a:lnTo>
                  <a:lnTo>
                    <a:pt x="945" y="428"/>
                  </a:lnTo>
                  <a:lnTo>
                    <a:pt x="946" y="429"/>
                  </a:lnTo>
                  <a:lnTo>
                    <a:pt x="946" y="430"/>
                  </a:lnTo>
                  <a:lnTo>
                    <a:pt x="946" y="431"/>
                  </a:lnTo>
                  <a:lnTo>
                    <a:pt x="945" y="431"/>
                  </a:lnTo>
                  <a:lnTo>
                    <a:pt x="944" y="429"/>
                  </a:lnTo>
                  <a:lnTo>
                    <a:pt x="943" y="429"/>
                  </a:lnTo>
                  <a:lnTo>
                    <a:pt x="943" y="428"/>
                  </a:lnTo>
                  <a:lnTo>
                    <a:pt x="943" y="427"/>
                  </a:lnTo>
                  <a:lnTo>
                    <a:pt x="941" y="427"/>
                  </a:lnTo>
                  <a:lnTo>
                    <a:pt x="940" y="428"/>
                  </a:lnTo>
                  <a:lnTo>
                    <a:pt x="939" y="428"/>
                  </a:lnTo>
                  <a:lnTo>
                    <a:pt x="938" y="428"/>
                  </a:lnTo>
                  <a:lnTo>
                    <a:pt x="937" y="429"/>
                  </a:lnTo>
                  <a:lnTo>
                    <a:pt x="936" y="429"/>
                  </a:lnTo>
                  <a:lnTo>
                    <a:pt x="935" y="429"/>
                  </a:lnTo>
                  <a:lnTo>
                    <a:pt x="934" y="430"/>
                  </a:lnTo>
                  <a:lnTo>
                    <a:pt x="932" y="430"/>
                  </a:lnTo>
                  <a:lnTo>
                    <a:pt x="930" y="429"/>
                  </a:lnTo>
                  <a:lnTo>
                    <a:pt x="929" y="429"/>
                  </a:lnTo>
                  <a:lnTo>
                    <a:pt x="928" y="429"/>
                  </a:lnTo>
                  <a:lnTo>
                    <a:pt x="927" y="429"/>
                  </a:lnTo>
                  <a:lnTo>
                    <a:pt x="926" y="429"/>
                  </a:lnTo>
                  <a:lnTo>
                    <a:pt x="926" y="430"/>
                  </a:lnTo>
                  <a:lnTo>
                    <a:pt x="925" y="431"/>
                  </a:lnTo>
                  <a:lnTo>
                    <a:pt x="923" y="431"/>
                  </a:lnTo>
                  <a:lnTo>
                    <a:pt x="923" y="432"/>
                  </a:lnTo>
                  <a:lnTo>
                    <a:pt x="922" y="434"/>
                  </a:lnTo>
                  <a:lnTo>
                    <a:pt x="921" y="435"/>
                  </a:lnTo>
                  <a:lnTo>
                    <a:pt x="919" y="435"/>
                  </a:lnTo>
                  <a:lnTo>
                    <a:pt x="918" y="434"/>
                  </a:lnTo>
                  <a:lnTo>
                    <a:pt x="917" y="434"/>
                  </a:lnTo>
                  <a:lnTo>
                    <a:pt x="915" y="432"/>
                  </a:lnTo>
                  <a:lnTo>
                    <a:pt x="915" y="431"/>
                  </a:lnTo>
                  <a:lnTo>
                    <a:pt x="914" y="431"/>
                  </a:lnTo>
                  <a:lnTo>
                    <a:pt x="913" y="432"/>
                  </a:lnTo>
                  <a:lnTo>
                    <a:pt x="912" y="432"/>
                  </a:lnTo>
                  <a:lnTo>
                    <a:pt x="912" y="431"/>
                  </a:lnTo>
                  <a:lnTo>
                    <a:pt x="912" y="430"/>
                  </a:lnTo>
                  <a:lnTo>
                    <a:pt x="911" y="429"/>
                  </a:lnTo>
                  <a:lnTo>
                    <a:pt x="910" y="429"/>
                  </a:lnTo>
                  <a:lnTo>
                    <a:pt x="909" y="429"/>
                  </a:lnTo>
                  <a:lnTo>
                    <a:pt x="910" y="430"/>
                  </a:lnTo>
                  <a:lnTo>
                    <a:pt x="909" y="430"/>
                  </a:lnTo>
                  <a:lnTo>
                    <a:pt x="908" y="429"/>
                  </a:lnTo>
                  <a:lnTo>
                    <a:pt x="908" y="428"/>
                  </a:lnTo>
                  <a:lnTo>
                    <a:pt x="909" y="428"/>
                  </a:lnTo>
                  <a:lnTo>
                    <a:pt x="909" y="427"/>
                  </a:lnTo>
                  <a:lnTo>
                    <a:pt x="908" y="427"/>
                  </a:lnTo>
                  <a:lnTo>
                    <a:pt x="908" y="426"/>
                  </a:lnTo>
                  <a:lnTo>
                    <a:pt x="906" y="424"/>
                  </a:lnTo>
                  <a:lnTo>
                    <a:pt x="905" y="423"/>
                  </a:lnTo>
                  <a:lnTo>
                    <a:pt x="905" y="421"/>
                  </a:lnTo>
                  <a:lnTo>
                    <a:pt x="905" y="420"/>
                  </a:lnTo>
                  <a:lnTo>
                    <a:pt x="905" y="419"/>
                  </a:lnTo>
                  <a:lnTo>
                    <a:pt x="906" y="415"/>
                  </a:lnTo>
                  <a:lnTo>
                    <a:pt x="906" y="414"/>
                  </a:lnTo>
                  <a:lnTo>
                    <a:pt x="908" y="413"/>
                  </a:lnTo>
                  <a:lnTo>
                    <a:pt x="908" y="412"/>
                  </a:lnTo>
                  <a:lnTo>
                    <a:pt x="909" y="412"/>
                  </a:lnTo>
                  <a:lnTo>
                    <a:pt x="909" y="411"/>
                  </a:lnTo>
                  <a:lnTo>
                    <a:pt x="910" y="410"/>
                  </a:lnTo>
                  <a:lnTo>
                    <a:pt x="910" y="409"/>
                  </a:lnTo>
                  <a:lnTo>
                    <a:pt x="910" y="407"/>
                  </a:lnTo>
                  <a:lnTo>
                    <a:pt x="911" y="405"/>
                  </a:lnTo>
                  <a:lnTo>
                    <a:pt x="912" y="404"/>
                  </a:lnTo>
                  <a:lnTo>
                    <a:pt x="910" y="398"/>
                  </a:lnTo>
                  <a:lnTo>
                    <a:pt x="911" y="397"/>
                  </a:lnTo>
                  <a:lnTo>
                    <a:pt x="912" y="396"/>
                  </a:lnTo>
                  <a:lnTo>
                    <a:pt x="912" y="395"/>
                  </a:lnTo>
                  <a:lnTo>
                    <a:pt x="914" y="393"/>
                  </a:lnTo>
                  <a:lnTo>
                    <a:pt x="914" y="392"/>
                  </a:lnTo>
                  <a:lnTo>
                    <a:pt x="914" y="386"/>
                  </a:lnTo>
                  <a:lnTo>
                    <a:pt x="915" y="384"/>
                  </a:lnTo>
                  <a:lnTo>
                    <a:pt x="915" y="382"/>
                  </a:lnTo>
                  <a:lnTo>
                    <a:pt x="915" y="381"/>
                  </a:lnTo>
                  <a:lnTo>
                    <a:pt x="915" y="380"/>
                  </a:lnTo>
                  <a:lnTo>
                    <a:pt x="914" y="380"/>
                  </a:lnTo>
                  <a:lnTo>
                    <a:pt x="914" y="379"/>
                  </a:lnTo>
                  <a:lnTo>
                    <a:pt x="915" y="377"/>
                  </a:lnTo>
                  <a:lnTo>
                    <a:pt x="915" y="375"/>
                  </a:lnTo>
                  <a:lnTo>
                    <a:pt x="914" y="375"/>
                  </a:lnTo>
                  <a:lnTo>
                    <a:pt x="915" y="373"/>
                  </a:lnTo>
                  <a:lnTo>
                    <a:pt x="915" y="372"/>
                  </a:lnTo>
                  <a:lnTo>
                    <a:pt x="915" y="371"/>
                  </a:lnTo>
                  <a:lnTo>
                    <a:pt x="915" y="370"/>
                  </a:lnTo>
                  <a:lnTo>
                    <a:pt x="917" y="370"/>
                  </a:lnTo>
                  <a:lnTo>
                    <a:pt x="915" y="370"/>
                  </a:lnTo>
                  <a:lnTo>
                    <a:pt x="914" y="370"/>
                  </a:lnTo>
                  <a:lnTo>
                    <a:pt x="914" y="371"/>
                  </a:lnTo>
                  <a:lnTo>
                    <a:pt x="914" y="369"/>
                  </a:lnTo>
                  <a:lnTo>
                    <a:pt x="913" y="368"/>
                  </a:lnTo>
                  <a:lnTo>
                    <a:pt x="911" y="364"/>
                  </a:lnTo>
                  <a:lnTo>
                    <a:pt x="911" y="363"/>
                  </a:lnTo>
                  <a:lnTo>
                    <a:pt x="910" y="361"/>
                  </a:lnTo>
                  <a:lnTo>
                    <a:pt x="909" y="360"/>
                  </a:lnTo>
                  <a:lnTo>
                    <a:pt x="910" y="359"/>
                  </a:lnTo>
                  <a:lnTo>
                    <a:pt x="910" y="356"/>
                  </a:lnTo>
                  <a:lnTo>
                    <a:pt x="911" y="355"/>
                  </a:lnTo>
                  <a:lnTo>
                    <a:pt x="911" y="354"/>
                  </a:lnTo>
                  <a:lnTo>
                    <a:pt x="911" y="352"/>
                  </a:lnTo>
                  <a:lnTo>
                    <a:pt x="910" y="351"/>
                  </a:lnTo>
                  <a:lnTo>
                    <a:pt x="909" y="351"/>
                  </a:lnTo>
                  <a:lnTo>
                    <a:pt x="908" y="351"/>
                  </a:lnTo>
                  <a:lnTo>
                    <a:pt x="906" y="350"/>
                  </a:lnTo>
                  <a:lnTo>
                    <a:pt x="905" y="350"/>
                  </a:lnTo>
                  <a:lnTo>
                    <a:pt x="904" y="350"/>
                  </a:lnTo>
                  <a:lnTo>
                    <a:pt x="903" y="350"/>
                  </a:lnTo>
                  <a:lnTo>
                    <a:pt x="901" y="351"/>
                  </a:lnTo>
                  <a:lnTo>
                    <a:pt x="900" y="352"/>
                  </a:lnTo>
                  <a:lnTo>
                    <a:pt x="898" y="351"/>
                  </a:lnTo>
                  <a:lnTo>
                    <a:pt x="897" y="351"/>
                  </a:lnTo>
                  <a:lnTo>
                    <a:pt x="896" y="352"/>
                  </a:lnTo>
                  <a:lnTo>
                    <a:pt x="893" y="352"/>
                  </a:lnTo>
                  <a:lnTo>
                    <a:pt x="892" y="353"/>
                  </a:lnTo>
                  <a:lnTo>
                    <a:pt x="892" y="354"/>
                  </a:lnTo>
                  <a:lnTo>
                    <a:pt x="892" y="353"/>
                  </a:lnTo>
                  <a:lnTo>
                    <a:pt x="891" y="353"/>
                  </a:lnTo>
                  <a:lnTo>
                    <a:pt x="891" y="354"/>
                  </a:lnTo>
                  <a:lnTo>
                    <a:pt x="889" y="354"/>
                  </a:lnTo>
                  <a:lnTo>
                    <a:pt x="887" y="350"/>
                  </a:lnTo>
                  <a:lnTo>
                    <a:pt x="887" y="348"/>
                  </a:lnTo>
                  <a:lnTo>
                    <a:pt x="886" y="347"/>
                  </a:lnTo>
                  <a:lnTo>
                    <a:pt x="886" y="346"/>
                  </a:lnTo>
                  <a:lnTo>
                    <a:pt x="886" y="345"/>
                  </a:lnTo>
                  <a:lnTo>
                    <a:pt x="886" y="344"/>
                  </a:lnTo>
                  <a:lnTo>
                    <a:pt x="886" y="343"/>
                  </a:lnTo>
                  <a:lnTo>
                    <a:pt x="886" y="340"/>
                  </a:lnTo>
                  <a:lnTo>
                    <a:pt x="885" y="339"/>
                  </a:lnTo>
                  <a:lnTo>
                    <a:pt x="884" y="338"/>
                  </a:lnTo>
                  <a:lnTo>
                    <a:pt x="884" y="337"/>
                  </a:lnTo>
                  <a:lnTo>
                    <a:pt x="884" y="336"/>
                  </a:lnTo>
                  <a:lnTo>
                    <a:pt x="884" y="335"/>
                  </a:lnTo>
                  <a:lnTo>
                    <a:pt x="885" y="336"/>
                  </a:lnTo>
                  <a:lnTo>
                    <a:pt x="886" y="336"/>
                  </a:lnTo>
                  <a:lnTo>
                    <a:pt x="887" y="335"/>
                  </a:lnTo>
                  <a:lnTo>
                    <a:pt x="887" y="332"/>
                  </a:lnTo>
                  <a:lnTo>
                    <a:pt x="887" y="331"/>
                  </a:lnTo>
                  <a:lnTo>
                    <a:pt x="887" y="330"/>
                  </a:lnTo>
                  <a:lnTo>
                    <a:pt x="888" y="330"/>
                  </a:lnTo>
                  <a:lnTo>
                    <a:pt x="888" y="329"/>
                  </a:lnTo>
                  <a:lnTo>
                    <a:pt x="888" y="328"/>
                  </a:lnTo>
                  <a:lnTo>
                    <a:pt x="887" y="328"/>
                  </a:lnTo>
                  <a:lnTo>
                    <a:pt x="886" y="327"/>
                  </a:lnTo>
                  <a:lnTo>
                    <a:pt x="885" y="327"/>
                  </a:lnTo>
                  <a:lnTo>
                    <a:pt x="884" y="328"/>
                  </a:lnTo>
                  <a:lnTo>
                    <a:pt x="884" y="327"/>
                  </a:lnTo>
                  <a:lnTo>
                    <a:pt x="883" y="326"/>
                  </a:lnTo>
                  <a:lnTo>
                    <a:pt x="883" y="325"/>
                  </a:lnTo>
                  <a:lnTo>
                    <a:pt x="884" y="323"/>
                  </a:lnTo>
                  <a:lnTo>
                    <a:pt x="884" y="321"/>
                  </a:lnTo>
                  <a:lnTo>
                    <a:pt x="884" y="320"/>
                  </a:lnTo>
                  <a:lnTo>
                    <a:pt x="885" y="319"/>
                  </a:lnTo>
                  <a:lnTo>
                    <a:pt x="886" y="319"/>
                  </a:lnTo>
                  <a:lnTo>
                    <a:pt x="887" y="320"/>
                  </a:lnTo>
                  <a:lnTo>
                    <a:pt x="888" y="320"/>
                  </a:lnTo>
                  <a:lnTo>
                    <a:pt x="889" y="320"/>
                  </a:lnTo>
                  <a:lnTo>
                    <a:pt x="891" y="319"/>
                  </a:lnTo>
                  <a:lnTo>
                    <a:pt x="892" y="318"/>
                  </a:lnTo>
                  <a:lnTo>
                    <a:pt x="893" y="318"/>
                  </a:lnTo>
                  <a:lnTo>
                    <a:pt x="893" y="317"/>
                  </a:lnTo>
                  <a:lnTo>
                    <a:pt x="893" y="315"/>
                  </a:lnTo>
                  <a:lnTo>
                    <a:pt x="894" y="314"/>
                  </a:lnTo>
                  <a:lnTo>
                    <a:pt x="895" y="314"/>
                  </a:lnTo>
                  <a:lnTo>
                    <a:pt x="897" y="313"/>
                  </a:lnTo>
                  <a:lnTo>
                    <a:pt x="897" y="312"/>
                  </a:lnTo>
                  <a:lnTo>
                    <a:pt x="897" y="310"/>
                  </a:lnTo>
                  <a:lnTo>
                    <a:pt x="897" y="309"/>
                  </a:lnTo>
                  <a:lnTo>
                    <a:pt x="897" y="305"/>
                  </a:lnTo>
                  <a:lnTo>
                    <a:pt x="897" y="304"/>
                  </a:lnTo>
                  <a:lnTo>
                    <a:pt x="897" y="303"/>
                  </a:lnTo>
                  <a:lnTo>
                    <a:pt x="898" y="302"/>
                  </a:lnTo>
                  <a:lnTo>
                    <a:pt x="898" y="301"/>
                  </a:lnTo>
                  <a:lnTo>
                    <a:pt x="900" y="296"/>
                  </a:lnTo>
                  <a:lnTo>
                    <a:pt x="901" y="295"/>
                  </a:lnTo>
                  <a:lnTo>
                    <a:pt x="902" y="294"/>
                  </a:lnTo>
                  <a:lnTo>
                    <a:pt x="903" y="294"/>
                  </a:lnTo>
                  <a:lnTo>
                    <a:pt x="904" y="295"/>
                  </a:lnTo>
                  <a:lnTo>
                    <a:pt x="905" y="294"/>
                  </a:lnTo>
                  <a:lnTo>
                    <a:pt x="905" y="293"/>
                  </a:lnTo>
                  <a:lnTo>
                    <a:pt x="905" y="290"/>
                  </a:lnTo>
                  <a:lnTo>
                    <a:pt x="905" y="289"/>
                  </a:lnTo>
                  <a:lnTo>
                    <a:pt x="904" y="288"/>
                  </a:lnTo>
                  <a:lnTo>
                    <a:pt x="904" y="287"/>
                  </a:lnTo>
                  <a:lnTo>
                    <a:pt x="903" y="285"/>
                  </a:lnTo>
                  <a:lnTo>
                    <a:pt x="903" y="283"/>
                  </a:lnTo>
                  <a:lnTo>
                    <a:pt x="904" y="281"/>
                  </a:lnTo>
                  <a:lnTo>
                    <a:pt x="904" y="280"/>
                  </a:lnTo>
                  <a:lnTo>
                    <a:pt x="903" y="277"/>
                  </a:lnTo>
                  <a:lnTo>
                    <a:pt x="903" y="273"/>
                  </a:lnTo>
                  <a:lnTo>
                    <a:pt x="903" y="272"/>
                  </a:lnTo>
                  <a:lnTo>
                    <a:pt x="904" y="272"/>
                  </a:lnTo>
                  <a:lnTo>
                    <a:pt x="904" y="271"/>
                  </a:lnTo>
                  <a:lnTo>
                    <a:pt x="904" y="269"/>
                  </a:lnTo>
                  <a:lnTo>
                    <a:pt x="904" y="268"/>
                  </a:lnTo>
                  <a:lnTo>
                    <a:pt x="904" y="267"/>
                  </a:lnTo>
                  <a:lnTo>
                    <a:pt x="905" y="265"/>
                  </a:lnTo>
                  <a:lnTo>
                    <a:pt x="906" y="264"/>
                  </a:lnTo>
                  <a:lnTo>
                    <a:pt x="906" y="263"/>
                  </a:lnTo>
                  <a:lnTo>
                    <a:pt x="908" y="263"/>
                  </a:lnTo>
                  <a:lnTo>
                    <a:pt x="909" y="262"/>
                  </a:lnTo>
                  <a:lnTo>
                    <a:pt x="909" y="261"/>
                  </a:lnTo>
                  <a:lnTo>
                    <a:pt x="910" y="259"/>
                  </a:lnTo>
                  <a:lnTo>
                    <a:pt x="910" y="258"/>
                  </a:lnTo>
                  <a:lnTo>
                    <a:pt x="910" y="256"/>
                  </a:lnTo>
                  <a:lnTo>
                    <a:pt x="911" y="255"/>
                  </a:lnTo>
                  <a:lnTo>
                    <a:pt x="911" y="254"/>
                  </a:lnTo>
                  <a:lnTo>
                    <a:pt x="912" y="253"/>
                  </a:lnTo>
                  <a:lnTo>
                    <a:pt x="913" y="252"/>
                  </a:lnTo>
                  <a:lnTo>
                    <a:pt x="914" y="252"/>
                  </a:lnTo>
                  <a:lnTo>
                    <a:pt x="914" y="251"/>
                  </a:lnTo>
                  <a:lnTo>
                    <a:pt x="915" y="250"/>
                  </a:lnTo>
                  <a:lnTo>
                    <a:pt x="918" y="248"/>
                  </a:lnTo>
                  <a:lnTo>
                    <a:pt x="917" y="247"/>
                  </a:lnTo>
                  <a:lnTo>
                    <a:pt x="917" y="246"/>
                  </a:lnTo>
                  <a:lnTo>
                    <a:pt x="918" y="246"/>
                  </a:lnTo>
                  <a:lnTo>
                    <a:pt x="919" y="245"/>
                  </a:lnTo>
                  <a:lnTo>
                    <a:pt x="920" y="246"/>
                  </a:lnTo>
                  <a:lnTo>
                    <a:pt x="920" y="247"/>
                  </a:lnTo>
                  <a:lnTo>
                    <a:pt x="921" y="250"/>
                  </a:lnTo>
                  <a:lnTo>
                    <a:pt x="922" y="252"/>
                  </a:lnTo>
                  <a:lnTo>
                    <a:pt x="922" y="253"/>
                  </a:lnTo>
                  <a:lnTo>
                    <a:pt x="923" y="254"/>
                  </a:lnTo>
                  <a:lnTo>
                    <a:pt x="925" y="252"/>
                  </a:lnTo>
                  <a:lnTo>
                    <a:pt x="925" y="251"/>
                  </a:lnTo>
                  <a:lnTo>
                    <a:pt x="923" y="250"/>
                  </a:lnTo>
                  <a:lnTo>
                    <a:pt x="923" y="248"/>
                  </a:lnTo>
                  <a:lnTo>
                    <a:pt x="923" y="247"/>
                  </a:lnTo>
                  <a:lnTo>
                    <a:pt x="922" y="246"/>
                  </a:lnTo>
                  <a:lnTo>
                    <a:pt x="922" y="245"/>
                  </a:lnTo>
                  <a:lnTo>
                    <a:pt x="921" y="244"/>
                  </a:lnTo>
                  <a:lnTo>
                    <a:pt x="921" y="243"/>
                  </a:lnTo>
                  <a:lnTo>
                    <a:pt x="921" y="240"/>
                  </a:lnTo>
                  <a:lnTo>
                    <a:pt x="920" y="239"/>
                  </a:lnTo>
                  <a:lnTo>
                    <a:pt x="920" y="238"/>
                  </a:lnTo>
                  <a:lnTo>
                    <a:pt x="921" y="230"/>
                  </a:lnTo>
                  <a:lnTo>
                    <a:pt x="921" y="229"/>
                  </a:lnTo>
                  <a:lnTo>
                    <a:pt x="922" y="228"/>
                  </a:lnTo>
                  <a:lnTo>
                    <a:pt x="922" y="227"/>
                  </a:lnTo>
                  <a:lnTo>
                    <a:pt x="922" y="226"/>
                  </a:lnTo>
                  <a:lnTo>
                    <a:pt x="921" y="225"/>
                  </a:lnTo>
                  <a:lnTo>
                    <a:pt x="920" y="226"/>
                  </a:lnTo>
                  <a:lnTo>
                    <a:pt x="919" y="226"/>
                  </a:lnTo>
                  <a:lnTo>
                    <a:pt x="918" y="226"/>
                  </a:lnTo>
                  <a:lnTo>
                    <a:pt x="918" y="225"/>
                  </a:lnTo>
                  <a:lnTo>
                    <a:pt x="917" y="223"/>
                  </a:lnTo>
                  <a:lnTo>
                    <a:pt x="915" y="223"/>
                  </a:lnTo>
                  <a:lnTo>
                    <a:pt x="915" y="221"/>
                  </a:lnTo>
                  <a:lnTo>
                    <a:pt x="915" y="220"/>
                  </a:lnTo>
                  <a:lnTo>
                    <a:pt x="917" y="221"/>
                  </a:lnTo>
                  <a:lnTo>
                    <a:pt x="917" y="220"/>
                  </a:lnTo>
                  <a:lnTo>
                    <a:pt x="918" y="220"/>
                  </a:lnTo>
                  <a:lnTo>
                    <a:pt x="919" y="221"/>
                  </a:lnTo>
                  <a:lnTo>
                    <a:pt x="920" y="222"/>
                  </a:lnTo>
                  <a:lnTo>
                    <a:pt x="921" y="223"/>
                  </a:lnTo>
                  <a:lnTo>
                    <a:pt x="922" y="225"/>
                  </a:lnTo>
                  <a:lnTo>
                    <a:pt x="923" y="225"/>
                  </a:lnTo>
                  <a:lnTo>
                    <a:pt x="923" y="223"/>
                  </a:lnTo>
                  <a:lnTo>
                    <a:pt x="923" y="222"/>
                  </a:lnTo>
                  <a:lnTo>
                    <a:pt x="925" y="219"/>
                  </a:lnTo>
                  <a:lnTo>
                    <a:pt x="926" y="218"/>
                  </a:lnTo>
                  <a:lnTo>
                    <a:pt x="925" y="217"/>
                  </a:lnTo>
                  <a:lnTo>
                    <a:pt x="921" y="213"/>
                  </a:lnTo>
                  <a:lnTo>
                    <a:pt x="921" y="212"/>
                  </a:lnTo>
                  <a:lnTo>
                    <a:pt x="923" y="211"/>
                  </a:lnTo>
                  <a:lnTo>
                    <a:pt x="925" y="210"/>
                  </a:lnTo>
                  <a:lnTo>
                    <a:pt x="925" y="209"/>
                  </a:lnTo>
                  <a:lnTo>
                    <a:pt x="923" y="209"/>
                  </a:lnTo>
                  <a:lnTo>
                    <a:pt x="925" y="208"/>
                  </a:lnTo>
                  <a:lnTo>
                    <a:pt x="925" y="206"/>
                  </a:lnTo>
                  <a:lnTo>
                    <a:pt x="926" y="205"/>
                  </a:lnTo>
                  <a:lnTo>
                    <a:pt x="926" y="204"/>
                  </a:lnTo>
                  <a:lnTo>
                    <a:pt x="926" y="203"/>
                  </a:lnTo>
                  <a:lnTo>
                    <a:pt x="927" y="203"/>
                  </a:lnTo>
                  <a:lnTo>
                    <a:pt x="928" y="202"/>
                  </a:lnTo>
                  <a:lnTo>
                    <a:pt x="930" y="202"/>
                  </a:lnTo>
                  <a:lnTo>
                    <a:pt x="931" y="201"/>
                  </a:lnTo>
                  <a:lnTo>
                    <a:pt x="931" y="200"/>
                  </a:lnTo>
                  <a:lnTo>
                    <a:pt x="930" y="197"/>
                  </a:lnTo>
                  <a:lnTo>
                    <a:pt x="930" y="196"/>
                  </a:lnTo>
                  <a:lnTo>
                    <a:pt x="930" y="195"/>
                  </a:lnTo>
                  <a:lnTo>
                    <a:pt x="930" y="194"/>
                  </a:lnTo>
                  <a:lnTo>
                    <a:pt x="931" y="194"/>
                  </a:lnTo>
                  <a:lnTo>
                    <a:pt x="931" y="193"/>
                  </a:lnTo>
                  <a:lnTo>
                    <a:pt x="932" y="193"/>
                  </a:lnTo>
                  <a:lnTo>
                    <a:pt x="934" y="193"/>
                  </a:lnTo>
                  <a:lnTo>
                    <a:pt x="936" y="192"/>
                  </a:lnTo>
                  <a:lnTo>
                    <a:pt x="937" y="192"/>
                  </a:lnTo>
                  <a:lnTo>
                    <a:pt x="938" y="191"/>
                  </a:lnTo>
                  <a:lnTo>
                    <a:pt x="938" y="186"/>
                  </a:lnTo>
                  <a:lnTo>
                    <a:pt x="939" y="185"/>
                  </a:lnTo>
                  <a:lnTo>
                    <a:pt x="939" y="184"/>
                  </a:lnTo>
                  <a:lnTo>
                    <a:pt x="941" y="184"/>
                  </a:lnTo>
                  <a:lnTo>
                    <a:pt x="941" y="185"/>
                  </a:lnTo>
                  <a:lnTo>
                    <a:pt x="943" y="185"/>
                  </a:lnTo>
                  <a:lnTo>
                    <a:pt x="941" y="187"/>
                  </a:lnTo>
                  <a:lnTo>
                    <a:pt x="941" y="188"/>
                  </a:lnTo>
                  <a:lnTo>
                    <a:pt x="943" y="189"/>
                  </a:lnTo>
                  <a:lnTo>
                    <a:pt x="943" y="188"/>
                  </a:lnTo>
                  <a:lnTo>
                    <a:pt x="944" y="189"/>
                  </a:lnTo>
                  <a:lnTo>
                    <a:pt x="944" y="191"/>
                  </a:lnTo>
                  <a:lnTo>
                    <a:pt x="945" y="191"/>
                  </a:lnTo>
                  <a:lnTo>
                    <a:pt x="946" y="191"/>
                  </a:lnTo>
                  <a:lnTo>
                    <a:pt x="947" y="192"/>
                  </a:lnTo>
                  <a:lnTo>
                    <a:pt x="947" y="191"/>
                  </a:lnTo>
                  <a:lnTo>
                    <a:pt x="948" y="191"/>
                  </a:lnTo>
                  <a:lnTo>
                    <a:pt x="949" y="191"/>
                  </a:lnTo>
                  <a:lnTo>
                    <a:pt x="949" y="192"/>
                  </a:lnTo>
                  <a:lnTo>
                    <a:pt x="951" y="192"/>
                  </a:lnTo>
                  <a:lnTo>
                    <a:pt x="952" y="189"/>
                  </a:lnTo>
                  <a:lnTo>
                    <a:pt x="953" y="187"/>
                  </a:lnTo>
                  <a:lnTo>
                    <a:pt x="954" y="185"/>
                  </a:lnTo>
                  <a:lnTo>
                    <a:pt x="955" y="184"/>
                  </a:lnTo>
                  <a:lnTo>
                    <a:pt x="956" y="185"/>
                  </a:lnTo>
                  <a:lnTo>
                    <a:pt x="957" y="184"/>
                  </a:lnTo>
                  <a:lnTo>
                    <a:pt x="957" y="183"/>
                  </a:lnTo>
                  <a:lnTo>
                    <a:pt x="958" y="183"/>
                  </a:lnTo>
                  <a:lnTo>
                    <a:pt x="960" y="181"/>
                  </a:lnTo>
                  <a:lnTo>
                    <a:pt x="958" y="179"/>
                  </a:lnTo>
                  <a:lnTo>
                    <a:pt x="958" y="178"/>
                  </a:lnTo>
                  <a:lnTo>
                    <a:pt x="960" y="178"/>
                  </a:lnTo>
                  <a:lnTo>
                    <a:pt x="960" y="177"/>
                  </a:lnTo>
                  <a:lnTo>
                    <a:pt x="960" y="176"/>
                  </a:lnTo>
                  <a:lnTo>
                    <a:pt x="960" y="175"/>
                  </a:lnTo>
                  <a:lnTo>
                    <a:pt x="960" y="172"/>
                  </a:lnTo>
                  <a:lnTo>
                    <a:pt x="961" y="171"/>
                  </a:lnTo>
                  <a:lnTo>
                    <a:pt x="962" y="171"/>
                  </a:lnTo>
                  <a:lnTo>
                    <a:pt x="963" y="170"/>
                  </a:lnTo>
                  <a:lnTo>
                    <a:pt x="963" y="171"/>
                  </a:lnTo>
                  <a:lnTo>
                    <a:pt x="963" y="172"/>
                  </a:lnTo>
                  <a:lnTo>
                    <a:pt x="964" y="171"/>
                  </a:lnTo>
                  <a:lnTo>
                    <a:pt x="965" y="171"/>
                  </a:lnTo>
                  <a:lnTo>
                    <a:pt x="969" y="171"/>
                  </a:lnTo>
                  <a:lnTo>
                    <a:pt x="970" y="171"/>
                  </a:lnTo>
                  <a:lnTo>
                    <a:pt x="971" y="172"/>
                  </a:lnTo>
                  <a:lnTo>
                    <a:pt x="972" y="172"/>
                  </a:lnTo>
                  <a:lnTo>
                    <a:pt x="973" y="173"/>
                  </a:lnTo>
                  <a:lnTo>
                    <a:pt x="977" y="175"/>
                  </a:lnTo>
                  <a:lnTo>
                    <a:pt x="979" y="175"/>
                  </a:lnTo>
                  <a:lnTo>
                    <a:pt x="981" y="175"/>
                  </a:lnTo>
                  <a:lnTo>
                    <a:pt x="981" y="173"/>
                  </a:lnTo>
                  <a:lnTo>
                    <a:pt x="982" y="173"/>
                  </a:lnTo>
                  <a:lnTo>
                    <a:pt x="983" y="172"/>
                  </a:lnTo>
                  <a:lnTo>
                    <a:pt x="984" y="173"/>
                  </a:lnTo>
                  <a:lnTo>
                    <a:pt x="984" y="175"/>
                  </a:lnTo>
                  <a:lnTo>
                    <a:pt x="983" y="175"/>
                  </a:lnTo>
                  <a:lnTo>
                    <a:pt x="982" y="175"/>
                  </a:lnTo>
                  <a:lnTo>
                    <a:pt x="982" y="176"/>
                  </a:lnTo>
                  <a:lnTo>
                    <a:pt x="983" y="176"/>
                  </a:lnTo>
                  <a:lnTo>
                    <a:pt x="983" y="177"/>
                  </a:lnTo>
                  <a:lnTo>
                    <a:pt x="983" y="178"/>
                  </a:lnTo>
                  <a:lnTo>
                    <a:pt x="984" y="178"/>
                  </a:lnTo>
                  <a:lnTo>
                    <a:pt x="984" y="179"/>
                  </a:lnTo>
                  <a:lnTo>
                    <a:pt x="986" y="180"/>
                  </a:lnTo>
                  <a:lnTo>
                    <a:pt x="987" y="181"/>
                  </a:lnTo>
                  <a:lnTo>
                    <a:pt x="988" y="181"/>
                  </a:lnTo>
                  <a:lnTo>
                    <a:pt x="990" y="181"/>
                  </a:lnTo>
                  <a:lnTo>
                    <a:pt x="1001" y="180"/>
                  </a:lnTo>
                  <a:lnTo>
                    <a:pt x="1001" y="181"/>
                  </a:lnTo>
                  <a:lnTo>
                    <a:pt x="1003" y="183"/>
                  </a:lnTo>
                  <a:lnTo>
                    <a:pt x="1004" y="183"/>
                  </a:lnTo>
                  <a:lnTo>
                    <a:pt x="1005" y="183"/>
                  </a:lnTo>
                  <a:lnTo>
                    <a:pt x="1006" y="181"/>
                  </a:lnTo>
                  <a:lnTo>
                    <a:pt x="1007" y="181"/>
                  </a:lnTo>
                  <a:lnTo>
                    <a:pt x="1009" y="183"/>
                  </a:lnTo>
                  <a:lnTo>
                    <a:pt x="1010" y="183"/>
                  </a:lnTo>
                  <a:lnTo>
                    <a:pt x="1012" y="184"/>
                  </a:lnTo>
                  <a:lnTo>
                    <a:pt x="1013" y="184"/>
                  </a:lnTo>
                  <a:lnTo>
                    <a:pt x="1014" y="183"/>
                  </a:lnTo>
                  <a:lnTo>
                    <a:pt x="1015" y="184"/>
                  </a:lnTo>
                  <a:lnTo>
                    <a:pt x="1015" y="183"/>
                  </a:lnTo>
                  <a:lnTo>
                    <a:pt x="1016" y="183"/>
                  </a:lnTo>
                  <a:lnTo>
                    <a:pt x="1017" y="184"/>
                  </a:lnTo>
                  <a:lnTo>
                    <a:pt x="1018" y="184"/>
                  </a:lnTo>
                  <a:lnTo>
                    <a:pt x="1020" y="183"/>
                  </a:lnTo>
                  <a:lnTo>
                    <a:pt x="1021" y="183"/>
                  </a:lnTo>
                  <a:lnTo>
                    <a:pt x="1022" y="184"/>
                  </a:lnTo>
                  <a:lnTo>
                    <a:pt x="1023" y="185"/>
                  </a:lnTo>
                  <a:lnTo>
                    <a:pt x="1025" y="185"/>
                  </a:lnTo>
                  <a:lnTo>
                    <a:pt x="1026" y="185"/>
                  </a:lnTo>
                  <a:lnTo>
                    <a:pt x="1027" y="185"/>
                  </a:lnTo>
                  <a:lnTo>
                    <a:pt x="1029" y="186"/>
                  </a:lnTo>
                  <a:lnTo>
                    <a:pt x="1029" y="187"/>
                  </a:lnTo>
                  <a:lnTo>
                    <a:pt x="1030" y="187"/>
                  </a:lnTo>
                  <a:lnTo>
                    <a:pt x="1031" y="187"/>
                  </a:lnTo>
                  <a:lnTo>
                    <a:pt x="1031" y="188"/>
                  </a:lnTo>
                  <a:lnTo>
                    <a:pt x="1032" y="188"/>
                  </a:lnTo>
                  <a:lnTo>
                    <a:pt x="1033" y="188"/>
                  </a:lnTo>
                  <a:lnTo>
                    <a:pt x="1033" y="189"/>
                  </a:lnTo>
                  <a:lnTo>
                    <a:pt x="1034" y="191"/>
                  </a:lnTo>
                  <a:lnTo>
                    <a:pt x="1035" y="191"/>
                  </a:lnTo>
                  <a:lnTo>
                    <a:pt x="1037" y="189"/>
                  </a:lnTo>
                  <a:lnTo>
                    <a:pt x="1038" y="189"/>
                  </a:lnTo>
                  <a:lnTo>
                    <a:pt x="1039" y="187"/>
                  </a:lnTo>
                  <a:lnTo>
                    <a:pt x="1039" y="186"/>
                  </a:lnTo>
                  <a:lnTo>
                    <a:pt x="1040" y="185"/>
                  </a:lnTo>
                  <a:lnTo>
                    <a:pt x="1041" y="185"/>
                  </a:lnTo>
                  <a:lnTo>
                    <a:pt x="1043" y="186"/>
                  </a:lnTo>
                  <a:lnTo>
                    <a:pt x="1044" y="186"/>
                  </a:lnTo>
                  <a:lnTo>
                    <a:pt x="1046" y="186"/>
                  </a:lnTo>
                  <a:lnTo>
                    <a:pt x="1048" y="187"/>
                  </a:lnTo>
                  <a:lnTo>
                    <a:pt x="1048" y="186"/>
                  </a:lnTo>
                  <a:lnTo>
                    <a:pt x="1048" y="185"/>
                  </a:lnTo>
                  <a:lnTo>
                    <a:pt x="1049" y="185"/>
                  </a:lnTo>
                  <a:lnTo>
                    <a:pt x="1049" y="186"/>
                  </a:lnTo>
                  <a:lnTo>
                    <a:pt x="1050" y="185"/>
                  </a:lnTo>
                  <a:lnTo>
                    <a:pt x="1051" y="186"/>
                  </a:lnTo>
                  <a:lnTo>
                    <a:pt x="1051" y="187"/>
                  </a:lnTo>
                  <a:lnTo>
                    <a:pt x="1052" y="187"/>
                  </a:lnTo>
                  <a:lnTo>
                    <a:pt x="1053" y="187"/>
                  </a:lnTo>
                  <a:lnTo>
                    <a:pt x="1055" y="186"/>
                  </a:lnTo>
                  <a:lnTo>
                    <a:pt x="1056" y="186"/>
                  </a:lnTo>
                  <a:lnTo>
                    <a:pt x="1056" y="187"/>
                  </a:lnTo>
                  <a:lnTo>
                    <a:pt x="1057" y="187"/>
                  </a:lnTo>
                  <a:lnTo>
                    <a:pt x="1060" y="188"/>
                  </a:lnTo>
                  <a:lnTo>
                    <a:pt x="1061" y="188"/>
                  </a:lnTo>
                  <a:lnTo>
                    <a:pt x="1063" y="188"/>
                  </a:lnTo>
                  <a:lnTo>
                    <a:pt x="1064" y="188"/>
                  </a:lnTo>
                  <a:lnTo>
                    <a:pt x="1065" y="188"/>
                  </a:lnTo>
                  <a:lnTo>
                    <a:pt x="1066" y="189"/>
                  </a:lnTo>
                  <a:lnTo>
                    <a:pt x="1067" y="189"/>
                  </a:lnTo>
                  <a:lnTo>
                    <a:pt x="1072" y="189"/>
                  </a:lnTo>
                  <a:lnTo>
                    <a:pt x="1074" y="189"/>
                  </a:lnTo>
                  <a:lnTo>
                    <a:pt x="1075" y="189"/>
                  </a:lnTo>
                  <a:lnTo>
                    <a:pt x="1075" y="191"/>
                  </a:lnTo>
                  <a:lnTo>
                    <a:pt x="1076" y="189"/>
                  </a:lnTo>
                  <a:lnTo>
                    <a:pt x="1076" y="188"/>
                  </a:lnTo>
                  <a:lnTo>
                    <a:pt x="1077" y="188"/>
                  </a:lnTo>
                  <a:lnTo>
                    <a:pt x="1078" y="187"/>
                  </a:lnTo>
                  <a:lnTo>
                    <a:pt x="1083" y="186"/>
                  </a:lnTo>
                  <a:lnTo>
                    <a:pt x="1084" y="186"/>
                  </a:lnTo>
                  <a:lnTo>
                    <a:pt x="1084" y="185"/>
                  </a:lnTo>
                  <a:lnTo>
                    <a:pt x="1085" y="185"/>
                  </a:lnTo>
                  <a:lnTo>
                    <a:pt x="1086" y="184"/>
                  </a:lnTo>
                  <a:lnTo>
                    <a:pt x="1089" y="183"/>
                  </a:lnTo>
                  <a:lnTo>
                    <a:pt x="1090" y="183"/>
                  </a:lnTo>
                  <a:lnTo>
                    <a:pt x="1091" y="181"/>
                  </a:lnTo>
                  <a:lnTo>
                    <a:pt x="1091" y="178"/>
                  </a:lnTo>
                  <a:lnTo>
                    <a:pt x="1092" y="177"/>
                  </a:lnTo>
                  <a:lnTo>
                    <a:pt x="1093" y="177"/>
                  </a:lnTo>
                  <a:lnTo>
                    <a:pt x="1094" y="177"/>
                  </a:lnTo>
                  <a:lnTo>
                    <a:pt x="1096" y="177"/>
                  </a:lnTo>
                  <a:lnTo>
                    <a:pt x="1098" y="177"/>
                  </a:lnTo>
                  <a:lnTo>
                    <a:pt x="1098" y="176"/>
                  </a:lnTo>
                  <a:lnTo>
                    <a:pt x="1099" y="176"/>
                  </a:lnTo>
                  <a:lnTo>
                    <a:pt x="1099" y="177"/>
                  </a:lnTo>
                  <a:lnTo>
                    <a:pt x="1100" y="177"/>
                  </a:lnTo>
                  <a:lnTo>
                    <a:pt x="1101" y="176"/>
                  </a:lnTo>
                  <a:lnTo>
                    <a:pt x="1101" y="175"/>
                  </a:lnTo>
                  <a:lnTo>
                    <a:pt x="1101" y="173"/>
                  </a:lnTo>
                  <a:lnTo>
                    <a:pt x="1100" y="173"/>
                  </a:lnTo>
                  <a:lnTo>
                    <a:pt x="1099" y="173"/>
                  </a:lnTo>
                  <a:lnTo>
                    <a:pt x="1098" y="172"/>
                  </a:lnTo>
                  <a:lnTo>
                    <a:pt x="1098" y="171"/>
                  </a:lnTo>
                  <a:lnTo>
                    <a:pt x="1099" y="170"/>
                  </a:lnTo>
                  <a:lnTo>
                    <a:pt x="1100" y="169"/>
                  </a:lnTo>
                  <a:lnTo>
                    <a:pt x="1101" y="168"/>
                  </a:lnTo>
                  <a:lnTo>
                    <a:pt x="1103" y="169"/>
                  </a:lnTo>
                  <a:lnTo>
                    <a:pt x="1104" y="169"/>
                  </a:lnTo>
                  <a:lnTo>
                    <a:pt x="1106" y="168"/>
                  </a:lnTo>
                  <a:lnTo>
                    <a:pt x="1107" y="167"/>
                  </a:lnTo>
                  <a:lnTo>
                    <a:pt x="1109" y="167"/>
                  </a:lnTo>
                  <a:lnTo>
                    <a:pt x="1110" y="166"/>
                  </a:lnTo>
                  <a:lnTo>
                    <a:pt x="1109" y="164"/>
                  </a:lnTo>
                  <a:lnTo>
                    <a:pt x="1109" y="163"/>
                  </a:lnTo>
                  <a:lnTo>
                    <a:pt x="1109" y="162"/>
                  </a:lnTo>
                  <a:lnTo>
                    <a:pt x="1112" y="159"/>
                  </a:lnTo>
                  <a:lnTo>
                    <a:pt x="1113" y="159"/>
                  </a:lnTo>
                  <a:lnTo>
                    <a:pt x="1115" y="159"/>
                  </a:lnTo>
                  <a:lnTo>
                    <a:pt x="1115" y="158"/>
                  </a:lnTo>
                  <a:lnTo>
                    <a:pt x="1115" y="156"/>
                  </a:lnTo>
                  <a:lnTo>
                    <a:pt x="1116" y="156"/>
                  </a:lnTo>
                  <a:lnTo>
                    <a:pt x="1116" y="155"/>
                  </a:lnTo>
                  <a:lnTo>
                    <a:pt x="1117" y="156"/>
                  </a:lnTo>
                  <a:lnTo>
                    <a:pt x="1117" y="158"/>
                  </a:lnTo>
                  <a:lnTo>
                    <a:pt x="1117" y="159"/>
                  </a:lnTo>
                  <a:lnTo>
                    <a:pt x="1118" y="159"/>
                  </a:lnTo>
                  <a:close/>
                  <a:moveTo>
                    <a:pt x="1120" y="156"/>
                  </a:moveTo>
                  <a:lnTo>
                    <a:pt x="1120" y="155"/>
                  </a:lnTo>
                  <a:lnTo>
                    <a:pt x="1120" y="154"/>
                  </a:lnTo>
                  <a:lnTo>
                    <a:pt x="1120" y="153"/>
                  </a:lnTo>
                  <a:lnTo>
                    <a:pt x="1121" y="153"/>
                  </a:lnTo>
                  <a:lnTo>
                    <a:pt x="1121" y="154"/>
                  </a:lnTo>
                  <a:lnTo>
                    <a:pt x="1121" y="155"/>
                  </a:lnTo>
                  <a:lnTo>
                    <a:pt x="1120" y="156"/>
                  </a:lnTo>
                  <a:close/>
                  <a:moveTo>
                    <a:pt x="79" y="143"/>
                  </a:moveTo>
                  <a:lnTo>
                    <a:pt x="79" y="144"/>
                  </a:lnTo>
                  <a:lnTo>
                    <a:pt x="78" y="145"/>
                  </a:lnTo>
                  <a:lnTo>
                    <a:pt x="78" y="146"/>
                  </a:lnTo>
                  <a:lnTo>
                    <a:pt x="77" y="146"/>
                  </a:lnTo>
                  <a:lnTo>
                    <a:pt x="76" y="143"/>
                  </a:lnTo>
                  <a:lnTo>
                    <a:pt x="77" y="143"/>
                  </a:lnTo>
                  <a:lnTo>
                    <a:pt x="77" y="142"/>
                  </a:lnTo>
                  <a:lnTo>
                    <a:pt x="78" y="142"/>
                  </a:lnTo>
                  <a:lnTo>
                    <a:pt x="79" y="143"/>
                  </a:lnTo>
                  <a:close/>
                  <a:moveTo>
                    <a:pt x="249" y="144"/>
                  </a:moveTo>
                  <a:lnTo>
                    <a:pt x="251" y="146"/>
                  </a:lnTo>
                  <a:lnTo>
                    <a:pt x="251" y="147"/>
                  </a:lnTo>
                  <a:lnTo>
                    <a:pt x="251" y="148"/>
                  </a:lnTo>
                  <a:lnTo>
                    <a:pt x="251" y="150"/>
                  </a:lnTo>
                  <a:lnTo>
                    <a:pt x="250" y="151"/>
                  </a:lnTo>
                  <a:lnTo>
                    <a:pt x="250" y="152"/>
                  </a:lnTo>
                  <a:lnTo>
                    <a:pt x="250" y="153"/>
                  </a:lnTo>
                  <a:lnTo>
                    <a:pt x="250" y="154"/>
                  </a:lnTo>
                  <a:lnTo>
                    <a:pt x="249" y="154"/>
                  </a:lnTo>
                  <a:lnTo>
                    <a:pt x="248" y="155"/>
                  </a:lnTo>
                  <a:lnTo>
                    <a:pt x="247" y="156"/>
                  </a:lnTo>
                  <a:lnTo>
                    <a:pt x="246" y="156"/>
                  </a:lnTo>
                  <a:lnTo>
                    <a:pt x="245" y="158"/>
                  </a:lnTo>
                  <a:lnTo>
                    <a:pt x="242" y="156"/>
                  </a:lnTo>
                  <a:lnTo>
                    <a:pt x="241" y="156"/>
                  </a:lnTo>
                  <a:lnTo>
                    <a:pt x="240" y="155"/>
                  </a:lnTo>
                  <a:lnTo>
                    <a:pt x="239" y="153"/>
                  </a:lnTo>
                  <a:lnTo>
                    <a:pt x="239" y="152"/>
                  </a:lnTo>
                  <a:lnTo>
                    <a:pt x="238" y="151"/>
                  </a:lnTo>
                  <a:lnTo>
                    <a:pt x="238" y="150"/>
                  </a:lnTo>
                  <a:lnTo>
                    <a:pt x="238" y="148"/>
                  </a:lnTo>
                  <a:lnTo>
                    <a:pt x="238" y="146"/>
                  </a:lnTo>
                  <a:lnTo>
                    <a:pt x="238" y="145"/>
                  </a:lnTo>
                  <a:lnTo>
                    <a:pt x="239" y="144"/>
                  </a:lnTo>
                  <a:lnTo>
                    <a:pt x="240" y="144"/>
                  </a:lnTo>
                  <a:lnTo>
                    <a:pt x="241" y="144"/>
                  </a:lnTo>
                  <a:lnTo>
                    <a:pt x="242" y="144"/>
                  </a:lnTo>
                  <a:lnTo>
                    <a:pt x="243" y="144"/>
                  </a:lnTo>
                  <a:lnTo>
                    <a:pt x="246" y="142"/>
                  </a:lnTo>
                  <a:lnTo>
                    <a:pt x="247" y="142"/>
                  </a:lnTo>
                  <a:lnTo>
                    <a:pt x="248" y="142"/>
                  </a:lnTo>
                  <a:lnTo>
                    <a:pt x="249" y="143"/>
                  </a:lnTo>
                  <a:lnTo>
                    <a:pt x="249" y="144"/>
                  </a:lnTo>
                  <a:close/>
                  <a:moveTo>
                    <a:pt x="60" y="144"/>
                  </a:moveTo>
                  <a:lnTo>
                    <a:pt x="59" y="143"/>
                  </a:lnTo>
                  <a:lnTo>
                    <a:pt x="59" y="142"/>
                  </a:lnTo>
                  <a:lnTo>
                    <a:pt x="60" y="142"/>
                  </a:lnTo>
                  <a:lnTo>
                    <a:pt x="61" y="142"/>
                  </a:lnTo>
                  <a:lnTo>
                    <a:pt x="61" y="143"/>
                  </a:lnTo>
                  <a:lnTo>
                    <a:pt x="60" y="144"/>
                  </a:lnTo>
                  <a:close/>
                  <a:moveTo>
                    <a:pt x="1130" y="142"/>
                  </a:moveTo>
                  <a:lnTo>
                    <a:pt x="1130" y="143"/>
                  </a:lnTo>
                  <a:lnTo>
                    <a:pt x="1129" y="143"/>
                  </a:lnTo>
                  <a:lnTo>
                    <a:pt x="1128" y="143"/>
                  </a:lnTo>
                  <a:lnTo>
                    <a:pt x="1128" y="144"/>
                  </a:lnTo>
                  <a:lnTo>
                    <a:pt x="1128" y="143"/>
                  </a:lnTo>
                  <a:lnTo>
                    <a:pt x="1128" y="142"/>
                  </a:lnTo>
                  <a:lnTo>
                    <a:pt x="1129" y="142"/>
                  </a:lnTo>
                  <a:lnTo>
                    <a:pt x="1130" y="142"/>
                  </a:lnTo>
                  <a:close/>
                  <a:moveTo>
                    <a:pt x="1229" y="139"/>
                  </a:moveTo>
                  <a:lnTo>
                    <a:pt x="1229" y="141"/>
                  </a:lnTo>
                  <a:lnTo>
                    <a:pt x="1228" y="142"/>
                  </a:lnTo>
                  <a:lnTo>
                    <a:pt x="1228" y="143"/>
                  </a:lnTo>
                  <a:lnTo>
                    <a:pt x="1227" y="143"/>
                  </a:lnTo>
                  <a:lnTo>
                    <a:pt x="1227" y="144"/>
                  </a:lnTo>
                  <a:lnTo>
                    <a:pt x="1225" y="144"/>
                  </a:lnTo>
                  <a:lnTo>
                    <a:pt x="1225" y="145"/>
                  </a:lnTo>
                  <a:lnTo>
                    <a:pt x="1225" y="146"/>
                  </a:lnTo>
                  <a:lnTo>
                    <a:pt x="1224" y="147"/>
                  </a:lnTo>
                  <a:lnTo>
                    <a:pt x="1224" y="148"/>
                  </a:lnTo>
                  <a:lnTo>
                    <a:pt x="1223" y="148"/>
                  </a:lnTo>
                  <a:lnTo>
                    <a:pt x="1222" y="148"/>
                  </a:lnTo>
                  <a:lnTo>
                    <a:pt x="1221" y="150"/>
                  </a:lnTo>
                  <a:lnTo>
                    <a:pt x="1221" y="151"/>
                  </a:lnTo>
                  <a:lnTo>
                    <a:pt x="1221" y="152"/>
                  </a:lnTo>
                  <a:lnTo>
                    <a:pt x="1221" y="153"/>
                  </a:lnTo>
                  <a:lnTo>
                    <a:pt x="1222" y="153"/>
                  </a:lnTo>
                  <a:lnTo>
                    <a:pt x="1224" y="154"/>
                  </a:lnTo>
                  <a:lnTo>
                    <a:pt x="1225" y="154"/>
                  </a:lnTo>
                  <a:lnTo>
                    <a:pt x="1225" y="155"/>
                  </a:lnTo>
                  <a:lnTo>
                    <a:pt x="1227" y="156"/>
                  </a:lnTo>
                  <a:lnTo>
                    <a:pt x="1228" y="156"/>
                  </a:lnTo>
                  <a:lnTo>
                    <a:pt x="1227" y="160"/>
                  </a:lnTo>
                  <a:lnTo>
                    <a:pt x="1227" y="161"/>
                  </a:lnTo>
                  <a:lnTo>
                    <a:pt x="1228" y="161"/>
                  </a:lnTo>
                  <a:lnTo>
                    <a:pt x="1228" y="162"/>
                  </a:lnTo>
                  <a:lnTo>
                    <a:pt x="1228" y="163"/>
                  </a:lnTo>
                  <a:lnTo>
                    <a:pt x="1228" y="164"/>
                  </a:lnTo>
                  <a:lnTo>
                    <a:pt x="1228" y="167"/>
                  </a:lnTo>
                  <a:lnTo>
                    <a:pt x="1228" y="168"/>
                  </a:lnTo>
                  <a:lnTo>
                    <a:pt x="1228" y="169"/>
                  </a:lnTo>
                  <a:lnTo>
                    <a:pt x="1227" y="169"/>
                  </a:lnTo>
                  <a:lnTo>
                    <a:pt x="1227" y="170"/>
                  </a:lnTo>
                  <a:lnTo>
                    <a:pt x="1228" y="172"/>
                  </a:lnTo>
                  <a:lnTo>
                    <a:pt x="1227" y="172"/>
                  </a:lnTo>
                  <a:lnTo>
                    <a:pt x="1225" y="172"/>
                  </a:lnTo>
                  <a:lnTo>
                    <a:pt x="1225" y="173"/>
                  </a:lnTo>
                  <a:lnTo>
                    <a:pt x="1225" y="175"/>
                  </a:lnTo>
                  <a:lnTo>
                    <a:pt x="1224" y="175"/>
                  </a:lnTo>
                  <a:lnTo>
                    <a:pt x="1224" y="176"/>
                  </a:lnTo>
                  <a:lnTo>
                    <a:pt x="1223" y="177"/>
                  </a:lnTo>
                  <a:lnTo>
                    <a:pt x="1223" y="178"/>
                  </a:lnTo>
                  <a:lnTo>
                    <a:pt x="1222" y="178"/>
                  </a:lnTo>
                  <a:lnTo>
                    <a:pt x="1221" y="178"/>
                  </a:lnTo>
                  <a:lnTo>
                    <a:pt x="1218" y="180"/>
                  </a:lnTo>
                  <a:lnTo>
                    <a:pt x="1214" y="183"/>
                  </a:lnTo>
                  <a:lnTo>
                    <a:pt x="1213" y="184"/>
                  </a:lnTo>
                  <a:lnTo>
                    <a:pt x="1213" y="185"/>
                  </a:lnTo>
                  <a:lnTo>
                    <a:pt x="1213" y="186"/>
                  </a:lnTo>
                  <a:lnTo>
                    <a:pt x="1213" y="187"/>
                  </a:lnTo>
                  <a:lnTo>
                    <a:pt x="1214" y="187"/>
                  </a:lnTo>
                  <a:lnTo>
                    <a:pt x="1214" y="188"/>
                  </a:lnTo>
                  <a:lnTo>
                    <a:pt x="1216" y="188"/>
                  </a:lnTo>
                  <a:lnTo>
                    <a:pt x="1216" y="189"/>
                  </a:lnTo>
                  <a:lnTo>
                    <a:pt x="1216" y="191"/>
                  </a:lnTo>
                  <a:lnTo>
                    <a:pt x="1218" y="191"/>
                  </a:lnTo>
                  <a:lnTo>
                    <a:pt x="1219" y="191"/>
                  </a:lnTo>
                  <a:lnTo>
                    <a:pt x="1219" y="192"/>
                  </a:lnTo>
                  <a:lnTo>
                    <a:pt x="1220" y="192"/>
                  </a:lnTo>
                  <a:lnTo>
                    <a:pt x="1221" y="191"/>
                  </a:lnTo>
                  <a:lnTo>
                    <a:pt x="1222" y="191"/>
                  </a:lnTo>
                  <a:lnTo>
                    <a:pt x="1223" y="189"/>
                  </a:lnTo>
                  <a:lnTo>
                    <a:pt x="1224" y="188"/>
                  </a:lnTo>
                  <a:lnTo>
                    <a:pt x="1224" y="185"/>
                  </a:lnTo>
                  <a:lnTo>
                    <a:pt x="1224" y="184"/>
                  </a:lnTo>
                  <a:lnTo>
                    <a:pt x="1227" y="180"/>
                  </a:lnTo>
                  <a:lnTo>
                    <a:pt x="1228" y="180"/>
                  </a:lnTo>
                  <a:lnTo>
                    <a:pt x="1228" y="179"/>
                  </a:lnTo>
                  <a:lnTo>
                    <a:pt x="1229" y="179"/>
                  </a:lnTo>
                  <a:lnTo>
                    <a:pt x="1230" y="179"/>
                  </a:lnTo>
                  <a:lnTo>
                    <a:pt x="1232" y="179"/>
                  </a:lnTo>
                  <a:lnTo>
                    <a:pt x="1233" y="178"/>
                  </a:lnTo>
                  <a:lnTo>
                    <a:pt x="1234" y="177"/>
                  </a:lnTo>
                  <a:lnTo>
                    <a:pt x="1233" y="176"/>
                  </a:lnTo>
                  <a:lnTo>
                    <a:pt x="1233" y="175"/>
                  </a:lnTo>
                  <a:lnTo>
                    <a:pt x="1232" y="175"/>
                  </a:lnTo>
                  <a:lnTo>
                    <a:pt x="1231" y="175"/>
                  </a:lnTo>
                  <a:lnTo>
                    <a:pt x="1230" y="175"/>
                  </a:lnTo>
                  <a:lnTo>
                    <a:pt x="1231" y="173"/>
                  </a:lnTo>
                  <a:lnTo>
                    <a:pt x="1232" y="172"/>
                  </a:lnTo>
                  <a:lnTo>
                    <a:pt x="1232" y="171"/>
                  </a:lnTo>
                  <a:lnTo>
                    <a:pt x="1233" y="170"/>
                  </a:lnTo>
                  <a:lnTo>
                    <a:pt x="1234" y="169"/>
                  </a:lnTo>
                  <a:lnTo>
                    <a:pt x="1236" y="168"/>
                  </a:lnTo>
                  <a:lnTo>
                    <a:pt x="1237" y="168"/>
                  </a:lnTo>
                  <a:lnTo>
                    <a:pt x="1237" y="167"/>
                  </a:lnTo>
                  <a:lnTo>
                    <a:pt x="1239" y="167"/>
                  </a:lnTo>
                  <a:lnTo>
                    <a:pt x="1240" y="167"/>
                  </a:lnTo>
                  <a:lnTo>
                    <a:pt x="1240" y="166"/>
                  </a:lnTo>
                  <a:lnTo>
                    <a:pt x="1240" y="164"/>
                  </a:lnTo>
                  <a:lnTo>
                    <a:pt x="1241" y="164"/>
                  </a:lnTo>
                  <a:lnTo>
                    <a:pt x="1242" y="164"/>
                  </a:lnTo>
                  <a:lnTo>
                    <a:pt x="1244" y="163"/>
                  </a:lnTo>
                  <a:lnTo>
                    <a:pt x="1245" y="163"/>
                  </a:lnTo>
                  <a:lnTo>
                    <a:pt x="1246" y="163"/>
                  </a:lnTo>
                  <a:lnTo>
                    <a:pt x="1247" y="163"/>
                  </a:lnTo>
                  <a:lnTo>
                    <a:pt x="1247" y="162"/>
                  </a:lnTo>
                  <a:lnTo>
                    <a:pt x="1249" y="162"/>
                  </a:lnTo>
                  <a:lnTo>
                    <a:pt x="1250" y="162"/>
                  </a:lnTo>
                  <a:lnTo>
                    <a:pt x="1254" y="162"/>
                  </a:lnTo>
                  <a:lnTo>
                    <a:pt x="1254" y="163"/>
                  </a:lnTo>
                  <a:lnTo>
                    <a:pt x="1253" y="164"/>
                  </a:lnTo>
                  <a:lnTo>
                    <a:pt x="1253" y="166"/>
                  </a:lnTo>
                  <a:lnTo>
                    <a:pt x="1253" y="167"/>
                  </a:lnTo>
                  <a:lnTo>
                    <a:pt x="1253" y="168"/>
                  </a:lnTo>
                  <a:lnTo>
                    <a:pt x="1254" y="168"/>
                  </a:lnTo>
                  <a:lnTo>
                    <a:pt x="1254" y="169"/>
                  </a:lnTo>
                  <a:lnTo>
                    <a:pt x="1255" y="169"/>
                  </a:lnTo>
                  <a:lnTo>
                    <a:pt x="1255" y="170"/>
                  </a:lnTo>
                  <a:lnTo>
                    <a:pt x="1255" y="171"/>
                  </a:lnTo>
                  <a:lnTo>
                    <a:pt x="1254" y="172"/>
                  </a:lnTo>
                  <a:lnTo>
                    <a:pt x="1254" y="173"/>
                  </a:lnTo>
                  <a:lnTo>
                    <a:pt x="1254" y="175"/>
                  </a:lnTo>
                  <a:lnTo>
                    <a:pt x="1253" y="177"/>
                  </a:lnTo>
                  <a:lnTo>
                    <a:pt x="1253" y="180"/>
                  </a:lnTo>
                  <a:lnTo>
                    <a:pt x="1253" y="181"/>
                  </a:lnTo>
                  <a:lnTo>
                    <a:pt x="1251" y="181"/>
                  </a:lnTo>
                  <a:lnTo>
                    <a:pt x="1250" y="181"/>
                  </a:lnTo>
                  <a:lnTo>
                    <a:pt x="1248" y="184"/>
                  </a:lnTo>
                  <a:lnTo>
                    <a:pt x="1247" y="184"/>
                  </a:lnTo>
                  <a:lnTo>
                    <a:pt x="1247" y="185"/>
                  </a:lnTo>
                  <a:lnTo>
                    <a:pt x="1245" y="185"/>
                  </a:lnTo>
                  <a:lnTo>
                    <a:pt x="1244" y="186"/>
                  </a:lnTo>
                  <a:lnTo>
                    <a:pt x="1242" y="186"/>
                  </a:lnTo>
                  <a:lnTo>
                    <a:pt x="1241" y="186"/>
                  </a:lnTo>
                  <a:lnTo>
                    <a:pt x="1239" y="187"/>
                  </a:lnTo>
                  <a:lnTo>
                    <a:pt x="1238" y="187"/>
                  </a:lnTo>
                  <a:lnTo>
                    <a:pt x="1238" y="188"/>
                  </a:lnTo>
                  <a:lnTo>
                    <a:pt x="1238" y="189"/>
                  </a:lnTo>
                  <a:lnTo>
                    <a:pt x="1238" y="191"/>
                  </a:lnTo>
                  <a:lnTo>
                    <a:pt x="1237" y="191"/>
                  </a:lnTo>
                  <a:lnTo>
                    <a:pt x="1236" y="189"/>
                  </a:lnTo>
                  <a:lnTo>
                    <a:pt x="1236" y="191"/>
                  </a:lnTo>
                  <a:lnTo>
                    <a:pt x="1234" y="191"/>
                  </a:lnTo>
                  <a:lnTo>
                    <a:pt x="1234" y="192"/>
                  </a:lnTo>
                  <a:lnTo>
                    <a:pt x="1234" y="193"/>
                  </a:lnTo>
                  <a:lnTo>
                    <a:pt x="1236" y="193"/>
                  </a:lnTo>
                  <a:lnTo>
                    <a:pt x="1237" y="194"/>
                  </a:lnTo>
                  <a:lnTo>
                    <a:pt x="1238" y="195"/>
                  </a:lnTo>
                  <a:lnTo>
                    <a:pt x="1238" y="196"/>
                  </a:lnTo>
                  <a:lnTo>
                    <a:pt x="1239" y="196"/>
                  </a:lnTo>
                  <a:lnTo>
                    <a:pt x="1240" y="197"/>
                  </a:lnTo>
                  <a:lnTo>
                    <a:pt x="1241" y="197"/>
                  </a:lnTo>
                  <a:lnTo>
                    <a:pt x="1242" y="197"/>
                  </a:lnTo>
                  <a:lnTo>
                    <a:pt x="1244" y="197"/>
                  </a:lnTo>
                  <a:lnTo>
                    <a:pt x="1245" y="198"/>
                  </a:lnTo>
                  <a:lnTo>
                    <a:pt x="1246" y="198"/>
                  </a:lnTo>
                  <a:lnTo>
                    <a:pt x="1247" y="198"/>
                  </a:lnTo>
                  <a:lnTo>
                    <a:pt x="1248" y="200"/>
                  </a:lnTo>
                  <a:lnTo>
                    <a:pt x="1249" y="200"/>
                  </a:lnTo>
                  <a:lnTo>
                    <a:pt x="1250" y="200"/>
                  </a:lnTo>
                  <a:lnTo>
                    <a:pt x="1251" y="200"/>
                  </a:lnTo>
                  <a:lnTo>
                    <a:pt x="1253" y="201"/>
                  </a:lnTo>
                  <a:lnTo>
                    <a:pt x="1253" y="202"/>
                  </a:lnTo>
                  <a:lnTo>
                    <a:pt x="1251" y="202"/>
                  </a:lnTo>
                  <a:lnTo>
                    <a:pt x="1251" y="203"/>
                  </a:lnTo>
                  <a:lnTo>
                    <a:pt x="1253" y="203"/>
                  </a:lnTo>
                  <a:lnTo>
                    <a:pt x="1253" y="204"/>
                  </a:lnTo>
                  <a:lnTo>
                    <a:pt x="1253" y="206"/>
                  </a:lnTo>
                  <a:lnTo>
                    <a:pt x="1253" y="208"/>
                  </a:lnTo>
                  <a:lnTo>
                    <a:pt x="1253" y="209"/>
                  </a:lnTo>
                  <a:lnTo>
                    <a:pt x="1255" y="209"/>
                  </a:lnTo>
                  <a:lnTo>
                    <a:pt x="1256" y="209"/>
                  </a:lnTo>
                  <a:lnTo>
                    <a:pt x="1257" y="210"/>
                  </a:lnTo>
                  <a:lnTo>
                    <a:pt x="1258" y="210"/>
                  </a:lnTo>
                  <a:lnTo>
                    <a:pt x="1259" y="211"/>
                  </a:lnTo>
                  <a:lnTo>
                    <a:pt x="1260" y="213"/>
                  </a:lnTo>
                  <a:lnTo>
                    <a:pt x="1258" y="212"/>
                  </a:lnTo>
                  <a:lnTo>
                    <a:pt x="1253" y="210"/>
                  </a:lnTo>
                  <a:lnTo>
                    <a:pt x="1253" y="211"/>
                  </a:lnTo>
                  <a:lnTo>
                    <a:pt x="1251" y="210"/>
                  </a:lnTo>
                  <a:lnTo>
                    <a:pt x="1250" y="210"/>
                  </a:lnTo>
                  <a:lnTo>
                    <a:pt x="1249" y="209"/>
                  </a:lnTo>
                  <a:lnTo>
                    <a:pt x="1248" y="209"/>
                  </a:lnTo>
                  <a:lnTo>
                    <a:pt x="1247" y="209"/>
                  </a:lnTo>
                  <a:lnTo>
                    <a:pt x="1246" y="208"/>
                  </a:lnTo>
                  <a:lnTo>
                    <a:pt x="1245" y="206"/>
                  </a:lnTo>
                  <a:lnTo>
                    <a:pt x="1244" y="206"/>
                  </a:lnTo>
                  <a:lnTo>
                    <a:pt x="1242" y="206"/>
                  </a:lnTo>
                  <a:lnTo>
                    <a:pt x="1241" y="206"/>
                  </a:lnTo>
                  <a:lnTo>
                    <a:pt x="1240" y="206"/>
                  </a:lnTo>
                  <a:lnTo>
                    <a:pt x="1238" y="206"/>
                  </a:lnTo>
                  <a:lnTo>
                    <a:pt x="1237" y="206"/>
                  </a:lnTo>
                  <a:lnTo>
                    <a:pt x="1236" y="205"/>
                  </a:lnTo>
                  <a:lnTo>
                    <a:pt x="1234" y="205"/>
                  </a:lnTo>
                  <a:lnTo>
                    <a:pt x="1233" y="205"/>
                  </a:lnTo>
                  <a:lnTo>
                    <a:pt x="1233" y="204"/>
                  </a:lnTo>
                  <a:lnTo>
                    <a:pt x="1232" y="204"/>
                  </a:lnTo>
                  <a:lnTo>
                    <a:pt x="1229" y="204"/>
                  </a:lnTo>
                  <a:lnTo>
                    <a:pt x="1228" y="203"/>
                  </a:lnTo>
                  <a:lnTo>
                    <a:pt x="1225" y="203"/>
                  </a:lnTo>
                  <a:lnTo>
                    <a:pt x="1224" y="204"/>
                  </a:lnTo>
                  <a:lnTo>
                    <a:pt x="1223" y="204"/>
                  </a:lnTo>
                  <a:lnTo>
                    <a:pt x="1223" y="208"/>
                  </a:lnTo>
                  <a:lnTo>
                    <a:pt x="1222" y="209"/>
                  </a:lnTo>
                  <a:lnTo>
                    <a:pt x="1222" y="210"/>
                  </a:lnTo>
                  <a:lnTo>
                    <a:pt x="1223" y="211"/>
                  </a:lnTo>
                  <a:lnTo>
                    <a:pt x="1223" y="212"/>
                  </a:lnTo>
                  <a:lnTo>
                    <a:pt x="1224" y="215"/>
                  </a:lnTo>
                  <a:lnTo>
                    <a:pt x="1224" y="217"/>
                  </a:lnTo>
                  <a:lnTo>
                    <a:pt x="1223" y="217"/>
                  </a:lnTo>
                  <a:lnTo>
                    <a:pt x="1222" y="218"/>
                  </a:lnTo>
                  <a:lnTo>
                    <a:pt x="1222" y="219"/>
                  </a:lnTo>
                  <a:lnTo>
                    <a:pt x="1222" y="220"/>
                  </a:lnTo>
                  <a:lnTo>
                    <a:pt x="1223" y="221"/>
                  </a:lnTo>
                  <a:lnTo>
                    <a:pt x="1223" y="222"/>
                  </a:lnTo>
                  <a:lnTo>
                    <a:pt x="1224" y="225"/>
                  </a:lnTo>
                  <a:lnTo>
                    <a:pt x="1225" y="227"/>
                  </a:lnTo>
                  <a:lnTo>
                    <a:pt x="1225" y="228"/>
                  </a:lnTo>
                  <a:lnTo>
                    <a:pt x="1225" y="230"/>
                  </a:lnTo>
                  <a:lnTo>
                    <a:pt x="1227" y="231"/>
                  </a:lnTo>
                  <a:lnTo>
                    <a:pt x="1228" y="233"/>
                  </a:lnTo>
                  <a:lnTo>
                    <a:pt x="1228" y="234"/>
                  </a:lnTo>
                  <a:lnTo>
                    <a:pt x="1228" y="236"/>
                  </a:lnTo>
                  <a:lnTo>
                    <a:pt x="1229" y="236"/>
                  </a:lnTo>
                  <a:lnTo>
                    <a:pt x="1230" y="239"/>
                  </a:lnTo>
                  <a:lnTo>
                    <a:pt x="1230" y="240"/>
                  </a:lnTo>
                  <a:lnTo>
                    <a:pt x="1231" y="242"/>
                  </a:lnTo>
                  <a:lnTo>
                    <a:pt x="1232" y="242"/>
                  </a:lnTo>
                  <a:lnTo>
                    <a:pt x="1236" y="247"/>
                  </a:lnTo>
                  <a:lnTo>
                    <a:pt x="1237" y="250"/>
                  </a:lnTo>
                  <a:lnTo>
                    <a:pt x="1239" y="252"/>
                  </a:lnTo>
                  <a:lnTo>
                    <a:pt x="1240" y="252"/>
                  </a:lnTo>
                  <a:lnTo>
                    <a:pt x="1240" y="253"/>
                  </a:lnTo>
                  <a:lnTo>
                    <a:pt x="1241" y="253"/>
                  </a:lnTo>
                  <a:lnTo>
                    <a:pt x="1242" y="254"/>
                  </a:lnTo>
                  <a:lnTo>
                    <a:pt x="1244" y="255"/>
                  </a:lnTo>
                  <a:lnTo>
                    <a:pt x="1242" y="255"/>
                  </a:lnTo>
                  <a:lnTo>
                    <a:pt x="1242" y="254"/>
                  </a:lnTo>
                  <a:lnTo>
                    <a:pt x="1240" y="254"/>
                  </a:lnTo>
                  <a:lnTo>
                    <a:pt x="1238" y="254"/>
                  </a:lnTo>
                  <a:lnTo>
                    <a:pt x="1237" y="254"/>
                  </a:lnTo>
                  <a:lnTo>
                    <a:pt x="1236" y="253"/>
                  </a:lnTo>
                  <a:lnTo>
                    <a:pt x="1236" y="252"/>
                  </a:lnTo>
                  <a:lnTo>
                    <a:pt x="1237" y="252"/>
                  </a:lnTo>
                  <a:lnTo>
                    <a:pt x="1236" y="251"/>
                  </a:lnTo>
                  <a:lnTo>
                    <a:pt x="1234" y="250"/>
                  </a:lnTo>
                  <a:lnTo>
                    <a:pt x="1229" y="247"/>
                  </a:lnTo>
                  <a:lnTo>
                    <a:pt x="1228" y="247"/>
                  </a:lnTo>
                  <a:lnTo>
                    <a:pt x="1228" y="246"/>
                  </a:lnTo>
                  <a:lnTo>
                    <a:pt x="1225" y="242"/>
                  </a:lnTo>
                  <a:lnTo>
                    <a:pt x="1223" y="239"/>
                  </a:lnTo>
                  <a:lnTo>
                    <a:pt x="1222" y="236"/>
                  </a:lnTo>
                  <a:lnTo>
                    <a:pt x="1221" y="235"/>
                  </a:lnTo>
                  <a:lnTo>
                    <a:pt x="1219" y="234"/>
                  </a:lnTo>
                  <a:lnTo>
                    <a:pt x="1218" y="233"/>
                  </a:lnTo>
                  <a:lnTo>
                    <a:pt x="1216" y="233"/>
                  </a:lnTo>
                  <a:lnTo>
                    <a:pt x="1216" y="231"/>
                  </a:lnTo>
                  <a:lnTo>
                    <a:pt x="1215" y="230"/>
                  </a:lnTo>
                  <a:lnTo>
                    <a:pt x="1214" y="229"/>
                  </a:lnTo>
                  <a:lnTo>
                    <a:pt x="1214" y="228"/>
                  </a:lnTo>
                  <a:lnTo>
                    <a:pt x="1215" y="227"/>
                  </a:lnTo>
                  <a:lnTo>
                    <a:pt x="1215" y="226"/>
                  </a:lnTo>
                  <a:lnTo>
                    <a:pt x="1215" y="221"/>
                  </a:lnTo>
                  <a:lnTo>
                    <a:pt x="1215" y="220"/>
                  </a:lnTo>
                  <a:lnTo>
                    <a:pt x="1215" y="219"/>
                  </a:lnTo>
                  <a:lnTo>
                    <a:pt x="1215" y="218"/>
                  </a:lnTo>
                  <a:lnTo>
                    <a:pt x="1215" y="217"/>
                  </a:lnTo>
                  <a:lnTo>
                    <a:pt x="1215" y="215"/>
                  </a:lnTo>
                  <a:lnTo>
                    <a:pt x="1216" y="211"/>
                  </a:lnTo>
                  <a:lnTo>
                    <a:pt x="1216" y="210"/>
                  </a:lnTo>
                  <a:lnTo>
                    <a:pt x="1216" y="209"/>
                  </a:lnTo>
                  <a:lnTo>
                    <a:pt x="1215" y="209"/>
                  </a:lnTo>
                  <a:lnTo>
                    <a:pt x="1215" y="208"/>
                  </a:lnTo>
                  <a:lnTo>
                    <a:pt x="1214" y="209"/>
                  </a:lnTo>
                  <a:lnTo>
                    <a:pt x="1212" y="206"/>
                  </a:lnTo>
                  <a:lnTo>
                    <a:pt x="1211" y="205"/>
                  </a:lnTo>
                  <a:lnTo>
                    <a:pt x="1211" y="204"/>
                  </a:lnTo>
                  <a:lnTo>
                    <a:pt x="1211" y="202"/>
                  </a:lnTo>
                  <a:lnTo>
                    <a:pt x="1210" y="201"/>
                  </a:lnTo>
                  <a:lnTo>
                    <a:pt x="1210" y="200"/>
                  </a:lnTo>
                  <a:lnTo>
                    <a:pt x="1210" y="198"/>
                  </a:lnTo>
                  <a:lnTo>
                    <a:pt x="1210" y="196"/>
                  </a:lnTo>
                  <a:lnTo>
                    <a:pt x="1210" y="194"/>
                  </a:lnTo>
                  <a:lnTo>
                    <a:pt x="1211" y="194"/>
                  </a:lnTo>
                  <a:lnTo>
                    <a:pt x="1212" y="193"/>
                  </a:lnTo>
                  <a:lnTo>
                    <a:pt x="1212" y="192"/>
                  </a:lnTo>
                  <a:lnTo>
                    <a:pt x="1213" y="191"/>
                  </a:lnTo>
                  <a:lnTo>
                    <a:pt x="1213" y="189"/>
                  </a:lnTo>
                  <a:lnTo>
                    <a:pt x="1212" y="189"/>
                  </a:lnTo>
                  <a:lnTo>
                    <a:pt x="1211" y="188"/>
                  </a:lnTo>
                  <a:lnTo>
                    <a:pt x="1210" y="188"/>
                  </a:lnTo>
                  <a:lnTo>
                    <a:pt x="1208" y="188"/>
                  </a:lnTo>
                  <a:lnTo>
                    <a:pt x="1208" y="187"/>
                  </a:lnTo>
                  <a:lnTo>
                    <a:pt x="1208" y="186"/>
                  </a:lnTo>
                  <a:lnTo>
                    <a:pt x="1208" y="185"/>
                  </a:lnTo>
                  <a:lnTo>
                    <a:pt x="1208" y="184"/>
                  </a:lnTo>
                  <a:lnTo>
                    <a:pt x="1207" y="184"/>
                  </a:lnTo>
                  <a:lnTo>
                    <a:pt x="1207" y="183"/>
                  </a:lnTo>
                  <a:lnTo>
                    <a:pt x="1208" y="181"/>
                  </a:lnTo>
                  <a:lnTo>
                    <a:pt x="1207" y="181"/>
                  </a:lnTo>
                  <a:lnTo>
                    <a:pt x="1206" y="181"/>
                  </a:lnTo>
                  <a:lnTo>
                    <a:pt x="1205" y="183"/>
                  </a:lnTo>
                  <a:lnTo>
                    <a:pt x="1204" y="181"/>
                  </a:lnTo>
                  <a:lnTo>
                    <a:pt x="1204" y="180"/>
                  </a:lnTo>
                  <a:lnTo>
                    <a:pt x="1205" y="180"/>
                  </a:lnTo>
                  <a:lnTo>
                    <a:pt x="1205" y="179"/>
                  </a:lnTo>
                  <a:lnTo>
                    <a:pt x="1205" y="178"/>
                  </a:lnTo>
                  <a:lnTo>
                    <a:pt x="1205" y="177"/>
                  </a:lnTo>
                  <a:lnTo>
                    <a:pt x="1204" y="177"/>
                  </a:lnTo>
                  <a:lnTo>
                    <a:pt x="1204" y="176"/>
                  </a:lnTo>
                  <a:lnTo>
                    <a:pt x="1205" y="175"/>
                  </a:lnTo>
                  <a:lnTo>
                    <a:pt x="1206" y="173"/>
                  </a:lnTo>
                  <a:lnTo>
                    <a:pt x="1207" y="172"/>
                  </a:lnTo>
                  <a:lnTo>
                    <a:pt x="1207" y="169"/>
                  </a:lnTo>
                  <a:lnTo>
                    <a:pt x="1210" y="168"/>
                  </a:lnTo>
                  <a:lnTo>
                    <a:pt x="1210" y="166"/>
                  </a:lnTo>
                  <a:lnTo>
                    <a:pt x="1210" y="164"/>
                  </a:lnTo>
                  <a:lnTo>
                    <a:pt x="1208" y="163"/>
                  </a:lnTo>
                  <a:lnTo>
                    <a:pt x="1210" y="163"/>
                  </a:lnTo>
                  <a:lnTo>
                    <a:pt x="1211" y="161"/>
                  </a:lnTo>
                  <a:lnTo>
                    <a:pt x="1210" y="161"/>
                  </a:lnTo>
                  <a:lnTo>
                    <a:pt x="1210" y="160"/>
                  </a:lnTo>
                  <a:lnTo>
                    <a:pt x="1211" y="160"/>
                  </a:lnTo>
                  <a:lnTo>
                    <a:pt x="1211" y="159"/>
                  </a:lnTo>
                  <a:lnTo>
                    <a:pt x="1211" y="158"/>
                  </a:lnTo>
                  <a:lnTo>
                    <a:pt x="1211" y="156"/>
                  </a:lnTo>
                  <a:lnTo>
                    <a:pt x="1211" y="155"/>
                  </a:lnTo>
                  <a:lnTo>
                    <a:pt x="1213" y="152"/>
                  </a:lnTo>
                  <a:lnTo>
                    <a:pt x="1214" y="151"/>
                  </a:lnTo>
                  <a:lnTo>
                    <a:pt x="1215" y="150"/>
                  </a:lnTo>
                  <a:lnTo>
                    <a:pt x="1218" y="147"/>
                  </a:lnTo>
                  <a:lnTo>
                    <a:pt x="1219" y="146"/>
                  </a:lnTo>
                  <a:lnTo>
                    <a:pt x="1222" y="143"/>
                  </a:lnTo>
                  <a:lnTo>
                    <a:pt x="1223" y="142"/>
                  </a:lnTo>
                  <a:lnTo>
                    <a:pt x="1223" y="141"/>
                  </a:lnTo>
                  <a:lnTo>
                    <a:pt x="1223" y="139"/>
                  </a:lnTo>
                  <a:lnTo>
                    <a:pt x="1224" y="139"/>
                  </a:lnTo>
                  <a:lnTo>
                    <a:pt x="1225" y="139"/>
                  </a:lnTo>
                  <a:lnTo>
                    <a:pt x="1227" y="139"/>
                  </a:lnTo>
                  <a:lnTo>
                    <a:pt x="1229" y="138"/>
                  </a:lnTo>
                  <a:lnTo>
                    <a:pt x="1229" y="139"/>
                  </a:lnTo>
                  <a:close/>
                  <a:moveTo>
                    <a:pt x="81" y="138"/>
                  </a:moveTo>
                  <a:lnTo>
                    <a:pt x="82" y="138"/>
                  </a:lnTo>
                  <a:lnTo>
                    <a:pt x="83" y="138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4" y="138"/>
                  </a:lnTo>
                  <a:lnTo>
                    <a:pt x="85" y="138"/>
                  </a:lnTo>
                  <a:lnTo>
                    <a:pt x="84" y="138"/>
                  </a:lnTo>
                  <a:lnTo>
                    <a:pt x="85" y="139"/>
                  </a:lnTo>
                  <a:lnTo>
                    <a:pt x="86" y="139"/>
                  </a:lnTo>
                  <a:lnTo>
                    <a:pt x="86" y="141"/>
                  </a:lnTo>
                  <a:lnTo>
                    <a:pt x="86" y="142"/>
                  </a:lnTo>
                  <a:lnTo>
                    <a:pt x="86" y="143"/>
                  </a:lnTo>
                  <a:lnTo>
                    <a:pt x="86" y="144"/>
                  </a:lnTo>
                  <a:lnTo>
                    <a:pt x="86" y="145"/>
                  </a:lnTo>
                  <a:lnTo>
                    <a:pt x="86" y="144"/>
                  </a:lnTo>
                  <a:lnTo>
                    <a:pt x="85" y="144"/>
                  </a:lnTo>
                  <a:lnTo>
                    <a:pt x="85" y="143"/>
                  </a:lnTo>
                  <a:lnTo>
                    <a:pt x="84" y="143"/>
                  </a:lnTo>
                  <a:lnTo>
                    <a:pt x="83" y="141"/>
                  </a:lnTo>
                  <a:lnTo>
                    <a:pt x="82" y="139"/>
                  </a:lnTo>
                  <a:lnTo>
                    <a:pt x="77" y="138"/>
                  </a:lnTo>
                  <a:lnTo>
                    <a:pt x="78" y="138"/>
                  </a:lnTo>
                  <a:lnTo>
                    <a:pt x="81" y="137"/>
                  </a:lnTo>
                  <a:lnTo>
                    <a:pt x="81" y="138"/>
                  </a:lnTo>
                  <a:close/>
                  <a:moveTo>
                    <a:pt x="1218" y="136"/>
                  </a:moveTo>
                  <a:lnTo>
                    <a:pt x="1219" y="136"/>
                  </a:lnTo>
                  <a:lnTo>
                    <a:pt x="1220" y="136"/>
                  </a:lnTo>
                  <a:lnTo>
                    <a:pt x="1220" y="137"/>
                  </a:lnTo>
                  <a:lnTo>
                    <a:pt x="1220" y="138"/>
                  </a:lnTo>
                  <a:lnTo>
                    <a:pt x="1219" y="138"/>
                  </a:lnTo>
                  <a:lnTo>
                    <a:pt x="1218" y="138"/>
                  </a:lnTo>
                  <a:lnTo>
                    <a:pt x="1218" y="137"/>
                  </a:lnTo>
                  <a:lnTo>
                    <a:pt x="1218" y="136"/>
                  </a:lnTo>
                  <a:close/>
                  <a:moveTo>
                    <a:pt x="877" y="135"/>
                  </a:moveTo>
                  <a:lnTo>
                    <a:pt x="878" y="136"/>
                  </a:lnTo>
                  <a:lnTo>
                    <a:pt x="878" y="137"/>
                  </a:lnTo>
                  <a:lnTo>
                    <a:pt x="878" y="136"/>
                  </a:lnTo>
                  <a:lnTo>
                    <a:pt x="877" y="135"/>
                  </a:lnTo>
                  <a:lnTo>
                    <a:pt x="876" y="135"/>
                  </a:lnTo>
                  <a:lnTo>
                    <a:pt x="877" y="136"/>
                  </a:lnTo>
                  <a:lnTo>
                    <a:pt x="877" y="137"/>
                  </a:lnTo>
                  <a:lnTo>
                    <a:pt x="878" y="138"/>
                  </a:lnTo>
                  <a:lnTo>
                    <a:pt x="878" y="139"/>
                  </a:lnTo>
                  <a:lnTo>
                    <a:pt x="879" y="139"/>
                  </a:lnTo>
                  <a:lnTo>
                    <a:pt x="878" y="139"/>
                  </a:lnTo>
                  <a:lnTo>
                    <a:pt x="878" y="138"/>
                  </a:lnTo>
                  <a:lnTo>
                    <a:pt x="877" y="138"/>
                  </a:lnTo>
                  <a:lnTo>
                    <a:pt x="876" y="137"/>
                  </a:lnTo>
                  <a:lnTo>
                    <a:pt x="876" y="136"/>
                  </a:lnTo>
                  <a:lnTo>
                    <a:pt x="876" y="135"/>
                  </a:lnTo>
                  <a:lnTo>
                    <a:pt x="877" y="135"/>
                  </a:lnTo>
                  <a:close/>
                  <a:moveTo>
                    <a:pt x="1132" y="134"/>
                  </a:moveTo>
                  <a:lnTo>
                    <a:pt x="1130" y="135"/>
                  </a:lnTo>
                  <a:lnTo>
                    <a:pt x="1129" y="134"/>
                  </a:lnTo>
                  <a:lnTo>
                    <a:pt x="1129" y="133"/>
                  </a:lnTo>
                  <a:lnTo>
                    <a:pt x="1129" y="131"/>
                  </a:lnTo>
                  <a:lnTo>
                    <a:pt x="1130" y="131"/>
                  </a:lnTo>
                  <a:lnTo>
                    <a:pt x="1132" y="131"/>
                  </a:lnTo>
                  <a:lnTo>
                    <a:pt x="1132" y="133"/>
                  </a:lnTo>
                  <a:lnTo>
                    <a:pt x="1133" y="133"/>
                  </a:lnTo>
                  <a:lnTo>
                    <a:pt x="1132" y="134"/>
                  </a:lnTo>
                  <a:close/>
                  <a:moveTo>
                    <a:pt x="1233" y="135"/>
                  </a:moveTo>
                  <a:lnTo>
                    <a:pt x="1232" y="136"/>
                  </a:lnTo>
                  <a:lnTo>
                    <a:pt x="1232" y="135"/>
                  </a:lnTo>
                  <a:lnTo>
                    <a:pt x="1231" y="135"/>
                  </a:lnTo>
                  <a:lnTo>
                    <a:pt x="1231" y="134"/>
                  </a:lnTo>
                  <a:lnTo>
                    <a:pt x="1231" y="133"/>
                  </a:lnTo>
                  <a:lnTo>
                    <a:pt x="1232" y="133"/>
                  </a:lnTo>
                  <a:lnTo>
                    <a:pt x="1232" y="131"/>
                  </a:lnTo>
                  <a:lnTo>
                    <a:pt x="1233" y="131"/>
                  </a:lnTo>
                  <a:lnTo>
                    <a:pt x="1234" y="133"/>
                  </a:lnTo>
                  <a:lnTo>
                    <a:pt x="1233" y="135"/>
                  </a:lnTo>
                  <a:close/>
                  <a:moveTo>
                    <a:pt x="522" y="126"/>
                  </a:moveTo>
                  <a:lnTo>
                    <a:pt x="524" y="126"/>
                  </a:lnTo>
                  <a:lnTo>
                    <a:pt x="524" y="127"/>
                  </a:lnTo>
                  <a:lnTo>
                    <a:pt x="523" y="128"/>
                  </a:lnTo>
                  <a:lnTo>
                    <a:pt x="522" y="128"/>
                  </a:lnTo>
                  <a:lnTo>
                    <a:pt x="521" y="128"/>
                  </a:lnTo>
                  <a:lnTo>
                    <a:pt x="521" y="127"/>
                  </a:lnTo>
                  <a:lnTo>
                    <a:pt x="521" y="126"/>
                  </a:lnTo>
                  <a:lnTo>
                    <a:pt x="520" y="127"/>
                  </a:lnTo>
                  <a:lnTo>
                    <a:pt x="520" y="126"/>
                  </a:lnTo>
                  <a:lnTo>
                    <a:pt x="521" y="126"/>
                  </a:lnTo>
                  <a:lnTo>
                    <a:pt x="522" y="126"/>
                  </a:lnTo>
                  <a:close/>
                  <a:moveTo>
                    <a:pt x="1249" y="124"/>
                  </a:moveTo>
                  <a:lnTo>
                    <a:pt x="1250" y="126"/>
                  </a:lnTo>
                  <a:lnTo>
                    <a:pt x="1253" y="128"/>
                  </a:lnTo>
                  <a:lnTo>
                    <a:pt x="1253" y="130"/>
                  </a:lnTo>
                  <a:lnTo>
                    <a:pt x="1253" y="131"/>
                  </a:lnTo>
                  <a:lnTo>
                    <a:pt x="1251" y="133"/>
                  </a:lnTo>
                  <a:lnTo>
                    <a:pt x="1250" y="134"/>
                  </a:lnTo>
                  <a:lnTo>
                    <a:pt x="1250" y="136"/>
                  </a:lnTo>
                  <a:lnTo>
                    <a:pt x="1248" y="141"/>
                  </a:lnTo>
                  <a:lnTo>
                    <a:pt x="1248" y="142"/>
                  </a:lnTo>
                  <a:lnTo>
                    <a:pt x="1246" y="144"/>
                  </a:lnTo>
                  <a:lnTo>
                    <a:pt x="1245" y="144"/>
                  </a:lnTo>
                  <a:lnTo>
                    <a:pt x="1240" y="145"/>
                  </a:lnTo>
                  <a:lnTo>
                    <a:pt x="1239" y="145"/>
                  </a:lnTo>
                  <a:lnTo>
                    <a:pt x="1238" y="146"/>
                  </a:lnTo>
                  <a:lnTo>
                    <a:pt x="1237" y="146"/>
                  </a:lnTo>
                  <a:lnTo>
                    <a:pt x="1238" y="145"/>
                  </a:lnTo>
                  <a:lnTo>
                    <a:pt x="1238" y="144"/>
                  </a:lnTo>
                  <a:lnTo>
                    <a:pt x="1236" y="143"/>
                  </a:lnTo>
                  <a:lnTo>
                    <a:pt x="1236" y="139"/>
                  </a:lnTo>
                  <a:lnTo>
                    <a:pt x="1236" y="138"/>
                  </a:lnTo>
                  <a:lnTo>
                    <a:pt x="1236" y="137"/>
                  </a:lnTo>
                  <a:lnTo>
                    <a:pt x="1234" y="137"/>
                  </a:lnTo>
                  <a:lnTo>
                    <a:pt x="1234" y="136"/>
                  </a:lnTo>
                  <a:lnTo>
                    <a:pt x="1236" y="134"/>
                  </a:lnTo>
                  <a:lnTo>
                    <a:pt x="1237" y="133"/>
                  </a:lnTo>
                  <a:lnTo>
                    <a:pt x="1239" y="129"/>
                  </a:lnTo>
                  <a:lnTo>
                    <a:pt x="1240" y="128"/>
                  </a:lnTo>
                  <a:lnTo>
                    <a:pt x="1241" y="127"/>
                  </a:lnTo>
                  <a:lnTo>
                    <a:pt x="1242" y="127"/>
                  </a:lnTo>
                  <a:lnTo>
                    <a:pt x="1242" y="125"/>
                  </a:lnTo>
                  <a:lnTo>
                    <a:pt x="1244" y="125"/>
                  </a:lnTo>
                  <a:lnTo>
                    <a:pt x="1245" y="125"/>
                  </a:lnTo>
                  <a:lnTo>
                    <a:pt x="1246" y="125"/>
                  </a:lnTo>
                  <a:lnTo>
                    <a:pt x="1247" y="124"/>
                  </a:lnTo>
                  <a:lnTo>
                    <a:pt x="1248" y="122"/>
                  </a:lnTo>
                  <a:lnTo>
                    <a:pt x="1248" y="124"/>
                  </a:lnTo>
                  <a:lnTo>
                    <a:pt x="1249" y="124"/>
                  </a:lnTo>
                  <a:close/>
                  <a:moveTo>
                    <a:pt x="1130" y="122"/>
                  </a:moveTo>
                  <a:lnTo>
                    <a:pt x="1129" y="122"/>
                  </a:lnTo>
                  <a:lnTo>
                    <a:pt x="1129" y="121"/>
                  </a:lnTo>
                  <a:lnTo>
                    <a:pt x="1129" y="120"/>
                  </a:lnTo>
                  <a:lnTo>
                    <a:pt x="1128" y="119"/>
                  </a:lnTo>
                  <a:lnTo>
                    <a:pt x="1128" y="118"/>
                  </a:lnTo>
                  <a:lnTo>
                    <a:pt x="1129" y="117"/>
                  </a:lnTo>
                  <a:lnTo>
                    <a:pt x="1130" y="116"/>
                  </a:lnTo>
                  <a:lnTo>
                    <a:pt x="1132" y="117"/>
                  </a:lnTo>
                  <a:lnTo>
                    <a:pt x="1132" y="118"/>
                  </a:lnTo>
                  <a:lnTo>
                    <a:pt x="1130" y="119"/>
                  </a:lnTo>
                  <a:lnTo>
                    <a:pt x="1130" y="120"/>
                  </a:lnTo>
                  <a:lnTo>
                    <a:pt x="1130" y="121"/>
                  </a:lnTo>
                  <a:lnTo>
                    <a:pt x="1130" y="122"/>
                  </a:lnTo>
                  <a:close/>
                  <a:moveTo>
                    <a:pt x="418" y="119"/>
                  </a:moveTo>
                  <a:lnTo>
                    <a:pt x="417" y="118"/>
                  </a:lnTo>
                  <a:lnTo>
                    <a:pt x="417" y="117"/>
                  </a:lnTo>
                  <a:lnTo>
                    <a:pt x="417" y="116"/>
                  </a:lnTo>
                  <a:lnTo>
                    <a:pt x="418" y="117"/>
                  </a:lnTo>
                  <a:lnTo>
                    <a:pt x="418" y="118"/>
                  </a:lnTo>
                  <a:lnTo>
                    <a:pt x="418" y="119"/>
                  </a:lnTo>
                  <a:close/>
                  <a:moveTo>
                    <a:pt x="33" y="112"/>
                  </a:moveTo>
                  <a:lnTo>
                    <a:pt x="33" y="113"/>
                  </a:lnTo>
                  <a:lnTo>
                    <a:pt x="32" y="113"/>
                  </a:lnTo>
                  <a:lnTo>
                    <a:pt x="32" y="114"/>
                  </a:lnTo>
                  <a:lnTo>
                    <a:pt x="34" y="114"/>
                  </a:lnTo>
                  <a:lnTo>
                    <a:pt x="35" y="116"/>
                  </a:lnTo>
                  <a:lnTo>
                    <a:pt x="36" y="117"/>
                  </a:lnTo>
                  <a:lnTo>
                    <a:pt x="36" y="118"/>
                  </a:lnTo>
                  <a:lnTo>
                    <a:pt x="38" y="118"/>
                  </a:lnTo>
                  <a:lnTo>
                    <a:pt x="40" y="118"/>
                  </a:lnTo>
                  <a:lnTo>
                    <a:pt x="41" y="118"/>
                  </a:lnTo>
                  <a:lnTo>
                    <a:pt x="41" y="119"/>
                  </a:lnTo>
                  <a:lnTo>
                    <a:pt x="42" y="120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1" y="121"/>
                  </a:lnTo>
                  <a:lnTo>
                    <a:pt x="42" y="121"/>
                  </a:lnTo>
                  <a:lnTo>
                    <a:pt x="42" y="122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6" y="124"/>
                  </a:lnTo>
                  <a:lnTo>
                    <a:pt x="47" y="125"/>
                  </a:lnTo>
                  <a:lnTo>
                    <a:pt x="48" y="125"/>
                  </a:lnTo>
                  <a:lnTo>
                    <a:pt x="49" y="125"/>
                  </a:lnTo>
                  <a:lnTo>
                    <a:pt x="49" y="126"/>
                  </a:lnTo>
                  <a:lnTo>
                    <a:pt x="50" y="127"/>
                  </a:lnTo>
                  <a:lnTo>
                    <a:pt x="50" y="128"/>
                  </a:lnTo>
                  <a:lnTo>
                    <a:pt x="51" y="128"/>
                  </a:lnTo>
                  <a:lnTo>
                    <a:pt x="51" y="129"/>
                  </a:lnTo>
                  <a:lnTo>
                    <a:pt x="51" y="128"/>
                  </a:lnTo>
                  <a:lnTo>
                    <a:pt x="51" y="127"/>
                  </a:lnTo>
                  <a:lnTo>
                    <a:pt x="52" y="127"/>
                  </a:lnTo>
                  <a:lnTo>
                    <a:pt x="53" y="128"/>
                  </a:lnTo>
                  <a:lnTo>
                    <a:pt x="55" y="130"/>
                  </a:lnTo>
                  <a:lnTo>
                    <a:pt x="55" y="131"/>
                  </a:lnTo>
                  <a:lnTo>
                    <a:pt x="55" y="133"/>
                  </a:lnTo>
                  <a:lnTo>
                    <a:pt x="53" y="133"/>
                  </a:lnTo>
                  <a:lnTo>
                    <a:pt x="55" y="133"/>
                  </a:lnTo>
                  <a:lnTo>
                    <a:pt x="52" y="134"/>
                  </a:lnTo>
                  <a:lnTo>
                    <a:pt x="50" y="133"/>
                  </a:lnTo>
                  <a:lnTo>
                    <a:pt x="49" y="133"/>
                  </a:lnTo>
                  <a:lnTo>
                    <a:pt x="48" y="133"/>
                  </a:lnTo>
                  <a:lnTo>
                    <a:pt x="49" y="133"/>
                  </a:lnTo>
                  <a:lnTo>
                    <a:pt x="49" y="131"/>
                  </a:lnTo>
                  <a:lnTo>
                    <a:pt x="48" y="131"/>
                  </a:lnTo>
                  <a:lnTo>
                    <a:pt x="48" y="130"/>
                  </a:lnTo>
                  <a:lnTo>
                    <a:pt x="46" y="129"/>
                  </a:lnTo>
                  <a:lnTo>
                    <a:pt x="39" y="125"/>
                  </a:lnTo>
                  <a:lnTo>
                    <a:pt x="38" y="124"/>
                  </a:lnTo>
                  <a:lnTo>
                    <a:pt x="36" y="124"/>
                  </a:lnTo>
                  <a:lnTo>
                    <a:pt x="35" y="124"/>
                  </a:lnTo>
                  <a:lnTo>
                    <a:pt x="34" y="125"/>
                  </a:lnTo>
                  <a:lnTo>
                    <a:pt x="34" y="124"/>
                  </a:lnTo>
                  <a:lnTo>
                    <a:pt x="33" y="124"/>
                  </a:lnTo>
                  <a:lnTo>
                    <a:pt x="32" y="124"/>
                  </a:lnTo>
                  <a:lnTo>
                    <a:pt x="32" y="122"/>
                  </a:lnTo>
                  <a:lnTo>
                    <a:pt x="29" y="122"/>
                  </a:lnTo>
                  <a:lnTo>
                    <a:pt x="29" y="121"/>
                  </a:lnTo>
                  <a:lnTo>
                    <a:pt x="29" y="120"/>
                  </a:lnTo>
                  <a:lnTo>
                    <a:pt x="27" y="119"/>
                  </a:lnTo>
                  <a:lnTo>
                    <a:pt x="27" y="118"/>
                  </a:lnTo>
                  <a:lnTo>
                    <a:pt x="27" y="117"/>
                  </a:lnTo>
                  <a:lnTo>
                    <a:pt x="26" y="117"/>
                  </a:lnTo>
                  <a:lnTo>
                    <a:pt x="25" y="117"/>
                  </a:lnTo>
                  <a:lnTo>
                    <a:pt x="25" y="116"/>
                  </a:lnTo>
                  <a:lnTo>
                    <a:pt x="26" y="114"/>
                  </a:lnTo>
                  <a:lnTo>
                    <a:pt x="29" y="114"/>
                  </a:lnTo>
                  <a:lnTo>
                    <a:pt x="29" y="113"/>
                  </a:lnTo>
                  <a:lnTo>
                    <a:pt x="29" y="112"/>
                  </a:lnTo>
                  <a:lnTo>
                    <a:pt x="29" y="111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3" y="112"/>
                  </a:lnTo>
                  <a:close/>
                  <a:moveTo>
                    <a:pt x="515" y="114"/>
                  </a:moveTo>
                  <a:lnTo>
                    <a:pt x="514" y="114"/>
                  </a:lnTo>
                  <a:lnTo>
                    <a:pt x="513" y="113"/>
                  </a:lnTo>
                  <a:lnTo>
                    <a:pt x="512" y="113"/>
                  </a:lnTo>
                  <a:lnTo>
                    <a:pt x="513" y="112"/>
                  </a:lnTo>
                  <a:lnTo>
                    <a:pt x="514" y="111"/>
                  </a:lnTo>
                  <a:lnTo>
                    <a:pt x="514" y="110"/>
                  </a:lnTo>
                  <a:lnTo>
                    <a:pt x="515" y="109"/>
                  </a:lnTo>
                  <a:lnTo>
                    <a:pt x="516" y="109"/>
                  </a:lnTo>
                  <a:lnTo>
                    <a:pt x="516" y="110"/>
                  </a:lnTo>
                  <a:lnTo>
                    <a:pt x="516" y="111"/>
                  </a:lnTo>
                  <a:lnTo>
                    <a:pt x="516" y="112"/>
                  </a:lnTo>
                  <a:lnTo>
                    <a:pt x="516" y="113"/>
                  </a:lnTo>
                  <a:lnTo>
                    <a:pt x="515" y="113"/>
                  </a:lnTo>
                  <a:lnTo>
                    <a:pt x="515" y="114"/>
                  </a:lnTo>
                  <a:close/>
                  <a:moveTo>
                    <a:pt x="474" y="110"/>
                  </a:moveTo>
                  <a:lnTo>
                    <a:pt x="473" y="110"/>
                  </a:lnTo>
                  <a:lnTo>
                    <a:pt x="474" y="109"/>
                  </a:lnTo>
                  <a:lnTo>
                    <a:pt x="474" y="108"/>
                  </a:lnTo>
                  <a:lnTo>
                    <a:pt x="475" y="108"/>
                  </a:lnTo>
                  <a:lnTo>
                    <a:pt x="475" y="109"/>
                  </a:lnTo>
                  <a:lnTo>
                    <a:pt x="477" y="109"/>
                  </a:lnTo>
                  <a:lnTo>
                    <a:pt x="477" y="110"/>
                  </a:lnTo>
                  <a:lnTo>
                    <a:pt x="474" y="110"/>
                  </a:lnTo>
                  <a:close/>
                  <a:moveTo>
                    <a:pt x="401" y="110"/>
                  </a:moveTo>
                  <a:lnTo>
                    <a:pt x="401" y="109"/>
                  </a:lnTo>
                  <a:lnTo>
                    <a:pt x="402" y="109"/>
                  </a:lnTo>
                  <a:lnTo>
                    <a:pt x="403" y="110"/>
                  </a:lnTo>
                  <a:lnTo>
                    <a:pt x="402" y="110"/>
                  </a:lnTo>
                  <a:lnTo>
                    <a:pt x="402" y="112"/>
                  </a:lnTo>
                  <a:lnTo>
                    <a:pt x="401" y="113"/>
                  </a:lnTo>
                  <a:lnTo>
                    <a:pt x="401" y="112"/>
                  </a:lnTo>
                  <a:lnTo>
                    <a:pt x="401" y="113"/>
                  </a:lnTo>
                  <a:lnTo>
                    <a:pt x="398" y="113"/>
                  </a:lnTo>
                  <a:lnTo>
                    <a:pt x="400" y="114"/>
                  </a:lnTo>
                  <a:lnTo>
                    <a:pt x="398" y="114"/>
                  </a:lnTo>
                  <a:lnTo>
                    <a:pt x="397" y="114"/>
                  </a:lnTo>
                  <a:lnTo>
                    <a:pt x="397" y="113"/>
                  </a:lnTo>
                  <a:lnTo>
                    <a:pt x="397" y="112"/>
                  </a:lnTo>
                  <a:lnTo>
                    <a:pt x="397" y="111"/>
                  </a:lnTo>
                  <a:lnTo>
                    <a:pt x="398" y="110"/>
                  </a:lnTo>
                  <a:lnTo>
                    <a:pt x="397" y="109"/>
                  </a:lnTo>
                  <a:lnTo>
                    <a:pt x="397" y="108"/>
                  </a:lnTo>
                  <a:lnTo>
                    <a:pt x="397" y="106"/>
                  </a:lnTo>
                  <a:lnTo>
                    <a:pt x="397" y="108"/>
                  </a:lnTo>
                  <a:lnTo>
                    <a:pt x="398" y="108"/>
                  </a:lnTo>
                  <a:lnTo>
                    <a:pt x="398" y="109"/>
                  </a:lnTo>
                  <a:lnTo>
                    <a:pt x="398" y="110"/>
                  </a:lnTo>
                  <a:lnTo>
                    <a:pt x="400" y="110"/>
                  </a:lnTo>
                  <a:lnTo>
                    <a:pt x="401" y="110"/>
                  </a:lnTo>
                  <a:close/>
                  <a:moveTo>
                    <a:pt x="418" y="101"/>
                  </a:moveTo>
                  <a:lnTo>
                    <a:pt x="419" y="102"/>
                  </a:lnTo>
                  <a:lnTo>
                    <a:pt x="419" y="105"/>
                  </a:lnTo>
                  <a:lnTo>
                    <a:pt x="418" y="104"/>
                  </a:lnTo>
                  <a:lnTo>
                    <a:pt x="418" y="105"/>
                  </a:lnTo>
                  <a:lnTo>
                    <a:pt x="418" y="104"/>
                  </a:lnTo>
                  <a:lnTo>
                    <a:pt x="417" y="104"/>
                  </a:lnTo>
                  <a:lnTo>
                    <a:pt x="417" y="103"/>
                  </a:lnTo>
                  <a:lnTo>
                    <a:pt x="417" y="101"/>
                  </a:lnTo>
                  <a:lnTo>
                    <a:pt x="418" y="101"/>
                  </a:lnTo>
                  <a:close/>
                  <a:moveTo>
                    <a:pt x="837" y="97"/>
                  </a:moveTo>
                  <a:lnTo>
                    <a:pt x="837" y="99"/>
                  </a:lnTo>
                  <a:lnTo>
                    <a:pt x="836" y="99"/>
                  </a:lnTo>
                  <a:lnTo>
                    <a:pt x="835" y="99"/>
                  </a:lnTo>
                  <a:lnTo>
                    <a:pt x="834" y="99"/>
                  </a:lnTo>
                  <a:lnTo>
                    <a:pt x="833" y="99"/>
                  </a:lnTo>
                  <a:lnTo>
                    <a:pt x="833" y="97"/>
                  </a:lnTo>
                  <a:lnTo>
                    <a:pt x="834" y="96"/>
                  </a:lnTo>
                  <a:lnTo>
                    <a:pt x="835" y="96"/>
                  </a:lnTo>
                  <a:lnTo>
                    <a:pt x="836" y="96"/>
                  </a:lnTo>
                  <a:lnTo>
                    <a:pt x="837" y="96"/>
                  </a:lnTo>
                  <a:lnTo>
                    <a:pt x="837" y="97"/>
                  </a:lnTo>
                  <a:close/>
                  <a:moveTo>
                    <a:pt x="420" y="97"/>
                  </a:moveTo>
                  <a:lnTo>
                    <a:pt x="420" y="99"/>
                  </a:lnTo>
                  <a:lnTo>
                    <a:pt x="419" y="99"/>
                  </a:lnTo>
                  <a:lnTo>
                    <a:pt x="419" y="100"/>
                  </a:lnTo>
                  <a:lnTo>
                    <a:pt x="419" y="101"/>
                  </a:lnTo>
                  <a:lnTo>
                    <a:pt x="418" y="100"/>
                  </a:lnTo>
                  <a:lnTo>
                    <a:pt x="418" y="99"/>
                  </a:lnTo>
                  <a:lnTo>
                    <a:pt x="418" y="97"/>
                  </a:lnTo>
                  <a:lnTo>
                    <a:pt x="418" y="96"/>
                  </a:lnTo>
                  <a:lnTo>
                    <a:pt x="419" y="95"/>
                  </a:lnTo>
                  <a:lnTo>
                    <a:pt x="420" y="95"/>
                  </a:lnTo>
                  <a:lnTo>
                    <a:pt x="420" y="97"/>
                  </a:lnTo>
                  <a:close/>
                  <a:moveTo>
                    <a:pt x="842" y="100"/>
                  </a:moveTo>
                  <a:lnTo>
                    <a:pt x="841" y="99"/>
                  </a:lnTo>
                  <a:lnTo>
                    <a:pt x="839" y="97"/>
                  </a:lnTo>
                  <a:lnTo>
                    <a:pt x="839" y="96"/>
                  </a:lnTo>
                  <a:lnTo>
                    <a:pt x="837" y="95"/>
                  </a:lnTo>
                  <a:lnTo>
                    <a:pt x="837" y="94"/>
                  </a:lnTo>
                  <a:lnTo>
                    <a:pt x="837" y="93"/>
                  </a:lnTo>
                  <a:lnTo>
                    <a:pt x="839" y="93"/>
                  </a:lnTo>
                  <a:lnTo>
                    <a:pt x="841" y="93"/>
                  </a:lnTo>
                  <a:lnTo>
                    <a:pt x="842" y="93"/>
                  </a:lnTo>
                  <a:lnTo>
                    <a:pt x="843" y="93"/>
                  </a:lnTo>
                  <a:lnTo>
                    <a:pt x="843" y="94"/>
                  </a:lnTo>
                  <a:lnTo>
                    <a:pt x="843" y="95"/>
                  </a:lnTo>
                  <a:lnTo>
                    <a:pt x="842" y="96"/>
                  </a:lnTo>
                  <a:lnTo>
                    <a:pt x="843" y="99"/>
                  </a:lnTo>
                  <a:lnTo>
                    <a:pt x="842" y="100"/>
                  </a:lnTo>
                  <a:close/>
                  <a:moveTo>
                    <a:pt x="851" y="92"/>
                  </a:moveTo>
                  <a:lnTo>
                    <a:pt x="850" y="92"/>
                  </a:lnTo>
                  <a:lnTo>
                    <a:pt x="849" y="91"/>
                  </a:lnTo>
                  <a:lnTo>
                    <a:pt x="848" y="89"/>
                  </a:lnTo>
                  <a:lnTo>
                    <a:pt x="846" y="88"/>
                  </a:lnTo>
                  <a:lnTo>
                    <a:pt x="846" y="87"/>
                  </a:lnTo>
                  <a:lnTo>
                    <a:pt x="848" y="87"/>
                  </a:lnTo>
                  <a:lnTo>
                    <a:pt x="849" y="87"/>
                  </a:lnTo>
                  <a:lnTo>
                    <a:pt x="850" y="88"/>
                  </a:lnTo>
                  <a:lnTo>
                    <a:pt x="851" y="89"/>
                  </a:lnTo>
                  <a:lnTo>
                    <a:pt x="851" y="91"/>
                  </a:lnTo>
                  <a:lnTo>
                    <a:pt x="851" y="92"/>
                  </a:lnTo>
                  <a:close/>
                  <a:moveTo>
                    <a:pt x="836" y="91"/>
                  </a:moveTo>
                  <a:lnTo>
                    <a:pt x="837" y="91"/>
                  </a:lnTo>
                  <a:lnTo>
                    <a:pt x="836" y="92"/>
                  </a:lnTo>
                  <a:lnTo>
                    <a:pt x="835" y="92"/>
                  </a:lnTo>
                  <a:lnTo>
                    <a:pt x="832" y="91"/>
                  </a:lnTo>
                  <a:lnTo>
                    <a:pt x="828" y="91"/>
                  </a:lnTo>
                  <a:lnTo>
                    <a:pt x="827" y="91"/>
                  </a:lnTo>
                  <a:lnTo>
                    <a:pt x="827" y="89"/>
                  </a:lnTo>
                  <a:lnTo>
                    <a:pt x="826" y="89"/>
                  </a:lnTo>
                  <a:lnTo>
                    <a:pt x="826" y="88"/>
                  </a:lnTo>
                  <a:lnTo>
                    <a:pt x="826" y="87"/>
                  </a:lnTo>
                  <a:lnTo>
                    <a:pt x="827" y="87"/>
                  </a:lnTo>
                  <a:lnTo>
                    <a:pt x="828" y="87"/>
                  </a:lnTo>
                  <a:lnTo>
                    <a:pt x="829" y="87"/>
                  </a:lnTo>
                  <a:lnTo>
                    <a:pt x="833" y="88"/>
                  </a:lnTo>
                  <a:lnTo>
                    <a:pt x="834" y="89"/>
                  </a:lnTo>
                  <a:lnTo>
                    <a:pt x="835" y="89"/>
                  </a:lnTo>
                  <a:lnTo>
                    <a:pt x="836" y="91"/>
                  </a:lnTo>
                  <a:close/>
                  <a:moveTo>
                    <a:pt x="1138" y="89"/>
                  </a:moveTo>
                  <a:lnTo>
                    <a:pt x="1139" y="89"/>
                  </a:lnTo>
                  <a:lnTo>
                    <a:pt x="1139" y="91"/>
                  </a:lnTo>
                  <a:lnTo>
                    <a:pt x="1139" y="92"/>
                  </a:lnTo>
                  <a:lnTo>
                    <a:pt x="1139" y="93"/>
                  </a:lnTo>
                  <a:lnTo>
                    <a:pt x="1138" y="94"/>
                  </a:lnTo>
                  <a:lnTo>
                    <a:pt x="1137" y="94"/>
                  </a:lnTo>
                  <a:lnTo>
                    <a:pt x="1137" y="93"/>
                  </a:lnTo>
                  <a:lnTo>
                    <a:pt x="1136" y="93"/>
                  </a:lnTo>
                  <a:lnTo>
                    <a:pt x="1135" y="92"/>
                  </a:lnTo>
                  <a:lnTo>
                    <a:pt x="1134" y="92"/>
                  </a:lnTo>
                  <a:lnTo>
                    <a:pt x="1134" y="91"/>
                  </a:lnTo>
                  <a:lnTo>
                    <a:pt x="1134" y="89"/>
                  </a:lnTo>
                  <a:lnTo>
                    <a:pt x="1135" y="88"/>
                  </a:lnTo>
                  <a:lnTo>
                    <a:pt x="1135" y="87"/>
                  </a:lnTo>
                  <a:lnTo>
                    <a:pt x="1134" y="87"/>
                  </a:lnTo>
                  <a:lnTo>
                    <a:pt x="1132" y="85"/>
                  </a:lnTo>
                  <a:lnTo>
                    <a:pt x="1130" y="84"/>
                  </a:lnTo>
                  <a:lnTo>
                    <a:pt x="1130" y="83"/>
                  </a:lnTo>
                  <a:lnTo>
                    <a:pt x="1132" y="81"/>
                  </a:lnTo>
                  <a:lnTo>
                    <a:pt x="1133" y="81"/>
                  </a:lnTo>
                  <a:lnTo>
                    <a:pt x="1134" y="83"/>
                  </a:lnTo>
                  <a:lnTo>
                    <a:pt x="1135" y="84"/>
                  </a:lnTo>
                  <a:lnTo>
                    <a:pt x="1136" y="85"/>
                  </a:lnTo>
                  <a:lnTo>
                    <a:pt x="1136" y="86"/>
                  </a:lnTo>
                  <a:lnTo>
                    <a:pt x="1136" y="87"/>
                  </a:lnTo>
                  <a:lnTo>
                    <a:pt x="1137" y="87"/>
                  </a:lnTo>
                  <a:lnTo>
                    <a:pt x="1137" y="88"/>
                  </a:lnTo>
                  <a:lnTo>
                    <a:pt x="1138" y="89"/>
                  </a:lnTo>
                  <a:close/>
                  <a:moveTo>
                    <a:pt x="1184" y="81"/>
                  </a:moveTo>
                  <a:lnTo>
                    <a:pt x="1182" y="81"/>
                  </a:lnTo>
                  <a:lnTo>
                    <a:pt x="1181" y="80"/>
                  </a:lnTo>
                  <a:lnTo>
                    <a:pt x="1180" y="78"/>
                  </a:lnTo>
                  <a:lnTo>
                    <a:pt x="1180" y="77"/>
                  </a:lnTo>
                  <a:lnTo>
                    <a:pt x="1181" y="77"/>
                  </a:lnTo>
                  <a:lnTo>
                    <a:pt x="1182" y="78"/>
                  </a:lnTo>
                  <a:lnTo>
                    <a:pt x="1184" y="79"/>
                  </a:lnTo>
                  <a:lnTo>
                    <a:pt x="1184" y="80"/>
                  </a:lnTo>
                  <a:lnTo>
                    <a:pt x="1185" y="80"/>
                  </a:lnTo>
                  <a:lnTo>
                    <a:pt x="1184" y="81"/>
                  </a:lnTo>
                  <a:close/>
                  <a:moveTo>
                    <a:pt x="846" y="76"/>
                  </a:moveTo>
                  <a:lnTo>
                    <a:pt x="846" y="77"/>
                  </a:lnTo>
                  <a:lnTo>
                    <a:pt x="848" y="77"/>
                  </a:lnTo>
                  <a:lnTo>
                    <a:pt x="849" y="77"/>
                  </a:lnTo>
                  <a:lnTo>
                    <a:pt x="849" y="78"/>
                  </a:lnTo>
                  <a:lnTo>
                    <a:pt x="850" y="78"/>
                  </a:lnTo>
                  <a:lnTo>
                    <a:pt x="849" y="79"/>
                  </a:lnTo>
                  <a:lnTo>
                    <a:pt x="848" y="79"/>
                  </a:lnTo>
                  <a:lnTo>
                    <a:pt x="846" y="78"/>
                  </a:lnTo>
                  <a:lnTo>
                    <a:pt x="845" y="77"/>
                  </a:lnTo>
                  <a:lnTo>
                    <a:pt x="845" y="76"/>
                  </a:lnTo>
                  <a:lnTo>
                    <a:pt x="846" y="76"/>
                  </a:lnTo>
                  <a:close/>
                  <a:moveTo>
                    <a:pt x="1178" y="78"/>
                  </a:moveTo>
                  <a:lnTo>
                    <a:pt x="1177" y="77"/>
                  </a:lnTo>
                  <a:lnTo>
                    <a:pt x="1177" y="76"/>
                  </a:lnTo>
                  <a:lnTo>
                    <a:pt x="1177" y="75"/>
                  </a:lnTo>
                  <a:lnTo>
                    <a:pt x="1177" y="74"/>
                  </a:lnTo>
                  <a:lnTo>
                    <a:pt x="1176" y="72"/>
                  </a:lnTo>
                  <a:lnTo>
                    <a:pt x="1176" y="70"/>
                  </a:lnTo>
                  <a:lnTo>
                    <a:pt x="1177" y="70"/>
                  </a:lnTo>
                  <a:lnTo>
                    <a:pt x="1177" y="72"/>
                  </a:lnTo>
                  <a:lnTo>
                    <a:pt x="1178" y="74"/>
                  </a:lnTo>
                  <a:lnTo>
                    <a:pt x="1179" y="75"/>
                  </a:lnTo>
                  <a:lnTo>
                    <a:pt x="1179" y="76"/>
                  </a:lnTo>
                  <a:lnTo>
                    <a:pt x="1178" y="76"/>
                  </a:lnTo>
                  <a:lnTo>
                    <a:pt x="1178" y="77"/>
                  </a:lnTo>
                  <a:lnTo>
                    <a:pt x="1178" y="78"/>
                  </a:lnTo>
                  <a:close/>
                  <a:moveTo>
                    <a:pt x="844" y="72"/>
                  </a:moveTo>
                  <a:lnTo>
                    <a:pt x="842" y="72"/>
                  </a:lnTo>
                  <a:lnTo>
                    <a:pt x="841" y="71"/>
                  </a:lnTo>
                  <a:lnTo>
                    <a:pt x="840" y="69"/>
                  </a:lnTo>
                  <a:lnTo>
                    <a:pt x="841" y="68"/>
                  </a:lnTo>
                  <a:lnTo>
                    <a:pt x="842" y="67"/>
                  </a:lnTo>
                  <a:lnTo>
                    <a:pt x="842" y="66"/>
                  </a:lnTo>
                  <a:lnTo>
                    <a:pt x="843" y="67"/>
                  </a:lnTo>
                  <a:lnTo>
                    <a:pt x="844" y="68"/>
                  </a:lnTo>
                  <a:lnTo>
                    <a:pt x="845" y="68"/>
                  </a:lnTo>
                  <a:lnTo>
                    <a:pt x="845" y="69"/>
                  </a:lnTo>
                  <a:lnTo>
                    <a:pt x="845" y="70"/>
                  </a:lnTo>
                  <a:lnTo>
                    <a:pt x="844" y="72"/>
                  </a:lnTo>
                  <a:close/>
                  <a:moveTo>
                    <a:pt x="844" y="66"/>
                  </a:moveTo>
                  <a:lnTo>
                    <a:pt x="845" y="66"/>
                  </a:lnTo>
                  <a:lnTo>
                    <a:pt x="846" y="66"/>
                  </a:lnTo>
                  <a:lnTo>
                    <a:pt x="850" y="66"/>
                  </a:lnTo>
                  <a:lnTo>
                    <a:pt x="851" y="66"/>
                  </a:lnTo>
                  <a:lnTo>
                    <a:pt x="852" y="66"/>
                  </a:lnTo>
                  <a:lnTo>
                    <a:pt x="852" y="68"/>
                  </a:lnTo>
                  <a:lnTo>
                    <a:pt x="852" y="69"/>
                  </a:lnTo>
                  <a:lnTo>
                    <a:pt x="851" y="70"/>
                  </a:lnTo>
                  <a:lnTo>
                    <a:pt x="850" y="70"/>
                  </a:lnTo>
                  <a:lnTo>
                    <a:pt x="849" y="70"/>
                  </a:lnTo>
                  <a:lnTo>
                    <a:pt x="849" y="69"/>
                  </a:lnTo>
                  <a:lnTo>
                    <a:pt x="846" y="68"/>
                  </a:lnTo>
                  <a:lnTo>
                    <a:pt x="845" y="67"/>
                  </a:lnTo>
                  <a:lnTo>
                    <a:pt x="844" y="66"/>
                  </a:lnTo>
                  <a:close/>
                  <a:moveTo>
                    <a:pt x="495" y="68"/>
                  </a:moveTo>
                  <a:lnTo>
                    <a:pt x="497" y="71"/>
                  </a:lnTo>
                  <a:lnTo>
                    <a:pt x="498" y="71"/>
                  </a:lnTo>
                  <a:lnTo>
                    <a:pt x="498" y="72"/>
                  </a:lnTo>
                  <a:lnTo>
                    <a:pt x="498" y="74"/>
                  </a:lnTo>
                  <a:lnTo>
                    <a:pt x="498" y="75"/>
                  </a:lnTo>
                  <a:lnTo>
                    <a:pt x="497" y="75"/>
                  </a:lnTo>
                  <a:lnTo>
                    <a:pt x="497" y="76"/>
                  </a:lnTo>
                  <a:lnTo>
                    <a:pt x="498" y="76"/>
                  </a:lnTo>
                  <a:lnTo>
                    <a:pt x="498" y="78"/>
                  </a:lnTo>
                  <a:lnTo>
                    <a:pt x="497" y="79"/>
                  </a:lnTo>
                  <a:lnTo>
                    <a:pt x="496" y="80"/>
                  </a:lnTo>
                  <a:lnTo>
                    <a:pt x="496" y="81"/>
                  </a:lnTo>
                  <a:lnTo>
                    <a:pt x="495" y="81"/>
                  </a:lnTo>
                  <a:lnTo>
                    <a:pt x="495" y="83"/>
                  </a:lnTo>
                  <a:lnTo>
                    <a:pt x="495" y="84"/>
                  </a:lnTo>
                  <a:lnTo>
                    <a:pt x="493" y="84"/>
                  </a:lnTo>
                  <a:lnTo>
                    <a:pt x="492" y="84"/>
                  </a:lnTo>
                  <a:lnTo>
                    <a:pt x="491" y="84"/>
                  </a:lnTo>
                  <a:lnTo>
                    <a:pt x="490" y="85"/>
                  </a:lnTo>
                  <a:lnTo>
                    <a:pt x="489" y="85"/>
                  </a:lnTo>
                  <a:lnTo>
                    <a:pt x="488" y="84"/>
                  </a:lnTo>
                  <a:lnTo>
                    <a:pt x="487" y="83"/>
                  </a:lnTo>
                  <a:lnTo>
                    <a:pt x="488" y="81"/>
                  </a:lnTo>
                  <a:lnTo>
                    <a:pt x="488" y="80"/>
                  </a:lnTo>
                  <a:lnTo>
                    <a:pt x="489" y="80"/>
                  </a:lnTo>
                  <a:lnTo>
                    <a:pt x="489" y="79"/>
                  </a:lnTo>
                  <a:lnTo>
                    <a:pt x="490" y="79"/>
                  </a:lnTo>
                  <a:lnTo>
                    <a:pt x="491" y="79"/>
                  </a:lnTo>
                  <a:lnTo>
                    <a:pt x="492" y="80"/>
                  </a:lnTo>
                  <a:lnTo>
                    <a:pt x="492" y="81"/>
                  </a:lnTo>
                  <a:lnTo>
                    <a:pt x="493" y="81"/>
                  </a:lnTo>
                  <a:lnTo>
                    <a:pt x="492" y="79"/>
                  </a:lnTo>
                  <a:lnTo>
                    <a:pt x="492" y="78"/>
                  </a:lnTo>
                  <a:lnTo>
                    <a:pt x="491" y="78"/>
                  </a:lnTo>
                  <a:lnTo>
                    <a:pt x="490" y="78"/>
                  </a:lnTo>
                  <a:lnTo>
                    <a:pt x="487" y="77"/>
                  </a:lnTo>
                  <a:lnTo>
                    <a:pt x="486" y="77"/>
                  </a:lnTo>
                  <a:lnTo>
                    <a:pt x="484" y="77"/>
                  </a:lnTo>
                  <a:lnTo>
                    <a:pt x="484" y="76"/>
                  </a:lnTo>
                  <a:lnTo>
                    <a:pt x="484" y="75"/>
                  </a:lnTo>
                  <a:lnTo>
                    <a:pt x="484" y="74"/>
                  </a:lnTo>
                  <a:lnTo>
                    <a:pt x="483" y="74"/>
                  </a:lnTo>
                  <a:lnTo>
                    <a:pt x="483" y="72"/>
                  </a:lnTo>
                  <a:lnTo>
                    <a:pt x="483" y="71"/>
                  </a:lnTo>
                  <a:lnTo>
                    <a:pt x="482" y="71"/>
                  </a:lnTo>
                  <a:lnTo>
                    <a:pt x="483" y="70"/>
                  </a:lnTo>
                  <a:lnTo>
                    <a:pt x="483" y="69"/>
                  </a:lnTo>
                  <a:lnTo>
                    <a:pt x="484" y="69"/>
                  </a:lnTo>
                  <a:lnTo>
                    <a:pt x="486" y="69"/>
                  </a:lnTo>
                  <a:lnTo>
                    <a:pt x="486" y="68"/>
                  </a:lnTo>
                  <a:lnTo>
                    <a:pt x="487" y="68"/>
                  </a:lnTo>
                  <a:lnTo>
                    <a:pt x="489" y="64"/>
                  </a:lnTo>
                  <a:lnTo>
                    <a:pt x="490" y="63"/>
                  </a:lnTo>
                  <a:lnTo>
                    <a:pt x="491" y="62"/>
                  </a:lnTo>
                  <a:lnTo>
                    <a:pt x="492" y="63"/>
                  </a:lnTo>
                  <a:lnTo>
                    <a:pt x="492" y="66"/>
                  </a:lnTo>
                  <a:lnTo>
                    <a:pt x="492" y="67"/>
                  </a:lnTo>
                  <a:lnTo>
                    <a:pt x="493" y="68"/>
                  </a:lnTo>
                  <a:lnTo>
                    <a:pt x="495" y="68"/>
                  </a:lnTo>
                  <a:close/>
                  <a:moveTo>
                    <a:pt x="802" y="59"/>
                  </a:moveTo>
                  <a:lnTo>
                    <a:pt x="803" y="59"/>
                  </a:lnTo>
                  <a:lnTo>
                    <a:pt x="805" y="59"/>
                  </a:lnTo>
                  <a:lnTo>
                    <a:pt x="806" y="59"/>
                  </a:lnTo>
                  <a:lnTo>
                    <a:pt x="807" y="58"/>
                  </a:lnTo>
                  <a:lnTo>
                    <a:pt x="808" y="58"/>
                  </a:lnTo>
                  <a:lnTo>
                    <a:pt x="809" y="59"/>
                  </a:lnTo>
                  <a:lnTo>
                    <a:pt x="810" y="59"/>
                  </a:lnTo>
                  <a:lnTo>
                    <a:pt x="814" y="59"/>
                  </a:lnTo>
                  <a:lnTo>
                    <a:pt x="815" y="59"/>
                  </a:lnTo>
                  <a:lnTo>
                    <a:pt x="817" y="59"/>
                  </a:lnTo>
                  <a:lnTo>
                    <a:pt x="824" y="59"/>
                  </a:lnTo>
                  <a:lnTo>
                    <a:pt x="825" y="59"/>
                  </a:lnTo>
                  <a:lnTo>
                    <a:pt x="826" y="59"/>
                  </a:lnTo>
                  <a:lnTo>
                    <a:pt x="828" y="60"/>
                  </a:lnTo>
                  <a:lnTo>
                    <a:pt x="831" y="62"/>
                  </a:lnTo>
                  <a:lnTo>
                    <a:pt x="833" y="64"/>
                  </a:lnTo>
                  <a:lnTo>
                    <a:pt x="834" y="64"/>
                  </a:lnTo>
                  <a:lnTo>
                    <a:pt x="835" y="64"/>
                  </a:lnTo>
                  <a:lnTo>
                    <a:pt x="836" y="66"/>
                  </a:lnTo>
                  <a:lnTo>
                    <a:pt x="837" y="66"/>
                  </a:lnTo>
                  <a:lnTo>
                    <a:pt x="839" y="66"/>
                  </a:lnTo>
                  <a:lnTo>
                    <a:pt x="837" y="67"/>
                  </a:lnTo>
                  <a:lnTo>
                    <a:pt x="836" y="67"/>
                  </a:lnTo>
                  <a:lnTo>
                    <a:pt x="832" y="66"/>
                  </a:lnTo>
                  <a:lnTo>
                    <a:pt x="832" y="67"/>
                  </a:lnTo>
                  <a:lnTo>
                    <a:pt x="833" y="67"/>
                  </a:lnTo>
                  <a:lnTo>
                    <a:pt x="833" y="68"/>
                  </a:lnTo>
                  <a:lnTo>
                    <a:pt x="834" y="68"/>
                  </a:lnTo>
                  <a:lnTo>
                    <a:pt x="835" y="69"/>
                  </a:lnTo>
                  <a:lnTo>
                    <a:pt x="835" y="70"/>
                  </a:lnTo>
                  <a:lnTo>
                    <a:pt x="836" y="70"/>
                  </a:lnTo>
                  <a:lnTo>
                    <a:pt x="836" y="69"/>
                  </a:lnTo>
                  <a:lnTo>
                    <a:pt x="837" y="70"/>
                  </a:lnTo>
                  <a:lnTo>
                    <a:pt x="841" y="74"/>
                  </a:lnTo>
                  <a:lnTo>
                    <a:pt x="842" y="74"/>
                  </a:lnTo>
                  <a:lnTo>
                    <a:pt x="843" y="74"/>
                  </a:lnTo>
                  <a:lnTo>
                    <a:pt x="843" y="75"/>
                  </a:lnTo>
                  <a:lnTo>
                    <a:pt x="843" y="76"/>
                  </a:lnTo>
                  <a:lnTo>
                    <a:pt x="842" y="76"/>
                  </a:lnTo>
                  <a:lnTo>
                    <a:pt x="841" y="76"/>
                  </a:lnTo>
                  <a:lnTo>
                    <a:pt x="840" y="75"/>
                  </a:lnTo>
                  <a:lnTo>
                    <a:pt x="839" y="74"/>
                  </a:lnTo>
                  <a:lnTo>
                    <a:pt x="837" y="74"/>
                  </a:lnTo>
                  <a:lnTo>
                    <a:pt x="837" y="75"/>
                  </a:lnTo>
                  <a:lnTo>
                    <a:pt x="839" y="75"/>
                  </a:lnTo>
                  <a:lnTo>
                    <a:pt x="840" y="75"/>
                  </a:lnTo>
                  <a:lnTo>
                    <a:pt x="840" y="76"/>
                  </a:lnTo>
                  <a:lnTo>
                    <a:pt x="841" y="76"/>
                  </a:lnTo>
                  <a:lnTo>
                    <a:pt x="842" y="76"/>
                  </a:lnTo>
                  <a:lnTo>
                    <a:pt x="843" y="76"/>
                  </a:lnTo>
                  <a:lnTo>
                    <a:pt x="844" y="77"/>
                  </a:lnTo>
                  <a:lnTo>
                    <a:pt x="846" y="79"/>
                  </a:lnTo>
                  <a:lnTo>
                    <a:pt x="846" y="80"/>
                  </a:lnTo>
                  <a:lnTo>
                    <a:pt x="844" y="80"/>
                  </a:lnTo>
                  <a:lnTo>
                    <a:pt x="845" y="80"/>
                  </a:lnTo>
                  <a:lnTo>
                    <a:pt x="846" y="81"/>
                  </a:lnTo>
                  <a:lnTo>
                    <a:pt x="848" y="81"/>
                  </a:lnTo>
                  <a:lnTo>
                    <a:pt x="849" y="81"/>
                  </a:lnTo>
                  <a:lnTo>
                    <a:pt x="849" y="83"/>
                  </a:lnTo>
                  <a:lnTo>
                    <a:pt x="848" y="83"/>
                  </a:lnTo>
                  <a:lnTo>
                    <a:pt x="846" y="84"/>
                  </a:lnTo>
                  <a:lnTo>
                    <a:pt x="846" y="85"/>
                  </a:lnTo>
                  <a:lnTo>
                    <a:pt x="845" y="85"/>
                  </a:lnTo>
                  <a:lnTo>
                    <a:pt x="842" y="86"/>
                  </a:lnTo>
                  <a:lnTo>
                    <a:pt x="841" y="85"/>
                  </a:lnTo>
                  <a:lnTo>
                    <a:pt x="840" y="85"/>
                  </a:lnTo>
                  <a:lnTo>
                    <a:pt x="839" y="85"/>
                  </a:lnTo>
                  <a:lnTo>
                    <a:pt x="839" y="84"/>
                  </a:lnTo>
                  <a:lnTo>
                    <a:pt x="837" y="84"/>
                  </a:lnTo>
                  <a:lnTo>
                    <a:pt x="837" y="83"/>
                  </a:lnTo>
                  <a:lnTo>
                    <a:pt x="836" y="81"/>
                  </a:lnTo>
                  <a:lnTo>
                    <a:pt x="836" y="80"/>
                  </a:lnTo>
                  <a:lnTo>
                    <a:pt x="836" y="79"/>
                  </a:lnTo>
                  <a:lnTo>
                    <a:pt x="835" y="79"/>
                  </a:lnTo>
                  <a:lnTo>
                    <a:pt x="835" y="80"/>
                  </a:lnTo>
                  <a:lnTo>
                    <a:pt x="836" y="83"/>
                  </a:lnTo>
                  <a:lnTo>
                    <a:pt x="836" y="84"/>
                  </a:lnTo>
                  <a:lnTo>
                    <a:pt x="837" y="85"/>
                  </a:lnTo>
                  <a:lnTo>
                    <a:pt x="837" y="86"/>
                  </a:lnTo>
                  <a:lnTo>
                    <a:pt x="836" y="86"/>
                  </a:lnTo>
                  <a:lnTo>
                    <a:pt x="834" y="85"/>
                  </a:lnTo>
                  <a:lnTo>
                    <a:pt x="829" y="85"/>
                  </a:lnTo>
                  <a:lnTo>
                    <a:pt x="826" y="85"/>
                  </a:lnTo>
                  <a:lnTo>
                    <a:pt x="822" y="85"/>
                  </a:lnTo>
                  <a:lnTo>
                    <a:pt x="819" y="85"/>
                  </a:lnTo>
                  <a:lnTo>
                    <a:pt x="819" y="87"/>
                  </a:lnTo>
                  <a:lnTo>
                    <a:pt x="819" y="86"/>
                  </a:lnTo>
                  <a:lnTo>
                    <a:pt x="820" y="86"/>
                  </a:lnTo>
                  <a:lnTo>
                    <a:pt x="822" y="86"/>
                  </a:lnTo>
                  <a:lnTo>
                    <a:pt x="824" y="86"/>
                  </a:lnTo>
                  <a:lnTo>
                    <a:pt x="825" y="86"/>
                  </a:lnTo>
                  <a:lnTo>
                    <a:pt x="826" y="86"/>
                  </a:lnTo>
                  <a:lnTo>
                    <a:pt x="825" y="87"/>
                  </a:lnTo>
                  <a:lnTo>
                    <a:pt x="825" y="88"/>
                  </a:lnTo>
                  <a:lnTo>
                    <a:pt x="825" y="89"/>
                  </a:lnTo>
                  <a:lnTo>
                    <a:pt x="826" y="91"/>
                  </a:lnTo>
                  <a:lnTo>
                    <a:pt x="827" y="91"/>
                  </a:lnTo>
                  <a:lnTo>
                    <a:pt x="828" y="91"/>
                  </a:lnTo>
                  <a:lnTo>
                    <a:pt x="829" y="92"/>
                  </a:lnTo>
                  <a:lnTo>
                    <a:pt x="829" y="93"/>
                  </a:lnTo>
                  <a:lnTo>
                    <a:pt x="831" y="92"/>
                  </a:lnTo>
                  <a:lnTo>
                    <a:pt x="832" y="92"/>
                  </a:lnTo>
                  <a:lnTo>
                    <a:pt x="833" y="93"/>
                  </a:lnTo>
                  <a:lnTo>
                    <a:pt x="834" y="93"/>
                  </a:lnTo>
                  <a:lnTo>
                    <a:pt x="834" y="94"/>
                  </a:lnTo>
                  <a:lnTo>
                    <a:pt x="834" y="95"/>
                  </a:lnTo>
                  <a:lnTo>
                    <a:pt x="833" y="95"/>
                  </a:lnTo>
                  <a:lnTo>
                    <a:pt x="833" y="96"/>
                  </a:lnTo>
                  <a:lnTo>
                    <a:pt x="832" y="97"/>
                  </a:lnTo>
                  <a:lnTo>
                    <a:pt x="832" y="100"/>
                  </a:lnTo>
                  <a:lnTo>
                    <a:pt x="831" y="100"/>
                  </a:lnTo>
                  <a:lnTo>
                    <a:pt x="831" y="101"/>
                  </a:lnTo>
                  <a:lnTo>
                    <a:pt x="829" y="100"/>
                  </a:lnTo>
                  <a:lnTo>
                    <a:pt x="828" y="100"/>
                  </a:lnTo>
                  <a:lnTo>
                    <a:pt x="828" y="99"/>
                  </a:lnTo>
                  <a:lnTo>
                    <a:pt x="827" y="100"/>
                  </a:lnTo>
                  <a:lnTo>
                    <a:pt x="828" y="101"/>
                  </a:lnTo>
                  <a:lnTo>
                    <a:pt x="831" y="102"/>
                  </a:lnTo>
                  <a:lnTo>
                    <a:pt x="832" y="102"/>
                  </a:lnTo>
                  <a:lnTo>
                    <a:pt x="834" y="102"/>
                  </a:lnTo>
                  <a:lnTo>
                    <a:pt x="835" y="103"/>
                  </a:lnTo>
                  <a:lnTo>
                    <a:pt x="835" y="104"/>
                  </a:lnTo>
                  <a:lnTo>
                    <a:pt x="835" y="105"/>
                  </a:lnTo>
                  <a:lnTo>
                    <a:pt x="837" y="105"/>
                  </a:lnTo>
                  <a:lnTo>
                    <a:pt x="839" y="105"/>
                  </a:lnTo>
                  <a:lnTo>
                    <a:pt x="840" y="105"/>
                  </a:lnTo>
                  <a:lnTo>
                    <a:pt x="841" y="105"/>
                  </a:lnTo>
                  <a:lnTo>
                    <a:pt x="841" y="106"/>
                  </a:lnTo>
                  <a:lnTo>
                    <a:pt x="841" y="108"/>
                  </a:lnTo>
                  <a:lnTo>
                    <a:pt x="840" y="108"/>
                  </a:lnTo>
                  <a:lnTo>
                    <a:pt x="839" y="109"/>
                  </a:lnTo>
                  <a:lnTo>
                    <a:pt x="839" y="110"/>
                  </a:lnTo>
                  <a:lnTo>
                    <a:pt x="840" y="110"/>
                  </a:lnTo>
                  <a:lnTo>
                    <a:pt x="841" y="110"/>
                  </a:lnTo>
                  <a:lnTo>
                    <a:pt x="842" y="109"/>
                  </a:lnTo>
                  <a:lnTo>
                    <a:pt x="843" y="110"/>
                  </a:lnTo>
                  <a:lnTo>
                    <a:pt x="843" y="111"/>
                  </a:lnTo>
                  <a:lnTo>
                    <a:pt x="841" y="111"/>
                  </a:lnTo>
                  <a:lnTo>
                    <a:pt x="837" y="112"/>
                  </a:lnTo>
                  <a:lnTo>
                    <a:pt x="839" y="112"/>
                  </a:lnTo>
                  <a:lnTo>
                    <a:pt x="842" y="112"/>
                  </a:lnTo>
                  <a:lnTo>
                    <a:pt x="845" y="112"/>
                  </a:lnTo>
                  <a:lnTo>
                    <a:pt x="844" y="113"/>
                  </a:lnTo>
                  <a:lnTo>
                    <a:pt x="843" y="113"/>
                  </a:lnTo>
                  <a:lnTo>
                    <a:pt x="842" y="114"/>
                  </a:lnTo>
                  <a:lnTo>
                    <a:pt x="841" y="116"/>
                  </a:lnTo>
                  <a:lnTo>
                    <a:pt x="843" y="117"/>
                  </a:lnTo>
                  <a:lnTo>
                    <a:pt x="844" y="117"/>
                  </a:lnTo>
                  <a:lnTo>
                    <a:pt x="845" y="117"/>
                  </a:lnTo>
                  <a:lnTo>
                    <a:pt x="846" y="118"/>
                  </a:lnTo>
                  <a:lnTo>
                    <a:pt x="848" y="119"/>
                  </a:lnTo>
                  <a:lnTo>
                    <a:pt x="848" y="121"/>
                  </a:lnTo>
                  <a:lnTo>
                    <a:pt x="848" y="122"/>
                  </a:lnTo>
                  <a:lnTo>
                    <a:pt x="848" y="124"/>
                  </a:lnTo>
                  <a:lnTo>
                    <a:pt x="849" y="124"/>
                  </a:lnTo>
                  <a:lnTo>
                    <a:pt x="850" y="125"/>
                  </a:lnTo>
                  <a:lnTo>
                    <a:pt x="851" y="126"/>
                  </a:lnTo>
                  <a:lnTo>
                    <a:pt x="854" y="129"/>
                  </a:lnTo>
                  <a:lnTo>
                    <a:pt x="854" y="130"/>
                  </a:lnTo>
                  <a:lnTo>
                    <a:pt x="856" y="130"/>
                  </a:lnTo>
                  <a:lnTo>
                    <a:pt x="856" y="133"/>
                  </a:lnTo>
                  <a:lnTo>
                    <a:pt x="857" y="133"/>
                  </a:lnTo>
                  <a:lnTo>
                    <a:pt x="858" y="133"/>
                  </a:lnTo>
                  <a:lnTo>
                    <a:pt x="858" y="134"/>
                  </a:lnTo>
                  <a:lnTo>
                    <a:pt x="859" y="135"/>
                  </a:lnTo>
                  <a:lnTo>
                    <a:pt x="859" y="136"/>
                  </a:lnTo>
                  <a:lnTo>
                    <a:pt x="858" y="136"/>
                  </a:lnTo>
                  <a:lnTo>
                    <a:pt x="857" y="138"/>
                  </a:lnTo>
                  <a:lnTo>
                    <a:pt x="854" y="139"/>
                  </a:lnTo>
                  <a:lnTo>
                    <a:pt x="853" y="139"/>
                  </a:lnTo>
                  <a:lnTo>
                    <a:pt x="853" y="141"/>
                  </a:lnTo>
                  <a:lnTo>
                    <a:pt x="852" y="141"/>
                  </a:lnTo>
                  <a:lnTo>
                    <a:pt x="852" y="142"/>
                  </a:lnTo>
                  <a:lnTo>
                    <a:pt x="852" y="143"/>
                  </a:lnTo>
                  <a:lnTo>
                    <a:pt x="851" y="143"/>
                  </a:lnTo>
                  <a:lnTo>
                    <a:pt x="849" y="143"/>
                  </a:lnTo>
                  <a:lnTo>
                    <a:pt x="851" y="144"/>
                  </a:lnTo>
                  <a:lnTo>
                    <a:pt x="850" y="145"/>
                  </a:lnTo>
                  <a:lnTo>
                    <a:pt x="849" y="145"/>
                  </a:lnTo>
                  <a:lnTo>
                    <a:pt x="848" y="145"/>
                  </a:lnTo>
                  <a:lnTo>
                    <a:pt x="845" y="145"/>
                  </a:lnTo>
                  <a:lnTo>
                    <a:pt x="846" y="145"/>
                  </a:lnTo>
                  <a:lnTo>
                    <a:pt x="848" y="145"/>
                  </a:lnTo>
                  <a:lnTo>
                    <a:pt x="848" y="146"/>
                  </a:lnTo>
                  <a:lnTo>
                    <a:pt x="849" y="146"/>
                  </a:lnTo>
                  <a:lnTo>
                    <a:pt x="850" y="147"/>
                  </a:lnTo>
                  <a:lnTo>
                    <a:pt x="850" y="146"/>
                  </a:lnTo>
                  <a:lnTo>
                    <a:pt x="850" y="148"/>
                  </a:lnTo>
                  <a:lnTo>
                    <a:pt x="850" y="150"/>
                  </a:lnTo>
                  <a:lnTo>
                    <a:pt x="850" y="151"/>
                  </a:lnTo>
                  <a:lnTo>
                    <a:pt x="851" y="151"/>
                  </a:lnTo>
                  <a:lnTo>
                    <a:pt x="851" y="152"/>
                  </a:lnTo>
                  <a:lnTo>
                    <a:pt x="852" y="152"/>
                  </a:lnTo>
                  <a:lnTo>
                    <a:pt x="852" y="153"/>
                  </a:lnTo>
                  <a:lnTo>
                    <a:pt x="853" y="153"/>
                  </a:lnTo>
                  <a:lnTo>
                    <a:pt x="854" y="154"/>
                  </a:lnTo>
                  <a:lnTo>
                    <a:pt x="856" y="154"/>
                  </a:lnTo>
                  <a:lnTo>
                    <a:pt x="857" y="154"/>
                  </a:lnTo>
                  <a:lnTo>
                    <a:pt x="857" y="155"/>
                  </a:lnTo>
                  <a:lnTo>
                    <a:pt x="857" y="156"/>
                  </a:lnTo>
                  <a:lnTo>
                    <a:pt x="860" y="159"/>
                  </a:lnTo>
                  <a:lnTo>
                    <a:pt x="862" y="160"/>
                  </a:lnTo>
                  <a:lnTo>
                    <a:pt x="865" y="162"/>
                  </a:lnTo>
                  <a:lnTo>
                    <a:pt x="867" y="163"/>
                  </a:lnTo>
                  <a:lnTo>
                    <a:pt x="868" y="163"/>
                  </a:lnTo>
                  <a:lnTo>
                    <a:pt x="869" y="164"/>
                  </a:lnTo>
                  <a:lnTo>
                    <a:pt x="869" y="166"/>
                  </a:lnTo>
                  <a:lnTo>
                    <a:pt x="870" y="166"/>
                  </a:lnTo>
                  <a:lnTo>
                    <a:pt x="870" y="167"/>
                  </a:lnTo>
                  <a:lnTo>
                    <a:pt x="871" y="167"/>
                  </a:lnTo>
                  <a:lnTo>
                    <a:pt x="871" y="168"/>
                  </a:lnTo>
                  <a:lnTo>
                    <a:pt x="871" y="169"/>
                  </a:lnTo>
                  <a:lnTo>
                    <a:pt x="872" y="169"/>
                  </a:lnTo>
                  <a:lnTo>
                    <a:pt x="874" y="169"/>
                  </a:lnTo>
                  <a:lnTo>
                    <a:pt x="875" y="170"/>
                  </a:lnTo>
                  <a:lnTo>
                    <a:pt x="877" y="170"/>
                  </a:lnTo>
                  <a:lnTo>
                    <a:pt x="878" y="170"/>
                  </a:lnTo>
                  <a:lnTo>
                    <a:pt x="880" y="173"/>
                  </a:lnTo>
                  <a:lnTo>
                    <a:pt x="882" y="173"/>
                  </a:lnTo>
                  <a:lnTo>
                    <a:pt x="882" y="175"/>
                  </a:lnTo>
                  <a:lnTo>
                    <a:pt x="883" y="175"/>
                  </a:lnTo>
                  <a:lnTo>
                    <a:pt x="884" y="176"/>
                  </a:lnTo>
                  <a:lnTo>
                    <a:pt x="884" y="177"/>
                  </a:lnTo>
                  <a:lnTo>
                    <a:pt x="884" y="178"/>
                  </a:lnTo>
                  <a:lnTo>
                    <a:pt x="885" y="178"/>
                  </a:lnTo>
                  <a:lnTo>
                    <a:pt x="886" y="179"/>
                  </a:lnTo>
                  <a:lnTo>
                    <a:pt x="887" y="181"/>
                  </a:lnTo>
                  <a:lnTo>
                    <a:pt x="888" y="181"/>
                  </a:lnTo>
                  <a:lnTo>
                    <a:pt x="888" y="180"/>
                  </a:lnTo>
                  <a:lnTo>
                    <a:pt x="889" y="180"/>
                  </a:lnTo>
                  <a:lnTo>
                    <a:pt x="892" y="181"/>
                  </a:lnTo>
                  <a:lnTo>
                    <a:pt x="893" y="183"/>
                  </a:lnTo>
                  <a:lnTo>
                    <a:pt x="892" y="183"/>
                  </a:lnTo>
                  <a:lnTo>
                    <a:pt x="892" y="184"/>
                  </a:lnTo>
                  <a:lnTo>
                    <a:pt x="893" y="184"/>
                  </a:lnTo>
                  <a:lnTo>
                    <a:pt x="893" y="185"/>
                  </a:lnTo>
                  <a:lnTo>
                    <a:pt x="892" y="185"/>
                  </a:lnTo>
                  <a:lnTo>
                    <a:pt x="891" y="186"/>
                  </a:lnTo>
                  <a:lnTo>
                    <a:pt x="891" y="187"/>
                  </a:lnTo>
                  <a:lnTo>
                    <a:pt x="889" y="187"/>
                  </a:lnTo>
                  <a:lnTo>
                    <a:pt x="887" y="188"/>
                  </a:lnTo>
                  <a:lnTo>
                    <a:pt x="886" y="189"/>
                  </a:lnTo>
                  <a:lnTo>
                    <a:pt x="886" y="191"/>
                  </a:lnTo>
                  <a:lnTo>
                    <a:pt x="885" y="191"/>
                  </a:lnTo>
                  <a:lnTo>
                    <a:pt x="884" y="191"/>
                  </a:lnTo>
                  <a:lnTo>
                    <a:pt x="883" y="191"/>
                  </a:lnTo>
                  <a:lnTo>
                    <a:pt x="882" y="191"/>
                  </a:lnTo>
                  <a:lnTo>
                    <a:pt x="882" y="189"/>
                  </a:lnTo>
                  <a:lnTo>
                    <a:pt x="880" y="189"/>
                  </a:lnTo>
                  <a:lnTo>
                    <a:pt x="879" y="189"/>
                  </a:lnTo>
                  <a:lnTo>
                    <a:pt x="878" y="189"/>
                  </a:lnTo>
                  <a:lnTo>
                    <a:pt x="877" y="191"/>
                  </a:lnTo>
                  <a:lnTo>
                    <a:pt x="876" y="191"/>
                  </a:lnTo>
                  <a:lnTo>
                    <a:pt x="875" y="191"/>
                  </a:lnTo>
                  <a:lnTo>
                    <a:pt x="874" y="191"/>
                  </a:lnTo>
                  <a:lnTo>
                    <a:pt x="872" y="189"/>
                  </a:lnTo>
                  <a:lnTo>
                    <a:pt x="871" y="189"/>
                  </a:lnTo>
                  <a:lnTo>
                    <a:pt x="870" y="189"/>
                  </a:lnTo>
                  <a:lnTo>
                    <a:pt x="870" y="191"/>
                  </a:lnTo>
                  <a:lnTo>
                    <a:pt x="869" y="191"/>
                  </a:lnTo>
                  <a:lnTo>
                    <a:pt x="868" y="191"/>
                  </a:lnTo>
                  <a:lnTo>
                    <a:pt x="868" y="189"/>
                  </a:lnTo>
                  <a:lnTo>
                    <a:pt x="867" y="189"/>
                  </a:lnTo>
                  <a:lnTo>
                    <a:pt x="862" y="188"/>
                  </a:lnTo>
                  <a:lnTo>
                    <a:pt x="860" y="187"/>
                  </a:lnTo>
                  <a:lnTo>
                    <a:pt x="859" y="187"/>
                  </a:lnTo>
                  <a:lnTo>
                    <a:pt x="858" y="186"/>
                  </a:lnTo>
                  <a:lnTo>
                    <a:pt x="857" y="185"/>
                  </a:lnTo>
                  <a:lnTo>
                    <a:pt x="856" y="184"/>
                  </a:lnTo>
                  <a:lnTo>
                    <a:pt x="856" y="181"/>
                  </a:lnTo>
                  <a:lnTo>
                    <a:pt x="854" y="180"/>
                  </a:lnTo>
                  <a:lnTo>
                    <a:pt x="852" y="179"/>
                  </a:lnTo>
                  <a:lnTo>
                    <a:pt x="851" y="179"/>
                  </a:lnTo>
                  <a:lnTo>
                    <a:pt x="851" y="180"/>
                  </a:lnTo>
                  <a:lnTo>
                    <a:pt x="852" y="183"/>
                  </a:lnTo>
                  <a:lnTo>
                    <a:pt x="854" y="185"/>
                  </a:lnTo>
                  <a:lnTo>
                    <a:pt x="854" y="186"/>
                  </a:lnTo>
                  <a:lnTo>
                    <a:pt x="854" y="187"/>
                  </a:lnTo>
                  <a:lnTo>
                    <a:pt x="856" y="187"/>
                  </a:lnTo>
                  <a:lnTo>
                    <a:pt x="856" y="188"/>
                  </a:lnTo>
                  <a:lnTo>
                    <a:pt x="856" y="189"/>
                  </a:lnTo>
                  <a:lnTo>
                    <a:pt x="857" y="189"/>
                  </a:lnTo>
                  <a:lnTo>
                    <a:pt x="857" y="191"/>
                  </a:lnTo>
                  <a:lnTo>
                    <a:pt x="857" y="192"/>
                  </a:lnTo>
                  <a:lnTo>
                    <a:pt x="856" y="192"/>
                  </a:lnTo>
                  <a:lnTo>
                    <a:pt x="854" y="192"/>
                  </a:lnTo>
                  <a:lnTo>
                    <a:pt x="853" y="191"/>
                  </a:lnTo>
                  <a:lnTo>
                    <a:pt x="852" y="189"/>
                  </a:lnTo>
                  <a:lnTo>
                    <a:pt x="851" y="189"/>
                  </a:lnTo>
                  <a:lnTo>
                    <a:pt x="851" y="191"/>
                  </a:lnTo>
                  <a:lnTo>
                    <a:pt x="850" y="191"/>
                  </a:lnTo>
                  <a:lnTo>
                    <a:pt x="849" y="191"/>
                  </a:lnTo>
                  <a:lnTo>
                    <a:pt x="848" y="191"/>
                  </a:lnTo>
                  <a:lnTo>
                    <a:pt x="846" y="192"/>
                  </a:lnTo>
                  <a:lnTo>
                    <a:pt x="845" y="193"/>
                  </a:lnTo>
                  <a:lnTo>
                    <a:pt x="845" y="194"/>
                  </a:lnTo>
                  <a:lnTo>
                    <a:pt x="844" y="196"/>
                  </a:lnTo>
                  <a:lnTo>
                    <a:pt x="844" y="197"/>
                  </a:lnTo>
                  <a:lnTo>
                    <a:pt x="843" y="198"/>
                  </a:lnTo>
                  <a:lnTo>
                    <a:pt x="843" y="200"/>
                  </a:lnTo>
                  <a:lnTo>
                    <a:pt x="841" y="202"/>
                  </a:lnTo>
                  <a:lnTo>
                    <a:pt x="841" y="203"/>
                  </a:lnTo>
                  <a:lnTo>
                    <a:pt x="841" y="204"/>
                  </a:lnTo>
                  <a:lnTo>
                    <a:pt x="841" y="205"/>
                  </a:lnTo>
                  <a:lnTo>
                    <a:pt x="840" y="205"/>
                  </a:lnTo>
                  <a:lnTo>
                    <a:pt x="839" y="206"/>
                  </a:lnTo>
                  <a:lnTo>
                    <a:pt x="839" y="208"/>
                  </a:lnTo>
                  <a:lnTo>
                    <a:pt x="837" y="210"/>
                  </a:lnTo>
                  <a:lnTo>
                    <a:pt x="836" y="211"/>
                  </a:lnTo>
                  <a:lnTo>
                    <a:pt x="837" y="211"/>
                  </a:lnTo>
                  <a:lnTo>
                    <a:pt x="837" y="212"/>
                  </a:lnTo>
                  <a:lnTo>
                    <a:pt x="836" y="213"/>
                  </a:lnTo>
                  <a:lnTo>
                    <a:pt x="836" y="214"/>
                  </a:lnTo>
                  <a:lnTo>
                    <a:pt x="835" y="214"/>
                  </a:lnTo>
                  <a:lnTo>
                    <a:pt x="835" y="215"/>
                  </a:lnTo>
                  <a:lnTo>
                    <a:pt x="836" y="215"/>
                  </a:lnTo>
                  <a:lnTo>
                    <a:pt x="837" y="215"/>
                  </a:lnTo>
                  <a:lnTo>
                    <a:pt x="836" y="215"/>
                  </a:lnTo>
                  <a:lnTo>
                    <a:pt x="835" y="217"/>
                  </a:lnTo>
                  <a:lnTo>
                    <a:pt x="835" y="218"/>
                  </a:lnTo>
                  <a:lnTo>
                    <a:pt x="835" y="219"/>
                  </a:lnTo>
                  <a:lnTo>
                    <a:pt x="836" y="219"/>
                  </a:lnTo>
                  <a:lnTo>
                    <a:pt x="836" y="220"/>
                  </a:lnTo>
                  <a:lnTo>
                    <a:pt x="837" y="220"/>
                  </a:lnTo>
                  <a:lnTo>
                    <a:pt x="837" y="221"/>
                  </a:lnTo>
                  <a:lnTo>
                    <a:pt x="837" y="222"/>
                  </a:lnTo>
                  <a:lnTo>
                    <a:pt x="836" y="223"/>
                  </a:lnTo>
                  <a:lnTo>
                    <a:pt x="836" y="225"/>
                  </a:lnTo>
                  <a:lnTo>
                    <a:pt x="835" y="226"/>
                  </a:lnTo>
                  <a:lnTo>
                    <a:pt x="835" y="227"/>
                  </a:lnTo>
                  <a:lnTo>
                    <a:pt x="835" y="228"/>
                  </a:lnTo>
                  <a:lnTo>
                    <a:pt x="835" y="229"/>
                  </a:lnTo>
                  <a:lnTo>
                    <a:pt x="834" y="230"/>
                  </a:lnTo>
                  <a:lnTo>
                    <a:pt x="834" y="231"/>
                  </a:lnTo>
                  <a:lnTo>
                    <a:pt x="835" y="233"/>
                  </a:lnTo>
                  <a:lnTo>
                    <a:pt x="835" y="234"/>
                  </a:lnTo>
                  <a:lnTo>
                    <a:pt x="836" y="234"/>
                  </a:lnTo>
                  <a:lnTo>
                    <a:pt x="836" y="235"/>
                  </a:lnTo>
                  <a:lnTo>
                    <a:pt x="836" y="236"/>
                  </a:lnTo>
                  <a:lnTo>
                    <a:pt x="835" y="236"/>
                  </a:lnTo>
                  <a:lnTo>
                    <a:pt x="835" y="237"/>
                  </a:lnTo>
                  <a:lnTo>
                    <a:pt x="835" y="238"/>
                  </a:lnTo>
                  <a:lnTo>
                    <a:pt x="835" y="239"/>
                  </a:lnTo>
                  <a:lnTo>
                    <a:pt x="834" y="239"/>
                  </a:lnTo>
                  <a:lnTo>
                    <a:pt x="834" y="240"/>
                  </a:lnTo>
                  <a:lnTo>
                    <a:pt x="835" y="240"/>
                  </a:lnTo>
                  <a:lnTo>
                    <a:pt x="840" y="237"/>
                  </a:lnTo>
                  <a:lnTo>
                    <a:pt x="841" y="236"/>
                  </a:lnTo>
                  <a:lnTo>
                    <a:pt x="841" y="237"/>
                  </a:lnTo>
                  <a:lnTo>
                    <a:pt x="842" y="237"/>
                  </a:lnTo>
                  <a:lnTo>
                    <a:pt x="841" y="238"/>
                  </a:lnTo>
                  <a:lnTo>
                    <a:pt x="840" y="238"/>
                  </a:lnTo>
                  <a:lnTo>
                    <a:pt x="839" y="239"/>
                  </a:lnTo>
                  <a:lnTo>
                    <a:pt x="840" y="240"/>
                  </a:lnTo>
                  <a:lnTo>
                    <a:pt x="840" y="242"/>
                  </a:lnTo>
                  <a:lnTo>
                    <a:pt x="840" y="243"/>
                  </a:lnTo>
                  <a:lnTo>
                    <a:pt x="839" y="244"/>
                  </a:lnTo>
                  <a:lnTo>
                    <a:pt x="837" y="244"/>
                  </a:lnTo>
                  <a:lnTo>
                    <a:pt x="839" y="244"/>
                  </a:lnTo>
                  <a:lnTo>
                    <a:pt x="840" y="245"/>
                  </a:lnTo>
                  <a:lnTo>
                    <a:pt x="839" y="245"/>
                  </a:lnTo>
                  <a:lnTo>
                    <a:pt x="839" y="246"/>
                  </a:lnTo>
                  <a:lnTo>
                    <a:pt x="837" y="246"/>
                  </a:lnTo>
                  <a:lnTo>
                    <a:pt x="839" y="247"/>
                  </a:lnTo>
                  <a:lnTo>
                    <a:pt x="837" y="247"/>
                  </a:lnTo>
                  <a:lnTo>
                    <a:pt x="836" y="247"/>
                  </a:lnTo>
                  <a:lnTo>
                    <a:pt x="835" y="247"/>
                  </a:lnTo>
                  <a:lnTo>
                    <a:pt x="836" y="247"/>
                  </a:lnTo>
                  <a:lnTo>
                    <a:pt x="837" y="247"/>
                  </a:lnTo>
                  <a:lnTo>
                    <a:pt x="839" y="248"/>
                  </a:lnTo>
                  <a:lnTo>
                    <a:pt x="840" y="248"/>
                  </a:lnTo>
                  <a:lnTo>
                    <a:pt x="841" y="248"/>
                  </a:lnTo>
                  <a:lnTo>
                    <a:pt x="841" y="250"/>
                  </a:lnTo>
                  <a:lnTo>
                    <a:pt x="841" y="251"/>
                  </a:lnTo>
                  <a:lnTo>
                    <a:pt x="840" y="251"/>
                  </a:lnTo>
                  <a:lnTo>
                    <a:pt x="839" y="251"/>
                  </a:lnTo>
                  <a:lnTo>
                    <a:pt x="837" y="251"/>
                  </a:lnTo>
                  <a:lnTo>
                    <a:pt x="837" y="252"/>
                  </a:lnTo>
                  <a:lnTo>
                    <a:pt x="836" y="251"/>
                  </a:lnTo>
                  <a:lnTo>
                    <a:pt x="836" y="252"/>
                  </a:lnTo>
                  <a:lnTo>
                    <a:pt x="835" y="252"/>
                  </a:lnTo>
                  <a:lnTo>
                    <a:pt x="834" y="253"/>
                  </a:lnTo>
                  <a:lnTo>
                    <a:pt x="834" y="254"/>
                  </a:lnTo>
                  <a:lnTo>
                    <a:pt x="833" y="254"/>
                  </a:lnTo>
                  <a:lnTo>
                    <a:pt x="832" y="253"/>
                  </a:lnTo>
                  <a:lnTo>
                    <a:pt x="832" y="252"/>
                  </a:lnTo>
                  <a:lnTo>
                    <a:pt x="832" y="253"/>
                  </a:lnTo>
                  <a:lnTo>
                    <a:pt x="832" y="254"/>
                  </a:lnTo>
                  <a:lnTo>
                    <a:pt x="831" y="254"/>
                  </a:lnTo>
                  <a:lnTo>
                    <a:pt x="829" y="254"/>
                  </a:lnTo>
                  <a:lnTo>
                    <a:pt x="831" y="253"/>
                  </a:lnTo>
                  <a:lnTo>
                    <a:pt x="829" y="253"/>
                  </a:lnTo>
                  <a:lnTo>
                    <a:pt x="828" y="252"/>
                  </a:lnTo>
                  <a:lnTo>
                    <a:pt x="828" y="251"/>
                  </a:lnTo>
                  <a:lnTo>
                    <a:pt x="827" y="252"/>
                  </a:lnTo>
                  <a:lnTo>
                    <a:pt x="827" y="253"/>
                  </a:lnTo>
                  <a:lnTo>
                    <a:pt x="827" y="254"/>
                  </a:lnTo>
                  <a:lnTo>
                    <a:pt x="827" y="255"/>
                  </a:lnTo>
                  <a:lnTo>
                    <a:pt x="826" y="255"/>
                  </a:lnTo>
                  <a:lnTo>
                    <a:pt x="825" y="256"/>
                  </a:lnTo>
                  <a:lnTo>
                    <a:pt x="824" y="258"/>
                  </a:lnTo>
                  <a:lnTo>
                    <a:pt x="820" y="263"/>
                  </a:lnTo>
                  <a:lnTo>
                    <a:pt x="819" y="263"/>
                  </a:lnTo>
                  <a:lnTo>
                    <a:pt x="819" y="264"/>
                  </a:lnTo>
                  <a:lnTo>
                    <a:pt x="819" y="265"/>
                  </a:lnTo>
                  <a:lnTo>
                    <a:pt x="818" y="265"/>
                  </a:lnTo>
                  <a:lnTo>
                    <a:pt x="818" y="267"/>
                  </a:lnTo>
                  <a:lnTo>
                    <a:pt x="817" y="267"/>
                  </a:lnTo>
                  <a:lnTo>
                    <a:pt x="816" y="268"/>
                  </a:lnTo>
                  <a:lnTo>
                    <a:pt x="813" y="268"/>
                  </a:lnTo>
                  <a:lnTo>
                    <a:pt x="811" y="268"/>
                  </a:lnTo>
                  <a:lnTo>
                    <a:pt x="811" y="267"/>
                  </a:lnTo>
                  <a:lnTo>
                    <a:pt x="811" y="265"/>
                  </a:lnTo>
                  <a:lnTo>
                    <a:pt x="810" y="265"/>
                  </a:lnTo>
                  <a:lnTo>
                    <a:pt x="810" y="267"/>
                  </a:lnTo>
                  <a:lnTo>
                    <a:pt x="810" y="265"/>
                  </a:lnTo>
                  <a:lnTo>
                    <a:pt x="810" y="264"/>
                  </a:lnTo>
                  <a:lnTo>
                    <a:pt x="808" y="262"/>
                  </a:lnTo>
                  <a:lnTo>
                    <a:pt x="809" y="259"/>
                  </a:lnTo>
                  <a:lnTo>
                    <a:pt x="808" y="260"/>
                  </a:lnTo>
                  <a:lnTo>
                    <a:pt x="807" y="261"/>
                  </a:lnTo>
                  <a:lnTo>
                    <a:pt x="807" y="263"/>
                  </a:lnTo>
                  <a:lnTo>
                    <a:pt x="808" y="264"/>
                  </a:lnTo>
                  <a:lnTo>
                    <a:pt x="809" y="265"/>
                  </a:lnTo>
                  <a:lnTo>
                    <a:pt x="808" y="265"/>
                  </a:lnTo>
                  <a:lnTo>
                    <a:pt x="808" y="267"/>
                  </a:lnTo>
                  <a:lnTo>
                    <a:pt x="809" y="267"/>
                  </a:lnTo>
                  <a:lnTo>
                    <a:pt x="809" y="268"/>
                  </a:lnTo>
                  <a:lnTo>
                    <a:pt x="810" y="268"/>
                  </a:lnTo>
                  <a:lnTo>
                    <a:pt x="809" y="269"/>
                  </a:lnTo>
                  <a:lnTo>
                    <a:pt x="809" y="270"/>
                  </a:lnTo>
                  <a:lnTo>
                    <a:pt x="809" y="271"/>
                  </a:lnTo>
                  <a:lnTo>
                    <a:pt x="809" y="272"/>
                  </a:lnTo>
                  <a:lnTo>
                    <a:pt x="808" y="272"/>
                  </a:lnTo>
                  <a:lnTo>
                    <a:pt x="807" y="272"/>
                  </a:lnTo>
                  <a:lnTo>
                    <a:pt x="803" y="275"/>
                  </a:lnTo>
                  <a:lnTo>
                    <a:pt x="801" y="275"/>
                  </a:lnTo>
                  <a:lnTo>
                    <a:pt x="800" y="277"/>
                  </a:lnTo>
                  <a:lnTo>
                    <a:pt x="800" y="278"/>
                  </a:lnTo>
                  <a:lnTo>
                    <a:pt x="801" y="278"/>
                  </a:lnTo>
                  <a:lnTo>
                    <a:pt x="801" y="279"/>
                  </a:lnTo>
                  <a:lnTo>
                    <a:pt x="801" y="280"/>
                  </a:lnTo>
                  <a:lnTo>
                    <a:pt x="801" y="281"/>
                  </a:lnTo>
                  <a:lnTo>
                    <a:pt x="800" y="281"/>
                  </a:lnTo>
                  <a:lnTo>
                    <a:pt x="800" y="283"/>
                  </a:lnTo>
                  <a:lnTo>
                    <a:pt x="797" y="283"/>
                  </a:lnTo>
                  <a:lnTo>
                    <a:pt x="796" y="284"/>
                  </a:lnTo>
                  <a:lnTo>
                    <a:pt x="793" y="285"/>
                  </a:lnTo>
                  <a:lnTo>
                    <a:pt x="792" y="285"/>
                  </a:lnTo>
                  <a:lnTo>
                    <a:pt x="791" y="286"/>
                  </a:lnTo>
                  <a:lnTo>
                    <a:pt x="790" y="287"/>
                  </a:lnTo>
                  <a:lnTo>
                    <a:pt x="789" y="287"/>
                  </a:lnTo>
                  <a:lnTo>
                    <a:pt x="789" y="288"/>
                  </a:lnTo>
                  <a:lnTo>
                    <a:pt x="790" y="288"/>
                  </a:lnTo>
                  <a:lnTo>
                    <a:pt x="791" y="288"/>
                  </a:lnTo>
                  <a:lnTo>
                    <a:pt x="792" y="288"/>
                  </a:lnTo>
                  <a:lnTo>
                    <a:pt x="792" y="287"/>
                  </a:lnTo>
                  <a:lnTo>
                    <a:pt x="793" y="287"/>
                  </a:lnTo>
                  <a:lnTo>
                    <a:pt x="794" y="287"/>
                  </a:lnTo>
                  <a:lnTo>
                    <a:pt x="796" y="287"/>
                  </a:lnTo>
                  <a:lnTo>
                    <a:pt x="797" y="287"/>
                  </a:lnTo>
                  <a:lnTo>
                    <a:pt x="797" y="288"/>
                  </a:lnTo>
                  <a:lnTo>
                    <a:pt x="797" y="289"/>
                  </a:lnTo>
                  <a:lnTo>
                    <a:pt x="796" y="290"/>
                  </a:lnTo>
                  <a:lnTo>
                    <a:pt x="798" y="292"/>
                  </a:lnTo>
                  <a:lnTo>
                    <a:pt x="798" y="293"/>
                  </a:lnTo>
                  <a:lnTo>
                    <a:pt x="798" y="294"/>
                  </a:lnTo>
                  <a:lnTo>
                    <a:pt x="798" y="296"/>
                  </a:lnTo>
                  <a:lnTo>
                    <a:pt x="798" y="297"/>
                  </a:lnTo>
                  <a:lnTo>
                    <a:pt x="797" y="298"/>
                  </a:lnTo>
                  <a:lnTo>
                    <a:pt x="794" y="300"/>
                  </a:lnTo>
                  <a:lnTo>
                    <a:pt x="793" y="300"/>
                  </a:lnTo>
                  <a:lnTo>
                    <a:pt x="792" y="301"/>
                  </a:lnTo>
                  <a:lnTo>
                    <a:pt x="791" y="302"/>
                  </a:lnTo>
                  <a:lnTo>
                    <a:pt x="793" y="301"/>
                  </a:lnTo>
                  <a:lnTo>
                    <a:pt x="794" y="301"/>
                  </a:lnTo>
                  <a:lnTo>
                    <a:pt x="794" y="302"/>
                  </a:lnTo>
                  <a:lnTo>
                    <a:pt x="796" y="303"/>
                  </a:lnTo>
                  <a:lnTo>
                    <a:pt x="797" y="303"/>
                  </a:lnTo>
                  <a:lnTo>
                    <a:pt x="799" y="302"/>
                  </a:lnTo>
                  <a:lnTo>
                    <a:pt x="800" y="302"/>
                  </a:lnTo>
                  <a:lnTo>
                    <a:pt x="800" y="303"/>
                  </a:lnTo>
                  <a:lnTo>
                    <a:pt x="801" y="303"/>
                  </a:lnTo>
                  <a:lnTo>
                    <a:pt x="802" y="303"/>
                  </a:lnTo>
                  <a:lnTo>
                    <a:pt x="803" y="303"/>
                  </a:lnTo>
                  <a:lnTo>
                    <a:pt x="803" y="304"/>
                  </a:lnTo>
                  <a:lnTo>
                    <a:pt x="802" y="310"/>
                  </a:lnTo>
                  <a:lnTo>
                    <a:pt x="800" y="314"/>
                  </a:lnTo>
                  <a:lnTo>
                    <a:pt x="800" y="317"/>
                  </a:lnTo>
                  <a:lnTo>
                    <a:pt x="799" y="317"/>
                  </a:lnTo>
                  <a:lnTo>
                    <a:pt x="798" y="317"/>
                  </a:lnTo>
                  <a:lnTo>
                    <a:pt x="798" y="315"/>
                  </a:lnTo>
                  <a:lnTo>
                    <a:pt x="798" y="314"/>
                  </a:lnTo>
                  <a:lnTo>
                    <a:pt x="797" y="314"/>
                  </a:lnTo>
                  <a:lnTo>
                    <a:pt x="796" y="314"/>
                  </a:lnTo>
                  <a:lnTo>
                    <a:pt x="794" y="314"/>
                  </a:lnTo>
                  <a:lnTo>
                    <a:pt x="793" y="314"/>
                  </a:lnTo>
                  <a:lnTo>
                    <a:pt x="792" y="314"/>
                  </a:lnTo>
                  <a:lnTo>
                    <a:pt x="792" y="315"/>
                  </a:lnTo>
                  <a:lnTo>
                    <a:pt x="792" y="317"/>
                  </a:lnTo>
                  <a:lnTo>
                    <a:pt x="791" y="319"/>
                  </a:lnTo>
                  <a:lnTo>
                    <a:pt x="792" y="319"/>
                  </a:lnTo>
                  <a:lnTo>
                    <a:pt x="793" y="317"/>
                  </a:lnTo>
                  <a:lnTo>
                    <a:pt x="794" y="317"/>
                  </a:lnTo>
                  <a:lnTo>
                    <a:pt x="796" y="317"/>
                  </a:lnTo>
                  <a:lnTo>
                    <a:pt x="796" y="318"/>
                  </a:lnTo>
                  <a:lnTo>
                    <a:pt x="794" y="319"/>
                  </a:lnTo>
                  <a:lnTo>
                    <a:pt x="794" y="320"/>
                  </a:lnTo>
                  <a:lnTo>
                    <a:pt x="794" y="327"/>
                  </a:lnTo>
                  <a:lnTo>
                    <a:pt x="794" y="328"/>
                  </a:lnTo>
                  <a:lnTo>
                    <a:pt x="793" y="329"/>
                  </a:lnTo>
                  <a:lnTo>
                    <a:pt x="793" y="330"/>
                  </a:lnTo>
                  <a:lnTo>
                    <a:pt x="791" y="332"/>
                  </a:lnTo>
                  <a:lnTo>
                    <a:pt x="790" y="334"/>
                  </a:lnTo>
                  <a:lnTo>
                    <a:pt x="789" y="334"/>
                  </a:lnTo>
                  <a:lnTo>
                    <a:pt x="789" y="332"/>
                  </a:lnTo>
                  <a:lnTo>
                    <a:pt x="789" y="330"/>
                  </a:lnTo>
                  <a:lnTo>
                    <a:pt x="788" y="330"/>
                  </a:lnTo>
                  <a:lnTo>
                    <a:pt x="786" y="329"/>
                  </a:lnTo>
                  <a:lnTo>
                    <a:pt x="786" y="328"/>
                  </a:lnTo>
                  <a:lnTo>
                    <a:pt x="786" y="327"/>
                  </a:lnTo>
                  <a:lnTo>
                    <a:pt x="786" y="326"/>
                  </a:lnTo>
                  <a:lnTo>
                    <a:pt x="785" y="326"/>
                  </a:lnTo>
                  <a:lnTo>
                    <a:pt x="785" y="327"/>
                  </a:lnTo>
                  <a:lnTo>
                    <a:pt x="785" y="328"/>
                  </a:lnTo>
                  <a:lnTo>
                    <a:pt x="785" y="329"/>
                  </a:lnTo>
                  <a:lnTo>
                    <a:pt x="785" y="330"/>
                  </a:lnTo>
                  <a:lnTo>
                    <a:pt x="784" y="330"/>
                  </a:lnTo>
                  <a:lnTo>
                    <a:pt x="785" y="331"/>
                  </a:lnTo>
                  <a:lnTo>
                    <a:pt x="785" y="332"/>
                  </a:lnTo>
                  <a:lnTo>
                    <a:pt x="784" y="332"/>
                  </a:lnTo>
                  <a:lnTo>
                    <a:pt x="784" y="334"/>
                  </a:lnTo>
                  <a:lnTo>
                    <a:pt x="785" y="334"/>
                  </a:lnTo>
                  <a:lnTo>
                    <a:pt x="785" y="332"/>
                  </a:lnTo>
                  <a:lnTo>
                    <a:pt x="786" y="334"/>
                  </a:lnTo>
                  <a:lnTo>
                    <a:pt x="786" y="335"/>
                  </a:lnTo>
                  <a:lnTo>
                    <a:pt x="788" y="335"/>
                  </a:lnTo>
                  <a:lnTo>
                    <a:pt x="788" y="336"/>
                  </a:lnTo>
                  <a:lnTo>
                    <a:pt x="790" y="337"/>
                  </a:lnTo>
                  <a:lnTo>
                    <a:pt x="790" y="338"/>
                  </a:lnTo>
                  <a:lnTo>
                    <a:pt x="789" y="338"/>
                  </a:lnTo>
                  <a:lnTo>
                    <a:pt x="788" y="339"/>
                  </a:lnTo>
                  <a:lnTo>
                    <a:pt x="786" y="339"/>
                  </a:lnTo>
                  <a:lnTo>
                    <a:pt x="788" y="340"/>
                  </a:lnTo>
                  <a:lnTo>
                    <a:pt x="788" y="342"/>
                  </a:lnTo>
                  <a:lnTo>
                    <a:pt x="788" y="343"/>
                  </a:lnTo>
                  <a:lnTo>
                    <a:pt x="786" y="343"/>
                  </a:lnTo>
                  <a:lnTo>
                    <a:pt x="785" y="344"/>
                  </a:lnTo>
                  <a:lnTo>
                    <a:pt x="785" y="343"/>
                  </a:lnTo>
                  <a:lnTo>
                    <a:pt x="786" y="343"/>
                  </a:lnTo>
                  <a:lnTo>
                    <a:pt x="786" y="342"/>
                  </a:lnTo>
                  <a:lnTo>
                    <a:pt x="785" y="342"/>
                  </a:lnTo>
                  <a:lnTo>
                    <a:pt x="784" y="343"/>
                  </a:lnTo>
                  <a:lnTo>
                    <a:pt x="784" y="345"/>
                  </a:lnTo>
                  <a:lnTo>
                    <a:pt x="781" y="348"/>
                  </a:lnTo>
                  <a:lnTo>
                    <a:pt x="781" y="350"/>
                  </a:lnTo>
                  <a:lnTo>
                    <a:pt x="781" y="353"/>
                  </a:lnTo>
                  <a:lnTo>
                    <a:pt x="780" y="355"/>
                  </a:lnTo>
                  <a:lnTo>
                    <a:pt x="780" y="356"/>
                  </a:lnTo>
                  <a:lnTo>
                    <a:pt x="779" y="356"/>
                  </a:lnTo>
                  <a:lnTo>
                    <a:pt x="776" y="356"/>
                  </a:lnTo>
                  <a:lnTo>
                    <a:pt x="775" y="356"/>
                  </a:lnTo>
                  <a:lnTo>
                    <a:pt x="774" y="356"/>
                  </a:lnTo>
                  <a:lnTo>
                    <a:pt x="773" y="359"/>
                  </a:lnTo>
                  <a:lnTo>
                    <a:pt x="772" y="359"/>
                  </a:lnTo>
                  <a:lnTo>
                    <a:pt x="765" y="362"/>
                  </a:lnTo>
                  <a:lnTo>
                    <a:pt x="755" y="367"/>
                  </a:lnTo>
                  <a:lnTo>
                    <a:pt x="746" y="370"/>
                  </a:lnTo>
                  <a:lnTo>
                    <a:pt x="739" y="373"/>
                  </a:lnTo>
                  <a:lnTo>
                    <a:pt x="732" y="377"/>
                  </a:lnTo>
                  <a:lnTo>
                    <a:pt x="731" y="378"/>
                  </a:lnTo>
                  <a:lnTo>
                    <a:pt x="729" y="377"/>
                  </a:lnTo>
                  <a:lnTo>
                    <a:pt x="729" y="376"/>
                  </a:lnTo>
                  <a:lnTo>
                    <a:pt x="729" y="373"/>
                  </a:lnTo>
                  <a:lnTo>
                    <a:pt x="730" y="371"/>
                  </a:lnTo>
                  <a:lnTo>
                    <a:pt x="729" y="368"/>
                  </a:lnTo>
                  <a:lnTo>
                    <a:pt x="729" y="365"/>
                  </a:lnTo>
                  <a:lnTo>
                    <a:pt x="729" y="359"/>
                  </a:lnTo>
                  <a:lnTo>
                    <a:pt x="729" y="357"/>
                  </a:lnTo>
                  <a:lnTo>
                    <a:pt x="727" y="354"/>
                  </a:lnTo>
                  <a:lnTo>
                    <a:pt x="725" y="353"/>
                  </a:lnTo>
                  <a:lnTo>
                    <a:pt x="725" y="351"/>
                  </a:lnTo>
                  <a:lnTo>
                    <a:pt x="727" y="346"/>
                  </a:lnTo>
                  <a:lnTo>
                    <a:pt x="725" y="346"/>
                  </a:lnTo>
                  <a:lnTo>
                    <a:pt x="725" y="347"/>
                  </a:lnTo>
                  <a:lnTo>
                    <a:pt x="724" y="347"/>
                  </a:lnTo>
                  <a:lnTo>
                    <a:pt x="724" y="352"/>
                  </a:lnTo>
                  <a:lnTo>
                    <a:pt x="723" y="352"/>
                  </a:lnTo>
                  <a:lnTo>
                    <a:pt x="722" y="351"/>
                  </a:lnTo>
                  <a:lnTo>
                    <a:pt x="720" y="351"/>
                  </a:lnTo>
                  <a:lnTo>
                    <a:pt x="716" y="348"/>
                  </a:lnTo>
                  <a:lnTo>
                    <a:pt x="716" y="347"/>
                  </a:lnTo>
                  <a:lnTo>
                    <a:pt x="716" y="346"/>
                  </a:lnTo>
                  <a:lnTo>
                    <a:pt x="717" y="346"/>
                  </a:lnTo>
                  <a:lnTo>
                    <a:pt x="719" y="344"/>
                  </a:lnTo>
                  <a:lnTo>
                    <a:pt x="719" y="343"/>
                  </a:lnTo>
                  <a:lnTo>
                    <a:pt x="720" y="342"/>
                  </a:lnTo>
                  <a:lnTo>
                    <a:pt x="720" y="340"/>
                  </a:lnTo>
                  <a:lnTo>
                    <a:pt x="719" y="343"/>
                  </a:lnTo>
                  <a:lnTo>
                    <a:pt x="716" y="345"/>
                  </a:lnTo>
                  <a:lnTo>
                    <a:pt x="715" y="346"/>
                  </a:lnTo>
                  <a:lnTo>
                    <a:pt x="713" y="347"/>
                  </a:lnTo>
                  <a:lnTo>
                    <a:pt x="712" y="347"/>
                  </a:lnTo>
                  <a:lnTo>
                    <a:pt x="711" y="347"/>
                  </a:lnTo>
                  <a:lnTo>
                    <a:pt x="711" y="346"/>
                  </a:lnTo>
                  <a:lnTo>
                    <a:pt x="710" y="345"/>
                  </a:lnTo>
                  <a:lnTo>
                    <a:pt x="711" y="342"/>
                  </a:lnTo>
                  <a:lnTo>
                    <a:pt x="711" y="340"/>
                  </a:lnTo>
                  <a:lnTo>
                    <a:pt x="710" y="343"/>
                  </a:lnTo>
                  <a:lnTo>
                    <a:pt x="710" y="344"/>
                  </a:lnTo>
                  <a:lnTo>
                    <a:pt x="707" y="346"/>
                  </a:lnTo>
                  <a:lnTo>
                    <a:pt x="705" y="347"/>
                  </a:lnTo>
                  <a:lnTo>
                    <a:pt x="704" y="348"/>
                  </a:lnTo>
                  <a:lnTo>
                    <a:pt x="702" y="350"/>
                  </a:lnTo>
                  <a:lnTo>
                    <a:pt x="699" y="350"/>
                  </a:lnTo>
                  <a:lnTo>
                    <a:pt x="696" y="351"/>
                  </a:lnTo>
                  <a:lnTo>
                    <a:pt x="693" y="351"/>
                  </a:lnTo>
                  <a:lnTo>
                    <a:pt x="693" y="347"/>
                  </a:lnTo>
                  <a:lnTo>
                    <a:pt x="693" y="346"/>
                  </a:lnTo>
                  <a:lnTo>
                    <a:pt x="693" y="344"/>
                  </a:lnTo>
                  <a:lnTo>
                    <a:pt x="693" y="343"/>
                  </a:lnTo>
                  <a:lnTo>
                    <a:pt x="691" y="340"/>
                  </a:lnTo>
                  <a:lnTo>
                    <a:pt x="691" y="339"/>
                  </a:lnTo>
                  <a:lnTo>
                    <a:pt x="688" y="339"/>
                  </a:lnTo>
                  <a:lnTo>
                    <a:pt x="687" y="339"/>
                  </a:lnTo>
                  <a:lnTo>
                    <a:pt x="686" y="340"/>
                  </a:lnTo>
                  <a:lnTo>
                    <a:pt x="686" y="342"/>
                  </a:lnTo>
                  <a:lnTo>
                    <a:pt x="685" y="343"/>
                  </a:lnTo>
                  <a:lnTo>
                    <a:pt x="682" y="343"/>
                  </a:lnTo>
                  <a:lnTo>
                    <a:pt x="681" y="342"/>
                  </a:lnTo>
                  <a:lnTo>
                    <a:pt x="681" y="340"/>
                  </a:lnTo>
                  <a:lnTo>
                    <a:pt x="680" y="339"/>
                  </a:lnTo>
                  <a:lnTo>
                    <a:pt x="681" y="343"/>
                  </a:lnTo>
                  <a:lnTo>
                    <a:pt x="682" y="343"/>
                  </a:lnTo>
                  <a:lnTo>
                    <a:pt x="680" y="342"/>
                  </a:lnTo>
                  <a:lnTo>
                    <a:pt x="679" y="340"/>
                  </a:lnTo>
                  <a:lnTo>
                    <a:pt x="678" y="340"/>
                  </a:lnTo>
                  <a:lnTo>
                    <a:pt x="678" y="339"/>
                  </a:lnTo>
                  <a:lnTo>
                    <a:pt x="677" y="338"/>
                  </a:lnTo>
                  <a:lnTo>
                    <a:pt x="677" y="337"/>
                  </a:lnTo>
                  <a:lnTo>
                    <a:pt x="676" y="336"/>
                  </a:lnTo>
                  <a:lnTo>
                    <a:pt x="674" y="336"/>
                  </a:lnTo>
                  <a:lnTo>
                    <a:pt x="673" y="335"/>
                  </a:lnTo>
                  <a:lnTo>
                    <a:pt x="672" y="335"/>
                  </a:lnTo>
                  <a:lnTo>
                    <a:pt x="670" y="330"/>
                  </a:lnTo>
                  <a:lnTo>
                    <a:pt x="670" y="332"/>
                  </a:lnTo>
                  <a:lnTo>
                    <a:pt x="670" y="334"/>
                  </a:lnTo>
                  <a:lnTo>
                    <a:pt x="670" y="335"/>
                  </a:lnTo>
                  <a:lnTo>
                    <a:pt x="669" y="335"/>
                  </a:lnTo>
                  <a:lnTo>
                    <a:pt x="668" y="335"/>
                  </a:lnTo>
                  <a:lnTo>
                    <a:pt x="668" y="336"/>
                  </a:lnTo>
                  <a:lnTo>
                    <a:pt x="667" y="336"/>
                  </a:lnTo>
                  <a:lnTo>
                    <a:pt x="667" y="337"/>
                  </a:lnTo>
                  <a:lnTo>
                    <a:pt x="667" y="338"/>
                  </a:lnTo>
                  <a:lnTo>
                    <a:pt x="668" y="338"/>
                  </a:lnTo>
                  <a:lnTo>
                    <a:pt x="669" y="339"/>
                  </a:lnTo>
                  <a:lnTo>
                    <a:pt x="670" y="339"/>
                  </a:lnTo>
                  <a:lnTo>
                    <a:pt x="656" y="347"/>
                  </a:lnTo>
                  <a:lnTo>
                    <a:pt x="655" y="348"/>
                  </a:lnTo>
                  <a:lnTo>
                    <a:pt x="653" y="348"/>
                  </a:lnTo>
                  <a:lnTo>
                    <a:pt x="653" y="350"/>
                  </a:lnTo>
                  <a:lnTo>
                    <a:pt x="652" y="350"/>
                  </a:lnTo>
                  <a:lnTo>
                    <a:pt x="651" y="350"/>
                  </a:lnTo>
                  <a:lnTo>
                    <a:pt x="646" y="346"/>
                  </a:lnTo>
                  <a:lnTo>
                    <a:pt x="645" y="345"/>
                  </a:lnTo>
                  <a:lnTo>
                    <a:pt x="643" y="345"/>
                  </a:lnTo>
                  <a:lnTo>
                    <a:pt x="639" y="345"/>
                  </a:lnTo>
                  <a:lnTo>
                    <a:pt x="636" y="347"/>
                  </a:lnTo>
                  <a:lnTo>
                    <a:pt x="630" y="353"/>
                  </a:lnTo>
                  <a:lnTo>
                    <a:pt x="629" y="354"/>
                  </a:lnTo>
                  <a:lnTo>
                    <a:pt x="628" y="354"/>
                  </a:lnTo>
                  <a:lnTo>
                    <a:pt x="627" y="354"/>
                  </a:lnTo>
                  <a:lnTo>
                    <a:pt x="625" y="353"/>
                  </a:lnTo>
                  <a:lnTo>
                    <a:pt x="625" y="352"/>
                  </a:lnTo>
                  <a:lnTo>
                    <a:pt x="626" y="351"/>
                  </a:lnTo>
                  <a:lnTo>
                    <a:pt x="626" y="350"/>
                  </a:lnTo>
                  <a:lnTo>
                    <a:pt x="626" y="347"/>
                  </a:lnTo>
                  <a:lnTo>
                    <a:pt x="626" y="346"/>
                  </a:lnTo>
                  <a:lnTo>
                    <a:pt x="625" y="340"/>
                  </a:lnTo>
                  <a:lnTo>
                    <a:pt x="625" y="338"/>
                  </a:lnTo>
                  <a:lnTo>
                    <a:pt x="626" y="336"/>
                  </a:lnTo>
                  <a:lnTo>
                    <a:pt x="625" y="334"/>
                  </a:lnTo>
                  <a:lnTo>
                    <a:pt x="622" y="329"/>
                  </a:lnTo>
                  <a:lnTo>
                    <a:pt x="622" y="328"/>
                  </a:lnTo>
                  <a:lnTo>
                    <a:pt x="622" y="327"/>
                  </a:lnTo>
                  <a:lnTo>
                    <a:pt x="622" y="326"/>
                  </a:lnTo>
                  <a:lnTo>
                    <a:pt x="621" y="326"/>
                  </a:lnTo>
                  <a:lnTo>
                    <a:pt x="622" y="325"/>
                  </a:lnTo>
                  <a:lnTo>
                    <a:pt x="622" y="323"/>
                  </a:lnTo>
                  <a:lnTo>
                    <a:pt x="621" y="325"/>
                  </a:lnTo>
                  <a:lnTo>
                    <a:pt x="621" y="326"/>
                  </a:lnTo>
                  <a:lnTo>
                    <a:pt x="621" y="327"/>
                  </a:lnTo>
                  <a:lnTo>
                    <a:pt x="621" y="328"/>
                  </a:lnTo>
                  <a:lnTo>
                    <a:pt x="620" y="328"/>
                  </a:lnTo>
                  <a:lnTo>
                    <a:pt x="620" y="329"/>
                  </a:lnTo>
                  <a:lnTo>
                    <a:pt x="619" y="329"/>
                  </a:lnTo>
                  <a:lnTo>
                    <a:pt x="620" y="330"/>
                  </a:lnTo>
                  <a:lnTo>
                    <a:pt x="621" y="331"/>
                  </a:lnTo>
                  <a:lnTo>
                    <a:pt x="620" y="331"/>
                  </a:lnTo>
                  <a:lnTo>
                    <a:pt x="619" y="331"/>
                  </a:lnTo>
                  <a:lnTo>
                    <a:pt x="617" y="334"/>
                  </a:lnTo>
                  <a:lnTo>
                    <a:pt x="616" y="334"/>
                  </a:lnTo>
                  <a:lnTo>
                    <a:pt x="615" y="334"/>
                  </a:lnTo>
                  <a:lnTo>
                    <a:pt x="615" y="332"/>
                  </a:lnTo>
                  <a:lnTo>
                    <a:pt x="613" y="332"/>
                  </a:lnTo>
                  <a:lnTo>
                    <a:pt x="613" y="331"/>
                  </a:lnTo>
                  <a:lnTo>
                    <a:pt x="612" y="331"/>
                  </a:lnTo>
                  <a:lnTo>
                    <a:pt x="611" y="330"/>
                  </a:lnTo>
                  <a:lnTo>
                    <a:pt x="608" y="330"/>
                  </a:lnTo>
                  <a:lnTo>
                    <a:pt x="607" y="330"/>
                  </a:lnTo>
                  <a:lnTo>
                    <a:pt x="605" y="330"/>
                  </a:lnTo>
                  <a:lnTo>
                    <a:pt x="596" y="336"/>
                  </a:lnTo>
                  <a:lnTo>
                    <a:pt x="594" y="336"/>
                  </a:lnTo>
                  <a:lnTo>
                    <a:pt x="592" y="337"/>
                  </a:lnTo>
                  <a:lnTo>
                    <a:pt x="591" y="336"/>
                  </a:lnTo>
                  <a:lnTo>
                    <a:pt x="589" y="335"/>
                  </a:lnTo>
                  <a:lnTo>
                    <a:pt x="587" y="335"/>
                  </a:lnTo>
                  <a:lnTo>
                    <a:pt x="586" y="335"/>
                  </a:lnTo>
                  <a:lnTo>
                    <a:pt x="585" y="334"/>
                  </a:lnTo>
                  <a:lnTo>
                    <a:pt x="586" y="332"/>
                  </a:lnTo>
                  <a:lnTo>
                    <a:pt x="587" y="331"/>
                  </a:lnTo>
                  <a:lnTo>
                    <a:pt x="589" y="331"/>
                  </a:lnTo>
                  <a:lnTo>
                    <a:pt x="590" y="330"/>
                  </a:lnTo>
                  <a:lnTo>
                    <a:pt x="593" y="329"/>
                  </a:lnTo>
                  <a:lnTo>
                    <a:pt x="592" y="329"/>
                  </a:lnTo>
                  <a:lnTo>
                    <a:pt x="591" y="330"/>
                  </a:lnTo>
                  <a:lnTo>
                    <a:pt x="590" y="330"/>
                  </a:lnTo>
                  <a:lnTo>
                    <a:pt x="589" y="330"/>
                  </a:lnTo>
                  <a:lnTo>
                    <a:pt x="587" y="330"/>
                  </a:lnTo>
                  <a:lnTo>
                    <a:pt x="587" y="331"/>
                  </a:lnTo>
                  <a:lnTo>
                    <a:pt x="586" y="331"/>
                  </a:lnTo>
                  <a:lnTo>
                    <a:pt x="583" y="336"/>
                  </a:lnTo>
                  <a:lnTo>
                    <a:pt x="582" y="336"/>
                  </a:lnTo>
                  <a:lnTo>
                    <a:pt x="581" y="335"/>
                  </a:lnTo>
                  <a:lnTo>
                    <a:pt x="582" y="335"/>
                  </a:lnTo>
                  <a:lnTo>
                    <a:pt x="582" y="334"/>
                  </a:lnTo>
                  <a:lnTo>
                    <a:pt x="581" y="332"/>
                  </a:lnTo>
                  <a:lnTo>
                    <a:pt x="581" y="331"/>
                  </a:lnTo>
                  <a:lnTo>
                    <a:pt x="581" y="330"/>
                  </a:lnTo>
                  <a:lnTo>
                    <a:pt x="579" y="328"/>
                  </a:lnTo>
                  <a:lnTo>
                    <a:pt x="578" y="328"/>
                  </a:lnTo>
                  <a:lnTo>
                    <a:pt x="576" y="328"/>
                  </a:lnTo>
                  <a:lnTo>
                    <a:pt x="573" y="330"/>
                  </a:lnTo>
                  <a:lnTo>
                    <a:pt x="568" y="332"/>
                  </a:lnTo>
                  <a:lnTo>
                    <a:pt x="567" y="334"/>
                  </a:lnTo>
                  <a:lnTo>
                    <a:pt x="566" y="332"/>
                  </a:lnTo>
                  <a:lnTo>
                    <a:pt x="566" y="330"/>
                  </a:lnTo>
                  <a:lnTo>
                    <a:pt x="565" y="329"/>
                  </a:lnTo>
                  <a:lnTo>
                    <a:pt x="566" y="328"/>
                  </a:lnTo>
                  <a:lnTo>
                    <a:pt x="566" y="327"/>
                  </a:lnTo>
                  <a:lnTo>
                    <a:pt x="567" y="326"/>
                  </a:lnTo>
                  <a:lnTo>
                    <a:pt x="567" y="325"/>
                  </a:lnTo>
                  <a:lnTo>
                    <a:pt x="566" y="323"/>
                  </a:lnTo>
                  <a:lnTo>
                    <a:pt x="566" y="322"/>
                  </a:lnTo>
                  <a:lnTo>
                    <a:pt x="565" y="321"/>
                  </a:lnTo>
                  <a:lnTo>
                    <a:pt x="565" y="320"/>
                  </a:lnTo>
                  <a:lnTo>
                    <a:pt x="564" y="319"/>
                  </a:lnTo>
                  <a:lnTo>
                    <a:pt x="564" y="318"/>
                  </a:lnTo>
                  <a:lnTo>
                    <a:pt x="565" y="318"/>
                  </a:lnTo>
                  <a:lnTo>
                    <a:pt x="565" y="317"/>
                  </a:lnTo>
                  <a:lnTo>
                    <a:pt x="566" y="317"/>
                  </a:lnTo>
                  <a:lnTo>
                    <a:pt x="567" y="317"/>
                  </a:lnTo>
                  <a:lnTo>
                    <a:pt x="568" y="315"/>
                  </a:lnTo>
                  <a:lnTo>
                    <a:pt x="567" y="315"/>
                  </a:lnTo>
                  <a:lnTo>
                    <a:pt x="566" y="315"/>
                  </a:lnTo>
                  <a:lnTo>
                    <a:pt x="565" y="314"/>
                  </a:lnTo>
                  <a:lnTo>
                    <a:pt x="564" y="312"/>
                  </a:lnTo>
                  <a:lnTo>
                    <a:pt x="564" y="311"/>
                  </a:lnTo>
                  <a:lnTo>
                    <a:pt x="564" y="310"/>
                  </a:lnTo>
                  <a:lnTo>
                    <a:pt x="563" y="306"/>
                  </a:lnTo>
                  <a:lnTo>
                    <a:pt x="563" y="305"/>
                  </a:lnTo>
                  <a:lnTo>
                    <a:pt x="561" y="305"/>
                  </a:lnTo>
                  <a:lnTo>
                    <a:pt x="561" y="304"/>
                  </a:lnTo>
                  <a:lnTo>
                    <a:pt x="561" y="303"/>
                  </a:lnTo>
                  <a:lnTo>
                    <a:pt x="561" y="302"/>
                  </a:lnTo>
                  <a:lnTo>
                    <a:pt x="561" y="300"/>
                  </a:lnTo>
                  <a:lnTo>
                    <a:pt x="563" y="298"/>
                  </a:lnTo>
                  <a:lnTo>
                    <a:pt x="563" y="296"/>
                  </a:lnTo>
                  <a:lnTo>
                    <a:pt x="561" y="294"/>
                  </a:lnTo>
                  <a:lnTo>
                    <a:pt x="560" y="293"/>
                  </a:lnTo>
                  <a:lnTo>
                    <a:pt x="559" y="293"/>
                  </a:lnTo>
                  <a:lnTo>
                    <a:pt x="557" y="292"/>
                  </a:lnTo>
                  <a:lnTo>
                    <a:pt x="556" y="292"/>
                  </a:lnTo>
                  <a:lnTo>
                    <a:pt x="556" y="290"/>
                  </a:lnTo>
                  <a:lnTo>
                    <a:pt x="553" y="289"/>
                  </a:lnTo>
                  <a:lnTo>
                    <a:pt x="555" y="289"/>
                  </a:lnTo>
                  <a:lnTo>
                    <a:pt x="555" y="288"/>
                  </a:lnTo>
                  <a:lnTo>
                    <a:pt x="553" y="288"/>
                  </a:lnTo>
                  <a:lnTo>
                    <a:pt x="555" y="287"/>
                  </a:lnTo>
                  <a:lnTo>
                    <a:pt x="556" y="286"/>
                  </a:lnTo>
                  <a:lnTo>
                    <a:pt x="557" y="286"/>
                  </a:lnTo>
                  <a:lnTo>
                    <a:pt x="558" y="285"/>
                  </a:lnTo>
                  <a:lnTo>
                    <a:pt x="559" y="283"/>
                  </a:lnTo>
                  <a:lnTo>
                    <a:pt x="559" y="281"/>
                  </a:lnTo>
                  <a:lnTo>
                    <a:pt x="559" y="279"/>
                  </a:lnTo>
                  <a:lnTo>
                    <a:pt x="560" y="275"/>
                  </a:lnTo>
                  <a:lnTo>
                    <a:pt x="560" y="273"/>
                  </a:lnTo>
                  <a:lnTo>
                    <a:pt x="559" y="271"/>
                  </a:lnTo>
                  <a:lnTo>
                    <a:pt x="559" y="270"/>
                  </a:lnTo>
                  <a:lnTo>
                    <a:pt x="558" y="269"/>
                  </a:lnTo>
                  <a:lnTo>
                    <a:pt x="557" y="269"/>
                  </a:lnTo>
                  <a:lnTo>
                    <a:pt x="556" y="268"/>
                  </a:lnTo>
                  <a:lnTo>
                    <a:pt x="556" y="267"/>
                  </a:lnTo>
                  <a:lnTo>
                    <a:pt x="555" y="267"/>
                  </a:lnTo>
                  <a:lnTo>
                    <a:pt x="555" y="265"/>
                  </a:lnTo>
                  <a:lnTo>
                    <a:pt x="555" y="264"/>
                  </a:lnTo>
                  <a:lnTo>
                    <a:pt x="555" y="263"/>
                  </a:lnTo>
                  <a:lnTo>
                    <a:pt x="555" y="262"/>
                  </a:lnTo>
                  <a:lnTo>
                    <a:pt x="553" y="262"/>
                  </a:lnTo>
                  <a:lnTo>
                    <a:pt x="552" y="262"/>
                  </a:lnTo>
                  <a:lnTo>
                    <a:pt x="551" y="262"/>
                  </a:lnTo>
                  <a:lnTo>
                    <a:pt x="551" y="261"/>
                  </a:lnTo>
                  <a:lnTo>
                    <a:pt x="550" y="260"/>
                  </a:lnTo>
                  <a:lnTo>
                    <a:pt x="549" y="260"/>
                  </a:lnTo>
                  <a:lnTo>
                    <a:pt x="549" y="259"/>
                  </a:lnTo>
                  <a:lnTo>
                    <a:pt x="549" y="258"/>
                  </a:lnTo>
                  <a:lnTo>
                    <a:pt x="548" y="258"/>
                  </a:lnTo>
                  <a:lnTo>
                    <a:pt x="548" y="256"/>
                  </a:lnTo>
                  <a:lnTo>
                    <a:pt x="548" y="255"/>
                  </a:lnTo>
                  <a:lnTo>
                    <a:pt x="548" y="254"/>
                  </a:lnTo>
                  <a:lnTo>
                    <a:pt x="549" y="254"/>
                  </a:lnTo>
                  <a:lnTo>
                    <a:pt x="549" y="253"/>
                  </a:lnTo>
                  <a:lnTo>
                    <a:pt x="548" y="254"/>
                  </a:lnTo>
                  <a:lnTo>
                    <a:pt x="547" y="254"/>
                  </a:lnTo>
                  <a:lnTo>
                    <a:pt x="547" y="255"/>
                  </a:lnTo>
                  <a:lnTo>
                    <a:pt x="547" y="256"/>
                  </a:lnTo>
                  <a:lnTo>
                    <a:pt x="546" y="258"/>
                  </a:lnTo>
                  <a:lnTo>
                    <a:pt x="544" y="258"/>
                  </a:lnTo>
                  <a:lnTo>
                    <a:pt x="543" y="256"/>
                  </a:lnTo>
                  <a:lnTo>
                    <a:pt x="542" y="256"/>
                  </a:lnTo>
                  <a:lnTo>
                    <a:pt x="542" y="254"/>
                  </a:lnTo>
                  <a:lnTo>
                    <a:pt x="541" y="254"/>
                  </a:lnTo>
                  <a:lnTo>
                    <a:pt x="540" y="253"/>
                  </a:lnTo>
                  <a:lnTo>
                    <a:pt x="539" y="253"/>
                  </a:lnTo>
                  <a:lnTo>
                    <a:pt x="536" y="253"/>
                  </a:lnTo>
                  <a:lnTo>
                    <a:pt x="535" y="253"/>
                  </a:lnTo>
                  <a:lnTo>
                    <a:pt x="535" y="254"/>
                  </a:lnTo>
                  <a:lnTo>
                    <a:pt x="536" y="254"/>
                  </a:lnTo>
                  <a:lnTo>
                    <a:pt x="535" y="255"/>
                  </a:lnTo>
                  <a:lnTo>
                    <a:pt x="534" y="255"/>
                  </a:lnTo>
                  <a:lnTo>
                    <a:pt x="533" y="254"/>
                  </a:lnTo>
                  <a:lnTo>
                    <a:pt x="532" y="254"/>
                  </a:lnTo>
                  <a:lnTo>
                    <a:pt x="531" y="253"/>
                  </a:lnTo>
                  <a:lnTo>
                    <a:pt x="530" y="247"/>
                  </a:lnTo>
                  <a:lnTo>
                    <a:pt x="530" y="246"/>
                  </a:lnTo>
                  <a:lnTo>
                    <a:pt x="531" y="246"/>
                  </a:lnTo>
                  <a:lnTo>
                    <a:pt x="532" y="247"/>
                  </a:lnTo>
                  <a:lnTo>
                    <a:pt x="534" y="247"/>
                  </a:lnTo>
                  <a:lnTo>
                    <a:pt x="535" y="247"/>
                  </a:lnTo>
                  <a:lnTo>
                    <a:pt x="536" y="248"/>
                  </a:lnTo>
                  <a:lnTo>
                    <a:pt x="538" y="248"/>
                  </a:lnTo>
                  <a:lnTo>
                    <a:pt x="539" y="248"/>
                  </a:lnTo>
                  <a:lnTo>
                    <a:pt x="539" y="247"/>
                  </a:lnTo>
                  <a:lnTo>
                    <a:pt x="538" y="247"/>
                  </a:lnTo>
                  <a:lnTo>
                    <a:pt x="536" y="246"/>
                  </a:lnTo>
                  <a:lnTo>
                    <a:pt x="535" y="246"/>
                  </a:lnTo>
                  <a:lnTo>
                    <a:pt x="534" y="245"/>
                  </a:lnTo>
                  <a:lnTo>
                    <a:pt x="533" y="245"/>
                  </a:lnTo>
                  <a:lnTo>
                    <a:pt x="534" y="245"/>
                  </a:lnTo>
                  <a:lnTo>
                    <a:pt x="533" y="244"/>
                  </a:lnTo>
                  <a:lnTo>
                    <a:pt x="534" y="244"/>
                  </a:lnTo>
                  <a:lnTo>
                    <a:pt x="535" y="244"/>
                  </a:lnTo>
                  <a:lnTo>
                    <a:pt x="536" y="244"/>
                  </a:lnTo>
                  <a:lnTo>
                    <a:pt x="535" y="243"/>
                  </a:lnTo>
                  <a:lnTo>
                    <a:pt x="534" y="243"/>
                  </a:lnTo>
                  <a:lnTo>
                    <a:pt x="533" y="243"/>
                  </a:lnTo>
                  <a:lnTo>
                    <a:pt x="531" y="243"/>
                  </a:lnTo>
                  <a:lnTo>
                    <a:pt x="530" y="243"/>
                  </a:lnTo>
                  <a:lnTo>
                    <a:pt x="529" y="243"/>
                  </a:lnTo>
                  <a:lnTo>
                    <a:pt x="529" y="242"/>
                  </a:lnTo>
                  <a:lnTo>
                    <a:pt x="527" y="242"/>
                  </a:lnTo>
                  <a:lnTo>
                    <a:pt x="526" y="242"/>
                  </a:lnTo>
                  <a:lnTo>
                    <a:pt x="525" y="240"/>
                  </a:lnTo>
                  <a:lnTo>
                    <a:pt x="525" y="239"/>
                  </a:lnTo>
                  <a:lnTo>
                    <a:pt x="524" y="236"/>
                  </a:lnTo>
                  <a:lnTo>
                    <a:pt x="524" y="235"/>
                  </a:lnTo>
                  <a:lnTo>
                    <a:pt x="525" y="235"/>
                  </a:lnTo>
                  <a:lnTo>
                    <a:pt x="524" y="233"/>
                  </a:lnTo>
                  <a:lnTo>
                    <a:pt x="524" y="231"/>
                  </a:lnTo>
                  <a:lnTo>
                    <a:pt x="524" y="230"/>
                  </a:lnTo>
                  <a:lnTo>
                    <a:pt x="523" y="230"/>
                  </a:lnTo>
                  <a:lnTo>
                    <a:pt x="523" y="231"/>
                  </a:lnTo>
                  <a:lnTo>
                    <a:pt x="522" y="230"/>
                  </a:lnTo>
                  <a:lnTo>
                    <a:pt x="522" y="229"/>
                  </a:lnTo>
                  <a:lnTo>
                    <a:pt x="523" y="229"/>
                  </a:lnTo>
                  <a:lnTo>
                    <a:pt x="524" y="229"/>
                  </a:lnTo>
                  <a:lnTo>
                    <a:pt x="525" y="229"/>
                  </a:lnTo>
                  <a:lnTo>
                    <a:pt x="526" y="229"/>
                  </a:lnTo>
                  <a:lnTo>
                    <a:pt x="527" y="229"/>
                  </a:lnTo>
                  <a:lnTo>
                    <a:pt x="529" y="230"/>
                  </a:lnTo>
                  <a:lnTo>
                    <a:pt x="529" y="229"/>
                  </a:lnTo>
                  <a:lnTo>
                    <a:pt x="527" y="228"/>
                  </a:lnTo>
                  <a:lnTo>
                    <a:pt x="527" y="226"/>
                  </a:lnTo>
                  <a:lnTo>
                    <a:pt x="527" y="225"/>
                  </a:lnTo>
                  <a:lnTo>
                    <a:pt x="527" y="223"/>
                  </a:lnTo>
                  <a:lnTo>
                    <a:pt x="526" y="222"/>
                  </a:lnTo>
                  <a:lnTo>
                    <a:pt x="526" y="221"/>
                  </a:lnTo>
                  <a:lnTo>
                    <a:pt x="526" y="220"/>
                  </a:lnTo>
                  <a:lnTo>
                    <a:pt x="527" y="220"/>
                  </a:lnTo>
                  <a:lnTo>
                    <a:pt x="531" y="220"/>
                  </a:lnTo>
                  <a:lnTo>
                    <a:pt x="529" y="219"/>
                  </a:lnTo>
                  <a:lnTo>
                    <a:pt x="526" y="217"/>
                  </a:lnTo>
                  <a:lnTo>
                    <a:pt x="524" y="212"/>
                  </a:lnTo>
                  <a:lnTo>
                    <a:pt x="522" y="210"/>
                  </a:lnTo>
                  <a:lnTo>
                    <a:pt x="521" y="210"/>
                  </a:lnTo>
                  <a:lnTo>
                    <a:pt x="518" y="210"/>
                  </a:lnTo>
                  <a:lnTo>
                    <a:pt x="517" y="209"/>
                  </a:lnTo>
                  <a:lnTo>
                    <a:pt x="517" y="206"/>
                  </a:lnTo>
                  <a:lnTo>
                    <a:pt x="518" y="205"/>
                  </a:lnTo>
                  <a:lnTo>
                    <a:pt x="518" y="204"/>
                  </a:lnTo>
                  <a:lnTo>
                    <a:pt x="517" y="202"/>
                  </a:lnTo>
                  <a:lnTo>
                    <a:pt x="517" y="201"/>
                  </a:lnTo>
                  <a:lnTo>
                    <a:pt x="517" y="200"/>
                  </a:lnTo>
                  <a:lnTo>
                    <a:pt x="517" y="198"/>
                  </a:lnTo>
                  <a:lnTo>
                    <a:pt x="517" y="197"/>
                  </a:lnTo>
                  <a:lnTo>
                    <a:pt x="517" y="196"/>
                  </a:lnTo>
                  <a:lnTo>
                    <a:pt x="516" y="194"/>
                  </a:lnTo>
                  <a:lnTo>
                    <a:pt x="516" y="193"/>
                  </a:lnTo>
                  <a:lnTo>
                    <a:pt x="516" y="192"/>
                  </a:lnTo>
                  <a:lnTo>
                    <a:pt x="515" y="191"/>
                  </a:lnTo>
                  <a:lnTo>
                    <a:pt x="515" y="189"/>
                  </a:lnTo>
                  <a:lnTo>
                    <a:pt x="516" y="189"/>
                  </a:lnTo>
                  <a:lnTo>
                    <a:pt x="516" y="188"/>
                  </a:lnTo>
                  <a:lnTo>
                    <a:pt x="517" y="188"/>
                  </a:lnTo>
                  <a:lnTo>
                    <a:pt x="518" y="188"/>
                  </a:lnTo>
                  <a:lnTo>
                    <a:pt x="518" y="187"/>
                  </a:lnTo>
                  <a:lnTo>
                    <a:pt x="520" y="185"/>
                  </a:lnTo>
                  <a:lnTo>
                    <a:pt x="520" y="184"/>
                  </a:lnTo>
                  <a:lnTo>
                    <a:pt x="517" y="178"/>
                  </a:lnTo>
                  <a:lnTo>
                    <a:pt x="517" y="177"/>
                  </a:lnTo>
                  <a:lnTo>
                    <a:pt x="518" y="177"/>
                  </a:lnTo>
                  <a:lnTo>
                    <a:pt x="520" y="177"/>
                  </a:lnTo>
                  <a:lnTo>
                    <a:pt x="522" y="176"/>
                  </a:lnTo>
                  <a:lnTo>
                    <a:pt x="524" y="175"/>
                  </a:lnTo>
                  <a:lnTo>
                    <a:pt x="525" y="175"/>
                  </a:lnTo>
                  <a:lnTo>
                    <a:pt x="526" y="173"/>
                  </a:lnTo>
                  <a:lnTo>
                    <a:pt x="529" y="171"/>
                  </a:lnTo>
                  <a:lnTo>
                    <a:pt x="529" y="170"/>
                  </a:lnTo>
                  <a:lnTo>
                    <a:pt x="530" y="169"/>
                  </a:lnTo>
                  <a:lnTo>
                    <a:pt x="529" y="169"/>
                  </a:lnTo>
                  <a:lnTo>
                    <a:pt x="529" y="170"/>
                  </a:lnTo>
                  <a:lnTo>
                    <a:pt x="527" y="170"/>
                  </a:lnTo>
                  <a:lnTo>
                    <a:pt x="526" y="172"/>
                  </a:lnTo>
                  <a:lnTo>
                    <a:pt x="526" y="173"/>
                  </a:lnTo>
                  <a:lnTo>
                    <a:pt x="525" y="173"/>
                  </a:lnTo>
                  <a:lnTo>
                    <a:pt x="525" y="175"/>
                  </a:lnTo>
                  <a:lnTo>
                    <a:pt x="524" y="175"/>
                  </a:lnTo>
                  <a:lnTo>
                    <a:pt x="523" y="175"/>
                  </a:lnTo>
                  <a:lnTo>
                    <a:pt x="521" y="176"/>
                  </a:lnTo>
                  <a:lnTo>
                    <a:pt x="520" y="176"/>
                  </a:lnTo>
                  <a:lnTo>
                    <a:pt x="520" y="175"/>
                  </a:lnTo>
                  <a:lnTo>
                    <a:pt x="521" y="173"/>
                  </a:lnTo>
                  <a:lnTo>
                    <a:pt x="522" y="171"/>
                  </a:lnTo>
                  <a:lnTo>
                    <a:pt x="522" y="170"/>
                  </a:lnTo>
                  <a:lnTo>
                    <a:pt x="523" y="169"/>
                  </a:lnTo>
                  <a:lnTo>
                    <a:pt x="523" y="166"/>
                  </a:lnTo>
                  <a:lnTo>
                    <a:pt x="523" y="163"/>
                  </a:lnTo>
                  <a:lnTo>
                    <a:pt x="524" y="163"/>
                  </a:lnTo>
                  <a:lnTo>
                    <a:pt x="530" y="159"/>
                  </a:lnTo>
                  <a:lnTo>
                    <a:pt x="531" y="158"/>
                  </a:lnTo>
                  <a:lnTo>
                    <a:pt x="532" y="155"/>
                  </a:lnTo>
                  <a:lnTo>
                    <a:pt x="532" y="154"/>
                  </a:lnTo>
                  <a:lnTo>
                    <a:pt x="533" y="154"/>
                  </a:lnTo>
                  <a:lnTo>
                    <a:pt x="533" y="153"/>
                  </a:lnTo>
                  <a:lnTo>
                    <a:pt x="531" y="154"/>
                  </a:lnTo>
                  <a:lnTo>
                    <a:pt x="531" y="153"/>
                  </a:lnTo>
                  <a:lnTo>
                    <a:pt x="532" y="153"/>
                  </a:lnTo>
                  <a:lnTo>
                    <a:pt x="533" y="152"/>
                  </a:lnTo>
                  <a:lnTo>
                    <a:pt x="533" y="151"/>
                  </a:lnTo>
                  <a:lnTo>
                    <a:pt x="533" y="150"/>
                  </a:lnTo>
                  <a:lnTo>
                    <a:pt x="533" y="148"/>
                  </a:lnTo>
                  <a:lnTo>
                    <a:pt x="536" y="148"/>
                  </a:lnTo>
                  <a:lnTo>
                    <a:pt x="541" y="146"/>
                  </a:lnTo>
                  <a:lnTo>
                    <a:pt x="542" y="146"/>
                  </a:lnTo>
                  <a:lnTo>
                    <a:pt x="542" y="145"/>
                  </a:lnTo>
                  <a:lnTo>
                    <a:pt x="543" y="144"/>
                  </a:lnTo>
                  <a:lnTo>
                    <a:pt x="544" y="143"/>
                  </a:lnTo>
                  <a:lnTo>
                    <a:pt x="543" y="145"/>
                  </a:lnTo>
                  <a:lnTo>
                    <a:pt x="542" y="147"/>
                  </a:lnTo>
                  <a:lnTo>
                    <a:pt x="541" y="148"/>
                  </a:lnTo>
                  <a:lnTo>
                    <a:pt x="540" y="150"/>
                  </a:lnTo>
                  <a:lnTo>
                    <a:pt x="540" y="151"/>
                  </a:lnTo>
                  <a:lnTo>
                    <a:pt x="540" y="152"/>
                  </a:lnTo>
                  <a:lnTo>
                    <a:pt x="540" y="153"/>
                  </a:lnTo>
                  <a:lnTo>
                    <a:pt x="541" y="153"/>
                  </a:lnTo>
                  <a:lnTo>
                    <a:pt x="541" y="154"/>
                  </a:lnTo>
                  <a:lnTo>
                    <a:pt x="542" y="154"/>
                  </a:lnTo>
                  <a:lnTo>
                    <a:pt x="543" y="154"/>
                  </a:lnTo>
                  <a:lnTo>
                    <a:pt x="544" y="154"/>
                  </a:lnTo>
                  <a:lnTo>
                    <a:pt x="544" y="155"/>
                  </a:lnTo>
                  <a:lnTo>
                    <a:pt x="544" y="159"/>
                  </a:lnTo>
                  <a:lnTo>
                    <a:pt x="544" y="160"/>
                  </a:lnTo>
                  <a:lnTo>
                    <a:pt x="544" y="161"/>
                  </a:lnTo>
                  <a:lnTo>
                    <a:pt x="546" y="162"/>
                  </a:lnTo>
                  <a:lnTo>
                    <a:pt x="549" y="166"/>
                  </a:lnTo>
                  <a:lnTo>
                    <a:pt x="549" y="167"/>
                  </a:lnTo>
                  <a:lnTo>
                    <a:pt x="550" y="167"/>
                  </a:lnTo>
                  <a:lnTo>
                    <a:pt x="551" y="168"/>
                  </a:lnTo>
                  <a:lnTo>
                    <a:pt x="551" y="169"/>
                  </a:lnTo>
                  <a:lnTo>
                    <a:pt x="552" y="169"/>
                  </a:lnTo>
                  <a:lnTo>
                    <a:pt x="553" y="169"/>
                  </a:lnTo>
                  <a:lnTo>
                    <a:pt x="555" y="169"/>
                  </a:lnTo>
                  <a:lnTo>
                    <a:pt x="555" y="170"/>
                  </a:lnTo>
                  <a:lnTo>
                    <a:pt x="556" y="171"/>
                  </a:lnTo>
                  <a:lnTo>
                    <a:pt x="556" y="172"/>
                  </a:lnTo>
                  <a:lnTo>
                    <a:pt x="557" y="173"/>
                  </a:lnTo>
                  <a:lnTo>
                    <a:pt x="558" y="173"/>
                  </a:lnTo>
                  <a:lnTo>
                    <a:pt x="558" y="175"/>
                  </a:lnTo>
                  <a:lnTo>
                    <a:pt x="559" y="176"/>
                  </a:lnTo>
                  <a:lnTo>
                    <a:pt x="560" y="176"/>
                  </a:lnTo>
                  <a:lnTo>
                    <a:pt x="561" y="177"/>
                  </a:lnTo>
                  <a:lnTo>
                    <a:pt x="563" y="177"/>
                  </a:lnTo>
                  <a:lnTo>
                    <a:pt x="564" y="177"/>
                  </a:lnTo>
                  <a:lnTo>
                    <a:pt x="565" y="178"/>
                  </a:lnTo>
                  <a:lnTo>
                    <a:pt x="565" y="179"/>
                  </a:lnTo>
                  <a:lnTo>
                    <a:pt x="567" y="183"/>
                  </a:lnTo>
                  <a:lnTo>
                    <a:pt x="567" y="184"/>
                  </a:lnTo>
                  <a:lnTo>
                    <a:pt x="568" y="184"/>
                  </a:lnTo>
                  <a:lnTo>
                    <a:pt x="570" y="184"/>
                  </a:lnTo>
                  <a:lnTo>
                    <a:pt x="570" y="185"/>
                  </a:lnTo>
                  <a:lnTo>
                    <a:pt x="572" y="185"/>
                  </a:lnTo>
                  <a:lnTo>
                    <a:pt x="573" y="187"/>
                  </a:lnTo>
                  <a:lnTo>
                    <a:pt x="575" y="188"/>
                  </a:lnTo>
                  <a:lnTo>
                    <a:pt x="576" y="189"/>
                  </a:lnTo>
                  <a:lnTo>
                    <a:pt x="578" y="189"/>
                  </a:lnTo>
                  <a:lnTo>
                    <a:pt x="579" y="188"/>
                  </a:lnTo>
                  <a:lnTo>
                    <a:pt x="581" y="188"/>
                  </a:lnTo>
                  <a:lnTo>
                    <a:pt x="581" y="187"/>
                  </a:lnTo>
                  <a:lnTo>
                    <a:pt x="581" y="188"/>
                  </a:lnTo>
                  <a:lnTo>
                    <a:pt x="582" y="188"/>
                  </a:lnTo>
                  <a:lnTo>
                    <a:pt x="583" y="188"/>
                  </a:lnTo>
                  <a:lnTo>
                    <a:pt x="583" y="187"/>
                  </a:lnTo>
                  <a:lnTo>
                    <a:pt x="584" y="187"/>
                  </a:lnTo>
                  <a:lnTo>
                    <a:pt x="585" y="187"/>
                  </a:lnTo>
                  <a:lnTo>
                    <a:pt x="586" y="187"/>
                  </a:lnTo>
                  <a:lnTo>
                    <a:pt x="586" y="186"/>
                  </a:lnTo>
                  <a:lnTo>
                    <a:pt x="587" y="186"/>
                  </a:lnTo>
                  <a:lnTo>
                    <a:pt x="589" y="184"/>
                  </a:lnTo>
                  <a:lnTo>
                    <a:pt x="590" y="184"/>
                  </a:lnTo>
                  <a:lnTo>
                    <a:pt x="591" y="183"/>
                  </a:lnTo>
                  <a:lnTo>
                    <a:pt x="593" y="183"/>
                  </a:lnTo>
                  <a:lnTo>
                    <a:pt x="602" y="180"/>
                  </a:lnTo>
                  <a:lnTo>
                    <a:pt x="602" y="181"/>
                  </a:lnTo>
                  <a:lnTo>
                    <a:pt x="608" y="184"/>
                  </a:lnTo>
                  <a:lnTo>
                    <a:pt x="609" y="184"/>
                  </a:lnTo>
                  <a:lnTo>
                    <a:pt x="610" y="184"/>
                  </a:lnTo>
                  <a:lnTo>
                    <a:pt x="611" y="183"/>
                  </a:lnTo>
                  <a:lnTo>
                    <a:pt x="612" y="183"/>
                  </a:lnTo>
                  <a:lnTo>
                    <a:pt x="612" y="184"/>
                  </a:lnTo>
                  <a:lnTo>
                    <a:pt x="613" y="185"/>
                  </a:lnTo>
                  <a:lnTo>
                    <a:pt x="615" y="184"/>
                  </a:lnTo>
                  <a:lnTo>
                    <a:pt x="618" y="183"/>
                  </a:lnTo>
                  <a:lnTo>
                    <a:pt x="619" y="183"/>
                  </a:lnTo>
                  <a:lnTo>
                    <a:pt x="620" y="183"/>
                  </a:lnTo>
                  <a:lnTo>
                    <a:pt x="621" y="184"/>
                  </a:lnTo>
                  <a:lnTo>
                    <a:pt x="622" y="184"/>
                  </a:lnTo>
                  <a:lnTo>
                    <a:pt x="625" y="184"/>
                  </a:lnTo>
                  <a:lnTo>
                    <a:pt x="628" y="179"/>
                  </a:lnTo>
                  <a:lnTo>
                    <a:pt x="630" y="179"/>
                  </a:lnTo>
                  <a:lnTo>
                    <a:pt x="634" y="179"/>
                  </a:lnTo>
                  <a:lnTo>
                    <a:pt x="635" y="178"/>
                  </a:lnTo>
                  <a:lnTo>
                    <a:pt x="636" y="178"/>
                  </a:lnTo>
                  <a:lnTo>
                    <a:pt x="637" y="172"/>
                  </a:lnTo>
                  <a:lnTo>
                    <a:pt x="638" y="170"/>
                  </a:lnTo>
                  <a:lnTo>
                    <a:pt x="638" y="169"/>
                  </a:lnTo>
                  <a:lnTo>
                    <a:pt x="637" y="169"/>
                  </a:lnTo>
                  <a:lnTo>
                    <a:pt x="638" y="168"/>
                  </a:lnTo>
                  <a:lnTo>
                    <a:pt x="638" y="167"/>
                  </a:lnTo>
                  <a:lnTo>
                    <a:pt x="643" y="164"/>
                  </a:lnTo>
                  <a:lnTo>
                    <a:pt x="644" y="164"/>
                  </a:lnTo>
                  <a:lnTo>
                    <a:pt x="646" y="164"/>
                  </a:lnTo>
                  <a:lnTo>
                    <a:pt x="647" y="163"/>
                  </a:lnTo>
                  <a:lnTo>
                    <a:pt x="648" y="162"/>
                  </a:lnTo>
                  <a:lnTo>
                    <a:pt x="650" y="162"/>
                  </a:lnTo>
                  <a:lnTo>
                    <a:pt x="660" y="163"/>
                  </a:lnTo>
                  <a:lnTo>
                    <a:pt x="661" y="163"/>
                  </a:lnTo>
                  <a:lnTo>
                    <a:pt x="662" y="163"/>
                  </a:lnTo>
                  <a:lnTo>
                    <a:pt x="662" y="162"/>
                  </a:lnTo>
                  <a:lnTo>
                    <a:pt x="663" y="162"/>
                  </a:lnTo>
                  <a:lnTo>
                    <a:pt x="664" y="162"/>
                  </a:lnTo>
                  <a:lnTo>
                    <a:pt x="665" y="162"/>
                  </a:lnTo>
                  <a:lnTo>
                    <a:pt x="668" y="162"/>
                  </a:lnTo>
                  <a:lnTo>
                    <a:pt x="669" y="163"/>
                  </a:lnTo>
                  <a:lnTo>
                    <a:pt x="670" y="163"/>
                  </a:lnTo>
                  <a:lnTo>
                    <a:pt x="670" y="164"/>
                  </a:lnTo>
                  <a:lnTo>
                    <a:pt x="670" y="166"/>
                  </a:lnTo>
                  <a:lnTo>
                    <a:pt x="669" y="166"/>
                  </a:lnTo>
                  <a:lnTo>
                    <a:pt x="669" y="167"/>
                  </a:lnTo>
                  <a:lnTo>
                    <a:pt x="668" y="168"/>
                  </a:lnTo>
                  <a:lnTo>
                    <a:pt x="669" y="168"/>
                  </a:lnTo>
                  <a:lnTo>
                    <a:pt x="671" y="168"/>
                  </a:lnTo>
                  <a:lnTo>
                    <a:pt x="672" y="168"/>
                  </a:lnTo>
                  <a:lnTo>
                    <a:pt x="673" y="168"/>
                  </a:lnTo>
                  <a:lnTo>
                    <a:pt x="674" y="169"/>
                  </a:lnTo>
                  <a:lnTo>
                    <a:pt x="676" y="169"/>
                  </a:lnTo>
                  <a:lnTo>
                    <a:pt x="677" y="169"/>
                  </a:lnTo>
                  <a:lnTo>
                    <a:pt x="679" y="170"/>
                  </a:lnTo>
                  <a:lnTo>
                    <a:pt x="681" y="170"/>
                  </a:lnTo>
                  <a:lnTo>
                    <a:pt x="684" y="172"/>
                  </a:lnTo>
                  <a:lnTo>
                    <a:pt x="686" y="172"/>
                  </a:lnTo>
                  <a:lnTo>
                    <a:pt x="687" y="172"/>
                  </a:lnTo>
                  <a:lnTo>
                    <a:pt x="688" y="172"/>
                  </a:lnTo>
                  <a:lnTo>
                    <a:pt x="689" y="172"/>
                  </a:lnTo>
                  <a:lnTo>
                    <a:pt x="691" y="175"/>
                  </a:lnTo>
                  <a:lnTo>
                    <a:pt x="693" y="175"/>
                  </a:lnTo>
                  <a:lnTo>
                    <a:pt x="699" y="171"/>
                  </a:lnTo>
                  <a:lnTo>
                    <a:pt x="702" y="168"/>
                  </a:lnTo>
                  <a:lnTo>
                    <a:pt x="703" y="167"/>
                  </a:lnTo>
                  <a:lnTo>
                    <a:pt x="708" y="167"/>
                  </a:lnTo>
                  <a:lnTo>
                    <a:pt x="710" y="167"/>
                  </a:lnTo>
                  <a:lnTo>
                    <a:pt x="711" y="167"/>
                  </a:lnTo>
                  <a:lnTo>
                    <a:pt x="712" y="167"/>
                  </a:lnTo>
                  <a:lnTo>
                    <a:pt x="712" y="168"/>
                  </a:lnTo>
                  <a:lnTo>
                    <a:pt x="713" y="168"/>
                  </a:lnTo>
                  <a:lnTo>
                    <a:pt x="714" y="168"/>
                  </a:lnTo>
                  <a:lnTo>
                    <a:pt x="720" y="164"/>
                  </a:lnTo>
                  <a:lnTo>
                    <a:pt x="721" y="164"/>
                  </a:lnTo>
                  <a:lnTo>
                    <a:pt x="722" y="166"/>
                  </a:lnTo>
                  <a:lnTo>
                    <a:pt x="724" y="168"/>
                  </a:lnTo>
                  <a:lnTo>
                    <a:pt x="725" y="168"/>
                  </a:lnTo>
                  <a:lnTo>
                    <a:pt x="727" y="168"/>
                  </a:lnTo>
                  <a:lnTo>
                    <a:pt x="727" y="167"/>
                  </a:lnTo>
                  <a:lnTo>
                    <a:pt x="728" y="167"/>
                  </a:lnTo>
                  <a:lnTo>
                    <a:pt x="728" y="166"/>
                  </a:lnTo>
                  <a:lnTo>
                    <a:pt x="727" y="164"/>
                  </a:lnTo>
                  <a:lnTo>
                    <a:pt x="727" y="163"/>
                  </a:lnTo>
                  <a:lnTo>
                    <a:pt x="728" y="163"/>
                  </a:lnTo>
                  <a:lnTo>
                    <a:pt x="729" y="162"/>
                  </a:lnTo>
                  <a:lnTo>
                    <a:pt x="729" y="161"/>
                  </a:lnTo>
                  <a:lnTo>
                    <a:pt x="730" y="160"/>
                  </a:lnTo>
                  <a:lnTo>
                    <a:pt x="731" y="158"/>
                  </a:lnTo>
                  <a:lnTo>
                    <a:pt x="731" y="155"/>
                  </a:lnTo>
                  <a:lnTo>
                    <a:pt x="731" y="154"/>
                  </a:lnTo>
                  <a:lnTo>
                    <a:pt x="731" y="153"/>
                  </a:lnTo>
                  <a:lnTo>
                    <a:pt x="731" y="152"/>
                  </a:lnTo>
                  <a:lnTo>
                    <a:pt x="732" y="152"/>
                  </a:lnTo>
                  <a:lnTo>
                    <a:pt x="734" y="151"/>
                  </a:lnTo>
                  <a:lnTo>
                    <a:pt x="737" y="151"/>
                  </a:lnTo>
                  <a:lnTo>
                    <a:pt x="737" y="150"/>
                  </a:lnTo>
                  <a:lnTo>
                    <a:pt x="737" y="148"/>
                  </a:lnTo>
                  <a:lnTo>
                    <a:pt x="737" y="147"/>
                  </a:lnTo>
                  <a:lnTo>
                    <a:pt x="738" y="146"/>
                  </a:lnTo>
                  <a:lnTo>
                    <a:pt x="738" y="145"/>
                  </a:lnTo>
                  <a:lnTo>
                    <a:pt x="737" y="145"/>
                  </a:lnTo>
                  <a:lnTo>
                    <a:pt x="736" y="145"/>
                  </a:lnTo>
                  <a:lnTo>
                    <a:pt x="734" y="144"/>
                  </a:lnTo>
                  <a:lnTo>
                    <a:pt x="734" y="143"/>
                  </a:lnTo>
                  <a:lnTo>
                    <a:pt x="734" y="142"/>
                  </a:lnTo>
                  <a:lnTo>
                    <a:pt x="734" y="141"/>
                  </a:lnTo>
                  <a:lnTo>
                    <a:pt x="734" y="138"/>
                  </a:lnTo>
                  <a:lnTo>
                    <a:pt x="736" y="137"/>
                  </a:lnTo>
                  <a:lnTo>
                    <a:pt x="737" y="136"/>
                  </a:lnTo>
                  <a:lnTo>
                    <a:pt x="739" y="136"/>
                  </a:lnTo>
                  <a:lnTo>
                    <a:pt x="740" y="136"/>
                  </a:lnTo>
                  <a:lnTo>
                    <a:pt x="740" y="135"/>
                  </a:lnTo>
                  <a:lnTo>
                    <a:pt x="740" y="134"/>
                  </a:lnTo>
                  <a:lnTo>
                    <a:pt x="740" y="133"/>
                  </a:lnTo>
                  <a:lnTo>
                    <a:pt x="741" y="133"/>
                  </a:lnTo>
                  <a:lnTo>
                    <a:pt x="742" y="133"/>
                  </a:lnTo>
                  <a:lnTo>
                    <a:pt x="744" y="133"/>
                  </a:lnTo>
                  <a:lnTo>
                    <a:pt x="745" y="131"/>
                  </a:lnTo>
                  <a:lnTo>
                    <a:pt x="746" y="130"/>
                  </a:lnTo>
                  <a:lnTo>
                    <a:pt x="747" y="129"/>
                  </a:lnTo>
                  <a:lnTo>
                    <a:pt x="748" y="128"/>
                  </a:lnTo>
                  <a:lnTo>
                    <a:pt x="749" y="128"/>
                  </a:lnTo>
                  <a:lnTo>
                    <a:pt x="750" y="128"/>
                  </a:lnTo>
                  <a:lnTo>
                    <a:pt x="751" y="127"/>
                  </a:lnTo>
                  <a:lnTo>
                    <a:pt x="750" y="126"/>
                  </a:lnTo>
                  <a:lnTo>
                    <a:pt x="750" y="125"/>
                  </a:lnTo>
                  <a:lnTo>
                    <a:pt x="749" y="125"/>
                  </a:lnTo>
                  <a:lnTo>
                    <a:pt x="749" y="124"/>
                  </a:lnTo>
                  <a:lnTo>
                    <a:pt x="748" y="124"/>
                  </a:lnTo>
                  <a:lnTo>
                    <a:pt x="747" y="124"/>
                  </a:lnTo>
                  <a:lnTo>
                    <a:pt x="747" y="125"/>
                  </a:lnTo>
                  <a:lnTo>
                    <a:pt x="746" y="125"/>
                  </a:lnTo>
                  <a:lnTo>
                    <a:pt x="746" y="124"/>
                  </a:lnTo>
                  <a:lnTo>
                    <a:pt x="746" y="122"/>
                  </a:lnTo>
                  <a:lnTo>
                    <a:pt x="746" y="121"/>
                  </a:lnTo>
                  <a:lnTo>
                    <a:pt x="746" y="120"/>
                  </a:lnTo>
                  <a:lnTo>
                    <a:pt x="746" y="119"/>
                  </a:lnTo>
                  <a:lnTo>
                    <a:pt x="747" y="119"/>
                  </a:lnTo>
                  <a:lnTo>
                    <a:pt x="747" y="118"/>
                  </a:lnTo>
                  <a:lnTo>
                    <a:pt x="747" y="117"/>
                  </a:lnTo>
                  <a:lnTo>
                    <a:pt x="746" y="116"/>
                  </a:lnTo>
                  <a:lnTo>
                    <a:pt x="747" y="114"/>
                  </a:lnTo>
                  <a:lnTo>
                    <a:pt x="747" y="113"/>
                  </a:lnTo>
                  <a:lnTo>
                    <a:pt x="748" y="112"/>
                  </a:lnTo>
                  <a:lnTo>
                    <a:pt x="750" y="110"/>
                  </a:lnTo>
                  <a:lnTo>
                    <a:pt x="751" y="110"/>
                  </a:lnTo>
                  <a:lnTo>
                    <a:pt x="751" y="109"/>
                  </a:lnTo>
                  <a:lnTo>
                    <a:pt x="753" y="108"/>
                  </a:lnTo>
                  <a:lnTo>
                    <a:pt x="754" y="109"/>
                  </a:lnTo>
                  <a:lnTo>
                    <a:pt x="755" y="110"/>
                  </a:lnTo>
                  <a:lnTo>
                    <a:pt x="756" y="109"/>
                  </a:lnTo>
                  <a:lnTo>
                    <a:pt x="758" y="109"/>
                  </a:lnTo>
                  <a:lnTo>
                    <a:pt x="760" y="108"/>
                  </a:lnTo>
                  <a:lnTo>
                    <a:pt x="760" y="105"/>
                  </a:lnTo>
                  <a:lnTo>
                    <a:pt x="762" y="105"/>
                  </a:lnTo>
                  <a:lnTo>
                    <a:pt x="763" y="103"/>
                  </a:lnTo>
                  <a:lnTo>
                    <a:pt x="762" y="103"/>
                  </a:lnTo>
                  <a:lnTo>
                    <a:pt x="762" y="102"/>
                  </a:lnTo>
                  <a:lnTo>
                    <a:pt x="762" y="101"/>
                  </a:lnTo>
                  <a:lnTo>
                    <a:pt x="763" y="95"/>
                  </a:lnTo>
                  <a:lnTo>
                    <a:pt x="763" y="94"/>
                  </a:lnTo>
                  <a:lnTo>
                    <a:pt x="764" y="93"/>
                  </a:lnTo>
                  <a:lnTo>
                    <a:pt x="765" y="93"/>
                  </a:lnTo>
                  <a:lnTo>
                    <a:pt x="766" y="93"/>
                  </a:lnTo>
                  <a:lnTo>
                    <a:pt x="765" y="92"/>
                  </a:lnTo>
                  <a:lnTo>
                    <a:pt x="765" y="91"/>
                  </a:lnTo>
                  <a:lnTo>
                    <a:pt x="765" y="89"/>
                  </a:lnTo>
                  <a:lnTo>
                    <a:pt x="765" y="88"/>
                  </a:lnTo>
                  <a:lnTo>
                    <a:pt x="764" y="86"/>
                  </a:lnTo>
                  <a:lnTo>
                    <a:pt x="764" y="85"/>
                  </a:lnTo>
                  <a:lnTo>
                    <a:pt x="764" y="84"/>
                  </a:lnTo>
                  <a:lnTo>
                    <a:pt x="764" y="83"/>
                  </a:lnTo>
                  <a:lnTo>
                    <a:pt x="765" y="78"/>
                  </a:lnTo>
                  <a:lnTo>
                    <a:pt x="765" y="77"/>
                  </a:lnTo>
                  <a:lnTo>
                    <a:pt x="765" y="76"/>
                  </a:lnTo>
                  <a:lnTo>
                    <a:pt x="764" y="76"/>
                  </a:lnTo>
                  <a:lnTo>
                    <a:pt x="764" y="75"/>
                  </a:lnTo>
                  <a:lnTo>
                    <a:pt x="765" y="74"/>
                  </a:lnTo>
                  <a:lnTo>
                    <a:pt x="766" y="71"/>
                  </a:lnTo>
                  <a:lnTo>
                    <a:pt x="766" y="70"/>
                  </a:lnTo>
                  <a:lnTo>
                    <a:pt x="767" y="67"/>
                  </a:lnTo>
                  <a:lnTo>
                    <a:pt x="767" y="66"/>
                  </a:lnTo>
                  <a:lnTo>
                    <a:pt x="767" y="64"/>
                  </a:lnTo>
                  <a:lnTo>
                    <a:pt x="768" y="64"/>
                  </a:lnTo>
                  <a:lnTo>
                    <a:pt x="770" y="64"/>
                  </a:lnTo>
                  <a:lnTo>
                    <a:pt x="771" y="62"/>
                  </a:lnTo>
                  <a:lnTo>
                    <a:pt x="771" y="63"/>
                  </a:lnTo>
                  <a:lnTo>
                    <a:pt x="772" y="63"/>
                  </a:lnTo>
                  <a:lnTo>
                    <a:pt x="772" y="62"/>
                  </a:lnTo>
                  <a:lnTo>
                    <a:pt x="774" y="61"/>
                  </a:lnTo>
                  <a:lnTo>
                    <a:pt x="774" y="60"/>
                  </a:lnTo>
                  <a:lnTo>
                    <a:pt x="774" y="59"/>
                  </a:lnTo>
                  <a:lnTo>
                    <a:pt x="774" y="58"/>
                  </a:lnTo>
                  <a:lnTo>
                    <a:pt x="775" y="56"/>
                  </a:lnTo>
                  <a:lnTo>
                    <a:pt x="775" y="58"/>
                  </a:lnTo>
                  <a:lnTo>
                    <a:pt x="776" y="59"/>
                  </a:lnTo>
                  <a:lnTo>
                    <a:pt x="779" y="59"/>
                  </a:lnTo>
                  <a:lnTo>
                    <a:pt x="780" y="59"/>
                  </a:lnTo>
                  <a:lnTo>
                    <a:pt x="780" y="60"/>
                  </a:lnTo>
                  <a:lnTo>
                    <a:pt x="780" y="61"/>
                  </a:lnTo>
                  <a:lnTo>
                    <a:pt x="781" y="61"/>
                  </a:lnTo>
                  <a:lnTo>
                    <a:pt x="782" y="61"/>
                  </a:lnTo>
                  <a:lnTo>
                    <a:pt x="783" y="60"/>
                  </a:lnTo>
                  <a:lnTo>
                    <a:pt x="784" y="59"/>
                  </a:lnTo>
                  <a:lnTo>
                    <a:pt x="785" y="58"/>
                  </a:lnTo>
                  <a:lnTo>
                    <a:pt x="786" y="58"/>
                  </a:lnTo>
                  <a:lnTo>
                    <a:pt x="789" y="58"/>
                  </a:lnTo>
                  <a:lnTo>
                    <a:pt x="789" y="59"/>
                  </a:lnTo>
                  <a:lnTo>
                    <a:pt x="790" y="58"/>
                  </a:lnTo>
                  <a:lnTo>
                    <a:pt x="791" y="58"/>
                  </a:lnTo>
                  <a:lnTo>
                    <a:pt x="792" y="58"/>
                  </a:lnTo>
                  <a:lnTo>
                    <a:pt x="793" y="58"/>
                  </a:lnTo>
                  <a:lnTo>
                    <a:pt x="793" y="59"/>
                  </a:lnTo>
                  <a:lnTo>
                    <a:pt x="794" y="59"/>
                  </a:lnTo>
                  <a:lnTo>
                    <a:pt x="796" y="61"/>
                  </a:lnTo>
                  <a:lnTo>
                    <a:pt x="797" y="61"/>
                  </a:lnTo>
                  <a:lnTo>
                    <a:pt x="797" y="60"/>
                  </a:lnTo>
                  <a:lnTo>
                    <a:pt x="798" y="60"/>
                  </a:lnTo>
                  <a:lnTo>
                    <a:pt x="799" y="60"/>
                  </a:lnTo>
                  <a:lnTo>
                    <a:pt x="799" y="59"/>
                  </a:lnTo>
                  <a:lnTo>
                    <a:pt x="799" y="58"/>
                  </a:lnTo>
                  <a:lnTo>
                    <a:pt x="800" y="58"/>
                  </a:lnTo>
                  <a:lnTo>
                    <a:pt x="800" y="56"/>
                  </a:lnTo>
                  <a:lnTo>
                    <a:pt x="802" y="59"/>
                  </a:lnTo>
                  <a:close/>
                  <a:moveTo>
                    <a:pt x="1185" y="53"/>
                  </a:moveTo>
                  <a:lnTo>
                    <a:pt x="1186" y="54"/>
                  </a:lnTo>
                  <a:lnTo>
                    <a:pt x="1185" y="55"/>
                  </a:lnTo>
                  <a:lnTo>
                    <a:pt x="1185" y="56"/>
                  </a:lnTo>
                  <a:lnTo>
                    <a:pt x="1185" y="58"/>
                  </a:lnTo>
                  <a:lnTo>
                    <a:pt x="1185" y="59"/>
                  </a:lnTo>
                  <a:lnTo>
                    <a:pt x="1186" y="60"/>
                  </a:lnTo>
                  <a:lnTo>
                    <a:pt x="1187" y="61"/>
                  </a:lnTo>
                  <a:lnTo>
                    <a:pt x="1185" y="63"/>
                  </a:lnTo>
                  <a:lnTo>
                    <a:pt x="1182" y="66"/>
                  </a:lnTo>
                  <a:lnTo>
                    <a:pt x="1182" y="68"/>
                  </a:lnTo>
                  <a:lnTo>
                    <a:pt x="1182" y="70"/>
                  </a:lnTo>
                  <a:lnTo>
                    <a:pt x="1182" y="71"/>
                  </a:lnTo>
                  <a:lnTo>
                    <a:pt x="1180" y="71"/>
                  </a:lnTo>
                  <a:lnTo>
                    <a:pt x="1179" y="71"/>
                  </a:lnTo>
                  <a:lnTo>
                    <a:pt x="1178" y="71"/>
                  </a:lnTo>
                  <a:lnTo>
                    <a:pt x="1177" y="70"/>
                  </a:lnTo>
                  <a:lnTo>
                    <a:pt x="1178" y="69"/>
                  </a:lnTo>
                  <a:lnTo>
                    <a:pt x="1179" y="68"/>
                  </a:lnTo>
                  <a:lnTo>
                    <a:pt x="1180" y="64"/>
                  </a:lnTo>
                  <a:lnTo>
                    <a:pt x="1182" y="63"/>
                  </a:lnTo>
                  <a:lnTo>
                    <a:pt x="1181" y="62"/>
                  </a:lnTo>
                  <a:lnTo>
                    <a:pt x="1180" y="62"/>
                  </a:lnTo>
                  <a:lnTo>
                    <a:pt x="1179" y="62"/>
                  </a:lnTo>
                  <a:lnTo>
                    <a:pt x="1179" y="61"/>
                  </a:lnTo>
                  <a:lnTo>
                    <a:pt x="1179" y="60"/>
                  </a:lnTo>
                  <a:lnTo>
                    <a:pt x="1179" y="59"/>
                  </a:lnTo>
                  <a:lnTo>
                    <a:pt x="1178" y="59"/>
                  </a:lnTo>
                  <a:lnTo>
                    <a:pt x="1178" y="58"/>
                  </a:lnTo>
                  <a:lnTo>
                    <a:pt x="1178" y="56"/>
                  </a:lnTo>
                  <a:lnTo>
                    <a:pt x="1179" y="55"/>
                  </a:lnTo>
                  <a:lnTo>
                    <a:pt x="1180" y="54"/>
                  </a:lnTo>
                  <a:lnTo>
                    <a:pt x="1180" y="53"/>
                  </a:lnTo>
                  <a:lnTo>
                    <a:pt x="1180" y="52"/>
                  </a:lnTo>
                  <a:lnTo>
                    <a:pt x="1180" y="51"/>
                  </a:lnTo>
                  <a:lnTo>
                    <a:pt x="1181" y="51"/>
                  </a:lnTo>
                  <a:lnTo>
                    <a:pt x="1182" y="51"/>
                  </a:lnTo>
                  <a:lnTo>
                    <a:pt x="1184" y="52"/>
                  </a:lnTo>
                  <a:lnTo>
                    <a:pt x="1184" y="53"/>
                  </a:lnTo>
                  <a:lnTo>
                    <a:pt x="1185" y="53"/>
                  </a:lnTo>
                  <a:close/>
                  <a:moveTo>
                    <a:pt x="483" y="45"/>
                  </a:moveTo>
                  <a:lnTo>
                    <a:pt x="482" y="46"/>
                  </a:lnTo>
                  <a:lnTo>
                    <a:pt x="481" y="46"/>
                  </a:lnTo>
                  <a:lnTo>
                    <a:pt x="481" y="45"/>
                  </a:lnTo>
                  <a:lnTo>
                    <a:pt x="482" y="44"/>
                  </a:lnTo>
                  <a:lnTo>
                    <a:pt x="482" y="43"/>
                  </a:lnTo>
                  <a:lnTo>
                    <a:pt x="483" y="43"/>
                  </a:lnTo>
                  <a:lnTo>
                    <a:pt x="483" y="44"/>
                  </a:lnTo>
                  <a:lnTo>
                    <a:pt x="483" y="45"/>
                  </a:lnTo>
                  <a:close/>
                  <a:moveTo>
                    <a:pt x="1195" y="43"/>
                  </a:moveTo>
                  <a:lnTo>
                    <a:pt x="1195" y="44"/>
                  </a:lnTo>
                  <a:lnTo>
                    <a:pt x="1194" y="43"/>
                  </a:lnTo>
                  <a:lnTo>
                    <a:pt x="1195" y="43"/>
                  </a:lnTo>
                  <a:close/>
                  <a:moveTo>
                    <a:pt x="18" y="11"/>
                  </a:moveTo>
                  <a:lnTo>
                    <a:pt x="19" y="11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7" y="12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4" y="19"/>
                  </a:lnTo>
                  <a:lnTo>
                    <a:pt x="39" y="22"/>
                  </a:lnTo>
                  <a:lnTo>
                    <a:pt x="40" y="24"/>
                  </a:lnTo>
                  <a:lnTo>
                    <a:pt x="41" y="24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3" y="26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6" y="26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61" y="26"/>
                  </a:lnTo>
                  <a:lnTo>
                    <a:pt x="62" y="26"/>
                  </a:lnTo>
                  <a:lnTo>
                    <a:pt x="66" y="25"/>
                  </a:lnTo>
                  <a:lnTo>
                    <a:pt x="67" y="24"/>
                  </a:lnTo>
                  <a:lnTo>
                    <a:pt x="68" y="24"/>
                  </a:lnTo>
                  <a:lnTo>
                    <a:pt x="70" y="25"/>
                  </a:lnTo>
                  <a:lnTo>
                    <a:pt x="72" y="24"/>
                  </a:lnTo>
                  <a:lnTo>
                    <a:pt x="73" y="24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8" y="26"/>
                  </a:lnTo>
                  <a:lnTo>
                    <a:pt x="79" y="27"/>
                  </a:lnTo>
                  <a:lnTo>
                    <a:pt x="81" y="28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4" y="28"/>
                  </a:lnTo>
                  <a:lnTo>
                    <a:pt x="92" y="25"/>
                  </a:lnTo>
                  <a:lnTo>
                    <a:pt x="93" y="25"/>
                  </a:lnTo>
                  <a:lnTo>
                    <a:pt x="99" y="32"/>
                  </a:lnTo>
                  <a:lnTo>
                    <a:pt x="104" y="36"/>
                  </a:lnTo>
                  <a:lnTo>
                    <a:pt x="107" y="37"/>
                  </a:lnTo>
                  <a:lnTo>
                    <a:pt x="108" y="38"/>
                  </a:lnTo>
                  <a:lnTo>
                    <a:pt x="110" y="42"/>
                  </a:lnTo>
                  <a:lnTo>
                    <a:pt x="110" y="45"/>
                  </a:lnTo>
                  <a:lnTo>
                    <a:pt x="110" y="46"/>
                  </a:lnTo>
                  <a:lnTo>
                    <a:pt x="111" y="47"/>
                  </a:lnTo>
                  <a:lnTo>
                    <a:pt x="111" y="49"/>
                  </a:lnTo>
                  <a:lnTo>
                    <a:pt x="111" y="50"/>
                  </a:lnTo>
                  <a:lnTo>
                    <a:pt x="111" y="51"/>
                  </a:lnTo>
                  <a:lnTo>
                    <a:pt x="112" y="51"/>
                  </a:lnTo>
                  <a:lnTo>
                    <a:pt x="113" y="51"/>
                  </a:lnTo>
                  <a:lnTo>
                    <a:pt x="115" y="51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17" y="52"/>
                  </a:lnTo>
                  <a:lnTo>
                    <a:pt x="118" y="53"/>
                  </a:lnTo>
                  <a:lnTo>
                    <a:pt x="119" y="53"/>
                  </a:lnTo>
                  <a:lnTo>
                    <a:pt x="120" y="54"/>
                  </a:lnTo>
                  <a:lnTo>
                    <a:pt x="120" y="55"/>
                  </a:lnTo>
                  <a:lnTo>
                    <a:pt x="121" y="55"/>
                  </a:lnTo>
                  <a:lnTo>
                    <a:pt x="121" y="56"/>
                  </a:lnTo>
                  <a:lnTo>
                    <a:pt x="121" y="58"/>
                  </a:lnTo>
                  <a:lnTo>
                    <a:pt x="121" y="61"/>
                  </a:lnTo>
                  <a:lnTo>
                    <a:pt x="121" y="63"/>
                  </a:lnTo>
                  <a:lnTo>
                    <a:pt x="121" y="64"/>
                  </a:lnTo>
                  <a:lnTo>
                    <a:pt x="120" y="64"/>
                  </a:lnTo>
                  <a:lnTo>
                    <a:pt x="118" y="64"/>
                  </a:lnTo>
                  <a:lnTo>
                    <a:pt x="118" y="66"/>
                  </a:lnTo>
                  <a:lnTo>
                    <a:pt x="118" y="67"/>
                  </a:lnTo>
                  <a:lnTo>
                    <a:pt x="118" y="68"/>
                  </a:lnTo>
                  <a:lnTo>
                    <a:pt x="119" y="67"/>
                  </a:lnTo>
                  <a:lnTo>
                    <a:pt x="119" y="66"/>
                  </a:lnTo>
                  <a:lnTo>
                    <a:pt x="120" y="66"/>
                  </a:lnTo>
                  <a:lnTo>
                    <a:pt x="121" y="66"/>
                  </a:lnTo>
                  <a:lnTo>
                    <a:pt x="121" y="64"/>
                  </a:lnTo>
                  <a:lnTo>
                    <a:pt x="122" y="68"/>
                  </a:lnTo>
                  <a:lnTo>
                    <a:pt x="122" y="69"/>
                  </a:lnTo>
                  <a:lnTo>
                    <a:pt x="125" y="68"/>
                  </a:lnTo>
                  <a:lnTo>
                    <a:pt x="126" y="68"/>
                  </a:lnTo>
                  <a:lnTo>
                    <a:pt x="126" y="69"/>
                  </a:lnTo>
                  <a:lnTo>
                    <a:pt x="128" y="69"/>
                  </a:lnTo>
                  <a:lnTo>
                    <a:pt x="129" y="70"/>
                  </a:lnTo>
                  <a:lnTo>
                    <a:pt x="129" y="71"/>
                  </a:lnTo>
                  <a:lnTo>
                    <a:pt x="130" y="71"/>
                  </a:lnTo>
                  <a:lnTo>
                    <a:pt x="131" y="71"/>
                  </a:lnTo>
                  <a:lnTo>
                    <a:pt x="133" y="72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6" y="75"/>
                  </a:lnTo>
                  <a:lnTo>
                    <a:pt x="137" y="76"/>
                  </a:lnTo>
                  <a:lnTo>
                    <a:pt x="137" y="78"/>
                  </a:lnTo>
                  <a:lnTo>
                    <a:pt x="137" y="79"/>
                  </a:lnTo>
                  <a:lnTo>
                    <a:pt x="141" y="81"/>
                  </a:lnTo>
                  <a:lnTo>
                    <a:pt x="144" y="84"/>
                  </a:lnTo>
                  <a:lnTo>
                    <a:pt x="146" y="84"/>
                  </a:lnTo>
                  <a:lnTo>
                    <a:pt x="147" y="85"/>
                  </a:lnTo>
                  <a:lnTo>
                    <a:pt x="148" y="85"/>
                  </a:lnTo>
                  <a:lnTo>
                    <a:pt x="150" y="85"/>
                  </a:lnTo>
                  <a:lnTo>
                    <a:pt x="151" y="86"/>
                  </a:lnTo>
                  <a:lnTo>
                    <a:pt x="152" y="87"/>
                  </a:lnTo>
                  <a:lnTo>
                    <a:pt x="155" y="88"/>
                  </a:lnTo>
                  <a:lnTo>
                    <a:pt x="159" y="91"/>
                  </a:lnTo>
                  <a:lnTo>
                    <a:pt x="162" y="94"/>
                  </a:lnTo>
                  <a:lnTo>
                    <a:pt x="164" y="94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7" y="96"/>
                  </a:lnTo>
                  <a:lnTo>
                    <a:pt x="167" y="97"/>
                  </a:lnTo>
                  <a:lnTo>
                    <a:pt x="168" y="99"/>
                  </a:lnTo>
                  <a:lnTo>
                    <a:pt x="169" y="100"/>
                  </a:lnTo>
                  <a:lnTo>
                    <a:pt x="170" y="101"/>
                  </a:lnTo>
                  <a:lnTo>
                    <a:pt x="173" y="101"/>
                  </a:lnTo>
                  <a:lnTo>
                    <a:pt x="176" y="102"/>
                  </a:lnTo>
                  <a:lnTo>
                    <a:pt x="177" y="102"/>
                  </a:lnTo>
                  <a:lnTo>
                    <a:pt x="178" y="104"/>
                  </a:lnTo>
                  <a:lnTo>
                    <a:pt x="179" y="106"/>
                  </a:lnTo>
                  <a:lnTo>
                    <a:pt x="180" y="108"/>
                  </a:lnTo>
                  <a:lnTo>
                    <a:pt x="180" y="109"/>
                  </a:lnTo>
                  <a:lnTo>
                    <a:pt x="181" y="109"/>
                  </a:lnTo>
                  <a:lnTo>
                    <a:pt x="182" y="109"/>
                  </a:lnTo>
                  <a:lnTo>
                    <a:pt x="182" y="110"/>
                  </a:lnTo>
                  <a:lnTo>
                    <a:pt x="184" y="110"/>
                  </a:lnTo>
                  <a:lnTo>
                    <a:pt x="185" y="111"/>
                  </a:lnTo>
                  <a:lnTo>
                    <a:pt x="185" y="112"/>
                  </a:lnTo>
                  <a:lnTo>
                    <a:pt x="186" y="117"/>
                  </a:lnTo>
                  <a:lnTo>
                    <a:pt x="185" y="118"/>
                  </a:lnTo>
                  <a:lnTo>
                    <a:pt x="185" y="119"/>
                  </a:lnTo>
                  <a:lnTo>
                    <a:pt x="184" y="120"/>
                  </a:lnTo>
                  <a:lnTo>
                    <a:pt x="185" y="121"/>
                  </a:lnTo>
                  <a:lnTo>
                    <a:pt x="185" y="122"/>
                  </a:lnTo>
                  <a:lnTo>
                    <a:pt x="186" y="124"/>
                  </a:lnTo>
                  <a:lnTo>
                    <a:pt x="187" y="124"/>
                  </a:lnTo>
                  <a:lnTo>
                    <a:pt x="186" y="122"/>
                  </a:lnTo>
                  <a:lnTo>
                    <a:pt x="186" y="121"/>
                  </a:lnTo>
                  <a:lnTo>
                    <a:pt x="185" y="120"/>
                  </a:lnTo>
                  <a:lnTo>
                    <a:pt x="185" y="119"/>
                  </a:lnTo>
                  <a:lnTo>
                    <a:pt x="186" y="119"/>
                  </a:lnTo>
                  <a:lnTo>
                    <a:pt x="188" y="119"/>
                  </a:lnTo>
                  <a:lnTo>
                    <a:pt x="188" y="120"/>
                  </a:lnTo>
                  <a:lnTo>
                    <a:pt x="188" y="121"/>
                  </a:lnTo>
                  <a:lnTo>
                    <a:pt x="188" y="122"/>
                  </a:lnTo>
                  <a:lnTo>
                    <a:pt x="189" y="124"/>
                  </a:lnTo>
                  <a:lnTo>
                    <a:pt x="189" y="125"/>
                  </a:lnTo>
                  <a:lnTo>
                    <a:pt x="189" y="126"/>
                  </a:lnTo>
                  <a:lnTo>
                    <a:pt x="190" y="127"/>
                  </a:lnTo>
                  <a:lnTo>
                    <a:pt x="190" y="126"/>
                  </a:lnTo>
                  <a:lnTo>
                    <a:pt x="190" y="125"/>
                  </a:lnTo>
                  <a:lnTo>
                    <a:pt x="190" y="124"/>
                  </a:lnTo>
                  <a:lnTo>
                    <a:pt x="190" y="122"/>
                  </a:lnTo>
                  <a:lnTo>
                    <a:pt x="190" y="121"/>
                  </a:lnTo>
                  <a:lnTo>
                    <a:pt x="190" y="120"/>
                  </a:lnTo>
                  <a:lnTo>
                    <a:pt x="191" y="120"/>
                  </a:lnTo>
                  <a:lnTo>
                    <a:pt x="193" y="120"/>
                  </a:lnTo>
                  <a:lnTo>
                    <a:pt x="194" y="120"/>
                  </a:lnTo>
                  <a:lnTo>
                    <a:pt x="194" y="121"/>
                  </a:lnTo>
                  <a:lnTo>
                    <a:pt x="195" y="121"/>
                  </a:lnTo>
                  <a:lnTo>
                    <a:pt x="195" y="122"/>
                  </a:lnTo>
                  <a:lnTo>
                    <a:pt x="195" y="124"/>
                  </a:lnTo>
                  <a:lnTo>
                    <a:pt x="196" y="124"/>
                  </a:lnTo>
                  <a:lnTo>
                    <a:pt x="196" y="125"/>
                  </a:lnTo>
                  <a:lnTo>
                    <a:pt x="197" y="125"/>
                  </a:lnTo>
                  <a:lnTo>
                    <a:pt x="197" y="126"/>
                  </a:lnTo>
                  <a:lnTo>
                    <a:pt x="199" y="133"/>
                  </a:lnTo>
                  <a:lnTo>
                    <a:pt x="200" y="135"/>
                  </a:lnTo>
                  <a:lnTo>
                    <a:pt x="202" y="136"/>
                  </a:lnTo>
                  <a:lnTo>
                    <a:pt x="204" y="139"/>
                  </a:lnTo>
                  <a:lnTo>
                    <a:pt x="206" y="141"/>
                  </a:lnTo>
                  <a:lnTo>
                    <a:pt x="208" y="142"/>
                  </a:lnTo>
                  <a:lnTo>
                    <a:pt x="211" y="142"/>
                  </a:lnTo>
                  <a:lnTo>
                    <a:pt x="215" y="144"/>
                  </a:lnTo>
                  <a:lnTo>
                    <a:pt x="215" y="145"/>
                  </a:lnTo>
                  <a:lnTo>
                    <a:pt x="216" y="146"/>
                  </a:lnTo>
                  <a:lnTo>
                    <a:pt x="217" y="146"/>
                  </a:lnTo>
                  <a:lnTo>
                    <a:pt x="217" y="147"/>
                  </a:lnTo>
                  <a:lnTo>
                    <a:pt x="219" y="148"/>
                  </a:lnTo>
                  <a:lnTo>
                    <a:pt x="219" y="150"/>
                  </a:lnTo>
                  <a:lnTo>
                    <a:pt x="219" y="151"/>
                  </a:lnTo>
                  <a:lnTo>
                    <a:pt x="220" y="152"/>
                  </a:lnTo>
                  <a:lnTo>
                    <a:pt x="220" y="153"/>
                  </a:lnTo>
                  <a:lnTo>
                    <a:pt x="221" y="153"/>
                  </a:lnTo>
                  <a:lnTo>
                    <a:pt x="221" y="152"/>
                  </a:lnTo>
                  <a:lnTo>
                    <a:pt x="221" y="151"/>
                  </a:lnTo>
                  <a:lnTo>
                    <a:pt x="221" y="150"/>
                  </a:lnTo>
                  <a:lnTo>
                    <a:pt x="220" y="150"/>
                  </a:lnTo>
                  <a:lnTo>
                    <a:pt x="220" y="148"/>
                  </a:lnTo>
                  <a:lnTo>
                    <a:pt x="220" y="146"/>
                  </a:lnTo>
                  <a:lnTo>
                    <a:pt x="219" y="145"/>
                  </a:lnTo>
                  <a:lnTo>
                    <a:pt x="216" y="142"/>
                  </a:lnTo>
                  <a:lnTo>
                    <a:pt x="215" y="141"/>
                  </a:lnTo>
                  <a:lnTo>
                    <a:pt x="215" y="138"/>
                  </a:lnTo>
                  <a:lnTo>
                    <a:pt x="215" y="137"/>
                  </a:lnTo>
                  <a:lnTo>
                    <a:pt x="216" y="136"/>
                  </a:lnTo>
                  <a:lnTo>
                    <a:pt x="219" y="135"/>
                  </a:lnTo>
                  <a:lnTo>
                    <a:pt x="220" y="135"/>
                  </a:lnTo>
                  <a:lnTo>
                    <a:pt x="224" y="135"/>
                  </a:lnTo>
                  <a:lnTo>
                    <a:pt x="225" y="136"/>
                  </a:lnTo>
                  <a:lnTo>
                    <a:pt x="224" y="137"/>
                  </a:lnTo>
                  <a:lnTo>
                    <a:pt x="225" y="138"/>
                  </a:lnTo>
                  <a:lnTo>
                    <a:pt x="230" y="141"/>
                  </a:lnTo>
                  <a:lnTo>
                    <a:pt x="233" y="145"/>
                  </a:lnTo>
                  <a:lnTo>
                    <a:pt x="234" y="145"/>
                  </a:lnTo>
                  <a:lnTo>
                    <a:pt x="234" y="146"/>
                  </a:lnTo>
                  <a:lnTo>
                    <a:pt x="234" y="147"/>
                  </a:lnTo>
                  <a:lnTo>
                    <a:pt x="234" y="148"/>
                  </a:lnTo>
                  <a:lnTo>
                    <a:pt x="234" y="150"/>
                  </a:lnTo>
                  <a:lnTo>
                    <a:pt x="236" y="152"/>
                  </a:lnTo>
                  <a:lnTo>
                    <a:pt x="237" y="155"/>
                  </a:lnTo>
                  <a:lnTo>
                    <a:pt x="238" y="156"/>
                  </a:lnTo>
                  <a:lnTo>
                    <a:pt x="239" y="158"/>
                  </a:lnTo>
                  <a:lnTo>
                    <a:pt x="241" y="159"/>
                  </a:lnTo>
                  <a:lnTo>
                    <a:pt x="242" y="159"/>
                  </a:lnTo>
                  <a:lnTo>
                    <a:pt x="243" y="159"/>
                  </a:lnTo>
                  <a:lnTo>
                    <a:pt x="245" y="159"/>
                  </a:lnTo>
                  <a:lnTo>
                    <a:pt x="248" y="159"/>
                  </a:lnTo>
                  <a:lnTo>
                    <a:pt x="249" y="159"/>
                  </a:lnTo>
                  <a:lnTo>
                    <a:pt x="250" y="159"/>
                  </a:lnTo>
                  <a:lnTo>
                    <a:pt x="251" y="160"/>
                  </a:lnTo>
                  <a:lnTo>
                    <a:pt x="260" y="168"/>
                  </a:lnTo>
                  <a:lnTo>
                    <a:pt x="264" y="169"/>
                  </a:lnTo>
                  <a:lnTo>
                    <a:pt x="265" y="170"/>
                  </a:lnTo>
                  <a:lnTo>
                    <a:pt x="266" y="172"/>
                  </a:lnTo>
                  <a:lnTo>
                    <a:pt x="265" y="173"/>
                  </a:lnTo>
                  <a:lnTo>
                    <a:pt x="265" y="175"/>
                  </a:lnTo>
                  <a:lnTo>
                    <a:pt x="266" y="175"/>
                  </a:lnTo>
                  <a:lnTo>
                    <a:pt x="267" y="176"/>
                  </a:lnTo>
                  <a:lnTo>
                    <a:pt x="267" y="177"/>
                  </a:lnTo>
                  <a:lnTo>
                    <a:pt x="267" y="180"/>
                  </a:lnTo>
                  <a:lnTo>
                    <a:pt x="267" y="181"/>
                  </a:lnTo>
                  <a:lnTo>
                    <a:pt x="267" y="183"/>
                  </a:lnTo>
                  <a:lnTo>
                    <a:pt x="268" y="185"/>
                  </a:lnTo>
                  <a:lnTo>
                    <a:pt x="272" y="187"/>
                  </a:lnTo>
                  <a:lnTo>
                    <a:pt x="275" y="191"/>
                  </a:lnTo>
                  <a:lnTo>
                    <a:pt x="277" y="192"/>
                  </a:lnTo>
                  <a:lnTo>
                    <a:pt x="279" y="193"/>
                  </a:lnTo>
                  <a:lnTo>
                    <a:pt x="280" y="193"/>
                  </a:lnTo>
                  <a:lnTo>
                    <a:pt x="281" y="194"/>
                  </a:lnTo>
                  <a:lnTo>
                    <a:pt x="282" y="194"/>
                  </a:lnTo>
                  <a:lnTo>
                    <a:pt x="283" y="194"/>
                  </a:lnTo>
                  <a:lnTo>
                    <a:pt x="284" y="193"/>
                  </a:lnTo>
                  <a:lnTo>
                    <a:pt x="289" y="194"/>
                  </a:lnTo>
                  <a:lnTo>
                    <a:pt x="292" y="194"/>
                  </a:lnTo>
                  <a:lnTo>
                    <a:pt x="294" y="195"/>
                  </a:lnTo>
                  <a:lnTo>
                    <a:pt x="296" y="196"/>
                  </a:lnTo>
                  <a:lnTo>
                    <a:pt x="299" y="200"/>
                  </a:lnTo>
                  <a:lnTo>
                    <a:pt x="300" y="202"/>
                  </a:lnTo>
                  <a:lnTo>
                    <a:pt x="300" y="203"/>
                  </a:lnTo>
                  <a:lnTo>
                    <a:pt x="300" y="204"/>
                  </a:lnTo>
                  <a:lnTo>
                    <a:pt x="299" y="205"/>
                  </a:lnTo>
                  <a:lnTo>
                    <a:pt x="296" y="206"/>
                  </a:lnTo>
                  <a:lnTo>
                    <a:pt x="294" y="208"/>
                  </a:lnTo>
                  <a:lnTo>
                    <a:pt x="293" y="209"/>
                  </a:lnTo>
                  <a:lnTo>
                    <a:pt x="292" y="209"/>
                  </a:lnTo>
                  <a:lnTo>
                    <a:pt x="288" y="211"/>
                  </a:lnTo>
                  <a:lnTo>
                    <a:pt x="286" y="211"/>
                  </a:lnTo>
                  <a:lnTo>
                    <a:pt x="284" y="212"/>
                  </a:lnTo>
                  <a:lnTo>
                    <a:pt x="283" y="212"/>
                  </a:lnTo>
                  <a:lnTo>
                    <a:pt x="283" y="213"/>
                  </a:lnTo>
                  <a:lnTo>
                    <a:pt x="282" y="214"/>
                  </a:lnTo>
                  <a:lnTo>
                    <a:pt x="281" y="214"/>
                  </a:lnTo>
                  <a:lnTo>
                    <a:pt x="280" y="213"/>
                  </a:lnTo>
                  <a:lnTo>
                    <a:pt x="279" y="212"/>
                  </a:lnTo>
                  <a:lnTo>
                    <a:pt x="277" y="212"/>
                  </a:lnTo>
                  <a:lnTo>
                    <a:pt x="276" y="212"/>
                  </a:lnTo>
                  <a:lnTo>
                    <a:pt x="277" y="212"/>
                  </a:lnTo>
                  <a:lnTo>
                    <a:pt x="279" y="213"/>
                  </a:lnTo>
                  <a:lnTo>
                    <a:pt x="280" y="214"/>
                  </a:lnTo>
                  <a:lnTo>
                    <a:pt x="281" y="215"/>
                  </a:lnTo>
                  <a:lnTo>
                    <a:pt x="283" y="214"/>
                  </a:lnTo>
                  <a:lnTo>
                    <a:pt x="283" y="213"/>
                  </a:lnTo>
                  <a:lnTo>
                    <a:pt x="284" y="213"/>
                  </a:lnTo>
                  <a:lnTo>
                    <a:pt x="285" y="212"/>
                  </a:lnTo>
                  <a:lnTo>
                    <a:pt x="288" y="212"/>
                  </a:lnTo>
                  <a:lnTo>
                    <a:pt x="289" y="212"/>
                  </a:lnTo>
                  <a:lnTo>
                    <a:pt x="290" y="212"/>
                  </a:lnTo>
                  <a:lnTo>
                    <a:pt x="293" y="211"/>
                  </a:lnTo>
                  <a:lnTo>
                    <a:pt x="296" y="210"/>
                  </a:lnTo>
                  <a:lnTo>
                    <a:pt x="297" y="209"/>
                  </a:lnTo>
                  <a:lnTo>
                    <a:pt x="298" y="209"/>
                  </a:lnTo>
                  <a:lnTo>
                    <a:pt x="299" y="208"/>
                  </a:lnTo>
                  <a:lnTo>
                    <a:pt x="300" y="206"/>
                  </a:lnTo>
                  <a:lnTo>
                    <a:pt x="301" y="206"/>
                  </a:lnTo>
                  <a:lnTo>
                    <a:pt x="302" y="206"/>
                  </a:lnTo>
                  <a:lnTo>
                    <a:pt x="303" y="205"/>
                  </a:lnTo>
                  <a:lnTo>
                    <a:pt x="305" y="203"/>
                  </a:lnTo>
                  <a:lnTo>
                    <a:pt x="306" y="203"/>
                  </a:lnTo>
                  <a:lnTo>
                    <a:pt x="308" y="202"/>
                  </a:lnTo>
                  <a:lnTo>
                    <a:pt x="309" y="201"/>
                  </a:lnTo>
                  <a:lnTo>
                    <a:pt x="310" y="201"/>
                  </a:lnTo>
                  <a:lnTo>
                    <a:pt x="311" y="201"/>
                  </a:lnTo>
                  <a:lnTo>
                    <a:pt x="312" y="202"/>
                  </a:lnTo>
                  <a:lnTo>
                    <a:pt x="315" y="203"/>
                  </a:lnTo>
                  <a:lnTo>
                    <a:pt x="317" y="205"/>
                  </a:lnTo>
                  <a:lnTo>
                    <a:pt x="319" y="206"/>
                  </a:lnTo>
                  <a:lnTo>
                    <a:pt x="319" y="210"/>
                  </a:lnTo>
                  <a:lnTo>
                    <a:pt x="320" y="209"/>
                  </a:lnTo>
                  <a:lnTo>
                    <a:pt x="320" y="208"/>
                  </a:lnTo>
                  <a:lnTo>
                    <a:pt x="322" y="208"/>
                  </a:lnTo>
                  <a:lnTo>
                    <a:pt x="322" y="209"/>
                  </a:lnTo>
                  <a:lnTo>
                    <a:pt x="323" y="209"/>
                  </a:lnTo>
                  <a:lnTo>
                    <a:pt x="324" y="210"/>
                  </a:lnTo>
                  <a:lnTo>
                    <a:pt x="325" y="211"/>
                  </a:lnTo>
                  <a:lnTo>
                    <a:pt x="325" y="212"/>
                  </a:lnTo>
                  <a:lnTo>
                    <a:pt x="327" y="220"/>
                  </a:lnTo>
                  <a:lnTo>
                    <a:pt x="327" y="221"/>
                  </a:lnTo>
                  <a:lnTo>
                    <a:pt x="326" y="221"/>
                  </a:lnTo>
                  <a:lnTo>
                    <a:pt x="325" y="221"/>
                  </a:lnTo>
                  <a:lnTo>
                    <a:pt x="322" y="221"/>
                  </a:lnTo>
                  <a:lnTo>
                    <a:pt x="322" y="222"/>
                  </a:lnTo>
                  <a:lnTo>
                    <a:pt x="320" y="222"/>
                  </a:lnTo>
                  <a:lnTo>
                    <a:pt x="319" y="222"/>
                  </a:lnTo>
                  <a:lnTo>
                    <a:pt x="319" y="221"/>
                  </a:lnTo>
                  <a:lnTo>
                    <a:pt x="318" y="221"/>
                  </a:lnTo>
                  <a:lnTo>
                    <a:pt x="318" y="222"/>
                  </a:lnTo>
                  <a:lnTo>
                    <a:pt x="319" y="222"/>
                  </a:lnTo>
                  <a:lnTo>
                    <a:pt x="319" y="223"/>
                  </a:lnTo>
                  <a:lnTo>
                    <a:pt x="318" y="223"/>
                  </a:lnTo>
                  <a:lnTo>
                    <a:pt x="319" y="225"/>
                  </a:lnTo>
                  <a:lnTo>
                    <a:pt x="318" y="225"/>
                  </a:lnTo>
                  <a:lnTo>
                    <a:pt x="317" y="226"/>
                  </a:lnTo>
                  <a:lnTo>
                    <a:pt x="316" y="226"/>
                  </a:lnTo>
                  <a:lnTo>
                    <a:pt x="315" y="226"/>
                  </a:lnTo>
                  <a:lnTo>
                    <a:pt x="315" y="227"/>
                  </a:lnTo>
                  <a:lnTo>
                    <a:pt x="315" y="228"/>
                  </a:lnTo>
                  <a:lnTo>
                    <a:pt x="314" y="228"/>
                  </a:lnTo>
                  <a:lnTo>
                    <a:pt x="312" y="229"/>
                  </a:lnTo>
                  <a:lnTo>
                    <a:pt x="308" y="230"/>
                  </a:lnTo>
                  <a:lnTo>
                    <a:pt x="307" y="230"/>
                  </a:lnTo>
                  <a:lnTo>
                    <a:pt x="308" y="230"/>
                  </a:lnTo>
                  <a:lnTo>
                    <a:pt x="309" y="230"/>
                  </a:lnTo>
                  <a:lnTo>
                    <a:pt x="309" y="231"/>
                  </a:lnTo>
                  <a:lnTo>
                    <a:pt x="310" y="230"/>
                  </a:lnTo>
                  <a:lnTo>
                    <a:pt x="311" y="230"/>
                  </a:lnTo>
                  <a:lnTo>
                    <a:pt x="312" y="230"/>
                  </a:lnTo>
                  <a:lnTo>
                    <a:pt x="314" y="229"/>
                  </a:lnTo>
                  <a:lnTo>
                    <a:pt x="315" y="229"/>
                  </a:lnTo>
                  <a:lnTo>
                    <a:pt x="316" y="229"/>
                  </a:lnTo>
                  <a:lnTo>
                    <a:pt x="316" y="230"/>
                  </a:lnTo>
                  <a:lnTo>
                    <a:pt x="314" y="231"/>
                  </a:lnTo>
                  <a:lnTo>
                    <a:pt x="314" y="233"/>
                  </a:lnTo>
                  <a:lnTo>
                    <a:pt x="314" y="234"/>
                  </a:lnTo>
                  <a:lnTo>
                    <a:pt x="312" y="234"/>
                  </a:lnTo>
                  <a:lnTo>
                    <a:pt x="310" y="235"/>
                  </a:lnTo>
                  <a:lnTo>
                    <a:pt x="311" y="235"/>
                  </a:lnTo>
                  <a:lnTo>
                    <a:pt x="312" y="235"/>
                  </a:lnTo>
                  <a:lnTo>
                    <a:pt x="315" y="235"/>
                  </a:lnTo>
                  <a:lnTo>
                    <a:pt x="316" y="235"/>
                  </a:lnTo>
                  <a:lnTo>
                    <a:pt x="316" y="236"/>
                  </a:lnTo>
                  <a:lnTo>
                    <a:pt x="317" y="236"/>
                  </a:lnTo>
                  <a:lnTo>
                    <a:pt x="318" y="236"/>
                  </a:lnTo>
                  <a:lnTo>
                    <a:pt x="319" y="237"/>
                  </a:lnTo>
                  <a:lnTo>
                    <a:pt x="319" y="238"/>
                  </a:lnTo>
                  <a:lnTo>
                    <a:pt x="318" y="238"/>
                  </a:lnTo>
                  <a:lnTo>
                    <a:pt x="317" y="239"/>
                  </a:lnTo>
                  <a:lnTo>
                    <a:pt x="316" y="239"/>
                  </a:lnTo>
                  <a:lnTo>
                    <a:pt x="312" y="240"/>
                  </a:lnTo>
                  <a:lnTo>
                    <a:pt x="311" y="239"/>
                  </a:lnTo>
                  <a:lnTo>
                    <a:pt x="311" y="238"/>
                  </a:lnTo>
                  <a:lnTo>
                    <a:pt x="311" y="240"/>
                  </a:lnTo>
                  <a:lnTo>
                    <a:pt x="312" y="242"/>
                  </a:lnTo>
                  <a:lnTo>
                    <a:pt x="312" y="243"/>
                  </a:lnTo>
                  <a:lnTo>
                    <a:pt x="312" y="244"/>
                  </a:lnTo>
                  <a:lnTo>
                    <a:pt x="311" y="245"/>
                  </a:lnTo>
                  <a:lnTo>
                    <a:pt x="311" y="246"/>
                  </a:lnTo>
                  <a:lnTo>
                    <a:pt x="310" y="247"/>
                  </a:lnTo>
                  <a:lnTo>
                    <a:pt x="311" y="248"/>
                  </a:lnTo>
                  <a:lnTo>
                    <a:pt x="312" y="248"/>
                  </a:lnTo>
                  <a:lnTo>
                    <a:pt x="314" y="248"/>
                  </a:lnTo>
                  <a:lnTo>
                    <a:pt x="315" y="250"/>
                  </a:lnTo>
                  <a:lnTo>
                    <a:pt x="315" y="251"/>
                  </a:lnTo>
                  <a:lnTo>
                    <a:pt x="314" y="251"/>
                  </a:lnTo>
                  <a:lnTo>
                    <a:pt x="314" y="252"/>
                  </a:lnTo>
                  <a:lnTo>
                    <a:pt x="315" y="251"/>
                  </a:lnTo>
                  <a:lnTo>
                    <a:pt x="316" y="251"/>
                  </a:lnTo>
                  <a:lnTo>
                    <a:pt x="317" y="252"/>
                  </a:lnTo>
                  <a:lnTo>
                    <a:pt x="318" y="253"/>
                  </a:lnTo>
                  <a:lnTo>
                    <a:pt x="318" y="254"/>
                  </a:lnTo>
                  <a:lnTo>
                    <a:pt x="319" y="254"/>
                  </a:lnTo>
                  <a:lnTo>
                    <a:pt x="319" y="255"/>
                  </a:lnTo>
                  <a:lnTo>
                    <a:pt x="320" y="255"/>
                  </a:lnTo>
                  <a:lnTo>
                    <a:pt x="322" y="256"/>
                  </a:lnTo>
                  <a:lnTo>
                    <a:pt x="323" y="256"/>
                  </a:lnTo>
                  <a:lnTo>
                    <a:pt x="324" y="258"/>
                  </a:lnTo>
                  <a:lnTo>
                    <a:pt x="325" y="258"/>
                  </a:lnTo>
                  <a:lnTo>
                    <a:pt x="326" y="259"/>
                  </a:lnTo>
                  <a:lnTo>
                    <a:pt x="327" y="260"/>
                  </a:lnTo>
                  <a:lnTo>
                    <a:pt x="327" y="261"/>
                  </a:lnTo>
                  <a:lnTo>
                    <a:pt x="328" y="261"/>
                  </a:lnTo>
                  <a:lnTo>
                    <a:pt x="328" y="260"/>
                  </a:lnTo>
                  <a:lnTo>
                    <a:pt x="329" y="259"/>
                  </a:lnTo>
                  <a:lnTo>
                    <a:pt x="331" y="258"/>
                  </a:lnTo>
                  <a:lnTo>
                    <a:pt x="332" y="258"/>
                  </a:lnTo>
                  <a:lnTo>
                    <a:pt x="333" y="258"/>
                  </a:lnTo>
                  <a:lnTo>
                    <a:pt x="335" y="259"/>
                  </a:lnTo>
                  <a:lnTo>
                    <a:pt x="336" y="259"/>
                  </a:lnTo>
                  <a:lnTo>
                    <a:pt x="336" y="260"/>
                  </a:lnTo>
                  <a:lnTo>
                    <a:pt x="339" y="260"/>
                  </a:lnTo>
                  <a:lnTo>
                    <a:pt x="341" y="261"/>
                  </a:lnTo>
                  <a:lnTo>
                    <a:pt x="342" y="261"/>
                  </a:lnTo>
                  <a:lnTo>
                    <a:pt x="344" y="261"/>
                  </a:lnTo>
                  <a:lnTo>
                    <a:pt x="344" y="260"/>
                  </a:lnTo>
                  <a:lnTo>
                    <a:pt x="346" y="260"/>
                  </a:lnTo>
                  <a:lnTo>
                    <a:pt x="349" y="260"/>
                  </a:lnTo>
                  <a:lnTo>
                    <a:pt x="350" y="263"/>
                  </a:lnTo>
                  <a:lnTo>
                    <a:pt x="349" y="265"/>
                  </a:lnTo>
                  <a:lnTo>
                    <a:pt x="349" y="267"/>
                  </a:lnTo>
                  <a:lnTo>
                    <a:pt x="350" y="268"/>
                  </a:lnTo>
                  <a:lnTo>
                    <a:pt x="350" y="269"/>
                  </a:lnTo>
                  <a:lnTo>
                    <a:pt x="351" y="270"/>
                  </a:lnTo>
                  <a:lnTo>
                    <a:pt x="351" y="272"/>
                  </a:lnTo>
                  <a:lnTo>
                    <a:pt x="351" y="278"/>
                  </a:lnTo>
                  <a:lnTo>
                    <a:pt x="351" y="280"/>
                  </a:lnTo>
                  <a:lnTo>
                    <a:pt x="352" y="281"/>
                  </a:lnTo>
                  <a:lnTo>
                    <a:pt x="353" y="284"/>
                  </a:lnTo>
                  <a:lnTo>
                    <a:pt x="354" y="286"/>
                  </a:lnTo>
                  <a:lnTo>
                    <a:pt x="354" y="287"/>
                  </a:lnTo>
                  <a:lnTo>
                    <a:pt x="353" y="288"/>
                  </a:lnTo>
                  <a:lnTo>
                    <a:pt x="353" y="289"/>
                  </a:lnTo>
                  <a:lnTo>
                    <a:pt x="352" y="290"/>
                  </a:lnTo>
                  <a:lnTo>
                    <a:pt x="352" y="292"/>
                  </a:lnTo>
                  <a:lnTo>
                    <a:pt x="352" y="293"/>
                  </a:lnTo>
                  <a:lnTo>
                    <a:pt x="353" y="293"/>
                  </a:lnTo>
                  <a:lnTo>
                    <a:pt x="354" y="290"/>
                  </a:lnTo>
                  <a:lnTo>
                    <a:pt x="355" y="290"/>
                  </a:lnTo>
                  <a:lnTo>
                    <a:pt x="357" y="292"/>
                  </a:lnTo>
                  <a:lnTo>
                    <a:pt x="358" y="293"/>
                  </a:lnTo>
                  <a:lnTo>
                    <a:pt x="358" y="294"/>
                  </a:lnTo>
                  <a:lnTo>
                    <a:pt x="357" y="295"/>
                  </a:lnTo>
                  <a:lnTo>
                    <a:pt x="357" y="296"/>
                  </a:lnTo>
                  <a:lnTo>
                    <a:pt x="358" y="296"/>
                  </a:lnTo>
                  <a:lnTo>
                    <a:pt x="358" y="295"/>
                  </a:lnTo>
                  <a:lnTo>
                    <a:pt x="359" y="295"/>
                  </a:lnTo>
                  <a:lnTo>
                    <a:pt x="359" y="296"/>
                  </a:lnTo>
                  <a:lnTo>
                    <a:pt x="359" y="297"/>
                  </a:lnTo>
                  <a:lnTo>
                    <a:pt x="360" y="297"/>
                  </a:lnTo>
                  <a:lnTo>
                    <a:pt x="361" y="297"/>
                  </a:lnTo>
                  <a:lnTo>
                    <a:pt x="361" y="296"/>
                  </a:lnTo>
                  <a:lnTo>
                    <a:pt x="363" y="296"/>
                  </a:lnTo>
                  <a:lnTo>
                    <a:pt x="365" y="296"/>
                  </a:lnTo>
                  <a:lnTo>
                    <a:pt x="366" y="297"/>
                  </a:lnTo>
                  <a:lnTo>
                    <a:pt x="367" y="298"/>
                  </a:lnTo>
                  <a:lnTo>
                    <a:pt x="367" y="301"/>
                  </a:lnTo>
                  <a:lnTo>
                    <a:pt x="367" y="302"/>
                  </a:lnTo>
                  <a:lnTo>
                    <a:pt x="366" y="303"/>
                  </a:lnTo>
                  <a:lnTo>
                    <a:pt x="365" y="305"/>
                  </a:lnTo>
                  <a:lnTo>
                    <a:pt x="362" y="307"/>
                  </a:lnTo>
                  <a:lnTo>
                    <a:pt x="362" y="309"/>
                  </a:lnTo>
                  <a:lnTo>
                    <a:pt x="361" y="309"/>
                  </a:lnTo>
                  <a:lnTo>
                    <a:pt x="360" y="309"/>
                  </a:lnTo>
                  <a:lnTo>
                    <a:pt x="359" y="309"/>
                  </a:lnTo>
                  <a:lnTo>
                    <a:pt x="359" y="310"/>
                  </a:lnTo>
                  <a:lnTo>
                    <a:pt x="358" y="310"/>
                  </a:lnTo>
                  <a:lnTo>
                    <a:pt x="357" y="311"/>
                  </a:lnTo>
                  <a:lnTo>
                    <a:pt x="359" y="310"/>
                  </a:lnTo>
                  <a:lnTo>
                    <a:pt x="361" y="310"/>
                  </a:lnTo>
                  <a:lnTo>
                    <a:pt x="361" y="311"/>
                  </a:lnTo>
                  <a:lnTo>
                    <a:pt x="361" y="312"/>
                  </a:lnTo>
                  <a:lnTo>
                    <a:pt x="361" y="313"/>
                  </a:lnTo>
                  <a:lnTo>
                    <a:pt x="361" y="314"/>
                  </a:lnTo>
                  <a:lnTo>
                    <a:pt x="361" y="317"/>
                  </a:lnTo>
                  <a:lnTo>
                    <a:pt x="360" y="318"/>
                  </a:lnTo>
                  <a:lnTo>
                    <a:pt x="359" y="318"/>
                  </a:lnTo>
                  <a:lnTo>
                    <a:pt x="358" y="318"/>
                  </a:lnTo>
                  <a:lnTo>
                    <a:pt x="358" y="319"/>
                  </a:lnTo>
                  <a:lnTo>
                    <a:pt x="357" y="319"/>
                  </a:lnTo>
                  <a:lnTo>
                    <a:pt x="355" y="320"/>
                  </a:lnTo>
                  <a:lnTo>
                    <a:pt x="354" y="321"/>
                  </a:lnTo>
                  <a:lnTo>
                    <a:pt x="354" y="322"/>
                  </a:lnTo>
                  <a:lnTo>
                    <a:pt x="354" y="325"/>
                  </a:lnTo>
                  <a:lnTo>
                    <a:pt x="355" y="323"/>
                  </a:lnTo>
                  <a:lnTo>
                    <a:pt x="355" y="322"/>
                  </a:lnTo>
                  <a:lnTo>
                    <a:pt x="355" y="321"/>
                  </a:lnTo>
                  <a:lnTo>
                    <a:pt x="357" y="320"/>
                  </a:lnTo>
                  <a:lnTo>
                    <a:pt x="358" y="320"/>
                  </a:lnTo>
                  <a:lnTo>
                    <a:pt x="360" y="319"/>
                  </a:lnTo>
                  <a:lnTo>
                    <a:pt x="361" y="318"/>
                  </a:lnTo>
                  <a:lnTo>
                    <a:pt x="362" y="317"/>
                  </a:lnTo>
                  <a:lnTo>
                    <a:pt x="362" y="314"/>
                  </a:lnTo>
                  <a:lnTo>
                    <a:pt x="363" y="313"/>
                  </a:lnTo>
                  <a:lnTo>
                    <a:pt x="362" y="312"/>
                  </a:lnTo>
                  <a:lnTo>
                    <a:pt x="363" y="311"/>
                  </a:lnTo>
                  <a:lnTo>
                    <a:pt x="365" y="310"/>
                  </a:lnTo>
                  <a:lnTo>
                    <a:pt x="366" y="309"/>
                  </a:lnTo>
                  <a:lnTo>
                    <a:pt x="366" y="307"/>
                  </a:lnTo>
                  <a:lnTo>
                    <a:pt x="367" y="306"/>
                  </a:lnTo>
                  <a:lnTo>
                    <a:pt x="368" y="306"/>
                  </a:lnTo>
                  <a:lnTo>
                    <a:pt x="368" y="307"/>
                  </a:lnTo>
                  <a:lnTo>
                    <a:pt x="368" y="309"/>
                  </a:lnTo>
                  <a:lnTo>
                    <a:pt x="369" y="310"/>
                  </a:lnTo>
                  <a:lnTo>
                    <a:pt x="369" y="309"/>
                  </a:lnTo>
                  <a:lnTo>
                    <a:pt x="370" y="307"/>
                  </a:lnTo>
                  <a:lnTo>
                    <a:pt x="371" y="309"/>
                  </a:lnTo>
                  <a:lnTo>
                    <a:pt x="372" y="309"/>
                  </a:lnTo>
                  <a:lnTo>
                    <a:pt x="374" y="310"/>
                  </a:lnTo>
                  <a:lnTo>
                    <a:pt x="375" y="309"/>
                  </a:lnTo>
                  <a:lnTo>
                    <a:pt x="375" y="310"/>
                  </a:lnTo>
                  <a:lnTo>
                    <a:pt x="376" y="310"/>
                  </a:lnTo>
                  <a:lnTo>
                    <a:pt x="377" y="310"/>
                  </a:lnTo>
                  <a:lnTo>
                    <a:pt x="379" y="309"/>
                  </a:lnTo>
                  <a:lnTo>
                    <a:pt x="380" y="309"/>
                  </a:lnTo>
                  <a:lnTo>
                    <a:pt x="381" y="309"/>
                  </a:lnTo>
                  <a:lnTo>
                    <a:pt x="383" y="310"/>
                  </a:lnTo>
                  <a:lnTo>
                    <a:pt x="384" y="310"/>
                  </a:lnTo>
                  <a:lnTo>
                    <a:pt x="386" y="310"/>
                  </a:lnTo>
                  <a:lnTo>
                    <a:pt x="388" y="310"/>
                  </a:lnTo>
                  <a:lnTo>
                    <a:pt x="391" y="310"/>
                  </a:lnTo>
                  <a:lnTo>
                    <a:pt x="392" y="311"/>
                  </a:lnTo>
                  <a:lnTo>
                    <a:pt x="393" y="311"/>
                  </a:lnTo>
                  <a:lnTo>
                    <a:pt x="394" y="311"/>
                  </a:lnTo>
                  <a:lnTo>
                    <a:pt x="395" y="311"/>
                  </a:lnTo>
                  <a:lnTo>
                    <a:pt x="395" y="312"/>
                  </a:lnTo>
                  <a:lnTo>
                    <a:pt x="395" y="313"/>
                  </a:lnTo>
                  <a:lnTo>
                    <a:pt x="394" y="314"/>
                  </a:lnTo>
                  <a:lnTo>
                    <a:pt x="394" y="315"/>
                  </a:lnTo>
                  <a:lnTo>
                    <a:pt x="394" y="317"/>
                  </a:lnTo>
                  <a:lnTo>
                    <a:pt x="394" y="318"/>
                  </a:lnTo>
                  <a:lnTo>
                    <a:pt x="395" y="319"/>
                  </a:lnTo>
                  <a:lnTo>
                    <a:pt x="396" y="320"/>
                  </a:lnTo>
                  <a:lnTo>
                    <a:pt x="397" y="321"/>
                  </a:lnTo>
                  <a:lnTo>
                    <a:pt x="398" y="321"/>
                  </a:lnTo>
                  <a:lnTo>
                    <a:pt x="400" y="321"/>
                  </a:lnTo>
                  <a:lnTo>
                    <a:pt x="401" y="321"/>
                  </a:lnTo>
                  <a:lnTo>
                    <a:pt x="401" y="322"/>
                  </a:lnTo>
                  <a:lnTo>
                    <a:pt x="401" y="328"/>
                  </a:lnTo>
                  <a:lnTo>
                    <a:pt x="402" y="329"/>
                  </a:lnTo>
                  <a:lnTo>
                    <a:pt x="403" y="330"/>
                  </a:lnTo>
                  <a:lnTo>
                    <a:pt x="404" y="331"/>
                  </a:lnTo>
                  <a:lnTo>
                    <a:pt x="405" y="331"/>
                  </a:lnTo>
                  <a:lnTo>
                    <a:pt x="406" y="331"/>
                  </a:lnTo>
                  <a:lnTo>
                    <a:pt x="408" y="331"/>
                  </a:lnTo>
                  <a:lnTo>
                    <a:pt x="409" y="331"/>
                  </a:lnTo>
                  <a:lnTo>
                    <a:pt x="409" y="332"/>
                  </a:lnTo>
                  <a:lnTo>
                    <a:pt x="410" y="332"/>
                  </a:lnTo>
                  <a:lnTo>
                    <a:pt x="410" y="334"/>
                  </a:lnTo>
                  <a:lnTo>
                    <a:pt x="411" y="335"/>
                  </a:lnTo>
                  <a:lnTo>
                    <a:pt x="411" y="338"/>
                  </a:lnTo>
                  <a:lnTo>
                    <a:pt x="411" y="339"/>
                  </a:lnTo>
                  <a:lnTo>
                    <a:pt x="411" y="340"/>
                  </a:lnTo>
                  <a:lnTo>
                    <a:pt x="412" y="340"/>
                  </a:lnTo>
                  <a:lnTo>
                    <a:pt x="412" y="342"/>
                  </a:lnTo>
                  <a:lnTo>
                    <a:pt x="411" y="343"/>
                  </a:lnTo>
                  <a:lnTo>
                    <a:pt x="409" y="344"/>
                  </a:lnTo>
                  <a:lnTo>
                    <a:pt x="408" y="345"/>
                  </a:lnTo>
                  <a:lnTo>
                    <a:pt x="406" y="347"/>
                  </a:lnTo>
                  <a:lnTo>
                    <a:pt x="405" y="348"/>
                  </a:lnTo>
                  <a:lnTo>
                    <a:pt x="404" y="350"/>
                  </a:lnTo>
                  <a:lnTo>
                    <a:pt x="402" y="359"/>
                  </a:lnTo>
                  <a:lnTo>
                    <a:pt x="402" y="360"/>
                  </a:lnTo>
                  <a:lnTo>
                    <a:pt x="403" y="361"/>
                  </a:lnTo>
                  <a:lnTo>
                    <a:pt x="406" y="363"/>
                  </a:lnTo>
                  <a:lnTo>
                    <a:pt x="406" y="364"/>
                  </a:lnTo>
                  <a:lnTo>
                    <a:pt x="406" y="365"/>
                  </a:lnTo>
                  <a:lnTo>
                    <a:pt x="406" y="367"/>
                  </a:lnTo>
                  <a:lnTo>
                    <a:pt x="404" y="371"/>
                  </a:lnTo>
                  <a:lnTo>
                    <a:pt x="403" y="372"/>
                  </a:lnTo>
                  <a:lnTo>
                    <a:pt x="403" y="373"/>
                  </a:lnTo>
                  <a:lnTo>
                    <a:pt x="402" y="376"/>
                  </a:lnTo>
                  <a:lnTo>
                    <a:pt x="402" y="377"/>
                  </a:lnTo>
                  <a:lnTo>
                    <a:pt x="402" y="379"/>
                  </a:lnTo>
                  <a:lnTo>
                    <a:pt x="402" y="380"/>
                  </a:lnTo>
                  <a:lnTo>
                    <a:pt x="402" y="381"/>
                  </a:lnTo>
                  <a:lnTo>
                    <a:pt x="402" y="382"/>
                  </a:lnTo>
                  <a:lnTo>
                    <a:pt x="403" y="384"/>
                  </a:lnTo>
                  <a:lnTo>
                    <a:pt x="403" y="385"/>
                  </a:lnTo>
                  <a:lnTo>
                    <a:pt x="403" y="386"/>
                  </a:lnTo>
                  <a:lnTo>
                    <a:pt x="404" y="386"/>
                  </a:lnTo>
                  <a:lnTo>
                    <a:pt x="405" y="388"/>
                  </a:lnTo>
                  <a:lnTo>
                    <a:pt x="405" y="387"/>
                  </a:lnTo>
                  <a:lnTo>
                    <a:pt x="405" y="388"/>
                  </a:lnTo>
                  <a:lnTo>
                    <a:pt x="405" y="389"/>
                  </a:lnTo>
                  <a:lnTo>
                    <a:pt x="405" y="390"/>
                  </a:lnTo>
                  <a:lnTo>
                    <a:pt x="405" y="392"/>
                  </a:lnTo>
                  <a:lnTo>
                    <a:pt x="404" y="393"/>
                  </a:lnTo>
                  <a:lnTo>
                    <a:pt x="404" y="394"/>
                  </a:lnTo>
                  <a:lnTo>
                    <a:pt x="405" y="396"/>
                  </a:lnTo>
                  <a:lnTo>
                    <a:pt x="404" y="396"/>
                  </a:lnTo>
                  <a:lnTo>
                    <a:pt x="404" y="399"/>
                  </a:lnTo>
                  <a:lnTo>
                    <a:pt x="404" y="402"/>
                  </a:lnTo>
                  <a:lnTo>
                    <a:pt x="405" y="404"/>
                  </a:lnTo>
                  <a:lnTo>
                    <a:pt x="405" y="406"/>
                  </a:lnTo>
                  <a:lnTo>
                    <a:pt x="405" y="407"/>
                  </a:lnTo>
                  <a:lnTo>
                    <a:pt x="404" y="409"/>
                  </a:lnTo>
                  <a:lnTo>
                    <a:pt x="404" y="410"/>
                  </a:lnTo>
                  <a:lnTo>
                    <a:pt x="403" y="413"/>
                  </a:lnTo>
                  <a:lnTo>
                    <a:pt x="404" y="415"/>
                  </a:lnTo>
                  <a:lnTo>
                    <a:pt x="404" y="418"/>
                  </a:lnTo>
                  <a:lnTo>
                    <a:pt x="403" y="421"/>
                  </a:lnTo>
                  <a:lnTo>
                    <a:pt x="402" y="422"/>
                  </a:lnTo>
                  <a:lnTo>
                    <a:pt x="403" y="426"/>
                  </a:lnTo>
                  <a:lnTo>
                    <a:pt x="403" y="427"/>
                  </a:lnTo>
                  <a:lnTo>
                    <a:pt x="402" y="428"/>
                  </a:lnTo>
                  <a:lnTo>
                    <a:pt x="402" y="430"/>
                  </a:lnTo>
                  <a:lnTo>
                    <a:pt x="402" y="431"/>
                  </a:lnTo>
                  <a:lnTo>
                    <a:pt x="402" y="432"/>
                  </a:lnTo>
                  <a:lnTo>
                    <a:pt x="402" y="434"/>
                  </a:lnTo>
                  <a:lnTo>
                    <a:pt x="402" y="435"/>
                  </a:lnTo>
                  <a:lnTo>
                    <a:pt x="401" y="438"/>
                  </a:lnTo>
                  <a:lnTo>
                    <a:pt x="401" y="439"/>
                  </a:lnTo>
                  <a:lnTo>
                    <a:pt x="400" y="440"/>
                  </a:lnTo>
                  <a:lnTo>
                    <a:pt x="398" y="442"/>
                  </a:lnTo>
                  <a:lnTo>
                    <a:pt x="398" y="439"/>
                  </a:lnTo>
                  <a:lnTo>
                    <a:pt x="396" y="438"/>
                  </a:lnTo>
                  <a:lnTo>
                    <a:pt x="394" y="438"/>
                  </a:lnTo>
                  <a:lnTo>
                    <a:pt x="393" y="438"/>
                  </a:lnTo>
                  <a:lnTo>
                    <a:pt x="393" y="435"/>
                  </a:lnTo>
                  <a:lnTo>
                    <a:pt x="393" y="434"/>
                  </a:lnTo>
                  <a:lnTo>
                    <a:pt x="392" y="432"/>
                  </a:lnTo>
                  <a:lnTo>
                    <a:pt x="392" y="434"/>
                  </a:lnTo>
                  <a:lnTo>
                    <a:pt x="391" y="434"/>
                  </a:lnTo>
                  <a:lnTo>
                    <a:pt x="391" y="432"/>
                  </a:lnTo>
                  <a:lnTo>
                    <a:pt x="389" y="432"/>
                  </a:lnTo>
                  <a:lnTo>
                    <a:pt x="388" y="431"/>
                  </a:lnTo>
                  <a:lnTo>
                    <a:pt x="386" y="430"/>
                  </a:lnTo>
                  <a:lnTo>
                    <a:pt x="385" y="429"/>
                  </a:lnTo>
                  <a:lnTo>
                    <a:pt x="383" y="426"/>
                  </a:lnTo>
                  <a:lnTo>
                    <a:pt x="381" y="424"/>
                  </a:lnTo>
                  <a:lnTo>
                    <a:pt x="380" y="426"/>
                  </a:lnTo>
                  <a:lnTo>
                    <a:pt x="381" y="427"/>
                  </a:lnTo>
                  <a:lnTo>
                    <a:pt x="380" y="428"/>
                  </a:lnTo>
                  <a:lnTo>
                    <a:pt x="380" y="429"/>
                  </a:lnTo>
                  <a:lnTo>
                    <a:pt x="379" y="429"/>
                  </a:lnTo>
                  <a:lnTo>
                    <a:pt x="378" y="430"/>
                  </a:lnTo>
                  <a:lnTo>
                    <a:pt x="378" y="431"/>
                  </a:lnTo>
                  <a:lnTo>
                    <a:pt x="379" y="432"/>
                  </a:lnTo>
                  <a:lnTo>
                    <a:pt x="379" y="434"/>
                  </a:lnTo>
                  <a:lnTo>
                    <a:pt x="379" y="435"/>
                  </a:lnTo>
                  <a:lnTo>
                    <a:pt x="378" y="435"/>
                  </a:lnTo>
                  <a:lnTo>
                    <a:pt x="377" y="435"/>
                  </a:lnTo>
                  <a:lnTo>
                    <a:pt x="377" y="436"/>
                  </a:lnTo>
                  <a:lnTo>
                    <a:pt x="378" y="436"/>
                  </a:lnTo>
                  <a:lnTo>
                    <a:pt x="379" y="436"/>
                  </a:lnTo>
                  <a:lnTo>
                    <a:pt x="379" y="437"/>
                  </a:lnTo>
                  <a:lnTo>
                    <a:pt x="378" y="437"/>
                  </a:lnTo>
                  <a:lnTo>
                    <a:pt x="377" y="437"/>
                  </a:lnTo>
                  <a:lnTo>
                    <a:pt x="376" y="437"/>
                  </a:lnTo>
                  <a:lnTo>
                    <a:pt x="375" y="436"/>
                  </a:lnTo>
                  <a:lnTo>
                    <a:pt x="368" y="434"/>
                  </a:lnTo>
                  <a:lnTo>
                    <a:pt x="366" y="431"/>
                  </a:lnTo>
                  <a:lnTo>
                    <a:pt x="363" y="431"/>
                  </a:lnTo>
                  <a:lnTo>
                    <a:pt x="363" y="430"/>
                  </a:lnTo>
                  <a:lnTo>
                    <a:pt x="361" y="428"/>
                  </a:lnTo>
                  <a:lnTo>
                    <a:pt x="360" y="427"/>
                  </a:lnTo>
                  <a:lnTo>
                    <a:pt x="358" y="427"/>
                  </a:lnTo>
                  <a:lnTo>
                    <a:pt x="357" y="426"/>
                  </a:lnTo>
                  <a:lnTo>
                    <a:pt x="357" y="427"/>
                  </a:lnTo>
                  <a:lnTo>
                    <a:pt x="355" y="427"/>
                  </a:lnTo>
                  <a:lnTo>
                    <a:pt x="354" y="427"/>
                  </a:lnTo>
                  <a:lnTo>
                    <a:pt x="354" y="428"/>
                  </a:lnTo>
                  <a:lnTo>
                    <a:pt x="354" y="429"/>
                  </a:lnTo>
                  <a:lnTo>
                    <a:pt x="360" y="438"/>
                  </a:lnTo>
                  <a:lnTo>
                    <a:pt x="360" y="439"/>
                  </a:lnTo>
                  <a:lnTo>
                    <a:pt x="360" y="442"/>
                  </a:lnTo>
                  <a:lnTo>
                    <a:pt x="361" y="442"/>
                  </a:lnTo>
                  <a:lnTo>
                    <a:pt x="361" y="443"/>
                  </a:lnTo>
                  <a:lnTo>
                    <a:pt x="360" y="443"/>
                  </a:lnTo>
                  <a:lnTo>
                    <a:pt x="355" y="443"/>
                  </a:lnTo>
                  <a:lnTo>
                    <a:pt x="354" y="443"/>
                  </a:lnTo>
                  <a:lnTo>
                    <a:pt x="355" y="442"/>
                  </a:lnTo>
                  <a:lnTo>
                    <a:pt x="354" y="440"/>
                  </a:lnTo>
                  <a:lnTo>
                    <a:pt x="354" y="439"/>
                  </a:lnTo>
                  <a:lnTo>
                    <a:pt x="352" y="438"/>
                  </a:lnTo>
                  <a:lnTo>
                    <a:pt x="351" y="437"/>
                  </a:lnTo>
                  <a:lnTo>
                    <a:pt x="351" y="436"/>
                  </a:lnTo>
                  <a:lnTo>
                    <a:pt x="349" y="434"/>
                  </a:lnTo>
                  <a:lnTo>
                    <a:pt x="348" y="434"/>
                  </a:lnTo>
                  <a:lnTo>
                    <a:pt x="345" y="432"/>
                  </a:lnTo>
                  <a:lnTo>
                    <a:pt x="345" y="431"/>
                  </a:lnTo>
                  <a:lnTo>
                    <a:pt x="346" y="430"/>
                  </a:lnTo>
                  <a:lnTo>
                    <a:pt x="345" y="430"/>
                  </a:lnTo>
                  <a:lnTo>
                    <a:pt x="344" y="428"/>
                  </a:lnTo>
                  <a:lnTo>
                    <a:pt x="343" y="428"/>
                  </a:lnTo>
                  <a:lnTo>
                    <a:pt x="342" y="428"/>
                  </a:lnTo>
                  <a:lnTo>
                    <a:pt x="342" y="427"/>
                  </a:lnTo>
                  <a:lnTo>
                    <a:pt x="341" y="427"/>
                  </a:lnTo>
                  <a:lnTo>
                    <a:pt x="341" y="426"/>
                  </a:lnTo>
                  <a:lnTo>
                    <a:pt x="340" y="426"/>
                  </a:lnTo>
                  <a:lnTo>
                    <a:pt x="339" y="426"/>
                  </a:lnTo>
                  <a:lnTo>
                    <a:pt x="339" y="424"/>
                  </a:lnTo>
                  <a:lnTo>
                    <a:pt x="336" y="421"/>
                  </a:lnTo>
                  <a:lnTo>
                    <a:pt x="334" y="420"/>
                  </a:lnTo>
                  <a:lnTo>
                    <a:pt x="334" y="419"/>
                  </a:lnTo>
                  <a:lnTo>
                    <a:pt x="334" y="418"/>
                  </a:lnTo>
                  <a:lnTo>
                    <a:pt x="333" y="417"/>
                  </a:lnTo>
                  <a:lnTo>
                    <a:pt x="332" y="417"/>
                  </a:lnTo>
                  <a:lnTo>
                    <a:pt x="331" y="417"/>
                  </a:lnTo>
                  <a:lnTo>
                    <a:pt x="331" y="415"/>
                  </a:lnTo>
                  <a:lnTo>
                    <a:pt x="331" y="414"/>
                  </a:lnTo>
                  <a:lnTo>
                    <a:pt x="331" y="413"/>
                  </a:lnTo>
                  <a:lnTo>
                    <a:pt x="331" y="412"/>
                  </a:lnTo>
                  <a:lnTo>
                    <a:pt x="328" y="411"/>
                  </a:lnTo>
                  <a:lnTo>
                    <a:pt x="327" y="410"/>
                  </a:lnTo>
                  <a:lnTo>
                    <a:pt x="326" y="409"/>
                  </a:lnTo>
                  <a:lnTo>
                    <a:pt x="325" y="409"/>
                  </a:lnTo>
                  <a:lnTo>
                    <a:pt x="324" y="409"/>
                  </a:lnTo>
                  <a:lnTo>
                    <a:pt x="325" y="407"/>
                  </a:lnTo>
                  <a:lnTo>
                    <a:pt x="324" y="406"/>
                  </a:lnTo>
                  <a:lnTo>
                    <a:pt x="323" y="406"/>
                  </a:lnTo>
                  <a:lnTo>
                    <a:pt x="322" y="406"/>
                  </a:lnTo>
                  <a:lnTo>
                    <a:pt x="322" y="407"/>
                  </a:lnTo>
                  <a:lnTo>
                    <a:pt x="320" y="405"/>
                  </a:lnTo>
                  <a:lnTo>
                    <a:pt x="319" y="404"/>
                  </a:lnTo>
                  <a:lnTo>
                    <a:pt x="318" y="404"/>
                  </a:lnTo>
                  <a:lnTo>
                    <a:pt x="317" y="404"/>
                  </a:lnTo>
                  <a:lnTo>
                    <a:pt x="316" y="403"/>
                  </a:lnTo>
                  <a:lnTo>
                    <a:pt x="315" y="403"/>
                  </a:lnTo>
                  <a:lnTo>
                    <a:pt x="314" y="403"/>
                  </a:lnTo>
                  <a:lnTo>
                    <a:pt x="312" y="403"/>
                  </a:lnTo>
                  <a:lnTo>
                    <a:pt x="311" y="401"/>
                  </a:lnTo>
                  <a:lnTo>
                    <a:pt x="310" y="399"/>
                  </a:lnTo>
                  <a:lnTo>
                    <a:pt x="310" y="401"/>
                  </a:lnTo>
                  <a:lnTo>
                    <a:pt x="309" y="401"/>
                  </a:lnTo>
                  <a:lnTo>
                    <a:pt x="309" y="399"/>
                  </a:lnTo>
                  <a:lnTo>
                    <a:pt x="308" y="398"/>
                  </a:lnTo>
                  <a:lnTo>
                    <a:pt x="308" y="397"/>
                  </a:lnTo>
                  <a:lnTo>
                    <a:pt x="303" y="394"/>
                  </a:lnTo>
                  <a:lnTo>
                    <a:pt x="299" y="390"/>
                  </a:lnTo>
                  <a:lnTo>
                    <a:pt x="294" y="389"/>
                  </a:lnTo>
                  <a:lnTo>
                    <a:pt x="293" y="388"/>
                  </a:lnTo>
                  <a:lnTo>
                    <a:pt x="293" y="387"/>
                  </a:lnTo>
                  <a:lnTo>
                    <a:pt x="292" y="386"/>
                  </a:lnTo>
                  <a:lnTo>
                    <a:pt x="286" y="380"/>
                  </a:lnTo>
                  <a:lnTo>
                    <a:pt x="280" y="376"/>
                  </a:lnTo>
                  <a:lnTo>
                    <a:pt x="274" y="371"/>
                  </a:lnTo>
                  <a:lnTo>
                    <a:pt x="273" y="371"/>
                  </a:lnTo>
                  <a:lnTo>
                    <a:pt x="272" y="370"/>
                  </a:lnTo>
                  <a:lnTo>
                    <a:pt x="271" y="369"/>
                  </a:lnTo>
                  <a:lnTo>
                    <a:pt x="271" y="368"/>
                  </a:lnTo>
                  <a:lnTo>
                    <a:pt x="272" y="367"/>
                  </a:lnTo>
                  <a:lnTo>
                    <a:pt x="272" y="365"/>
                  </a:lnTo>
                  <a:lnTo>
                    <a:pt x="271" y="364"/>
                  </a:lnTo>
                  <a:lnTo>
                    <a:pt x="270" y="363"/>
                  </a:lnTo>
                  <a:lnTo>
                    <a:pt x="270" y="362"/>
                  </a:lnTo>
                  <a:lnTo>
                    <a:pt x="270" y="361"/>
                  </a:lnTo>
                  <a:lnTo>
                    <a:pt x="270" y="360"/>
                  </a:lnTo>
                  <a:lnTo>
                    <a:pt x="268" y="360"/>
                  </a:lnTo>
                  <a:lnTo>
                    <a:pt x="268" y="359"/>
                  </a:lnTo>
                  <a:lnTo>
                    <a:pt x="268" y="357"/>
                  </a:lnTo>
                  <a:lnTo>
                    <a:pt x="263" y="354"/>
                  </a:lnTo>
                  <a:lnTo>
                    <a:pt x="255" y="348"/>
                  </a:lnTo>
                  <a:lnTo>
                    <a:pt x="247" y="343"/>
                  </a:lnTo>
                  <a:lnTo>
                    <a:pt x="246" y="342"/>
                  </a:lnTo>
                  <a:lnTo>
                    <a:pt x="245" y="339"/>
                  </a:lnTo>
                  <a:lnTo>
                    <a:pt x="243" y="339"/>
                  </a:lnTo>
                  <a:lnTo>
                    <a:pt x="238" y="330"/>
                  </a:lnTo>
                  <a:lnTo>
                    <a:pt x="238" y="329"/>
                  </a:lnTo>
                  <a:lnTo>
                    <a:pt x="234" y="323"/>
                  </a:lnTo>
                  <a:lnTo>
                    <a:pt x="233" y="322"/>
                  </a:lnTo>
                  <a:lnTo>
                    <a:pt x="232" y="321"/>
                  </a:lnTo>
                  <a:lnTo>
                    <a:pt x="229" y="320"/>
                  </a:lnTo>
                  <a:lnTo>
                    <a:pt x="228" y="319"/>
                  </a:lnTo>
                  <a:lnTo>
                    <a:pt x="227" y="318"/>
                  </a:lnTo>
                  <a:lnTo>
                    <a:pt x="223" y="313"/>
                  </a:lnTo>
                  <a:lnTo>
                    <a:pt x="220" y="309"/>
                  </a:lnTo>
                  <a:lnTo>
                    <a:pt x="216" y="302"/>
                  </a:lnTo>
                  <a:lnTo>
                    <a:pt x="216" y="301"/>
                  </a:lnTo>
                  <a:lnTo>
                    <a:pt x="217" y="301"/>
                  </a:lnTo>
                  <a:lnTo>
                    <a:pt x="219" y="298"/>
                  </a:lnTo>
                  <a:lnTo>
                    <a:pt x="219" y="297"/>
                  </a:lnTo>
                  <a:lnTo>
                    <a:pt x="219" y="295"/>
                  </a:lnTo>
                  <a:lnTo>
                    <a:pt x="217" y="294"/>
                  </a:lnTo>
                  <a:lnTo>
                    <a:pt x="217" y="293"/>
                  </a:lnTo>
                  <a:lnTo>
                    <a:pt x="217" y="292"/>
                  </a:lnTo>
                  <a:lnTo>
                    <a:pt x="216" y="290"/>
                  </a:lnTo>
                  <a:lnTo>
                    <a:pt x="215" y="289"/>
                  </a:lnTo>
                  <a:lnTo>
                    <a:pt x="214" y="288"/>
                  </a:lnTo>
                  <a:lnTo>
                    <a:pt x="214" y="287"/>
                  </a:lnTo>
                  <a:lnTo>
                    <a:pt x="212" y="285"/>
                  </a:lnTo>
                  <a:lnTo>
                    <a:pt x="211" y="283"/>
                  </a:lnTo>
                  <a:lnTo>
                    <a:pt x="210" y="281"/>
                  </a:lnTo>
                  <a:lnTo>
                    <a:pt x="210" y="280"/>
                  </a:lnTo>
                  <a:lnTo>
                    <a:pt x="210" y="279"/>
                  </a:lnTo>
                  <a:lnTo>
                    <a:pt x="210" y="277"/>
                  </a:lnTo>
                  <a:lnTo>
                    <a:pt x="208" y="277"/>
                  </a:lnTo>
                  <a:lnTo>
                    <a:pt x="207" y="276"/>
                  </a:lnTo>
                  <a:lnTo>
                    <a:pt x="206" y="275"/>
                  </a:lnTo>
                  <a:lnTo>
                    <a:pt x="207" y="275"/>
                  </a:lnTo>
                  <a:lnTo>
                    <a:pt x="207" y="273"/>
                  </a:lnTo>
                  <a:lnTo>
                    <a:pt x="206" y="273"/>
                  </a:lnTo>
                  <a:lnTo>
                    <a:pt x="207" y="273"/>
                  </a:lnTo>
                  <a:lnTo>
                    <a:pt x="207" y="271"/>
                  </a:lnTo>
                  <a:lnTo>
                    <a:pt x="206" y="271"/>
                  </a:lnTo>
                  <a:lnTo>
                    <a:pt x="206" y="270"/>
                  </a:lnTo>
                  <a:lnTo>
                    <a:pt x="205" y="270"/>
                  </a:lnTo>
                  <a:lnTo>
                    <a:pt x="204" y="269"/>
                  </a:lnTo>
                  <a:lnTo>
                    <a:pt x="203" y="269"/>
                  </a:lnTo>
                  <a:lnTo>
                    <a:pt x="203" y="268"/>
                  </a:lnTo>
                  <a:lnTo>
                    <a:pt x="203" y="269"/>
                  </a:lnTo>
                  <a:lnTo>
                    <a:pt x="202" y="269"/>
                  </a:lnTo>
                  <a:lnTo>
                    <a:pt x="200" y="269"/>
                  </a:lnTo>
                  <a:lnTo>
                    <a:pt x="200" y="268"/>
                  </a:lnTo>
                  <a:lnTo>
                    <a:pt x="202" y="268"/>
                  </a:lnTo>
                  <a:lnTo>
                    <a:pt x="202" y="267"/>
                  </a:lnTo>
                  <a:lnTo>
                    <a:pt x="202" y="265"/>
                  </a:lnTo>
                  <a:lnTo>
                    <a:pt x="199" y="264"/>
                  </a:lnTo>
                  <a:lnTo>
                    <a:pt x="199" y="263"/>
                  </a:lnTo>
                  <a:lnTo>
                    <a:pt x="199" y="262"/>
                  </a:lnTo>
                  <a:lnTo>
                    <a:pt x="199" y="261"/>
                  </a:lnTo>
                  <a:lnTo>
                    <a:pt x="200" y="261"/>
                  </a:lnTo>
                  <a:lnTo>
                    <a:pt x="200" y="260"/>
                  </a:lnTo>
                  <a:lnTo>
                    <a:pt x="199" y="260"/>
                  </a:lnTo>
                  <a:lnTo>
                    <a:pt x="198" y="258"/>
                  </a:lnTo>
                  <a:lnTo>
                    <a:pt x="198" y="255"/>
                  </a:lnTo>
                  <a:lnTo>
                    <a:pt x="198" y="253"/>
                  </a:lnTo>
                  <a:lnTo>
                    <a:pt x="197" y="252"/>
                  </a:lnTo>
                  <a:lnTo>
                    <a:pt x="191" y="246"/>
                  </a:lnTo>
                  <a:lnTo>
                    <a:pt x="190" y="245"/>
                  </a:lnTo>
                  <a:lnTo>
                    <a:pt x="189" y="242"/>
                  </a:lnTo>
                  <a:lnTo>
                    <a:pt x="187" y="239"/>
                  </a:lnTo>
                  <a:lnTo>
                    <a:pt x="186" y="238"/>
                  </a:lnTo>
                  <a:lnTo>
                    <a:pt x="182" y="236"/>
                  </a:lnTo>
                  <a:lnTo>
                    <a:pt x="182" y="235"/>
                  </a:lnTo>
                  <a:lnTo>
                    <a:pt x="181" y="235"/>
                  </a:lnTo>
                  <a:lnTo>
                    <a:pt x="180" y="234"/>
                  </a:lnTo>
                  <a:lnTo>
                    <a:pt x="179" y="233"/>
                  </a:lnTo>
                  <a:lnTo>
                    <a:pt x="178" y="231"/>
                  </a:lnTo>
                  <a:lnTo>
                    <a:pt x="178" y="230"/>
                  </a:lnTo>
                  <a:lnTo>
                    <a:pt x="178" y="229"/>
                  </a:lnTo>
                  <a:lnTo>
                    <a:pt x="177" y="228"/>
                  </a:lnTo>
                  <a:lnTo>
                    <a:pt x="177" y="227"/>
                  </a:lnTo>
                  <a:lnTo>
                    <a:pt x="177" y="226"/>
                  </a:lnTo>
                  <a:lnTo>
                    <a:pt x="177" y="225"/>
                  </a:lnTo>
                  <a:lnTo>
                    <a:pt x="177" y="223"/>
                  </a:lnTo>
                  <a:lnTo>
                    <a:pt x="176" y="222"/>
                  </a:lnTo>
                  <a:lnTo>
                    <a:pt x="174" y="220"/>
                  </a:lnTo>
                  <a:lnTo>
                    <a:pt x="172" y="218"/>
                  </a:lnTo>
                  <a:lnTo>
                    <a:pt x="171" y="218"/>
                  </a:lnTo>
                  <a:lnTo>
                    <a:pt x="168" y="215"/>
                  </a:lnTo>
                  <a:lnTo>
                    <a:pt x="167" y="215"/>
                  </a:lnTo>
                  <a:lnTo>
                    <a:pt x="165" y="215"/>
                  </a:lnTo>
                  <a:lnTo>
                    <a:pt x="164" y="215"/>
                  </a:lnTo>
                  <a:lnTo>
                    <a:pt x="163" y="214"/>
                  </a:lnTo>
                  <a:lnTo>
                    <a:pt x="162" y="214"/>
                  </a:lnTo>
                  <a:lnTo>
                    <a:pt x="162" y="212"/>
                  </a:lnTo>
                  <a:lnTo>
                    <a:pt x="161" y="212"/>
                  </a:lnTo>
                  <a:lnTo>
                    <a:pt x="160" y="212"/>
                  </a:lnTo>
                  <a:lnTo>
                    <a:pt x="158" y="213"/>
                  </a:lnTo>
                  <a:lnTo>
                    <a:pt x="156" y="213"/>
                  </a:lnTo>
                  <a:lnTo>
                    <a:pt x="156" y="212"/>
                  </a:lnTo>
                  <a:lnTo>
                    <a:pt x="155" y="212"/>
                  </a:lnTo>
                  <a:lnTo>
                    <a:pt x="154" y="212"/>
                  </a:lnTo>
                  <a:lnTo>
                    <a:pt x="154" y="211"/>
                  </a:lnTo>
                  <a:lnTo>
                    <a:pt x="153" y="211"/>
                  </a:lnTo>
                  <a:lnTo>
                    <a:pt x="154" y="210"/>
                  </a:lnTo>
                  <a:lnTo>
                    <a:pt x="154" y="209"/>
                  </a:lnTo>
                  <a:lnTo>
                    <a:pt x="153" y="209"/>
                  </a:lnTo>
                  <a:lnTo>
                    <a:pt x="152" y="208"/>
                  </a:lnTo>
                  <a:lnTo>
                    <a:pt x="153" y="206"/>
                  </a:lnTo>
                  <a:lnTo>
                    <a:pt x="153" y="205"/>
                  </a:lnTo>
                  <a:lnTo>
                    <a:pt x="153" y="203"/>
                  </a:lnTo>
                  <a:lnTo>
                    <a:pt x="153" y="202"/>
                  </a:lnTo>
                  <a:lnTo>
                    <a:pt x="152" y="202"/>
                  </a:lnTo>
                  <a:lnTo>
                    <a:pt x="152" y="201"/>
                  </a:lnTo>
                  <a:lnTo>
                    <a:pt x="152" y="200"/>
                  </a:lnTo>
                  <a:lnTo>
                    <a:pt x="152" y="198"/>
                  </a:lnTo>
                  <a:lnTo>
                    <a:pt x="152" y="197"/>
                  </a:lnTo>
                  <a:lnTo>
                    <a:pt x="151" y="197"/>
                  </a:lnTo>
                  <a:lnTo>
                    <a:pt x="150" y="197"/>
                  </a:lnTo>
                  <a:lnTo>
                    <a:pt x="150" y="196"/>
                  </a:lnTo>
                  <a:lnTo>
                    <a:pt x="150" y="194"/>
                  </a:lnTo>
                  <a:lnTo>
                    <a:pt x="150" y="192"/>
                  </a:lnTo>
                  <a:lnTo>
                    <a:pt x="148" y="191"/>
                  </a:lnTo>
                  <a:lnTo>
                    <a:pt x="147" y="189"/>
                  </a:lnTo>
                  <a:lnTo>
                    <a:pt x="147" y="188"/>
                  </a:lnTo>
                  <a:lnTo>
                    <a:pt x="147" y="187"/>
                  </a:lnTo>
                  <a:lnTo>
                    <a:pt x="145" y="179"/>
                  </a:lnTo>
                  <a:lnTo>
                    <a:pt x="143" y="173"/>
                  </a:lnTo>
                  <a:lnTo>
                    <a:pt x="143" y="172"/>
                  </a:lnTo>
                  <a:lnTo>
                    <a:pt x="142" y="172"/>
                  </a:lnTo>
                  <a:lnTo>
                    <a:pt x="143" y="171"/>
                  </a:lnTo>
                  <a:lnTo>
                    <a:pt x="143" y="170"/>
                  </a:lnTo>
                  <a:lnTo>
                    <a:pt x="141" y="169"/>
                  </a:lnTo>
                  <a:lnTo>
                    <a:pt x="141" y="168"/>
                  </a:lnTo>
                  <a:lnTo>
                    <a:pt x="139" y="167"/>
                  </a:lnTo>
                  <a:lnTo>
                    <a:pt x="139" y="166"/>
                  </a:lnTo>
                  <a:lnTo>
                    <a:pt x="139" y="164"/>
                  </a:lnTo>
                  <a:lnTo>
                    <a:pt x="138" y="164"/>
                  </a:lnTo>
                  <a:lnTo>
                    <a:pt x="138" y="163"/>
                  </a:lnTo>
                  <a:lnTo>
                    <a:pt x="137" y="162"/>
                  </a:lnTo>
                  <a:lnTo>
                    <a:pt x="138" y="162"/>
                  </a:lnTo>
                  <a:lnTo>
                    <a:pt x="138" y="163"/>
                  </a:lnTo>
                  <a:lnTo>
                    <a:pt x="139" y="163"/>
                  </a:lnTo>
                  <a:lnTo>
                    <a:pt x="141" y="162"/>
                  </a:lnTo>
                  <a:lnTo>
                    <a:pt x="141" y="161"/>
                  </a:lnTo>
                  <a:lnTo>
                    <a:pt x="142" y="161"/>
                  </a:lnTo>
                  <a:lnTo>
                    <a:pt x="142" y="160"/>
                  </a:lnTo>
                  <a:lnTo>
                    <a:pt x="142" y="159"/>
                  </a:lnTo>
                  <a:lnTo>
                    <a:pt x="141" y="158"/>
                  </a:lnTo>
                  <a:lnTo>
                    <a:pt x="141" y="156"/>
                  </a:lnTo>
                  <a:lnTo>
                    <a:pt x="139" y="155"/>
                  </a:lnTo>
                  <a:lnTo>
                    <a:pt x="138" y="154"/>
                  </a:lnTo>
                  <a:lnTo>
                    <a:pt x="137" y="154"/>
                  </a:lnTo>
                  <a:lnTo>
                    <a:pt x="137" y="155"/>
                  </a:lnTo>
                  <a:lnTo>
                    <a:pt x="138" y="155"/>
                  </a:lnTo>
                  <a:lnTo>
                    <a:pt x="138" y="156"/>
                  </a:lnTo>
                  <a:lnTo>
                    <a:pt x="137" y="156"/>
                  </a:lnTo>
                  <a:lnTo>
                    <a:pt x="136" y="155"/>
                  </a:lnTo>
                  <a:lnTo>
                    <a:pt x="133" y="151"/>
                  </a:lnTo>
                  <a:lnTo>
                    <a:pt x="131" y="148"/>
                  </a:lnTo>
                  <a:lnTo>
                    <a:pt x="128" y="146"/>
                  </a:lnTo>
                  <a:lnTo>
                    <a:pt x="127" y="146"/>
                  </a:lnTo>
                  <a:lnTo>
                    <a:pt x="126" y="146"/>
                  </a:lnTo>
                  <a:lnTo>
                    <a:pt x="125" y="146"/>
                  </a:lnTo>
                  <a:lnTo>
                    <a:pt x="124" y="146"/>
                  </a:lnTo>
                  <a:lnTo>
                    <a:pt x="124" y="145"/>
                  </a:lnTo>
                  <a:lnTo>
                    <a:pt x="122" y="145"/>
                  </a:lnTo>
                  <a:lnTo>
                    <a:pt x="121" y="145"/>
                  </a:lnTo>
                  <a:lnTo>
                    <a:pt x="121" y="144"/>
                  </a:lnTo>
                  <a:lnTo>
                    <a:pt x="120" y="144"/>
                  </a:lnTo>
                  <a:lnTo>
                    <a:pt x="120" y="143"/>
                  </a:lnTo>
                  <a:lnTo>
                    <a:pt x="119" y="142"/>
                  </a:lnTo>
                  <a:lnTo>
                    <a:pt x="117" y="141"/>
                  </a:lnTo>
                  <a:lnTo>
                    <a:pt x="115" y="139"/>
                  </a:lnTo>
                  <a:lnTo>
                    <a:pt x="110" y="137"/>
                  </a:lnTo>
                  <a:lnTo>
                    <a:pt x="110" y="136"/>
                  </a:lnTo>
                  <a:lnTo>
                    <a:pt x="109" y="136"/>
                  </a:lnTo>
                  <a:lnTo>
                    <a:pt x="107" y="137"/>
                  </a:lnTo>
                  <a:lnTo>
                    <a:pt x="105" y="137"/>
                  </a:lnTo>
                  <a:lnTo>
                    <a:pt x="104" y="136"/>
                  </a:lnTo>
                  <a:lnTo>
                    <a:pt x="104" y="137"/>
                  </a:lnTo>
                  <a:lnTo>
                    <a:pt x="104" y="136"/>
                  </a:lnTo>
                  <a:lnTo>
                    <a:pt x="103" y="136"/>
                  </a:lnTo>
                  <a:lnTo>
                    <a:pt x="102" y="136"/>
                  </a:lnTo>
                  <a:lnTo>
                    <a:pt x="100" y="134"/>
                  </a:lnTo>
                  <a:lnTo>
                    <a:pt x="99" y="133"/>
                  </a:lnTo>
                  <a:lnTo>
                    <a:pt x="99" y="131"/>
                  </a:lnTo>
                  <a:lnTo>
                    <a:pt x="99" y="127"/>
                  </a:lnTo>
                  <a:lnTo>
                    <a:pt x="98" y="121"/>
                  </a:lnTo>
                  <a:lnTo>
                    <a:pt x="96" y="114"/>
                  </a:lnTo>
                  <a:lnTo>
                    <a:pt x="96" y="113"/>
                  </a:lnTo>
                  <a:lnTo>
                    <a:pt x="95" y="113"/>
                  </a:lnTo>
                  <a:lnTo>
                    <a:pt x="94" y="113"/>
                  </a:lnTo>
                  <a:lnTo>
                    <a:pt x="92" y="112"/>
                  </a:lnTo>
                  <a:lnTo>
                    <a:pt x="91" y="112"/>
                  </a:lnTo>
                  <a:lnTo>
                    <a:pt x="90" y="112"/>
                  </a:lnTo>
                  <a:lnTo>
                    <a:pt x="88" y="111"/>
                  </a:lnTo>
                  <a:lnTo>
                    <a:pt x="86" y="108"/>
                  </a:lnTo>
                  <a:lnTo>
                    <a:pt x="85" y="106"/>
                  </a:lnTo>
                  <a:lnTo>
                    <a:pt x="85" y="105"/>
                  </a:lnTo>
                  <a:lnTo>
                    <a:pt x="84" y="102"/>
                  </a:lnTo>
                  <a:lnTo>
                    <a:pt x="84" y="101"/>
                  </a:lnTo>
                  <a:lnTo>
                    <a:pt x="83" y="100"/>
                  </a:lnTo>
                  <a:lnTo>
                    <a:pt x="82" y="100"/>
                  </a:lnTo>
                  <a:lnTo>
                    <a:pt x="81" y="100"/>
                  </a:lnTo>
                  <a:lnTo>
                    <a:pt x="81" y="99"/>
                  </a:lnTo>
                  <a:lnTo>
                    <a:pt x="75" y="89"/>
                  </a:lnTo>
                  <a:lnTo>
                    <a:pt x="74" y="88"/>
                  </a:lnTo>
                  <a:lnTo>
                    <a:pt x="72" y="86"/>
                  </a:lnTo>
                  <a:lnTo>
                    <a:pt x="70" y="85"/>
                  </a:lnTo>
                  <a:lnTo>
                    <a:pt x="70" y="84"/>
                  </a:lnTo>
                  <a:lnTo>
                    <a:pt x="69" y="84"/>
                  </a:lnTo>
                  <a:lnTo>
                    <a:pt x="69" y="83"/>
                  </a:lnTo>
                  <a:lnTo>
                    <a:pt x="68" y="83"/>
                  </a:lnTo>
                  <a:lnTo>
                    <a:pt x="67" y="83"/>
                  </a:lnTo>
                  <a:lnTo>
                    <a:pt x="67" y="81"/>
                  </a:lnTo>
                  <a:lnTo>
                    <a:pt x="66" y="81"/>
                  </a:lnTo>
                  <a:lnTo>
                    <a:pt x="65" y="81"/>
                  </a:lnTo>
                  <a:lnTo>
                    <a:pt x="58" y="81"/>
                  </a:lnTo>
                  <a:lnTo>
                    <a:pt x="56" y="80"/>
                  </a:lnTo>
                  <a:lnTo>
                    <a:pt x="55" y="80"/>
                  </a:lnTo>
                  <a:lnTo>
                    <a:pt x="52" y="78"/>
                  </a:lnTo>
                  <a:lnTo>
                    <a:pt x="47" y="70"/>
                  </a:lnTo>
                  <a:lnTo>
                    <a:pt x="44" y="68"/>
                  </a:lnTo>
                  <a:lnTo>
                    <a:pt x="44" y="67"/>
                  </a:lnTo>
                  <a:lnTo>
                    <a:pt x="43" y="67"/>
                  </a:lnTo>
                  <a:lnTo>
                    <a:pt x="42" y="67"/>
                  </a:lnTo>
                  <a:lnTo>
                    <a:pt x="41" y="67"/>
                  </a:lnTo>
                  <a:lnTo>
                    <a:pt x="41" y="66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3" y="59"/>
                  </a:lnTo>
                  <a:lnTo>
                    <a:pt x="30" y="55"/>
                  </a:lnTo>
                  <a:lnTo>
                    <a:pt x="27" y="53"/>
                  </a:lnTo>
                  <a:lnTo>
                    <a:pt x="26" y="52"/>
                  </a:lnTo>
                  <a:lnTo>
                    <a:pt x="24" y="50"/>
                  </a:lnTo>
                  <a:lnTo>
                    <a:pt x="23" y="49"/>
                  </a:lnTo>
                  <a:lnTo>
                    <a:pt x="22" y="47"/>
                  </a:lnTo>
                  <a:lnTo>
                    <a:pt x="21" y="47"/>
                  </a:lnTo>
                  <a:lnTo>
                    <a:pt x="21" y="46"/>
                  </a:lnTo>
                  <a:lnTo>
                    <a:pt x="19" y="45"/>
                  </a:lnTo>
                  <a:lnTo>
                    <a:pt x="18" y="45"/>
                  </a:lnTo>
                  <a:lnTo>
                    <a:pt x="17" y="43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4" y="36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12" y="30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9" y="26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10"/>
                  </a:lnTo>
                  <a:lnTo>
                    <a:pt x="17" y="11"/>
                  </a:lnTo>
                  <a:lnTo>
                    <a:pt x="18" y="11"/>
                  </a:lnTo>
                  <a:close/>
                  <a:moveTo>
                    <a:pt x="6" y="11"/>
                  </a:moveTo>
                  <a:lnTo>
                    <a:pt x="7" y="11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5" y="9"/>
                  </a:lnTo>
                  <a:lnTo>
                    <a:pt x="5" y="10"/>
                  </a:lnTo>
                  <a:lnTo>
                    <a:pt x="6" y="11"/>
                  </a:lnTo>
                  <a:close/>
                  <a:moveTo>
                    <a:pt x="3" y="7"/>
                  </a:moveTo>
                  <a:lnTo>
                    <a:pt x="4" y="7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9"/>
                  </a:lnTo>
                  <a:lnTo>
                    <a:pt x="4" y="9"/>
                  </a:lnTo>
                  <a:lnTo>
                    <a:pt x="3" y="9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7"/>
                  </a:lnTo>
                  <a:close/>
                  <a:moveTo>
                    <a:pt x="9" y="2"/>
                  </a:moveTo>
                  <a:lnTo>
                    <a:pt x="10" y="2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553" name="Freeform 1156">
              <a:extLst>
                <a:ext uri="{FF2B5EF4-FFF2-40B4-BE49-F238E27FC236}">
                  <a16:creationId xmlns:a16="http://schemas.microsoft.com/office/drawing/2014/main" id="{D24A5738-8EF2-9C49-52FC-FC748B9A08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9348" y="4030459"/>
              <a:ext cx="952286" cy="318298"/>
            </a:xfrm>
            <a:custGeom>
              <a:avLst/>
              <a:gdLst>
                <a:gd name="T0" fmla="*/ 168 w 730"/>
                <a:gd name="T1" fmla="*/ 171 h 244"/>
                <a:gd name="T2" fmla="*/ 678 w 730"/>
                <a:gd name="T3" fmla="*/ 121 h 244"/>
                <a:gd name="T4" fmla="*/ 702 w 730"/>
                <a:gd name="T5" fmla="*/ 101 h 244"/>
                <a:gd name="T6" fmla="*/ 581 w 730"/>
                <a:gd name="T7" fmla="*/ 74 h 244"/>
                <a:gd name="T8" fmla="*/ 691 w 730"/>
                <a:gd name="T9" fmla="*/ 57 h 244"/>
                <a:gd name="T10" fmla="*/ 4 w 730"/>
                <a:gd name="T11" fmla="*/ 41 h 244"/>
                <a:gd name="T12" fmla="*/ 32 w 730"/>
                <a:gd name="T13" fmla="*/ 33 h 244"/>
                <a:gd name="T14" fmla="*/ 52 w 730"/>
                <a:gd name="T15" fmla="*/ 47 h 244"/>
                <a:gd name="T16" fmla="*/ 59 w 730"/>
                <a:gd name="T17" fmla="*/ 62 h 244"/>
                <a:gd name="T18" fmla="*/ 85 w 730"/>
                <a:gd name="T19" fmla="*/ 57 h 244"/>
                <a:gd name="T20" fmla="*/ 112 w 730"/>
                <a:gd name="T21" fmla="*/ 62 h 244"/>
                <a:gd name="T22" fmla="*/ 142 w 730"/>
                <a:gd name="T23" fmla="*/ 118 h 244"/>
                <a:gd name="T24" fmla="*/ 142 w 730"/>
                <a:gd name="T25" fmla="*/ 149 h 244"/>
                <a:gd name="T26" fmla="*/ 162 w 730"/>
                <a:gd name="T27" fmla="*/ 191 h 244"/>
                <a:gd name="T28" fmla="*/ 173 w 730"/>
                <a:gd name="T29" fmla="*/ 223 h 244"/>
                <a:gd name="T30" fmla="*/ 162 w 730"/>
                <a:gd name="T31" fmla="*/ 221 h 244"/>
                <a:gd name="T32" fmla="*/ 133 w 730"/>
                <a:gd name="T33" fmla="*/ 216 h 244"/>
                <a:gd name="T34" fmla="*/ 87 w 730"/>
                <a:gd name="T35" fmla="*/ 188 h 244"/>
                <a:gd name="T36" fmla="*/ 62 w 730"/>
                <a:gd name="T37" fmla="*/ 168 h 244"/>
                <a:gd name="T38" fmla="*/ 47 w 730"/>
                <a:gd name="T39" fmla="*/ 135 h 244"/>
                <a:gd name="T40" fmla="*/ 40 w 730"/>
                <a:gd name="T41" fmla="*/ 122 h 244"/>
                <a:gd name="T42" fmla="*/ 36 w 730"/>
                <a:gd name="T43" fmla="*/ 101 h 244"/>
                <a:gd name="T44" fmla="*/ 28 w 730"/>
                <a:gd name="T45" fmla="*/ 85 h 244"/>
                <a:gd name="T46" fmla="*/ 21 w 730"/>
                <a:gd name="T47" fmla="*/ 42 h 244"/>
                <a:gd name="T48" fmla="*/ 661 w 730"/>
                <a:gd name="T49" fmla="*/ 23 h 244"/>
                <a:gd name="T50" fmla="*/ 645 w 730"/>
                <a:gd name="T51" fmla="*/ 24 h 244"/>
                <a:gd name="T52" fmla="*/ 656 w 730"/>
                <a:gd name="T53" fmla="*/ 27 h 244"/>
                <a:gd name="T54" fmla="*/ 669 w 730"/>
                <a:gd name="T55" fmla="*/ 43 h 244"/>
                <a:gd name="T56" fmla="*/ 680 w 730"/>
                <a:gd name="T57" fmla="*/ 52 h 244"/>
                <a:gd name="T58" fmla="*/ 688 w 730"/>
                <a:gd name="T59" fmla="*/ 63 h 244"/>
                <a:gd name="T60" fmla="*/ 707 w 730"/>
                <a:gd name="T61" fmla="*/ 66 h 244"/>
                <a:gd name="T62" fmla="*/ 730 w 730"/>
                <a:gd name="T63" fmla="*/ 79 h 244"/>
                <a:gd name="T64" fmla="*/ 691 w 730"/>
                <a:gd name="T65" fmla="*/ 90 h 244"/>
                <a:gd name="T66" fmla="*/ 705 w 730"/>
                <a:gd name="T67" fmla="*/ 108 h 244"/>
                <a:gd name="T68" fmla="*/ 673 w 730"/>
                <a:gd name="T69" fmla="*/ 114 h 244"/>
                <a:gd name="T70" fmla="*/ 653 w 730"/>
                <a:gd name="T71" fmla="*/ 114 h 244"/>
                <a:gd name="T72" fmla="*/ 618 w 730"/>
                <a:gd name="T73" fmla="*/ 113 h 244"/>
                <a:gd name="T74" fmla="*/ 595 w 730"/>
                <a:gd name="T75" fmla="*/ 121 h 244"/>
                <a:gd name="T76" fmla="*/ 590 w 730"/>
                <a:gd name="T77" fmla="*/ 160 h 244"/>
                <a:gd name="T78" fmla="*/ 577 w 730"/>
                <a:gd name="T79" fmla="*/ 179 h 244"/>
                <a:gd name="T80" fmla="*/ 565 w 730"/>
                <a:gd name="T81" fmla="*/ 200 h 244"/>
                <a:gd name="T82" fmla="*/ 549 w 730"/>
                <a:gd name="T83" fmla="*/ 219 h 244"/>
                <a:gd name="T84" fmla="*/ 497 w 730"/>
                <a:gd name="T85" fmla="*/ 223 h 244"/>
                <a:gd name="T86" fmla="*/ 465 w 730"/>
                <a:gd name="T87" fmla="*/ 227 h 244"/>
                <a:gd name="T88" fmla="*/ 414 w 730"/>
                <a:gd name="T89" fmla="*/ 241 h 244"/>
                <a:gd name="T90" fmla="*/ 387 w 730"/>
                <a:gd name="T91" fmla="*/ 231 h 244"/>
                <a:gd name="T92" fmla="*/ 368 w 730"/>
                <a:gd name="T93" fmla="*/ 206 h 244"/>
                <a:gd name="T94" fmla="*/ 393 w 730"/>
                <a:gd name="T95" fmla="*/ 214 h 244"/>
                <a:gd name="T96" fmla="*/ 405 w 730"/>
                <a:gd name="T97" fmla="*/ 215 h 244"/>
                <a:gd name="T98" fmla="*/ 433 w 730"/>
                <a:gd name="T99" fmla="*/ 225 h 244"/>
                <a:gd name="T100" fmla="*/ 430 w 730"/>
                <a:gd name="T101" fmla="*/ 215 h 244"/>
                <a:gd name="T102" fmla="*/ 436 w 730"/>
                <a:gd name="T103" fmla="*/ 197 h 244"/>
                <a:gd name="T104" fmla="*/ 438 w 730"/>
                <a:gd name="T105" fmla="*/ 188 h 244"/>
                <a:gd name="T106" fmla="*/ 487 w 730"/>
                <a:gd name="T107" fmla="*/ 161 h 244"/>
                <a:gd name="T108" fmla="*/ 533 w 730"/>
                <a:gd name="T109" fmla="*/ 111 h 244"/>
                <a:gd name="T110" fmla="*/ 555 w 730"/>
                <a:gd name="T111" fmla="*/ 123 h 244"/>
                <a:gd name="T112" fmla="*/ 562 w 730"/>
                <a:gd name="T113" fmla="*/ 100 h 244"/>
                <a:gd name="T114" fmla="*/ 579 w 730"/>
                <a:gd name="T115" fmla="*/ 113 h 244"/>
                <a:gd name="T116" fmla="*/ 583 w 730"/>
                <a:gd name="T117" fmla="*/ 93 h 244"/>
                <a:gd name="T118" fmla="*/ 593 w 730"/>
                <a:gd name="T119" fmla="*/ 66 h 244"/>
                <a:gd name="T120" fmla="*/ 613 w 730"/>
                <a:gd name="T121" fmla="*/ 47 h 244"/>
                <a:gd name="T122" fmla="*/ 633 w 730"/>
                <a:gd name="T123" fmla="*/ 22 h 244"/>
                <a:gd name="T124" fmla="*/ 646 w 730"/>
                <a:gd name="T125" fmla="*/ 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0" h="244">
                  <a:moveTo>
                    <a:pt x="438" y="186"/>
                  </a:moveTo>
                  <a:lnTo>
                    <a:pt x="438" y="188"/>
                  </a:lnTo>
                  <a:lnTo>
                    <a:pt x="437" y="188"/>
                  </a:lnTo>
                  <a:lnTo>
                    <a:pt x="436" y="188"/>
                  </a:lnTo>
                  <a:lnTo>
                    <a:pt x="436" y="185"/>
                  </a:lnTo>
                  <a:lnTo>
                    <a:pt x="435" y="185"/>
                  </a:lnTo>
                  <a:lnTo>
                    <a:pt x="433" y="184"/>
                  </a:lnTo>
                  <a:lnTo>
                    <a:pt x="435" y="183"/>
                  </a:lnTo>
                  <a:lnTo>
                    <a:pt x="435" y="181"/>
                  </a:lnTo>
                  <a:lnTo>
                    <a:pt x="433" y="175"/>
                  </a:lnTo>
                  <a:lnTo>
                    <a:pt x="433" y="173"/>
                  </a:lnTo>
                  <a:lnTo>
                    <a:pt x="435" y="172"/>
                  </a:lnTo>
                  <a:lnTo>
                    <a:pt x="436" y="173"/>
                  </a:lnTo>
                  <a:lnTo>
                    <a:pt x="437" y="174"/>
                  </a:lnTo>
                  <a:lnTo>
                    <a:pt x="437" y="175"/>
                  </a:lnTo>
                  <a:lnTo>
                    <a:pt x="437" y="182"/>
                  </a:lnTo>
                  <a:lnTo>
                    <a:pt x="437" y="184"/>
                  </a:lnTo>
                  <a:lnTo>
                    <a:pt x="438" y="186"/>
                  </a:lnTo>
                  <a:close/>
                  <a:moveTo>
                    <a:pt x="170" y="175"/>
                  </a:moveTo>
                  <a:lnTo>
                    <a:pt x="169" y="175"/>
                  </a:lnTo>
                  <a:lnTo>
                    <a:pt x="168" y="175"/>
                  </a:lnTo>
                  <a:lnTo>
                    <a:pt x="168" y="174"/>
                  </a:lnTo>
                  <a:lnTo>
                    <a:pt x="168" y="173"/>
                  </a:lnTo>
                  <a:lnTo>
                    <a:pt x="167" y="173"/>
                  </a:lnTo>
                  <a:lnTo>
                    <a:pt x="167" y="172"/>
                  </a:lnTo>
                  <a:lnTo>
                    <a:pt x="168" y="172"/>
                  </a:lnTo>
                  <a:lnTo>
                    <a:pt x="168" y="171"/>
                  </a:lnTo>
                  <a:lnTo>
                    <a:pt x="168" y="169"/>
                  </a:lnTo>
                  <a:lnTo>
                    <a:pt x="168" y="168"/>
                  </a:lnTo>
                  <a:lnTo>
                    <a:pt x="169" y="168"/>
                  </a:lnTo>
                  <a:lnTo>
                    <a:pt x="169" y="169"/>
                  </a:lnTo>
                  <a:lnTo>
                    <a:pt x="170" y="169"/>
                  </a:lnTo>
                  <a:lnTo>
                    <a:pt x="170" y="171"/>
                  </a:lnTo>
                  <a:lnTo>
                    <a:pt x="171" y="172"/>
                  </a:lnTo>
                  <a:lnTo>
                    <a:pt x="171" y="174"/>
                  </a:lnTo>
                  <a:lnTo>
                    <a:pt x="170" y="175"/>
                  </a:lnTo>
                  <a:close/>
                  <a:moveTo>
                    <a:pt x="60" y="163"/>
                  </a:moveTo>
                  <a:lnTo>
                    <a:pt x="59" y="163"/>
                  </a:lnTo>
                  <a:lnTo>
                    <a:pt x="60" y="163"/>
                  </a:lnTo>
                  <a:lnTo>
                    <a:pt x="60" y="161"/>
                  </a:lnTo>
                  <a:lnTo>
                    <a:pt x="61" y="163"/>
                  </a:lnTo>
                  <a:lnTo>
                    <a:pt x="60" y="163"/>
                  </a:lnTo>
                  <a:close/>
                  <a:moveTo>
                    <a:pt x="61" y="165"/>
                  </a:moveTo>
                  <a:lnTo>
                    <a:pt x="60" y="165"/>
                  </a:lnTo>
                  <a:lnTo>
                    <a:pt x="61" y="163"/>
                  </a:lnTo>
                  <a:lnTo>
                    <a:pt x="62" y="161"/>
                  </a:lnTo>
                  <a:lnTo>
                    <a:pt x="64" y="161"/>
                  </a:lnTo>
                  <a:lnTo>
                    <a:pt x="64" y="163"/>
                  </a:lnTo>
                  <a:lnTo>
                    <a:pt x="64" y="164"/>
                  </a:lnTo>
                  <a:lnTo>
                    <a:pt x="62" y="164"/>
                  </a:lnTo>
                  <a:lnTo>
                    <a:pt x="62" y="165"/>
                  </a:lnTo>
                  <a:lnTo>
                    <a:pt x="61" y="165"/>
                  </a:lnTo>
                  <a:close/>
                  <a:moveTo>
                    <a:pt x="679" y="121"/>
                  </a:moveTo>
                  <a:lnTo>
                    <a:pt x="678" y="121"/>
                  </a:lnTo>
                  <a:lnTo>
                    <a:pt x="674" y="121"/>
                  </a:lnTo>
                  <a:lnTo>
                    <a:pt x="673" y="121"/>
                  </a:lnTo>
                  <a:lnTo>
                    <a:pt x="672" y="121"/>
                  </a:lnTo>
                  <a:lnTo>
                    <a:pt x="671" y="121"/>
                  </a:lnTo>
                  <a:lnTo>
                    <a:pt x="670" y="118"/>
                  </a:lnTo>
                  <a:lnTo>
                    <a:pt x="670" y="117"/>
                  </a:lnTo>
                  <a:lnTo>
                    <a:pt x="671" y="117"/>
                  </a:lnTo>
                  <a:lnTo>
                    <a:pt x="672" y="116"/>
                  </a:lnTo>
                  <a:lnTo>
                    <a:pt x="673" y="117"/>
                  </a:lnTo>
                  <a:lnTo>
                    <a:pt x="674" y="117"/>
                  </a:lnTo>
                  <a:lnTo>
                    <a:pt x="676" y="117"/>
                  </a:lnTo>
                  <a:lnTo>
                    <a:pt x="676" y="118"/>
                  </a:lnTo>
                  <a:lnTo>
                    <a:pt x="677" y="119"/>
                  </a:lnTo>
                  <a:lnTo>
                    <a:pt x="678" y="119"/>
                  </a:lnTo>
                  <a:lnTo>
                    <a:pt x="679" y="119"/>
                  </a:lnTo>
                  <a:lnTo>
                    <a:pt x="679" y="121"/>
                  </a:lnTo>
                  <a:close/>
                  <a:moveTo>
                    <a:pt x="708" y="110"/>
                  </a:moveTo>
                  <a:lnTo>
                    <a:pt x="707" y="110"/>
                  </a:lnTo>
                  <a:lnTo>
                    <a:pt x="707" y="109"/>
                  </a:lnTo>
                  <a:lnTo>
                    <a:pt x="707" y="108"/>
                  </a:lnTo>
                  <a:lnTo>
                    <a:pt x="708" y="108"/>
                  </a:lnTo>
                  <a:lnTo>
                    <a:pt x="710" y="108"/>
                  </a:lnTo>
                  <a:lnTo>
                    <a:pt x="711" y="108"/>
                  </a:lnTo>
                  <a:lnTo>
                    <a:pt x="711" y="109"/>
                  </a:lnTo>
                  <a:lnTo>
                    <a:pt x="708" y="109"/>
                  </a:lnTo>
                  <a:lnTo>
                    <a:pt x="708" y="110"/>
                  </a:lnTo>
                  <a:close/>
                  <a:moveTo>
                    <a:pt x="702" y="101"/>
                  </a:moveTo>
                  <a:lnTo>
                    <a:pt x="702" y="102"/>
                  </a:lnTo>
                  <a:lnTo>
                    <a:pt x="703" y="101"/>
                  </a:lnTo>
                  <a:lnTo>
                    <a:pt x="704" y="101"/>
                  </a:lnTo>
                  <a:lnTo>
                    <a:pt x="704" y="102"/>
                  </a:lnTo>
                  <a:lnTo>
                    <a:pt x="705" y="102"/>
                  </a:lnTo>
                  <a:lnTo>
                    <a:pt x="704" y="104"/>
                  </a:lnTo>
                  <a:lnTo>
                    <a:pt x="703" y="104"/>
                  </a:lnTo>
                  <a:lnTo>
                    <a:pt x="702" y="104"/>
                  </a:lnTo>
                  <a:lnTo>
                    <a:pt x="700" y="104"/>
                  </a:lnTo>
                  <a:lnTo>
                    <a:pt x="700" y="102"/>
                  </a:lnTo>
                  <a:lnTo>
                    <a:pt x="699" y="102"/>
                  </a:lnTo>
                  <a:lnTo>
                    <a:pt x="698" y="102"/>
                  </a:lnTo>
                  <a:lnTo>
                    <a:pt x="696" y="101"/>
                  </a:lnTo>
                  <a:lnTo>
                    <a:pt x="698" y="101"/>
                  </a:lnTo>
                  <a:lnTo>
                    <a:pt x="699" y="101"/>
                  </a:lnTo>
                  <a:lnTo>
                    <a:pt x="699" y="100"/>
                  </a:lnTo>
                  <a:lnTo>
                    <a:pt x="700" y="100"/>
                  </a:lnTo>
                  <a:lnTo>
                    <a:pt x="700" y="101"/>
                  </a:lnTo>
                  <a:lnTo>
                    <a:pt x="702" y="101"/>
                  </a:lnTo>
                  <a:close/>
                  <a:moveTo>
                    <a:pt x="581" y="79"/>
                  </a:moveTo>
                  <a:lnTo>
                    <a:pt x="579" y="79"/>
                  </a:lnTo>
                  <a:lnTo>
                    <a:pt x="578" y="79"/>
                  </a:lnTo>
                  <a:lnTo>
                    <a:pt x="577" y="80"/>
                  </a:lnTo>
                  <a:lnTo>
                    <a:pt x="577" y="79"/>
                  </a:lnTo>
                  <a:lnTo>
                    <a:pt x="578" y="76"/>
                  </a:lnTo>
                  <a:lnTo>
                    <a:pt x="579" y="75"/>
                  </a:lnTo>
                  <a:lnTo>
                    <a:pt x="581" y="74"/>
                  </a:lnTo>
                  <a:lnTo>
                    <a:pt x="581" y="75"/>
                  </a:lnTo>
                  <a:lnTo>
                    <a:pt x="581" y="77"/>
                  </a:lnTo>
                  <a:lnTo>
                    <a:pt x="581" y="79"/>
                  </a:lnTo>
                  <a:close/>
                  <a:moveTo>
                    <a:pt x="25" y="72"/>
                  </a:moveTo>
                  <a:lnTo>
                    <a:pt x="25" y="73"/>
                  </a:lnTo>
                  <a:lnTo>
                    <a:pt x="26" y="73"/>
                  </a:lnTo>
                  <a:lnTo>
                    <a:pt x="25" y="75"/>
                  </a:lnTo>
                  <a:lnTo>
                    <a:pt x="25" y="76"/>
                  </a:lnTo>
                  <a:lnTo>
                    <a:pt x="24" y="79"/>
                  </a:lnTo>
                  <a:lnTo>
                    <a:pt x="24" y="80"/>
                  </a:lnTo>
                  <a:lnTo>
                    <a:pt x="22" y="79"/>
                  </a:lnTo>
                  <a:lnTo>
                    <a:pt x="21" y="79"/>
                  </a:lnTo>
                  <a:lnTo>
                    <a:pt x="21" y="77"/>
                  </a:lnTo>
                  <a:lnTo>
                    <a:pt x="21" y="76"/>
                  </a:lnTo>
                  <a:lnTo>
                    <a:pt x="21" y="74"/>
                  </a:lnTo>
                  <a:lnTo>
                    <a:pt x="21" y="73"/>
                  </a:lnTo>
                  <a:lnTo>
                    <a:pt x="21" y="72"/>
                  </a:lnTo>
                  <a:lnTo>
                    <a:pt x="22" y="73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2"/>
                  </a:lnTo>
                  <a:lnTo>
                    <a:pt x="25" y="72"/>
                  </a:lnTo>
                  <a:close/>
                  <a:moveTo>
                    <a:pt x="690" y="58"/>
                  </a:moveTo>
                  <a:lnTo>
                    <a:pt x="689" y="58"/>
                  </a:lnTo>
                  <a:lnTo>
                    <a:pt x="689" y="57"/>
                  </a:lnTo>
                  <a:lnTo>
                    <a:pt x="690" y="57"/>
                  </a:lnTo>
                  <a:lnTo>
                    <a:pt x="691" y="57"/>
                  </a:lnTo>
                  <a:lnTo>
                    <a:pt x="691" y="58"/>
                  </a:lnTo>
                  <a:lnTo>
                    <a:pt x="690" y="58"/>
                  </a:lnTo>
                  <a:close/>
                  <a:moveTo>
                    <a:pt x="7" y="44"/>
                  </a:moveTo>
                  <a:lnTo>
                    <a:pt x="6" y="46"/>
                  </a:lnTo>
                  <a:lnTo>
                    <a:pt x="6" y="44"/>
                  </a:lnTo>
                  <a:lnTo>
                    <a:pt x="5" y="43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7" y="41"/>
                  </a:lnTo>
                  <a:lnTo>
                    <a:pt x="7" y="42"/>
                  </a:lnTo>
                  <a:lnTo>
                    <a:pt x="7" y="43"/>
                  </a:lnTo>
                  <a:lnTo>
                    <a:pt x="7" y="44"/>
                  </a:lnTo>
                  <a:close/>
                  <a:moveTo>
                    <a:pt x="8" y="35"/>
                  </a:moveTo>
                  <a:lnTo>
                    <a:pt x="9" y="35"/>
                  </a:lnTo>
                  <a:lnTo>
                    <a:pt x="9" y="37"/>
                  </a:lnTo>
                  <a:lnTo>
                    <a:pt x="10" y="37"/>
                  </a:lnTo>
                  <a:lnTo>
                    <a:pt x="10" y="38"/>
                  </a:lnTo>
                  <a:lnTo>
                    <a:pt x="9" y="38"/>
                  </a:lnTo>
                  <a:lnTo>
                    <a:pt x="10" y="39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2" y="40"/>
                  </a:lnTo>
                  <a:lnTo>
                    <a:pt x="4" y="39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1" y="38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1" y="35"/>
                  </a:lnTo>
                  <a:lnTo>
                    <a:pt x="2" y="35"/>
                  </a:lnTo>
                  <a:lnTo>
                    <a:pt x="4" y="35"/>
                  </a:lnTo>
                  <a:lnTo>
                    <a:pt x="5" y="35"/>
                  </a:lnTo>
                  <a:lnTo>
                    <a:pt x="6" y="35"/>
                  </a:lnTo>
                  <a:lnTo>
                    <a:pt x="7" y="34"/>
                  </a:lnTo>
                  <a:lnTo>
                    <a:pt x="8" y="34"/>
                  </a:lnTo>
                  <a:lnTo>
                    <a:pt x="8" y="35"/>
                  </a:lnTo>
                  <a:close/>
                  <a:moveTo>
                    <a:pt x="22" y="25"/>
                  </a:moveTo>
                  <a:lnTo>
                    <a:pt x="23" y="25"/>
                  </a:lnTo>
                  <a:lnTo>
                    <a:pt x="24" y="25"/>
                  </a:lnTo>
                  <a:lnTo>
                    <a:pt x="25" y="30"/>
                  </a:lnTo>
                  <a:lnTo>
                    <a:pt x="26" y="31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2" y="33"/>
                  </a:lnTo>
                  <a:lnTo>
                    <a:pt x="33" y="33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5"/>
                  </a:lnTo>
                  <a:lnTo>
                    <a:pt x="38" y="3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3" y="35"/>
                  </a:lnTo>
                  <a:lnTo>
                    <a:pt x="43" y="37"/>
                  </a:lnTo>
                  <a:lnTo>
                    <a:pt x="43" y="38"/>
                  </a:lnTo>
                  <a:lnTo>
                    <a:pt x="44" y="39"/>
                  </a:lnTo>
                  <a:lnTo>
                    <a:pt x="44" y="40"/>
                  </a:lnTo>
                  <a:lnTo>
                    <a:pt x="44" y="41"/>
                  </a:lnTo>
                  <a:lnTo>
                    <a:pt x="44" y="42"/>
                  </a:lnTo>
                  <a:lnTo>
                    <a:pt x="45" y="42"/>
                  </a:lnTo>
                  <a:lnTo>
                    <a:pt x="48" y="42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1" y="42"/>
                  </a:lnTo>
                  <a:lnTo>
                    <a:pt x="53" y="42"/>
                  </a:lnTo>
                  <a:lnTo>
                    <a:pt x="55" y="43"/>
                  </a:lnTo>
                  <a:lnTo>
                    <a:pt x="55" y="44"/>
                  </a:lnTo>
                  <a:lnTo>
                    <a:pt x="53" y="44"/>
                  </a:lnTo>
                  <a:lnTo>
                    <a:pt x="52" y="46"/>
                  </a:lnTo>
                  <a:lnTo>
                    <a:pt x="52" y="47"/>
                  </a:lnTo>
                  <a:lnTo>
                    <a:pt x="53" y="47"/>
                  </a:lnTo>
                  <a:lnTo>
                    <a:pt x="53" y="48"/>
                  </a:lnTo>
                  <a:lnTo>
                    <a:pt x="55" y="48"/>
                  </a:lnTo>
                  <a:lnTo>
                    <a:pt x="55" y="50"/>
                  </a:lnTo>
                  <a:lnTo>
                    <a:pt x="53" y="52"/>
                  </a:lnTo>
                  <a:lnTo>
                    <a:pt x="53" y="54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1" y="56"/>
                  </a:lnTo>
                  <a:lnTo>
                    <a:pt x="50" y="58"/>
                  </a:lnTo>
                  <a:lnTo>
                    <a:pt x="50" y="59"/>
                  </a:lnTo>
                  <a:lnTo>
                    <a:pt x="49" y="59"/>
                  </a:lnTo>
                  <a:lnTo>
                    <a:pt x="50" y="59"/>
                  </a:lnTo>
                  <a:lnTo>
                    <a:pt x="50" y="60"/>
                  </a:lnTo>
                  <a:lnTo>
                    <a:pt x="50" y="62"/>
                  </a:lnTo>
                  <a:lnTo>
                    <a:pt x="51" y="62"/>
                  </a:lnTo>
                  <a:lnTo>
                    <a:pt x="52" y="62"/>
                  </a:lnTo>
                  <a:lnTo>
                    <a:pt x="53" y="63"/>
                  </a:lnTo>
                  <a:lnTo>
                    <a:pt x="53" y="64"/>
                  </a:lnTo>
                  <a:lnTo>
                    <a:pt x="55" y="64"/>
                  </a:lnTo>
                  <a:lnTo>
                    <a:pt x="55" y="65"/>
                  </a:lnTo>
                  <a:lnTo>
                    <a:pt x="56" y="65"/>
                  </a:lnTo>
                  <a:lnTo>
                    <a:pt x="57" y="65"/>
                  </a:lnTo>
                  <a:lnTo>
                    <a:pt x="58" y="64"/>
                  </a:lnTo>
                  <a:lnTo>
                    <a:pt x="59" y="64"/>
                  </a:lnTo>
                  <a:lnTo>
                    <a:pt x="59" y="63"/>
                  </a:lnTo>
                  <a:lnTo>
                    <a:pt x="59" y="62"/>
                  </a:lnTo>
                  <a:lnTo>
                    <a:pt x="60" y="59"/>
                  </a:lnTo>
                  <a:lnTo>
                    <a:pt x="61" y="59"/>
                  </a:lnTo>
                  <a:lnTo>
                    <a:pt x="62" y="59"/>
                  </a:lnTo>
                  <a:lnTo>
                    <a:pt x="64" y="58"/>
                  </a:lnTo>
                  <a:lnTo>
                    <a:pt x="66" y="57"/>
                  </a:lnTo>
                  <a:lnTo>
                    <a:pt x="69" y="56"/>
                  </a:lnTo>
                  <a:lnTo>
                    <a:pt x="70" y="55"/>
                  </a:lnTo>
                  <a:lnTo>
                    <a:pt x="71" y="55"/>
                  </a:lnTo>
                  <a:lnTo>
                    <a:pt x="73" y="55"/>
                  </a:lnTo>
                  <a:lnTo>
                    <a:pt x="73" y="56"/>
                  </a:lnTo>
                  <a:lnTo>
                    <a:pt x="74" y="57"/>
                  </a:lnTo>
                  <a:lnTo>
                    <a:pt x="74" y="58"/>
                  </a:lnTo>
                  <a:lnTo>
                    <a:pt x="75" y="59"/>
                  </a:lnTo>
                  <a:lnTo>
                    <a:pt x="75" y="60"/>
                  </a:lnTo>
                  <a:lnTo>
                    <a:pt x="76" y="60"/>
                  </a:lnTo>
                  <a:lnTo>
                    <a:pt x="77" y="60"/>
                  </a:lnTo>
                  <a:lnTo>
                    <a:pt x="77" y="59"/>
                  </a:lnTo>
                  <a:lnTo>
                    <a:pt x="78" y="59"/>
                  </a:lnTo>
                  <a:lnTo>
                    <a:pt x="78" y="60"/>
                  </a:lnTo>
                  <a:lnTo>
                    <a:pt x="79" y="62"/>
                  </a:lnTo>
                  <a:lnTo>
                    <a:pt x="81" y="62"/>
                  </a:lnTo>
                  <a:lnTo>
                    <a:pt x="81" y="60"/>
                  </a:lnTo>
                  <a:lnTo>
                    <a:pt x="82" y="60"/>
                  </a:lnTo>
                  <a:lnTo>
                    <a:pt x="83" y="59"/>
                  </a:lnTo>
                  <a:lnTo>
                    <a:pt x="83" y="58"/>
                  </a:lnTo>
                  <a:lnTo>
                    <a:pt x="84" y="58"/>
                  </a:lnTo>
                  <a:lnTo>
                    <a:pt x="85" y="57"/>
                  </a:lnTo>
                  <a:lnTo>
                    <a:pt x="85" y="56"/>
                  </a:lnTo>
                  <a:lnTo>
                    <a:pt x="85" y="54"/>
                  </a:lnTo>
                  <a:lnTo>
                    <a:pt x="85" y="52"/>
                  </a:lnTo>
                  <a:lnTo>
                    <a:pt x="86" y="51"/>
                  </a:lnTo>
                  <a:lnTo>
                    <a:pt x="90" y="49"/>
                  </a:lnTo>
                  <a:lnTo>
                    <a:pt x="90" y="48"/>
                  </a:lnTo>
                  <a:lnTo>
                    <a:pt x="91" y="47"/>
                  </a:lnTo>
                  <a:lnTo>
                    <a:pt x="91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3" y="44"/>
                  </a:lnTo>
                  <a:lnTo>
                    <a:pt x="94" y="44"/>
                  </a:lnTo>
                  <a:lnTo>
                    <a:pt x="95" y="44"/>
                  </a:lnTo>
                  <a:lnTo>
                    <a:pt x="95" y="43"/>
                  </a:lnTo>
                  <a:lnTo>
                    <a:pt x="94" y="43"/>
                  </a:lnTo>
                  <a:lnTo>
                    <a:pt x="95" y="43"/>
                  </a:lnTo>
                  <a:lnTo>
                    <a:pt x="100" y="44"/>
                  </a:lnTo>
                  <a:lnTo>
                    <a:pt x="101" y="44"/>
                  </a:lnTo>
                  <a:lnTo>
                    <a:pt x="102" y="47"/>
                  </a:lnTo>
                  <a:lnTo>
                    <a:pt x="107" y="56"/>
                  </a:lnTo>
                  <a:lnTo>
                    <a:pt x="108" y="56"/>
                  </a:lnTo>
                  <a:lnTo>
                    <a:pt x="108" y="57"/>
                  </a:lnTo>
                  <a:lnTo>
                    <a:pt x="109" y="57"/>
                  </a:lnTo>
                  <a:lnTo>
                    <a:pt x="110" y="58"/>
                  </a:lnTo>
                  <a:lnTo>
                    <a:pt x="111" y="59"/>
                  </a:lnTo>
                  <a:lnTo>
                    <a:pt x="112" y="60"/>
                  </a:lnTo>
                  <a:lnTo>
                    <a:pt x="112" y="62"/>
                  </a:lnTo>
                  <a:lnTo>
                    <a:pt x="113" y="63"/>
                  </a:lnTo>
                  <a:lnTo>
                    <a:pt x="120" y="67"/>
                  </a:lnTo>
                  <a:lnTo>
                    <a:pt x="122" y="68"/>
                  </a:lnTo>
                  <a:lnTo>
                    <a:pt x="124" y="68"/>
                  </a:lnTo>
                  <a:lnTo>
                    <a:pt x="125" y="69"/>
                  </a:lnTo>
                  <a:lnTo>
                    <a:pt x="126" y="71"/>
                  </a:lnTo>
                  <a:lnTo>
                    <a:pt x="129" y="75"/>
                  </a:lnTo>
                  <a:lnTo>
                    <a:pt x="134" y="81"/>
                  </a:lnTo>
                  <a:lnTo>
                    <a:pt x="135" y="84"/>
                  </a:lnTo>
                  <a:lnTo>
                    <a:pt x="138" y="90"/>
                  </a:lnTo>
                  <a:lnTo>
                    <a:pt x="140" y="94"/>
                  </a:lnTo>
                  <a:lnTo>
                    <a:pt x="140" y="96"/>
                  </a:lnTo>
                  <a:lnTo>
                    <a:pt x="142" y="96"/>
                  </a:lnTo>
                  <a:lnTo>
                    <a:pt x="142" y="97"/>
                  </a:lnTo>
                  <a:lnTo>
                    <a:pt x="142" y="98"/>
                  </a:lnTo>
                  <a:lnTo>
                    <a:pt x="142" y="99"/>
                  </a:lnTo>
                  <a:lnTo>
                    <a:pt x="142" y="100"/>
                  </a:lnTo>
                  <a:lnTo>
                    <a:pt x="143" y="106"/>
                  </a:lnTo>
                  <a:lnTo>
                    <a:pt x="143" y="107"/>
                  </a:lnTo>
                  <a:lnTo>
                    <a:pt x="142" y="107"/>
                  </a:lnTo>
                  <a:lnTo>
                    <a:pt x="142" y="108"/>
                  </a:lnTo>
                  <a:lnTo>
                    <a:pt x="143" y="110"/>
                  </a:lnTo>
                  <a:lnTo>
                    <a:pt x="144" y="114"/>
                  </a:lnTo>
                  <a:lnTo>
                    <a:pt x="144" y="115"/>
                  </a:lnTo>
                  <a:lnTo>
                    <a:pt x="144" y="116"/>
                  </a:lnTo>
                  <a:lnTo>
                    <a:pt x="143" y="117"/>
                  </a:lnTo>
                  <a:lnTo>
                    <a:pt x="142" y="118"/>
                  </a:lnTo>
                  <a:lnTo>
                    <a:pt x="142" y="119"/>
                  </a:lnTo>
                  <a:lnTo>
                    <a:pt x="142" y="121"/>
                  </a:lnTo>
                  <a:lnTo>
                    <a:pt x="140" y="121"/>
                  </a:lnTo>
                  <a:lnTo>
                    <a:pt x="140" y="122"/>
                  </a:lnTo>
                  <a:lnTo>
                    <a:pt x="139" y="122"/>
                  </a:lnTo>
                  <a:lnTo>
                    <a:pt x="139" y="123"/>
                  </a:lnTo>
                  <a:lnTo>
                    <a:pt x="140" y="124"/>
                  </a:lnTo>
                  <a:lnTo>
                    <a:pt x="142" y="127"/>
                  </a:lnTo>
                  <a:lnTo>
                    <a:pt x="142" y="129"/>
                  </a:lnTo>
                  <a:lnTo>
                    <a:pt x="140" y="127"/>
                  </a:lnTo>
                  <a:lnTo>
                    <a:pt x="139" y="129"/>
                  </a:lnTo>
                  <a:lnTo>
                    <a:pt x="139" y="131"/>
                  </a:lnTo>
                  <a:lnTo>
                    <a:pt x="139" y="132"/>
                  </a:lnTo>
                  <a:lnTo>
                    <a:pt x="139" y="133"/>
                  </a:lnTo>
                  <a:lnTo>
                    <a:pt x="139" y="134"/>
                  </a:lnTo>
                  <a:lnTo>
                    <a:pt x="138" y="134"/>
                  </a:lnTo>
                  <a:lnTo>
                    <a:pt x="138" y="135"/>
                  </a:lnTo>
                  <a:lnTo>
                    <a:pt x="137" y="135"/>
                  </a:lnTo>
                  <a:lnTo>
                    <a:pt x="138" y="136"/>
                  </a:lnTo>
                  <a:lnTo>
                    <a:pt x="139" y="140"/>
                  </a:lnTo>
                  <a:lnTo>
                    <a:pt x="139" y="141"/>
                  </a:lnTo>
                  <a:lnTo>
                    <a:pt x="140" y="141"/>
                  </a:lnTo>
                  <a:lnTo>
                    <a:pt x="142" y="142"/>
                  </a:lnTo>
                  <a:lnTo>
                    <a:pt x="143" y="144"/>
                  </a:lnTo>
                  <a:lnTo>
                    <a:pt x="142" y="146"/>
                  </a:lnTo>
                  <a:lnTo>
                    <a:pt x="143" y="144"/>
                  </a:lnTo>
                  <a:lnTo>
                    <a:pt x="142" y="149"/>
                  </a:lnTo>
                  <a:lnTo>
                    <a:pt x="140" y="150"/>
                  </a:lnTo>
                  <a:lnTo>
                    <a:pt x="142" y="155"/>
                  </a:lnTo>
                  <a:lnTo>
                    <a:pt x="142" y="156"/>
                  </a:lnTo>
                  <a:lnTo>
                    <a:pt x="142" y="165"/>
                  </a:lnTo>
                  <a:lnTo>
                    <a:pt x="142" y="167"/>
                  </a:lnTo>
                  <a:lnTo>
                    <a:pt x="143" y="169"/>
                  </a:lnTo>
                  <a:lnTo>
                    <a:pt x="144" y="172"/>
                  </a:lnTo>
                  <a:lnTo>
                    <a:pt x="148" y="176"/>
                  </a:lnTo>
                  <a:lnTo>
                    <a:pt x="150" y="176"/>
                  </a:lnTo>
                  <a:lnTo>
                    <a:pt x="151" y="176"/>
                  </a:lnTo>
                  <a:lnTo>
                    <a:pt x="152" y="177"/>
                  </a:lnTo>
                  <a:lnTo>
                    <a:pt x="153" y="177"/>
                  </a:lnTo>
                  <a:lnTo>
                    <a:pt x="154" y="177"/>
                  </a:lnTo>
                  <a:lnTo>
                    <a:pt x="153" y="177"/>
                  </a:lnTo>
                  <a:lnTo>
                    <a:pt x="154" y="179"/>
                  </a:lnTo>
                  <a:lnTo>
                    <a:pt x="155" y="179"/>
                  </a:lnTo>
                  <a:lnTo>
                    <a:pt x="155" y="180"/>
                  </a:lnTo>
                  <a:lnTo>
                    <a:pt x="156" y="182"/>
                  </a:lnTo>
                  <a:lnTo>
                    <a:pt x="156" y="183"/>
                  </a:lnTo>
                  <a:lnTo>
                    <a:pt x="156" y="184"/>
                  </a:lnTo>
                  <a:lnTo>
                    <a:pt x="159" y="188"/>
                  </a:lnTo>
                  <a:lnTo>
                    <a:pt x="160" y="188"/>
                  </a:lnTo>
                  <a:lnTo>
                    <a:pt x="160" y="189"/>
                  </a:lnTo>
                  <a:lnTo>
                    <a:pt x="161" y="189"/>
                  </a:lnTo>
                  <a:lnTo>
                    <a:pt x="161" y="190"/>
                  </a:lnTo>
                  <a:lnTo>
                    <a:pt x="161" y="191"/>
                  </a:lnTo>
                  <a:lnTo>
                    <a:pt x="162" y="191"/>
                  </a:lnTo>
                  <a:lnTo>
                    <a:pt x="162" y="192"/>
                  </a:lnTo>
                  <a:lnTo>
                    <a:pt x="161" y="193"/>
                  </a:lnTo>
                  <a:lnTo>
                    <a:pt x="161" y="194"/>
                  </a:lnTo>
                  <a:lnTo>
                    <a:pt x="163" y="197"/>
                  </a:lnTo>
                  <a:lnTo>
                    <a:pt x="164" y="199"/>
                  </a:lnTo>
                  <a:lnTo>
                    <a:pt x="164" y="200"/>
                  </a:lnTo>
                  <a:lnTo>
                    <a:pt x="165" y="200"/>
                  </a:lnTo>
                  <a:lnTo>
                    <a:pt x="165" y="201"/>
                  </a:lnTo>
                  <a:lnTo>
                    <a:pt x="167" y="202"/>
                  </a:lnTo>
                  <a:lnTo>
                    <a:pt x="167" y="203"/>
                  </a:lnTo>
                  <a:lnTo>
                    <a:pt x="167" y="206"/>
                  </a:lnTo>
                  <a:lnTo>
                    <a:pt x="168" y="207"/>
                  </a:lnTo>
                  <a:lnTo>
                    <a:pt x="169" y="207"/>
                  </a:lnTo>
                  <a:lnTo>
                    <a:pt x="170" y="209"/>
                  </a:lnTo>
                  <a:lnTo>
                    <a:pt x="170" y="210"/>
                  </a:lnTo>
                  <a:lnTo>
                    <a:pt x="171" y="211"/>
                  </a:lnTo>
                  <a:lnTo>
                    <a:pt x="171" y="213"/>
                  </a:lnTo>
                  <a:lnTo>
                    <a:pt x="171" y="214"/>
                  </a:lnTo>
                  <a:lnTo>
                    <a:pt x="171" y="215"/>
                  </a:lnTo>
                  <a:lnTo>
                    <a:pt x="172" y="215"/>
                  </a:lnTo>
                  <a:lnTo>
                    <a:pt x="171" y="215"/>
                  </a:lnTo>
                  <a:lnTo>
                    <a:pt x="172" y="216"/>
                  </a:lnTo>
                  <a:lnTo>
                    <a:pt x="172" y="217"/>
                  </a:lnTo>
                  <a:lnTo>
                    <a:pt x="173" y="219"/>
                  </a:lnTo>
                  <a:lnTo>
                    <a:pt x="173" y="221"/>
                  </a:lnTo>
                  <a:lnTo>
                    <a:pt x="173" y="222"/>
                  </a:lnTo>
                  <a:lnTo>
                    <a:pt x="173" y="223"/>
                  </a:lnTo>
                  <a:lnTo>
                    <a:pt x="172" y="223"/>
                  </a:lnTo>
                  <a:lnTo>
                    <a:pt x="173" y="224"/>
                  </a:lnTo>
                  <a:lnTo>
                    <a:pt x="172" y="225"/>
                  </a:lnTo>
                  <a:lnTo>
                    <a:pt x="171" y="225"/>
                  </a:lnTo>
                  <a:lnTo>
                    <a:pt x="170" y="226"/>
                  </a:lnTo>
                  <a:lnTo>
                    <a:pt x="169" y="226"/>
                  </a:lnTo>
                  <a:lnTo>
                    <a:pt x="168" y="225"/>
                  </a:lnTo>
                  <a:lnTo>
                    <a:pt x="167" y="225"/>
                  </a:lnTo>
                  <a:lnTo>
                    <a:pt x="167" y="224"/>
                  </a:lnTo>
                  <a:lnTo>
                    <a:pt x="167" y="223"/>
                  </a:lnTo>
                  <a:lnTo>
                    <a:pt x="165" y="223"/>
                  </a:lnTo>
                  <a:lnTo>
                    <a:pt x="164" y="222"/>
                  </a:lnTo>
                  <a:lnTo>
                    <a:pt x="164" y="221"/>
                  </a:lnTo>
                  <a:lnTo>
                    <a:pt x="165" y="219"/>
                  </a:lnTo>
                  <a:lnTo>
                    <a:pt x="167" y="219"/>
                  </a:lnTo>
                  <a:lnTo>
                    <a:pt x="168" y="218"/>
                  </a:lnTo>
                  <a:lnTo>
                    <a:pt x="167" y="218"/>
                  </a:lnTo>
                  <a:lnTo>
                    <a:pt x="165" y="218"/>
                  </a:lnTo>
                  <a:lnTo>
                    <a:pt x="164" y="219"/>
                  </a:lnTo>
                  <a:lnTo>
                    <a:pt x="164" y="218"/>
                  </a:lnTo>
                  <a:lnTo>
                    <a:pt x="163" y="216"/>
                  </a:lnTo>
                  <a:lnTo>
                    <a:pt x="162" y="215"/>
                  </a:lnTo>
                  <a:lnTo>
                    <a:pt x="161" y="215"/>
                  </a:lnTo>
                  <a:lnTo>
                    <a:pt x="161" y="216"/>
                  </a:lnTo>
                  <a:lnTo>
                    <a:pt x="163" y="218"/>
                  </a:lnTo>
                  <a:lnTo>
                    <a:pt x="162" y="219"/>
                  </a:lnTo>
                  <a:lnTo>
                    <a:pt x="162" y="221"/>
                  </a:lnTo>
                  <a:lnTo>
                    <a:pt x="163" y="221"/>
                  </a:lnTo>
                  <a:lnTo>
                    <a:pt x="163" y="222"/>
                  </a:lnTo>
                  <a:lnTo>
                    <a:pt x="161" y="223"/>
                  </a:lnTo>
                  <a:lnTo>
                    <a:pt x="160" y="223"/>
                  </a:lnTo>
                  <a:lnTo>
                    <a:pt x="156" y="221"/>
                  </a:lnTo>
                  <a:lnTo>
                    <a:pt x="155" y="221"/>
                  </a:lnTo>
                  <a:lnTo>
                    <a:pt x="154" y="222"/>
                  </a:lnTo>
                  <a:lnTo>
                    <a:pt x="153" y="222"/>
                  </a:lnTo>
                  <a:lnTo>
                    <a:pt x="152" y="222"/>
                  </a:lnTo>
                  <a:lnTo>
                    <a:pt x="151" y="222"/>
                  </a:lnTo>
                  <a:lnTo>
                    <a:pt x="148" y="225"/>
                  </a:lnTo>
                  <a:lnTo>
                    <a:pt x="147" y="225"/>
                  </a:lnTo>
                  <a:lnTo>
                    <a:pt x="146" y="225"/>
                  </a:lnTo>
                  <a:lnTo>
                    <a:pt x="145" y="224"/>
                  </a:lnTo>
                  <a:lnTo>
                    <a:pt x="145" y="225"/>
                  </a:lnTo>
                  <a:lnTo>
                    <a:pt x="145" y="226"/>
                  </a:lnTo>
                  <a:lnTo>
                    <a:pt x="145" y="227"/>
                  </a:lnTo>
                  <a:lnTo>
                    <a:pt x="144" y="228"/>
                  </a:lnTo>
                  <a:lnTo>
                    <a:pt x="144" y="227"/>
                  </a:lnTo>
                  <a:lnTo>
                    <a:pt x="143" y="226"/>
                  </a:lnTo>
                  <a:lnTo>
                    <a:pt x="142" y="226"/>
                  </a:lnTo>
                  <a:lnTo>
                    <a:pt x="142" y="225"/>
                  </a:lnTo>
                  <a:lnTo>
                    <a:pt x="140" y="222"/>
                  </a:lnTo>
                  <a:lnTo>
                    <a:pt x="139" y="219"/>
                  </a:lnTo>
                  <a:lnTo>
                    <a:pt x="138" y="218"/>
                  </a:lnTo>
                  <a:lnTo>
                    <a:pt x="137" y="217"/>
                  </a:lnTo>
                  <a:lnTo>
                    <a:pt x="133" y="216"/>
                  </a:lnTo>
                  <a:lnTo>
                    <a:pt x="127" y="211"/>
                  </a:lnTo>
                  <a:lnTo>
                    <a:pt x="125" y="211"/>
                  </a:lnTo>
                  <a:lnTo>
                    <a:pt x="124" y="211"/>
                  </a:lnTo>
                  <a:lnTo>
                    <a:pt x="122" y="210"/>
                  </a:lnTo>
                  <a:lnTo>
                    <a:pt x="121" y="209"/>
                  </a:lnTo>
                  <a:lnTo>
                    <a:pt x="121" y="208"/>
                  </a:lnTo>
                  <a:lnTo>
                    <a:pt x="120" y="208"/>
                  </a:lnTo>
                  <a:lnTo>
                    <a:pt x="119" y="207"/>
                  </a:lnTo>
                  <a:lnTo>
                    <a:pt x="118" y="207"/>
                  </a:lnTo>
                  <a:lnTo>
                    <a:pt x="117" y="207"/>
                  </a:lnTo>
                  <a:lnTo>
                    <a:pt x="116" y="207"/>
                  </a:lnTo>
                  <a:lnTo>
                    <a:pt x="114" y="207"/>
                  </a:lnTo>
                  <a:lnTo>
                    <a:pt x="113" y="207"/>
                  </a:lnTo>
                  <a:lnTo>
                    <a:pt x="113" y="206"/>
                  </a:lnTo>
                  <a:lnTo>
                    <a:pt x="112" y="205"/>
                  </a:lnTo>
                  <a:lnTo>
                    <a:pt x="112" y="203"/>
                  </a:lnTo>
                  <a:lnTo>
                    <a:pt x="109" y="201"/>
                  </a:lnTo>
                  <a:lnTo>
                    <a:pt x="109" y="200"/>
                  </a:lnTo>
                  <a:lnTo>
                    <a:pt x="108" y="199"/>
                  </a:lnTo>
                  <a:lnTo>
                    <a:pt x="107" y="198"/>
                  </a:lnTo>
                  <a:lnTo>
                    <a:pt x="101" y="196"/>
                  </a:lnTo>
                  <a:lnTo>
                    <a:pt x="95" y="193"/>
                  </a:lnTo>
                  <a:lnTo>
                    <a:pt x="94" y="192"/>
                  </a:lnTo>
                  <a:lnTo>
                    <a:pt x="93" y="192"/>
                  </a:lnTo>
                  <a:lnTo>
                    <a:pt x="90" y="189"/>
                  </a:lnTo>
                  <a:lnTo>
                    <a:pt x="88" y="189"/>
                  </a:lnTo>
                  <a:lnTo>
                    <a:pt x="87" y="188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5" y="185"/>
                  </a:lnTo>
                  <a:lnTo>
                    <a:pt x="84" y="186"/>
                  </a:lnTo>
                  <a:lnTo>
                    <a:pt x="83" y="186"/>
                  </a:lnTo>
                  <a:lnTo>
                    <a:pt x="83" y="185"/>
                  </a:lnTo>
                  <a:lnTo>
                    <a:pt x="83" y="184"/>
                  </a:lnTo>
                  <a:lnTo>
                    <a:pt x="83" y="183"/>
                  </a:lnTo>
                  <a:lnTo>
                    <a:pt x="82" y="183"/>
                  </a:lnTo>
                  <a:lnTo>
                    <a:pt x="81" y="183"/>
                  </a:lnTo>
                  <a:lnTo>
                    <a:pt x="81" y="182"/>
                  </a:lnTo>
                  <a:lnTo>
                    <a:pt x="79" y="180"/>
                  </a:lnTo>
                  <a:lnTo>
                    <a:pt x="77" y="179"/>
                  </a:lnTo>
                  <a:lnTo>
                    <a:pt x="76" y="179"/>
                  </a:lnTo>
                  <a:lnTo>
                    <a:pt x="76" y="177"/>
                  </a:lnTo>
                  <a:lnTo>
                    <a:pt x="74" y="177"/>
                  </a:lnTo>
                  <a:lnTo>
                    <a:pt x="73" y="177"/>
                  </a:lnTo>
                  <a:lnTo>
                    <a:pt x="71" y="177"/>
                  </a:lnTo>
                  <a:lnTo>
                    <a:pt x="70" y="176"/>
                  </a:lnTo>
                  <a:lnTo>
                    <a:pt x="69" y="175"/>
                  </a:lnTo>
                  <a:lnTo>
                    <a:pt x="68" y="174"/>
                  </a:lnTo>
                  <a:lnTo>
                    <a:pt x="67" y="172"/>
                  </a:lnTo>
                  <a:lnTo>
                    <a:pt x="66" y="171"/>
                  </a:lnTo>
                  <a:lnTo>
                    <a:pt x="64" y="171"/>
                  </a:lnTo>
                  <a:lnTo>
                    <a:pt x="62" y="171"/>
                  </a:lnTo>
                  <a:lnTo>
                    <a:pt x="61" y="169"/>
                  </a:lnTo>
                  <a:lnTo>
                    <a:pt x="62" y="168"/>
                  </a:lnTo>
                  <a:lnTo>
                    <a:pt x="61" y="168"/>
                  </a:lnTo>
                  <a:lnTo>
                    <a:pt x="61" y="167"/>
                  </a:lnTo>
                  <a:lnTo>
                    <a:pt x="64" y="165"/>
                  </a:lnTo>
                  <a:lnTo>
                    <a:pt x="64" y="164"/>
                  </a:lnTo>
                  <a:lnTo>
                    <a:pt x="65" y="164"/>
                  </a:lnTo>
                  <a:lnTo>
                    <a:pt x="65" y="163"/>
                  </a:lnTo>
                  <a:lnTo>
                    <a:pt x="65" y="161"/>
                  </a:lnTo>
                  <a:lnTo>
                    <a:pt x="64" y="160"/>
                  </a:lnTo>
                  <a:lnTo>
                    <a:pt x="62" y="159"/>
                  </a:lnTo>
                  <a:lnTo>
                    <a:pt x="62" y="155"/>
                  </a:lnTo>
                  <a:lnTo>
                    <a:pt x="61" y="154"/>
                  </a:lnTo>
                  <a:lnTo>
                    <a:pt x="60" y="152"/>
                  </a:lnTo>
                  <a:lnTo>
                    <a:pt x="60" y="151"/>
                  </a:lnTo>
                  <a:lnTo>
                    <a:pt x="59" y="151"/>
                  </a:lnTo>
                  <a:lnTo>
                    <a:pt x="58" y="151"/>
                  </a:lnTo>
                  <a:lnTo>
                    <a:pt x="58" y="150"/>
                  </a:lnTo>
                  <a:lnTo>
                    <a:pt x="56" y="148"/>
                  </a:lnTo>
                  <a:lnTo>
                    <a:pt x="55" y="147"/>
                  </a:lnTo>
                  <a:lnTo>
                    <a:pt x="55" y="146"/>
                  </a:lnTo>
                  <a:lnTo>
                    <a:pt x="53" y="144"/>
                  </a:lnTo>
                  <a:lnTo>
                    <a:pt x="53" y="142"/>
                  </a:lnTo>
                  <a:lnTo>
                    <a:pt x="52" y="141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8" y="138"/>
                  </a:lnTo>
                  <a:lnTo>
                    <a:pt x="48" y="136"/>
                  </a:lnTo>
                  <a:lnTo>
                    <a:pt x="47" y="135"/>
                  </a:lnTo>
                  <a:lnTo>
                    <a:pt x="45" y="135"/>
                  </a:lnTo>
                  <a:lnTo>
                    <a:pt x="44" y="135"/>
                  </a:lnTo>
                  <a:lnTo>
                    <a:pt x="43" y="134"/>
                  </a:lnTo>
                  <a:lnTo>
                    <a:pt x="44" y="133"/>
                  </a:lnTo>
                  <a:lnTo>
                    <a:pt x="44" y="132"/>
                  </a:lnTo>
                  <a:lnTo>
                    <a:pt x="45" y="132"/>
                  </a:lnTo>
                  <a:lnTo>
                    <a:pt x="44" y="132"/>
                  </a:lnTo>
                  <a:lnTo>
                    <a:pt x="43" y="132"/>
                  </a:lnTo>
                  <a:lnTo>
                    <a:pt x="43" y="133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0" y="132"/>
                  </a:lnTo>
                  <a:lnTo>
                    <a:pt x="40" y="131"/>
                  </a:lnTo>
                  <a:lnTo>
                    <a:pt x="40" y="130"/>
                  </a:lnTo>
                  <a:lnTo>
                    <a:pt x="40" y="127"/>
                  </a:lnTo>
                  <a:lnTo>
                    <a:pt x="42" y="127"/>
                  </a:lnTo>
                  <a:lnTo>
                    <a:pt x="43" y="127"/>
                  </a:lnTo>
                  <a:lnTo>
                    <a:pt x="44" y="126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4" y="125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2" y="125"/>
                  </a:lnTo>
                  <a:lnTo>
                    <a:pt x="42" y="124"/>
                  </a:lnTo>
                  <a:lnTo>
                    <a:pt x="42" y="123"/>
                  </a:lnTo>
                  <a:lnTo>
                    <a:pt x="40" y="122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1"/>
                  </a:lnTo>
                  <a:lnTo>
                    <a:pt x="36" y="119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5" y="117"/>
                  </a:lnTo>
                  <a:lnTo>
                    <a:pt x="35" y="116"/>
                  </a:lnTo>
                  <a:lnTo>
                    <a:pt x="35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5" y="113"/>
                  </a:lnTo>
                  <a:lnTo>
                    <a:pt x="35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8" y="107"/>
                  </a:lnTo>
                  <a:lnTo>
                    <a:pt x="38" y="106"/>
                  </a:lnTo>
                  <a:lnTo>
                    <a:pt x="36" y="106"/>
                  </a:lnTo>
                  <a:lnTo>
                    <a:pt x="35" y="105"/>
                  </a:lnTo>
                  <a:lnTo>
                    <a:pt x="35" y="104"/>
                  </a:lnTo>
                  <a:lnTo>
                    <a:pt x="36" y="102"/>
                  </a:lnTo>
                  <a:lnTo>
                    <a:pt x="38" y="104"/>
                  </a:lnTo>
                  <a:lnTo>
                    <a:pt x="38" y="102"/>
                  </a:lnTo>
                  <a:lnTo>
                    <a:pt x="38" y="101"/>
                  </a:lnTo>
                  <a:lnTo>
                    <a:pt x="39" y="101"/>
                  </a:lnTo>
                  <a:lnTo>
                    <a:pt x="38" y="101"/>
                  </a:lnTo>
                  <a:lnTo>
                    <a:pt x="36" y="101"/>
                  </a:lnTo>
                  <a:lnTo>
                    <a:pt x="35" y="100"/>
                  </a:lnTo>
                  <a:lnTo>
                    <a:pt x="35" y="99"/>
                  </a:lnTo>
                  <a:lnTo>
                    <a:pt x="36" y="98"/>
                  </a:lnTo>
                  <a:lnTo>
                    <a:pt x="38" y="98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4" y="96"/>
                  </a:lnTo>
                  <a:lnTo>
                    <a:pt x="35" y="94"/>
                  </a:lnTo>
                  <a:lnTo>
                    <a:pt x="34" y="94"/>
                  </a:lnTo>
                  <a:lnTo>
                    <a:pt x="34" y="93"/>
                  </a:lnTo>
                  <a:lnTo>
                    <a:pt x="33" y="94"/>
                  </a:lnTo>
                  <a:lnTo>
                    <a:pt x="32" y="94"/>
                  </a:lnTo>
                  <a:lnTo>
                    <a:pt x="32" y="93"/>
                  </a:lnTo>
                  <a:lnTo>
                    <a:pt x="33" y="93"/>
                  </a:lnTo>
                  <a:lnTo>
                    <a:pt x="33" y="92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30" y="92"/>
                  </a:lnTo>
                  <a:lnTo>
                    <a:pt x="30" y="91"/>
                  </a:lnTo>
                  <a:lnTo>
                    <a:pt x="30" y="90"/>
                  </a:lnTo>
                  <a:lnTo>
                    <a:pt x="28" y="90"/>
                  </a:lnTo>
                  <a:lnTo>
                    <a:pt x="28" y="89"/>
                  </a:lnTo>
                  <a:lnTo>
                    <a:pt x="27" y="88"/>
                  </a:lnTo>
                  <a:lnTo>
                    <a:pt x="27" y="87"/>
                  </a:lnTo>
                  <a:lnTo>
                    <a:pt x="27" y="85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8" y="83"/>
                  </a:lnTo>
                  <a:lnTo>
                    <a:pt x="30" y="82"/>
                  </a:lnTo>
                  <a:lnTo>
                    <a:pt x="30" y="81"/>
                  </a:lnTo>
                  <a:lnTo>
                    <a:pt x="30" y="80"/>
                  </a:lnTo>
                  <a:lnTo>
                    <a:pt x="30" y="79"/>
                  </a:lnTo>
                  <a:lnTo>
                    <a:pt x="30" y="77"/>
                  </a:lnTo>
                  <a:lnTo>
                    <a:pt x="28" y="76"/>
                  </a:lnTo>
                  <a:lnTo>
                    <a:pt x="27" y="75"/>
                  </a:lnTo>
                  <a:lnTo>
                    <a:pt x="27" y="74"/>
                  </a:lnTo>
                  <a:lnTo>
                    <a:pt x="27" y="71"/>
                  </a:lnTo>
                  <a:lnTo>
                    <a:pt x="27" y="69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6" y="64"/>
                  </a:lnTo>
                  <a:lnTo>
                    <a:pt x="27" y="64"/>
                  </a:lnTo>
                  <a:lnTo>
                    <a:pt x="27" y="63"/>
                  </a:lnTo>
                  <a:lnTo>
                    <a:pt x="27" y="58"/>
                  </a:lnTo>
                  <a:lnTo>
                    <a:pt x="26" y="51"/>
                  </a:lnTo>
                  <a:lnTo>
                    <a:pt x="26" y="50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4" y="47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22" y="42"/>
                  </a:lnTo>
                  <a:lnTo>
                    <a:pt x="21" y="42"/>
                  </a:lnTo>
                  <a:lnTo>
                    <a:pt x="19" y="41"/>
                  </a:lnTo>
                  <a:lnTo>
                    <a:pt x="19" y="39"/>
                  </a:lnTo>
                  <a:lnTo>
                    <a:pt x="18" y="38"/>
                  </a:lnTo>
                  <a:lnTo>
                    <a:pt x="18" y="35"/>
                  </a:lnTo>
                  <a:lnTo>
                    <a:pt x="18" y="34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8" y="32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6"/>
                  </a:lnTo>
                  <a:lnTo>
                    <a:pt x="19" y="25"/>
                  </a:lnTo>
                  <a:lnTo>
                    <a:pt x="21" y="25"/>
                  </a:lnTo>
                  <a:lnTo>
                    <a:pt x="22" y="25"/>
                  </a:lnTo>
                  <a:close/>
                  <a:moveTo>
                    <a:pt x="662" y="27"/>
                  </a:moveTo>
                  <a:lnTo>
                    <a:pt x="661" y="27"/>
                  </a:lnTo>
                  <a:lnTo>
                    <a:pt x="660" y="27"/>
                  </a:lnTo>
                  <a:lnTo>
                    <a:pt x="659" y="27"/>
                  </a:lnTo>
                  <a:lnTo>
                    <a:pt x="659" y="26"/>
                  </a:lnTo>
                  <a:lnTo>
                    <a:pt x="660" y="26"/>
                  </a:lnTo>
                  <a:lnTo>
                    <a:pt x="661" y="26"/>
                  </a:lnTo>
                  <a:lnTo>
                    <a:pt x="662" y="25"/>
                  </a:lnTo>
                  <a:lnTo>
                    <a:pt x="662" y="24"/>
                  </a:lnTo>
                  <a:lnTo>
                    <a:pt x="661" y="24"/>
                  </a:lnTo>
                  <a:lnTo>
                    <a:pt x="661" y="23"/>
                  </a:lnTo>
                  <a:lnTo>
                    <a:pt x="662" y="23"/>
                  </a:lnTo>
                  <a:lnTo>
                    <a:pt x="663" y="23"/>
                  </a:lnTo>
                  <a:lnTo>
                    <a:pt x="664" y="24"/>
                  </a:lnTo>
                  <a:lnTo>
                    <a:pt x="664" y="25"/>
                  </a:lnTo>
                  <a:lnTo>
                    <a:pt x="664" y="26"/>
                  </a:lnTo>
                  <a:lnTo>
                    <a:pt x="663" y="27"/>
                  </a:lnTo>
                  <a:lnTo>
                    <a:pt x="662" y="27"/>
                  </a:lnTo>
                  <a:close/>
                  <a:moveTo>
                    <a:pt x="639" y="15"/>
                  </a:moveTo>
                  <a:lnTo>
                    <a:pt x="641" y="18"/>
                  </a:lnTo>
                  <a:lnTo>
                    <a:pt x="639" y="17"/>
                  </a:lnTo>
                  <a:lnTo>
                    <a:pt x="638" y="18"/>
                  </a:lnTo>
                  <a:lnTo>
                    <a:pt x="638" y="20"/>
                  </a:lnTo>
                  <a:lnTo>
                    <a:pt x="639" y="20"/>
                  </a:lnTo>
                  <a:lnTo>
                    <a:pt x="641" y="21"/>
                  </a:lnTo>
                  <a:lnTo>
                    <a:pt x="641" y="22"/>
                  </a:lnTo>
                  <a:lnTo>
                    <a:pt x="639" y="23"/>
                  </a:lnTo>
                  <a:lnTo>
                    <a:pt x="638" y="25"/>
                  </a:lnTo>
                  <a:lnTo>
                    <a:pt x="638" y="26"/>
                  </a:lnTo>
                  <a:lnTo>
                    <a:pt x="637" y="29"/>
                  </a:lnTo>
                  <a:lnTo>
                    <a:pt x="637" y="30"/>
                  </a:lnTo>
                  <a:lnTo>
                    <a:pt x="639" y="30"/>
                  </a:lnTo>
                  <a:lnTo>
                    <a:pt x="641" y="29"/>
                  </a:lnTo>
                  <a:lnTo>
                    <a:pt x="641" y="27"/>
                  </a:lnTo>
                  <a:lnTo>
                    <a:pt x="642" y="27"/>
                  </a:lnTo>
                  <a:lnTo>
                    <a:pt x="644" y="26"/>
                  </a:lnTo>
                  <a:lnTo>
                    <a:pt x="645" y="25"/>
                  </a:lnTo>
                  <a:lnTo>
                    <a:pt x="645" y="24"/>
                  </a:lnTo>
                  <a:lnTo>
                    <a:pt x="645" y="23"/>
                  </a:lnTo>
                  <a:lnTo>
                    <a:pt x="646" y="23"/>
                  </a:lnTo>
                  <a:lnTo>
                    <a:pt x="646" y="22"/>
                  </a:lnTo>
                  <a:lnTo>
                    <a:pt x="647" y="21"/>
                  </a:lnTo>
                  <a:lnTo>
                    <a:pt x="647" y="20"/>
                  </a:lnTo>
                  <a:lnTo>
                    <a:pt x="647" y="17"/>
                  </a:lnTo>
                  <a:lnTo>
                    <a:pt x="647" y="16"/>
                  </a:lnTo>
                  <a:lnTo>
                    <a:pt x="648" y="16"/>
                  </a:lnTo>
                  <a:lnTo>
                    <a:pt x="648" y="15"/>
                  </a:lnTo>
                  <a:lnTo>
                    <a:pt x="648" y="14"/>
                  </a:lnTo>
                  <a:lnTo>
                    <a:pt x="650" y="14"/>
                  </a:lnTo>
                  <a:lnTo>
                    <a:pt x="650" y="15"/>
                  </a:lnTo>
                  <a:lnTo>
                    <a:pt x="651" y="15"/>
                  </a:lnTo>
                  <a:lnTo>
                    <a:pt x="651" y="14"/>
                  </a:lnTo>
                  <a:lnTo>
                    <a:pt x="652" y="14"/>
                  </a:lnTo>
                  <a:lnTo>
                    <a:pt x="653" y="15"/>
                  </a:lnTo>
                  <a:lnTo>
                    <a:pt x="655" y="16"/>
                  </a:lnTo>
                  <a:lnTo>
                    <a:pt x="655" y="17"/>
                  </a:lnTo>
                  <a:lnTo>
                    <a:pt x="655" y="18"/>
                  </a:lnTo>
                  <a:lnTo>
                    <a:pt x="655" y="20"/>
                  </a:lnTo>
                  <a:lnTo>
                    <a:pt x="654" y="20"/>
                  </a:lnTo>
                  <a:lnTo>
                    <a:pt x="654" y="21"/>
                  </a:lnTo>
                  <a:lnTo>
                    <a:pt x="654" y="22"/>
                  </a:lnTo>
                  <a:lnTo>
                    <a:pt x="656" y="23"/>
                  </a:lnTo>
                  <a:lnTo>
                    <a:pt x="656" y="24"/>
                  </a:lnTo>
                  <a:lnTo>
                    <a:pt x="656" y="26"/>
                  </a:lnTo>
                  <a:lnTo>
                    <a:pt x="656" y="27"/>
                  </a:lnTo>
                  <a:lnTo>
                    <a:pt x="657" y="27"/>
                  </a:lnTo>
                  <a:lnTo>
                    <a:pt x="659" y="27"/>
                  </a:lnTo>
                  <a:lnTo>
                    <a:pt x="660" y="29"/>
                  </a:lnTo>
                  <a:lnTo>
                    <a:pt x="661" y="30"/>
                  </a:lnTo>
                  <a:lnTo>
                    <a:pt x="662" y="31"/>
                  </a:lnTo>
                  <a:lnTo>
                    <a:pt x="663" y="31"/>
                  </a:lnTo>
                  <a:lnTo>
                    <a:pt x="664" y="31"/>
                  </a:lnTo>
                  <a:lnTo>
                    <a:pt x="664" y="29"/>
                  </a:lnTo>
                  <a:lnTo>
                    <a:pt x="665" y="29"/>
                  </a:lnTo>
                  <a:lnTo>
                    <a:pt x="665" y="30"/>
                  </a:lnTo>
                  <a:lnTo>
                    <a:pt x="667" y="31"/>
                  </a:lnTo>
                  <a:lnTo>
                    <a:pt x="667" y="32"/>
                  </a:lnTo>
                  <a:lnTo>
                    <a:pt x="668" y="32"/>
                  </a:lnTo>
                  <a:lnTo>
                    <a:pt x="669" y="32"/>
                  </a:lnTo>
                  <a:lnTo>
                    <a:pt x="670" y="32"/>
                  </a:lnTo>
                  <a:lnTo>
                    <a:pt x="671" y="33"/>
                  </a:lnTo>
                  <a:lnTo>
                    <a:pt x="671" y="34"/>
                  </a:lnTo>
                  <a:lnTo>
                    <a:pt x="672" y="34"/>
                  </a:lnTo>
                  <a:lnTo>
                    <a:pt x="673" y="35"/>
                  </a:lnTo>
                  <a:lnTo>
                    <a:pt x="673" y="37"/>
                  </a:lnTo>
                  <a:lnTo>
                    <a:pt x="673" y="38"/>
                  </a:lnTo>
                  <a:lnTo>
                    <a:pt x="673" y="39"/>
                  </a:lnTo>
                  <a:lnTo>
                    <a:pt x="673" y="41"/>
                  </a:lnTo>
                  <a:lnTo>
                    <a:pt x="672" y="42"/>
                  </a:lnTo>
                  <a:lnTo>
                    <a:pt x="671" y="42"/>
                  </a:lnTo>
                  <a:lnTo>
                    <a:pt x="670" y="42"/>
                  </a:lnTo>
                  <a:lnTo>
                    <a:pt x="669" y="43"/>
                  </a:lnTo>
                  <a:lnTo>
                    <a:pt x="668" y="44"/>
                  </a:lnTo>
                  <a:lnTo>
                    <a:pt x="669" y="46"/>
                  </a:lnTo>
                  <a:lnTo>
                    <a:pt x="670" y="47"/>
                  </a:lnTo>
                  <a:lnTo>
                    <a:pt x="670" y="48"/>
                  </a:lnTo>
                  <a:lnTo>
                    <a:pt x="670" y="49"/>
                  </a:lnTo>
                  <a:lnTo>
                    <a:pt x="669" y="50"/>
                  </a:lnTo>
                  <a:lnTo>
                    <a:pt x="670" y="50"/>
                  </a:lnTo>
                  <a:lnTo>
                    <a:pt x="670" y="51"/>
                  </a:lnTo>
                  <a:lnTo>
                    <a:pt x="671" y="51"/>
                  </a:lnTo>
                  <a:lnTo>
                    <a:pt x="671" y="52"/>
                  </a:lnTo>
                  <a:lnTo>
                    <a:pt x="670" y="54"/>
                  </a:lnTo>
                  <a:lnTo>
                    <a:pt x="669" y="54"/>
                  </a:lnTo>
                  <a:lnTo>
                    <a:pt x="664" y="56"/>
                  </a:lnTo>
                  <a:lnTo>
                    <a:pt x="663" y="57"/>
                  </a:lnTo>
                  <a:lnTo>
                    <a:pt x="664" y="56"/>
                  </a:lnTo>
                  <a:lnTo>
                    <a:pt x="665" y="56"/>
                  </a:lnTo>
                  <a:lnTo>
                    <a:pt x="667" y="55"/>
                  </a:lnTo>
                  <a:lnTo>
                    <a:pt x="670" y="55"/>
                  </a:lnTo>
                  <a:lnTo>
                    <a:pt x="672" y="55"/>
                  </a:lnTo>
                  <a:lnTo>
                    <a:pt x="673" y="55"/>
                  </a:lnTo>
                  <a:lnTo>
                    <a:pt x="674" y="55"/>
                  </a:lnTo>
                  <a:lnTo>
                    <a:pt x="674" y="54"/>
                  </a:lnTo>
                  <a:lnTo>
                    <a:pt x="676" y="54"/>
                  </a:lnTo>
                  <a:lnTo>
                    <a:pt x="677" y="54"/>
                  </a:lnTo>
                  <a:lnTo>
                    <a:pt x="679" y="54"/>
                  </a:lnTo>
                  <a:lnTo>
                    <a:pt x="679" y="52"/>
                  </a:lnTo>
                  <a:lnTo>
                    <a:pt x="680" y="52"/>
                  </a:lnTo>
                  <a:lnTo>
                    <a:pt x="681" y="51"/>
                  </a:lnTo>
                  <a:lnTo>
                    <a:pt x="682" y="50"/>
                  </a:lnTo>
                  <a:lnTo>
                    <a:pt x="682" y="49"/>
                  </a:lnTo>
                  <a:lnTo>
                    <a:pt x="684" y="49"/>
                  </a:lnTo>
                  <a:lnTo>
                    <a:pt x="685" y="50"/>
                  </a:lnTo>
                  <a:lnTo>
                    <a:pt x="685" y="51"/>
                  </a:lnTo>
                  <a:lnTo>
                    <a:pt x="686" y="52"/>
                  </a:lnTo>
                  <a:lnTo>
                    <a:pt x="686" y="54"/>
                  </a:lnTo>
                  <a:lnTo>
                    <a:pt x="686" y="55"/>
                  </a:lnTo>
                  <a:lnTo>
                    <a:pt x="687" y="56"/>
                  </a:lnTo>
                  <a:lnTo>
                    <a:pt x="688" y="57"/>
                  </a:lnTo>
                  <a:lnTo>
                    <a:pt x="687" y="58"/>
                  </a:lnTo>
                  <a:lnTo>
                    <a:pt x="686" y="58"/>
                  </a:lnTo>
                  <a:lnTo>
                    <a:pt x="685" y="59"/>
                  </a:lnTo>
                  <a:lnTo>
                    <a:pt x="684" y="58"/>
                  </a:lnTo>
                  <a:lnTo>
                    <a:pt x="682" y="59"/>
                  </a:lnTo>
                  <a:lnTo>
                    <a:pt x="680" y="58"/>
                  </a:lnTo>
                  <a:lnTo>
                    <a:pt x="680" y="59"/>
                  </a:lnTo>
                  <a:lnTo>
                    <a:pt x="679" y="59"/>
                  </a:lnTo>
                  <a:lnTo>
                    <a:pt x="680" y="60"/>
                  </a:lnTo>
                  <a:lnTo>
                    <a:pt x="681" y="63"/>
                  </a:lnTo>
                  <a:lnTo>
                    <a:pt x="681" y="64"/>
                  </a:lnTo>
                  <a:lnTo>
                    <a:pt x="682" y="63"/>
                  </a:lnTo>
                  <a:lnTo>
                    <a:pt x="685" y="63"/>
                  </a:lnTo>
                  <a:lnTo>
                    <a:pt x="686" y="63"/>
                  </a:lnTo>
                  <a:lnTo>
                    <a:pt x="687" y="63"/>
                  </a:lnTo>
                  <a:lnTo>
                    <a:pt x="688" y="63"/>
                  </a:lnTo>
                  <a:lnTo>
                    <a:pt x="688" y="62"/>
                  </a:lnTo>
                  <a:lnTo>
                    <a:pt x="689" y="62"/>
                  </a:lnTo>
                  <a:lnTo>
                    <a:pt x="689" y="60"/>
                  </a:lnTo>
                  <a:lnTo>
                    <a:pt x="689" y="59"/>
                  </a:lnTo>
                  <a:lnTo>
                    <a:pt x="691" y="59"/>
                  </a:lnTo>
                  <a:lnTo>
                    <a:pt x="693" y="58"/>
                  </a:lnTo>
                  <a:lnTo>
                    <a:pt x="694" y="58"/>
                  </a:lnTo>
                  <a:lnTo>
                    <a:pt x="695" y="59"/>
                  </a:lnTo>
                  <a:lnTo>
                    <a:pt x="696" y="59"/>
                  </a:lnTo>
                  <a:lnTo>
                    <a:pt x="696" y="58"/>
                  </a:lnTo>
                  <a:lnTo>
                    <a:pt x="697" y="59"/>
                  </a:lnTo>
                  <a:lnTo>
                    <a:pt x="698" y="59"/>
                  </a:lnTo>
                  <a:lnTo>
                    <a:pt x="702" y="62"/>
                  </a:lnTo>
                  <a:lnTo>
                    <a:pt x="703" y="63"/>
                  </a:lnTo>
                  <a:lnTo>
                    <a:pt x="704" y="63"/>
                  </a:lnTo>
                  <a:lnTo>
                    <a:pt x="705" y="64"/>
                  </a:lnTo>
                  <a:lnTo>
                    <a:pt x="705" y="65"/>
                  </a:lnTo>
                  <a:lnTo>
                    <a:pt x="704" y="65"/>
                  </a:lnTo>
                  <a:lnTo>
                    <a:pt x="704" y="67"/>
                  </a:lnTo>
                  <a:lnTo>
                    <a:pt x="704" y="68"/>
                  </a:lnTo>
                  <a:lnTo>
                    <a:pt x="704" y="69"/>
                  </a:lnTo>
                  <a:lnTo>
                    <a:pt x="705" y="68"/>
                  </a:lnTo>
                  <a:lnTo>
                    <a:pt x="705" y="67"/>
                  </a:lnTo>
                  <a:lnTo>
                    <a:pt x="705" y="66"/>
                  </a:lnTo>
                  <a:lnTo>
                    <a:pt x="706" y="65"/>
                  </a:lnTo>
                  <a:lnTo>
                    <a:pt x="707" y="65"/>
                  </a:lnTo>
                  <a:lnTo>
                    <a:pt x="707" y="66"/>
                  </a:lnTo>
                  <a:lnTo>
                    <a:pt x="710" y="68"/>
                  </a:lnTo>
                  <a:lnTo>
                    <a:pt x="711" y="68"/>
                  </a:lnTo>
                  <a:lnTo>
                    <a:pt x="712" y="69"/>
                  </a:lnTo>
                  <a:lnTo>
                    <a:pt x="713" y="69"/>
                  </a:lnTo>
                  <a:lnTo>
                    <a:pt x="713" y="71"/>
                  </a:lnTo>
                  <a:lnTo>
                    <a:pt x="714" y="71"/>
                  </a:lnTo>
                  <a:lnTo>
                    <a:pt x="715" y="72"/>
                  </a:lnTo>
                  <a:lnTo>
                    <a:pt x="716" y="72"/>
                  </a:lnTo>
                  <a:lnTo>
                    <a:pt x="717" y="72"/>
                  </a:lnTo>
                  <a:lnTo>
                    <a:pt x="717" y="73"/>
                  </a:lnTo>
                  <a:lnTo>
                    <a:pt x="717" y="74"/>
                  </a:lnTo>
                  <a:lnTo>
                    <a:pt x="719" y="74"/>
                  </a:lnTo>
                  <a:lnTo>
                    <a:pt x="720" y="74"/>
                  </a:lnTo>
                  <a:lnTo>
                    <a:pt x="719" y="73"/>
                  </a:lnTo>
                  <a:lnTo>
                    <a:pt x="720" y="73"/>
                  </a:lnTo>
                  <a:lnTo>
                    <a:pt x="721" y="73"/>
                  </a:lnTo>
                  <a:lnTo>
                    <a:pt x="722" y="74"/>
                  </a:lnTo>
                  <a:lnTo>
                    <a:pt x="723" y="74"/>
                  </a:lnTo>
                  <a:lnTo>
                    <a:pt x="726" y="73"/>
                  </a:lnTo>
                  <a:lnTo>
                    <a:pt x="728" y="72"/>
                  </a:lnTo>
                  <a:lnTo>
                    <a:pt x="728" y="73"/>
                  </a:lnTo>
                  <a:lnTo>
                    <a:pt x="729" y="73"/>
                  </a:lnTo>
                  <a:lnTo>
                    <a:pt x="729" y="74"/>
                  </a:lnTo>
                  <a:lnTo>
                    <a:pt x="730" y="75"/>
                  </a:lnTo>
                  <a:lnTo>
                    <a:pt x="730" y="76"/>
                  </a:lnTo>
                  <a:lnTo>
                    <a:pt x="730" y="77"/>
                  </a:lnTo>
                  <a:lnTo>
                    <a:pt x="730" y="79"/>
                  </a:lnTo>
                  <a:lnTo>
                    <a:pt x="730" y="81"/>
                  </a:lnTo>
                  <a:lnTo>
                    <a:pt x="730" y="82"/>
                  </a:lnTo>
                  <a:lnTo>
                    <a:pt x="729" y="82"/>
                  </a:lnTo>
                  <a:lnTo>
                    <a:pt x="728" y="84"/>
                  </a:lnTo>
                  <a:lnTo>
                    <a:pt x="725" y="85"/>
                  </a:lnTo>
                  <a:lnTo>
                    <a:pt x="719" y="88"/>
                  </a:lnTo>
                  <a:lnTo>
                    <a:pt x="712" y="90"/>
                  </a:lnTo>
                  <a:lnTo>
                    <a:pt x="711" y="90"/>
                  </a:lnTo>
                  <a:lnTo>
                    <a:pt x="710" y="91"/>
                  </a:lnTo>
                  <a:lnTo>
                    <a:pt x="708" y="91"/>
                  </a:lnTo>
                  <a:lnTo>
                    <a:pt x="707" y="91"/>
                  </a:lnTo>
                  <a:lnTo>
                    <a:pt x="706" y="91"/>
                  </a:lnTo>
                  <a:lnTo>
                    <a:pt x="705" y="90"/>
                  </a:lnTo>
                  <a:lnTo>
                    <a:pt x="704" y="90"/>
                  </a:lnTo>
                  <a:lnTo>
                    <a:pt x="703" y="91"/>
                  </a:lnTo>
                  <a:lnTo>
                    <a:pt x="702" y="92"/>
                  </a:lnTo>
                  <a:lnTo>
                    <a:pt x="700" y="91"/>
                  </a:lnTo>
                  <a:lnTo>
                    <a:pt x="700" y="90"/>
                  </a:lnTo>
                  <a:lnTo>
                    <a:pt x="699" y="89"/>
                  </a:lnTo>
                  <a:lnTo>
                    <a:pt x="698" y="88"/>
                  </a:lnTo>
                  <a:lnTo>
                    <a:pt x="697" y="88"/>
                  </a:lnTo>
                  <a:lnTo>
                    <a:pt x="696" y="88"/>
                  </a:lnTo>
                  <a:lnTo>
                    <a:pt x="695" y="88"/>
                  </a:lnTo>
                  <a:lnTo>
                    <a:pt x="694" y="89"/>
                  </a:lnTo>
                  <a:lnTo>
                    <a:pt x="694" y="90"/>
                  </a:lnTo>
                  <a:lnTo>
                    <a:pt x="693" y="90"/>
                  </a:lnTo>
                  <a:lnTo>
                    <a:pt x="691" y="90"/>
                  </a:lnTo>
                  <a:lnTo>
                    <a:pt x="689" y="92"/>
                  </a:lnTo>
                  <a:lnTo>
                    <a:pt x="688" y="93"/>
                  </a:lnTo>
                  <a:lnTo>
                    <a:pt x="688" y="94"/>
                  </a:lnTo>
                  <a:lnTo>
                    <a:pt x="689" y="96"/>
                  </a:lnTo>
                  <a:lnTo>
                    <a:pt x="690" y="97"/>
                  </a:lnTo>
                  <a:lnTo>
                    <a:pt x="691" y="98"/>
                  </a:lnTo>
                  <a:lnTo>
                    <a:pt x="693" y="99"/>
                  </a:lnTo>
                  <a:lnTo>
                    <a:pt x="694" y="100"/>
                  </a:lnTo>
                  <a:lnTo>
                    <a:pt x="695" y="101"/>
                  </a:lnTo>
                  <a:lnTo>
                    <a:pt x="695" y="102"/>
                  </a:lnTo>
                  <a:lnTo>
                    <a:pt x="696" y="102"/>
                  </a:lnTo>
                  <a:lnTo>
                    <a:pt x="697" y="102"/>
                  </a:lnTo>
                  <a:lnTo>
                    <a:pt x="697" y="104"/>
                  </a:lnTo>
                  <a:lnTo>
                    <a:pt x="698" y="104"/>
                  </a:lnTo>
                  <a:lnTo>
                    <a:pt x="699" y="105"/>
                  </a:lnTo>
                  <a:lnTo>
                    <a:pt x="699" y="104"/>
                  </a:lnTo>
                  <a:lnTo>
                    <a:pt x="700" y="104"/>
                  </a:lnTo>
                  <a:lnTo>
                    <a:pt x="700" y="105"/>
                  </a:lnTo>
                  <a:lnTo>
                    <a:pt x="702" y="105"/>
                  </a:lnTo>
                  <a:lnTo>
                    <a:pt x="700" y="106"/>
                  </a:lnTo>
                  <a:lnTo>
                    <a:pt x="700" y="107"/>
                  </a:lnTo>
                  <a:lnTo>
                    <a:pt x="702" y="107"/>
                  </a:lnTo>
                  <a:lnTo>
                    <a:pt x="702" y="108"/>
                  </a:lnTo>
                  <a:lnTo>
                    <a:pt x="703" y="107"/>
                  </a:lnTo>
                  <a:lnTo>
                    <a:pt x="704" y="107"/>
                  </a:lnTo>
                  <a:lnTo>
                    <a:pt x="705" y="107"/>
                  </a:lnTo>
                  <a:lnTo>
                    <a:pt x="705" y="108"/>
                  </a:lnTo>
                  <a:lnTo>
                    <a:pt x="707" y="110"/>
                  </a:lnTo>
                  <a:lnTo>
                    <a:pt x="706" y="110"/>
                  </a:lnTo>
                  <a:lnTo>
                    <a:pt x="705" y="110"/>
                  </a:lnTo>
                  <a:lnTo>
                    <a:pt x="705" y="111"/>
                  </a:lnTo>
                  <a:lnTo>
                    <a:pt x="705" y="113"/>
                  </a:lnTo>
                  <a:lnTo>
                    <a:pt x="704" y="113"/>
                  </a:lnTo>
                  <a:lnTo>
                    <a:pt x="703" y="113"/>
                  </a:lnTo>
                  <a:lnTo>
                    <a:pt x="702" y="113"/>
                  </a:lnTo>
                  <a:lnTo>
                    <a:pt x="700" y="113"/>
                  </a:lnTo>
                  <a:lnTo>
                    <a:pt x="699" y="114"/>
                  </a:lnTo>
                  <a:lnTo>
                    <a:pt x="697" y="114"/>
                  </a:lnTo>
                  <a:lnTo>
                    <a:pt x="696" y="113"/>
                  </a:lnTo>
                  <a:lnTo>
                    <a:pt x="696" y="114"/>
                  </a:lnTo>
                  <a:lnTo>
                    <a:pt x="695" y="114"/>
                  </a:lnTo>
                  <a:lnTo>
                    <a:pt x="691" y="115"/>
                  </a:lnTo>
                  <a:lnTo>
                    <a:pt x="689" y="115"/>
                  </a:lnTo>
                  <a:lnTo>
                    <a:pt x="688" y="115"/>
                  </a:lnTo>
                  <a:lnTo>
                    <a:pt x="684" y="118"/>
                  </a:lnTo>
                  <a:lnTo>
                    <a:pt x="682" y="118"/>
                  </a:lnTo>
                  <a:lnTo>
                    <a:pt x="680" y="117"/>
                  </a:lnTo>
                  <a:lnTo>
                    <a:pt x="679" y="117"/>
                  </a:lnTo>
                  <a:lnTo>
                    <a:pt x="678" y="116"/>
                  </a:lnTo>
                  <a:lnTo>
                    <a:pt x="677" y="115"/>
                  </a:lnTo>
                  <a:lnTo>
                    <a:pt x="676" y="115"/>
                  </a:lnTo>
                  <a:lnTo>
                    <a:pt x="676" y="114"/>
                  </a:lnTo>
                  <a:lnTo>
                    <a:pt x="674" y="114"/>
                  </a:lnTo>
                  <a:lnTo>
                    <a:pt x="673" y="114"/>
                  </a:lnTo>
                  <a:lnTo>
                    <a:pt x="672" y="113"/>
                  </a:lnTo>
                  <a:lnTo>
                    <a:pt x="671" y="111"/>
                  </a:lnTo>
                  <a:lnTo>
                    <a:pt x="671" y="110"/>
                  </a:lnTo>
                  <a:lnTo>
                    <a:pt x="670" y="110"/>
                  </a:lnTo>
                  <a:lnTo>
                    <a:pt x="669" y="111"/>
                  </a:lnTo>
                  <a:lnTo>
                    <a:pt x="668" y="113"/>
                  </a:lnTo>
                  <a:lnTo>
                    <a:pt x="669" y="113"/>
                  </a:lnTo>
                  <a:lnTo>
                    <a:pt x="669" y="114"/>
                  </a:lnTo>
                  <a:lnTo>
                    <a:pt x="669" y="115"/>
                  </a:lnTo>
                  <a:lnTo>
                    <a:pt x="670" y="115"/>
                  </a:lnTo>
                  <a:lnTo>
                    <a:pt x="670" y="116"/>
                  </a:lnTo>
                  <a:lnTo>
                    <a:pt x="670" y="117"/>
                  </a:lnTo>
                  <a:lnTo>
                    <a:pt x="669" y="117"/>
                  </a:lnTo>
                  <a:lnTo>
                    <a:pt x="669" y="118"/>
                  </a:lnTo>
                  <a:lnTo>
                    <a:pt x="668" y="118"/>
                  </a:lnTo>
                  <a:lnTo>
                    <a:pt x="668" y="119"/>
                  </a:lnTo>
                  <a:lnTo>
                    <a:pt x="669" y="119"/>
                  </a:lnTo>
                  <a:lnTo>
                    <a:pt x="667" y="121"/>
                  </a:lnTo>
                  <a:lnTo>
                    <a:pt x="665" y="121"/>
                  </a:lnTo>
                  <a:lnTo>
                    <a:pt x="664" y="121"/>
                  </a:lnTo>
                  <a:lnTo>
                    <a:pt x="663" y="119"/>
                  </a:lnTo>
                  <a:lnTo>
                    <a:pt x="662" y="119"/>
                  </a:lnTo>
                  <a:lnTo>
                    <a:pt x="661" y="119"/>
                  </a:lnTo>
                  <a:lnTo>
                    <a:pt x="659" y="117"/>
                  </a:lnTo>
                  <a:lnTo>
                    <a:pt x="656" y="115"/>
                  </a:lnTo>
                  <a:lnTo>
                    <a:pt x="654" y="114"/>
                  </a:lnTo>
                  <a:lnTo>
                    <a:pt x="653" y="114"/>
                  </a:lnTo>
                  <a:lnTo>
                    <a:pt x="652" y="114"/>
                  </a:lnTo>
                  <a:lnTo>
                    <a:pt x="645" y="114"/>
                  </a:lnTo>
                  <a:lnTo>
                    <a:pt x="643" y="114"/>
                  </a:lnTo>
                  <a:lnTo>
                    <a:pt x="642" y="114"/>
                  </a:lnTo>
                  <a:lnTo>
                    <a:pt x="638" y="114"/>
                  </a:lnTo>
                  <a:lnTo>
                    <a:pt x="637" y="114"/>
                  </a:lnTo>
                  <a:lnTo>
                    <a:pt x="636" y="113"/>
                  </a:lnTo>
                  <a:lnTo>
                    <a:pt x="635" y="113"/>
                  </a:lnTo>
                  <a:lnTo>
                    <a:pt x="634" y="114"/>
                  </a:lnTo>
                  <a:lnTo>
                    <a:pt x="633" y="114"/>
                  </a:lnTo>
                  <a:lnTo>
                    <a:pt x="631" y="114"/>
                  </a:lnTo>
                  <a:lnTo>
                    <a:pt x="630" y="114"/>
                  </a:lnTo>
                  <a:lnTo>
                    <a:pt x="628" y="111"/>
                  </a:lnTo>
                  <a:lnTo>
                    <a:pt x="628" y="113"/>
                  </a:lnTo>
                  <a:lnTo>
                    <a:pt x="627" y="113"/>
                  </a:lnTo>
                  <a:lnTo>
                    <a:pt x="627" y="114"/>
                  </a:lnTo>
                  <a:lnTo>
                    <a:pt x="627" y="115"/>
                  </a:lnTo>
                  <a:lnTo>
                    <a:pt x="626" y="115"/>
                  </a:lnTo>
                  <a:lnTo>
                    <a:pt x="625" y="115"/>
                  </a:lnTo>
                  <a:lnTo>
                    <a:pt x="625" y="116"/>
                  </a:lnTo>
                  <a:lnTo>
                    <a:pt x="624" y="116"/>
                  </a:lnTo>
                  <a:lnTo>
                    <a:pt x="622" y="114"/>
                  </a:lnTo>
                  <a:lnTo>
                    <a:pt x="621" y="114"/>
                  </a:lnTo>
                  <a:lnTo>
                    <a:pt x="621" y="113"/>
                  </a:lnTo>
                  <a:lnTo>
                    <a:pt x="620" y="113"/>
                  </a:lnTo>
                  <a:lnTo>
                    <a:pt x="619" y="113"/>
                  </a:lnTo>
                  <a:lnTo>
                    <a:pt x="618" y="113"/>
                  </a:lnTo>
                  <a:lnTo>
                    <a:pt x="617" y="114"/>
                  </a:lnTo>
                  <a:lnTo>
                    <a:pt x="617" y="113"/>
                  </a:lnTo>
                  <a:lnTo>
                    <a:pt x="614" y="113"/>
                  </a:lnTo>
                  <a:lnTo>
                    <a:pt x="613" y="113"/>
                  </a:lnTo>
                  <a:lnTo>
                    <a:pt x="612" y="114"/>
                  </a:lnTo>
                  <a:lnTo>
                    <a:pt x="611" y="115"/>
                  </a:lnTo>
                  <a:lnTo>
                    <a:pt x="610" y="116"/>
                  </a:lnTo>
                  <a:lnTo>
                    <a:pt x="609" y="116"/>
                  </a:lnTo>
                  <a:lnTo>
                    <a:pt x="608" y="116"/>
                  </a:lnTo>
                  <a:lnTo>
                    <a:pt x="608" y="115"/>
                  </a:lnTo>
                  <a:lnTo>
                    <a:pt x="608" y="114"/>
                  </a:lnTo>
                  <a:lnTo>
                    <a:pt x="607" y="114"/>
                  </a:lnTo>
                  <a:lnTo>
                    <a:pt x="604" y="114"/>
                  </a:lnTo>
                  <a:lnTo>
                    <a:pt x="603" y="113"/>
                  </a:lnTo>
                  <a:lnTo>
                    <a:pt x="603" y="111"/>
                  </a:lnTo>
                  <a:lnTo>
                    <a:pt x="602" y="113"/>
                  </a:lnTo>
                  <a:lnTo>
                    <a:pt x="602" y="114"/>
                  </a:lnTo>
                  <a:lnTo>
                    <a:pt x="602" y="115"/>
                  </a:lnTo>
                  <a:lnTo>
                    <a:pt x="602" y="116"/>
                  </a:lnTo>
                  <a:lnTo>
                    <a:pt x="600" y="117"/>
                  </a:lnTo>
                  <a:lnTo>
                    <a:pt x="600" y="118"/>
                  </a:lnTo>
                  <a:lnTo>
                    <a:pt x="599" y="118"/>
                  </a:lnTo>
                  <a:lnTo>
                    <a:pt x="599" y="117"/>
                  </a:lnTo>
                  <a:lnTo>
                    <a:pt x="598" y="119"/>
                  </a:lnTo>
                  <a:lnTo>
                    <a:pt x="596" y="119"/>
                  </a:lnTo>
                  <a:lnTo>
                    <a:pt x="595" y="119"/>
                  </a:lnTo>
                  <a:lnTo>
                    <a:pt x="595" y="121"/>
                  </a:lnTo>
                  <a:lnTo>
                    <a:pt x="595" y="122"/>
                  </a:lnTo>
                  <a:lnTo>
                    <a:pt x="594" y="125"/>
                  </a:lnTo>
                  <a:lnTo>
                    <a:pt x="594" y="126"/>
                  </a:lnTo>
                  <a:lnTo>
                    <a:pt x="593" y="129"/>
                  </a:lnTo>
                  <a:lnTo>
                    <a:pt x="592" y="130"/>
                  </a:lnTo>
                  <a:lnTo>
                    <a:pt x="592" y="131"/>
                  </a:lnTo>
                  <a:lnTo>
                    <a:pt x="593" y="131"/>
                  </a:lnTo>
                  <a:lnTo>
                    <a:pt x="593" y="132"/>
                  </a:lnTo>
                  <a:lnTo>
                    <a:pt x="593" y="133"/>
                  </a:lnTo>
                  <a:lnTo>
                    <a:pt x="592" y="138"/>
                  </a:lnTo>
                  <a:lnTo>
                    <a:pt x="592" y="139"/>
                  </a:lnTo>
                  <a:lnTo>
                    <a:pt x="592" y="140"/>
                  </a:lnTo>
                  <a:lnTo>
                    <a:pt x="592" y="141"/>
                  </a:lnTo>
                  <a:lnTo>
                    <a:pt x="593" y="143"/>
                  </a:lnTo>
                  <a:lnTo>
                    <a:pt x="593" y="144"/>
                  </a:lnTo>
                  <a:lnTo>
                    <a:pt x="593" y="146"/>
                  </a:lnTo>
                  <a:lnTo>
                    <a:pt x="593" y="147"/>
                  </a:lnTo>
                  <a:lnTo>
                    <a:pt x="594" y="148"/>
                  </a:lnTo>
                  <a:lnTo>
                    <a:pt x="593" y="148"/>
                  </a:lnTo>
                  <a:lnTo>
                    <a:pt x="592" y="148"/>
                  </a:lnTo>
                  <a:lnTo>
                    <a:pt x="591" y="149"/>
                  </a:lnTo>
                  <a:lnTo>
                    <a:pt x="591" y="150"/>
                  </a:lnTo>
                  <a:lnTo>
                    <a:pt x="590" y="156"/>
                  </a:lnTo>
                  <a:lnTo>
                    <a:pt x="590" y="157"/>
                  </a:lnTo>
                  <a:lnTo>
                    <a:pt x="590" y="158"/>
                  </a:lnTo>
                  <a:lnTo>
                    <a:pt x="591" y="158"/>
                  </a:lnTo>
                  <a:lnTo>
                    <a:pt x="590" y="160"/>
                  </a:lnTo>
                  <a:lnTo>
                    <a:pt x="588" y="160"/>
                  </a:lnTo>
                  <a:lnTo>
                    <a:pt x="588" y="163"/>
                  </a:lnTo>
                  <a:lnTo>
                    <a:pt x="586" y="164"/>
                  </a:lnTo>
                  <a:lnTo>
                    <a:pt x="584" y="164"/>
                  </a:lnTo>
                  <a:lnTo>
                    <a:pt x="583" y="165"/>
                  </a:lnTo>
                  <a:lnTo>
                    <a:pt x="582" y="164"/>
                  </a:lnTo>
                  <a:lnTo>
                    <a:pt x="581" y="163"/>
                  </a:lnTo>
                  <a:lnTo>
                    <a:pt x="579" y="164"/>
                  </a:lnTo>
                  <a:lnTo>
                    <a:pt x="579" y="165"/>
                  </a:lnTo>
                  <a:lnTo>
                    <a:pt x="578" y="165"/>
                  </a:lnTo>
                  <a:lnTo>
                    <a:pt x="576" y="167"/>
                  </a:lnTo>
                  <a:lnTo>
                    <a:pt x="575" y="168"/>
                  </a:lnTo>
                  <a:lnTo>
                    <a:pt x="575" y="169"/>
                  </a:lnTo>
                  <a:lnTo>
                    <a:pt x="574" y="171"/>
                  </a:lnTo>
                  <a:lnTo>
                    <a:pt x="575" y="172"/>
                  </a:lnTo>
                  <a:lnTo>
                    <a:pt x="575" y="173"/>
                  </a:lnTo>
                  <a:lnTo>
                    <a:pt x="575" y="174"/>
                  </a:lnTo>
                  <a:lnTo>
                    <a:pt x="574" y="174"/>
                  </a:lnTo>
                  <a:lnTo>
                    <a:pt x="574" y="175"/>
                  </a:lnTo>
                  <a:lnTo>
                    <a:pt x="574" y="176"/>
                  </a:lnTo>
                  <a:lnTo>
                    <a:pt x="574" y="177"/>
                  </a:lnTo>
                  <a:lnTo>
                    <a:pt x="574" y="179"/>
                  </a:lnTo>
                  <a:lnTo>
                    <a:pt x="574" y="180"/>
                  </a:lnTo>
                  <a:lnTo>
                    <a:pt x="575" y="180"/>
                  </a:lnTo>
                  <a:lnTo>
                    <a:pt x="575" y="179"/>
                  </a:lnTo>
                  <a:lnTo>
                    <a:pt x="576" y="179"/>
                  </a:lnTo>
                  <a:lnTo>
                    <a:pt x="577" y="179"/>
                  </a:lnTo>
                  <a:lnTo>
                    <a:pt x="577" y="180"/>
                  </a:lnTo>
                  <a:lnTo>
                    <a:pt x="578" y="180"/>
                  </a:lnTo>
                  <a:lnTo>
                    <a:pt x="578" y="181"/>
                  </a:lnTo>
                  <a:lnTo>
                    <a:pt x="579" y="182"/>
                  </a:lnTo>
                  <a:lnTo>
                    <a:pt x="578" y="183"/>
                  </a:lnTo>
                  <a:lnTo>
                    <a:pt x="577" y="183"/>
                  </a:lnTo>
                  <a:lnTo>
                    <a:pt x="576" y="183"/>
                  </a:lnTo>
                  <a:lnTo>
                    <a:pt x="575" y="184"/>
                  </a:lnTo>
                  <a:lnTo>
                    <a:pt x="574" y="185"/>
                  </a:lnTo>
                  <a:lnTo>
                    <a:pt x="573" y="186"/>
                  </a:lnTo>
                  <a:lnTo>
                    <a:pt x="572" y="188"/>
                  </a:lnTo>
                  <a:lnTo>
                    <a:pt x="570" y="188"/>
                  </a:lnTo>
                  <a:lnTo>
                    <a:pt x="569" y="188"/>
                  </a:lnTo>
                  <a:lnTo>
                    <a:pt x="568" y="188"/>
                  </a:lnTo>
                  <a:lnTo>
                    <a:pt x="568" y="189"/>
                  </a:lnTo>
                  <a:lnTo>
                    <a:pt x="568" y="190"/>
                  </a:lnTo>
                  <a:lnTo>
                    <a:pt x="568" y="191"/>
                  </a:lnTo>
                  <a:lnTo>
                    <a:pt x="567" y="191"/>
                  </a:lnTo>
                  <a:lnTo>
                    <a:pt x="565" y="191"/>
                  </a:lnTo>
                  <a:lnTo>
                    <a:pt x="564" y="192"/>
                  </a:lnTo>
                  <a:lnTo>
                    <a:pt x="562" y="193"/>
                  </a:lnTo>
                  <a:lnTo>
                    <a:pt x="562" y="196"/>
                  </a:lnTo>
                  <a:lnTo>
                    <a:pt x="562" y="197"/>
                  </a:lnTo>
                  <a:lnTo>
                    <a:pt x="562" y="198"/>
                  </a:lnTo>
                  <a:lnTo>
                    <a:pt x="562" y="199"/>
                  </a:lnTo>
                  <a:lnTo>
                    <a:pt x="564" y="200"/>
                  </a:lnTo>
                  <a:lnTo>
                    <a:pt x="565" y="200"/>
                  </a:lnTo>
                  <a:lnTo>
                    <a:pt x="566" y="200"/>
                  </a:lnTo>
                  <a:lnTo>
                    <a:pt x="566" y="201"/>
                  </a:lnTo>
                  <a:lnTo>
                    <a:pt x="565" y="202"/>
                  </a:lnTo>
                  <a:lnTo>
                    <a:pt x="565" y="203"/>
                  </a:lnTo>
                  <a:lnTo>
                    <a:pt x="565" y="205"/>
                  </a:lnTo>
                  <a:lnTo>
                    <a:pt x="565" y="206"/>
                  </a:lnTo>
                  <a:lnTo>
                    <a:pt x="562" y="206"/>
                  </a:lnTo>
                  <a:lnTo>
                    <a:pt x="560" y="207"/>
                  </a:lnTo>
                  <a:lnTo>
                    <a:pt x="559" y="207"/>
                  </a:lnTo>
                  <a:lnTo>
                    <a:pt x="559" y="208"/>
                  </a:lnTo>
                  <a:lnTo>
                    <a:pt x="559" y="209"/>
                  </a:lnTo>
                  <a:lnTo>
                    <a:pt x="559" y="210"/>
                  </a:lnTo>
                  <a:lnTo>
                    <a:pt x="559" y="213"/>
                  </a:lnTo>
                  <a:lnTo>
                    <a:pt x="558" y="215"/>
                  </a:lnTo>
                  <a:lnTo>
                    <a:pt x="557" y="216"/>
                  </a:lnTo>
                  <a:lnTo>
                    <a:pt x="557" y="217"/>
                  </a:lnTo>
                  <a:lnTo>
                    <a:pt x="556" y="218"/>
                  </a:lnTo>
                  <a:lnTo>
                    <a:pt x="555" y="218"/>
                  </a:lnTo>
                  <a:lnTo>
                    <a:pt x="555" y="219"/>
                  </a:lnTo>
                  <a:lnTo>
                    <a:pt x="556" y="221"/>
                  </a:lnTo>
                  <a:lnTo>
                    <a:pt x="556" y="222"/>
                  </a:lnTo>
                  <a:lnTo>
                    <a:pt x="555" y="222"/>
                  </a:lnTo>
                  <a:lnTo>
                    <a:pt x="555" y="223"/>
                  </a:lnTo>
                  <a:lnTo>
                    <a:pt x="553" y="223"/>
                  </a:lnTo>
                  <a:lnTo>
                    <a:pt x="552" y="223"/>
                  </a:lnTo>
                  <a:lnTo>
                    <a:pt x="550" y="221"/>
                  </a:lnTo>
                  <a:lnTo>
                    <a:pt x="549" y="219"/>
                  </a:lnTo>
                  <a:lnTo>
                    <a:pt x="548" y="219"/>
                  </a:lnTo>
                  <a:lnTo>
                    <a:pt x="542" y="223"/>
                  </a:lnTo>
                  <a:lnTo>
                    <a:pt x="541" y="223"/>
                  </a:lnTo>
                  <a:lnTo>
                    <a:pt x="540" y="223"/>
                  </a:lnTo>
                  <a:lnTo>
                    <a:pt x="540" y="222"/>
                  </a:lnTo>
                  <a:lnTo>
                    <a:pt x="539" y="222"/>
                  </a:lnTo>
                  <a:lnTo>
                    <a:pt x="538" y="222"/>
                  </a:lnTo>
                  <a:lnTo>
                    <a:pt x="536" y="222"/>
                  </a:lnTo>
                  <a:lnTo>
                    <a:pt x="531" y="222"/>
                  </a:lnTo>
                  <a:lnTo>
                    <a:pt x="530" y="223"/>
                  </a:lnTo>
                  <a:lnTo>
                    <a:pt x="527" y="226"/>
                  </a:lnTo>
                  <a:lnTo>
                    <a:pt x="521" y="230"/>
                  </a:lnTo>
                  <a:lnTo>
                    <a:pt x="519" y="230"/>
                  </a:lnTo>
                  <a:lnTo>
                    <a:pt x="517" y="227"/>
                  </a:lnTo>
                  <a:lnTo>
                    <a:pt x="516" y="227"/>
                  </a:lnTo>
                  <a:lnTo>
                    <a:pt x="515" y="227"/>
                  </a:lnTo>
                  <a:lnTo>
                    <a:pt x="514" y="227"/>
                  </a:lnTo>
                  <a:lnTo>
                    <a:pt x="512" y="227"/>
                  </a:lnTo>
                  <a:lnTo>
                    <a:pt x="509" y="225"/>
                  </a:lnTo>
                  <a:lnTo>
                    <a:pt x="507" y="225"/>
                  </a:lnTo>
                  <a:lnTo>
                    <a:pt x="505" y="224"/>
                  </a:lnTo>
                  <a:lnTo>
                    <a:pt x="504" y="224"/>
                  </a:lnTo>
                  <a:lnTo>
                    <a:pt x="502" y="224"/>
                  </a:lnTo>
                  <a:lnTo>
                    <a:pt x="501" y="223"/>
                  </a:lnTo>
                  <a:lnTo>
                    <a:pt x="500" y="223"/>
                  </a:lnTo>
                  <a:lnTo>
                    <a:pt x="499" y="223"/>
                  </a:lnTo>
                  <a:lnTo>
                    <a:pt x="497" y="223"/>
                  </a:lnTo>
                  <a:lnTo>
                    <a:pt x="496" y="223"/>
                  </a:lnTo>
                  <a:lnTo>
                    <a:pt x="497" y="222"/>
                  </a:lnTo>
                  <a:lnTo>
                    <a:pt x="497" y="221"/>
                  </a:lnTo>
                  <a:lnTo>
                    <a:pt x="498" y="221"/>
                  </a:lnTo>
                  <a:lnTo>
                    <a:pt x="498" y="219"/>
                  </a:lnTo>
                  <a:lnTo>
                    <a:pt x="498" y="218"/>
                  </a:lnTo>
                  <a:lnTo>
                    <a:pt x="497" y="218"/>
                  </a:lnTo>
                  <a:lnTo>
                    <a:pt x="496" y="217"/>
                  </a:lnTo>
                  <a:lnTo>
                    <a:pt x="493" y="217"/>
                  </a:lnTo>
                  <a:lnTo>
                    <a:pt x="492" y="217"/>
                  </a:lnTo>
                  <a:lnTo>
                    <a:pt x="491" y="217"/>
                  </a:lnTo>
                  <a:lnTo>
                    <a:pt x="490" y="217"/>
                  </a:lnTo>
                  <a:lnTo>
                    <a:pt x="490" y="218"/>
                  </a:lnTo>
                  <a:lnTo>
                    <a:pt x="489" y="218"/>
                  </a:lnTo>
                  <a:lnTo>
                    <a:pt x="488" y="218"/>
                  </a:lnTo>
                  <a:lnTo>
                    <a:pt x="478" y="217"/>
                  </a:lnTo>
                  <a:lnTo>
                    <a:pt x="476" y="217"/>
                  </a:lnTo>
                  <a:lnTo>
                    <a:pt x="475" y="218"/>
                  </a:lnTo>
                  <a:lnTo>
                    <a:pt x="474" y="219"/>
                  </a:lnTo>
                  <a:lnTo>
                    <a:pt x="472" y="219"/>
                  </a:lnTo>
                  <a:lnTo>
                    <a:pt x="471" y="219"/>
                  </a:lnTo>
                  <a:lnTo>
                    <a:pt x="466" y="222"/>
                  </a:lnTo>
                  <a:lnTo>
                    <a:pt x="466" y="223"/>
                  </a:lnTo>
                  <a:lnTo>
                    <a:pt x="465" y="224"/>
                  </a:lnTo>
                  <a:lnTo>
                    <a:pt x="466" y="224"/>
                  </a:lnTo>
                  <a:lnTo>
                    <a:pt x="466" y="225"/>
                  </a:lnTo>
                  <a:lnTo>
                    <a:pt x="465" y="227"/>
                  </a:lnTo>
                  <a:lnTo>
                    <a:pt x="464" y="233"/>
                  </a:lnTo>
                  <a:lnTo>
                    <a:pt x="463" y="233"/>
                  </a:lnTo>
                  <a:lnTo>
                    <a:pt x="462" y="234"/>
                  </a:lnTo>
                  <a:lnTo>
                    <a:pt x="458" y="234"/>
                  </a:lnTo>
                  <a:lnTo>
                    <a:pt x="456" y="234"/>
                  </a:lnTo>
                  <a:lnTo>
                    <a:pt x="453" y="239"/>
                  </a:lnTo>
                  <a:lnTo>
                    <a:pt x="450" y="239"/>
                  </a:lnTo>
                  <a:lnTo>
                    <a:pt x="449" y="239"/>
                  </a:lnTo>
                  <a:lnTo>
                    <a:pt x="448" y="238"/>
                  </a:lnTo>
                  <a:lnTo>
                    <a:pt x="447" y="238"/>
                  </a:lnTo>
                  <a:lnTo>
                    <a:pt x="446" y="238"/>
                  </a:lnTo>
                  <a:lnTo>
                    <a:pt x="443" y="239"/>
                  </a:lnTo>
                  <a:lnTo>
                    <a:pt x="441" y="240"/>
                  </a:lnTo>
                  <a:lnTo>
                    <a:pt x="440" y="239"/>
                  </a:lnTo>
                  <a:lnTo>
                    <a:pt x="440" y="238"/>
                  </a:lnTo>
                  <a:lnTo>
                    <a:pt x="439" y="238"/>
                  </a:lnTo>
                  <a:lnTo>
                    <a:pt x="438" y="239"/>
                  </a:lnTo>
                  <a:lnTo>
                    <a:pt x="437" y="239"/>
                  </a:lnTo>
                  <a:lnTo>
                    <a:pt x="436" y="239"/>
                  </a:lnTo>
                  <a:lnTo>
                    <a:pt x="430" y="236"/>
                  </a:lnTo>
                  <a:lnTo>
                    <a:pt x="430" y="235"/>
                  </a:lnTo>
                  <a:lnTo>
                    <a:pt x="421" y="238"/>
                  </a:lnTo>
                  <a:lnTo>
                    <a:pt x="419" y="238"/>
                  </a:lnTo>
                  <a:lnTo>
                    <a:pt x="418" y="239"/>
                  </a:lnTo>
                  <a:lnTo>
                    <a:pt x="417" y="239"/>
                  </a:lnTo>
                  <a:lnTo>
                    <a:pt x="415" y="241"/>
                  </a:lnTo>
                  <a:lnTo>
                    <a:pt x="414" y="241"/>
                  </a:lnTo>
                  <a:lnTo>
                    <a:pt x="414" y="242"/>
                  </a:lnTo>
                  <a:lnTo>
                    <a:pt x="413" y="242"/>
                  </a:lnTo>
                  <a:lnTo>
                    <a:pt x="412" y="242"/>
                  </a:lnTo>
                  <a:lnTo>
                    <a:pt x="411" y="242"/>
                  </a:lnTo>
                  <a:lnTo>
                    <a:pt x="411" y="243"/>
                  </a:lnTo>
                  <a:lnTo>
                    <a:pt x="410" y="243"/>
                  </a:lnTo>
                  <a:lnTo>
                    <a:pt x="409" y="243"/>
                  </a:lnTo>
                  <a:lnTo>
                    <a:pt x="409" y="242"/>
                  </a:lnTo>
                  <a:lnTo>
                    <a:pt x="409" y="243"/>
                  </a:lnTo>
                  <a:lnTo>
                    <a:pt x="407" y="243"/>
                  </a:lnTo>
                  <a:lnTo>
                    <a:pt x="406" y="244"/>
                  </a:lnTo>
                  <a:lnTo>
                    <a:pt x="404" y="244"/>
                  </a:lnTo>
                  <a:lnTo>
                    <a:pt x="403" y="243"/>
                  </a:lnTo>
                  <a:lnTo>
                    <a:pt x="401" y="242"/>
                  </a:lnTo>
                  <a:lnTo>
                    <a:pt x="400" y="240"/>
                  </a:lnTo>
                  <a:lnTo>
                    <a:pt x="398" y="240"/>
                  </a:lnTo>
                  <a:lnTo>
                    <a:pt x="398" y="239"/>
                  </a:lnTo>
                  <a:lnTo>
                    <a:pt x="396" y="239"/>
                  </a:lnTo>
                  <a:lnTo>
                    <a:pt x="395" y="239"/>
                  </a:lnTo>
                  <a:lnTo>
                    <a:pt x="395" y="238"/>
                  </a:lnTo>
                  <a:lnTo>
                    <a:pt x="393" y="234"/>
                  </a:lnTo>
                  <a:lnTo>
                    <a:pt x="393" y="233"/>
                  </a:lnTo>
                  <a:lnTo>
                    <a:pt x="392" y="232"/>
                  </a:lnTo>
                  <a:lnTo>
                    <a:pt x="391" y="232"/>
                  </a:lnTo>
                  <a:lnTo>
                    <a:pt x="389" y="232"/>
                  </a:lnTo>
                  <a:lnTo>
                    <a:pt x="388" y="231"/>
                  </a:lnTo>
                  <a:lnTo>
                    <a:pt x="387" y="231"/>
                  </a:lnTo>
                  <a:lnTo>
                    <a:pt x="386" y="230"/>
                  </a:lnTo>
                  <a:lnTo>
                    <a:pt x="386" y="228"/>
                  </a:lnTo>
                  <a:lnTo>
                    <a:pt x="385" y="228"/>
                  </a:lnTo>
                  <a:lnTo>
                    <a:pt x="384" y="227"/>
                  </a:lnTo>
                  <a:lnTo>
                    <a:pt x="384" y="226"/>
                  </a:lnTo>
                  <a:lnTo>
                    <a:pt x="383" y="225"/>
                  </a:lnTo>
                  <a:lnTo>
                    <a:pt x="383" y="224"/>
                  </a:lnTo>
                  <a:lnTo>
                    <a:pt x="381" y="224"/>
                  </a:lnTo>
                  <a:lnTo>
                    <a:pt x="380" y="224"/>
                  </a:lnTo>
                  <a:lnTo>
                    <a:pt x="379" y="224"/>
                  </a:lnTo>
                  <a:lnTo>
                    <a:pt x="379" y="223"/>
                  </a:lnTo>
                  <a:lnTo>
                    <a:pt x="378" y="222"/>
                  </a:lnTo>
                  <a:lnTo>
                    <a:pt x="377" y="222"/>
                  </a:lnTo>
                  <a:lnTo>
                    <a:pt x="377" y="221"/>
                  </a:lnTo>
                  <a:lnTo>
                    <a:pt x="374" y="217"/>
                  </a:lnTo>
                  <a:lnTo>
                    <a:pt x="372" y="216"/>
                  </a:lnTo>
                  <a:lnTo>
                    <a:pt x="372" y="215"/>
                  </a:lnTo>
                  <a:lnTo>
                    <a:pt x="372" y="214"/>
                  </a:lnTo>
                  <a:lnTo>
                    <a:pt x="372" y="210"/>
                  </a:lnTo>
                  <a:lnTo>
                    <a:pt x="372" y="209"/>
                  </a:lnTo>
                  <a:lnTo>
                    <a:pt x="371" y="209"/>
                  </a:lnTo>
                  <a:lnTo>
                    <a:pt x="370" y="209"/>
                  </a:lnTo>
                  <a:lnTo>
                    <a:pt x="369" y="209"/>
                  </a:lnTo>
                  <a:lnTo>
                    <a:pt x="369" y="208"/>
                  </a:lnTo>
                  <a:lnTo>
                    <a:pt x="368" y="208"/>
                  </a:lnTo>
                  <a:lnTo>
                    <a:pt x="368" y="207"/>
                  </a:lnTo>
                  <a:lnTo>
                    <a:pt x="368" y="206"/>
                  </a:lnTo>
                  <a:lnTo>
                    <a:pt x="368" y="205"/>
                  </a:lnTo>
                  <a:lnTo>
                    <a:pt x="369" y="203"/>
                  </a:lnTo>
                  <a:lnTo>
                    <a:pt x="370" y="202"/>
                  </a:lnTo>
                  <a:lnTo>
                    <a:pt x="371" y="200"/>
                  </a:lnTo>
                  <a:lnTo>
                    <a:pt x="372" y="198"/>
                  </a:lnTo>
                  <a:lnTo>
                    <a:pt x="372" y="199"/>
                  </a:lnTo>
                  <a:lnTo>
                    <a:pt x="372" y="200"/>
                  </a:lnTo>
                  <a:lnTo>
                    <a:pt x="372" y="201"/>
                  </a:lnTo>
                  <a:lnTo>
                    <a:pt x="372" y="202"/>
                  </a:lnTo>
                  <a:lnTo>
                    <a:pt x="372" y="203"/>
                  </a:lnTo>
                  <a:lnTo>
                    <a:pt x="372" y="205"/>
                  </a:lnTo>
                  <a:lnTo>
                    <a:pt x="374" y="206"/>
                  </a:lnTo>
                  <a:lnTo>
                    <a:pt x="375" y="207"/>
                  </a:lnTo>
                  <a:lnTo>
                    <a:pt x="376" y="207"/>
                  </a:lnTo>
                  <a:lnTo>
                    <a:pt x="378" y="208"/>
                  </a:lnTo>
                  <a:lnTo>
                    <a:pt x="379" y="209"/>
                  </a:lnTo>
                  <a:lnTo>
                    <a:pt x="380" y="210"/>
                  </a:lnTo>
                  <a:lnTo>
                    <a:pt x="381" y="210"/>
                  </a:lnTo>
                  <a:lnTo>
                    <a:pt x="381" y="211"/>
                  </a:lnTo>
                  <a:lnTo>
                    <a:pt x="383" y="213"/>
                  </a:lnTo>
                  <a:lnTo>
                    <a:pt x="384" y="213"/>
                  </a:lnTo>
                  <a:lnTo>
                    <a:pt x="385" y="213"/>
                  </a:lnTo>
                  <a:lnTo>
                    <a:pt x="386" y="213"/>
                  </a:lnTo>
                  <a:lnTo>
                    <a:pt x="387" y="213"/>
                  </a:lnTo>
                  <a:lnTo>
                    <a:pt x="392" y="213"/>
                  </a:lnTo>
                  <a:lnTo>
                    <a:pt x="393" y="213"/>
                  </a:lnTo>
                  <a:lnTo>
                    <a:pt x="393" y="214"/>
                  </a:lnTo>
                  <a:lnTo>
                    <a:pt x="394" y="213"/>
                  </a:lnTo>
                  <a:lnTo>
                    <a:pt x="395" y="213"/>
                  </a:lnTo>
                  <a:lnTo>
                    <a:pt x="396" y="214"/>
                  </a:lnTo>
                  <a:lnTo>
                    <a:pt x="396" y="213"/>
                  </a:lnTo>
                  <a:lnTo>
                    <a:pt x="397" y="213"/>
                  </a:lnTo>
                  <a:lnTo>
                    <a:pt x="397" y="211"/>
                  </a:lnTo>
                  <a:lnTo>
                    <a:pt x="396" y="211"/>
                  </a:lnTo>
                  <a:lnTo>
                    <a:pt x="396" y="210"/>
                  </a:lnTo>
                  <a:lnTo>
                    <a:pt x="397" y="209"/>
                  </a:lnTo>
                  <a:lnTo>
                    <a:pt x="398" y="209"/>
                  </a:lnTo>
                  <a:lnTo>
                    <a:pt x="398" y="210"/>
                  </a:lnTo>
                  <a:lnTo>
                    <a:pt x="398" y="211"/>
                  </a:lnTo>
                  <a:lnTo>
                    <a:pt x="400" y="211"/>
                  </a:lnTo>
                  <a:lnTo>
                    <a:pt x="400" y="213"/>
                  </a:lnTo>
                  <a:lnTo>
                    <a:pt x="401" y="213"/>
                  </a:lnTo>
                  <a:lnTo>
                    <a:pt x="402" y="213"/>
                  </a:lnTo>
                  <a:lnTo>
                    <a:pt x="402" y="211"/>
                  </a:lnTo>
                  <a:lnTo>
                    <a:pt x="403" y="211"/>
                  </a:lnTo>
                  <a:lnTo>
                    <a:pt x="404" y="211"/>
                  </a:lnTo>
                  <a:lnTo>
                    <a:pt x="405" y="211"/>
                  </a:lnTo>
                  <a:lnTo>
                    <a:pt x="404" y="213"/>
                  </a:lnTo>
                  <a:lnTo>
                    <a:pt x="404" y="214"/>
                  </a:lnTo>
                  <a:lnTo>
                    <a:pt x="404" y="215"/>
                  </a:lnTo>
                  <a:lnTo>
                    <a:pt x="403" y="215"/>
                  </a:lnTo>
                  <a:lnTo>
                    <a:pt x="403" y="216"/>
                  </a:lnTo>
                  <a:lnTo>
                    <a:pt x="404" y="215"/>
                  </a:lnTo>
                  <a:lnTo>
                    <a:pt x="405" y="215"/>
                  </a:lnTo>
                  <a:lnTo>
                    <a:pt x="405" y="216"/>
                  </a:lnTo>
                  <a:lnTo>
                    <a:pt x="406" y="216"/>
                  </a:lnTo>
                  <a:lnTo>
                    <a:pt x="407" y="216"/>
                  </a:lnTo>
                  <a:lnTo>
                    <a:pt x="410" y="217"/>
                  </a:lnTo>
                  <a:lnTo>
                    <a:pt x="412" y="217"/>
                  </a:lnTo>
                  <a:lnTo>
                    <a:pt x="412" y="218"/>
                  </a:lnTo>
                  <a:lnTo>
                    <a:pt x="413" y="219"/>
                  </a:lnTo>
                  <a:lnTo>
                    <a:pt x="413" y="221"/>
                  </a:lnTo>
                  <a:lnTo>
                    <a:pt x="412" y="221"/>
                  </a:lnTo>
                  <a:lnTo>
                    <a:pt x="411" y="222"/>
                  </a:lnTo>
                  <a:lnTo>
                    <a:pt x="412" y="222"/>
                  </a:lnTo>
                  <a:lnTo>
                    <a:pt x="413" y="222"/>
                  </a:lnTo>
                  <a:lnTo>
                    <a:pt x="414" y="221"/>
                  </a:lnTo>
                  <a:lnTo>
                    <a:pt x="414" y="219"/>
                  </a:lnTo>
                  <a:lnTo>
                    <a:pt x="414" y="218"/>
                  </a:lnTo>
                  <a:lnTo>
                    <a:pt x="415" y="217"/>
                  </a:lnTo>
                  <a:lnTo>
                    <a:pt x="417" y="217"/>
                  </a:lnTo>
                  <a:lnTo>
                    <a:pt x="420" y="218"/>
                  </a:lnTo>
                  <a:lnTo>
                    <a:pt x="421" y="219"/>
                  </a:lnTo>
                  <a:lnTo>
                    <a:pt x="424" y="223"/>
                  </a:lnTo>
                  <a:lnTo>
                    <a:pt x="426" y="224"/>
                  </a:lnTo>
                  <a:lnTo>
                    <a:pt x="428" y="225"/>
                  </a:lnTo>
                  <a:lnTo>
                    <a:pt x="429" y="225"/>
                  </a:lnTo>
                  <a:lnTo>
                    <a:pt x="430" y="224"/>
                  </a:lnTo>
                  <a:lnTo>
                    <a:pt x="431" y="224"/>
                  </a:lnTo>
                  <a:lnTo>
                    <a:pt x="432" y="224"/>
                  </a:lnTo>
                  <a:lnTo>
                    <a:pt x="433" y="225"/>
                  </a:lnTo>
                  <a:lnTo>
                    <a:pt x="436" y="226"/>
                  </a:lnTo>
                  <a:lnTo>
                    <a:pt x="437" y="225"/>
                  </a:lnTo>
                  <a:lnTo>
                    <a:pt x="436" y="225"/>
                  </a:lnTo>
                  <a:lnTo>
                    <a:pt x="435" y="225"/>
                  </a:lnTo>
                  <a:lnTo>
                    <a:pt x="435" y="224"/>
                  </a:lnTo>
                  <a:lnTo>
                    <a:pt x="433" y="224"/>
                  </a:lnTo>
                  <a:lnTo>
                    <a:pt x="433" y="223"/>
                  </a:lnTo>
                  <a:lnTo>
                    <a:pt x="432" y="223"/>
                  </a:lnTo>
                  <a:lnTo>
                    <a:pt x="431" y="223"/>
                  </a:lnTo>
                  <a:lnTo>
                    <a:pt x="430" y="224"/>
                  </a:lnTo>
                  <a:lnTo>
                    <a:pt x="429" y="224"/>
                  </a:lnTo>
                  <a:lnTo>
                    <a:pt x="428" y="223"/>
                  </a:lnTo>
                  <a:lnTo>
                    <a:pt x="427" y="222"/>
                  </a:lnTo>
                  <a:lnTo>
                    <a:pt x="424" y="222"/>
                  </a:lnTo>
                  <a:lnTo>
                    <a:pt x="424" y="221"/>
                  </a:lnTo>
                  <a:lnTo>
                    <a:pt x="423" y="219"/>
                  </a:lnTo>
                  <a:lnTo>
                    <a:pt x="423" y="218"/>
                  </a:lnTo>
                  <a:lnTo>
                    <a:pt x="423" y="217"/>
                  </a:lnTo>
                  <a:lnTo>
                    <a:pt x="423" y="216"/>
                  </a:lnTo>
                  <a:lnTo>
                    <a:pt x="423" y="215"/>
                  </a:lnTo>
                  <a:lnTo>
                    <a:pt x="423" y="214"/>
                  </a:lnTo>
                  <a:lnTo>
                    <a:pt x="424" y="214"/>
                  </a:lnTo>
                  <a:lnTo>
                    <a:pt x="426" y="213"/>
                  </a:lnTo>
                  <a:lnTo>
                    <a:pt x="427" y="213"/>
                  </a:lnTo>
                  <a:lnTo>
                    <a:pt x="428" y="214"/>
                  </a:lnTo>
                  <a:lnTo>
                    <a:pt x="429" y="215"/>
                  </a:lnTo>
                  <a:lnTo>
                    <a:pt x="430" y="215"/>
                  </a:lnTo>
                  <a:lnTo>
                    <a:pt x="431" y="215"/>
                  </a:lnTo>
                  <a:lnTo>
                    <a:pt x="431" y="216"/>
                  </a:lnTo>
                  <a:lnTo>
                    <a:pt x="432" y="215"/>
                  </a:lnTo>
                  <a:lnTo>
                    <a:pt x="431" y="215"/>
                  </a:lnTo>
                  <a:lnTo>
                    <a:pt x="430" y="215"/>
                  </a:lnTo>
                  <a:lnTo>
                    <a:pt x="429" y="214"/>
                  </a:lnTo>
                  <a:lnTo>
                    <a:pt x="429" y="213"/>
                  </a:lnTo>
                  <a:lnTo>
                    <a:pt x="428" y="213"/>
                  </a:lnTo>
                  <a:lnTo>
                    <a:pt x="427" y="213"/>
                  </a:lnTo>
                  <a:lnTo>
                    <a:pt x="427" y="210"/>
                  </a:lnTo>
                  <a:lnTo>
                    <a:pt x="426" y="209"/>
                  </a:lnTo>
                  <a:lnTo>
                    <a:pt x="427" y="209"/>
                  </a:lnTo>
                  <a:lnTo>
                    <a:pt x="428" y="209"/>
                  </a:lnTo>
                  <a:lnTo>
                    <a:pt x="427" y="208"/>
                  </a:lnTo>
                  <a:lnTo>
                    <a:pt x="427" y="207"/>
                  </a:lnTo>
                  <a:lnTo>
                    <a:pt x="428" y="206"/>
                  </a:lnTo>
                  <a:lnTo>
                    <a:pt x="429" y="203"/>
                  </a:lnTo>
                  <a:lnTo>
                    <a:pt x="430" y="200"/>
                  </a:lnTo>
                  <a:lnTo>
                    <a:pt x="430" y="199"/>
                  </a:lnTo>
                  <a:lnTo>
                    <a:pt x="431" y="199"/>
                  </a:lnTo>
                  <a:lnTo>
                    <a:pt x="432" y="199"/>
                  </a:lnTo>
                  <a:lnTo>
                    <a:pt x="431" y="198"/>
                  </a:lnTo>
                  <a:lnTo>
                    <a:pt x="431" y="197"/>
                  </a:lnTo>
                  <a:lnTo>
                    <a:pt x="432" y="197"/>
                  </a:lnTo>
                  <a:lnTo>
                    <a:pt x="433" y="197"/>
                  </a:lnTo>
                  <a:lnTo>
                    <a:pt x="435" y="197"/>
                  </a:lnTo>
                  <a:lnTo>
                    <a:pt x="436" y="197"/>
                  </a:lnTo>
                  <a:lnTo>
                    <a:pt x="437" y="196"/>
                  </a:lnTo>
                  <a:lnTo>
                    <a:pt x="436" y="194"/>
                  </a:lnTo>
                  <a:lnTo>
                    <a:pt x="436" y="196"/>
                  </a:lnTo>
                  <a:lnTo>
                    <a:pt x="435" y="197"/>
                  </a:lnTo>
                  <a:lnTo>
                    <a:pt x="433" y="196"/>
                  </a:lnTo>
                  <a:lnTo>
                    <a:pt x="432" y="196"/>
                  </a:lnTo>
                  <a:lnTo>
                    <a:pt x="430" y="196"/>
                  </a:lnTo>
                  <a:lnTo>
                    <a:pt x="429" y="196"/>
                  </a:lnTo>
                  <a:lnTo>
                    <a:pt x="429" y="194"/>
                  </a:lnTo>
                  <a:lnTo>
                    <a:pt x="430" y="193"/>
                  </a:lnTo>
                  <a:lnTo>
                    <a:pt x="431" y="193"/>
                  </a:lnTo>
                  <a:lnTo>
                    <a:pt x="431" y="192"/>
                  </a:lnTo>
                  <a:lnTo>
                    <a:pt x="430" y="192"/>
                  </a:lnTo>
                  <a:lnTo>
                    <a:pt x="429" y="192"/>
                  </a:lnTo>
                  <a:lnTo>
                    <a:pt x="429" y="191"/>
                  </a:lnTo>
                  <a:lnTo>
                    <a:pt x="430" y="190"/>
                  </a:lnTo>
                  <a:lnTo>
                    <a:pt x="430" y="186"/>
                  </a:lnTo>
                  <a:lnTo>
                    <a:pt x="431" y="185"/>
                  </a:lnTo>
                  <a:lnTo>
                    <a:pt x="432" y="185"/>
                  </a:lnTo>
                  <a:lnTo>
                    <a:pt x="432" y="186"/>
                  </a:lnTo>
                  <a:lnTo>
                    <a:pt x="433" y="186"/>
                  </a:lnTo>
                  <a:lnTo>
                    <a:pt x="435" y="186"/>
                  </a:lnTo>
                  <a:lnTo>
                    <a:pt x="435" y="188"/>
                  </a:lnTo>
                  <a:lnTo>
                    <a:pt x="436" y="188"/>
                  </a:lnTo>
                  <a:lnTo>
                    <a:pt x="436" y="189"/>
                  </a:lnTo>
                  <a:lnTo>
                    <a:pt x="437" y="189"/>
                  </a:lnTo>
                  <a:lnTo>
                    <a:pt x="438" y="188"/>
                  </a:lnTo>
                  <a:lnTo>
                    <a:pt x="439" y="188"/>
                  </a:lnTo>
                  <a:lnTo>
                    <a:pt x="440" y="188"/>
                  </a:lnTo>
                  <a:lnTo>
                    <a:pt x="441" y="189"/>
                  </a:lnTo>
                  <a:lnTo>
                    <a:pt x="440" y="188"/>
                  </a:lnTo>
                  <a:lnTo>
                    <a:pt x="440" y="186"/>
                  </a:lnTo>
                  <a:lnTo>
                    <a:pt x="439" y="185"/>
                  </a:lnTo>
                  <a:lnTo>
                    <a:pt x="438" y="185"/>
                  </a:lnTo>
                  <a:lnTo>
                    <a:pt x="438" y="184"/>
                  </a:lnTo>
                  <a:lnTo>
                    <a:pt x="438" y="183"/>
                  </a:lnTo>
                  <a:lnTo>
                    <a:pt x="439" y="183"/>
                  </a:lnTo>
                  <a:lnTo>
                    <a:pt x="440" y="183"/>
                  </a:lnTo>
                  <a:lnTo>
                    <a:pt x="441" y="183"/>
                  </a:lnTo>
                  <a:lnTo>
                    <a:pt x="440" y="182"/>
                  </a:lnTo>
                  <a:lnTo>
                    <a:pt x="439" y="182"/>
                  </a:lnTo>
                  <a:lnTo>
                    <a:pt x="438" y="181"/>
                  </a:lnTo>
                  <a:lnTo>
                    <a:pt x="438" y="180"/>
                  </a:lnTo>
                  <a:lnTo>
                    <a:pt x="439" y="177"/>
                  </a:lnTo>
                  <a:lnTo>
                    <a:pt x="439" y="176"/>
                  </a:lnTo>
                  <a:lnTo>
                    <a:pt x="439" y="175"/>
                  </a:lnTo>
                  <a:lnTo>
                    <a:pt x="443" y="173"/>
                  </a:lnTo>
                  <a:lnTo>
                    <a:pt x="446" y="171"/>
                  </a:lnTo>
                  <a:lnTo>
                    <a:pt x="447" y="169"/>
                  </a:lnTo>
                  <a:lnTo>
                    <a:pt x="455" y="168"/>
                  </a:lnTo>
                  <a:lnTo>
                    <a:pt x="461" y="168"/>
                  </a:lnTo>
                  <a:lnTo>
                    <a:pt x="471" y="165"/>
                  </a:lnTo>
                  <a:lnTo>
                    <a:pt x="481" y="163"/>
                  </a:lnTo>
                  <a:lnTo>
                    <a:pt x="487" y="161"/>
                  </a:lnTo>
                  <a:lnTo>
                    <a:pt x="489" y="160"/>
                  </a:lnTo>
                  <a:lnTo>
                    <a:pt x="490" y="160"/>
                  </a:lnTo>
                  <a:lnTo>
                    <a:pt x="496" y="158"/>
                  </a:lnTo>
                  <a:lnTo>
                    <a:pt x="497" y="158"/>
                  </a:lnTo>
                  <a:lnTo>
                    <a:pt x="499" y="156"/>
                  </a:lnTo>
                  <a:lnTo>
                    <a:pt x="500" y="155"/>
                  </a:lnTo>
                  <a:lnTo>
                    <a:pt x="499" y="154"/>
                  </a:lnTo>
                  <a:lnTo>
                    <a:pt x="500" y="154"/>
                  </a:lnTo>
                  <a:lnTo>
                    <a:pt x="500" y="152"/>
                  </a:lnTo>
                  <a:lnTo>
                    <a:pt x="502" y="151"/>
                  </a:lnTo>
                  <a:lnTo>
                    <a:pt x="504" y="150"/>
                  </a:lnTo>
                  <a:lnTo>
                    <a:pt x="505" y="148"/>
                  </a:lnTo>
                  <a:lnTo>
                    <a:pt x="507" y="146"/>
                  </a:lnTo>
                  <a:lnTo>
                    <a:pt x="508" y="144"/>
                  </a:lnTo>
                  <a:lnTo>
                    <a:pt x="508" y="143"/>
                  </a:lnTo>
                  <a:lnTo>
                    <a:pt x="509" y="142"/>
                  </a:lnTo>
                  <a:lnTo>
                    <a:pt x="512" y="140"/>
                  </a:lnTo>
                  <a:lnTo>
                    <a:pt x="513" y="138"/>
                  </a:lnTo>
                  <a:lnTo>
                    <a:pt x="513" y="136"/>
                  </a:lnTo>
                  <a:lnTo>
                    <a:pt x="513" y="135"/>
                  </a:lnTo>
                  <a:lnTo>
                    <a:pt x="514" y="135"/>
                  </a:lnTo>
                  <a:lnTo>
                    <a:pt x="515" y="134"/>
                  </a:lnTo>
                  <a:lnTo>
                    <a:pt x="524" y="126"/>
                  </a:lnTo>
                  <a:lnTo>
                    <a:pt x="532" y="116"/>
                  </a:lnTo>
                  <a:lnTo>
                    <a:pt x="533" y="115"/>
                  </a:lnTo>
                  <a:lnTo>
                    <a:pt x="533" y="113"/>
                  </a:lnTo>
                  <a:lnTo>
                    <a:pt x="533" y="111"/>
                  </a:lnTo>
                  <a:lnTo>
                    <a:pt x="534" y="110"/>
                  </a:lnTo>
                  <a:lnTo>
                    <a:pt x="534" y="108"/>
                  </a:lnTo>
                  <a:lnTo>
                    <a:pt x="533" y="105"/>
                  </a:lnTo>
                  <a:lnTo>
                    <a:pt x="534" y="104"/>
                  </a:lnTo>
                  <a:lnTo>
                    <a:pt x="536" y="105"/>
                  </a:lnTo>
                  <a:lnTo>
                    <a:pt x="539" y="106"/>
                  </a:lnTo>
                  <a:lnTo>
                    <a:pt x="540" y="106"/>
                  </a:lnTo>
                  <a:lnTo>
                    <a:pt x="541" y="107"/>
                  </a:lnTo>
                  <a:lnTo>
                    <a:pt x="542" y="107"/>
                  </a:lnTo>
                  <a:lnTo>
                    <a:pt x="542" y="108"/>
                  </a:lnTo>
                  <a:lnTo>
                    <a:pt x="543" y="108"/>
                  </a:lnTo>
                  <a:lnTo>
                    <a:pt x="543" y="109"/>
                  </a:lnTo>
                  <a:lnTo>
                    <a:pt x="544" y="109"/>
                  </a:lnTo>
                  <a:lnTo>
                    <a:pt x="544" y="110"/>
                  </a:lnTo>
                  <a:lnTo>
                    <a:pt x="544" y="111"/>
                  </a:lnTo>
                  <a:lnTo>
                    <a:pt x="544" y="113"/>
                  </a:lnTo>
                  <a:lnTo>
                    <a:pt x="545" y="115"/>
                  </a:lnTo>
                  <a:lnTo>
                    <a:pt x="544" y="116"/>
                  </a:lnTo>
                  <a:lnTo>
                    <a:pt x="544" y="117"/>
                  </a:lnTo>
                  <a:lnTo>
                    <a:pt x="545" y="117"/>
                  </a:lnTo>
                  <a:lnTo>
                    <a:pt x="548" y="117"/>
                  </a:lnTo>
                  <a:lnTo>
                    <a:pt x="549" y="117"/>
                  </a:lnTo>
                  <a:lnTo>
                    <a:pt x="550" y="117"/>
                  </a:lnTo>
                  <a:lnTo>
                    <a:pt x="551" y="119"/>
                  </a:lnTo>
                  <a:lnTo>
                    <a:pt x="551" y="121"/>
                  </a:lnTo>
                  <a:lnTo>
                    <a:pt x="552" y="121"/>
                  </a:lnTo>
                  <a:lnTo>
                    <a:pt x="555" y="123"/>
                  </a:lnTo>
                  <a:lnTo>
                    <a:pt x="555" y="124"/>
                  </a:lnTo>
                  <a:lnTo>
                    <a:pt x="556" y="124"/>
                  </a:lnTo>
                  <a:lnTo>
                    <a:pt x="556" y="125"/>
                  </a:lnTo>
                  <a:lnTo>
                    <a:pt x="556" y="126"/>
                  </a:lnTo>
                  <a:lnTo>
                    <a:pt x="558" y="126"/>
                  </a:lnTo>
                  <a:lnTo>
                    <a:pt x="559" y="125"/>
                  </a:lnTo>
                  <a:lnTo>
                    <a:pt x="562" y="122"/>
                  </a:lnTo>
                  <a:lnTo>
                    <a:pt x="562" y="121"/>
                  </a:lnTo>
                  <a:lnTo>
                    <a:pt x="564" y="119"/>
                  </a:lnTo>
                  <a:lnTo>
                    <a:pt x="564" y="118"/>
                  </a:lnTo>
                  <a:lnTo>
                    <a:pt x="565" y="117"/>
                  </a:lnTo>
                  <a:lnTo>
                    <a:pt x="565" y="116"/>
                  </a:lnTo>
                  <a:lnTo>
                    <a:pt x="564" y="117"/>
                  </a:lnTo>
                  <a:lnTo>
                    <a:pt x="564" y="116"/>
                  </a:lnTo>
                  <a:lnTo>
                    <a:pt x="564" y="115"/>
                  </a:lnTo>
                  <a:lnTo>
                    <a:pt x="565" y="115"/>
                  </a:lnTo>
                  <a:lnTo>
                    <a:pt x="565" y="114"/>
                  </a:lnTo>
                  <a:lnTo>
                    <a:pt x="565" y="113"/>
                  </a:lnTo>
                  <a:lnTo>
                    <a:pt x="566" y="111"/>
                  </a:lnTo>
                  <a:lnTo>
                    <a:pt x="566" y="110"/>
                  </a:lnTo>
                  <a:lnTo>
                    <a:pt x="565" y="110"/>
                  </a:lnTo>
                  <a:lnTo>
                    <a:pt x="564" y="110"/>
                  </a:lnTo>
                  <a:lnTo>
                    <a:pt x="564" y="109"/>
                  </a:lnTo>
                  <a:lnTo>
                    <a:pt x="564" y="108"/>
                  </a:lnTo>
                  <a:lnTo>
                    <a:pt x="564" y="104"/>
                  </a:lnTo>
                  <a:lnTo>
                    <a:pt x="562" y="102"/>
                  </a:lnTo>
                  <a:lnTo>
                    <a:pt x="562" y="100"/>
                  </a:lnTo>
                  <a:lnTo>
                    <a:pt x="561" y="100"/>
                  </a:lnTo>
                  <a:lnTo>
                    <a:pt x="561" y="99"/>
                  </a:lnTo>
                  <a:lnTo>
                    <a:pt x="562" y="99"/>
                  </a:lnTo>
                  <a:lnTo>
                    <a:pt x="564" y="98"/>
                  </a:lnTo>
                  <a:lnTo>
                    <a:pt x="565" y="97"/>
                  </a:lnTo>
                  <a:lnTo>
                    <a:pt x="566" y="97"/>
                  </a:lnTo>
                  <a:lnTo>
                    <a:pt x="567" y="96"/>
                  </a:lnTo>
                  <a:lnTo>
                    <a:pt x="568" y="97"/>
                  </a:lnTo>
                  <a:lnTo>
                    <a:pt x="569" y="97"/>
                  </a:lnTo>
                  <a:lnTo>
                    <a:pt x="569" y="96"/>
                  </a:lnTo>
                  <a:lnTo>
                    <a:pt x="569" y="94"/>
                  </a:lnTo>
                  <a:lnTo>
                    <a:pt x="570" y="93"/>
                  </a:lnTo>
                  <a:lnTo>
                    <a:pt x="572" y="93"/>
                  </a:lnTo>
                  <a:lnTo>
                    <a:pt x="572" y="92"/>
                  </a:lnTo>
                  <a:lnTo>
                    <a:pt x="573" y="93"/>
                  </a:lnTo>
                  <a:lnTo>
                    <a:pt x="573" y="94"/>
                  </a:lnTo>
                  <a:lnTo>
                    <a:pt x="573" y="96"/>
                  </a:lnTo>
                  <a:lnTo>
                    <a:pt x="573" y="99"/>
                  </a:lnTo>
                  <a:lnTo>
                    <a:pt x="573" y="101"/>
                  </a:lnTo>
                  <a:lnTo>
                    <a:pt x="573" y="104"/>
                  </a:lnTo>
                  <a:lnTo>
                    <a:pt x="574" y="106"/>
                  </a:lnTo>
                  <a:lnTo>
                    <a:pt x="574" y="108"/>
                  </a:lnTo>
                  <a:lnTo>
                    <a:pt x="575" y="111"/>
                  </a:lnTo>
                  <a:lnTo>
                    <a:pt x="576" y="113"/>
                  </a:lnTo>
                  <a:lnTo>
                    <a:pt x="577" y="113"/>
                  </a:lnTo>
                  <a:lnTo>
                    <a:pt x="578" y="113"/>
                  </a:lnTo>
                  <a:lnTo>
                    <a:pt x="579" y="113"/>
                  </a:lnTo>
                  <a:lnTo>
                    <a:pt x="581" y="114"/>
                  </a:lnTo>
                  <a:lnTo>
                    <a:pt x="582" y="114"/>
                  </a:lnTo>
                  <a:lnTo>
                    <a:pt x="583" y="115"/>
                  </a:lnTo>
                  <a:lnTo>
                    <a:pt x="584" y="115"/>
                  </a:lnTo>
                  <a:lnTo>
                    <a:pt x="585" y="114"/>
                  </a:lnTo>
                  <a:lnTo>
                    <a:pt x="584" y="113"/>
                  </a:lnTo>
                  <a:lnTo>
                    <a:pt x="583" y="111"/>
                  </a:lnTo>
                  <a:lnTo>
                    <a:pt x="582" y="110"/>
                  </a:lnTo>
                  <a:lnTo>
                    <a:pt x="582" y="109"/>
                  </a:lnTo>
                  <a:lnTo>
                    <a:pt x="582" y="107"/>
                  </a:lnTo>
                  <a:lnTo>
                    <a:pt x="582" y="106"/>
                  </a:lnTo>
                  <a:lnTo>
                    <a:pt x="582" y="105"/>
                  </a:lnTo>
                  <a:lnTo>
                    <a:pt x="582" y="104"/>
                  </a:lnTo>
                  <a:lnTo>
                    <a:pt x="582" y="102"/>
                  </a:lnTo>
                  <a:lnTo>
                    <a:pt x="579" y="96"/>
                  </a:lnTo>
                  <a:lnTo>
                    <a:pt x="578" y="94"/>
                  </a:lnTo>
                  <a:lnTo>
                    <a:pt x="577" y="94"/>
                  </a:lnTo>
                  <a:lnTo>
                    <a:pt x="577" y="93"/>
                  </a:lnTo>
                  <a:lnTo>
                    <a:pt x="577" y="92"/>
                  </a:lnTo>
                  <a:lnTo>
                    <a:pt x="578" y="92"/>
                  </a:lnTo>
                  <a:lnTo>
                    <a:pt x="578" y="91"/>
                  </a:lnTo>
                  <a:lnTo>
                    <a:pt x="579" y="91"/>
                  </a:lnTo>
                  <a:lnTo>
                    <a:pt x="581" y="91"/>
                  </a:lnTo>
                  <a:lnTo>
                    <a:pt x="582" y="91"/>
                  </a:lnTo>
                  <a:lnTo>
                    <a:pt x="582" y="92"/>
                  </a:lnTo>
                  <a:lnTo>
                    <a:pt x="583" y="92"/>
                  </a:lnTo>
                  <a:lnTo>
                    <a:pt x="583" y="93"/>
                  </a:lnTo>
                  <a:lnTo>
                    <a:pt x="584" y="93"/>
                  </a:lnTo>
                  <a:lnTo>
                    <a:pt x="585" y="92"/>
                  </a:lnTo>
                  <a:lnTo>
                    <a:pt x="586" y="91"/>
                  </a:lnTo>
                  <a:lnTo>
                    <a:pt x="588" y="90"/>
                  </a:lnTo>
                  <a:lnTo>
                    <a:pt x="590" y="88"/>
                  </a:lnTo>
                  <a:lnTo>
                    <a:pt x="591" y="88"/>
                  </a:lnTo>
                  <a:lnTo>
                    <a:pt x="592" y="87"/>
                  </a:lnTo>
                  <a:lnTo>
                    <a:pt x="593" y="84"/>
                  </a:lnTo>
                  <a:lnTo>
                    <a:pt x="593" y="83"/>
                  </a:lnTo>
                  <a:lnTo>
                    <a:pt x="593" y="82"/>
                  </a:lnTo>
                  <a:lnTo>
                    <a:pt x="594" y="82"/>
                  </a:lnTo>
                  <a:lnTo>
                    <a:pt x="594" y="81"/>
                  </a:lnTo>
                  <a:lnTo>
                    <a:pt x="592" y="81"/>
                  </a:lnTo>
                  <a:lnTo>
                    <a:pt x="591" y="81"/>
                  </a:lnTo>
                  <a:lnTo>
                    <a:pt x="590" y="81"/>
                  </a:lnTo>
                  <a:lnTo>
                    <a:pt x="586" y="77"/>
                  </a:lnTo>
                  <a:lnTo>
                    <a:pt x="586" y="76"/>
                  </a:lnTo>
                  <a:lnTo>
                    <a:pt x="585" y="77"/>
                  </a:lnTo>
                  <a:lnTo>
                    <a:pt x="585" y="76"/>
                  </a:lnTo>
                  <a:lnTo>
                    <a:pt x="585" y="75"/>
                  </a:lnTo>
                  <a:lnTo>
                    <a:pt x="585" y="74"/>
                  </a:lnTo>
                  <a:lnTo>
                    <a:pt x="586" y="74"/>
                  </a:lnTo>
                  <a:lnTo>
                    <a:pt x="586" y="73"/>
                  </a:lnTo>
                  <a:lnTo>
                    <a:pt x="588" y="72"/>
                  </a:lnTo>
                  <a:lnTo>
                    <a:pt x="590" y="71"/>
                  </a:lnTo>
                  <a:lnTo>
                    <a:pt x="592" y="68"/>
                  </a:lnTo>
                  <a:lnTo>
                    <a:pt x="593" y="66"/>
                  </a:lnTo>
                  <a:lnTo>
                    <a:pt x="594" y="65"/>
                  </a:lnTo>
                  <a:lnTo>
                    <a:pt x="594" y="66"/>
                  </a:lnTo>
                  <a:lnTo>
                    <a:pt x="593" y="68"/>
                  </a:lnTo>
                  <a:lnTo>
                    <a:pt x="594" y="69"/>
                  </a:lnTo>
                  <a:lnTo>
                    <a:pt x="594" y="68"/>
                  </a:lnTo>
                  <a:lnTo>
                    <a:pt x="595" y="68"/>
                  </a:lnTo>
                  <a:lnTo>
                    <a:pt x="596" y="69"/>
                  </a:lnTo>
                  <a:lnTo>
                    <a:pt x="600" y="69"/>
                  </a:lnTo>
                  <a:lnTo>
                    <a:pt x="601" y="69"/>
                  </a:lnTo>
                  <a:lnTo>
                    <a:pt x="602" y="69"/>
                  </a:lnTo>
                  <a:lnTo>
                    <a:pt x="603" y="68"/>
                  </a:lnTo>
                  <a:lnTo>
                    <a:pt x="604" y="66"/>
                  </a:lnTo>
                  <a:lnTo>
                    <a:pt x="604" y="65"/>
                  </a:lnTo>
                  <a:lnTo>
                    <a:pt x="605" y="64"/>
                  </a:lnTo>
                  <a:lnTo>
                    <a:pt x="605" y="62"/>
                  </a:lnTo>
                  <a:lnTo>
                    <a:pt x="605" y="60"/>
                  </a:lnTo>
                  <a:lnTo>
                    <a:pt x="607" y="60"/>
                  </a:lnTo>
                  <a:lnTo>
                    <a:pt x="610" y="58"/>
                  </a:lnTo>
                  <a:lnTo>
                    <a:pt x="610" y="57"/>
                  </a:lnTo>
                  <a:lnTo>
                    <a:pt x="611" y="57"/>
                  </a:lnTo>
                  <a:lnTo>
                    <a:pt x="611" y="55"/>
                  </a:lnTo>
                  <a:lnTo>
                    <a:pt x="613" y="50"/>
                  </a:lnTo>
                  <a:lnTo>
                    <a:pt x="613" y="49"/>
                  </a:lnTo>
                  <a:lnTo>
                    <a:pt x="613" y="48"/>
                  </a:lnTo>
                  <a:lnTo>
                    <a:pt x="612" y="48"/>
                  </a:lnTo>
                  <a:lnTo>
                    <a:pt x="612" y="47"/>
                  </a:lnTo>
                  <a:lnTo>
                    <a:pt x="613" y="47"/>
                  </a:lnTo>
                  <a:lnTo>
                    <a:pt x="614" y="46"/>
                  </a:lnTo>
                  <a:lnTo>
                    <a:pt x="616" y="43"/>
                  </a:lnTo>
                  <a:lnTo>
                    <a:pt x="617" y="42"/>
                  </a:lnTo>
                  <a:lnTo>
                    <a:pt x="618" y="42"/>
                  </a:lnTo>
                  <a:lnTo>
                    <a:pt x="619" y="42"/>
                  </a:lnTo>
                  <a:lnTo>
                    <a:pt x="619" y="43"/>
                  </a:lnTo>
                  <a:lnTo>
                    <a:pt x="619" y="42"/>
                  </a:lnTo>
                  <a:lnTo>
                    <a:pt x="619" y="41"/>
                  </a:lnTo>
                  <a:lnTo>
                    <a:pt x="618" y="41"/>
                  </a:lnTo>
                  <a:lnTo>
                    <a:pt x="617" y="41"/>
                  </a:lnTo>
                  <a:lnTo>
                    <a:pt x="618" y="41"/>
                  </a:lnTo>
                  <a:lnTo>
                    <a:pt x="619" y="40"/>
                  </a:lnTo>
                  <a:lnTo>
                    <a:pt x="620" y="40"/>
                  </a:lnTo>
                  <a:lnTo>
                    <a:pt x="621" y="39"/>
                  </a:lnTo>
                  <a:lnTo>
                    <a:pt x="621" y="38"/>
                  </a:lnTo>
                  <a:lnTo>
                    <a:pt x="625" y="34"/>
                  </a:lnTo>
                  <a:lnTo>
                    <a:pt x="626" y="34"/>
                  </a:lnTo>
                  <a:lnTo>
                    <a:pt x="627" y="33"/>
                  </a:lnTo>
                  <a:lnTo>
                    <a:pt x="627" y="32"/>
                  </a:lnTo>
                  <a:lnTo>
                    <a:pt x="628" y="31"/>
                  </a:lnTo>
                  <a:lnTo>
                    <a:pt x="628" y="30"/>
                  </a:lnTo>
                  <a:lnTo>
                    <a:pt x="629" y="30"/>
                  </a:lnTo>
                  <a:lnTo>
                    <a:pt x="631" y="26"/>
                  </a:lnTo>
                  <a:lnTo>
                    <a:pt x="633" y="25"/>
                  </a:lnTo>
                  <a:lnTo>
                    <a:pt x="633" y="24"/>
                  </a:lnTo>
                  <a:lnTo>
                    <a:pt x="633" y="23"/>
                  </a:lnTo>
                  <a:lnTo>
                    <a:pt x="633" y="22"/>
                  </a:lnTo>
                  <a:lnTo>
                    <a:pt x="634" y="21"/>
                  </a:lnTo>
                  <a:lnTo>
                    <a:pt x="634" y="20"/>
                  </a:lnTo>
                  <a:lnTo>
                    <a:pt x="634" y="18"/>
                  </a:lnTo>
                  <a:lnTo>
                    <a:pt x="635" y="18"/>
                  </a:lnTo>
                  <a:lnTo>
                    <a:pt x="635" y="17"/>
                  </a:lnTo>
                  <a:lnTo>
                    <a:pt x="635" y="16"/>
                  </a:lnTo>
                  <a:lnTo>
                    <a:pt x="635" y="15"/>
                  </a:lnTo>
                  <a:lnTo>
                    <a:pt x="636" y="15"/>
                  </a:lnTo>
                  <a:lnTo>
                    <a:pt x="636" y="14"/>
                  </a:lnTo>
                  <a:lnTo>
                    <a:pt x="637" y="14"/>
                  </a:lnTo>
                  <a:lnTo>
                    <a:pt x="637" y="13"/>
                  </a:lnTo>
                  <a:lnTo>
                    <a:pt x="638" y="14"/>
                  </a:lnTo>
                  <a:lnTo>
                    <a:pt x="639" y="15"/>
                  </a:lnTo>
                  <a:close/>
                  <a:moveTo>
                    <a:pt x="646" y="2"/>
                  </a:moveTo>
                  <a:lnTo>
                    <a:pt x="646" y="4"/>
                  </a:lnTo>
                  <a:lnTo>
                    <a:pt x="645" y="2"/>
                  </a:lnTo>
                  <a:lnTo>
                    <a:pt x="645" y="4"/>
                  </a:lnTo>
                  <a:lnTo>
                    <a:pt x="645" y="5"/>
                  </a:lnTo>
                  <a:lnTo>
                    <a:pt x="642" y="6"/>
                  </a:lnTo>
                  <a:lnTo>
                    <a:pt x="642" y="7"/>
                  </a:lnTo>
                  <a:lnTo>
                    <a:pt x="641" y="7"/>
                  </a:lnTo>
                  <a:lnTo>
                    <a:pt x="642" y="4"/>
                  </a:lnTo>
                  <a:lnTo>
                    <a:pt x="643" y="2"/>
                  </a:lnTo>
                  <a:lnTo>
                    <a:pt x="644" y="2"/>
                  </a:lnTo>
                  <a:lnTo>
                    <a:pt x="646" y="0"/>
                  </a:lnTo>
                  <a:lnTo>
                    <a:pt x="646" y="1"/>
                  </a:lnTo>
                  <a:lnTo>
                    <a:pt x="646" y="2"/>
                  </a:lnTo>
                  <a:close/>
                  <a:moveTo>
                    <a:pt x="655" y="6"/>
                  </a:moveTo>
                  <a:lnTo>
                    <a:pt x="655" y="7"/>
                  </a:lnTo>
                  <a:lnTo>
                    <a:pt x="654" y="7"/>
                  </a:lnTo>
                  <a:lnTo>
                    <a:pt x="652" y="7"/>
                  </a:lnTo>
                  <a:lnTo>
                    <a:pt x="651" y="8"/>
                  </a:lnTo>
                  <a:lnTo>
                    <a:pt x="650" y="8"/>
                  </a:lnTo>
                  <a:lnTo>
                    <a:pt x="650" y="9"/>
                  </a:lnTo>
                  <a:lnTo>
                    <a:pt x="648" y="9"/>
                  </a:lnTo>
                  <a:lnTo>
                    <a:pt x="648" y="10"/>
                  </a:lnTo>
                  <a:lnTo>
                    <a:pt x="648" y="9"/>
                  </a:lnTo>
                  <a:lnTo>
                    <a:pt x="647" y="6"/>
                  </a:lnTo>
                  <a:lnTo>
                    <a:pt x="648" y="6"/>
                  </a:lnTo>
                  <a:lnTo>
                    <a:pt x="648" y="4"/>
                  </a:lnTo>
                  <a:lnTo>
                    <a:pt x="650" y="4"/>
                  </a:lnTo>
                  <a:lnTo>
                    <a:pt x="650" y="2"/>
                  </a:lnTo>
                  <a:lnTo>
                    <a:pt x="651" y="2"/>
                  </a:lnTo>
                  <a:lnTo>
                    <a:pt x="651" y="1"/>
                  </a:lnTo>
                  <a:lnTo>
                    <a:pt x="652" y="1"/>
                  </a:lnTo>
                  <a:lnTo>
                    <a:pt x="655" y="0"/>
                  </a:lnTo>
                  <a:lnTo>
                    <a:pt x="655" y="1"/>
                  </a:lnTo>
                  <a:lnTo>
                    <a:pt x="656" y="1"/>
                  </a:lnTo>
                  <a:lnTo>
                    <a:pt x="656" y="2"/>
                  </a:lnTo>
                  <a:lnTo>
                    <a:pt x="656" y="5"/>
                  </a:lnTo>
                  <a:lnTo>
                    <a:pt x="655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5" name="Freeform 1443">
              <a:extLst>
                <a:ext uri="{FF2B5EF4-FFF2-40B4-BE49-F238E27FC236}">
                  <a16:creationId xmlns:a16="http://schemas.microsoft.com/office/drawing/2014/main" id="{FD178483-C81B-45BF-A810-1024B3DFA9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8466" y="3372990"/>
              <a:ext cx="403091" cy="742262"/>
            </a:xfrm>
            <a:custGeom>
              <a:avLst/>
              <a:gdLst>
                <a:gd name="T0" fmla="*/ 76 w 309"/>
                <a:gd name="T1" fmla="*/ 508 h 569"/>
                <a:gd name="T2" fmla="*/ 46 w 309"/>
                <a:gd name="T3" fmla="*/ 483 h 569"/>
                <a:gd name="T4" fmla="*/ 35 w 309"/>
                <a:gd name="T5" fmla="*/ 489 h 569"/>
                <a:gd name="T6" fmla="*/ 35 w 309"/>
                <a:gd name="T7" fmla="*/ 443 h 569"/>
                <a:gd name="T8" fmla="*/ 101 w 309"/>
                <a:gd name="T9" fmla="*/ 422 h 569"/>
                <a:gd name="T10" fmla="*/ 98 w 309"/>
                <a:gd name="T11" fmla="*/ 413 h 569"/>
                <a:gd name="T12" fmla="*/ 185 w 309"/>
                <a:gd name="T13" fmla="*/ 329 h 569"/>
                <a:gd name="T14" fmla="*/ 119 w 309"/>
                <a:gd name="T15" fmla="*/ 15 h 569"/>
                <a:gd name="T16" fmla="*/ 130 w 309"/>
                <a:gd name="T17" fmla="*/ 34 h 569"/>
                <a:gd name="T18" fmla="*/ 144 w 309"/>
                <a:gd name="T19" fmla="*/ 61 h 569"/>
                <a:gd name="T20" fmla="*/ 142 w 309"/>
                <a:gd name="T21" fmla="*/ 95 h 569"/>
                <a:gd name="T22" fmla="*/ 143 w 309"/>
                <a:gd name="T23" fmla="*/ 115 h 569"/>
                <a:gd name="T24" fmla="*/ 177 w 309"/>
                <a:gd name="T25" fmla="*/ 89 h 569"/>
                <a:gd name="T26" fmla="*/ 212 w 309"/>
                <a:gd name="T27" fmla="*/ 96 h 569"/>
                <a:gd name="T28" fmla="*/ 240 w 309"/>
                <a:gd name="T29" fmla="*/ 83 h 569"/>
                <a:gd name="T30" fmla="*/ 275 w 309"/>
                <a:gd name="T31" fmla="*/ 118 h 569"/>
                <a:gd name="T32" fmla="*/ 285 w 309"/>
                <a:gd name="T33" fmla="*/ 165 h 569"/>
                <a:gd name="T34" fmla="*/ 302 w 309"/>
                <a:gd name="T35" fmla="*/ 199 h 569"/>
                <a:gd name="T36" fmla="*/ 302 w 309"/>
                <a:gd name="T37" fmla="*/ 232 h 569"/>
                <a:gd name="T38" fmla="*/ 273 w 309"/>
                <a:gd name="T39" fmla="*/ 235 h 569"/>
                <a:gd name="T40" fmla="*/ 237 w 309"/>
                <a:gd name="T41" fmla="*/ 237 h 569"/>
                <a:gd name="T42" fmla="*/ 202 w 309"/>
                <a:gd name="T43" fmla="*/ 254 h 569"/>
                <a:gd name="T44" fmla="*/ 190 w 309"/>
                <a:gd name="T45" fmla="*/ 294 h 569"/>
                <a:gd name="T46" fmla="*/ 206 w 309"/>
                <a:gd name="T47" fmla="*/ 342 h 569"/>
                <a:gd name="T48" fmla="*/ 186 w 309"/>
                <a:gd name="T49" fmla="*/ 316 h 569"/>
                <a:gd name="T50" fmla="*/ 177 w 309"/>
                <a:gd name="T51" fmla="*/ 310 h 569"/>
                <a:gd name="T52" fmla="*/ 168 w 309"/>
                <a:gd name="T53" fmla="*/ 303 h 569"/>
                <a:gd name="T54" fmla="*/ 132 w 309"/>
                <a:gd name="T55" fmla="*/ 300 h 569"/>
                <a:gd name="T56" fmla="*/ 132 w 309"/>
                <a:gd name="T57" fmla="*/ 273 h 569"/>
                <a:gd name="T58" fmla="*/ 101 w 309"/>
                <a:gd name="T59" fmla="*/ 284 h 569"/>
                <a:gd name="T60" fmla="*/ 91 w 309"/>
                <a:gd name="T61" fmla="*/ 336 h 569"/>
                <a:gd name="T62" fmla="*/ 78 w 309"/>
                <a:gd name="T63" fmla="*/ 371 h 569"/>
                <a:gd name="T64" fmla="*/ 67 w 309"/>
                <a:gd name="T65" fmla="*/ 400 h 569"/>
                <a:gd name="T66" fmla="*/ 78 w 309"/>
                <a:gd name="T67" fmla="*/ 435 h 569"/>
                <a:gd name="T68" fmla="*/ 100 w 309"/>
                <a:gd name="T69" fmla="*/ 461 h 569"/>
                <a:gd name="T70" fmla="*/ 113 w 309"/>
                <a:gd name="T71" fmla="*/ 504 h 569"/>
                <a:gd name="T72" fmla="*/ 113 w 309"/>
                <a:gd name="T73" fmla="*/ 509 h 569"/>
                <a:gd name="T74" fmla="*/ 150 w 309"/>
                <a:gd name="T75" fmla="*/ 521 h 569"/>
                <a:gd name="T76" fmla="*/ 162 w 309"/>
                <a:gd name="T77" fmla="*/ 564 h 569"/>
                <a:gd name="T78" fmla="*/ 136 w 309"/>
                <a:gd name="T79" fmla="*/ 560 h 569"/>
                <a:gd name="T80" fmla="*/ 120 w 309"/>
                <a:gd name="T81" fmla="*/ 538 h 569"/>
                <a:gd name="T82" fmla="*/ 97 w 309"/>
                <a:gd name="T83" fmla="*/ 533 h 569"/>
                <a:gd name="T84" fmla="*/ 84 w 309"/>
                <a:gd name="T85" fmla="*/ 505 h 569"/>
                <a:gd name="T86" fmla="*/ 68 w 309"/>
                <a:gd name="T87" fmla="*/ 491 h 569"/>
                <a:gd name="T88" fmla="*/ 51 w 309"/>
                <a:gd name="T89" fmla="*/ 475 h 569"/>
                <a:gd name="T90" fmla="*/ 37 w 309"/>
                <a:gd name="T91" fmla="*/ 474 h 569"/>
                <a:gd name="T92" fmla="*/ 37 w 309"/>
                <a:gd name="T93" fmla="*/ 441 h 569"/>
                <a:gd name="T94" fmla="*/ 43 w 309"/>
                <a:gd name="T95" fmla="*/ 413 h 569"/>
                <a:gd name="T96" fmla="*/ 52 w 309"/>
                <a:gd name="T97" fmla="*/ 379 h 569"/>
                <a:gd name="T98" fmla="*/ 75 w 309"/>
                <a:gd name="T99" fmla="*/ 351 h 569"/>
                <a:gd name="T100" fmla="*/ 78 w 309"/>
                <a:gd name="T101" fmla="*/ 320 h 569"/>
                <a:gd name="T102" fmla="*/ 65 w 309"/>
                <a:gd name="T103" fmla="*/ 286 h 569"/>
                <a:gd name="T104" fmla="*/ 50 w 309"/>
                <a:gd name="T105" fmla="*/ 242 h 569"/>
                <a:gd name="T106" fmla="*/ 37 w 309"/>
                <a:gd name="T107" fmla="*/ 202 h 569"/>
                <a:gd name="T108" fmla="*/ 50 w 309"/>
                <a:gd name="T109" fmla="*/ 170 h 569"/>
                <a:gd name="T110" fmla="*/ 41 w 309"/>
                <a:gd name="T111" fmla="*/ 145 h 569"/>
                <a:gd name="T112" fmla="*/ 25 w 309"/>
                <a:gd name="T113" fmla="*/ 119 h 569"/>
                <a:gd name="T114" fmla="*/ 8 w 309"/>
                <a:gd name="T115" fmla="*/ 84 h 569"/>
                <a:gd name="T116" fmla="*/ 12 w 309"/>
                <a:gd name="T117" fmla="*/ 60 h 569"/>
                <a:gd name="T118" fmla="*/ 29 w 309"/>
                <a:gd name="T119" fmla="*/ 26 h 569"/>
                <a:gd name="T120" fmla="*/ 61 w 309"/>
                <a:gd name="T121" fmla="*/ 20 h 569"/>
                <a:gd name="T122" fmla="*/ 91 w 309"/>
                <a:gd name="T123" fmla="*/ 3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9" h="569">
                  <a:moveTo>
                    <a:pt x="71" y="534"/>
                  </a:moveTo>
                  <a:lnTo>
                    <a:pt x="71" y="535"/>
                  </a:lnTo>
                  <a:lnTo>
                    <a:pt x="69" y="535"/>
                  </a:lnTo>
                  <a:lnTo>
                    <a:pt x="68" y="536"/>
                  </a:lnTo>
                  <a:lnTo>
                    <a:pt x="68" y="535"/>
                  </a:lnTo>
                  <a:lnTo>
                    <a:pt x="67" y="535"/>
                  </a:lnTo>
                  <a:lnTo>
                    <a:pt x="68" y="535"/>
                  </a:lnTo>
                  <a:lnTo>
                    <a:pt x="68" y="534"/>
                  </a:lnTo>
                  <a:lnTo>
                    <a:pt x="69" y="534"/>
                  </a:lnTo>
                  <a:lnTo>
                    <a:pt x="71" y="534"/>
                  </a:lnTo>
                  <a:close/>
                  <a:moveTo>
                    <a:pt x="86" y="537"/>
                  </a:moveTo>
                  <a:lnTo>
                    <a:pt x="85" y="536"/>
                  </a:lnTo>
                  <a:lnTo>
                    <a:pt x="85" y="535"/>
                  </a:lnTo>
                  <a:lnTo>
                    <a:pt x="84" y="534"/>
                  </a:lnTo>
                  <a:lnTo>
                    <a:pt x="84" y="533"/>
                  </a:lnTo>
                  <a:lnTo>
                    <a:pt x="84" y="531"/>
                  </a:lnTo>
                  <a:lnTo>
                    <a:pt x="84" y="530"/>
                  </a:lnTo>
                  <a:lnTo>
                    <a:pt x="85" y="530"/>
                  </a:lnTo>
                  <a:lnTo>
                    <a:pt x="85" y="529"/>
                  </a:lnTo>
                  <a:lnTo>
                    <a:pt x="85" y="528"/>
                  </a:lnTo>
                  <a:lnTo>
                    <a:pt x="86" y="530"/>
                  </a:lnTo>
                  <a:lnTo>
                    <a:pt x="86" y="533"/>
                  </a:lnTo>
                  <a:lnTo>
                    <a:pt x="87" y="534"/>
                  </a:lnTo>
                  <a:lnTo>
                    <a:pt x="87" y="535"/>
                  </a:lnTo>
                  <a:lnTo>
                    <a:pt x="87" y="536"/>
                  </a:lnTo>
                  <a:lnTo>
                    <a:pt x="86" y="536"/>
                  </a:lnTo>
                  <a:lnTo>
                    <a:pt x="86" y="537"/>
                  </a:lnTo>
                  <a:close/>
                  <a:moveTo>
                    <a:pt x="78" y="509"/>
                  </a:moveTo>
                  <a:lnTo>
                    <a:pt x="77" y="509"/>
                  </a:lnTo>
                  <a:lnTo>
                    <a:pt x="76" y="510"/>
                  </a:lnTo>
                  <a:lnTo>
                    <a:pt x="75" y="511"/>
                  </a:lnTo>
                  <a:lnTo>
                    <a:pt x="75" y="510"/>
                  </a:lnTo>
                  <a:lnTo>
                    <a:pt x="75" y="509"/>
                  </a:lnTo>
                  <a:lnTo>
                    <a:pt x="76" y="508"/>
                  </a:lnTo>
                  <a:lnTo>
                    <a:pt x="77" y="509"/>
                  </a:lnTo>
                  <a:lnTo>
                    <a:pt x="78" y="509"/>
                  </a:lnTo>
                  <a:close/>
                  <a:moveTo>
                    <a:pt x="66" y="500"/>
                  </a:moveTo>
                  <a:lnTo>
                    <a:pt x="65" y="501"/>
                  </a:lnTo>
                  <a:lnTo>
                    <a:pt x="64" y="500"/>
                  </a:lnTo>
                  <a:lnTo>
                    <a:pt x="64" y="499"/>
                  </a:lnTo>
                  <a:lnTo>
                    <a:pt x="63" y="497"/>
                  </a:lnTo>
                  <a:lnTo>
                    <a:pt x="63" y="496"/>
                  </a:lnTo>
                  <a:lnTo>
                    <a:pt x="63" y="495"/>
                  </a:lnTo>
                  <a:lnTo>
                    <a:pt x="63" y="494"/>
                  </a:lnTo>
                  <a:lnTo>
                    <a:pt x="64" y="495"/>
                  </a:lnTo>
                  <a:lnTo>
                    <a:pt x="64" y="496"/>
                  </a:lnTo>
                  <a:lnTo>
                    <a:pt x="65" y="497"/>
                  </a:lnTo>
                  <a:lnTo>
                    <a:pt x="65" y="499"/>
                  </a:lnTo>
                  <a:lnTo>
                    <a:pt x="66" y="500"/>
                  </a:lnTo>
                  <a:close/>
                  <a:moveTo>
                    <a:pt x="66" y="495"/>
                  </a:moveTo>
                  <a:lnTo>
                    <a:pt x="65" y="495"/>
                  </a:lnTo>
                  <a:lnTo>
                    <a:pt x="64" y="495"/>
                  </a:lnTo>
                  <a:lnTo>
                    <a:pt x="63" y="493"/>
                  </a:lnTo>
                  <a:lnTo>
                    <a:pt x="64" y="493"/>
                  </a:lnTo>
                  <a:lnTo>
                    <a:pt x="65" y="493"/>
                  </a:lnTo>
                  <a:lnTo>
                    <a:pt x="66" y="493"/>
                  </a:lnTo>
                  <a:lnTo>
                    <a:pt x="66" y="494"/>
                  </a:lnTo>
                  <a:lnTo>
                    <a:pt x="66" y="495"/>
                  </a:lnTo>
                  <a:close/>
                  <a:moveTo>
                    <a:pt x="44" y="476"/>
                  </a:moveTo>
                  <a:lnTo>
                    <a:pt x="44" y="477"/>
                  </a:lnTo>
                  <a:lnTo>
                    <a:pt x="44" y="476"/>
                  </a:lnTo>
                  <a:lnTo>
                    <a:pt x="46" y="477"/>
                  </a:lnTo>
                  <a:lnTo>
                    <a:pt x="47" y="478"/>
                  </a:lnTo>
                  <a:lnTo>
                    <a:pt x="47" y="479"/>
                  </a:lnTo>
                  <a:lnTo>
                    <a:pt x="47" y="483"/>
                  </a:lnTo>
                  <a:lnTo>
                    <a:pt x="47" y="484"/>
                  </a:lnTo>
                  <a:lnTo>
                    <a:pt x="46" y="484"/>
                  </a:lnTo>
                  <a:lnTo>
                    <a:pt x="46" y="483"/>
                  </a:lnTo>
                  <a:lnTo>
                    <a:pt x="46" y="481"/>
                  </a:lnTo>
                  <a:lnTo>
                    <a:pt x="44" y="481"/>
                  </a:lnTo>
                  <a:lnTo>
                    <a:pt x="46" y="480"/>
                  </a:lnTo>
                  <a:lnTo>
                    <a:pt x="46" y="479"/>
                  </a:lnTo>
                  <a:lnTo>
                    <a:pt x="44" y="479"/>
                  </a:lnTo>
                  <a:lnTo>
                    <a:pt x="44" y="478"/>
                  </a:lnTo>
                  <a:lnTo>
                    <a:pt x="43" y="477"/>
                  </a:lnTo>
                  <a:lnTo>
                    <a:pt x="43" y="476"/>
                  </a:lnTo>
                  <a:lnTo>
                    <a:pt x="44" y="476"/>
                  </a:lnTo>
                  <a:close/>
                  <a:moveTo>
                    <a:pt x="34" y="474"/>
                  </a:moveTo>
                  <a:lnTo>
                    <a:pt x="35" y="474"/>
                  </a:lnTo>
                  <a:lnTo>
                    <a:pt x="37" y="474"/>
                  </a:lnTo>
                  <a:lnTo>
                    <a:pt x="37" y="475"/>
                  </a:lnTo>
                  <a:lnTo>
                    <a:pt x="37" y="476"/>
                  </a:lnTo>
                  <a:lnTo>
                    <a:pt x="38" y="476"/>
                  </a:lnTo>
                  <a:lnTo>
                    <a:pt x="39" y="477"/>
                  </a:lnTo>
                  <a:lnTo>
                    <a:pt x="40" y="477"/>
                  </a:lnTo>
                  <a:lnTo>
                    <a:pt x="40" y="478"/>
                  </a:lnTo>
                  <a:lnTo>
                    <a:pt x="40" y="479"/>
                  </a:lnTo>
                  <a:lnTo>
                    <a:pt x="40" y="480"/>
                  </a:lnTo>
                  <a:lnTo>
                    <a:pt x="39" y="480"/>
                  </a:lnTo>
                  <a:lnTo>
                    <a:pt x="39" y="481"/>
                  </a:lnTo>
                  <a:lnTo>
                    <a:pt x="39" y="483"/>
                  </a:lnTo>
                  <a:lnTo>
                    <a:pt x="39" y="484"/>
                  </a:lnTo>
                  <a:lnTo>
                    <a:pt x="40" y="484"/>
                  </a:lnTo>
                  <a:lnTo>
                    <a:pt x="40" y="485"/>
                  </a:lnTo>
                  <a:lnTo>
                    <a:pt x="39" y="485"/>
                  </a:lnTo>
                  <a:lnTo>
                    <a:pt x="39" y="486"/>
                  </a:lnTo>
                  <a:lnTo>
                    <a:pt x="39" y="487"/>
                  </a:lnTo>
                  <a:lnTo>
                    <a:pt x="38" y="487"/>
                  </a:lnTo>
                  <a:lnTo>
                    <a:pt x="37" y="487"/>
                  </a:lnTo>
                  <a:lnTo>
                    <a:pt x="37" y="488"/>
                  </a:lnTo>
                  <a:lnTo>
                    <a:pt x="37" y="489"/>
                  </a:lnTo>
                  <a:lnTo>
                    <a:pt x="35" y="489"/>
                  </a:lnTo>
                  <a:lnTo>
                    <a:pt x="35" y="488"/>
                  </a:lnTo>
                  <a:lnTo>
                    <a:pt x="34" y="488"/>
                  </a:lnTo>
                  <a:lnTo>
                    <a:pt x="34" y="486"/>
                  </a:lnTo>
                  <a:lnTo>
                    <a:pt x="34" y="485"/>
                  </a:lnTo>
                  <a:lnTo>
                    <a:pt x="34" y="484"/>
                  </a:lnTo>
                  <a:lnTo>
                    <a:pt x="33" y="483"/>
                  </a:lnTo>
                  <a:lnTo>
                    <a:pt x="34" y="483"/>
                  </a:lnTo>
                  <a:lnTo>
                    <a:pt x="34" y="481"/>
                  </a:lnTo>
                  <a:lnTo>
                    <a:pt x="34" y="480"/>
                  </a:lnTo>
                  <a:lnTo>
                    <a:pt x="34" y="479"/>
                  </a:lnTo>
                  <a:lnTo>
                    <a:pt x="34" y="478"/>
                  </a:lnTo>
                  <a:lnTo>
                    <a:pt x="34" y="477"/>
                  </a:lnTo>
                  <a:lnTo>
                    <a:pt x="34" y="476"/>
                  </a:lnTo>
                  <a:lnTo>
                    <a:pt x="35" y="476"/>
                  </a:lnTo>
                  <a:lnTo>
                    <a:pt x="34" y="475"/>
                  </a:lnTo>
                  <a:lnTo>
                    <a:pt x="34" y="474"/>
                  </a:lnTo>
                  <a:close/>
                  <a:moveTo>
                    <a:pt x="47" y="477"/>
                  </a:moveTo>
                  <a:lnTo>
                    <a:pt x="46" y="477"/>
                  </a:lnTo>
                  <a:lnTo>
                    <a:pt x="46" y="476"/>
                  </a:lnTo>
                  <a:lnTo>
                    <a:pt x="47" y="476"/>
                  </a:lnTo>
                  <a:lnTo>
                    <a:pt x="46" y="475"/>
                  </a:lnTo>
                  <a:lnTo>
                    <a:pt x="47" y="475"/>
                  </a:lnTo>
                  <a:lnTo>
                    <a:pt x="47" y="474"/>
                  </a:lnTo>
                  <a:lnTo>
                    <a:pt x="48" y="474"/>
                  </a:lnTo>
                  <a:lnTo>
                    <a:pt x="47" y="477"/>
                  </a:lnTo>
                  <a:close/>
                  <a:moveTo>
                    <a:pt x="35" y="445"/>
                  </a:moveTo>
                  <a:lnTo>
                    <a:pt x="34" y="447"/>
                  </a:lnTo>
                  <a:lnTo>
                    <a:pt x="33" y="446"/>
                  </a:lnTo>
                  <a:lnTo>
                    <a:pt x="33" y="445"/>
                  </a:lnTo>
                  <a:lnTo>
                    <a:pt x="33" y="444"/>
                  </a:lnTo>
                  <a:lnTo>
                    <a:pt x="33" y="443"/>
                  </a:lnTo>
                  <a:lnTo>
                    <a:pt x="34" y="442"/>
                  </a:lnTo>
                  <a:lnTo>
                    <a:pt x="34" y="443"/>
                  </a:lnTo>
                  <a:lnTo>
                    <a:pt x="35" y="443"/>
                  </a:lnTo>
                  <a:lnTo>
                    <a:pt x="35" y="444"/>
                  </a:lnTo>
                  <a:lnTo>
                    <a:pt x="35" y="445"/>
                  </a:lnTo>
                  <a:close/>
                  <a:moveTo>
                    <a:pt x="35" y="441"/>
                  </a:moveTo>
                  <a:lnTo>
                    <a:pt x="34" y="442"/>
                  </a:lnTo>
                  <a:lnTo>
                    <a:pt x="33" y="442"/>
                  </a:lnTo>
                  <a:lnTo>
                    <a:pt x="33" y="441"/>
                  </a:lnTo>
                  <a:lnTo>
                    <a:pt x="33" y="437"/>
                  </a:lnTo>
                  <a:lnTo>
                    <a:pt x="34" y="436"/>
                  </a:lnTo>
                  <a:lnTo>
                    <a:pt x="34" y="437"/>
                  </a:lnTo>
                  <a:lnTo>
                    <a:pt x="35" y="437"/>
                  </a:lnTo>
                  <a:lnTo>
                    <a:pt x="35" y="438"/>
                  </a:lnTo>
                  <a:lnTo>
                    <a:pt x="37" y="438"/>
                  </a:lnTo>
                  <a:lnTo>
                    <a:pt x="37" y="439"/>
                  </a:lnTo>
                  <a:lnTo>
                    <a:pt x="35" y="441"/>
                  </a:lnTo>
                  <a:close/>
                  <a:moveTo>
                    <a:pt x="20" y="428"/>
                  </a:moveTo>
                  <a:lnTo>
                    <a:pt x="18" y="427"/>
                  </a:lnTo>
                  <a:lnTo>
                    <a:pt x="18" y="426"/>
                  </a:lnTo>
                  <a:lnTo>
                    <a:pt x="20" y="427"/>
                  </a:lnTo>
                  <a:lnTo>
                    <a:pt x="20" y="428"/>
                  </a:lnTo>
                  <a:close/>
                  <a:moveTo>
                    <a:pt x="21" y="426"/>
                  </a:moveTo>
                  <a:lnTo>
                    <a:pt x="20" y="426"/>
                  </a:lnTo>
                  <a:lnTo>
                    <a:pt x="20" y="427"/>
                  </a:lnTo>
                  <a:lnTo>
                    <a:pt x="18" y="426"/>
                  </a:lnTo>
                  <a:lnTo>
                    <a:pt x="18" y="425"/>
                  </a:lnTo>
                  <a:lnTo>
                    <a:pt x="20" y="425"/>
                  </a:lnTo>
                  <a:lnTo>
                    <a:pt x="21" y="425"/>
                  </a:lnTo>
                  <a:lnTo>
                    <a:pt x="21" y="426"/>
                  </a:lnTo>
                  <a:close/>
                  <a:moveTo>
                    <a:pt x="87" y="422"/>
                  </a:moveTo>
                  <a:lnTo>
                    <a:pt x="86" y="424"/>
                  </a:lnTo>
                  <a:lnTo>
                    <a:pt x="86" y="422"/>
                  </a:lnTo>
                  <a:lnTo>
                    <a:pt x="87" y="422"/>
                  </a:lnTo>
                  <a:close/>
                  <a:moveTo>
                    <a:pt x="102" y="421"/>
                  </a:moveTo>
                  <a:lnTo>
                    <a:pt x="101" y="421"/>
                  </a:lnTo>
                  <a:lnTo>
                    <a:pt x="101" y="422"/>
                  </a:lnTo>
                  <a:lnTo>
                    <a:pt x="101" y="424"/>
                  </a:lnTo>
                  <a:lnTo>
                    <a:pt x="101" y="425"/>
                  </a:lnTo>
                  <a:lnTo>
                    <a:pt x="100" y="426"/>
                  </a:lnTo>
                  <a:lnTo>
                    <a:pt x="99" y="427"/>
                  </a:lnTo>
                  <a:lnTo>
                    <a:pt x="97" y="427"/>
                  </a:lnTo>
                  <a:lnTo>
                    <a:pt x="97" y="426"/>
                  </a:lnTo>
                  <a:lnTo>
                    <a:pt x="97" y="425"/>
                  </a:lnTo>
                  <a:lnTo>
                    <a:pt x="95" y="424"/>
                  </a:lnTo>
                  <a:lnTo>
                    <a:pt x="97" y="424"/>
                  </a:lnTo>
                  <a:lnTo>
                    <a:pt x="97" y="422"/>
                  </a:lnTo>
                  <a:lnTo>
                    <a:pt x="95" y="421"/>
                  </a:lnTo>
                  <a:lnTo>
                    <a:pt x="97" y="421"/>
                  </a:lnTo>
                  <a:lnTo>
                    <a:pt x="97" y="420"/>
                  </a:lnTo>
                  <a:lnTo>
                    <a:pt x="98" y="420"/>
                  </a:lnTo>
                  <a:lnTo>
                    <a:pt x="100" y="421"/>
                  </a:lnTo>
                  <a:lnTo>
                    <a:pt x="101" y="421"/>
                  </a:lnTo>
                  <a:lnTo>
                    <a:pt x="101" y="420"/>
                  </a:lnTo>
                  <a:lnTo>
                    <a:pt x="102" y="421"/>
                  </a:lnTo>
                  <a:close/>
                  <a:moveTo>
                    <a:pt x="40" y="414"/>
                  </a:moveTo>
                  <a:lnTo>
                    <a:pt x="39" y="416"/>
                  </a:lnTo>
                  <a:lnTo>
                    <a:pt x="39" y="414"/>
                  </a:lnTo>
                  <a:lnTo>
                    <a:pt x="40" y="413"/>
                  </a:lnTo>
                  <a:lnTo>
                    <a:pt x="40" y="414"/>
                  </a:lnTo>
                  <a:close/>
                  <a:moveTo>
                    <a:pt x="99" y="412"/>
                  </a:moveTo>
                  <a:lnTo>
                    <a:pt x="100" y="412"/>
                  </a:lnTo>
                  <a:lnTo>
                    <a:pt x="101" y="413"/>
                  </a:lnTo>
                  <a:lnTo>
                    <a:pt x="101" y="414"/>
                  </a:lnTo>
                  <a:lnTo>
                    <a:pt x="102" y="418"/>
                  </a:lnTo>
                  <a:lnTo>
                    <a:pt x="101" y="417"/>
                  </a:lnTo>
                  <a:lnTo>
                    <a:pt x="99" y="416"/>
                  </a:lnTo>
                  <a:lnTo>
                    <a:pt x="98" y="416"/>
                  </a:lnTo>
                  <a:lnTo>
                    <a:pt x="99" y="414"/>
                  </a:lnTo>
                  <a:lnTo>
                    <a:pt x="98" y="414"/>
                  </a:lnTo>
                  <a:lnTo>
                    <a:pt x="98" y="413"/>
                  </a:lnTo>
                  <a:lnTo>
                    <a:pt x="98" y="412"/>
                  </a:lnTo>
                  <a:lnTo>
                    <a:pt x="99" y="412"/>
                  </a:lnTo>
                  <a:close/>
                  <a:moveTo>
                    <a:pt x="194" y="340"/>
                  </a:moveTo>
                  <a:lnTo>
                    <a:pt x="195" y="340"/>
                  </a:lnTo>
                  <a:lnTo>
                    <a:pt x="195" y="341"/>
                  </a:lnTo>
                  <a:lnTo>
                    <a:pt x="195" y="342"/>
                  </a:lnTo>
                  <a:lnTo>
                    <a:pt x="195" y="343"/>
                  </a:lnTo>
                  <a:lnTo>
                    <a:pt x="195" y="344"/>
                  </a:lnTo>
                  <a:lnTo>
                    <a:pt x="195" y="345"/>
                  </a:lnTo>
                  <a:lnTo>
                    <a:pt x="194" y="344"/>
                  </a:lnTo>
                  <a:lnTo>
                    <a:pt x="193" y="344"/>
                  </a:lnTo>
                  <a:lnTo>
                    <a:pt x="193" y="343"/>
                  </a:lnTo>
                  <a:lnTo>
                    <a:pt x="193" y="342"/>
                  </a:lnTo>
                  <a:lnTo>
                    <a:pt x="193" y="341"/>
                  </a:lnTo>
                  <a:lnTo>
                    <a:pt x="194" y="338"/>
                  </a:lnTo>
                  <a:lnTo>
                    <a:pt x="194" y="340"/>
                  </a:lnTo>
                  <a:close/>
                  <a:moveTo>
                    <a:pt x="183" y="322"/>
                  </a:moveTo>
                  <a:lnTo>
                    <a:pt x="184" y="324"/>
                  </a:lnTo>
                  <a:lnTo>
                    <a:pt x="185" y="324"/>
                  </a:lnTo>
                  <a:lnTo>
                    <a:pt x="186" y="324"/>
                  </a:lnTo>
                  <a:lnTo>
                    <a:pt x="186" y="325"/>
                  </a:lnTo>
                  <a:lnTo>
                    <a:pt x="187" y="325"/>
                  </a:lnTo>
                  <a:lnTo>
                    <a:pt x="187" y="326"/>
                  </a:lnTo>
                  <a:lnTo>
                    <a:pt x="188" y="327"/>
                  </a:lnTo>
                  <a:lnTo>
                    <a:pt x="188" y="328"/>
                  </a:lnTo>
                  <a:lnTo>
                    <a:pt x="189" y="328"/>
                  </a:lnTo>
                  <a:lnTo>
                    <a:pt x="189" y="329"/>
                  </a:lnTo>
                  <a:lnTo>
                    <a:pt x="189" y="330"/>
                  </a:lnTo>
                  <a:lnTo>
                    <a:pt x="188" y="329"/>
                  </a:lnTo>
                  <a:lnTo>
                    <a:pt x="187" y="328"/>
                  </a:lnTo>
                  <a:lnTo>
                    <a:pt x="187" y="329"/>
                  </a:lnTo>
                  <a:lnTo>
                    <a:pt x="186" y="330"/>
                  </a:lnTo>
                  <a:lnTo>
                    <a:pt x="186" y="329"/>
                  </a:lnTo>
                  <a:lnTo>
                    <a:pt x="185" y="329"/>
                  </a:lnTo>
                  <a:lnTo>
                    <a:pt x="185" y="330"/>
                  </a:lnTo>
                  <a:lnTo>
                    <a:pt x="185" y="329"/>
                  </a:lnTo>
                  <a:lnTo>
                    <a:pt x="184" y="329"/>
                  </a:lnTo>
                  <a:lnTo>
                    <a:pt x="184" y="327"/>
                  </a:lnTo>
                  <a:lnTo>
                    <a:pt x="184" y="326"/>
                  </a:lnTo>
                  <a:lnTo>
                    <a:pt x="183" y="324"/>
                  </a:lnTo>
                  <a:lnTo>
                    <a:pt x="183" y="322"/>
                  </a:lnTo>
                  <a:close/>
                  <a:moveTo>
                    <a:pt x="98" y="2"/>
                  </a:moveTo>
                  <a:lnTo>
                    <a:pt x="99" y="2"/>
                  </a:lnTo>
                  <a:lnTo>
                    <a:pt x="100" y="3"/>
                  </a:lnTo>
                  <a:lnTo>
                    <a:pt x="101" y="4"/>
                  </a:lnTo>
                  <a:lnTo>
                    <a:pt x="102" y="4"/>
                  </a:lnTo>
                  <a:lnTo>
                    <a:pt x="102" y="7"/>
                  </a:lnTo>
                  <a:lnTo>
                    <a:pt x="103" y="8"/>
                  </a:lnTo>
                  <a:lnTo>
                    <a:pt x="104" y="8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7" y="3"/>
                  </a:lnTo>
                  <a:lnTo>
                    <a:pt x="108" y="3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1" y="2"/>
                  </a:lnTo>
                  <a:lnTo>
                    <a:pt x="112" y="3"/>
                  </a:lnTo>
                  <a:lnTo>
                    <a:pt x="115" y="8"/>
                  </a:lnTo>
                  <a:lnTo>
                    <a:pt x="115" y="9"/>
                  </a:lnTo>
                  <a:lnTo>
                    <a:pt x="116" y="9"/>
                  </a:lnTo>
                  <a:lnTo>
                    <a:pt x="116" y="10"/>
                  </a:lnTo>
                  <a:lnTo>
                    <a:pt x="117" y="10"/>
                  </a:lnTo>
                  <a:lnTo>
                    <a:pt x="117" y="11"/>
                  </a:lnTo>
                  <a:lnTo>
                    <a:pt x="118" y="11"/>
                  </a:lnTo>
                  <a:lnTo>
                    <a:pt x="119" y="11"/>
                  </a:lnTo>
                  <a:lnTo>
                    <a:pt x="119" y="14"/>
                  </a:lnTo>
                  <a:lnTo>
                    <a:pt x="119" y="15"/>
                  </a:lnTo>
                  <a:lnTo>
                    <a:pt x="118" y="18"/>
                  </a:lnTo>
                  <a:lnTo>
                    <a:pt x="117" y="20"/>
                  </a:lnTo>
                  <a:lnTo>
                    <a:pt x="117" y="22"/>
                  </a:lnTo>
                  <a:lnTo>
                    <a:pt x="117" y="23"/>
                  </a:lnTo>
                  <a:lnTo>
                    <a:pt x="116" y="23"/>
                  </a:lnTo>
                  <a:lnTo>
                    <a:pt x="116" y="24"/>
                  </a:lnTo>
                  <a:lnTo>
                    <a:pt x="115" y="24"/>
                  </a:lnTo>
                  <a:lnTo>
                    <a:pt x="115" y="25"/>
                  </a:lnTo>
                  <a:lnTo>
                    <a:pt x="113" y="26"/>
                  </a:lnTo>
                  <a:lnTo>
                    <a:pt x="112" y="27"/>
                  </a:lnTo>
                  <a:lnTo>
                    <a:pt x="112" y="28"/>
                  </a:lnTo>
                  <a:lnTo>
                    <a:pt x="113" y="28"/>
                  </a:lnTo>
                  <a:lnTo>
                    <a:pt x="113" y="29"/>
                  </a:lnTo>
                  <a:lnTo>
                    <a:pt x="113" y="31"/>
                  </a:lnTo>
                  <a:lnTo>
                    <a:pt x="113" y="32"/>
                  </a:lnTo>
                  <a:lnTo>
                    <a:pt x="115" y="32"/>
                  </a:lnTo>
                  <a:lnTo>
                    <a:pt x="115" y="33"/>
                  </a:lnTo>
                  <a:lnTo>
                    <a:pt x="115" y="34"/>
                  </a:lnTo>
                  <a:lnTo>
                    <a:pt x="116" y="34"/>
                  </a:lnTo>
                  <a:lnTo>
                    <a:pt x="116" y="35"/>
                  </a:lnTo>
                  <a:lnTo>
                    <a:pt x="116" y="36"/>
                  </a:lnTo>
                  <a:lnTo>
                    <a:pt x="117" y="37"/>
                  </a:lnTo>
                  <a:lnTo>
                    <a:pt x="118" y="37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0" y="36"/>
                  </a:lnTo>
                  <a:lnTo>
                    <a:pt x="121" y="36"/>
                  </a:lnTo>
                  <a:lnTo>
                    <a:pt x="123" y="36"/>
                  </a:lnTo>
                  <a:lnTo>
                    <a:pt x="125" y="37"/>
                  </a:lnTo>
                  <a:lnTo>
                    <a:pt x="126" y="37"/>
                  </a:lnTo>
                  <a:lnTo>
                    <a:pt x="126" y="39"/>
                  </a:lnTo>
                  <a:lnTo>
                    <a:pt x="127" y="37"/>
                  </a:lnTo>
                  <a:lnTo>
                    <a:pt x="128" y="36"/>
                  </a:lnTo>
                  <a:lnTo>
                    <a:pt x="130" y="34"/>
                  </a:lnTo>
                  <a:lnTo>
                    <a:pt x="130" y="33"/>
                  </a:lnTo>
                  <a:lnTo>
                    <a:pt x="132" y="33"/>
                  </a:lnTo>
                  <a:lnTo>
                    <a:pt x="135" y="33"/>
                  </a:lnTo>
                  <a:lnTo>
                    <a:pt x="136" y="33"/>
                  </a:lnTo>
                  <a:lnTo>
                    <a:pt x="138" y="34"/>
                  </a:lnTo>
                  <a:lnTo>
                    <a:pt x="140" y="35"/>
                  </a:lnTo>
                  <a:lnTo>
                    <a:pt x="141" y="35"/>
                  </a:lnTo>
                  <a:lnTo>
                    <a:pt x="142" y="35"/>
                  </a:lnTo>
                  <a:lnTo>
                    <a:pt x="142" y="34"/>
                  </a:lnTo>
                  <a:lnTo>
                    <a:pt x="143" y="34"/>
                  </a:lnTo>
                  <a:lnTo>
                    <a:pt x="144" y="34"/>
                  </a:lnTo>
                  <a:lnTo>
                    <a:pt x="145" y="35"/>
                  </a:lnTo>
                  <a:lnTo>
                    <a:pt x="145" y="36"/>
                  </a:lnTo>
                  <a:lnTo>
                    <a:pt x="145" y="37"/>
                  </a:lnTo>
                  <a:lnTo>
                    <a:pt x="144" y="39"/>
                  </a:lnTo>
                  <a:lnTo>
                    <a:pt x="143" y="40"/>
                  </a:lnTo>
                  <a:lnTo>
                    <a:pt x="142" y="41"/>
                  </a:lnTo>
                  <a:lnTo>
                    <a:pt x="142" y="42"/>
                  </a:lnTo>
                  <a:lnTo>
                    <a:pt x="142" y="43"/>
                  </a:lnTo>
                  <a:lnTo>
                    <a:pt x="143" y="44"/>
                  </a:lnTo>
                  <a:lnTo>
                    <a:pt x="144" y="44"/>
                  </a:lnTo>
                  <a:lnTo>
                    <a:pt x="143" y="44"/>
                  </a:lnTo>
                  <a:lnTo>
                    <a:pt x="143" y="45"/>
                  </a:lnTo>
                  <a:lnTo>
                    <a:pt x="144" y="49"/>
                  </a:lnTo>
                  <a:lnTo>
                    <a:pt x="144" y="51"/>
                  </a:lnTo>
                  <a:lnTo>
                    <a:pt x="144" y="52"/>
                  </a:lnTo>
                  <a:lnTo>
                    <a:pt x="145" y="52"/>
                  </a:lnTo>
                  <a:lnTo>
                    <a:pt x="146" y="54"/>
                  </a:lnTo>
                  <a:lnTo>
                    <a:pt x="147" y="56"/>
                  </a:lnTo>
                  <a:lnTo>
                    <a:pt x="147" y="57"/>
                  </a:lnTo>
                  <a:lnTo>
                    <a:pt x="146" y="58"/>
                  </a:lnTo>
                  <a:lnTo>
                    <a:pt x="146" y="59"/>
                  </a:lnTo>
                  <a:lnTo>
                    <a:pt x="145" y="60"/>
                  </a:lnTo>
                  <a:lnTo>
                    <a:pt x="144" y="61"/>
                  </a:lnTo>
                  <a:lnTo>
                    <a:pt x="144" y="62"/>
                  </a:lnTo>
                  <a:lnTo>
                    <a:pt x="144" y="66"/>
                  </a:lnTo>
                  <a:lnTo>
                    <a:pt x="143" y="67"/>
                  </a:lnTo>
                  <a:lnTo>
                    <a:pt x="143" y="68"/>
                  </a:lnTo>
                  <a:lnTo>
                    <a:pt x="144" y="68"/>
                  </a:lnTo>
                  <a:lnTo>
                    <a:pt x="144" y="69"/>
                  </a:lnTo>
                  <a:lnTo>
                    <a:pt x="145" y="70"/>
                  </a:lnTo>
                  <a:lnTo>
                    <a:pt x="144" y="70"/>
                  </a:lnTo>
                  <a:lnTo>
                    <a:pt x="144" y="71"/>
                  </a:lnTo>
                  <a:lnTo>
                    <a:pt x="143" y="73"/>
                  </a:lnTo>
                  <a:lnTo>
                    <a:pt x="142" y="73"/>
                  </a:lnTo>
                  <a:lnTo>
                    <a:pt x="142" y="74"/>
                  </a:lnTo>
                  <a:lnTo>
                    <a:pt x="142" y="75"/>
                  </a:lnTo>
                  <a:lnTo>
                    <a:pt x="141" y="75"/>
                  </a:lnTo>
                  <a:lnTo>
                    <a:pt x="138" y="76"/>
                  </a:lnTo>
                  <a:lnTo>
                    <a:pt x="138" y="77"/>
                  </a:lnTo>
                  <a:lnTo>
                    <a:pt x="138" y="78"/>
                  </a:lnTo>
                  <a:lnTo>
                    <a:pt x="137" y="79"/>
                  </a:lnTo>
                  <a:lnTo>
                    <a:pt x="137" y="81"/>
                  </a:lnTo>
                  <a:lnTo>
                    <a:pt x="137" y="82"/>
                  </a:lnTo>
                  <a:lnTo>
                    <a:pt x="138" y="82"/>
                  </a:lnTo>
                  <a:lnTo>
                    <a:pt x="138" y="83"/>
                  </a:lnTo>
                  <a:lnTo>
                    <a:pt x="141" y="84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1" y="87"/>
                  </a:lnTo>
                  <a:lnTo>
                    <a:pt x="141" y="89"/>
                  </a:lnTo>
                  <a:lnTo>
                    <a:pt x="142" y="89"/>
                  </a:lnTo>
                  <a:lnTo>
                    <a:pt x="142" y="90"/>
                  </a:lnTo>
                  <a:lnTo>
                    <a:pt x="141" y="91"/>
                  </a:lnTo>
                  <a:lnTo>
                    <a:pt x="141" y="92"/>
                  </a:lnTo>
                  <a:lnTo>
                    <a:pt x="141" y="93"/>
                  </a:lnTo>
                  <a:lnTo>
                    <a:pt x="142" y="94"/>
                  </a:lnTo>
                  <a:lnTo>
                    <a:pt x="142" y="95"/>
                  </a:lnTo>
                  <a:lnTo>
                    <a:pt x="141" y="95"/>
                  </a:lnTo>
                  <a:lnTo>
                    <a:pt x="140" y="96"/>
                  </a:lnTo>
                  <a:lnTo>
                    <a:pt x="140" y="98"/>
                  </a:lnTo>
                  <a:lnTo>
                    <a:pt x="138" y="99"/>
                  </a:lnTo>
                  <a:lnTo>
                    <a:pt x="137" y="100"/>
                  </a:lnTo>
                  <a:lnTo>
                    <a:pt x="136" y="101"/>
                  </a:lnTo>
                  <a:lnTo>
                    <a:pt x="136" y="102"/>
                  </a:lnTo>
                  <a:lnTo>
                    <a:pt x="136" y="103"/>
                  </a:lnTo>
                  <a:lnTo>
                    <a:pt x="135" y="103"/>
                  </a:lnTo>
                  <a:lnTo>
                    <a:pt x="135" y="104"/>
                  </a:lnTo>
                  <a:lnTo>
                    <a:pt x="134" y="104"/>
                  </a:lnTo>
                  <a:lnTo>
                    <a:pt x="135" y="104"/>
                  </a:lnTo>
                  <a:lnTo>
                    <a:pt x="135" y="106"/>
                  </a:lnTo>
                  <a:lnTo>
                    <a:pt x="134" y="106"/>
                  </a:lnTo>
                  <a:lnTo>
                    <a:pt x="134" y="107"/>
                  </a:lnTo>
                  <a:lnTo>
                    <a:pt x="134" y="108"/>
                  </a:lnTo>
                  <a:lnTo>
                    <a:pt x="134" y="109"/>
                  </a:lnTo>
                  <a:lnTo>
                    <a:pt x="133" y="110"/>
                  </a:lnTo>
                  <a:lnTo>
                    <a:pt x="132" y="111"/>
                  </a:lnTo>
                  <a:lnTo>
                    <a:pt x="132" y="112"/>
                  </a:lnTo>
                  <a:lnTo>
                    <a:pt x="132" y="114"/>
                  </a:lnTo>
                  <a:lnTo>
                    <a:pt x="134" y="114"/>
                  </a:lnTo>
                  <a:lnTo>
                    <a:pt x="135" y="115"/>
                  </a:lnTo>
                  <a:lnTo>
                    <a:pt x="136" y="115"/>
                  </a:lnTo>
                  <a:lnTo>
                    <a:pt x="137" y="116"/>
                  </a:lnTo>
                  <a:lnTo>
                    <a:pt x="137" y="117"/>
                  </a:lnTo>
                  <a:lnTo>
                    <a:pt x="138" y="117"/>
                  </a:lnTo>
                  <a:lnTo>
                    <a:pt x="140" y="117"/>
                  </a:lnTo>
                  <a:lnTo>
                    <a:pt x="141" y="118"/>
                  </a:lnTo>
                  <a:lnTo>
                    <a:pt x="141" y="117"/>
                  </a:lnTo>
                  <a:lnTo>
                    <a:pt x="142" y="117"/>
                  </a:lnTo>
                  <a:lnTo>
                    <a:pt x="142" y="116"/>
                  </a:lnTo>
                  <a:lnTo>
                    <a:pt x="143" y="116"/>
                  </a:lnTo>
                  <a:lnTo>
                    <a:pt x="143" y="115"/>
                  </a:lnTo>
                  <a:lnTo>
                    <a:pt x="144" y="114"/>
                  </a:lnTo>
                  <a:lnTo>
                    <a:pt x="145" y="112"/>
                  </a:lnTo>
                  <a:lnTo>
                    <a:pt x="149" y="109"/>
                  </a:lnTo>
                  <a:lnTo>
                    <a:pt x="150" y="109"/>
                  </a:lnTo>
                  <a:lnTo>
                    <a:pt x="151" y="108"/>
                  </a:lnTo>
                  <a:lnTo>
                    <a:pt x="150" y="108"/>
                  </a:lnTo>
                  <a:lnTo>
                    <a:pt x="150" y="107"/>
                  </a:lnTo>
                  <a:lnTo>
                    <a:pt x="151" y="107"/>
                  </a:lnTo>
                  <a:lnTo>
                    <a:pt x="152" y="107"/>
                  </a:lnTo>
                  <a:lnTo>
                    <a:pt x="153" y="107"/>
                  </a:lnTo>
                  <a:lnTo>
                    <a:pt x="153" y="108"/>
                  </a:lnTo>
                  <a:lnTo>
                    <a:pt x="153" y="107"/>
                  </a:lnTo>
                  <a:lnTo>
                    <a:pt x="154" y="106"/>
                  </a:lnTo>
                  <a:lnTo>
                    <a:pt x="155" y="106"/>
                  </a:lnTo>
                  <a:lnTo>
                    <a:pt x="156" y="104"/>
                  </a:lnTo>
                  <a:lnTo>
                    <a:pt x="155" y="104"/>
                  </a:lnTo>
                  <a:lnTo>
                    <a:pt x="156" y="104"/>
                  </a:lnTo>
                  <a:lnTo>
                    <a:pt x="156" y="103"/>
                  </a:lnTo>
                  <a:lnTo>
                    <a:pt x="158" y="103"/>
                  </a:lnTo>
                  <a:lnTo>
                    <a:pt x="158" y="102"/>
                  </a:lnTo>
                  <a:lnTo>
                    <a:pt x="159" y="102"/>
                  </a:lnTo>
                  <a:lnTo>
                    <a:pt x="159" y="101"/>
                  </a:lnTo>
                  <a:lnTo>
                    <a:pt x="160" y="101"/>
                  </a:lnTo>
                  <a:lnTo>
                    <a:pt x="163" y="100"/>
                  </a:lnTo>
                  <a:lnTo>
                    <a:pt x="163" y="99"/>
                  </a:lnTo>
                  <a:lnTo>
                    <a:pt x="163" y="96"/>
                  </a:lnTo>
                  <a:lnTo>
                    <a:pt x="164" y="95"/>
                  </a:lnTo>
                  <a:lnTo>
                    <a:pt x="164" y="94"/>
                  </a:lnTo>
                  <a:lnTo>
                    <a:pt x="166" y="94"/>
                  </a:lnTo>
                  <a:lnTo>
                    <a:pt x="167" y="94"/>
                  </a:lnTo>
                  <a:lnTo>
                    <a:pt x="169" y="95"/>
                  </a:lnTo>
                  <a:lnTo>
                    <a:pt x="175" y="89"/>
                  </a:lnTo>
                  <a:lnTo>
                    <a:pt x="176" y="89"/>
                  </a:lnTo>
                  <a:lnTo>
                    <a:pt x="177" y="89"/>
                  </a:lnTo>
                  <a:lnTo>
                    <a:pt x="179" y="89"/>
                  </a:lnTo>
                  <a:lnTo>
                    <a:pt x="179" y="90"/>
                  </a:lnTo>
                  <a:lnTo>
                    <a:pt x="180" y="91"/>
                  </a:lnTo>
                  <a:lnTo>
                    <a:pt x="181" y="92"/>
                  </a:lnTo>
                  <a:lnTo>
                    <a:pt x="183" y="93"/>
                  </a:lnTo>
                  <a:lnTo>
                    <a:pt x="185" y="94"/>
                  </a:lnTo>
                  <a:lnTo>
                    <a:pt x="186" y="95"/>
                  </a:lnTo>
                  <a:lnTo>
                    <a:pt x="187" y="95"/>
                  </a:lnTo>
                  <a:lnTo>
                    <a:pt x="187" y="96"/>
                  </a:lnTo>
                  <a:lnTo>
                    <a:pt x="188" y="96"/>
                  </a:lnTo>
                  <a:lnTo>
                    <a:pt x="189" y="98"/>
                  </a:lnTo>
                  <a:lnTo>
                    <a:pt x="190" y="98"/>
                  </a:lnTo>
                  <a:lnTo>
                    <a:pt x="194" y="98"/>
                  </a:lnTo>
                  <a:lnTo>
                    <a:pt x="195" y="99"/>
                  </a:lnTo>
                  <a:lnTo>
                    <a:pt x="196" y="100"/>
                  </a:lnTo>
                  <a:lnTo>
                    <a:pt x="195" y="102"/>
                  </a:lnTo>
                  <a:lnTo>
                    <a:pt x="195" y="103"/>
                  </a:lnTo>
                  <a:lnTo>
                    <a:pt x="196" y="103"/>
                  </a:lnTo>
                  <a:lnTo>
                    <a:pt x="197" y="104"/>
                  </a:lnTo>
                  <a:lnTo>
                    <a:pt x="198" y="104"/>
                  </a:lnTo>
                  <a:lnTo>
                    <a:pt x="198" y="103"/>
                  </a:lnTo>
                  <a:lnTo>
                    <a:pt x="197" y="102"/>
                  </a:lnTo>
                  <a:lnTo>
                    <a:pt x="198" y="102"/>
                  </a:lnTo>
                  <a:lnTo>
                    <a:pt x="199" y="101"/>
                  </a:lnTo>
                  <a:lnTo>
                    <a:pt x="201" y="101"/>
                  </a:lnTo>
                  <a:lnTo>
                    <a:pt x="202" y="100"/>
                  </a:lnTo>
                  <a:lnTo>
                    <a:pt x="204" y="99"/>
                  </a:lnTo>
                  <a:lnTo>
                    <a:pt x="204" y="98"/>
                  </a:lnTo>
                  <a:lnTo>
                    <a:pt x="205" y="98"/>
                  </a:lnTo>
                  <a:lnTo>
                    <a:pt x="207" y="96"/>
                  </a:lnTo>
                  <a:lnTo>
                    <a:pt x="209" y="96"/>
                  </a:lnTo>
                  <a:lnTo>
                    <a:pt x="210" y="98"/>
                  </a:lnTo>
                  <a:lnTo>
                    <a:pt x="211" y="98"/>
                  </a:lnTo>
                  <a:lnTo>
                    <a:pt x="212" y="96"/>
                  </a:lnTo>
                  <a:lnTo>
                    <a:pt x="212" y="95"/>
                  </a:lnTo>
                  <a:lnTo>
                    <a:pt x="213" y="95"/>
                  </a:lnTo>
                  <a:lnTo>
                    <a:pt x="212" y="93"/>
                  </a:lnTo>
                  <a:lnTo>
                    <a:pt x="213" y="92"/>
                  </a:lnTo>
                  <a:lnTo>
                    <a:pt x="213" y="91"/>
                  </a:lnTo>
                  <a:lnTo>
                    <a:pt x="214" y="91"/>
                  </a:lnTo>
                  <a:lnTo>
                    <a:pt x="215" y="91"/>
                  </a:lnTo>
                  <a:lnTo>
                    <a:pt x="215" y="90"/>
                  </a:lnTo>
                  <a:lnTo>
                    <a:pt x="215" y="87"/>
                  </a:lnTo>
                  <a:lnTo>
                    <a:pt x="216" y="87"/>
                  </a:lnTo>
                  <a:lnTo>
                    <a:pt x="216" y="86"/>
                  </a:lnTo>
                  <a:lnTo>
                    <a:pt x="218" y="86"/>
                  </a:lnTo>
                  <a:lnTo>
                    <a:pt x="219" y="86"/>
                  </a:lnTo>
                  <a:lnTo>
                    <a:pt x="220" y="86"/>
                  </a:lnTo>
                  <a:lnTo>
                    <a:pt x="221" y="85"/>
                  </a:lnTo>
                  <a:lnTo>
                    <a:pt x="220" y="84"/>
                  </a:lnTo>
                  <a:lnTo>
                    <a:pt x="219" y="84"/>
                  </a:lnTo>
                  <a:lnTo>
                    <a:pt x="219" y="83"/>
                  </a:lnTo>
                  <a:lnTo>
                    <a:pt x="219" y="82"/>
                  </a:lnTo>
                  <a:lnTo>
                    <a:pt x="220" y="81"/>
                  </a:lnTo>
                  <a:lnTo>
                    <a:pt x="221" y="81"/>
                  </a:lnTo>
                  <a:lnTo>
                    <a:pt x="221" y="79"/>
                  </a:lnTo>
                  <a:lnTo>
                    <a:pt x="224" y="79"/>
                  </a:lnTo>
                  <a:lnTo>
                    <a:pt x="227" y="79"/>
                  </a:lnTo>
                  <a:lnTo>
                    <a:pt x="228" y="81"/>
                  </a:lnTo>
                  <a:lnTo>
                    <a:pt x="228" y="79"/>
                  </a:lnTo>
                  <a:lnTo>
                    <a:pt x="229" y="79"/>
                  </a:lnTo>
                  <a:lnTo>
                    <a:pt x="230" y="81"/>
                  </a:lnTo>
                  <a:lnTo>
                    <a:pt x="232" y="81"/>
                  </a:lnTo>
                  <a:lnTo>
                    <a:pt x="233" y="82"/>
                  </a:lnTo>
                  <a:lnTo>
                    <a:pt x="236" y="83"/>
                  </a:lnTo>
                  <a:lnTo>
                    <a:pt x="237" y="83"/>
                  </a:lnTo>
                  <a:lnTo>
                    <a:pt x="239" y="83"/>
                  </a:lnTo>
                  <a:lnTo>
                    <a:pt x="240" y="83"/>
                  </a:lnTo>
                  <a:lnTo>
                    <a:pt x="240" y="84"/>
                  </a:lnTo>
                  <a:lnTo>
                    <a:pt x="241" y="84"/>
                  </a:lnTo>
                  <a:lnTo>
                    <a:pt x="241" y="85"/>
                  </a:lnTo>
                  <a:lnTo>
                    <a:pt x="242" y="85"/>
                  </a:lnTo>
                  <a:lnTo>
                    <a:pt x="244" y="85"/>
                  </a:lnTo>
                  <a:lnTo>
                    <a:pt x="244" y="84"/>
                  </a:lnTo>
                  <a:lnTo>
                    <a:pt x="245" y="84"/>
                  </a:lnTo>
                  <a:lnTo>
                    <a:pt x="246" y="84"/>
                  </a:lnTo>
                  <a:lnTo>
                    <a:pt x="247" y="84"/>
                  </a:lnTo>
                  <a:lnTo>
                    <a:pt x="248" y="85"/>
                  </a:lnTo>
                  <a:lnTo>
                    <a:pt x="249" y="89"/>
                  </a:lnTo>
                  <a:lnTo>
                    <a:pt x="252" y="92"/>
                  </a:lnTo>
                  <a:lnTo>
                    <a:pt x="252" y="93"/>
                  </a:lnTo>
                  <a:lnTo>
                    <a:pt x="253" y="93"/>
                  </a:lnTo>
                  <a:lnTo>
                    <a:pt x="255" y="95"/>
                  </a:lnTo>
                  <a:lnTo>
                    <a:pt x="255" y="96"/>
                  </a:lnTo>
                  <a:lnTo>
                    <a:pt x="257" y="100"/>
                  </a:lnTo>
                  <a:lnTo>
                    <a:pt x="257" y="101"/>
                  </a:lnTo>
                  <a:lnTo>
                    <a:pt x="257" y="102"/>
                  </a:lnTo>
                  <a:lnTo>
                    <a:pt x="258" y="102"/>
                  </a:lnTo>
                  <a:lnTo>
                    <a:pt x="261" y="103"/>
                  </a:lnTo>
                  <a:lnTo>
                    <a:pt x="261" y="104"/>
                  </a:lnTo>
                  <a:lnTo>
                    <a:pt x="262" y="107"/>
                  </a:lnTo>
                  <a:lnTo>
                    <a:pt x="263" y="107"/>
                  </a:lnTo>
                  <a:lnTo>
                    <a:pt x="263" y="108"/>
                  </a:lnTo>
                  <a:lnTo>
                    <a:pt x="263" y="109"/>
                  </a:lnTo>
                  <a:lnTo>
                    <a:pt x="264" y="110"/>
                  </a:lnTo>
                  <a:lnTo>
                    <a:pt x="265" y="111"/>
                  </a:lnTo>
                  <a:lnTo>
                    <a:pt x="271" y="114"/>
                  </a:lnTo>
                  <a:lnTo>
                    <a:pt x="272" y="114"/>
                  </a:lnTo>
                  <a:lnTo>
                    <a:pt x="273" y="115"/>
                  </a:lnTo>
                  <a:lnTo>
                    <a:pt x="274" y="116"/>
                  </a:lnTo>
                  <a:lnTo>
                    <a:pt x="274" y="117"/>
                  </a:lnTo>
                  <a:lnTo>
                    <a:pt x="275" y="118"/>
                  </a:lnTo>
                  <a:lnTo>
                    <a:pt x="276" y="119"/>
                  </a:lnTo>
                  <a:lnTo>
                    <a:pt x="278" y="121"/>
                  </a:lnTo>
                  <a:lnTo>
                    <a:pt x="278" y="123"/>
                  </a:lnTo>
                  <a:lnTo>
                    <a:pt x="278" y="124"/>
                  </a:lnTo>
                  <a:lnTo>
                    <a:pt x="278" y="126"/>
                  </a:lnTo>
                  <a:lnTo>
                    <a:pt x="278" y="128"/>
                  </a:lnTo>
                  <a:lnTo>
                    <a:pt x="278" y="129"/>
                  </a:lnTo>
                  <a:lnTo>
                    <a:pt x="275" y="135"/>
                  </a:lnTo>
                  <a:lnTo>
                    <a:pt x="275" y="136"/>
                  </a:lnTo>
                  <a:lnTo>
                    <a:pt x="275" y="138"/>
                  </a:lnTo>
                  <a:lnTo>
                    <a:pt x="275" y="140"/>
                  </a:lnTo>
                  <a:lnTo>
                    <a:pt x="275" y="141"/>
                  </a:lnTo>
                  <a:lnTo>
                    <a:pt x="275" y="142"/>
                  </a:lnTo>
                  <a:lnTo>
                    <a:pt x="275" y="143"/>
                  </a:lnTo>
                  <a:lnTo>
                    <a:pt x="275" y="144"/>
                  </a:lnTo>
                  <a:lnTo>
                    <a:pt x="276" y="146"/>
                  </a:lnTo>
                  <a:lnTo>
                    <a:pt x="276" y="148"/>
                  </a:lnTo>
                  <a:lnTo>
                    <a:pt x="275" y="149"/>
                  </a:lnTo>
                  <a:lnTo>
                    <a:pt x="275" y="151"/>
                  </a:lnTo>
                  <a:lnTo>
                    <a:pt x="275" y="152"/>
                  </a:lnTo>
                  <a:lnTo>
                    <a:pt x="275" y="153"/>
                  </a:lnTo>
                  <a:lnTo>
                    <a:pt x="275" y="154"/>
                  </a:lnTo>
                  <a:lnTo>
                    <a:pt x="276" y="156"/>
                  </a:lnTo>
                  <a:lnTo>
                    <a:pt x="279" y="157"/>
                  </a:lnTo>
                  <a:lnTo>
                    <a:pt x="280" y="158"/>
                  </a:lnTo>
                  <a:lnTo>
                    <a:pt x="280" y="159"/>
                  </a:lnTo>
                  <a:lnTo>
                    <a:pt x="281" y="160"/>
                  </a:lnTo>
                  <a:lnTo>
                    <a:pt x="281" y="161"/>
                  </a:lnTo>
                  <a:lnTo>
                    <a:pt x="282" y="162"/>
                  </a:lnTo>
                  <a:lnTo>
                    <a:pt x="283" y="162"/>
                  </a:lnTo>
                  <a:lnTo>
                    <a:pt x="283" y="163"/>
                  </a:lnTo>
                  <a:lnTo>
                    <a:pt x="284" y="163"/>
                  </a:lnTo>
                  <a:lnTo>
                    <a:pt x="285" y="163"/>
                  </a:lnTo>
                  <a:lnTo>
                    <a:pt x="285" y="165"/>
                  </a:lnTo>
                  <a:lnTo>
                    <a:pt x="285" y="166"/>
                  </a:lnTo>
                  <a:lnTo>
                    <a:pt x="285" y="167"/>
                  </a:lnTo>
                  <a:lnTo>
                    <a:pt x="285" y="168"/>
                  </a:lnTo>
                  <a:lnTo>
                    <a:pt x="285" y="169"/>
                  </a:lnTo>
                  <a:lnTo>
                    <a:pt x="287" y="170"/>
                  </a:lnTo>
                  <a:lnTo>
                    <a:pt x="288" y="170"/>
                  </a:lnTo>
                  <a:lnTo>
                    <a:pt x="289" y="171"/>
                  </a:lnTo>
                  <a:lnTo>
                    <a:pt x="293" y="173"/>
                  </a:lnTo>
                  <a:lnTo>
                    <a:pt x="296" y="173"/>
                  </a:lnTo>
                  <a:lnTo>
                    <a:pt x="299" y="174"/>
                  </a:lnTo>
                  <a:lnTo>
                    <a:pt x="300" y="174"/>
                  </a:lnTo>
                  <a:lnTo>
                    <a:pt x="300" y="175"/>
                  </a:lnTo>
                  <a:lnTo>
                    <a:pt x="299" y="175"/>
                  </a:lnTo>
                  <a:lnTo>
                    <a:pt x="299" y="176"/>
                  </a:lnTo>
                  <a:lnTo>
                    <a:pt x="298" y="176"/>
                  </a:lnTo>
                  <a:lnTo>
                    <a:pt x="298" y="178"/>
                  </a:lnTo>
                  <a:lnTo>
                    <a:pt x="298" y="179"/>
                  </a:lnTo>
                  <a:lnTo>
                    <a:pt x="300" y="183"/>
                  </a:lnTo>
                  <a:lnTo>
                    <a:pt x="300" y="184"/>
                  </a:lnTo>
                  <a:lnTo>
                    <a:pt x="301" y="184"/>
                  </a:lnTo>
                  <a:lnTo>
                    <a:pt x="304" y="184"/>
                  </a:lnTo>
                  <a:lnTo>
                    <a:pt x="306" y="184"/>
                  </a:lnTo>
                  <a:lnTo>
                    <a:pt x="307" y="185"/>
                  </a:lnTo>
                  <a:lnTo>
                    <a:pt x="308" y="187"/>
                  </a:lnTo>
                  <a:lnTo>
                    <a:pt x="309" y="188"/>
                  </a:lnTo>
                  <a:lnTo>
                    <a:pt x="308" y="191"/>
                  </a:lnTo>
                  <a:lnTo>
                    <a:pt x="307" y="193"/>
                  </a:lnTo>
                  <a:lnTo>
                    <a:pt x="307" y="194"/>
                  </a:lnTo>
                  <a:lnTo>
                    <a:pt x="307" y="195"/>
                  </a:lnTo>
                  <a:lnTo>
                    <a:pt x="307" y="196"/>
                  </a:lnTo>
                  <a:lnTo>
                    <a:pt x="306" y="198"/>
                  </a:lnTo>
                  <a:lnTo>
                    <a:pt x="305" y="198"/>
                  </a:lnTo>
                  <a:lnTo>
                    <a:pt x="304" y="199"/>
                  </a:lnTo>
                  <a:lnTo>
                    <a:pt x="302" y="199"/>
                  </a:lnTo>
                  <a:lnTo>
                    <a:pt x="302" y="200"/>
                  </a:lnTo>
                  <a:lnTo>
                    <a:pt x="302" y="201"/>
                  </a:lnTo>
                  <a:lnTo>
                    <a:pt x="304" y="201"/>
                  </a:lnTo>
                  <a:lnTo>
                    <a:pt x="305" y="201"/>
                  </a:lnTo>
                  <a:lnTo>
                    <a:pt x="306" y="201"/>
                  </a:lnTo>
                  <a:lnTo>
                    <a:pt x="306" y="202"/>
                  </a:lnTo>
                  <a:lnTo>
                    <a:pt x="306" y="203"/>
                  </a:lnTo>
                  <a:lnTo>
                    <a:pt x="305" y="203"/>
                  </a:lnTo>
                  <a:lnTo>
                    <a:pt x="304" y="204"/>
                  </a:lnTo>
                  <a:lnTo>
                    <a:pt x="301" y="207"/>
                  </a:lnTo>
                  <a:lnTo>
                    <a:pt x="301" y="208"/>
                  </a:lnTo>
                  <a:lnTo>
                    <a:pt x="301" y="209"/>
                  </a:lnTo>
                  <a:lnTo>
                    <a:pt x="301" y="210"/>
                  </a:lnTo>
                  <a:lnTo>
                    <a:pt x="302" y="210"/>
                  </a:lnTo>
                  <a:lnTo>
                    <a:pt x="302" y="211"/>
                  </a:lnTo>
                  <a:lnTo>
                    <a:pt x="304" y="211"/>
                  </a:lnTo>
                  <a:lnTo>
                    <a:pt x="305" y="213"/>
                  </a:lnTo>
                  <a:lnTo>
                    <a:pt x="306" y="213"/>
                  </a:lnTo>
                  <a:lnTo>
                    <a:pt x="307" y="213"/>
                  </a:lnTo>
                  <a:lnTo>
                    <a:pt x="306" y="215"/>
                  </a:lnTo>
                  <a:lnTo>
                    <a:pt x="305" y="216"/>
                  </a:lnTo>
                  <a:lnTo>
                    <a:pt x="305" y="217"/>
                  </a:lnTo>
                  <a:lnTo>
                    <a:pt x="305" y="218"/>
                  </a:lnTo>
                  <a:lnTo>
                    <a:pt x="304" y="218"/>
                  </a:lnTo>
                  <a:lnTo>
                    <a:pt x="304" y="219"/>
                  </a:lnTo>
                  <a:lnTo>
                    <a:pt x="304" y="220"/>
                  </a:lnTo>
                  <a:lnTo>
                    <a:pt x="302" y="221"/>
                  </a:lnTo>
                  <a:lnTo>
                    <a:pt x="302" y="223"/>
                  </a:lnTo>
                  <a:lnTo>
                    <a:pt x="304" y="224"/>
                  </a:lnTo>
                  <a:lnTo>
                    <a:pt x="302" y="226"/>
                  </a:lnTo>
                  <a:lnTo>
                    <a:pt x="302" y="227"/>
                  </a:lnTo>
                  <a:lnTo>
                    <a:pt x="304" y="229"/>
                  </a:lnTo>
                  <a:lnTo>
                    <a:pt x="304" y="230"/>
                  </a:lnTo>
                  <a:lnTo>
                    <a:pt x="302" y="232"/>
                  </a:lnTo>
                  <a:lnTo>
                    <a:pt x="301" y="233"/>
                  </a:lnTo>
                  <a:lnTo>
                    <a:pt x="301" y="234"/>
                  </a:lnTo>
                  <a:lnTo>
                    <a:pt x="300" y="234"/>
                  </a:lnTo>
                  <a:lnTo>
                    <a:pt x="300" y="235"/>
                  </a:lnTo>
                  <a:lnTo>
                    <a:pt x="299" y="236"/>
                  </a:lnTo>
                  <a:lnTo>
                    <a:pt x="298" y="236"/>
                  </a:lnTo>
                  <a:lnTo>
                    <a:pt x="297" y="237"/>
                  </a:lnTo>
                  <a:lnTo>
                    <a:pt x="296" y="236"/>
                  </a:lnTo>
                  <a:lnTo>
                    <a:pt x="296" y="237"/>
                  </a:lnTo>
                  <a:lnTo>
                    <a:pt x="294" y="237"/>
                  </a:lnTo>
                  <a:lnTo>
                    <a:pt x="294" y="238"/>
                  </a:lnTo>
                  <a:lnTo>
                    <a:pt x="293" y="238"/>
                  </a:lnTo>
                  <a:lnTo>
                    <a:pt x="292" y="238"/>
                  </a:lnTo>
                  <a:lnTo>
                    <a:pt x="291" y="238"/>
                  </a:lnTo>
                  <a:lnTo>
                    <a:pt x="290" y="240"/>
                  </a:lnTo>
                  <a:lnTo>
                    <a:pt x="289" y="241"/>
                  </a:lnTo>
                  <a:lnTo>
                    <a:pt x="288" y="243"/>
                  </a:lnTo>
                  <a:lnTo>
                    <a:pt x="287" y="244"/>
                  </a:lnTo>
                  <a:lnTo>
                    <a:pt x="285" y="243"/>
                  </a:lnTo>
                  <a:lnTo>
                    <a:pt x="284" y="243"/>
                  </a:lnTo>
                  <a:lnTo>
                    <a:pt x="283" y="241"/>
                  </a:lnTo>
                  <a:lnTo>
                    <a:pt x="283" y="240"/>
                  </a:lnTo>
                  <a:lnTo>
                    <a:pt x="283" y="238"/>
                  </a:lnTo>
                  <a:lnTo>
                    <a:pt x="283" y="237"/>
                  </a:lnTo>
                  <a:lnTo>
                    <a:pt x="281" y="237"/>
                  </a:lnTo>
                  <a:lnTo>
                    <a:pt x="280" y="236"/>
                  </a:lnTo>
                  <a:lnTo>
                    <a:pt x="279" y="236"/>
                  </a:lnTo>
                  <a:lnTo>
                    <a:pt x="278" y="236"/>
                  </a:lnTo>
                  <a:lnTo>
                    <a:pt x="278" y="235"/>
                  </a:lnTo>
                  <a:lnTo>
                    <a:pt x="276" y="235"/>
                  </a:lnTo>
                  <a:lnTo>
                    <a:pt x="275" y="235"/>
                  </a:lnTo>
                  <a:lnTo>
                    <a:pt x="274" y="236"/>
                  </a:lnTo>
                  <a:lnTo>
                    <a:pt x="273" y="236"/>
                  </a:lnTo>
                  <a:lnTo>
                    <a:pt x="273" y="235"/>
                  </a:lnTo>
                  <a:lnTo>
                    <a:pt x="272" y="236"/>
                  </a:lnTo>
                  <a:lnTo>
                    <a:pt x="271" y="236"/>
                  </a:lnTo>
                  <a:lnTo>
                    <a:pt x="270" y="236"/>
                  </a:lnTo>
                  <a:lnTo>
                    <a:pt x="268" y="237"/>
                  </a:lnTo>
                  <a:lnTo>
                    <a:pt x="267" y="238"/>
                  </a:lnTo>
                  <a:lnTo>
                    <a:pt x="266" y="237"/>
                  </a:lnTo>
                  <a:lnTo>
                    <a:pt x="265" y="237"/>
                  </a:lnTo>
                  <a:lnTo>
                    <a:pt x="265" y="238"/>
                  </a:lnTo>
                  <a:lnTo>
                    <a:pt x="264" y="238"/>
                  </a:lnTo>
                  <a:lnTo>
                    <a:pt x="259" y="237"/>
                  </a:lnTo>
                  <a:lnTo>
                    <a:pt x="257" y="236"/>
                  </a:lnTo>
                  <a:lnTo>
                    <a:pt x="256" y="236"/>
                  </a:lnTo>
                  <a:lnTo>
                    <a:pt x="256" y="237"/>
                  </a:lnTo>
                  <a:lnTo>
                    <a:pt x="255" y="237"/>
                  </a:lnTo>
                  <a:lnTo>
                    <a:pt x="254" y="237"/>
                  </a:lnTo>
                  <a:lnTo>
                    <a:pt x="254" y="236"/>
                  </a:lnTo>
                  <a:lnTo>
                    <a:pt x="254" y="237"/>
                  </a:lnTo>
                  <a:lnTo>
                    <a:pt x="253" y="237"/>
                  </a:lnTo>
                  <a:lnTo>
                    <a:pt x="253" y="238"/>
                  </a:lnTo>
                  <a:lnTo>
                    <a:pt x="252" y="238"/>
                  </a:lnTo>
                  <a:lnTo>
                    <a:pt x="252" y="237"/>
                  </a:lnTo>
                  <a:lnTo>
                    <a:pt x="250" y="237"/>
                  </a:lnTo>
                  <a:lnTo>
                    <a:pt x="249" y="238"/>
                  </a:lnTo>
                  <a:lnTo>
                    <a:pt x="248" y="238"/>
                  </a:lnTo>
                  <a:lnTo>
                    <a:pt x="247" y="238"/>
                  </a:lnTo>
                  <a:lnTo>
                    <a:pt x="246" y="238"/>
                  </a:lnTo>
                  <a:lnTo>
                    <a:pt x="245" y="238"/>
                  </a:lnTo>
                  <a:lnTo>
                    <a:pt x="244" y="238"/>
                  </a:lnTo>
                  <a:lnTo>
                    <a:pt x="242" y="238"/>
                  </a:lnTo>
                  <a:lnTo>
                    <a:pt x="241" y="238"/>
                  </a:lnTo>
                  <a:lnTo>
                    <a:pt x="240" y="237"/>
                  </a:lnTo>
                  <a:lnTo>
                    <a:pt x="240" y="238"/>
                  </a:lnTo>
                  <a:lnTo>
                    <a:pt x="239" y="238"/>
                  </a:lnTo>
                  <a:lnTo>
                    <a:pt x="237" y="237"/>
                  </a:lnTo>
                  <a:lnTo>
                    <a:pt x="236" y="237"/>
                  </a:lnTo>
                  <a:lnTo>
                    <a:pt x="235" y="237"/>
                  </a:lnTo>
                  <a:lnTo>
                    <a:pt x="236" y="236"/>
                  </a:lnTo>
                  <a:lnTo>
                    <a:pt x="235" y="235"/>
                  </a:lnTo>
                  <a:lnTo>
                    <a:pt x="233" y="235"/>
                  </a:lnTo>
                  <a:lnTo>
                    <a:pt x="233" y="236"/>
                  </a:lnTo>
                  <a:lnTo>
                    <a:pt x="232" y="236"/>
                  </a:lnTo>
                  <a:lnTo>
                    <a:pt x="231" y="236"/>
                  </a:lnTo>
                  <a:lnTo>
                    <a:pt x="230" y="236"/>
                  </a:lnTo>
                  <a:lnTo>
                    <a:pt x="229" y="236"/>
                  </a:lnTo>
                  <a:lnTo>
                    <a:pt x="227" y="237"/>
                  </a:lnTo>
                  <a:lnTo>
                    <a:pt x="225" y="237"/>
                  </a:lnTo>
                  <a:lnTo>
                    <a:pt x="224" y="238"/>
                  </a:lnTo>
                  <a:lnTo>
                    <a:pt x="223" y="238"/>
                  </a:lnTo>
                  <a:lnTo>
                    <a:pt x="220" y="238"/>
                  </a:lnTo>
                  <a:lnTo>
                    <a:pt x="219" y="238"/>
                  </a:lnTo>
                  <a:lnTo>
                    <a:pt x="218" y="240"/>
                  </a:lnTo>
                  <a:lnTo>
                    <a:pt x="215" y="240"/>
                  </a:lnTo>
                  <a:lnTo>
                    <a:pt x="214" y="240"/>
                  </a:lnTo>
                  <a:lnTo>
                    <a:pt x="213" y="241"/>
                  </a:lnTo>
                  <a:lnTo>
                    <a:pt x="211" y="243"/>
                  </a:lnTo>
                  <a:lnTo>
                    <a:pt x="210" y="244"/>
                  </a:lnTo>
                  <a:lnTo>
                    <a:pt x="209" y="244"/>
                  </a:lnTo>
                  <a:lnTo>
                    <a:pt x="207" y="244"/>
                  </a:lnTo>
                  <a:lnTo>
                    <a:pt x="207" y="245"/>
                  </a:lnTo>
                  <a:lnTo>
                    <a:pt x="207" y="246"/>
                  </a:lnTo>
                  <a:lnTo>
                    <a:pt x="206" y="246"/>
                  </a:lnTo>
                  <a:lnTo>
                    <a:pt x="206" y="248"/>
                  </a:lnTo>
                  <a:lnTo>
                    <a:pt x="206" y="249"/>
                  </a:lnTo>
                  <a:lnTo>
                    <a:pt x="205" y="250"/>
                  </a:lnTo>
                  <a:lnTo>
                    <a:pt x="205" y="251"/>
                  </a:lnTo>
                  <a:lnTo>
                    <a:pt x="205" y="252"/>
                  </a:lnTo>
                  <a:lnTo>
                    <a:pt x="203" y="253"/>
                  </a:lnTo>
                  <a:lnTo>
                    <a:pt x="202" y="254"/>
                  </a:lnTo>
                  <a:lnTo>
                    <a:pt x="201" y="255"/>
                  </a:lnTo>
                  <a:lnTo>
                    <a:pt x="201" y="258"/>
                  </a:lnTo>
                  <a:lnTo>
                    <a:pt x="199" y="259"/>
                  </a:lnTo>
                  <a:lnTo>
                    <a:pt x="199" y="260"/>
                  </a:lnTo>
                  <a:lnTo>
                    <a:pt x="199" y="261"/>
                  </a:lnTo>
                  <a:lnTo>
                    <a:pt x="198" y="261"/>
                  </a:lnTo>
                  <a:lnTo>
                    <a:pt x="198" y="262"/>
                  </a:lnTo>
                  <a:lnTo>
                    <a:pt x="194" y="263"/>
                  </a:lnTo>
                  <a:lnTo>
                    <a:pt x="193" y="265"/>
                  </a:lnTo>
                  <a:lnTo>
                    <a:pt x="193" y="266"/>
                  </a:lnTo>
                  <a:lnTo>
                    <a:pt x="194" y="267"/>
                  </a:lnTo>
                  <a:lnTo>
                    <a:pt x="195" y="267"/>
                  </a:lnTo>
                  <a:lnTo>
                    <a:pt x="193" y="268"/>
                  </a:lnTo>
                  <a:lnTo>
                    <a:pt x="192" y="269"/>
                  </a:lnTo>
                  <a:lnTo>
                    <a:pt x="189" y="269"/>
                  </a:lnTo>
                  <a:lnTo>
                    <a:pt x="187" y="269"/>
                  </a:lnTo>
                  <a:lnTo>
                    <a:pt x="185" y="269"/>
                  </a:lnTo>
                  <a:lnTo>
                    <a:pt x="185" y="270"/>
                  </a:lnTo>
                  <a:lnTo>
                    <a:pt x="185" y="271"/>
                  </a:lnTo>
                  <a:lnTo>
                    <a:pt x="185" y="273"/>
                  </a:lnTo>
                  <a:lnTo>
                    <a:pt x="185" y="275"/>
                  </a:lnTo>
                  <a:lnTo>
                    <a:pt x="185" y="277"/>
                  </a:lnTo>
                  <a:lnTo>
                    <a:pt x="185" y="279"/>
                  </a:lnTo>
                  <a:lnTo>
                    <a:pt x="185" y="280"/>
                  </a:lnTo>
                  <a:lnTo>
                    <a:pt x="187" y="285"/>
                  </a:lnTo>
                  <a:lnTo>
                    <a:pt x="188" y="286"/>
                  </a:lnTo>
                  <a:lnTo>
                    <a:pt x="189" y="288"/>
                  </a:lnTo>
                  <a:lnTo>
                    <a:pt x="190" y="290"/>
                  </a:lnTo>
                  <a:lnTo>
                    <a:pt x="190" y="291"/>
                  </a:lnTo>
                  <a:lnTo>
                    <a:pt x="192" y="291"/>
                  </a:lnTo>
                  <a:lnTo>
                    <a:pt x="190" y="291"/>
                  </a:lnTo>
                  <a:lnTo>
                    <a:pt x="190" y="292"/>
                  </a:lnTo>
                  <a:lnTo>
                    <a:pt x="190" y="293"/>
                  </a:lnTo>
                  <a:lnTo>
                    <a:pt x="190" y="294"/>
                  </a:lnTo>
                  <a:lnTo>
                    <a:pt x="190" y="295"/>
                  </a:lnTo>
                  <a:lnTo>
                    <a:pt x="190" y="296"/>
                  </a:lnTo>
                  <a:lnTo>
                    <a:pt x="192" y="297"/>
                  </a:lnTo>
                  <a:lnTo>
                    <a:pt x="192" y="299"/>
                  </a:lnTo>
                  <a:lnTo>
                    <a:pt x="192" y="300"/>
                  </a:lnTo>
                  <a:lnTo>
                    <a:pt x="190" y="301"/>
                  </a:lnTo>
                  <a:lnTo>
                    <a:pt x="190" y="302"/>
                  </a:lnTo>
                  <a:lnTo>
                    <a:pt x="190" y="303"/>
                  </a:lnTo>
                  <a:lnTo>
                    <a:pt x="192" y="303"/>
                  </a:lnTo>
                  <a:lnTo>
                    <a:pt x="192" y="304"/>
                  </a:lnTo>
                  <a:lnTo>
                    <a:pt x="194" y="304"/>
                  </a:lnTo>
                  <a:lnTo>
                    <a:pt x="195" y="305"/>
                  </a:lnTo>
                  <a:lnTo>
                    <a:pt x="197" y="308"/>
                  </a:lnTo>
                  <a:lnTo>
                    <a:pt x="198" y="309"/>
                  </a:lnTo>
                  <a:lnTo>
                    <a:pt x="199" y="309"/>
                  </a:lnTo>
                  <a:lnTo>
                    <a:pt x="199" y="310"/>
                  </a:lnTo>
                  <a:lnTo>
                    <a:pt x="199" y="311"/>
                  </a:lnTo>
                  <a:lnTo>
                    <a:pt x="201" y="311"/>
                  </a:lnTo>
                  <a:lnTo>
                    <a:pt x="202" y="312"/>
                  </a:lnTo>
                  <a:lnTo>
                    <a:pt x="201" y="313"/>
                  </a:lnTo>
                  <a:lnTo>
                    <a:pt x="199" y="315"/>
                  </a:lnTo>
                  <a:lnTo>
                    <a:pt x="199" y="316"/>
                  </a:lnTo>
                  <a:lnTo>
                    <a:pt x="198" y="321"/>
                  </a:lnTo>
                  <a:lnTo>
                    <a:pt x="198" y="324"/>
                  </a:lnTo>
                  <a:lnTo>
                    <a:pt x="201" y="326"/>
                  </a:lnTo>
                  <a:lnTo>
                    <a:pt x="202" y="327"/>
                  </a:lnTo>
                  <a:lnTo>
                    <a:pt x="202" y="328"/>
                  </a:lnTo>
                  <a:lnTo>
                    <a:pt x="203" y="330"/>
                  </a:lnTo>
                  <a:lnTo>
                    <a:pt x="204" y="334"/>
                  </a:lnTo>
                  <a:lnTo>
                    <a:pt x="206" y="336"/>
                  </a:lnTo>
                  <a:lnTo>
                    <a:pt x="207" y="337"/>
                  </a:lnTo>
                  <a:lnTo>
                    <a:pt x="207" y="340"/>
                  </a:lnTo>
                  <a:lnTo>
                    <a:pt x="207" y="342"/>
                  </a:lnTo>
                  <a:lnTo>
                    <a:pt x="206" y="342"/>
                  </a:lnTo>
                  <a:lnTo>
                    <a:pt x="206" y="340"/>
                  </a:lnTo>
                  <a:lnTo>
                    <a:pt x="206" y="338"/>
                  </a:lnTo>
                  <a:lnTo>
                    <a:pt x="206" y="337"/>
                  </a:lnTo>
                  <a:lnTo>
                    <a:pt x="204" y="334"/>
                  </a:lnTo>
                  <a:lnTo>
                    <a:pt x="202" y="333"/>
                  </a:lnTo>
                  <a:lnTo>
                    <a:pt x="202" y="330"/>
                  </a:lnTo>
                  <a:lnTo>
                    <a:pt x="202" y="328"/>
                  </a:lnTo>
                  <a:lnTo>
                    <a:pt x="201" y="327"/>
                  </a:lnTo>
                  <a:lnTo>
                    <a:pt x="196" y="322"/>
                  </a:lnTo>
                  <a:lnTo>
                    <a:pt x="197" y="322"/>
                  </a:lnTo>
                  <a:lnTo>
                    <a:pt x="195" y="321"/>
                  </a:lnTo>
                  <a:lnTo>
                    <a:pt x="195" y="320"/>
                  </a:lnTo>
                  <a:lnTo>
                    <a:pt x="194" y="320"/>
                  </a:lnTo>
                  <a:lnTo>
                    <a:pt x="194" y="321"/>
                  </a:lnTo>
                  <a:lnTo>
                    <a:pt x="194" y="325"/>
                  </a:lnTo>
                  <a:lnTo>
                    <a:pt x="195" y="326"/>
                  </a:lnTo>
                  <a:lnTo>
                    <a:pt x="195" y="327"/>
                  </a:lnTo>
                  <a:lnTo>
                    <a:pt x="194" y="327"/>
                  </a:lnTo>
                  <a:lnTo>
                    <a:pt x="194" y="326"/>
                  </a:lnTo>
                  <a:lnTo>
                    <a:pt x="194" y="325"/>
                  </a:lnTo>
                  <a:lnTo>
                    <a:pt x="193" y="325"/>
                  </a:lnTo>
                  <a:lnTo>
                    <a:pt x="192" y="324"/>
                  </a:lnTo>
                  <a:lnTo>
                    <a:pt x="190" y="322"/>
                  </a:lnTo>
                  <a:lnTo>
                    <a:pt x="187" y="321"/>
                  </a:lnTo>
                  <a:lnTo>
                    <a:pt x="186" y="321"/>
                  </a:lnTo>
                  <a:lnTo>
                    <a:pt x="185" y="321"/>
                  </a:lnTo>
                  <a:lnTo>
                    <a:pt x="184" y="321"/>
                  </a:lnTo>
                  <a:lnTo>
                    <a:pt x="184" y="320"/>
                  </a:lnTo>
                  <a:lnTo>
                    <a:pt x="184" y="319"/>
                  </a:lnTo>
                  <a:lnTo>
                    <a:pt x="183" y="318"/>
                  </a:lnTo>
                  <a:lnTo>
                    <a:pt x="184" y="318"/>
                  </a:lnTo>
                  <a:lnTo>
                    <a:pt x="185" y="318"/>
                  </a:lnTo>
                  <a:lnTo>
                    <a:pt x="186" y="317"/>
                  </a:lnTo>
                  <a:lnTo>
                    <a:pt x="186" y="316"/>
                  </a:lnTo>
                  <a:lnTo>
                    <a:pt x="186" y="315"/>
                  </a:lnTo>
                  <a:lnTo>
                    <a:pt x="185" y="315"/>
                  </a:lnTo>
                  <a:lnTo>
                    <a:pt x="186" y="315"/>
                  </a:lnTo>
                  <a:lnTo>
                    <a:pt x="186" y="316"/>
                  </a:lnTo>
                  <a:lnTo>
                    <a:pt x="185" y="316"/>
                  </a:lnTo>
                  <a:lnTo>
                    <a:pt x="185" y="317"/>
                  </a:lnTo>
                  <a:lnTo>
                    <a:pt x="184" y="317"/>
                  </a:lnTo>
                  <a:lnTo>
                    <a:pt x="184" y="316"/>
                  </a:lnTo>
                  <a:lnTo>
                    <a:pt x="184" y="313"/>
                  </a:lnTo>
                  <a:lnTo>
                    <a:pt x="184" y="312"/>
                  </a:lnTo>
                  <a:lnTo>
                    <a:pt x="184" y="313"/>
                  </a:lnTo>
                  <a:lnTo>
                    <a:pt x="183" y="313"/>
                  </a:lnTo>
                  <a:lnTo>
                    <a:pt x="183" y="312"/>
                  </a:lnTo>
                  <a:lnTo>
                    <a:pt x="181" y="312"/>
                  </a:lnTo>
                  <a:lnTo>
                    <a:pt x="180" y="312"/>
                  </a:lnTo>
                  <a:lnTo>
                    <a:pt x="181" y="312"/>
                  </a:lnTo>
                  <a:lnTo>
                    <a:pt x="180" y="313"/>
                  </a:lnTo>
                  <a:lnTo>
                    <a:pt x="181" y="313"/>
                  </a:lnTo>
                  <a:lnTo>
                    <a:pt x="183" y="313"/>
                  </a:lnTo>
                  <a:lnTo>
                    <a:pt x="183" y="315"/>
                  </a:lnTo>
                  <a:lnTo>
                    <a:pt x="181" y="315"/>
                  </a:lnTo>
                  <a:lnTo>
                    <a:pt x="183" y="315"/>
                  </a:lnTo>
                  <a:lnTo>
                    <a:pt x="183" y="316"/>
                  </a:lnTo>
                  <a:lnTo>
                    <a:pt x="183" y="317"/>
                  </a:lnTo>
                  <a:lnTo>
                    <a:pt x="181" y="317"/>
                  </a:lnTo>
                  <a:lnTo>
                    <a:pt x="179" y="313"/>
                  </a:lnTo>
                  <a:lnTo>
                    <a:pt x="178" y="313"/>
                  </a:lnTo>
                  <a:lnTo>
                    <a:pt x="178" y="312"/>
                  </a:lnTo>
                  <a:lnTo>
                    <a:pt x="177" y="312"/>
                  </a:lnTo>
                  <a:lnTo>
                    <a:pt x="176" y="311"/>
                  </a:lnTo>
                  <a:lnTo>
                    <a:pt x="176" y="310"/>
                  </a:lnTo>
                  <a:lnTo>
                    <a:pt x="176" y="309"/>
                  </a:lnTo>
                  <a:lnTo>
                    <a:pt x="176" y="310"/>
                  </a:lnTo>
                  <a:lnTo>
                    <a:pt x="177" y="310"/>
                  </a:lnTo>
                  <a:lnTo>
                    <a:pt x="176" y="309"/>
                  </a:lnTo>
                  <a:lnTo>
                    <a:pt x="177" y="309"/>
                  </a:lnTo>
                  <a:lnTo>
                    <a:pt x="177" y="308"/>
                  </a:lnTo>
                  <a:lnTo>
                    <a:pt x="177" y="309"/>
                  </a:lnTo>
                  <a:lnTo>
                    <a:pt x="176" y="309"/>
                  </a:lnTo>
                  <a:lnTo>
                    <a:pt x="176" y="308"/>
                  </a:lnTo>
                  <a:lnTo>
                    <a:pt x="177" y="308"/>
                  </a:lnTo>
                  <a:lnTo>
                    <a:pt x="175" y="308"/>
                  </a:lnTo>
                  <a:lnTo>
                    <a:pt x="176" y="307"/>
                  </a:lnTo>
                  <a:lnTo>
                    <a:pt x="173" y="307"/>
                  </a:lnTo>
                  <a:lnTo>
                    <a:pt x="173" y="308"/>
                  </a:lnTo>
                  <a:lnTo>
                    <a:pt x="175" y="308"/>
                  </a:lnTo>
                  <a:lnTo>
                    <a:pt x="175" y="309"/>
                  </a:lnTo>
                  <a:lnTo>
                    <a:pt x="176" y="309"/>
                  </a:lnTo>
                  <a:lnTo>
                    <a:pt x="175" y="309"/>
                  </a:lnTo>
                  <a:lnTo>
                    <a:pt x="175" y="310"/>
                  </a:lnTo>
                  <a:lnTo>
                    <a:pt x="175" y="311"/>
                  </a:lnTo>
                  <a:lnTo>
                    <a:pt x="173" y="309"/>
                  </a:lnTo>
                  <a:lnTo>
                    <a:pt x="173" y="308"/>
                  </a:lnTo>
                  <a:lnTo>
                    <a:pt x="172" y="308"/>
                  </a:lnTo>
                  <a:lnTo>
                    <a:pt x="171" y="308"/>
                  </a:lnTo>
                  <a:lnTo>
                    <a:pt x="171" y="307"/>
                  </a:lnTo>
                  <a:lnTo>
                    <a:pt x="171" y="305"/>
                  </a:lnTo>
                  <a:lnTo>
                    <a:pt x="170" y="307"/>
                  </a:lnTo>
                  <a:lnTo>
                    <a:pt x="171" y="308"/>
                  </a:lnTo>
                  <a:lnTo>
                    <a:pt x="171" y="309"/>
                  </a:lnTo>
                  <a:lnTo>
                    <a:pt x="170" y="308"/>
                  </a:lnTo>
                  <a:lnTo>
                    <a:pt x="169" y="307"/>
                  </a:lnTo>
                  <a:lnTo>
                    <a:pt x="170" y="307"/>
                  </a:lnTo>
                  <a:lnTo>
                    <a:pt x="170" y="305"/>
                  </a:lnTo>
                  <a:lnTo>
                    <a:pt x="169" y="305"/>
                  </a:lnTo>
                  <a:lnTo>
                    <a:pt x="168" y="305"/>
                  </a:lnTo>
                  <a:lnTo>
                    <a:pt x="168" y="304"/>
                  </a:lnTo>
                  <a:lnTo>
                    <a:pt x="168" y="303"/>
                  </a:lnTo>
                  <a:lnTo>
                    <a:pt x="167" y="303"/>
                  </a:lnTo>
                  <a:lnTo>
                    <a:pt x="166" y="302"/>
                  </a:lnTo>
                  <a:lnTo>
                    <a:pt x="164" y="302"/>
                  </a:lnTo>
                  <a:lnTo>
                    <a:pt x="162" y="302"/>
                  </a:lnTo>
                  <a:lnTo>
                    <a:pt x="161" y="302"/>
                  </a:lnTo>
                  <a:lnTo>
                    <a:pt x="161" y="303"/>
                  </a:lnTo>
                  <a:lnTo>
                    <a:pt x="160" y="303"/>
                  </a:lnTo>
                  <a:lnTo>
                    <a:pt x="160" y="304"/>
                  </a:lnTo>
                  <a:lnTo>
                    <a:pt x="159" y="304"/>
                  </a:lnTo>
                  <a:lnTo>
                    <a:pt x="158" y="303"/>
                  </a:lnTo>
                  <a:lnTo>
                    <a:pt x="156" y="304"/>
                  </a:lnTo>
                  <a:lnTo>
                    <a:pt x="155" y="304"/>
                  </a:lnTo>
                  <a:lnTo>
                    <a:pt x="154" y="304"/>
                  </a:lnTo>
                  <a:lnTo>
                    <a:pt x="153" y="304"/>
                  </a:lnTo>
                  <a:lnTo>
                    <a:pt x="152" y="304"/>
                  </a:lnTo>
                  <a:lnTo>
                    <a:pt x="152" y="305"/>
                  </a:lnTo>
                  <a:lnTo>
                    <a:pt x="151" y="305"/>
                  </a:lnTo>
                  <a:lnTo>
                    <a:pt x="147" y="304"/>
                  </a:lnTo>
                  <a:lnTo>
                    <a:pt x="145" y="303"/>
                  </a:lnTo>
                  <a:lnTo>
                    <a:pt x="138" y="303"/>
                  </a:lnTo>
                  <a:lnTo>
                    <a:pt x="137" y="303"/>
                  </a:lnTo>
                  <a:lnTo>
                    <a:pt x="135" y="304"/>
                  </a:lnTo>
                  <a:lnTo>
                    <a:pt x="135" y="305"/>
                  </a:lnTo>
                  <a:lnTo>
                    <a:pt x="133" y="305"/>
                  </a:lnTo>
                  <a:lnTo>
                    <a:pt x="133" y="304"/>
                  </a:lnTo>
                  <a:lnTo>
                    <a:pt x="134" y="304"/>
                  </a:lnTo>
                  <a:lnTo>
                    <a:pt x="133" y="303"/>
                  </a:lnTo>
                  <a:lnTo>
                    <a:pt x="132" y="303"/>
                  </a:lnTo>
                  <a:lnTo>
                    <a:pt x="130" y="303"/>
                  </a:lnTo>
                  <a:lnTo>
                    <a:pt x="130" y="302"/>
                  </a:lnTo>
                  <a:lnTo>
                    <a:pt x="129" y="302"/>
                  </a:lnTo>
                  <a:lnTo>
                    <a:pt x="130" y="300"/>
                  </a:lnTo>
                  <a:lnTo>
                    <a:pt x="130" y="299"/>
                  </a:lnTo>
                  <a:lnTo>
                    <a:pt x="132" y="300"/>
                  </a:lnTo>
                  <a:lnTo>
                    <a:pt x="132" y="299"/>
                  </a:lnTo>
                  <a:lnTo>
                    <a:pt x="133" y="299"/>
                  </a:lnTo>
                  <a:lnTo>
                    <a:pt x="133" y="297"/>
                  </a:lnTo>
                  <a:lnTo>
                    <a:pt x="133" y="296"/>
                  </a:lnTo>
                  <a:lnTo>
                    <a:pt x="130" y="294"/>
                  </a:lnTo>
                  <a:lnTo>
                    <a:pt x="130" y="293"/>
                  </a:lnTo>
                  <a:lnTo>
                    <a:pt x="132" y="293"/>
                  </a:lnTo>
                  <a:lnTo>
                    <a:pt x="132" y="292"/>
                  </a:lnTo>
                  <a:lnTo>
                    <a:pt x="132" y="291"/>
                  </a:lnTo>
                  <a:lnTo>
                    <a:pt x="133" y="292"/>
                  </a:lnTo>
                  <a:lnTo>
                    <a:pt x="133" y="291"/>
                  </a:lnTo>
                  <a:lnTo>
                    <a:pt x="133" y="290"/>
                  </a:lnTo>
                  <a:lnTo>
                    <a:pt x="133" y="288"/>
                  </a:lnTo>
                  <a:lnTo>
                    <a:pt x="133" y="287"/>
                  </a:lnTo>
                  <a:lnTo>
                    <a:pt x="132" y="287"/>
                  </a:lnTo>
                  <a:lnTo>
                    <a:pt x="132" y="286"/>
                  </a:lnTo>
                  <a:lnTo>
                    <a:pt x="133" y="285"/>
                  </a:lnTo>
                  <a:lnTo>
                    <a:pt x="134" y="284"/>
                  </a:lnTo>
                  <a:lnTo>
                    <a:pt x="134" y="283"/>
                  </a:lnTo>
                  <a:lnTo>
                    <a:pt x="134" y="282"/>
                  </a:lnTo>
                  <a:lnTo>
                    <a:pt x="133" y="280"/>
                  </a:lnTo>
                  <a:lnTo>
                    <a:pt x="133" y="279"/>
                  </a:lnTo>
                  <a:lnTo>
                    <a:pt x="133" y="278"/>
                  </a:lnTo>
                  <a:lnTo>
                    <a:pt x="133" y="277"/>
                  </a:lnTo>
                  <a:lnTo>
                    <a:pt x="134" y="277"/>
                  </a:lnTo>
                  <a:lnTo>
                    <a:pt x="135" y="277"/>
                  </a:lnTo>
                  <a:lnTo>
                    <a:pt x="135" y="276"/>
                  </a:lnTo>
                  <a:lnTo>
                    <a:pt x="135" y="275"/>
                  </a:lnTo>
                  <a:lnTo>
                    <a:pt x="135" y="274"/>
                  </a:lnTo>
                  <a:lnTo>
                    <a:pt x="135" y="273"/>
                  </a:lnTo>
                  <a:lnTo>
                    <a:pt x="135" y="271"/>
                  </a:lnTo>
                  <a:lnTo>
                    <a:pt x="135" y="273"/>
                  </a:lnTo>
                  <a:lnTo>
                    <a:pt x="134" y="273"/>
                  </a:lnTo>
                  <a:lnTo>
                    <a:pt x="132" y="273"/>
                  </a:lnTo>
                  <a:lnTo>
                    <a:pt x="130" y="273"/>
                  </a:lnTo>
                  <a:lnTo>
                    <a:pt x="128" y="271"/>
                  </a:lnTo>
                  <a:lnTo>
                    <a:pt x="127" y="271"/>
                  </a:lnTo>
                  <a:lnTo>
                    <a:pt x="126" y="271"/>
                  </a:lnTo>
                  <a:lnTo>
                    <a:pt x="124" y="271"/>
                  </a:lnTo>
                  <a:lnTo>
                    <a:pt x="123" y="270"/>
                  </a:lnTo>
                  <a:lnTo>
                    <a:pt x="121" y="269"/>
                  </a:lnTo>
                  <a:lnTo>
                    <a:pt x="120" y="269"/>
                  </a:lnTo>
                  <a:lnTo>
                    <a:pt x="120" y="268"/>
                  </a:lnTo>
                  <a:lnTo>
                    <a:pt x="120" y="267"/>
                  </a:lnTo>
                  <a:lnTo>
                    <a:pt x="120" y="268"/>
                  </a:lnTo>
                  <a:lnTo>
                    <a:pt x="120" y="270"/>
                  </a:lnTo>
                  <a:lnTo>
                    <a:pt x="119" y="271"/>
                  </a:lnTo>
                  <a:lnTo>
                    <a:pt x="115" y="271"/>
                  </a:lnTo>
                  <a:lnTo>
                    <a:pt x="112" y="271"/>
                  </a:lnTo>
                  <a:lnTo>
                    <a:pt x="111" y="271"/>
                  </a:lnTo>
                  <a:lnTo>
                    <a:pt x="111" y="273"/>
                  </a:lnTo>
                  <a:lnTo>
                    <a:pt x="109" y="271"/>
                  </a:lnTo>
                  <a:lnTo>
                    <a:pt x="109" y="270"/>
                  </a:lnTo>
                  <a:lnTo>
                    <a:pt x="108" y="271"/>
                  </a:lnTo>
                  <a:lnTo>
                    <a:pt x="108" y="273"/>
                  </a:lnTo>
                  <a:lnTo>
                    <a:pt x="104" y="274"/>
                  </a:lnTo>
                  <a:lnTo>
                    <a:pt x="102" y="274"/>
                  </a:lnTo>
                  <a:lnTo>
                    <a:pt x="101" y="275"/>
                  </a:lnTo>
                  <a:lnTo>
                    <a:pt x="100" y="275"/>
                  </a:lnTo>
                  <a:lnTo>
                    <a:pt x="100" y="276"/>
                  </a:lnTo>
                  <a:lnTo>
                    <a:pt x="99" y="276"/>
                  </a:lnTo>
                  <a:lnTo>
                    <a:pt x="99" y="277"/>
                  </a:lnTo>
                  <a:lnTo>
                    <a:pt x="99" y="278"/>
                  </a:lnTo>
                  <a:lnTo>
                    <a:pt x="98" y="278"/>
                  </a:lnTo>
                  <a:lnTo>
                    <a:pt x="97" y="279"/>
                  </a:lnTo>
                  <a:lnTo>
                    <a:pt x="98" y="280"/>
                  </a:lnTo>
                  <a:lnTo>
                    <a:pt x="99" y="282"/>
                  </a:lnTo>
                  <a:lnTo>
                    <a:pt x="101" y="284"/>
                  </a:lnTo>
                  <a:lnTo>
                    <a:pt x="101" y="285"/>
                  </a:lnTo>
                  <a:lnTo>
                    <a:pt x="102" y="287"/>
                  </a:lnTo>
                  <a:lnTo>
                    <a:pt x="102" y="288"/>
                  </a:lnTo>
                  <a:lnTo>
                    <a:pt x="102" y="290"/>
                  </a:lnTo>
                  <a:lnTo>
                    <a:pt x="101" y="291"/>
                  </a:lnTo>
                  <a:lnTo>
                    <a:pt x="100" y="292"/>
                  </a:lnTo>
                  <a:lnTo>
                    <a:pt x="100" y="293"/>
                  </a:lnTo>
                  <a:lnTo>
                    <a:pt x="100" y="295"/>
                  </a:lnTo>
                  <a:lnTo>
                    <a:pt x="100" y="296"/>
                  </a:lnTo>
                  <a:lnTo>
                    <a:pt x="98" y="299"/>
                  </a:lnTo>
                  <a:lnTo>
                    <a:pt x="98" y="300"/>
                  </a:lnTo>
                  <a:lnTo>
                    <a:pt x="98" y="302"/>
                  </a:lnTo>
                  <a:lnTo>
                    <a:pt x="97" y="303"/>
                  </a:lnTo>
                  <a:lnTo>
                    <a:pt x="97" y="304"/>
                  </a:lnTo>
                  <a:lnTo>
                    <a:pt x="98" y="308"/>
                  </a:lnTo>
                  <a:lnTo>
                    <a:pt x="98" y="310"/>
                  </a:lnTo>
                  <a:lnTo>
                    <a:pt x="98" y="311"/>
                  </a:lnTo>
                  <a:lnTo>
                    <a:pt x="99" y="315"/>
                  </a:lnTo>
                  <a:lnTo>
                    <a:pt x="99" y="316"/>
                  </a:lnTo>
                  <a:lnTo>
                    <a:pt x="98" y="318"/>
                  </a:lnTo>
                  <a:lnTo>
                    <a:pt x="98" y="319"/>
                  </a:lnTo>
                  <a:lnTo>
                    <a:pt x="99" y="319"/>
                  </a:lnTo>
                  <a:lnTo>
                    <a:pt x="99" y="320"/>
                  </a:lnTo>
                  <a:lnTo>
                    <a:pt x="99" y="321"/>
                  </a:lnTo>
                  <a:lnTo>
                    <a:pt x="99" y="322"/>
                  </a:lnTo>
                  <a:lnTo>
                    <a:pt x="98" y="322"/>
                  </a:lnTo>
                  <a:lnTo>
                    <a:pt x="98" y="325"/>
                  </a:lnTo>
                  <a:lnTo>
                    <a:pt x="97" y="326"/>
                  </a:lnTo>
                  <a:lnTo>
                    <a:pt x="93" y="330"/>
                  </a:lnTo>
                  <a:lnTo>
                    <a:pt x="92" y="332"/>
                  </a:lnTo>
                  <a:lnTo>
                    <a:pt x="92" y="334"/>
                  </a:lnTo>
                  <a:lnTo>
                    <a:pt x="92" y="335"/>
                  </a:lnTo>
                  <a:lnTo>
                    <a:pt x="91" y="335"/>
                  </a:lnTo>
                  <a:lnTo>
                    <a:pt x="91" y="336"/>
                  </a:lnTo>
                  <a:lnTo>
                    <a:pt x="92" y="337"/>
                  </a:lnTo>
                  <a:lnTo>
                    <a:pt x="92" y="338"/>
                  </a:lnTo>
                  <a:lnTo>
                    <a:pt x="91" y="338"/>
                  </a:lnTo>
                  <a:lnTo>
                    <a:pt x="90" y="340"/>
                  </a:lnTo>
                  <a:lnTo>
                    <a:pt x="86" y="345"/>
                  </a:lnTo>
                  <a:lnTo>
                    <a:pt x="86" y="346"/>
                  </a:lnTo>
                  <a:lnTo>
                    <a:pt x="85" y="346"/>
                  </a:lnTo>
                  <a:lnTo>
                    <a:pt x="85" y="347"/>
                  </a:lnTo>
                  <a:lnTo>
                    <a:pt x="85" y="349"/>
                  </a:lnTo>
                  <a:lnTo>
                    <a:pt x="85" y="350"/>
                  </a:lnTo>
                  <a:lnTo>
                    <a:pt x="84" y="350"/>
                  </a:lnTo>
                  <a:lnTo>
                    <a:pt x="84" y="352"/>
                  </a:lnTo>
                  <a:lnTo>
                    <a:pt x="83" y="352"/>
                  </a:lnTo>
                  <a:lnTo>
                    <a:pt x="83" y="353"/>
                  </a:lnTo>
                  <a:lnTo>
                    <a:pt x="83" y="354"/>
                  </a:lnTo>
                  <a:lnTo>
                    <a:pt x="82" y="357"/>
                  </a:lnTo>
                  <a:lnTo>
                    <a:pt x="83" y="357"/>
                  </a:lnTo>
                  <a:lnTo>
                    <a:pt x="83" y="359"/>
                  </a:lnTo>
                  <a:lnTo>
                    <a:pt x="83" y="360"/>
                  </a:lnTo>
                  <a:lnTo>
                    <a:pt x="82" y="359"/>
                  </a:lnTo>
                  <a:lnTo>
                    <a:pt x="81" y="360"/>
                  </a:lnTo>
                  <a:lnTo>
                    <a:pt x="81" y="361"/>
                  </a:lnTo>
                  <a:lnTo>
                    <a:pt x="80" y="361"/>
                  </a:lnTo>
                  <a:lnTo>
                    <a:pt x="80" y="362"/>
                  </a:lnTo>
                  <a:lnTo>
                    <a:pt x="80" y="363"/>
                  </a:lnTo>
                  <a:lnTo>
                    <a:pt x="81" y="364"/>
                  </a:lnTo>
                  <a:lnTo>
                    <a:pt x="81" y="366"/>
                  </a:lnTo>
                  <a:lnTo>
                    <a:pt x="80" y="367"/>
                  </a:lnTo>
                  <a:lnTo>
                    <a:pt x="80" y="368"/>
                  </a:lnTo>
                  <a:lnTo>
                    <a:pt x="80" y="369"/>
                  </a:lnTo>
                  <a:lnTo>
                    <a:pt x="81" y="370"/>
                  </a:lnTo>
                  <a:lnTo>
                    <a:pt x="81" y="371"/>
                  </a:lnTo>
                  <a:lnTo>
                    <a:pt x="80" y="371"/>
                  </a:lnTo>
                  <a:lnTo>
                    <a:pt x="78" y="371"/>
                  </a:lnTo>
                  <a:lnTo>
                    <a:pt x="77" y="371"/>
                  </a:lnTo>
                  <a:lnTo>
                    <a:pt x="77" y="372"/>
                  </a:lnTo>
                  <a:lnTo>
                    <a:pt x="77" y="374"/>
                  </a:lnTo>
                  <a:lnTo>
                    <a:pt x="77" y="375"/>
                  </a:lnTo>
                  <a:lnTo>
                    <a:pt x="75" y="378"/>
                  </a:lnTo>
                  <a:lnTo>
                    <a:pt x="75" y="379"/>
                  </a:lnTo>
                  <a:lnTo>
                    <a:pt x="74" y="379"/>
                  </a:lnTo>
                  <a:lnTo>
                    <a:pt x="73" y="380"/>
                  </a:lnTo>
                  <a:lnTo>
                    <a:pt x="73" y="382"/>
                  </a:lnTo>
                  <a:lnTo>
                    <a:pt x="72" y="384"/>
                  </a:lnTo>
                  <a:lnTo>
                    <a:pt x="71" y="384"/>
                  </a:lnTo>
                  <a:lnTo>
                    <a:pt x="71" y="385"/>
                  </a:lnTo>
                  <a:lnTo>
                    <a:pt x="72" y="385"/>
                  </a:lnTo>
                  <a:lnTo>
                    <a:pt x="71" y="386"/>
                  </a:lnTo>
                  <a:lnTo>
                    <a:pt x="71" y="387"/>
                  </a:lnTo>
                  <a:lnTo>
                    <a:pt x="71" y="388"/>
                  </a:lnTo>
                  <a:lnTo>
                    <a:pt x="72" y="388"/>
                  </a:lnTo>
                  <a:lnTo>
                    <a:pt x="72" y="389"/>
                  </a:lnTo>
                  <a:lnTo>
                    <a:pt x="72" y="391"/>
                  </a:lnTo>
                  <a:lnTo>
                    <a:pt x="71" y="392"/>
                  </a:lnTo>
                  <a:lnTo>
                    <a:pt x="69" y="392"/>
                  </a:lnTo>
                  <a:lnTo>
                    <a:pt x="69" y="391"/>
                  </a:lnTo>
                  <a:lnTo>
                    <a:pt x="68" y="391"/>
                  </a:lnTo>
                  <a:lnTo>
                    <a:pt x="67" y="391"/>
                  </a:lnTo>
                  <a:lnTo>
                    <a:pt x="67" y="392"/>
                  </a:lnTo>
                  <a:lnTo>
                    <a:pt x="67" y="393"/>
                  </a:lnTo>
                  <a:lnTo>
                    <a:pt x="67" y="394"/>
                  </a:lnTo>
                  <a:lnTo>
                    <a:pt x="69" y="395"/>
                  </a:lnTo>
                  <a:lnTo>
                    <a:pt x="69" y="396"/>
                  </a:lnTo>
                  <a:lnTo>
                    <a:pt x="71" y="396"/>
                  </a:lnTo>
                  <a:lnTo>
                    <a:pt x="68" y="396"/>
                  </a:lnTo>
                  <a:lnTo>
                    <a:pt x="68" y="397"/>
                  </a:lnTo>
                  <a:lnTo>
                    <a:pt x="68" y="399"/>
                  </a:lnTo>
                  <a:lnTo>
                    <a:pt x="67" y="400"/>
                  </a:lnTo>
                  <a:lnTo>
                    <a:pt x="67" y="401"/>
                  </a:lnTo>
                  <a:lnTo>
                    <a:pt x="67" y="402"/>
                  </a:lnTo>
                  <a:lnTo>
                    <a:pt x="67" y="403"/>
                  </a:lnTo>
                  <a:lnTo>
                    <a:pt x="68" y="403"/>
                  </a:lnTo>
                  <a:lnTo>
                    <a:pt x="68" y="404"/>
                  </a:lnTo>
                  <a:lnTo>
                    <a:pt x="67" y="404"/>
                  </a:lnTo>
                  <a:lnTo>
                    <a:pt x="67" y="405"/>
                  </a:lnTo>
                  <a:lnTo>
                    <a:pt x="67" y="407"/>
                  </a:lnTo>
                  <a:lnTo>
                    <a:pt x="67" y="410"/>
                  </a:lnTo>
                  <a:lnTo>
                    <a:pt x="68" y="410"/>
                  </a:lnTo>
                  <a:lnTo>
                    <a:pt x="67" y="411"/>
                  </a:lnTo>
                  <a:lnTo>
                    <a:pt x="67" y="412"/>
                  </a:lnTo>
                  <a:lnTo>
                    <a:pt x="67" y="413"/>
                  </a:lnTo>
                  <a:lnTo>
                    <a:pt x="67" y="416"/>
                  </a:lnTo>
                  <a:lnTo>
                    <a:pt x="67" y="417"/>
                  </a:lnTo>
                  <a:lnTo>
                    <a:pt x="68" y="418"/>
                  </a:lnTo>
                  <a:lnTo>
                    <a:pt x="69" y="420"/>
                  </a:lnTo>
                  <a:lnTo>
                    <a:pt x="69" y="421"/>
                  </a:lnTo>
                  <a:lnTo>
                    <a:pt x="69" y="422"/>
                  </a:lnTo>
                  <a:lnTo>
                    <a:pt x="72" y="425"/>
                  </a:lnTo>
                  <a:lnTo>
                    <a:pt x="73" y="428"/>
                  </a:lnTo>
                  <a:lnTo>
                    <a:pt x="72" y="428"/>
                  </a:lnTo>
                  <a:lnTo>
                    <a:pt x="72" y="429"/>
                  </a:lnTo>
                  <a:lnTo>
                    <a:pt x="71" y="429"/>
                  </a:lnTo>
                  <a:lnTo>
                    <a:pt x="71" y="430"/>
                  </a:lnTo>
                  <a:lnTo>
                    <a:pt x="69" y="430"/>
                  </a:lnTo>
                  <a:lnTo>
                    <a:pt x="71" y="432"/>
                  </a:lnTo>
                  <a:lnTo>
                    <a:pt x="71" y="434"/>
                  </a:lnTo>
                  <a:lnTo>
                    <a:pt x="73" y="434"/>
                  </a:lnTo>
                  <a:lnTo>
                    <a:pt x="74" y="434"/>
                  </a:lnTo>
                  <a:lnTo>
                    <a:pt x="75" y="435"/>
                  </a:lnTo>
                  <a:lnTo>
                    <a:pt x="76" y="435"/>
                  </a:lnTo>
                  <a:lnTo>
                    <a:pt x="77" y="435"/>
                  </a:lnTo>
                  <a:lnTo>
                    <a:pt x="78" y="435"/>
                  </a:lnTo>
                  <a:lnTo>
                    <a:pt x="80" y="434"/>
                  </a:lnTo>
                  <a:lnTo>
                    <a:pt x="81" y="434"/>
                  </a:lnTo>
                  <a:lnTo>
                    <a:pt x="81" y="433"/>
                  </a:lnTo>
                  <a:lnTo>
                    <a:pt x="81" y="432"/>
                  </a:lnTo>
                  <a:lnTo>
                    <a:pt x="82" y="432"/>
                  </a:lnTo>
                  <a:lnTo>
                    <a:pt x="83" y="433"/>
                  </a:lnTo>
                  <a:lnTo>
                    <a:pt x="84" y="433"/>
                  </a:lnTo>
                  <a:lnTo>
                    <a:pt x="84" y="432"/>
                  </a:lnTo>
                  <a:lnTo>
                    <a:pt x="85" y="432"/>
                  </a:lnTo>
                  <a:lnTo>
                    <a:pt x="86" y="432"/>
                  </a:lnTo>
                  <a:lnTo>
                    <a:pt x="87" y="430"/>
                  </a:lnTo>
                  <a:lnTo>
                    <a:pt x="89" y="430"/>
                  </a:lnTo>
                  <a:lnTo>
                    <a:pt x="90" y="430"/>
                  </a:lnTo>
                  <a:lnTo>
                    <a:pt x="91" y="430"/>
                  </a:lnTo>
                  <a:lnTo>
                    <a:pt x="92" y="430"/>
                  </a:lnTo>
                  <a:lnTo>
                    <a:pt x="93" y="432"/>
                  </a:lnTo>
                  <a:lnTo>
                    <a:pt x="93" y="433"/>
                  </a:lnTo>
                  <a:lnTo>
                    <a:pt x="94" y="434"/>
                  </a:lnTo>
                  <a:lnTo>
                    <a:pt x="94" y="437"/>
                  </a:lnTo>
                  <a:lnTo>
                    <a:pt x="94" y="438"/>
                  </a:lnTo>
                  <a:lnTo>
                    <a:pt x="95" y="438"/>
                  </a:lnTo>
                  <a:lnTo>
                    <a:pt x="95" y="439"/>
                  </a:lnTo>
                  <a:lnTo>
                    <a:pt x="95" y="441"/>
                  </a:lnTo>
                  <a:lnTo>
                    <a:pt x="95" y="442"/>
                  </a:lnTo>
                  <a:lnTo>
                    <a:pt x="97" y="443"/>
                  </a:lnTo>
                  <a:lnTo>
                    <a:pt x="95" y="443"/>
                  </a:lnTo>
                  <a:lnTo>
                    <a:pt x="95" y="444"/>
                  </a:lnTo>
                  <a:lnTo>
                    <a:pt x="95" y="447"/>
                  </a:lnTo>
                  <a:lnTo>
                    <a:pt x="97" y="449"/>
                  </a:lnTo>
                  <a:lnTo>
                    <a:pt x="97" y="456"/>
                  </a:lnTo>
                  <a:lnTo>
                    <a:pt x="98" y="458"/>
                  </a:lnTo>
                  <a:lnTo>
                    <a:pt x="98" y="459"/>
                  </a:lnTo>
                  <a:lnTo>
                    <a:pt x="100" y="460"/>
                  </a:lnTo>
                  <a:lnTo>
                    <a:pt x="100" y="461"/>
                  </a:lnTo>
                  <a:lnTo>
                    <a:pt x="101" y="462"/>
                  </a:lnTo>
                  <a:lnTo>
                    <a:pt x="102" y="463"/>
                  </a:lnTo>
                  <a:lnTo>
                    <a:pt x="102" y="464"/>
                  </a:lnTo>
                  <a:lnTo>
                    <a:pt x="103" y="466"/>
                  </a:lnTo>
                  <a:lnTo>
                    <a:pt x="104" y="466"/>
                  </a:lnTo>
                  <a:lnTo>
                    <a:pt x="106" y="466"/>
                  </a:lnTo>
                  <a:lnTo>
                    <a:pt x="106" y="464"/>
                  </a:lnTo>
                  <a:lnTo>
                    <a:pt x="104" y="463"/>
                  </a:lnTo>
                  <a:lnTo>
                    <a:pt x="104" y="461"/>
                  </a:lnTo>
                  <a:lnTo>
                    <a:pt x="103" y="461"/>
                  </a:lnTo>
                  <a:lnTo>
                    <a:pt x="104" y="461"/>
                  </a:lnTo>
                  <a:lnTo>
                    <a:pt x="106" y="461"/>
                  </a:lnTo>
                  <a:lnTo>
                    <a:pt x="107" y="462"/>
                  </a:lnTo>
                  <a:lnTo>
                    <a:pt x="107" y="463"/>
                  </a:lnTo>
                  <a:lnTo>
                    <a:pt x="109" y="468"/>
                  </a:lnTo>
                  <a:lnTo>
                    <a:pt x="110" y="476"/>
                  </a:lnTo>
                  <a:lnTo>
                    <a:pt x="111" y="483"/>
                  </a:lnTo>
                  <a:lnTo>
                    <a:pt x="112" y="487"/>
                  </a:lnTo>
                  <a:lnTo>
                    <a:pt x="115" y="500"/>
                  </a:lnTo>
                  <a:lnTo>
                    <a:pt x="117" y="505"/>
                  </a:lnTo>
                  <a:lnTo>
                    <a:pt x="119" y="509"/>
                  </a:lnTo>
                  <a:lnTo>
                    <a:pt x="119" y="510"/>
                  </a:lnTo>
                  <a:lnTo>
                    <a:pt x="120" y="510"/>
                  </a:lnTo>
                  <a:lnTo>
                    <a:pt x="120" y="511"/>
                  </a:lnTo>
                  <a:lnTo>
                    <a:pt x="119" y="511"/>
                  </a:lnTo>
                  <a:lnTo>
                    <a:pt x="118" y="510"/>
                  </a:lnTo>
                  <a:lnTo>
                    <a:pt x="117" y="509"/>
                  </a:lnTo>
                  <a:lnTo>
                    <a:pt x="116" y="509"/>
                  </a:lnTo>
                  <a:lnTo>
                    <a:pt x="115" y="509"/>
                  </a:lnTo>
                  <a:lnTo>
                    <a:pt x="115" y="508"/>
                  </a:lnTo>
                  <a:lnTo>
                    <a:pt x="115" y="506"/>
                  </a:lnTo>
                  <a:lnTo>
                    <a:pt x="115" y="505"/>
                  </a:lnTo>
                  <a:lnTo>
                    <a:pt x="115" y="504"/>
                  </a:lnTo>
                  <a:lnTo>
                    <a:pt x="113" y="504"/>
                  </a:lnTo>
                  <a:lnTo>
                    <a:pt x="113" y="501"/>
                  </a:lnTo>
                  <a:lnTo>
                    <a:pt x="113" y="499"/>
                  </a:lnTo>
                  <a:lnTo>
                    <a:pt x="113" y="496"/>
                  </a:lnTo>
                  <a:lnTo>
                    <a:pt x="112" y="496"/>
                  </a:lnTo>
                  <a:lnTo>
                    <a:pt x="110" y="496"/>
                  </a:lnTo>
                  <a:lnTo>
                    <a:pt x="110" y="497"/>
                  </a:lnTo>
                  <a:lnTo>
                    <a:pt x="109" y="499"/>
                  </a:lnTo>
                  <a:lnTo>
                    <a:pt x="109" y="497"/>
                  </a:lnTo>
                  <a:lnTo>
                    <a:pt x="109" y="496"/>
                  </a:lnTo>
                  <a:lnTo>
                    <a:pt x="110" y="495"/>
                  </a:lnTo>
                  <a:lnTo>
                    <a:pt x="110" y="493"/>
                  </a:lnTo>
                  <a:lnTo>
                    <a:pt x="110" y="492"/>
                  </a:lnTo>
                  <a:lnTo>
                    <a:pt x="110" y="489"/>
                  </a:lnTo>
                  <a:lnTo>
                    <a:pt x="109" y="488"/>
                  </a:lnTo>
                  <a:lnTo>
                    <a:pt x="108" y="488"/>
                  </a:lnTo>
                  <a:lnTo>
                    <a:pt x="107" y="488"/>
                  </a:lnTo>
                  <a:lnTo>
                    <a:pt x="106" y="489"/>
                  </a:lnTo>
                  <a:lnTo>
                    <a:pt x="104" y="491"/>
                  </a:lnTo>
                  <a:lnTo>
                    <a:pt x="103" y="491"/>
                  </a:lnTo>
                  <a:lnTo>
                    <a:pt x="103" y="492"/>
                  </a:lnTo>
                  <a:lnTo>
                    <a:pt x="104" y="495"/>
                  </a:lnTo>
                  <a:lnTo>
                    <a:pt x="104" y="496"/>
                  </a:lnTo>
                  <a:lnTo>
                    <a:pt x="106" y="499"/>
                  </a:lnTo>
                  <a:lnTo>
                    <a:pt x="107" y="500"/>
                  </a:lnTo>
                  <a:lnTo>
                    <a:pt x="108" y="503"/>
                  </a:lnTo>
                  <a:lnTo>
                    <a:pt x="109" y="504"/>
                  </a:lnTo>
                  <a:lnTo>
                    <a:pt x="110" y="505"/>
                  </a:lnTo>
                  <a:lnTo>
                    <a:pt x="111" y="505"/>
                  </a:lnTo>
                  <a:lnTo>
                    <a:pt x="112" y="505"/>
                  </a:lnTo>
                  <a:lnTo>
                    <a:pt x="112" y="506"/>
                  </a:lnTo>
                  <a:lnTo>
                    <a:pt x="112" y="508"/>
                  </a:lnTo>
                  <a:lnTo>
                    <a:pt x="113" y="509"/>
                  </a:lnTo>
                  <a:lnTo>
                    <a:pt x="115" y="509"/>
                  </a:lnTo>
                  <a:lnTo>
                    <a:pt x="113" y="509"/>
                  </a:lnTo>
                  <a:lnTo>
                    <a:pt x="113" y="510"/>
                  </a:lnTo>
                  <a:lnTo>
                    <a:pt x="113" y="511"/>
                  </a:lnTo>
                  <a:lnTo>
                    <a:pt x="115" y="511"/>
                  </a:lnTo>
                  <a:lnTo>
                    <a:pt x="115" y="512"/>
                  </a:lnTo>
                  <a:lnTo>
                    <a:pt x="116" y="512"/>
                  </a:lnTo>
                  <a:lnTo>
                    <a:pt x="117" y="513"/>
                  </a:lnTo>
                  <a:lnTo>
                    <a:pt x="118" y="513"/>
                  </a:lnTo>
                  <a:lnTo>
                    <a:pt x="119" y="512"/>
                  </a:lnTo>
                  <a:lnTo>
                    <a:pt x="120" y="512"/>
                  </a:lnTo>
                  <a:lnTo>
                    <a:pt x="120" y="511"/>
                  </a:lnTo>
                  <a:lnTo>
                    <a:pt x="120" y="510"/>
                  </a:lnTo>
                  <a:lnTo>
                    <a:pt x="121" y="511"/>
                  </a:lnTo>
                  <a:lnTo>
                    <a:pt x="127" y="519"/>
                  </a:lnTo>
                  <a:lnTo>
                    <a:pt x="128" y="519"/>
                  </a:lnTo>
                  <a:lnTo>
                    <a:pt x="128" y="520"/>
                  </a:lnTo>
                  <a:lnTo>
                    <a:pt x="129" y="520"/>
                  </a:lnTo>
                  <a:lnTo>
                    <a:pt x="130" y="519"/>
                  </a:lnTo>
                  <a:lnTo>
                    <a:pt x="130" y="520"/>
                  </a:lnTo>
                  <a:lnTo>
                    <a:pt x="132" y="521"/>
                  </a:lnTo>
                  <a:lnTo>
                    <a:pt x="134" y="522"/>
                  </a:lnTo>
                  <a:lnTo>
                    <a:pt x="136" y="524"/>
                  </a:lnTo>
                  <a:lnTo>
                    <a:pt x="138" y="524"/>
                  </a:lnTo>
                  <a:lnTo>
                    <a:pt x="143" y="524"/>
                  </a:lnTo>
                  <a:lnTo>
                    <a:pt x="144" y="522"/>
                  </a:lnTo>
                  <a:lnTo>
                    <a:pt x="145" y="521"/>
                  </a:lnTo>
                  <a:lnTo>
                    <a:pt x="146" y="522"/>
                  </a:lnTo>
                  <a:lnTo>
                    <a:pt x="147" y="522"/>
                  </a:lnTo>
                  <a:lnTo>
                    <a:pt x="149" y="522"/>
                  </a:lnTo>
                  <a:lnTo>
                    <a:pt x="147" y="521"/>
                  </a:lnTo>
                  <a:lnTo>
                    <a:pt x="145" y="520"/>
                  </a:lnTo>
                  <a:lnTo>
                    <a:pt x="146" y="520"/>
                  </a:lnTo>
                  <a:lnTo>
                    <a:pt x="147" y="520"/>
                  </a:lnTo>
                  <a:lnTo>
                    <a:pt x="149" y="521"/>
                  </a:lnTo>
                  <a:lnTo>
                    <a:pt x="150" y="521"/>
                  </a:lnTo>
                  <a:lnTo>
                    <a:pt x="151" y="522"/>
                  </a:lnTo>
                  <a:lnTo>
                    <a:pt x="152" y="522"/>
                  </a:lnTo>
                  <a:lnTo>
                    <a:pt x="153" y="522"/>
                  </a:lnTo>
                  <a:lnTo>
                    <a:pt x="154" y="522"/>
                  </a:lnTo>
                  <a:lnTo>
                    <a:pt x="155" y="524"/>
                  </a:lnTo>
                  <a:lnTo>
                    <a:pt x="156" y="524"/>
                  </a:lnTo>
                  <a:lnTo>
                    <a:pt x="156" y="525"/>
                  </a:lnTo>
                  <a:lnTo>
                    <a:pt x="161" y="530"/>
                  </a:lnTo>
                  <a:lnTo>
                    <a:pt x="162" y="534"/>
                  </a:lnTo>
                  <a:lnTo>
                    <a:pt x="164" y="537"/>
                  </a:lnTo>
                  <a:lnTo>
                    <a:pt x="166" y="538"/>
                  </a:lnTo>
                  <a:lnTo>
                    <a:pt x="169" y="541"/>
                  </a:lnTo>
                  <a:lnTo>
                    <a:pt x="173" y="544"/>
                  </a:lnTo>
                  <a:lnTo>
                    <a:pt x="176" y="546"/>
                  </a:lnTo>
                  <a:lnTo>
                    <a:pt x="176" y="547"/>
                  </a:lnTo>
                  <a:lnTo>
                    <a:pt x="176" y="551"/>
                  </a:lnTo>
                  <a:lnTo>
                    <a:pt x="175" y="552"/>
                  </a:lnTo>
                  <a:lnTo>
                    <a:pt x="175" y="553"/>
                  </a:lnTo>
                  <a:lnTo>
                    <a:pt x="171" y="555"/>
                  </a:lnTo>
                  <a:lnTo>
                    <a:pt x="170" y="556"/>
                  </a:lnTo>
                  <a:lnTo>
                    <a:pt x="170" y="558"/>
                  </a:lnTo>
                  <a:lnTo>
                    <a:pt x="170" y="560"/>
                  </a:lnTo>
                  <a:lnTo>
                    <a:pt x="170" y="561"/>
                  </a:lnTo>
                  <a:lnTo>
                    <a:pt x="169" y="562"/>
                  </a:lnTo>
                  <a:lnTo>
                    <a:pt x="168" y="562"/>
                  </a:lnTo>
                  <a:lnTo>
                    <a:pt x="168" y="563"/>
                  </a:lnTo>
                  <a:lnTo>
                    <a:pt x="167" y="564"/>
                  </a:lnTo>
                  <a:lnTo>
                    <a:pt x="166" y="564"/>
                  </a:lnTo>
                  <a:lnTo>
                    <a:pt x="166" y="566"/>
                  </a:lnTo>
                  <a:lnTo>
                    <a:pt x="164" y="566"/>
                  </a:lnTo>
                  <a:lnTo>
                    <a:pt x="163" y="564"/>
                  </a:lnTo>
                  <a:lnTo>
                    <a:pt x="163" y="563"/>
                  </a:lnTo>
                  <a:lnTo>
                    <a:pt x="162" y="563"/>
                  </a:lnTo>
                  <a:lnTo>
                    <a:pt x="162" y="564"/>
                  </a:lnTo>
                  <a:lnTo>
                    <a:pt x="161" y="564"/>
                  </a:lnTo>
                  <a:lnTo>
                    <a:pt x="160" y="564"/>
                  </a:lnTo>
                  <a:lnTo>
                    <a:pt x="160" y="563"/>
                  </a:lnTo>
                  <a:lnTo>
                    <a:pt x="159" y="562"/>
                  </a:lnTo>
                  <a:lnTo>
                    <a:pt x="159" y="561"/>
                  </a:lnTo>
                  <a:lnTo>
                    <a:pt x="158" y="560"/>
                  </a:lnTo>
                  <a:lnTo>
                    <a:pt x="158" y="559"/>
                  </a:lnTo>
                  <a:lnTo>
                    <a:pt x="156" y="559"/>
                  </a:lnTo>
                  <a:lnTo>
                    <a:pt x="155" y="559"/>
                  </a:lnTo>
                  <a:lnTo>
                    <a:pt x="154" y="560"/>
                  </a:lnTo>
                  <a:lnTo>
                    <a:pt x="151" y="561"/>
                  </a:lnTo>
                  <a:lnTo>
                    <a:pt x="149" y="562"/>
                  </a:lnTo>
                  <a:lnTo>
                    <a:pt x="147" y="563"/>
                  </a:lnTo>
                  <a:lnTo>
                    <a:pt x="146" y="563"/>
                  </a:lnTo>
                  <a:lnTo>
                    <a:pt x="145" y="563"/>
                  </a:lnTo>
                  <a:lnTo>
                    <a:pt x="144" y="566"/>
                  </a:lnTo>
                  <a:lnTo>
                    <a:pt x="144" y="567"/>
                  </a:lnTo>
                  <a:lnTo>
                    <a:pt x="144" y="568"/>
                  </a:lnTo>
                  <a:lnTo>
                    <a:pt x="143" y="568"/>
                  </a:lnTo>
                  <a:lnTo>
                    <a:pt x="142" y="569"/>
                  </a:lnTo>
                  <a:lnTo>
                    <a:pt x="141" y="569"/>
                  </a:lnTo>
                  <a:lnTo>
                    <a:pt x="140" y="569"/>
                  </a:lnTo>
                  <a:lnTo>
                    <a:pt x="140" y="568"/>
                  </a:lnTo>
                  <a:lnTo>
                    <a:pt x="138" y="568"/>
                  </a:lnTo>
                  <a:lnTo>
                    <a:pt x="138" y="567"/>
                  </a:lnTo>
                  <a:lnTo>
                    <a:pt x="137" y="566"/>
                  </a:lnTo>
                  <a:lnTo>
                    <a:pt x="136" y="566"/>
                  </a:lnTo>
                  <a:lnTo>
                    <a:pt x="135" y="566"/>
                  </a:lnTo>
                  <a:lnTo>
                    <a:pt x="135" y="564"/>
                  </a:lnTo>
                  <a:lnTo>
                    <a:pt x="135" y="563"/>
                  </a:lnTo>
                  <a:lnTo>
                    <a:pt x="134" y="563"/>
                  </a:lnTo>
                  <a:lnTo>
                    <a:pt x="135" y="563"/>
                  </a:lnTo>
                  <a:lnTo>
                    <a:pt x="135" y="562"/>
                  </a:lnTo>
                  <a:lnTo>
                    <a:pt x="136" y="560"/>
                  </a:lnTo>
                  <a:lnTo>
                    <a:pt x="137" y="559"/>
                  </a:lnTo>
                  <a:lnTo>
                    <a:pt x="138" y="559"/>
                  </a:lnTo>
                  <a:lnTo>
                    <a:pt x="138" y="558"/>
                  </a:lnTo>
                  <a:lnTo>
                    <a:pt x="138" y="556"/>
                  </a:lnTo>
                  <a:lnTo>
                    <a:pt x="140" y="554"/>
                  </a:lnTo>
                  <a:lnTo>
                    <a:pt x="140" y="552"/>
                  </a:lnTo>
                  <a:lnTo>
                    <a:pt x="138" y="552"/>
                  </a:lnTo>
                  <a:lnTo>
                    <a:pt x="138" y="551"/>
                  </a:lnTo>
                  <a:lnTo>
                    <a:pt x="137" y="551"/>
                  </a:lnTo>
                  <a:lnTo>
                    <a:pt x="137" y="550"/>
                  </a:lnTo>
                  <a:lnTo>
                    <a:pt x="138" y="548"/>
                  </a:lnTo>
                  <a:lnTo>
                    <a:pt x="140" y="548"/>
                  </a:lnTo>
                  <a:lnTo>
                    <a:pt x="140" y="547"/>
                  </a:lnTo>
                  <a:lnTo>
                    <a:pt x="138" y="546"/>
                  </a:lnTo>
                  <a:lnTo>
                    <a:pt x="136" y="546"/>
                  </a:lnTo>
                  <a:lnTo>
                    <a:pt x="135" y="545"/>
                  </a:lnTo>
                  <a:lnTo>
                    <a:pt x="134" y="545"/>
                  </a:lnTo>
                  <a:lnTo>
                    <a:pt x="133" y="546"/>
                  </a:lnTo>
                  <a:lnTo>
                    <a:pt x="130" y="546"/>
                  </a:lnTo>
                  <a:lnTo>
                    <a:pt x="129" y="546"/>
                  </a:lnTo>
                  <a:lnTo>
                    <a:pt x="129" y="545"/>
                  </a:lnTo>
                  <a:lnTo>
                    <a:pt x="129" y="544"/>
                  </a:lnTo>
                  <a:lnTo>
                    <a:pt x="129" y="543"/>
                  </a:lnTo>
                  <a:lnTo>
                    <a:pt x="128" y="542"/>
                  </a:lnTo>
                  <a:lnTo>
                    <a:pt x="128" y="541"/>
                  </a:lnTo>
                  <a:lnTo>
                    <a:pt x="128" y="539"/>
                  </a:lnTo>
                  <a:lnTo>
                    <a:pt x="127" y="538"/>
                  </a:lnTo>
                  <a:lnTo>
                    <a:pt x="126" y="538"/>
                  </a:lnTo>
                  <a:lnTo>
                    <a:pt x="126" y="537"/>
                  </a:lnTo>
                  <a:lnTo>
                    <a:pt x="125" y="537"/>
                  </a:lnTo>
                  <a:lnTo>
                    <a:pt x="123" y="538"/>
                  </a:lnTo>
                  <a:lnTo>
                    <a:pt x="121" y="539"/>
                  </a:lnTo>
                  <a:lnTo>
                    <a:pt x="121" y="538"/>
                  </a:lnTo>
                  <a:lnTo>
                    <a:pt x="120" y="538"/>
                  </a:lnTo>
                  <a:lnTo>
                    <a:pt x="118" y="537"/>
                  </a:lnTo>
                  <a:lnTo>
                    <a:pt x="117" y="537"/>
                  </a:lnTo>
                  <a:lnTo>
                    <a:pt x="116" y="536"/>
                  </a:lnTo>
                  <a:lnTo>
                    <a:pt x="115" y="536"/>
                  </a:lnTo>
                  <a:lnTo>
                    <a:pt x="113" y="536"/>
                  </a:lnTo>
                  <a:lnTo>
                    <a:pt x="112" y="536"/>
                  </a:lnTo>
                  <a:lnTo>
                    <a:pt x="111" y="535"/>
                  </a:lnTo>
                  <a:lnTo>
                    <a:pt x="110" y="534"/>
                  </a:lnTo>
                  <a:lnTo>
                    <a:pt x="109" y="529"/>
                  </a:lnTo>
                  <a:lnTo>
                    <a:pt x="108" y="529"/>
                  </a:lnTo>
                  <a:lnTo>
                    <a:pt x="107" y="529"/>
                  </a:lnTo>
                  <a:lnTo>
                    <a:pt x="106" y="529"/>
                  </a:lnTo>
                  <a:lnTo>
                    <a:pt x="104" y="529"/>
                  </a:lnTo>
                  <a:lnTo>
                    <a:pt x="104" y="530"/>
                  </a:lnTo>
                  <a:lnTo>
                    <a:pt x="104" y="533"/>
                  </a:lnTo>
                  <a:lnTo>
                    <a:pt x="104" y="534"/>
                  </a:lnTo>
                  <a:lnTo>
                    <a:pt x="104" y="535"/>
                  </a:lnTo>
                  <a:lnTo>
                    <a:pt x="103" y="536"/>
                  </a:lnTo>
                  <a:lnTo>
                    <a:pt x="104" y="536"/>
                  </a:lnTo>
                  <a:lnTo>
                    <a:pt x="104" y="537"/>
                  </a:lnTo>
                  <a:lnTo>
                    <a:pt x="103" y="537"/>
                  </a:lnTo>
                  <a:lnTo>
                    <a:pt x="103" y="538"/>
                  </a:lnTo>
                  <a:lnTo>
                    <a:pt x="103" y="539"/>
                  </a:lnTo>
                  <a:lnTo>
                    <a:pt x="103" y="538"/>
                  </a:lnTo>
                  <a:lnTo>
                    <a:pt x="102" y="537"/>
                  </a:lnTo>
                  <a:lnTo>
                    <a:pt x="102" y="536"/>
                  </a:lnTo>
                  <a:lnTo>
                    <a:pt x="102" y="535"/>
                  </a:lnTo>
                  <a:lnTo>
                    <a:pt x="101" y="535"/>
                  </a:lnTo>
                  <a:lnTo>
                    <a:pt x="101" y="536"/>
                  </a:lnTo>
                  <a:lnTo>
                    <a:pt x="100" y="536"/>
                  </a:lnTo>
                  <a:lnTo>
                    <a:pt x="99" y="534"/>
                  </a:lnTo>
                  <a:lnTo>
                    <a:pt x="98" y="533"/>
                  </a:lnTo>
                  <a:lnTo>
                    <a:pt x="98" y="534"/>
                  </a:lnTo>
                  <a:lnTo>
                    <a:pt x="97" y="533"/>
                  </a:lnTo>
                  <a:lnTo>
                    <a:pt x="98" y="533"/>
                  </a:lnTo>
                  <a:lnTo>
                    <a:pt x="98" y="531"/>
                  </a:lnTo>
                  <a:lnTo>
                    <a:pt x="97" y="530"/>
                  </a:lnTo>
                  <a:lnTo>
                    <a:pt x="95" y="529"/>
                  </a:lnTo>
                  <a:lnTo>
                    <a:pt x="94" y="528"/>
                  </a:lnTo>
                  <a:lnTo>
                    <a:pt x="93" y="527"/>
                  </a:lnTo>
                  <a:lnTo>
                    <a:pt x="92" y="527"/>
                  </a:lnTo>
                  <a:lnTo>
                    <a:pt x="92" y="526"/>
                  </a:lnTo>
                  <a:lnTo>
                    <a:pt x="91" y="526"/>
                  </a:lnTo>
                  <a:lnTo>
                    <a:pt x="91" y="525"/>
                  </a:lnTo>
                  <a:lnTo>
                    <a:pt x="87" y="524"/>
                  </a:lnTo>
                  <a:lnTo>
                    <a:pt x="86" y="522"/>
                  </a:lnTo>
                  <a:lnTo>
                    <a:pt x="86" y="521"/>
                  </a:lnTo>
                  <a:lnTo>
                    <a:pt x="87" y="520"/>
                  </a:lnTo>
                  <a:lnTo>
                    <a:pt x="87" y="519"/>
                  </a:lnTo>
                  <a:lnTo>
                    <a:pt x="86" y="519"/>
                  </a:lnTo>
                  <a:lnTo>
                    <a:pt x="86" y="518"/>
                  </a:lnTo>
                  <a:lnTo>
                    <a:pt x="86" y="517"/>
                  </a:lnTo>
                  <a:lnTo>
                    <a:pt x="87" y="516"/>
                  </a:lnTo>
                  <a:lnTo>
                    <a:pt x="87" y="514"/>
                  </a:lnTo>
                  <a:lnTo>
                    <a:pt x="89" y="514"/>
                  </a:lnTo>
                  <a:lnTo>
                    <a:pt x="89" y="513"/>
                  </a:lnTo>
                  <a:lnTo>
                    <a:pt x="87" y="513"/>
                  </a:lnTo>
                  <a:lnTo>
                    <a:pt x="86" y="513"/>
                  </a:lnTo>
                  <a:lnTo>
                    <a:pt x="86" y="511"/>
                  </a:lnTo>
                  <a:lnTo>
                    <a:pt x="85" y="512"/>
                  </a:lnTo>
                  <a:lnTo>
                    <a:pt x="84" y="513"/>
                  </a:lnTo>
                  <a:lnTo>
                    <a:pt x="84" y="512"/>
                  </a:lnTo>
                  <a:lnTo>
                    <a:pt x="83" y="512"/>
                  </a:lnTo>
                  <a:lnTo>
                    <a:pt x="82" y="511"/>
                  </a:lnTo>
                  <a:lnTo>
                    <a:pt x="82" y="509"/>
                  </a:lnTo>
                  <a:lnTo>
                    <a:pt x="82" y="508"/>
                  </a:lnTo>
                  <a:lnTo>
                    <a:pt x="83" y="506"/>
                  </a:lnTo>
                  <a:lnTo>
                    <a:pt x="84" y="505"/>
                  </a:lnTo>
                  <a:lnTo>
                    <a:pt x="84" y="504"/>
                  </a:lnTo>
                  <a:lnTo>
                    <a:pt x="83" y="504"/>
                  </a:lnTo>
                  <a:lnTo>
                    <a:pt x="83" y="505"/>
                  </a:lnTo>
                  <a:lnTo>
                    <a:pt x="82" y="506"/>
                  </a:lnTo>
                  <a:lnTo>
                    <a:pt x="81" y="506"/>
                  </a:lnTo>
                  <a:lnTo>
                    <a:pt x="81" y="505"/>
                  </a:lnTo>
                  <a:lnTo>
                    <a:pt x="81" y="504"/>
                  </a:lnTo>
                  <a:lnTo>
                    <a:pt x="81" y="503"/>
                  </a:lnTo>
                  <a:lnTo>
                    <a:pt x="80" y="504"/>
                  </a:lnTo>
                  <a:lnTo>
                    <a:pt x="80" y="505"/>
                  </a:lnTo>
                  <a:lnTo>
                    <a:pt x="80" y="506"/>
                  </a:lnTo>
                  <a:lnTo>
                    <a:pt x="80" y="508"/>
                  </a:lnTo>
                  <a:lnTo>
                    <a:pt x="78" y="508"/>
                  </a:lnTo>
                  <a:lnTo>
                    <a:pt x="77" y="508"/>
                  </a:lnTo>
                  <a:lnTo>
                    <a:pt x="77" y="506"/>
                  </a:lnTo>
                  <a:lnTo>
                    <a:pt x="76" y="506"/>
                  </a:lnTo>
                  <a:lnTo>
                    <a:pt x="75" y="506"/>
                  </a:lnTo>
                  <a:lnTo>
                    <a:pt x="75" y="505"/>
                  </a:lnTo>
                  <a:lnTo>
                    <a:pt x="74" y="503"/>
                  </a:lnTo>
                  <a:lnTo>
                    <a:pt x="74" y="502"/>
                  </a:lnTo>
                  <a:lnTo>
                    <a:pt x="74" y="501"/>
                  </a:lnTo>
                  <a:lnTo>
                    <a:pt x="74" y="500"/>
                  </a:lnTo>
                  <a:lnTo>
                    <a:pt x="74" y="499"/>
                  </a:lnTo>
                  <a:lnTo>
                    <a:pt x="73" y="499"/>
                  </a:lnTo>
                  <a:lnTo>
                    <a:pt x="73" y="497"/>
                  </a:lnTo>
                  <a:lnTo>
                    <a:pt x="73" y="496"/>
                  </a:lnTo>
                  <a:lnTo>
                    <a:pt x="72" y="495"/>
                  </a:lnTo>
                  <a:lnTo>
                    <a:pt x="71" y="495"/>
                  </a:lnTo>
                  <a:lnTo>
                    <a:pt x="71" y="494"/>
                  </a:lnTo>
                  <a:lnTo>
                    <a:pt x="71" y="493"/>
                  </a:lnTo>
                  <a:lnTo>
                    <a:pt x="69" y="493"/>
                  </a:lnTo>
                  <a:lnTo>
                    <a:pt x="69" y="492"/>
                  </a:lnTo>
                  <a:lnTo>
                    <a:pt x="68" y="492"/>
                  </a:lnTo>
                  <a:lnTo>
                    <a:pt x="68" y="491"/>
                  </a:lnTo>
                  <a:lnTo>
                    <a:pt x="67" y="491"/>
                  </a:lnTo>
                  <a:lnTo>
                    <a:pt x="66" y="489"/>
                  </a:lnTo>
                  <a:lnTo>
                    <a:pt x="66" y="491"/>
                  </a:lnTo>
                  <a:lnTo>
                    <a:pt x="66" y="492"/>
                  </a:lnTo>
                  <a:lnTo>
                    <a:pt x="65" y="492"/>
                  </a:lnTo>
                  <a:lnTo>
                    <a:pt x="64" y="492"/>
                  </a:lnTo>
                  <a:lnTo>
                    <a:pt x="63" y="491"/>
                  </a:lnTo>
                  <a:lnTo>
                    <a:pt x="63" y="488"/>
                  </a:lnTo>
                  <a:lnTo>
                    <a:pt x="61" y="487"/>
                  </a:lnTo>
                  <a:lnTo>
                    <a:pt x="64" y="486"/>
                  </a:lnTo>
                  <a:lnTo>
                    <a:pt x="64" y="485"/>
                  </a:lnTo>
                  <a:lnTo>
                    <a:pt x="64" y="484"/>
                  </a:lnTo>
                  <a:lnTo>
                    <a:pt x="64" y="483"/>
                  </a:lnTo>
                  <a:lnTo>
                    <a:pt x="64" y="484"/>
                  </a:lnTo>
                  <a:lnTo>
                    <a:pt x="63" y="484"/>
                  </a:lnTo>
                  <a:lnTo>
                    <a:pt x="61" y="483"/>
                  </a:lnTo>
                  <a:lnTo>
                    <a:pt x="60" y="483"/>
                  </a:lnTo>
                  <a:lnTo>
                    <a:pt x="60" y="481"/>
                  </a:lnTo>
                  <a:lnTo>
                    <a:pt x="60" y="480"/>
                  </a:lnTo>
                  <a:lnTo>
                    <a:pt x="59" y="479"/>
                  </a:lnTo>
                  <a:lnTo>
                    <a:pt x="58" y="479"/>
                  </a:lnTo>
                  <a:lnTo>
                    <a:pt x="58" y="478"/>
                  </a:lnTo>
                  <a:lnTo>
                    <a:pt x="58" y="479"/>
                  </a:lnTo>
                  <a:lnTo>
                    <a:pt x="57" y="479"/>
                  </a:lnTo>
                  <a:lnTo>
                    <a:pt x="56" y="480"/>
                  </a:lnTo>
                  <a:lnTo>
                    <a:pt x="55" y="480"/>
                  </a:lnTo>
                  <a:lnTo>
                    <a:pt x="55" y="479"/>
                  </a:lnTo>
                  <a:lnTo>
                    <a:pt x="54" y="478"/>
                  </a:lnTo>
                  <a:lnTo>
                    <a:pt x="54" y="479"/>
                  </a:lnTo>
                  <a:lnTo>
                    <a:pt x="52" y="479"/>
                  </a:lnTo>
                  <a:lnTo>
                    <a:pt x="52" y="478"/>
                  </a:lnTo>
                  <a:lnTo>
                    <a:pt x="51" y="477"/>
                  </a:lnTo>
                  <a:lnTo>
                    <a:pt x="52" y="475"/>
                  </a:lnTo>
                  <a:lnTo>
                    <a:pt x="51" y="475"/>
                  </a:lnTo>
                  <a:lnTo>
                    <a:pt x="52" y="474"/>
                  </a:lnTo>
                  <a:lnTo>
                    <a:pt x="52" y="472"/>
                  </a:lnTo>
                  <a:lnTo>
                    <a:pt x="51" y="472"/>
                  </a:lnTo>
                  <a:lnTo>
                    <a:pt x="51" y="471"/>
                  </a:lnTo>
                  <a:lnTo>
                    <a:pt x="50" y="471"/>
                  </a:lnTo>
                  <a:lnTo>
                    <a:pt x="50" y="469"/>
                  </a:lnTo>
                  <a:lnTo>
                    <a:pt x="49" y="469"/>
                  </a:lnTo>
                  <a:lnTo>
                    <a:pt x="48" y="470"/>
                  </a:lnTo>
                  <a:lnTo>
                    <a:pt x="48" y="469"/>
                  </a:lnTo>
                  <a:lnTo>
                    <a:pt x="48" y="470"/>
                  </a:lnTo>
                  <a:lnTo>
                    <a:pt x="47" y="469"/>
                  </a:lnTo>
                  <a:lnTo>
                    <a:pt x="48" y="468"/>
                  </a:lnTo>
                  <a:lnTo>
                    <a:pt x="48" y="467"/>
                  </a:lnTo>
                  <a:lnTo>
                    <a:pt x="49" y="466"/>
                  </a:lnTo>
                  <a:lnTo>
                    <a:pt x="48" y="466"/>
                  </a:lnTo>
                  <a:lnTo>
                    <a:pt x="47" y="466"/>
                  </a:lnTo>
                  <a:lnTo>
                    <a:pt x="47" y="467"/>
                  </a:lnTo>
                  <a:lnTo>
                    <a:pt x="46" y="467"/>
                  </a:lnTo>
                  <a:lnTo>
                    <a:pt x="44" y="467"/>
                  </a:lnTo>
                  <a:lnTo>
                    <a:pt x="43" y="468"/>
                  </a:lnTo>
                  <a:lnTo>
                    <a:pt x="42" y="468"/>
                  </a:lnTo>
                  <a:lnTo>
                    <a:pt x="41" y="468"/>
                  </a:lnTo>
                  <a:lnTo>
                    <a:pt x="40" y="468"/>
                  </a:lnTo>
                  <a:lnTo>
                    <a:pt x="40" y="469"/>
                  </a:lnTo>
                  <a:lnTo>
                    <a:pt x="41" y="469"/>
                  </a:lnTo>
                  <a:lnTo>
                    <a:pt x="41" y="470"/>
                  </a:lnTo>
                  <a:lnTo>
                    <a:pt x="41" y="471"/>
                  </a:lnTo>
                  <a:lnTo>
                    <a:pt x="41" y="472"/>
                  </a:lnTo>
                  <a:lnTo>
                    <a:pt x="41" y="474"/>
                  </a:lnTo>
                  <a:lnTo>
                    <a:pt x="40" y="475"/>
                  </a:lnTo>
                  <a:lnTo>
                    <a:pt x="39" y="475"/>
                  </a:lnTo>
                  <a:lnTo>
                    <a:pt x="38" y="475"/>
                  </a:lnTo>
                  <a:lnTo>
                    <a:pt x="38" y="474"/>
                  </a:lnTo>
                  <a:lnTo>
                    <a:pt x="37" y="474"/>
                  </a:lnTo>
                  <a:lnTo>
                    <a:pt x="37" y="472"/>
                  </a:lnTo>
                  <a:lnTo>
                    <a:pt x="35" y="472"/>
                  </a:lnTo>
                  <a:lnTo>
                    <a:pt x="34" y="472"/>
                  </a:lnTo>
                  <a:lnTo>
                    <a:pt x="34" y="471"/>
                  </a:lnTo>
                  <a:lnTo>
                    <a:pt x="34" y="470"/>
                  </a:lnTo>
                  <a:lnTo>
                    <a:pt x="34" y="469"/>
                  </a:lnTo>
                  <a:lnTo>
                    <a:pt x="33" y="464"/>
                  </a:lnTo>
                  <a:lnTo>
                    <a:pt x="32" y="460"/>
                  </a:lnTo>
                  <a:lnTo>
                    <a:pt x="31" y="460"/>
                  </a:lnTo>
                  <a:lnTo>
                    <a:pt x="32" y="459"/>
                  </a:lnTo>
                  <a:lnTo>
                    <a:pt x="32" y="460"/>
                  </a:lnTo>
                  <a:lnTo>
                    <a:pt x="33" y="461"/>
                  </a:lnTo>
                  <a:lnTo>
                    <a:pt x="33" y="460"/>
                  </a:lnTo>
                  <a:lnTo>
                    <a:pt x="32" y="459"/>
                  </a:lnTo>
                  <a:lnTo>
                    <a:pt x="32" y="458"/>
                  </a:lnTo>
                  <a:lnTo>
                    <a:pt x="33" y="456"/>
                  </a:lnTo>
                  <a:lnTo>
                    <a:pt x="33" y="455"/>
                  </a:lnTo>
                  <a:lnTo>
                    <a:pt x="32" y="453"/>
                  </a:lnTo>
                  <a:lnTo>
                    <a:pt x="33" y="452"/>
                  </a:lnTo>
                  <a:lnTo>
                    <a:pt x="33" y="449"/>
                  </a:lnTo>
                  <a:lnTo>
                    <a:pt x="34" y="449"/>
                  </a:lnTo>
                  <a:lnTo>
                    <a:pt x="34" y="447"/>
                  </a:lnTo>
                  <a:lnTo>
                    <a:pt x="35" y="445"/>
                  </a:lnTo>
                  <a:lnTo>
                    <a:pt x="35" y="444"/>
                  </a:lnTo>
                  <a:lnTo>
                    <a:pt x="37" y="444"/>
                  </a:lnTo>
                  <a:lnTo>
                    <a:pt x="37" y="443"/>
                  </a:lnTo>
                  <a:lnTo>
                    <a:pt x="37" y="444"/>
                  </a:lnTo>
                  <a:lnTo>
                    <a:pt x="38" y="444"/>
                  </a:lnTo>
                  <a:lnTo>
                    <a:pt x="38" y="443"/>
                  </a:lnTo>
                  <a:lnTo>
                    <a:pt x="38" y="442"/>
                  </a:lnTo>
                  <a:lnTo>
                    <a:pt x="39" y="442"/>
                  </a:lnTo>
                  <a:lnTo>
                    <a:pt x="38" y="442"/>
                  </a:lnTo>
                  <a:lnTo>
                    <a:pt x="37" y="442"/>
                  </a:lnTo>
                  <a:lnTo>
                    <a:pt x="37" y="441"/>
                  </a:lnTo>
                  <a:lnTo>
                    <a:pt x="38" y="441"/>
                  </a:lnTo>
                  <a:lnTo>
                    <a:pt x="39" y="439"/>
                  </a:lnTo>
                  <a:lnTo>
                    <a:pt x="38" y="438"/>
                  </a:lnTo>
                  <a:lnTo>
                    <a:pt x="37" y="437"/>
                  </a:lnTo>
                  <a:lnTo>
                    <a:pt x="37" y="436"/>
                  </a:lnTo>
                  <a:lnTo>
                    <a:pt x="37" y="435"/>
                  </a:lnTo>
                  <a:lnTo>
                    <a:pt x="38" y="435"/>
                  </a:lnTo>
                  <a:lnTo>
                    <a:pt x="38" y="434"/>
                  </a:lnTo>
                  <a:lnTo>
                    <a:pt x="38" y="433"/>
                  </a:lnTo>
                  <a:lnTo>
                    <a:pt x="38" y="432"/>
                  </a:lnTo>
                  <a:lnTo>
                    <a:pt x="39" y="430"/>
                  </a:lnTo>
                  <a:lnTo>
                    <a:pt x="39" y="428"/>
                  </a:lnTo>
                  <a:lnTo>
                    <a:pt x="40" y="426"/>
                  </a:lnTo>
                  <a:lnTo>
                    <a:pt x="41" y="422"/>
                  </a:lnTo>
                  <a:lnTo>
                    <a:pt x="41" y="421"/>
                  </a:lnTo>
                  <a:lnTo>
                    <a:pt x="42" y="422"/>
                  </a:lnTo>
                  <a:lnTo>
                    <a:pt x="43" y="421"/>
                  </a:lnTo>
                  <a:lnTo>
                    <a:pt x="42" y="421"/>
                  </a:lnTo>
                  <a:lnTo>
                    <a:pt x="42" y="420"/>
                  </a:lnTo>
                  <a:lnTo>
                    <a:pt x="41" y="420"/>
                  </a:lnTo>
                  <a:lnTo>
                    <a:pt x="41" y="419"/>
                  </a:lnTo>
                  <a:lnTo>
                    <a:pt x="42" y="419"/>
                  </a:lnTo>
                  <a:lnTo>
                    <a:pt x="43" y="418"/>
                  </a:lnTo>
                  <a:lnTo>
                    <a:pt x="42" y="417"/>
                  </a:lnTo>
                  <a:lnTo>
                    <a:pt x="43" y="417"/>
                  </a:lnTo>
                  <a:lnTo>
                    <a:pt x="43" y="416"/>
                  </a:lnTo>
                  <a:lnTo>
                    <a:pt x="42" y="416"/>
                  </a:lnTo>
                  <a:lnTo>
                    <a:pt x="43" y="416"/>
                  </a:lnTo>
                  <a:lnTo>
                    <a:pt x="44" y="416"/>
                  </a:lnTo>
                  <a:lnTo>
                    <a:pt x="44" y="414"/>
                  </a:lnTo>
                  <a:lnTo>
                    <a:pt x="46" y="414"/>
                  </a:lnTo>
                  <a:lnTo>
                    <a:pt x="44" y="414"/>
                  </a:lnTo>
                  <a:lnTo>
                    <a:pt x="43" y="414"/>
                  </a:lnTo>
                  <a:lnTo>
                    <a:pt x="43" y="413"/>
                  </a:lnTo>
                  <a:lnTo>
                    <a:pt x="44" y="412"/>
                  </a:lnTo>
                  <a:lnTo>
                    <a:pt x="46" y="412"/>
                  </a:lnTo>
                  <a:lnTo>
                    <a:pt x="46" y="411"/>
                  </a:lnTo>
                  <a:lnTo>
                    <a:pt x="44" y="412"/>
                  </a:lnTo>
                  <a:lnTo>
                    <a:pt x="44" y="411"/>
                  </a:lnTo>
                  <a:lnTo>
                    <a:pt x="43" y="411"/>
                  </a:lnTo>
                  <a:lnTo>
                    <a:pt x="43" y="410"/>
                  </a:lnTo>
                  <a:lnTo>
                    <a:pt x="44" y="410"/>
                  </a:lnTo>
                  <a:lnTo>
                    <a:pt x="44" y="409"/>
                  </a:lnTo>
                  <a:lnTo>
                    <a:pt x="44" y="410"/>
                  </a:lnTo>
                  <a:lnTo>
                    <a:pt x="46" y="410"/>
                  </a:lnTo>
                  <a:lnTo>
                    <a:pt x="46" y="409"/>
                  </a:lnTo>
                  <a:lnTo>
                    <a:pt x="46" y="408"/>
                  </a:lnTo>
                  <a:lnTo>
                    <a:pt x="46" y="407"/>
                  </a:lnTo>
                  <a:lnTo>
                    <a:pt x="47" y="407"/>
                  </a:lnTo>
                  <a:lnTo>
                    <a:pt x="48" y="407"/>
                  </a:lnTo>
                  <a:lnTo>
                    <a:pt x="47" y="407"/>
                  </a:lnTo>
                  <a:lnTo>
                    <a:pt x="47" y="405"/>
                  </a:lnTo>
                  <a:lnTo>
                    <a:pt x="48" y="402"/>
                  </a:lnTo>
                  <a:lnTo>
                    <a:pt x="49" y="402"/>
                  </a:lnTo>
                  <a:lnTo>
                    <a:pt x="50" y="399"/>
                  </a:lnTo>
                  <a:lnTo>
                    <a:pt x="50" y="397"/>
                  </a:lnTo>
                  <a:lnTo>
                    <a:pt x="51" y="396"/>
                  </a:lnTo>
                  <a:lnTo>
                    <a:pt x="51" y="395"/>
                  </a:lnTo>
                  <a:lnTo>
                    <a:pt x="51" y="394"/>
                  </a:lnTo>
                  <a:lnTo>
                    <a:pt x="52" y="392"/>
                  </a:lnTo>
                  <a:lnTo>
                    <a:pt x="52" y="389"/>
                  </a:lnTo>
                  <a:lnTo>
                    <a:pt x="54" y="387"/>
                  </a:lnTo>
                  <a:lnTo>
                    <a:pt x="54" y="386"/>
                  </a:lnTo>
                  <a:lnTo>
                    <a:pt x="54" y="385"/>
                  </a:lnTo>
                  <a:lnTo>
                    <a:pt x="54" y="383"/>
                  </a:lnTo>
                  <a:lnTo>
                    <a:pt x="52" y="383"/>
                  </a:lnTo>
                  <a:lnTo>
                    <a:pt x="52" y="382"/>
                  </a:lnTo>
                  <a:lnTo>
                    <a:pt x="52" y="379"/>
                  </a:lnTo>
                  <a:lnTo>
                    <a:pt x="52" y="378"/>
                  </a:lnTo>
                  <a:lnTo>
                    <a:pt x="55" y="376"/>
                  </a:lnTo>
                  <a:lnTo>
                    <a:pt x="56" y="376"/>
                  </a:lnTo>
                  <a:lnTo>
                    <a:pt x="57" y="376"/>
                  </a:lnTo>
                  <a:lnTo>
                    <a:pt x="57" y="375"/>
                  </a:lnTo>
                  <a:lnTo>
                    <a:pt x="57" y="374"/>
                  </a:lnTo>
                  <a:lnTo>
                    <a:pt x="58" y="374"/>
                  </a:lnTo>
                  <a:lnTo>
                    <a:pt x="59" y="374"/>
                  </a:lnTo>
                  <a:lnTo>
                    <a:pt x="60" y="374"/>
                  </a:lnTo>
                  <a:lnTo>
                    <a:pt x="60" y="372"/>
                  </a:lnTo>
                  <a:lnTo>
                    <a:pt x="61" y="372"/>
                  </a:lnTo>
                  <a:lnTo>
                    <a:pt x="61" y="371"/>
                  </a:lnTo>
                  <a:lnTo>
                    <a:pt x="60" y="370"/>
                  </a:lnTo>
                  <a:lnTo>
                    <a:pt x="60" y="369"/>
                  </a:lnTo>
                  <a:lnTo>
                    <a:pt x="61" y="369"/>
                  </a:lnTo>
                  <a:lnTo>
                    <a:pt x="61" y="368"/>
                  </a:lnTo>
                  <a:lnTo>
                    <a:pt x="63" y="369"/>
                  </a:lnTo>
                  <a:lnTo>
                    <a:pt x="64" y="369"/>
                  </a:lnTo>
                  <a:lnTo>
                    <a:pt x="64" y="368"/>
                  </a:lnTo>
                  <a:lnTo>
                    <a:pt x="64" y="367"/>
                  </a:lnTo>
                  <a:lnTo>
                    <a:pt x="65" y="367"/>
                  </a:lnTo>
                  <a:lnTo>
                    <a:pt x="66" y="366"/>
                  </a:lnTo>
                  <a:lnTo>
                    <a:pt x="67" y="364"/>
                  </a:lnTo>
                  <a:lnTo>
                    <a:pt x="67" y="363"/>
                  </a:lnTo>
                  <a:lnTo>
                    <a:pt x="68" y="363"/>
                  </a:lnTo>
                  <a:lnTo>
                    <a:pt x="69" y="363"/>
                  </a:lnTo>
                  <a:lnTo>
                    <a:pt x="69" y="362"/>
                  </a:lnTo>
                  <a:lnTo>
                    <a:pt x="71" y="359"/>
                  </a:lnTo>
                  <a:lnTo>
                    <a:pt x="72" y="357"/>
                  </a:lnTo>
                  <a:lnTo>
                    <a:pt x="73" y="357"/>
                  </a:lnTo>
                  <a:lnTo>
                    <a:pt x="73" y="354"/>
                  </a:lnTo>
                  <a:lnTo>
                    <a:pt x="74" y="354"/>
                  </a:lnTo>
                  <a:lnTo>
                    <a:pt x="75" y="352"/>
                  </a:lnTo>
                  <a:lnTo>
                    <a:pt x="75" y="351"/>
                  </a:lnTo>
                  <a:lnTo>
                    <a:pt x="75" y="350"/>
                  </a:lnTo>
                  <a:lnTo>
                    <a:pt x="76" y="350"/>
                  </a:lnTo>
                  <a:lnTo>
                    <a:pt x="77" y="349"/>
                  </a:lnTo>
                  <a:lnTo>
                    <a:pt x="77" y="347"/>
                  </a:lnTo>
                  <a:lnTo>
                    <a:pt x="77" y="346"/>
                  </a:lnTo>
                  <a:lnTo>
                    <a:pt x="77" y="345"/>
                  </a:lnTo>
                  <a:lnTo>
                    <a:pt x="77" y="344"/>
                  </a:lnTo>
                  <a:lnTo>
                    <a:pt x="78" y="343"/>
                  </a:lnTo>
                  <a:lnTo>
                    <a:pt x="80" y="343"/>
                  </a:lnTo>
                  <a:lnTo>
                    <a:pt x="81" y="343"/>
                  </a:lnTo>
                  <a:lnTo>
                    <a:pt x="82" y="343"/>
                  </a:lnTo>
                  <a:lnTo>
                    <a:pt x="84" y="340"/>
                  </a:lnTo>
                  <a:lnTo>
                    <a:pt x="84" y="338"/>
                  </a:lnTo>
                  <a:lnTo>
                    <a:pt x="85" y="336"/>
                  </a:lnTo>
                  <a:lnTo>
                    <a:pt x="85" y="335"/>
                  </a:lnTo>
                  <a:lnTo>
                    <a:pt x="84" y="335"/>
                  </a:lnTo>
                  <a:lnTo>
                    <a:pt x="83" y="335"/>
                  </a:lnTo>
                  <a:lnTo>
                    <a:pt x="83" y="334"/>
                  </a:lnTo>
                  <a:lnTo>
                    <a:pt x="82" y="334"/>
                  </a:lnTo>
                  <a:lnTo>
                    <a:pt x="82" y="333"/>
                  </a:lnTo>
                  <a:lnTo>
                    <a:pt x="82" y="332"/>
                  </a:lnTo>
                  <a:lnTo>
                    <a:pt x="83" y="330"/>
                  </a:lnTo>
                  <a:lnTo>
                    <a:pt x="83" y="329"/>
                  </a:lnTo>
                  <a:lnTo>
                    <a:pt x="82" y="329"/>
                  </a:lnTo>
                  <a:lnTo>
                    <a:pt x="82" y="328"/>
                  </a:lnTo>
                  <a:lnTo>
                    <a:pt x="81" y="328"/>
                  </a:lnTo>
                  <a:lnTo>
                    <a:pt x="81" y="327"/>
                  </a:lnTo>
                  <a:lnTo>
                    <a:pt x="82" y="325"/>
                  </a:lnTo>
                  <a:lnTo>
                    <a:pt x="82" y="324"/>
                  </a:lnTo>
                  <a:lnTo>
                    <a:pt x="81" y="324"/>
                  </a:lnTo>
                  <a:lnTo>
                    <a:pt x="78" y="324"/>
                  </a:lnTo>
                  <a:lnTo>
                    <a:pt x="78" y="322"/>
                  </a:lnTo>
                  <a:lnTo>
                    <a:pt x="78" y="321"/>
                  </a:lnTo>
                  <a:lnTo>
                    <a:pt x="78" y="320"/>
                  </a:lnTo>
                  <a:lnTo>
                    <a:pt x="78" y="319"/>
                  </a:lnTo>
                  <a:lnTo>
                    <a:pt x="78" y="318"/>
                  </a:lnTo>
                  <a:lnTo>
                    <a:pt x="77" y="317"/>
                  </a:lnTo>
                  <a:lnTo>
                    <a:pt x="77" y="316"/>
                  </a:lnTo>
                  <a:lnTo>
                    <a:pt x="77" y="315"/>
                  </a:lnTo>
                  <a:lnTo>
                    <a:pt x="76" y="313"/>
                  </a:lnTo>
                  <a:lnTo>
                    <a:pt x="76" y="311"/>
                  </a:lnTo>
                  <a:lnTo>
                    <a:pt x="76" y="310"/>
                  </a:lnTo>
                  <a:lnTo>
                    <a:pt x="76" y="309"/>
                  </a:lnTo>
                  <a:lnTo>
                    <a:pt x="76" y="308"/>
                  </a:lnTo>
                  <a:lnTo>
                    <a:pt x="76" y="307"/>
                  </a:lnTo>
                  <a:lnTo>
                    <a:pt x="74" y="305"/>
                  </a:lnTo>
                  <a:lnTo>
                    <a:pt x="74" y="304"/>
                  </a:lnTo>
                  <a:lnTo>
                    <a:pt x="73" y="304"/>
                  </a:lnTo>
                  <a:lnTo>
                    <a:pt x="73" y="303"/>
                  </a:lnTo>
                  <a:lnTo>
                    <a:pt x="72" y="303"/>
                  </a:lnTo>
                  <a:lnTo>
                    <a:pt x="72" y="302"/>
                  </a:lnTo>
                  <a:lnTo>
                    <a:pt x="71" y="302"/>
                  </a:lnTo>
                  <a:lnTo>
                    <a:pt x="71" y="301"/>
                  </a:lnTo>
                  <a:lnTo>
                    <a:pt x="69" y="301"/>
                  </a:lnTo>
                  <a:lnTo>
                    <a:pt x="69" y="300"/>
                  </a:lnTo>
                  <a:lnTo>
                    <a:pt x="69" y="299"/>
                  </a:lnTo>
                  <a:lnTo>
                    <a:pt x="69" y="297"/>
                  </a:lnTo>
                  <a:lnTo>
                    <a:pt x="68" y="297"/>
                  </a:lnTo>
                  <a:lnTo>
                    <a:pt x="68" y="296"/>
                  </a:lnTo>
                  <a:lnTo>
                    <a:pt x="67" y="295"/>
                  </a:lnTo>
                  <a:lnTo>
                    <a:pt x="67" y="294"/>
                  </a:lnTo>
                  <a:lnTo>
                    <a:pt x="67" y="293"/>
                  </a:lnTo>
                  <a:lnTo>
                    <a:pt x="67" y="292"/>
                  </a:lnTo>
                  <a:lnTo>
                    <a:pt x="67" y="291"/>
                  </a:lnTo>
                  <a:lnTo>
                    <a:pt x="66" y="290"/>
                  </a:lnTo>
                  <a:lnTo>
                    <a:pt x="65" y="288"/>
                  </a:lnTo>
                  <a:lnTo>
                    <a:pt x="65" y="287"/>
                  </a:lnTo>
                  <a:lnTo>
                    <a:pt x="65" y="286"/>
                  </a:lnTo>
                  <a:lnTo>
                    <a:pt x="65" y="285"/>
                  </a:lnTo>
                  <a:lnTo>
                    <a:pt x="65" y="284"/>
                  </a:lnTo>
                  <a:lnTo>
                    <a:pt x="66" y="283"/>
                  </a:lnTo>
                  <a:lnTo>
                    <a:pt x="68" y="283"/>
                  </a:lnTo>
                  <a:lnTo>
                    <a:pt x="68" y="282"/>
                  </a:lnTo>
                  <a:lnTo>
                    <a:pt x="68" y="280"/>
                  </a:lnTo>
                  <a:lnTo>
                    <a:pt x="68" y="279"/>
                  </a:lnTo>
                  <a:lnTo>
                    <a:pt x="68" y="278"/>
                  </a:lnTo>
                  <a:lnTo>
                    <a:pt x="68" y="277"/>
                  </a:lnTo>
                  <a:lnTo>
                    <a:pt x="68" y="275"/>
                  </a:lnTo>
                  <a:lnTo>
                    <a:pt x="68" y="274"/>
                  </a:lnTo>
                  <a:lnTo>
                    <a:pt x="67" y="268"/>
                  </a:lnTo>
                  <a:lnTo>
                    <a:pt x="67" y="265"/>
                  </a:lnTo>
                  <a:lnTo>
                    <a:pt x="67" y="263"/>
                  </a:lnTo>
                  <a:lnTo>
                    <a:pt x="67" y="262"/>
                  </a:lnTo>
                  <a:lnTo>
                    <a:pt x="65" y="261"/>
                  </a:lnTo>
                  <a:lnTo>
                    <a:pt x="65" y="260"/>
                  </a:lnTo>
                  <a:lnTo>
                    <a:pt x="65" y="259"/>
                  </a:lnTo>
                  <a:lnTo>
                    <a:pt x="65" y="258"/>
                  </a:lnTo>
                  <a:lnTo>
                    <a:pt x="65" y="257"/>
                  </a:lnTo>
                  <a:lnTo>
                    <a:pt x="64" y="257"/>
                  </a:lnTo>
                  <a:lnTo>
                    <a:pt x="64" y="255"/>
                  </a:lnTo>
                  <a:lnTo>
                    <a:pt x="63" y="255"/>
                  </a:lnTo>
                  <a:lnTo>
                    <a:pt x="61" y="254"/>
                  </a:lnTo>
                  <a:lnTo>
                    <a:pt x="61" y="253"/>
                  </a:lnTo>
                  <a:lnTo>
                    <a:pt x="60" y="252"/>
                  </a:lnTo>
                  <a:lnTo>
                    <a:pt x="59" y="251"/>
                  </a:lnTo>
                  <a:lnTo>
                    <a:pt x="59" y="250"/>
                  </a:lnTo>
                  <a:lnTo>
                    <a:pt x="59" y="249"/>
                  </a:lnTo>
                  <a:lnTo>
                    <a:pt x="58" y="249"/>
                  </a:lnTo>
                  <a:lnTo>
                    <a:pt x="57" y="248"/>
                  </a:lnTo>
                  <a:lnTo>
                    <a:pt x="52" y="244"/>
                  </a:lnTo>
                  <a:lnTo>
                    <a:pt x="51" y="243"/>
                  </a:lnTo>
                  <a:lnTo>
                    <a:pt x="50" y="242"/>
                  </a:lnTo>
                  <a:lnTo>
                    <a:pt x="49" y="242"/>
                  </a:lnTo>
                  <a:lnTo>
                    <a:pt x="48" y="241"/>
                  </a:lnTo>
                  <a:lnTo>
                    <a:pt x="47" y="241"/>
                  </a:lnTo>
                  <a:lnTo>
                    <a:pt x="47" y="240"/>
                  </a:lnTo>
                  <a:lnTo>
                    <a:pt x="46" y="240"/>
                  </a:lnTo>
                  <a:lnTo>
                    <a:pt x="44" y="237"/>
                  </a:lnTo>
                  <a:lnTo>
                    <a:pt x="42" y="232"/>
                  </a:lnTo>
                  <a:lnTo>
                    <a:pt x="41" y="232"/>
                  </a:lnTo>
                  <a:lnTo>
                    <a:pt x="40" y="230"/>
                  </a:lnTo>
                  <a:lnTo>
                    <a:pt x="40" y="229"/>
                  </a:lnTo>
                  <a:lnTo>
                    <a:pt x="40" y="228"/>
                  </a:lnTo>
                  <a:lnTo>
                    <a:pt x="35" y="224"/>
                  </a:lnTo>
                  <a:lnTo>
                    <a:pt x="33" y="221"/>
                  </a:lnTo>
                  <a:lnTo>
                    <a:pt x="33" y="220"/>
                  </a:lnTo>
                  <a:lnTo>
                    <a:pt x="33" y="219"/>
                  </a:lnTo>
                  <a:lnTo>
                    <a:pt x="32" y="219"/>
                  </a:lnTo>
                  <a:lnTo>
                    <a:pt x="32" y="218"/>
                  </a:lnTo>
                  <a:lnTo>
                    <a:pt x="32" y="217"/>
                  </a:lnTo>
                  <a:lnTo>
                    <a:pt x="32" y="216"/>
                  </a:lnTo>
                  <a:lnTo>
                    <a:pt x="31" y="215"/>
                  </a:lnTo>
                  <a:lnTo>
                    <a:pt x="31" y="213"/>
                  </a:lnTo>
                  <a:lnTo>
                    <a:pt x="32" y="212"/>
                  </a:lnTo>
                  <a:lnTo>
                    <a:pt x="32" y="211"/>
                  </a:lnTo>
                  <a:lnTo>
                    <a:pt x="31" y="210"/>
                  </a:lnTo>
                  <a:lnTo>
                    <a:pt x="30" y="209"/>
                  </a:lnTo>
                  <a:lnTo>
                    <a:pt x="31" y="208"/>
                  </a:lnTo>
                  <a:lnTo>
                    <a:pt x="31" y="207"/>
                  </a:lnTo>
                  <a:lnTo>
                    <a:pt x="31" y="205"/>
                  </a:lnTo>
                  <a:lnTo>
                    <a:pt x="31" y="204"/>
                  </a:lnTo>
                  <a:lnTo>
                    <a:pt x="32" y="205"/>
                  </a:lnTo>
                  <a:lnTo>
                    <a:pt x="33" y="204"/>
                  </a:lnTo>
                  <a:lnTo>
                    <a:pt x="34" y="202"/>
                  </a:lnTo>
                  <a:lnTo>
                    <a:pt x="35" y="202"/>
                  </a:lnTo>
                  <a:lnTo>
                    <a:pt x="37" y="202"/>
                  </a:lnTo>
                  <a:lnTo>
                    <a:pt x="38" y="203"/>
                  </a:lnTo>
                  <a:lnTo>
                    <a:pt x="39" y="203"/>
                  </a:lnTo>
                  <a:lnTo>
                    <a:pt x="39" y="202"/>
                  </a:lnTo>
                  <a:lnTo>
                    <a:pt x="38" y="202"/>
                  </a:lnTo>
                  <a:lnTo>
                    <a:pt x="39" y="202"/>
                  </a:lnTo>
                  <a:lnTo>
                    <a:pt x="39" y="201"/>
                  </a:lnTo>
                  <a:lnTo>
                    <a:pt x="39" y="200"/>
                  </a:lnTo>
                  <a:lnTo>
                    <a:pt x="40" y="199"/>
                  </a:lnTo>
                  <a:lnTo>
                    <a:pt x="41" y="199"/>
                  </a:lnTo>
                  <a:lnTo>
                    <a:pt x="42" y="199"/>
                  </a:lnTo>
                  <a:lnTo>
                    <a:pt x="43" y="200"/>
                  </a:lnTo>
                  <a:lnTo>
                    <a:pt x="44" y="201"/>
                  </a:lnTo>
                  <a:lnTo>
                    <a:pt x="44" y="200"/>
                  </a:lnTo>
                  <a:lnTo>
                    <a:pt x="46" y="198"/>
                  </a:lnTo>
                  <a:lnTo>
                    <a:pt x="46" y="196"/>
                  </a:lnTo>
                  <a:lnTo>
                    <a:pt x="44" y="191"/>
                  </a:lnTo>
                  <a:lnTo>
                    <a:pt x="44" y="188"/>
                  </a:lnTo>
                  <a:lnTo>
                    <a:pt x="44" y="187"/>
                  </a:lnTo>
                  <a:lnTo>
                    <a:pt x="44" y="186"/>
                  </a:lnTo>
                  <a:lnTo>
                    <a:pt x="44" y="185"/>
                  </a:lnTo>
                  <a:lnTo>
                    <a:pt x="46" y="182"/>
                  </a:lnTo>
                  <a:lnTo>
                    <a:pt x="46" y="181"/>
                  </a:lnTo>
                  <a:lnTo>
                    <a:pt x="46" y="178"/>
                  </a:lnTo>
                  <a:lnTo>
                    <a:pt x="46" y="176"/>
                  </a:lnTo>
                  <a:lnTo>
                    <a:pt x="46" y="175"/>
                  </a:lnTo>
                  <a:lnTo>
                    <a:pt x="44" y="174"/>
                  </a:lnTo>
                  <a:lnTo>
                    <a:pt x="44" y="173"/>
                  </a:lnTo>
                  <a:lnTo>
                    <a:pt x="46" y="173"/>
                  </a:lnTo>
                  <a:lnTo>
                    <a:pt x="47" y="173"/>
                  </a:lnTo>
                  <a:lnTo>
                    <a:pt x="48" y="173"/>
                  </a:lnTo>
                  <a:lnTo>
                    <a:pt x="48" y="171"/>
                  </a:lnTo>
                  <a:lnTo>
                    <a:pt x="48" y="170"/>
                  </a:lnTo>
                  <a:lnTo>
                    <a:pt x="49" y="170"/>
                  </a:lnTo>
                  <a:lnTo>
                    <a:pt x="50" y="170"/>
                  </a:lnTo>
                  <a:lnTo>
                    <a:pt x="52" y="170"/>
                  </a:lnTo>
                  <a:lnTo>
                    <a:pt x="54" y="170"/>
                  </a:lnTo>
                  <a:lnTo>
                    <a:pt x="55" y="170"/>
                  </a:lnTo>
                  <a:lnTo>
                    <a:pt x="55" y="169"/>
                  </a:lnTo>
                  <a:lnTo>
                    <a:pt x="55" y="168"/>
                  </a:lnTo>
                  <a:lnTo>
                    <a:pt x="55" y="167"/>
                  </a:lnTo>
                  <a:lnTo>
                    <a:pt x="56" y="167"/>
                  </a:lnTo>
                  <a:lnTo>
                    <a:pt x="56" y="166"/>
                  </a:lnTo>
                  <a:lnTo>
                    <a:pt x="57" y="165"/>
                  </a:lnTo>
                  <a:lnTo>
                    <a:pt x="57" y="162"/>
                  </a:lnTo>
                  <a:lnTo>
                    <a:pt x="58" y="160"/>
                  </a:lnTo>
                  <a:lnTo>
                    <a:pt x="57" y="159"/>
                  </a:lnTo>
                  <a:lnTo>
                    <a:pt x="56" y="158"/>
                  </a:lnTo>
                  <a:lnTo>
                    <a:pt x="56" y="157"/>
                  </a:lnTo>
                  <a:lnTo>
                    <a:pt x="55" y="157"/>
                  </a:lnTo>
                  <a:lnTo>
                    <a:pt x="55" y="158"/>
                  </a:lnTo>
                  <a:lnTo>
                    <a:pt x="54" y="159"/>
                  </a:lnTo>
                  <a:lnTo>
                    <a:pt x="54" y="160"/>
                  </a:lnTo>
                  <a:lnTo>
                    <a:pt x="51" y="162"/>
                  </a:lnTo>
                  <a:lnTo>
                    <a:pt x="50" y="163"/>
                  </a:lnTo>
                  <a:lnTo>
                    <a:pt x="49" y="165"/>
                  </a:lnTo>
                  <a:lnTo>
                    <a:pt x="49" y="163"/>
                  </a:lnTo>
                  <a:lnTo>
                    <a:pt x="48" y="160"/>
                  </a:lnTo>
                  <a:lnTo>
                    <a:pt x="48" y="159"/>
                  </a:lnTo>
                  <a:lnTo>
                    <a:pt x="48" y="158"/>
                  </a:lnTo>
                  <a:lnTo>
                    <a:pt x="48" y="157"/>
                  </a:lnTo>
                  <a:lnTo>
                    <a:pt x="46" y="153"/>
                  </a:lnTo>
                  <a:lnTo>
                    <a:pt x="46" y="152"/>
                  </a:lnTo>
                  <a:lnTo>
                    <a:pt x="44" y="151"/>
                  </a:lnTo>
                  <a:lnTo>
                    <a:pt x="43" y="150"/>
                  </a:lnTo>
                  <a:lnTo>
                    <a:pt x="42" y="149"/>
                  </a:lnTo>
                  <a:lnTo>
                    <a:pt x="42" y="148"/>
                  </a:lnTo>
                  <a:lnTo>
                    <a:pt x="41" y="146"/>
                  </a:lnTo>
                  <a:lnTo>
                    <a:pt x="41" y="145"/>
                  </a:lnTo>
                  <a:lnTo>
                    <a:pt x="42" y="144"/>
                  </a:lnTo>
                  <a:lnTo>
                    <a:pt x="43" y="144"/>
                  </a:lnTo>
                  <a:lnTo>
                    <a:pt x="43" y="143"/>
                  </a:lnTo>
                  <a:lnTo>
                    <a:pt x="42" y="142"/>
                  </a:lnTo>
                  <a:lnTo>
                    <a:pt x="42" y="141"/>
                  </a:lnTo>
                  <a:lnTo>
                    <a:pt x="43" y="141"/>
                  </a:lnTo>
                  <a:lnTo>
                    <a:pt x="43" y="142"/>
                  </a:lnTo>
                  <a:lnTo>
                    <a:pt x="43" y="141"/>
                  </a:lnTo>
                  <a:lnTo>
                    <a:pt x="43" y="140"/>
                  </a:lnTo>
                  <a:lnTo>
                    <a:pt x="42" y="140"/>
                  </a:lnTo>
                  <a:lnTo>
                    <a:pt x="42" y="138"/>
                  </a:lnTo>
                  <a:lnTo>
                    <a:pt x="42" y="137"/>
                  </a:lnTo>
                  <a:lnTo>
                    <a:pt x="41" y="137"/>
                  </a:lnTo>
                  <a:lnTo>
                    <a:pt x="41" y="136"/>
                  </a:lnTo>
                  <a:lnTo>
                    <a:pt x="40" y="135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7" y="134"/>
                  </a:lnTo>
                  <a:lnTo>
                    <a:pt x="35" y="134"/>
                  </a:lnTo>
                  <a:lnTo>
                    <a:pt x="35" y="133"/>
                  </a:lnTo>
                  <a:lnTo>
                    <a:pt x="34" y="133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4" y="131"/>
                  </a:lnTo>
                  <a:lnTo>
                    <a:pt x="33" y="129"/>
                  </a:lnTo>
                  <a:lnTo>
                    <a:pt x="32" y="128"/>
                  </a:lnTo>
                  <a:lnTo>
                    <a:pt x="32" y="127"/>
                  </a:lnTo>
                  <a:lnTo>
                    <a:pt x="31" y="127"/>
                  </a:lnTo>
                  <a:lnTo>
                    <a:pt x="28" y="124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26" y="120"/>
                  </a:lnTo>
                  <a:lnTo>
                    <a:pt x="25" y="120"/>
                  </a:lnTo>
                  <a:lnTo>
                    <a:pt x="25" y="119"/>
                  </a:lnTo>
                  <a:lnTo>
                    <a:pt x="25" y="118"/>
                  </a:lnTo>
                  <a:lnTo>
                    <a:pt x="24" y="117"/>
                  </a:lnTo>
                  <a:lnTo>
                    <a:pt x="23" y="116"/>
                  </a:lnTo>
                  <a:lnTo>
                    <a:pt x="22" y="116"/>
                  </a:lnTo>
                  <a:lnTo>
                    <a:pt x="22" y="115"/>
                  </a:lnTo>
                  <a:lnTo>
                    <a:pt x="21" y="115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5" y="107"/>
                  </a:lnTo>
                  <a:lnTo>
                    <a:pt x="14" y="107"/>
                  </a:lnTo>
                  <a:lnTo>
                    <a:pt x="14" y="106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3" y="103"/>
                  </a:lnTo>
                  <a:lnTo>
                    <a:pt x="12" y="103"/>
                  </a:lnTo>
                  <a:lnTo>
                    <a:pt x="13" y="103"/>
                  </a:lnTo>
                  <a:lnTo>
                    <a:pt x="13" y="101"/>
                  </a:lnTo>
                  <a:lnTo>
                    <a:pt x="14" y="99"/>
                  </a:lnTo>
                  <a:lnTo>
                    <a:pt x="15" y="98"/>
                  </a:lnTo>
                  <a:lnTo>
                    <a:pt x="15" y="96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4"/>
                  </a:lnTo>
                  <a:lnTo>
                    <a:pt x="13" y="94"/>
                  </a:lnTo>
                  <a:lnTo>
                    <a:pt x="13" y="93"/>
                  </a:lnTo>
                  <a:lnTo>
                    <a:pt x="13" y="92"/>
                  </a:lnTo>
                  <a:lnTo>
                    <a:pt x="13" y="91"/>
                  </a:lnTo>
                  <a:lnTo>
                    <a:pt x="12" y="91"/>
                  </a:lnTo>
                  <a:lnTo>
                    <a:pt x="11" y="89"/>
                  </a:lnTo>
                  <a:lnTo>
                    <a:pt x="9" y="87"/>
                  </a:lnTo>
                  <a:lnTo>
                    <a:pt x="11" y="86"/>
                  </a:lnTo>
                  <a:lnTo>
                    <a:pt x="11" y="85"/>
                  </a:lnTo>
                  <a:lnTo>
                    <a:pt x="11" y="84"/>
                  </a:lnTo>
                  <a:lnTo>
                    <a:pt x="8" y="84"/>
                  </a:lnTo>
                  <a:lnTo>
                    <a:pt x="7" y="85"/>
                  </a:lnTo>
                  <a:lnTo>
                    <a:pt x="7" y="86"/>
                  </a:lnTo>
                  <a:lnTo>
                    <a:pt x="6" y="86"/>
                  </a:lnTo>
                  <a:lnTo>
                    <a:pt x="5" y="85"/>
                  </a:lnTo>
                  <a:lnTo>
                    <a:pt x="4" y="84"/>
                  </a:lnTo>
                  <a:lnTo>
                    <a:pt x="4" y="83"/>
                  </a:lnTo>
                  <a:lnTo>
                    <a:pt x="4" y="82"/>
                  </a:lnTo>
                  <a:lnTo>
                    <a:pt x="4" y="81"/>
                  </a:lnTo>
                  <a:lnTo>
                    <a:pt x="3" y="79"/>
                  </a:lnTo>
                  <a:lnTo>
                    <a:pt x="1" y="77"/>
                  </a:lnTo>
                  <a:lnTo>
                    <a:pt x="1" y="76"/>
                  </a:lnTo>
                  <a:lnTo>
                    <a:pt x="0" y="75"/>
                  </a:lnTo>
                  <a:lnTo>
                    <a:pt x="1" y="75"/>
                  </a:lnTo>
                  <a:lnTo>
                    <a:pt x="3" y="76"/>
                  </a:lnTo>
                  <a:lnTo>
                    <a:pt x="3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7" y="77"/>
                  </a:lnTo>
                  <a:lnTo>
                    <a:pt x="9" y="75"/>
                  </a:lnTo>
                  <a:lnTo>
                    <a:pt x="11" y="75"/>
                  </a:lnTo>
                  <a:lnTo>
                    <a:pt x="13" y="75"/>
                  </a:lnTo>
                  <a:lnTo>
                    <a:pt x="14" y="74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5" y="70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4" y="65"/>
                  </a:lnTo>
                  <a:lnTo>
                    <a:pt x="14" y="64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3" y="61"/>
                  </a:lnTo>
                  <a:lnTo>
                    <a:pt x="12" y="60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4" y="57"/>
                  </a:lnTo>
                  <a:lnTo>
                    <a:pt x="14" y="56"/>
                  </a:lnTo>
                  <a:lnTo>
                    <a:pt x="16" y="54"/>
                  </a:lnTo>
                  <a:lnTo>
                    <a:pt x="17" y="53"/>
                  </a:lnTo>
                  <a:lnTo>
                    <a:pt x="17" y="50"/>
                  </a:lnTo>
                  <a:lnTo>
                    <a:pt x="17" y="49"/>
                  </a:lnTo>
                  <a:lnTo>
                    <a:pt x="16" y="48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7" y="45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5" y="42"/>
                  </a:lnTo>
                  <a:lnTo>
                    <a:pt x="16" y="40"/>
                  </a:lnTo>
                  <a:lnTo>
                    <a:pt x="18" y="39"/>
                  </a:lnTo>
                  <a:lnTo>
                    <a:pt x="18" y="37"/>
                  </a:lnTo>
                  <a:lnTo>
                    <a:pt x="18" y="36"/>
                  </a:lnTo>
                  <a:lnTo>
                    <a:pt x="18" y="35"/>
                  </a:lnTo>
                  <a:lnTo>
                    <a:pt x="20" y="35"/>
                  </a:lnTo>
                  <a:lnTo>
                    <a:pt x="22" y="33"/>
                  </a:lnTo>
                  <a:lnTo>
                    <a:pt x="23" y="33"/>
                  </a:lnTo>
                  <a:lnTo>
                    <a:pt x="23" y="32"/>
                  </a:lnTo>
                  <a:lnTo>
                    <a:pt x="24" y="32"/>
                  </a:lnTo>
                  <a:lnTo>
                    <a:pt x="24" y="31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5" y="26"/>
                  </a:lnTo>
                  <a:lnTo>
                    <a:pt x="25" y="25"/>
                  </a:lnTo>
                  <a:lnTo>
                    <a:pt x="26" y="26"/>
                  </a:lnTo>
                  <a:lnTo>
                    <a:pt x="28" y="27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31" y="28"/>
                  </a:lnTo>
                  <a:lnTo>
                    <a:pt x="32" y="28"/>
                  </a:lnTo>
                  <a:lnTo>
                    <a:pt x="32" y="29"/>
                  </a:lnTo>
                  <a:lnTo>
                    <a:pt x="32" y="31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5" y="29"/>
                  </a:lnTo>
                  <a:lnTo>
                    <a:pt x="37" y="29"/>
                  </a:lnTo>
                  <a:lnTo>
                    <a:pt x="39" y="31"/>
                  </a:lnTo>
                  <a:lnTo>
                    <a:pt x="40" y="31"/>
                  </a:lnTo>
                  <a:lnTo>
                    <a:pt x="42" y="29"/>
                  </a:lnTo>
                  <a:lnTo>
                    <a:pt x="43" y="29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7" y="29"/>
                  </a:lnTo>
                  <a:lnTo>
                    <a:pt x="47" y="28"/>
                  </a:lnTo>
                  <a:lnTo>
                    <a:pt x="48" y="28"/>
                  </a:lnTo>
                  <a:lnTo>
                    <a:pt x="51" y="27"/>
                  </a:lnTo>
                  <a:lnTo>
                    <a:pt x="52" y="27"/>
                  </a:lnTo>
                  <a:lnTo>
                    <a:pt x="55" y="25"/>
                  </a:lnTo>
                  <a:lnTo>
                    <a:pt x="56" y="26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8" y="27"/>
                  </a:lnTo>
                  <a:lnTo>
                    <a:pt x="59" y="27"/>
                  </a:lnTo>
                  <a:lnTo>
                    <a:pt x="60" y="26"/>
                  </a:lnTo>
                  <a:lnTo>
                    <a:pt x="61" y="25"/>
                  </a:lnTo>
                  <a:lnTo>
                    <a:pt x="61" y="24"/>
                  </a:lnTo>
                  <a:lnTo>
                    <a:pt x="61" y="23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1" y="16"/>
                  </a:lnTo>
                  <a:lnTo>
                    <a:pt x="63" y="15"/>
                  </a:lnTo>
                  <a:lnTo>
                    <a:pt x="64" y="14"/>
                  </a:lnTo>
                  <a:lnTo>
                    <a:pt x="66" y="12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69" y="14"/>
                  </a:lnTo>
                  <a:lnTo>
                    <a:pt x="71" y="14"/>
                  </a:lnTo>
                  <a:lnTo>
                    <a:pt x="72" y="15"/>
                  </a:lnTo>
                  <a:lnTo>
                    <a:pt x="73" y="15"/>
                  </a:lnTo>
                  <a:lnTo>
                    <a:pt x="77" y="14"/>
                  </a:lnTo>
                  <a:lnTo>
                    <a:pt x="78" y="12"/>
                  </a:lnTo>
                  <a:lnTo>
                    <a:pt x="80" y="12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0"/>
                  </a:lnTo>
                  <a:lnTo>
                    <a:pt x="81" y="9"/>
                  </a:lnTo>
                  <a:lnTo>
                    <a:pt x="80" y="8"/>
                  </a:lnTo>
                  <a:lnTo>
                    <a:pt x="78" y="6"/>
                  </a:lnTo>
                  <a:lnTo>
                    <a:pt x="78" y="4"/>
                  </a:lnTo>
                  <a:lnTo>
                    <a:pt x="77" y="3"/>
                  </a:lnTo>
                  <a:lnTo>
                    <a:pt x="77" y="2"/>
                  </a:lnTo>
                  <a:lnTo>
                    <a:pt x="78" y="2"/>
                  </a:lnTo>
                  <a:lnTo>
                    <a:pt x="80" y="4"/>
                  </a:lnTo>
                  <a:lnTo>
                    <a:pt x="83" y="4"/>
                  </a:lnTo>
                  <a:lnTo>
                    <a:pt x="84" y="4"/>
                  </a:lnTo>
                  <a:lnTo>
                    <a:pt x="85" y="6"/>
                  </a:lnTo>
                  <a:lnTo>
                    <a:pt x="86" y="6"/>
                  </a:lnTo>
                  <a:lnTo>
                    <a:pt x="87" y="4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1" y="4"/>
                  </a:lnTo>
                  <a:lnTo>
                    <a:pt x="91" y="3"/>
                  </a:lnTo>
                  <a:lnTo>
                    <a:pt x="92" y="3"/>
                  </a:lnTo>
                  <a:lnTo>
                    <a:pt x="92" y="2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4" y="0"/>
                  </a:lnTo>
                  <a:lnTo>
                    <a:pt x="97" y="0"/>
                  </a:lnTo>
                  <a:lnTo>
                    <a:pt x="97" y="1"/>
                  </a:lnTo>
                  <a:lnTo>
                    <a:pt x="98" y="1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62" name="Freeform 1466">
              <a:extLst>
                <a:ext uri="{FF2B5EF4-FFF2-40B4-BE49-F238E27FC236}">
                  <a16:creationId xmlns:a16="http://schemas.microsoft.com/office/drawing/2014/main" id="{63CCCC1C-E681-7F6C-0BE6-336C91DA50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6697" y="2938591"/>
              <a:ext cx="437008" cy="971854"/>
            </a:xfrm>
            <a:custGeom>
              <a:avLst/>
              <a:gdLst>
                <a:gd name="T0" fmla="*/ 215 w 335"/>
                <a:gd name="T1" fmla="*/ 721 h 745"/>
                <a:gd name="T2" fmla="*/ 228 w 335"/>
                <a:gd name="T3" fmla="*/ 710 h 745"/>
                <a:gd name="T4" fmla="*/ 226 w 335"/>
                <a:gd name="T5" fmla="*/ 690 h 745"/>
                <a:gd name="T6" fmla="*/ 237 w 335"/>
                <a:gd name="T7" fmla="*/ 674 h 745"/>
                <a:gd name="T8" fmla="*/ 217 w 335"/>
                <a:gd name="T9" fmla="*/ 667 h 745"/>
                <a:gd name="T10" fmla="*/ 233 w 335"/>
                <a:gd name="T11" fmla="*/ 661 h 745"/>
                <a:gd name="T12" fmla="*/ 221 w 335"/>
                <a:gd name="T13" fmla="*/ 645 h 745"/>
                <a:gd name="T14" fmla="*/ 230 w 335"/>
                <a:gd name="T15" fmla="*/ 642 h 745"/>
                <a:gd name="T16" fmla="*/ 56 w 335"/>
                <a:gd name="T17" fmla="*/ 552 h 745"/>
                <a:gd name="T18" fmla="*/ 85 w 335"/>
                <a:gd name="T19" fmla="*/ 511 h 745"/>
                <a:gd name="T20" fmla="*/ 53 w 335"/>
                <a:gd name="T21" fmla="*/ 394 h 745"/>
                <a:gd name="T22" fmla="*/ 50 w 335"/>
                <a:gd name="T23" fmla="*/ 356 h 745"/>
                <a:gd name="T24" fmla="*/ 225 w 335"/>
                <a:gd name="T25" fmla="*/ 32 h 745"/>
                <a:gd name="T26" fmla="*/ 244 w 335"/>
                <a:gd name="T27" fmla="*/ 71 h 745"/>
                <a:gd name="T28" fmla="*/ 237 w 335"/>
                <a:gd name="T29" fmla="*/ 115 h 745"/>
                <a:gd name="T30" fmla="*/ 206 w 335"/>
                <a:gd name="T31" fmla="*/ 151 h 745"/>
                <a:gd name="T32" fmla="*/ 224 w 335"/>
                <a:gd name="T33" fmla="*/ 184 h 745"/>
                <a:gd name="T34" fmla="*/ 250 w 335"/>
                <a:gd name="T35" fmla="*/ 215 h 745"/>
                <a:gd name="T36" fmla="*/ 268 w 335"/>
                <a:gd name="T37" fmla="*/ 247 h 745"/>
                <a:gd name="T38" fmla="*/ 290 w 335"/>
                <a:gd name="T39" fmla="*/ 283 h 745"/>
                <a:gd name="T40" fmla="*/ 335 w 335"/>
                <a:gd name="T41" fmla="*/ 287 h 745"/>
                <a:gd name="T42" fmla="*/ 296 w 335"/>
                <a:gd name="T43" fmla="*/ 333 h 745"/>
                <a:gd name="T44" fmla="*/ 259 w 335"/>
                <a:gd name="T45" fmla="*/ 345 h 745"/>
                <a:gd name="T46" fmla="*/ 217 w 335"/>
                <a:gd name="T47" fmla="*/ 365 h 745"/>
                <a:gd name="T48" fmla="*/ 194 w 335"/>
                <a:gd name="T49" fmla="*/ 408 h 745"/>
                <a:gd name="T50" fmla="*/ 218 w 335"/>
                <a:gd name="T51" fmla="*/ 452 h 745"/>
                <a:gd name="T52" fmla="*/ 242 w 335"/>
                <a:gd name="T53" fmla="*/ 498 h 745"/>
                <a:gd name="T54" fmla="*/ 233 w 335"/>
                <a:gd name="T55" fmla="*/ 532 h 745"/>
                <a:gd name="T56" fmla="*/ 252 w 335"/>
                <a:gd name="T57" fmla="*/ 582 h 745"/>
                <a:gd name="T58" fmla="*/ 265 w 335"/>
                <a:gd name="T59" fmla="*/ 636 h 745"/>
                <a:gd name="T60" fmla="*/ 270 w 335"/>
                <a:gd name="T61" fmla="*/ 682 h 745"/>
                <a:gd name="T62" fmla="*/ 244 w 335"/>
                <a:gd name="T63" fmla="*/ 726 h 745"/>
                <a:gd name="T64" fmla="*/ 242 w 335"/>
                <a:gd name="T65" fmla="*/ 703 h 745"/>
                <a:gd name="T66" fmla="*/ 248 w 335"/>
                <a:gd name="T67" fmla="*/ 669 h 745"/>
                <a:gd name="T68" fmla="*/ 243 w 335"/>
                <a:gd name="T69" fmla="*/ 654 h 745"/>
                <a:gd name="T70" fmla="*/ 239 w 335"/>
                <a:gd name="T71" fmla="*/ 626 h 745"/>
                <a:gd name="T72" fmla="*/ 225 w 335"/>
                <a:gd name="T73" fmla="*/ 585 h 745"/>
                <a:gd name="T74" fmla="*/ 222 w 335"/>
                <a:gd name="T75" fmla="*/ 581 h 745"/>
                <a:gd name="T76" fmla="*/ 210 w 335"/>
                <a:gd name="T77" fmla="*/ 549 h 745"/>
                <a:gd name="T78" fmla="*/ 204 w 335"/>
                <a:gd name="T79" fmla="*/ 499 h 745"/>
                <a:gd name="T80" fmla="*/ 187 w 335"/>
                <a:gd name="T81" fmla="*/ 467 h 745"/>
                <a:gd name="T82" fmla="*/ 174 w 335"/>
                <a:gd name="T83" fmla="*/ 476 h 745"/>
                <a:gd name="T84" fmla="*/ 154 w 335"/>
                <a:gd name="T85" fmla="*/ 493 h 745"/>
                <a:gd name="T86" fmla="*/ 119 w 335"/>
                <a:gd name="T87" fmla="*/ 503 h 745"/>
                <a:gd name="T88" fmla="*/ 105 w 335"/>
                <a:gd name="T89" fmla="*/ 517 h 745"/>
                <a:gd name="T90" fmla="*/ 92 w 335"/>
                <a:gd name="T91" fmla="*/ 512 h 745"/>
                <a:gd name="T92" fmla="*/ 90 w 335"/>
                <a:gd name="T93" fmla="*/ 498 h 745"/>
                <a:gd name="T94" fmla="*/ 83 w 335"/>
                <a:gd name="T95" fmla="*/ 473 h 745"/>
                <a:gd name="T96" fmla="*/ 85 w 335"/>
                <a:gd name="T97" fmla="*/ 429 h 745"/>
                <a:gd name="T98" fmla="*/ 70 w 335"/>
                <a:gd name="T99" fmla="*/ 394 h 745"/>
                <a:gd name="T100" fmla="*/ 61 w 335"/>
                <a:gd name="T101" fmla="*/ 392 h 745"/>
                <a:gd name="T102" fmla="*/ 60 w 335"/>
                <a:gd name="T103" fmla="*/ 367 h 745"/>
                <a:gd name="T104" fmla="*/ 50 w 335"/>
                <a:gd name="T105" fmla="*/ 352 h 745"/>
                <a:gd name="T106" fmla="*/ 33 w 335"/>
                <a:gd name="T107" fmla="*/ 350 h 745"/>
                <a:gd name="T108" fmla="*/ 29 w 335"/>
                <a:gd name="T109" fmla="*/ 337 h 745"/>
                <a:gd name="T110" fmla="*/ 2 w 335"/>
                <a:gd name="T111" fmla="*/ 306 h 745"/>
                <a:gd name="T112" fmla="*/ 26 w 335"/>
                <a:gd name="T113" fmla="*/ 269 h 745"/>
                <a:gd name="T114" fmla="*/ 36 w 335"/>
                <a:gd name="T115" fmla="*/ 228 h 745"/>
                <a:gd name="T116" fmla="*/ 58 w 335"/>
                <a:gd name="T117" fmla="*/ 190 h 745"/>
                <a:gd name="T118" fmla="*/ 94 w 335"/>
                <a:gd name="T119" fmla="*/ 150 h 745"/>
                <a:gd name="T120" fmla="*/ 107 w 335"/>
                <a:gd name="T121" fmla="*/ 92 h 745"/>
                <a:gd name="T122" fmla="*/ 166 w 335"/>
                <a:gd name="T123" fmla="*/ 51 h 745"/>
                <a:gd name="T124" fmla="*/ 187 w 335"/>
                <a:gd name="T125" fmla="*/ 3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5" h="745">
                  <a:moveTo>
                    <a:pt x="219" y="745"/>
                  </a:moveTo>
                  <a:lnTo>
                    <a:pt x="218" y="745"/>
                  </a:lnTo>
                  <a:lnTo>
                    <a:pt x="217" y="745"/>
                  </a:lnTo>
                  <a:lnTo>
                    <a:pt x="217" y="744"/>
                  </a:lnTo>
                  <a:lnTo>
                    <a:pt x="218" y="744"/>
                  </a:lnTo>
                  <a:lnTo>
                    <a:pt x="219" y="744"/>
                  </a:lnTo>
                  <a:lnTo>
                    <a:pt x="219" y="745"/>
                  </a:lnTo>
                  <a:close/>
                  <a:moveTo>
                    <a:pt x="226" y="735"/>
                  </a:moveTo>
                  <a:lnTo>
                    <a:pt x="227" y="736"/>
                  </a:lnTo>
                  <a:lnTo>
                    <a:pt x="227" y="735"/>
                  </a:lnTo>
                  <a:lnTo>
                    <a:pt x="228" y="736"/>
                  </a:lnTo>
                  <a:lnTo>
                    <a:pt x="227" y="736"/>
                  </a:lnTo>
                  <a:lnTo>
                    <a:pt x="228" y="737"/>
                  </a:lnTo>
                  <a:lnTo>
                    <a:pt x="227" y="737"/>
                  </a:lnTo>
                  <a:lnTo>
                    <a:pt x="226" y="738"/>
                  </a:lnTo>
                  <a:lnTo>
                    <a:pt x="226" y="740"/>
                  </a:lnTo>
                  <a:lnTo>
                    <a:pt x="225" y="740"/>
                  </a:lnTo>
                  <a:lnTo>
                    <a:pt x="224" y="741"/>
                  </a:lnTo>
                  <a:lnTo>
                    <a:pt x="224" y="742"/>
                  </a:lnTo>
                  <a:lnTo>
                    <a:pt x="223" y="743"/>
                  </a:lnTo>
                  <a:lnTo>
                    <a:pt x="222" y="744"/>
                  </a:lnTo>
                  <a:lnTo>
                    <a:pt x="222" y="743"/>
                  </a:lnTo>
                  <a:lnTo>
                    <a:pt x="222" y="742"/>
                  </a:lnTo>
                  <a:lnTo>
                    <a:pt x="222" y="741"/>
                  </a:lnTo>
                  <a:lnTo>
                    <a:pt x="222" y="740"/>
                  </a:lnTo>
                  <a:lnTo>
                    <a:pt x="223" y="740"/>
                  </a:lnTo>
                  <a:lnTo>
                    <a:pt x="223" y="738"/>
                  </a:lnTo>
                  <a:lnTo>
                    <a:pt x="224" y="737"/>
                  </a:lnTo>
                  <a:lnTo>
                    <a:pt x="225" y="736"/>
                  </a:lnTo>
                  <a:lnTo>
                    <a:pt x="226" y="736"/>
                  </a:lnTo>
                  <a:lnTo>
                    <a:pt x="226" y="735"/>
                  </a:lnTo>
                  <a:close/>
                  <a:moveTo>
                    <a:pt x="224" y="735"/>
                  </a:moveTo>
                  <a:lnTo>
                    <a:pt x="224" y="736"/>
                  </a:lnTo>
                  <a:lnTo>
                    <a:pt x="224" y="733"/>
                  </a:lnTo>
                  <a:lnTo>
                    <a:pt x="224" y="732"/>
                  </a:lnTo>
                  <a:lnTo>
                    <a:pt x="224" y="730"/>
                  </a:lnTo>
                  <a:lnTo>
                    <a:pt x="225" y="730"/>
                  </a:lnTo>
                  <a:lnTo>
                    <a:pt x="226" y="732"/>
                  </a:lnTo>
                  <a:lnTo>
                    <a:pt x="225" y="732"/>
                  </a:lnTo>
                  <a:lnTo>
                    <a:pt x="226" y="733"/>
                  </a:lnTo>
                  <a:lnTo>
                    <a:pt x="225" y="733"/>
                  </a:lnTo>
                  <a:lnTo>
                    <a:pt x="224" y="735"/>
                  </a:lnTo>
                  <a:close/>
                  <a:moveTo>
                    <a:pt x="214" y="720"/>
                  </a:moveTo>
                  <a:lnTo>
                    <a:pt x="215" y="720"/>
                  </a:lnTo>
                  <a:lnTo>
                    <a:pt x="215" y="721"/>
                  </a:lnTo>
                  <a:lnTo>
                    <a:pt x="214" y="721"/>
                  </a:lnTo>
                  <a:lnTo>
                    <a:pt x="215" y="721"/>
                  </a:lnTo>
                  <a:lnTo>
                    <a:pt x="215" y="722"/>
                  </a:lnTo>
                  <a:lnTo>
                    <a:pt x="214" y="722"/>
                  </a:lnTo>
                  <a:lnTo>
                    <a:pt x="213" y="722"/>
                  </a:lnTo>
                  <a:lnTo>
                    <a:pt x="213" y="721"/>
                  </a:lnTo>
                  <a:lnTo>
                    <a:pt x="214" y="721"/>
                  </a:lnTo>
                  <a:lnTo>
                    <a:pt x="214" y="720"/>
                  </a:lnTo>
                  <a:lnTo>
                    <a:pt x="213" y="720"/>
                  </a:lnTo>
                  <a:lnTo>
                    <a:pt x="214" y="719"/>
                  </a:lnTo>
                  <a:lnTo>
                    <a:pt x="214" y="720"/>
                  </a:lnTo>
                  <a:close/>
                  <a:moveTo>
                    <a:pt x="225" y="719"/>
                  </a:moveTo>
                  <a:lnTo>
                    <a:pt x="224" y="719"/>
                  </a:lnTo>
                  <a:lnTo>
                    <a:pt x="224" y="718"/>
                  </a:lnTo>
                  <a:lnTo>
                    <a:pt x="225" y="718"/>
                  </a:lnTo>
                  <a:lnTo>
                    <a:pt x="226" y="718"/>
                  </a:lnTo>
                  <a:lnTo>
                    <a:pt x="225" y="719"/>
                  </a:lnTo>
                  <a:close/>
                  <a:moveTo>
                    <a:pt x="237" y="707"/>
                  </a:moveTo>
                  <a:lnTo>
                    <a:pt x="237" y="708"/>
                  </a:lnTo>
                  <a:lnTo>
                    <a:pt x="236" y="708"/>
                  </a:lnTo>
                  <a:lnTo>
                    <a:pt x="235" y="708"/>
                  </a:lnTo>
                  <a:lnTo>
                    <a:pt x="236" y="707"/>
                  </a:lnTo>
                  <a:lnTo>
                    <a:pt x="235" y="707"/>
                  </a:lnTo>
                  <a:lnTo>
                    <a:pt x="235" y="705"/>
                  </a:lnTo>
                  <a:lnTo>
                    <a:pt x="235" y="704"/>
                  </a:lnTo>
                  <a:lnTo>
                    <a:pt x="236" y="704"/>
                  </a:lnTo>
                  <a:lnTo>
                    <a:pt x="237" y="705"/>
                  </a:lnTo>
                  <a:lnTo>
                    <a:pt x="237" y="707"/>
                  </a:lnTo>
                  <a:close/>
                  <a:moveTo>
                    <a:pt x="214" y="705"/>
                  </a:moveTo>
                  <a:lnTo>
                    <a:pt x="213" y="705"/>
                  </a:lnTo>
                  <a:lnTo>
                    <a:pt x="214" y="705"/>
                  </a:lnTo>
                  <a:lnTo>
                    <a:pt x="214" y="704"/>
                  </a:lnTo>
                  <a:lnTo>
                    <a:pt x="213" y="704"/>
                  </a:lnTo>
                  <a:lnTo>
                    <a:pt x="214" y="703"/>
                  </a:lnTo>
                  <a:lnTo>
                    <a:pt x="215" y="703"/>
                  </a:lnTo>
                  <a:lnTo>
                    <a:pt x="215" y="704"/>
                  </a:lnTo>
                  <a:lnTo>
                    <a:pt x="214" y="705"/>
                  </a:lnTo>
                  <a:close/>
                  <a:moveTo>
                    <a:pt x="225" y="702"/>
                  </a:moveTo>
                  <a:lnTo>
                    <a:pt x="225" y="703"/>
                  </a:lnTo>
                  <a:lnTo>
                    <a:pt x="225" y="704"/>
                  </a:lnTo>
                  <a:lnTo>
                    <a:pt x="226" y="704"/>
                  </a:lnTo>
                  <a:lnTo>
                    <a:pt x="226" y="705"/>
                  </a:lnTo>
                  <a:lnTo>
                    <a:pt x="227" y="705"/>
                  </a:lnTo>
                  <a:lnTo>
                    <a:pt x="227" y="707"/>
                  </a:lnTo>
                  <a:lnTo>
                    <a:pt x="227" y="708"/>
                  </a:lnTo>
                  <a:lnTo>
                    <a:pt x="228" y="708"/>
                  </a:lnTo>
                  <a:lnTo>
                    <a:pt x="227" y="709"/>
                  </a:lnTo>
                  <a:lnTo>
                    <a:pt x="227" y="710"/>
                  </a:lnTo>
                  <a:lnTo>
                    <a:pt x="228" y="710"/>
                  </a:lnTo>
                  <a:lnTo>
                    <a:pt x="227" y="710"/>
                  </a:lnTo>
                  <a:lnTo>
                    <a:pt x="227" y="711"/>
                  </a:lnTo>
                  <a:lnTo>
                    <a:pt x="226" y="711"/>
                  </a:lnTo>
                  <a:lnTo>
                    <a:pt x="226" y="710"/>
                  </a:lnTo>
                  <a:lnTo>
                    <a:pt x="226" y="709"/>
                  </a:lnTo>
                  <a:lnTo>
                    <a:pt x="226" y="708"/>
                  </a:lnTo>
                  <a:lnTo>
                    <a:pt x="226" y="707"/>
                  </a:lnTo>
                  <a:lnTo>
                    <a:pt x="225" y="705"/>
                  </a:lnTo>
                  <a:lnTo>
                    <a:pt x="225" y="704"/>
                  </a:lnTo>
                  <a:lnTo>
                    <a:pt x="224" y="703"/>
                  </a:lnTo>
                  <a:lnTo>
                    <a:pt x="224" y="704"/>
                  </a:lnTo>
                  <a:lnTo>
                    <a:pt x="223" y="703"/>
                  </a:lnTo>
                  <a:lnTo>
                    <a:pt x="222" y="703"/>
                  </a:lnTo>
                  <a:lnTo>
                    <a:pt x="221" y="704"/>
                  </a:lnTo>
                  <a:lnTo>
                    <a:pt x="221" y="703"/>
                  </a:lnTo>
                  <a:lnTo>
                    <a:pt x="222" y="702"/>
                  </a:lnTo>
                  <a:lnTo>
                    <a:pt x="222" y="701"/>
                  </a:lnTo>
                  <a:lnTo>
                    <a:pt x="223" y="701"/>
                  </a:lnTo>
                  <a:lnTo>
                    <a:pt x="224" y="701"/>
                  </a:lnTo>
                  <a:lnTo>
                    <a:pt x="225" y="701"/>
                  </a:lnTo>
                  <a:lnTo>
                    <a:pt x="225" y="702"/>
                  </a:lnTo>
                  <a:close/>
                  <a:moveTo>
                    <a:pt x="233" y="701"/>
                  </a:moveTo>
                  <a:lnTo>
                    <a:pt x="233" y="700"/>
                  </a:lnTo>
                  <a:lnTo>
                    <a:pt x="234" y="700"/>
                  </a:lnTo>
                  <a:lnTo>
                    <a:pt x="234" y="701"/>
                  </a:lnTo>
                  <a:lnTo>
                    <a:pt x="233" y="701"/>
                  </a:lnTo>
                  <a:close/>
                  <a:moveTo>
                    <a:pt x="237" y="700"/>
                  </a:moveTo>
                  <a:lnTo>
                    <a:pt x="237" y="701"/>
                  </a:lnTo>
                  <a:lnTo>
                    <a:pt x="237" y="702"/>
                  </a:lnTo>
                  <a:lnTo>
                    <a:pt x="236" y="701"/>
                  </a:lnTo>
                  <a:lnTo>
                    <a:pt x="236" y="702"/>
                  </a:lnTo>
                  <a:lnTo>
                    <a:pt x="235" y="701"/>
                  </a:lnTo>
                  <a:lnTo>
                    <a:pt x="235" y="700"/>
                  </a:lnTo>
                  <a:lnTo>
                    <a:pt x="236" y="699"/>
                  </a:lnTo>
                  <a:lnTo>
                    <a:pt x="236" y="697"/>
                  </a:lnTo>
                  <a:lnTo>
                    <a:pt x="236" y="696"/>
                  </a:lnTo>
                  <a:lnTo>
                    <a:pt x="237" y="697"/>
                  </a:lnTo>
                  <a:lnTo>
                    <a:pt x="237" y="699"/>
                  </a:lnTo>
                  <a:lnTo>
                    <a:pt x="237" y="700"/>
                  </a:lnTo>
                  <a:close/>
                  <a:moveTo>
                    <a:pt x="227" y="691"/>
                  </a:moveTo>
                  <a:lnTo>
                    <a:pt x="228" y="691"/>
                  </a:lnTo>
                  <a:lnTo>
                    <a:pt x="227" y="692"/>
                  </a:lnTo>
                  <a:lnTo>
                    <a:pt x="226" y="692"/>
                  </a:lnTo>
                  <a:lnTo>
                    <a:pt x="226" y="691"/>
                  </a:lnTo>
                  <a:lnTo>
                    <a:pt x="226" y="690"/>
                  </a:lnTo>
                  <a:lnTo>
                    <a:pt x="225" y="690"/>
                  </a:lnTo>
                  <a:lnTo>
                    <a:pt x="226" y="690"/>
                  </a:lnTo>
                  <a:lnTo>
                    <a:pt x="227" y="690"/>
                  </a:lnTo>
                  <a:lnTo>
                    <a:pt x="227" y="691"/>
                  </a:lnTo>
                  <a:close/>
                  <a:moveTo>
                    <a:pt x="227" y="680"/>
                  </a:moveTo>
                  <a:lnTo>
                    <a:pt x="227" y="682"/>
                  </a:lnTo>
                  <a:lnTo>
                    <a:pt x="226" y="682"/>
                  </a:lnTo>
                  <a:lnTo>
                    <a:pt x="226" y="680"/>
                  </a:lnTo>
                  <a:lnTo>
                    <a:pt x="225" y="680"/>
                  </a:lnTo>
                  <a:lnTo>
                    <a:pt x="225" y="682"/>
                  </a:lnTo>
                  <a:lnTo>
                    <a:pt x="225" y="683"/>
                  </a:lnTo>
                  <a:lnTo>
                    <a:pt x="224" y="683"/>
                  </a:lnTo>
                  <a:lnTo>
                    <a:pt x="223" y="683"/>
                  </a:lnTo>
                  <a:lnTo>
                    <a:pt x="223" y="682"/>
                  </a:lnTo>
                  <a:lnTo>
                    <a:pt x="224" y="682"/>
                  </a:lnTo>
                  <a:lnTo>
                    <a:pt x="225" y="682"/>
                  </a:lnTo>
                  <a:lnTo>
                    <a:pt x="224" y="680"/>
                  </a:lnTo>
                  <a:lnTo>
                    <a:pt x="224" y="679"/>
                  </a:lnTo>
                  <a:lnTo>
                    <a:pt x="225" y="679"/>
                  </a:lnTo>
                  <a:lnTo>
                    <a:pt x="225" y="678"/>
                  </a:lnTo>
                  <a:lnTo>
                    <a:pt x="225" y="677"/>
                  </a:lnTo>
                  <a:lnTo>
                    <a:pt x="225" y="676"/>
                  </a:lnTo>
                  <a:lnTo>
                    <a:pt x="226" y="676"/>
                  </a:lnTo>
                  <a:lnTo>
                    <a:pt x="226" y="675"/>
                  </a:lnTo>
                  <a:lnTo>
                    <a:pt x="226" y="674"/>
                  </a:lnTo>
                  <a:lnTo>
                    <a:pt x="227" y="671"/>
                  </a:lnTo>
                  <a:lnTo>
                    <a:pt x="227" y="670"/>
                  </a:lnTo>
                  <a:lnTo>
                    <a:pt x="227" y="669"/>
                  </a:lnTo>
                  <a:lnTo>
                    <a:pt x="228" y="669"/>
                  </a:lnTo>
                  <a:lnTo>
                    <a:pt x="228" y="670"/>
                  </a:lnTo>
                  <a:lnTo>
                    <a:pt x="228" y="671"/>
                  </a:lnTo>
                  <a:lnTo>
                    <a:pt x="230" y="671"/>
                  </a:lnTo>
                  <a:lnTo>
                    <a:pt x="230" y="673"/>
                  </a:lnTo>
                  <a:lnTo>
                    <a:pt x="228" y="673"/>
                  </a:lnTo>
                  <a:lnTo>
                    <a:pt x="228" y="674"/>
                  </a:lnTo>
                  <a:lnTo>
                    <a:pt x="228" y="676"/>
                  </a:lnTo>
                  <a:lnTo>
                    <a:pt x="227" y="677"/>
                  </a:lnTo>
                  <a:lnTo>
                    <a:pt x="228" y="677"/>
                  </a:lnTo>
                  <a:lnTo>
                    <a:pt x="227" y="678"/>
                  </a:lnTo>
                  <a:lnTo>
                    <a:pt x="227" y="680"/>
                  </a:lnTo>
                  <a:close/>
                  <a:moveTo>
                    <a:pt x="198" y="670"/>
                  </a:moveTo>
                  <a:lnTo>
                    <a:pt x="197" y="670"/>
                  </a:lnTo>
                  <a:lnTo>
                    <a:pt x="197" y="669"/>
                  </a:lnTo>
                  <a:lnTo>
                    <a:pt x="198" y="670"/>
                  </a:lnTo>
                  <a:close/>
                  <a:moveTo>
                    <a:pt x="237" y="669"/>
                  </a:moveTo>
                  <a:lnTo>
                    <a:pt x="237" y="670"/>
                  </a:lnTo>
                  <a:lnTo>
                    <a:pt x="237" y="671"/>
                  </a:lnTo>
                  <a:lnTo>
                    <a:pt x="237" y="673"/>
                  </a:lnTo>
                  <a:lnTo>
                    <a:pt x="237" y="674"/>
                  </a:lnTo>
                  <a:lnTo>
                    <a:pt x="237" y="676"/>
                  </a:lnTo>
                  <a:lnTo>
                    <a:pt x="237" y="677"/>
                  </a:lnTo>
                  <a:lnTo>
                    <a:pt x="236" y="677"/>
                  </a:lnTo>
                  <a:lnTo>
                    <a:pt x="236" y="678"/>
                  </a:lnTo>
                  <a:lnTo>
                    <a:pt x="237" y="679"/>
                  </a:lnTo>
                  <a:lnTo>
                    <a:pt x="236" y="679"/>
                  </a:lnTo>
                  <a:lnTo>
                    <a:pt x="236" y="678"/>
                  </a:lnTo>
                  <a:lnTo>
                    <a:pt x="235" y="678"/>
                  </a:lnTo>
                  <a:lnTo>
                    <a:pt x="234" y="678"/>
                  </a:lnTo>
                  <a:lnTo>
                    <a:pt x="234" y="677"/>
                  </a:lnTo>
                  <a:lnTo>
                    <a:pt x="234" y="678"/>
                  </a:lnTo>
                  <a:lnTo>
                    <a:pt x="233" y="678"/>
                  </a:lnTo>
                  <a:lnTo>
                    <a:pt x="233" y="677"/>
                  </a:lnTo>
                  <a:lnTo>
                    <a:pt x="233" y="676"/>
                  </a:lnTo>
                  <a:lnTo>
                    <a:pt x="232" y="675"/>
                  </a:lnTo>
                  <a:lnTo>
                    <a:pt x="231" y="674"/>
                  </a:lnTo>
                  <a:lnTo>
                    <a:pt x="232" y="673"/>
                  </a:lnTo>
                  <a:lnTo>
                    <a:pt x="232" y="671"/>
                  </a:lnTo>
                  <a:lnTo>
                    <a:pt x="231" y="671"/>
                  </a:lnTo>
                  <a:lnTo>
                    <a:pt x="232" y="671"/>
                  </a:lnTo>
                  <a:lnTo>
                    <a:pt x="232" y="670"/>
                  </a:lnTo>
                  <a:lnTo>
                    <a:pt x="233" y="670"/>
                  </a:lnTo>
                  <a:lnTo>
                    <a:pt x="232" y="670"/>
                  </a:lnTo>
                  <a:lnTo>
                    <a:pt x="231" y="670"/>
                  </a:lnTo>
                  <a:lnTo>
                    <a:pt x="232" y="669"/>
                  </a:lnTo>
                  <a:lnTo>
                    <a:pt x="233" y="670"/>
                  </a:lnTo>
                  <a:lnTo>
                    <a:pt x="234" y="670"/>
                  </a:lnTo>
                  <a:lnTo>
                    <a:pt x="234" y="669"/>
                  </a:lnTo>
                  <a:lnTo>
                    <a:pt x="235" y="669"/>
                  </a:lnTo>
                  <a:lnTo>
                    <a:pt x="236" y="669"/>
                  </a:lnTo>
                  <a:lnTo>
                    <a:pt x="237" y="669"/>
                  </a:lnTo>
                  <a:close/>
                  <a:moveTo>
                    <a:pt x="219" y="671"/>
                  </a:moveTo>
                  <a:lnTo>
                    <a:pt x="219" y="673"/>
                  </a:lnTo>
                  <a:lnTo>
                    <a:pt x="221" y="671"/>
                  </a:lnTo>
                  <a:lnTo>
                    <a:pt x="221" y="673"/>
                  </a:lnTo>
                  <a:lnTo>
                    <a:pt x="219" y="673"/>
                  </a:lnTo>
                  <a:lnTo>
                    <a:pt x="219" y="674"/>
                  </a:lnTo>
                  <a:lnTo>
                    <a:pt x="221" y="675"/>
                  </a:lnTo>
                  <a:lnTo>
                    <a:pt x="221" y="676"/>
                  </a:lnTo>
                  <a:lnTo>
                    <a:pt x="219" y="675"/>
                  </a:lnTo>
                  <a:lnTo>
                    <a:pt x="218" y="674"/>
                  </a:lnTo>
                  <a:lnTo>
                    <a:pt x="217" y="673"/>
                  </a:lnTo>
                  <a:lnTo>
                    <a:pt x="218" y="673"/>
                  </a:lnTo>
                  <a:lnTo>
                    <a:pt x="218" y="671"/>
                  </a:lnTo>
                  <a:lnTo>
                    <a:pt x="217" y="670"/>
                  </a:lnTo>
                  <a:lnTo>
                    <a:pt x="217" y="668"/>
                  </a:lnTo>
                  <a:lnTo>
                    <a:pt x="217" y="667"/>
                  </a:lnTo>
                  <a:lnTo>
                    <a:pt x="217" y="668"/>
                  </a:lnTo>
                  <a:lnTo>
                    <a:pt x="217" y="669"/>
                  </a:lnTo>
                  <a:lnTo>
                    <a:pt x="218" y="669"/>
                  </a:lnTo>
                  <a:lnTo>
                    <a:pt x="218" y="670"/>
                  </a:lnTo>
                  <a:lnTo>
                    <a:pt x="219" y="670"/>
                  </a:lnTo>
                  <a:lnTo>
                    <a:pt x="219" y="671"/>
                  </a:lnTo>
                  <a:close/>
                  <a:moveTo>
                    <a:pt x="205" y="667"/>
                  </a:moveTo>
                  <a:lnTo>
                    <a:pt x="205" y="668"/>
                  </a:lnTo>
                  <a:lnTo>
                    <a:pt x="204" y="667"/>
                  </a:lnTo>
                  <a:lnTo>
                    <a:pt x="204" y="666"/>
                  </a:lnTo>
                  <a:lnTo>
                    <a:pt x="205" y="666"/>
                  </a:lnTo>
                  <a:lnTo>
                    <a:pt x="205" y="667"/>
                  </a:lnTo>
                  <a:close/>
                  <a:moveTo>
                    <a:pt x="227" y="667"/>
                  </a:moveTo>
                  <a:lnTo>
                    <a:pt x="226" y="667"/>
                  </a:lnTo>
                  <a:lnTo>
                    <a:pt x="226" y="666"/>
                  </a:lnTo>
                  <a:lnTo>
                    <a:pt x="227" y="666"/>
                  </a:lnTo>
                  <a:lnTo>
                    <a:pt x="227" y="667"/>
                  </a:lnTo>
                  <a:close/>
                  <a:moveTo>
                    <a:pt x="227" y="665"/>
                  </a:moveTo>
                  <a:lnTo>
                    <a:pt x="226" y="665"/>
                  </a:lnTo>
                  <a:lnTo>
                    <a:pt x="225" y="663"/>
                  </a:lnTo>
                  <a:lnTo>
                    <a:pt x="226" y="663"/>
                  </a:lnTo>
                  <a:lnTo>
                    <a:pt x="226" y="662"/>
                  </a:lnTo>
                  <a:lnTo>
                    <a:pt x="227" y="662"/>
                  </a:lnTo>
                  <a:lnTo>
                    <a:pt x="227" y="663"/>
                  </a:lnTo>
                  <a:lnTo>
                    <a:pt x="227" y="665"/>
                  </a:lnTo>
                  <a:close/>
                  <a:moveTo>
                    <a:pt x="236" y="661"/>
                  </a:moveTo>
                  <a:lnTo>
                    <a:pt x="237" y="662"/>
                  </a:lnTo>
                  <a:lnTo>
                    <a:pt x="237" y="661"/>
                  </a:lnTo>
                  <a:lnTo>
                    <a:pt x="239" y="662"/>
                  </a:lnTo>
                  <a:lnTo>
                    <a:pt x="240" y="663"/>
                  </a:lnTo>
                  <a:lnTo>
                    <a:pt x="241" y="663"/>
                  </a:lnTo>
                  <a:lnTo>
                    <a:pt x="242" y="663"/>
                  </a:lnTo>
                  <a:lnTo>
                    <a:pt x="242" y="665"/>
                  </a:lnTo>
                  <a:lnTo>
                    <a:pt x="242" y="663"/>
                  </a:lnTo>
                  <a:lnTo>
                    <a:pt x="241" y="665"/>
                  </a:lnTo>
                  <a:lnTo>
                    <a:pt x="239" y="665"/>
                  </a:lnTo>
                  <a:lnTo>
                    <a:pt x="237" y="665"/>
                  </a:lnTo>
                  <a:lnTo>
                    <a:pt x="237" y="666"/>
                  </a:lnTo>
                  <a:lnTo>
                    <a:pt x="236" y="666"/>
                  </a:lnTo>
                  <a:lnTo>
                    <a:pt x="235" y="666"/>
                  </a:lnTo>
                  <a:lnTo>
                    <a:pt x="234" y="665"/>
                  </a:lnTo>
                  <a:lnTo>
                    <a:pt x="234" y="663"/>
                  </a:lnTo>
                  <a:lnTo>
                    <a:pt x="234" y="662"/>
                  </a:lnTo>
                  <a:lnTo>
                    <a:pt x="235" y="662"/>
                  </a:lnTo>
                  <a:lnTo>
                    <a:pt x="234" y="662"/>
                  </a:lnTo>
                  <a:lnTo>
                    <a:pt x="234" y="661"/>
                  </a:lnTo>
                  <a:lnTo>
                    <a:pt x="233" y="661"/>
                  </a:lnTo>
                  <a:lnTo>
                    <a:pt x="233" y="660"/>
                  </a:lnTo>
                  <a:lnTo>
                    <a:pt x="233" y="659"/>
                  </a:lnTo>
                  <a:lnTo>
                    <a:pt x="233" y="658"/>
                  </a:lnTo>
                  <a:lnTo>
                    <a:pt x="234" y="658"/>
                  </a:lnTo>
                  <a:lnTo>
                    <a:pt x="235" y="659"/>
                  </a:lnTo>
                  <a:lnTo>
                    <a:pt x="235" y="660"/>
                  </a:lnTo>
                  <a:lnTo>
                    <a:pt x="236" y="661"/>
                  </a:lnTo>
                  <a:close/>
                  <a:moveTo>
                    <a:pt x="221" y="654"/>
                  </a:moveTo>
                  <a:lnTo>
                    <a:pt x="222" y="654"/>
                  </a:lnTo>
                  <a:lnTo>
                    <a:pt x="223" y="654"/>
                  </a:lnTo>
                  <a:lnTo>
                    <a:pt x="223" y="655"/>
                  </a:lnTo>
                  <a:lnTo>
                    <a:pt x="223" y="657"/>
                  </a:lnTo>
                  <a:lnTo>
                    <a:pt x="222" y="655"/>
                  </a:lnTo>
                  <a:lnTo>
                    <a:pt x="221" y="655"/>
                  </a:lnTo>
                  <a:lnTo>
                    <a:pt x="219" y="655"/>
                  </a:lnTo>
                  <a:lnTo>
                    <a:pt x="219" y="654"/>
                  </a:lnTo>
                  <a:lnTo>
                    <a:pt x="218" y="653"/>
                  </a:lnTo>
                  <a:lnTo>
                    <a:pt x="218" y="652"/>
                  </a:lnTo>
                  <a:lnTo>
                    <a:pt x="219" y="652"/>
                  </a:lnTo>
                  <a:lnTo>
                    <a:pt x="219" y="651"/>
                  </a:lnTo>
                  <a:lnTo>
                    <a:pt x="221" y="651"/>
                  </a:lnTo>
                  <a:lnTo>
                    <a:pt x="222" y="651"/>
                  </a:lnTo>
                  <a:lnTo>
                    <a:pt x="222" y="652"/>
                  </a:lnTo>
                  <a:lnTo>
                    <a:pt x="222" y="653"/>
                  </a:lnTo>
                  <a:lnTo>
                    <a:pt x="221" y="653"/>
                  </a:lnTo>
                  <a:lnTo>
                    <a:pt x="221" y="654"/>
                  </a:lnTo>
                  <a:close/>
                  <a:moveTo>
                    <a:pt x="221" y="648"/>
                  </a:moveTo>
                  <a:lnTo>
                    <a:pt x="219" y="648"/>
                  </a:lnTo>
                  <a:lnTo>
                    <a:pt x="219" y="649"/>
                  </a:lnTo>
                  <a:lnTo>
                    <a:pt x="218" y="650"/>
                  </a:lnTo>
                  <a:lnTo>
                    <a:pt x="217" y="650"/>
                  </a:lnTo>
                  <a:lnTo>
                    <a:pt x="217" y="651"/>
                  </a:lnTo>
                  <a:lnTo>
                    <a:pt x="216" y="650"/>
                  </a:lnTo>
                  <a:lnTo>
                    <a:pt x="215" y="650"/>
                  </a:lnTo>
                  <a:lnTo>
                    <a:pt x="216" y="649"/>
                  </a:lnTo>
                  <a:lnTo>
                    <a:pt x="216" y="648"/>
                  </a:lnTo>
                  <a:lnTo>
                    <a:pt x="215" y="649"/>
                  </a:lnTo>
                  <a:lnTo>
                    <a:pt x="215" y="648"/>
                  </a:lnTo>
                  <a:lnTo>
                    <a:pt x="216" y="648"/>
                  </a:lnTo>
                  <a:lnTo>
                    <a:pt x="217" y="646"/>
                  </a:lnTo>
                  <a:lnTo>
                    <a:pt x="218" y="646"/>
                  </a:lnTo>
                  <a:lnTo>
                    <a:pt x="217" y="648"/>
                  </a:lnTo>
                  <a:lnTo>
                    <a:pt x="218" y="648"/>
                  </a:lnTo>
                  <a:lnTo>
                    <a:pt x="218" y="646"/>
                  </a:lnTo>
                  <a:lnTo>
                    <a:pt x="219" y="646"/>
                  </a:lnTo>
                  <a:lnTo>
                    <a:pt x="219" y="645"/>
                  </a:lnTo>
                  <a:lnTo>
                    <a:pt x="221" y="645"/>
                  </a:lnTo>
                  <a:lnTo>
                    <a:pt x="221" y="646"/>
                  </a:lnTo>
                  <a:lnTo>
                    <a:pt x="221" y="648"/>
                  </a:lnTo>
                  <a:close/>
                  <a:moveTo>
                    <a:pt x="236" y="646"/>
                  </a:moveTo>
                  <a:lnTo>
                    <a:pt x="235" y="646"/>
                  </a:lnTo>
                  <a:lnTo>
                    <a:pt x="235" y="645"/>
                  </a:lnTo>
                  <a:lnTo>
                    <a:pt x="235" y="643"/>
                  </a:lnTo>
                  <a:lnTo>
                    <a:pt x="235" y="642"/>
                  </a:lnTo>
                  <a:lnTo>
                    <a:pt x="236" y="643"/>
                  </a:lnTo>
                  <a:lnTo>
                    <a:pt x="236" y="645"/>
                  </a:lnTo>
                  <a:lnTo>
                    <a:pt x="236" y="646"/>
                  </a:lnTo>
                  <a:close/>
                  <a:moveTo>
                    <a:pt x="227" y="642"/>
                  </a:moveTo>
                  <a:lnTo>
                    <a:pt x="227" y="643"/>
                  </a:lnTo>
                  <a:lnTo>
                    <a:pt x="226" y="642"/>
                  </a:lnTo>
                  <a:lnTo>
                    <a:pt x="226" y="641"/>
                  </a:lnTo>
                  <a:lnTo>
                    <a:pt x="226" y="640"/>
                  </a:lnTo>
                  <a:lnTo>
                    <a:pt x="227" y="640"/>
                  </a:lnTo>
                  <a:lnTo>
                    <a:pt x="227" y="641"/>
                  </a:lnTo>
                  <a:lnTo>
                    <a:pt x="228" y="642"/>
                  </a:lnTo>
                  <a:lnTo>
                    <a:pt x="227" y="642"/>
                  </a:lnTo>
                  <a:close/>
                  <a:moveTo>
                    <a:pt x="211" y="641"/>
                  </a:moveTo>
                  <a:lnTo>
                    <a:pt x="210" y="641"/>
                  </a:lnTo>
                  <a:lnTo>
                    <a:pt x="210" y="640"/>
                  </a:lnTo>
                  <a:lnTo>
                    <a:pt x="211" y="640"/>
                  </a:lnTo>
                  <a:lnTo>
                    <a:pt x="210" y="640"/>
                  </a:lnTo>
                  <a:lnTo>
                    <a:pt x="211" y="638"/>
                  </a:lnTo>
                  <a:lnTo>
                    <a:pt x="211" y="640"/>
                  </a:lnTo>
                  <a:lnTo>
                    <a:pt x="211" y="641"/>
                  </a:lnTo>
                  <a:close/>
                  <a:moveTo>
                    <a:pt x="232" y="640"/>
                  </a:moveTo>
                  <a:lnTo>
                    <a:pt x="233" y="642"/>
                  </a:lnTo>
                  <a:lnTo>
                    <a:pt x="233" y="641"/>
                  </a:lnTo>
                  <a:lnTo>
                    <a:pt x="233" y="640"/>
                  </a:lnTo>
                  <a:lnTo>
                    <a:pt x="234" y="638"/>
                  </a:lnTo>
                  <a:lnTo>
                    <a:pt x="234" y="640"/>
                  </a:lnTo>
                  <a:lnTo>
                    <a:pt x="234" y="641"/>
                  </a:lnTo>
                  <a:lnTo>
                    <a:pt x="234" y="642"/>
                  </a:lnTo>
                  <a:lnTo>
                    <a:pt x="234" y="643"/>
                  </a:lnTo>
                  <a:lnTo>
                    <a:pt x="234" y="644"/>
                  </a:lnTo>
                  <a:lnTo>
                    <a:pt x="232" y="648"/>
                  </a:lnTo>
                  <a:lnTo>
                    <a:pt x="230" y="649"/>
                  </a:lnTo>
                  <a:lnTo>
                    <a:pt x="228" y="649"/>
                  </a:lnTo>
                  <a:lnTo>
                    <a:pt x="228" y="648"/>
                  </a:lnTo>
                  <a:lnTo>
                    <a:pt x="228" y="646"/>
                  </a:lnTo>
                  <a:lnTo>
                    <a:pt x="230" y="645"/>
                  </a:lnTo>
                  <a:lnTo>
                    <a:pt x="230" y="644"/>
                  </a:lnTo>
                  <a:lnTo>
                    <a:pt x="230" y="643"/>
                  </a:lnTo>
                  <a:lnTo>
                    <a:pt x="228" y="643"/>
                  </a:lnTo>
                  <a:lnTo>
                    <a:pt x="230" y="642"/>
                  </a:lnTo>
                  <a:lnTo>
                    <a:pt x="228" y="641"/>
                  </a:lnTo>
                  <a:lnTo>
                    <a:pt x="228" y="638"/>
                  </a:lnTo>
                  <a:lnTo>
                    <a:pt x="228" y="637"/>
                  </a:lnTo>
                  <a:lnTo>
                    <a:pt x="228" y="635"/>
                  </a:lnTo>
                  <a:lnTo>
                    <a:pt x="230" y="636"/>
                  </a:lnTo>
                  <a:lnTo>
                    <a:pt x="232" y="636"/>
                  </a:lnTo>
                  <a:lnTo>
                    <a:pt x="232" y="637"/>
                  </a:lnTo>
                  <a:lnTo>
                    <a:pt x="232" y="640"/>
                  </a:lnTo>
                  <a:close/>
                  <a:moveTo>
                    <a:pt x="213" y="633"/>
                  </a:moveTo>
                  <a:lnTo>
                    <a:pt x="211" y="633"/>
                  </a:lnTo>
                  <a:lnTo>
                    <a:pt x="211" y="632"/>
                  </a:lnTo>
                  <a:lnTo>
                    <a:pt x="211" y="630"/>
                  </a:lnTo>
                  <a:lnTo>
                    <a:pt x="213" y="632"/>
                  </a:lnTo>
                  <a:lnTo>
                    <a:pt x="213" y="633"/>
                  </a:lnTo>
                  <a:close/>
                  <a:moveTo>
                    <a:pt x="228" y="620"/>
                  </a:moveTo>
                  <a:lnTo>
                    <a:pt x="230" y="620"/>
                  </a:lnTo>
                  <a:lnTo>
                    <a:pt x="230" y="621"/>
                  </a:lnTo>
                  <a:lnTo>
                    <a:pt x="228" y="621"/>
                  </a:lnTo>
                  <a:lnTo>
                    <a:pt x="228" y="623"/>
                  </a:lnTo>
                  <a:lnTo>
                    <a:pt x="228" y="624"/>
                  </a:lnTo>
                  <a:lnTo>
                    <a:pt x="228" y="626"/>
                  </a:lnTo>
                  <a:lnTo>
                    <a:pt x="228" y="627"/>
                  </a:lnTo>
                  <a:lnTo>
                    <a:pt x="228" y="626"/>
                  </a:lnTo>
                  <a:lnTo>
                    <a:pt x="227" y="625"/>
                  </a:lnTo>
                  <a:lnTo>
                    <a:pt x="227" y="624"/>
                  </a:lnTo>
                  <a:lnTo>
                    <a:pt x="227" y="621"/>
                  </a:lnTo>
                  <a:lnTo>
                    <a:pt x="226" y="619"/>
                  </a:lnTo>
                  <a:lnTo>
                    <a:pt x="226" y="618"/>
                  </a:lnTo>
                  <a:lnTo>
                    <a:pt x="226" y="617"/>
                  </a:lnTo>
                  <a:lnTo>
                    <a:pt x="226" y="616"/>
                  </a:lnTo>
                  <a:lnTo>
                    <a:pt x="227" y="616"/>
                  </a:lnTo>
                  <a:lnTo>
                    <a:pt x="227" y="619"/>
                  </a:lnTo>
                  <a:lnTo>
                    <a:pt x="228" y="620"/>
                  </a:lnTo>
                  <a:close/>
                  <a:moveTo>
                    <a:pt x="215" y="593"/>
                  </a:moveTo>
                  <a:lnTo>
                    <a:pt x="214" y="593"/>
                  </a:lnTo>
                  <a:lnTo>
                    <a:pt x="214" y="592"/>
                  </a:lnTo>
                  <a:lnTo>
                    <a:pt x="214" y="591"/>
                  </a:lnTo>
                  <a:lnTo>
                    <a:pt x="215" y="591"/>
                  </a:lnTo>
                  <a:lnTo>
                    <a:pt x="215" y="592"/>
                  </a:lnTo>
                  <a:lnTo>
                    <a:pt x="215" y="593"/>
                  </a:lnTo>
                  <a:close/>
                  <a:moveTo>
                    <a:pt x="46" y="582"/>
                  </a:moveTo>
                  <a:lnTo>
                    <a:pt x="45" y="583"/>
                  </a:lnTo>
                  <a:lnTo>
                    <a:pt x="45" y="579"/>
                  </a:lnTo>
                  <a:lnTo>
                    <a:pt x="46" y="579"/>
                  </a:lnTo>
                  <a:lnTo>
                    <a:pt x="46" y="582"/>
                  </a:lnTo>
                  <a:close/>
                  <a:moveTo>
                    <a:pt x="58" y="551"/>
                  </a:moveTo>
                  <a:lnTo>
                    <a:pt x="56" y="552"/>
                  </a:lnTo>
                  <a:lnTo>
                    <a:pt x="56" y="551"/>
                  </a:lnTo>
                  <a:lnTo>
                    <a:pt x="58" y="550"/>
                  </a:lnTo>
                  <a:lnTo>
                    <a:pt x="58" y="551"/>
                  </a:lnTo>
                  <a:close/>
                  <a:moveTo>
                    <a:pt x="205" y="526"/>
                  </a:moveTo>
                  <a:lnTo>
                    <a:pt x="205" y="527"/>
                  </a:lnTo>
                  <a:lnTo>
                    <a:pt x="205" y="526"/>
                  </a:lnTo>
                  <a:lnTo>
                    <a:pt x="205" y="524"/>
                  </a:lnTo>
                  <a:lnTo>
                    <a:pt x="205" y="525"/>
                  </a:lnTo>
                  <a:lnTo>
                    <a:pt x="205" y="526"/>
                  </a:lnTo>
                  <a:close/>
                  <a:moveTo>
                    <a:pt x="98" y="516"/>
                  </a:moveTo>
                  <a:lnTo>
                    <a:pt x="97" y="516"/>
                  </a:lnTo>
                  <a:lnTo>
                    <a:pt x="96" y="516"/>
                  </a:lnTo>
                  <a:lnTo>
                    <a:pt x="95" y="515"/>
                  </a:lnTo>
                  <a:lnTo>
                    <a:pt x="96" y="515"/>
                  </a:lnTo>
                  <a:lnTo>
                    <a:pt x="96" y="514"/>
                  </a:lnTo>
                  <a:lnTo>
                    <a:pt x="97" y="512"/>
                  </a:lnTo>
                  <a:lnTo>
                    <a:pt x="98" y="510"/>
                  </a:lnTo>
                  <a:lnTo>
                    <a:pt x="99" y="510"/>
                  </a:lnTo>
                  <a:lnTo>
                    <a:pt x="99" y="511"/>
                  </a:lnTo>
                  <a:lnTo>
                    <a:pt x="99" y="512"/>
                  </a:lnTo>
                  <a:lnTo>
                    <a:pt x="99" y="514"/>
                  </a:lnTo>
                  <a:lnTo>
                    <a:pt x="98" y="515"/>
                  </a:lnTo>
                  <a:lnTo>
                    <a:pt x="98" y="516"/>
                  </a:lnTo>
                  <a:close/>
                  <a:moveTo>
                    <a:pt x="84" y="514"/>
                  </a:moveTo>
                  <a:lnTo>
                    <a:pt x="84" y="512"/>
                  </a:lnTo>
                  <a:lnTo>
                    <a:pt x="84" y="511"/>
                  </a:lnTo>
                  <a:lnTo>
                    <a:pt x="83" y="509"/>
                  </a:lnTo>
                  <a:lnTo>
                    <a:pt x="83" y="508"/>
                  </a:lnTo>
                  <a:lnTo>
                    <a:pt x="84" y="507"/>
                  </a:lnTo>
                  <a:lnTo>
                    <a:pt x="85" y="507"/>
                  </a:lnTo>
                  <a:lnTo>
                    <a:pt x="86" y="506"/>
                  </a:lnTo>
                  <a:lnTo>
                    <a:pt x="87" y="504"/>
                  </a:lnTo>
                  <a:lnTo>
                    <a:pt x="87" y="503"/>
                  </a:lnTo>
                  <a:lnTo>
                    <a:pt x="88" y="503"/>
                  </a:lnTo>
                  <a:lnTo>
                    <a:pt x="89" y="502"/>
                  </a:lnTo>
                  <a:lnTo>
                    <a:pt x="92" y="499"/>
                  </a:lnTo>
                  <a:lnTo>
                    <a:pt x="93" y="498"/>
                  </a:lnTo>
                  <a:lnTo>
                    <a:pt x="93" y="499"/>
                  </a:lnTo>
                  <a:lnTo>
                    <a:pt x="93" y="501"/>
                  </a:lnTo>
                  <a:lnTo>
                    <a:pt x="93" y="503"/>
                  </a:lnTo>
                  <a:lnTo>
                    <a:pt x="92" y="504"/>
                  </a:lnTo>
                  <a:lnTo>
                    <a:pt x="90" y="507"/>
                  </a:lnTo>
                  <a:lnTo>
                    <a:pt x="89" y="508"/>
                  </a:lnTo>
                  <a:lnTo>
                    <a:pt x="87" y="509"/>
                  </a:lnTo>
                  <a:lnTo>
                    <a:pt x="86" y="509"/>
                  </a:lnTo>
                  <a:lnTo>
                    <a:pt x="86" y="510"/>
                  </a:lnTo>
                  <a:lnTo>
                    <a:pt x="85" y="511"/>
                  </a:lnTo>
                  <a:lnTo>
                    <a:pt x="85" y="512"/>
                  </a:lnTo>
                  <a:lnTo>
                    <a:pt x="84" y="514"/>
                  </a:lnTo>
                  <a:close/>
                  <a:moveTo>
                    <a:pt x="201" y="499"/>
                  </a:moveTo>
                  <a:lnTo>
                    <a:pt x="200" y="500"/>
                  </a:lnTo>
                  <a:lnTo>
                    <a:pt x="199" y="500"/>
                  </a:lnTo>
                  <a:lnTo>
                    <a:pt x="199" y="498"/>
                  </a:lnTo>
                  <a:lnTo>
                    <a:pt x="197" y="496"/>
                  </a:lnTo>
                  <a:lnTo>
                    <a:pt x="198" y="495"/>
                  </a:lnTo>
                  <a:lnTo>
                    <a:pt x="198" y="494"/>
                  </a:lnTo>
                  <a:lnTo>
                    <a:pt x="198" y="493"/>
                  </a:lnTo>
                  <a:lnTo>
                    <a:pt x="198" y="492"/>
                  </a:lnTo>
                  <a:lnTo>
                    <a:pt x="197" y="491"/>
                  </a:lnTo>
                  <a:lnTo>
                    <a:pt x="197" y="490"/>
                  </a:lnTo>
                  <a:lnTo>
                    <a:pt x="198" y="489"/>
                  </a:lnTo>
                  <a:lnTo>
                    <a:pt x="199" y="489"/>
                  </a:lnTo>
                  <a:lnTo>
                    <a:pt x="199" y="487"/>
                  </a:lnTo>
                  <a:lnTo>
                    <a:pt x="201" y="489"/>
                  </a:lnTo>
                  <a:lnTo>
                    <a:pt x="202" y="489"/>
                  </a:lnTo>
                  <a:lnTo>
                    <a:pt x="202" y="490"/>
                  </a:lnTo>
                  <a:lnTo>
                    <a:pt x="202" y="491"/>
                  </a:lnTo>
                  <a:lnTo>
                    <a:pt x="201" y="492"/>
                  </a:lnTo>
                  <a:lnTo>
                    <a:pt x="202" y="494"/>
                  </a:lnTo>
                  <a:lnTo>
                    <a:pt x="201" y="494"/>
                  </a:lnTo>
                  <a:lnTo>
                    <a:pt x="201" y="495"/>
                  </a:lnTo>
                  <a:lnTo>
                    <a:pt x="201" y="496"/>
                  </a:lnTo>
                  <a:lnTo>
                    <a:pt x="201" y="498"/>
                  </a:lnTo>
                  <a:lnTo>
                    <a:pt x="201" y="499"/>
                  </a:lnTo>
                  <a:close/>
                  <a:moveTo>
                    <a:pt x="56" y="395"/>
                  </a:moveTo>
                  <a:lnTo>
                    <a:pt x="58" y="395"/>
                  </a:lnTo>
                  <a:lnTo>
                    <a:pt x="59" y="395"/>
                  </a:lnTo>
                  <a:lnTo>
                    <a:pt x="59" y="397"/>
                  </a:lnTo>
                  <a:lnTo>
                    <a:pt x="59" y="398"/>
                  </a:lnTo>
                  <a:lnTo>
                    <a:pt x="59" y="399"/>
                  </a:lnTo>
                  <a:lnTo>
                    <a:pt x="60" y="400"/>
                  </a:lnTo>
                  <a:lnTo>
                    <a:pt x="59" y="401"/>
                  </a:lnTo>
                  <a:lnTo>
                    <a:pt x="59" y="402"/>
                  </a:lnTo>
                  <a:lnTo>
                    <a:pt x="58" y="403"/>
                  </a:lnTo>
                  <a:lnTo>
                    <a:pt x="56" y="403"/>
                  </a:lnTo>
                  <a:lnTo>
                    <a:pt x="55" y="403"/>
                  </a:lnTo>
                  <a:lnTo>
                    <a:pt x="55" y="402"/>
                  </a:lnTo>
                  <a:lnTo>
                    <a:pt x="54" y="402"/>
                  </a:lnTo>
                  <a:lnTo>
                    <a:pt x="54" y="401"/>
                  </a:lnTo>
                  <a:lnTo>
                    <a:pt x="53" y="401"/>
                  </a:lnTo>
                  <a:lnTo>
                    <a:pt x="50" y="397"/>
                  </a:lnTo>
                  <a:lnTo>
                    <a:pt x="50" y="395"/>
                  </a:lnTo>
                  <a:lnTo>
                    <a:pt x="53" y="395"/>
                  </a:lnTo>
                  <a:lnTo>
                    <a:pt x="53" y="394"/>
                  </a:lnTo>
                  <a:lnTo>
                    <a:pt x="54" y="394"/>
                  </a:lnTo>
                  <a:lnTo>
                    <a:pt x="55" y="394"/>
                  </a:lnTo>
                  <a:lnTo>
                    <a:pt x="55" y="395"/>
                  </a:lnTo>
                  <a:lnTo>
                    <a:pt x="56" y="395"/>
                  </a:lnTo>
                  <a:close/>
                  <a:moveTo>
                    <a:pt x="61" y="372"/>
                  </a:moveTo>
                  <a:lnTo>
                    <a:pt x="62" y="372"/>
                  </a:lnTo>
                  <a:lnTo>
                    <a:pt x="63" y="372"/>
                  </a:lnTo>
                  <a:lnTo>
                    <a:pt x="64" y="372"/>
                  </a:lnTo>
                  <a:lnTo>
                    <a:pt x="66" y="373"/>
                  </a:lnTo>
                  <a:lnTo>
                    <a:pt x="67" y="373"/>
                  </a:lnTo>
                  <a:lnTo>
                    <a:pt x="68" y="374"/>
                  </a:lnTo>
                  <a:lnTo>
                    <a:pt x="68" y="375"/>
                  </a:lnTo>
                  <a:lnTo>
                    <a:pt x="67" y="376"/>
                  </a:lnTo>
                  <a:lnTo>
                    <a:pt x="66" y="377"/>
                  </a:lnTo>
                  <a:lnTo>
                    <a:pt x="64" y="378"/>
                  </a:lnTo>
                  <a:lnTo>
                    <a:pt x="63" y="378"/>
                  </a:lnTo>
                  <a:lnTo>
                    <a:pt x="63" y="379"/>
                  </a:lnTo>
                  <a:lnTo>
                    <a:pt x="62" y="379"/>
                  </a:lnTo>
                  <a:lnTo>
                    <a:pt x="61" y="379"/>
                  </a:lnTo>
                  <a:lnTo>
                    <a:pt x="60" y="379"/>
                  </a:lnTo>
                  <a:lnTo>
                    <a:pt x="60" y="378"/>
                  </a:lnTo>
                  <a:lnTo>
                    <a:pt x="59" y="377"/>
                  </a:lnTo>
                  <a:lnTo>
                    <a:pt x="59" y="376"/>
                  </a:lnTo>
                  <a:lnTo>
                    <a:pt x="59" y="375"/>
                  </a:lnTo>
                  <a:lnTo>
                    <a:pt x="58" y="375"/>
                  </a:lnTo>
                  <a:lnTo>
                    <a:pt x="59" y="375"/>
                  </a:lnTo>
                  <a:lnTo>
                    <a:pt x="59" y="374"/>
                  </a:lnTo>
                  <a:lnTo>
                    <a:pt x="58" y="374"/>
                  </a:lnTo>
                  <a:lnTo>
                    <a:pt x="56" y="373"/>
                  </a:lnTo>
                  <a:lnTo>
                    <a:pt x="55" y="373"/>
                  </a:lnTo>
                  <a:lnTo>
                    <a:pt x="55" y="370"/>
                  </a:lnTo>
                  <a:lnTo>
                    <a:pt x="56" y="368"/>
                  </a:lnTo>
                  <a:lnTo>
                    <a:pt x="58" y="368"/>
                  </a:lnTo>
                  <a:lnTo>
                    <a:pt x="59" y="368"/>
                  </a:lnTo>
                  <a:lnTo>
                    <a:pt x="59" y="369"/>
                  </a:lnTo>
                  <a:lnTo>
                    <a:pt x="61" y="372"/>
                  </a:lnTo>
                  <a:close/>
                  <a:moveTo>
                    <a:pt x="51" y="360"/>
                  </a:moveTo>
                  <a:lnTo>
                    <a:pt x="50" y="360"/>
                  </a:lnTo>
                  <a:lnTo>
                    <a:pt x="49" y="359"/>
                  </a:lnTo>
                  <a:lnTo>
                    <a:pt x="47" y="358"/>
                  </a:lnTo>
                  <a:lnTo>
                    <a:pt x="46" y="353"/>
                  </a:lnTo>
                  <a:lnTo>
                    <a:pt x="46" y="352"/>
                  </a:lnTo>
                  <a:lnTo>
                    <a:pt x="47" y="353"/>
                  </a:lnTo>
                  <a:lnTo>
                    <a:pt x="49" y="353"/>
                  </a:lnTo>
                  <a:lnTo>
                    <a:pt x="49" y="355"/>
                  </a:lnTo>
                  <a:lnTo>
                    <a:pt x="50" y="355"/>
                  </a:lnTo>
                  <a:lnTo>
                    <a:pt x="50" y="356"/>
                  </a:lnTo>
                  <a:lnTo>
                    <a:pt x="50" y="358"/>
                  </a:lnTo>
                  <a:lnTo>
                    <a:pt x="51" y="359"/>
                  </a:lnTo>
                  <a:lnTo>
                    <a:pt x="51" y="360"/>
                  </a:lnTo>
                  <a:close/>
                  <a:moveTo>
                    <a:pt x="32" y="358"/>
                  </a:moveTo>
                  <a:lnTo>
                    <a:pt x="32" y="357"/>
                  </a:lnTo>
                  <a:lnTo>
                    <a:pt x="32" y="355"/>
                  </a:lnTo>
                  <a:lnTo>
                    <a:pt x="30" y="353"/>
                  </a:lnTo>
                  <a:lnTo>
                    <a:pt x="28" y="349"/>
                  </a:lnTo>
                  <a:lnTo>
                    <a:pt x="28" y="348"/>
                  </a:lnTo>
                  <a:lnTo>
                    <a:pt x="28" y="347"/>
                  </a:lnTo>
                  <a:lnTo>
                    <a:pt x="28" y="348"/>
                  </a:lnTo>
                  <a:lnTo>
                    <a:pt x="29" y="348"/>
                  </a:lnTo>
                  <a:lnTo>
                    <a:pt x="29" y="349"/>
                  </a:lnTo>
                  <a:lnTo>
                    <a:pt x="30" y="350"/>
                  </a:lnTo>
                  <a:lnTo>
                    <a:pt x="32" y="355"/>
                  </a:lnTo>
                  <a:lnTo>
                    <a:pt x="32" y="356"/>
                  </a:lnTo>
                  <a:lnTo>
                    <a:pt x="32" y="358"/>
                  </a:lnTo>
                  <a:close/>
                  <a:moveTo>
                    <a:pt x="202" y="2"/>
                  </a:moveTo>
                  <a:lnTo>
                    <a:pt x="204" y="2"/>
                  </a:lnTo>
                  <a:lnTo>
                    <a:pt x="205" y="1"/>
                  </a:lnTo>
                  <a:lnTo>
                    <a:pt x="206" y="2"/>
                  </a:lnTo>
                  <a:lnTo>
                    <a:pt x="207" y="7"/>
                  </a:lnTo>
                  <a:lnTo>
                    <a:pt x="208" y="8"/>
                  </a:lnTo>
                  <a:lnTo>
                    <a:pt x="209" y="9"/>
                  </a:lnTo>
                  <a:lnTo>
                    <a:pt x="211" y="8"/>
                  </a:lnTo>
                  <a:lnTo>
                    <a:pt x="214" y="8"/>
                  </a:lnTo>
                  <a:lnTo>
                    <a:pt x="215" y="10"/>
                  </a:lnTo>
                  <a:lnTo>
                    <a:pt x="216" y="12"/>
                  </a:lnTo>
                  <a:lnTo>
                    <a:pt x="217" y="12"/>
                  </a:lnTo>
                  <a:lnTo>
                    <a:pt x="217" y="13"/>
                  </a:lnTo>
                  <a:lnTo>
                    <a:pt x="216" y="14"/>
                  </a:lnTo>
                  <a:lnTo>
                    <a:pt x="217" y="14"/>
                  </a:lnTo>
                  <a:lnTo>
                    <a:pt x="218" y="15"/>
                  </a:lnTo>
                  <a:lnTo>
                    <a:pt x="219" y="15"/>
                  </a:lnTo>
                  <a:lnTo>
                    <a:pt x="222" y="17"/>
                  </a:lnTo>
                  <a:lnTo>
                    <a:pt x="222" y="18"/>
                  </a:lnTo>
                  <a:lnTo>
                    <a:pt x="222" y="23"/>
                  </a:lnTo>
                  <a:lnTo>
                    <a:pt x="222" y="24"/>
                  </a:lnTo>
                  <a:lnTo>
                    <a:pt x="222" y="25"/>
                  </a:lnTo>
                  <a:lnTo>
                    <a:pt x="223" y="25"/>
                  </a:lnTo>
                  <a:lnTo>
                    <a:pt x="223" y="26"/>
                  </a:lnTo>
                  <a:lnTo>
                    <a:pt x="224" y="27"/>
                  </a:lnTo>
                  <a:lnTo>
                    <a:pt x="223" y="29"/>
                  </a:lnTo>
                  <a:lnTo>
                    <a:pt x="223" y="30"/>
                  </a:lnTo>
                  <a:lnTo>
                    <a:pt x="224" y="31"/>
                  </a:lnTo>
                  <a:lnTo>
                    <a:pt x="225" y="31"/>
                  </a:lnTo>
                  <a:lnTo>
                    <a:pt x="225" y="32"/>
                  </a:lnTo>
                  <a:lnTo>
                    <a:pt x="224" y="33"/>
                  </a:lnTo>
                  <a:lnTo>
                    <a:pt x="225" y="33"/>
                  </a:lnTo>
                  <a:lnTo>
                    <a:pt x="225" y="34"/>
                  </a:lnTo>
                  <a:lnTo>
                    <a:pt x="225" y="35"/>
                  </a:lnTo>
                  <a:lnTo>
                    <a:pt x="226" y="37"/>
                  </a:lnTo>
                  <a:lnTo>
                    <a:pt x="226" y="38"/>
                  </a:lnTo>
                  <a:lnTo>
                    <a:pt x="227" y="41"/>
                  </a:lnTo>
                  <a:lnTo>
                    <a:pt x="228" y="43"/>
                  </a:lnTo>
                  <a:lnTo>
                    <a:pt x="230" y="43"/>
                  </a:lnTo>
                  <a:lnTo>
                    <a:pt x="231" y="43"/>
                  </a:lnTo>
                  <a:lnTo>
                    <a:pt x="232" y="42"/>
                  </a:lnTo>
                  <a:lnTo>
                    <a:pt x="232" y="41"/>
                  </a:lnTo>
                  <a:lnTo>
                    <a:pt x="232" y="40"/>
                  </a:lnTo>
                  <a:lnTo>
                    <a:pt x="232" y="38"/>
                  </a:lnTo>
                  <a:lnTo>
                    <a:pt x="232" y="37"/>
                  </a:lnTo>
                  <a:lnTo>
                    <a:pt x="233" y="37"/>
                  </a:lnTo>
                  <a:lnTo>
                    <a:pt x="235" y="38"/>
                  </a:lnTo>
                  <a:lnTo>
                    <a:pt x="235" y="39"/>
                  </a:lnTo>
                  <a:lnTo>
                    <a:pt x="236" y="38"/>
                  </a:lnTo>
                  <a:lnTo>
                    <a:pt x="237" y="39"/>
                  </a:lnTo>
                  <a:lnTo>
                    <a:pt x="239" y="40"/>
                  </a:lnTo>
                  <a:lnTo>
                    <a:pt x="239" y="41"/>
                  </a:lnTo>
                  <a:lnTo>
                    <a:pt x="240" y="41"/>
                  </a:lnTo>
                  <a:lnTo>
                    <a:pt x="240" y="40"/>
                  </a:lnTo>
                  <a:lnTo>
                    <a:pt x="241" y="40"/>
                  </a:lnTo>
                  <a:lnTo>
                    <a:pt x="242" y="40"/>
                  </a:lnTo>
                  <a:lnTo>
                    <a:pt x="242" y="41"/>
                  </a:lnTo>
                  <a:lnTo>
                    <a:pt x="242" y="42"/>
                  </a:lnTo>
                  <a:lnTo>
                    <a:pt x="242" y="43"/>
                  </a:lnTo>
                  <a:lnTo>
                    <a:pt x="242" y="46"/>
                  </a:lnTo>
                  <a:lnTo>
                    <a:pt x="242" y="49"/>
                  </a:lnTo>
                  <a:lnTo>
                    <a:pt x="242" y="50"/>
                  </a:lnTo>
                  <a:lnTo>
                    <a:pt x="243" y="50"/>
                  </a:lnTo>
                  <a:lnTo>
                    <a:pt x="243" y="51"/>
                  </a:lnTo>
                  <a:lnTo>
                    <a:pt x="243" y="52"/>
                  </a:lnTo>
                  <a:lnTo>
                    <a:pt x="242" y="56"/>
                  </a:lnTo>
                  <a:lnTo>
                    <a:pt x="242" y="57"/>
                  </a:lnTo>
                  <a:lnTo>
                    <a:pt x="242" y="58"/>
                  </a:lnTo>
                  <a:lnTo>
                    <a:pt x="242" y="60"/>
                  </a:lnTo>
                  <a:lnTo>
                    <a:pt x="243" y="61"/>
                  </a:lnTo>
                  <a:lnTo>
                    <a:pt x="244" y="61"/>
                  </a:lnTo>
                  <a:lnTo>
                    <a:pt x="244" y="63"/>
                  </a:lnTo>
                  <a:lnTo>
                    <a:pt x="244" y="64"/>
                  </a:lnTo>
                  <a:lnTo>
                    <a:pt x="244" y="65"/>
                  </a:lnTo>
                  <a:lnTo>
                    <a:pt x="243" y="66"/>
                  </a:lnTo>
                  <a:lnTo>
                    <a:pt x="244" y="69"/>
                  </a:lnTo>
                  <a:lnTo>
                    <a:pt x="244" y="71"/>
                  </a:lnTo>
                  <a:lnTo>
                    <a:pt x="243" y="72"/>
                  </a:lnTo>
                  <a:lnTo>
                    <a:pt x="244" y="72"/>
                  </a:lnTo>
                  <a:lnTo>
                    <a:pt x="244" y="73"/>
                  </a:lnTo>
                  <a:lnTo>
                    <a:pt x="245" y="74"/>
                  </a:lnTo>
                  <a:lnTo>
                    <a:pt x="245" y="75"/>
                  </a:lnTo>
                  <a:lnTo>
                    <a:pt x="244" y="76"/>
                  </a:lnTo>
                  <a:lnTo>
                    <a:pt x="244" y="77"/>
                  </a:lnTo>
                  <a:lnTo>
                    <a:pt x="245" y="79"/>
                  </a:lnTo>
                  <a:lnTo>
                    <a:pt x="245" y="80"/>
                  </a:lnTo>
                  <a:lnTo>
                    <a:pt x="245" y="81"/>
                  </a:lnTo>
                  <a:lnTo>
                    <a:pt x="245" y="82"/>
                  </a:lnTo>
                  <a:lnTo>
                    <a:pt x="244" y="83"/>
                  </a:lnTo>
                  <a:lnTo>
                    <a:pt x="244" y="84"/>
                  </a:lnTo>
                  <a:lnTo>
                    <a:pt x="244" y="90"/>
                  </a:lnTo>
                  <a:lnTo>
                    <a:pt x="243" y="91"/>
                  </a:lnTo>
                  <a:lnTo>
                    <a:pt x="243" y="92"/>
                  </a:lnTo>
                  <a:lnTo>
                    <a:pt x="242" y="94"/>
                  </a:lnTo>
                  <a:lnTo>
                    <a:pt x="241" y="96"/>
                  </a:lnTo>
                  <a:lnTo>
                    <a:pt x="241" y="97"/>
                  </a:lnTo>
                  <a:lnTo>
                    <a:pt x="242" y="97"/>
                  </a:lnTo>
                  <a:lnTo>
                    <a:pt x="243" y="99"/>
                  </a:lnTo>
                  <a:lnTo>
                    <a:pt x="243" y="100"/>
                  </a:lnTo>
                  <a:lnTo>
                    <a:pt x="243" y="101"/>
                  </a:lnTo>
                  <a:lnTo>
                    <a:pt x="242" y="102"/>
                  </a:lnTo>
                  <a:lnTo>
                    <a:pt x="241" y="104"/>
                  </a:lnTo>
                  <a:lnTo>
                    <a:pt x="241" y="102"/>
                  </a:lnTo>
                  <a:lnTo>
                    <a:pt x="241" y="101"/>
                  </a:lnTo>
                  <a:lnTo>
                    <a:pt x="240" y="101"/>
                  </a:lnTo>
                  <a:lnTo>
                    <a:pt x="237" y="101"/>
                  </a:lnTo>
                  <a:lnTo>
                    <a:pt x="237" y="102"/>
                  </a:lnTo>
                  <a:lnTo>
                    <a:pt x="237" y="104"/>
                  </a:lnTo>
                  <a:lnTo>
                    <a:pt x="237" y="105"/>
                  </a:lnTo>
                  <a:lnTo>
                    <a:pt x="239" y="106"/>
                  </a:lnTo>
                  <a:lnTo>
                    <a:pt x="239" y="107"/>
                  </a:lnTo>
                  <a:lnTo>
                    <a:pt x="239" y="108"/>
                  </a:lnTo>
                  <a:lnTo>
                    <a:pt x="240" y="108"/>
                  </a:lnTo>
                  <a:lnTo>
                    <a:pt x="241" y="108"/>
                  </a:lnTo>
                  <a:lnTo>
                    <a:pt x="242" y="110"/>
                  </a:lnTo>
                  <a:lnTo>
                    <a:pt x="242" y="111"/>
                  </a:lnTo>
                  <a:lnTo>
                    <a:pt x="243" y="111"/>
                  </a:lnTo>
                  <a:lnTo>
                    <a:pt x="243" y="113"/>
                  </a:lnTo>
                  <a:lnTo>
                    <a:pt x="243" y="114"/>
                  </a:lnTo>
                  <a:lnTo>
                    <a:pt x="242" y="114"/>
                  </a:lnTo>
                  <a:lnTo>
                    <a:pt x="241" y="115"/>
                  </a:lnTo>
                  <a:lnTo>
                    <a:pt x="240" y="115"/>
                  </a:lnTo>
                  <a:lnTo>
                    <a:pt x="239" y="115"/>
                  </a:lnTo>
                  <a:lnTo>
                    <a:pt x="237" y="115"/>
                  </a:lnTo>
                  <a:lnTo>
                    <a:pt x="237" y="114"/>
                  </a:lnTo>
                  <a:lnTo>
                    <a:pt x="236" y="114"/>
                  </a:lnTo>
                  <a:lnTo>
                    <a:pt x="235" y="114"/>
                  </a:lnTo>
                  <a:lnTo>
                    <a:pt x="235" y="115"/>
                  </a:lnTo>
                  <a:lnTo>
                    <a:pt x="234" y="116"/>
                  </a:lnTo>
                  <a:lnTo>
                    <a:pt x="233" y="118"/>
                  </a:lnTo>
                  <a:lnTo>
                    <a:pt x="233" y="119"/>
                  </a:lnTo>
                  <a:lnTo>
                    <a:pt x="231" y="122"/>
                  </a:lnTo>
                  <a:lnTo>
                    <a:pt x="231" y="124"/>
                  </a:lnTo>
                  <a:lnTo>
                    <a:pt x="230" y="125"/>
                  </a:lnTo>
                  <a:lnTo>
                    <a:pt x="228" y="125"/>
                  </a:lnTo>
                  <a:lnTo>
                    <a:pt x="228" y="126"/>
                  </a:lnTo>
                  <a:lnTo>
                    <a:pt x="227" y="126"/>
                  </a:lnTo>
                  <a:lnTo>
                    <a:pt x="226" y="125"/>
                  </a:lnTo>
                  <a:lnTo>
                    <a:pt x="226" y="124"/>
                  </a:lnTo>
                  <a:lnTo>
                    <a:pt x="223" y="123"/>
                  </a:lnTo>
                  <a:lnTo>
                    <a:pt x="223" y="124"/>
                  </a:lnTo>
                  <a:lnTo>
                    <a:pt x="223" y="126"/>
                  </a:lnTo>
                  <a:lnTo>
                    <a:pt x="222" y="126"/>
                  </a:lnTo>
                  <a:lnTo>
                    <a:pt x="222" y="127"/>
                  </a:lnTo>
                  <a:lnTo>
                    <a:pt x="221" y="127"/>
                  </a:lnTo>
                  <a:lnTo>
                    <a:pt x="221" y="128"/>
                  </a:lnTo>
                  <a:lnTo>
                    <a:pt x="221" y="130"/>
                  </a:lnTo>
                  <a:lnTo>
                    <a:pt x="222" y="130"/>
                  </a:lnTo>
                  <a:lnTo>
                    <a:pt x="222" y="132"/>
                  </a:lnTo>
                  <a:lnTo>
                    <a:pt x="221" y="133"/>
                  </a:lnTo>
                  <a:lnTo>
                    <a:pt x="219" y="133"/>
                  </a:lnTo>
                  <a:lnTo>
                    <a:pt x="219" y="134"/>
                  </a:lnTo>
                  <a:lnTo>
                    <a:pt x="218" y="135"/>
                  </a:lnTo>
                  <a:lnTo>
                    <a:pt x="218" y="136"/>
                  </a:lnTo>
                  <a:lnTo>
                    <a:pt x="217" y="136"/>
                  </a:lnTo>
                  <a:lnTo>
                    <a:pt x="216" y="138"/>
                  </a:lnTo>
                  <a:lnTo>
                    <a:pt x="215" y="140"/>
                  </a:lnTo>
                  <a:lnTo>
                    <a:pt x="214" y="140"/>
                  </a:lnTo>
                  <a:lnTo>
                    <a:pt x="213" y="140"/>
                  </a:lnTo>
                  <a:lnTo>
                    <a:pt x="213" y="139"/>
                  </a:lnTo>
                  <a:lnTo>
                    <a:pt x="211" y="139"/>
                  </a:lnTo>
                  <a:lnTo>
                    <a:pt x="210" y="138"/>
                  </a:lnTo>
                  <a:lnTo>
                    <a:pt x="209" y="139"/>
                  </a:lnTo>
                  <a:lnTo>
                    <a:pt x="209" y="142"/>
                  </a:lnTo>
                  <a:lnTo>
                    <a:pt x="208" y="143"/>
                  </a:lnTo>
                  <a:lnTo>
                    <a:pt x="207" y="144"/>
                  </a:lnTo>
                  <a:lnTo>
                    <a:pt x="207" y="146"/>
                  </a:lnTo>
                  <a:lnTo>
                    <a:pt x="206" y="146"/>
                  </a:lnTo>
                  <a:lnTo>
                    <a:pt x="206" y="148"/>
                  </a:lnTo>
                  <a:lnTo>
                    <a:pt x="206" y="150"/>
                  </a:lnTo>
                  <a:lnTo>
                    <a:pt x="206" y="151"/>
                  </a:lnTo>
                  <a:lnTo>
                    <a:pt x="207" y="152"/>
                  </a:lnTo>
                  <a:lnTo>
                    <a:pt x="208" y="153"/>
                  </a:lnTo>
                  <a:lnTo>
                    <a:pt x="209" y="155"/>
                  </a:lnTo>
                  <a:lnTo>
                    <a:pt x="208" y="156"/>
                  </a:lnTo>
                  <a:lnTo>
                    <a:pt x="207" y="156"/>
                  </a:lnTo>
                  <a:lnTo>
                    <a:pt x="206" y="156"/>
                  </a:lnTo>
                  <a:lnTo>
                    <a:pt x="205" y="156"/>
                  </a:lnTo>
                  <a:lnTo>
                    <a:pt x="204" y="156"/>
                  </a:lnTo>
                  <a:lnTo>
                    <a:pt x="202" y="157"/>
                  </a:lnTo>
                  <a:lnTo>
                    <a:pt x="200" y="159"/>
                  </a:lnTo>
                  <a:lnTo>
                    <a:pt x="200" y="160"/>
                  </a:lnTo>
                  <a:lnTo>
                    <a:pt x="200" y="165"/>
                  </a:lnTo>
                  <a:lnTo>
                    <a:pt x="199" y="171"/>
                  </a:lnTo>
                  <a:lnTo>
                    <a:pt x="199" y="172"/>
                  </a:lnTo>
                  <a:lnTo>
                    <a:pt x="202" y="172"/>
                  </a:lnTo>
                  <a:lnTo>
                    <a:pt x="204" y="172"/>
                  </a:lnTo>
                  <a:lnTo>
                    <a:pt x="205" y="173"/>
                  </a:lnTo>
                  <a:lnTo>
                    <a:pt x="205" y="174"/>
                  </a:lnTo>
                  <a:lnTo>
                    <a:pt x="206" y="174"/>
                  </a:lnTo>
                  <a:lnTo>
                    <a:pt x="206" y="175"/>
                  </a:lnTo>
                  <a:lnTo>
                    <a:pt x="205" y="175"/>
                  </a:lnTo>
                  <a:lnTo>
                    <a:pt x="205" y="176"/>
                  </a:lnTo>
                  <a:lnTo>
                    <a:pt x="204" y="176"/>
                  </a:lnTo>
                  <a:lnTo>
                    <a:pt x="204" y="177"/>
                  </a:lnTo>
                  <a:lnTo>
                    <a:pt x="207" y="178"/>
                  </a:lnTo>
                  <a:lnTo>
                    <a:pt x="207" y="180"/>
                  </a:lnTo>
                  <a:lnTo>
                    <a:pt x="206" y="181"/>
                  </a:lnTo>
                  <a:lnTo>
                    <a:pt x="206" y="182"/>
                  </a:lnTo>
                  <a:lnTo>
                    <a:pt x="207" y="182"/>
                  </a:lnTo>
                  <a:lnTo>
                    <a:pt x="207" y="183"/>
                  </a:lnTo>
                  <a:lnTo>
                    <a:pt x="206" y="184"/>
                  </a:lnTo>
                  <a:lnTo>
                    <a:pt x="199" y="192"/>
                  </a:lnTo>
                  <a:lnTo>
                    <a:pt x="200" y="192"/>
                  </a:lnTo>
                  <a:lnTo>
                    <a:pt x="201" y="193"/>
                  </a:lnTo>
                  <a:lnTo>
                    <a:pt x="202" y="194"/>
                  </a:lnTo>
                  <a:lnTo>
                    <a:pt x="202" y="196"/>
                  </a:lnTo>
                  <a:lnTo>
                    <a:pt x="204" y="196"/>
                  </a:lnTo>
                  <a:lnTo>
                    <a:pt x="204" y="194"/>
                  </a:lnTo>
                  <a:lnTo>
                    <a:pt x="205" y="194"/>
                  </a:lnTo>
                  <a:lnTo>
                    <a:pt x="206" y="194"/>
                  </a:lnTo>
                  <a:lnTo>
                    <a:pt x="208" y="192"/>
                  </a:lnTo>
                  <a:lnTo>
                    <a:pt x="209" y="191"/>
                  </a:lnTo>
                  <a:lnTo>
                    <a:pt x="210" y="191"/>
                  </a:lnTo>
                  <a:lnTo>
                    <a:pt x="211" y="191"/>
                  </a:lnTo>
                  <a:lnTo>
                    <a:pt x="213" y="189"/>
                  </a:lnTo>
                  <a:lnTo>
                    <a:pt x="221" y="185"/>
                  </a:lnTo>
                  <a:lnTo>
                    <a:pt x="224" y="184"/>
                  </a:lnTo>
                  <a:lnTo>
                    <a:pt x="225" y="185"/>
                  </a:lnTo>
                  <a:lnTo>
                    <a:pt x="228" y="185"/>
                  </a:lnTo>
                  <a:lnTo>
                    <a:pt x="230" y="185"/>
                  </a:lnTo>
                  <a:lnTo>
                    <a:pt x="231" y="184"/>
                  </a:lnTo>
                  <a:lnTo>
                    <a:pt x="232" y="184"/>
                  </a:lnTo>
                  <a:lnTo>
                    <a:pt x="233" y="184"/>
                  </a:lnTo>
                  <a:lnTo>
                    <a:pt x="235" y="184"/>
                  </a:lnTo>
                  <a:lnTo>
                    <a:pt x="236" y="184"/>
                  </a:lnTo>
                  <a:lnTo>
                    <a:pt x="237" y="185"/>
                  </a:lnTo>
                  <a:lnTo>
                    <a:pt x="239" y="186"/>
                  </a:lnTo>
                  <a:lnTo>
                    <a:pt x="240" y="186"/>
                  </a:lnTo>
                  <a:lnTo>
                    <a:pt x="241" y="185"/>
                  </a:lnTo>
                  <a:lnTo>
                    <a:pt x="242" y="185"/>
                  </a:lnTo>
                  <a:lnTo>
                    <a:pt x="244" y="184"/>
                  </a:lnTo>
                  <a:lnTo>
                    <a:pt x="248" y="184"/>
                  </a:lnTo>
                  <a:lnTo>
                    <a:pt x="249" y="184"/>
                  </a:lnTo>
                  <a:lnTo>
                    <a:pt x="249" y="183"/>
                  </a:lnTo>
                  <a:lnTo>
                    <a:pt x="249" y="184"/>
                  </a:lnTo>
                  <a:lnTo>
                    <a:pt x="250" y="185"/>
                  </a:lnTo>
                  <a:lnTo>
                    <a:pt x="249" y="186"/>
                  </a:lnTo>
                  <a:lnTo>
                    <a:pt x="245" y="189"/>
                  </a:lnTo>
                  <a:lnTo>
                    <a:pt x="244" y="190"/>
                  </a:lnTo>
                  <a:lnTo>
                    <a:pt x="243" y="190"/>
                  </a:lnTo>
                  <a:lnTo>
                    <a:pt x="242" y="191"/>
                  </a:lnTo>
                  <a:lnTo>
                    <a:pt x="242" y="192"/>
                  </a:lnTo>
                  <a:lnTo>
                    <a:pt x="242" y="193"/>
                  </a:lnTo>
                  <a:lnTo>
                    <a:pt x="242" y="194"/>
                  </a:lnTo>
                  <a:lnTo>
                    <a:pt x="242" y="197"/>
                  </a:lnTo>
                  <a:lnTo>
                    <a:pt x="242" y="198"/>
                  </a:lnTo>
                  <a:lnTo>
                    <a:pt x="243" y="198"/>
                  </a:lnTo>
                  <a:lnTo>
                    <a:pt x="244" y="199"/>
                  </a:lnTo>
                  <a:lnTo>
                    <a:pt x="247" y="199"/>
                  </a:lnTo>
                  <a:lnTo>
                    <a:pt x="247" y="200"/>
                  </a:lnTo>
                  <a:lnTo>
                    <a:pt x="247" y="202"/>
                  </a:lnTo>
                  <a:lnTo>
                    <a:pt x="248" y="202"/>
                  </a:lnTo>
                  <a:lnTo>
                    <a:pt x="249" y="206"/>
                  </a:lnTo>
                  <a:lnTo>
                    <a:pt x="249" y="207"/>
                  </a:lnTo>
                  <a:lnTo>
                    <a:pt x="247" y="208"/>
                  </a:lnTo>
                  <a:lnTo>
                    <a:pt x="247" y="209"/>
                  </a:lnTo>
                  <a:lnTo>
                    <a:pt x="247" y="210"/>
                  </a:lnTo>
                  <a:lnTo>
                    <a:pt x="248" y="211"/>
                  </a:lnTo>
                  <a:lnTo>
                    <a:pt x="248" y="210"/>
                  </a:lnTo>
                  <a:lnTo>
                    <a:pt x="249" y="210"/>
                  </a:lnTo>
                  <a:lnTo>
                    <a:pt x="249" y="211"/>
                  </a:lnTo>
                  <a:lnTo>
                    <a:pt x="250" y="213"/>
                  </a:lnTo>
                  <a:lnTo>
                    <a:pt x="250" y="214"/>
                  </a:lnTo>
                  <a:lnTo>
                    <a:pt x="250" y="215"/>
                  </a:lnTo>
                  <a:lnTo>
                    <a:pt x="250" y="216"/>
                  </a:lnTo>
                  <a:lnTo>
                    <a:pt x="249" y="216"/>
                  </a:lnTo>
                  <a:lnTo>
                    <a:pt x="249" y="217"/>
                  </a:lnTo>
                  <a:lnTo>
                    <a:pt x="250" y="217"/>
                  </a:lnTo>
                  <a:lnTo>
                    <a:pt x="251" y="218"/>
                  </a:lnTo>
                  <a:lnTo>
                    <a:pt x="249" y="222"/>
                  </a:lnTo>
                  <a:lnTo>
                    <a:pt x="249" y="223"/>
                  </a:lnTo>
                  <a:lnTo>
                    <a:pt x="252" y="223"/>
                  </a:lnTo>
                  <a:lnTo>
                    <a:pt x="253" y="224"/>
                  </a:lnTo>
                  <a:lnTo>
                    <a:pt x="254" y="224"/>
                  </a:lnTo>
                  <a:lnTo>
                    <a:pt x="256" y="224"/>
                  </a:lnTo>
                  <a:lnTo>
                    <a:pt x="256" y="225"/>
                  </a:lnTo>
                  <a:lnTo>
                    <a:pt x="257" y="226"/>
                  </a:lnTo>
                  <a:lnTo>
                    <a:pt x="258" y="226"/>
                  </a:lnTo>
                  <a:lnTo>
                    <a:pt x="259" y="226"/>
                  </a:lnTo>
                  <a:lnTo>
                    <a:pt x="260" y="226"/>
                  </a:lnTo>
                  <a:lnTo>
                    <a:pt x="261" y="226"/>
                  </a:lnTo>
                  <a:lnTo>
                    <a:pt x="261" y="227"/>
                  </a:lnTo>
                  <a:lnTo>
                    <a:pt x="262" y="227"/>
                  </a:lnTo>
                  <a:lnTo>
                    <a:pt x="262" y="228"/>
                  </a:lnTo>
                  <a:lnTo>
                    <a:pt x="264" y="227"/>
                  </a:lnTo>
                  <a:lnTo>
                    <a:pt x="265" y="227"/>
                  </a:lnTo>
                  <a:lnTo>
                    <a:pt x="265" y="226"/>
                  </a:lnTo>
                  <a:lnTo>
                    <a:pt x="266" y="226"/>
                  </a:lnTo>
                  <a:lnTo>
                    <a:pt x="266" y="225"/>
                  </a:lnTo>
                  <a:lnTo>
                    <a:pt x="267" y="225"/>
                  </a:lnTo>
                  <a:lnTo>
                    <a:pt x="268" y="227"/>
                  </a:lnTo>
                  <a:lnTo>
                    <a:pt x="269" y="227"/>
                  </a:lnTo>
                  <a:lnTo>
                    <a:pt x="273" y="227"/>
                  </a:lnTo>
                  <a:lnTo>
                    <a:pt x="273" y="228"/>
                  </a:lnTo>
                  <a:lnTo>
                    <a:pt x="273" y="230"/>
                  </a:lnTo>
                  <a:lnTo>
                    <a:pt x="273" y="231"/>
                  </a:lnTo>
                  <a:lnTo>
                    <a:pt x="274" y="232"/>
                  </a:lnTo>
                  <a:lnTo>
                    <a:pt x="275" y="233"/>
                  </a:lnTo>
                  <a:lnTo>
                    <a:pt x="274" y="234"/>
                  </a:lnTo>
                  <a:lnTo>
                    <a:pt x="273" y="234"/>
                  </a:lnTo>
                  <a:lnTo>
                    <a:pt x="270" y="233"/>
                  </a:lnTo>
                  <a:lnTo>
                    <a:pt x="269" y="233"/>
                  </a:lnTo>
                  <a:lnTo>
                    <a:pt x="270" y="235"/>
                  </a:lnTo>
                  <a:lnTo>
                    <a:pt x="269" y="236"/>
                  </a:lnTo>
                  <a:lnTo>
                    <a:pt x="268" y="238"/>
                  </a:lnTo>
                  <a:lnTo>
                    <a:pt x="268" y="240"/>
                  </a:lnTo>
                  <a:lnTo>
                    <a:pt x="267" y="240"/>
                  </a:lnTo>
                  <a:lnTo>
                    <a:pt x="266" y="240"/>
                  </a:lnTo>
                  <a:lnTo>
                    <a:pt x="266" y="241"/>
                  </a:lnTo>
                  <a:lnTo>
                    <a:pt x="266" y="242"/>
                  </a:lnTo>
                  <a:lnTo>
                    <a:pt x="268" y="247"/>
                  </a:lnTo>
                  <a:lnTo>
                    <a:pt x="267" y="249"/>
                  </a:lnTo>
                  <a:lnTo>
                    <a:pt x="267" y="250"/>
                  </a:lnTo>
                  <a:lnTo>
                    <a:pt x="268" y="250"/>
                  </a:lnTo>
                  <a:lnTo>
                    <a:pt x="268" y="251"/>
                  </a:lnTo>
                  <a:lnTo>
                    <a:pt x="267" y="251"/>
                  </a:lnTo>
                  <a:lnTo>
                    <a:pt x="265" y="255"/>
                  </a:lnTo>
                  <a:lnTo>
                    <a:pt x="264" y="255"/>
                  </a:lnTo>
                  <a:lnTo>
                    <a:pt x="264" y="256"/>
                  </a:lnTo>
                  <a:lnTo>
                    <a:pt x="264" y="257"/>
                  </a:lnTo>
                  <a:lnTo>
                    <a:pt x="262" y="258"/>
                  </a:lnTo>
                  <a:lnTo>
                    <a:pt x="262" y="260"/>
                  </a:lnTo>
                  <a:lnTo>
                    <a:pt x="261" y="260"/>
                  </a:lnTo>
                  <a:lnTo>
                    <a:pt x="260" y="263"/>
                  </a:lnTo>
                  <a:lnTo>
                    <a:pt x="260" y="264"/>
                  </a:lnTo>
                  <a:lnTo>
                    <a:pt x="261" y="264"/>
                  </a:lnTo>
                  <a:lnTo>
                    <a:pt x="260" y="265"/>
                  </a:lnTo>
                  <a:lnTo>
                    <a:pt x="262" y="266"/>
                  </a:lnTo>
                  <a:lnTo>
                    <a:pt x="264" y="267"/>
                  </a:lnTo>
                  <a:lnTo>
                    <a:pt x="267" y="267"/>
                  </a:lnTo>
                  <a:lnTo>
                    <a:pt x="268" y="267"/>
                  </a:lnTo>
                  <a:lnTo>
                    <a:pt x="270" y="266"/>
                  </a:lnTo>
                  <a:lnTo>
                    <a:pt x="273" y="266"/>
                  </a:lnTo>
                  <a:lnTo>
                    <a:pt x="273" y="267"/>
                  </a:lnTo>
                  <a:lnTo>
                    <a:pt x="275" y="266"/>
                  </a:lnTo>
                  <a:lnTo>
                    <a:pt x="278" y="267"/>
                  </a:lnTo>
                  <a:lnTo>
                    <a:pt x="278" y="268"/>
                  </a:lnTo>
                  <a:lnTo>
                    <a:pt x="279" y="268"/>
                  </a:lnTo>
                  <a:lnTo>
                    <a:pt x="279" y="269"/>
                  </a:lnTo>
                  <a:lnTo>
                    <a:pt x="280" y="269"/>
                  </a:lnTo>
                  <a:lnTo>
                    <a:pt x="280" y="268"/>
                  </a:lnTo>
                  <a:lnTo>
                    <a:pt x="282" y="268"/>
                  </a:lnTo>
                  <a:lnTo>
                    <a:pt x="284" y="269"/>
                  </a:lnTo>
                  <a:lnTo>
                    <a:pt x="285" y="269"/>
                  </a:lnTo>
                  <a:lnTo>
                    <a:pt x="285" y="270"/>
                  </a:lnTo>
                  <a:lnTo>
                    <a:pt x="285" y="269"/>
                  </a:lnTo>
                  <a:lnTo>
                    <a:pt x="286" y="269"/>
                  </a:lnTo>
                  <a:lnTo>
                    <a:pt x="286" y="268"/>
                  </a:lnTo>
                  <a:lnTo>
                    <a:pt x="290" y="269"/>
                  </a:lnTo>
                  <a:lnTo>
                    <a:pt x="290" y="270"/>
                  </a:lnTo>
                  <a:lnTo>
                    <a:pt x="291" y="272"/>
                  </a:lnTo>
                  <a:lnTo>
                    <a:pt x="290" y="274"/>
                  </a:lnTo>
                  <a:lnTo>
                    <a:pt x="288" y="276"/>
                  </a:lnTo>
                  <a:lnTo>
                    <a:pt x="288" y="277"/>
                  </a:lnTo>
                  <a:lnTo>
                    <a:pt x="288" y="278"/>
                  </a:lnTo>
                  <a:lnTo>
                    <a:pt x="290" y="280"/>
                  </a:lnTo>
                  <a:lnTo>
                    <a:pt x="290" y="282"/>
                  </a:lnTo>
                  <a:lnTo>
                    <a:pt x="290" y="283"/>
                  </a:lnTo>
                  <a:lnTo>
                    <a:pt x="292" y="283"/>
                  </a:lnTo>
                  <a:lnTo>
                    <a:pt x="294" y="283"/>
                  </a:lnTo>
                  <a:lnTo>
                    <a:pt x="296" y="284"/>
                  </a:lnTo>
                  <a:lnTo>
                    <a:pt x="297" y="285"/>
                  </a:lnTo>
                  <a:lnTo>
                    <a:pt x="296" y="285"/>
                  </a:lnTo>
                  <a:lnTo>
                    <a:pt x="295" y="286"/>
                  </a:lnTo>
                  <a:lnTo>
                    <a:pt x="295" y="287"/>
                  </a:lnTo>
                  <a:lnTo>
                    <a:pt x="295" y="289"/>
                  </a:lnTo>
                  <a:lnTo>
                    <a:pt x="295" y="290"/>
                  </a:lnTo>
                  <a:lnTo>
                    <a:pt x="295" y="291"/>
                  </a:lnTo>
                  <a:lnTo>
                    <a:pt x="296" y="291"/>
                  </a:lnTo>
                  <a:lnTo>
                    <a:pt x="297" y="293"/>
                  </a:lnTo>
                  <a:lnTo>
                    <a:pt x="299" y="293"/>
                  </a:lnTo>
                  <a:lnTo>
                    <a:pt x="300" y="292"/>
                  </a:lnTo>
                  <a:lnTo>
                    <a:pt x="301" y="292"/>
                  </a:lnTo>
                  <a:lnTo>
                    <a:pt x="302" y="292"/>
                  </a:lnTo>
                  <a:lnTo>
                    <a:pt x="302" y="291"/>
                  </a:lnTo>
                  <a:lnTo>
                    <a:pt x="303" y="291"/>
                  </a:lnTo>
                  <a:lnTo>
                    <a:pt x="303" y="290"/>
                  </a:lnTo>
                  <a:lnTo>
                    <a:pt x="304" y="290"/>
                  </a:lnTo>
                  <a:lnTo>
                    <a:pt x="305" y="290"/>
                  </a:lnTo>
                  <a:lnTo>
                    <a:pt x="306" y="290"/>
                  </a:lnTo>
                  <a:lnTo>
                    <a:pt x="308" y="291"/>
                  </a:lnTo>
                  <a:lnTo>
                    <a:pt x="308" y="292"/>
                  </a:lnTo>
                  <a:lnTo>
                    <a:pt x="309" y="292"/>
                  </a:lnTo>
                  <a:lnTo>
                    <a:pt x="310" y="292"/>
                  </a:lnTo>
                  <a:lnTo>
                    <a:pt x="312" y="293"/>
                  </a:lnTo>
                  <a:lnTo>
                    <a:pt x="313" y="292"/>
                  </a:lnTo>
                  <a:lnTo>
                    <a:pt x="314" y="292"/>
                  </a:lnTo>
                  <a:lnTo>
                    <a:pt x="316" y="292"/>
                  </a:lnTo>
                  <a:lnTo>
                    <a:pt x="316" y="291"/>
                  </a:lnTo>
                  <a:lnTo>
                    <a:pt x="318" y="290"/>
                  </a:lnTo>
                  <a:lnTo>
                    <a:pt x="320" y="287"/>
                  </a:lnTo>
                  <a:lnTo>
                    <a:pt x="321" y="285"/>
                  </a:lnTo>
                  <a:lnTo>
                    <a:pt x="322" y="284"/>
                  </a:lnTo>
                  <a:lnTo>
                    <a:pt x="325" y="284"/>
                  </a:lnTo>
                  <a:lnTo>
                    <a:pt x="328" y="283"/>
                  </a:lnTo>
                  <a:lnTo>
                    <a:pt x="328" y="282"/>
                  </a:lnTo>
                  <a:lnTo>
                    <a:pt x="330" y="281"/>
                  </a:lnTo>
                  <a:lnTo>
                    <a:pt x="331" y="281"/>
                  </a:lnTo>
                  <a:lnTo>
                    <a:pt x="331" y="280"/>
                  </a:lnTo>
                  <a:lnTo>
                    <a:pt x="334" y="281"/>
                  </a:lnTo>
                  <a:lnTo>
                    <a:pt x="334" y="283"/>
                  </a:lnTo>
                  <a:lnTo>
                    <a:pt x="335" y="284"/>
                  </a:lnTo>
                  <a:lnTo>
                    <a:pt x="335" y="285"/>
                  </a:lnTo>
                  <a:lnTo>
                    <a:pt x="335" y="286"/>
                  </a:lnTo>
                  <a:lnTo>
                    <a:pt x="335" y="287"/>
                  </a:lnTo>
                  <a:lnTo>
                    <a:pt x="335" y="289"/>
                  </a:lnTo>
                  <a:lnTo>
                    <a:pt x="335" y="290"/>
                  </a:lnTo>
                  <a:lnTo>
                    <a:pt x="334" y="290"/>
                  </a:lnTo>
                  <a:lnTo>
                    <a:pt x="329" y="294"/>
                  </a:lnTo>
                  <a:lnTo>
                    <a:pt x="326" y="297"/>
                  </a:lnTo>
                  <a:lnTo>
                    <a:pt x="325" y="297"/>
                  </a:lnTo>
                  <a:lnTo>
                    <a:pt x="323" y="298"/>
                  </a:lnTo>
                  <a:lnTo>
                    <a:pt x="322" y="299"/>
                  </a:lnTo>
                  <a:lnTo>
                    <a:pt x="321" y="299"/>
                  </a:lnTo>
                  <a:lnTo>
                    <a:pt x="320" y="299"/>
                  </a:lnTo>
                  <a:lnTo>
                    <a:pt x="320" y="298"/>
                  </a:lnTo>
                  <a:lnTo>
                    <a:pt x="319" y="298"/>
                  </a:lnTo>
                  <a:lnTo>
                    <a:pt x="319" y="299"/>
                  </a:lnTo>
                  <a:lnTo>
                    <a:pt x="318" y="299"/>
                  </a:lnTo>
                  <a:lnTo>
                    <a:pt x="318" y="300"/>
                  </a:lnTo>
                  <a:lnTo>
                    <a:pt x="317" y="305"/>
                  </a:lnTo>
                  <a:lnTo>
                    <a:pt x="316" y="308"/>
                  </a:lnTo>
                  <a:lnTo>
                    <a:pt x="314" y="309"/>
                  </a:lnTo>
                  <a:lnTo>
                    <a:pt x="312" y="309"/>
                  </a:lnTo>
                  <a:lnTo>
                    <a:pt x="312" y="310"/>
                  </a:lnTo>
                  <a:lnTo>
                    <a:pt x="312" y="311"/>
                  </a:lnTo>
                  <a:lnTo>
                    <a:pt x="311" y="311"/>
                  </a:lnTo>
                  <a:lnTo>
                    <a:pt x="311" y="312"/>
                  </a:lnTo>
                  <a:lnTo>
                    <a:pt x="311" y="315"/>
                  </a:lnTo>
                  <a:lnTo>
                    <a:pt x="311" y="316"/>
                  </a:lnTo>
                  <a:lnTo>
                    <a:pt x="314" y="315"/>
                  </a:lnTo>
                  <a:lnTo>
                    <a:pt x="316" y="316"/>
                  </a:lnTo>
                  <a:lnTo>
                    <a:pt x="314" y="317"/>
                  </a:lnTo>
                  <a:lnTo>
                    <a:pt x="313" y="317"/>
                  </a:lnTo>
                  <a:lnTo>
                    <a:pt x="312" y="318"/>
                  </a:lnTo>
                  <a:lnTo>
                    <a:pt x="311" y="318"/>
                  </a:lnTo>
                  <a:lnTo>
                    <a:pt x="309" y="318"/>
                  </a:lnTo>
                  <a:lnTo>
                    <a:pt x="305" y="317"/>
                  </a:lnTo>
                  <a:lnTo>
                    <a:pt x="305" y="318"/>
                  </a:lnTo>
                  <a:lnTo>
                    <a:pt x="304" y="318"/>
                  </a:lnTo>
                  <a:lnTo>
                    <a:pt x="304" y="319"/>
                  </a:lnTo>
                  <a:lnTo>
                    <a:pt x="302" y="319"/>
                  </a:lnTo>
                  <a:lnTo>
                    <a:pt x="302" y="320"/>
                  </a:lnTo>
                  <a:lnTo>
                    <a:pt x="301" y="322"/>
                  </a:lnTo>
                  <a:lnTo>
                    <a:pt x="300" y="323"/>
                  </a:lnTo>
                  <a:lnTo>
                    <a:pt x="300" y="324"/>
                  </a:lnTo>
                  <a:lnTo>
                    <a:pt x="299" y="324"/>
                  </a:lnTo>
                  <a:lnTo>
                    <a:pt x="299" y="325"/>
                  </a:lnTo>
                  <a:lnTo>
                    <a:pt x="297" y="326"/>
                  </a:lnTo>
                  <a:lnTo>
                    <a:pt x="297" y="327"/>
                  </a:lnTo>
                  <a:lnTo>
                    <a:pt x="297" y="328"/>
                  </a:lnTo>
                  <a:lnTo>
                    <a:pt x="296" y="333"/>
                  </a:lnTo>
                  <a:lnTo>
                    <a:pt x="296" y="334"/>
                  </a:lnTo>
                  <a:lnTo>
                    <a:pt x="296" y="335"/>
                  </a:lnTo>
                  <a:lnTo>
                    <a:pt x="295" y="335"/>
                  </a:lnTo>
                  <a:lnTo>
                    <a:pt x="295" y="336"/>
                  </a:lnTo>
                  <a:lnTo>
                    <a:pt x="295" y="337"/>
                  </a:lnTo>
                  <a:lnTo>
                    <a:pt x="294" y="337"/>
                  </a:lnTo>
                  <a:lnTo>
                    <a:pt x="293" y="336"/>
                  </a:lnTo>
                  <a:lnTo>
                    <a:pt x="292" y="335"/>
                  </a:lnTo>
                  <a:lnTo>
                    <a:pt x="291" y="335"/>
                  </a:lnTo>
                  <a:lnTo>
                    <a:pt x="291" y="334"/>
                  </a:lnTo>
                  <a:lnTo>
                    <a:pt x="290" y="334"/>
                  </a:lnTo>
                  <a:lnTo>
                    <a:pt x="290" y="333"/>
                  </a:lnTo>
                  <a:lnTo>
                    <a:pt x="287" y="333"/>
                  </a:lnTo>
                  <a:lnTo>
                    <a:pt x="286" y="334"/>
                  </a:lnTo>
                  <a:lnTo>
                    <a:pt x="285" y="334"/>
                  </a:lnTo>
                  <a:lnTo>
                    <a:pt x="285" y="335"/>
                  </a:lnTo>
                  <a:lnTo>
                    <a:pt x="285" y="336"/>
                  </a:lnTo>
                  <a:lnTo>
                    <a:pt x="284" y="336"/>
                  </a:lnTo>
                  <a:lnTo>
                    <a:pt x="284" y="337"/>
                  </a:lnTo>
                  <a:lnTo>
                    <a:pt x="283" y="337"/>
                  </a:lnTo>
                  <a:lnTo>
                    <a:pt x="282" y="337"/>
                  </a:lnTo>
                  <a:lnTo>
                    <a:pt x="280" y="337"/>
                  </a:lnTo>
                  <a:lnTo>
                    <a:pt x="279" y="339"/>
                  </a:lnTo>
                  <a:lnTo>
                    <a:pt x="278" y="339"/>
                  </a:lnTo>
                  <a:lnTo>
                    <a:pt x="277" y="337"/>
                  </a:lnTo>
                  <a:lnTo>
                    <a:pt x="276" y="337"/>
                  </a:lnTo>
                  <a:lnTo>
                    <a:pt x="273" y="337"/>
                  </a:lnTo>
                  <a:lnTo>
                    <a:pt x="271" y="335"/>
                  </a:lnTo>
                  <a:lnTo>
                    <a:pt x="270" y="335"/>
                  </a:lnTo>
                  <a:lnTo>
                    <a:pt x="270" y="336"/>
                  </a:lnTo>
                  <a:lnTo>
                    <a:pt x="271" y="337"/>
                  </a:lnTo>
                  <a:lnTo>
                    <a:pt x="271" y="339"/>
                  </a:lnTo>
                  <a:lnTo>
                    <a:pt x="273" y="341"/>
                  </a:lnTo>
                  <a:lnTo>
                    <a:pt x="274" y="342"/>
                  </a:lnTo>
                  <a:lnTo>
                    <a:pt x="274" y="343"/>
                  </a:lnTo>
                  <a:lnTo>
                    <a:pt x="274" y="344"/>
                  </a:lnTo>
                  <a:lnTo>
                    <a:pt x="273" y="344"/>
                  </a:lnTo>
                  <a:lnTo>
                    <a:pt x="273" y="345"/>
                  </a:lnTo>
                  <a:lnTo>
                    <a:pt x="271" y="345"/>
                  </a:lnTo>
                  <a:lnTo>
                    <a:pt x="270" y="347"/>
                  </a:lnTo>
                  <a:lnTo>
                    <a:pt x="266" y="348"/>
                  </a:lnTo>
                  <a:lnTo>
                    <a:pt x="265" y="348"/>
                  </a:lnTo>
                  <a:lnTo>
                    <a:pt x="264" y="347"/>
                  </a:lnTo>
                  <a:lnTo>
                    <a:pt x="262" y="347"/>
                  </a:lnTo>
                  <a:lnTo>
                    <a:pt x="261" y="345"/>
                  </a:lnTo>
                  <a:lnTo>
                    <a:pt x="260" y="345"/>
                  </a:lnTo>
                  <a:lnTo>
                    <a:pt x="259" y="345"/>
                  </a:lnTo>
                  <a:lnTo>
                    <a:pt x="257" y="347"/>
                  </a:lnTo>
                  <a:lnTo>
                    <a:pt x="256" y="348"/>
                  </a:lnTo>
                  <a:lnTo>
                    <a:pt x="254" y="349"/>
                  </a:lnTo>
                  <a:lnTo>
                    <a:pt x="254" y="352"/>
                  </a:lnTo>
                  <a:lnTo>
                    <a:pt x="254" y="353"/>
                  </a:lnTo>
                  <a:lnTo>
                    <a:pt x="254" y="355"/>
                  </a:lnTo>
                  <a:lnTo>
                    <a:pt x="254" y="356"/>
                  </a:lnTo>
                  <a:lnTo>
                    <a:pt x="254" y="357"/>
                  </a:lnTo>
                  <a:lnTo>
                    <a:pt x="254" y="358"/>
                  </a:lnTo>
                  <a:lnTo>
                    <a:pt x="253" y="359"/>
                  </a:lnTo>
                  <a:lnTo>
                    <a:pt x="252" y="360"/>
                  </a:lnTo>
                  <a:lnTo>
                    <a:pt x="251" y="360"/>
                  </a:lnTo>
                  <a:lnTo>
                    <a:pt x="250" y="360"/>
                  </a:lnTo>
                  <a:lnTo>
                    <a:pt x="249" y="360"/>
                  </a:lnTo>
                  <a:lnTo>
                    <a:pt x="249" y="359"/>
                  </a:lnTo>
                  <a:lnTo>
                    <a:pt x="248" y="358"/>
                  </a:lnTo>
                  <a:lnTo>
                    <a:pt x="245" y="360"/>
                  </a:lnTo>
                  <a:lnTo>
                    <a:pt x="244" y="360"/>
                  </a:lnTo>
                  <a:lnTo>
                    <a:pt x="241" y="361"/>
                  </a:lnTo>
                  <a:lnTo>
                    <a:pt x="240" y="361"/>
                  </a:lnTo>
                  <a:lnTo>
                    <a:pt x="240" y="362"/>
                  </a:lnTo>
                  <a:lnTo>
                    <a:pt x="239" y="362"/>
                  </a:lnTo>
                  <a:lnTo>
                    <a:pt x="237" y="362"/>
                  </a:lnTo>
                  <a:lnTo>
                    <a:pt x="237" y="364"/>
                  </a:lnTo>
                  <a:lnTo>
                    <a:pt x="236" y="364"/>
                  </a:lnTo>
                  <a:lnTo>
                    <a:pt x="236" y="362"/>
                  </a:lnTo>
                  <a:lnTo>
                    <a:pt x="235" y="362"/>
                  </a:lnTo>
                  <a:lnTo>
                    <a:pt x="233" y="364"/>
                  </a:lnTo>
                  <a:lnTo>
                    <a:pt x="232" y="364"/>
                  </a:lnTo>
                  <a:lnTo>
                    <a:pt x="230" y="362"/>
                  </a:lnTo>
                  <a:lnTo>
                    <a:pt x="228" y="362"/>
                  </a:lnTo>
                  <a:lnTo>
                    <a:pt x="227" y="364"/>
                  </a:lnTo>
                  <a:lnTo>
                    <a:pt x="226" y="364"/>
                  </a:lnTo>
                  <a:lnTo>
                    <a:pt x="225" y="364"/>
                  </a:lnTo>
                  <a:lnTo>
                    <a:pt x="225" y="362"/>
                  </a:lnTo>
                  <a:lnTo>
                    <a:pt x="225" y="361"/>
                  </a:lnTo>
                  <a:lnTo>
                    <a:pt x="224" y="361"/>
                  </a:lnTo>
                  <a:lnTo>
                    <a:pt x="222" y="360"/>
                  </a:lnTo>
                  <a:lnTo>
                    <a:pt x="222" y="359"/>
                  </a:lnTo>
                  <a:lnTo>
                    <a:pt x="221" y="360"/>
                  </a:lnTo>
                  <a:lnTo>
                    <a:pt x="219" y="359"/>
                  </a:lnTo>
                  <a:lnTo>
                    <a:pt x="218" y="358"/>
                  </a:lnTo>
                  <a:lnTo>
                    <a:pt x="218" y="359"/>
                  </a:lnTo>
                  <a:lnTo>
                    <a:pt x="217" y="361"/>
                  </a:lnTo>
                  <a:lnTo>
                    <a:pt x="217" y="362"/>
                  </a:lnTo>
                  <a:lnTo>
                    <a:pt x="217" y="364"/>
                  </a:lnTo>
                  <a:lnTo>
                    <a:pt x="217" y="365"/>
                  </a:lnTo>
                  <a:lnTo>
                    <a:pt x="216" y="365"/>
                  </a:lnTo>
                  <a:lnTo>
                    <a:pt x="216" y="366"/>
                  </a:lnTo>
                  <a:lnTo>
                    <a:pt x="215" y="366"/>
                  </a:lnTo>
                  <a:lnTo>
                    <a:pt x="213" y="368"/>
                  </a:lnTo>
                  <a:lnTo>
                    <a:pt x="211" y="368"/>
                  </a:lnTo>
                  <a:lnTo>
                    <a:pt x="211" y="369"/>
                  </a:lnTo>
                  <a:lnTo>
                    <a:pt x="211" y="370"/>
                  </a:lnTo>
                  <a:lnTo>
                    <a:pt x="211" y="372"/>
                  </a:lnTo>
                  <a:lnTo>
                    <a:pt x="209" y="373"/>
                  </a:lnTo>
                  <a:lnTo>
                    <a:pt x="208" y="375"/>
                  </a:lnTo>
                  <a:lnTo>
                    <a:pt x="209" y="376"/>
                  </a:lnTo>
                  <a:lnTo>
                    <a:pt x="209" y="377"/>
                  </a:lnTo>
                  <a:lnTo>
                    <a:pt x="210" y="378"/>
                  </a:lnTo>
                  <a:lnTo>
                    <a:pt x="209" y="379"/>
                  </a:lnTo>
                  <a:lnTo>
                    <a:pt x="208" y="379"/>
                  </a:lnTo>
                  <a:lnTo>
                    <a:pt x="208" y="381"/>
                  </a:lnTo>
                  <a:lnTo>
                    <a:pt x="209" y="381"/>
                  </a:lnTo>
                  <a:lnTo>
                    <a:pt x="210" y="382"/>
                  </a:lnTo>
                  <a:lnTo>
                    <a:pt x="210" y="383"/>
                  </a:lnTo>
                  <a:lnTo>
                    <a:pt x="210" y="386"/>
                  </a:lnTo>
                  <a:lnTo>
                    <a:pt x="209" y="387"/>
                  </a:lnTo>
                  <a:lnTo>
                    <a:pt x="207" y="389"/>
                  </a:lnTo>
                  <a:lnTo>
                    <a:pt x="207" y="390"/>
                  </a:lnTo>
                  <a:lnTo>
                    <a:pt x="206" y="391"/>
                  </a:lnTo>
                  <a:lnTo>
                    <a:pt x="206" y="392"/>
                  </a:lnTo>
                  <a:lnTo>
                    <a:pt x="205" y="393"/>
                  </a:lnTo>
                  <a:lnTo>
                    <a:pt x="206" y="394"/>
                  </a:lnTo>
                  <a:lnTo>
                    <a:pt x="206" y="395"/>
                  </a:lnTo>
                  <a:lnTo>
                    <a:pt x="207" y="395"/>
                  </a:lnTo>
                  <a:lnTo>
                    <a:pt x="207" y="397"/>
                  </a:lnTo>
                  <a:lnTo>
                    <a:pt x="207" y="398"/>
                  </a:lnTo>
                  <a:lnTo>
                    <a:pt x="207" y="399"/>
                  </a:lnTo>
                  <a:lnTo>
                    <a:pt x="207" y="400"/>
                  </a:lnTo>
                  <a:lnTo>
                    <a:pt x="207" y="402"/>
                  </a:lnTo>
                  <a:lnTo>
                    <a:pt x="208" y="403"/>
                  </a:lnTo>
                  <a:lnTo>
                    <a:pt x="208" y="406"/>
                  </a:lnTo>
                  <a:lnTo>
                    <a:pt x="208" y="407"/>
                  </a:lnTo>
                  <a:lnTo>
                    <a:pt x="207" y="407"/>
                  </a:lnTo>
                  <a:lnTo>
                    <a:pt x="206" y="408"/>
                  </a:lnTo>
                  <a:lnTo>
                    <a:pt x="204" y="408"/>
                  </a:lnTo>
                  <a:lnTo>
                    <a:pt x="202" y="408"/>
                  </a:lnTo>
                  <a:lnTo>
                    <a:pt x="200" y="410"/>
                  </a:lnTo>
                  <a:lnTo>
                    <a:pt x="199" y="410"/>
                  </a:lnTo>
                  <a:lnTo>
                    <a:pt x="197" y="410"/>
                  </a:lnTo>
                  <a:lnTo>
                    <a:pt x="196" y="410"/>
                  </a:lnTo>
                  <a:lnTo>
                    <a:pt x="196" y="409"/>
                  </a:lnTo>
                  <a:lnTo>
                    <a:pt x="194" y="408"/>
                  </a:lnTo>
                  <a:lnTo>
                    <a:pt x="193" y="408"/>
                  </a:lnTo>
                  <a:lnTo>
                    <a:pt x="194" y="409"/>
                  </a:lnTo>
                  <a:lnTo>
                    <a:pt x="194" y="410"/>
                  </a:lnTo>
                  <a:lnTo>
                    <a:pt x="196" y="412"/>
                  </a:lnTo>
                  <a:lnTo>
                    <a:pt x="197" y="414"/>
                  </a:lnTo>
                  <a:lnTo>
                    <a:pt x="197" y="415"/>
                  </a:lnTo>
                  <a:lnTo>
                    <a:pt x="197" y="416"/>
                  </a:lnTo>
                  <a:lnTo>
                    <a:pt x="197" y="417"/>
                  </a:lnTo>
                  <a:lnTo>
                    <a:pt x="198" y="418"/>
                  </a:lnTo>
                  <a:lnTo>
                    <a:pt x="199" y="419"/>
                  </a:lnTo>
                  <a:lnTo>
                    <a:pt x="200" y="419"/>
                  </a:lnTo>
                  <a:lnTo>
                    <a:pt x="200" y="418"/>
                  </a:lnTo>
                  <a:lnTo>
                    <a:pt x="201" y="417"/>
                  </a:lnTo>
                  <a:lnTo>
                    <a:pt x="204" y="417"/>
                  </a:lnTo>
                  <a:lnTo>
                    <a:pt x="204" y="418"/>
                  </a:lnTo>
                  <a:lnTo>
                    <a:pt x="204" y="419"/>
                  </a:lnTo>
                  <a:lnTo>
                    <a:pt x="202" y="420"/>
                  </a:lnTo>
                  <a:lnTo>
                    <a:pt x="204" y="422"/>
                  </a:lnTo>
                  <a:lnTo>
                    <a:pt x="205" y="424"/>
                  </a:lnTo>
                  <a:lnTo>
                    <a:pt x="206" y="424"/>
                  </a:lnTo>
                  <a:lnTo>
                    <a:pt x="206" y="425"/>
                  </a:lnTo>
                  <a:lnTo>
                    <a:pt x="206" y="426"/>
                  </a:lnTo>
                  <a:lnTo>
                    <a:pt x="206" y="427"/>
                  </a:lnTo>
                  <a:lnTo>
                    <a:pt x="207" y="427"/>
                  </a:lnTo>
                  <a:lnTo>
                    <a:pt x="207" y="428"/>
                  </a:lnTo>
                  <a:lnTo>
                    <a:pt x="207" y="429"/>
                  </a:lnTo>
                  <a:lnTo>
                    <a:pt x="208" y="429"/>
                  </a:lnTo>
                  <a:lnTo>
                    <a:pt x="208" y="431"/>
                  </a:lnTo>
                  <a:lnTo>
                    <a:pt x="207" y="432"/>
                  </a:lnTo>
                  <a:lnTo>
                    <a:pt x="206" y="434"/>
                  </a:lnTo>
                  <a:lnTo>
                    <a:pt x="206" y="436"/>
                  </a:lnTo>
                  <a:lnTo>
                    <a:pt x="205" y="436"/>
                  </a:lnTo>
                  <a:lnTo>
                    <a:pt x="206" y="436"/>
                  </a:lnTo>
                  <a:lnTo>
                    <a:pt x="206" y="437"/>
                  </a:lnTo>
                  <a:lnTo>
                    <a:pt x="206" y="439"/>
                  </a:lnTo>
                  <a:lnTo>
                    <a:pt x="207" y="439"/>
                  </a:lnTo>
                  <a:lnTo>
                    <a:pt x="207" y="440"/>
                  </a:lnTo>
                  <a:lnTo>
                    <a:pt x="208" y="440"/>
                  </a:lnTo>
                  <a:lnTo>
                    <a:pt x="208" y="441"/>
                  </a:lnTo>
                  <a:lnTo>
                    <a:pt x="208" y="442"/>
                  </a:lnTo>
                  <a:lnTo>
                    <a:pt x="214" y="448"/>
                  </a:lnTo>
                  <a:lnTo>
                    <a:pt x="215" y="448"/>
                  </a:lnTo>
                  <a:lnTo>
                    <a:pt x="215" y="449"/>
                  </a:lnTo>
                  <a:lnTo>
                    <a:pt x="216" y="449"/>
                  </a:lnTo>
                  <a:lnTo>
                    <a:pt x="217" y="450"/>
                  </a:lnTo>
                  <a:lnTo>
                    <a:pt x="218" y="451"/>
                  </a:lnTo>
                  <a:lnTo>
                    <a:pt x="218" y="452"/>
                  </a:lnTo>
                  <a:lnTo>
                    <a:pt x="218" y="453"/>
                  </a:lnTo>
                  <a:lnTo>
                    <a:pt x="219" y="453"/>
                  </a:lnTo>
                  <a:lnTo>
                    <a:pt x="221" y="454"/>
                  </a:lnTo>
                  <a:lnTo>
                    <a:pt x="221" y="456"/>
                  </a:lnTo>
                  <a:lnTo>
                    <a:pt x="221" y="457"/>
                  </a:lnTo>
                  <a:lnTo>
                    <a:pt x="224" y="460"/>
                  </a:lnTo>
                  <a:lnTo>
                    <a:pt x="225" y="460"/>
                  </a:lnTo>
                  <a:lnTo>
                    <a:pt x="225" y="461"/>
                  </a:lnTo>
                  <a:lnTo>
                    <a:pt x="226" y="462"/>
                  </a:lnTo>
                  <a:lnTo>
                    <a:pt x="227" y="464"/>
                  </a:lnTo>
                  <a:lnTo>
                    <a:pt x="227" y="465"/>
                  </a:lnTo>
                  <a:lnTo>
                    <a:pt x="228" y="465"/>
                  </a:lnTo>
                  <a:lnTo>
                    <a:pt x="227" y="466"/>
                  </a:lnTo>
                  <a:lnTo>
                    <a:pt x="228" y="466"/>
                  </a:lnTo>
                  <a:lnTo>
                    <a:pt x="228" y="467"/>
                  </a:lnTo>
                  <a:lnTo>
                    <a:pt x="230" y="467"/>
                  </a:lnTo>
                  <a:lnTo>
                    <a:pt x="231" y="467"/>
                  </a:lnTo>
                  <a:lnTo>
                    <a:pt x="232" y="467"/>
                  </a:lnTo>
                  <a:lnTo>
                    <a:pt x="233" y="468"/>
                  </a:lnTo>
                  <a:lnTo>
                    <a:pt x="234" y="469"/>
                  </a:lnTo>
                  <a:lnTo>
                    <a:pt x="234" y="470"/>
                  </a:lnTo>
                  <a:lnTo>
                    <a:pt x="235" y="470"/>
                  </a:lnTo>
                  <a:lnTo>
                    <a:pt x="235" y="471"/>
                  </a:lnTo>
                  <a:lnTo>
                    <a:pt x="235" y="473"/>
                  </a:lnTo>
                  <a:lnTo>
                    <a:pt x="236" y="473"/>
                  </a:lnTo>
                  <a:lnTo>
                    <a:pt x="236" y="474"/>
                  </a:lnTo>
                  <a:lnTo>
                    <a:pt x="236" y="475"/>
                  </a:lnTo>
                  <a:lnTo>
                    <a:pt x="236" y="474"/>
                  </a:lnTo>
                  <a:lnTo>
                    <a:pt x="235" y="474"/>
                  </a:lnTo>
                  <a:lnTo>
                    <a:pt x="235" y="475"/>
                  </a:lnTo>
                  <a:lnTo>
                    <a:pt x="236" y="476"/>
                  </a:lnTo>
                  <a:lnTo>
                    <a:pt x="236" y="477"/>
                  </a:lnTo>
                  <a:lnTo>
                    <a:pt x="235" y="477"/>
                  </a:lnTo>
                  <a:lnTo>
                    <a:pt x="234" y="478"/>
                  </a:lnTo>
                  <a:lnTo>
                    <a:pt x="234" y="479"/>
                  </a:lnTo>
                  <a:lnTo>
                    <a:pt x="235" y="481"/>
                  </a:lnTo>
                  <a:lnTo>
                    <a:pt x="235" y="482"/>
                  </a:lnTo>
                  <a:lnTo>
                    <a:pt x="236" y="483"/>
                  </a:lnTo>
                  <a:lnTo>
                    <a:pt x="237" y="484"/>
                  </a:lnTo>
                  <a:lnTo>
                    <a:pt x="239" y="485"/>
                  </a:lnTo>
                  <a:lnTo>
                    <a:pt x="239" y="486"/>
                  </a:lnTo>
                  <a:lnTo>
                    <a:pt x="241" y="490"/>
                  </a:lnTo>
                  <a:lnTo>
                    <a:pt x="241" y="491"/>
                  </a:lnTo>
                  <a:lnTo>
                    <a:pt x="241" y="492"/>
                  </a:lnTo>
                  <a:lnTo>
                    <a:pt x="241" y="493"/>
                  </a:lnTo>
                  <a:lnTo>
                    <a:pt x="242" y="496"/>
                  </a:lnTo>
                  <a:lnTo>
                    <a:pt x="242" y="498"/>
                  </a:lnTo>
                  <a:lnTo>
                    <a:pt x="243" y="496"/>
                  </a:lnTo>
                  <a:lnTo>
                    <a:pt x="244" y="495"/>
                  </a:lnTo>
                  <a:lnTo>
                    <a:pt x="247" y="493"/>
                  </a:lnTo>
                  <a:lnTo>
                    <a:pt x="247" y="492"/>
                  </a:lnTo>
                  <a:lnTo>
                    <a:pt x="248" y="491"/>
                  </a:lnTo>
                  <a:lnTo>
                    <a:pt x="248" y="490"/>
                  </a:lnTo>
                  <a:lnTo>
                    <a:pt x="249" y="490"/>
                  </a:lnTo>
                  <a:lnTo>
                    <a:pt x="249" y="491"/>
                  </a:lnTo>
                  <a:lnTo>
                    <a:pt x="250" y="492"/>
                  </a:lnTo>
                  <a:lnTo>
                    <a:pt x="251" y="493"/>
                  </a:lnTo>
                  <a:lnTo>
                    <a:pt x="250" y="495"/>
                  </a:lnTo>
                  <a:lnTo>
                    <a:pt x="250" y="498"/>
                  </a:lnTo>
                  <a:lnTo>
                    <a:pt x="249" y="499"/>
                  </a:lnTo>
                  <a:lnTo>
                    <a:pt x="249" y="500"/>
                  </a:lnTo>
                  <a:lnTo>
                    <a:pt x="248" y="500"/>
                  </a:lnTo>
                  <a:lnTo>
                    <a:pt x="248" y="501"/>
                  </a:lnTo>
                  <a:lnTo>
                    <a:pt x="248" y="502"/>
                  </a:lnTo>
                  <a:lnTo>
                    <a:pt x="248" y="503"/>
                  </a:lnTo>
                  <a:lnTo>
                    <a:pt x="247" y="503"/>
                  </a:lnTo>
                  <a:lnTo>
                    <a:pt x="245" y="503"/>
                  </a:lnTo>
                  <a:lnTo>
                    <a:pt x="243" y="503"/>
                  </a:lnTo>
                  <a:lnTo>
                    <a:pt x="242" y="503"/>
                  </a:lnTo>
                  <a:lnTo>
                    <a:pt x="241" y="503"/>
                  </a:lnTo>
                  <a:lnTo>
                    <a:pt x="241" y="504"/>
                  </a:lnTo>
                  <a:lnTo>
                    <a:pt x="241" y="506"/>
                  </a:lnTo>
                  <a:lnTo>
                    <a:pt x="240" y="506"/>
                  </a:lnTo>
                  <a:lnTo>
                    <a:pt x="239" y="506"/>
                  </a:lnTo>
                  <a:lnTo>
                    <a:pt x="237" y="506"/>
                  </a:lnTo>
                  <a:lnTo>
                    <a:pt x="237" y="507"/>
                  </a:lnTo>
                  <a:lnTo>
                    <a:pt x="239" y="508"/>
                  </a:lnTo>
                  <a:lnTo>
                    <a:pt x="239" y="509"/>
                  </a:lnTo>
                  <a:lnTo>
                    <a:pt x="239" y="511"/>
                  </a:lnTo>
                  <a:lnTo>
                    <a:pt x="239" y="514"/>
                  </a:lnTo>
                  <a:lnTo>
                    <a:pt x="239" y="515"/>
                  </a:lnTo>
                  <a:lnTo>
                    <a:pt x="237" y="518"/>
                  </a:lnTo>
                  <a:lnTo>
                    <a:pt x="237" y="519"/>
                  </a:lnTo>
                  <a:lnTo>
                    <a:pt x="237" y="520"/>
                  </a:lnTo>
                  <a:lnTo>
                    <a:pt x="237" y="521"/>
                  </a:lnTo>
                  <a:lnTo>
                    <a:pt x="237" y="524"/>
                  </a:lnTo>
                  <a:lnTo>
                    <a:pt x="239" y="529"/>
                  </a:lnTo>
                  <a:lnTo>
                    <a:pt x="239" y="531"/>
                  </a:lnTo>
                  <a:lnTo>
                    <a:pt x="237" y="533"/>
                  </a:lnTo>
                  <a:lnTo>
                    <a:pt x="237" y="534"/>
                  </a:lnTo>
                  <a:lnTo>
                    <a:pt x="236" y="533"/>
                  </a:lnTo>
                  <a:lnTo>
                    <a:pt x="235" y="532"/>
                  </a:lnTo>
                  <a:lnTo>
                    <a:pt x="234" y="532"/>
                  </a:lnTo>
                  <a:lnTo>
                    <a:pt x="233" y="532"/>
                  </a:lnTo>
                  <a:lnTo>
                    <a:pt x="232" y="533"/>
                  </a:lnTo>
                  <a:lnTo>
                    <a:pt x="232" y="534"/>
                  </a:lnTo>
                  <a:lnTo>
                    <a:pt x="232" y="535"/>
                  </a:lnTo>
                  <a:lnTo>
                    <a:pt x="231" y="535"/>
                  </a:lnTo>
                  <a:lnTo>
                    <a:pt x="232" y="535"/>
                  </a:lnTo>
                  <a:lnTo>
                    <a:pt x="232" y="536"/>
                  </a:lnTo>
                  <a:lnTo>
                    <a:pt x="231" y="536"/>
                  </a:lnTo>
                  <a:lnTo>
                    <a:pt x="230" y="535"/>
                  </a:lnTo>
                  <a:lnTo>
                    <a:pt x="228" y="535"/>
                  </a:lnTo>
                  <a:lnTo>
                    <a:pt x="227" y="535"/>
                  </a:lnTo>
                  <a:lnTo>
                    <a:pt x="226" y="537"/>
                  </a:lnTo>
                  <a:lnTo>
                    <a:pt x="225" y="538"/>
                  </a:lnTo>
                  <a:lnTo>
                    <a:pt x="224" y="537"/>
                  </a:lnTo>
                  <a:lnTo>
                    <a:pt x="224" y="538"/>
                  </a:lnTo>
                  <a:lnTo>
                    <a:pt x="224" y="540"/>
                  </a:lnTo>
                  <a:lnTo>
                    <a:pt x="224" y="541"/>
                  </a:lnTo>
                  <a:lnTo>
                    <a:pt x="223" y="542"/>
                  </a:lnTo>
                  <a:lnTo>
                    <a:pt x="224" y="543"/>
                  </a:lnTo>
                  <a:lnTo>
                    <a:pt x="225" y="544"/>
                  </a:lnTo>
                  <a:lnTo>
                    <a:pt x="225" y="545"/>
                  </a:lnTo>
                  <a:lnTo>
                    <a:pt x="224" y="546"/>
                  </a:lnTo>
                  <a:lnTo>
                    <a:pt x="224" y="548"/>
                  </a:lnTo>
                  <a:lnTo>
                    <a:pt x="225" y="549"/>
                  </a:lnTo>
                  <a:lnTo>
                    <a:pt x="225" y="550"/>
                  </a:lnTo>
                  <a:lnTo>
                    <a:pt x="225" y="551"/>
                  </a:lnTo>
                  <a:lnTo>
                    <a:pt x="225" y="552"/>
                  </a:lnTo>
                  <a:lnTo>
                    <a:pt x="226" y="552"/>
                  </a:lnTo>
                  <a:lnTo>
                    <a:pt x="226" y="553"/>
                  </a:lnTo>
                  <a:lnTo>
                    <a:pt x="226" y="554"/>
                  </a:lnTo>
                  <a:lnTo>
                    <a:pt x="228" y="557"/>
                  </a:lnTo>
                  <a:lnTo>
                    <a:pt x="233" y="561"/>
                  </a:lnTo>
                  <a:lnTo>
                    <a:pt x="233" y="562"/>
                  </a:lnTo>
                  <a:lnTo>
                    <a:pt x="233" y="563"/>
                  </a:lnTo>
                  <a:lnTo>
                    <a:pt x="234" y="565"/>
                  </a:lnTo>
                  <a:lnTo>
                    <a:pt x="235" y="565"/>
                  </a:lnTo>
                  <a:lnTo>
                    <a:pt x="237" y="570"/>
                  </a:lnTo>
                  <a:lnTo>
                    <a:pt x="239" y="573"/>
                  </a:lnTo>
                  <a:lnTo>
                    <a:pt x="240" y="573"/>
                  </a:lnTo>
                  <a:lnTo>
                    <a:pt x="240" y="574"/>
                  </a:lnTo>
                  <a:lnTo>
                    <a:pt x="241" y="574"/>
                  </a:lnTo>
                  <a:lnTo>
                    <a:pt x="242" y="575"/>
                  </a:lnTo>
                  <a:lnTo>
                    <a:pt x="243" y="575"/>
                  </a:lnTo>
                  <a:lnTo>
                    <a:pt x="244" y="576"/>
                  </a:lnTo>
                  <a:lnTo>
                    <a:pt x="245" y="577"/>
                  </a:lnTo>
                  <a:lnTo>
                    <a:pt x="250" y="581"/>
                  </a:lnTo>
                  <a:lnTo>
                    <a:pt x="251" y="582"/>
                  </a:lnTo>
                  <a:lnTo>
                    <a:pt x="252" y="582"/>
                  </a:lnTo>
                  <a:lnTo>
                    <a:pt x="252" y="583"/>
                  </a:lnTo>
                  <a:lnTo>
                    <a:pt x="252" y="584"/>
                  </a:lnTo>
                  <a:lnTo>
                    <a:pt x="253" y="585"/>
                  </a:lnTo>
                  <a:lnTo>
                    <a:pt x="254" y="586"/>
                  </a:lnTo>
                  <a:lnTo>
                    <a:pt x="254" y="587"/>
                  </a:lnTo>
                  <a:lnTo>
                    <a:pt x="256" y="588"/>
                  </a:lnTo>
                  <a:lnTo>
                    <a:pt x="257" y="588"/>
                  </a:lnTo>
                  <a:lnTo>
                    <a:pt x="257" y="590"/>
                  </a:lnTo>
                  <a:lnTo>
                    <a:pt x="258" y="590"/>
                  </a:lnTo>
                  <a:lnTo>
                    <a:pt x="258" y="591"/>
                  </a:lnTo>
                  <a:lnTo>
                    <a:pt x="258" y="592"/>
                  </a:lnTo>
                  <a:lnTo>
                    <a:pt x="258" y="593"/>
                  </a:lnTo>
                  <a:lnTo>
                    <a:pt x="258" y="594"/>
                  </a:lnTo>
                  <a:lnTo>
                    <a:pt x="260" y="595"/>
                  </a:lnTo>
                  <a:lnTo>
                    <a:pt x="260" y="596"/>
                  </a:lnTo>
                  <a:lnTo>
                    <a:pt x="260" y="598"/>
                  </a:lnTo>
                  <a:lnTo>
                    <a:pt x="260" y="601"/>
                  </a:lnTo>
                  <a:lnTo>
                    <a:pt x="261" y="607"/>
                  </a:lnTo>
                  <a:lnTo>
                    <a:pt x="261" y="608"/>
                  </a:lnTo>
                  <a:lnTo>
                    <a:pt x="261" y="610"/>
                  </a:lnTo>
                  <a:lnTo>
                    <a:pt x="261" y="611"/>
                  </a:lnTo>
                  <a:lnTo>
                    <a:pt x="261" y="612"/>
                  </a:lnTo>
                  <a:lnTo>
                    <a:pt x="261" y="613"/>
                  </a:lnTo>
                  <a:lnTo>
                    <a:pt x="261" y="615"/>
                  </a:lnTo>
                  <a:lnTo>
                    <a:pt x="261" y="616"/>
                  </a:lnTo>
                  <a:lnTo>
                    <a:pt x="259" y="616"/>
                  </a:lnTo>
                  <a:lnTo>
                    <a:pt x="258" y="617"/>
                  </a:lnTo>
                  <a:lnTo>
                    <a:pt x="258" y="618"/>
                  </a:lnTo>
                  <a:lnTo>
                    <a:pt x="258" y="619"/>
                  </a:lnTo>
                  <a:lnTo>
                    <a:pt x="258" y="620"/>
                  </a:lnTo>
                  <a:lnTo>
                    <a:pt x="258" y="621"/>
                  </a:lnTo>
                  <a:lnTo>
                    <a:pt x="259" y="623"/>
                  </a:lnTo>
                  <a:lnTo>
                    <a:pt x="260" y="624"/>
                  </a:lnTo>
                  <a:lnTo>
                    <a:pt x="260" y="625"/>
                  </a:lnTo>
                  <a:lnTo>
                    <a:pt x="260" y="626"/>
                  </a:lnTo>
                  <a:lnTo>
                    <a:pt x="260" y="627"/>
                  </a:lnTo>
                  <a:lnTo>
                    <a:pt x="260" y="628"/>
                  </a:lnTo>
                  <a:lnTo>
                    <a:pt x="261" y="629"/>
                  </a:lnTo>
                  <a:lnTo>
                    <a:pt x="261" y="630"/>
                  </a:lnTo>
                  <a:lnTo>
                    <a:pt x="262" y="630"/>
                  </a:lnTo>
                  <a:lnTo>
                    <a:pt x="262" y="632"/>
                  </a:lnTo>
                  <a:lnTo>
                    <a:pt x="262" y="633"/>
                  </a:lnTo>
                  <a:lnTo>
                    <a:pt x="262" y="634"/>
                  </a:lnTo>
                  <a:lnTo>
                    <a:pt x="264" y="634"/>
                  </a:lnTo>
                  <a:lnTo>
                    <a:pt x="264" y="635"/>
                  </a:lnTo>
                  <a:lnTo>
                    <a:pt x="265" y="635"/>
                  </a:lnTo>
                  <a:lnTo>
                    <a:pt x="265" y="636"/>
                  </a:lnTo>
                  <a:lnTo>
                    <a:pt x="266" y="636"/>
                  </a:lnTo>
                  <a:lnTo>
                    <a:pt x="266" y="637"/>
                  </a:lnTo>
                  <a:lnTo>
                    <a:pt x="267" y="637"/>
                  </a:lnTo>
                  <a:lnTo>
                    <a:pt x="267" y="638"/>
                  </a:lnTo>
                  <a:lnTo>
                    <a:pt x="269" y="640"/>
                  </a:lnTo>
                  <a:lnTo>
                    <a:pt x="269" y="641"/>
                  </a:lnTo>
                  <a:lnTo>
                    <a:pt x="269" y="642"/>
                  </a:lnTo>
                  <a:lnTo>
                    <a:pt x="269" y="643"/>
                  </a:lnTo>
                  <a:lnTo>
                    <a:pt x="269" y="644"/>
                  </a:lnTo>
                  <a:lnTo>
                    <a:pt x="269" y="646"/>
                  </a:lnTo>
                  <a:lnTo>
                    <a:pt x="270" y="648"/>
                  </a:lnTo>
                  <a:lnTo>
                    <a:pt x="270" y="649"/>
                  </a:lnTo>
                  <a:lnTo>
                    <a:pt x="270" y="650"/>
                  </a:lnTo>
                  <a:lnTo>
                    <a:pt x="271" y="651"/>
                  </a:lnTo>
                  <a:lnTo>
                    <a:pt x="271" y="652"/>
                  </a:lnTo>
                  <a:lnTo>
                    <a:pt x="271" y="653"/>
                  </a:lnTo>
                  <a:lnTo>
                    <a:pt x="271" y="654"/>
                  </a:lnTo>
                  <a:lnTo>
                    <a:pt x="271" y="655"/>
                  </a:lnTo>
                  <a:lnTo>
                    <a:pt x="271" y="657"/>
                  </a:lnTo>
                  <a:lnTo>
                    <a:pt x="274" y="657"/>
                  </a:lnTo>
                  <a:lnTo>
                    <a:pt x="275" y="657"/>
                  </a:lnTo>
                  <a:lnTo>
                    <a:pt x="275" y="658"/>
                  </a:lnTo>
                  <a:lnTo>
                    <a:pt x="274" y="660"/>
                  </a:lnTo>
                  <a:lnTo>
                    <a:pt x="274" y="661"/>
                  </a:lnTo>
                  <a:lnTo>
                    <a:pt x="275" y="661"/>
                  </a:lnTo>
                  <a:lnTo>
                    <a:pt x="275" y="662"/>
                  </a:lnTo>
                  <a:lnTo>
                    <a:pt x="276" y="662"/>
                  </a:lnTo>
                  <a:lnTo>
                    <a:pt x="276" y="663"/>
                  </a:lnTo>
                  <a:lnTo>
                    <a:pt x="275" y="665"/>
                  </a:lnTo>
                  <a:lnTo>
                    <a:pt x="275" y="666"/>
                  </a:lnTo>
                  <a:lnTo>
                    <a:pt x="275" y="667"/>
                  </a:lnTo>
                  <a:lnTo>
                    <a:pt x="276" y="667"/>
                  </a:lnTo>
                  <a:lnTo>
                    <a:pt x="276" y="668"/>
                  </a:lnTo>
                  <a:lnTo>
                    <a:pt x="277" y="668"/>
                  </a:lnTo>
                  <a:lnTo>
                    <a:pt x="278" y="668"/>
                  </a:lnTo>
                  <a:lnTo>
                    <a:pt x="278" y="669"/>
                  </a:lnTo>
                  <a:lnTo>
                    <a:pt x="277" y="671"/>
                  </a:lnTo>
                  <a:lnTo>
                    <a:pt x="277" y="673"/>
                  </a:lnTo>
                  <a:lnTo>
                    <a:pt x="275" y="676"/>
                  </a:lnTo>
                  <a:lnTo>
                    <a:pt x="274" y="676"/>
                  </a:lnTo>
                  <a:lnTo>
                    <a:pt x="273" y="676"/>
                  </a:lnTo>
                  <a:lnTo>
                    <a:pt x="271" y="676"/>
                  </a:lnTo>
                  <a:lnTo>
                    <a:pt x="270" y="677"/>
                  </a:lnTo>
                  <a:lnTo>
                    <a:pt x="270" y="678"/>
                  </a:lnTo>
                  <a:lnTo>
                    <a:pt x="270" y="679"/>
                  </a:lnTo>
                  <a:lnTo>
                    <a:pt x="270" y="680"/>
                  </a:lnTo>
                  <a:lnTo>
                    <a:pt x="270" y="682"/>
                  </a:lnTo>
                  <a:lnTo>
                    <a:pt x="269" y="683"/>
                  </a:lnTo>
                  <a:lnTo>
                    <a:pt x="268" y="683"/>
                  </a:lnTo>
                  <a:lnTo>
                    <a:pt x="268" y="684"/>
                  </a:lnTo>
                  <a:lnTo>
                    <a:pt x="268" y="685"/>
                  </a:lnTo>
                  <a:lnTo>
                    <a:pt x="267" y="687"/>
                  </a:lnTo>
                  <a:lnTo>
                    <a:pt x="266" y="687"/>
                  </a:lnTo>
                  <a:lnTo>
                    <a:pt x="266" y="690"/>
                  </a:lnTo>
                  <a:lnTo>
                    <a:pt x="265" y="690"/>
                  </a:lnTo>
                  <a:lnTo>
                    <a:pt x="264" y="692"/>
                  </a:lnTo>
                  <a:lnTo>
                    <a:pt x="262" y="695"/>
                  </a:lnTo>
                  <a:lnTo>
                    <a:pt x="262" y="696"/>
                  </a:lnTo>
                  <a:lnTo>
                    <a:pt x="261" y="696"/>
                  </a:lnTo>
                  <a:lnTo>
                    <a:pt x="260" y="696"/>
                  </a:lnTo>
                  <a:lnTo>
                    <a:pt x="260" y="697"/>
                  </a:lnTo>
                  <a:lnTo>
                    <a:pt x="259" y="699"/>
                  </a:lnTo>
                  <a:lnTo>
                    <a:pt x="258" y="700"/>
                  </a:lnTo>
                  <a:lnTo>
                    <a:pt x="257" y="700"/>
                  </a:lnTo>
                  <a:lnTo>
                    <a:pt x="257" y="701"/>
                  </a:lnTo>
                  <a:lnTo>
                    <a:pt x="257" y="702"/>
                  </a:lnTo>
                  <a:lnTo>
                    <a:pt x="256" y="702"/>
                  </a:lnTo>
                  <a:lnTo>
                    <a:pt x="254" y="701"/>
                  </a:lnTo>
                  <a:lnTo>
                    <a:pt x="254" y="702"/>
                  </a:lnTo>
                  <a:lnTo>
                    <a:pt x="253" y="702"/>
                  </a:lnTo>
                  <a:lnTo>
                    <a:pt x="253" y="703"/>
                  </a:lnTo>
                  <a:lnTo>
                    <a:pt x="254" y="704"/>
                  </a:lnTo>
                  <a:lnTo>
                    <a:pt x="254" y="705"/>
                  </a:lnTo>
                  <a:lnTo>
                    <a:pt x="253" y="705"/>
                  </a:lnTo>
                  <a:lnTo>
                    <a:pt x="253" y="707"/>
                  </a:lnTo>
                  <a:lnTo>
                    <a:pt x="252" y="707"/>
                  </a:lnTo>
                  <a:lnTo>
                    <a:pt x="251" y="707"/>
                  </a:lnTo>
                  <a:lnTo>
                    <a:pt x="250" y="707"/>
                  </a:lnTo>
                  <a:lnTo>
                    <a:pt x="250" y="708"/>
                  </a:lnTo>
                  <a:lnTo>
                    <a:pt x="250" y="709"/>
                  </a:lnTo>
                  <a:lnTo>
                    <a:pt x="249" y="709"/>
                  </a:lnTo>
                  <a:lnTo>
                    <a:pt x="248" y="709"/>
                  </a:lnTo>
                  <a:lnTo>
                    <a:pt x="245" y="711"/>
                  </a:lnTo>
                  <a:lnTo>
                    <a:pt x="245" y="712"/>
                  </a:lnTo>
                  <a:lnTo>
                    <a:pt x="245" y="715"/>
                  </a:lnTo>
                  <a:lnTo>
                    <a:pt x="245" y="716"/>
                  </a:lnTo>
                  <a:lnTo>
                    <a:pt x="247" y="716"/>
                  </a:lnTo>
                  <a:lnTo>
                    <a:pt x="247" y="718"/>
                  </a:lnTo>
                  <a:lnTo>
                    <a:pt x="247" y="719"/>
                  </a:lnTo>
                  <a:lnTo>
                    <a:pt x="247" y="720"/>
                  </a:lnTo>
                  <a:lnTo>
                    <a:pt x="245" y="722"/>
                  </a:lnTo>
                  <a:lnTo>
                    <a:pt x="245" y="725"/>
                  </a:lnTo>
                  <a:lnTo>
                    <a:pt x="244" y="725"/>
                  </a:lnTo>
                  <a:lnTo>
                    <a:pt x="244" y="726"/>
                  </a:lnTo>
                  <a:lnTo>
                    <a:pt x="243" y="728"/>
                  </a:lnTo>
                  <a:lnTo>
                    <a:pt x="243" y="729"/>
                  </a:lnTo>
                  <a:lnTo>
                    <a:pt x="242" y="730"/>
                  </a:lnTo>
                  <a:lnTo>
                    <a:pt x="241" y="732"/>
                  </a:lnTo>
                  <a:lnTo>
                    <a:pt x="239" y="736"/>
                  </a:lnTo>
                  <a:lnTo>
                    <a:pt x="237" y="737"/>
                  </a:lnTo>
                  <a:lnTo>
                    <a:pt x="237" y="738"/>
                  </a:lnTo>
                  <a:lnTo>
                    <a:pt x="237" y="737"/>
                  </a:lnTo>
                  <a:lnTo>
                    <a:pt x="236" y="737"/>
                  </a:lnTo>
                  <a:lnTo>
                    <a:pt x="236" y="736"/>
                  </a:lnTo>
                  <a:lnTo>
                    <a:pt x="236" y="735"/>
                  </a:lnTo>
                  <a:lnTo>
                    <a:pt x="236" y="734"/>
                  </a:lnTo>
                  <a:lnTo>
                    <a:pt x="236" y="733"/>
                  </a:lnTo>
                  <a:lnTo>
                    <a:pt x="235" y="730"/>
                  </a:lnTo>
                  <a:lnTo>
                    <a:pt x="236" y="728"/>
                  </a:lnTo>
                  <a:lnTo>
                    <a:pt x="236" y="726"/>
                  </a:lnTo>
                  <a:lnTo>
                    <a:pt x="236" y="725"/>
                  </a:lnTo>
                  <a:lnTo>
                    <a:pt x="236" y="724"/>
                  </a:lnTo>
                  <a:lnTo>
                    <a:pt x="236" y="721"/>
                  </a:lnTo>
                  <a:lnTo>
                    <a:pt x="235" y="720"/>
                  </a:lnTo>
                  <a:lnTo>
                    <a:pt x="235" y="718"/>
                  </a:lnTo>
                  <a:lnTo>
                    <a:pt x="235" y="717"/>
                  </a:lnTo>
                  <a:lnTo>
                    <a:pt x="234" y="713"/>
                  </a:lnTo>
                  <a:lnTo>
                    <a:pt x="234" y="712"/>
                  </a:lnTo>
                  <a:lnTo>
                    <a:pt x="234" y="711"/>
                  </a:lnTo>
                  <a:lnTo>
                    <a:pt x="234" y="710"/>
                  </a:lnTo>
                  <a:lnTo>
                    <a:pt x="235" y="710"/>
                  </a:lnTo>
                  <a:lnTo>
                    <a:pt x="236" y="710"/>
                  </a:lnTo>
                  <a:lnTo>
                    <a:pt x="236" y="711"/>
                  </a:lnTo>
                  <a:lnTo>
                    <a:pt x="237" y="711"/>
                  </a:lnTo>
                  <a:lnTo>
                    <a:pt x="237" y="710"/>
                  </a:lnTo>
                  <a:lnTo>
                    <a:pt x="236" y="710"/>
                  </a:lnTo>
                  <a:lnTo>
                    <a:pt x="236" y="709"/>
                  </a:lnTo>
                  <a:lnTo>
                    <a:pt x="237" y="710"/>
                  </a:lnTo>
                  <a:lnTo>
                    <a:pt x="239" y="710"/>
                  </a:lnTo>
                  <a:lnTo>
                    <a:pt x="239" y="709"/>
                  </a:lnTo>
                  <a:lnTo>
                    <a:pt x="239" y="708"/>
                  </a:lnTo>
                  <a:lnTo>
                    <a:pt x="240" y="708"/>
                  </a:lnTo>
                  <a:lnTo>
                    <a:pt x="240" y="707"/>
                  </a:lnTo>
                  <a:lnTo>
                    <a:pt x="240" y="705"/>
                  </a:lnTo>
                  <a:lnTo>
                    <a:pt x="241" y="705"/>
                  </a:lnTo>
                  <a:lnTo>
                    <a:pt x="240" y="705"/>
                  </a:lnTo>
                  <a:lnTo>
                    <a:pt x="239" y="705"/>
                  </a:lnTo>
                  <a:lnTo>
                    <a:pt x="239" y="704"/>
                  </a:lnTo>
                  <a:lnTo>
                    <a:pt x="240" y="704"/>
                  </a:lnTo>
                  <a:lnTo>
                    <a:pt x="241" y="703"/>
                  </a:lnTo>
                  <a:lnTo>
                    <a:pt x="242" y="703"/>
                  </a:lnTo>
                  <a:lnTo>
                    <a:pt x="243" y="703"/>
                  </a:lnTo>
                  <a:lnTo>
                    <a:pt x="244" y="702"/>
                  </a:lnTo>
                  <a:lnTo>
                    <a:pt x="244" y="701"/>
                  </a:lnTo>
                  <a:lnTo>
                    <a:pt x="243" y="701"/>
                  </a:lnTo>
                  <a:lnTo>
                    <a:pt x="244" y="701"/>
                  </a:lnTo>
                  <a:lnTo>
                    <a:pt x="243" y="700"/>
                  </a:lnTo>
                  <a:lnTo>
                    <a:pt x="243" y="699"/>
                  </a:lnTo>
                  <a:lnTo>
                    <a:pt x="244" y="699"/>
                  </a:lnTo>
                  <a:lnTo>
                    <a:pt x="244" y="697"/>
                  </a:lnTo>
                  <a:lnTo>
                    <a:pt x="243" y="696"/>
                  </a:lnTo>
                  <a:lnTo>
                    <a:pt x="242" y="696"/>
                  </a:lnTo>
                  <a:lnTo>
                    <a:pt x="242" y="695"/>
                  </a:lnTo>
                  <a:lnTo>
                    <a:pt x="243" y="694"/>
                  </a:lnTo>
                  <a:lnTo>
                    <a:pt x="244" y="694"/>
                  </a:lnTo>
                  <a:lnTo>
                    <a:pt x="244" y="693"/>
                  </a:lnTo>
                  <a:lnTo>
                    <a:pt x="244" y="692"/>
                  </a:lnTo>
                  <a:lnTo>
                    <a:pt x="244" y="691"/>
                  </a:lnTo>
                  <a:lnTo>
                    <a:pt x="245" y="690"/>
                  </a:lnTo>
                  <a:lnTo>
                    <a:pt x="245" y="688"/>
                  </a:lnTo>
                  <a:lnTo>
                    <a:pt x="244" y="687"/>
                  </a:lnTo>
                  <a:lnTo>
                    <a:pt x="244" y="686"/>
                  </a:lnTo>
                  <a:lnTo>
                    <a:pt x="244" y="685"/>
                  </a:lnTo>
                  <a:lnTo>
                    <a:pt x="243" y="685"/>
                  </a:lnTo>
                  <a:lnTo>
                    <a:pt x="243" y="684"/>
                  </a:lnTo>
                  <a:lnTo>
                    <a:pt x="244" y="683"/>
                  </a:lnTo>
                  <a:lnTo>
                    <a:pt x="245" y="683"/>
                  </a:lnTo>
                  <a:lnTo>
                    <a:pt x="245" y="682"/>
                  </a:lnTo>
                  <a:lnTo>
                    <a:pt x="245" y="680"/>
                  </a:lnTo>
                  <a:lnTo>
                    <a:pt x="245" y="679"/>
                  </a:lnTo>
                  <a:lnTo>
                    <a:pt x="244" y="679"/>
                  </a:lnTo>
                  <a:lnTo>
                    <a:pt x="244" y="680"/>
                  </a:lnTo>
                  <a:lnTo>
                    <a:pt x="244" y="679"/>
                  </a:lnTo>
                  <a:lnTo>
                    <a:pt x="244" y="678"/>
                  </a:lnTo>
                  <a:lnTo>
                    <a:pt x="244" y="677"/>
                  </a:lnTo>
                  <a:lnTo>
                    <a:pt x="244" y="676"/>
                  </a:lnTo>
                  <a:lnTo>
                    <a:pt x="244" y="675"/>
                  </a:lnTo>
                  <a:lnTo>
                    <a:pt x="245" y="674"/>
                  </a:lnTo>
                  <a:lnTo>
                    <a:pt x="247" y="674"/>
                  </a:lnTo>
                  <a:lnTo>
                    <a:pt x="248" y="674"/>
                  </a:lnTo>
                  <a:lnTo>
                    <a:pt x="248" y="673"/>
                  </a:lnTo>
                  <a:lnTo>
                    <a:pt x="249" y="673"/>
                  </a:lnTo>
                  <a:lnTo>
                    <a:pt x="250" y="673"/>
                  </a:lnTo>
                  <a:lnTo>
                    <a:pt x="250" y="674"/>
                  </a:lnTo>
                  <a:lnTo>
                    <a:pt x="250" y="673"/>
                  </a:lnTo>
                  <a:lnTo>
                    <a:pt x="247" y="671"/>
                  </a:lnTo>
                  <a:lnTo>
                    <a:pt x="247" y="670"/>
                  </a:lnTo>
                  <a:lnTo>
                    <a:pt x="248" y="669"/>
                  </a:lnTo>
                  <a:lnTo>
                    <a:pt x="248" y="668"/>
                  </a:lnTo>
                  <a:lnTo>
                    <a:pt x="248" y="667"/>
                  </a:lnTo>
                  <a:lnTo>
                    <a:pt x="248" y="668"/>
                  </a:lnTo>
                  <a:lnTo>
                    <a:pt x="247" y="669"/>
                  </a:lnTo>
                  <a:lnTo>
                    <a:pt x="245" y="670"/>
                  </a:lnTo>
                  <a:lnTo>
                    <a:pt x="244" y="670"/>
                  </a:lnTo>
                  <a:lnTo>
                    <a:pt x="244" y="671"/>
                  </a:lnTo>
                  <a:lnTo>
                    <a:pt x="243" y="671"/>
                  </a:lnTo>
                  <a:lnTo>
                    <a:pt x="243" y="673"/>
                  </a:lnTo>
                  <a:lnTo>
                    <a:pt x="243" y="674"/>
                  </a:lnTo>
                  <a:lnTo>
                    <a:pt x="242" y="674"/>
                  </a:lnTo>
                  <a:lnTo>
                    <a:pt x="241" y="674"/>
                  </a:lnTo>
                  <a:lnTo>
                    <a:pt x="240" y="673"/>
                  </a:lnTo>
                  <a:lnTo>
                    <a:pt x="240" y="671"/>
                  </a:lnTo>
                  <a:lnTo>
                    <a:pt x="240" y="670"/>
                  </a:lnTo>
                  <a:lnTo>
                    <a:pt x="240" y="669"/>
                  </a:lnTo>
                  <a:lnTo>
                    <a:pt x="241" y="669"/>
                  </a:lnTo>
                  <a:lnTo>
                    <a:pt x="240" y="669"/>
                  </a:lnTo>
                  <a:lnTo>
                    <a:pt x="240" y="668"/>
                  </a:lnTo>
                  <a:lnTo>
                    <a:pt x="241" y="668"/>
                  </a:lnTo>
                  <a:lnTo>
                    <a:pt x="242" y="668"/>
                  </a:lnTo>
                  <a:lnTo>
                    <a:pt x="242" y="667"/>
                  </a:lnTo>
                  <a:lnTo>
                    <a:pt x="243" y="667"/>
                  </a:lnTo>
                  <a:lnTo>
                    <a:pt x="243" y="666"/>
                  </a:lnTo>
                  <a:lnTo>
                    <a:pt x="242" y="666"/>
                  </a:lnTo>
                  <a:lnTo>
                    <a:pt x="241" y="667"/>
                  </a:lnTo>
                  <a:lnTo>
                    <a:pt x="237" y="667"/>
                  </a:lnTo>
                  <a:lnTo>
                    <a:pt x="237" y="666"/>
                  </a:lnTo>
                  <a:lnTo>
                    <a:pt x="239" y="666"/>
                  </a:lnTo>
                  <a:lnTo>
                    <a:pt x="241" y="666"/>
                  </a:lnTo>
                  <a:lnTo>
                    <a:pt x="241" y="665"/>
                  </a:lnTo>
                  <a:lnTo>
                    <a:pt x="242" y="665"/>
                  </a:lnTo>
                  <a:lnTo>
                    <a:pt x="243" y="663"/>
                  </a:lnTo>
                  <a:lnTo>
                    <a:pt x="244" y="663"/>
                  </a:lnTo>
                  <a:lnTo>
                    <a:pt x="244" y="662"/>
                  </a:lnTo>
                  <a:lnTo>
                    <a:pt x="244" y="661"/>
                  </a:lnTo>
                  <a:lnTo>
                    <a:pt x="243" y="661"/>
                  </a:lnTo>
                  <a:lnTo>
                    <a:pt x="243" y="660"/>
                  </a:lnTo>
                  <a:lnTo>
                    <a:pt x="243" y="659"/>
                  </a:lnTo>
                  <a:lnTo>
                    <a:pt x="242" y="659"/>
                  </a:lnTo>
                  <a:lnTo>
                    <a:pt x="241" y="659"/>
                  </a:lnTo>
                  <a:lnTo>
                    <a:pt x="241" y="658"/>
                  </a:lnTo>
                  <a:lnTo>
                    <a:pt x="241" y="657"/>
                  </a:lnTo>
                  <a:lnTo>
                    <a:pt x="241" y="655"/>
                  </a:lnTo>
                  <a:lnTo>
                    <a:pt x="242" y="655"/>
                  </a:lnTo>
                  <a:lnTo>
                    <a:pt x="242" y="654"/>
                  </a:lnTo>
                  <a:lnTo>
                    <a:pt x="243" y="654"/>
                  </a:lnTo>
                  <a:lnTo>
                    <a:pt x="243" y="653"/>
                  </a:lnTo>
                  <a:lnTo>
                    <a:pt x="243" y="652"/>
                  </a:lnTo>
                  <a:lnTo>
                    <a:pt x="242" y="652"/>
                  </a:lnTo>
                  <a:lnTo>
                    <a:pt x="241" y="653"/>
                  </a:lnTo>
                  <a:lnTo>
                    <a:pt x="240" y="653"/>
                  </a:lnTo>
                  <a:lnTo>
                    <a:pt x="240" y="654"/>
                  </a:lnTo>
                  <a:lnTo>
                    <a:pt x="239" y="654"/>
                  </a:lnTo>
                  <a:lnTo>
                    <a:pt x="239" y="653"/>
                  </a:lnTo>
                  <a:lnTo>
                    <a:pt x="237" y="653"/>
                  </a:lnTo>
                  <a:lnTo>
                    <a:pt x="237" y="652"/>
                  </a:lnTo>
                  <a:lnTo>
                    <a:pt x="237" y="651"/>
                  </a:lnTo>
                  <a:lnTo>
                    <a:pt x="239" y="651"/>
                  </a:lnTo>
                  <a:lnTo>
                    <a:pt x="239" y="650"/>
                  </a:lnTo>
                  <a:lnTo>
                    <a:pt x="242" y="650"/>
                  </a:lnTo>
                  <a:lnTo>
                    <a:pt x="243" y="649"/>
                  </a:lnTo>
                  <a:lnTo>
                    <a:pt x="243" y="648"/>
                  </a:lnTo>
                  <a:lnTo>
                    <a:pt x="242" y="648"/>
                  </a:lnTo>
                  <a:lnTo>
                    <a:pt x="241" y="646"/>
                  </a:lnTo>
                  <a:lnTo>
                    <a:pt x="240" y="646"/>
                  </a:lnTo>
                  <a:lnTo>
                    <a:pt x="240" y="645"/>
                  </a:lnTo>
                  <a:lnTo>
                    <a:pt x="240" y="644"/>
                  </a:lnTo>
                  <a:lnTo>
                    <a:pt x="240" y="643"/>
                  </a:lnTo>
                  <a:lnTo>
                    <a:pt x="241" y="643"/>
                  </a:lnTo>
                  <a:lnTo>
                    <a:pt x="243" y="643"/>
                  </a:lnTo>
                  <a:lnTo>
                    <a:pt x="243" y="642"/>
                  </a:lnTo>
                  <a:lnTo>
                    <a:pt x="242" y="642"/>
                  </a:lnTo>
                  <a:lnTo>
                    <a:pt x="241" y="642"/>
                  </a:lnTo>
                  <a:lnTo>
                    <a:pt x="241" y="641"/>
                  </a:lnTo>
                  <a:lnTo>
                    <a:pt x="240" y="641"/>
                  </a:lnTo>
                  <a:lnTo>
                    <a:pt x="241" y="640"/>
                  </a:lnTo>
                  <a:lnTo>
                    <a:pt x="241" y="638"/>
                  </a:lnTo>
                  <a:lnTo>
                    <a:pt x="242" y="637"/>
                  </a:lnTo>
                  <a:lnTo>
                    <a:pt x="242" y="636"/>
                  </a:lnTo>
                  <a:lnTo>
                    <a:pt x="242" y="635"/>
                  </a:lnTo>
                  <a:lnTo>
                    <a:pt x="243" y="635"/>
                  </a:lnTo>
                  <a:lnTo>
                    <a:pt x="243" y="634"/>
                  </a:lnTo>
                  <a:lnTo>
                    <a:pt x="242" y="634"/>
                  </a:lnTo>
                  <a:lnTo>
                    <a:pt x="241" y="634"/>
                  </a:lnTo>
                  <a:lnTo>
                    <a:pt x="241" y="633"/>
                  </a:lnTo>
                  <a:lnTo>
                    <a:pt x="242" y="633"/>
                  </a:lnTo>
                  <a:lnTo>
                    <a:pt x="241" y="633"/>
                  </a:lnTo>
                  <a:lnTo>
                    <a:pt x="240" y="633"/>
                  </a:lnTo>
                  <a:lnTo>
                    <a:pt x="240" y="632"/>
                  </a:lnTo>
                  <a:lnTo>
                    <a:pt x="241" y="632"/>
                  </a:lnTo>
                  <a:lnTo>
                    <a:pt x="241" y="628"/>
                  </a:lnTo>
                  <a:lnTo>
                    <a:pt x="240" y="627"/>
                  </a:lnTo>
                  <a:lnTo>
                    <a:pt x="239" y="626"/>
                  </a:lnTo>
                  <a:lnTo>
                    <a:pt x="240" y="626"/>
                  </a:lnTo>
                  <a:lnTo>
                    <a:pt x="240" y="625"/>
                  </a:lnTo>
                  <a:lnTo>
                    <a:pt x="240" y="624"/>
                  </a:lnTo>
                  <a:lnTo>
                    <a:pt x="239" y="623"/>
                  </a:lnTo>
                  <a:lnTo>
                    <a:pt x="239" y="621"/>
                  </a:lnTo>
                  <a:lnTo>
                    <a:pt x="239" y="620"/>
                  </a:lnTo>
                  <a:lnTo>
                    <a:pt x="239" y="619"/>
                  </a:lnTo>
                  <a:lnTo>
                    <a:pt x="239" y="616"/>
                  </a:lnTo>
                  <a:lnTo>
                    <a:pt x="237" y="616"/>
                  </a:lnTo>
                  <a:lnTo>
                    <a:pt x="235" y="613"/>
                  </a:lnTo>
                  <a:lnTo>
                    <a:pt x="235" y="612"/>
                  </a:lnTo>
                  <a:lnTo>
                    <a:pt x="235" y="611"/>
                  </a:lnTo>
                  <a:lnTo>
                    <a:pt x="234" y="610"/>
                  </a:lnTo>
                  <a:lnTo>
                    <a:pt x="234" y="609"/>
                  </a:lnTo>
                  <a:lnTo>
                    <a:pt x="235" y="609"/>
                  </a:lnTo>
                  <a:lnTo>
                    <a:pt x="234" y="609"/>
                  </a:lnTo>
                  <a:lnTo>
                    <a:pt x="234" y="608"/>
                  </a:lnTo>
                  <a:lnTo>
                    <a:pt x="235" y="608"/>
                  </a:lnTo>
                  <a:lnTo>
                    <a:pt x="234" y="608"/>
                  </a:lnTo>
                  <a:lnTo>
                    <a:pt x="234" y="609"/>
                  </a:lnTo>
                  <a:lnTo>
                    <a:pt x="234" y="608"/>
                  </a:lnTo>
                  <a:lnTo>
                    <a:pt x="234" y="607"/>
                  </a:lnTo>
                  <a:lnTo>
                    <a:pt x="233" y="607"/>
                  </a:lnTo>
                  <a:lnTo>
                    <a:pt x="233" y="606"/>
                  </a:lnTo>
                  <a:lnTo>
                    <a:pt x="233" y="604"/>
                  </a:lnTo>
                  <a:lnTo>
                    <a:pt x="232" y="603"/>
                  </a:lnTo>
                  <a:lnTo>
                    <a:pt x="232" y="602"/>
                  </a:lnTo>
                  <a:lnTo>
                    <a:pt x="231" y="602"/>
                  </a:lnTo>
                  <a:lnTo>
                    <a:pt x="231" y="601"/>
                  </a:lnTo>
                  <a:lnTo>
                    <a:pt x="230" y="601"/>
                  </a:lnTo>
                  <a:lnTo>
                    <a:pt x="230" y="600"/>
                  </a:lnTo>
                  <a:lnTo>
                    <a:pt x="228" y="598"/>
                  </a:lnTo>
                  <a:lnTo>
                    <a:pt x="227" y="596"/>
                  </a:lnTo>
                  <a:lnTo>
                    <a:pt x="228" y="598"/>
                  </a:lnTo>
                  <a:lnTo>
                    <a:pt x="228" y="596"/>
                  </a:lnTo>
                  <a:lnTo>
                    <a:pt x="227" y="596"/>
                  </a:lnTo>
                  <a:lnTo>
                    <a:pt x="226" y="596"/>
                  </a:lnTo>
                  <a:lnTo>
                    <a:pt x="226" y="595"/>
                  </a:lnTo>
                  <a:lnTo>
                    <a:pt x="226" y="593"/>
                  </a:lnTo>
                  <a:lnTo>
                    <a:pt x="226" y="592"/>
                  </a:lnTo>
                  <a:lnTo>
                    <a:pt x="226" y="591"/>
                  </a:lnTo>
                  <a:lnTo>
                    <a:pt x="226" y="588"/>
                  </a:lnTo>
                  <a:lnTo>
                    <a:pt x="226" y="586"/>
                  </a:lnTo>
                  <a:lnTo>
                    <a:pt x="225" y="586"/>
                  </a:lnTo>
                  <a:lnTo>
                    <a:pt x="225" y="585"/>
                  </a:lnTo>
                  <a:lnTo>
                    <a:pt x="226" y="585"/>
                  </a:lnTo>
                  <a:lnTo>
                    <a:pt x="225" y="585"/>
                  </a:lnTo>
                  <a:lnTo>
                    <a:pt x="225" y="584"/>
                  </a:lnTo>
                  <a:lnTo>
                    <a:pt x="224" y="583"/>
                  </a:lnTo>
                  <a:lnTo>
                    <a:pt x="224" y="584"/>
                  </a:lnTo>
                  <a:lnTo>
                    <a:pt x="224" y="585"/>
                  </a:lnTo>
                  <a:lnTo>
                    <a:pt x="225" y="585"/>
                  </a:lnTo>
                  <a:lnTo>
                    <a:pt x="225" y="586"/>
                  </a:lnTo>
                  <a:lnTo>
                    <a:pt x="224" y="587"/>
                  </a:lnTo>
                  <a:lnTo>
                    <a:pt x="224" y="588"/>
                  </a:lnTo>
                  <a:lnTo>
                    <a:pt x="224" y="590"/>
                  </a:lnTo>
                  <a:lnTo>
                    <a:pt x="225" y="590"/>
                  </a:lnTo>
                  <a:lnTo>
                    <a:pt x="224" y="591"/>
                  </a:lnTo>
                  <a:lnTo>
                    <a:pt x="224" y="592"/>
                  </a:lnTo>
                  <a:lnTo>
                    <a:pt x="224" y="595"/>
                  </a:lnTo>
                  <a:lnTo>
                    <a:pt x="224" y="598"/>
                  </a:lnTo>
                  <a:lnTo>
                    <a:pt x="224" y="599"/>
                  </a:lnTo>
                  <a:lnTo>
                    <a:pt x="224" y="600"/>
                  </a:lnTo>
                  <a:lnTo>
                    <a:pt x="224" y="601"/>
                  </a:lnTo>
                  <a:lnTo>
                    <a:pt x="224" y="602"/>
                  </a:lnTo>
                  <a:lnTo>
                    <a:pt x="224" y="603"/>
                  </a:lnTo>
                  <a:lnTo>
                    <a:pt x="223" y="602"/>
                  </a:lnTo>
                  <a:lnTo>
                    <a:pt x="223" y="603"/>
                  </a:lnTo>
                  <a:lnTo>
                    <a:pt x="223" y="602"/>
                  </a:lnTo>
                  <a:lnTo>
                    <a:pt x="223" y="601"/>
                  </a:lnTo>
                  <a:lnTo>
                    <a:pt x="222" y="601"/>
                  </a:lnTo>
                  <a:lnTo>
                    <a:pt x="223" y="600"/>
                  </a:lnTo>
                  <a:lnTo>
                    <a:pt x="223" y="599"/>
                  </a:lnTo>
                  <a:lnTo>
                    <a:pt x="223" y="598"/>
                  </a:lnTo>
                  <a:lnTo>
                    <a:pt x="224" y="598"/>
                  </a:lnTo>
                  <a:lnTo>
                    <a:pt x="223" y="596"/>
                  </a:lnTo>
                  <a:lnTo>
                    <a:pt x="222" y="596"/>
                  </a:lnTo>
                  <a:lnTo>
                    <a:pt x="221" y="596"/>
                  </a:lnTo>
                  <a:lnTo>
                    <a:pt x="222" y="595"/>
                  </a:lnTo>
                  <a:lnTo>
                    <a:pt x="221" y="595"/>
                  </a:lnTo>
                  <a:lnTo>
                    <a:pt x="221" y="594"/>
                  </a:lnTo>
                  <a:lnTo>
                    <a:pt x="221" y="593"/>
                  </a:lnTo>
                  <a:lnTo>
                    <a:pt x="222" y="593"/>
                  </a:lnTo>
                  <a:lnTo>
                    <a:pt x="221" y="592"/>
                  </a:lnTo>
                  <a:lnTo>
                    <a:pt x="221" y="590"/>
                  </a:lnTo>
                  <a:lnTo>
                    <a:pt x="222" y="590"/>
                  </a:lnTo>
                  <a:lnTo>
                    <a:pt x="222" y="588"/>
                  </a:lnTo>
                  <a:lnTo>
                    <a:pt x="221" y="588"/>
                  </a:lnTo>
                  <a:lnTo>
                    <a:pt x="221" y="587"/>
                  </a:lnTo>
                  <a:lnTo>
                    <a:pt x="219" y="585"/>
                  </a:lnTo>
                  <a:lnTo>
                    <a:pt x="219" y="584"/>
                  </a:lnTo>
                  <a:lnTo>
                    <a:pt x="221" y="583"/>
                  </a:lnTo>
                  <a:lnTo>
                    <a:pt x="221" y="582"/>
                  </a:lnTo>
                  <a:lnTo>
                    <a:pt x="222" y="581"/>
                  </a:lnTo>
                  <a:lnTo>
                    <a:pt x="222" y="579"/>
                  </a:lnTo>
                  <a:lnTo>
                    <a:pt x="221" y="578"/>
                  </a:lnTo>
                  <a:lnTo>
                    <a:pt x="222" y="578"/>
                  </a:lnTo>
                  <a:lnTo>
                    <a:pt x="221" y="578"/>
                  </a:lnTo>
                  <a:lnTo>
                    <a:pt x="221" y="577"/>
                  </a:lnTo>
                  <a:lnTo>
                    <a:pt x="221" y="578"/>
                  </a:lnTo>
                  <a:lnTo>
                    <a:pt x="218" y="576"/>
                  </a:lnTo>
                  <a:lnTo>
                    <a:pt x="217" y="574"/>
                  </a:lnTo>
                  <a:lnTo>
                    <a:pt x="217" y="573"/>
                  </a:lnTo>
                  <a:lnTo>
                    <a:pt x="217" y="571"/>
                  </a:lnTo>
                  <a:lnTo>
                    <a:pt x="216" y="570"/>
                  </a:lnTo>
                  <a:lnTo>
                    <a:pt x="216" y="569"/>
                  </a:lnTo>
                  <a:lnTo>
                    <a:pt x="217" y="568"/>
                  </a:lnTo>
                  <a:lnTo>
                    <a:pt x="217" y="567"/>
                  </a:lnTo>
                  <a:lnTo>
                    <a:pt x="216" y="568"/>
                  </a:lnTo>
                  <a:lnTo>
                    <a:pt x="216" y="567"/>
                  </a:lnTo>
                  <a:lnTo>
                    <a:pt x="215" y="566"/>
                  </a:lnTo>
                  <a:lnTo>
                    <a:pt x="214" y="563"/>
                  </a:lnTo>
                  <a:lnTo>
                    <a:pt x="214" y="562"/>
                  </a:lnTo>
                  <a:lnTo>
                    <a:pt x="215" y="561"/>
                  </a:lnTo>
                  <a:lnTo>
                    <a:pt x="214" y="561"/>
                  </a:lnTo>
                  <a:lnTo>
                    <a:pt x="213" y="560"/>
                  </a:lnTo>
                  <a:lnTo>
                    <a:pt x="213" y="559"/>
                  </a:lnTo>
                  <a:lnTo>
                    <a:pt x="214" y="558"/>
                  </a:lnTo>
                  <a:lnTo>
                    <a:pt x="215" y="558"/>
                  </a:lnTo>
                  <a:lnTo>
                    <a:pt x="216" y="558"/>
                  </a:lnTo>
                  <a:lnTo>
                    <a:pt x="217" y="559"/>
                  </a:lnTo>
                  <a:lnTo>
                    <a:pt x="218" y="560"/>
                  </a:lnTo>
                  <a:lnTo>
                    <a:pt x="217" y="558"/>
                  </a:lnTo>
                  <a:lnTo>
                    <a:pt x="216" y="558"/>
                  </a:lnTo>
                  <a:lnTo>
                    <a:pt x="217" y="557"/>
                  </a:lnTo>
                  <a:lnTo>
                    <a:pt x="216" y="557"/>
                  </a:lnTo>
                  <a:lnTo>
                    <a:pt x="216" y="556"/>
                  </a:lnTo>
                  <a:lnTo>
                    <a:pt x="215" y="554"/>
                  </a:lnTo>
                  <a:lnTo>
                    <a:pt x="215" y="556"/>
                  </a:lnTo>
                  <a:lnTo>
                    <a:pt x="214" y="556"/>
                  </a:lnTo>
                  <a:lnTo>
                    <a:pt x="214" y="554"/>
                  </a:lnTo>
                  <a:lnTo>
                    <a:pt x="214" y="556"/>
                  </a:lnTo>
                  <a:lnTo>
                    <a:pt x="214" y="557"/>
                  </a:lnTo>
                  <a:lnTo>
                    <a:pt x="213" y="557"/>
                  </a:lnTo>
                  <a:lnTo>
                    <a:pt x="213" y="558"/>
                  </a:lnTo>
                  <a:lnTo>
                    <a:pt x="211" y="558"/>
                  </a:lnTo>
                  <a:lnTo>
                    <a:pt x="211" y="557"/>
                  </a:lnTo>
                  <a:lnTo>
                    <a:pt x="210" y="552"/>
                  </a:lnTo>
                  <a:lnTo>
                    <a:pt x="209" y="551"/>
                  </a:lnTo>
                  <a:lnTo>
                    <a:pt x="209" y="550"/>
                  </a:lnTo>
                  <a:lnTo>
                    <a:pt x="210" y="549"/>
                  </a:lnTo>
                  <a:lnTo>
                    <a:pt x="210" y="548"/>
                  </a:lnTo>
                  <a:lnTo>
                    <a:pt x="210" y="546"/>
                  </a:lnTo>
                  <a:lnTo>
                    <a:pt x="209" y="546"/>
                  </a:lnTo>
                  <a:lnTo>
                    <a:pt x="209" y="545"/>
                  </a:lnTo>
                  <a:lnTo>
                    <a:pt x="210" y="545"/>
                  </a:lnTo>
                  <a:lnTo>
                    <a:pt x="209" y="544"/>
                  </a:lnTo>
                  <a:lnTo>
                    <a:pt x="210" y="543"/>
                  </a:lnTo>
                  <a:lnTo>
                    <a:pt x="210" y="540"/>
                  </a:lnTo>
                  <a:lnTo>
                    <a:pt x="210" y="538"/>
                  </a:lnTo>
                  <a:lnTo>
                    <a:pt x="209" y="538"/>
                  </a:lnTo>
                  <a:lnTo>
                    <a:pt x="208" y="537"/>
                  </a:lnTo>
                  <a:lnTo>
                    <a:pt x="208" y="536"/>
                  </a:lnTo>
                  <a:lnTo>
                    <a:pt x="207" y="536"/>
                  </a:lnTo>
                  <a:lnTo>
                    <a:pt x="207" y="535"/>
                  </a:lnTo>
                  <a:lnTo>
                    <a:pt x="208" y="534"/>
                  </a:lnTo>
                  <a:lnTo>
                    <a:pt x="207" y="534"/>
                  </a:lnTo>
                  <a:lnTo>
                    <a:pt x="207" y="533"/>
                  </a:lnTo>
                  <a:lnTo>
                    <a:pt x="208" y="533"/>
                  </a:lnTo>
                  <a:lnTo>
                    <a:pt x="208" y="532"/>
                  </a:lnTo>
                  <a:lnTo>
                    <a:pt x="209" y="532"/>
                  </a:lnTo>
                  <a:lnTo>
                    <a:pt x="209" y="531"/>
                  </a:lnTo>
                  <a:lnTo>
                    <a:pt x="208" y="527"/>
                  </a:lnTo>
                  <a:lnTo>
                    <a:pt x="209" y="526"/>
                  </a:lnTo>
                  <a:lnTo>
                    <a:pt x="208" y="525"/>
                  </a:lnTo>
                  <a:lnTo>
                    <a:pt x="208" y="523"/>
                  </a:lnTo>
                  <a:lnTo>
                    <a:pt x="208" y="521"/>
                  </a:lnTo>
                  <a:lnTo>
                    <a:pt x="207" y="521"/>
                  </a:lnTo>
                  <a:lnTo>
                    <a:pt x="208" y="521"/>
                  </a:lnTo>
                  <a:lnTo>
                    <a:pt x="208" y="520"/>
                  </a:lnTo>
                  <a:lnTo>
                    <a:pt x="207" y="520"/>
                  </a:lnTo>
                  <a:lnTo>
                    <a:pt x="207" y="519"/>
                  </a:lnTo>
                  <a:lnTo>
                    <a:pt x="207" y="518"/>
                  </a:lnTo>
                  <a:lnTo>
                    <a:pt x="207" y="517"/>
                  </a:lnTo>
                  <a:lnTo>
                    <a:pt x="207" y="516"/>
                  </a:lnTo>
                  <a:lnTo>
                    <a:pt x="207" y="514"/>
                  </a:lnTo>
                  <a:lnTo>
                    <a:pt x="206" y="514"/>
                  </a:lnTo>
                  <a:lnTo>
                    <a:pt x="207" y="512"/>
                  </a:lnTo>
                  <a:lnTo>
                    <a:pt x="206" y="511"/>
                  </a:lnTo>
                  <a:lnTo>
                    <a:pt x="204" y="510"/>
                  </a:lnTo>
                  <a:lnTo>
                    <a:pt x="202" y="508"/>
                  </a:lnTo>
                  <a:lnTo>
                    <a:pt x="201" y="508"/>
                  </a:lnTo>
                  <a:lnTo>
                    <a:pt x="201" y="507"/>
                  </a:lnTo>
                  <a:lnTo>
                    <a:pt x="201" y="506"/>
                  </a:lnTo>
                  <a:lnTo>
                    <a:pt x="201" y="504"/>
                  </a:lnTo>
                  <a:lnTo>
                    <a:pt x="202" y="504"/>
                  </a:lnTo>
                  <a:lnTo>
                    <a:pt x="202" y="503"/>
                  </a:lnTo>
                  <a:lnTo>
                    <a:pt x="204" y="499"/>
                  </a:lnTo>
                  <a:lnTo>
                    <a:pt x="204" y="498"/>
                  </a:lnTo>
                  <a:lnTo>
                    <a:pt x="205" y="498"/>
                  </a:lnTo>
                  <a:lnTo>
                    <a:pt x="204" y="496"/>
                  </a:lnTo>
                  <a:lnTo>
                    <a:pt x="204" y="495"/>
                  </a:lnTo>
                  <a:lnTo>
                    <a:pt x="204" y="494"/>
                  </a:lnTo>
                  <a:lnTo>
                    <a:pt x="204" y="492"/>
                  </a:lnTo>
                  <a:lnTo>
                    <a:pt x="204" y="491"/>
                  </a:lnTo>
                  <a:lnTo>
                    <a:pt x="204" y="490"/>
                  </a:lnTo>
                  <a:lnTo>
                    <a:pt x="205" y="489"/>
                  </a:lnTo>
                  <a:lnTo>
                    <a:pt x="205" y="487"/>
                  </a:lnTo>
                  <a:lnTo>
                    <a:pt x="206" y="486"/>
                  </a:lnTo>
                  <a:lnTo>
                    <a:pt x="207" y="486"/>
                  </a:lnTo>
                  <a:lnTo>
                    <a:pt x="207" y="485"/>
                  </a:lnTo>
                  <a:lnTo>
                    <a:pt x="206" y="485"/>
                  </a:lnTo>
                  <a:lnTo>
                    <a:pt x="205" y="486"/>
                  </a:lnTo>
                  <a:lnTo>
                    <a:pt x="204" y="487"/>
                  </a:lnTo>
                  <a:lnTo>
                    <a:pt x="202" y="487"/>
                  </a:lnTo>
                  <a:lnTo>
                    <a:pt x="200" y="486"/>
                  </a:lnTo>
                  <a:lnTo>
                    <a:pt x="199" y="487"/>
                  </a:lnTo>
                  <a:lnTo>
                    <a:pt x="198" y="487"/>
                  </a:lnTo>
                  <a:lnTo>
                    <a:pt x="197" y="487"/>
                  </a:lnTo>
                  <a:lnTo>
                    <a:pt x="196" y="487"/>
                  </a:lnTo>
                  <a:lnTo>
                    <a:pt x="194" y="487"/>
                  </a:lnTo>
                  <a:lnTo>
                    <a:pt x="194" y="489"/>
                  </a:lnTo>
                  <a:lnTo>
                    <a:pt x="193" y="489"/>
                  </a:lnTo>
                  <a:lnTo>
                    <a:pt x="192" y="483"/>
                  </a:lnTo>
                  <a:lnTo>
                    <a:pt x="192" y="482"/>
                  </a:lnTo>
                  <a:lnTo>
                    <a:pt x="191" y="483"/>
                  </a:lnTo>
                  <a:lnTo>
                    <a:pt x="191" y="482"/>
                  </a:lnTo>
                  <a:lnTo>
                    <a:pt x="190" y="481"/>
                  </a:lnTo>
                  <a:lnTo>
                    <a:pt x="189" y="479"/>
                  </a:lnTo>
                  <a:lnTo>
                    <a:pt x="189" y="478"/>
                  </a:lnTo>
                  <a:lnTo>
                    <a:pt x="189" y="477"/>
                  </a:lnTo>
                  <a:lnTo>
                    <a:pt x="189" y="476"/>
                  </a:lnTo>
                  <a:lnTo>
                    <a:pt x="189" y="475"/>
                  </a:lnTo>
                  <a:lnTo>
                    <a:pt x="189" y="474"/>
                  </a:lnTo>
                  <a:lnTo>
                    <a:pt x="188" y="475"/>
                  </a:lnTo>
                  <a:lnTo>
                    <a:pt x="188" y="476"/>
                  </a:lnTo>
                  <a:lnTo>
                    <a:pt x="188" y="475"/>
                  </a:lnTo>
                  <a:lnTo>
                    <a:pt x="188" y="474"/>
                  </a:lnTo>
                  <a:lnTo>
                    <a:pt x="188" y="473"/>
                  </a:lnTo>
                  <a:lnTo>
                    <a:pt x="187" y="473"/>
                  </a:lnTo>
                  <a:lnTo>
                    <a:pt x="187" y="471"/>
                  </a:lnTo>
                  <a:lnTo>
                    <a:pt x="187" y="470"/>
                  </a:lnTo>
                  <a:lnTo>
                    <a:pt x="188" y="469"/>
                  </a:lnTo>
                  <a:lnTo>
                    <a:pt x="188" y="468"/>
                  </a:lnTo>
                  <a:lnTo>
                    <a:pt x="187" y="467"/>
                  </a:lnTo>
                  <a:lnTo>
                    <a:pt x="185" y="466"/>
                  </a:lnTo>
                  <a:lnTo>
                    <a:pt x="187" y="465"/>
                  </a:lnTo>
                  <a:lnTo>
                    <a:pt x="188" y="465"/>
                  </a:lnTo>
                  <a:lnTo>
                    <a:pt x="189" y="465"/>
                  </a:lnTo>
                  <a:lnTo>
                    <a:pt x="190" y="465"/>
                  </a:lnTo>
                  <a:lnTo>
                    <a:pt x="188" y="464"/>
                  </a:lnTo>
                  <a:lnTo>
                    <a:pt x="187" y="464"/>
                  </a:lnTo>
                  <a:lnTo>
                    <a:pt x="185" y="464"/>
                  </a:lnTo>
                  <a:lnTo>
                    <a:pt x="185" y="465"/>
                  </a:lnTo>
                  <a:lnTo>
                    <a:pt x="184" y="466"/>
                  </a:lnTo>
                  <a:lnTo>
                    <a:pt x="184" y="465"/>
                  </a:lnTo>
                  <a:lnTo>
                    <a:pt x="183" y="464"/>
                  </a:lnTo>
                  <a:lnTo>
                    <a:pt x="183" y="462"/>
                  </a:lnTo>
                  <a:lnTo>
                    <a:pt x="184" y="461"/>
                  </a:lnTo>
                  <a:lnTo>
                    <a:pt x="183" y="461"/>
                  </a:lnTo>
                  <a:lnTo>
                    <a:pt x="183" y="460"/>
                  </a:lnTo>
                  <a:lnTo>
                    <a:pt x="182" y="459"/>
                  </a:lnTo>
                  <a:lnTo>
                    <a:pt x="181" y="458"/>
                  </a:lnTo>
                  <a:lnTo>
                    <a:pt x="180" y="458"/>
                  </a:lnTo>
                  <a:lnTo>
                    <a:pt x="181" y="457"/>
                  </a:lnTo>
                  <a:lnTo>
                    <a:pt x="176" y="454"/>
                  </a:lnTo>
                  <a:lnTo>
                    <a:pt x="176" y="453"/>
                  </a:lnTo>
                  <a:lnTo>
                    <a:pt x="175" y="453"/>
                  </a:lnTo>
                  <a:lnTo>
                    <a:pt x="175" y="452"/>
                  </a:lnTo>
                  <a:lnTo>
                    <a:pt x="175" y="451"/>
                  </a:lnTo>
                  <a:lnTo>
                    <a:pt x="175" y="453"/>
                  </a:lnTo>
                  <a:lnTo>
                    <a:pt x="174" y="453"/>
                  </a:lnTo>
                  <a:lnTo>
                    <a:pt x="173" y="453"/>
                  </a:lnTo>
                  <a:lnTo>
                    <a:pt x="174" y="454"/>
                  </a:lnTo>
                  <a:lnTo>
                    <a:pt x="175" y="456"/>
                  </a:lnTo>
                  <a:lnTo>
                    <a:pt x="176" y="457"/>
                  </a:lnTo>
                  <a:lnTo>
                    <a:pt x="176" y="458"/>
                  </a:lnTo>
                  <a:lnTo>
                    <a:pt x="176" y="459"/>
                  </a:lnTo>
                  <a:lnTo>
                    <a:pt x="175" y="459"/>
                  </a:lnTo>
                  <a:lnTo>
                    <a:pt x="174" y="460"/>
                  </a:lnTo>
                  <a:lnTo>
                    <a:pt x="174" y="462"/>
                  </a:lnTo>
                  <a:lnTo>
                    <a:pt x="176" y="465"/>
                  </a:lnTo>
                  <a:lnTo>
                    <a:pt x="176" y="466"/>
                  </a:lnTo>
                  <a:lnTo>
                    <a:pt x="176" y="468"/>
                  </a:lnTo>
                  <a:lnTo>
                    <a:pt x="175" y="469"/>
                  </a:lnTo>
                  <a:lnTo>
                    <a:pt x="175" y="471"/>
                  </a:lnTo>
                  <a:lnTo>
                    <a:pt x="174" y="471"/>
                  </a:lnTo>
                  <a:lnTo>
                    <a:pt x="174" y="473"/>
                  </a:lnTo>
                  <a:lnTo>
                    <a:pt x="173" y="473"/>
                  </a:lnTo>
                  <a:lnTo>
                    <a:pt x="174" y="474"/>
                  </a:lnTo>
                  <a:lnTo>
                    <a:pt x="174" y="475"/>
                  </a:lnTo>
                  <a:lnTo>
                    <a:pt x="174" y="476"/>
                  </a:lnTo>
                  <a:lnTo>
                    <a:pt x="173" y="477"/>
                  </a:lnTo>
                  <a:lnTo>
                    <a:pt x="173" y="478"/>
                  </a:lnTo>
                  <a:lnTo>
                    <a:pt x="172" y="478"/>
                  </a:lnTo>
                  <a:lnTo>
                    <a:pt x="173" y="479"/>
                  </a:lnTo>
                  <a:lnTo>
                    <a:pt x="172" y="479"/>
                  </a:lnTo>
                  <a:lnTo>
                    <a:pt x="171" y="481"/>
                  </a:lnTo>
                  <a:lnTo>
                    <a:pt x="170" y="482"/>
                  </a:lnTo>
                  <a:lnTo>
                    <a:pt x="168" y="483"/>
                  </a:lnTo>
                  <a:lnTo>
                    <a:pt x="168" y="485"/>
                  </a:lnTo>
                  <a:lnTo>
                    <a:pt x="166" y="486"/>
                  </a:lnTo>
                  <a:lnTo>
                    <a:pt x="165" y="487"/>
                  </a:lnTo>
                  <a:lnTo>
                    <a:pt x="164" y="489"/>
                  </a:lnTo>
                  <a:lnTo>
                    <a:pt x="162" y="489"/>
                  </a:lnTo>
                  <a:lnTo>
                    <a:pt x="159" y="490"/>
                  </a:lnTo>
                  <a:lnTo>
                    <a:pt x="157" y="489"/>
                  </a:lnTo>
                  <a:lnTo>
                    <a:pt x="157" y="487"/>
                  </a:lnTo>
                  <a:lnTo>
                    <a:pt x="156" y="487"/>
                  </a:lnTo>
                  <a:lnTo>
                    <a:pt x="154" y="485"/>
                  </a:lnTo>
                  <a:lnTo>
                    <a:pt x="153" y="485"/>
                  </a:lnTo>
                  <a:lnTo>
                    <a:pt x="153" y="484"/>
                  </a:lnTo>
                  <a:lnTo>
                    <a:pt x="153" y="483"/>
                  </a:lnTo>
                  <a:lnTo>
                    <a:pt x="153" y="482"/>
                  </a:lnTo>
                  <a:lnTo>
                    <a:pt x="152" y="481"/>
                  </a:lnTo>
                  <a:lnTo>
                    <a:pt x="152" y="479"/>
                  </a:lnTo>
                  <a:lnTo>
                    <a:pt x="152" y="478"/>
                  </a:lnTo>
                  <a:lnTo>
                    <a:pt x="152" y="477"/>
                  </a:lnTo>
                  <a:lnTo>
                    <a:pt x="153" y="476"/>
                  </a:lnTo>
                  <a:lnTo>
                    <a:pt x="154" y="476"/>
                  </a:lnTo>
                  <a:lnTo>
                    <a:pt x="153" y="476"/>
                  </a:lnTo>
                  <a:lnTo>
                    <a:pt x="150" y="477"/>
                  </a:lnTo>
                  <a:lnTo>
                    <a:pt x="149" y="477"/>
                  </a:lnTo>
                  <a:lnTo>
                    <a:pt x="149" y="478"/>
                  </a:lnTo>
                  <a:lnTo>
                    <a:pt x="150" y="478"/>
                  </a:lnTo>
                  <a:lnTo>
                    <a:pt x="150" y="479"/>
                  </a:lnTo>
                  <a:lnTo>
                    <a:pt x="150" y="481"/>
                  </a:lnTo>
                  <a:lnTo>
                    <a:pt x="150" y="482"/>
                  </a:lnTo>
                  <a:lnTo>
                    <a:pt x="152" y="483"/>
                  </a:lnTo>
                  <a:lnTo>
                    <a:pt x="152" y="484"/>
                  </a:lnTo>
                  <a:lnTo>
                    <a:pt x="152" y="485"/>
                  </a:lnTo>
                  <a:lnTo>
                    <a:pt x="152" y="486"/>
                  </a:lnTo>
                  <a:lnTo>
                    <a:pt x="154" y="489"/>
                  </a:lnTo>
                  <a:lnTo>
                    <a:pt x="154" y="490"/>
                  </a:lnTo>
                  <a:lnTo>
                    <a:pt x="155" y="490"/>
                  </a:lnTo>
                  <a:lnTo>
                    <a:pt x="155" y="491"/>
                  </a:lnTo>
                  <a:lnTo>
                    <a:pt x="155" y="492"/>
                  </a:lnTo>
                  <a:lnTo>
                    <a:pt x="154" y="492"/>
                  </a:lnTo>
                  <a:lnTo>
                    <a:pt x="154" y="493"/>
                  </a:lnTo>
                  <a:lnTo>
                    <a:pt x="152" y="494"/>
                  </a:lnTo>
                  <a:lnTo>
                    <a:pt x="149" y="495"/>
                  </a:lnTo>
                  <a:lnTo>
                    <a:pt x="148" y="495"/>
                  </a:lnTo>
                  <a:lnTo>
                    <a:pt x="147" y="495"/>
                  </a:lnTo>
                  <a:lnTo>
                    <a:pt x="146" y="495"/>
                  </a:lnTo>
                  <a:lnTo>
                    <a:pt x="146" y="494"/>
                  </a:lnTo>
                  <a:lnTo>
                    <a:pt x="142" y="493"/>
                  </a:lnTo>
                  <a:lnTo>
                    <a:pt x="145" y="494"/>
                  </a:lnTo>
                  <a:lnTo>
                    <a:pt x="145" y="495"/>
                  </a:lnTo>
                  <a:lnTo>
                    <a:pt x="144" y="498"/>
                  </a:lnTo>
                  <a:lnTo>
                    <a:pt x="142" y="499"/>
                  </a:lnTo>
                  <a:lnTo>
                    <a:pt x="141" y="499"/>
                  </a:lnTo>
                  <a:lnTo>
                    <a:pt x="140" y="499"/>
                  </a:lnTo>
                  <a:lnTo>
                    <a:pt x="141" y="499"/>
                  </a:lnTo>
                  <a:lnTo>
                    <a:pt x="141" y="498"/>
                  </a:lnTo>
                  <a:lnTo>
                    <a:pt x="140" y="499"/>
                  </a:lnTo>
                  <a:lnTo>
                    <a:pt x="139" y="500"/>
                  </a:lnTo>
                  <a:lnTo>
                    <a:pt x="138" y="500"/>
                  </a:lnTo>
                  <a:lnTo>
                    <a:pt x="139" y="499"/>
                  </a:lnTo>
                  <a:lnTo>
                    <a:pt x="136" y="501"/>
                  </a:lnTo>
                  <a:lnTo>
                    <a:pt x="136" y="502"/>
                  </a:lnTo>
                  <a:lnTo>
                    <a:pt x="135" y="502"/>
                  </a:lnTo>
                  <a:lnTo>
                    <a:pt x="133" y="502"/>
                  </a:lnTo>
                  <a:lnTo>
                    <a:pt x="133" y="501"/>
                  </a:lnTo>
                  <a:lnTo>
                    <a:pt x="133" y="500"/>
                  </a:lnTo>
                  <a:lnTo>
                    <a:pt x="132" y="499"/>
                  </a:lnTo>
                  <a:lnTo>
                    <a:pt x="132" y="503"/>
                  </a:lnTo>
                  <a:lnTo>
                    <a:pt x="131" y="506"/>
                  </a:lnTo>
                  <a:lnTo>
                    <a:pt x="131" y="508"/>
                  </a:lnTo>
                  <a:lnTo>
                    <a:pt x="130" y="510"/>
                  </a:lnTo>
                  <a:lnTo>
                    <a:pt x="125" y="516"/>
                  </a:lnTo>
                  <a:lnTo>
                    <a:pt x="123" y="517"/>
                  </a:lnTo>
                  <a:lnTo>
                    <a:pt x="122" y="518"/>
                  </a:lnTo>
                  <a:lnTo>
                    <a:pt x="121" y="518"/>
                  </a:lnTo>
                  <a:lnTo>
                    <a:pt x="120" y="519"/>
                  </a:lnTo>
                  <a:lnTo>
                    <a:pt x="118" y="518"/>
                  </a:lnTo>
                  <a:lnTo>
                    <a:pt x="116" y="518"/>
                  </a:lnTo>
                  <a:lnTo>
                    <a:pt x="116" y="514"/>
                  </a:lnTo>
                  <a:lnTo>
                    <a:pt x="118" y="512"/>
                  </a:lnTo>
                  <a:lnTo>
                    <a:pt x="118" y="511"/>
                  </a:lnTo>
                  <a:lnTo>
                    <a:pt x="119" y="510"/>
                  </a:lnTo>
                  <a:lnTo>
                    <a:pt x="119" y="508"/>
                  </a:lnTo>
                  <a:lnTo>
                    <a:pt x="120" y="507"/>
                  </a:lnTo>
                  <a:lnTo>
                    <a:pt x="119" y="507"/>
                  </a:lnTo>
                  <a:lnTo>
                    <a:pt x="119" y="506"/>
                  </a:lnTo>
                  <a:lnTo>
                    <a:pt x="119" y="504"/>
                  </a:lnTo>
                  <a:lnTo>
                    <a:pt x="119" y="503"/>
                  </a:lnTo>
                  <a:lnTo>
                    <a:pt x="119" y="502"/>
                  </a:lnTo>
                  <a:lnTo>
                    <a:pt x="118" y="502"/>
                  </a:lnTo>
                  <a:lnTo>
                    <a:pt x="118" y="503"/>
                  </a:lnTo>
                  <a:lnTo>
                    <a:pt x="118" y="504"/>
                  </a:lnTo>
                  <a:lnTo>
                    <a:pt x="119" y="506"/>
                  </a:lnTo>
                  <a:lnTo>
                    <a:pt x="119" y="508"/>
                  </a:lnTo>
                  <a:lnTo>
                    <a:pt x="118" y="510"/>
                  </a:lnTo>
                  <a:lnTo>
                    <a:pt x="116" y="511"/>
                  </a:lnTo>
                  <a:lnTo>
                    <a:pt x="115" y="512"/>
                  </a:lnTo>
                  <a:lnTo>
                    <a:pt x="114" y="512"/>
                  </a:lnTo>
                  <a:lnTo>
                    <a:pt x="114" y="511"/>
                  </a:lnTo>
                  <a:lnTo>
                    <a:pt x="115" y="510"/>
                  </a:lnTo>
                  <a:lnTo>
                    <a:pt x="115" y="509"/>
                  </a:lnTo>
                  <a:lnTo>
                    <a:pt x="115" y="508"/>
                  </a:lnTo>
                  <a:lnTo>
                    <a:pt x="114" y="510"/>
                  </a:lnTo>
                  <a:lnTo>
                    <a:pt x="114" y="511"/>
                  </a:lnTo>
                  <a:lnTo>
                    <a:pt x="114" y="512"/>
                  </a:lnTo>
                  <a:lnTo>
                    <a:pt x="114" y="515"/>
                  </a:lnTo>
                  <a:lnTo>
                    <a:pt x="113" y="516"/>
                  </a:lnTo>
                  <a:lnTo>
                    <a:pt x="112" y="516"/>
                  </a:lnTo>
                  <a:lnTo>
                    <a:pt x="111" y="516"/>
                  </a:lnTo>
                  <a:lnTo>
                    <a:pt x="111" y="515"/>
                  </a:lnTo>
                  <a:lnTo>
                    <a:pt x="110" y="514"/>
                  </a:lnTo>
                  <a:lnTo>
                    <a:pt x="110" y="512"/>
                  </a:lnTo>
                  <a:lnTo>
                    <a:pt x="111" y="508"/>
                  </a:lnTo>
                  <a:lnTo>
                    <a:pt x="111" y="507"/>
                  </a:lnTo>
                  <a:lnTo>
                    <a:pt x="110" y="508"/>
                  </a:lnTo>
                  <a:lnTo>
                    <a:pt x="110" y="507"/>
                  </a:lnTo>
                  <a:lnTo>
                    <a:pt x="110" y="506"/>
                  </a:lnTo>
                  <a:lnTo>
                    <a:pt x="111" y="503"/>
                  </a:lnTo>
                  <a:lnTo>
                    <a:pt x="112" y="503"/>
                  </a:lnTo>
                  <a:lnTo>
                    <a:pt x="113" y="503"/>
                  </a:lnTo>
                  <a:lnTo>
                    <a:pt x="114" y="503"/>
                  </a:lnTo>
                  <a:lnTo>
                    <a:pt x="113" y="503"/>
                  </a:lnTo>
                  <a:lnTo>
                    <a:pt x="113" y="502"/>
                  </a:lnTo>
                  <a:lnTo>
                    <a:pt x="112" y="502"/>
                  </a:lnTo>
                  <a:lnTo>
                    <a:pt x="111" y="502"/>
                  </a:lnTo>
                  <a:lnTo>
                    <a:pt x="110" y="502"/>
                  </a:lnTo>
                  <a:lnTo>
                    <a:pt x="109" y="504"/>
                  </a:lnTo>
                  <a:lnTo>
                    <a:pt x="109" y="506"/>
                  </a:lnTo>
                  <a:lnTo>
                    <a:pt x="109" y="508"/>
                  </a:lnTo>
                  <a:lnTo>
                    <a:pt x="109" y="509"/>
                  </a:lnTo>
                  <a:lnTo>
                    <a:pt x="107" y="514"/>
                  </a:lnTo>
                  <a:lnTo>
                    <a:pt x="107" y="515"/>
                  </a:lnTo>
                  <a:lnTo>
                    <a:pt x="106" y="516"/>
                  </a:lnTo>
                  <a:lnTo>
                    <a:pt x="105" y="516"/>
                  </a:lnTo>
                  <a:lnTo>
                    <a:pt x="105" y="517"/>
                  </a:lnTo>
                  <a:lnTo>
                    <a:pt x="104" y="517"/>
                  </a:lnTo>
                  <a:lnTo>
                    <a:pt x="103" y="517"/>
                  </a:lnTo>
                  <a:lnTo>
                    <a:pt x="102" y="516"/>
                  </a:lnTo>
                  <a:lnTo>
                    <a:pt x="101" y="516"/>
                  </a:lnTo>
                  <a:lnTo>
                    <a:pt x="99" y="516"/>
                  </a:lnTo>
                  <a:lnTo>
                    <a:pt x="101" y="515"/>
                  </a:lnTo>
                  <a:lnTo>
                    <a:pt x="102" y="515"/>
                  </a:lnTo>
                  <a:lnTo>
                    <a:pt x="102" y="514"/>
                  </a:lnTo>
                  <a:lnTo>
                    <a:pt x="102" y="512"/>
                  </a:lnTo>
                  <a:lnTo>
                    <a:pt x="101" y="514"/>
                  </a:lnTo>
                  <a:lnTo>
                    <a:pt x="99" y="514"/>
                  </a:lnTo>
                  <a:lnTo>
                    <a:pt x="99" y="511"/>
                  </a:lnTo>
                  <a:lnTo>
                    <a:pt x="99" y="510"/>
                  </a:lnTo>
                  <a:lnTo>
                    <a:pt x="99" y="509"/>
                  </a:lnTo>
                  <a:lnTo>
                    <a:pt x="101" y="508"/>
                  </a:lnTo>
                  <a:lnTo>
                    <a:pt x="102" y="508"/>
                  </a:lnTo>
                  <a:lnTo>
                    <a:pt x="103" y="507"/>
                  </a:lnTo>
                  <a:lnTo>
                    <a:pt x="102" y="507"/>
                  </a:lnTo>
                  <a:lnTo>
                    <a:pt x="101" y="504"/>
                  </a:lnTo>
                  <a:lnTo>
                    <a:pt x="101" y="503"/>
                  </a:lnTo>
                  <a:lnTo>
                    <a:pt x="101" y="502"/>
                  </a:lnTo>
                  <a:lnTo>
                    <a:pt x="102" y="501"/>
                  </a:lnTo>
                  <a:lnTo>
                    <a:pt x="103" y="500"/>
                  </a:lnTo>
                  <a:lnTo>
                    <a:pt x="104" y="500"/>
                  </a:lnTo>
                  <a:lnTo>
                    <a:pt x="105" y="500"/>
                  </a:lnTo>
                  <a:lnTo>
                    <a:pt x="105" y="499"/>
                  </a:lnTo>
                  <a:lnTo>
                    <a:pt x="105" y="498"/>
                  </a:lnTo>
                  <a:lnTo>
                    <a:pt x="105" y="499"/>
                  </a:lnTo>
                  <a:lnTo>
                    <a:pt x="104" y="499"/>
                  </a:lnTo>
                  <a:lnTo>
                    <a:pt x="103" y="499"/>
                  </a:lnTo>
                  <a:lnTo>
                    <a:pt x="103" y="500"/>
                  </a:lnTo>
                  <a:lnTo>
                    <a:pt x="102" y="500"/>
                  </a:lnTo>
                  <a:lnTo>
                    <a:pt x="101" y="501"/>
                  </a:lnTo>
                  <a:lnTo>
                    <a:pt x="99" y="502"/>
                  </a:lnTo>
                  <a:lnTo>
                    <a:pt x="99" y="504"/>
                  </a:lnTo>
                  <a:lnTo>
                    <a:pt x="101" y="506"/>
                  </a:lnTo>
                  <a:lnTo>
                    <a:pt x="101" y="507"/>
                  </a:lnTo>
                  <a:lnTo>
                    <a:pt x="99" y="508"/>
                  </a:lnTo>
                  <a:lnTo>
                    <a:pt x="97" y="509"/>
                  </a:lnTo>
                  <a:lnTo>
                    <a:pt x="97" y="510"/>
                  </a:lnTo>
                  <a:lnTo>
                    <a:pt x="96" y="512"/>
                  </a:lnTo>
                  <a:lnTo>
                    <a:pt x="95" y="514"/>
                  </a:lnTo>
                  <a:lnTo>
                    <a:pt x="94" y="514"/>
                  </a:lnTo>
                  <a:lnTo>
                    <a:pt x="93" y="514"/>
                  </a:lnTo>
                  <a:lnTo>
                    <a:pt x="93" y="512"/>
                  </a:lnTo>
                  <a:lnTo>
                    <a:pt x="92" y="511"/>
                  </a:lnTo>
                  <a:lnTo>
                    <a:pt x="92" y="512"/>
                  </a:lnTo>
                  <a:lnTo>
                    <a:pt x="92" y="511"/>
                  </a:lnTo>
                  <a:lnTo>
                    <a:pt x="90" y="511"/>
                  </a:lnTo>
                  <a:lnTo>
                    <a:pt x="92" y="510"/>
                  </a:lnTo>
                  <a:lnTo>
                    <a:pt x="93" y="509"/>
                  </a:lnTo>
                  <a:lnTo>
                    <a:pt x="95" y="508"/>
                  </a:lnTo>
                  <a:lnTo>
                    <a:pt x="96" y="507"/>
                  </a:lnTo>
                  <a:lnTo>
                    <a:pt x="96" y="506"/>
                  </a:lnTo>
                  <a:lnTo>
                    <a:pt x="96" y="504"/>
                  </a:lnTo>
                  <a:lnTo>
                    <a:pt x="97" y="504"/>
                  </a:lnTo>
                  <a:lnTo>
                    <a:pt x="97" y="503"/>
                  </a:lnTo>
                  <a:lnTo>
                    <a:pt x="97" y="502"/>
                  </a:lnTo>
                  <a:lnTo>
                    <a:pt x="98" y="502"/>
                  </a:lnTo>
                  <a:lnTo>
                    <a:pt x="98" y="501"/>
                  </a:lnTo>
                  <a:lnTo>
                    <a:pt x="97" y="502"/>
                  </a:lnTo>
                  <a:lnTo>
                    <a:pt x="96" y="503"/>
                  </a:lnTo>
                  <a:lnTo>
                    <a:pt x="95" y="506"/>
                  </a:lnTo>
                  <a:lnTo>
                    <a:pt x="95" y="507"/>
                  </a:lnTo>
                  <a:lnTo>
                    <a:pt x="94" y="508"/>
                  </a:lnTo>
                  <a:lnTo>
                    <a:pt x="92" y="510"/>
                  </a:lnTo>
                  <a:lnTo>
                    <a:pt x="90" y="510"/>
                  </a:lnTo>
                  <a:lnTo>
                    <a:pt x="89" y="510"/>
                  </a:lnTo>
                  <a:lnTo>
                    <a:pt x="89" y="509"/>
                  </a:lnTo>
                  <a:lnTo>
                    <a:pt x="90" y="508"/>
                  </a:lnTo>
                  <a:lnTo>
                    <a:pt x="93" y="506"/>
                  </a:lnTo>
                  <a:lnTo>
                    <a:pt x="93" y="504"/>
                  </a:lnTo>
                  <a:lnTo>
                    <a:pt x="94" y="503"/>
                  </a:lnTo>
                  <a:lnTo>
                    <a:pt x="94" y="501"/>
                  </a:lnTo>
                  <a:lnTo>
                    <a:pt x="94" y="500"/>
                  </a:lnTo>
                  <a:lnTo>
                    <a:pt x="93" y="499"/>
                  </a:lnTo>
                  <a:lnTo>
                    <a:pt x="93" y="498"/>
                  </a:lnTo>
                  <a:lnTo>
                    <a:pt x="94" y="496"/>
                  </a:lnTo>
                  <a:lnTo>
                    <a:pt x="95" y="494"/>
                  </a:lnTo>
                  <a:lnTo>
                    <a:pt x="96" y="494"/>
                  </a:lnTo>
                  <a:lnTo>
                    <a:pt x="96" y="493"/>
                  </a:lnTo>
                  <a:lnTo>
                    <a:pt x="95" y="493"/>
                  </a:lnTo>
                  <a:lnTo>
                    <a:pt x="95" y="490"/>
                  </a:lnTo>
                  <a:lnTo>
                    <a:pt x="95" y="489"/>
                  </a:lnTo>
                  <a:lnTo>
                    <a:pt x="96" y="487"/>
                  </a:lnTo>
                  <a:lnTo>
                    <a:pt x="94" y="487"/>
                  </a:lnTo>
                  <a:lnTo>
                    <a:pt x="94" y="491"/>
                  </a:lnTo>
                  <a:lnTo>
                    <a:pt x="94" y="493"/>
                  </a:lnTo>
                  <a:lnTo>
                    <a:pt x="94" y="494"/>
                  </a:lnTo>
                  <a:lnTo>
                    <a:pt x="93" y="495"/>
                  </a:lnTo>
                  <a:lnTo>
                    <a:pt x="93" y="496"/>
                  </a:lnTo>
                  <a:lnTo>
                    <a:pt x="92" y="498"/>
                  </a:lnTo>
                  <a:lnTo>
                    <a:pt x="90" y="499"/>
                  </a:lnTo>
                  <a:lnTo>
                    <a:pt x="90" y="498"/>
                  </a:lnTo>
                  <a:lnTo>
                    <a:pt x="92" y="496"/>
                  </a:lnTo>
                  <a:lnTo>
                    <a:pt x="92" y="495"/>
                  </a:lnTo>
                  <a:lnTo>
                    <a:pt x="92" y="494"/>
                  </a:lnTo>
                  <a:lnTo>
                    <a:pt x="90" y="495"/>
                  </a:lnTo>
                  <a:lnTo>
                    <a:pt x="90" y="496"/>
                  </a:lnTo>
                  <a:lnTo>
                    <a:pt x="89" y="498"/>
                  </a:lnTo>
                  <a:lnTo>
                    <a:pt x="89" y="496"/>
                  </a:lnTo>
                  <a:lnTo>
                    <a:pt x="88" y="496"/>
                  </a:lnTo>
                  <a:lnTo>
                    <a:pt x="87" y="496"/>
                  </a:lnTo>
                  <a:lnTo>
                    <a:pt x="88" y="498"/>
                  </a:lnTo>
                  <a:lnTo>
                    <a:pt x="88" y="499"/>
                  </a:lnTo>
                  <a:lnTo>
                    <a:pt x="87" y="500"/>
                  </a:lnTo>
                  <a:lnTo>
                    <a:pt x="85" y="503"/>
                  </a:lnTo>
                  <a:lnTo>
                    <a:pt x="85" y="504"/>
                  </a:lnTo>
                  <a:lnTo>
                    <a:pt x="84" y="506"/>
                  </a:lnTo>
                  <a:lnTo>
                    <a:pt x="83" y="506"/>
                  </a:lnTo>
                  <a:lnTo>
                    <a:pt x="81" y="506"/>
                  </a:lnTo>
                  <a:lnTo>
                    <a:pt x="81" y="507"/>
                  </a:lnTo>
                  <a:lnTo>
                    <a:pt x="81" y="508"/>
                  </a:lnTo>
                  <a:lnTo>
                    <a:pt x="80" y="508"/>
                  </a:lnTo>
                  <a:lnTo>
                    <a:pt x="79" y="508"/>
                  </a:lnTo>
                  <a:lnTo>
                    <a:pt x="78" y="509"/>
                  </a:lnTo>
                  <a:lnTo>
                    <a:pt x="77" y="509"/>
                  </a:lnTo>
                  <a:lnTo>
                    <a:pt x="77" y="507"/>
                  </a:lnTo>
                  <a:lnTo>
                    <a:pt x="76" y="507"/>
                  </a:lnTo>
                  <a:lnTo>
                    <a:pt x="76" y="506"/>
                  </a:lnTo>
                  <a:lnTo>
                    <a:pt x="77" y="502"/>
                  </a:lnTo>
                  <a:lnTo>
                    <a:pt x="77" y="498"/>
                  </a:lnTo>
                  <a:lnTo>
                    <a:pt x="77" y="494"/>
                  </a:lnTo>
                  <a:lnTo>
                    <a:pt x="77" y="493"/>
                  </a:lnTo>
                  <a:lnTo>
                    <a:pt x="78" y="493"/>
                  </a:lnTo>
                  <a:lnTo>
                    <a:pt x="78" y="490"/>
                  </a:lnTo>
                  <a:lnTo>
                    <a:pt x="78" y="487"/>
                  </a:lnTo>
                  <a:lnTo>
                    <a:pt x="78" y="486"/>
                  </a:lnTo>
                  <a:lnTo>
                    <a:pt x="80" y="487"/>
                  </a:lnTo>
                  <a:lnTo>
                    <a:pt x="81" y="486"/>
                  </a:lnTo>
                  <a:lnTo>
                    <a:pt x="81" y="485"/>
                  </a:lnTo>
                  <a:lnTo>
                    <a:pt x="80" y="484"/>
                  </a:lnTo>
                  <a:lnTo>
                    <a:pt x="81" y="484"/>
                  </a:lnTo>
                  <a:lnTo>
                    <a:pt x="81" y="483"/>
                  </a:lnTo>
                  <a:lnTo>
                    <a:pt x="81" y="481"/>
                  </a:lnTo>
                  <a:lnTo>
                    <a:pt x="83" y="479"/>
                  </a:lnTo>
                  <a:lnTo>
                    <a:pt x="83" y="478"/>
                  </a:lnTo>
                  <a:lnTo>
                    <a:pt x="84" y="477"/>
                  </a:lnTo>
                  <a:lnTo>
                    <a:pt x="84" y="475"/>
                  </a:lnTo>
                  <a:lnTo>
                    <a:pt x="83" y="474"/>
                  </a:lnTo>
                  <a:lnTo>
                    <a:pt x="83" y="473"/>
                  </a:lnTo>
                  <a:lnTo>
                    <a:pt x="84" y="473"/>
                  </a:lnTo>
                  <a:lnTo>
                    <a:pt x="85" y="473"/>
                  </a:lnTo>
                  <a:lnTo>
                    <a:pt x="86" y="470"/>
                  </a:lnTo>
                  <a:lnTo>
                    <a:pt x="85" y="470"/>
                  </a:lnTo>
                  <a:lnTo>
                    <a:pt x="86" y="469"/>
                  </a:lnTo>
                  <a:lnTo>
                    <a:pt x="86" y="467"/>
                  </a:lnTo>
                  <a:lnTo>
                    <a:pt x="86" y="466"/>
                  </a:lnTo>
                  <a:lnTo>
                    <a:pt x="86" y="465"/>
                  </a:lnTo>
                  <a:lnTo>
                    <a:pt x="87" y="464"/>
                  </a:lnTo>
                  <a:lnTo>
                    <a:pt x="86" y="464"/>
                  </a:lnTo>
                  <a:lnTo>
                    <a:pt x="86" y="462"/>
                  </a:lnTo>
                  <a:lnTo>
                    <a:pt x="85" y="462"/>
                  </a:lnTo>
                  <a:lnTo>
                    <a:pt x="85" y="461"/>
                  </a:lnTo>
                  <a:lnTo>
                    <a:pt x="86" y="461"/>
                  </a:lnTo>
                  <a:lnTo>
                    <a:pt x="87" y="462"/>
                  </a:lnTo>
                  <a:lnTo>
                    <a:pt x="88" y="462"/>
                  </a:lnTo>
                  <a:lnTo>
                    <a:pt x="88" y="461"/>
                  </a:lnTo>
                  <a:lnTo>
                    <a:pt x="88" y="460"/>
                  </a:lnTo>
                  <a:lnTo>
                    <a:pt x="87" y="460"/>
                  </a:lnTo>
                  <a:lnTo>
                    <a:pt x="87" y="458"/>
                  </a:lnTo>
                  <a:lnTo>
                    <a:pt x="88" y="458"/>
                  </a:lnTo>
                  <a:lnTo>
                    <a:pt x="88" y="457"/>
                  </a:lnTo>
                  <a:lnTo>
                    <a:pt x="89" y="457"/>
                  </a:lnTo>
                  <a:lnTo>
                    <a:pt x="90" y="457"/>
                  </a:lnTo>
                  <a:lnTo>
                    <a:pt x="90" y="458"/>
                  </a:lnTo>
                  <a:lnTo>
                    <a:pt x="89" y="454"/>
                  </a:lnTo>
                  <a:lnTo>
                    <a:pt x="89" y="451"/>
                  </a:lnTo>
                  <a:lnTo>
                    <a:pt x="89" y="450"/>
                  </a:lnTo>
                  <a:lnTo>
                    <a:pt x="89" y="449"/>
                  </a:lnTo>
                  <a:lnTo>
                    <a:pt x="89" y="448"/>
                  </a:lnTo>
                  <a:lnTo>
                    <a:pt x="89" y="447"/>
                  </a:lnTo>
                  <a:lnTo>
                    <a:pt x="90" y="447"/>
                  </a:lnTo>
                  <a:lnTo>
                    <a:pt x="92" y="448"/>
                  </a:lnTo>
                  <a:lnTo>
                    <a:pt x="92" y="447"/>
                  </a:lnTo>
                  <a:lnTo>
                    <a:pt x="90" y="445"/>
                  </a:lnTo>
                  <a:lnTo>
                    <a:pt x="90" y="444"/>
                  </a:lnTo>
                  <a:lnTo>
                    <a:pt x="89" y="444"/>
                  </a:lnTo>
                  <a:lnTo>
                    <a:pt x="89" y="443"/>
                  </a:lnTo>
                  <a:lnTo>
                    <a:pt x="89" y="442"/>
                  </a:lnTo>
                  <a:lnTo>
                    <a:pt x="89" y="441"/>
                  </a:lnTo>
                  <a:lnTo>
                    <a:pt x="88" y="440"/>
                  </a:lnTo>
                  <a:lnTo>
                    <a:pt x="87" y="439"/>
                  </a:lnTo>
                  <a:lnTo>
                    <a:pt x="87" y="436"/>
                  </a:lnTo>
                  <a:lnTo>
                    <a:pt x="87" y="434"/>
                  </a:lnTo>
                  <a:lnTo>
                    <a:pt x="86" y="434"/>
                  </a:lnTo>
                  <a:lnTo>
                    <a:pt x="85" y="431"/>
                  </a:lnTo>
                  <a:lnTo>
                    <a:pt x="85" y="429"/>
                  </a:lnTo>
                  <a:lnTo>
                    <a:pt x="86" y="429"/>
                  </a:lnTo>
                  <a:lnTo>
                    <a:pt x="87" y="428"/>
                  </a:lnTo>
                  <a:lnTo>
                    <a:pt x="87" y="427"/>
                  </a:lnTo>
                  <a:lnTo>
                    <a:pt x="86" y="426"/>
                  </a:lnTo>
                  <a:lnTo>
                    <a:pt x="86" y="425"/>
                  </a:lnTo>
                  <a:lnTo>
                    <a:pt x="86" y="424"/>
                  </a:lnTo>
                  <a:lnTo>
                    <a:pt x="85" y="423"/>
                  </a:lnTo>
                  <a:lnTo>
                    <a:pt x="85" y="420"/>
                  </a:lnTo>
                  <a:lnTo>
                    <a:pt x="84" y="420"/>
                  </a:lnTo>
                  <a:lnTo>
                    <a:pt x="84" y="419"/>
                  </a:lnTo>
                  <a:lnTo>
                    <a:pt x="81" y="420"/>
                  </a:lnTo>
                  <a:lnTo>
                    <a:pt x="80" y="419"/>
                  </a:lnTo>
                  <a:lnTo>
                    <a:pt x="80" y="418"/>
                  </a:lnTo>
                  <a:lnTo>
                    <a:pt x="81" y="418"/>
                  </a:lnTo>
                  <a:lnTo>
                    <a:pt x="83" y="418"/>
                  </a:lnTo>
                  <a:lnTo>
                    <a:pt x="84" y="418"/>
                  </a:lnTo>
                  <a:lnTo>
                    <a:pt x="84" y="417"/>
                  </a:lnTo>
                  <a:lnTo>
                    <a:pt x="84" y="416"/>
                  </a:lnTo>
                  <a:lnTo>
                    <a:pt x="83" y="416"/>
                  </a:lnTo>
                  <a:lnTo>
                    <a:pt x="83" y="415"/>
                  </a:lnTo>
                  <a:lnTo>
                    <a:pt x="81" y="415"/>
                  </a:lnTo>
                  <a:lnTo>
                    <a:pt x="81" y="414"/>
                  </a:lnTo>
                  <a:lnTo>
                    <a:pt x="80" y="412"/>
                  </a:lnTo>
                  <a:lnTo>
                    <a:pt x="79" y="411"/>
                  </a:lnTo>
                  <a:lnTo>
                    <a:pt x="78" y="410"/>
                  </a:lnTo>
                  <a:lnTo>
                    <a:pt x="78" y="408"/>
                  </a:lnTo>
                  <a:lnTo>
                    <a:pt x="78" y="409"/>
                  </a:lnTo>
                  <a:lnTo>
                    <a:pt x="78" y="408"/>
                  </a:lnTo>
                  <a:lnTo>
                    <a:pt x="78" y="404"/>
                  </a:lnTo>
                  <a:lnTo>
                    <a:pt x="73" y="401"/>
                  </a:lnTo>
                  <a:lnTo>
                    <a:pt x="75" y="401"/>
                  </a:lnTo>
                  <a:lnTo>
                    <a:pt x="76" y="401"/>
                  </a:lnTo>
                  <a:lnTo>
                    <a:pt x="79" y="401"/>
                  </a:lnTo>
                  <a:lnTo>
                    <a:pt x="78" y="400"/>
                  </a:lnTo>
                  <a:lnTo>
                    <a:pt x="77" y="401"/>
                  </a:lnTo>
                  <a:lnTo>
                    <a:pt x="76" y="400"/>
                  </a:lnTo>
                  <a:lnTo>
                    <a:pt x="76" y="399"/>
                  </a:lnTo>
                  <a:lnTo>
                    <a:pt x="75" y="398"/>
                  </a:lnTo>
                  <a:lnTo>
                    <a:pt x="73" y="397"/>
                  </a:lnTo>
                  <a:lnTo>
                    <a:pt x="73" y="395"/>
                  </a:lnTo>
                  <a:lnTo>
                    <a:pt x="73" y="397"/>
                  </a:lnTo>
                  <a:lnTo>
                    <a:pt x="73" y="398"/>
                  </a:lnTo>
                  <a:lnTo>
                    <a:pt x="72" y="398"/>
                  </a:lnTo>
                  <a:lnTo>
                    <a:pt x="71" y="397"/>
                  </a:lnTo>
                  <a:lnTo>
                    <a:pt x="70" y="397"/>
                  </a:lnTo>
                  <a:lnTo>
                    <a:pt x="70" y="395"/>
                  </a:lnTo>
                  <a:lnTo>
                    <a:pt x="70" y="394"/>
                  </a:lnTo>
                  <a:lnTo>
                    <a:pt x="70" y="393"/>
                  </a:lnTo>
                  <a:lnTo>
                    <a:pt x="70" y="391"/>
                  </a:lnTo>
                  <a:lnTo>
                    <a:pt x="70" y="390"/>
                  </a:lnTo>
                  <a:lnTo>
                    <a:pt x="71" y="389"/>
                  </a:lnTo>
                  <a:lnTo>
                    <a:pt x="71" y="387"/>
                  </a:lnTo>
                  <a:lnTo>
                    <a:pt x="70" y="387"/>
                  </a:lnTo>
                  <a:lnTo>
                    <a:pt x="71" y="387"/>
                  </a:lnTo>
                  <a:lnTo>
                    <a:pt x="72" y="386"/>
                  </a:lnTo>
                  <a:lnTo>
                    <a:pt x="71" y="386"/>
                  </a:lnTo>
                  <a:lnTo>
                    <a:pt x="70" y="387"/>
                  </a:lnTo>
                  <a:lnTo>
                    <a:pt x="69" y="386"/>
                  </a:lnTo>
                  <a:lnTo>
                    <a:pt x="70" y="386"/>
                  </a:lnTo>
                  <a:lnTo>
                    <a:pt x="70" y="385"/>
                  </a:lnTo>
                  <a:lnTo>
                    <a:pt x="70" y="384"/>
                  </a:lnTo>
                  <a:lnTo>
                    <a:pt x="70" y="383"/>
                  </a:lnTo>
                  <a:lnTo>
                    <a:pt x="70" y="382"/>
                  </a:lnTo>
                  <a:lnTo>
                    <a:pt x="70" y="378"/>
                  </a:lnTo>
                  <a:lnTo>
                    <a:pt x="70" y="377"/>
                  </a:lnTo>
                  <a:lnTo>
                    <a:pt x="71" y="376"/>
                  </a:lnTo>
                  <a:lnTo>
                    <a:pt x="71" y="375"/>
                  </a:lnTo>
                  <a:lnTo>
                    <a:pt x="70" y="376"/>
                  </a:lnTo>
                  <a:lnTo>
                    <a:pt x="70" y="377"/>
                  </a:lnTo>
                  <a:lnTo>
                    <a:pt x="69" y="379"/>
                  </a:lnTo>
                  <a:lnTo>
                    <a:pt x="70" y="381"/>
                  </a:lnTo>
                  <a:lnTo>
                    <a:pt x="70" y="382"/>
                  </a:lnTo>
                  <a:lnTo>
                    <a:pt x="69" y="383"/>
                  </a:lnTo>
                  <a:lnTo>
                    <a:pt x="68" y="384"/>
                  </a:lnTo>
                  <a:lnTo>
                    <a:pt x="67" y="384"/>
                  </a:lnTo>
                  <a:lnTo>
                    <a:pt x="67" y="383"/>
                  </a:lnTo>
                  <a:lnTo>
                    <a:pt x="66" y="382"/>
                  </a:lnTo>
                  <a:lnTo>
                    <a:pt x="66" y="383"/>
                  </a:lnTo>
                  <a:lnTo>
                    <a:pt x="66" y="384"/>
                  </a:lnTo>
                  <a:lnTo>
                    <a:pt x="67" y="385"/>
                  </a:lnTo>
                  <a:lnTo>
                    <a:pt x="67" y="386"/>
                  </a:lnTo>
                  <a:lnTo>
                    <a:pt x="67" y="389"/>
                  </a:lnTo>
                  <a:lnTo>
                    <a:pt x="67" y="390"/>
                  </a:lnTo>
                  <a:lnTo>
                    <a:pt x="68" y="391"/>
                  </a:lnTo>
                  <a:lnTo>
                    <a:pt x="68" y="392"/>
                  </a:lnTo>
                  <a:lnTo>
                    <a:pt x="68" y="393"/>
                  </a:lnTo>
                  <a:lnTo>
                    <a:pt x="67" y="394"/>
                  </a:lnTo>
                  <a:lnTo>
                    <a:pt x="66" y="394"/>
                  </a:lnTo>
                  <a:lnTo>
                    <a:pt x="66" y="395"/>
                  </a:lnTo>
                  <a:lnTo>
                    <a:pt x="67" y="395"/>
                  </a:lnTo>
                  <a:lnTo>
                    <a:pt x="66" y="395"/>
                  </a:lnTo>
                  <a:lnTo>
                    <a:pt x="64" y="395"/>
                  </a:lnTo>
                  <a:lnTo>
                    <a:pt x="63" y="394"/>
                  </a:lnTo>
                  <a:lnTo>
                    <a:pt x="61" y="392"/>
                  </a:lnTo>
                  <a:lnTo>
                    <a:pt x="59" y="392"/>
                  </a:lnTo>
                  <a:lnTo>
                    <a:pt x="59" y="391"/>
                  </a:lnTo>
                  <a:lnTo>
                    <a:pt x="58" y="390"/>
                  </a:lnTo>
                  <a:lnTo>
                    <a:pt x="56" y="390"/>
                  </a:lnTo>
                  <a:lnTo>
                    <a:pt x="56" y="389"/>
                  </a:lnTo>
                  <a:lnTo>
                    <a:pt x="56" y="387"/>
                  </a:lnTo>
                  <a:lnTo>
                    <a:pt x="55" y="386"/>
                  </a:lnTo>
                  <a:lnTo>
                    <a:pt x="55" y="385"/>
                  </a:lnTo>
                  <a:lnTo>
                    <a:pt x="54" y="384"/>
                  </a:lnTo>
                  <a:lnTo>
                    <a:pt x="53" y="383"/>
                  </a:lnTo>
                  <a:lnTo>
                    <a:pt x="52" y="381"/>
                  </a:lnTo>
                  <a:lnTo>
                    <a:pt x="50" y="378"/>
                  </a:lnTo>
                  <a:lnTo>
                    <a:pt x="50" y="377"/>
                  </a:lnTo>
                  <a:lnTo>
                    <a:pt x="50" y="376"/>
                  </a:lnTo>
                  <a:lnTo>
                    <a:pt x="50" y="375"/>
                  </a:lnTo>
                  <a:lnTo>
                    <a:pt x="50" y="374"/>
                  </a:lnTo>
                  <a:lnTo>
                    <a:pt x="51" y="373"/>
                  </a:lnTo>
                  <a:lnTo>
                    <a:pt x="52" y="373"/>
                  </a:lnTo>
                  <a:lnTo>
                    <a:pt x="52" y="374"/>
                  </a:lnTo>
                  <a:lnTo>
                    <a:pt x="53" y="374"/>
                  </a:lnTo>
                  <a:lnTo>
                    <a:pt x="54" y="374"/>
                  </a:lnTo>
                  <a:lnTo>
                    <a:pt x="54" y="376"/>
                  </a:lnTo>
                  <a:lnTo>
                    <a:pt x="55" y="376"/>
                  </a:lnTo>
                  <a:lnTo>
                    <a:pt x="54" y="377"/>
                  </a:lnTo>
                  <a:lnTo>
                    <a:pt x="55" y="378"/>
                  </a:lnTo>
                  <a:lnTo>
                    <a:pt x="56" y="378"/>
                  </a:lnTo>
                  <a:lnTo>
                    <a:pt x="58" y="378"/>
                  </a:lnTo>
                  <a:lnTo>
                    <a:pt x="58" y="379"/>
                  </a:lnTo>
                  <a:lnTo>
                    <a:pt x="59" y="381"/>
                  </a:lnTo>
                  <a:lnTo>
                    <a:pt x="61" y="381"/>
                  </a:lnTo>
                  <a:lnTo>
                    <a:pt x="62" y="381"/>
                  </a:lnTo>
                  <a:lnTo>
                    <a:pt x="63" y="381"/>
                  </a:lnTo>
                  <a:lnTo>
                    <a:pt x="66" y="378"/>
                  </a:lnTo>
                  <a:lnTo>
                    <a:pt x="67" y="377"/>
                  </a:lnTo>
                  <a:lnTo>
                    <a:pt x="67" y="376"/>
                  </a:lnTo>
                  <a:lnTo>
                    <a:pt x="68" y="376"/>
                  </a:lnTo>
                  <a:lnTo>
                    <a:pt x="68" y="375"/>
                  </a:lnTo>
                  <a:lnTo>
                    <a:pt x="68" y="374"/>
                  </a:lnTo>
                  <a:lnTo>
                    <a:pt x="68" y="373"/>
                  </a:lnTo>
                  <a:lnTo>
                    <a:pt x="68" y="372"/>
                  </a:lnTo>
                  <a:lnTo>
                    <a:pt x="67" y="373"/>
                  </a:lnTo>
                  <a:lnTo>
                    <a:pt x="66" y="372"/>
                  </a:lnTo>
                  <a:lnTo>
                    <a:pt x="66" y="370"/>
                  </a:lnTo>
                  <a:lnTo>
                    <a:pt x="64" y="370"/>
                  </a:lnTo>
                  <a:lnTo>
                    <a:pt x="63" y="369"/>
                  </a:lnTo>
                  <a:lnTo>
                    <a:pt x="61" y="368"/>
                  </a:lnTo>
                  <a:lnTo>
                    <a:pt x="60" y="367"/>
                  </a:lnTo>
                  <a:lnTo>
                    <a:pt x="60" y="366"/>
                  </a:lnTo>
                  <a:lnTo>
                    <a:pt x="59" y="366"/>
                  </a:lnTo>
                  <a:lnTo>
                    <a:pt x="59" y="365"/>
                  </a:lnTo>
                  <a:lnTo>
                    <a:pt x="59" y="364"/>
                  </a:lnTo>
                  <a:lnTo>
                    <a:pt x="60" y="364"/>
                  </a:lnTo>
                  <a:lnTo>
                    <a:pt x="61" y="365"/>
                  </a:lnTo>
                  <a:lnTo>
                    <a:pt x="61" y="364"/>
                  </a:lnTo>
                  <a:lnTo>
                    <a:pt x="61" y="362"/>
                  </a:lnTo>
                  <a:lnTo>
                    <a:pt x="62" y="361"/>
                  </a:lnTo>
                  <a:lnTo>
                    <a:pt x="61" y="361"/>
                  </a:lnTo>
                  <a:lnTo>
                    <a:pt x="61" y="360"/>
                  </a:lnTo>
                  <a:lnTo>
                    <a:pt x="61" y="361"/>
                  </a:lnTo>
                  <a:lnTo>
                    <a:pt x="60" y="362"/>
                  </a:lnTo>
                  <a:lnTo>
                    <a:pt x="60" y="364"/>
                  </a:lnTo>
                  <a:lnTo>
                    <a:pt x="59" y="364"/>
                  </a:lnTo>
                  <a:lnTo>
                    <a:pt x="58" y="364"/>
                  </a:lnTo>
                  <a:lnTo>
                    <a:pt x="58" y="362"/>
                  </a:lnTo>
                  <a:lnTo>
                    <a:pt x="58" y="361"/>
                  </a:lnTo>
                  <a:lnTo>
                    <a:pt x="59" y="360"/>
                  </a:lnTo>
                  <a:lnTo>
                    <a:pt x="58" y="360"/>
                  </a:lnTo>
                  <a:lnTo>
                    <a:pt x="58" y="361"/>
                  </a:lnTo>
                  <a:lnTo>
                    <a:pt x="56" y="361"/>
                  </a:lnTo>
                  <a:lnTo>
                    <a:pt x="55" y="361"/>
                  </a:lnTo>
                  <a:lnTo>
                    <a:pt x="55" y="360"/>
                  </a:lnTo>
                  <a:lnTo>
                    <a:pt x="54" y="361"/>
                  </a:lnTo>
                  <a:lnTo>
                    <a:pt x="53" y="361"/>
                  </a:lnTo>
                  <a:lnTo>
                    <a:pt x="53" y="359"/>
                  </a:lnTo>
                  <a:lnTo>
                    <a:pt x="54" y="359"/>
                  </a:lnTo>
                  <a:lnTo>
                    <a:pt x="55" y="356"/>
                  </a:lnTo>
                  <a:lnTo>
                    <a:pt x="56" y="356"/>
                  </a:lnTo>
                  <a:lnTo>
                    <a:pt x="58" y="356"/>
                  </a:lnTo>
                  <a:lnTo>
                    <a:pt x="59" y="356"/>
                  </a:lnTo>
                  <a:lnTo>
                    <a:pt x="59" y="355"/>
                  </a:lnTo>
                  <a:lnTo>
                    <a:pt x="58" y="355"/>
                  </a:lnTo>
                  <a:lnTo>
                    <a:pt x="59" y="355"/>
                  </a:lnTo>
                  <a:lnTo>
                    <a:pt x="59" y="353"/>
                  </a:lnTo>
                  <a:lnTo>
                    <a:pt x="58" y="353"/>
                  </a:lnTo>
                  <a:lnTo>
                    <a:pt x="58" y="355"/>
                  </a:lnTo>
                  <a:lnTo>
                    <a:pt x="55" y="355"/>
                  </a:lnTo>
                  <a:lnTo>
                    <a:pt x="54" y="355"/>
                  </a:lnTo>
                  <a:lnTo>
                    <a:pt x="53" y="355"/>
                  </a:lnTo>
                  <a:lnTo>
                    <a:pt x="53" y="356"/>
                  </a:lnTo>
                  <a:lnTo>
                    <a:pt x="52" y="356"/>
                  </a:lnTo>
                  <a:lnTo>
                    <a:pt x="52" y="355"/>
                  </a:lnTo>
                  <a:lnTo>
                    <a:pt x="51" y="353"/>
                  </a:lnTo>
                  <a:lnTo>
                    <a:pt x="51" y="352"/>
                  </a:lnTo>
                  <a:lnTo>
                    <a:pt x="50" y="352"/>
                  </a:lnTo>
                  <a:lnTo>
                    <a:pt x="51" y="351"/>
                  </a:lnTo>
                  <a:lnTo>
                    <a:pt x="50" y="351"/>
                  </a:lnTo>
                  <a:lnTo>
                    <a:pt x="50" y="352"/>
                  </a:lnTo>
                  <a:lnTo>
                    <a:pt x="49" y="351"/>
                  </a:lnTo>
                  <a:lnTo>
                    <a:pt x="49" y="352"/>
                  </a:lnTo>
                  <a:lnTo>
                    <a:pt x="47" y="352"/>
                  </a:lnTo>
                  <a:lnTo>
                    <a:pt x="46" y="351"/>
                  </a:lnTo>
                  <a:lnTo>
                    <a:pt x="46" y="350"/>
                  </a:lnTo>
                  <a:lnTo>
                    <a:pt x="45" y="348"/>
                  </a:lnTo>
                  <a:lnTo>
                    <a:pt x="45" y="349"/>
                  </a:lnTo>
                  <a:lnTo>
                    <a:pt x="45" y="350"/>
                  </a:lnTo>
                  <a:lnTo>
                    <a:pt x="44" y="349"/>
                  </a:lnTo>
                  <a:lnTo>
                    <a:pt x="44" y="347"/>
                  </a:lnTo>
                  <a:lnTo>
                    <a:pt x="43" y="348"/>
                  </a:lnTo>
                  <a:lnTo>
                    <a:pt x="42" y="349"/>
                  </a:lnTo>
                  <a:lnTo>
                    <a:pt x="41" y="349"/>
                  </a:lnTo>
                  <a:lnTo>
                    <a:pt x="40" y="349"/>
                  </a:lnTo>
                  <a:lnTo>
                    <a:pt x="38" y="348"/>
                  </a:lnTo>
                  <a:lnTo>
                    <a:pt x="37" y="349"/>
                  </a:lnTo>
                  <a:lnTo>
                    <a:pt x="37" y="348"/>
                  </a:lnTo>
                  <a:lnTo>
                    <a:pt x="36" y="348"/>
                  </a:lnTo>
                  <a:lnTo>
                    <a:pt x="36" y="347"/>
                  </a:lnTo>
                  <a:lnTo>
                    <a:pt x="36" y="348"/>
                  </a:lnTo>
                  <a:lnTo>
                    <a:pt x="36" y="349"/>
                  </a:lnTo>
                  <a:lnTo>
                    <a:pt x="37" y="350"/>
                  </a:lnTo>
                  <a:lnTo>
                    <a:pt x="37" y="352"/>
                  </a:lnTo>
                  <a:lnTo>
                    <a:pt x="40" y="357"/>
                  </a:lnTo>
                  <a:lnTo>
                    <a:pt x="40" y="358"/>
                  </a:lnTo>
                  <a:lnTo>
                    <a:pt x="40" y="357"/>
                  </a:lnTo>
                  <a:lnTo>
                    <a:pt x="38" y="356"/>
                  </a:lnTo>
                  <a:lnTo>
                    <a:pt x="37" y="355"/>
                  </a:lnTo>
                  <a:lnTo>
                    <a:pt x="37" y="352"/>
                  </a:lnTo>
                  <a:lnTo>
                    <a:pt x="36" y="351"/>
                  </a:lnTo>
                  <a:lnTo>
                    <a:pt x="36" y="350"/>
                  </a:lnTo>
                  <a:lnTo>
                    <a:pt x="35" y="351"/>
                  </a:lnTo>
                  <a:lnTo>
                    <a:pt x="35" y="352"/>
                  </a:lnTo>
                  <a:lnTo>
                    <a:pt x="35" y="353"/>
                  </a:lnTo>
                  <a:lnTo>
                    <a:pt x="36" y="355"/>
                  </a:lnTo>
                  <a:lnTo>
                    <a:pt x="36" y="356"/>
                  </a:lnTo>
                  <a:lnTo>
                    <a:pt x="36" y="357"/>
                  </a:lnTo>
                  <a:lnTo>
                    <a:pt x="37" y="358"/>
                  </a:lnTo>
                  <a:lnTo>
                    <a:pt x="36" y="357"/>
                  </a:lnTo>
                  <a:lnTo>
                    <a:pt x="35" y="356"/>
                  </a:lnTo>
                  <a:lnTo>
                    <a:pt x="34" y="352"/>
                  </a:lnTo>
                  <a:lnTo>
                    <a:pt x="33" y="352"/>
                  </a:lnTo>
                  <a:lnTo>
                    <a:pt x="33" y="351"/>
                  </a:lnTo>
                  <a:lnTo>
                    <a:pt x="33" y="350"/>
                  </a:lnTo>
                  <a:lnTo>
                    <a:pt x="32" y="349"/>
                  </a:lnTo>
                  <a:lnTo>
                    <a:pt x="30" y="348"/>
                  </a:lnTo>
                  <a:lnTo>
                    <a:pt x="30" y="345"/>
                  </a:lnTo>
                  <a:lnTo>
                    <a:pt x="33" y="345"/>
                  </a:lnTo>
                  <a:lnTo>
                    <a:pt x="34" y="344"/>
                  </a:lnTo>
                  <a:lnTo>
                    <a:pt x="35" y="344"/>
                  </a:lnTo>
                  <a:lnTo>
                    <a:pt x="35" y="343"/>
                  </a:lnTo>
                  <a:lnTo>
                    <a:pt x="36" y="342"/>
                  </a:lnTo>
                  <a:lnTo>
                    <a:pt x="35" y="342"/>
                  </a:lnTo>
                  <a:lnTo>
                    <a:pt x="33" y="344"/>
                  </a:lnTo>
                  <a:lnTo>
                    <a:pt x="32" y="344"/>
                  </a:lnTo>
                  <a:lnTo>
                    <a:pt x="30" y="344"/>
                  </a:lnTo>
                  <a:lnTo>
                    <a:pt x="30" y="343"/>
                  </a:lnTo>
                  <a:lnTo>
                    <a:pt x="32" y="341"/>
                  </a:lnTo>
                  <a:lnTo>
                    <a:pt x="33" y="337"/>
                  </a:lnTo>
                  <a:lnTo>
                    <a:pt x="33" y="336"/>
                  </a:lnTo>
                  <a:lnTo>
                    <a:pt x="34" y="336"/>
                  </a:lnTo>
                  <a:lnTo>
                    <a:pt x="35" y="335"/>
                  </a:lnTo>
                  <a:lnTo>
                    <a:pt x="35" y="334"/>
                  </a:lnTo>
                  <a:lnTo>
                    <a:pt x="34" y="334"/>
                  </a:lnTo>
                  <a:lnTo>
                    <a:pt x="34" y="335"/>
                  </a:lnTo>
                  <a:lnTo>
                    <a:pt x="34" y="336"/>
                  </a:lnTo>
                  <a:lnTo>
                    <a:pt x="33" y="336"/>
                  </a:lnTo>
                  <a:lnTo>
                    <a:pt x="33" y="335"/>
                  </a:lnTo>
                  <a:lnTo>
                    <a:pt x="33" y="334"/>
                  </a:lnTo>
                  <a:lnTo>
                    <a:pt x="34" y="331"/>
                  </a:lnTo>
                  <a:lnTo>
                    <a:pt x="34" y="330"/>
                  </a:lnTo>
                  <a:lnTo>
                    <a:pt x="34" y="328"/>
                  </a:lnTo>
                  <a:lnTo>
                    <a:pt x="34" y="330"/>
                  </a:lnTo>
                  <a:lnTo>
                    <a:pt x="34" y="331"/>
                  </a:lnTo>
                  <a:lnTo>
                    <a:pt x="33" y="331"/>
                  </a:lnTo>
                  <a:lnTo>
                    <a:pt x="33" y="332"/>
                  </a:lnTo>
                  <a:lnTo>
                    <a:pt x="32" y="333"/>
                  </a:lnTo>
                  <a:lnTo>
                    <a:pt x="32" y="334"/>
                  </a:lnTo>
                  <a:lnTo>
                    <a:pt x="32" y="336"/>
                  </a:lnTo>
                  <a:lnTo>
                    <a:pt x="32" y="337"/>
                  </a:lnTo>
                  <a:lnTo>
                    <a:pt x="30" y="340"/>
                  </a:lnTo>
                  <a:lnTo>
                    <a:pt x="29" y="342"/>
                  </a:lnTo>
                  <a:lnTo>
                    <a:pt x="27" y="345"/>
                  </a:lnTo>
                  <a:lnTo>
                    <a:pt x="26" y="345"/>
                  </a:lnTo>
                  <a:lnTo>
                    <a:pt x="23" y="343"/>
                  </a:lnTo>
                  <a:lnTo>
                    <a:pt x="23" y="342"/>
                  </a:lnTo>
                  <a:lnTo>
                    <a:pt x="23" y="341"/>
                  </a:lnTo>
                  <a:lnTo>
                    <a:pt x="24" y="341"/>
                  </a:lnTo>
                  <a:lnTo>
                    <a:pt x="26" y="339"/>
                  </a:lnTo>
                  <a:lnTo>
                    <a:pt x="27" y="339"/>
                  </a:lnTo>
                  <a:lnTo>
                    <a:pt x="29" y="337"/>
                  </a:lnTo>
                  <a:lnTo>
                    <a:pt x="28" y="337"/>
                  </a:lnTo>
                  <a:lnTo>
                    <a:pt x="27" y="337"/>
                  </a:lnTo>
                  <a:lnTo>
                    <a:pt x="27" y="336"/>
                  </a:lnTo>
                  <a:lnTo>
                    <a:pt x="26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32"/>
                  </a:lnTo>
                  <a:lnTo>
                    <a:pt x="25" y="331"/>
                  </a:lnTo>
                  <a:lnTo>
                    <a:pt x="24" y="331"/>
                  </a:lnTo>
                  <a:lnTo>
                    <a:pt x="24" y="332"/>
                  </a:lnTo>
                  <a:lnTo>
                    <a:pt x="23" y="333"/>
                  </a:lnTo>
                  <a:lnTo>
                    <a:pt x="23" y="332"/>
                  </a:lnTo>
                  <a:lnTo>
                    <a:pt x="21" y="331"/>
                  </a:lnTo>
                  <a:lnTo>
                    <a:pt x="21" y="330"/>
                  </a:lnTo>
                  <a:lnTo>
                    <a:pt x="21" y="328"/>
                  </a:lnTo>
                  <a:lnTo>
                    <a:pt x="20" y="327"/>
                  </a:lnTo>
                  <a:lnTo>
                    <a:pt x="20" y="326"/>
                  </a:lnTo>
                  <a:lnTo>
                    <a:pt x="19" y="324"/>
                  </a:lnTo>
                  <a:lnTo>
                    <a:pt x="18" y="323"/>
                  </a:lnTo>
                  <a:lnTo>
                    <a:pt x="18" y="325"/>
                  </a:lnTo>
                  <a:lnTo>
                    <a:pt x="20" y="327"/>
                  </a:lnTo>
                  <a:lnTo>
                    <a:pt x="20" y="331"/>
                  </a:lnTo>
                  <a:lnTo>
                    <a:pt x="21" y="333"/>
                  </a:lnTo>
                  <a:lnTo>
                    <a:pt x="21" y="334"/>
                  </a:lnTo>
                  <a:lnTo>
                    <a:pt x="21" y="335"/>
                  </a:lnTo>
                  <a:lnTo>
                    <a:pt x="21" y="340"/>
                  </a:lnTo>
                  <a:lnTo>
                    <a:pt x="21" y="341"/>
                  </a:lnTo>
                  <a:lnTo>
                    <a:pt x="21" y="340"/>
                  </a:lnTo>
                  <a:lnTo>
                    <a:pt x="20" y="339"/>
                  </a:lnTo>
                  <a:lnTo>
                    <a:pt x="18" y="334"/>
                  </a:lnTo>
                  <a:lnTo>
                    <a:pt x="18" y="333"/>
                  </a:lnTo>
                  <a:lnTo>
                    <a:pt x="13" y="330"/>
                  </a:lnTo>
                  <a:lnTo>
                    <a:pt x="13" y="327"/>
                  </a:lnTo>
                  <a:lnTo>
                    <a:pt x="12" y="326"/>
                  </a:lnTo>
                  <a:lnTo>
                    <a:pt x="11" y="325"/>
                  </a:lnTo>
                  <a:lnTo>
                    <a:pt x="11" y="324"/>
                  </a:lnTo>
                  <a:lnTo>
                    <a:pt x="10" y="324"/>
                  </a:lnTo>
                  <a:lnTo>
                    <a:pt x="9" y="323"/>
                  </a:lnTo>
                  <a:lnTo>
                    <a:pt x="8" y="323"/>
                  </a:lnTo>
                  <a:lnTo>
                    <a:pt x="8" y="322"/>
                  </a:lnTo>
                  <a:lnTo>
                    <a:pt x="8" y="320"/>
                  </a:lnTo>
                  <a:lnTo>
                    <a:pt x="6" y="314"/>
                  </a:lnTo>
                  <a:lnTo>
                    <a:pt x="4" y="312"/>
                  </a:lnTo>
                  <a:lnTo>
                    <a:pt x="4" y="309"/>
                  </a:lnTo>
                  <a:lnTo>
                    <a:pt x="3" y="308"/>
                  </a:lnTo>
                  <a:lnTo>
                    <a:pt x="2" y="307"/>
                  </a:lnTo>
                  <a:lnTo>
                    <a:pt x="2" y="306"/>
                  </a:lnTo>
                  <a:lnTo>
                    <a:pt x="1" y="305"/>
                  </a:lnTo>
                  <a:lnTo>
                    <a:pt x="0" y="303"/>
                  </a:lnTo>
                  <a:lnTo>
                    <a:pt x="1" y="303"/>
                  </a:lnTo>
                  <a:lnTo>
                    <a:pt x="1" y="302"/>
                  </a:lnTo>
                  <a:lnTo>
                    <a:pt x="1" y="301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1" y="298"/>
                  </a:lnTo>
                  <a:lnTo>
                    <a:pt x="2" y="297"/>
                  </a:lnTo>
                  <a:lnTo>
                    <a:pt x="2" y="294"/>
                  </a:lnTo>
                  <a:lnTo>
                    <a:pt x="3" y="294"/>
                  </a:lnTo>
                  <a:lnTo>
                    <a:pt x="4" y="294"/>
                  </a:lnTo>
                  <a:lnTo>
                    <a:pt x="6" y="292"/>
                  </a:lnTo>
                  <a:lnTo>
                    <a:pt x="7" y="293"/>
                  </a:lnTo>
                  <a:lnTo>
                    <a:pt x="8" y="293"/>
                  </a:lnTo>
                  <a:lnTo>
                    <a:pt x="8" y="294"/>
                  </a:lnTo>
                  <a:lnTo>
                    <a:pt x="8" y="295"/>
                  </a:lnTo>
                  <a:lnTo>
                    <a:pt x="9" y="295"/>
                  </a:lnTo>
                  <a:lnTo>
                    <a:pt x="10" y="297"/>
                  </a:lnTo>
                  <a:lnTo>
                    <a:pt x="11" y="297"/>
                  </a:lnTo>
                  <a:lnTo>
                    <a:pt x="12" y="297"/>
                  </a:lnTo>
                  <a:lnTo>
                    <a:pt x="13" y="297"/>
                  </a:lnTo>
                  <a:lnTo>
                    <a:pt x="15" y="298"/>
                  </a:lnTo>
                  <a:lnTo>
                    <a:pt x="15" y="300"/>
                  </a:lnTo>
                  <a:lnTo>
                    <a:pt x="16" y="301"/>
                  </a:lnTo>
                  <a:lnTo>
                    <a:pt x="17" y="300"/>
                  </a:lnTo>
                  <a:lnTo>
                    <a:pt x="18" y="300"/>
                  </a:lnTo>
                  <a:lnTo>
                    <a:pt x="18" y="299"/>
                  </a:lnTo>
                  <a:lnTo>
                    <a:pt x="18" y="298"/>
                  </a:lnTo>
                  <a:lnTo>
                    <a:pt x="17" y="294"/>
                  </a:lnTo>
                  <a:lnTo>
                    <a:pt x="16" y="292"/>
                  </a:lnTo>
                  <a:lnTo>
                    <a:pt x="16" y="291"/>
                  </a:lnTo>
                  <a:lnTo>
                    <a:pt x="16" y="282"/>
                  </a:lnTo>
                  <a:lnTo>
                    <a:pt x="16" y="275"/>
                  </a:lnTo>
                  <a:lnTo>
                    <a:pt x="16" y="274"/>
                  </a:lnTo>
                  <a:lnTo>
                    <a:pt x="16" y="272"/>
                  </a:lnTo>
                  <a:lnTo>
                    <a:pt x="17" y="270"/>
                  </a:lnTo>
                  <a:lnTo>
                    <a:pt x="18" y="270"/>
                  </a:lnTo>
                  <a:lnTo>
                    <a:pt x="18" y="269"/>
                  </a:lnTo>
                  <a:lnTo>
                    <a:pt x="18" y="268"/>
                  </a:lnTo>
                  <a:lnTo>
                    <a:pt x="19" y="267"/>
                  </a:lnTo>
                  <a:lnTo>
                    <a:pt x="19" y="266"/>
                  </a:lnTo>
                  <a:lnTo>
                    <a:pt x="19" y="265"/>
                  </a:lnTo>
                  <a:lnTo>
                    <a:pt x="20" y="265"/>
                  </a:lnTo>
                  <a:lnTo>
                    <a:pt x="23" y="266"/>
                  </a:lnTo>
                  <a:lnTo>
                    <a:pt x="25" y="269"/>
                  </a:lnTo>
                  <a:lnTo>
                    <a:pt x="26" y="269"/>
                  </a:lnTo>
                  <a:lnTo>
                    <a:pt x="26" y="270"/>
                  </a:lnTo>
                  <a:lnTo>
                    <a:pt x="26" y="272"/>
                  </a:lnTo>
                  <a:lnTo>
                    <a:pt x="27" y="273"/>
                  </a:lnTo>
                  <a:lnTo>
                    <a:pt x="27" y="272"/>
                  </a:lnTo>
                  <a:lnTo>
                    <a:pt x="27" y="270"/>
                  </a:lnTo>
                  <a:lnTo>
                    <a:pt x="28" y="270"/>
                  </a:lnTo>
                  <a:lnTo>
                    <a:pt x="28" y="269"/>
                  </a:lnTo>
                  <a:lnTo>
                    <a:pt x="29" y="270"/>
                  </a:lnTo>
                  <a:lnTo>
                    <a:pt x="29" y="272"/>
                  </a:lnTo>
                  <a:lnTo>
                    <a:pt x="30" y="272"/>
                  </a:lnTo>
                  <a:lnTo>
                    <a:pt x="30" y="270"/>
                  </a:lnTo>
                  <a:lnTo>
                    <a:pt x="30" y="269"/>
                  </a:lnTo>
                  <a:lnTo>
                    <a:pt x="29" y="268"/>
                  </a:lnTo>
                  <a:lnTo>
                    <a:pt x="30" y="268"/>
                  </a:lnTo>
                  <a:lnTo>
                    <a:pt x="30" y="267"/>
                  </a:lnTo>
                  <a:lnTo>
                    <a:pt x="32" y="266"/>
                  </a:lnTo>
                  <a:lnTo>
                    <a:pt x="32" y="263"/>
                  </a:lnTo>
                  <a:lnTo>
                    <a:pt x="33" y="263"/>
                  </a:lnTo>
                  <a:lnTo>
                    <a:pt x="34" y="263"/>
                  </a:lnTo>
                  <a:lnTo>
                    <a:pt x="35" y="263"/>
                  </a:lnTo>
                  <a:lnTo>
                    <a:pt x="35" y="264"/>
                  </a:lnTo>
                  <a:lnTo>
                    <a:pt x="36" y="264"/>
                  </a:lnTo>
                  <a:lnTo>
                    <a:pt x="36" y="261"/>
                  </a:lnTo>
                  <a:lnTo>
                    <a:pt x="37" y="261"/>
                  </a:lnTo>
                  <a:lnTo>
                    <a:pt x="37" y="260"/>
                  </a:lnTo>
                  <a:lnTo>
                    <a:pt x="37" y="255"/>
                  </a:lnTo>
                  <a:lnTo>
                    <a:pt x="37" y="253"/>
                  </a:lnTo>
                  <a:lnTo>
                    <a:pt x="35" y="252"/>
                  </a:lnTo>
                  <a:lnTo>
                    <a:pt x="35" y="251"/>
                  </a:lnTo>
                  <a:lnTo>
                    <a:pt x="35" y="250"/>
                  </a:lnTo>
                  <a:lnTo>
                    <a:pt x="35" y="249"/>
                  </a:lnTo>
                  <a:lnTo>
                    <a:pt x="35" y="248"/>
                  </a:lnTo>
                  <a:lnTo>
                    <a:pt x="35" y="247"/>
                  </a:lnTo>
                  <a:lnTo>
                    <a:pt x="35" y="245"/>
                  </a:lnTo>
                  <a:lnTo>
                    <a:pt x="34" y="244"/>
                  </a:lnTo>
                  <a:lnTo>
                    <a:pt x="34" y="243"/>
                  </a:lnTo>
                  <a:lnTo>
                    <a:pt x="34" y="240"/>
                  </a:lnTo>
                  <a:lnTo>
                    <a:pt x="35" y="239"/>
                  </a:lnTo>
                  <a:lnTo>
                    <a:pt x="36" y="238"/>
                  </a:lnTo>
                  <a:lnTo>
                    <a:pt x="37" y="236"/>
                  </a:lnTo>
                  <a:lnTo>
                    <a:pt x="37" y="235"/>
                  </a:lnTo>
                  <a:lnTo>
                    <a:pt x="37" y="234"/>
                  </a:lnTo>
                  <a:lnTo>
                    <a:pt x="37" y="233"/>
                  </a:lnTo>
                  <a:lnTo>
                    <a:pt x="37" y="232"/>
                  </a:lnTo>
                  <a:lnTo>
                    <a:pt x="36" y="231"/>
                  </a:lnTo>
                  <a:lnTo>
                    <a:pt x="36" y="230"/>
                  </a:lnTo>
                  <a:lnTo>
                    <a:pt x="36" y="228"/>
                  </a:lnTo>
                  <a:lnTo>
                    <a:pt x="37" y="228"/>
                  </a:lnTo>
                  <a:lnTo>
                    <a:pt x="38" y="228"/>
                  </a:lnTo>
                  <a:lnTo>
                    <a:pt x="40" y="228"/>
                  </a:lnTo>
                  <a:lnTo>
                    <a:pt x="40" y="230"/>
                  </a:lnTo>
                  <a:lnTo>
                    <a:pt x="41" y="230"/>
                  </a:lnTo>
                  <a:lnTo>
                    <a:pt x="42" y="230"/>
                  </a:lnTo>
                  <a:lnTo>
                    <a:pt x="43" y="228"/>
                  </a:lnTo>
                  <a:lnTo>
                    <a:pt x="44" y="228"/>
                  </a:lnTo>
                  <a:lnTo>
                    <a:pt x="45" y="225"/>
                  </a:lnTo>
                  <a:lnTo>
                    <a:pt x="45" y="224"/>
                  </a:lnTo>
                  <a:lnTo>
                    <a:pt x="45" y="220"/>
                  </a:lnTo>
                  <a:lnTo>
                    <a:pt x="45" y="219"/>
                  </a:lnTo>
                  <a:lnTo>
                    <a:pt x="45" y="218"/>
                  </a:lnTo>
                  <a:lnTo>
                    <a:pt x="45" y="217"/>
                  </a:lnTo>
                  <a:lnTo>
                    <a:pt x="46" y="216"/>
                  </a:lnTo>
                  <a:lnTo>
                    <a:pt x="46" y="215"/>
                  </a:lnTo>
                  <a:lnTo>
                    <a:pt x="46" y="213"/>
                  </a:lnTo>
                  <a:lnTo>
                    <a:pt x="46" y="211"/>
                  </a:lnTo>
                  <a:lnTo>
                    <a:pt x="47" y="203"/>
                  </a:lnTo>
                  <a:lnTo>
                    <a:pt x="47" y="202"/>
                  </a:lnTo>
                  <a:lnTo>
                    <a:pt x="46" y="201"/>
                  </a:lnTo>
                  <a:lnTo>
                    <a:pt x="45" y="200"/>
                  </a:lnTo>
                  <a:lnTo>
                    <a:pt x="44" y="196"/>
                  </a:lnTo>
                  <a:lnTo>
                    <a:pt x="44" y="194"/>
                  </a:lnTo>
                  <a:lnTo>
                    <a:pt x="44" y="193"/>
                  </a:lnTo>
                  <a:lnTo>
                    <a:pt x="44" y="192"/>
                  </a:lnTo>
                  <a:lnTo>
                    <a:pt x="43" y="191"/>
                  </a:lnTo>
                  <a:lnTo>
                    <a:pt x="43" y="190"/>
                  </a:lnTo>
                  <a:lnTo>
                    <a:pt x="43" y="189"/>
                  </a:lnTo>
                  <a:lnTo>
                    <a:pt x="43" y="188"/>
                  </a:lnTo>
                  <a:lnTo>
                    <a:pt x="43" y="186"/>
                  </a:lnTo>
                  <a:lnTo>
                    <a:pt x="44" y="186"/>
                  </a:lnTo>
                  <a:lnTo>
                    <a:pt x="45" y="186"/>
                  </a:lnTo>
                  <a:lnTo>
                    <a:pt x="46" y="188"/>
                  </a:lnTo>
                  <a:lnTo>
                    <a:pt x="46" y="189"/>
                  </a:lnTo>
                  <a:lnTo>
                    <a:pt x="47" y="190"/>
                  </a:lnTo>
                  <a:lnTo>
                    <a:pt x="47" y="191"/>
                  </a:lnTo>
                  <a:lnTo>
                    <a:pt x="49" y="191"/>
                  </a:lnTo>
                  <a:lnTo>
                    <a:pt x="50" y="191"/>
                  </a:lnTo>
                  <a:lnTo>
                    <a:pt x="51" y="191"/>
                  </a:lnTo>
                  <a:lnTo>
                    <a:pt x="51" y="190"/>
                  </a:lnTo>
                  <a:lnTo>
                    <a:pt x="52" y="191"/>
                  </a:lnTo>
                  <a:lnTo>
                    <a:pt x="53" y="191"/>
                  </a:lnTo>
                  <a:lnTo>
                    <a:pt x="53" y="190"/>
                  </a:lnTo>
                  <a:lnTo>
                    <a:pt x="54" y="189"/>
                  </a:lnTo>
                  <a:lnTo>
                    <a:pt x="55" y="189"/>
                  </a:lnTo>
                  <a:lnTo>
                    <a:pt x="58" y="190"/>
                  </a:lnTo>
                  <a:lnTo>
                    <a:pt x="59" y="190"/>
                  </a:lnTo>
                  <a:lnTo>
                    <a:pt x="60" y="192"/>
                  </a:lnTo>
                  <a:lnTo>
                    <a:pt x="61" y="192"/>
                  </a:lnTo>
                  <a:lnTo>
                    <a:pt x="64" y="192"/>
                  </a:lnTo>
                  <a:lnTo>
                    <a:pt x="66" y="192"/>
                  </a:lnTo>
                  <a:lnTo>
                    <a:pt x="67" y="192"/>
                  </a:lnTo>
                  <a:lnTo>
                    <a:pt x="68" y="193"/>
                  </a:lnTo>
                  <a:lnTo>
                    <a:pt x="70" y="194"/>
                  </a:lnTo>
                  <a:lnTo>
                    <a:pt x="71" y="194"/>
                  </a:lnTo>
                  <a:lnTo>
                    <a:pt x="71" y="196"/>
                  </a:lnTo>
                  <a:lnTo>
                    <a:pt x="72" y="196"/>
                  </a:lnTo>
                  <a:lnTo>
                    <a:pt x="73" y="196"/>
                  </a:lnTo>
                  <a:lnTo>
                    <a:pt x="73" y="194"/>
                  </a:lnTo>
                  <a:lnTo>
                    <a:pt x="73" y="193"/>
                  </a:lnTo>
                  <a:lnTo>
                    <a:pt x="73" y="192"/>
                  </a:lnTo>
                  <a:lnTo>
                    <a:pt x="76" y="190"/>
                  </a:lnTo>
                  <a:lnTo>
                    <a:pt x="76" y="189"/>
                  </a:lnTo>
                  <a:lnTo>
                    <a:pt x="76" y="188"/>
                  </a:lnTo>
                  <a:lnTo>
                    <a:pt x="77" y="186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9" y="178"/>
                  </a:lnTo>
                  <a:lnTo>
                    <a:pt x="79" y="176"/>
                  </a:lnTo>
                  <a:lnTo>
                    <a:pt x="79" y="175"/>
                  </a:lnTo>
                  <a:lnTo>
                    <a:pt x="80" y="175"/>
                  </a:lnTo>
                  <a:lnTo>
                    <a:pt x="80" y="174"/>
                  </a:lnTo>
                  <a:lnTo>
                    <a:pt x="81" y="173"/>
                  </a:lnTo>
                  <a:lnTo>
                    <a:pt x="81" y="172"/>
                  </a:lnTo>
                  <a:lnTo>
                    <a:pt x="81" y="171"/>
                  </a:lnTo>
                  <a:lnTo>
                    <a:pt x="83" y="171"/>
                  </a:lnTo>
                  <a:lnTo>
                    <a:pt x="83" y="169"/>
                  </a:lnTo>
                  <a:lnTo>
                    <a:pt x="84" y="169"/>
                  </a:lnTo>
                  <a:lnTo>
                    <a:pt x="84" y="167"/>
                  </a:lnTo>
                  <a:lnTo>
                    <a:pt x="85" y="166"/>
                  </a:lnTo>
                  <a:lnTo>
                    <a:pt x="86" y="165"/>
                  </a:lnTo>
                  <a:lnTo>
                    <a:pt x="87" y="164"/>
                  </a:lnTo>
                  <a:lnTo>
                    <a:pt x="87" y="161"/>
                  </a:lnTo>
                  <a:lnTo>
                    <a:pt x="87" y="160"/>
                  </a:lnTo>
                  <a:lnTo>
                    <a:pt x="88" y="160"/>
                  </a:lnTo>
                  <a:lnTo>
                    <a:pt x="89" y="160"/>
                  </a:lnTo>
                  <a:lnTo>
                    <a:pt x="90" y="159"/>
                  </a:lnTo>
                  <a:lnTo>
                    <a:pt x="90" y="158"/>
                  </a:lnTo>
                  <a:lnTo>
                    <a:pt x="90" y="157"/>
                  </a:lnTo>
                  <a:lnTo>
                    <a:pt x="90" y="156"/>
                  </a:lnTo>
                  <a:lnTo>
                    <a:pt x="93" y="155"/>
                  </a:lnTo>
                  <a:lnTo>
                    <a:pt x="93" y="153"/>
                  </a:lnTo>
                  <a:lnTo>
                    <a:pt x="94" y="150"/>
                  </a:lnTo>
                  <a:lnTo>
                    <a:pt x="94" y="149"/>
                  </a:lnTo>
                  <a:lnTo>
                    <a:pt x="95" y="148"/>
                  </a:lnTo>
                  <a:lnTo>
                    <a:pt x="95" y="146"/>
                  </a:lnTo>
                  <a:lnTo>
                    <a:pt x="95" y="144"/>
                  </a:lnTo>
                  <a:lnTo>
                    <a:pt x="94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89" y="141"/>
                  </a:lnTo>
                  <a:lnTo>
                    <a:pt x="89" y="140"/>
                  </a:lnTo>
                  <a:lnTo>
                    <a:pt x="89" y="139"/>
                  </a:lnTo>
                  <a:lnTo>
                    <a:pt x="90" y="132"/>
                  </a:lnTo>
                  <a:lnTo>
                    <a:pt x="92" y="131"/>
                  </a:lnTo>
                  <a:lnTo>
                    <a:pt x="93" y="130"/>
                  </a:lnTo>
                  <a:lnTo>
                    <a:pt x="94" y="128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7" y="128"/>
                  </a:lnTo>
                  <a:lnTo>
                    <a:pt x="97" y="127"/>
                  </a:lnTo>
                  <a:lnTo>
                    <a:pt x="98" y="126"/>
                  </a:lnTo>
                  <a:lnTo>
                    <a:pt x="99" y="125"/>
                  </a:lnTo>
                  <a:lnTo>
                    <a:pt x="101" y="125"/>
                  </a:lnTo>
                  <a:lnTo>
                    <a:pt x="101" y="124"/>
                  </a:lnTo>
                  <a:lnTo>
                    <a:pt x="104" y="118"/>
                  </a:lnTo>
                  <a:lnTo>
                    <a:pt x="105" y="118"/>
                  </a:lnTo>
                  <a:lnTo>
                    <a:pt x="106" y="118"/>
                  </a:lnTo>
                  <a:lnTo>
                    <a:pt x="106" y="117"/>
                  </a:lnTo>
                  <a:lnTo>
                    <a:pt x="106" y="116"/>
                  </a:lnTo>
                  <a:lnTo>
                    <a:pt x="105" y="113"/>
                  </a:lnTo>
                  <a:lnTo>
                    <a:pt x="105" y="111"/>
                  </a:lnTo>
                  <a:lnTo>
                    <a:pt x="105" y="110"/>
                  </a:lnTo>
                  <a:lnTo>
                    <a:pt x="106" y="110"/>
                  </a:lnTo>
                  <a:lnTo>
                    <a:pt x="107" y="109"/>
                  </a:lnTo>
                  <a:lnTo>
                    <a:pt x="109" y="109"/>
                  </a:lnTo>
                  <a:lnTo>
                    <a:pt x="110" y="107"/>
                  </a:lnTo>
                  <a:lnTo>
                    <a:pt x="111" y="106"/>
                  </a:lnTo>
                  <a:lnTo>
                    <a:pt x="111" y="105"/>
                  </a:lnTo>
                  <a:lnTo>
                    <a:pt x="111" y="104"/>
                  </a:lnTo>
                  <a:lnTo>
                    <a:pt x="110" y="104"/>
                  </a:lnTo>
                  <a:lnTo>
                    <a:pt x="109" y="102"/>
                  </a:lnTo>
                  <a:lnTo>
                    <a:pt x="109" y="100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7" y="98"/>
                  </a:lnTo>
                  <a:lnTo>
                    <a:pt x="107" y="97"/>
                  </a:lnTo>
                  <a:lnTo>
                    <a:pt x="107" y="96"/>
                  </a:lnTo>
                  <a:lnTo>
                    <a:pt x="107" y="93"/>
                  </a:lnTo>
                  <a:lnTo>
                    <a:pt x="107" y="92"/>
                  </a:lnTo>
                  <a:lnTo>
                    <a:pt x="107" y="91"/>
                  </a:lnTo>
                  <a:lnTo>
                    <a:pt x="109" y="90"/>
                  </a:lnTo>
                  <a:lnTo>
                    <a:pt x="107" y="90"/>
                  </a:lnTo>
                  <a:lnTo>
                    <a:pt x="107" y="88"/>
                  </a:lnTo>
                  <a:lnTo>
                    <a:pt x="107" y="86"/>
                  </a:lnTo>
                  <a:lnTo>
                    <a:pt x="109" y="86"/>
                  </a:lnTo>
                  <a:lnTo>
                    <a:pt x="110" y="85"/>
                  </a:lnTo>
                  <a:lnTo>
                    <a:pt x="110" y="84"/>
                  </a:lnTo>
                  <a:lnTo>
                    <a:pt x="110" y="83"/>
                  </a:lnTo>
                  <a:lnTo>
                    <a:pt x="110" y="82"/>
                  </a:lnTo>
                  <a:lnTo>
                    <a:pt x="111" y="81"/>
                  </a:lnTo>
                  <a:lnTo>
                    <a:pt x="112" y="81"/>
                  </a:lnTo>
                  <a:lnTo>
                    <a:pt x="113" y="80"/>
                  </a:lnTo>
                  <a:lnTo>
                    <a:pt x="114" y="80"/>
                  </a:lnTo>
                  <a:lnTo>
                    <a:pt x="115" y="80"/>
                  </a:lnTo>
                  <a:lnTo>
                    <a:pt x="116" y="80"/>
                  </a:lnTo>
                  <a:lnTo>
                    <a:pt x="118" y="80"/>
                  </a:lnTo>
                  <a:lnTo>
                    <a:pt x="120" y="79"/>
                  </a:lnTo>
                  <a:lnTo>
                    <a:pt x="121" y="77"/>
                  </a:lnTo>
                  <a:lnTo>
                    <a:pt x="122" y="76"/>
                  </a:lnTo>
                  <a:lnTo>
                    <a:pt x="123" y="75"/>
                  </a:lnTo>
                  <a:lnTo>
                    <a:pt x="123" y="73"/>
                  </a:lnTo>
                  <a:lnTo>
                    <a:pt x="125" y="73"/>
                  </a:lnTo>
                  <a:lnTo>
                    <a:pt x="127" y="73"/>
                  </a:lnTo>
                  <a:lnTo>
                    <a:pt x="128" y="73"/>
                  </a:lnTo>
                  <a:lnTo>
                    <a:pt x="128" y="72"/>
                  </a:lnTo>
                  <a:lnTo>
                    <a:pt x="129" y="71"/>
                  </a:lnTo>
                  <a:lnTo>
                    <a:pt x="131" y="69"/>
                  </a:lnTo>
                  <a:lnTo>
                    <a:pt x="132" y="69"/>
                  </a:lnTo>
                  <a:lnTo>
                    <a:pt x="133" y="67"/>
                  </a:lnTo>
                  <a:lnTo>
                    <a:pt x="135" y="66"/>
                  </a:lnTo>
                  <a:lnTo>
                    <a:pt x="136" y="65"/>
                  </a:lnTo>
                  <a:lnTo>
                    <a:pt x="138" y="65"/>
                  </a:lnTo>
                  <a:lnTo>
                    <a:pt x="139" y="64"/>
                  </a:lnTo>
                  <a:lnTo>
                    <a:pt x="140" y="63"/>
                  </a:lnTo>
                  <a:lnTo>
                    <a:pt x="141" y="59"/>
                  </a:lnTo>
                  <a:lnTo>
                    <a:pt x="144" y="57"/>
                  </a:lnTo>
                  <a:lnTo>
                    <a:pt x="146" y="56"/>
                  </a:lnTo>
                  <a:lnTo>
                    <a:pt x="148" y="55"/>
                  </a:lnTo>
                  <a:lnTo>
                    <a:pt x="158" y="52"/>
                  </a:lnTo>
                  <a:lnTo>
                    <a:pt x="161" y="54"/>
                  </a:lnTo>
                  <a:lnTo>
                    <a:pt x="162" y="54"/>
                  </a:lnTo>
                  <a:lnTo>
                    <a:pt x="163" y="52"/>
                  </a:lnTo>
                  <a:lnTo>
                    <a:pt x="164" y="51"/>
                  </a:lnTo>
                  <a:lnTo>
                    <a:pt x="165" y="50"/>
                  </a:lnTo>
                  <a:lnTo>
                    <a:pt x="165" y="51"/>
                  </a:lnTo>
                  <a:lnTo>
                    <a:pt x="166" y="51"/>
                  </a:lnTo>
                  <a:lnTo>
                    <a:pt x="167" y="51"/>
                  </a:lnTo>
                  <a:lnTo>
                    <a:pt x="167" y="50"/>
                  </a:lnTo>
                  <a:lnTo>
                    <a:pt x="168" y="50"/>
                  </a:lnTo>
                  <a:lnTo>
                    <a:pt x="170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2" y="52"/>
                  </a:lnTo>
                  <a:lnTo>
                    <a:pt x="173" y="54"/>
                  </a:lnTo>
                  <a:lnTo>
                    <a:pt x="174" y="55"/>
                  </a:lnTo>
                  <a:lnTo>
                    <a:pt x="175" y="56"/>
                  </a:lnTo>
                  <a:lnTo>
                    <a:pt x="174" y="56"/>
                  </a:lnTo>
                  <a:lnTo>
                    <a:pt x="174" y="57"/>
                  </a:lnTo>
                  <a:lnTo>
                    <a:pt x="174" y="58"/>
                  </a:lnTo>
                  <a:lnTo>
                    <a:pt x="175" y="58"/>
                  </a:lnTo>
                  <a:lnTo>
                    <a:pt x="180" y="60"/>
                  </a:lnTo>
                  <a:lnTo>
                    <a:pt x="181" y="61"/>
                  </a:lnTo>
                  <a:lnTo>
                    <a:pt x="182" y="61"/>
                  </a:lnTo>
                  <a:lnTo>
                    <a:pt x="183" y="61"/>
                  </a:lnTo>
                  <a:lnTo>
                    <a:pt x="184" y="61"/>
                  </a:lnTo>
                  <a:lnTo>
                    <a:pt x="184" y="60"/>
                  </a:lnTo>
                  <a:lnTo>
                    <a:pt x="185" y="60"/>
                  </a:lnTo>
                  <a:lnTo>
                    <a:pt x="184" y="59"/>
                  </a:lnTo>
                  <a:lnTo>
                    <a:pt x="183" y="58"/>
                  </a:lnTo>
                  <a:lnTo>
                    <a:pt x="183" y="57"/>
                  </a:lnTo>
                  <a:lnTo>
                    <a:pt x="182" y="56"/>
                  </a:lnTo>
                  <a:lnTo>
                    <a:pt x="176" y="48"/>
                  </a:lnTo>
                  <a:lnTo>
                    <a:pt x="175" y="47"/>
                  </a:lnTo>
                  <a:lnTo>
                    <a:pt x="175" y="46"/>
                  </a:lnTo>
                  <a:lnTo>
                    <a:pt x="176" y="44"/>
                  </a:lnTo>
                  <a:lnTo>
                    <a:pt x="175" y="44"/>
                  </a:lnTo>
                  <a:lnTo>
                    <a:pt x="175" y="43"/>
                  </a:lnTo>
                  <a:lnTo>
                    <a:pt x="175" y="42"/>
                  </a:lnTo>
                  <a:lnTo>
                    <a:pt x="175" y="41"/>
                  </a:lnTo>
                  <a:lnTo>
                    <a:pt x="175" y="40"/>
                  </a:lnTo>
                  <a:lnTo>
                    <a:pt x="175" y="39"/>
                  </a:lnTo>
                  <a:lnTo>
                    <a:pt x="176" y="38"/>
                  </a:lnTo>
                  <a:lnTo>
                    <a:pt x="178" y="38"/>
                  </a:lnTo>
                  <a:lnTo>
                    <a:pt x="179" y="37"/>
                  </a:lnTo>
                  <a:lnTo>
                    <a:pt x="180" y="35"/>
                  </a:lnTo>
                  <a:lnTo>
                    <a:pt x="180" y="34"/>
                  </a:lnTo>
                  <a:lnTo>
                    <a:pt x="181" y="34"/>
                  </a:lnTo>
                  <a:lnTo>
                    <a:pt x="182" y="34"/>
                  </a:lnTo>
                  <a:lnTo>
                    <a:pt x="182" y="33"/>
                  </a:lnTo>
                  <a:lnTo>
                    <a:pt x="183" y="32"/>
                  </a:lnTo>
                  <a:lnTo>
                    <a:pt x="184" y="32"/>
                  </a:lnTo>
                  <a:lnTo>
                    <a:pt x="184" y="31"/>
                  </a:lnTo>
                  <a:lnTo>
                    <a:pt x="187" y="30"/>
                  </a:lnTo>
                  <a:lnTo>
                    <a:pt x="188" y="29"/>
                  </a:lnTo>
                  <a:lnTo>
                    <a:pt x="188" y="27"/>
                  </a:lnTo>
                  <a:lnTo>
                    <a:pt x="189" y="27"/>
                  </a:lnTo>
                  <a:lnTo>
                    <a:pt x="190" y="27"/>
                  </a:lnTo>
                  <a:lnTo>
                    <a:pt x="191" y="27"/>
                  </a:lnTo>
                  <a:lnTo>
                    <a:pt x="191" y="29"/>
                  </a:lnTo>
                  <a:lnTo>
                    <a:pt x="192" y="27"/>
                  </a:lnTo>
                  <a:lnTo>
                    <a:pt x="192" y="26"/>
                  </a:lnTo>
                  <a:lnTo>
                    <a:pt x="192" y="25"/>
                  </a:lnTo>
                  <a:lnTo>
                    <a:pt x="193" y="24"/>
                  </a:lnTo>
                  <a:lnTo>
                    <a:pt x="193" y="23"/>
                  </a:lnTo>
                  <a:lnTo>
                    <a:pt x="191" y="21"/>
                  </a:lnTo>
                  <a:lnTo>
                    <a:pt x="191" y="19"/>
                  </a:lnTo>
                  <a:lnTo>
                    <a:pt x="191" y="18"/>
                  </a:lnTo>
                  <a:lnTo>
                    <a:pt x="192" y="15"/>
                  </a:lnTo>
                  <a:lnTo>
                    <a:pt x="192" y="14"/>
                  </a:lnTo>
                  <a:lnTo>
                    <a:pt x="193" y="13"/>
                  </a:lnTo>
                  <a:lnTo>
                    <a:pt x="194" y="13"/>
                  </a:lnTo>
                  <a:lnTo>
                    <a:pt x="194" y="12"/>
                  </a:lnTo>
                  <a:lnTo>
                    <a:pt x="196" y="12"/>
                  </a:lnTo>
                  <a:lnTo>
                    <a:pt x="197" y="10"/>
                  </a:lnTo>
                  <a:lnTo>
                    <a:pt x="197" y="8"/>
                  </a:lnTo>
                  <a:lnTo>
                    <a:pt x="197" y="7"/>
                  </a:lnTo>
                  <a:lnTo>
                    <a:pt x="197" y="6"/>
                  </a:lnTo>
                  <a:lnTo>
                    <a:pt x="198" y="6"/>
                  </a:lnTo>
                  <a:lnTo>
                    <a:pt x="198" y="5"/>
                  </a:lnTo>
                  <a:lnTo>
                    <a:pt x="199" y="4"/>
                  </a:lnTo>
                  <a:lnTo>
                    <a:pt x="199" y="2"/>
                  </a:lnTo>
                  <a:lnTo>
                    <a:pt x="199" y="1"/>
                  </a:lnTo>
                  <a:lnTo>
                    <a:pt x="200" y="0"/>
                  </a:lnTo>
                  <a:lnTo>
                    <a:pt x="201" y="1"/>
                  </a:lnTo>
                  <a:lnTo>
                    <a:pt x="202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33" name="Freeform 1538">
              <a:extLst>
                <a:ext uri="{FF2B5EF4-FFF2-40B4-BE49-F238E27FC236}">
                  <a16:creationId xmlns:a16="http://schemas.microsoft.com/office/drawing/2014/main" id="{BB291ED8-A3F6-0D40-992C-7114D35BE7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9150" y="4455726"/>
              <a:ext cx="647033" cy="498320"/>
            </a:xfrm>
            <a:custGeom>
              <a:avLst/>
              <a:gdLst>
                <a:gd name="T0" fmla="*/ 493 w 496"/>
                <a:gd name="T1" fmla="*/ 377 h 382"/>
                <a:gd name="T2" fmla="*/ 380 w 496"/>
                <a:gd name="T3" fmla="*/ 348 h 382"/>
                <a:gd name="T4" fmla="*/ 419 w 496"/>
                <a:gd name="T5" fmla="*/ 340 h 382"/>
                <a:gd name="T6" fmla="*/ 376 w 496"/>
                <a:gd name="T7" fmla="*/ 325 h 382"/>
                <a:gd name="T8" fmla="*/ 372 w 496"/>
                <a:gd name="T9" fmla="*/ 307 h 382"/>
                <a:gd name="T10" fmla="*/ 353 w 496"/>
                <a:gd name="T11" fmla="*/ 301 h 382"/>
                <a:gd name="T12" fmla="*/ 448 w 496"/>
                <a:gd name="T13" fmla="*/ 290 h 382"/>
                <a:gd name="T14" fmla="*/ 433 w 496"/>
                <a:gd name="T15" fmla="*/ 287 h 382"/>
                <a:gd name="T16" fmla="*/ 380 w 496"/>
                <a:gd name="T17" fmla="*/ 266 h 382"/>
                <a:gd name="T18" fmla="*/ 96 w 496"/>
                <a:gd name="T19" fmla="*/ 266 h 382"/>
                <a:gd name="T20" fmla="*/ 265 w 496"/>
                <a:gd name="T21" fmla="*/ 158 h 382"/>
                <a:gd name="T22" fmla="*/ 249 w 496"/>
                <a:gd name="T23" fmla="*/ 149 h 382"/>
                <a:gd name="T24" fmla="*/ 308 w 496"/>
                <a:gd name="T25" fmla="*/ 133 h 382"/>
                <a:gd name="T26" fmla="*/ 194 w 496"/>
                <a:gd name="T27" fmla="*/ 124 h 382"/>
                <a:gd name="T28" fmla="*/ 424 w 496"/>
                <a:gd name="T29" fmla="*/ 134 h 382"/>
                <a:gd name="T30" fmla="*/ 398 w 496"/>
                <a:gd name="T31" fmla="*/ 157 h 382"/>
                <a:gd name="T32" fmla="*/ 362 w 496"/>
                <a:gd name="T33" fmla="*/ 181 h 382"/>
                <a:gd name="T34" fmla="*/ 320 w 496"/>
                <a:gd name="T35" fmla="*/ 178 h 382"/>
                <a:gd name="T36" fmla="*/ 287 w 496"/>
                <a:gd name="T37" fmla="*/ 168 h 382"/>
                <a:gd name="T38" fmla="*/ 317 w 496"/>
                <a:gd name="T39" fmla="*/ 158 h 382"/>
                <a:gd name="T40" fmla="*/ 341 w 496"/>
                <a:gd name="T41" fmla="*/ 141 h 382"/>
                <a:gd name="T42" fmla="*/ 364 w 496"/>
                <a:gd name="T43" fmla="*/ 158 h 382"/>
                <a:gd name="T44" fmla="*/ 397 w 496"/>
                <a:gd name="T45" fmla="*/ 134 h 382"/>
                <a:gd name="T46" fmla="*/ 411 w 496"/>
                <a:gd name="T47" fmla="*/ 111 h 382"/>
                <a:gd name="T48" fmla="*/ 474 w 496"/>
                <a:gd name="T49" fmla="*/ 104 h 382"/>
                <a:gd name="T50" fmla="*/ 101 w 496"/>
                <a:gd name="T51" fmla="*/ 74 h 382"/>
                <a:gd name="T52" fmla="*/ 376 w 496"/>
                <a:gd name="T53" fmla="*/ 59 h 382"/>
                <a:gd name="T54" fmla="*/ 14 w 496"/>
                <a:gd name="T55" fmla="*/ 48 h 382"/>
                <a:gd name="T56" fmla="*/ 99 w 496"/>
                <a:gd name="T57" fmla="*/ 79 h 382"/>
                <a:gd name="T58" fmla="*/ 137 w 496"/>
                <a:gd name="T59" fmla="*/ 99 h 382"/>
                <a:gd name="T60" fmla="*/ 184 w 496"/>
                <a:gd name="T61" fmla="*/ 140 h 382"/>
                <a:gd name="T62" fmla="*/ 215 w 496"/>
                <a:gd name="T63" fmla="*/ 165 h 382"/>
                <a:gd name="T64" fmla="*/ 260 w 496"/>
                <a:gd name="T65" fmla="*/ 193 h 382"/>
                <a:gd name="T66" fmla="*/ 234 w 496"/>
                <a:gd name="T67" fmla="*/ 224 h 382"/>
                <a:gd name="T68" fmla="*/ 260 w 496"/>
                <a:gd name="T69" fmla="*/ 247 h 382"/>
                <a:gd name="T70" fmla="*/ 286 w 496"/>
                <a:gd name="T71" fmla="*/ 289 h 382"/>
                <a:gd name="T72" fmla="*/ 310 w 496"/>
                <a:gd name="T73" fmla="*/ 305 h 382"/>
                <a:gd name="T74" fmla="*/ 345 w 496"/>
                <a:gd name="T75" fmla="*/ 330 h 382"/>
                <a:gd name="T76" fmla="*/ 356 w 496"/>
                <a:gd name="T77" fmla="*/ 341 h 382"/>
                <a:gd name="T78" fmla="*/ 335 w 496"/>
                <a:gd name="T79" fmla="*/ 347 h 382"/>
                <a:gd name="T80" fmla="*/ 315 w 496"/>
                <a:gd name="T81" fmla="*/ 336 h 382"/>
                <a:gd name="T82" fmla="*/ 277 w 496"/>
                <a:gd name="T83" fmla="*/ 331 h 382"/>
                <a:gd name="T84" fmla="*/ 247 w 496"/>
                <a:gd name="T85" fmla="*/ 318 h 382"/>
                <a:gd name="T86" fmla="*/ 227 w 496"/>
                <a:gd name="T87" fmla="*/ 290 h 382"/>
                <a:gd name="T88" fmla="*/ 195 w 496"/>
                <a:gd name="T89" fmla="*/ 256 h 382"/>
                <a:gd name="T90" fmla="*/ 157 w 496"/>
                <a:gd name="T91" fmla="*/ 241 h 382"/>
                <a:gd name="T92" fmla="*/ 136 w 496"/>
                <a:gd name="T93" fmla="*/ 238 h 382"/>
                <a:gd name="T94" fmla="*/ 125 w 496"/>
                <a:gd name="T95" fmla="*/ 241 h 382"/>
                <a:gd name="T96" fmla="*/ 106 w 496"/>
                <a:gd name="T97" fmla="*/ 250 h 382"/>
                <a:gd name="T98" fmla="*/ 56 w 496"/>
                <a:gd name="T99" fmla="*/ 256 h 382"/>
                <a:gd name="T100" fmla="*/ 93 w 496"/>
                <a:gd name="T101" fmla="*/ 287 h 382"/>
                <a:gd name="T102" fmla="*/ 30 w 496"/>
                <a:gd name="T103" fmla="*/ 295 h 382"/>
                <a:gd name="T104" fmla="*/ 0 w 496"/>
                <a:gd name="T105" fmla="*/ 199 h 382"/>
                <a:gd name="T106" fmla="*/ 384 w 496"/>
                <a:gd name="T107" fmla="*/ 54 h 382"/>
                <a:gd name="T108" fmla="*/ 430 w 496"/>
                <a:gd name="T109" fmla="*/ 86 h 382"/>
                <a:gd name="T110" fmla="*/ 456 w 496"/>
                <a:gd name="T111" fmla="*/ 115 h 382"/>
                <a:gd name="T112" fmla="*/ 439 w 496"/>
                <a:gd name="T113" fmla="*/ 105 h 382"/>
                <a:gd name="T114" fmla="*/ 381 w 496"/>
                <a:gd name="T115" fmla="*/ 57 h 382"/>
                <a:gd name="T116" fmla="*/ 356 w 496"/>
                <a:gd name="T117" fmla="*/ 43 h 382"/>
                <a:gd name="T118" fmla="*/ 225 w 496"/>
                <a:gd name="T119" fmla="*/ 23 h 382"/>
                <a:gd name="T120" fmla="*/ 226 w 496"/>
                <a:gd name="T121" fmla="*/ 32 h 382"/>
                <a:gd name="T122" fmla="*/ 72 w 496"/>
                <a:gd name="T123" fmla="*/ 1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6" h="382">
                  <a:moveTo>
                    <a:pt x="461" y="377"/>
                  </a:moveTo>
                  <a:lnTo>
                    <a:pt x="462" y="377"/>
                  </a:lnTo>
                  <a:lnTo>
                    <a:pt x="463" y="377"/>
                  </a:lnTo>
                  <a:lnTo>
                    <a:pt x="464" y="377"/>
                  </a:lnTo>
                  <a:lnTo>
                    <a:pt x="465" y="378"/>
                  </a:lnTo>
                  <a:lnTo>
                    <a:pt x="466" y="378"/>
                  </a:lnTo>
                  <a:lnTo>
                    <a:pt x="467" y="378"/>
                  </a:lnTo>
                  <a:lnTo>
                    <a:pt x="467" y="379"/>
                  </a:lnTo>
                  <a:lnTo>
                    <a:pt x="470" y="381"/>
                  </a:lnTo>
                  <a:lnTo>
                    <a:pt x="472" y="382"/>
                  </a:lnTo>
                  <a:lnTo>
                    <a:pt x="464" y="382"/>
                  </a:lnTo>
                  <a:lnTo>
                    <a:pt x="464" y="381"/>
                  </a:lnTo>
                  <a:lnTo>
                    <a:pt x="463" y="381"/>
                  </a:lnTo>
                  <a:lnTo>
                    <a:pt x="462" y="381"/>
                  </a:lnTo>
                  <a:lnTo>
                    <a:pt x="462" y="379"/>
                  </a:lnTo>
                  <a:lnTo>
                    <a:pt x="461" y="379"/>
                  </a:lnTo>
                  <a:lnTo>
                    <a:pt x="459" y="379"/>
                  </a:lnTo>
                  <a:lnTo>
                    <a:pt x="461" y="378"/>
                  </a:lnTo>
                  <a:lnTo>
                    <a:pt x="459" y="378"/>
                  </a:lnTo>
                  <a:lnTo>
                    <a:pt x="459" y="377"/>
                  </a:lnTo>
                  <a:lnTo>
                    <a:pt x="458" y="377"/>
                  </a:lnTo>
                  <a:lnTo>
                    <a:pt x="458" y="376"/>
                  </a:lnTo>
                  <a:lnTo>
                    <a:pt x="459" y="375"/>
                  </a:lnTo>
                  <a:lnTo>
                    <a:pt x="461" y="377"/>
                  </a:lnTo>
                  <a:close/>
                  <a:moveTo>
                    <a:pt x="496" y="375"/>
                  </a:moveTo>
                  <a:lnTo>
                    <a:pt x="496" y="378"/>
                  </a:lnTo>
                  <a:lnTo>
                    <a:pt x="494" y="379"/>
                  </a:lnTo>
                  <a:lnTo>
                    <a:pt x="494" y="378"/>
                  </a:lnTo>
                  <a:lnTo>
                    <a:pt x="493" y="378"/>
                  </a:lnTo>
                  <a:lnTo>
                    <a:pt x="493" y="379"/>
                  </a:lnTo>
                  <a:lnTo>
                    <a:pt x="492" y="379"/>
                  </a:lnTo>
                  <a:lnTo>
                    <a:pt x="491" y="379"/>
                  </a:lnTo>
                  <a:lnTo>
                    <a:pt x="490" y="379"/>
                  </a:lnTo>
                  <a:lnTo>
                    <a:pt x="490" y="378"/>
                  </a:lnTo>
                  <a:lnTo>
                    <a:pt x="489" y="378"/>
                  </a:lnTo>
                  <a:lnTo>
                    <a:pt x="489" y="377"/>
                  </a:lnTo>
                  <a:lnTo>
                    <a:pt x="490" y="377"/>
                  </a:lnTo>
                  <a:lnTo>
                    <a:pt x="490" y="376"/>
                  </a:lnTo>
                  <a:lnTo>
                    <a:pt x="491" y="377"/>
                  </a:lnTo>
                  <a:lnTo>
                    <a:pt x="492" y="377"/>
                  </a:lnTo>
                  <a:lnTo>
                    <a:pt x="493" y="377"/>
                  </a:lnTo>
                  <a:lnTo>
                    <a:pt x="494" y="377"/>
                  </a:lnTo>
                  <a:lnTo>
                    <a:pt x="493" y="376"/>
                  </a:lnTo>
                  <a:lnTo>
                    <a:pt x="493" y="377"/>
                  </a:lnTo>
                  <a:lnTo>
                    <a:pt x="493" y="376"/>
                  </a:lnTo>
                  <a:lnTo>
                    <a:pt x="492" y="376"/>
                  </a:lnTo>
                  <a:lnTo>
                    <a:pt x="493" y="376"/>
                  </a:lnTo>
                  <a:lnTo>
                    <a:pt x="492" y="376"/>
                  </a:lnTo>
                  <a:lnTo>
                    <a:pt x="492" y="375"/>
                  </a:lnTo>
                  <a:lnTo>
                    <a:pt x="493" y="375"/>
                  </a:lnTo>
                  <a:lnTo>
                    <a:pt x="496" y="375"/>
                  </a:lnTo>
                  <a:close/>
                  <a:moveTo>
                    <a:pt x="461" y="373"/>
                  </a:moveTo>
                  <a:lnTo>
                    <a:pt x="461" y="374"/>
                  </a:lnTo>
                  <a:lnTo>
                    <a:pt x="459" y="374"/>
                  </a:lnTo>
                  <a:lnTo>
                    <a:pt x="458" y="374"/>
                  </a:lnTo>
                  <a:lnTo>
                    <a:pt x="459" y="374"/>
                  </a:lnTo>
                  <a:lnTo>
                    <a:pt x="458" y="373"/>
                  </a:lnTo>
                  <a:lnTo>
                    <a:pt x="457" y="373"/>
                  </a:lnTo>
                  <a:lnTo>
                    <a:pt x="456" y="372"/>
                  </a:lnTo>
                  <a:lnTo>
                    <a:pt x="455" y="370"/>
                  </a:lnTo>
                  <a:lnTo>
                    <a:pt x="456" y="370"/>
                  </a:lnTo>
                  <a:lnTo>
                    <a:pt x="457" y="370"/>
                  </a:lnTo>
                  <a:lnTo>
                    <a:pt x="458" y="372"/>
                  </a:lnTo>
                  <a:lnTo>
                    <a:pt x="461" y="373"/>
                  </a:lnTo>
                  <a:close/>
                  <a:moveTo>
                    <a:pt x="434" y="349"/>
                  </a:moveTo>
                  <a:lnTo>
                    <a:pt x="438" y="350"/>
                  </a:lnTo>
                  <a:lnTo>
                    <a:pt x="439" y="350"/>
                  </a:lnTo>
                  <a:lnTo>
                    <a:pt x="440" y="350"/>
                  </a:lnTo>
                  <a:lnTo>
                    <a:pt x="441" y="350"/>
                  </a:lnTo>
                  <a:lnTo>
                    <a:pt x="442" y="349"/>
                  </a:lnTo>
                  <a:lnTo>
                    <a:pt x="444" y="349"/>
                  </a:lnTo>
                  <a:lnTo>
                    <a:pt x="445" y="349"/>
                  </a:lnTo>
                  <a:lnTo>
                    <a:pt x="446" y="350"/>
                  </a:lnTo>
                  <a:lnTo>
                    <a:pt x="447" y="350"/>
                  </a:lnTo>
                  <a:lnTo>
                    <a:pt x="447" y="351"/>
                  </a:lnTo>
                  <a:lnTo>
                    <a:pt x="446" y="351"/>
                  </a:lnTo>
                  <a:lnTo>
                    <a:pt x="444" y="351"/>
                  </a:lnTo>
                  <a:lnTo>
                    <a:pt x="444" y="352"/>
                  </a:lnTo>
                  <a:lnTo>
                    <a:pt x="442" y="352"/>
                  </a:lnTo>
                  <a:lnTo>
                    <a:pt x="441" y="352"/>
                  </a:lnTo>
                  <a:lnTo>
                    <a:pt x="440" y="352"/>
                  </a:lnTo>
                  <a:lnTo>
                    <a:pt x="438" y="351"/>
                  </a:lnTo>
                  <a:lnTo>
                    <a:pt x="436" y="350"/>
                  </a:lnTo>
                  <a:lnTo>
                    <a:pt x="434" y="349"/>
                  </a:lnTo>
                  <a:close/>
                  <a:moveTo>
                    <a:pt x="379" y="348"/>
                  </a:moveTo>
                  <a:lnTo>
                    <a:pt x="380" y="348"/>
                  </a:lnTo>
                  <a:lnTo>
                    <a:pt x="380" y="349"/>
                  </a:lnTo>
                  <a:lnTo>
                    <a:pt x="380" y="348"/>
                  </a:lnTo>
                  <a:lnTo>
                    <a:pt x="379" y="349"/>
                  </a:lnTo>
                  <a:lnTo>
                    <a:pt x="379" y="350"/>
                  </a:lnTo>
                  <a:lnTo>
                    <a:pt x="380" y="350"/>
                  </a:lnTo>
                  <a:lnTo>
                    <a:pt x="379" y="350"/>
                  </a:lnTo>
                  <a:lnTo>
                    <a:pt x="379" y="351"/>
                  </a:lnTo>
                  <a:lnTo>
                    <a:pt x="378" y="351"/>
                  </a:lnTo>
                  <a:lnTo>
                    <a:pt x="378" y="350"/>
                  </a:lnTo>
                  <a:lnTo>
                    <a:pt x="377" y="349"/>
                  </a:lnTo>
                  <a:lnTo>
                    <a:pt x="376" y="349"/>
                  </a:lnTo>
                  <a:lnTo>
                    <a:pt x="375" y="349"/>
                  </a:lnTo>
                  <a:lnTo>
                    <a:pt x="375" y="350"/>
                  </a:lnTo>
                  <a:lnTo>
                    <a:pt x="375" y="351"/>
                  </a:lnTo>
                  <a:lnTo>
                    <a:pt x="373" y="350"/>
                  </a:lnTo>
                  <a:lnTo>
                    <a:pt x="375" y="349"/>
                  </a:lnTo>
                  <a:lnTo>
                    <a:pt x="375" y="348"/>
                  </a:lnTo>
                  <a:lnTo>
                    <a:pt x="376" y="348"/>
                  </a:lnTo>
                  <a:lnTo>
                    <a:pt x="378" y="348"/>
                  </a:lnTo>
                  <a:lnTo>
                    <a:pt x="379" y="348"/>
                  </a:lnTo>
                  <a:close/>
                  <a:moveTo>
                    <a:pt x="370" y="345"/>
                  </a:moveTo>
                  <a:lnTo>
                    <a:pt x="370" y="347"/>
                  </a:lnTo>
                  <a:lnTo>
                    <a:pt x="371" y="347"/>
                  </a:lnTo>
                  <a:lnTo>
                    <a:pt x="372" y="345"/>
                  </a:lnTo>
                  <a:lnTo>
                    <a:pt x="373" y="345"/>
                  </a:lnTo>
                  <a:lnTo>
                    <a:pt x="373" y="347"/>
                  </a:lnTo>
                  <a:lnTo>
                    <a:pt x="373" y="348"/>
                  </a:lnTo>
                  <a:lnTo>
                    <a:pt x="373" y="349"/>
                  </a:lnTo>
                  <a:lnTo>
                    <a:pt x="373" y="350"/>
                  </a:lnTo>
                  <a:lnTo>
                    <a:pt x="372" y="350"/>
                  </a:lnTo>
                  <a:lnTo>
                    <a:pt x="371" y="350"/>
                  </a:lnTo>
                  <a:lnTo>
                    <a:pt x="370" y="349"/>
                  </a:lnTo>
                  <a:lnTo>
                    <a:pt x="369" y="350"/>
                  </a:lnTo>
                  <a:lnTo>
                    <a:pt x="369" y="349"/>
                  </a:lnTo>
                  <a:lnTo>
                    <a:pt x="369" y="348"/>
                  </a:lnTo>
                  <a:lnTo>
                    <a:pt x="369" y="349"/>
                  </a:lnTo>
                  <a:lnTo>
                    <a:pt x="370" y="349"/>
                  </a:lnTo>
                  <a:lnTo>
                    <a:pt x="371" y="349"/>
                  </a:lnTo>
                  <a:lnTo>
                    <a:pt x="372" y="349"/>
                  </a:lnTo>
                  <a:lnTo>
                    <a:pt x="369" y="347"/>
                  </a:lnTo>
                  <a:lnTo>
                    <a:pt x="369" y="345"/>
                  </a:lnTo>
                  <a:lnTo>
                    <a:pt x="370" y="345"/>
                  </a:lnTo>
                  <a:close/>
                  <a:moveTo>
                    <a:pt x="419" y="341"/>
                  </a:moveTo>
                  <a:lnTo>
                    <a:pt x="418" y="341"/>
                  </a:lnTo>
                  <a:lnTo>
                    <a:pt x="418" y="340"/>
                  </a:lnTo>
                  <a:lnTo>
                    <a:pt x="419" y="340"/>
                  </a:lnTo>
                  <a:lnTo>
                    <a:pt x="419" y="341"/>
                  </a:lnTo>
                  <a:close/>
                  <a:moveTo>
                    <a:pt x="410" y="337"/>
                  </a:moveTo>
                  <a:lnTo>
                    <a:pt x="410" y="339"/>
                  </a:lnTo>
                  <a:lnTo>
                    <a:pt x="410" y="337"/>
                  </a:lnTo>
                  <a:close/>
                  <a:moveTo>
                    <a:pt x="410" y="335"/>
                  </a:moveTo>
                  <a:lnTo>
                    <a:pt x="408" y="335"/>
                  </a:lnTo>
                  <a:lnTo>
                    <a:pt x="410" y="335"/>
                  </a:lnTo>
                  <a:close/>
                  <a:moveTo>
                    <a:pt x="379" y="323"/>
                  </a:moveTo>
                  <a:lnTo>
                    <a:pt x="379" y="324"/>
                  </a:lnTo>
                  <a:lnTo>
                    <a:pt x="378" y="324"/>
                  </a:lnTo>
                  <a:lnTo>
                    <a:pt x="378" y="325"/>
                  </a:lnTo>
                  <a:lnTo>
                    <a:pt x="379" y="325"/>
                  </a:lnTo>
                  <a:lnTo>
                    <a:pt x="380" y="326"/>
                  </a:lnTo>
                  <a:lnTo>
                    <a:pt x="381" y="326"/>
                  </a:lnTo>
                  <a:lnTo>
                    <a:pt x="381" y="327"/>
                  </a:lnTo>
                  <a:lnTo>
                    <a:pt x="382" y="327"/>
                  </a:lnTo>
                  <a:lnTo>
                    <a:pt x="382" y="326"/>
                  </a:lnTo>
                  <a:lnTo>
                    <a:pt x="382" y="325"/>
                  </a:lnTo>
                  <a:lnTo>
                    <a:pt x="384" y="324"/>
                  </a:lnTo>
                  <a:lnTo>
                    <a:pt x="385" y="323"/>
                  </a:lnTo>
                  <a:lnTo>
                    <a:pt x="386" y="323"/>
                  </a:lnTo>
                  <a:lnTo>
                    <a:pt x="388" y="323"/>
                  </a:lnTo>
                  <a:lnTo>
                    <a:pt x="388" y="324"/>
                  </a:lnTo>
                  <a:lnTo>
                    <a:pt x="388" y="325"/>
                  </a:lnTo>
                  <a:lnTo>
                    <a:pt x="387" y="326"/>
                  </a:lnTo>
                  <a:lnTo>
                    <a:pt x="387" y="328"/>
                  </a:lnTo>
                  <a:lnTo>
                    <a:pt x="386" y="331"/>
                  </a:lnTo>
                  <a:lnTo>
                    <a:pt x="386" y="332"/>
                  </a:lnTo>
                  <a:lnTo>
                    <a:pt x="386" y="333"/>
                  </a:lnTo>
                  <a:lnTo>
                    <a:pt x="385" y="332"/>
                  </a:lnTo>
                  <a:lnTo>
                    <a:pt x="384" y="331"/>
                  </a:lnTo>
                  <a:lnTo>
                    <a:pt x="382" y="331"/>
                  </a:lnTo>
                  <a:lnTo>
                    <a:pt x="379" y="330"/>
                  </a:lnTo>
                  <a:lnTo>
                    <a:pt x="378" y="330"/>
                  </a:lnTo>
                  <a:lnTo>
                    <a:pt x="377" y="330"/>
                  </a:lnTo>
                  <a:lnTo>
                    <a:pt x="376" y="330"/>
                  </a:lnTo>
                  <a:lnTo>
                    <a:pt x="376" y="328"/>
                  </a:lnTo>
                  <a:lnTo>
                    <a:pt x="376" y="327"/>
                  </a:lnTo>
                  <a:lnTo>
                    <a:pt x="376" y="326"/>
                  </a:lnTo>
                  <a:lnTo>
                    <a:pt x="377" y="325"/>
                  </a:lnTo>
                  <a:lnTo>
                    <a:pt x="376" y="325"/>
                  </a:lnTo>
                  <a:lnTo>
                    <a:pt x="376" y="324"/>
                  </a:lnTo>
                  <a:lnTo>
                    <a:pt x="375" y="324"/>
                  </a:lnTo>
                  <a:lnTo>
                    <a:pt x="376" y="325"/>
                  </a:lnTo>
                  <a:lnTo>
                    <a:pt x="375" y="325"/>
                  </a:lnTo>
                  <a:lnTo>
                    <a:pt x="373" y="325"/>
                  </a:lnTo>
                  <a:lnTo>
                    <a:pt x="373" y="324"/>
                  </a:lnTo>
                  <a:lnTo>
                    <a:pt x="372" y="324"/>
                  </a:lnTo>
                  <a:lnTo>
                    <a:pt x="372" y="322"/>
                  </a:lnTo>
                  <a:lnTo>
                    <a:pt x="372" y="320"/>
                  </a:lnTo>
                  <a:lnTo>
                    <a:pt x="371" y="319"/>
                  </a:lnTo>
                  <a:lnTo>
                    <a:pt x="370" y="319"/>
                  </a:lnTo>
                  <a:lnTo>
                    <a:pt x="370" y="318"/>
                  </a:lnTo>
                  <a:lnTo>
                    <a:pt x="369" y="318"/>
                  </a:lnTo>
                  <a:lnTo>
                    <a:pt x="369" y="317"/>
                  </a:lnTo>
                  <a:lnTo>
                    <a:pt x="368" y="317"/>
                  </a:lnTo>
                  <a:lnTo>
                    <a:pt x="368" y="316"/>
                  </a:lnTo>
                  <a:lnTo>
                    <a:pt x="368" y="315"/>
                  </a:lnTo>
                  <a:lnTo>
                    <a:pt x="369" y="314"/>
                  </a:lnTo>
                  <a:lnTo>
                    <a:pt x="369" y="315"/>
                  </a:lnTo>
                  <a:lnTo>
                    <a:pt x="370" y="315"/>
                  </a:lnTo>
                  <a:lnTo>
                    <a:pt x="371" y="316"/>
                  </a:lnTo>
                  <a:lnTo>
                    <a:pt x="371" y="317"/>
                  </a:lnTo>
                  <a:lnTo>
                    <a:pt x="372" y="318"/>
                  </a:lnTo>
                  <a:lnTo>
                    <a:pt x="373" y="318"/>
                  </a:lnTo>
                  <a:lnTo>
                    <a:pt x="375" y="319"/>
                  </a:lnTo>
                  <a:lnTo>
                    <a:pt x="377" y="322"/>
                  </a:lnTo>
                  <a:lnTo>
                    <a:pt x="378" y="323"/>
                  </a:lnTo>
                  <a:lnTo>
                    <a:pt x="379" y="323"/>
                  </a:lnTo>
                  <a:close/>
                  <a:moveTo>
                    <a:pt x="378" y="312"/>
                  </a:moveTo>
                  <a:lnTo>
                    <a:pt x="377" y="311"/>
                  </a:lnTo>
                  <a:lnTo>
                    <a:pt x="376" y="311"/>
                  </a:lnTo>
                  <a:lnTo>
                    <a:pt x="376" y="310"/>
                  </a:lnTo>
                  <a:lnTo>
                    <a:pt x="377" y="309"/>
                  </a:lnTo>
                  <a:lnTo>
                    <a:pt x="378" y="309"/>
                  </a:lnTo>
                  <a:lnTo>
                    <a:pt x="378" y="310"/>
                  </a:lnTo>
                  <a:lnTo>
                    <a:pt x="378" y="311"/>
                  </a:lnTo>
                  <a:lnTo>
                    <a:pt x="378" y="312"/>
                  </a:lnTo>
                  <a:close/>
                  <a:moveTo>
                    <a:pt x="364" y="303"/>
                  </a:moveTo>
                  <a:lnTo>
                    <a:pt x="365" y="305"/>
                  </a:lnTo>
                  <a:lnTo>
                    <a:pt x="365" y="303"/>
                  </a:lnTo>
                  <a:lnTo>
                    <a:pt x="367" y="303"/>
                  </a:lnTo>
                  <a:lnTo>
                    <a:pt x="368" y="303"/>
                  </a:lnTo>
                  <a:lnTo>
                    <a:pt x="368" y="302"/>
                  </a:lnTo>
                  <a:lnTo>
                    <a:pt x="370" y="303"/>
                  </a:lnTo>
                  <a:lnTo>
                    <a:pt x="371" y="305"/>
                  </a:lnTo>
                  <a:lnTo>
                    <a:pt x="371" y="306"/>
                  </a:lnTo>
                  <a:lnTo>
                    <a:pt x="372" y="307"/>
                  </a:lnTo>
                  <a:lnTo>
                    <a:pt x="373" y="307"/>
                  </a:lnTo>
                  <a:lnTo>
                    <a:pt x="372" y="309"/>
                  </a:lnTo>
                  <a:lnTo>
                    <a:pt x="372" y="310"/>
                  </a:lnTo>
                  <a:lnTo>
                    <a:pt x="373" y="310"/>
                  </a:lnTo>
                  <a:lnTo>
                    <a:pt x="373" y="311"/>
                  </a:lnTo>
                  <a:lnTo>
                    <a:pt x="375" y="311"/>
                  </a:lnTo>
                  <a:lnTo>
                    <a:pt x="375" y="312"/>
                  </a:lnTo>
                  <a:lnTo>
                    <a:pt x="373" y="312"/>
                  </a:lnTo>
                  <a:lnTo>
                    <a:pt x="373" y="314"/>
                  </a:lnTo>
                  <a:lnTo>
                    <a:pt x="373" y="312"/>
                  </a:lnTo>
                  <a:lnTo>
                    <a:pt x="372" y="314"/>
                  </a:lnTo>
                  <a:lnTo>
                    <a:pt x="371" y="315"/>
                  </a:lnTo>
                  <a:lnTo>
                    <a:pt x="371" y="314"/>
                  </a:lnTo>
                  <a:lnTo>
                    <a:pt x="371" y="312"/>
                  </a:lnTo>
                  <a:lnTo>
                    <a:pt x="372" y="312"/>
                  </a:lnTo>
                  <a:lnTo>
                    <a:pt x="371" y="312"/>
                  </a:lnTo>
                  <a:lnTo>
                    <a:pt x="370" y="312"/>
                  </a:lnTo>
                  <a:lnTo>
                    <a:pt x="369" y="312"/>
                  </a:lnTo>
                  <a:lnTo>
                    <a:pt x="368" y="312"/>
                  </a:lnTo>
                  <a:lnTo>
                    <a:pt x="365" y="312"/>
                  </a:lnTo>
                  <a:lnTo>
                    <a:pt x="364" y="312"/>
                  </a:lnTo>
                  <a:lnTo>
                    <a:pt x="363" y="312"/>
                  </a:lnTo>
                  <a:lnTo>
                    <a:pt x="362" y="311"/>
                  </a:lnTo>
                  <a:lnTo>
                    <a:pt x="360" y="311"/>
                  </a:lnTo>
                  <a:lnTo>
                    <a:pt x="359" y="311"/>
                  </a:lnTo>
                  <a:lnTo>
                    <a:pt x="358" y="311"/>
                  </a:lnTo>
                  <a:lnTo>
                    <a:pt x="356" y="311"/>
                  </a:lnTo>
                  <a:lnTo>
                    <a:pt x="356" y="310"/>
                  </a:lnTo>
                  <a:lnTo>
                    <a:pt x="358" y="309"/>
                  </a:lnTo>
                  <a:lnTo>
                    <a:pt x="359" y="309"/>
                  </a:lnTo>
                  <a:lnTo>
                    <a:pt x="359" y="308"/>
                  </a:lnTo>
                  <a:lnTo>
                    <a:pt x="359" y="307"/>
                  </a:lnTo>
                  <a:lnTo>
                    <a:pt x="356" y="306"/>
                  </a:lnTo>
                  <a:lnTo>
                    <a:pt x="355" y="303"/>
                  </a:lnTo>
                  <a:lnTo>
                    <a:pt x="355" y="302"/>
                  </a:lnTo>
                  <a:lnTo>
                    <a:pt x="356" y="301"/>
                  </a:lnTo>
                  <a:lnTo>
                    <a:pt x="358" y="300"/>
                  </a:lnTo>
                  <a:lnTo>
                    <a:pt x="359" y="300"/>
                  </a:lnTo>
                  <a:lnTo>
                    <a:pt x="361" y="301"/>
                  </a:lnTo>
                  <a:lnTo>
                    <a:pt x="362" y="301"/>
                  </a:lnTo>
                  <a:lnTo>
                    <a:pt x="362" y="302"/>
                  </a:lnTo>
                  <a:lnTo>
                    <a:pt x="363" y="303"/>
                  </a:lnTo>
                  <a:lnTo>
                    <a:pt x="364" y="303"/>
                  </a:lnTo>
                  <a:close/>
                  <a:moveTo>
                    <a:pt x="353" y="301"/>
                  </a:moveTo>
                  <a:lnTo>
                    <a:pt x="354" y="301"/>
                  </a:lnTo>
                  <a:lnTo>
                    <a:pt x="354" y="302"/>
                  </a:lnTo>
                  <a:lnTo>
                    <a:pt x="353" y="303"/>
                  </a:lnTo>
                  <a:lnTo>
                    <a:pt x="353" y="305"/>
                  </a:lnTo>
                  <a:lnTo>
                    <a:pt x="352" y="305"/>
                  </a:lnTo>
                  <a:lnTo>
                    <a:pt x="352" y="306"/>
                  </a:lnTo>
                  <a:lnTo>
                    <a:pt x="353" y="306"/>
                  </a:lnTo>
                  <a:lnTo>
                    <a:pt x="353" y="307"/>
                  </a:lnTo>
                  <a:lnTo>
                    <a:pt x="352" y="307"/>
                  </a:lnTo>
                  <a:lnTo>
                    <a:pt x="351" y="307"/>
                  </a:lnTo>
                  <a:lnTo>
                    <a:pt x="350" y="306"/>
                  </a:lnTo>
                  <a:lnTo>
                    <a:pt x="350" y="307"/>
                  </a:lnTo>
                  <a:lnTo>
                    <a:pt x="350" y="306"/>
                  </a:lnTo>
                  <a:lnTo>
                    <a:pt x="349" y="305"/>
                  </a:lnTo>
                  <a:lnTo>
                    <a:pt x="346" y="305"/>
                  </a:lnTo>
                  <a:lnTo>
                    <a:pt x="346" y="303"/>
                  </a:lnTo>
                  <a:lnTo>
                    <a:pt x="345" y="302"/>
                  </a:lnTo>
                  <a:lnTo>
                    <a:pt x="344" y="301"/>
                  </a:lnTo>
                  <a:lnTo>
                    <a:pt x="344" y="300"/>
                  </a:lnTo>
                  <a:lnTo>
                    <a:pt x="344" y="299"/>
                  </a:lnTo>
                  <a:lnTo>
                    <a:pt x="344" y="298"/>
                  </a:lnTo>
                  <a:lnTo>
                    <a:pt x="345" y="297"/>
                  </a:lnTo>
                  <a:lnTo>
                    <a:pt x="346" y="295"/>
                  </a:lnTo>
                  <a:lnTo>
                    <a:pt x="347" y="295"/>
                  </a:lnTo>
                  <a:lnTo>
                    <a:pt x="349" y="295"/>
                  </a:lnTo>
                  <a:lnTo>
                    <a:pt x="351" y="297"/>
                  </a:lnTo>
                  <a:lnTo>
                    <a:pt x="352" y="298"/>
                  </a:lnTo>
                  <a:lnTo>
                    <a:pt x="353" y="300"/>
                  </a:lnTo>
                  <a:lnTo>
                    <a:pt x="353" y="301"/>
                  </a:lnTo>
                  <a:close/>
                  <a:moveTo>
                    <a:pt x="432" y="285"/>
                  </a:moveTo>
                  <a:lnTo>
                    <a:pt x="433" y="287"/>
                  </a:lnTo>
                  <a:lnTo>
                    <a:pt x="437" y="287"/>
                  </a:lnTo>
                  <a:lnTo>
                    <a:pt x="438" y="287"/>
                  </a:lnTo>
                  <a:lnTo>
                    <a:pt x="439" y="287"/>
                  </a:lnTo>
                  <a:lnTo>
                    <a:pt x="440" y="287"/>
                  </a:lnTo>
                  <a:lnTo>
                    <a:pt x="441" y="287"/>
                  </a:lnTo>
                  <a:lnTo>
                    <a:pt x="442" y="287"/>
                  </a:lnTo>
                  <a:lnTo>
                    <a:pt x="444" y="287"/>
                  </a:lnTo>
                  <a:lnTo>
                    <a:pt x="445" y="287"/>
                  </a:lnTo>
                  <a:lnTo>
                    <a:pt x="445" y="289"/>
                  </a:lnTo>
                  <a:lnTo>
                    <a:pt x="446" y="290"/>
                  </a:lnTo>
                  <a:lnTo>
                    <a:pt x="447" y="290"/>
                  </a:lnTo>
                  <a:lnTo>
                    <a:pt x="448" y="291"/>
                  </a:lnTo>
                  <a:lnTo>
                    <a:pt x="448" y="290"/>
                  </a:lnTo>
                  <a:lnTo>
                    <a:pt x="449" y="291"/>
                  </a:lnTo>
                  <a:lnTo>
                    <a:pt x="449" y="292"/>
                  </a:lnTo>
                  <a:lnTo>
                    <a:pt x="450" y="292"/>
                  </a:lnTo>
                  <a:lnTo>
                    <a:pt x="451" y="293"/>
                  </a:lnTo>
                  <a:lnTo>
                    <a:pt x="451" y="294"/>
                  </a:lnTo>
                  <a:lnTo>
                    <a:pt x="450" y="294"/>
                  </a:lnTo>
                  <a:lnTo>
                    <a:pt x="449" y="294"/>
                  </a:lnTo>
                  <a:lnTo>
                    <a:pt x="449" y="295"/>
                  </a:lnTo>
                  <a:lnTo>
                    <a:pt x="450" y="297"/>
                  </a:lnTo>
                  <a:lnTo>
                    <a:pt x="449" y="297"/>
                  </a:lnTo>
                  <a:lnTo>
                    <a:pt x="448" y="297"/>
                  </a:lnTo>
                  <a:lnTo>
                    <a:pt x="446" y="297"/>
                  </a:lnTo>
                  <a:lnTo>
                    <a:pt x="446" y="298"/>
                  </a:lnTo>
                  <a:lnTo>
                    <a:pt x="445" y="297"/>
                  </a:lnTo>
                  <a:lnTo>
                    <a:pt x="444" y="295"/>
                  </a:lnTo>
                  <a:lnTo>
                    <a:pt x="442" y="295"/>
                  </a:lnTo>
                  <a:lnTo>
                    <a:pt x="442" y="294"/>
                  </a:lnTo>
                  <a:lnTo>
                    <a:pt x="441" y="294"/>
                  </a:lnTo>
                  <a:lnTo>
                    <a:pt x="441" y="295"/>
                  </a:lnTo>
                  <a:lnTo>
                    <a:pt x="442" y="295"/>
                  </a:lnTo>
                  <a:lnTo>
                    <a:pt x="442" y="297"/>
                  </a:lnTo>
                  <a:lnTo>
                    <a:pt x="441" y="298"/>
                  </a:lnTo>
                  <a:lnTo>
                    <a:pt x="441" y="297"/>
                  </a:lnTo>
                  <a:lnTo>
                    <a:pt x="440" y="295"/>
                  </a:lnTo>
                  <a:lnTo>
                    <a:pt x="439" y="295"/>
                  </a:lnTo>
                  <a:lnTo>
                    <a:pt x="438" y="294"/>
                  </a:lnTo>
                  <a:lnTo>
                    <a:pt x="439" y="294"/>
                  </a:lnTo>
                  <a:lnTo>
                    <a:pt x="440" y="294"/>
                  </a:lnTo>
                  <a:lnTo>
                    <a:pt x="440" y="293"/>
                  </a:lnTo>
                  <a:lnTo>
                    <a:pt x="441" y="293"/>
                  </a:lnTo>
                  <a:lnTo>
                    <a:pt x="440" y="293"/>
                  </a:lnTo>
                  <a:lnTo>
                    <a:pt x="440" y="292"/>
                  </a:lnTo>
                  <a:lnTo>
                    <a:pt x="439" y="292"/>
                  </a:lnTo>
                  <a:lnTo>
                    <a:pt x="438" y="291"/>
                  </a:lnTo>
                  <a:lnTo>
                    <a:pt x="437" y="291"/>
                  </a:lnTo>
                  <a:lnTo>
                    <a:pt x="437" y="290"/>
                  </a:lnTo>
                  <a:lnTo>
                    <a:pt x="436" y="291"/>
                  </a:lnTo>
                  <a:lnTo>
                    <a:pt x="436" y="290"/>
                  </a:lnTo>
                  <a:lnTo>
                    <a:pt x="434" y="290"/>
                  </a:lnTo>
                  <a:lnTo>
                    <a:pt x="433" y="289"/>
                  </a:lnTo>
                  <a:lnTo>
                    <a:pt x="432" y="289"/>
                  </a:lnTo>
                  <a:lnTo>
                    <a:pt x="431" y="289"/>
                  </a:lnTo>
                  <a:lnTo>
                    <a:pt x="433" y="289"/>
                  </a:lnTo>
                  <a:lnTo>
                    <a:pt x="433" y="287"/>
                  </a:lnTo>
                  <a:lnTo>
                    <a:pt x="432" y="287"/>
                  </a:lnTo>
                  <a:lnTo>
                    <a:pt x="432" y="286"/>
                  </a:lnTo>
                  <a:lnTo>
                    <a:pt x="431" y="286"/>
                  </a:lnTo>
                  <a:lnTo>
                    <a:pt x="430" y="286"/>
                  </a:lnTo>
                  <a:lnTo>
                    <a:pt x="430" y="287"/>
                  </a:lnTo>
                  <a:lnTo>
                    <a:pt x="430" y="289"/>
                  </a:lnTo>
                  <a:lnTo>
                    <a:pt x="430" y="290"/>
                  </a:lnTo>
                  <a:lnTo>
                    <a:pt x="430" y="291"/>
                  </a:lnTo>
                  <a:lnTo>
                    <a:pt x="430" y="289"/>
                  </a:lnTo>
                  <a:lnTo>
                    <a:pt x="429" y="287"/>
                  </a:lnTo>
                  <a:lnTo>
                    <a:pt x="429" y="286"/>
                  </a:lnTo>
                  <a:lnTo>
                    <a:pt x="431" y="285"/>
                  </a:lnTo>
                  <a:lnTo>
                    <a:pt x="432" y="285"/>
                  </a:lnTo>
                  <a:close/>
                  <a:moveTo>
                    <a:pt x="110" y="269"/>
                  </a:moveTo>
                  <a:lnTo>
                    <a:pt x="109" y="270"/>
                  </a:lnTo>
                  <a:lnTo>
                    <a:pt x="109" y="269"/>
                  </a:lnTo>
                  <a:lnTo>
                    <a:pt x="109" y="268"/>
                  </a:lnTo>
                  <a:lnTo>
                    <a:pt x="110" y="268"/>
                  </a:lnTo>
                  <a:lnTo>
                    <a:pt x="110" y="269"/>
                  </a:lnTo>
                  <a:close/>
                  <a:moveTo>
                    <a:pt x="382" y="266"/>
                  </a:moveTo>
                  <a:lnTo>
                    <a:pt x="381" y="266"/>
                  </a:lnTo>
                  <a:lnTo>
                    <a:pt x="381" y="267"/>
                  </a:lnTo>
                  <a:lnTo>
                    <a:pt x="381" y="268"/>
                  </a:lnTo>
                  <a:lnTo>
                    <a:pt x="381" y="269"/>
                  </a:lnTo>
                  <a:lnTo>
                    <a:pt x="382" y="270"/>
                  </a:lnTo>
                  <a:lnTo>
                    <a:pt x="382" y="272"/>
                  </a:lnTo>
                  <a:lnTo>
                    <a:pt x="381" y="277"/>
                  </a:lnTo>
                  <a:lnTo>
                    <a:pt x="381" y="278"/>
                  </a:lnTo>
                  <a:lnTo>
                    <a:pt x="382" y="280"/>
                  </a:lnTo>
                  <a:lnTo>
                    <a:pt x="382" y="281"/>
                  </a:lnTo>
                  <a:lnTo>
                    <a:pt x="381" y="278"/>
                  </a:lnTo>
                  <a:lnTo>
                    <a:pt x="379" y="277"/>
                  </a:lnTo>
                  <a:lnTo>
                    <a:pt x="380" y="274"/>
                  </a:lnTo>
                  <a:lnTo>
                    <a:pt x="381" y="273"/>
                  </a:lnTo>
                  <a:lnTo>
                    <a:pt x="381" y="272"/>
                  </a:lnTo>
                  <a:lnTo>
                    <a:pt x="381" y="270"/>
                  </a:lnTo>
                  <a:lnTo>
                    <a:pt x="380" y="270"/>
                  </a:lnTo>
                  <a:lnTo>
                    <a:pt x="378" y="270"/>
                  </a:lnTo>
                  <a:lnTo>
                    <a:pt x="377" y="270"/>
                  </a:lnTo>
                  <a:lnTo>
                    <a:pt x="377" y="269"/>
                  </a:lnTo>
                  <a:lnTo>
                    <a:pt x="378" y="268"/>
                  </a:lnTo>
                  <a:lnTo>
                    <a:pt x="378" y="267"/>
                  </a:lnTo>
                  <a:lnTo>
                    <a:pt x="379" y="266"/>
                  </a:lnTo>
                  <a:lnTo>
                    <a:pt x="380" y="266"/>
                  </a:lnTo>
                  <a:lnTo>
                    <a:pt x="382" y="266"/>
                  </a:lnTo>
                  <a:close/>
                  <a:moveTo>
                    <a:pt x="103" y="277"/>
                  </a:moveTo>
                  <a:lnTo>
                    <a:pt x="102" y="276"/>
                  </a:lnTo>
                  <a:lnTo>
                    <a:pt x="102" y="275"/>
                  </a:lnTo>
                  <a:lnTo>
                    <a:pt x="97" y="273"/>
                  </a:lnTo>
                  <a:lnTo>
                    <a:pt x="96" y="273"/>
                  </a:lnTo>
                  <a:lnTo>
                    <a:pt x="95" y="273"/>
                  </a:lnTo>
                  <a:lnTo>
                    <a:pt x="95" y="272"/>
                  </a:lnTo>
                  <a:lnTo>
                    <a:pt x="94" y="272"/>
                  </a:lnTo>
                  <a:lnTo>
                    <a:pt x="92" y="269"/>
                  </a:lnTo>
                  <a:lnTo>
                    <a:pt x="91" y="269"/>
                  </a:lnTo>
                  <a:lnTo>
                    <a:pt x="89" y="268"/>
                  </a:lnTo>
                  <a:lnTo>
                    <a:pt x="88" y="268"/>
                  </a:lnTo>
                  <a:lnTo>
                    <a:pt x="88" y="267"/>
                  </a:lnTo>
                  <a:lnTo>
                    <a:pt x="87" y="266"/>
                  </a:lnTo>
                  <a:lnTo>
                    <a:pt x="86" y="266"/>
                  </a:lnTo>
                  <a:lnTo>
                    <a:pt x="87" y="266"/>
                  </a:lnTo>
                  <a:lnTo>
                    <a:pt x="87" y="265"/>
                  </a:lnTo>
                  <a:lnTo>
                    <a:pt x="89" y="267"/>
                  </a:lnTo>
                  <a:lnTo>
                    <a:pt x="93" y="268"/>
                  </a:lnTo>
                  <a:lnTo>
                    <a:pt x="96" y="269"/>
                  </a:lnTo>
                  <a:lnTo>
                    <a:pt x="97" y="269"/>
                  </a:lnTo>
                  <a:lnTo>
                    <a:pt x="97" y="270"/>
                  </a:lnTo>
                  <a:lnTo>
                    <a:pt x="102" y="274"/>
                  </a:lnTo>
                  <a:lnTo>
                    <a:pt x="103" y="274"/>
                  </a:lnTo>
                  <a:lnTo>
                    <a:pt x="103" y="275"/>
                  </a:lnTo>
                  <a:lnTo>
                    <a:pt x="104" y="275"/>
                  </a:lnTo>
                  <a:lnTo>
                    <a:pt x="104" y="276"/>
                  </a:lnTo>
                  <a:lnTo>
                    <a:pt x="103" y="277"/>
                  </a:lnTo>
                  <a:close/>
                  <a:moveTo>
                    <a:pt x="93" y="264"/>
                  </a:moveTo>
                  <a:lnTo>
                    <a:pt x="94" y="264"/>
                  </a:lnTo>
                  <a:lnTo>
                    <a:pt x="95" y="264"/>
                  </a:lnTo>
                  <a:lnTo>
                    <a:pt x="97" y="264"/>
                  </a:lnTo>
                  <a:lnTo>
                    <a:pt x="101" y="264"/>
                  </a:lnTo>
                  <a:lnTo>
                    <a:pt x="102" y="264"/>
                  </a:lnTo>
                  <a:lnTo>
                    <a:pt x="102" y="265"/>
                  </a:lnTo>
                  <a:lnTo>
                    <a:pt x="102" y="266"/>
                  </a:lnTo>
                  <a:lnTo>
                    <a:pt x="102" y="267"/>
                  </a:lnTo>
                  <a:lnTo>
                    <a:pt x="102" y="268"/>
                  </a:lnTo>
                  <a:lnTo>
                    <a:pt x="101" y="268"/>
                  </a:lnTo>
                  <a:lnTo>
                    <a:pt x="100" y="268"/>
                  </a:lnTo>
                  <a:lnTo>
                    <a:pt x="99" y="268"/>
                  </a:lnTo>
                  <a:lnTo>
                    <a:pt x="96" y="267"/>
                  </a:lnTo>
                  <a:lnTo>
                    <a:pt x="96" y="266"/>
                  </a:lnTo>
                  <a:lnTo>
                    <a:pt x="95" y="266"/>
                  </a:lnTo>
                  <a:lnTo>
                    <a:pt x="94" y="266"/>
                  </a:lnTo>
                  <a:lnTo>
                    <a:pt x="93" y="265"/>
                  </a:lnTo>
                  <a:lnTo>
                    <a:pt x="92" y="265"/>
                  </a:lnTo>
                  <a:lnTo>
                    <a:pt x="92" y="264"/>
                  </a:lnTo>
                  <a:lnTo>
                    <a:pt x="93" y="264"/>
                  </a:lnTo>
                  <a:close/>
                  <a:moveTo>
                    <a:pt x="105" y="266"/>
                  </a:moveTo>
                  <a:lnTo>
                    <a:pt x="104" y="266"/>
                  </a:lnTo>
                  <a:lnTo>
                    <a:pt x="103" y="265"/>
                  </a:lnTo>
                  <a:lnTo>
                    <a:pt x="102" y="264"/>
                  </a:lnTo>
                  <a:lnTo>
                    <a:pt x="100" y="263"/>
                  </a:lnTo>
                  <a:lnTo>
                    <a:pt x="102" y="263"/>
                  </a:lnTo>
                  <a:lnTo>
                    <a:pt x="103" y="263"/>
                  </a:lnTo>
                  <a:lnTo>
                    <a:pt x="104" y="263"/>
                  </a:lnTo>
                  <a:lnTo>
                    <a:pt x="104" y="264"/>
                  </a:lnTo>
                  <a:lnTo>
                    <a:pt x="104" y="265"/>
                  </a:lnTo>
                  <a:lnTo>
                    <a:pt x="105" y="265"/>
                  </a:lnTo>
                  <a:lnTo>
                    <a:pt x="105" y="266"/>
                  </a:lnTo>
                  <a:close/>
                  <a:moveTo>
                    <a:pt x="105" y="256"/>
                  </a:moveTo>
                  <a:lnTo>
                    <a:pt x="104" y="256"/>
                  </a:lnTo>
                  <a:lnTo>
                    <a:pt x="103" y="256"/>
                  </a:lnTo>
                  <a:lnTo>
                    <a:pt x="102" y="255"/>
                  </a:lnTo>
                  <a:lnTo>
                    <a:pt x="102" y="253"/>
                  </a:lnTo>
                  <a:lnTo>
                    <a:pt x="103" y="253"/>
                  </a:lnTo>
                  <a:lnTo>
                    <a:pt x="104" y="253"/>
                  </a:lnTo>
                  <a:lnTo>
                    <a:pt x="105" y="255"/>
                  </a:lnTo>
                  <a:lnTo>
                    <a:pt x="105" y="256"/>
                  </a:lnTo>
                  <a:close/>
                  <a:moveTo>
                    <a:pt x="105" y="253"/>
                  </a:moveTo>
                  <a:lnTo>
                    <a:pt x="104" y="252"/>
                  </a:lnTo>
                  <a:lnTo>
                    <a:pt x="102" y="252"/>
                  </a:lnTo>
                  <a:lnTo>
                    <a:pt x="101" y="252"/>
                  </a:lnTo>
                  <a:lnTo>
                    <a:pt x="101" y="251"/>
                  </a:lnTo>
                  <a:lnTo>
                    <a:pt x="101" y="250"/>
                  </a:lnTo>
                  <a:lnTo>
                    <a:pt x="102" y="250"/>
                  </a:lnTo>
                  <a:lnTo>
                    <a:pt x="104" y="251"/>
                  </a:lnTo>
                  <a:lnTo>
                    <a:pt x="105" y="252"/>
                  </a:lnTo>
                  <a:lnTo>
                    <a:pt x="105" y="253"/>
                  </a:lnTo>
                  <a:close/>
                  <a:moveTo>
                    <a:pt x="259" y="156"/>
                  </a:moveTo>
                  <a:lnTo>
                    <a:pt x="260" y="155"/>
                  </a:lnTo>
                  <a:lnTo>
                    <a:pt x="260" y="156"/>
                  </a:lnTo>
                  <a:lnTo>
                    <a:pt x="261" y="157"/>
                  </a:lnTo>
                  <a:lnTo>
                    <a:pt x="263" y="157"/>
                  </a:lnTo>
                  <a:lnTo>
                    <a:pt x="264" y="158"/>
                  </a:lnTo>
                  <a:lnTo>
                    <a:pt x="265" y="158"/>
                  </a:lnTo>
                  <a:lnTo>
                    <a:pt x="266" y="158"/>
                  </a:lnTo>
                  <a:lnTo>
                    <a:pt x="267" y="159"/>
                  </a:lnTo>
                  <a:lnTo>
                    <a:pt x="268" y="160"/>
                  </a:lnTo>
                  <a:lnTo>
                    <a:pt x="268" y="161"/>
                  </a:lnTo>
                  <a:lnTo>
                    <a:pt x="268" y="165"/>
                  </a:lnTo>
                  <a:lnTo>
                    <a:pt x="267" y="167"/>
                  </a:lnTo>
                  <a:lnTo>
                    <a:pt x="267" y="168"/>
                  </a:lnTo>
                  <a:lnTo>
                    <a:pt x="267" y="167"/>
                  </a:lnTo>
                  <a:lnTo>
                    <a:pt x="266" y="167"/>
                  </a:lnTo>
                  <a:lnTo>
                    <a:pt x="266" y="168"/>
                  </a:lnTo>
                  <a:lnTo>
                    <a:pt x="265" y="169"/>
                  </a:lnTo>
                  <a:lnTo>
                    <a:pt x="265" y="168"/>
                  </a:lnTo>
                  <a:lnTo>
                    <a:pt x="265" y="167"/>
                  </a:lnTo>
                  <a:lnTo>
                    <a:pt x="265" y="166"/>
                  </a:lnTo>
                  <a:lnTo>
                    <a:pt x="264" y="166"/>
                  </a:lnTo>
                  <a:lnTo>
                    <a:pt x="263" y="166"/>
                  </a:lnTo>
                  <a:lnTo>
                    <a:pt x="261" y="166"/>
                  </a:lnTo>
                  <a:lnTo>
                    <a:pt x="260" y="165"/>
                  </a:lnTo>
                  <a:lnTo>
                    <a:pt x="260" y="164"/>
                  </a:lnTo>
                  <a:lnTo>
                    <a:pt x="259" y="163"/>
                  </a:lnTo>
                  <a:lnTo>
                    <a:pt x="258" y="161"/>
                  </a:lnTo>
                  <a:lnTo>
                    <a:pt x="258" y="160"/>
                  </a:lnTo>
                  <a:lnTo>
                    <a:pt x="257" y="160"/>
                  </a:lnTo>
                  <a:lnTo>
                    <a:pt x="257" y="159"/>
                  </a:lnTo>
                  <a:lnTo>
                    <a:pt x="257" y="158"/>
                  </a:lnTo>
                  <a:lnTo>
                    <a:pt x="257" y="157"/>
                  </a:lnTo>
                  <a:lnTo>
                    <a:pt x="257" y="156"/>
                  </a:lnTo>
                  <a:lnTo>
                    <a:pt x="258" y="156"/>
                  </a:lnTo>
                  <a:lnTo>
                    <a:pt x="259" y="155"/>
                  </a:lnTo>
                  <a:lnTo>
                    <a:pt x="259" y="156"/>
                  </a:lnTo>
                  <a:close/>
                  <a:moveTo>
                    <a:pt x="272" y="153"/>
                  </a:moveTo>
                  <a:lnTo>
                    <a:pt x="270" y="155"/>
                  </a:lnTo>
                  <a:lnTo>
                    <a:pt x="269" y="153"/>
                  </a:lnTo>
                  <a:lnTo>
                    <a:pt x="268" y="153"/>
                  </a:lnTo>
                  <a:lnTo>
                    <a:pt x="268" y="152"/>
                  </a:lnTo>
                  <a:lnTo>
                    <a:pt x="269" y="151"/>
                  </a:lnTo>
                  <a:lnTo>
                    <a:pt x="270" y="151"/>
                  </a:lnTo>
                  <a:lnTo>
                    <a:pt x="270" y="152"/>
                  </a:lnTo>
                  <a:lnTo>
                    <a:pt x="272" y="153"/>
                  </a:lnTo>
                  <a:close/>
                  <a:moveTo>
                    <a:pt x="252" y="149"/>
                  </a:moveTo>
                  <a:lnTo>
                    <a:pt x="252" y="150"/>
                  </a:lnTo>
                  <a:lnTo>
                    <a:pt x="251" y="150"/>
                  </a:lnTo>
                  <a:lnTo>
                    <a:pt x="250" y="149"/>
                  </a:lnTo>
                  <a:lnTo>
                    <a:pt x="249" y="149"/>
                  </a:lnTo>
                  <a:lnTo>
                    <a:pt x="250" y="148"/>
                  </a:lnTo>
                  <a:lnTo>
                    <a:pt x="251" y="148"/>
                  </a:lnTo>
                  <a:lnTo>
                    <a:pt x="252" y="148"/>
                  </a:lnTo>
                  <a:lnTo>
                    <a:pt x="252" y="149"/>
                  </a:lnTo>
                  <a:close/>
                  <a:moveTo>
                    <a:pt x="237" y="152"/>
                  </a:moveTo>
                  <a:lnTo>
                    <a:pt x="237" y="153"/>
                  </a:lnTo>
                  <a:lnTo>
                    <a:pt x="235" y="152"/>
                  </a:lnTo>
                  <a:lnTo>
                    <a:pt x="235" y="153"/>
                  </a:lnTo>
                  <a:lnTo>
                    <a:pt x="234" y="153"/>
                  </a:lnTo>
                  <a:lnTo>
                    <a:pt x="233" y="153"/>
                  </a:lnTo>
                  <a:lnTo>
                    <a:pt x="232" y="152"/>
                  </a:lnTo>
                  <a:lnTo>
                    <a:pt x="231" y="151"/>
                  </a:lnTo>
                  <a:lnTo>
                    <a:pt x="229" y="150"/>
                  </a:lnTo>
                  <a:lnTo>
                    <a:pt x="229" y="149"/>
                  </a:lnTo>
                  <a:lnTo>
                    <a:pt x="229" y="148"/>
                  </a:lnTo>
                  <a:lnTo>
                    <a:pt x="229" y="147"/>
                  </a:lnTo>
                  <a:lnTo>
                    <a:pt x="229" y="146"/>
                  </a:lnTo>
                  <a:lnTo>
                    <a:pt x="230" y="146"/>
                  </a:lnTo>
                  <a:lnTo>
                    <a:pt x="231" y="146"/>
                  </a:lnTo>
                  <a:lnTo>
                    <a:pt x="232" y="144"/>
                  </a:lnTo>
                  <a:lnTo>
                    <a:pt x="233" y="144"/>
                  </a:lnTo>
                  <a:lnTo>
                    <a:pt x="234" y="146"/>
                  </a:lnTo>
                  <a:lnTo>
                    <a:pt x="235" y="146"/>
                  </a:lnTo>
                  <a:lnTo>
                    <a:pt x="237" y="147"/>
                  </a:lnTo>
                  <a:lnTo>
                    <a:pt x="237" y="148"/>
                  </a:lnTo>
                  <a:lnTo>
                    <a:pt x="237" y="149"/>
                  </a:lnTo>
                  <a:lnTo>
                    <a:pt x="237" y="150"/>
                  </a:lnTo>
                  <a:lnTo>
                    <a:pt x="238" y="150"/>
                  </a:lnTo>
                  <a:lnTo>
                    <a:pt x="237" y="151"/>
                  </a:lnTo>
                  <a:lnTo>
                    <a:pt x="237" y="152"/>
                  </a:lnTo>
                  <a:close/>
                  <a:moveTo>
                    <a:pt x="385" y="135"/>
                  </a:moveTo>
                  <a:lnTo>
                    <a:pt x="384" y="135"/>
                  </a:lnTo>
                  <a:lnTo>
                    <a:pt x="382" y="135"/>
                  </a:lnTo>
                  <a:lnTo>
                    <a:pt x="382" y="134"/>
                  </a:lnTo>
                  <a:lnTo>
                    <a:pt x="381" y="134"/>
                  </a:lnTo>
                  <a:lnTo>
                    <a:pt x="382" y="133"/>
                  </a:lnTo>
                  <a:lnTo>
                    <a:pt x="384" y="133"/>
                  </a:lnTo>
                  <a:lnTo>
                    <a:pt x="385" y="133"/>
                  </a:lnTo>
                  <a:lnTo>
                    <a:pt x="386" y="134"/>
                  </a:lnTo>
                  <a:lnTo>
                    <a:pt x="385" y="135"/>
                  </a:lnTo>
                  <a:close/>
                  <a:moveTo>
                    <a:pt x="309" y="133"/>
                  </a:moveTo>
                  <a:lnTo>
                    <a:pt x="309" y="134"/>
                  </a:lnTo>
                  <a:lnTo>
                    <a:pt x="308" y="134"/>
                  </a:lnTo>
                  <a:lnTo>
                    <a:pt x="308" y="133"/>
                  </a:lnTo>
                  <a:lnTo>
                    <a:pt x="307" y="133"/>
                  </a:lnTo>
                  <a:lnTo>
                    <a:pt x="308" y="133"/>
                  </a:lnTo>
                  <a:lnTo>
                    <a:pt x="308" y="132"/>
                  </a:lnTo>
                  <a:lnTo>
                    <a:pt x="309" y="132"/>
                  </a:lnTo>
                  <a:lnTo>
                    <a:pt x="309" y="133"/>
                  </a:lnTo>
                  <a:close/>
                  <a:moveTo>
                    <a:pt x="201" y="131"/>
                  </a:moveTo>
                  <a:lnTo>
                    <a:pt x="200" y="131"/>
                  </a:lnTo>
                  <a:lnTo>
                    <a:pt x="200" y="132"/>
                  </a:lnTo>
                  <a:lnTo>
                    <a:pt x="199" y="131"/>
                  </a:lnTo>
                  <a:lnTo>
                    <a:pt x="199" y="130"/>
                  </a:lnTo>
                  <a:lnTo>
                    <a:pt x="199" y="128"/>
                  </a:lnTo>
                  <a:lnTo>
                    <a:pt x="200" y="128"/>
                  </a:lnTo>
                  <a:lnTo>
                    <a:pt x="200" y="130"/>
                  </a:lnTo>
                  <a:lnTo>
                    <a:pt x="201" y="131"/>
                  </a:lnTo>
                  <a:close/>
                  <a:moveTo>
                    <a:pt x="324" y="124"/>
                  </a:moveTo>
                  <a:lnTo>
                    <a:pt x="324" y="125"/>
                  </a:lnTo>
                  <a:lnTo>
                    <a:pt x="324" y="126"/>
                  </a:lnTo>
                  <a:lnTo>
                    <a:pt x="323" y="126"/>
                  </a:lnTo>
                  <a:lnTo>
                    <a:pt x="323" y="125"/>
                  </a:lnTo>
                  <a:lnTo>
                    <a:pt x="323" y="124"/>
                  </a:lnTo>
                  <a:lnTo>
                    <a:pt x="321" y="124"/>
                  </a:lnTo>
                  <a:lnTo>
                    <a:pt x="321" y="125"/>
                  </a:lnTo>
                  <a:lnTo>
                    <a:pt x="321" y="126"/>
                  </a:lnTo>
                  <a:lnTo>
                    <a:pt x="320" y="126"/>
                  </a:lnTo>
                  <a:lnTo>
                    <a:pt x="319" y="125"/>
                  </a:lnTo>
                  <a:lnTo>
                    <a:pt x="320" y="125"/>
                  </a:lnTo>
                  <a:lnTo>
                    <a:pt x="321" y="124"/>
                  </a:lnTo>
                  <a:lnTo>
                    <a:pt x="323" y="124"/>
                  </a:lnTo>
                  <a:lnTo>
                    <a:pt x="324" y="124"/>
                  </a:lnTo>
                  <a:close/>
                  <a:moveTo>
                    <a:pt x="190" y="127"/>
                  </a:moveTo>
                  <a:lnTo>
                    <a:pt x="189" y="128"/>
                  </a:lnTo>
                  <a:lnTo>
                    <a:pt x="188" y="127"/>
                  </a:lnTo>
                  <a:lnTo>
                    <a:pt x="187" y="126"/>
                  </a:lnTo>
                  <a:lnTo>
                    <a:pt x="187" y="125"/>
                  </a:lnTo>
                  <a:lnTo>
                    <a:pt x="187" y="124"/>
                  </a:lnTo>
                  <a:lnTo>
                    <a:pt x="187" y="122"/>
                  </a:lnTo>
                  <a:lnTo>
                    <a:pt x="188" y="122"/>
                  </a:lnTo>
                  <a:lnTo>
                    <a:pt x="189" y="119"/>
                  </a:lnTo>
                  <a:lnTo>
                    <a:pt x="190" y="119"/>
                  </a:lnTo>
                  <a:lnTo>
                    <a:pt x="191" y="119"/>
                  </a:lnTo>
                  <a:lnTo>
                    <a:pt x="192" y="122"/>
                  </a:lnTo>
                  <a:lnTo>
                    <a:pt x="194" y="122"/>
                  </a:lnTo>
                  <a:lnTo>
                    <a:pt x="194" y="123"/>
                  </a:lnTo>
                  <a:lnTo>
                    <a:pt x="194" y="124"/>
                  </a:lnTo>
                  <a:lnTo>
                    <a:pt x="192" y="125"/>
                  </a:lnTo>
                  <a:lnTo>
                    <a:pt x="192" y="126"/>
                  </a:lnTo>
                  <a:lnTo>
                    <a:pt x="191" y="127"/>
                  </a:lnTo>
                  <a:lnTo>
                    <a:pt x="190" y="127"/>
                  </a:lnTo>
                  <a:close/>
                  <a:moveTo>
                    <a:pt x="496" y="121"/>
                  </a:moveTo>
                  <a:lnTo>
                    <a:pt x="496" y="119"/>
                  </a:lnTo>
                  <a:lnTo>
                    <a:pt x="496" y="121"/>
                  </a:lnTo>
                  <a:close/>
                  <a:moveTo>
                    <a:pt x="494" y="116"/>
                  </a:moveTo>
                  <a:lnTo>
                    <a:pt x="494" y="115"/>
                  </a:lnTo>
                  <a:lnTo>
                    <a:pt x="493" y="114"/>
                  </a:lnTo>
                  <a:lnTo>
                    <a:pt x="494" y="114"/>
                  </a:lnTo>
                  <a:lnTo>
                    <a:pt x="494" y="115"/>
                  </a:lnTo>
                  <a:lnTo>
                    <a:pt x="494" y="116"/>
                  </a:lnTo>
                  <a:close/>
                  <a:moveTo>
                    <a:pt x="423" y="107"/>
                  </a:moveTo>
                  <a:lnTo>
                    <a:pt x="423" y="108"/>
                  </a:lnTo>
                  <a:lnTo>
                    <a:pt x="423" y="109"/>
                  </a:lnTo>
                  <a:lnTo>
                    <a:pt x="422" y="109"/>
                  </a:lnTo>
                  <a:lnTo>
                    <a:pt x="422" y="108"/>
                  </a:lnTo>
                  <a:lnTo>
                    <a:pt x="421" y="107"/>
                  </a:lnTo>
                  <a:lnTo>
                    <a:pt x="421" y="108"/>
                  </a:lnTo>
                  <a:lnTo>
                    <a:pt x="421" y="109"/>
                  </a:lnTo>
                  <a:lnTo>
                    <a:pt x="421" y="110"/>
                  </a:lnTo>
                  <a:lnTo>
                    <a:pt x="421" y="111"/>
                  </a:lnTo>
                  <a:lnTo>
                    <a:pt x="422" y="111"/>
                  </a:lnTo>
                  <a:lnTo>
                    <a:pt x="423" y="110"/>
                  </a:lnTo>
                  <a:lnTo>
                    <a:pt x="423" y="111"/>
                  </a:lnTo>
                  <a:lnTo>
                    <a:pt x="424" y="111"/>
                  </a:lnTo>
                  <a:lnTo>
                    <a:pt x="427" y="113"/>
                  </a:lnTo>
                  <a:lnTo>
                    <a:pt x="428" y="113"/>
                  </a:lnTo>
                  <a:lnTo>
                    <a:pt x="429" y="111"/>
                  </a:lnTo>
                  <a:lnTo>
                    <a:pt x="430" y="111"/>
                  </a:lnTo>
                  <a:lnTo>
                    <a:pt x="430" y="113"/>
                  </a:lnTo>
                  <a:lnTo>
                    <a:pt x="428" y="117"/>
                  </a:lnTo>
                  <a:lnTo>
                    <a:pt x="428" y="118"/>
                  </a:lnTo>
                  <a:lnTo>
                    <a:pt x="428" y="119"/>
                  </a:lnTo>
                  <a:lnTo>
                    <a:pt x="429" y="122"/>
                  </a:lnTo>
                  <a:lnTo>
                    <a:pt x="430" y="124"/>
                  </a:lnTo>
                  <a:lnTo>
                    <a:pt x="430" y="125"/>
                  </a:lnTo>
                  <a:lnTo>
                    <a:pt x="429" y="127"/>
                  </a:lnTo>
                  <a:lnTo>
                    <a:pt x="429" y="130"/>
                  </a:lnTo>
                  <a:lnTo>
                    <a:pt x="427" y="133"/>
                  </a:lnTo>
                  <a:lnTo>
                    <a:pt x="425" y="133"/>
                  </a:lnTo>
                  <a:lnTo>
                    <a:pt x="425" y="134"/>
                  </a:lnTo>
                  <a:lnTo>
                    <a:pt x="424" y="134"/>
                  </a:lnTo>
                  <a:lnTo>
                    <a:pt x="424" y="135"/>
                  </a:lnTo>
                  <a:lnTo>
                    <a:pt x="423" y="136"/>
                  </a:lnTo>
                  <a:lnTo>
                    <a:pt x="421" y="136"/>
                  </a:lnTo>
                  <a:lnTo>
                    <a:pt x="420" y="136"/>
                  </a:lnTo>
                  <a:lnTo>
                    <a:pt x="418" y="136"/>
                  </a:lnTo>
                  <a:lnTo>
                    <a:pt x="416" y="136"/>
                  </a:lnTo>
                  <a:lnTo>
                    <a:pt x="415" y="136"/>
                  </a:lnTo>
                  <a:lnTo>
                    <a:pt x="414" y="135"/>
                  </a:lnTo>
                  <a:lnTo>
                    <a:pt x="413" y="136"/>
                  </a:lnTo>
                  <a:lnTo>
                    <a:pt x="413" y="138"/>
                  </a:lnTo>
                  <a:lnTo>
                    <a:pt x="413" y="141"/>
                  </a:lnTo>
                  <a:lnTo>
                    <a:pt x="413" y="142"/>
                  </a:lnTo>
                  <a:lnTo>
                    <a:pt x="414" y="143"/>
                  </a:lnTo>
                  <a:lnTo>
                    <a:pt x="415" y="144"/>
                  </a:lnTo>
                  <a:lnTo>
                    <a:pt x="416" y="144"/>
                  </a:lnTo>
                  <a:lnTo>
                    <a:pt x="416" y="146"/>
                  </a:lnTo>
                  <a:lnTo>
                    <a:pt x="418" y="146"/>
                  </a:lnTo>
                  <a:lnTo>
                    <a:pt x="419" y="148"/>
                  </a:lnTo>
                  <a:lnTo>
                    <a:pt x="419" y="149"/>
                  </a:lnTo>
                  <a:lnTo>
                    <a:pt x="420" y="150"/>
                  </a:lnTo>
                  <a:lnTo>
                    <a:pt x="420" y="151"/>
                  </a:lnTo>
                  <a:lnTo>
                    <a:pt x="419" y="152"/>
                  </a:lnTo>
                  <a:lnTo>
                    <a:pt x="419" y="153"/>
                  </a:lnTo>
                  <a:lnTo>
                    <a:pt x="418" y="153"/>
                  </a:lnTo>
                  <a:lnTo>
                    <a:pt x="418" y="155"/>
                  </a:lnTo>
                  <a:lnTo>
                    <a:pt x="416" y="155"/>
                  </a:lnTo>
                  <a:lnTo>
                    <a:pt x="415" y="155"/>
                  </a:lnTo>
                  <a:lnTo>
                    <a:pt x="415" y="156"/>
                  </a:lnTo>
                  <a:lnTo>
                    <a:pt x="413" y="157"/>
                  </a:lnTo>
                  <a:lnTo>
                    <a:pt x="412" y="157"/>
                  </a:lnTo>
                  <a:lnTo>
                    <a:pt x="411" y="158"/>
                  </a:lnTo>
                  <a:lnTo>
                    <a:pt x="410" y="158"/>
                  </a:lnTo>
                  <a:lnTo>
                    <a:pt x="408" y="159"/>
                  </a:lnTo>
                  <a:lnTo>
                    <a:pt x="407" y="159"/>
                  </a:lnTo>
                  <a:lnTo>
                    <a:pt x="406" y="159"/>
                  </a:lnTo>
                  <a:lnTo>
                    <a:pt x="405" y="158"/>
                  </a:lnTo>
                  <a:lnTo>
                    <a:pt x="405" y="157"/>
                  </a:lnTo>
                  <a:lnTo>
                    <a:pt x="404" y="157"/>
                  </a:lnTo>
                  <a:lnTo>
                    <a:pt x="403" y="157"/>
                  </a:lnTo>
                  <a:lnTo>
                    <a:pt x="402" y="157"/>
                  </a:lnTo>
                  <a:lnTo>
                    <a:pt x="401" y="158"/>
                  </a:lnTo>
                  <a:lnTo>
                    <a:pt x="399" y="158"/>
                  </a:lnTo>
                  <a:lnTo>
                    <a:pt x="399" y="157"/>
                  </a:lnTo>
                  <a:lnTo>
                    <a:pt x="398" y="157"/>
                  </a:lnTo>
                  <a:lnTo>
                    <a:pt x="396" y="157"/>
                  </a:lnTo>
                  <a:lnTo>
                    <a:pt x="395" y="157"/>
                  </a:lnTo>
                  <a:lnTo>
                    <a:pt x="394" y="158"/>
                  </a:lnTo>
                  <a:lnTo>
                    <a:pt x="394" y="159"/>
                  </a:lnTo>
                  <a:lnTo>
                    <a:pt x="395" y="160"/>
                  </a:lnTo>
                  <a:lnTo>
                    <a:pt x="396" y="160"/>
                  </a:lnTo>
                  <a:lnTo>
                    <a:pt x="397" y="161"/>
                  </a:lnTo>
                  <a:lnTo>
                    <a:pt x="396" y="163"/>
                  </a:lnTo>
                  <a:lnTo>
                    <a:pt x="395" y="163"/>
                  </a:lnTo>
                  <a:lnTo>
                    <a:pt x="394" y="163"/>
                  </a:lnTo>
                  <a:lnTo>
                    <a:pt x="393" y="164"/>
                  </a:lnTo>
                  <a:lnTo>
                    <a:pt x="393" y="165"/>
                  </a:lnTo>
                  <a:lnTo>
                    <a:pt x="393" y="166"/>
                  </a:lnTo>
                  <a:lnTo>
                    <a:pt x="392" y="167"/>
                  </a:lnTo>
                  <a:lnTo>
                    <a:pt x="390" y="168"/>
                  </a:lnTo>
                  <a:lnTo>
                    <a:pt x="388" y="169"/>
                  </a:lnTo>
                  <a:lnTo>
                    <a:pt x="387" y="169"/>
                  </a:lnTo>
                  <a:lnTo>
                    <a:pt x="386" y="171"/>
                  </a:lnTo>
                  <a:lnTo>
                    <a:pt x="385" y="172"/>
                  </a:lnTo>
                  <a:lnTo>
                    <a:pt x="385" y="173"/>
                  </a:lnTo>
                  <a:lnTo>
                    <a:pt x="384" y="173"/>
                  </a:lnTo>
                  <a:lnTo>
                    <a:pt x="381" y="174"/>
                  </a:lnTo>
                  <a:lnTo>
                    <a:pt x="380" y="174"/>
                  </a:lnTo>
                  <a:lnTo>
                    <a:pt x="380" y="175"/>
                  </a:lnTo>
                  <a:lnTo>
                    <a:pt x="379" y="175"/>
                  </a:lnTo>
                  <a:lnTo>
                    <a:pt x="378" y="176"/>
                  </a:lnTo>
                  <a:lnTo>
                    <a:pt x="376" y="175"/>
                  </a:lnTo>
                  <a:lnTo>
                    <a:pt x="373" y="176"/>
                  </a:lnTo>
                  <a:lnTo>
                    <a:pt x="372" y="176"/>
                  </a:lnTo>
                  <a:lnTo>
                    <a:pt x="371" y="175"/>
                  </a:lnTo>
                  <a:lnTo>
                    <a:pt x="370" y="175"/>
                  </a:lnTo>
                  <a:lnTo>
                    <a:pt x="370" y="176"/>
                  </a:lnTo>
                  <a:lnTo>
                    <a:pt x="370" y="177"/>
                  </a:lnTo>
                  <a:lnTo>
                    <a:pt x="370" y="178"/>
                  </a:lnTo>
                  <a:lnTo>
                    <a:pt x="369" y="180"/>
                  </a:lnTo>
                  <a:lnTo>
                    <a:pt x="367" y="180"/>
                  </a:lnTo>
                  <a:lnTo>
                    <a:pt x="365" y="180"/>
                  </a:lnTo>
                  <a:lnTo>
                    <a:pt x="365" y="181"/>
                  </a:lnTo>
                  <a:lnTo>
                    <a:pt x="364" y="181"/>
                  </a:lnTo>
                  <a:lnTo>
                    <a:pt x="364" y="180"/>
                  </a:lnTo>
                  <a:lnTo>
                    <a:pt x="363" y="181"/>
                  </a:lnTo>
                  <a:lnTo>
                    <a:pt x="362" y="181"/>
                  </a:lnTo>
                  <a:lnTo>
                    <a:pt x="362" y="182"/>
                  </a:lnTo>
                  <a:lnTo>
                    <a:pt x="362" y="181"/>
                  </a:lnTo>
                  <a:lnTo>
                    <a:pt x="361" y="183"/>
                  </a:lnTo>
                  <a:lnTo>
                    <a:pt x="360" y="183"/>
                  </a:lnTo>
                  <a:lnTo>
                    <a:pt x="359" y="183"/>
                  </a:lnTo>
                  <a:lnTo>
                    <a:pt x="358" y="184"/>
                  </a:lnTo>
                  <a:lnTo>
                    <a:pt x="358" y="185"/>
                  </a:lnTo>
                  <a:lnTo>
                    <a:pt x="355" y="185"/>
                  </a:lnTo>
                  <a:lnTo>
                    <a:pt x="354" y="185"/>
                  </a:lnTo>
                  <a:lnTo>
                    <a:pt x="353" y="185"/>
                  </a:lnTo>
                  <a:lnTo>
                    <a:pt x="352" y="185"/>
                  </a:lnTo>
                  <a:lnTo>
                    <a:pt x="350" y="185"/>
                  </a:lnTo>
                  <a:lnTo>
                    <a:pt x="349" y="185"/>
                  </a:lnTo>
                  <a:lnTo>
                    <a:pt x="347" y="184"/>
                  </a:lnTo>
                  <a:lnTo>
                    <a:pt x="346" y="184"/>
                  </a:lnTo>
                  <a:lnTo>
                    <a:pt x="345" y="184"/>
                  </a:lnTo>
                  <a:lnTo>
                    <a:pt x="345" y="185"/>
                  </a:lnTo>
                  <a:lnTo>
                    <a:pt x="344" y="185"/>
                  </a:lnTo>
                  <a:lnTo>
                    <a:pt x="343" y="185"/>
                  </a:lnTo>
                  <a:lnTo>
                    <a:pt x="343" y="184"/>
                  </a:lnTo>
                  <a:lnTo>
                    <a:pt x="342" y="184"/>
                  </a:lnTo>
                  <a:lnTo>
                    <a:pt x="342" y="185"/>
                  </a:lnTo>
                  <a:lnTo>
                    <a:pt x="341" y="185"/>
                  </a:lnTo>
                  <a:lnTo>
                    <a:pt x="342" y="185"/>
                  </a:lnTo>
                  <a:lnTo>
                    <a:pt x="342" y="186"/>
                  </a:lnTo>
                  <a:lnTo>
                    <a:pt x="341" y="186"/>
                  </a:lnTo>
                  <a:lnTo>
                    <a:pt x="341" y="185"/>
                  </a:lnTo>
                  <a:lnTo>
                    <a:pt x="339" y="185"/>
                  </a:lnTo>
                  <a:lnTo>
                    <a:pt x="338" y="185"/>
                  </a:lnTo>
                  <a:lnTo>
                    <a:pt x="337" y="185"/>
                  </a:lnTo>
                  <a:lnTo>
                    <a:pt x="337" y="186"/>
                  </a:lnTo>
                  <a:lnTo>
                    <a:pt x="336" y="185"/>
                  </a:lnTo>
                  <a:lnTo>
                    <a:pt x="335" y="185"/>
                  </a:lnTo>
                  <a:lnTo>
                    <a:pt x="334" y="185"/>
                  </a:lnTo>
                  <a:lnTo>
                    <a:pt x="329" y="185"/>
                  </a:lnTo>
                  <a:lnTo>
                    <a:pt x="329" y="186"/>
                  </a:lnTo>
                  <a:lnTo>
                    <a:pt x="328" y="186"/>
                  </a:lnTo>
                  <a:lnTo>
                    <a:pt x="327" y="185"/>
                  </a:lnTo>
                  <a:lnTo>
                    <a:pt x="326" y="186"/>
                  </a:lnTo>
                  <a:lnTo>
                    <a:pt x="326" y="185"/>
                  </a:lnTo>
                  <a:lnTo>
                    <a:pt x="325" y="184"/>
                  </a:lnTo>
                  <a:lnTo>
                    <a:pt x="324" y="184"/>
                  </a:lnTo>
                  <a:lnTo>
                    <a:pt x="324" y="183"/>
                  </a:lnTo>
                  <a:lnTo>
                    <a:pt x="323" y="182"/>
                  </a:lnTo>
                  <a:lnTo>
                    <a:pt x="321" y="178"/>
                  </a:lnTo>
                  <a:lnTo>
                    <a:pt x="320" y="178"/>
                  </a:lnTo>
                  <a:lnTo>
                    <a:pt x="317" y="177"/>
                  </a:lnTo>
                  <a:lnTo>
                    <a:pt x="316" y="177"/>
                  </a:lnTo>
                  <a:lnTo>
                    <a:pt x="316" y="176"/>
                  </a:lnTo>
                  <a:lnTo>
                    <a:pt x="315" y="176"/>
                  </a:lnTo>
                  <a:lnTo>
                    <a:pt x="313" y="177"/>
                  </a:lnTo>
                  <a:lnTo>
                    <a:pt x="312" y="177"/>
                  </a:lnTo>
                  <a:lnTo>
                    <a:pt x="311" y="178"/>
                  </a:lnTo>
                  <a:lnTo>
                    <a:pt x="310" y="178"/>
                  </a:lnTo>
                  <a:lnTo>
                    <a:pt x="309" y="177"/>
                  </a:lnTo>
                  <a:lnTo>
                    <a:pt x="309" y="178"/>
                  </a:lnTo>
                  <a:lnTo>
                    <a:pt x="309" y="180"/>
                  </a:lnTo>
                  <a:lnTo>
                    <a:pt x="308" y="180"/>
                  </a:lnTo>
                  <a:lnTo>
                    <a:pt x="306" y="180"/>
                  </a:lnTo>
                  <a:lnTo>
                    <a:pt x="306" y="181"/>
                  </a:lnTo>
                  <a:lnTo>
                    <a:pt x="304" y="181"/>
                  </a:lnTo>
                  <a:lnTo>
                    <a:pt x="304" y="180"/>
                  </a:lnTo>
                  <a:lnTo>
                    <a:pt x="306" y="180"/>
                  </a:lnTo>
                  <a:lnTo>
                    <a:pt x="306" y="178"/>
                  </a:lnTo>
                  <a:lnTo>
                    <a:pt x="306" y="177"/>
                  </a:lnTo>
                  <a:lnTo>
                    <a:pt x="304" y="177"/>
                  </a:lnTo>
                  <a:lnTo>
                    <a:pt x="304" y="176"/>
                  </a:lnTo>
                  <a:lnTo>
                    <a:pt x="306" y="175"/>
                  </a:lnTo>
                  <a:lnTo>
                    <a:pt x="304" y="175"/>
                  </a:lnTo>
                  <a:lnTo>
                    <a:pt x="303" y="175"/>
                  </a:lnTo>
                  <a:lnTo>
                    <a:pt x="300" y="174"/>
                  </a:lnTo>
                  <a:lnTo>
                    <a:pt x="299" y="174"/>
                  </a:lnTo>
                  <a:lnTo>
                    <a:pt x="298" y="174"/>
                  </a:lnTo>
                  <a:lnTo>
                    <a:pt x="298" y="173"/>
                  </a:lnTo>
                  <a:lnTo>
                    <a:pt x="299" y="173"/>
                  </a:lnTo>
                  <a:lnTo>
                    <a:pt x="298" y="173"/>
                  </a:lnTo>
                  <a:lnTo>
                    <a:pt x="298" y="172"/>
                  </a:lnTo>
                  <a:lnTo>
                    <a:pt x="296" y="172"/>
                  </a:lnTo>
                  <a:lnTo>
                    <a:pt x="295" y="172"/>
                  </a:lnTo>
                  <a:lnTo>
                    <a:pt x="294" y="172"/>
                  </a:lnTo>
                  <a:lnTo>
                    <a:pt x="294" y="171"/>
                  </a:lnTo>
                  <a:lnTo>
                    <a:pt x="294" y="169"/>
                  </a:lnTo>
                  <a:lnTo>
                    <a:pt x="293" y="169"/>
                  </a:lnTo>
                  <a:lnTo>
                    <a:pt x="292" y="169"/>
                  </a:lnTo>
                  <a:lnTo>
                    <a:pt x="292" y="168"/>
                  </a:lnTo>
                  <a:lnTo>
                    <a:pt x="291" y="168"/>
                  </a:lnTo>
                  <a:lnTo>
                    <a:pt x="290" y="168"/>
                  </a:lnTo>
                  <a:lnTo>
                    <a:pt x="290" y="167"/>
                  </a:lnTo>
                  <a:lnTo>
                    <a:pt x="289" y="167"/>
                  </a:lnTo>
                  <a:lnTo>
                    <a:pt x="287" y="168"/>
                  </a:lnTo>
                  <a:lnTo>
                    <a:pt x="286" y="168"/>
                  </a:lnTo>
                  <a:lnTo>
                    <a:pt x="285" y="167"/>
                  </a:lnTo>
                  <a:lnTo>
                    <a:pt x="284" y="167"/>
                  </a:lnTo>
                  <a:lnTo>
                    <a:pt x="282" y="167"/>
                  </a:lnTo>
                  <a:lnTo>
                    <a:pt x="281" y="166"/>
                  </a:lnTo>
                  <a:lnTo>
                    <a:pt x="280" y="166"/>
                  </a:lnTo>
                  <a:lnTo>
                    <a:pt x="278" y="164"/>
                  </a:lnTo>
                  <a:lnTo>
                    <a:pt x="277" y="163"/>
                  </a:lnTo>
                  <a:lnTo>
                    <a:pt x="277" y="161"/>
                  </a:lnTo>
                  <a:lnTo>
                    <a:pt x="278" y="157"/>
                  </a:lnTo>
                  <a:lnTo>
                    <a:pt x="278" y="156"/>
                  </a:lnTo>
                  <a:lnTo>
                    <a:pt x="280" y="155"/>
                  </a:lnTo>
                  <a:lnTo>
                    <a:pt x="282" y="153"/>
                  </a:lnTo>
                  <a:lnTo>
                    <a:pt x="283" y="153"/>
                  </a:lnTo>
                  <a:lnTo>
                    <a:pt x="283" y="155"/>
                  </a:lnTo>
                  <a:lnTo>
                    <a:pt x="284" y="155"/>
                  </a:lnTo>
                  <a:lnTo>
                    <a:pt x="285" y="156"/>
                  </a:lnTo>
                  <a:lnTo>
                    <a:pt x="285" y="157"/>
                  </a:lnTo>
                  <a:lnTo>
                    <a:pt x="286" y="157"/>
                  </a:lnTo>
                  <a:lnTo>
                    <a:pt x="287" y="157"/>
                  </a:lnTo>
                  <a:lnTo>
                    <a:pt x="289" y="156"/>
                  </a:lnTo>
                  <a:lnTo>
                    <a:pt x="290" y="156"/>
                  </a:lnTo>
                  <a:lnTo>
                    <a:pt x="290" y="155"/>
                  </a:lnTo>
                  <a:lnTo>
                    <a:pt x="291" y="155"/>
                  </a:lnTo>
                  <a:lnTo>
                    <a:pt x="292" y="156"/>
                  </a:lnTo>
                  <a:lnTo>
                    <a:pt x="293" y="156"/>
                  </a:lnTo>
                  <a:lnTo>
                    <a:pt x="294" y="156"/>
                  </a:lnTo>
                  <a:lnTo>
                    <a:pt x="294" y="157"/>
                  </a:lnTo>
                  <a:lnTo>
                    <a:pt x="295" y="157"/>
                  </a:lnTo>
                  <a:lnTo>
                    <a:pt x="296" y="157"/>
                  </a:lnTo>
                  <a:lnTo>
                    <a:pt x="298" y="157"/>
                  </a:lnTo>
                  <a:lnTo>
                    <a:pt x="298" y="156"/>
                  </a:lnTo>
                  <a:lnTo>
                    <a:pt x="299" y="156"/>
                  </a:lnTo>
                  <a:lnTo>
                    <a:pt x="300" y="156"/>
                  </a:lnTo>
                  <a:lnTo>
                    <a:pt x="302" y="155"/>
                  </a:lnTo>
                  <a:lnTo>
                    <a:pt x="304" y="156"/>
                  </a:lnTo>
                  <a:lnTo>
                    <a:pt x="306" y="156"/>
                  </a:lnTo>
                  <a:lnTo>
                    <a:pt x="309" y="157"/>
                  </a:lnTo>
                  <a:lnTo>
                    <a:pt x="309" y="158"/>
                  </a:lnTo>
                  <a:lnTo>
                    <a:pt x="310" y="158"/>
                  </a:lnTo>
                  <a:lnTo>
                    <a:pt x="310" y="159"/>
                  </a:lnTo>
                  <a:lnTo>
                    <a:pt x="311" y="159"/>
                  </a:lnTo>
                  <a:lnTo>
                    <a:pt x="316" y="159"/>
                  </a:lnTo>
                  <a:lnTo>
                    <a:pt x="317" y="158"/>
                  </a:lnTo>
                  <a:lnTo>
                    <a:pt x="317" y="159"/>
                  </a:lnTo>
                  <a:lnTo>
                    <a:pt x="318" y="159"/>
                  </a:lnTo>
                  <a:lnTo>
                    <a:pt x="318" y="158"/>
                  </a:lnTo>
                  <a:lnTo>
                    <a:pt x="319" y="158"/>
                  </a:lnTo>
                  <a:lnTo>
                    <a:pt x="319" y="159"/>
                  </a:lnTo>
                  <a:lnTo>
                    <a:pt x="320" y="159"/>
                  </a:lnTo>
                  <a:lnTo>
                    <a:pt x="320" y="158"/>
                  </a:lnTo>
                  <a:lnTo>
                    <a:pt x="321" y="159"/>
                  </a:lnTo>
                  <a:lnTo>
                    <a:pt x="323" y="158"/>
                  </a:lnTo>
                  <a:lnTo>
                    <a:pt x="324" y="157"/>
                  </a:lnTo>
                  <a:lnTo>
                    <a:pt x="326" y="156"/>
                  </a:lnTo>
                  <a:lnTo>
                    <a:pt x="326" y="157"/>
                  </a:lnTo>
                  <a:lnTo>
                    <a:pt x="327" y="156"/>
                  </a:lnTo>
                  <a:lnTo>
                    <a:pt x="327" y="157"/>
                  </a:lnTo>
                  <a:lnTo>
                    <a:pt x="328" y="156"/>
                  </a:lnTo>
                  <a:lnTo>
                    <a:pt x="328" y="155"/>
                  </a:lnTo>
                  <a:lnTo>
                    <a:pt x="328" y="156"/>
                  </a:lnTo>
                  <a:lnTo>
                    <a:pt x="328" y="157"/>
                  </a:lnTo>
                  <a:lnTo>
                    <a:pt x="328" y="158"/>
                  </a:lnTo>
                  <a:lnTo>
                    <a:pt x="329" y="158"/>
                  </a:lnTo>
                  <a:lnTo>
                    <a:pt x="330" y="158"/>
                  </a:lnTo>
                  <a:lnTo>
                    <a:pt x="332" y="158"/>
                  </a:lnTo>
                  <a:lnTo>
                    <a:pt x="332" y="157"/>
                  </a:lnTo>
                  <a:lnTo>
                    <a:pt x="333" y="157"/>
                  </a:lnTo>
                  <a:lnTo>
                    <a:pt x="333" y="156"/>
                  </a:lnTo>
                  <a:lnTo>
                    <a:pt x="334" y="157"/>
                  </a:lnTo>
                  <a:lnTo>
                    <a:pt x="335" y="157"/>
                  </a:lnTo>
                  <a:lnTo>
                    <a:pt x="336" y="156"/>
                  </a:lnTo>
                  <a:lnTo>
                    <a:pt x="338" y="156"/>
                  </a:lnTo>
                  <a:lnTo>
                    <a:pt x="338" y="155"/>
                  </a:lnTo>
                  <a:lnTo>
                    <a:pt x="339" y="153"/>
                  </a:lnTo>
                  <a:lnTo>
                    <a:pt x="339" y="152"/>
                  </a:lnTo>
                  <a:lnTo>
                    <a:pt x="338" y="152"/>
                  </a:lnTo>
                  <a:lnTo>
                    <a:pt x="337" y="151"/>
                  </a:lnTo>
                  <a:lnTo>
                    <a:pt x="337" y="150"/>
                  </a:lnTo>
                  <a:lnTo>
                    <a:pt x="337" y="149"/>
                  </a:lnTo>
                  <a:lnTo>
                    <a:pt x="338" y="148"/>
                  </a:lnTo>
                  <a:lnTo>
                    <a:pt x="339" y="147"/>
                  </a:lnTo>
                  <a:lnTo>
                    <a:pt x="341" y="147"/>
                  </a:lnTo>
                  <a:lnTo>
                    <a:pt x="341" y="146"/>
                  </a:lnTo>
                  <a:lnTo>
                    <a:pt x="341" y="144"/>
                  </a:lnTo>
                  <a:lnTo>
                    <a:pt x="341" y="143"/>
                  </a:lnTo>
                  <a:lnTo>
                    <a:pt x="341" y="142"/>
                  </a:lnTo>
                  <a:lnTo>
                    <a:pt x="341" y="141"/>
                  </a:lnTo>
                  <a:lnTo>
                    <a:pt x="341" y="140"/>
                  </a:lnTo>
                  <a:lnTo>
                    <a:pt x="342" y="139"/>
                  </a:lnTo>
                  <a:lnTo>
                    <a:pt x="343" y="138"/>
                  </a:lnTo>
                  <a:lnTo>
                    <a:pt x="344" y="138"/>
                  </a:lnTo>
                  <a:lnTo>
                    <a:pt x="346" y="138"/>
                  </a:lnTo>
                  <a:lnTo>
                    <a:pt x="347" y="139"/>
                  </a:lnTo>
                  <a:lnTo>
                    <a:pt x="347" y="140"/>
                  </a:lnTo>
                  <a:lnTo>
                    <a:pt x="346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43" y="143"/>
                  </a:lnTo>
                  <a:lnTo>
                    <a:pt x="342" y="143"/>
                  </a:lnTo>
                  <a:lnTo>
                    <a:pt x="343" y="144"/>
                  </a:lnTo>
                  <a:lnTo>
                    <a:pt x="343" y="146"/>
                  </a:lnTo>
                  <a:lnTo>
                    <a:pt x="343" y="147"/>
                  </a:lnTo>
                  <a:lnTo>
                    <a:pt x="342" y="148"/>
                  </a:lnTo>
                  <a:lnTo>
                    <a:pt x="341" y="148"/>
                  </a:lnTo>
                  <a:lnTo>
                    <a:pt x="342" y="149"/>
                  </a:lnTo>
                  <a:lnTo>
                    <a:pt x="342" y="150"/>
                  </a:lnTo>
                  <a:lnTo>
                    <a:pt x="343" y="151"/>
                  </a:lnTo>
                  <a:lnTo>
                    <a:pt x="344" y="153"/>
                  </a:lnTo>
                  <a:lnTo>
                    <a:pt x="344" y="155"/>
                  </a:lnTo>
                  <a:lnTo>
                    <a:pt x="344" y="156"/>
                  </a:lnTo>
                  <a:lnTo>
                    <a:pt x="345" y="156"/>
                  </a:lnTo>
                  <a:lnTo>
                    <a:pt x="345" y="157"/>
                  </a:lnTo>
                  <a:lnTo>
                    <a:pt x="346" y="157"/>
                  </a:lnTo>
                  <a:lnTo>
                    <a:pt x="346" y="158"/>
                  </a:lnTo>
                  <a:lnTo>
                    <a:pt x="350" y="158"/>
                  </a:lnTo>
                  <a:lnTo>
                    <a:pt x="351" y="158"/>
                  </a:lnTo>
                  <a:lnTo>
                    <a:pt x="352" y="158"/>
                  </a:lnTo>
                  <a:lnTo>
                    <a:pt x="352" y="157"/>
                  </a:lnTo>
                  <a:lnTo>
                    <a:pt x="353" y="156"/>
                  </a:lnTo>
                  <a:lnTo>
                    <a:pt x="354" y="155"/>
                  </a:lnTo>
                  <a:lnTo>
                    <a:pt x="355" y="155"/>
                  </a:lnTo>
                  <a:lnTo>
                    <a:pt x="355" y="153"/>
                  </a:lnTo>
                  <a:lnTo>
                    <a:pt x="358" y="153"/>
                  </a:lnTo>
                  <a:lnTo>
                    <a:pt x="359" y="153"/>
                  </a:lnTo>
                  <a:lnTo>
                    <a:pt x="361" y="155"/>
                  </a:lnTo>
                  <a:lnTo>
                    <a:pt x="362" y="155"/>
                  </a:lnTo>
                  <a:lnTo>
                    <a:pt x="362" y="156"/>
                  </a:lnTo>
                  <a:lnTo>
                    <a:pt x="362" y="157"/>
                  </a:lnTo>
                  <a:lnTo>
                    <a:pt x="363" y="157"/>
                  </a:lnTo>
                  <a:lnTo>
                    <a:pt x="363" y="158"/>
                  </a:lnTo>
                  <a:lnTo>
                    <a:pt x="364" y="158"/>
                  </a:lnTo>
                  <a:lnTo>
                    <a:pt x="364" y="157"/>
                  </a:lnTo>
                  <a:lnTo>
                    <a:pt x="367" y="157"/>
                  </a:lnTo>
                  <a:lnTo>
                    <a:pt x="368" y="156"/>
                  </a:lnTo>
                  <a:lnTo>
                    <a:pt x="369" y="155"/>
                  </a:lnTo>
                  <a:lnTo>
                    <a:pt x="368" y="155"/>
                  </a:lnTo>
                  <a:lnTo>
                    <a:pt x="369" y="153"/>
                  </a:lnTo>
                  <a:lnTo>
                    <a:pt x="369" y="155"/>
                  </a:lnTo>
                  <a:lnTo>
                    <a:pt x="370" y="153"/>
                  </a:lnTo>
                  <a:lnTo>
                    <a:pt x="371" y="153"/>
                  </a:lnTo>
                  <a:lnTo>
                    <a:pt x="372" y="155"/>
                  </a:lnTo>
                  <a:lnTo>
                    <a:pt x="372" y="156"/>
                  </a:lnTo>
                  <a:lnTo>
                    <a:pt x="373" y="156"/>
                  </a:lnTo>
                  <a:lnTo>
                    <a:pt x="375" y="155"/>
                  </a:lnTo>
                  <a:lnTo>
                    <a:pt x="376" y="153"/>
                  </a:lnTo>
                  <a:lnTo>
                    <a:pt x="377" y="153"/>
                  </a:lnTo>
                  <a:lnTo>
                    <a:pt x="377" y="152"/>
                  </a:lnTo>
                  <a:lnTo>
                    <a:pt x="378" y="152"/>
                  </a:lnTo>
                  <a:lnTo>
                    <a:pt x="378" y="151"/>
                  </a:lnTo>
                  <a:lnTo>
                    <a:pt x="378" y="149"/>
                  </a:lnTo>
                  <a:lnTo>
                    <a:pt x="378" y="148"/>
                  </a:lnTo>
                  <a:lnTo>
                    <a:pt x="378" y="147"/>
                  </a:lnTo>
                  <a:lnTo>
                    <a:pt x="379" y="144"/>
                  </a:lnTo>
                  <a:lnTo>
                    <a:pt x="380" y="143"/>
                  </a:lnTo>
                  <a:lnTo>
                    <a:pt x="381" y="142"/>
                  </a:lnTo>
                  <a:lnTo>
                    <a:pt x="382" y="141"/>
                  </a:lnTo>
                  <a:lnTo>
                    <a:pt x="384" y="141"/>
                  </a:lnTo>
                  <a:lnTo>
                    <a:pt x="384" y="140"/>
                  </a:lnTo>
                  <a:lnTo>
                    <a:pt x="385" y="139"/>
                  </a:lnTo>
                  <a:lnTo>
                    <a:pt x="386" y="138"/>
                  </a:lnTo>
                  <a:lnTo>
                    <a:pt x="387" y="138"/>
                  </a:lnTo>
                  <a:lnTo>
                    <a:pt x="387" y="136"/>
                  </a:lnTo>
                  <a:lnTo>
                    <a:pt x="388" y="136"/>
                  </a:lnTo>
                  <a:lnTo>
                    <a:pt x="388" y="135"/>
                  </a:lnTo>
                  <a:lnTo>
                    <a:pt x="389" y="135"/>
                  </a:lnTo>
                  <a:lnTo>
                    <a:pt x="390" y="135"/>
                  </a:lnTo>
                  <a:lnTo>
                    <a:pt x="390" y="134"/>
                  </a:lnTo>
                  <a:lnTo>
                    <a:pt x="390" y="133"/>
                  </a:lnTo>
                  <a:lnTo>
                    <a:pt x="392" y="133"/>
                  </a:lnTo>
                  <a:lnTo>
                    <a:pt x="392" y="134"/>
                  </a:lnTo>
                  <a:lnTo>
                    <a:pt x="394" y="134"/>
                  </a:lnTo>
                  <a:lnTo>
                    <a:pt x="395" y="134"/>
                  </a:lnTo>
                  <a:lnTo>
                    <a:pt x="395" y="135"/>
                  </a:lnTo>
                  <a:lnTo>
                    <a:pt x="396" y="134"/>
                  </a:lnTo>
                  <a:lnTo>
                    <a:pt x="397" y="134"/>
                  </a:lnTo>
                  <a:lnTo>
                    <a:pt x="398" y="134"/>
                  </a:lnTo>
                  <a:lnTo>
                    <a:pt x="399" y="135"/>
                  </a:lnTo>
                  <a:lnTo>
                    <a:pt x="401" y="135"/>
                  </a:lnTo>
                  <a:lnTo>
                    <a:pt x="402" y="135"/>
                  </a:lnTo>
                  <a:lnTo>
                    <a:pt x="402" y="134"/>
                  </a:lnTo>
                  <a:lnTo>
                    <a:pt x="403" y="133"/>
                  </a:lnTo>
                  <a:lnTo>
                    <a:pt x="403" y="132"/>
                  </a:lnTo>
                  <a:lnTo>
                    <a:pt x="403" y="131"/>
                  </a:lnTo>
                  <a:lnTo>
                    <a:pt x="403" y="130"/>
                  </a:lnTo>
                  <a:lnTo>
                    <a:pt x="402" y="128"/>
                  </a:lnTo>
                  <a:lnTo>
                    <a:pt x="402" y="126"/>
                  </a:lnTo>
                  <a:lnTo>
                    <a:pt x="402" y="124"/>
                  </a:lnTo>
                  <a:lnTo>
                    <a:pt x="402" y="122"/>
                  </a:lnTo>
                  <a:lnTo>
                    <a:pt x="401" y="122"/>
                  </a:lnTo>
                  <a:lnTo>
                    <a:pt x="401" y="121"/>
                  </a:lnTo>
                  <a:lnTo>
                    <a:pt x="401" y="119"/>
                  </a:lnTo>
                  <a:lnTo>
                    <a:pt x="401" y="118"/>
                  </a:lnTo>
                  <a:lnTo>
                    <a:pt x="401" y="117"/>
                  </a:lnTo>
                  <a:lnTo>
                    <a:pt x="399" y="116"/>
                  </a:lnTo>
                  <a:lnTo>
                    <a:pt x="398" y="115"/>
                  </a:lnTo>
                  <a:lnTo>
                    <a:pt x="397" y="115"/>
                  </a:lnTo>
                  <a:lnTo>
                    <a:pt x="397" y="114"/>
                  </a:lnTo>
                  <a:lnTo>
                    <a:pt x="397" y="113"/>
                  </a:lnTo>
                  <a:lnTo>
                    <a:pt x="397" y="111"/>
                  </a:lnTo>
                  <a:lnTo>
                    <a:pt x="396" y="111"/>
                  </a:lnTo>
                  <a:lnTo>
                    <a:pt x="396" y="110"/>
                  </a:lnTo>
                  <a:lnTo>
                    <a:pt x="397" y="110"/>
                  </a:lnTo>
                  <a:lnTo>
                    <a:pt x="396" y="109"/>
                  </a:lnTo>
                  <a:lnTo>
                    <a:pt x="396" y="108"/>
                  </a:lnTo>
                  <a:lnTo>
                    <a:pt x="396" y="107"/>
                  </a:lnTo>
                  <a:lnTo>
                    <a:pt x="397" y="106"/>
                  </a:lnTo>
                  <a:lnTo>
                    <a:pt x="398" y="106"/>
                  </a:lnTo>
                  <a:lnTo>
                    <a:pt x="399" y="107"/>
                  </a:lnTo>
                  <a:lnTo>
                    <a:pt x="402" y="107"/>
                  </a:lnTo>
                  <a:lnTo>
                    <a:pt x="403" y="107"/>
                  </a:lnTo>
                  <a:lnTo>
                    <a:pt x="404" y="107"/>
                  </a:lnTo>
                  <a:lnTo>
                    <a:pt x="404" y="108"/>
                  </a:lnTo>
                  <a:lnTo>
                    <a:pt x="405" y="107"/>
                  </a:lnTo>
                  <a:lnTo>
                    <a:pt x="407" y="107"/>
                  </a:lnTo>
                  <a:lnTo>
                    <a:pt x="408" y="108"/>
                  </a:lnTo>
                  <a:lnTo>
                    <a:pt x="410" y="108"/>
                  </a:lnTo>
                  <a:lnTo>
                    <a:pt x="410" y="109"/>
                  </a:lnTo>
                  <a:lnTo>
                    <a:pt x="410" y="110"/>
                  </a:lnTo>
                  <a:lnTo>
                    <a:pt x="411" y="111"/>
                  </a:lnTo>
                  <a:lnTo>
                    <a:pt x="412" y="111"/>
                  </a:lnTo>
                  <a:lnTo>
                    <a:pt x="413" y="111"/>
                  </a:lnTo>
                  <a:lnTo>
                    <a:pt x="414" y="111"/>
                  </a:lnTo>
                  <a:lnTo>
                    <a:pt x="415" y="110"/>
                  </a:lnTo>
                  <a:lnTo>
                    <a:pt x="415" y="109"/>
                  </a:lnTo>
                  <a:lnTo>
                    <a:pt x="415" y="108"/>
                  </a:lnTo>
                  <a:lnTo>
                    <a:pt x="414" y="108"/>
                  </a:lnTo>
                  <a:lnTo>
                    <a:pt x="414" y="107"/>
                  </a:lnTo>
                  <a:lnTo>
                    <a:pt x="415" y="107"/>
                  </a:lnTo>
                  <a:lnTo>
                    <a:pt x="416" y="107"/>
                  </a:lnTo>
                  <a:lnTo>
                    <a:pt x="418" y="107"/>
                  </a:lnTo>
                  <a:lnTo>
                    <a:pt x="419" y="107"/>
                  </a:lnTo>
                  <a:lnTo>
                    <a:pt x="420" y="107"/>
                  </a:lnTo>
                  <a:lnTo>
                    <a:pt x="420" y="106"/>
                  </a:lnTo>
                  <a:lnTo>
                    <a:pt x="420" y="105"/>
                  </a:lnTo>
                  <a:lnTo>
                    <a:pt x="421" y="105"/>
                  </a:lnTo>
                  <a:lnTo>
                    <a:pt x="422" y="106"/>
                  </a:lnTo>
                  <a:lnTo>
                    <a:pt x="423" y="107"/>
                  </a:lnTo>
                  <a:close/>
                  <a:moveTo>
                    <a:pt x="432" y="107"/>
                  </a:moveTo>
                  <a:lnTo>
                    <a:pt x="431" y="107"/>
                  </a:lnTo>
                  <a:lnTo>
                    <a:pt x="431" y="106"/>
                  </a:lnTo>
                  <a:lnTo>
                    <a:pt x="430" y="106"/>
                  </a:lnTo>
                  <a:lnTo>
                    <a:pt x="431" y="105"/>
                  </a:lnTo>
                  <a:lnTo>
                    <a:pt x="432" y="104"/>
                  </a:lnTo>
                  <a:lnTo>
                    <a:pt x="432" y="105"/>
                  </a:lnTo>
                  <a:lnTo>
                    <a:pt x="433" y="105"/>
                  </a:lnTo>
                  <a:lnTo>
                    <a:pt x="433" y="106"/>
                  </a:lnTo>
                  <a:lnTo>
                    <a:pt x="433" y="107"/>
                  </a:lnTo>
                  <a:lnTo>
                    <a:pt x="432" y="107"/>
                  </a:lnTo>
                  <a:close/>
                  <a:moveTo>
                    <a:pt x="157" y="101"/>
                  </a:moveTo>
                  <a:lnTo>
                    <a:pt x="158" y="102"/>
                  </a:lnTo>
                  <a:lnTo>
                    <a:pt x="158" y="104"/>
                  </a:lnTo>
                  <a:lnTo>
                    <a:pt x="157" y="104"/>
                  </a:lnTo>
                  <a:lnTo>
                    <a:pt x="157" y="105"/>
                  </a:lnTo>
                  <a:lnTo>
                    <a:pt x="156" y="105"/>
                  </a:lnTo>
                  <a:lnTo>
                    <a:pt x="155" y="104"/>
                  </a:lnTo>
                  <a:lnTo>
                    <a:pt x="155" y="102"/>
                  </a:lnTo>
                  <a:lnTo>
                    <a:pt x="155" y="101"/>
                  </a:lnTo>
                  <a:lnTo>
                    <a:pt x="156" y="101"/>
                  </a:lnTo>
                  <a:lnTo>
                    <a:pt x="157" y="101"/>
                  </a:lnTo>
                  <a:close/>
                  <a:moveTo>
                    <a:pt x="476" y="102"/>
                  </a:moveTo>
                  <a:lnTo>
                    <a:pt x="476" y="104"/>
                  </a:lnTo>
                  <a:lnTo>
                    <a:pt x="475" y="105"/>
                  </a:lnTo>
                  <a:lnTo>
                    <a:pt x="474" y="104"/>
                  </a:lnTo>
                  <a:lnTo>
                    <a:pt x="473" y="104"/>
                  </a:lnTo>
                  <a:lnTo>
                    <a:pt x="473" y="102"/>
                  </a:lnTo>
                  <a:lnTo>
                    <a:pt x="474" y="102"/>
                  </a:lnTo>
                  <a:lnTo>
                    <a:pt x="474" y="101"/>
                  </a:lnTo>
                  <a:lnTo>
                    <a:pt x="475" y="101"/>
                  </a:lnTo>
                  <a:lnTo>
                    <a:pt x="475" y="100"/>
                  </a:lnTo>
                  <a:lnTo>
                    <a:pt x="476" y="100"/>
                  </a:lnTo>
                  <a:lnTo>
                    <a:pt x="476" y="101"/>
                  </a:lnTo>
                  <a:lnTo>
                    <a:pt x="476" y="102"/>
                  </a:lnTo>
                  <a:close/>
                  <a:moveTo>
                    <a:pt x="480" y="100"/>
                  </a:moveTo>
                  <a:lnTo>
                    <a:pt x="479" y="101"/>
                  </a:lnTo>
                  <a:lnTo>
                    <a:pt x="477" y="100"/>
                  </a:lnTo>
                  <a:lnTo>
                    <a:pt x="476" y="100"/>
                  </a:lnTo>
                  <a:lnTo>
                    <a:pt x="477" y="100"/>
                  </a:lnTo>
                  <a:lnTo>
                    <a:pt x="479" y="99"/>
                  </a:lnTo>
                  <a:lnTo>
                    <a:pt x="479" y="100"/>
                  </a:lnTo>
                  <a:lnTo>
                    <a:pt x="480" y="100"/>
                  </a:lnTo>
                  <a:close/>
                  <a:moveTo>
                    <a:pt x="140" y="82"/>
                  </a:moveTo>
                  <a:lnTo>
                    <a:pt x="139" y="82"/>
                  </a:lnTo>
                  <a:lnTo>
                    <a:pt x="139" y="81"/>
                  </a:lnTo>
                  <a:lnTo>
                    <a:pt x="140" y="82"/>
                  </a:lnTo>
                  <a:close/>
                  <a:moveTo>
                    <a:pt x="462" y="80"/>
                  </a:moveTo>
                  <a:lnTo>
                    <a:pt x="462" y="81"/>
                  </a:lnTo>
                  <a:lnTo>
                    <a:pt x="461" y="81"/>
                  </a:lnTo>
                  <a:lnTo>
                    <a:pt x="459" y="80"/>
                  </a:lnTo>
                  <a:lnTo>
                    <a:pt x="458" y="80"/>
                  </a:lnTo>
                  <a:lnTo>
                    <a:pt x="459" y="79"/>
                  </a:lnTo>
                  <a:lnTo>
                    <a:pt x="461" y="79"/>
                  </a:lnTo>
                  <a:lnTo>
                    <a:pt x="461" y="80"/>
                  </a:lnTo>
                  <a:lnTo>
                    <a:pt x="462" y="80"/>
                  </a:lnTo>
                  <a:close/>
                  <a:moveTo>
                    <a:pt x="464" y="77"/>
                  </a:moveTo>
                  <a:lnTo>
                    <a:pt x="463" y="77"/>
                  </a:lnTo>
                  <a:lnTo>
                    <a:pt x="462" y="77"/>
                  </a:lnTo>
                  <a:lnTo>
                    <a:pt x="462" y="76"/>
                  </a:lnTo>
                  <a:lnTo>
                    <a:pt x="463" y="76"/>
                  </a:lnTo>
                  <a:lnTo>
                    <a:pt x="464" y="76"/>
                  </a:lnTo>
                  <a:lnTo>
                    <a:pt x="464" y="77"/>
                  </a:lnTo>
                  <a:close/>
                  <a:moveTo>
                    <a:pt x="102" y="76"/>
                  </a:moveTo>
                  <a:lnTo>
                    <a:pt x="101" y="76"/>
                  </a:lnTo>
                  <a:lnTo>
                    <a:pt x="100" y="76"/>
                  </a:lnTo>
                  <a:lnTo>
                    <a:pt x="99" y="75"/>
                  </a:lnTo>
                  <a:lnTo>
                    <a:pt x="99" y="74"/>
                  </a:lnTo>
                  <a:lnTo>
                    <a:pt x="100" y="74"/>
                  </a:lnTo>
                  <a:lnTo>
                    <a:pt x="101" y="74"/>
                  </a:lnTo>
                  <a:lnTo>
                    <a:pt x="102" y="75"/>
                  </a:lnTo>
                  <a:lnTo>
                    <a:pt x="102" y="76"/>
                  </a:lnTo>
                  <a:close/>
                  <a:moveTo>
                    <a:pt x="122" y="71"/>
                  </a:moveTo>
                  <a:lnTo>
                    <a:pt x="121" y="72"/>
                  </a:lnTo>
                  <a:lnTo>
                    <a:pt x="120" y="71"/>
                  </a:lnTo>
                  <a:lnTo>
                    <a:pt x="119" y="71"/>
                  </a:lnTo>
                  <a:lnTo>
                    <a:pt x="120" y="69"/>
                  </a:lnTo>
                  <a:lnTo>
                    <a:pt x="121" y="71"/>
                  </a:lnTo>
                  <a:lnTo>
                    <a:pt x="122" y="71"/>
                  </a:lnTo>
                  <a:close/>
                  <a:moveTo>
                    <a:pt x="439" y="71"/>
                  </a:moveTo>
                  <a:lnTo>
                    <a:pt x="438" y="71"/>
                  </a:lnTo>
                  <a:lnTo>
                    <a:pt x="437" y="69"/>
                  </a:lnTo>
                  <a:lnTo>
                    <a:pt x="434" y="67"/>
                  </a:lnTo>
                  <a:lnTo>
                    <a:pt x="434" y="66"/>
                  </a:lnTo>
                  <a:lnTo>
                    <a:pt x="433" y="66"/>
                  </a:lnTo>
                  <a:lnTo>
                    <a:pt x="434" y="65"/>
                  </a:lnTo>
                  <a:lnTo>
                    <a:pt x="434" y="64"/>
                  </a:lnTo>
                  <a:lnTo>
                    <a:pt x="436" y="64"/>
                  </a:lnTo>
                  <a:lnTo>
                    <a:pt x="437" y="64"/>
                  </a:lnTo>
                  <a:lnTo>
                    <a:pt x="439" y="64"/>
                  </a:lnTo>
                  <a:lnTo>
                    <a:pt x="438" y="66"/>
                  </a:lnTo>
                  <a:lnTo>
                    <a:pt x="439" y="66"/>
                  </a:lnTo>
                  <a:lnTo>
                    <a:pt x="439" y="67"/>
                  </a:lnTo>
                  <a:lnTo>
                    <a:pt x="439" y="68"/>
                  </a:lnTo>
                  <a:lnTo>
                    <a:pt x="439" y="69"/>
                  </a:lnTo>
                  <a:lnTo>
                    <a:pt x="439" y="71"/>
                  </a:lnTo>
                  <a:close/>
                  <a:moveTo>
                    <a:pt x="377" y="60"/>
                  </a:moveTo>
                  <a:lnTo>
                    <a:pt x="378" y="60"/>
                  </a:lnTo>
                  <a:lnTo>
                    <a:pt x="378" y="61"/>
                  </a:lnTo>
                  <a:lnTo>
                    <a:pt x="377" y="61"/>
                  </a:lnTo>
                  <a:lnTo>
                    <a:pt x="377" y="60"/>
                  </a:lnTo>
                  <a:lnTo>
                    <a:pt x="376" y="60"/>
                  </a:lnTo>
                  <a:lnTo>
                    <a:pt x="376" y="61"/>
                  </a:lnTo>
                  <a:lnTo>
                    <a:pt x="373" y="61"/>
                  </a:lnTo>
                  <a:lnTo>
                    <a:pt x="372" y="60"/>
                  </a:lnTo>
                  <a:lnTo>
                    <a:pt x="371" y="60"/>
                  </a:lnTo>
                  <a:lnTo>
                    <a:pt x="370" y="61"/>
                  </a:lnTo>
                  <a:lnTo>
                    <a:pt x="369" y="61"/>
                  </a:lnTo>
                  <a:lnTo>
                    <a:pt x="369" y="60"/>
                  </a:lnTo>
                  <a:lnTo>
                    <a:pt x="370" y="60"/>
                  </a:lnTo>
                  <a:lnTo>
                    <a:pt x="371" y="59"/>
                  </a:lnTo>
                  <a:lnTo>
                    <a:pt x="372" y="58"/>
                  </a:lnTo>
                  <a:lnTo>
                    <a:pt x="375" y="59"/>
                  </a:lnTo>
                  <a:lnTo>
                    <a:pt x="376" y="59"/>
                  </a:lnTo>
                  <a:lnTo>
                    <a:pt x="377" y="60"/>
                  </a:lnTo>
                  <a:close/>
                  <a:moveTo>
                    <a:pt x="416" y="61"/>
                  </a:moveTo>
                  <a:lnTo>
                    <a:pt x="415" y="61"/>
                  </a:lnTo>
                  <a:lnTo>
                    <a:pt x="414" y="60"/>
                  </a:lnTo>
                  <a:lnTo>
                    <a:pt x="414" y="59"/>
                  </a:lnTo>
                  <a:lnTo>
                    <a:pt x="414" y="58"/>
                  </a:lnTo>
                  <a:lnTo>
                    <a:pt x="413" y="58"/>
                  </a:lnTo>
                  <a:lnTo>
                    <a:pt x="413" y="57"/>
                  </a:lnTo>
                  <a:lnTo>
                    <a:pt x="413" y="56"/>
                  </a:lnTo>
                  <a:lnTo>
                    <a:pt x="414" y="56"/>
                  </a:lnTo>
                  <a:lnTo>
                    <a:pt x="414" y="57"/>
                  </a:lnTo>
                  <a:lnTo>
                    <a:pt x="415" y="58"/>
                  </a:lnTo>
                  <a:lnTo>
                    <a:pt x="416" y="59"/>
                  </a:lnTo>
                  <a:lnTo>
                    <a:pt x="418" y="59"/>
                  </a:lnTo>
                  <a:lnTo>
                    <a:pt x="418" y="60"/>
                  </a:lnTo>
                  <a:lnTo>
                    <a:pt x="416" y="61"/>
                  </a:lnTo>
                  <a:close/>
                  <a:moveTo>
                    <a:pt x="414" y="55"/>
                  </a:moveTo>
                  <a:lnTo>
                    <a:pt x="415" y="55"/>
                  </a:lnTo>
                  <a:lnTo>
                    <a:pt x="414" y="56"/>
                  </a:lnTo>
                  <a:lnTo>
                    <a:pt x="413" y="56"/>
                  </a:lnTo>
                  <a:lnTo>
                    <a:pt x="412" y="57"/>
                  </a:lnTo>
                  <a:lnTo>
                    <a:pt x="411" y="56"/>
                  </a:lnTo>
                  <a:lnTo>
                    <a:pt x="411" y="55"/>
                  </a:lnTo>
                  <a:lnTo>
                    <a:pt x="411" y="52"/>
                  </a:lnTo>
                  <a:lnTo>
                    <a:pt x="411" y="51"/>
                  </a:lnTo>
                  <a:lnTo>
                    <a:pt x="412" y="51"/>
                  </a:lnTo>
                  <a:lnTo>
                    <a:pt x="413" y="51"/>
                  </a:lnTo>
                  <a:lnTo>
                    <a:pt x="414" y="51"/>
                  </a:lnTo>
                  <a:lnTo>
                    <a:pt x="414" y="52"/>
                  </a:lnTo>
                  <a:lnTo>
                    <a:pt x="415" y="54"/>
                  </a:lnTo>
                  <a:lnTo>
                    <a:pt x="414" y="55"/>
                  </a:lnTo>
                  <a:close/>
                  <a:moveTo>
                    <a:pt x="415" y="49"/>
                  </a:moveTo>
                  <a:lnTo>
                    <a:pt x="414" y="49"/>
                  </a:lnTo>
                  <a:lnTo>
                    <a:pt x="413" y="49"/>
                  </a:lnTo>
                  <a:lnTo>
                    <a:pt x="413" y="48"/>
                  </a:lnTo>
                  <a:lnTo>
                    <a:pt x="413" y="47"/>
                  </a:lnTo>
                  <a:lnTo>
                    <a:pt x="414" y="47"/>
                  </a:lnTo>
                  <a:lnTo>
                    <a:pt x="415" y="47"/>
                  </a:lnTo>
                  <a:lnTo>
                    <a:pt x="415" y="48"/>
                  </a:lnTo>
                  <a:lnTo>
                    <a:pt x="415" y="49"/>
                  </a:lnTo>
                  <a:close/>
                  <a:moveTo>
                    <a:pt x="10" y="48"/>
                  </a:moveTo>
                  <a:lnTo>
                    <a:pt x="11" y="48"/>
                  </a:lnTo>
                  <a:lnTo>
                    <a:pt x="13" y="48"/>
                  </a:lnTo>
                  <a:lnTo>
                    <a:pt x="14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6" y="50"/>
                  </a:lnTo>
                  <a:lnTo>
                    <a:pt x="17" y="50"/>
                  </a:lnTo>
                  <a:lnTo>
                    <a:pt x="18" y="51"/>
                  </a:lnTo>
                  <a:lnTo>
                    <a:pt x="19" y="51"/>
                  </a:lnTo>
                  <a:lnTo>
                    <a:pt x="26" y="55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6" y="59"/>
                  </a:lnTo>
                  <a:lnTo>
                    <a:pt x="39" y="60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5" y="63"/>
                  </a:lnTo>
                  <a:lnTo>
                    <a:pt x="44" y="64"/>
                  </a:lnTo>
                  <a:lnTo>
                    <a:pt x="45" y="65"/>
                  </a:lnTo>
                  <a:lnTo>
                    <a:pt x="46" y="65"/>
                  </a:lnTo>
                  <a:lnTo>
                    <a:pt x="48" y="64"/>
                  </a:lnTo>
                  <a:lnTo>
                    <a:pt x="49" y="65"/>
                  </a:lnTo>
                  <a:lnTo>
                    <a:pt x="50" y="65"/>
                  </a:lnTo>
                  <a:lnTo>
                    <a:pt x="51" y="65"/>
                  </a:lnTo>
                  <a:lnTo>
                    <a:pt x="51" y="66"/>
                  </a:lnTo>
                  <a:lnTo>
                    <a:pt x="52" y="66"/>
                  </a:lnTo>
                  <a:lnTo>
                    <a:pt x="57" y="67"/>
                  </a:lnTo>
                  <a:lnTo>
                    <a:pt x="61" y="69"/>
                  </a:lnTo>
                  <a:lnTo>
                    <a:pt x="66" y="71"/>
                  </a:lnTo>
                  <a:lnTo>
                    <a:pt x="72" y="73"/>
                  </a:lnTo>
                  <a:lnTo>
                    <a:pt x="74" y="73"/>
                  </a:lnTo>
                  <a:lnTo>
                    <a:pt x="75" y="74"/>
                  </a:lnTo>
                  <a:lnTo>
                    <a:pt x="76" y="74"/>
                  </a:lnTo>
                  <a:lnTo>
                    <a:pt x="77" y="74"/>
                  </a:lnTo>
                  <a:lnTo>
                    <a:pt x="78" y="75"/>
                  </a:lnTo>
                  <a:lnTo>
                    <a:pt x="80" y="75"/>
                  </a:lnTo>
                  <a:lnTo>
                    <a:pt x="82" y="75"/>
                  </a:lnTo>
                  <a:lnTo>
                    <a:pt x="83" y="75"/>
                  </a:lnTo>
                  <a:lnTo>
                    <a:pt x="84" y="75"/>
                  </a:lnTo>
                  <a:lnTo>
                    <a:pt x="85" y="75"/>
                  </a:lnTo>
                  <a:lnTo>
                    <a:pt x="87" y="75"/>
                  </a:lnTo>
                  <a:lnTo>
                    <a:pt x="88" y="76"/>
                  </a:lnTo>
                  <a:lnTo>
                    <a:pt x="89" y="76"/>
                  </a:lnTo>
                  <a:lnTo>
                    <a:pt x="97" y="77"/>
                  </a:lnTo>
                  <a:lnTo>
                    <a:pt x="99" y="79"/>
                  </a:lnTo>
                  <a:lnTo>
                    <a:pt x="100" y="79"/>
                  </a:lnTo>
                  <a:lnTo>
                    <a:pt x="102" y="81"/>
                  </a:lnTo>
                  <a:lnTo>
                    <a:pt x="102" y="82"/>
                  </a:lnTo>
                  <a:lnTo>
                    <a:pt x="103" y="82"/>
                  </a:lnTo>
                  <a:lnTo>
                    <a:pt x="103" y="83"/>
                  </a:lnTo>
                  <a:lnTo>
                    <a:pt x="104" y="83"/>
                  </a:lnTo>
                  <a:lnTo>
                    <a:pt x="105" y="83"/>
                  </a:lnTo>
                  <a:lnTo>
                    <a:pt x="106" y="83"/>
                  </a:lnTo>
                  <a:lnTo>
                    <a:pt x="106" y="84"/>
                  </a:lnTo>
                  <a:lnTo>
                    <a:pt x="108" y="84"/>
                  </a:lnTo>
                  <a:lnTo>
                    <a:pt x="109" y="85"/>
                  </a:lnTo>
                  <a:lnTo>
                    <a:pt x="110" y="85"/>
                  </a:lnTo>
                  <a:lnTo>
                    <a:pt x="111" y="88"/>
                  </a:lnTo>
                  <a:lnTo>
                    <a:pt x="112" y="88"/>
                  </a:lnTo>
                  <a:lnTo>
                    <a:pt x="113" y="89"/>
                  </a:lnTo>
                  <a:lnTo>
                    <a:pt x="114" y="89"/>
                  </a:lnTo>
                  <a:lnTo>
                    <a:pt x="117" y="92"/>
                  </a:lnTo>
                  <a:lnTo>
                    <a:pt x="118" y="92"/>
                  </a:lnTo>
                  <a:lnTo>
                    <a:pt x="119" y="92"/>
                  </a:lnTo>
                  <a:lnTo>
                    <a:pt x="121" y="92"/>
                  </a:lnTo>
                  <a:lnTo>
                    <a:pt x="122" y="92"/>
                  </a:lnTo>
                  <a:lnTo>
                    <a:pt x="123" y="92"/>
                  </a:lnTo>
                  <a:lnTo>
                    <a:pt x="122" y="92"/>
                  </a:lnTo>
                  <a:lnTo>
                    <a:pt x="121" y="92"/>
                  </a:lnTo>
                  <a:lnTo>
                    <a:pt x="122" y="93"/>
                  </a:lnTo>
                  <a:lnTo>
                    <a:pt x="123" y="93"/>
                  </a:lnTo>
                  <a:lnTo>
                    <a:pt x="123" y="94"/>
                  </a:lnTo>
                  <a:lnTo>
                    <a:pt x="125" y="93"/>
                  </a:lnTo>
                  <a:lnTo>
                    <a:pt x="126" y="94"/>
                  </a:lnTo>
                  <a:lnTo>
                    <a:pt x="127" y="94"/>
                  </a:lnTo>
                  <a:lnTo>
                    <a:pt x="127" y="93"/>
                  </a:lnTo>
                  <a:lnTo>
                    <a:pt x="127" y="92"/>
                  </a:lnTo>
                  <a:lnTo>
                    <a:pt x="128" y="92"/>
                  </a:lnTo>
                  <a:lnTo>
                    <a:pt x="130" y="92"/>
                  </a:lnTo>
                  <a:lnTo>
                    <a:pt x="131" y="92"/>
                  </a:lnTo>
                  <a:lnTo>
                    <a:pt x="132" y="92"/>
                  </a:lnTo>
                  <a:lnTo>
                    <a:pt x="134" y="92"/>
                  </a:lnTo>
                  <a:lnTo>
                    <a:pt x="136" y="92"/>
                  </a:lnTo>
                  <a:lnTo>
                    <a:pt x="136" y="93"/>
                  </a:lnTo>
                  <a:lnTo>
                    <a:pt x="137" y="93"/>
                  </a:lnTo>
                  <a:lnTo>
                    <a:pt x="137" y="94"/>
                  </a:lnTo>
                  <a:lnTo>
                    <a:pt x="137" y="96"/>
                  </a:lnTo>
                  <a:lnTo>
                    <a:pt x="137" y="98"/>
                  </a:lnTo>
                  <a:lnTo>
                    <a:pt x="137" y="99"/>
                  </a:lnTo>
                  <a:lnTo>
                    <a:pt x="138" y="99"/>
                  </a:lnTo>
                  <a:lnTo>
                    <a:pt x="139" y="99"/>
                  </a:lnTo>
                  <a:lnTo>
                    <a:pt x="139" y="100"/>
                  </a:lnTo>
                  <a:lnTo>
                    <a:pt x="144" y="100"/>
                  </a:lnTo>
                  <a:lnTo>
                    <a:pt x="145" y="101"/>
                  </a:lnTo>
                  <a:lnTo>
                    <a:pt x="146" y="102"/>
                  </a:lnTo>
                  <a:lnTo>
                    <a:pt x="147" y="102"/>
                  </a:lnTo>
                  <a:lnTo>
                    <a:pt x="148" y="102"/>
                  </a:lnTo>
                  <a:lnTo>
                    <a:pt x="149" y="104"/>
                  </a:lnTo>
                  <a:lnTo>
                    <a:pt x="149" y="105"/>
                  </a:lnTo>
                  <a:lnTo>
                    <a:pt x="148" y="105"/>
                  </a:lnTo>
                  <a:lnTo>
                    <a:pt x="149" y="106"/>
                  </a:lnTo>
                  <a:lnTo>
                    <a:pt x="151" y="106"/>
                  </a:lnTo>
                  <a:lnTo>
                    <a:pt x="152" y="107"/>
                  </a:lnTo>
                  <a:lnTo>
                    <a:pt x="153" y="108"/>
                  </a:lnTo>
                  <a:lnTo>
                    <a:pt x="154" y="108"/>
                  </a:lnTo>
                  <a:lnTo>
                    <a:pt x="154" y="110"/>
                  </a:lnTo>
                  <a:lnTo>
                    <a:pt x="156" y="113"/>
                  </a:lnTo>
                  <a:lnTo>
                    <a:pt x="157" y="113"/>
                  </a:lnTo>
                  <a:lnTo>
                    <a:pt x="161" y="114"/>
                  </a:lnTo>
                  <a:lnTo>
                    <a:pt x="162" y="114"/>
                  </a:lnTo>
                  <a:lnTo>
                    <a:pt x="164" y="114"/>
                  </a:lnTo>
                  <a:lnTo>
                    <a:pt x="165" y="114"/>
                  </a:lnTo>
                  <a:lnTo>
                    <a:pt x="166" y="114"/>
                  </a:lnTo>
                  <a:lnTo>
                    <a:pt x="169" y="116"/>
                  </a:lnTo>
                  <a:lnTo>
                    <a:pt x="171" y="118"/>
                  </a:lnTo>
                  <a:lnTo>
                    <a:pt x="172" y="119"/>
                  </a:lnTo>
                  <a:lnTo>
                    <a:pt x="172" y="121"/>
                  </a:lnTo>
                  <a:lnTo>
                    <a:pt x="173" y="122"/>
                  </a:lnTo>
                  <a:lnTo>
                    <a:pt x="174" y="122"/>
                  </a:lnTo>
                  <a:lnTo>
                    <a:pt x="175" y="124"/>
                  </a:lnTo>
                  <a:lnTo>
                    <a:pt x="180" y="128"/>
                  </a:lnTo>
                  <a:lnTo>
                    <a:pt x="181" y="128"/>
                  </a:lnTo>
                  <a:lnTo>
                    <a:pt x="181" y="130"/>
                  </a:lnTo>
                  <a:lnTo>
                    <a:pt x="183" y="130"/>
                  </a:lnTo>
                  <a:lnTo>
                    <a:pt x="183" y="131"/>
                  </a:lnTo>
                  <a:lnTo>
                    <a:pt x="184" y="132"/>
                  </a:lnTo>
                  <a:lnTo>
                    <a:pt x="183" y="132"/>
                  </a:lnTo>
                  <a:lnTo>
                    <a:pt x="183" y="133"/>
                  </a:lnTo>
                  <a:lnTo>
                    <a:pt x="183" y="135"/>
                  </a:lnTo>
                  <a:lnTo>
                    <a:pt x="183" y="138"/>
                  </a:lnTo>
                  <a:lnTo>
                    <a:pt x="183" y="139"/>
                  </a:lnTo>
                  <a:lnTo>
                    <a:pt x="184" y="139"/>
                  </a:lnTo>
                  <a:lnTo>
                    <a:pt x="184" y="140"/>
                  </a:lnTo>
                  <a:lnTo>
                    <a:pt x="183" y="140"/>
                  </a:lnTo>
                  <a:lnTo>
                    <a:pt x="183" y="142"/>
                  </a:lnTo>
                  <a:lnTo>
                    <a:pt x="183" y="143"/>
                  </a:lnTo>
                  <a:lnTo>
                    <a:pt x="183" y="144"/>
                  </a:lnTo>
                  <a:lnTo>
                    <a:pt x="183" y="146"/>
                  </a:lnTo>
                  <a:lnTo>
                    <a:pt x="182" y="148"/>
                  </a:lnTo>
                  <a:lnTo>
                    <a:pt x="181" y="149"/>
                  </a:lnTo>
                  <a:lnTo>
                    <a:pt x="182" y="149"/>
                  </a:lnTo>
                  <a:lnTo>
                    <a:pt x="182" y="150"/>
                  </a:lnTo>
                  <a:lnTo>
                    <a:pt x="181" y="151"/>
                  </a:lnTo>
                  <a:lnTo>
                    <a:pt x="181" y="152"/>
                  </a:lnTo>
                  <a:lnTo>
                    <a:pt x="181" y="153"/>
                  </a:lnTo>
                  <a:lnTo>
                    <a:pt x="182" y="155"/>
                  </a:lnTo>
                  <a:lnTo>
                    <a:pt x="183" y="155"/>
                  </a:lnTo>
                  <a:lnTo>
                    <a:pt x="186" y="155"/>
                  </a:lnTo>
                  <a:lnTo>
                    <a:pt x="187" y="155"/>
                  </a:lnTo>
                  <a:lnTo>
                    <a:pt x="187" y="156"/>
                  </a:lnTo>
                  <a:lnTo>
                    <a:pt x="188" y="156"/>
                  </a:lnTo>
                  <a:lnTo>
                    <a:pt x="188" y="155"/>
                  </a:lnTo>
                  <a:lnTo>
                    <a:pt x="188" y="156"/>
                  </a:lnTo>
                  <a:lnTo>
                    <a:pt x="188" y="155"/>
                  </a:lnTo>
                  <a:lnTo>
                    <a:pt x="189" y="155"/>
                  </a:lnTo>
                  <a:lnTo>
                    <a:pt x="190" y="155"/>
                  </a:lnTo>
                  <a:lnTo>
                    <a:pt x="191" y="156"/>
                  </a:lnTo>
                  <a:lnTo>
                    <a:pt x="192" y="156"/>
                  </a:lnTo>
                  <a:lnTo>
                    <a:pt x="194" y="156"/>
                  </a:lnTo>
                  <a:lnTo>
                    <a:pt x="196" y="157"/>
                  </a:lnTo>
                  <a:lnTo>
                    <a:pt x="197" y="157"/>
                  </a:lnTo>
                  <a:lnTo>
                    <a:pt x="198" y="158"/>
                  </a:lnTo>
                  <a:lnTo>
                    <a:pt x="199" y="158"/>
                  </a:lnTo>
                  <a:lnTo>
                    <a:pt x="200" y="158"/>
                  </a:lnTo>
                  <a:lnTo>
                    <a:pt x="201" y="158"/>
                  </a:lnTo>
                  <a:lnTo>
                    <a:pt x="201" y="159"/>
                  </a:lnTo>
                  <a:lnTo>
                    <a:pt x="203" y="159"/>
                  </a:lnTo>
                  <a:lnTo>
                    <a:pt x="203" y="158"/>
                  </a:lnTo>
                  <a:lnTo>
                    <a:pt x="204" y="158"/>
                  </a:lnTo>
                  <a:lnTo>
                    <a:pt x="205" y="159"/>
                  </a:lnTo>
                  <a:lnTo>
                    <a:pt x="206" y="159"/>
                  </a:lnTo>
                  <a:lnTo>
                    <a:pt x="207" y="159"/>
                  </a:lnTo>
                  <a:lnTo>
                    <a:pt x="208" y="159"/>
                  </a:lnTo>
                  <a:lnTo>
                    <a:pt x="209" y="160"/>
                  </a:lnTo>
                  <a:lnTo>
                    <a:pt x="209" y="161"/>
                  </a:lnTo>
                  <a:lnTo>
                    <a:pt x="211" y="161"/>
                  </a:lnTo>
                  <a:lnTo>
                    <a:pt x="215" y="165"/>
                  </a:lnTo>
                  <a:lnTo>
                    <a:pt x="218" y="166"/>
                  </a:lnTo>
                  <a:lnTo>
                    <a:pt x="220" y="166"/>
                  </a:lnTo>
                  <a:lnTo>
                    <a:pt x="221" y="167"/>
                  </a:lnTo>
                  <a:lnTo>
                    <a:pt x="221" y="168"/>
                  </a:lnTo>
                  <a:lnTo>
                    <a:pt x="222" y="168"/>
                  </a:lnTo>
                  <a:lnTo>
                    <a:pt x="223" y="168"/>
                  </a:lnTo>
                  <a:lnTo>
                    <a:pt x="224" y="168"/>
                  </a:lnTo>
                  <a:lnTo>
                    <a:pt x="225" y="168"/>
                  </a:lnTo>
                  <a:lnTo>
                    <a:pt x="226" y="168"/>
                  </a:lnTo>
                  <a:lnTo>
                    <a:pt x="226" y="169"/>
                  </a:lnTo>
                  <a:lnTo>
                    <a:pt x="226" y="171"/>
                  </a:lnTo>
                  <a:lnTo>
                    <a:pt x="229" y="172"/>
                  </a:lnTo>
                  <a:lnTo>
                    <a:pt x="230" y="172"/>
                  </a:lnTo>
                  <a:lnTo>
                    <a:pt x="231" y="172"/>
                  </a:lnTo>
                  <a:lnTo>
                    <a:pt x="232" y="172"/>
                  </a:lnTo>
                  <a:lnTo>
                    <a:pt x="232" y="173"/>
                  </a:lnTo>
                  <a:lnTo>
                    <a:pt x="233" y="173"/>
                  </a:lnTo>
                  <a:lnTo>
                    <a:pt x="237" y="173"/>
                  </a:lnTo>
                  <a:lnTo>
                    <a:pt x="238" y="173"/>
                  </a:lnTo>
                  <a:lnTo>
                    <a:pt x="239" y="172"/>
                  </a:lnTo>
                  <a:lnTo>
                    <a:pt x="240" y="172"/>
                  </a:lnTo>
                  <a:lnTo>
                    <a:pt x="240" y="173"/>
                  </a:lnTo>
                  <a:lnTo>
                    <a:pt x="241" y="173"/>
                  </a:lnTo>
                  <a:lnTo>
                    <a:pt x="241" y="172"/>
                  </a:lnTo>
                  <a:lnTo>
                    <a:pt x="243" y="173"/>
                  </a:lnTo>
                  <a:lnTo>
                    <a:pt x="246" y="173"/>
                  </a:lnTo>
                  <a:lnTo>
                    <a:pt x="247" y="174"/>
                  </a:lnTo>
                  <a:lnTo>
                    <a:pt x="248" y="174"/>
                  </a:lnTo>
                  <a:lnTo>
                    <a:pt x="248" y="175"/>
                  </a:lnTo>
                  <a:lnTo>
                    <a:pt x="249" y="176"/>
                  </a:lnTo>
                  <a:lnTo>
                    <a:pt x="251" y="178"/>
                  </a:lnTo>
                  <a:lnTo>
                    <a:pt x="252" y="181"/>
                  </a:lnTo>
                  <a:lnTo>
                    <a:pt x="253" y="181"/>
                  </a:lnTo>
                  <a:lnTo>
                    <a:pt x="253" y="182"/>
                  </a:lnTo>
                  <a:lnTo>
                    <a:pt x="255" y="183"/>
                  </a:lnTo>
                  <a:lnTo>
                    <a:pt x="256" y="184"/>
                  </a:lnTo>
                  <a:lnTo>
                    <a:pt x="258" y="186"/>
                  </a:lnTo>
                  <a:lnTo>
                    <a:pt x="259" y="188"/>
                  </a:lnTo>
                  <a:lnTo>
                    <a:pt x="259" y="189"/>
                  </a:lnTo>
                  <a:lnTo>
                    <a:pt x="259" y="190"/>
                  </a:lnTo>
                  <a:lnTo>
                    <a:pt x="260" y="190"/>
                  </a:lnTo>
                  <a:lnTo>
                    <a:pt x="260" y="191"/>
                  </a:lnTo>
                  <a:lnTo>
                    <a:pt x="260" y="192"/>
                  </a:lnTo>
                  <a:lnTo>
                    <a:pt x="260" y="193"/>
                  </a:lnTo>
                  <a:lnTo>
                    <a:pt x="260" y="194"/>
                  </a:lnTo>
                  <a:lnTo>
                    <a:pt x="260" y="195"/>
                  </a:lnTo>
                  <a:lnTo>
                    <a:pt x="260" y="197"/>
                  </a:lnTo>
                  <a:lnTo>
                    <a:pt x="259" y="197"/>
                  </a:lnTo>
                  <a:lnTo>
                    <a:pt x="259" y="198"/>
                  </a:lnTo>
                  <a:lnTo>
                    <a:pt x="260" y="198"/>
                  </a:lnTo>
                  <a:lnTo>
                    <a:pt x="260" y="200"/>
                  </a:lnTo>
                  <a:lnTo>
                    <a:pt x="257" y="201"/>
                  </a:lnTo>
                  <a:lnTo>
                    <a:pt x="251" y="201"/>
                  </a:lnTo>
                  <a:lnTo>
                    <a:pt x="250" y="202"/>
                  </a:lnTo>
                  <a:lnTo>
                    <a:pt x="249" y="202"/>
                  </a:lnTo>
                  <a:lnTo>
                    <a:pt x="248" y="202"/>
                  </a:lnTo>
                  <a:lnTo>
                    <a:pt x="247" y="202"/>
                  </a:lnTo>
                  <a:lnTo>
                    <a:pt x="244" y="202"/>
                  </a:lnTo>
                  <a:lnTo>
                    <a:pt x="243" y="202"/>
                  </a:lnTo>
                  <a:lnTo>
                    <a:pt x="242" y="202"/>
                  </a:lnTo>
                  <a:lnTo>
                    <a:pt x="241" y="202"/>
                  </a:lnTo>
                  <a:lnTo>
                    <a:pt x="235" y="202"/>
                  </a:lnTo>
                  <a:lnTo>
                    <a:pt x="234" y="201"/>
                  </a:lnTo>
                  <a:lnTo>
                    <a:pt x="233" y="201"/>
                  </a:lnTo>
                  <a:lnTo>
                    <a:pt x="231" y="201"/>
                  </a:lnTo>
                  <a:lnTo>
                    <a:pt x="230" y="202"/>
                  </a:lnTo>
                  <a:lnTo>
                    <a:pt x="229" y="202"/>
                  </a:lnTo>
                  <a:lnTo>
                    <a:pt x="227" y="202"/>
                  </a:lnTo>
                  <a:lnTo>
                    <a:pt x="227" y="203"/>
                  </a:lnTo>
                  <a:lnTo>
                    <a:pt x="226" y="205"/>
                  </a:lnTo>
                  <a:lnTo>
                    <a:pt x="226" y="206"/>
                  </a:lnTo>
                  <a:lnTo>
                    <a:pt x="226" y="208"/>
                  </a:lnTo>
                  <a:lnTo>
                    <a:pt x="226" y="209"/>
                  </a:lnTo>
                  <a:lnTo>
                    <a:pt x="226" y="210"/>
                  </a:lnTo>
                  <a:lnTo>
                    <a:pt x="227" y="211"/>
                  </a:lnTo>
                  <a:lnTo>
                    <a:pt x="229" y="213"/>
                  </a:lnTo>
                  <a:lnTo>
                    <a:pt x="230" y="214"/>
                  </a:lnTo>
                  <a:lnTo>
                    <a:pt x="231" y="213"/>
                  </a:lnTo>
                  <a:lnTo>
                    <a:pt x="231" y="214"/>
                  </a:lnTo>
                  <a:lnTo>
                    <a:pt x="231" y="215"/>
                  </a:lnTo>
                  <a:lnTo>
                    <a:pt x="231" y="216"/>
                  </a:lnTo>
                  <a:lnTo>
                    <a:pt x="231" y="217"/>
                  </a:lnTo>
                  <a:lnTo>
                    <a:pt x="233" y="219"/>
                  </a:lnTo>
                  <a:lnTo>
                    <a:pt x="233" y="220"/>
                  </a:lnTo>
                  <a:lnTo>
                    <a:pt x="234" y="220"/>
                  </a:lnTo>
                  <a:lnTo>
                    <a:pt x="233" y="223"/>
                  </a:lnTo>
                  <a:lnTo>
                    <a:pt x="234" y="223"/>
                  </a:lnTo>
                  <a:lnTo>
                    <a:pt x="234" y="224"/>
                  </a:lnTo>
                  <a:lnTo>
                    <a:pt x="233" y="224"/>
                  </a:lnTo>
                  <a:lnTo>
                    <a:pt x="234" y="225"/>
                  </a:lnTo>
                  <a:lnTo>
                    <a:pt x="234" y="226"/>
                  </a:lnTo>
                  <a:lnTo>
                    <a:pt x="235" y="227"/>
                  </a:lnTo>
                  <a:lnTo>
                    <a:pt x="235" y="228"/>
                  </a:lnTo>
                  <a:lnTo>
                    <a:pt x="235" y="230"/>
                  </a:lnTo>
                  <a:lnTo>
                    <a:pt x="237" y="230"/>
                  </a:lnTo>
                  <a:lnTo>
                    <a:pt x="237" y="231"/>
                  </a:lnTo>
                  <a:lnTo>
                    <a:pt x="238" y="230"/>
                  </a:lnTo>
                  <a:lnTo>
                    <a:pt x="239" y="230"/>
                  </a:lnTo>
                  <a:lnTo>
                    <a:pt x="238" y="231"/>
                  </a:lnTo>
                  <a:lnTo>
                    <a:pt x="240" y="231"/>
                  </a:lnTo>
                  <a:lnTo>
                    <a:pt x="241" y="232"/>
                  </a:lnTo>
                  <a:lnTo>
                    <a:pt x="242" y="232"/>
                  </a:lnTo>
                  <a:lnTo>
                    <a:pt x="242" y="233"/>
                  </a:lnTo>
                  <a:lnTo>
                    <a:pt x="243" y="233"/>
                  </a:lnTo>
                  <a:lnTo>
                    <a:pt x="244" y="233"/>
                  </a:lnTo>
                  <a:lnTo>
                    <a:pt x="244" y="234"/>
                  </a:lnTo>
                  <a:lnTo>
                    <a:pt x="246" y="234"/>
                  </a:lnTo>
                  <a:lnTo>
                    <a:pt x="247" y="235"/>
                  </a:lnTo>
                  <a:lnTo>
                    <a:pt x="247" y="236"/>
                  </a:lnTo>
                  <a:lnTo>
                    <a:pt x="247" y="238"/>
                  </a:lnTo>
                  <a:lnTo>
                    <a:pt x="248" y="238"/>
                  </a:lnTo>
                  <a:lnTo>
                    <a:pt x="249" y="239"/>
                  </a:lnTo>
                  <a:lnTo>
                    <a:pt x="250" y="239"/>
                  </a:lnTo>
                  <a:lnTo>
                    <a:pt x="250" y="240"/>
                  </a:lnTo>
                  <a:lnTo>
                    <a:pt x="250" y="241"/>
                  </a:lnTo>
                  <a:lnTo>
                    <a:pt x="251" y="241"/>
                  </a:lnTo>
                  <a:lnTo>
                    <a:pt x="251" y="242"/>
                  </a:lnTo>
                  <a:lnTo>
                    <a:pt x="251" y="243"/>
                  </a:lnTo>
                  <a:lnTo>
                    <a:pt x="252" y="242"/>
                  </a:lnTo>
                  <a:lnTo>
                    <a:pt x="252" y="241"/>
                  </a:lnTo>
                  <a:lnTo>
                    <a:pt x="253" y="242"/>
                  </a:lnTo>
                  <a:lnTo>
                    <a:pt x="255" y="243"/>
                  </a:lnTo>
                  <a:lnTo>
                    <a:pt x="255" y="245"/>
                  </a:lnTo>
                  <a:lnTo>
                    <a:pt x="255" y="247"/>
                  </a:lnTo>
                  <a:lnTo>
                    <a:pt x="256" y="247"/>
                  </a:lnTo>
                  <a:lnTo>
                    <a:pt x="256" y="248"/>
                  </a:lnTo>
                  <a:lnTo>
                    <a:pt x="257" y="248"/>
                  </a:lnTo>
                  <a:lnTo>
                    <a:pt x="258" y="247"/>
                  </a:lnTo>
                  <a:lnTo>
                    <a:pt x="259" y="247"/>
                  </a:lnTo>
                  <a:lnTo>
                    <a:pt x="259" y="248"/>
                  </a:lnTo>
                  <a:lnTo>
                    <a:pt x="260" y="248"/>
                  </a:lnTo>
                  <a:lnTo>
                    <a:pt x="260" y="247"/>
                  </a:lnTo>
                  <a:lnTo>
                    <a:pt x="261" y="248"/>
                  </a:lnTo>
                  <a:lnTo>
                    <a:pt x="263" y="249"/>
                  </a:lnTo>
                  <a:lnTo>
                    <a:pt x="264" y="249"/>
                  </a:lnTo>
                  <a:lnTo>
                    <a:pt x="265" y="249"/>
                  </a:lnTo>
                  <a:lnTo>
                    <a:pt x="265" y="250"/>
                  </a:lnTo>
                  <a:lnTo>
                    <a:pt x="265" y="251"/>
                  </a:lnTo>
                  <a:lnTo>
                    <a:pt x="266" y="252"/>
                  </a:lnTo>
                  <a:lnTo>
                    <a:pt x="267" y="251"/>
                  </a:lnTo>
                  <a:lnTo>
                    <a:pt x="268" y="251"/>
                  </a:lnTo>
                  <a:lnTo>
                    <a:pt x="268" y="252"/>
                  </a:lnTo>
                  <a:lnTo>
                    <a:pt x="269" y="252"/>
                  </a:lnTo>
                  <a:lnTo>
                    <a:pt x="270" y="251"/>
                  </a:lnTo>
                  <a:lnTo>
                    <a:pt x="270" y="252"/>
                  </a:lnTo>
                  <a:lnTo>
                    <a:pt x="272" y="256"/>
                  </a:lnTo>
                  <a:lnTo>
                    <a:pt x="272" y="257"/>
                  </a:lnTo>
                  <a:lnTo>
                    <a:pt x="273" y="258"/>
                  </a:lnTo>
                  <a:lnTo>
                    <a:pt x="273" y="259"/>
                  </a:lnTo>
                  <a:lnTo>
                    <a:pt x="273" y="260"/>
                  </a:lnTo>
                  <a:lnTo>
                    <a:pt x="274" y="261"/>
                  </a:lnTo>
                  <a:lnTo>
                    <a:pt x="274" y="263"/>
                  </a:lnTo>
                  <a:lnTo>
                    <a:pt x="273" y="264"/>
                  </a:lnTo>
                  <a:lnTo>
                    <a:pt x="274" y="266"/>
                  </a:lnTo>
                  <a:lnTo>
                    <a:pt x="274" y="267"/>
                  </a:lnTo>
                  <a:lnTo>
                    <a:pt x="274" y="268"/>
                  </a:lnTo>
                  <a:lnTo>
                    <a:pt x="274" y="269"/>
                  </a:lnTo>
                  <a:lnTo>
                    <a:pt x="274" y="270"/>
                  </a:lnTo>
                  <a:lnTo>
                    <a:pt x="274" y="272"/>
                  </a:lnTo>
                  <a:lnTo>
                    <a:pt x="275" y="272"/>
                  </a:lnTo>
                  <a:lnTo>
                    <a:pt x="276" y="273"/>
                  </a:lnTo>
                  <a:lnTo>
                    <a:pt x="277" y="273"/>
                  </a:lnTo>
                  <a:lnTo>
                    <a:pt x="278" y="273"/>
                  </a:lnTo>
                  <a:lnTo>
                    <a:pt x="280" y="273"/>
                  </a:lnTo>
                  <a:lnTo>
                    <a:pt x="280" y="274"/>
                  </a:lnTo>
                  <a:lnTo>
                    <a:pt x="281" y="274"/>
                  </a:lnTo>
                  <a:lnTo>
                    <a:pt x="282" y="275"/>
                  </a:lnTo>
                  <a:lnTo>
                    <a:pt x="283" y="276"/>
                  </a:lnTo>
                  <a:lnTo>
                    <a:pt x="283" y="277"/>
                  </a:lnTo>
                  <a:lnTo>
                    <a:pt x="284" y="278"/>
                  </a:lnTo>
                  <a:lnTo>
                    <a:pt x="284" y="281"/>
                  </a:lnTo>
                  <a:lnTo>
                    <a:pt x="284" y="283"/>
                  </a:lnTo>
                  <a:lnTo>
                    <a:pt x="285" y="284"/>
                  </a:lnTo>
                  <a:lnTo>
                    <a:pt x="285" y="285"/>
                  </a:lnTo>
                  <a:lnTo>
                    <a:pt x="285" y="287"/>
                  </a:lnTo>
                  <a:lnTo>
                    <a:pt x="286" y="289"/>
                  </a:lnTo>
                  <a:lnTo>
                    <a:pt x="287" y="290"/>
                  </a:lnTo>
                  <a:lnTo>
                    <a:pt x="289" y="291"/>
                  </a:lnTo>
                  <a:lnTo>
                    <a:pt x="292" y="291"/>
                  </a:lnTo>
                  <a:lnTo>
                    <a:pt x="293" y="291"/>
                  </a:lnTo>
                  <a:lnTo>
                    <a:pt x="294" y="291"/>
                  </a:lnTo>
                  <a:lnTo>
                    <a:pt x="295" y="291"/>
                  </a:lnTo>
                  <a:lnTo>
                    <a:pt x="296" y="291"/>
                  </a:lnTo>
                  <a:lnTo>
                    <a:pt x="298" y="291"/>
                  </a:lnTo>
                  <a:lnTo>
                    <a:pt x="298" y="290"/>
                  </a:lnTo>
                  <a:lnTo>
                    <a:pt x="299" y="290"/>
                  </a:lnTo>
                  <a:lnTo>
                    <a:pt x="299" y="289"/>
                  </a:lnTo>
                  <a:lnTo>
                    <a:pt x="300" y="289"/>
                  </a:lnTo>
                  <a:lnTo>
                    <a:pt x="301" y="289"/>
                  </a:lnTo>
                  <a:lnTo>
                    <a:pt x="302" y="290"/>
                  </a:lnTo>
                  <a:lnTo>
                    <a:pt x="303" y="290"/>
                  </a:lnTo>
                  <a:lnTo>
                    <a:pt x="306" y="289"/>
                  </a:lnTo>
                  <a:lnTo>
                    <a:pt x="306" y="287"/>
                  </a:lnTo>
                  <a:lnTo>
                    <a:pt x="307" y="287"/>
                  </a:lnTo>
                  <a:lnTo>
                    <a:pt x="308" y="286"/>
                  </a:lnTo>
                  <a:lnTo>
                    <a:pt x="309" y="287"/>
                  </a:lnTo>
                  <a:lnTo>
                    <a:pt x="312" y="287"/>
                  </a:lnTo>
                  <a:lnTo>
                    <a:pt x="313" y="287"/>
                  </a:lnTo>
                  <a:lnTo>
                    <a:pt x="313" y="289"/>
                  </a:lnTo>
                  <a:lnTo>
                    <a:pt x="315" y="287"/>
                  </a:lnTo>
                  <a:lnTo>
                    <a:pt x="315" y="289"/>
                  </a:lnTo>
                  <a:lnTo>
                    <a:pt x="315" y="290"/>
                  </a:lnTo>
                  <a:lnTo>
                    <a:pt x="315" y="291"/>
                  </a:lnTo>
                  <a:lnTo>
                    <a:pt x="313" y="291"/>
                  </a:lnTo>
                  <a:lnTo>
                    <a:pt x="315" y="292"/>
                  </a:lnTo>
                  <a:lnTo>
                    <a:pt x="316" y="292"/>
                  </a:lnTo>
                  <a:lnTo>
                    <a:pt x="316" y="293"/>
                  </a:lnTo>
                  <a:lnTo>
                    <a:pt x="315" y="293"/>
                  </a:lnTo>
                  <a:lnTo>
                    <a:pt x="315" y="294"/>
                  </a:lnTo>
                  <a:lnTo>
                    <a:pt x="313" y="294"/>
                  </a:lnTo>
                  <a:lnTo>
                    <a:pt x="312" y="294"/>
                  </a:lnTo>
                  <a:lnTo>
                    <a:pt x="312" y="295"/>
                  </a:lnTo>
                  <a:lnTo>
                    <a:pt x="312" y="297"/>
                  </a:lnTo>
                  <a:lnTo>
                    <a:pt x="311" y="298"/>
                  </a:lnTo>
                  <a:lnTo>
                    <a:pt x="311" y="299"/>
                  </a:lnTo>
                  <a:lnTo>
                    <a:pt x="310" y="300"/>
                  </a:lnTo>
                  <a:lnTo>
                    <a:pt x="310" y="301"/>
                  </a:lnTo>
                  <a:lnTo>
                    <a:pt x="310" y="302"/>
                  </a:lnTo>
                  <a:lnTo>
                    <a:pt x="310" y="303"/>
                  </a:lnTo>
                  <a:lnTo>
                    <a:pt x="310" y="305"/>
                  </a:lnTo>
                  <a:lnTo>
                    <a:pt x="311" y="306"/>
                  </a:lnTo>
                  <a:lnTo>
                    <a:pt x="312" y="307"/>
                  </a:lnTo>
                  <a:lnTo>
                    <a:pt x="316" y="307"/>
                  </a:lnTo>
                  <a:lnTo>
                    <a:pt x="316" y="308"/>
                  </a:lnTo>
                  <a:lnTo>
                    <a:pt x="317" y="308"/>
                  </a:lnTo>
                  <a:lnTo>
                    <a:pt x="318" y="308"/>
                  </a:lnTo>
                  <a:lnTo>
                    <a:pt x="318" y="309"/>
                  </a:lnTo>
                  <a:lnTo>
                    <a:pt x="319" y="309"/>
                  </a:lnTo>
                  <a:lnTo>
                    <a:pt x="319" y="310"/>
                  </a:lnTo>
                  <a:lnTo>
                    <a:pt x="320" y="310"/>
                  </a:lnTo>
                  <a:lnTo>
                    <a:pt x="323" y="310"/>
                  </a:lnTo>
                  <a:lnTo>
                    <a:pt x="324" y="310"/>
                  </a:lnTo>
                  <a:lnTo>
                    <a:pt x="326" y="311"/>
                  </a:lnTo>
                  <a:lnTo>
                    <a:pt x="327" y="310"/>
                  </a:lnTo>
                  <a:lnTo>
                    <a:pt x="328" y="310"/>
                  </a:lnTo>
                  <a:lnTo>
                    <a:pt x="329" y="310"/>
                  </a:lnTo>
                  <a:lnTo>
                    <a:pt x="330" y="310"/>
                  </a:lnTo>
                  <a:lnTo>
                    <a:pt x="333" y="310"/>
                  </a:lnTo>
                  <a:lnTo>
                    <a:pt x="334" y="311"/>
                  </a:lnTo>
                  <a:lnTo>
                    <a:pt x="336" y="311"/>
                  </a:lnTo>
                  <a:lnTo>
                    <a:pt x="339" y="311"/>
                  </a:lnTo>
                  <a:lnTo>
                    <a:pt x="341" y="311"/>
                  </a:lnTo>
                  <a:lnTo>
                    <a:pt x="341" y="312"/>
                  </a:lnTo>
                  <a:lnTo>
                    <a:pt x="342" y="314"/>
                  </a:lnTo>
                  <a:lnTo>
                    <a:pt x="342" y="315"/>
                  </a:lnTo>
                  <a:lnTo>
                    <a:pt x="341" y="315"/>
                  </a:lnTo>
                  <a:lnTo>
                    <a:pt x="339" y="316"/>
                  </a:lnTo>
                  <a:lnTo>
                    <a:pt x="338" y="316"/>
                  </a:lnTo>
                  <a:lnTo>
                    <a:pt x="336" y="317"/>
                  </a:lnTo>
                  <a:lnTo>
                    <a:pt x="334" y="317"/>
                  </a:lnTo>
                  <a:lnTo>
                    <a:pt x="333" y="317"/>
                  </a:lnTo>
                  <a:lnTo>
                    <a:pt x="330" y="318"/>
                  </a:lnTo>
                  <a:lnTo>
                    <a:pt x="329" y="319"/>
                  </a:lnTo>
                  <a:lnTo>
                    <a:pt x="330" y="320"/>
                  </a:lnTo>
                  <a:lnTo>
                    <a:pt x="334" y="323"/>
                  </a:lnTo>
                  <a:lnTo>
                    <a:pt x="335" y="324"/>
                  </a:lnTo>
                  <a:lnTo>
                    <a:pt x="335" y="326"/>
                  </a:lnTo>
                  <a:lnTo>
                    <a:pt x="336" y="326"/>
                  </a:lnTo>
                  <a:lnTo>
                    <a:pt x="337" y="327"/>
                  </a:lnTo>
                  <a:lnTo>
                    <a:pt x="338" y="328"/>
                  </a:lnTo>
                  <a:lnTo>
                    <a:pt x="339" y="328"/>
                  </a:lnTo>
                  <a:lnTo>
                    <a:pt x="342" y="328"/>
                  </a:lnTo>
                  <a:lnTo>
                    <a:pt x="343" y="328"/>
                  </a:lnTo>
                  <a:lnTo>
                    <a:pt x="345" y="330"/>
                  </a:lnTo>
                  <a:lnTo>
                    <a:pt x="346" y="330"/>
                  </a:lnTo>
                  <a:lnTo>
                    <a:pt x="346" y="328"/>
                  </a:lnTo>
                  <a:lnTo>
                    <a:pt x="347" y="328"/>
                  </a:lnTo>
                  <a:lnTo>
                    <a:pt x="347" y="330"/>
                  </a:lnTo>
                  <a:lnTo>
                    <a:pt x="349" y="331"/>
                  </a:lnTo>
                  <a:lnTo>
                    <a:pt x="350" y="331"/>
                  </a:lnTo>
                  <a:lnTo>
                    <a:pt x="351" y="332"/>
                  </a:lnTo>
                  <a:lnTo>
                    <a:pt x="353" y="332"/>
                  </a:lnTo>
                  <a:lnTo>
                    <a:pt x="354" y="333"/>
                  </a:lnTo>
                  <a:lnTo>
                    <a:pt x="355" y="333"/>
                  </a:lnTo>
                  <a:lnTo>
                    <a:pt x="356" y="333"/>
                  </a:lnTo>
                  <a:lnTo>
                    <a:pt x="359" y="333"/>
                  </a:lnTo>
                  <a:lnTo>
                    <a:pt x="360" y="333"/>
                  </a:lnTo>
                  <a:lnTo>
                    <a:pt x="361" y="333"/>
                  </a:lnTo>
                  <a:lnTo>
                    <a:pt x="362" y="333"/>
                  </a:lnTo>
                  <a:lnTo>
                    <a:pt x="362" y="334"/>
                  </a:lnTo>
                  <a:lnTo>
                    <a:pt x="362" y="335"/>
                  </a:lnTo>
                  <a:lnTo>
                    <a:pt x="363" y="335"/>
                  </a:lnTo>
                  <a:lnTo>
                    <a:pt x="363" y="336"/>
                  </a:lnTo>
                  <a:lnTo>
                    <a:pt x="364" y="335"/>
                  </a:lnTo>
                  <a:lnTo>
                    <a:pt x="367" y="335"/>
                  </a:lnTo>
                  <a:lnTo>
                    <a:pt x="369" y="335"/>
                  </a:lnTo>
                  <a:lnTo>
                    <a:pt x="370" y="335"/>
                  </a:lnTo>
                  <a:lnTo>
                    <a:pt x="371" y="334"/>
                  </a:lnTo>
                  <a:lnTo>
                    <a:pt x="372" y="334"/>
                  </a:lnTo>
                  <a:lnTo>
                    <a:pt x="371" y="335"/>
                  </a:lnTo>
                  <a:lnTo>
                    <a:pt x="370" y="335"/>
                  </a:lnTo>
                  <a:lnTo>
                    <a:pt x="365" y="337"/>
                  </a:lnTo>
                  <a:lnTo>
                    <a:pt x="364" y="339"/>
                  </a:lnTo>
                  <a:lnTo>
                    <a:pt x="363" y="339"/>
                  </a:lnTo>
                  <a:lnTo>
                    <a:pt x="362" y="339"/>
                  </a:lnTo>
                  <a:lnTo>
                    <a:pt x="361" y="339"/>
                  </a:lnTo>
                  <a:lnTo>
                    <a:pt x="360" y="337"/>
                  </a:lnTo>
                  <a:lnTo>
                    <a:pt x="359" y="337"/>
                  </a:lnTo>
                  <a:lnTo>
                    <a:pt x="358" y="337"/>
                  </a:lnTo>
                  <a:lnTo>
                    <a:pt x="356" y="337"/>
                  </a:lnTo>
                  <a:lnTo>
                    <a:pt x="355" y="336"/>
                  </a:lnTo>
                  <a:lnTo>
                    <a:pt x="353" y="337"/>
                  </a:lnTo>
                  <a:lnTo>
                    <a:pt x="353" y="339"/>
                  </a:lnTo>
                  <a:lnTo>
                    <a:pt x="353" y="341"/>
                  </a:lnTo>
                  <a:lnTo>
                    <a:pt x="354" y="340"/>
                  </a:lnTo>
                  <a:lnTo>
                    <a:pt x="354" y="341"/>
                  </a:lnTo>
                  <a:lnTo>
                    <a:pt x="355" y="341"/>
                  </a:lnTo>
                  <a:lnTo>
                    <a:pt x="356" y="341"/>
                  </a:lnTo>
                  <a:lnTo>
                    <a:pt x="358" y="341"/>
                  </a:lnTo>
                  <a:lnTo>
                    <a:pt x="359" y="341"/>
                  </a:lnTo>
                  <a:lnTo>
                    <a:pt x="359" y="342"/>
                  </a:lnTo>
                  <a:lnTo>
                    <a:pt x="360" y="342"/>
                  </a:lnTo>
                  <a:lnTo>
                    <a:pt x="364" y="343"/>
                  </a:lnTo>
                  <a:lnTo>
                    <a:pt x="364" y="344"/>
                  </a:lnTo>
                  <a:lnTo>
                    <a:pt x="365" y="345"/>
                  </a:lnTo>
                  <a:lnTo>
                    <a:pt x="365" y="347"/>
                  </a:lnTo>
                  <a:lnTo>
                    <a:pt x="364" y="348"/>
                  </a:lnTo>
                  <a:lnTo>
                    <a:pt x="360" y="349"/>
                  </a:lnTo>
                  <a:lnTo>
                    <a:pt x="359" y="349"/>
                  </a:lnTo>
                  <a:lnTo>
                    <a:pt x="358" y="349"/>
                  </a:lnTo>
                  <a:lnTo>
                    <a:pt x="358" y="350"/>
                  </a:lnTo>
                  <a:lnTo>
                    <a:pt x="356" y="350"/>
                  </a:lnTo>
                  <a:lnTo>
                    <a:pt x="356" y="351"/>
                  </a:lnTo>
                  <a:lnTo>
                    <a:pt x="355" y="351"/>
                  </a:lnTo>
                  <a:lnTo>
                    <a:pt x="354" y="351"/>
                  </a:lnTo>
                  <a:lnTo>
                    <a:pt x="353" y="350"/>
                  </a:lnTo>
                  <a:lnTo>
                    <a:pt x="352" y="350"/>
                  </a:lnTo>
                  <a:lnTo>
                    <a:pt x="350" y="351"/>
                  </a:lnTo>
                  <a:lnTo>
                    <a:pt x="349" y="351"/>
                  </a:lnTo>
                  <a:lnTo>
                    <a:pt x="347" y="352"/>
                  </a:lnTo>
                  <a:lnTo>
                    <a:pt x="347" y="351"/>
                  </a:lnTo>
                  <a:lnTo>
                    <a:pt x="346" y="351"/>
                  </a:lnTo>
                  <a:lnTo>
                    <a:pt x="346" y="350"/>
                  </a:lnTo>
                  <a:lnTo>
                    <a:pt x="347" y="350"/>
                  </a:lnTo>
                  <a:lnTo>
                    <a:pt x="346" y="350"/>
                  </a:lnTo>
                  <a:lnTo>
                    <a:pt x="345" y="350"/>
                  </a:lnTo>
                  <a:lnTo>
                    <a:pt x="344" y="351"/>
                  </a:lnTo>
                  <a:lnTo>
                    <a:pt x="344" y="350"/>
                  </a:lnTo>
                  <a:lnTo>
                    <a:pt x="343" y="349"/>
                  </a:lnTo>
                  <a:lnTo>
                    <a:pt x="343" y="350"/>
                  </a:lnTo>
                  <a:lnTo>
                    <a:pt x="342" y="349"/>
                  </a:lnTo>
                  <a:lnTo>
                    <a:pt x="341" y="349"/>
                  </a:lnTo>
                  <a:lnTo>
                    <a:pt x="341" y="348"/>
                  </a:lnTo>
                  <a:lnTo>
                    <a:pt x="341" y="347"/>
                  </a:lnTo>
                  <a:lnTo>
                    <a:pt x="339" y="347"/>
                  </a:lnTo>
                  <a:lnTo>
                    <a:pt x="339" y="348"/>
                  </a:lnTo>
                  <a:lnTo>
                    <a:pt x="338" y="348"/>
                  </a:lnTo>
                  <a:lnTo>
                    <a:pt x="338" y="347"/>
                  </a:lnTo>
                  <a:lnTo>
                    <a:pt x="337" y="347"/>
                  </a:lnTo>
                  <a:lnTo>
                    <a:pt x="336" y="345"/>
                  </a:lnTo>
                  <a:lnTo>
                    <a:pt x="336" y="347"/>
                  </a:lnTo>
                  <a:lnTo>
                    <a:pt x="335" y="347"/>
                  </a:lnTo>
                  <a:lnTo>
                    <a:pt x="335" y="345"/>
                  </a:lnTo>
                  <a:lnTo>
                    <a:pt x="336" y="345"/>
                  </a:lnTo>
                  <a:lnTo>
                    <a:pt x="336" y="344"/>
                  </a:lnTo>
                  <a:lnTo>
                    <a:pt x="335" y="344"/>
                  </a:lnTo>
                  <a:lnTo>
                    <a:pt x="336" y="344"/>
                  </a:lnTo>
                  <a:lnTo>
                    <a:pt x="337" y="344"/>
                  </a:lnTo>
                  <a:lnTo>
                    <a:pt x="338" y="344"/>
                  </a:lnTo>
                  <a:lnTo>
                    <a:pt x="339" y="344"/>
                  </a:lnTo>
                  <a:lnTo>
                    <a:pt x="342" y="344"/>
                  </a:lnTo>
                  <a:lnTo>
                    <a:pt x="342" y="343"/>
                  </a:lnTo>
                  <a:lnTo>
                    <a:pt x="343" y="343"/>
                  </a:lnTo>
                  <a:lnTo>
                    <a:pt x="343" y="342"/>
                  </a:lnTo>
                  <a:lnTo>
                    <a:pt x="342" y="342"/>
                  </a:lnTo>
                  <a:lnTo>
                    <a:pt x="341" y="342"/>
                  </a:lnTo>
                  <a:lnTo>
                    <a:pt x="339" y="342"/>
                  </a:lnTo>
                  <a:lnTo>
                    <a:pt x="338" y="342"/>
                  </a:lnTo>
                  <a:lnTo>
                    <a:pt x="337" y="342"/>
                  </a:lnTo>
                  <a:lnTo>
                    <a:pt x="337" y="343"/>
                  </a:lnTo>
                  <a:lnTo>
                    <a:pt x="337" y="344"/>
                  </a:lnTo>
                  <a:lnTo>
                    <a:pt x="337" y="343"/>
                  </a:lnTo>
                  <a:lnTo>
                    <a:pt x="336" y="343"/>
                  </a:lnTo>
                  <a:lnTo>
                    <a:pt x="336" y="342"/>
                  </a:lnTo>
                  <a:lnTo>
                    <a:pt x="336" y="341"/>
                  </a:lnTo>
                  <a:lnTo>
                    <a:pt x="335" y="340"/>
                  </a:lnTo>
                  <a:lnTo>
                    <a:pt x="334" y="340"/>
                  </a:lnTo>
                  <a:lnTo>
                    <a:pt x="333" y="339"/>
                  </a:lnTo>
                  <a:lnTo>
                    <a:pt x="332" y="339"/>
                  </a:lnTo>
                  <a:lnTo>
                    <a:pt x="330" y="339"/>
                  </a:lnTo>
                  <a:lnTo>
                    <a:pt x="329" y="337"/>
                  </a:lnTo>
                  <a:lnTo>
                    <a:pt x="327" y="339"/>
                  </a:lnTo>
                  <a:lnTo>
                    <a:pt x="326" y="339"/>
                  </a:lnTo>
                  <a:lnTo>
                    <a:pt x="325" y="339"/>
                  </a:lnTo>
                  <a:lnTo>
                    <a:pt x="324" y="339"/>
                  </a:lnTo>
                  <a:lnTo>
                    <a:pt x="323" y="339"/>
                  </a:lnTo>
                  <a:lnTo>
                    <a:pt x="321" y="339"/>
                  </a:lnTo>
                  <a:lnTo>
                    <a:pt x="320" y="339"/>
                  </a:lnTo>
                  <a:lnTo>
                    <a:pt x="319" y="339"/>
                  </a:lnTo>
                  <a:lnTo>
                    <a:pt x="319" y="337"/>
                  </a:lnTo>
                  <a:lnTo>
                    <a:pt x="318" y="337"/>
                  </a:lnTo>
                  <a:lnTo>
                    <a:pt x="318" y="336"/>
                  </a:lnTo>
                  <a:lnTo>
                    <a:pt x="317" y="335"/>
                  </a:lnTo>
                  <a:lnTo>
                    <a:pt x="316" y="336"/>
                  </a:lnTo>
                  <a:lnTo>
                    <a:pt x="315" y="337"/>
                  </a:lnTo>
                  <a:lnTo>
                    <a:pt x="315" y="336"/>
                  </a:lnTo>
                  <a:lnTo>
                    <a:pt x="313" y="336"/>
                  </a:lnTo>
                  <a:lnTo>
                    <a:pt x="312" y="336"/>
                  </a:lnTo>
                  <a:lnTo>
                    <a:pt x="311" y="336"/>
                  </a:lnTo>
                  <a:lnTo>
                    <a:pt x="309" y="335"/>
                  </a:lnTo>
                  <a:lnTo>
                    <a:pt x="309" y="334"/>
                  </a:lnTo>
                  <a:lnTo>
                    <a:pt x="308" y="334"/>
                  </a:lnTo>
                  <a:lnTo>
                    <a:pt x="307" y="334"/>
                  </a:lnTo>
                  <a:lnTo>
                    <a:pt x="306" y="334"/>
                  </a:lnTo>
                  <a:lnTo>
                    <a:pt x="304" y="334"/>
                  </a:lnTo>
                  <a:lnTo>
                    <a:pt x="304" y="335"/>
                  </a:lnTo>
                  <a:lnTo>
                    <a:pt x="303" y="335"/>
                  </a:lnTo>
                  <a:lnTo>
                    <a:pt x="302" y="335"/>
                  </a:lnTo>
                  <a:lnTo>
                    <a:pt x="301" y="336"/>
                  </a:lnTo>
                  <a:lnTo>
                    <a:pt x="301" y="335"/>
                  </a:lnTo>
                  <a:lnTo>
                    <a:pt x="298" y="334"/>
                  </a:lnTo>
                  <a:lnTo>
                    <a:pt x="296" y="334"/>
                  </a:lnTo>
                  <a:lnTo>
                    <a:pt x="295" y="334"/>
                  </a:lnTo>
                  <a:lnTo>
                    <a:pt x="294" y="334"/>
                  </a:lnTo>
                  <a:lnTo>
                    <a:pt x="293" y="334"/>
                  </a:lnTo>
                  <a:lnTo>
                    <a:pt x="293" y="333"/>
                  </a:lnTo>
                  <a:lnTo>
                    <a:pt x="293" y="332"/>
                  </a:lnTo>
                  <a:lnTo>
                    <a:pt x="293" y="333"/>
                  </a:lnTo>
                  <a:lnTo>
                    <a:pt x="292" y="332"/>
                  </a:lnTo>
                  <a:lnTo>
                    <a:pt x="293" y="332"/>
                  </a:lnTo>
                  <a:lnTo>
                    <a:pt x="294" y="332"/>
                  </a:lnTo>
                  <a:lnTo>
                    <a:pt x="294" y="331"/>
                  </a:lnTo>
                  <a:lnTo>
                    <a:pt x="293" y="331"/>
                  </a:lnTo>
                  <a:lnTo>
                    <a:pt x="292" y="331"/>
                  </a:lnTo>
                  <a:lnTo>
                    <a:pt x="291" y="330"/>
                  </a:lnTo>
                  <a:lnTo>
                    <a:pt x="291" y="331"/>
                  </a:lnTo>
                  <a:lnTo>
                    <a:pt x="291" y="332"/>
                  </a:lnTo>
                  <a:lnTo>
                    <a:pt x="290" y="332"/>
                  </a:lnTo>
                  <a:lnTo>
                    <a:pt x="290" y="333"/>
                  </a:lnTo>
                  <a:lnTo>
                    <a:pt x="289" y="332"/>
                  </a:lnTo>
                  <a:lnTo>
                    <a:pt x="287" y="332"/>
                  </a:lnTo>
                  <a:lnTo>
                    <a:pt x="286" y="332"/>
                  </a:lnTo>
                  <a:lnTo>
                    <a:pt x="285" y="332"/>
                  </a:lnTo>
                  <a:lnTo>
                    <a:pt x="285" y="333"/>
                  </a:lnTo>
                  <a:lnTo>
                    <a:pt x="284" y="333"/>
                  </a:lnTo>
                  <a:lnTo>
                    <a:pt x="282" y="333"/>
                  </a:lnTo>
                  <a:lnTo>
                    <a:pt x="281" y="333"/>
                  </a:lnTo>
                  <a:lnTo>
                    <a:pt x="278" y="332"/>
                  </a:lnTo>
                  <a:lnTo>
                    <a:pt x="277" y="332"/>
                  </a:lnTo>
                  <a:lnTo>
                    <a:pt x="277" y="331"/>
                  </a:lnTo>
                  <a:lnTo>
                    <a:pt x="276" y="331"/>
                  </a:lnTo>
                  <a:lnTo>
                    <a:pt x="276" y="330"/>
                  </a:lnTo>
                  <a:lnTo>
                    <a:pt x="276" y="331"/>
                  </a:lnTo>
                  <a:lnTo>
                    <a:pt x="275" y="331"/>
                  </a:lnTo>
                  <a:lnTo>
                    <a:pt x="275" y="330"/>
                  </a:lnTo>
                  <a:lnTo>
                    <a:pt x="274" y="330"/>
                  </a:lnTo>
                  <a:lnTo>
                    <a:pt x="273" y="330"/>
                  </a:lnTo>
                  <a:lnTo>
                    <a:pt x="272" y="330"/>
                  </a:lnTo>
                  <a:lnTo>
                    <a:pt x="272" y="328"/>
                  </a:lnTo>
                  <a:lnTo>
                    <a:pt x="270" y="330"/>
                  </a:lnTo>
                  <a:lnTo>
                    <a:pt x="269" y="331"/>
                  </a:lnTo>
                  <a:lnTo>
                    <a:pt x="267" y="331"/>
                  </a:lnTo>
                  <a:lnTo>
                    <a:pt x="266" y="330"/>
                  </a:lnTo>
                  <a:lnTo>
                    <a:pt x="266" y="331"/>
                  </a:lnTo>
                  <a:lnTo>
                    <a:pt x="265" y="332"/>
                  </a:lnTo>
                  <a:lnTo>
                    <a:pt x="264" y="331"/>
                  </a:lnTo>
                  <a:lnTo>
                    <a:pt x="264" y="330"/>
                  </a:lnTo>
                  <a:lnTo>
                    <a:pt x="263" y="330"/>
                  </a:lnTo>
                  <a:lnTo>
                    <a:pt x="263" y="328"/>
                  </a:lnTo>
                  <a:lnTo>
                    <a:pt x="261" y="328"/>
                  </a:lnTo>
                  <a:lnTo>
                    <a:pt x="260" y="330"/>
                  </a:lnTo>
                  <a:lnTo>
                    <a:pt x="260" y="328"/>
                  </a:lnTo>
                  <a:lnTo>
                    <a:pt x="261" y="328"/>
                  </a:lnTo>
                  <a:lnTo>
                    <a:pt x="261" y="327"/>
                  </a:lnTo>
                  <a:lnTo>
                    <a:pt x="260" y="327"/>
                  </a:lnTo>
                  <a:lnTo>
                    <a:pt x="260" y="328"/>
                  </a:lnTo>
                  <a:lnTo>
                    <a:pt x="259" y="328"/>
                  </a:lnTo>
                  <a:lnTo>
                    <a:pt x="259" y="327"/>
                  </a:lnTo>
                  <a:lnTo>
                    <a:pt x="258" y="327"/>
                  </a:lnTo>
                  <a:lnTo>
                    <a:pt x="257" y="327"/>
                  </a:lnTo>
                  <a:lnTo>
                    <a:pt x="256" y="330"/>
                  </a:lnTo>
                  <a:lnTo>
                    <a:pt x="255" y="330"/>
                  </a:lnTo>
                  <a:lnTo>
                    <a:pt x="255" y="326"/>
                  </a:lnTo>
                  <a:lnTo>
                    <a:pt x="253" y="326"/>
                  </a:lnTo>
                  <a:lnTo>
                    <a:pt x="253" y="325"/>
                  </a:lnTo>
                  <a:lnTo>
                    <a:pt x="252" y="325"/>
                  </a:lnTo>
                  <a:lnTo>
                    <a:pt x="251" y="325"/>
                  </a:lnTo>
                  <a:lnTo>
                    <a:pt x="250" y="323"/>
                  </a:lnTo>
                  <a:lnTo>
                    <a:pt x="249" y="323"/>
                  </a:lnTo>
                  <a:lnTo>
                    <a:pt x="249" y="322"/>
                  </a:lnTo>
                  <a:lnTo>
                    <a:pt x="248" y="322"/>
                  </a:lnTo>
                  <a:lnTo>
                    <a:pt x="248" y="320"/>
                  </a:lnTo>
                  <a:lnTo>
                    <a:pt x="247" y="319"/>
                  </a:lnTo>
                  <a:lnTo>
                    <a:pt x="247" y="318"/>
                  </a:lnTo>
                  <a:lnTo>
                    <a:pt x="247" y="317"/>
                  </a:lnTo>
                  <a:lnTo>
                    <a:pt x="243" y="312"/>
                  </a:lnTo>
                  <a:lnTo>
                    <a:pt x="242" y="311"/>
                  </a:lnTo>
                  <a:lnTo>
                    <a:pt x="242" y="310"/>
                  </a:lnTo>
                  <a:lnTo>
                    <a:pt x="241" y="310"/>
                  </a:lnTo>
                  <a:lnTo>
                    <a:pt x="241" y="309"/>
                  </a:lnTo>
                  <a:lnTo>
                    <a:pt x="240" y="309"/>
                  </a:lnTo>
                  <a:lnTo>
                    <a:pt x="240" y="308"/>
                  </a:lnTo>
                  <a:lnTo>
                    <a:pt x="240" y="307"/>
                  </a:lnTo>
                  <a:lnTo>
                    <a:pt x="239" y="307"/>
                  </a:lnTo>
                  <a:lnTo>
                    <a:pt x="238" y="307"/>
                  </a:lnTo>
                  <a:lnTo>
                    <a:pt x="238" y="308"/>
                  </a:lnTo>
                  <a:lnTo>
                    <a:pt x="237" y="308"/>
                  </a:lnTo>
                  <a:lnTo>
                    <a:pt x="235" y="308"/>
                  </a:lnTo>
                  <a:lnTo>
                    <a:pt x="234" y="307"/>
                  </a:lnTo>
                  <a:lnTo>
                    <a:pt x="234" y="306"/>
                  </a:lnTo>
                  <a:lnTo>
                    <a:pt x="233" y="305"/>
                  </a:lnTo>
                  <a:lnTo>
                    <a:pt x="233" y="303"/>
                  </a:lnTo>
                  <a:lnTo>
                    <a:pt x="232" y="303"/>
                  </a:lnTo>
                  <a:lnTo>
                    <a:pt x="231" y="303"/>
                  </a:lnTo>
                  <a:lnTo>
                    <a:pt x="232" y="305"/>
                  </a:lnTo>
                  <a:lnTo>
                    <a:pt x="232" y="306"/>
                  </a:lnTo>
                  <a:lnTo>
                    <a:pt x="231" y="306"/>
                  </a:lnTo>
                  <a:lnTo>
                    <a:pt x="231" y="305"/>
                  </a:lnTo>
                  <a:lnTo>
                    <a:pt x="230" y="303"/>
                  </a:lnTo>
                  <a:lnTo>
                    <a:pt x="229" y="302"/>
                  </a:lnTo>
                  <a:lnTo>
                    <a:pt x="229" y="301"/>
                  </a:lnTo>
                  <a:lnTo>
                    <a:pt x="229" y="300"/>
                  </a:lnTo>
                  <a:lnTo>
                    <a:pt x="227" y="299"/>
                  </a:lnTo>
                  <a:lnTo>
                    <a:pt x="227" y="298"/>
                  </a:lnTo>
                  <a:lnTo>
                    <a:pt x="226" y="298"/>
                  </a:lnTo>
                  <a:lnTo>
                    <a:pt x="225" y="298"/>
                  </a:lnTo>
                  <a:lnTo>
                    <a:pt x="224" y="298"/>
                  </a:lnTo>
                  <a:lnTo>
                    <a:pt x="225" y="298"/>
                  </a:lnTo>
                  <a:lnTo>
                    <a:pt x="225" y="297"/>
                  </a:lnTo>
                  <a:lnTo>
                    <a:pt x="224" y="295"/>
                  </a:lnTo>
                  <a:lnTo>
                    <a:pt x="224" y="294"/>
                  </a:lnTo>
                  <a:lnTo>
                    <a:pt x="225" y="293"/>
                  </a:lnTo>
                  <a:lnTo>
                    <a:pt x="224" y="293"/>
                  </a:lnTo>
                  <a:lnTo>
                    <a:pt x="224" y="292"/>
                  </a:lnTo>
                  <a:lnTo>
                    <a:pt x="225" y="292"/>
                  </a:lnTo>
                  <a:lnTo>
                    <a:pt x="226" y="292"/>
                  </a:lnTo>
                  <a:lnTo>
                    <a:pt x="226" y="291"/>
                  </a:lnTo>
                  <a:lnTo>
                    <a:pt x="227" y="290"/>
                  </a:lnTo>
                  <a:lnTo>
                    <a:pt x="227" y="289"/>
                  </a:lnTo>
                  <a:lnTo>
                    <a:pt x="226" y="289"/>
                  </a:lnTo>
                  <a:lnTo>
                    <a:pt x="226" y="290"/>
                  </a:lnTo>
                  <a:lnTo>
                    <a:pt x="225" y="291"/>
                  </a:lnTo>
                  <a:lnTo>
                    <a:pt x="224" y="291"/>
                  </a:lnTo>
                  <a:lnTo>
                    <a:pt x="223" y="291"/>
                  </a:lnTo>
                  <a:lnTo>
                    <a:pt x="222" y="290"/>
                  </a:lnTo>
                  <a:lnTo>
                    <a:pt x="220" y="290"/>
                  </a:lnTo>
                  <a:lnTo>
                    <a:pt x="218" y="290"/>
                  </a:lnTo>
                  <a:lnTo>
                    <a:pt x="217" y="289"/>
                  </a:lnTo>
                  <a:lnTo>
                    <a:pt x="215" y="289"/>
                  </a:lnTo>
                  <a:lnTo>
                    <a:pt x="214" y="287"/>
                  </a:lnTo>
                  <a:lnTo>
                    <a:pt x="213" y="286"/>
                  </a:lnTo>
                  <a:lnTo>
                    <a:pt x="212" y="285"/>
                  </a:lnTo>
                  <a:lnTo>
                    <a:pt x="212" y="284"/>
                  </a:lnTo>
                  <a:lnTo>
                    <a:pt x="212" y="283"/>
                  </a:lnTo>
                  <a:lnTo>
                    <a:pt x="212" y="282"/>
                  </a:lnTo>
                  <a:lnTo>
                    <a:pt x="213" y="282"/>
                  </a:lnTo>
                  <a:lnTo>
                    <a:pt x="214" y="281"/>
                  </a:lnTo>
                  <a:lnTo>
                    <a:pt x="214" y="280"/>
                  </a:lnTo>
                  <a:lnTo>
                    <a:pt x="213" y="281"/>
                  </a:lnTo>
                  <a:lnTo>
                    <a:pt x="213" y="280"/>
                  </a:lnTo>
                  <a:lnTo>
                    <a:pt x="212" y="280"/>
                  </a:lnTo>
                  <a:lnTo>
                    <a:pt x="212" y="278"/>
                  </a:lnTo>
                  <a:lnTo>
                    <a:pt x="211" y="278"/>
                  </a:lnTo>
                  <a:lnTo>
                    <a:pt x="211" y="277"/>
                  </a:lnTo>
                  <a:lnTo>
                    <a:pt x="211" y="276"/>
                  </a:lnTo>
                  <a:lnTo>
                    <a:pt x="208" y="274"/>
                  </a:lnTo>
                  <a:lnTo>
                    <a:pt x="207" y="273"/>
                  </a:lnTo>
                  <a:lnTo>
                    <a:pt x="206" y="272"/>
                  </a:lnTo>
                  <a:lnTo>
                    <a:pt x="205" y="270"/>
                  </a:lnTo>
                  <a:lnTo>
                    <a:pt x="201" y="266"/>
                  </a:lnTo>
                  <a:lnTo>
                    <a:pt x="201" y="265"/>
                  </a:lnTo>
                  <a:lnTo>
                    <a:pt x="201" y="264"/>
                  </a:lnTo>
                  <a:lnTo>
                    <a:pt x="200" y="264"/>
                  </a:lnTo>
                  <a:lnTo>
                    <a:pt x="200" y="263"/>
                  </a:lnTo>
                  <a:lnTo>
                    <a:pt x="200" y="261"/>
                  </a:lnTo>
                  <a:lnTo>
                    <a:pt x="200" y="260"/>
                  </a:lnTo>
                  <a:lnTo>
                    <a:pt x="199" y="259"/>
                  </a:lnTo>
                  <a:lnTo>
                    <a:pt x="198" y="259"/>
                  </a:lnTo>
                  <a:lnTo>
                    <a:pt x="197" y="258"/>
                  </a:lnTo>
                  <a:lnTo>
                    <a:pt x="196" y="258"/>
                  </a:lnTo>
                  <a:lnTo>
                    <a:pt x="196" y="257"/>
                  </a:lnTo>
                  <a:lnTo>
                    <a:pt x="195" y="256"/>
                  </a:lnTo>
                  <a:lnTo>
                    <a:pt x="196" y="256"/>
                  </a:lnTo>
                  <a:lnTo>
                    <a:pt x="196" y="255"/>
                  </a:lnTo>
                  <a:lnTo>
                    <a:pt x="195" y="255"/>
                  </a:lnTo>
                  <a:lnTo>
                    <a:pt x="195" y="253"/>
                  </a:lnTo>
                  <a:lnTo>
                    <a:pt x="195" y="252"/>
                  </a:lnTo>
                  <a:lnTo>
                    <a:pt x="195" y="253"/>
                  </a:lnTo>
                  <a:lnTo>
                    <a:pt x="194" y="252"/>
                  </a:lnTo>
                  <a:lnTo>
                    <a:pt x="191" y="251"/>
                  </a:lnTo>
                  <a:lnTo>
                    <a:pt x="189" y="251"/>
                  </a:lnTo>
                  <a:lnTo>
                    <a:pt x="188" y="251"/>
                  </a:lnTo>
                  <a:lnTo>
                    <a:pt x="187" y="251"/>
                  </a:lnTo>
                  <a:lnTo>
                    <a:pt x="186" y="251"/>
                  </a:lnTo>
                  <a:lnTo>
                    <a:pt x="183" y="250"/>
                  </a:lnTo>
                  <a:lnTo>
                    <a:pt x="183" y="249"/>
                  </a:lnTo>
                  <a:lnTo>
                    <a:pt x="182" y="249"/>
                  </a:lnTo>
                  <a:lnTo>
                    <a:pt x="183" y="249"/>
                  </a:lnTo>
                  <a:lnTo>
                    <a:pt x="183" y="248"/>
                  </a:lnTo>
                  <a:lnTo>
                    <a:pt x="183" y="247"/>
                  </a:lnTo>
                  <a:lnTo>
                    <a:pt x="182" y="247"/>
                  </a:lnTo>
                  <a:lnTo>
                    <a:pt x="181" y="247"/>
                  </a:lnTo>
                  <a:lnTo>
                    <a:pt x="181" y="248"/>
                  </a:lnTo>
                  <a:lnTo>
                    <a:pt x="179" y="248"/>
                  </a:lnTo>
                  <a:lnTo>
                    <a:pt x="178" y="248"/>
                  </a:lnTo>
                  <a:lnTo>
                    <a:pt x="177" y="247"/>
                  </a:lnTo>
                  <a:lnTo>
                    <a:pt x="175" y="248"/>
                  </a:lnTo>
                  <a:lnTo>
                    <a:pt x="174" y="247"/>
                  </a:lnTo>
                  <a:lnTo>
                    <a:pt x="174" y="248"/>
                  </a:lnTo>
                  <a:lnTo>
                    <a:pt x="174" y="247"/>
                  </a:lnTo>
                  <a:lnTo>
                    <a:pt x="171" y="248"/>
                  </a:lnTo>
                  <a:lnTo>
                    <a:pt x="170" y="248"/>
                  </a:lnTo>
                  <a:lnTo>
                    <a:pt x="169" y="247"/>
                  </a:lnTo>
                  <a:lnTo>
                    <a:pt x="168" y="245"/>
                  </a:lnTo>
                  <a:lnTo>
                    <a:pt x="166" y="244"/>
                  </a:lnTo>
                  <a:lnTo>
                    <a:pt x="164" y="244"/>
                  </a:lnTo>
                  <a:lnTo>
                    <a:pt x="163" y="244"/>
                  </a:lnTo>
                  <a:lnTo>
                    <a:pt x="162" y="243"/>
                  </a:lnTo>
                  <a:lnTo>
                    <a:pt x="161" y="243"/>
                  </a:lnTo>
                  <a:lnTo>
                    <a:pt x="161" y="242"/>
                  </a:lnTo>
                  <a:lnTo>
                    <a:pt x="161" y="243"/>
                  </a:lnTo>
                  <a:lnTo>
                    <a:pt x="160" y="243"/>
                  </a:lnTo>
                  <a:lnTo>
                    <a:pt x="158" y="243"/>
                  </a:lnTo>
                  <a:lnTo>
                    <a:pt x="157" y="243"/>
                  </a:lnTo>
                  <a:lnTo>
                    <a:pt x="157" y="242"/>
                  </a:lnTo>
                  <a:lnTo>
                    <a:pt x="157" y="241"/>
                  </a:lnTo>
                  <a:lnTo>
                    <a:pt x="156" y="241"/>
                  </a:lnTo>
                  <a:lnTo>
                    <a:pt x="156" y="242"/>
                  </a:lnTo>
                  <a:lnTo>
                    <a:pt x="156" y="243"/>
                  </a:lnTo>
                  <a:lnTo>
                    <a:pt x="154" y="243"/>
                  </a:lnTo>
                  <a:lnTo>
                    <a:pt x="154" y="242"/>
                  </a:lnTo>
                  <a:lnTo>
                    <a:pt x="153" y="241"/>
                  </a:lnTo>
                  <a:lnTo>
                    <a:pt x="152" y="242"/>
                  </a:lnTo>
                  <a:lnTo>
                    <a:pt x="151" y="241"/>
                  </a:lnTo>
                  <a:lnTo>
                    <a:pt x="149" y="241"/>
                  </a:lnTo>
                  <a:lnTo>
                    <a:pt x="148" y="241"/>
                  </a:lnTo>
                  <a:lnTo>
                    <a:pt x="148" y="240"/>
                  </a:lnTo>
                  <a:lnTo>
                    <a:pt x="149" y="239"/>
                  </a:lnTo>
                  <a:lnTo>
                    <a:pt x="149" y="235"/>
                  </a:lnTo>
                  <a:lnTo>
                    <a:pt x="149" y="234"/>
                  </a:lnTo>
                  <a:lnTo>
                    <a:pt x="148" y="233"/>
                  </a:lnTo>
                  <a:lnTo>
                    <a:pt x="148" y="234"/>
                  </a:lnTo>
                  <a:lnTo>
                    <a:pt x="148" y="236"/>
                  </a:lnTo>
                  <a:lnTo>
                    <a:pt x="147" y="236"/>
                  </a:lnTo>
                  <a:lnTo>
                    <a:pt x="148" y="238"/>
                  </a:lnTo>
                  <a:lnTo>
                    <a:pt x="147" y="238"/>
                  </a:lnTo>
                  <a:lnTo>
                    <a:pt x="146" y="238"/>
                  </a:lnTo>
                  <a:lnTo>
                    <a:pt x="145" y="238"/>
                  </a:lnTo>
                  <a:lnTo>
                    <a:pt x="144" y="236"/>
                  </a:lnTo>
                  <a:lnTo>
                    <a:pt x="143" y="235"/>
                  </a:lnTo>
                  <a:lnTo>
                    <a:pt x="143" y="234"/>
                  </a:lnTo>
                  <a:lnTo>
                    <a:pt x="141" y="234"/>
                  </a:lnTo>
                  <a:lnTo>
                    <a:pt x="141" y="233"/>
                  </a:lnTo>
                  <a:lnTo>
                    <a:pt x="140" y="234"/>
                  </a:lnTo>
                  <a:lnTo>
                    <a:pt x="141" y="234"/>
                  </a:lnTo>
                  <a:lnTo>
                    <a:pt x="141" y="235"/>
                  </a:lnTo>
                  <a:lnTo>
                    <a:pt x="141" y="236"/>
                  </a:lnTo>
                  <a:lnTo>
                    <a:pt x="140" y="236"/>
                  </a:lnTo>
                  <a:lnTo>
                    <a:pt x="139" y="236"/>
                  </a:lnTo>
                  <a:lnTo>
                    <a:pt x="138" y="236"/>
                  </a:lnTo>
                  <a:lnTo>
                    <a:pt x="138" y="235"/>
                  </a:lnTo>
                  <a:lnTo>
                    <a:pt x="137" y="235"/>
                  </a:lnTo>
                  <a:lnTo>
                    <a:pt x="137" y="234"/>
                  </a:lnTo>
                  <a:lnTo>
                    <a:pt x="137" y="233"/>
                  </a:lnTo>
                  <a:lnTo>
                    <a:pt x="137" y="232"/>
                  </a:lnTo>
                  <a:lnTo>
                    <a:pt x="136" y="231"/>
                  </a:lnTo>
                  <a:lnTo>
                    <a:pt x="136" y="234"/>
                  </a:lnTo>
                  <a:lnTo>
                    <a:pt x="136" y="235"/>
                  </a:lnTo>
                  <a:lnTo>
                    <a:pt x="137" y="236"/>
                  </a:lnTo>
                  <a:lnTo>
                    <a:pt x="136" y="238"/>
                  </a:lnTo>
                  <a:lnTo>
                    <a:pt x="136" y="236"/>
                  </a:lnTo>
                  <a:lnTo>
                    <a:pt x="135" y="236"/>
                  </a:lnTo>
                  <a:lnTo>
                    <a:pt x="135" y="235"/>
                  </a:lnTo>
                  <a:lnTo>
                    <a:pt x="134" y="235"/>
                  </a:lnTo>
                  <a:lnTo>
                    <a:pt x="134" y="234"/>
                  </a:lnTo>
                  <a:lnTo>
                    <a:pt x="132" y="233"/>
                  </a:lnTo>
                  <a:lnTo>
                    <a:pt x="132" y="232"/>
                  </a:lnTo>
                  <a:lnTo>
                    <a:pt x="132" y="233"/>
                  </a:lnTo>
                  <a:lnTo>
                    <a:pt x="132" y="234"/>
                  </a:lnTo>
                  <a:lnTo>
                    <a:pt x="132" y="235"/>
                  </a:lnTo>
                  <a:lnTo>
                    <a:pt x="132" y="236"/>
                  </a:lnTo>
                  <a:lnTo>
                    <a:pt x="134" y="238"/>
                  </a:lnTo>
                  <a:lnTo>
                    <a:pt x="134" y="239"/>
                  </a:lnTo>
                  <a:lnTo>
                    <a:pt x="135" y="240"/>
                  </a:lnTo>
                  <a:lnTo>
                    <a:pt x="136" y="241"/>
                  </a:lnTo>
                  <a:lnTo>
                    <a:pt x="136" y="242"/>
                  </a:lnTo>
                  <a:lnTo>
                    <a:pt x="135" y="242"/>
                  </a:lnTo>
                  <a:lnTo>
                    <a:pt x="134" y="241"/>
                  </a:lnTo>
                  <a:lnTo>
                    <a:pt x="134" y="240"/>
                  </a:lnTo>
                  <a:lnTo>
                    <a:pt x="132" y="240"/>
                  </a:lnTo>
                  <a:lnTo>
                    <a:pt x="132" y="239"/>
                  </a:lnTo>
                  <a:lnTo>
                    <a:pt x="131" y="240"/>
                  </a:lnTo>
                  <a:lnTo>
                    <a:pt x="130" y="240"/>
                  </a:lnTo>
                  <a:lnTo>
                    <a:pt x="130" y="239"/>
                  </a:lnTo>
                  <a:lnTo>
                    <a:pt x="130" y="238"/>
                  </a:lnTo>
                  <a:lnTo>
                    <a:pt x="129" y="236"/>
                  </a:lnTo>
                  <a:lnTo>
                    <a:pt x="128" y="235"/>
                  </a:lnTo>
                  <a:lnTo>
                    <a:pt x="129" y="236"/>
                  </a:lnTo>
                  <a:lnTo>
                    <a:pt x="129" y="238"/>
                  </a:lnTo>
                  <a:lnTo>
                    <a:pt x="129" y="239"/>
                  </a:lnTo>
                  <a:lnTo>
                    <a:pt x="128" y="238"/>
                  </a:lnTo>
                  <a:lnTo>
                    <a:pt x="128" y="236"/>
                  </a:lnTo>
                  <a:lnTo>
                    <a:pt x="127" y="235"/>
                  </a:lnTo>
                  <a:lnTo>
                    <a:pt x="127" y="236"/>
                  </a:lnTo>
                  <a:lnTo>
                    <a:pt x="126" y="236"/>
                  </a:lnTo>
                  <a:lnTo>
                    <a:pt x="126" y="238"/>
                  </a:lnTo>
                  <a:lnTo>
                    <a:pt x="127" y="238"/>
                  </a:lnTo>
                  <a:lnTo>
                    <a:pt x="127" y="239"/>
                  </a:lnTo>
                  <a:lnTo>
                    <a:pt x="126" y="240"/>
                  </a:lnTo>
                  <a:lnTo>
                    <a:pt x="127" y="240"/>
                  </a:lnTo>
                  <a:lnTo>
                    <a:pt x="127" y="241"/>
                  </a:lnTo>
                  <a:lnTo>
                    <a:pt x="126" y="242"/>
                  </a:lnTo>
                  <a:lnTo>
                    <a:pt x="125" y="242"/>
                  </a:lnTo>
                  <a:lnTo>
                    <a:pt x="125" y="241"/>
                  </a:lnTo>
                  <a:lnTo>
                    <a:pt x="123" y="241"/>
                  </a:lnTo>
                  <a:lnTo>
                    <a:pt x="122" y="241"/>
                  </a:lnTo>
                  <a:lnTo>
                    <a:pt x="121" y="241"/>
                  </a:lnTo>
                  <a:lnTo>
                    <a:pt x="114" y="239"/>
                  </a:lnTo>
                  <a:lnTo>
                    <a:pt x="111" y="236"/>
                  </a:lnTo>
                  <a:lnTo>
                    <a:pt x="111" y="235"/>
                  </a:lnTo>
                  <a:lnTo>
                    <a:pt x="110" y="235"/>
                  </a:lnTo>
                  <a:lnTo>
                    <a:pt x="110" y="234"/>
                  </a:lnTo>
                  <a:lnTo>
                    <a:pt x="109" y="232"/>
                  </a:lnTo>
                  <a:lnTo>
                    <a:pt x="109" y="231"/>
                  </a:lnTo>
                  <a:lnTo>
                    <a:pt x="108" y="231"/>
                  </a:lnTo>
                  <a:lnTo>
                    <a:pt x="106" y="231"/>
                  </a:lnTo>
                  <a:lnTo>
                    <a:pt x="105" y="231"/>
                  </a:lnTo>
                  <a:lnTo>
                    <a:pt x="104" y="230"/>
                  </a:lnTo>
                  <a:lnTo>
                    <a:pt x="104" y="228"/>
                  </a:lnTo>
                  <a:lnTo>
                    <a:pt x="103" y="230"/>
                  </a:lnTo>
                  <a:lnTo>
                    <a:pt x="104" y="230"/>
                  </a:lnTo>
                  <a:lnTo>
                    <a:pt x="105" y="231"/>
                  </a:lnTo>
                  <a:lnTo>
                    <a:pt x="106" y="232"/>
                  </a:lnTo>
                  <a:lnTo>
                    <a:pt x="108" y="232"/>
                  </a:lnTo>
                  <a:lnTo>
                    <a:pt x="108" y="234"/>
                  </a:lnTo>
                  <a:lnTo>
                    <a:pt x="111" y="239"/>
                  </a:lnTo>
                  <a:lnTo>
                    <a:pt x="111" y="240"/>
                  </a:lnTo>
                  <a:lnTo>
                    <a:pt x="111" y="241"/>
                  </a:lnTo>
                  <a:lnTo>
                    <a:pt x="111" y="242"/>
                  </a:lnTo>
                  <a:lnTo>
                    <a:pt x="112" y="243"/>
                  </a:lnTo>
                  <a:lnTo>
                    <a:pt x="113" y="244"/>
                  </a:lnTo>
                  <a:lnTo>
                    <a:pt x="114" y="247"/>
                  </a:lnTo>
                  <a:lnTo>
                    <a:pt x="115" y="249"/>
                  </a:lnTo>
                  <a:lnTo>
                    <a:pt x="114" y="249"/>
                  </a:lnTo>
                  <a:lnTo>
                    <a:pt x="113" y="249"/>
                  </a:lnTo>
                  <a:lnTo>
                    <a:pt x="113" y="248"/>
                  </a:lnTo>
                  <a:lnTo>
                    <a:pt x="112" y="248"/>
                  </a:lnTo>
                  <a:lnTo>
                    <a:pt x="110" y="247"/>
                  </a:lnTo>
                  <a:lnTo>
                    <a:pt x="110" y="248"/>
                  </a:lnTo>
                  <a:lnTo>
                    <a:pt x="111" y="248"/>
                  </a:lnTo>
                  <a:lnTo>
                    <a:pt x="112" y="248"/>
                  </a:lnTo>
                  <a:lnTo>
                    <a:pt x="112" y="249"/>
                  </a:lnTo>
                  <a:lnTo>
                    <a:pt x="113" y="250"/>
                  </a:lnTo>
                  <a:lnTo>
                    <a:pt x="113" y="251"/>
                  </a:lnTo>
                  <a:lnTo>
                    <a:pt x="112" y="251"/>
                  </a:lnTo>
                  <a:lnTo>
                    <a:pt x="109" y="251"/>
                  </a:lnTo>
                  <a:lnTo>
                    <a:pt x="108" y="251"/>
                  </a:lnTo>
                  <a:lnTo>
                    <a:pt x="106" y="250"/>
                  </a:lnTo>
                  <a:lnTo>
                    <a:pt x="105" y="250"/>
                  </a:lnTo>
                  <a:lnTo>
                    <a:pt x="104" y="249"/>
                  </a:lnTo>
                  <a:lnTo>
                    <a:pt x="103" y="249"/>
                  </a:lnTo>
                  <a:lnTo>
                    <a:pt x="101" y="250"/>
                  </a:lnTo>
                  <a:lnTo>
                    <a:pt x="99" y="249"/>
                  </a:lnTo>
                  <a:lnTo>
                    <a:pt x="97" y="249"/>
                  </a:lnTo>
                  <a:lnTo>
                    <a:pt x="96" y="248"/>
                  </a:lnTo>
                  <a:lnTo>
                    <a:pt x="96" y="247"/>
                  </a:lnTo>
                  <a:lnTo>
                    <a:pt x="95" y="247"/>
                  </a:lnTo>
                  <a:lnTo>
                    <a:pt x="94" y="247"/>
                  </a:lnTo>
                  <a:lnTo>
                    <a:pt x="94" y="245"/>
                  </a:lnTo>
                  <a:lnTo>
                    <a:pt x="93" y="245"/>
                  </a:lnTo>
                  <a:lnTo>
                    <a:pt x="93" y="247"/>
                  </a:lnTo>
                  <a:lnTo>
                    <a:pt x="94" y="247"/>
                  </a:lnTo>
                  <a:lnTo>
                    <a:pt x="95" y="247"/>
                  </a:lnTo>
                  <a:lnTo>
                    <a:pt x="96" y="248"/>
                  </a:lnTo>
                  <a:lnTo>
                    <a:pt x="96" y="249"/>
                  </a:lnTo>
                  <a:lnTo>
                    <a:pt x="97" y="250"/>
                  </a:lnTo>
                  <a:lnTo>
                    <a:pt x="100" y="251"/>
                  </a:lnTo>
                  <a:lnTo>
                    <a:pt x="101" y="251"/>
                  </a:lnTo>
                  <a:lnTo>
                    <a:pt x="101" y="252"/>
                  </a:lnTo>
                  <a:lnTo>
                    <a:pt x="103" y="257"/>
                  </a:lnTo>
                  <a:lnTo>
                    <a:pt x="103" y="258"/>
                  </a:lnTo>
                  <a:lnTo>
                    <a:pt x="102" y="259"/>
                  </a:lnTo>
                  <a:lnTo>
                    <a:pt x="92" y="259"/>
                  </a:lnTo>
                  <a:lnTo>
                    <a:pt x="91" y="260"/>
                  </a:lnTo>
                  <a:lnTo>
                    <a:pt x="87" y="260"/>
                  </a:lnTo>
                  <a:lnTo>
                    <a:pt x="79" y="263"/>
                  </a:lnTo>
                  <a:lnTo>
                    <a:pt x="78" y="263"/>
                  </a:lnTo>
                  <a:lnTo>
                    <a:pt x="77" y="263"/>
                  </a:lnTo>
                  <a:lnTo>
                    <a:pt x="74" y="260"/>
                  </a:lnTo>
                  <a:lnTo>
                    <a:pt x="69" y="260"/>
                  </a:lnTo>
                  <a:lnTo>
                    <a:pt x="68" y="259"/>
                  </a:lnTo>
                  <a:lnTo>
                    <a:pt x="68" y="260"/>
                  </a:lnTo>
                  <a:lnTo>
                    <a:pt x="66" y="260"/>
                  </a:lnTo>
                  <a:lnTo>
                    <a:pt x="65" y="260"/>
                  </a:lnTo>
                  <a:lnTo>
                    <a:pt x="62" y="261"/>
                  </a:lnTo>
                  <a:lnTo>
                    <a:pt x="61" y="263"/>
                  </a:lnTo>
                  <a:lnTo>
                    <a:pt x="59" y="263"/>
                  </a:lnTo>
                  <a:lnTo>
                    <a:pt x="59" y="261"/>
                  </a:lnTo>
                  <a:lnTo>
                    <a:pt x="58" y="261"/>
                  </a:lnTo>
                  <a:lnTo>
                    <a:pt x="58" y="260"/>
                  </a:lnTo>
                  <a:lnTo>
                    <a:pt x="57" y="257"/>
                  </a:lnTo>
                  <a:lnTo>
                    <a:pt x="56" y="256"/>
                  </a:lnTo>
                  <a:lnTo>
                    <a:pt x="54" y="256"/>
                  </a:lnTo>
                  <a:lnTo>
                    <a:pt x="52" y="256"/>
                  </a:lnTo>
                  <a:lnTo>
                    <a:pt x="51" y="256"/>
                  </a:lnTo>
                  <a:lnTo>
                    <a:pt x="51" y="257"/>
                  </a:lnTo>
                  <a:lnTo>
                    <a:pt x="50" y="257"/>
                  </a:lnTo>
                  <a:lnTo>
                    <a:pt x="49" y="257"/>
                  </a:lnTo>
                  <a:lnTo>
                    <a:pt x="49" y="258"/>
                  </a:lnTo>
                  <a:lnTo>
                    <a:pt x="48" y="258"/>
                  </a:lnTo>
                  <a:lnTo>
                    <a:pt x="49" y="259"/>
                  </a:lnTo>
                  <a:lnTo>
                    <a:pt x="49" y="258"/>
                  </a:lnTo>
                  <a:lnTo>
                    <a:pt x="50" y="258"/>
                  </a:lnTo>
                  <a:lnTo>
                    <a:pt x="51" y="257"/>
                  </a:lnTo>
                  <a:lnTo>
                    <a:pt x="52" y="257"/>
                  </a:lnTo>
                  <a:lnTo>
                    <a:pt x="53" y="257"/>
                  </a:lnTo>
                  <a:lnTo>
                    <a:pt x="54" y="257"/>
                  </a:lnTo>
                  <a:lnTo>
                    <a:pt x="56" y="257"/>
                  </a:lnTo>
                  <a:lnTo>
                    <a:pt x="56" y="258"/>
                  </a:lnTo>
                  <a:lnTo>
                    <a:pt x="57" y="263"/>
                  </a:lnTo>
                  <a:lnTo>
                    <a:pt x="58" y="263"/>
                  </a:lnTo>
                  <a:lnTo>
                    <a:pt x="59" y="264"/>
                  </a:lnTo>
                  <a:lnTo>
                    <a:pt x="61" y="264"/>
                  </a:lnTo>
                  <a:lnTo>
                    <a:pt x="62" y="264"/>
                  </a:lnTo>
                  <a:lnTo>
                    <a:pt x="65" y="261"/>
                  </a:lnTo>
                  <a:lnTo>
                    <a:pt x="66" y="261"/>
                  </a:lnTo>
                  <a:lnTo>
                    <a:pt x="69" y="261"/>
                  </a:lnTo>
                  <a:lnTo>
                    <a:pt x="71" y="263"/>
                  </a:lnTo>
                  <a:lnTo>
                    <a:pt x="72" y="264"/>
                  </a:lnTo>
                  <a:lnTo>
                    <a:pt x="74" y="264"/>
                  </a:lnTo>
                  <a:lnTo>
                    <a:pt x="76" y="265"/>
                  </a:lnTo>
                  <a:lnTo>
                    <a:pt x="77" y="266"/>
                  </a:lnTo>
                  <a:lnTo>
                    <a:pt x="82" y="267"/>
                  </a:lnTo>
                  <a:lnTo>
                    <a:pt x="84" y="267"/>
                  </a:lnTo>
                  <a:lnTo>
                    <a:pt x="85" y="268"/>
                  </a:lnTo>
                  <a:lnTo>
                    <a:pt x="89" y="272"/>
                  </a:lnTo>
                  <a:lnTo>
                    <a:pt x="92" y="275"/>
                  </a:lnTo>
                  <a:lnTo>
                    <a:pt x="93" y="276"/>
                  </a:lnTo>
                  <a:lnTo>
                    <a:pt x="94" y="278"/>
                  </a:lnTo>
                  <a:lnTo>
                    <a:pt x="94" y="280"/>
                  </a:lnTo>
                  <a:lnTo>
                    <a:pt x="94" y="284"/>
                  </a:lnTo>
                  <a:lnTo>
                    <a:pt x="95" y="285"/>
                  </a:lnTo>
                  <a:lnTo>
                    <a:pt x="95" y="286"/>
                  </a:lnTo>
                  <a:lnTo>
                    <a:pt x="94" y="286"/>
                  </a:lnTo>
                  <a:lnTo>
                    <a:pt x="94" y="287"/>
                  </a:lnTo>
                  <a:lnTo>
                    <a:pt x="93" y="287"/>
                  </a:lnTo>
                  <a:lnTo>
                    <a:pt x="92" y="289"/>
                  </a:lnTo>
                  <a:lnTo>
                    <a:pt x="89" y="289"/>
                  </a:lnTo>
                  <a:lnTo>
                    <a:pt x="88" y="289"/>
                  </a:lnTo>
                  <a:lnTo>
                    <a:pt x="87" y="289"/>
                  </a:lnTo>
                  <a:lnTo>
                    <a:pt x="86" y="289"/>
                  </a:lnTo>
                  <a:lnTo>
                    <a:pt x="86" y="290"/>
                  </a:lnTo>
                  <a:lnTo>
                    <a:pt x="85" y="290"/>
                  </a:lnTo>
                  <a:lnTo>
                    <a:pt x="82" y="291"/>
                  </a:lnTo>
                  <a:lnTo>
                    <a:pt x="80" y="291"/>
                  </a:lnTo>
                  <a:lnTo>
                    <a:pt x="80" y="292"/>
                  </a:lnTo>
                  <a:lnTo>
                    <a:pt x="79" y="292"/>
                  </a:lnTo>
                  <a:lnTo>
                    <a:pt x="79" y="293"/>
                  </a:lnTo>
                  <a:lnTo>
                    <a:pt x="78" y="293"/>
                  </a:lnTo>
                  <a:lnTo>
                    <a:pt x="78" y="294"/>
                  </a:lnTo>
                  <a:lnTo>
                    <a:pt x="77" y="294"/>
                  </a:lnTo>
                  <a:lnTo>
                    <a:pt x="75" y="295"/>
                  </a:lnTo>
                  <a:lnTo>
                    <a:pt x="74" y="297"/>
                  </a:lnTo>
                  <a:lnTo>
                    <a:pt x="69" y="298"/>
                  </a:lnTo>
                  <a:lnTo>
                    <a:pt x="69" y="299"/>
                  </a:lnTo>
                  <a:lnTo>
                    <a:pt x="67" y="300"/>
                  </a:lnTo>
                  <a:lnTo>
                    <a:pt x="66" y="300"/>
                  </a:lnTo>
                  <a:lnTo>
                    <a:pt x="63" y="300"/>
                  </a:lnTo>
                  <a:lnTo>
                    <a:pt x="62" y="299"/>
                  </a:lnTo>
                  <a:lnTo>
                    <a:pt x="61" y="298"/>
                  </a:lnTo>
                  <a:lnTo>
                    <a:pt x="60" y="297"/>
                  </a:lnTo>
                  <a:lnTo>
                    <a:pt x="59" y="295"/>
                  </a:lnTo>
                  <a:lnTo>
                    <a:pt x="58" y="297"/>
                  </a:lnTo>
                  <a:lnTo>
                    <a:pt x="57" y="295"/>
                  </a:lnTo>
                  <a:lnTo>
                    <a:pt x="56" y="295"/>
                  </a:lnTo>
                  <a:lnTo>
                    <a:pt x="54" y="295"/>
                  </a:lnTo>
                  <a:lnTo>
                    <a:pt x="52" y="294"/>
                  </a:lnTo>
                  <a:lnTo>
                    <a:pt x="51" y="293"/>
                  </a:lnTo>
                  <a:lnTo>
                    <a:pt x="50" y="293"/>
                  </a:lnTo>
                  <a:lnTo>
                    <a:pt x="49" y="294"/>
                  </a:lnTo>
                  <a:lnTo>
                    <a:pt x="48" y="294"/>
                  </a:lnTo>
                  <a:lnTo>
                    <a:pt x="42" y="294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7" y="295"/>
                  </a:lnTo>
                  <a:lnTo>
                    <a:pt x="36" y="295"/>
                  </a:lnTo>
                  <a:lnTo>
                    <a:pt x="35" y="295"/>
                  </a:lnTo>
                  <a:lnTo>
                    <a:pt x="34" y="295"/>
                  </a:lnTo>
                  <a:lnTo>
                    <a:pt x="31" y="295"/>
                  </a:lnTo>
                  <a:lnTo>
                    <a:pt x="30" y="295"/>
                  </a:lnTo>
                  <a:lnTo>
                    <a:pt x="28" y="297"/>
                  </a:lnTo>
                  <a:lnTo>
                    <a:pt x="27" y="297"/>
                  </a:lnTo>
                  <a:lnTo>
                    <a:pt x="27" y="295"/>
                  </a:lnTo>
                  <a:lnTo>
                    <a:pt x="26" y="295"/>
                  </a:lnTo>
                  <a:lnTo>
                    <a:pt x="25" y="295"/>
                  </a:lnTo>
                  <a:lnTo>
                    <a:pt x="24" y="295"/>
                  </a:lnTo>
                  <a:lnTo>
                    <a:pt x="24" y="294"/>
                  </a:lnTo>
                  <a:lnTo>
                    <a:pt x="22" y="293"/>
                  </a:lnTo>
                  <a:lnTo>
                    <a:pt x="20" y="293"/>
                  </a:lnTo>
                  <a:lnTo>
                    <a:pt x="19" y="293"/>
                  </a:lnTo>
                  <a:lnTo>
                    <a:pt x="18" y="293"/>
                  </a:lnTo>
                  <a:lnTo>
                    <a:pt x="17" y="293"/>
                  </a:lnTo>
                  <a:lnTo>
                    <a:pt x="14" y="295"/>
                  </a:lnTo>
                  <a:lnTo>
                    <a:pt x="13" y="297"/>
                  </a:lnTo>
                  <a:lnTo>
                    <a:pt x="11" y="297"/>
                  </a:lnTo>
                  <a:lnTo>
                    <a:pt x="9" y="295"/>
                  </a:lnTo>
                  <a:lnTo>
                    <a:pt x="6" y="292"/>
                  </a:lnTo>
                  <a:lnTo>
                    <a:pt x="5" y="291"/>
                  </a:lnTo>
                  <a:lnTo>
                    <a:pt x="5" y="287"/>
                  </a:lnTo>
                  <a:lnTo>
                    <a:pt x="5" y="280"/>
                  </a:lnTo>
                  <a:lnTo>
                    <a:pt x="5" y="273"/>
                  </a:lnTo>
                  <a:lnTo>
                    <a:pt x="5" y="266"/>
                  </a:lnTo>
                  <a:lnTo>
                    <a:pt x="5" y="256"/>
                  </a:lnTo>
                  <a:lnTo>
                    <a:pt x="5" y="250"/>
                  </a:lnTo>
                  <a:lnTo>
                    <a:pt x="5" y="248"/>
                  </a:lnTo>
                  <a:lnTo>
                    <a:pt x="5" y="241"/>
                  </a:lnTo>
                  <a:lnTo>
                    <a:pt x="5" y="234"/>
                  </a:lnTo>
                  <a:lnTo>
                    <a:pt x="5" y="224"/>
                  </a:lnTo>
                  <a:lnTo>
                    <a:pt x="5" y="223"/>
                  </a:lnTo>
                  <a:lnTo>
                    <a:pt x="5" y="218"/>
                  </a:lnTo>
                  <a:lnTo>
                    <a:pt x="5" y="213"/>
                  </a:lnTo>
                  <a:lnTo>
                    <a:pt x="5" y="208"/>
                  </a:lnTo>
                  <a:lnTo>
                    <a:pt x="3" y="208"/>
                  </a:lnTo>
                  <a:lnTo>
                    <a:pt x="3" y="207"/>
                  </a:lnTo>
                  <a:lnTo>
                    <a:pt x="2" y="207"/>
                  </a:lnTo>
                  <a:lnTo>
                    <a:pt x="1" y="206"/>
                  </a:lnTo>
                  <a:lnTo>
                    <a:pt x="1" y="205"/>
                  </a:lnTo>
                  <a:lnTo>
                    <a:pt x="0" y="205"/>
                  </a:lnTo>
                  <a:lnTo>
                    <a:pt x="0" y="203"/>
                  </a:lnTo>
                  <a:lnTo>
                    <a:pt x="1" y="203"/>
                  </a:lnTo>
                  <a:lnTo>
                    <a:pt x="1" y="202"/>
                  </a:lnTo>
                  <a:lnTo>
                    <a:pt x="0" y="201"/>
                  </a:lnTo>
                  <a:lnTo>
                    <a:pt x="0" y="200"/>
                  </a:lnTo>
                  <a:lnTo>
                    <a:pt x="0" y="199"/>
                  </a:lnTo>
                  <a:lnTo>
                    <a:pt x="0" y="198"/>
                  </a:lnTo>
                  <a:lnTo>
                    <a:pt x="0" y="197"/>
                  </a:lnTo>
                  <a:lnTo>
                    <a:pt x="1" y="197"/>
                  </a:lnTo>
                  <a:lnTo>
                    <a:pt x="1" y="195"/>
                  </a:lnTo>
                  <a:lnTo>
                    <a:pt x="2" y="195"/>
                  </a:lnTo>
                  <a:lnTo>
                    <a:pt x="2" y="194"/>
                  </a:lnTo>
                  <a:lnTo>
                    <a:pt x="2" y="193"/>
                  </a:lnTo>
                  <a:lnTo>
                    <a:pt x="3" y="193"/>
                  </a:lnTo>
                  <a:lnTo>
                    <a:pt x="3" y="192"/>
                  </a:lnTo>
                  <a:lnTo>
                    <a:pt x="2" y="192"/>
                  </a:lnTo>
                  <a:lnTo>
                    <a:pt x="2" y="191"/>
                  </a:lnTo>
                  <a:lnTo>
                    <a:pt x="3" y="191"/>
                  </a:lnTo>
                  <a:lnTo>
                    <a:pt x="3" y="190"/>
                  </a:lnTo>
                  <a:lnTo>
                    <a:pt x="3" y="189"/>
                  </a:lnTo>
                  <a:lnTo>
                    <a:pt x="3" y="188"/>
                  </a:lnTo>
                  <a:lnTo>
                    <a:pt x="5" y="188"/>
                  </a:lnTo>
                  <a:lnTo>
                    <a:pt x="5" y="183"/>
                  </a:lnTo>
                  <a:lnTo>
                    <a:pt x="5" y="175"/>
                  </a:lnTo>
                  <a:lnTo>
                    <a:pt x="5" y="167"/>
                  </a:lnTo>
                  <a:lnTo>
                    <a:pt x="5" y="160"/>
                  </a:lnTo>
                  <a:lnTo>
                    <a:pt x="5" y="150"/>
                  </a:lnTo>
                  <a:lnTo>
                    <a:pt x="5" y="149"/>
                  </a:lnTo>
                  <a:lnTo>
                    <a:pt x="5" y="144"/>
                  </a:lnTo>
                  <a:lnTo>
                    <a:pt x="5" y="136"/>
                  </a:lnTo>
                  <a:lnTo>
                    <a:pt x="5" y="128"/>
                  </a:lnTo>
                  <a:lnTo>
                    <a:pt x="5" y="122"/>
                  </a:lnTo>
                  <a:lnTo>
                    <a:pt x="5" y="106"/>
                  </a:lnTo>
                  <a:lnTo>
                    <a:pt x="5" y="100"/>
                  </a:lnTo>
                  <a:lnTo>
                    <a:pt x="5" y="92"/>
                  </a:lnTo>
                  <a:lnTo>
                    <a:pt x="5" y="84"/>
                  </a:lnTo>
                  <a:lnTo>
                    <a:pt x="5" y="72"/>
                  </a:lnTo>
                  <a:lnTo>
                    <a:pt x="5" y="63"/>
                  </a:lnTo>
                  <a:lnTo>
                    <a:pt x="5" y="55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6" y="48"/>
                  </a:lnTo>
                  <a:lnTo>
                    <a:pt x="7" y="47"/>
                  </a:lnTo>
                  <a:lnTo>
                    <a:pt x="8" y="47"/>
                  </a:lnTo>
                  <a:lnTo>
                    <a:pt x="10" y="48"/>
                  </a:lnTo>
                  <a:close/>
                  <a:moveTo>
                    <a:pt x="379" y="51"/>
                  </a:moveTo>
                  <a:lnTo>
                    <a:pt x="379" y="52"/>
                  </a:lnTo>
                  <a:lnTo>
                    <a:pt x="380" y="52"/>
                  </a:lnTo>
                  <a:lnTo>
                    <a:pt x="381" y="54"/>
                  </a:lnTo>
                  <a:lnTo>
                    <a:pt x="384" y="54"/>
                  </a:lnTo>
                  <a:lnTo>
                    <a:pt x="385" y="55"/>
                  </a:lnTo>
                  <a:lnTo>
                    <a:pt x="385" y="56"/>
                  </a:lnTo>
                  <a:lnTo>
                    <a:pt x="385" y="57"/>
                  </a:lnTo>
                  <a:lnTo>
                    <a:pt x="387" y="57"/>
                  </a:lnTo>
                  <a:lnTo>
                    <a:pt x="389" y="57"/>
                  </a:lnTo>
                  <a:lnTo>
                    <a:pt x="390" y="57"/>
                  </a:lnTo>
                  <a:lnTo>
                    <a:pt x="390" y="58"/>
                  </a:lnTo>
                  <a:lnTo>
                    <a:pt x="392" y="58"/>
                  </a:lnTo>
                  <a:lnTo>
                    <a:pt x="393" y="58"/>
                  </a:lnTo>
                  <a:lnTo>
                    <a:pt x="394" y="59"/>
                  </a:lnTo>
                  <a:lnTo>
                    <a:pt x="395" y="59"/>
                  </a:lnTo>
                  <a:lnTo>
                    <a:pt x="396" y="61"/>
                  </a:lnTo>
                  <a:lnTo>
                    <a:pt x="397" y="61"/>
                  </a:lnTo>
                  <a:lnTo>
                    <a:pt x="399" y="63"/>
                  </a:lnTo>
                  <a:lnTo>
                    <a:pt x="403" y="65"/>
                  </a:lnTo>
                  <a:lnTo>
                    <a:pt x="404" y="66"/>
                  </a:lnTo>
                  <a:lnTo>
                    <a:pt x="404" y="67"/>
                  </a:lnTo>
                  <a:lnTo>
                    <a:pt x="405" y="67"/>
                  </a:lnTo>
                  <a:lnTo>
                    <a:pt x="406" y="67"/>
                  </a:lnTo>
                  <a:lnTo>
                    <a:pt x="406" y="68"/>
                  </a:lnTo>
                  <a:lnTo>
                    <a:pt x="407" y="68"/>
                  </a:lnTo>
                  <a:lnTo>
                    <a:pt x="407" y="69"/>
                  </a:lnTo>
                  <a:lnTo>
                    <a:pt x="410" y="69"/>
                  </a:lnTo>
                  <a:lnTo>
                    <a:pt x="411" y="69"/>
                  </a:lnTo>
                  <a:lnTo>
                    <a:pt x="412" y="69"/>
                  </a:lnTo>
                  <a:lnTo>
                    <a:pt x="413" y="71"/>
                  </a:lnTo>
                  <a:lnTo>
                    <a:pt x="414" y="71"/>
                  </a:lnTo>
                  <a:lnTo>
                    <a:pt x="415" y="71"/>
                  </a:lnTo>
                  <a:lnTo>
                    <a:pt x="415" y="72"/>
                  </a:lnTo>
                  <a:lnTo>
                    <a:pt x="416" y="72"/>
                  </a:lnTo>
                  <a:lnTo>
                    <a:pt x="416" y="73"/>
                  </a:lnTo>
                  <a:lnTo>
                    <a:pt x="418" y="73"/>
                  </a:lnTo>
                  <a:lnTo>
                    <a:pt x="419" y="74"/>
                  </a:lnTo>
                  <a:lnTo>
                    <a:pt x="420" y="77"/>
                  </a:lnTo>
                  <a:lnTo>
                    <a:pt x="421" y="79"/>
                  </a:lnTo>
                  <a:lnTo>
                    <a:pt x="422" y="80"/>
                  </a:lnTo>
                  <a:lnTo>
                    <a:pt x="423" y="80"/>
                  </a:lnTo>
                  <a:lnTo>
                    <a:pt x="427" y="81"/>
                  </a:lnTo>
                  <a:lnTo>
                    <a:pt x="427" y="82"/>
                  </a:lnTo>
                  <a:lnTo>
                    <a:pt x="428" y="82"/>
                  </a:lnTo>
                  <a:lnTo>
                    <a:pt x="428" y="84"/>
                  </a:lnTo>
                  <a:lnTo>
                    <a:pt x="429" y="84"/>
                  </a:lnTo>
                  <a:lnTo>
                    <a:pt x="430" y="85"/>
                  </a:lnTo>
                  <a:lnTo>
                    <a:pt x="430" y="86"/>
                  </a:lnTo>
                  <a:lnTo>
                    <a:pt x="431" y="88"/>
                  </a:lnTo>
                  <a:lnTo>
                    <a:pt x="432" y="86"/>
                  </a:lnTo>
                  <a:lnTo>
                    <a:pt x="433" y="86"/>
                  </a:lnTo>
                  <a:lnTo>
                    <a:pt x="433" y="88"/>
                  </a:lnTo>
                  <a:lnTo>
                    <a:pt x="434" y="88"/>
                  </a:lnTo>
                  <a:lnTo>
                    <a:pt x="434" y="89"/>
                  </a:lnTo>
                  <a:lnTo>
                    <a:pt x="434" y="90"/>
                  </a:lnTo>
                  <a:lnTo>
                    <a:pt x="436" y="90"/>
                  </a:lnTo>
                  <a:lnTo>
                    <a:pt x="436" y="91"/>
                  </a:lnTo>
                  <a:lnTo>
                    <a:pt x="434" y="91"/>
                  </a:lnTo>
                  <a:lnTo>
                    <a:pt x="434" y="92"/>
                  </a:lnTo>
                  <a:lnTo>
                    <a:pt x="436" y="92"/>
                  </a:lnTo>
                  <a:lnTo>
                    <a:pt x="436" y="93"/>
                  </a:lnTo>
                  <a:lnTo>
                    <a:pt x="437" y="93"/>
                  </a:lnTo>
                  <a:lnTo>
                    <a:pt x="438" y="93"/>
                  </a:lnTo>
                  <a:lnTo>
                    <a:pt x="439" y="93"/>
                  </a:lnTo>
                  <a:lnTo>
                    <a:pt x="439" y="94"/>
                  </a:lnTo>
                  <a:lnTo>
                    <a:pt x="440" y="94"/>
                  </a:lnTo>
                  <a:lnTo>
                    <a:pt x="441" y="96"/>
                  </a:lnTo>
                  <a:lnTo>
                    <a:pt x="442" y="96"/>
                  </a:lnTo>
                  <a:lnTo>
                    <a:pt x="444" y="96"/>
                  </a:lnTo>
                  <a:lnTo>
                    <a:pt x="445" y="94"/>
                  </a:lnTo>
                  <a:lnTo>
                    <a:pt x="446" y="96"/>
                  </a:lnTo>
                  <a:lnTo>
                    <a:pt x="446" y="97"/>
                  </a:lnTo>
                  <a:lnTo>
                    <a:pt x="446" y="98"/>
                  </a:lnTo>
                  <a:lnTo>
                    <a:pt x="447" y="99"/>
                  </a:lnTo>
                  <a:lnTo>
                    <a:pt x="448" y="99"/>
                  </a:lnTo>
                  <a:lnTo>
                    <a:pt x="449" y="99"/>
                  </a:lnTo>
                  <a:lnTo>
                    <a:pt x="450" y="99"/>
                  </a:lnTo>
                  <a:lnTo>
                    <a:pt x="450" y="100"/>
                  </a:lnTo>
                  <a:lnTo>
                    <a:pt x="450" y="101"/>
                  </a:lnTo>
                  <a:lnTo>
                    <a:pt x="451" y="102"/>
                  </a:lnTo>
                  <a:lnTo>
                    <a:pt x="451" y="104"/>
                  </a:lnTo>
                  <a:lnTo>
                    <a:pt x="453" y="105"/>
                  </a:lnTo>
                  <a:lnTo>
                    <a:pt x="454" y="106"/>
                  </a:lnTo>
                  <a:lnTo>
                    <a:pt x="454" y="107"/>
                  </a:lnTo>
                  <a:lnTo>
                    <a:pt x="455" y="107"/>
                  </a:lnTo>
                  <a:lnTo>
                    <a:pt x="456" y="108"/>
                  </a:lnTo>
                  <a:lnTo>
                    <a:pt x="456" y="109"/>
                  </a:lnTo>
                  <a:lnTo>
                    <a:pt x="457" y="109"/>
                  </a:lnTo>
                  <a:lnTo>
                    <a:pt x="456" y="111"/>
                  </a:lnTo>
                  <a:lnTo>
                    <a:pt x="456" y="113"/>
                  </a:lnTo>
                  <a:lnTo>
                    <a:pt x="457" y="114"/>
                  </a:lnTo>
                  <a:lnTo>
                    <a:pt x="456" y="115"/>
                  </a:lnTo>
                  <a:lnTo>
                    <a:pt x="454" y="116"/>
                  </a:lnTo>
                  <a:lnTo>
                    <a:pt x="453" y="117"/>
                  </a:lnTo>
                  <a:lnTo>
                    <a:pt x="453" y="118"/>
                  </a:lnTo>
                  <a:lnTo>
                    <a:pt x="454" y="118"/>
                  </a:lnTo>
                  <a:lnTo>
                    <a:pt x="454" y="119"/>
                  </a:lnTo>
                  <a:lnTo>
                    <a:pt x="455" y="121"/>
                  </a:lnTo>
                  <a:lnTo>
                    <a:pt x="455" y="122"/>
                  </a:lnTo>
                  <a:lnTo>
                    <a:pt x="454" y="122"/>
                  </a:lnTo>
                  <a:lnTo>
                    <a:pt x="454" y="123"/>
                  </a:lnTo>
                  <a:lnTo>
                    <a:pt x="453" y="123"/>
                  </a:lnTo>
                  <a:lnTo>
                    <a:pt x="453" y="124"/>
                  </a:lnTo>
                  <a:lnTo>
                    <a:pt x="453" y="125"/>
                  </a:lnTo>
                  <a:lnTo>
                    <a:pt x="451" y="125"/>
                  </a:lnTo>
                  <a:lnTo>
                    <a:pt x="451" y="126"/>
                  </a:lnTo>
                  <a:lnTo>
                    <a:pt x="451" y="127"/>
                  </a:lnTo>
                  <a:lnTo>
                    <a:pt x="450" y="127"/>
                  </a:lnTo>
                  <a:lnTo>
                    <a:pt x="450" y="128"/>
                  </a:lnTo>
                  <a:lnTo>
                    <a:pt x="449" y="128"/>
                  </a:lnTo>
                  <a:lnTo>
                    <a:pt x="449" y="130"/>
                  </a:lnTo>
                  <a:lnTo>
                    <a:pt x="448" y="130"/>
                  </a:lnTo>
                  <a:lnTo>
                    <a:pt x="448" y="131"/>
                  </a:lnTo>
                  <a:lnTo>
                    <a:pt x="447" y="130"/>
                  </a:lnTo>
                  <a:lnTo>
                    <a:pt x="447" y="128"/>
                  </a:lnTo>
                  <a:lnTo>
                    <a:pt x="446" y="128"/>
                  </a:lnTo>
                  <a:lnTo>
                    <a:pt x="445" y="127"/>
                  </a:lnTo>
                  <a:lnTo>
                    <a:pt x="445" y="126"/>
                  </a:lnTo>
                  <a:lnTo>
                    <a:pt x="444" y="125"/>
                  </a:lnTo>
                  <a:lnTo>
                    <a:pt x="442" y="125"/>
                  </a:lnTo>
                  <a:lnTo>
                    <a:pt x="441" y="124"/>
                  </a:lnTo>
                  <a:lnTo>
                    <a:pt x="441" y="123"/>
                  </a:lnTo>
                  <a:lnTo>
                    <a:pt x="441" y="122"/>
                  </a:lnTo>
                  <a:lnTo>
                    <a:pt x="441" y="121"/>
                  </a:lnTo>
                  <a:lnTo>
                    <a:pt x="440" y="121"/>
                  </a:lnTo>
                  <a:lnTo>
                    <a:pt x="440" y="119"/>
                  </a:lnTo>
                  <a:lnTo>
                    <a:pt x="440" y="118"/>
                  </a:lnTo>
                  <a:lnTo>
                    <a:pt x="439" y="117"/>
                  </a:lnTo>
                  <a:lnTo>
                    <a:pt x="439" y="116"/>
                  </a:lnTo>
                  <a:lnTo>
                    <a:pt x="440" y="115"/>
                  </a:lnTo>
                  <a:lnTo>
                    <a:pt x="440" y="110"/>
                  </a:lnTo>
                  <a:lnTo>
                    <a:pt x="440" y="109"/>
                  </a:lnTo>
                  <a:lnTo>
                    <a:pt x="440" y="108"/>
                  </a:lnTo>
                  <a:lnTo>
                    <a:pt x="440" y="107"/>
                  </a:lnTo>
                  <a:lnTo>
                    <a:pt x="440" y="106"/>
                  </a:lnTo>
                  <a:lnTo>
                    <a:pt x="439" y="105"/>
                  </a:lnTo>
                  <a:lnTo>
                    <a:pt x="437" y="100"/>
                  </a:lnTo>
                  <a:lnTo>
                    <a:pt x="437" y="99"/>
                  </a:lnTo>
                  <a:lnTo>
                    <a:pt x="436" y="98"/>
                  </a:lnTo>
                  <a:lnTo>
                    <a:pt x="436" y="97"/>
                  </a:lnTo>
                  <a:lnTo>
                    <a:pt x="434" y="97"/>
                  </a:lnTo>
                  <a:lnTo>
                    <a:pt x="434" y="96"/>
                  </a:lnTo>
                  <a:lnTo>
                    <a:pt x="433" y="96"/>
                  </a:lnTo>
                  <a:lnTo>
                    <a:pt x="433" y="94"/>
                  </a:lnTo>
                  <a:lnTo>
                    <a:pt x="433" y="93"/>
                  </a:lnTo>
                  <a:lnTo>
                    <a:pt x="432" y="93"/>
                  </a:lnTo>
                  <a:lnTo>
                    <a:pt x="431" y="92"/>
                  </a:lnTo>
                  <a:lnTo>
                    <a:pt x="428" y="88"/>
                  </a:lnTo>
                  <a:lnTo>
                    <a:pt x="428" y="86"/>
                  </a:lnTo>
                  <a:lnTo>
                    <a:pt x="427" y="85"/>
                  </a:lnTo>
                  <a:lnTo>
                    <a:pt x="425" y="85"/>
                  </a:lnTo>
                  <a:lnTo>
                    <a:pt x="425" y="84"/>
                  </a:lnTo>
                  <a:lnTo>
                    <a:pt x="425" y="83"/>
                  </a:lnTo>
                  <a:lnTo>
                    <a:pt x="424" y="83"/>
                  </a:lnTo>
                  <a:lnTo>
                    <a:pt x="423" y="83"/>
                  </a:lnTo>
                  <a:lnTo>
                    <a:pt x="423" y="82"/>
                  </a:lnTo>
                  <a:lnTo>
                    <a:pt x="422" y="82"/>
                  </a:lnTo>
                  <a:lnTo>
                    <a:pt x="422" y="81"/>
                  </a:lnTo>
                  <a:lnTo>
                    <a:pt x="421" y="81"/>
                  </a:lnTo>
                  <a:lnTo>
                    <a:pt x="420" y="81"/>
                  </a:lnTo>
                  <a:lnTo>
                    <a:pt x="419" y="81"/>
                  </a:lnTo>
                  <a:lnTo>
                    <a:pt x="414" y="80"/>
                  </a:lnTo>
                  <a:lnTo>
                    <a:pt x="412" y="79"/>
                  </a:lnTo>
                  <a:lnTo>
                    <a:pt x="407" y="75"/>
                  </a:lnTo>
                  <a:lnTo>
                    <a:pt x="399" y="68"/>
                  </a:lnTo>
                  <a:lnTo>
                    <a:pt x="397" y="67"/>
                  </a:lnTo>
                  <a:lnTo>
                    <a:pt x="395" y="66"/>
                  </a:lnTo>
                  <a:lnTo>
                    <a:pt x="394" y="66"/>
                  </a:lnTo>
                  <a:lnTo>
                    <a:pt x="394" y="65"/>
                  </a:lnTo>
                  <a:lnTo>
                    <a:pt x="393" y="64"/>
                  </a:lnTo>
                  <a:lnTo>
                    <a:pt x="390" y="63"/>
                  </a:lnTo>
                  <a:lnTo>
                    <a:pt x="389" y="61"/>
                  </a:lnTo>
                  <a:lnTo>
                    <a:pt x="388" y="61"/>
                  </a:lnTo>
                  <a:lnTo>
                    <a:pt x="387" y="60"/>
                  </a:lnTo>
                  <a:lnTo>
                    <a:pt x="386" y="60"/>
                  </a:lnTo>
                  <a:lnTo>
                    <a:pt x="385" y="59"/>
                  </a:lnTo>
                  <a:lnTo>
                    <a:pt x="384" y="58"/>
                  </a:lnTo>
                  <a:lnTo>
                    <a:pt x="382" y="58"/>
                  </a:lnTo>
                  <a:lnTo>
                    <a:pt x="382" y="57"/>
                  </a:lnTo>
                  <a:lnTo>
                    <a:pt x="381" y="57"/>
                  </a:lnTo>
                  <a:lnTo>
                    <a:pt x="381" y="56"/>
                  </a:lnTo>
                  <a:lnTo>
                    <a:pt x="380" y="56"/>
                  </a:lnTo>
                  <a:lnTo>
                    <a:pt x="379" y="56"/>
                  </a:lnTo>
                  <a:lnTo>
                    <a:pt x="378" y="56"/>
                  </a:lnTo>
                  <a:lnTo>
                    <a:pt x="378" y="55"/>
                  </a:lnTo>
                  <a:lnTo>
                    <a:pt x="377" y="54"/>
                  </a:lnTo>
                  <a:lnTo>
                    <a:pt x="376" y="54"/>
                  </a:lnTo>
                  <a:lnTo>
                    <a:pt x="375" y="54"/>
                  </a:lnTo>
                  <a:lnTo>
                    <a:pt x="373" y="54"/>
                  </a:lnTo>
                  <a:lnTo>
                    <a:pt x="371" y="54"/>
                  </a:lnTo>
                  <a:lnTo>
                    <a:pt x="370" y="54"/>
                  </a:lnTo>
                  <a:lnTo>
                    <a:pt x="368" y="54"/>
                  </a:lnTo>
                  <a:lnTo>
                    <a:pt x="368" y="52"/>
                  </a:lnTo>
                  <a:lnTo>
                    <a:pt x="368" y="51"/>
                  </a:lnTo>
                  <a:lnTo>
                    <a:pt x="369" y="51"/>
                  </a:lnTo>
                  <a:lnTo>
                    <a:pt x="370" y="52"/>
                  </a:lnTo>
                  <a:lnTo>
                    <a:pt x="370" y="51"/>
                  </a:lnTo>
                  <a:lnTo>
                    <a:pt x="372" y="51"/>
                  </a:lnTo>
                  <a:lnTo>
                    <a:pt x="373" y="51"/>
                  </a:lnTo>
                  <a:lnTo>
                    <a:pt x="373" y="50"/>
                  </a:lnTo>
                  <a:lnTo>
                    <a:pt x="372" y="50"/>
                  </a:lnTo>
                  <a:lnTo>
                    <a:pt x="372" y="49"/>
                  </a:lnTo>
                  <a:lnTo>
                    <a:pt x="372" y="48"/>
                  </a:lnTo>
                  <a:lnTo>
                    <a:pt x="371" y="48"/>
                  </a:lnTo>
                  <a:lnTo>
                    <a:pt x="369" y="48"/>
                  </a:lnTo>
                  <a:lnTo>
                    <a:pt x="370" y="46"/>
                  </a:lnTo>
                  <a:lnTo>
                    <a:pt x="371" y="46"/>
                  </a:lnTo>
                  <a:lnTo>
                    <a:pt x="371" y="47"/>
                  </a:lnTo>
                  <a:lnTo>
                    <a:pt x="372" y="47"/>
                  </a:lnTo>
                  <a:lnTo>
                    <a:pt x="373" y="48"/>
                  </a:lnTo>
                  <a:lnTo>
                    <a:pt x="373" y="49"/>
                  </a:lnTo>
                  <a:lnTo>
                    <a:pt x="375" y="49"/>
                  </a:lnTo>
                  <a:lnTo>
                    <a:pt x="376" y="50"/>
                  </a:lnTo>
                  <a:lnTo>
                    <a:pt x="377" y="50"/>
                  </a:lnTo>
                  <a:lnTo>
                    <a:pt x="378" y="51"/>
                  </a:lnTo>
                  <a:lnTo>
                    <a:pt x="379" y="51"/>
                  </a:lnTo>
                  <a:close/>
                  <a:moveTo>
                    <a:pt x="349" y="39"/>
                  </a:moveTo>
                  <a:lnTo>
                    <a:pt x="351" y="40"/>
                  </a:lnTo>
                  <a:lnTo>
                    <a:pt x="352" y="40"/>
                  </a:lnTo>
                  <a:lnTo>
                    <a:pt x="353" y="41"/>
                  </a:lnTo>
                  <a:lnTo>
                    <a:pt x="354" y="41"/>
                  </a:lnTo>
                  <a:lnTo>
                    <a:pt x="354" y="42"/>
                  </a:lnTo>
                  <a:lnTo>
                    <a:pt x="355" y="42"/>
                  </a:lnTo>
                  <a:lnTo>
                    <a:pt x="356" y="43"/>
                  </a:lnTo>
                  <a:lnTo>
                    <a:pt x="356" y="44"/>
                  </a:lnTo>
                  <a:lnTo>
                    <a:pt x="358" y="44"/>
                  </a:lnTo>
                  <a:lnTo>
                    <a:pt x="358" y="46"/>
                  </a:lnTo>
                  <a:lnTo>
                    <a:pt x="356" y="47"/>
                  </a:lnTo>
                  <a:lnTo>
                    <a:pt x="356" y="48"/>
                  </a:lnTo>
                  <a:lnTo>
                    <a:pt x="358" y="49"/>
                  </a:lnTo>
                  <a:lnTo>
                    <a:pt x="356" y="49"/>
                  </a:lnTo>
                  <a:lnTo>
                    <a:pt x="354" y="50"/>
                  </a:lnTo>
                  <a:lnTo>
                    <a:pt x="353" y="50"/>
                  </a:lnTo>
                  <a:lnTo>
                    <a:pt x="353" y="49"/>
                  </a:lnTo>
                  <a:lnTo>
                    <a:pt x="352" y="50"/>
                  </a:lnTo>
                  <a:lnTo>
                    <a:pt x="351" y="50"/>
                  </a:lnTo>
                  <a:lnTo>
                    <a:pt x="347" y="50"/>
                  </a:lnTo>
                  <a:lnTo>
                    <a:pt x="346" y="50"/>
                  </a:lnTo>
                  <a:lnTo>
                    <a:pt x="345" y="48"/>
                  </a:lnTo>
                  <a:lnTo>
                    <a:pt x="344" y="48"/>
                  </a:lnTo>
                  <a:lnTo>
                    <a:pt x="343" y="46"/>
                  </a:lnTo>
                  <a:lnTo>
                    <a:pt x="342" y="44"/>
                  </a:lnTo>
                  <a:lnTo>
                    <a:pt x="341" y="43"/>
                  </a:lnTo>
                  <a:lnTo>
                    <a:pt x="339" y="43"/>
                  </a:lnTo>
                  <a:lnTo>
                    <a:pt x="338" y="42"/>
                  </a:lnTo>
                  <a:lnTo>
                    <a:pt x="339" y="42"/>
                  </a:lnTo>
                  <a:lnTo>
                    <a:pt x="343" y="40"/>
                  </a:lnTo>
                  <a:lnTo>
                    <a:pt x="344" y="40"/>
                  </a:lnTo>
                  <a:lnTo>
                    <a:pt x="346" y="39"/>
                  </a:lnTo>
                  <a:lnTo>
                    <a:pt x="347" y="39"/>
                  </a:lnTo>
                  <a:lnTo>
                    <a:pt x="349" y="39"/>
                  </a:lnTo>
                  <a:close/>
                  <a:moveTo>
                    <a:pt x="261" y="35"/>
                  </a:moveTo>
                  <a:lnTo>
                    <a:pt x="260" y="36"/>
                  </a:lnTo>
                  <a:lnTo>
                    <a:pt x="259" y="38"/>
                  </a:lnTo>
                  <a:lnTo>
                    <a:pt x="257" y="38"/>
                  </a:lnTo>
                  <a:lnTo>
                    <a:pt x="256" y="38"/>
                  </a:lnTo>
                  <a:lnTo>
                    <a:pt x="256" y="36"/>
                  </a:lnTo>
                  <a:lnTo>
                    <a:pt x="257" y="36"/>
                  </a:lnTo>
                  <a:lnTo>
                    <a:pt x="258" y="36"/>
                  </a:lnTo>
                  <a:lnTo>
                    <a:pt x="258" y="35"/>
                  </a:lnTo>
                  <a:lnTo>
                    <a:pt x="258" y="34"/>
                  </a:lnTo>
                  <a:lnTo>
                    <a:pt x="259" y="34"/>
                  </a:lnTo>
                  <a:lnTo>
                    <a:pt x="259" y="33"/>
                  </a:lnTo>
                  <a:lnTo>
                    <a:pt x="260" y="34"/>
                  </a:lnTo>
                  <a:lnTo>
                    <a:pt x="260" y="35"/>
                  </a:lnTo>
                  <a:lnTo>
                    <a:pt x="261" y="35"/>
                  </a:lnTo>
                  <a:close/>
                  <a:moveTo>
                    <a:pt x="224" y="23"/>
                  </a:moveTo>
                  <a:lnTo>
                    <a:pt x="225" y="23"/>
                  </a:lnTo>
                  <a:lnTo>
                    <a:pt x="226" y="23"/>
                  </a:lnTo>
                  <a:lnTo>
                    <a:pt x="232" y="23"/>
                  </a:lnTo>
                  <a:lnTo>
                    <a:pt x="233" y="24"/>
                  </a:lnTo>
                  <a:lnTo>
                    <a:pt x="234" y="25"/>
                  </a:lnTo>
                  <a:lnTo>
                    <a:pt x="234" y="24"/>
                  </a:lnTo>
                  <a:lnTo>
                    <a:pt x="235" y="24"/>
                  </a:lnTo>
                  <a:lnTo>
                    <a:pt x="235" y="25"/>
                  </a:lnTo>
                  <a:lnTo>
                    <a:pt x="237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41" y="26"/>
                  </a:lnTo>
                  <a:lnTo>
                    <a:pt x="242" y="26"/>
                  </a:lnTo>
                  <a:lnTo>
                    <a:pt x="243" y="26"/>
                  </a:lnTo>
                  <a:lnTo>
                    <a:pt x="244" y="26"/>
                  </a:lnTo>
                  <a:lnTo>
                    <a:pt x="244" y="25"/>
                  </a:lnTo>
                  <a:lnTo>
                    <a:pt x="243" y="24"/>
                  </a:lnTo>
                  <a:lnTo>
                    <a:pt x="242" y="24"/>
                  </a:lnTo>
                  <a:lnTo>
                    <a:pt x="242" y="23"/>
                  </a:lnTo>
                  <a:lnTo>
                    <a:pt x="243" y="23"/>
                  </a:lnTo>
                  <a:lnTo>
                    <a:pt x="244" y="24"/>
                  </a:lnTo>
                  <a:lnTo>
                    <a:pt x="244" y="25"/>
                  </a:lnTo>
                  <a:lnTo>
                    <a:pt x="244" y="26"/>
                  </a:lnTo>
                  <a:lnTo>
                    <a:pt x="244" y="27"/>
                  </a:lnTo>
                  <a:lnTo>
                    <a:pt x="243" y="27"/>
                  </a:lnTo>
                  <a:lnTo>
                    <a:pt x="242" y="27"/>
                  </a:lnTo>
                  <a:lnTo>
                    <a:pt x="241" y="27"/>
                  </a:lnTo>
                  <a:lnTo>
                    <a:pt x="241" y="26"/>
                  </a:lnTo>
                  <a:lnTo>
                    <a:pt x="240" y="26"/>
                  </a:lnTo>
                  <a:lnTo>
                    <a:pt x="240" y="27"/>
                  </a:lnTo>
                  <a:lnTo>
                    <a:pt x="239" y="27"/>
                  </a:lnTo>
                  <a:lnTo>
                    <a:pt x="239" y="29"/>
                  </a:lnTo>
                  <a:lnTo>
                    <a:pt x="239" y="30"/>
                  </a:lnTo>
                  <a:lnTo>
                    <a:pt x="238" y="30"/>
                  </a:lnTo>
                  <a:lnTo>
                    <a:pt x="237" y="31"/>
                  </a:lnTo>
                  <a:lnTo>
                    <a:pt x="237" y="32"/>
                  </a:lnTo>
                  <a:lnTo>
                    <a:pt x="235" y="32"/>
                  </a:lnTo>
                  <a:lnTo>
                    <a:pt x="233" y="31"/>
                  </a:lnTo>
                  <a:lnTo>
                    <a:pt x="232" y="31"/>
                  </a:lnTo>
                  <a:lnTo>
                    <a:pt x="231" y="32"/>
                  </a:lnTo>
                  <a:lnTo>
                    <a:pt x="230" y="32"/>
                  </a:lnTo>
                  <a:lnTo>
                    <a:pt x="230" y="31"/>
                  </a:lnTo>
                  <a:lnTo>
                    <a:pt x="229" y="32"/>
                  </a:lnTo>
                  <a:lnTo>
                    <a:pt x="227" y="32"/>
                  </a:lnTo>
                  <a:lnTo>
                    <a:pt x="226" y="32"/>
                  </a:lnTo>
                  <a:lnTo>
                    <a:pt x="223" y="31"/>
                  </a:lnTo>
                  <a:lnTo>
                    <a:pt x="222" y="31"/>
                  </a:lnTo>
                  <a:lnTo>
                    <a:pt x="221" y="31"/>
                  </a:lnTo>
                  <a:lnTo>
                    <a:pt x="220" y="30"/>
                  </a:lnTo>
                  <a:lnTo>
                    <a:pt x="218" y="30"/>
                  </a:lnTo>
                  <a:lnTo>
                    <a:pt x="217" y="29"/>
                  </a:lnTo>
                  <a:lnTo>
                    <a:pt x="217" y="30"/>
                  </a:lnTo>
                  <a:lnTo>
                    <a:pt x="218" y="30"/>
                  </a:lnTo>
                  <a:lnTo>
                    <a:pt x="218" y="31"/>
                  </a:lnTo>
                  <a:lnTo>
                    <a:pt x="217" y="32"/>
                  </a:lnTo>
                  <a:lnTo>
                    <a:pt x="216" y="32"/>
                  </a:lnTo>
                  <a:lnTo>
                    <a:pt x="215" y="31"/>
                  </a:lnTo>
                  <a:lnTo>
                    <a:pt x="214" y="32"/>
                  </a:lnTo>
                  <a:lnTo>
                    <a:pt x="213" y="33"/>
                  </a:lnTo>
                  <a:lnTo>
                    <a:pt x="212" y="33"/>
                  </a:lnTo>
                  <a:lnTo>
                    <a:pt x="212" y="32"/>
                  </a:lnTo>
                  <a:lnTo>
                    <a:pt x="211" y="32"/>
                  </a:lnTo>
                  <a:lnTo>
                    <a:pt x="211" y="31"/>
                  </a:lnTo>
                  <a:lnTo>
                    <a:pt x="211" y="30"/>
                  </a:lnTo>
                  <a:lnTo>
                    <a:pt x="212" y="30"/>
                  </a:lnTo>
                  <a:lnTo>
                    <a:pt x="212" y="29"/>
                  </a:lnTo>
                  <a:lnTo>
                    <a:pt x="212" y="30"/>
                  </a:lnTo>
                  <a:lnTo>
                    <a:pt x="213" y="30"/>
                  </a:lnTo>
                  <a:lnTo>
                    <a:pt x="214" y="29"/>
                  </a:lnTo>
                  <a:lnTo>
                    <a:pt x="214" y="27"/>
                  </a:lnTo>
                  <a:lnTo>
                    <a:pt x="213" y="26"/>
                  </a:lnTo>
                  <a:lnTo>
                    <a:pt x="213" y="25"/>
                  </a:lnTo>
                  <a:lnTo>
                    <a:pt x="213" y="24"/>
                  </a:lnTo>
                  <a:lnTo>
                    <a:pt x="214" y="25"/>
                  </a:lnTo>
                  <a:lnTo>
                    <a:pt x="215" y="25"/>
                  </a:lnTo>
                  <a:lnTo>
                    <a:pt x="215" y="24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6" y="24"/>
                  </a:lnTo>
                  <a:lnTo>
                    <a:pt x="217" y="24"/>
                  </a:lnTo>
                  <a:lnTo>
                    <a:pt x="218" y="24"/>
                  </a:lnTo>
                  <a:lnTo>
                    <a:pt x="220" y="24"/>
                  </a:lnTo>
                  <a:lnTo>
                    <a:pt x="221" y="24"/>
                  </a:lnTo>
                  <a:lnTo>
                    <a:pt x="222" y="23"/>
                  </a:lnTo>
                  <a:lnTo>
                    <a:pt x="223" y="23"/>
                  </a:lnTo>
                  <a:lnTo>
                    <a:pt x="224" y="23"/>
                  </a:lnTo>
                  <a:close/>
                  <a:moveTo>
                    <a:pt x="74" y="14"/>
                  </a:moveTo>
                  <a:lnTo>
                    <a:pt x="72" y="15"/>
                  </a:lnTo>
                  <a:lnTo>
                    <a:pt x="72" y="14"/>
                  </a:lnTo>
                  <a:lnTo>
                    <a:pt x="74" y="14"/>
                  </a:lnTo>
                  <a:lnTo>
                    <a:pt x="74" y="13"/>
                  </a:lnTo>
                  <a:lnTo>
                    <a:pt x="75" y="14"/>
                  </a:lnTo>
                  <a:lnTo>
                    <a:pt x="74" y="14"/>
                  </a:lnTo>
                  <a:close/>
                  <a:moveTo>
                    <a:pt x="339" y="12"/>
                  </a:moveTo>
                  <a:lnTo>
                    <a:pt x="339" y="13"/>
                  </a:lnTo>
                  <a:lnTo>
                    <a:pt x="341" y="13"/>
                  </a:lnTo>
                  <a:lnTo>
                    <a:pt x="339" y="13"/>
                  </a:lnTo>
                  <a:lnTo>
                    <a:pt x="338" y="13"/>
                  </a:lnTo>
                  <a:lnTo>
                    <a:pt x="337" y="13"/>
                  </a:lnTo>
                  <a:lnTo>
                    <a:pt x="337" y="12"/>
                  </a:lnTo>
                  <a:lnTo>
                    <a:pt x="338" y="12"/>
                  </a:lnTo>
                  <a:lnTo>
                    <a:pt x="338" y="10"/>
                  </a:lnTo>
                  <a:lnTo>
                    <a:pt x="339" y="12"/>
                  </a:lnTo>
                  <a:close/>
                  <a:moveTo>
                    <a:pt x="325" y="0"/>
                  </a:moveTo>
                  <a:lnTo>
                    <a:pt x="326" y="0"/>
                  </a:lnTo>
                  <a:lnTo>
                    <a:pt x="327" y="1"/>
                  </a:lnTo>
                  <a:lnTo>
                    <a:pt x="329" y="2"/>
                  </a:lnTo>
                  <a:lnTo>
                    <a:pt x="329" y="4"/>
                  </a:lnTo>
                  <a:lnTo>
                    <a:pt x="329" y="5"/>
                  </a:lnTo>
                  <a:lnTo>
                    <a:pt x="330" y="5"/>
                  </a:lnTo>
                  <a:lnTo>
                    <a:pt x="330" y="6"/>
                  </a:lnTo>
                  <a:lnTo>
                    <a:pt x="330" y="7"/>
                  </a:lnTo>
                  <a:lnTo>
                    <a:pt x="332" y="7"/>
                  </a:lnTo>
                  <a:lnTo>
                    <a:pt x="332" y="8"/>
                  </a:lnTo>
                  <a:lnTo>
                    <a:pt x="333" y="9"/>
                  </a:lnTo>
                  <a:lnTo>
                    <a:pt x="332" y="9"/>
                  </a:lnTo>
                  <a:lnTo>
                    <a:pt x="330" y="9"/>
                  </a:lnTo>
                  <a:lnTo>
                    <a:pt x="329" y="9"/>
                  </a:lnTo>
                  <a:lnTo>
                    <a:pt x="329" y="8"/>
                  </a:lnTo>
                  <a:lnTo>
                    <a:pt x="328" y="8"/>
                  </a:lnTo>
                  <a:lnTo>
                    <a:pt x="328" y="9"/>
                  </a:lnTo>
                  <a:lnTo>
                    <a:pt x="327" y="9"/>
                  </a:lnTo>
                  <a:lnTo>
                    <a:pt x="326" y="8"/>
                  </a:lnTo>
                  <a:lnTo>
                    <a:pt x="326" y="7"/>
                  </a:lnTo>
                  <a:lnTo>
                    <a:pt x="325" y="7"/>
                  </a:lnTo>
                  <a:lnTo>
                    <a:pt x="325" y="6"/>
                  </a:lnTo>
                  <a:lnTo>
                    <a:pt x="324" y="6"/>
                  </a:lnTo>
                  <a:lnTo>
                    <a:pt x="323" y="5"/>
                  </a:lnTo>
                  <a:lnTo>
                    <a:pt x="323" y="4"/>
                  </a:lnTo>
                  <a:lnTo>
                    <a:pt x="324" y="1"/>
                  </a:lnTo>
                  <a:lnTo>
                    <a:pt x="32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01" name="Freeform 1405">
              <a:extLst>
                <a:ext uri="{FF2B5EF4-FFF2-40B4-BE49-F238E27FC236}">
                  <a16:creationId xmlns:a16="http://schemas.microsoft.com/office/drawing/2014/main" id="{4E4A3D8F-C032-56C5-9DE1-12382360E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9363" y="3219059"/>
              <a:ext cx="357433" cy="752698"/>
            </a:xfrm>
            <a:custGeom>
              <a:avLst/>
              <a:gdLst>
                <a:gd name="T0" fmla="*/ 164 w 274"/>
                <a:gd name="T1" fmla="*/ 529 h 577"/>
                <a:gd name="T2" fmla="*/ 64 w 274"/>
                <a:gd name="T3" fmla="*/ 509 h 577"/>
                <a:gd name="T4" fmla="*/ 254 w 274"/>
                <a:gd name="T5" fmla="*/ 503 h 577"/>
                <a:gd name="T6" fmla="*/ 174 w 274"/>
                <a:gd name="T7" fmla="*/ 501 h 577"/>
                <a:gd name="T8" fmla="*/ 194 w 274"/>
                <a:gd name="T9" fmla="*/ 103 h 577"/>
                <a:gd name="T10" fmla="*/ 194 w 274"/>
                <a:gd name="T11" fmla="*/ 100 h 577"/>
                <a:gd name="T12" fmla="*/ 209 w 274"/>
                <a:gd name="T13" fmla="*/ 99 h 577"/>
                <a:gd name="T14" fmla="*/ 203 w 274"/>
                <a:gd name="T15" fmla="*/ 93 h 577"/>
                <a:gd name="T16" fmla="*/ 211 w 274"/>
                <a:gd name="T17" fmla="*/ 82 h 577"/>
                <a:gd name="T18" fmla="*/ 144 w 274"/>
                <a:gd name="T19" fmla="*/ 18 h 577"/>
                <a:gd name="T20" fmla="*/ 167 w 274"/>
                <a:gd name="T21" fmla="*/ 32 h 577"/>
                <a:gd name="T22" fmla="*/ 182 w 274"/>
                <a:gd name="T23" fmla="*/ 58 h 577"/>
                <a:gd name="T24" fmla="*/ 218 w 274"/>
                <a:gd name="T25" fmla="*/ 77 h 577"/>
                <a:gd name="T26" fmla="*/ 201 w 274"/>
                <a:gd name="T27" fmla="*/ 84 h 577"/>
                <a:gd name="T28" fmla="*/ 185 w 274"/>
                <a:gd name="T29" fmla="*/ 95 h 577"/>
                <a:gd name="T30" fmla="*/ 174 w 274"/>
                <a:gd name="T31" fmla="*/ 95 h 577"/>
                <a:gd name="T32" fmla="*/ 168 w 274"/>
                <a:gd name="T33" fmla="*/ 111 h 577"/>
                <a:gd name="T34" fmla="*/ 166 w 274"/>
                <a:gd name="T35" fmla="*/ 126 h 577"/>
                <a:gd name="T36" fmla="*/ 141 w 274"/>
                <a:gd name="T37" fmla="*/ 143 h 577"/>
                <a:gd name="T38" fmla="*/ 133 w 274"/>
                <a:gd name="T39" fmla="*/ 172 h 577"/>
                <a:gd name="T40" fmla="*/ 151 w 274"/>
                <a:gd name="T41" fmla="*/ 204 h 577"/>
                <a:gd name="T42" fmla="*/ 157 w 274"/>
                <a:gd name="T43" fmla="*/ 225 h 577"/>
                <a:gd name="T44" fmla="*/ 206 w 274"/>
                <a:gd name="T45" fmla="*/ 270 h 577"/>
                <a:gd name="T46" fmla="*/ 222 w 274"/>
                <a:gd name="T47" fmla="*/ 283 h 577"/>
                <a:gd name="T48" fmla="*/ 228 w 274"/>
                <a:gd name="T49" fmla="*/ 288 h 577"/>
                <a:gd name="T50" fmla="*/ 250 w 274"/>
                <a:gd name="T51" fmla="*/ 316 h 577"/>
                <a:gd name="T52" fmla="*/ 261 w 274"/>
                <a:gd name="T53" fmla="*/ 354 h 577"/>
                <a:gd name="T54" fmla="*/ 267 w 274"/>
                <a:gd name="T55" fmla="*/ 386 h 577"/>
                <a:gd name="T56" fmla="*/ 267 w 274"/>
                <a:gd name="T57" fmla="*/ 398 h 577"/>
                <a:gd name="T58" fmla="*/ 270 w 274"/>
                <a:gd name="T59" fmla="*/ 421 h 577"/>
                <a:gd name="T60" fmla="*/ 262 w 274"/>
                <a:gd name="T61" fmla="*/ 429 h 577"/>
                <a:gd name="T62" fmla="*/ 263 w 274"/>
                <a:gd name="T63" fmla="*/ 444 h 577"/>
                <a:gd name="T64" fmla="*/ 257 w 274"/>
                <a:gd name="T65" fmla="*/ 464 h 577"/>
                <a:gd name="T66" fmla="*/ 223 w 274"/>
                <a:gd name="T67" fmla="*/ 488 h 577"/>
                <a:gd name="T68" fmla="*/ 188 w 274"/>
                <a:gd name="T69" fmla="*/ 505 h 577"/>
                <a:gd name="T70" fmla="*/ 181 w 274"/>
                <a:gd name="T71" fmla="*/ 504 h 577"/>
                <a:gd name="T72" fmla="*/ 171 w 274"/>
                <a:gd name="T73" fmla="*/ 505 h 577"/>
                <a:gd name="T74" fmla="*/ 162 w 274"/>
                <a:gd name="T75" fmla="*/ 521 h 577"/>
                <a:gd name="T76" fmla="*/ 166 w 274"/>
                <a:gd name="T77" fmla="*/ 536 h 577"/>
                <a:gd name="T78" fmla="*/ 127 w 274"/>
                <a:gd name="T79" fmla="*/ 556 h 577"/>
                <a:gd name="T80" fmla="*/ 102 w 274"/>
                <a:gd name="T81" fmla="*/ 569 h 577"/>
                <a:gd name="T82" fmla="*/ 96 w 274"/>
                <a:gd name="T83" fmla="*/ 515 h 577"/>
                <a:gd name="T84" fmla="*/ 108 w 274"/>
                <a:gd name="T85" fmla="*/ 490 h 577"/>
                <a:gd name="T86" fmla="*/ 147 w 274"/>
                <a:gd name="T87" fmla="*/ 493 h 577"/>
                <a:gd name="T88" fmla="*/ 144 w 274"/>
                <a:gd name="T89" fmla="*/ 458 h 577"/>
                <a:gd name="T90" fmla="*/ 179 w 274"/>
                <a:gd name="T91" fmla="*/ 444 h 577"/>
                <a:gd name="T92" fmla="*/ 199 w 274"/>
                <a:gd name="T93" fmla="*/ 409 h 577"/>
                <a:gd name="T94" fmla="*/ 198 w 274"/>
                <a:gd name="T95" fmla="*/ 354 h 577"/>
                <a:gd name="T96" fmla="*/ 203 w 274"/>
                <a:gd name="T97" fmla="*/ 318 h 577"/>
                <a:gd name="T98" fmla="*/ 189 w 274"/>
                <a:gd name="T99" fmla="*/ 287 h 577"/>
                <a:gd name="T100" fmla="*/ 165 w 274"/>
                <a:gd name="T101" fmla="*/ 255 h 577"/>
                <a:gd name="T102" fmla="*/ 127 w 274"/>
                <a:gd name="T103" fmla="*/ 212 h 577"/>
                <a:gd name="T104" fmla="*/ 111 w 274"/>
                <a:gd name="T105" fmla="*/ 187 h 577"/>
                <a:gd name="T106" fmla="*/ 68 w 274"/>
                <a:gd name="T107" fmla="*/ 164 h 577"/>
                <a:gd name="T108" fmla="*/ 90 w 274"/>
                <a:gd name="T109" fmla="*/ 152 h 577"/>
                <a:gd name="T110" fmla="*/ 95 w 274"/>
                <a:gd name="T111" fmla="*/ 125 h 577"/>
                <a:gd name="T112" fmla="*/ 75 w 274"/>
                <a:gd name="T113" fmla="*/ 99 h 577"/>
                <a:gd name="T114" fmla="*/ 37 w 274"/>
                <a:gd name="T115" fmla="*/ 101 h 577"/>
                <a:gd name="T116" fmla="*/ 27 w 274"/>
                <a:gd name="T117" fmla="*/ 68 h 577"/>
                <a:gd name="T118" fmla="*/ 2 w 274"/>
                <a:gd name="T119" fmla="*/ 38 h 577"/>
                <a:gd name="T120" fmla="*/ 35 w 274"/>
                <a:gd name="T121" fmla="*/ 36 h 577"/>
                <a:gd name="T122" fmla="*/ 70 w 274"/>
                <a:gd name="T123" fmla="*/ 33 h 577"/>
                <a:gd name="T124" fmla="*/ 105 w 274"/>
                <a:gd name="T125" fmla="*/ 9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4" h="577">
                  <a:moveTo>
                    <a:pt x="170" y="570"/>
                  </a:moveTo>
                  <a:lnTo>
                    <a:pt x="168" y="570"/>
                  </a:lnTo>
                  <a:lnTo>
                    <a:pt x="168" y="571"/>
                  </a:lnTo>
                  <a:lnTo>
                    <a:pt x="170" y="572"/>
                  </a:lnTo>
                  <a:lnTo>
                    <a:pt x="168" y="572"/>
                  </a:lnTo>
                  <a:lnTo>
                    <a:pt x="167" y="572"/>
                  </a:lnTo>
                  <a:lnTo>
                    <a:pt x="167" y="573"/>
                  </a:lnTo>
                  <a:lnTo>
                    <a:pt x="166" y="573"/>
                  </a:lnTo>
                  <a:lnTo>
                    <a:pt x="165" y="573"/>
                  </a:lnTo>
                  <a:lnTo>
                    <a:pt x="165" y="572"/>
                  </a:lnTo>
                  <a:lnTo>
                    <a:pt x="166" y="572"/>
                  </a:lnTo>
                  <a:lnTo>
                    <a:pt x="167" y="571"/>
                  </a:lnTo>
                  <a:lnTo>
                    <a:pt x="168" y="570"/>
                  </a:lnTo>
                  <a:lnTo>
                    <a:pt x="170" y="570"/>
                  </a:lnTo>
                  <a:close/>
                  <a:moveTo>
                    <a:pt x="153" y="537"/>
                  </a:moveTo>
                  <a:lnTo>
                    <a:pt x="155" y="538"/>
                  </a:lnTo>
                  <a:lnTo>
                    <a:pt x="156" y="538"/>
                  </a:lnTo>
                  <a:lnTo>
                    <a:pt x="156" y="539"/>
                  </a:lnTo>
                  <a:lnTo>
                    <a:pt x="155" y="540"/>
                  </a:lnTo>
                  <a:lnTo>
                    <a:pt x="154" y="540"/>
                  </a:lnTo>
                  <a:lnTo>
                    <a:pt x="154" y="539"/>
                  </a:lnTo>
                  <a:lnTo>
                    <a:pt x="154" y="538"/>
                  </a:lnTo>
                  <a:lnTo>
                    <a:pt x="153" y="538"/>
                  </a:lnTo>
                  <a:lnTo>
                    <a:pt x="151" y="537"/>
                  </a:lnTo>
                  <a:lnTo>
                    <a:pt x="151" y="538"/>
                  </a:lnTo>
                  <a:lnTo>
                    <a:pt x="153" y="538"/>
                  </a:lnTo>
                  <a:lnTo>
                    <a:pt x="153" y="539"/>
                  </a:lnTo>
                  <a:lnTo>
                    <a:pt x="151" y="539"/>
                  </a:lnTo>
                  <a:lnTo>
                    <a:pt x="150" y="537"/>
                  </a:lnTo>
                  <a:lnTo>
                    <a:pt x="149" y="536"/>
                  </a:lnTo>
                  <a:lnTo>
                    <a:pt x="149" y="535"/>
                  </a:lnTo>
                  <a:lnTo>
                    <a:pt x="149" y="534"/>
                  </a:lnTo>
                  <a:lnTo>
                    <a:pt x="148" y="532"/>
                  </a:lnTo>
                  <a:lnTo>
                    <a:pt x="148" y="531"/>
                  </a:lnTo>
                  <a:lnTo>
                    <a:pt x="148" y="532"/>
                  </a:lnTo>
                  <a:lnTo>
                    <a:pt x="150" y="535"/>
                  </a:lnTo>
                  <a:lnTo>
                    <a:pt x="153" y="537"/>
                  </a:lnTo>
                  <a:close/>
                  <a:moveTo>
                    <a:pt x="165" y="529"/>
                  </a:moveTo>
                  <a:lnTo>
                    <a:pt x="164" y="529"/>
                  </a:lnTo>
                  <a:lnTo>
                    <a:pt x="163" y="528"/>
                  </a:lnTo>
                  <a:lnTo>
                    <a:pt x="162" y="527"/>
                  </a:lnTo>
                  <a:lnTo>
                    <a:pt x="160" y="526"/>
                  </a:lnTo>
                  <a:lnTo>
                    <a:pt x="160" y="525"/>
                  </a:lnTo>
                  <a:lnTo>
                    <a:pt x="160" y="526"/>
                  </a:lnTo>
                  <a:lnTo>
                    <a:pt x="162" y="526"/>
                  </a:lnTo>
                  <a:lnTo>
                    <a:pt x="163" y="527"/>
                  </a:lnTo>
                  <a:lnTo>
                    <a:pt x="164" y="528"/>
                  </a:lnTo>
                  <a:lnTo>
                    <a:pt x="165" y="529"/>
                  </a:lnTo>
                  <a:close/>
                  <a:moveTo>
                    <a:pt x="172" y="514"/>
                  </a:moveTo>
                  <a:lnTo>
                    <a:pt x="171" y="513"/>
                  </a:lnTo>
                  <a:lnTo>
                    <a:pt x="165" y="512"/>
                  </a:lnTo>
                  <a:lnTo>
                    <a:pt x="164" y="512"/>
                  </a:lnTo>
                  <a:lnTo>
                    <a:pt x="165" y="512"/>
                  </a:lnTo>
                  <a:lnTo>
                    <a:pt x="166" y="512"/>
                  </a:lnTo>
                  <a:lnTo>
                    <a:pt x="171" y="512"/>
                  </a:lnTo>
                  <a:lnTo>
                    <a:pt x="172" y="512"/>
                  </a:lnTo>
                  <a:lnTo>
                    <a:pt x="173" y="513"/>
                  </a:lnTo>
                  <a:lnTo>
                    <a:pt x="173" y="514"/>
                  </a:lnTo>
                  <a:lnTo>
                    <a:pt x="172" y="514"/>
                  </a:lnTo>
                  <a:close/>
                  <a:moveTo>
                    <a:pt x="70" y="505"/>
                  </a:moveTo>
                  <a:lnTo>
                    <a:pt x="71" y="506"/>
                  </a:lnTo>
                  <a:lnTo>
                    <a:pt x="73" y="509"/>
                  </a:lnTo>
                  <a:lnTo>
                    <a:pt x="73" y="510"/>
                  </a:lnTo>
                  <a:lnTo>
                    <a:pt x="73" y="513"/>
                  </a:lnTo>
                  <a:lnTo>
                    <a:pt x="72" y="517"/>
                  </a:lnTo>
                  <a:lnTo>
                    <a:pt x="71" y="519"/>
                  </a:lnTo>
                  <a:lnTo>
                    <a:pt x="72" y="520"/>
                  </a:lnTo>
                  <a:lnTo>
                    <a:pt x="72" y="521"/>
                  </a:lnTo>
                  <a:lnTo>
                    <a:pt x="72" y="522"/>
                  </a:lnTo>
                  <a:lnTo>
                    <a:pt x="71" y="522"/>
                  </a:lnTo>
                  <a:lnTo>
                    <a:pt x="71" y="521"/>
                  </a:lnTo>
                  <a:lnTo>
                    <a:pt x="70" y="520"/>
                  </a:lnTo>
                  <a:lnTo>
                    <a:pt x="70" y="517"/>
                  </a:lnTo>
                  <a:lnTo>
                    <a:pt x="69" y="514"/>
                  </a:lnTo>
                  <a:lnTo>
                    <a:pt x="68" y="513"/>
                  </a:lnTo>
                  <a:lnTo>
                    <a:pt x="67" y="512"/>
                  </a:lnTo>
                  <a:lnTo>
                    <a:pt x="65" y="511"/>
                  </a:lnTo>
                  <a:lnTo>
                    <a:pt x="64" y="509"/>
                  </a:lnTo>
                  <a:lnTo>
                    <a:pt x="67" y="509"/>
                  </a:lnTo>
                  <a:lnTo>
                    <a:pt x="68" y="509"/>
                  </a:lnTo>
                  <a:lnTo>
                    <a:pt x="69" y="507"/>
                  </a:lnTo>
                  <a:lnTo>
                    <a:pt x="69" y="506"/>
                  </a:lnTo>
                  <a:lnTo>
                    <a:pt x="70" y="506"/>
                  </a:lnTo>
                  <a:lnTo>
                    <a:pt x="70" y="505"/>
                  </a:lnTo>
                  <a:close/>
                  <a:moveTo>
                    <a:pt x="190" y="506"/>
                  </a:moveTo>
                  <a:lnTo>
                    <a:pt x="189" y="506"/>
                  </a:lnTo>
                  <a:lnTo>
                    <a:pt x="189" y="507"/>
                  </a:lnTo>
                  <a:lnTo>
                    <a:pt x="188" y="507"/>
                  </a:lnTo>
                  <a:lnTo>
                    <a:pt x="188" y="509"/>
                  </a:lnTo>
                  <a:lnTo>
                    <a:pt x="187" y="509"/>
                  </a:lnTo>
                  <a:lnTo>
                    <a:pt x="185" y="510"/>
                  </a:lnTo>
                  <a:lnTo>
                    <a:pt x="185" y="511"/>
                  </a:lnTo>
                  <a:lnTo>
                    <a:pt x="184" y="509"/>
                  </a:lnTo>
                  <a:lnTo>
                    <a:pt x="184" y="507"/>
                  </a:lnTo>
                  <a:lnTo>
                    <a:pt x="187" y="507"/>
                  </a:lnTo>
                  <a:lnTo>
                    <a:pt x="188" y="507"/>
                  </a:lnTo>
                  <a:lnTo>
                    <a:pt x="188" y="506"/>
                  </a:lnTo>
                  <a:lnTo>
                    <a:pt x="188" y="505"/>
                  </a:lnTo>
                  <a:lnTo>
                    <a:pt x="189" y="505"/>
                  </a:lnTo>
                  <a:lnTo>
                    <a:pt x="190" y="506"/>
                  </a:lnTo>
                  <a:close/>
                  <a:moveTo>
                    <a:pt x="180" y="503"/>
                  </a:moveTo>
                  <a:lnTo>
                    <a:pt x="180" y="505"/>
                  </a:lnTo>
                  <a:lnTo>
                    <a:pt x="179" y="506"/>
                  </a:lnTo>
                  <a:lnTo>
                    <a:pt x="180" y="506"/>
                  </a:lnTo>
                  <a:lnTo>
                    <a:pt x="181" y="507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7" y="509"/>
                  </a:lnTo>
                  <a:lnTo>
                    <a:pt x="177" y="507"/>
                  </a:lnTo>
                  <a:lnTo>
                    <a:pt x="177" y="506"/>
                  </a:lnTo>
                  <a:lnTo>
                    <a:pt x="177" y="505"/>
                  </a:lnTo>
                  <a:lnTo>
                    <a:pt x="177" y="504"/>
                  </a:lnTo>
                  <a:lnTo>
                    <a:pt x="177" y="505"/>
                  </a:lnTo>
                  <a:lnTo>
                    <a:pt x="177" y="504"/>
                  </a:lnTo>
                  <a:lnTo>
                    <a:pt x="179" y="503"/>
                  </a:lnTo>
                  <a:lnTo>
                    <a:pt x="180" y="503"/>
                  </a:lnTo>
                  <a:close/>
                  <a:moveTo>
                    <a:pt x="254" y="503"/>
                  </a:moveTo>
                  <a:lnTo>
                    <a:pt x="254" y="504"/>
                  </a:lnTo>
                  <a:lnTo>
                    <a:pt x="253" y="503"/>
                  </a:lnTo>
                  <a:lnTo>
                    <a:pt x="253" y="502"/>
                  </a:lnTo>
                  <a:lnTo>
                    <a:pt x="254" y="502"/>
                  </a:lnTo>
                  <a:lnTo>
                    <a:pt x="254" y="503"/>
                  </a:lnTo>
                  <a:close/>
                  <a:moveTo>
                    <a:pt x="179" y="501"/>
                  </a:moveTo>
                  <a:lnTo>
                    <a:pt x="180" y="502"/>
                  </a:lnTo>
                  <a:lnTo>
                    <a:pt x="179" y="502"/>
                  </a:lnTo>
                  <a:lnTo>
                    <a:pt x="179" y="501"/>
                  </a:lnTo>
                  <a:lnTo>
                    <a:pt x="177" y="501"/>
                  </a:lnTo>
                  <a:lnTo>
                    <a:pt x="177" y="502"/>
                  </a:lnTo>
                  <a:lnTo>
                    <a:pt x="179" y="502"/>
                  </a:lnTo>
                  <a:lnTo>
                    <a:pt x="179" y="503"/>
                  </a:lnTo>
                  <a:lnTo>
                    <a:pt x="177" y="503"/>
                  </a:lnTo>
                  <a:lnTo>
                    <a:pt x="176" y="502"/>
                  </a:lnTo>
                  <a:lnTo>
                    <a:pt x="176" y="501"/>
                  </a:lnTo>
                  <a:lnTo>
                    <a:pt x="177" y="500"/>
                  </a:lnTo>
                  <a:lnTo>
                    <a:pt x="176" y="500"/>
                  </a:lnTo>
                  <a:lnTo>
                    <a:pt x="176" y="498"/>
                  </a:lnTo>
                  <a:lnTo>
                    <a:pt x="177" y="498"/>
                  </a:lnTo>
                  <a:lnTo>
                    <a:pt x="179" y="500"/>
                  </a:lnTo>
                  <a:lnTo>
                    <a:pt x="180" y="500"/>
                  </a:lnTo>
                  <a:lnTo>
                    <a:pt x="180" y="501"/>
                  </a:lnTo>
                  <a:lnTo>
                    <a:pt x="179" y="501"/>
                  </a:lnTo>
                  <a:close/>
                  <a:moveTo>
                    <a:pt x="176" y="504"/>
                  </a:moveTo>
                  <a:lnTo>
                    <a:pt x="177" y="505"/>
                  </a:lnTo>
                  <a:lnTo>
                    <a:pt x="176" y="505"/>
                  </a:lnTo>
                  <a:lnTo>
                    <a:pt x="175" y="505"/>
                  </a:lnTo>
                  <a:lnTo>
                    <a:pt x="176" y="505"/>
                  </a:lnTo>
                  <a:lnTo>
                    <a:pt x="176" y="506"/>
                  </a:lnTo>
                  <a:lnTo>
                    <a:pt x="176" y="507"/>
                  </a:lnTo>
                  <a:lnTo>
                    <a:pt x="175" y="507"/>
                  </a:lnTo>
                  <a:lnTo>
                    <a:pt x="174" y="506"/>
                  </a:lnTo>
                  <a:lnTo>
                    <a:pt x="173" y="505"/>
                  </a:lnTo>
                  <a:lnTo>
                    <a:pt x="173" y="504"/>
                  </a:lnTo>
                  <a:lnTo>
                    <a:pt x="173" y="503"/>
                  </a:lnTo>
                  <a:lnTo>
                    <a:pt x="173" y="502"/>
                  </a:lnTo>
                  <a:lnTo>
                    <a:pt x="173" y="501"/>
                  </a:lnTo>
                  <a:lnTo>
                    <a:pt x="174" y="501"/>
                  </a:lnTo>
                  <a:lnTo>
                    <a:pt x="174" y="500"/>
                  </a:lnTo>
                  <a:lnTo>
                    <a:pt x="173" y="497"/>
                  </a:lnTo>
                  <a:lnTo>
                    <a:pt x="174" y="497"/>
                  </a:lnTo>
                  <a:lnTo>
                    <a:pt x="174" y="498"/>
                  </a:lnTo>
                  <a:lnTo>
                    <a:pt x="175" y="498"/>
                  </a:lnTo>
                  <a:lnTo>
                    <a:pt x="175" y="500"/>
                  </a:lnTo>
                  <a:lnTo>
                    <a:pt x="176" y="500"/>
                  </a:lnTo>
                  <a:lnTo>
                    <a:pt x="176" y="501"/>
                  </a:lnTo>
                  <a:lnTo>
                    <a:pt x="176" y="502"/>
                  </a:lnTo>
                  <a:lnTo>
                    <a:pt x="176" y="503"/>
                  </a:lnTo>
                  <a:lnTo>
                    <a:pt x="177" y="503"/>
                  </a:lnTo>
                  <a:lnTo>
                    <a:pt x="176" y="504"/>
                  </a:lnTo>
                  <a:close/>
                  <a:moveTo>
                    <a:pt x="268" y="438"/>
                  </a:moveTo>
                  <a:lnTo>
                    <a:pt x="269" y="438"/>
                  </a:lnTo>
                  <a:lnTo>
                    <a:pt x="269" y="439"/>
                  </a:lnTo>
                  <a:lnTo>
                    <a:pt x="268" y="439"/>
                  </a:lnTo>
                  <a:lnTo>
                    <a:pt x="267" y="439"/>
                  </a:lnTo>
                  <a:lnTo>
                    <a:pt x="268" y="439"/>
                  </a:lnTo>
                  <a:lnTo>
                    <a:pt x="267" y="439"/>
                  </a:lnTo>
                  <a:lnTo>
                    <a:pt x="266" y="439"/>
                  </a:lnTo>
                  <a:lnTo>
                    <a:pt x="266" y="438"/>
                  </a:lnTo>
                  <a:lnTo>
                    <a:pt x="267" y="438"/>
                  </a:lnTo>
                  <a:lnTo>
                    <a:pt x="268" y="438"/>
                  </a:lnTo>
                  <a:close/>
                  <a:moveTo>
                    <a:pt x="271" y="425"/>
                  </a:moveTo>
                  <a:lnTo>
                    <a:pt x="271" y="426"/>
                  </a:lnTo>
                  <a:lnTo>
                    <a:pt x="270" y="426"/>
                  </a:lnTo>
                  <a:lnTo>
                    <a:pt x="269" y="425"/>
                  </a:lnTo>
                  <a:lnTo>
                    <a:pt x="269" y="423"/>
                  </a:lnTo>
                  <a:lnTo>
                    <a:pt x="268" y="423"/>
                  </a:lnTo>
                  <a:lnTo>
                    <a:pt x="268" y="422"/>
                  </a:lnTo>
                  <a:lnTo>
                    <a:pt x="269" y="422"/>
                  </a:lnTo>
                  <a:lnTo>
                    <a:pt x="270" y="422"/>
                  </a:lnTo>
                  <a:lnTo>
                    <a:pt x="270" y="423"/>
                  </a:lnTo>
                  <a:lnTo>
                    <a:pt x="271" y="423"/>
                  </a:lnTo>
                  <a:lnTo>
                    <a:pt x="271" y="425"/>
                  </a:lnTo>
                  <a:close/>
                  <a:moveTo>
                    <a:pt x="196" y="103"/>
                  </a:moveTo>
                  <a:lnTo>
                    <a:pt x="196" y="104"/>
                  </a:lnTo>
                  <a:lnTo>
                    <a:pt x="196" y="103"/>
                  </a:lnTo>
                  <a:lnTo>
                    <a:pt x="194" y="103"/>
                  </a:lnTo>
                  <a:lnTo>
                    <a:pt x="194" y="102"/>
                  </a:lnTo>
                  <a:lnTo>
                    <a:pt x="196" y="103"/>
                  </a:lnTo>
                  <a:close/>
                  <a:moveTo>
                    <a:pt x="182" y="102"/>
                  </a:moveTo>
                  <a:lnTo>
                    <a:pt x="182" y="101"/>
                  </a:lnTo>
                  <a:lnTo>
                    <a:pt x="183" y="101"/>
                  </a:lnTo>
                  <a:lnTo>
                    <a:pt x="183" y="102"/>
                  </a:lnTo>
                  <a:lnTo>
                    <a:pt x="184" y="103"/>
                  </a:lnTo>
                  <a:lnTo>
                    <a:pt x="185" y="103"/>
                  </a:lnTo>
                  <a:lnTo>
                    <a:pt x="185" y="104"/>
                  </a:lnTo>
                  <a:lnTo>
                    <a:pt x="185" y="103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5" y="104"/>
                  </a:lnTo>
                  <a:lnTo>
                    <a:pt x="184" y="104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3" y="104"/>
                  </a:lnTo>
                  <a:lnTo>
                    <a:pt x="183" y="105"/>
                  </a:lnTo>
                  <a:lnTo>
                    <a:pt x="184" y="105"/>
                  </a:lnTo>
                  <a:lnTo>
                    <a:pt x="184" y="107"/>
                  </a:lnTo>
                  <a:lnTo>
                    <a:pt x="183" y="108"/>
                  </a:lnTo>
                  <a:lnTo>
                    <a:pt x="183" y="107"/>
                  </a:lnTo>
                  <a:lnTo>
                    <a:pt x="182" y="107"/>
                  </a:lnTo>
                  <a:lnTo>
                    <a:pt x="183" y="107"/>
                  </a:lnTo>
                  <a:lnTo>
                    <a:pt x="183" y="105"/>
                  </a:lnTo>
                  <a:lnTo>
                    <a:pt x="183" y="107"/>
                  </a:lnTo>
                  <a:lnTo>
                    <a:pt x="182" y="107"/>
                  </a:lnTo>
                  <a:lnTo>
                    <a:pt x="182" y="105"/>
                  </a:lnTo>
                  <a:lnTo>
                    <a:pt x="182" y="107"/>
                  </a:lnTo>
                  <a:lnTo>
                    <a:pt x="181" y="105"/>
                  </a:lnTo>
                  <a:lnTo>
                    <a:pt x="181" y="104"/>
                  </a:lnTo>
                  <a:lnTo>
                    <a:pt x="180" y="104"/>
                  </a:lnTo>
                  <a:lnTo>
                    <a:pt x="179" y="103"/>
                  </a:lnTo>
                  <a:lnTo>
                    <a:pt x="179" y="102"/>
                  </a:lnTo>
                  <a:lnTo>
                    <a:pt x="180" y="102"/>
                  </a:lnTo>
                  <a:lnTo>
                    <a:pt x="180" y="101"/>
                  </a:lnTo>
                  <a:lnTo>
                    <a:pt x="181" y="102"/>
                  </a:lnTo>
                  <a:lnTo>
                    <a:pt x="182" y="102"/>
                  </a:lnTo>
                  <a:close/>
                  <a:moveTo>
                    <a:pt x="194" y="100"/>
                  </a:moveTo>
                  <a:lnTo>
                    <a:pt x="194" y="101"/>
                  </a:lnTo>
                  <a:lnTo>
                    <a:pt x="196" y="100"/>
                  </a:lnTo>
                  <a:lnTo>
                    <a:pt x="197" y="101"/>
                  </a:lnTo>
                  <a:lnTo>
                    <a:pt x="196" y="101"/>
                  </a:lnTo>
                  <a:lnTo>
                    <a:pt x="194" y="101"/>
                  </a:lnTo>
                  <a:lnTo>
                    <a:pt x="194" y="100"/>
                  </a:lnTo>
                  <a:close/>
                  <a:moveTo>
                    <a:pt x="176" y="101"/>
                  </a:moveTo>
                  <a:lnTo>
                    <a:pt x="177" y="103"/>
                  </a:lnTo>
                  <a:lnTo>
                    <a:pt x="177" y="104"/>
                  </a:lnTo>
                  <a:lnTo>
                    <a:pt x="176" y="104"/>
                  </a:lnTo>
                  <a:lnTo>
                    <a:pt x="176" y="103"/>
                  </a:lnTo>
                  <a:lnTo>
                    <a:pt x="175" y="102"/>
                  </a:lnTo>
                  <a:lnTo>
                    <a:pt x="175" y="101"/>
                  </a:lnTo>
                  <a:lnTo>
                    <a:pt x="175" y="102"/>
                  </a:lnTo>
                  <a:lnTo>
                    <a:pt x="174" y="102"/>
                  </a:lnTo>
                  <a:lnTo>
                    <a:pt x="173" y="101"/>
                  </a:lnTo>
                  <a:lnTo>
                    <a:pt x="173" y="100"/>
                  </a:lnTo>
                  <a:lnTo>
                    <a:pt x="174" y="99"/>
                  </a:lnTo>
                  <a:lnTo>
                    <a:pt x="175" y="99"/>
                  </a:lnTo>
                  <a:lnTo>
                    <a:pt x="175" y="100"/>
                  </a:lnTo>
                  <a:lnTo>
                    <a:pt x="176" y="101"/>
                  </a:lnTo>
                  <a:close/>
                  <a:moveTo>
                    <a:pt x="200" y="103"/>
                  </a:moveTo>
                  <a:lnTo>
                    <a:pt x="199" y="103"/>
                  </a:lnTo>
                  <a:lnTo>
                    <a:pt x="200" y="102"/>
                  </a:lnTo>
                  <a:lnTo>
                    <a:pt x="200" y="101"/>
                  </a:lnTo>
                  <a:lnTo>
                    <a:pt x="199" y="101"/>
                  </a:lnTo>
                  <a:lnTo>
                    <a:pt x="200" y="101"/>
                  </a:lnTo>
                  <a:lnTo>
                    <a:pt x="200" y="100"/>
                  </a:lnTo>
                  <a:lnTo>
                    <a:pt x="201" y="100"/>
                  </a:lnTo>
                  <a:lnTo>
                    <a:pt x="202" y="97"/>
                  </a:lnTo>
                  <a:lnTo>
                    <a:pt x="202" y="96"/>
                  </a:lnTo>
                  <a:lnTo>
                    <a:pt x="202" y="97"/>
                  </a:lnTo>
                  <a:lnTo>
                    <a:pt x="202" y="99"/>
                  </a:lnTo>
                  <a:lnTo>
                    <a:pt x="200" y="102"/>
                  </a:lnTo>
                  <a:lnTo>
                    <a:pt x="200" y="103"/>
                  </a:lnTo>
                  <a:close/>
                  <a:moveTo>
                    <a:pt x="211" y="96"/>
                  </a:moveTo>
                  <a:lnTo>
                    <a:pt x="210" y="96"/>
                  </a:lnTo>
                  <a:lnTo>
                    <a:pt x="210" y="97"/>
                  </a:lnTo>
                  <a:lnTo>
                    <a:pt x="209" y="99"/>
                  </a:lnTo>
                  <a:lnTo>
                    <a:pt x="210" y="97"/>
                  </a:lnTo>
                  <a:lnTo>
                    <a:pt x="210" y="96"/>
                  </a:lnTo>
                  <a:lnTo>
                    <a:pt x="209" y="96"/>
                  </a:lnTo>
                  <a:lnTo>
                    <a:pt x="209" y="95"/>
                  </a:lnTo>
                  <a:lnTo>
                    <a:pt x="210" y="95"/>
                  </a:lnTo>
                  <a:lnTo>
                    <a:pt x="211" y="96"/>
                  </a:lnTo>
                  <a:close/>
                  <a:moveTo>
                    <a:pt x="213" y="96"/>
                  </a:moveTo>
                  <a:lnTo>
                    <a:pt x="213" y="95"/>
                  </a:lnTo>
                  <a:lnTo>
                    <a:pt x="214" y="94"/>
                  </a:lnTo>
                  <a:lnTo>
                    <a:pt x="214" y="95"/>
                  </a:lnTo>
                  <a:lnTo>
                    <a:pt x="213" y="96"/>
                  </a:lnTo>
                  <a:close/>
                  <a:moveTo>
                    <a:pt x="201" y="94"/>
                  </a:moveTo>
                  <a:lnTo>
                    <a:pt x="201" y="95"/>
                  </a:lnTo>
                  <a:lnTo>
                    <a:pt x="202" y="94"/>
                  </a:lnTo>
                  <a:lnTo>
                    <a:pt x="202" y="95"/>
                  </a:lnTo>
                  <a:lnTo>
                    <a:pt x="202" y="96"/>
                  </a:lnTo>
                  <a:lnTo>
                    <a:pt x="201" y="97"/>
                  </a:lnTo>
                  <a:lnTo>
                    <a:pt x="201" y="99"/>
                  </a:lnTo>
                  <a:lnTo>
                    <a:pt x="200" y="99"/>
                  </a:lnTo>
                  <a:lnTo>
                    <a:pt x="200" y="100"/>
                  </a:lnTo>
                  <a:lnTo>
                    <a:pt x="199" y="100"/>
                  </a:lnTo>
                  <a:lnTo>
                    <a:pt x="197" y="100"/>
                  </a:lnTo>
                  <a:lnTo>
                    <a:pt x="198" y="99"/>
                  </a:lnTo>
                  <a:lnTo>
                    <a:pt x="199" y="99"/>
                  </a:lnTo>
                  <a:lnTo>
                    <a:pt x="199" y="97"/>
                  </a:lnTo>
                  <a:lnTo>
                    <a:pt x="200" y="97"/>
                  </a:lnTo>
                  <a:lnTo>
                    <a:pt x="200" y="96"/>
                  </a:lnTo>
                  <a:lnTo>
                    <a:pt x="200" y="95"/>
                  </a:lnTo>
                  <a:lnTo>
                    <a:pt x="201" y="95"/>
                  </a:lnTo>
                  <a:lnTo>
                    <a:pt x="201" y="94"/>
                  </a:lnTo>
                  <a:close/>
                  <a:moveTo>
                    <a:pt x="203" y="95"/>
                  </a:moveTo>
                  <a:lnTo>
                    <a:pt x="203" y="96"/>
                  </a:lnTo>
                  <a:lnTo>
                    <a:pt x="202" y="96"/>
                  </a:lnTo>
                  <a:lnTo>
                    <a:pt x="203" y="96"/>
                  </a:lnTo>
                  <a:lnTo>
                    <a:pt x="203" y="95"/>
                  </a:lnTo>
                  <a:lnTo>
                    <a:pt x="202" y="95"/>
                  </a:lnTo>
                  <a:lnTo>
                    <a:pt x="203" y="95"/>
                  </a:lnTo>
                  <a:lnTo>
                    <a:pt x="203" y="94"/>
                  </a:lnTo>
                  <a:lnTo>
                    <a:pt x="203" y="93"/>
                  </a:lnTo>
                  <a:lnTo>
                    <a:pt x="203" y="92"/>
                  </a:lnTo>
                  <a:lnTo>
                    <a:pt x="205" y="92"/>
                  </a:lnTo>
                  <a:lnTo>
                    <a:pt x="205" y="91"/>
                  </a:lnTo>
                  <a:lnTo>
                    <a:pt x="206" y="91"/>
                  </a:lnTo>
                  <a:lnTo>
                    <a:pt x="206" y="92"/>
                  </a:lnTo>
                  <a:lnTo>
                    <a:pt x="203" y="94"/>
                  </a:lnTo>
                  <a:lnTo>
                    <a:pt x="203" y="95"/>
                  </a:lnTo>
                  <a:close/>
                  <a:moveTo>
                    <a:pt x="201" y="87"/>
                  </a:moveTo>
                  <a:lnTo>
                    <a:pt x="202" y="87"/>
                  </a:lnTo>
                  <a:lnTo>
                    <a:pt x="203" y="87"/>
                  </a:lnTo>
                  <a:lnTo>
                    <a:pt x="205" y="87"/>
                  </a:lnTo>
                  <a:lnTo>
                    <a:pt x="203" y="88"/>
                  </a:lnTo>
                  <a:lnTo>
                    <a:pt x="202" y="88"/>
                  </a:lnTo>
                  <a:lnTo>
                    <a:pt x="202" y="90"/>
                  </a:lnTo>
                  <a:lnTo>
                    <a:pt x="201" y="90"/>
                  </a:lnTo>
                  <a:lnTo>
                    <a:pt x="200" y="91"/>
                  </a:lnTo>
                  <a:lnTo>
                    <a:pt x="199" y="92"/>
                  </a:lnTo>
                  <a:lnTo>
                    <a:pt x="198" y="93"/>
                  </a:lnTo>
                  <a:lnTo>
                    <a:pt x="197" y="94"/>
                  </a:lnTo>
                  <a:lnTo>
                    <a:pt x="196" y="93"/>
                  </a:lnTo>
                  <a:lnTo>
                    <a:pt x="197" y="92"/>
                  </a:lnTo>
                  <a:lnTo>
                    <a:pt x="197" y="91"/>
                  </a:lnTo>
                  <a:lnTo>
                    <a:pt x="197" y="90"/>
                  </a:lnTo>
                  <a:lnTo>
                    <a:pt x="198" y="88"/>
                  </a:lnTo>
                  <a:lnTo>
                    <a:pt x="198" y="87"/>
                  </a:lnTo>
                  <a:lnTo>
                    <a:pt x="199" y="87"/>
                  </a:lnTo>
                  <a:lnTo>
                    <a:pt x="198" y="86"/>
                  </a:lnTo>
                  <a:lnTo>
                    <a:pt x="199" y="86"/>
                  </a:lnTo>
                  <a:lnTo>
                    <a:pt x="199" y="85"/>
                  </a:lnTo>
                  <a:lnTo>
                    <a:pt x="200" y="85"/>
                  </a:lnTo>
                  <a:lnTo>
                    <a:pt x="200" y="86"/>
                  </a:lnTo>
                  <a:lnTo>
                    <a:pt x="201" y="86"/>
                  </a:lnTo>
                  <a:lnTo>
                    <a:pt x="201" y="87"/>
                  </a:lnTo>
                  <a:close/>
                  <a:moveTo>
                    <a:pt x="211" y="82"/>
                  </a:moveTo>
                  <a:lnTo>
                    <a:pt x="208" y="84"/>
                  </a:lnTo>
                  <a:lnTo>
                    <a:pt x="209" y="83"/>
                  </a:lnTo>
                  <a:lnTo>
                    <a:pt x="211" y="82"/>
                  </a:lnTo>
                  <a:lnTo>
                    <a:pt x="213" y="82"/>
                  </a:lnTo>
                  <a:lnTo>
                    <a:pt x="211" y="82"/>
                  </a:lnTo>
                  <a:close/>
                  <a:moveTo>
                    <a:pt x="219" y="79"/>
                  </a:moveTo>
                  <a:lnTo>
                    <a:pt x="217" y="80"/>
                  </a:lnTo>
                  <a:lnTo>
                    <a:pt x="217" y="82"/>
                  </a:lnTo>
                  <a:lnTo>
                    <a:pt x="217" y="80"/>
                  </a:lnTo>
                  <a:lnTo>
                    <a:pt x="216" y="80"/>
                  </a:lnTo>
                  <a:lnTo>
                    <a:pt x="214" y="82"/>
                  </a:lnTo>
                  <a:lnTo>
                    <a:pt x="213" y="82"/>
                  </a:lnTo>
                  <a:lnTo>
                    <a:pt x="214" y="82"/>
                  </a:lnTo>
                  <a:lnTo>
                    <a:pt x="214" y="80"/>
                  </a:lnTo>
                  <a:lnTo>
                    <a:pt x="214" y="82"/>
                  </a:lnTo>
                  <a:lnTo>
                    <a:pt x="214" y="80"/>
                  </a:lnTo>
                  <a:lnTo>
                    <a:pt x="215" y="80"/>
                  </a:lnTo>
                  <a:lnTo>
                    <a:pt x="214" y="80"/>
                  </a:lnTo>
                  <a:lnTo>
                    <a:pt x="213" y="80"/>
                  </a:lnTo>
                  <a:lnTo>
                    <a:pt x="214" y="80"/>
                  </a:lnTo>
                  <a:lnTo>
                    <a:pt x="219" y="79"/>
                  </a:lnTo>
                  <a:close/>
                  <a:moveTo>
                    <a:pt x="122" y="4"/>
                  </a:moveTo>
                  <a:lnTo>
                    <a:pt x="123" y="4"/>
                  </a:lnTo>
                  <a:lnTo>
                    <a:pt x="124" y="5"/>
                  </a:lnTo>
                  <a:lnTo>
                    <a:pt x="124" y="7"/>
                  </a:lnTo>
                  <a:lnTo>
                    <a:pt x="125" y="8"/>
                  </a:lnTo>
                  <a:lnTo>
                    <a:pt x="127" y="9"/>
                  </a:lnTo>
                  <a:lnTo>
                    <a:pt x="128" y="10"/>
                  </a:lnTo>
                  <a:lnTo>
                    <a:pt x="128" y="11"/>
                  </a:lnTo>
                  <a:lnTo>
                    <a:pt x="128" y="12"/>
                  </a:lnTo>
                  <a:lnTo>
                    <a:pt x="129" y="13"/>
                  </a:lnTo>
                  <a:lnTo>
                    <a:pt x="131" y="13"/>
                  </a:lnTo>
                  <a:lnTo>
                    <a:pt x="132" y="13"/>
                  </a:lnTo>
                  <a:lnTo>
                    <a:pt x="133" y="13"/>
                  </a:lnTo>
                  <a:lnTo>
                    <a:pt x="134" y="15"/>
                  </a:lnTo>
                  <a:lnTo>
                    <a:pt x="136" y="15"/>
                  </a:lnTo>
                  <a:lnTo>
                    <a:pt x="136" y="16"/>
                  </a:lnTo>
                  <a:lnTo>
                    <a:pt x="137" y="16"/>
                  </a:lnTo>
                  <a:lnTo>
                    <a:pt x="139" y="19"/>
                  </a:lnTo>
                  <a:lnTo>
                    <a:pt x="140" y="19"/>
                  </a:lnTo>
                  <a:lnTo>
                    <a:pt x="140" y="18"/>
                  </a:lnTo>
                  <a:lnTo>
                    <a:pt x="141" y="18"/>
                  </a:lnTo>
                  <a:lnTo>
                    <a:pt x="142" y="18"/>
                  </a:lnTo>
                  <a:lnTo>
                    <a:pt x="144" y="18"/>
                  </a:lnTo>
                  <a:lnTo>
                    <a:pt x="145" y="17"/>
                  </a:lnTo>
                  <a:lnTo>
                    <a:pt x="145" y="16"/>
                  </a:lnTo>
                  <a:lnTo>
                    <a:pt x="148" y="16"/>
                  </a:lnTo>
                  <a:lnTo>
                    <a:pt x="149" y="16"/>
                  </a:lnTo>
                  <a:lnTo>
                    <a:pt x="151" y="17"/>
                  </a:lnTo>
                  <a:lnTo>
                    <a:pt x="153" y="17"/>
                  </a:lnTo>
                  <a:lnTo>
                    <a:pt x="153" y="19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4" y="21"/>
                  </a:lnTo>
                  <a:lnTo>
                    <a:pt x="155" y="21"/>
                  </a:lnTo>
                  <a:lnTo>
                    <a:pt x="156" y="21"/>
                  </a:lnTo>
                  <a:lnTo>
                    <a:pt x="162" y="20"/>
                  </a:lnTo>
                  <a:lnTo>
                    <a:pt x="163" y="19"/>
                  </a:lnTo>
                  <a:lnTo>
                    <a:pt x="163" y="18"/>
                  </a:lnTo>
                  <a:lnTo>
                    <a:pt x="164" y="19"/>
                  </a:lnTo>
                  <a:lnTo>
                    <a:pt x="166" y="19"/>
                  </a:lnTo>
                  <a:lnTo>
                    <a:pt x="166" y="20"/>
                  </a:lnTo>
                  <a:lnTo>
                    <a:pt x="167" y="20"/>
                  </a:lnTo>
                  <a:lnTo>
                    <a:pt x="167" y="21"/>
                  </a:lnTo>
                  <a:lnTo>
                    <a:pt x="168" y="21"/>
                  </a:lnTo>
                  <a:lnTo>
                    <a:pt x="168" y="20"/>
                  </a:lnTo>
                  <a:lnTo>
                    <a:pt x="170" y="20"/>
                  </a:lnTo>
                  <a:lnTo>
                    <a:pt x="170" y="21"/>
                  </a:lnTo>
                  <a:lnTo>
                    <a:pt x="171" y="23"/>
                  </a:lnTo>
                  <a:lnTo>
                    <a:pt x="172" y="24"/>
                  </a:lnTo>
                  <a:lnTo>
                    <a:pt x="173" y="24"/>
                  </a:lnTo>
                  <a:lnTo>
                    <a:pt x="174" y="24"/>
                  </a:lnTo>
                  <a:lnTo>
                    <a:pt x="174" y="25"/>
                  </a:lnTo>
                  <a:lnTo>
                    <a:pt x="173" y="25"/>
                  </a:lnTo>
                  <a:lnTo>
                    <a:pt x="173" y="26"/>
                  </a:lnTo>
                  <a:lnTo>
                    <a:pt x="172" y="26"/>
                  </a:lnTo>
                  <a:lnTo>
                    <a:pt x="172" y="27"/>
                  </a:lnTo>
                  <a:lnTo>
                    <a:pt x="172" y="28"/>
                  </a:lnTo>
                  <a:lnTo>
                    <a:pt x="171" y="29"/>
                  </a:lnTo>
                  <a:lnTo>
                    <a:pt x="171" y="30"/>
                  </a:lnTo>
                  <a:lnTo>
                    <a:pt x="170" y="33"/>
                  </a:lnTo>
                  <a:lnTo>
                    <a:pt x="168" y="33"/>
                  </a:lnTo>
                  <a:lnTo>
                    <a:pt x="167" y="32"/>
                  </a:lnTo>
                  <a:lnTo>
                    <a:pt x="167" y="30"/>
                  </a:lnTo>
                  <a:lnTo>
                    <a:pt x="166" y="32"/>
                  </a:lnTo>
                  <a:lnTo>
                    <a:pt x="166" y="33"/>
                  </a:lnTo>
                  <a:lnTo>
                    <a:pt x="165" y="36"/>
                  </a:lnTo>
                  <a:lnTo>
                    <a:pt x="165" y="37"/>
                  </a:lnTo>
                  <a:lnTo>
                    <a:pt x="164" y="37"/>
                  </a:lnTo>
                  <a:lnTo>
                    <a:pt x="164" y="38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1"/>
                  </a:lnTo>
                  <a:lnTo>
                    <a:pt x="165" y="42"/>
                  </a:lnTo>
                  <a:lnTo>
                    <a:pt x="166" y="43"/>
                  </a:lnTo>
                  <a:lnTo>
                    <a:pt x="167" y="43"/>
                  </a:lnTo>
                  <a:lnTo>
                    <a:pt x="168" y="43"/>
                  </a:lnTo>
                  <a:lnTo>
                    <a:pt x="168" y="44"/>
                  </a:lnTo>
                  <a:lnTo>
                    <a:pt x="170" y="46"/>
                  </a:lnTo>
                  <a:lnTo>
                    <a:pt x="170" y="48"/>
                  </a:lnTo>
                  <a:lnTo>
                    <a:pt x="168" y="48"/>
                  </a:lnTo>
                  <a:lnTo>
                    <a:pt x="168" y="49"/>
                  </a:lnTo>
                  <a:lnTo>
                    <a:pt x="170" y="50"/>
                  </a:lnTo>
                  <a:lnTo>
                    <a:pt x="170" y="51"/>
                  </a:lnTo>
                  <a:lnTo>
                    <a:pt x="170" y="52"/>
                  </a:lnTo>
                  <a:lnTo>
                    <a:pt x="170" y="53"/>
                  </a:lnTo>
                  <a:lnTo>
                    <a:pt x="170" y="54"/>
                  </a:lnTo>
                  <a:lnTo>
                    <a:pt x="168" y="55"/>
                  </a:lnTo>
                  <a:lnTo>
                    <a:pt x="168" y="57"/>
                  </a:lnTo>
                  <a:lnTo>
                    <a:pt x="170" y="57"/>
                  </a:lnTo>
                  <a:lnTo>
                    <a:pt x="170" y="58"/>
                  </a:lnTo>
                  <a:lnTo>
                    <a:pt x="171" y="57"/>
                  </a:lnTo>
                  <a:lnTo>
                    <a:pt x="172" y="55"/>
                  </a:lnTo>
                  <a:lnTo>
                    <a:pt x="173" y="55"/>
                  </a:lnTo>
                  <a:lnTo>
                    <a:pt x="173" y="57"/>
                  </a:lnTo>
                  <a:lnTo>
                    <a:pt x="174" y="57"/>
                  </a:lnTo>
                  <a:lnTo>
                    <a:pt x="176" y="57"/>
                  </a:lnTo>
                  <a:lnTo>
                    <a:pt x="177" y="58"/>
                  </a:lnTo>
                  <a:lnTo>
                    <a:pt x="179" y="59"/>
                  </a:lnTo>
                  <a:lnTo>
                    <a:pt x="180" y="59"/>
                  </a:lnTo>
                  <a:lnTo>
                    <a:pt x="181" y="58"/>
                  </a:lnTo>
                  <a:lnTo>
                    <a:pt x="182" y="58"/>
                  </a:lnTo>
                  <a:lnTo>
                    <a:pt x="182" y="59"/>
                  </a:lnTo>
                  <a:lnTo>
                    <a:pt x="183" y="59"/>
                  </a:lnTo>
                  <a:lnTo>
                    <a:pt x="183" y="60"/>
                  </a:lnTo>
                  <a:lnTo>
                    <a:pt x="182" y="61"/>
                  </a:lnTo>
                  <a:lnTo>
                    <a:pt x="181" y="62"/>
                  </a:lnTo>
                  <a:lnTo>
                    <a:pt x="182" y="63"/>
                  </a:lnTo>
                  <a:lnTo>
                    <a:pt x="183" y="63"/>
                  </a:lnTo>
                  <a:lnTo>
                    <a:pt x="184" y="63"/>
                  </a:lnTo>
                  <a:lnTo>
                    <a:pt x="185" y="65"/>
                  </a:lnTo>
                  <a:lnTo>
                    <a:pt x="189" y="67"/>
                  </a:lnTo>
                  <a:lnTo>
                    <a:pt x="190" y="68"/>
                  </a:lnTo>
                  <a:lnTo>
                    <a:pt x="191" y="67"/>
                  </a:lnTo>
                  <a:lnTo>
                    <a:pt x="192" y="67"/>
                  </a:lnTo>
                  <a:lnTo>
                    <a:pt x="193" y="68"/>
                  </a:lnTo>
                  <a:lnTo>
                    <a:pt x="194" y="71"/>
                  </a:lnTo>
                  <a:lnTo>
                    <a:pt x="196" y="71"/>
                  </a:lnTo>
                  <a:lnTo>
                    <a:pt x="197" y="70"/>
                  </a:lnTo>
                  <a:lnTo>
                    <a:pt x="198" y="69"/>
                  </a:lnTo>
                  <a:lnTo>
                    <a:pt x="199" y="70"/>
                  </a:lnTo>
                  <a:lnTo>
                    <a:pt x="199" y="71"/>
                  </a:lnTo>
                  <a:lnTo>
                    <a:pt x="199" y="72"/>
                  </a:lnTo>
                  <a:lnTo>
                    <a:pt x="200" y="72"/>
                  </a:lnTo>
                  <a:lnTo>
                    <a:pt x="201" y="72"/>
                  </a:lnTo>
                  <a:lnTo>
                    <a:pt x="201" y="71"/>
                  </a:lnTo>
                  <a:lnTo>
                    <a:pt x="202" y="71"/>
                  </a:lnTo>
                  <a:lnTo>
                    <a:pt x="203" y="71"/>
                  </a:lnTo>
                  <a:lnTo>
                    <a:pt x="205" y="71"/>
                  </a:lnTo>
                  <a:lnTo>
                    <a:pt x="207" y="71"/>
                  </a:lnTo>
                  <a:lnTo>
                    <a:pt x="208" y="70"/>
                  </a:lnTo>
                  <a:lnTo>
                    <a:pt x="209" y="69"/>
                  </a:lnTo>
                  <a:lnTo>
                    <a:pt x="210" y="69"/>
                  </a:lnTo>
                  <a:lnTo>
                    <a:pt x="213" y="70"/>
                  </a:lnTo>
                  <a:lnTo>
                    <a:pt x="214" y="71"/>
                  </a:lnTo>
                  <a:lnTo>
                    <a:pt x="214" y="72"/>
                  </a:lnTo>
                  <a:lnTo>
                    <a:pt x="215" y="72"/>
                  </a:lnTo>
                  <a:lnTo>
                    <a:pt x="216" y="75"/>
                  </a:lnTo>
                  <a:lnTo>
                    <a:pt x="217" y="75"/>
                  </a:lnTo>
                  <a:lnTo>
                    <a:pt x="218" y="76"/>
                  </a:lnTo>
                  <a:lnTo>
                    <a:pt x="218" y="77"/>
                  </a:lnTo>
                  <a:lnTo>
                    <a:pt x="217" y="77"/>
                  </a:lnTo>
                  <a:lnTo>
                    <a:pt x="216" y="78"/>
                  </a:lnTo>
                  <a:lnTo>
                    <a:pt x="216" y="77"/>
                  </a:lnTo>
                  <a:lnTo>
                    <a:pt x="216" y="76"/>
                  </a:lnTo>
                  <a:lnTo>
                    <a:pt x="216" y="75"/>
                  </a:lnTo>
                  <a:lnTo>
                    <a:pt x="215" y="75"/>
                  </a:lnTo>
                  <a:lnTo>
                    <a:pt x="214" y="75"/>
                  </a:lnTo>
                  <a:lnTo>
                    <a:pt x="214" y="76"/>
                  </a:lnTo>
                  <a:lnTo>
                    <a:pt x="213" y="76"/>
                  </a:lnTo>
                  <a:lnTo>
                    <a:pt x="213" y="75"/>
                  </a:lnTo>
                  <a:lnTo>
                    <a:pt x="213" y="76"/>
                  </a:lnTo>
                  <a:lnTo>
                    <a:pt x="211" y="76"/>
                  </a:lnTo>
                  <a:lnTo>
                    <a:pt x="211" y="75"/>
                  </a:lnTo>
                  <a:lnTo>
                    <a:pt x="210" y="75"/>
                  </a:lnTo>
                  <a:lnTo>
                    <a:pt x="210" y="76"/>
                  </a:lnTo>
                  <a:lnTo>
                    <a:pt x="211" y="76"/>
                  </a:lnTo>
                  <a:lnTo>
                    <a:pt x="211" y="77"/>
                  </a:lnTo>
                  <a:lnTo>
                    <a:pt x="210" y="76"/>
                  </a:lnTo>
                  <a:lnTo>
                    <a:pt x="211" y="77"/>
                  </a:lnTo>
                  <a:lnTo>
                    <a:pt x="210" y="77"/>
                  </a:lnTo>
                  <a:lnTo>
                    <a:pt x="210" y="78"/>
                  </a:lnTo>
                  <a:lnTo>
                    <a:pt x="209" y="79"/>
                  </a:lnTo>
                  <a:lnTo>
                    <a:pt x="208" y="79"/>
                  </a:lnTo>
                  <a:lnTo>
                    <a:pt x="207" y="79"/>
                  </a:lnTo>
                  <a:lnTo>
                    <a:pt x="207" y="80"/>
                  </a:lnTo>
                  <a:lnTo>
                    <a:pt x="206" y="80"/>
                  </a:lnTo>
                  <a:lnTo>
                    <a:pt x="206" y="82"/>
                  </a:lnTo>
                  <a:lnTo>
                    <a:pt x="205" y="83"/>
                  </a:lnTo>
                  <a:lnTo>
                    <a:pt x="206" y="83"/>
                  </a:lnTo>
                  <a:lnTo>
                    <a:pt x="205" y="83"/>
                  </a:lnTo>
                  <a:lnTo>
                    <a:pt x="205" y="84"/>
                  </a:lnTo>
                  <a:lnTo>
                    <a:pt x="203" y="84"/>
                  </a:lnTo>
                  <a:lnTo>
                    <a:pt x="202" y="84"/>
                  </a:lnTo>
                  <a:lnTo>
                    <a:pt x="202" y="83"/>
                  </a:lnTo>
                  <a:lnTo>
                    <a:pt x="201" y="82"/>
                  </a:lnTo>
                  <a:lnTo>
                    <a:pt x="201" y="83"/>
                  </a:lnTo>
                  <a:lnTo>
                    <a:pt x="201" y="84"/>
                  </a:lnTo>
                  <a:lnTo>
                    <a:pt x="202" y="84"/>
                  </a:lnTo>
                  <a:lnTo>
                    <a:pt x="201" y="84"/>
                  </a:lnTo>
                  <a:lnTo>
                    <a:pt x="200" y="84"/>
                  </a:lnTo>
                  <a:lnTo>
                    <a:pt x="199" y="84"/>
                  </a:lnTo>
                  <a:lnTo>
                    <a:pt x="199" y="83"/>
                  </a:lnTo>
                  <a:lnTo>
                    <a:pt x="197" y="83"/>
                  </a:lnTo>
                  <a:lnTo>
                    <a:pt x="198" y="84"/>
                  </a:lnTo>
                  <a:lnTo>
                    <a:pt x="198" y="85"/>
                  </a:lnTo>
                  <a:lnTo>
                    <a:pt x="197" y="85"/>
                  </a:lnTo>
                  <a:lnTo>
                    <a:pt x="196" y="85"/>
                  </a:lnTo>
                  <a:lnTo>
                    <a:pt x="196" y="86"/>
                  </a:lnTo>
                  <a:lnTo>
                    <a:pt x="196" y="87"/>
                  </a:lnTo>
                  <a:lnTo>
                    <a:pt x="194" y="88"/>
                  </a:lnTo>
                  <a:lnTo>
                    <a:pt x="196" y="88"/>
                  </a:lnTo>
                  <a:lnTo>
                    <a:pt x="197" y="88"/>
                  </a:lnTo>
                  <a:lnTo>
                    <a:pt x="196" y="91"/>
                  </a:lnTo>
                  <a:lnTo>
                    <a:pt x="196" y="92"/>
                  </a:lnTo>
                  <a:lnTo>
                    <a:pt x="196" y="93"/>
                  </a:lnTo>
                  <a:lnTo>
                    <a:pt x="194" y="93"/>
                  </a:lnTo>
                  <a:lnTo>
                    <a:pt x="196" y="93"/>
                  </a:lnTo>
                  <a:lnTo>
                    <a:pt x="196" y="94"/>
                  </a:lnTo>
                  <a:lnTo>
                    <a:pt x="196" y="95"/>
                  </a:lnTo>
                  <a:lnTo>
                    <a:pt x="194" y="95"/>
                  </a:lnTo>
                  <a:lnTo>
                    <a:pt x="193" y="95"/>
                  </a:lnTo>
                  <a:lnTo>
                    <a:pt x="192" y="95"/>
                  </a:lnTo>
                  <a:lnTo>
                    <a:pt x="192" y="96"/>
                  </a:lnTo>
                  <a:lnTo>
                    <a:pt x="192" y="95"/>
                  </a:lnTo>
                  <a:lnTo>
                    <a:pt x="191" y="95"/>
                  </a:lnTo>
                  <a:lnTo>
                    <a:pt x="190" y="96"/>
                  </a:lnTo>
                  <a:lnTo>
                    <a:pt x="189" y="97"/>
                  </a:lnTo>
                  <a:lnTo>
                    <a:pt x="189" y="99"/>
                  </a:lnTo>
                  <a:lnTo>
                    <a:pt x="188" y="99"/>
                  </a:lnTo>
                  <a:lnTo>
                    <a:pt x="187" y="97"/>
                  </a:lnTo>
                  <a:lnTo>
                    <a:pt x="185" y="97"/>
                  </a:lnTo>
                  <a:lnTo>
                    <a:pt x="184" y="97"/>
                  </a:lnTo>
                  <a:lnTo>
                    <a:pt x="185" y="95"/>
                  </a:lnTo>
                  <a:lnTo>
                    <a:pt x="188" y="94"/>
                  </a:lnTo>
                  <a:lnTo>
                    <a:pt x="187" y="94"/>
                  </a:lnTo>
                  <a:lnTo>
                    <a:pt x="185" y="95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4"/>
                  </a:lnTo>
                  <a:lnTo>
                    <a:pt x="184" y="94"/>
                  </a:lnTo>
                  <a:lnTo>
                    <a:pt x="184" y="95"/>
                  </a:lnTo>
                  <a:lnTo>
                    <a:pt x="184" y="94"/>
                  </a:lnTo>
                  <a:lnTo>
                    <a:pt x="184" y="95"/>
                  </a:lnTo>
                  <a:lnTo>
                    <a:pt x="183" y="95"/>
                  </a:lnTo>
                  <a:lnTo>
                    <a:pt x="183" y="96"/>
                  </a:lnTo>
                  <a:lnTo>
                    <a:pt x="183" y="95"/>
                  </a:lnTo>
                  <a:lnTo>
                    <a:pt x="183" y="94"/>
                  </a:lnTo>
                  <a:lnTo>
                    <a:pt x="183" y="95"/>
                  </a:lnTo>
                  <a:lnTo>
                    <a:pt x="183" y="96"/>
                  </a:lnTo>
                  <a:lnTo>
                    <a:pt x="182" y="95"/>
                  </a:lnTo>
                  <a:lnTo>
                    <a:pt x="183" y="96"/>
                  </a:lnTo>
                  <a:lnTo>
                    <a:pt x="182" y="97"/>
                  </a:lnTo>
                  <a:lnTo>
                    <a:pt x="181" y="97"/>
                  </a:lnTo>
                  <a:lnTo>
                    <a:pt x="180" y="97"/>
                  </a:lnTo>
                  <a:lnTo>
                    <a:pt x="179" y="97"/>
                  </a:lnTo>
                  <a:lnTo>
                    <a:pt x="179" y="96"/>
                  </a:lnTo>
                  <a:lnTo>
                    <a:pt x="177" y="96"/>
                  </a:lnTo>
                  <a:lnTo>
                    <a:pt x="176" y="96"/>
                  </a:lnTo>
                  <a:lnTo>
                    <a:pt x="177" y="97"/>
                  </a:lnTo>
                  <a:lnTo>
                    <a:pt x="179" y="99"/>
                  </a:lnTo>
                  <a:lnTo>
                    <a:pt x="180" y="99"/>
                  </a:lnTo>
                  <a:lnTo>
                    <a:pt x="180" y="100"/>
                  </a:lnTo>
                  <a:lnTo>
                    <a:pt x="179" y="100"/>
                  </a:lnTo>
                  <a:lnTo>
                    <a:pt x="177" y="99"/>
                  </a:lnTo>
                  <a:lnTo>
                    <a:pt x="177" y="100"/>
                  </a:lnTo>
                  <a:lnTo>
                    <a:pt x="177" y="101"/>
                  </a:lnTo>
                  <a:lnTo>
                    <a:pt x="176" y="100"/>
                  </a:lnTo>
                  <a:lnTo>
                    <a:pt x="175" y="99"/>
                  </a:lnTo>
                  <a:lnTo>
                    <a:pt x="174" y="99"/>
                  </a:lnTo>
                  <a:lnTo>
                    <a:pt x="173" y="97"/>
                  </a:lnTo>
                  <a:lnTo>
                    <a:pt x="174" y="97"/>
                  </a:lnTo>
                  <a:lnTo>
                    <a:pt x="175" y="97"/>
                  </a:lnTo>
                  <a:lnTo>
                    <a:pt x="175" y="96"/>
                  </a:lnTo>
                  <a:lnTo>
                    <a:pt x="174" y="96"/>
                  </a:lnTo>
                  <a:lnTo>
                    <a:pt x="174" y="95"/>
                  </a:lnTo>
                  <a:lnTo>
                    <a:pt x="175" y="95"/>
                  </a:lnTo>
                  <a:lnTo>
                    <a:pt x="174" y="95"/>
                  </a:lnTo>
                  <a:lnTo>
                    <a:pt x="173" y="95"/>
                  </a:lnTo>
                  <a:lnTo>
                    <a:pt x="172" y="94"/>
                  </a:lnTo>
                  <a:lnTo>
                    <a:pt x="171" y="95"/>
                  </a:lnTo>
                  <a:lnTo>
                    <a:pt x="172" y="95"/>
                  </a:lnTo>
                  <a:lnTo>
                    <a:pt x="170" y="95"/>
                  </a:lnTo>
                  <a:lnTo>
                    <a:pt x="168" y="95"/>
                  </a:lnTo>
                  <a:lnTo>
                    <a:pt x="170" y="95"/>
                  </a:lnTo>
                  <a:lnTo>
                    <a:pt x="170" y="96"/>
                  </a:lnTo>
                  <a:lnTo>
                    <a:pt x="170" y="95"/>
                  </a:lnTo>
                  <a:lnTo>
                    <a:pt x="170" y="96"/>
                  </a:lnTo>
                  <a:lnTo>
                    <a:pt x="170" y="97"/>
                  </a:lnTo>
                  <a:lnTo>
                    <a:pt x="171" y="97"/>
                  </a:lnTo>
                  <a:lnTo>
                    <a:pt x="172" y="99"/>
                  </a:lnTo>
                  <a:lnTo>
                    <a:pt x="173" y="99"/>
                  </a:lnTo>
                  <a:lnTo>
                    <a:pt x="173" y="100"/>
                  </a:lnTo>
                  <a:lnTo>
                    <a:pt x="172" y="101"/>
                  </a:lnTo>
                  <a:lnTo>
                    <a:pt x="172" y="100"/>
                  </a:lnTo>
                  <a:lnTo>
                    <a:pt x="171" y="101"/>
                  </a:lnTo>
                  <a:lnTo>
                    <a:pt x="172" y="101"/>
                  </a:lnTo>
                  <a:lnTo>
                    <a:pt x="172" y="102"/>
                  </a:lnTo>
                  <a:lnTo>
                    <a:pt x="173" y="103"/>
                  </a:lnTo>
                  <a:lnTo>
                    <a:pt x="172" y="104"/>
                  </a:lnTo>
                  <a:lnTo>
                    <a:pt x="172" y="103"/>
                  </a:lnTo>
                  <a:lnTo>
                    <a:pt x="172" y="104"/>
                  </a:lnTo>
                  <a:lnTo>
                    <a:pt x="172" y="105"/>
                  </a:lnTo>
                  <a:lnTo>
                    <a:pt x="173" y="105"/>
                  </a:lnTo>
                  <a:lnTo>
                    <a:pt x="173" y="107"/>
                  </a:lnTo>
                  <a:lnTo>
                    <a:pt x="174" y="105"/>
                  </a:lnTo>
                  <a:lnTo>
                    <a:pt x="174" y="107"/>
                  </a:lnTo>
                  <a:lnTo>
                    <a:pt x="174" y="109"/>
                  </a:lnTo>
                  <a:lnTo>
                    <a:pt x="174" y="108"/>
                  </a:lnTo>
                  <a:lnTo>
                    <a:pt x="173" y="108"/>
                  </a:lnTo>
                  <a:lnTo>
                    <a:pt x="172" y="108"/>
                  </a:lnTo>
                  <a:lnTo>
                    <a:pt x="171" y="108"/>
                  </a:lnTo>
                  <a:lnTo>
                    <a:pt x="170" y="108"/>
                  </a:lnTo>
                  <a:lnTo>
                    <a:pt x="171" y="109"/>
                  </a:lnTo>
                  <a:lnTo>
                    <a:pt x="170" y="110"/>
                  </a:lnTo>
                  <a:lnTo>
                    <a:pt x="168" y="110"/>
                  </a:lnTo>
                  <a:lnTo>
                    <a:pt x="168" y="111"/>
                  </a:lnTo>
                  <a:lnTo>
                    <a:pt x="167" y="111"/>
                  </a:lnTo>
                  <a:lnTo>
                    <a:pt x="167" y="110"/>
                  </a:lnTo>
                  <a:lnTo>
                    <a:pt x="166" y="109"/>
                  </a:lnTo>
                  <a:lnTo>
                    <a:pt x="166" y="110"/>
                  </a:lnTo>
                  <a:lnTo>
                    <a:pt x="167" y="110"/>
                  </a:lnTo>
                  <a:lnTo>
                    <a:pt x="167" y="111"/>
                  </a:lnTo>
                  <a:lnTo>
                    <a:pt x="168" y="111"/>
                  </a:lnTo>
                  <a:lnTo>
                    <a:pt x="168" y="112"/>
                  </a:lnTo>
                  <a:lnTo>
                    <a:pt x="167" y="112"/>
                  </a:lnTo>
                  <a:lnTo>
                    <a:pt x="166" y="113"/>
                  </a:lnTo>
                  <a:lnTo>
                    <a:pt x="164" y="115"/>
                  </a:lnTo>
                  <a:lnTo>
                    <a:pt x="165" y="115"/>
                  </a:lnTo>
                  <a:lnTo>
                    <a:pt x="166" y="113"/>
                  </a:lnTo>
                  <a:lnTo>
                    <a:pt x="166" y="115"/>
                  </a:lnTo>
                  <a:lnTo>
                    <a:pt x="166" y="116"/>
                  </a:lnTo>
                  <a:lnTo>
                    <a:pt x="166" y="117"/>
                  </a:lnTo>
                  <a:lnTo>
                    <a:pt x="165" y="117"/>
                  </a:lnTo>
                  <a:lnTo>
                    <a:pt x="164" y="118"/>
                  </a:lnTo>
                  <a:lnTo>
                    <a:pt x="165" y="118"/>
                  </a:lnTo>
                  <a:lnTo>
                    <a:pt x="166" y="118"/>
                  </a:lnTo>
                  <a:lnTo>
                    <a:pt x="167" y="118"/>
                  </a:lnTo>
                  <a:lnTo>
                    <a:pt x="166" y="119"/>
                  </a:lnTo>
                  <a:lnTo>
                    <a:pt x="166" y="120"/>
                  </a:lnTo>
                  <a:lnTo>
                    <a:pt x="166" y="121"/>
                  </a:lnTo>
                  <a:lnTo>
                    <a:pt x="166" y="120"/>
                  </a:lnTo>
                  <a:lnTo>
                    <a:pt x="165" y="120"/>
                  </a:lnTo>
                  <a:lnTo>
                    <a:pt x="166" y="121"/>
                  </a:lnTo>
                  <a:lnTo>
                    <a:pt x="166" y="122"/>
                  </a:lnTo>
                  <a:lnTo>
                    <a:pt x="166" y="124"/>
                  </a:lnTo>
                  <a:lnTo>
                    <a:pt x="166" y="125"/>
                  </a:lnTo>
                  <a:lnTo>
                    <a:pt x="165" y="125"/>
                  </a:lnTo>
                  <a:lnTo>
                    <a:pt x="165" y="124"/>
                  </a:lnTo>
                  <a:lnTo>
                    <a:pt x="164" y="124"/>
                  </a:lnTo>
                  <a:lnTo>
                    <a:pt x="163" y="124"/>
                  </a:lnTo>
                  <a:lnTo>
                    <a:pt x="164" y="124"/>
                  </a:lnTo>
                  <a:lnTo>
                    <a:pt x="165" y="124"/>
                  </a:lnTo>
                  <a:lnTo>
                    <a:pt x="165" y="125"/>
                  </a:lnTo>
                  <a:lnTo>
                    <a:pt x="166" y="125"/>
                  </a:lnTo>
                  <a:lnTo>
                    <a:pt x="166" y="126"/>
                  </a:lnTo>
                  <a:lnTo>
                    <a:pt x="165" y="127"/>
                  </a:lnTo>
                  <a:lnTo>
                    <a:pt x="164" y="127"/>
                  </a:lnTo>
                  <a:lnTo>
                    <a:pt x="163" y="127"/>
                  </a:lnTo>
                  <a:lnTo>
                    <a:pt x="162" y="127"/>
                  </a:lnTo>
                  <a:lnTo>
                    <a:pt x="159" y="127"/>
                  </a:lnTo>
                  <a:lnTo>
                    <a:pt x="158" y="127"/>
                  </a:lnTo>
                  <a:lnTo>
                    <a:pt x="159" y="128"/>
                  </a:lnTo>
                  <a:lnTo>
                    <a:pt x="158" y="128"/>
                  </a:lnTo>
                  <a:lnTo>
                    <a:pt x="157" y="129"/>
                  </a:lnTo>
                  <a:lnTo>
                    <a:pt x="156" y="132"/>
                  </a:lnTo>
                  <a:lnTo>
                    <a:pt x="155" y="132"/>
                  </a:lnTo>
                  <a:lnTo>
                    <a:pt x="154" y="133"/>
                  </a:lnTo>
                  <a:lnTo>
                    <a:pt x="154" y="134"/>
                  </a:lnTo>
                  <a:lnTo>
                    <a:pt x="153" y="135"/>
                  </a:lnTo>
                  <a:lnTo>
                    <a:pt x="151" y="135"/>
                  </a:lnTo>
                  <a:lnTo>
                    <a:pt x="153" y="134"/>
                  </a:lnTo>
                  <a:lnTo>
                    <a:pt x="151" y="134"/>
                  </a:lnTo>
                  <a:lnTo>
                    <a:pt x="151" y="135"/>
                  </a:lnTo>
                  <a:lnTo>
                    <a:pt x="151" y="136"/>
                  </a:lnTo>
                  <a:lnTo>
                    <a:pt x="150" y="136"/>
                  </a:lnTo>
                  <a:lnTo>
                    <a:pt x="149" y="136"/>
                  </a:lnTo>
                  <a:lnTo>
                    <a:pt x="148" y="137"/>
                  </a:lnTo>
                  <a:lnTo>
                    <a:pt x="148" y="136"/>
                  </a:lnTo>
                  <a:lnTo>
                    <a:pt x="149" y="135"/>
                  </a:lnTo>
                  <a:lnTo>
                    <a:pt x="149" y="134"/>
                  </a:lnTo>
                  <a:lnTo>
                    <a:pt x="148" y="134"/>
                  </a:lnTo>
                  <a:lnTo>
                    <a:pt x="148" y="135"/>
                  </a:lnTo>
                  <a:lnTo>
                    <a:pt x="148" y="137"/>
                  </a:lnTo>
                  <a:lnTo>
                    <a:pt x="147" y="137"/>
                  </a:lnTo>
                  <a:lnTo>
                    <a:pt x="147" y="136"/>
                  </a:lnTo>
                  <a:lnTo>
                    <a:pt x="146" y="136"/>
                  </a:lnTo>
                  <a:lnTo>
                    <a:pt x="145" y="137"/>
                  </a:lnTo>
                  <a:lnTo>
                    <a:pt x="144" y="138"/>
                  </a:lnTo>
                  <a:lnTo>
                    <a:pt x="142" y="140"/>
                  </a:lnTo>
                  <a:lnTo>
                    <a:pt x="144" y="141"/>
                  </a:lnTo>
                  <a:lnTo>
                    <a:pt x="142" y="142"/>
                  </a:lnTo>
                  <a:lnTo>
                    <a:pt x="142" y="143"/>
                  </a:lnTo>
                  <a:lnTo>
                    <a:pt x="142" y="144"/>
                  </a:lnTo>
                  <a:lnTo>
                    <a:pt x="141" y="143"/>
                  </a:lnTo>
                  <a:lnTo>
                    <a:pt x="141" y="144"/>
                  </a:lnTo>
                  <a:lnTo>
                    <a:pt x="140" y="145"/>
                  </a:lnTo>
                  <a:lnTo>
                    <a:pt x="141" y="144"/>
                  </a:lnTo>
                  <a:lnTo>
                    <a:pt x="142" y="144"/>
                  </a:lnTo>
                  <a:lnTo>
                    <a:pt x="141" y="145"/>
                  </a:lnTo>
                  <a:lnTo>
                    <a:pt x="141" y="146"/>
                  </a:lnTo>
                  <a:lnTo>
                    <a:pt x="140" y="146"/>
                  </a:lnTo>
                  <a:lnTo>
                    <a:pt x="139" y="147"/>
                  </a:lnTo>
                  <a:lnTo>
                    <a:pt x="139" y="150"/>
                  </a:lnTo>
                  <a:lnTo>
                    <a:pt x="138" y="150"/>
                  </a:lnTo>
                  <a:lnTo>
                    <a:pt x="138" y="151"/>
                  </a:lnTo>
                  <a:lnTo>
                    <a:pt x="138" y="152"/>
                  </a:lnTo>
                  <a:lnTo>
                    <a:pt x="138" y="151"/>
                  </a:lnTo>
                  <a:lnTo>
                    <a:pt x="137" y="151"/>
                  </a:lnTo>
                  <a:lnTo>
                    <a:pt x="137" y="152"/>
                  </a:lnTo>
                  <a:lnTo>
                    <a:pt x="137" y="151"/>
                  </a:lnTo>
                  <a:lnTo>
                    <a:pt x="138" y="151"/>
                  </a:lnTo>
                  <a:lnTo>
                    <a:pt x="138" y="152"/>
                  </a:lnTo>
                  <a:lnTo>
                    <a:pt x="138" y="154"/>
                  </a:lnTo>
                  <a:lnTo>
                    <a:pt x="138" y="157"/>
                  </a:lnTo>
                  <a:lnTo>
                    <a:pt x="138" y="159"/>
                  </a:lnTo>
                  <a:lnTo>
                    <a:pt x="137" y="158"/>
                  </a:lnTo>
                  <a:lnTo>
                    <a:pt x="137" y="159"/>
                  </a:lnTo>
                  <a:lnTo>
                    <a:pt x="136" y="159"/>
                  </a:lnTo>
                  <a:lnTo>
                    <a:pt x="137" y="160"/>
                  </a:lnTo>
                  <a:lnTo>
                    <a:pt x="137" y="161"/>
                  </a:lnTo>
                  <a:lnTo>
                    <a:pt x="138" y="162"/>
                  </a:lnTo>
                  <a:lnTo>
                    <a:pt x="138" y="163"/>
                  </a:lnTo>
                  <a:lnTo>
                    <a:pt x="137" y="162"/>
                  </a:lnTo>
                  <a:lnTo>
                    <a:pt x="137" y="163"/>
                  </a:lnTo>
                  <a:lnTo>
                    <a:pt x="138" y="163"/>
                  </a:lnTo>
                  <a:lnTo>
                    <a:pt x="138" y="164"/>
                  </a:lnTo>
                  <a:lnTo>
                    <a:pt x="137" y="164"/>
                  </a:lnTo>
                  <a:lnTo>
                    <a:pt x="136" y="166"/>
                  </a:lnTo>
                  <a:lnTo>
                    <a:pt x="134" y="169"/>
                  </a:lnTo>
                  <a:lnTo>
                    <a:pt x="134" y="170"/>
                  </a:lnTo>
                  <a:lnTo>
                    <a:pt x="134" y="171"/>
                  </a:lnTo>
                  <a:lnTo>
                    <a:pt x="133" y="171"/>
                  </a:lnTo>
                  <a:lnTo>
                    <a:pt x="133" y="172"/>
                  </a:lnTo>
                  <a:lnTo>
                    <a:pt x="132" y="171"/>
                  </a:lnTo>
                  <a:lnTo>
                    <a:pt x="131" y="172"/>
                  </a:lnTo>
                  <a:lnTo>
                    <a:pt x="131" y="174"/>
                  </a:lnTo>
                  <a:lnTo>
                    <a:pt x="130" y="176"/>
                  </a:lnTo>
                  <a:lnTo>
                    <a:pt x="131" y="177"/>
                  </a:lnTo>
                  <a:lnTo>
                    <a:pt x="131" y="178"/>
                  </a:lnTo>
                  <a:lnTo>
                    <a:pt x="131" y="179"/>
                  </a:lnTo>
                  <a:lnTo>
                    <a:pt x="132" y="180"/>
                  </a:lnTo>
                  <a:lnTo>
                    <a:pt x="133" y="180"/>
                  </a:lnTo>
                  <a:lnTo>
                    <a:pt x="134" y="182"/>
                  </a:lnTo>
                  <a:lnTo>
                    <a:pt x="133" y="182"/>
                  </a:lnTo>
                  <a:lnTo>
                    <a:pt x="132" y="182"/>
                  </a:lnTo>
                  <a:lnTo>
                    <a:pt x="133" y="182"/>
                  </a:lnTo>
                  <a:lnTo>
                    <a:pt x="133" y="183"/>
                  </a:lnTo>
                  <a:lnTo>
                    <a:pt x="134" y="183"/>
                  </a:lnTo>
                  <a:lnTo>
                    <a:pt x="136" y="184"/>
                  </a:lnTo>
                  <a:lnTo>
                    <a:pt x="136" y="186"/>
                  </a:lnTo>
                  <a:lnTo>
                    <a:pt x="136" y="187"/>
                  </a:lnTo>
                  <a:lnTo>
                    <a:pt x="136" y="188"/>
                  </a:lnTo>
                  <a:lnTo>
                    <a:pt x="136" y="187"/>
                  </a:lnTo>
                  <a:lnTo>
                    <a:pt x="136" y="185"/>
                  </a:lnTo>
                  <a:lnTo>
                    <a:pt x="137" y="185"/>
                  </a:lnTo>
                  <a:lnTo>
                    <a:pt x="137" y="186"/>
                  </a:lnTo>
                  <a:lnTo>
                    <a:pt x="137" y="187"/>
                  </a:lnTo>
                  <a:lnTo>
                    <a:pt x="137" y="188"/>
                  </a:lnTo>
                  <a:lnTo>
                    <a:pt x="138" y="192"/>
                  </a:lnTo>
                  <a:lnTo>
                    <a:pt x="140" y="194"/>
                  </a:lnTo>
                  <a:lnTo>
                    <a:pt x="141" y="196"/>
                  </a:lnTo>
                  <a:lnTo>
                    <a:pt x="142" y="196"/>
                  </a:lnTo>
                  <a:lnTo>
                    <a:pt x="144" y="197"/>
                  </a:lnTo>
                  <a:lnTo>
                    <a:pt x="144" y="199"/>
                  </a:lnTo>
                  <a:lnTo>
                    <a:pt x="145" y="200"/>
                  </a:lnTo>
                  <a:lnTo>
                    <a:pt x="146" y="202"/>
                  </a:lnTo>
                  <a:lnTo>
                    <a:pt x="148" y="203"/>
                  </a:lnTo>
                  <a:lnTo>
                    <a:pt x="149" y="204"/>
                  </a:lnTo>
                  <a:lnTo>
                    <a:pt x="148" y="204"/>
                  </a:lnTo>
                  <a:lnTo>
                    <a:pt x="149" y="204"/>
                  </a:lnTo>
                  <a:lnTo>
                    <a:pt x="150" y="204"/>
                  </a:lnTo>
                  <a:lnTo>
                    <a:pt x="151" y="204"/>
                  </a:lnTo>
                  <a:lnTo>
                    <a:pt x="154" y="207"/>
                  </a:lnTo>
                  <a:lnTo>
                    <a:pt x="155" y="207"/>
                  </a:lnTo>
                  <a:lnTo>
                    <a:pt x="156" y="208"/>
                  </a:lnTo>
                  <a:lnTo>
                    <a:pt x="157" y="209"/>
                  </a:lnTo>
                  <a:lnTo>
                    <a:pt x="157" y="210"/>
                  </a:lnTo>
                  <a:lnTo>
                    <a:pt x="158" y="210"/>
                  </a:lnTo>
                  <a:lnTo>
                    <a:pt x="157" y="210"/>
                  </a:lnTo>
                  <a:lnTo>
                    <a:pt x="156" y="210"/>
                  </a:lnTo>
                  <a:lnTo>
                    <a:pt x="156" y="211"/>
                  </a:lnTo>
                  <a:lnTo>
                    <a:pt x="157" y="211"/>
                  </a:lnTo>
                  <a:lnTo>
                    <a:pt x="157" y="212"/>
                  </a:lnTo>
                  <a:lnTo>
                    <a:pt x="157" y="211"/>
                  </a:lnTo>
                  <a:lnTo>
                    <a:pt x="158" y="211"/>
                  </a:lnTo>
                  <a:lnTo>
                    <a:pt x="158" y="210"/>
                  </a:lnTo>
                  <a:lnTo>
                    <a:pt x="158" y="211"/>
                  </a:lnTo>
                  <a:lnTo>
                    <a:pt x="159" y="211"/>
                  </a:lnTo>
                  <a:lnTo>
                    <a:pt x="159" y="210"/>
                  </a:lnTo>
                  <a:lnTo>
                    <a:pt x="160" y="210"/>
                  </a:lnTo>
                  <a:lnTo>
                    <a:pt x="160" y="211"/>
                  </a:lnTo>
                  <a:lnTo>
                    <a:pt x="160" y="212"/>
                  </a:lnTo>
                  <a:lnTo>
                    <a:pt x="164" y="217"/>
                  </a:lnTo>
                  <a:lnTo>
                    <a:pt x="164" y="218"/>
                  </a:lnTo>
                  <a:lnTo>
                    <a:pt x="163" y="218"/>
                  </a:lnTo>
                  <a:lnTo>
                    <a:pt x="162" y="219"/>
                  </a:lnTo>
                  <a:lnTo>
                    <a:pt x="160" y="219"/>
                  </a:lnTo>
                  <a:lnTo>
                    <a:pt x="162" y="220"/>
                  </a:lnTo>
                  <a:lnTo>
                    <a:pt x="162" y="221"/>
                  </a:lnTo>
                  <a:lnTo>
                    <a:pt x="162" y="222"/>
                  </a:lnTo>
                  <a:lnTo>
                    <a:pt x="162" y="225"/>
                  </a:lnTo>
                  <a:lnTo>
                    <a:pt x="163" y="225"/>
                  </a:lnTo>
                  <a:lnTo>
                    <a:pt x="163" y="226"/>
                  </a:lnTo>
                  <a:lnTo>
                    <a:pt x="162" y="226"/>
                  </a:lnTo>
                  <a:lnTo>
                    <a:pt x="160" y="225"/>
                  </a:lnTo>
                  <a:lnTo>
                    <a:pt x="159" y="225"/>
                  </a:lnTo>
                  <a:lnTo>
                    <a:pt x="158" y="224"/>
                  </a:lnTo>
                  <a:lnTo>
                    <a:pt x="156" y="224"/>
                  </a:lnTo>
                  <a:lnTo>
                    <a:pt x="155" y="224"/>
                  </a:lnTo>
                  <a:lnTo>
                    <a:pt x="156" y="224"/>
                  </a:lnTo>
                  <a:lnTo>
                    <a:pt x="157" y="225"/>
                  </a:lnTo>
                  <a:lnTo>
                    <a:pt x="158" y="225"/>
                  </a:lnTo>
                  <a:lnTo>
                    <a:pt x="160" y="225"/>
                  </a:lnTo>
                  <a:lnTo>
                    <a:pt x="160" y="226"/>
                  </a:lnTo>
                  <a:lnTo>
                    <a:pt x="159" y="225"/>
                  </a:lnTo>
                  <a:lnTo>
                    <a:pt x="159" y="226"/>
                  </a:lnTo>
                  <a:lnTo>
                    <a:pt x="158" y="227"/>
                  </a:lnTo>
                  <a:lnTo>
                    <a:pt x="159" y="227"/>
                  </a:lnTo>
                  <a:lnTo>
                    <a:pt x="159" y="226"/>
                  </a:lnTo>
                  <a:lnTo>
                    <a:pt x="160" y="226"/>
                  </a:lnTo>
                  <a:lnTo>
                    <a:pt x="162" y="226"/>
                  </a:lnTo>
                  <a:lnTo>
                    <a:pt x="163" y="227"/>
                  </a:lnTo>
                  <a:lnTo>
                    <a:pt x="164" y="227"/>
                  </a:lnTo>
                  <a:lnTo>
                    <a:pt x="164" y="228"/>
                  </a:lnTo>
                  <a:lnTo>
                    <a:pt x="165" y="229"/>
                  </a:lnTo>
                  <a:lnTo>
                    <a:pt x="166" y="230"/>
                  </a:lnTo>
                  <a:lnTo>
                    <a:pt x="167" y="234"/>
                  </a:lnTo>
                  <a:lnTo>
                    <a:pt x="168" y="235"/>
                  </a:lnTo>
                  <a:lnTo>
                    <a:pt x="170" y="236"/>
                  </a:lnTo>
                  <a:lnTo>
                    <a:pt x="170" y="237"/>
                  </a:lnTo>
                  <a:lnTo>
                    <a:pt x="173" y="241"/>
                  </a:lnTo>
                  <a:lnTo>
                    <a:pt x="180" y="246"/>
                  </a:lnTo>
                  <a:lnTo>
                    <a:pt x="182" y="247"/>
                  </a:lnTo>
                  <a:lnTo>
                    <a:pt x="187" y="251"/>
                  </a:lnTo>
                  <a:lnTo>
                    <a:pt x="187" y="252"/>
                  </a:lnTo>
                  <a:lnTo>
                    <a:pt x="187" y="253"/>
                  </a:lnTo>
                  <a:lnTo>
                    <a:pt x="189" y="256"/>
                  </a:lnTo>
                  <a:lnTo>
                    <a:pt x="190" y="256"/>
                  </a:lnTo>
                  <a:lnTo>
                    <a:pt x="189" y="258"/>
                  </a:lnTo>
                  <a:lnTo>
                    <a:pt x="188" y="259"/>
                  </a:lnTo>
                  <a:lnTo>
                    <a:pt x="189" y="259"/>
                  </a:lnTo>
                  <a:lnTo>
                    <a:pt x="189" y="258"/>
                  </a:lnTo>
                  <a:lnTo>
                    <a:pt x="190" y="258"/>
                  </a:lnTo>
                  <a:lnTo>
                    <a:pt x="191" y="258"/>
                  </a:lnTo>
                  <a:lnTo>
                    <a:pt x="191" y="259"/>
                  </a:lnTo>
                  <a:lnTo>
                    <a:pt x="196" y="262"/>
                  </a:lnTo>
                  <a:lnTo>
                    <a:pt x="197" y="263"/>
                  </a:lnTo>
                  <a:lnTo>
                    <a:pt x="200" y="266"/>
                  </a:lnTo>
                  <a:lnTo>
                    <a:pt x="205" y="269"/>
                  </a:lnTo>
                  <a:lnTo>
                    <a:pt x="206" y="270"/>
                  </a:lnTo>
                  <a:lnTo>
                    <a:pt x="203" y="270"/>
                  </a:lnTo>
                  <a:lnTo>
                    <a:pt x="199" y="268"/>
                  </a:lnTo>
                  <a:lnTo>
                    <a:pt x="198" y="268"/>
                  </a:lnTo>
                  <a:lnTo>
                    <a:pt x="201" y="269"/>
                  </a:lnTo>
                  <a:lnTo>
                    <a:pt x="202" y="269"/>
                  </a:lnTo>
                  <a:lnTo>
                    <a:pt x="202" y="270"/>
                  </a:lnTo>
                  <a:lnTo>
                    <a:pt x="203" y="270"/>
                  </a:lnTo>
                  <a:lnTo>
                    <a:pt x="205" y="270"/>
                  </a:lnTo>
                  <a:lnTo>
                    <a:pt x="206" y="271"/>
                  </a:lnTo>
                  <a:lnTo>
                    <a:pt x="205" y="271"/>
                  </a:lnTo>
                  <a:lnTo>
                    <a:pt x="206" y="271"/>
                  </a:lnTo>
                  <a:lnTo>
                    <a:pt x="207" y="271"/>
                  </a:lnTo>
                  <a:lnTo>
                    <a:pt x="206" y="271"/>
                  </a:lnTo>
                  <a:lnTo>
                    <a:pt x="206" y="272"/>
                  </a:lnTo>
                  <a:lnTo>
                    <a:pt x="207" y="272"/>
                  </a:lnTo>
                  <a:lnTo>
                    <a:pt x="207" y="274"/>
                  </a:lnTo>
                  <a:lnTo>
                    <a:pt x="207" y="272"/>
                  </a:lnTo>
                  <a:lnTo>
                    <a:pt x="208" y="272"/>
                  </a:lnTo>
                  <a:lnTo>
                    <a:pt x="208" y="274"/>
                  </a:lnTo>
                  <a:lnTo>
                    <a:pt x="209" y="275"/>
                  </a:lnTo>
                  <a:lnTo>
                    <a:pt x="210" y="275"/>
                  </a:lnTo>
                  <a:lnTo>
                    <a:pt x="211" y="276"/>
                  </a:lnTo>
                  <a:lnTo>
                    <a:pt x="211" y="277"/>
                  </a:lnTo>
                  <a:lnTo>
                    <a:pt x="213" y="278"/>
                  </a:lnTo>
                  <a:lnTo>
                    <a:pt x="211" y="278"/>
                  </a:lnTo>
                  <a:lnTo>
                    <a:pt x="211" y="280"/>
                  </a:lnTo>
                  <a:lnTo>
                    <a:pt x="213" y="280"/>
                  </a:lnTo>
                  <a:lnTo>
                    <a:pt x="214" y="281"/>
                  </a:lnTo>
                  <a:lnTo>
                    <a:pt x="215" y="281"/>
                  </a:lnTo>
                  <a:lnTo>
                    <a:pt x="217" y="280"/>
                  </a:lnTo>
                  <a:lnTo>
                    <a:pt x="216" y="279"/>
                  </a:lnTo>
                  <a:lnTo>
                    <a:pt x="217" y="279"/>
                  </a:lnTo>
                  <a:lnTo>
                    <a:pt x="218" y="280"/>
                  </a:lnTo>
                  <a:lnTo>
                    <a:pt x="219" y="280"/>
                  </a:lnTo>
                  <a:lnTo>
                    <a:pt x="220" y="279"/>
                  </a:lnTo>
                  <a:lnTo>
                    <a:pt x="220" y="280"/>
                  </a:lnTo>
                  <a:lnTo>
                    <a:pt x="222" y="281"/>
                  </a:lnTo>
                  <a:lnTo>
                    <a:pt x="223" y="284"/>
                  </a:lnTo>
                  <a:lnTo>
                    <a:pt x="222" y="283"/>
                  </a:lnTo>
                  <a:lnTo>
                    <a:pt x="220" y="283"/>
                  </a:lnTo>
                  <a:lnTo>
                    <a:pt x="220" y="284"/>
                  </a:lnTo>
                  <a:lnTo>
                    <a:pt x="222" y="284"/>
                  </a:lnTo>
                  <a:lnTo>
                    <a:pt x="223" y="284"/>
                  </a:lnTo>
                  <a:lnTo>
                    <a:pt x="224" y="284"/>
                  </a:lnTo>
                  <a:lnTo>
                    <a:pt x="225" y="284"/>
                  </a:lnTo>
                  <a:lnTo>
                    <a:pt x="226" y="285"/>
                  </a:lnTo>
                  <a:lnTo>
                    <a:pt x="226" y="284"/>
                  </a:lnTo>
                  <a:lnTo>
                    <a:pt x="226" y="285"/>
                  </a:lnTo>
                  <a:lnTo>
                    <a:pt x="225" y="286"/>
                  </a:lnTo>
                  <a:lnTo>
                    <a:pt x="224" y="287"/>
                  </a:lnTo>
                  <a:lnTo>
                    <a:pt x="224" y="288"/>
                  </a:lnTo>
                  <a:lnTo>
                    <a:pt x="225" y="288"/>
                  </a:lnTo>
                  <a:lnTo>
                    <a:pt x="226" y="289"/>
                  </a:lnTo>
                  <a:lnTo>
                    <a:pt x="227" y="289"/>
                  </a:lnTo>
                  <a:lnTo>
                    <a:pt x="228" y="291"/>
                  </a:lnTo>
                  <a:lnTo>
                    <a:pt x="227" y="292"/>
                  </a:lnTo>
                  <a:lnTo>
                    <a:pt x="227" y="293"/>
                  </a:lnTo>
                  <a:lnTo>
                    <a:pt x="226" y="293"/>
                  </a:lnTo>
                  <a:lnTo>
                    <a:pt x="227" y="293"/>
                  </a:lnTo>
                  <a:lnTo>
                    <a:pt x="227" y="292"/>
                  </a:lnTo>
                  <a:lnTo>
                    <a:pt x="228" y="292"/>
                  </a:lnTo>
                  <a:lnTo>
                    <a:pt x="228" y="293"/>
                  </a:lnTo>
                  <a:lnTo>
                    <a:pt x="228" y="291"/>
                  </a:lnTo>
                  <a:lnTo>
                    <a:pt x="228" y="289"/>
                  </a:lnTo>
                  <a:lnTo>
                    <a:pt x="228" y="288"/>
                  </a:lnTo>
                  <a:lnTo>
                    <a:pt x="227" y="288"/>
                  </a:lnTo>
                  <a:lnTo>
                    <a:pt x="227" y="287"/>
                  </a:lnTo>
                  <a:lnTo>
                    <a:pt x="228" y="287"/>
                  </a:lnTo>
                  <a:lnTo>
                    <a:pt x="228" y="286"/>
                  </a:lnTo>
                  <a:lnTo>
                    <a:pt x="228" y="287"/>
                  </a:lnTo>
                  <a:lnTo>
                    <a:pt x="228" y="286"/>
                  </a:lnTo>
                  <a:lnTo>
                    <a:pt x="229" y="287"/>
                  </a:lnTo>
                  <a:lnTo>
                    <a:pt x="231" y="287"/>
                  </a:lnTo>
                  <a:lnTo>
                    <a:pt x="232" y="287"/>
                  </a:lnTo>
                  <a:lnTo>
                    <a:pt x="232" y="288"/>
                  </a:lnTo>
                  <a:lnTo>
                    <a:pt x="231" y="288"/>
                  </a:lnTo>
                  <a:lnTo>
                    <a:pt x="229" y="288"/>
                  </a:lnTo>
                  <a:lnTo>
                    <a:pt x="228" y="288"/>
                  </a:lnTo>
                  <a:lnTo>
                    <a:pt x="228" y="289"/>
                  </a:lnTo>
                  <a:lnTo>
                    <a:pt x="228" y="292"/>
                  </a:lnTo>
                  <a:lnTo>
                    <a:pt x="229" y="293"/>
                  </a:lnTo>
                  <a:lnTo>
                    <a:pt x="229" y="294"/>
                  </a:lnTo>
                  <a:lnTo>
                    <a:pt x="231" y="294"/>
                  </a:lnTo>
                  <a:lnTo>
                    <a:pt x="233" y="296"/>
                  </a:lnTo>
                  <a:lnTo>
                    <a:pt x="234" y="297"/>
                  </a:lnTo>
                  <a:lnTo>
                    <a:pt x="233" y="297"/>
                  </a:lnTo>
                  <a:lnTo>
                    <a:pt x="234" y="297"/>
                  </a:lnTo>
                  <a:lnTo>
                    <a:pt x="235" y="301"/>
                  </a:lnTo>
                  <a:lnTo>
                    <a:pt x="236" y="303"/>
                  </a:lnTo>
                  <a:lnTo>
                    <a:pt x="242" y="311"/>
                  </a:lnTo>
                  <a:lnTo>
                    <a:pt x="243" y="312"/>
                  </a:lnTo>
                  <a:lnTo>
                    <a:pt x="244" y="311"/>
                  </a:lnTo>
                  <a:lnTo>
                    <a:pt x="244" y="312"/>
                  </a:lnTo>
                  <a:lnTo>
                    <a:pt x="244" y="313"/>
                  </a:lnTo>
                  <a:lnTo>
                    <a:pt x="243" y="312"/>
                  </a:lnTo>
                  <a:lnTo>
                    <a:pt x="242" y="312"/>
                  </a:lnTo>
                  <a:lnTo>
                    <a:pt x="242" y="313"/>
                  </a:lnTo>
                  <a:lnTo>
                    <a:pt x="243" y="314"/>
                  </a:lnTo>
                  <a:lnTo>
                    <a:pt x="244" y="314"/>
                  </a:lnTo>
                  <a:lnTo>
                    <a:pt x="244" y="312"/>
                  </a:lnTo>
                  <a:lnTo>
                    <a:pt x="245" y="312"/>
                  </a:lnTo>
                  <a:lnTo>
                    <a:pt x="245" y="313"/>
                  </a:lnTo>
                  <a:lnTo>
                    <a:pt x="245" y="314"/>
                  </a:lnTo>
                  <a:lnTo>
                    <a:pt x="246" y="316"/>
                  </a:lnTo>
                  <a:lnTo>
                    <a:pt x="248" y="317"/>
                  </a:lnTo>
                  <a:lnTo>
                    <a:pt x="248" y="318"/>
                  </a:lnTo>
                  <a:lnTo>
                    <a:pt x="248" y="319"/>
                  </a:lnTo>
                  <a:lnTo>
                    <a:pt x="249" y="318"/>
                  </a:lnTo>
                  <a:lnTo>
                    <a:pt x="250" y="318"/>
                  </a:lnTo>
                  <a:lnTo>
                    <a:pt x="249" y="318"/>
                  </a:lnTo>
                  <a:lnTo>
                    <a:pt x="249" y="317"/>
                  </a:lnTo>
                  <a:lnTo>
                    <a:pt x="249" y="316"/>
                  </a:lnTo>
                  <a:lnTo>
                    <a:pt x="249" y="314"/>
                  </a:lnTo>
                  <a:lnTo>
                    <a:pt x="249" y="316"/>
                  </a:lnTo>
                  <a:lnTo>
                    <a:pt x="250" y="316"/>
                  </a:lnTo>
                  <a:lnTo>
                    <a:pt x="250" y="314"/>
                  </a:lnTo>
                  <a:lnTo>
                    <a:pt x="250" y="316"/>
                  </a:lnTo>
                  <a:lnTo>
                    <a:pt x="250" y="317"/>
                  </a:lnTo>
                  <a:lnTo>
                    <a:pt x="251" y="318"/>
                  </a:lnTo>
                  <a:lnTo>
                    <a:pt x="252" y="318"/>
                  </a:lnTo>
                  <a:lnTo>
                    <a:pt x="252" y="319"/>
                  </a:lnTo>
                  <a:lnTo>
                    <a:pt x="252" y="320"/>
                  </a:lnTo>
                  <a:lnTo>
                    <a:pt x="253" y="321"/>
                  </a:lnTo>
                  <a:lnTo>
                    <a:pt x="254" y="321"/>
                  </a:lnTo>
                  <a:lnTo>
                    <a:pt x="254" y="322"/>
                  </a:lnTo>
                  <a:lnTo>
                    <a:pt x="253" y="322"/>
                  </a:lnTo>
                  <a:lnTo>
                    <a:pt x="252" y="322"/>
                  </a:lnTo>
                  <a:lnTo>
                    <a:pt x="252" y="323"/>
                  </a:lnTo>
                  <a:lnTo>
                    <a:pt x="253" y="323"/>
                  </a:lnTo>
                  <a:lnTo>
                    <a:pt x="252" y="323"/>
                  </a:lnTo>
                  <a:lnTo>
                    <a:pt x="252" y="325"/>
                  </a:lnTo>
                  <a:lnTo>
                    <a:pt x="252" y="326"/>
                  </a:lnTo>
                  <a:lnTo>
                    <a:pt x="251" y="326"/>
                  </a:lnTo>
                  <a:lnTo>
                    <a:pt x="252" y="326"/>
                  </a:lnTo>
                  <a:lnTo>
                    <a:pt x="252" y="327"/>
                  </a:lnTo>
                  <a:lnTo>
                    <a:pt x="252" y="326"/>
                  </a:lnTo>
                  <a:lnTo>
                    <a:pt x="253" y="326"/>
                  </a:lnTo>
                  <a:lnTo>
                    <a:pt x="253" y="329"/>
                  </a:lnTo>
                  <a:lnTo>
                    <a:pt x="254" y="333"/>
                  </a:lnTo>
                  <a:lnTo>
                    <a:pt x="257" y="337"/>
                  </a:lnTo>
                  <a:lnTo>
                    <a:pt x="256" y="338"/>
                  </a:lnTo>
                  <a:lnTo>
                    <a:pt x="257" y="338"/>
                  </a:lnTo>
                  <a:lnTo>
                    <a:pt x="258" y="339"/>
                  </a:lnTo>
                  <a:lnTo>
                    <a:pt x="258" y="341"/>
                  </a:lnTo>
                  <a:lnTo>
                    <a:pt x="259" y="342"/>
                  </a:lnTo>
                  <a:lnTo>
                    <a:pt x="259" y="343"/>
                  </a:lnTo>
                  <a:lnTo>
                    <a:pt x="260" y="344"/>
                  </a:lnTo>
                  <a:lnTo>
                    <a:pt x="259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9" y="348"/>
                  </a:lnTo>
                  <a:lnTo>
                    <a:pt x="259" y="347"/>
                  </a:lnTo>
                  <a:lnTo>
                    <a:pt x="260" y="351"/>
                  </a:lnTo>
                  <a:lnTo>
                    <a:pt x="261" y="352"/>
                  </a:lnTo>
                  <a:lnTo>
                    <a:pt x="261" y="353"/>
                  </a:lnTo>
                  <a:lnTo>
                    <a:pt x="261" y="354"/>
                  </a:lnTo>
                  <a:lnTo>
                    <a:pt x="261" y="355"/>
                  </a:lnTo>
                  <a:lnTo>
                    <a:pt x="261" y="356"/>
                  </a:lnTo>
                  <a:lnTo>
                    <a:pt x="262" y="356"/>
                  </a:lnTo>
                  <a:lnTo>
                    <a:pt x="263" y="359"/>
                  </a:lnTo>
                  <a:lnTo>
                    <a:pt x="263" y="360"/>
                  </a:lnTo>
                  <a:lnTo>
                    <a:pt x="263" y="361"/>
                  </a:lnTo>
                  <a:lnTo>
                    <a:pt x="263" y="363"/>
                  </a:lnTo>
                  <a:lnTo>
                    <a:pt x="265" y="364"/>
                  </a:lnTo>
                  <a:lnTo>
                    <a:pt x="263" y="364"/>
                  </a:lnTo>
                  <a:lnTo>
                    <a:pt x="263" y="363"/>
                  </a:lnTo>
                  <a:lnTo>
                    <a:pt x="262" y="363"/>
                  </a:lnTo>
                  <a:lnTo>
                    <a:pt x="262" y="364"/>
                  </a:lnTo>
                  <a:lnTo>
                    <a:pt x="263" y="364"/>
                  </a:lnTo>
                  <a:lnTo>
                    <a:pt x="265" y="366"/>
                  </a:lnTo>
                  <a:lnTo>
                    <a:pt x="266" y="369"/>
                  </a:lnTo>
                  <a:lnTo>
                    <a:pt x="266" y="373"/>
                  </a:lnTo>
                  <a:lnTo>
                    <a:pt x="267" y="373"/>
                  </a:lnTo>
                  <a:lnTo>
                    <a:pt x="268" y="375"/>
                  </a:lnTo>
                  <a:lnTo>
                    <a:pt x="267" y="378"/>
                  </a:lnTo>
                  <a:lnTo>
                    <a:pt x="268" y="379"/>
                  </a:lnTo>
                  <a:lnTo>
                    <a:pt x="267" y="379"/>
                  </a:lnTo>
                  <a:lnTo>
                    <a:pt x="266" y="379"/>
                  </a:lnTo>
                  <a:lnTo>
                    <a:pt x="267" y="377"/>
                  </a:lnTo>
                  <a:lnTo>
                    <a:pt x="266" y="375"/>
                  </a:lnTo>
                  <a:lnTo>
                    <a:pt x="265" y="375"/>
                  </a:lnTo>
                  <a:lnTo>
                    <a:pt x="265" y="377"/>
                  </a:lnTo>
                  <a:lnTo>
                    <a:pt x="265" y="378"/>
                  </a:lnTo>
                  <a:lnTo>
                    <a:pt x="265" y="377"/>
                  </a:lnTo>
                  <a:lnTo>
                    <a:pt x="265" y="378"/>
                  </a:lnTo>
                  <a:lnTo>
                    <a:pt x="266" y="378"/>
                  </a:lnTo>
                  <a:lnTo>
                    <a:pt x="266" y="379"/>
                  </a:lnTo>
                  <a:lnTo>
                    <a:pt x="265" y="379"/>
                  </a:lnTo>
                  <a:lnTo>
                    <a:pt x="265" y="380"/>
                  </a:lnTo>
                  <a:lnTo>
                    <a:pt x="265" y="381"/>
                  </a:lnTo>
                  <a:lnTo>
                    <a:pt x="265" y="383"/>
                  </a:lnTo>
                  <a:lnTo>
                    <a:pt x="266" y="384"/>
                  </a:lnTo>
                  <a:lnTo>
                    <a:pt x="266" y="385"/>
                  </a:lnTo>
                  <a:lnTo>
                    <a:pt x="266" y="386"/>
                  </a:lnTo>
                  <a:lnTo>
                    <a:pt x="267" y="386"/>
                  </a:lnTo>
                  <a:lnTo>
                    <a:pt x="268" y="387"/>
                  </a:lnTo>
                  <a:lnTo>
                    <a:pt x="267" y="387"/>
                  </a:lnTo>
                  <a:lnTo>
                    <a:pt x="267" y="388"/>
                  </a:lnTo>
                  <a:lnTo>
                    <a:pt x="266" y="386"/>
                  </a:lnTo>
                  <a:lnTo>
                    <a:pt x="266" y="385"/>
                  </a:lnTo>
                  <a:lnTo>
                    <a:pt x="265" y="384"/>
                  </a:lnTo>
                  <a:lnTo>
                    <a:pt x="265" y="385"/>
                  </a:lnTo>
                  <a:lnTo>
                    <a:pt x="266" y="386"/>
                  </a:lnTo>
                  <a:lnTo>
                    <a:pt x="266" y="387"/>
                  </a:lnTo>
                  <a:lnTo>
                    <a:pt x="266" y="388"/>
                  </a:lnTo>
                  <a:lnTo>
                    <a:pt x="267" y="389"/>
                  </a:lnTo>
                  <a:lnTo>
                    <a:pt x="267" y="388"/>
                  </a:lnTo>
                  <a:lnTo>
                    <a:pt x="268" y="388"/>
                  </a:lnTo>
                  <a:lnTo>
                    <a:pt x="268" y="389"/>
                  </a:lnTo>
                  <a:lnTo>
                    <a:pt x="267" y="389"/>
                  </a:lnTo>
                  <a:lnTo>
                    <a:pt x="268" y="391"/>
                  </a:lnTo>
                  <a:lnTo>
                    <a:pt x="269" y="391"/>
                  </a:lnTo>
                  <a:lnTo>
                    <a:pt x="268" y="392"/>
                  </a:lnTo>
                  <a:lnTo>
                    <a:pt x="269" y="392"/>
                  </a:lnTo>
                  <a:lnTo>
                    <a:pt x="268" y="393"/>
                  </a:lnTo>
                  <a:lnTo>
                    <a:pt x="267" y="393"/>
                  </a:lnTo>
                  <a:lnTo>
                    <a:pt x="267" y="392"/>
                  </a:lnTo>
                  <a:lnTo>
                    <a:pt x="267" y="391"/>
                  </a:lnTo>
                  <a:lnTo>
                    <a:pt x="266" y="389"/>
                  </a:lnTo>
                  <a:lnTo>
                    <a:pt x="265" y="391"/>
                  </a:lnTo>
                  <a:lnTo>
                    <a:pt x="265" y="392"/>
                  </a:lnTo>
                  <a:lnTo>
                    <a:pt x="266" y="392"/>
                  </a:lnTo>
                  <a:lnTo>
                    <a:pt x="265" y="393"/>
                  </a:lnTo>
                  <a:lnTo>
                    <a:pt x="266" y="394"/>
                  </a:lnTo>
                  <a:lnTo>
                    <a:pt x="266" y="395"/>
                  </a:lnTo>
                  <a:lnTo>
                    <a:pt x="267" y="395"/>
                  </a:lnTo>
                  <a:lnTo>
                    <a:pt x="267" y="394"/>
                  </a:lnTo>
                  <a:lnTo>
                    <a:pt x="268" y="395"/>
                  </a:lnTo>
                  <a:lnTo>
                    <a:pt x="268" y="396"/>
                  </a:lnTo>
                  <a:lnTo>
                    <a:pt x="267" y="396"/>
                  </a:lnTo>
                  <a:lnTo>
                    <a:pt x="267" y="397"/>
                  </a:lnTo>
                  <a:lnTo>
                    <a:pt x="267" y="396"/>
                  </a:lnTo>
                  <a:lnTo>
                    <a:pt x="266" y="397"/>
                  </a:lnTo>
                  <a:lnTo>
                    <a:pt x="267" y="398"/>
                  </a:lnTo>
                  <a:lnTo>
                    <a:pt x="267" y="400"/>
                  </a:lnTo>
                  <a:lnTo>
                    <a:pt x="267" y="398"/>
                  </a:lnTo>
                  <a:lnTo>
                    <a:pt x="267" y="397"/>
                  </a:lnTo>
                  <a:lnTo>
                    <a:pt x="268" y="397"/>
                  </a:lnTo>
                  <a:lnTo>
                    <a:pt x="268" y="398"/>
                  </a:lnTo>
                  <a:lnTo>
                    <a:pt x="268" y="400"/>
                  </a:lnTo>
                  <a:lnTo>
                    <a:pt x="268" y="401"/>
                  </a:lnTo>
                  <a:lnTo>
                    <a:pt x="268" y="402"/>
                  </a:lnTo>
                  <a:lnTo>
                    <a:pt x="268" y="403"/>
                  </a:lnTo>
                  <a:lnTo>
                    <a:pt x="268" y="404"/>
                  </a:lnTo>
                  <a:lnTo>
                    <a:pt x="268" y="405"/>
                  </a:lnTo>
                  <a:lnTo>
                    <a:pt x="269" y="405"/>
                  </a:lnTo>
                  <a:lnTo>
                    <a:pt x="270" y="408"/>
                  </a:lnTo>
                  <a:lnTo>
                    <a:pt x="271" y="409"/>
                  </a:lnTo>
                  <a:lnTo>
                    <a:pt x="271" y="410"/>
                  </a:lnTo>
                  <a:lnTo>
                    <a:pt x="274" y="411"/>
                  </a:lnTo>
                  <a:lnTo>
                    <a:pt x="274" y="412"/>
                  </a:lnTo>
                  <a:lnTo>
                    <a:pt x="274" y="413"/>
                  </a:lnTo>
                  <a:lnTo>
                    <a:pt x="274" y="414"/>
                  </a:lnTo>
                  <a:lnTo>
                    <a:pt x="272" y="414"/>
                  </a:lnTo>
                  <a:lnTo>
                    <a:pt x="272" y="413"/>
                  </a:lnTo>
                  <a:lnTo>
                    <a:pt x="271" y="413"/>
                  </a:lnTo>
                  <a:lnTo>
                    <a:pt x="271" y="414"/>
                  </a:lnTo>
                  <a:lnTo>
                    <a:pt x="270" y="414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71" y="420"/>
                  </a:lnTo>
                  <a:lnTo>
                    <a:pt x="272" y="421"/>
                  </a:lnTo>
                  <a:lnTo>
                    <a:pt x="274" y="421"/>
                  </a:lnTo>
                  <a:lnTo>
                    <a:pt x="274" y="422"/>
                  </a:lnTo>
                  <a:lnTo>
                    <a:pt x="272" y="422"/>
                  </a:lnTo>
                  <a:lnTo>
                    <a:pt x="272" y="425"/>
                  </a:lnTo>
                  <a:lnTo>
                    <a:pt x="271" y="423"/>
                  </a:lnTo>
                  <a:lnTo>
                    <a:pt x="271" y="422"/>
                  </a:lnTo>
                  <a:lnTo>
                    <a:pt x="272" y="422"/>
                  </a:lnTo>
                  <a:lnTo>
                    <a:pt x="272" y="421"/>
                  </a:lnTo>
                  <a:lnTo>
                    <a:pt x="271" y="420"/>
                  </a:lnTo>
                  <a:lnTo>
                    <a:pt x="271" y="421"/>
                  </a:lnTo>
                  <a:lnTo>
                    <a:pt x="270" y="421"/>
                  </a:lnTo>
                  <a:lnTo>
                    <a:pt x="270" y="422"/>
                  </a:lnTo>
                  <a:lnTo>
                    <a:pt x="270" y="421"/>
                  </a:lnTo>
                  <a:lnTo>
                    <a:pt x="269" y="421"/>
                  </a:lnTo>
                  <a:lnTo>
                    <a:pt x="269" y="420"/>
                  </a:lnTo>
                  <a:lnTo>
                    <a:pt x="270" y="420"/>
                  </a:lnTo>
                  <a:lnTo>
                    <a:pt x="270" y="419"/>
                  </a:lnTo>
                  <a:lnTo>
                    <a:pt x="270" y="418"/>
                  </a:lnTo>
                  <a:lnTo>
                    <a:pt x="270" y="417"/>
                  </a:lnTo>
                  <a:lnTo>
                    <a:pt x="269" y="417"/>
                  </a:lnTo>
                  <a:lnTo>
                    <a:pt x="268" y="418"/>
                  </a:lnTo>
                  <a:lnTo>
                    <a:pt x="267" y="418"/>
                  </a:lnTo>
                  <a:lnTo>
                    <a:pt x="266" y="419"/>
                  </a:lnTo>
                  <a:lnTo>
                    <a:pt x="266" y="420"/>
                  </a:lnTo>
                  <a:lnTo>
                    <a:pt x="265" y="420"/>
                  </a:lnTo>
                  <a:lnTo>
                    <a:pt x="263" y="422"/>
                  </a:lnTo>
                  <a:lnTo>
                    <a:pt x="263" y="423"/>
                  </a:lnTo>
                  <a:lnTo>
                    <a:pt x="263" y="425"/>
                  </a:lnTo>
                  <a:lnTo>
                    <a:pt x="263" y="426"/>
                  </a:lnTo>
                  <a:lnTo>
                    <a:pt x="265" y="426"/>
                  </a:lnTo>
                  <a:lnTo>
                    <a:pt x="265" y="425"/>
                  </a:lnTo>
                  <a:lnTo>
                    <a:pt x="266" y="425"/>
                  </a:lnTo>
                  <a:lnTo>
                    <a:pt x="265" y="426"/>
                  </a:lnTo>
                  <a:lnTo>
                    <a:pt x="265" y="427"/>
                  </a:lnTo>
                  <a:lnTo>
                    <a:pt x="266" y="427"/>
                  </a:lnTo>
                  <a:lnTo>
                    <a:pt x="267" y="428"/>
                  </a:lnTo>
                  <a:lnTo>
                    <a:pt x="268" y="429"/>
                  </a:lnTo>
                  <a:lnTo>
                    <a:pt x="267" y="429"/>
                  </a:lnTo>
                  <a:lnTo>
                    <a:pt x="267" y="430"/>
                  </a:lnTo>
                  <a:lnTo>
                    <a:pt x="268" y="430"/>
                  </a:lnTo>
                  <a:lnTo>
                    <a:pt x="269" y="431"/>
                  </a:lnTo>
                  <a:lnTo>
                    <a:pt x="269" y="433"/>
                  </a:lnTo>
                  <a:lnTo>
                    <a:pt x="268" y="431"/>
                  </a:lnTo>
                  <a:lnTo>
                    <a:pt x="268" y="433"/>
                  </a:lnTo>
                  <a:lnTo>
                    <a:pt x="267" y="434"/>
                  </a:lnTo>
                  <a:lnTo>
                    <a:pt x="267" y="433"/>
                  </a:lnTo>
                  <a:lnTo>
                    <a:pt x="266" y="431"/>
                  </a:lnTo>
                  <a:lnTo>
                    <a:pt x="265" y="430"/>
                  </a:lnTo>
                  <a:lnTo>
                    <a:pt x="263" y="429"/>
                  </a:lnTo>
                  <a:lnTo>
                    <a:pt x="262" y="429"/>
                  </a:lnTo>
                  <a:lnTo>
                    <a:pt x="262" y="430"/>
                  </a:lnTo>
                  <a:lnTo>
                    <a:pt x="262" y="431"/>
                  </a:lnTo>
                  <a:lnTo>
                    <a:pt x="263" y="431"/>
                  </a:lnTo>
                  <a:lnTo>
                    <a:pt x="265" y="433"/>
                  </a:lnTo>
                  <a:lnTo>
                    <a:pt x="265" y="434"/>
                  </a:lnTo>
                  <a:lnTo>
                    <a:pt x="265" y="435"/>
                  </a:lnTo>
                  <a:lnTo>
                    <a:pt x="266" y="435"/>
                  </a:lnTo>
                  <a:lnTo>
                    <a:pt x="265" y="436"/>
                  </a:lnTo>
                  <a:lnTo>
                    <a:pt x="265" y="435"/>
                  </a:lnTo>
                  <a:lnTo>
                    <a:pt x="265" y="436"/>
                  </a:lnTo>
                  <a:lnTo>
                    <a:pt x="263" y="437"/>
                  </a:lnTo>
                  <a:lnTo>
                    <a:pt x="263" y="436"/>
                  </a:lnTo>
                  <a:lnTo>
                    <a:pt x="262" y="436"/>
                  </a:lnTo>
                  <a:lnTo>
                    <a:pt x="263" y="436"/>
                  </a:lnTo>
                  <a:lnTo>
                    <a:pt x="263" y="437"/>
                  </a:lnTo>
                  <a:lnTo>
                    <a:pt x="265" y="437"/>
                  </a:lnTo>
                  <a:lnTo>
                    <a:pt x="263" y="438"/>
                  </a:lnTo>
                  <a:lnTo>
                    <a:pt x="265" y="438"/>
                  </a:lnTo>
                  <a:lnTo>
                    <a:pt x="265" y="439"/>
                  </a:lnTo>
                  <a:lnTo>
                    <a:pt x="263" y="438"/>
                  </a:lnTo>
                  <a:lnTo>
                    <a:pt x="263" y="439"/>
                  </a:lnTo>
                  <a:lnTo>
                    <a:pt x="265" y="440"/>
                  </a:lnTo>
                  <a:lnTo>
                    <a:pt x="265" y="442"/>
                  </a:lnTo>
                  <a:lnTo>
                    <a:pt x="263" y="443"/>
                  </a:lnTo>
                  <a:lnTo>
                    <a:pt x="265" y="444"/>
                  </a:lnTo>
                  <a:lnTo>
                    <a:pt x="265" y="445"/>
                  </a:lnTo>
                  <a:lnTo>
                    <a:pt x="266" y="447"/>
                  </a:lnTo>
                  <a:lnTo>
                    <a:pt x="267" y="448"/>
                  </a:lnTo>
                  <a:lnTo>
                    <a:pt x="266" y="450"/>
                  </a:lnTo>
                  <a:lnTo>
                    <a:pt x="266" y="451"/>
                  </a:lnTo>
                  <a:lnTo>
                    <a:pt x="267" y="451"/>
                  </a:lnTo>
                  <a:lnTo>
                    <a:pt x="267" y="452"/>
                  </a:lnTo>
                  <a:lnTo>
                    <a:pt x="266" y="452"/>
                  </a:lnTo>
                  <a:lnTo>
                    <a:pt x="265" y="451"/>
                  </a:lnTo>
                  <a:lnTo>
                    <a:pt x="265" y="452"/>
                  </a:lnTo>
                  <a:lnTo>
                    <a:pt x="265" y="451"/>
                  </a:lnTo>
                  <a:lnTo>
                    <a:pt x="265" y="447"/>
                  </a:lnTo>
                  <a:lnTo>
                    <a:pt x="265" y="446"/>
                  </a:lnTo>
                  <a:lnTo>
                    <a:pt x="263" y="444"/>
                  </a:lnTo>
                  <a:lnTo>
                    <a:pt x="263" y="442"/>
                  </a:lnTo>
                  <a:lnTo>
                    <a:pt x="262" y="442"/>
                  </a:lnTo>
                  <a:lnTo>
                    <a:pt x="262" y="443"/>
                  </a:lnTo>
                  <a:lnTo>
                    <a:pt x="263" y="444"/>
                  </a:lnTo>
                  <a:lnTo>
                    <a:pt x="262" y="445"/>
                  </a:lnTo>
                  <a:lnTo>
                    <a:pt x="263" y="445"/>
                  </a:lnTo>
                  <a:lnTo>
                    <a:pt x="263" y="446"/>
                  </a:lnTo>
                  <a:lnTo>
                    <a:pt x="265" y="446"/>
                  </a:lnTo>
                  <a:lnTo>
                    <a:pt x="263" y="447"/>
                  </a:lnTo>
                  <a:lnTo>
                    <a:pt x="263" y="448"/>
                  </a:lnTo>
                  <a:lnTo>
                    <a:pt x="263" y="450"/>
                  </a:lnTo>
                  <a:lnTo>
                    <a:pt x="262" y="451"/>
                  </a:lnTo>
                  <a:lnTo>
                    <a:pt x="261" y="451"/>
                  </a:lnTo>
                  <a:lnTo>
                    <a:pt x="261" y="452"/>
                  </a:lnTo>
                  <a:lnTo>
                    <a:pt x="261" y="453"/>
                  </a:lnTo>
                  <a:lnTo>
                    <a:pt x="262" y="453"/>
                  </a:lnTo>
                  <a:lnTo>
                    <a:pt x="263" y="452"/>
                  </a:lnTo>
                  <a:lnTo>
                    <a:pt x="263" y="453"/>
                  </a:lnTo>
                  <a:lnTo>
                    <a:pt x="263" y="454"/>
                  </a:lnTo>
                  <a:lnTo>
                    <a:pt x="263" y="455"/>
                  </a:lnTo>
                  <a:lnTo>
                    <a:pt x="266" y="456"/>
                  </a:lnTo>
                  <a:lnTo>
                    <a:pt x="265" y="458"/>
                  </a:lnTo>
                  <a:lnTo>
                    <a:pt x="263" y="459"/>
                  </a:lnTo>
                  <a:lnTo>
                    <a:pt x="263" y="460"/>
                  </a:lnTo>
                  <a:lnTo>
                    <a:pt x="263" y="461"/>
                  </a:lnTo>
                  <a:lnTo>
                    <a:pt x="262" y="461"/>
                  </a:lnTo>
                  <a:lnTo>
                    <a:pt x="262" y="462"/>
                  </a:lnTo>
                  <a:lnTo>
                    <a:pt x="261" y="462"/>
                  </a:lnTo>
                  <a:lnTo>
                    <a:pt x="261" y="463"/>
                  </a:lnTo>
                  <a:lnTo>
                    <a:pt x="260" y="463"/>
                  </a:lnTo>
                  <a:lnTo>
                    <a:pt x="259" y="463"/>
                  </a:lnTo>
                  <a:lnTo>
                    <a:pt x="259" y="462"/>
                  </a:lnTo>
                  <a:lnTo>
                    <a:pt x="258" y="462"/>
                  </a:lnTo>
                  <a:lnTo>
                    <a:pt x="258" y="461"/>
                  </a:lnTo>
                  <a:lnTo>
                    <a:pt x="257" y="461"/>
                  </a:lnTo>
                  <a:lnTo>
                    <a:pt x="258" y="462"/>
                  </a:lnTo>
                  <a:lnTo>
                    <a:pt x="258" y="463"/>
                  </a:lnTo>
                  <a:lnTo>
                    <a:pt x="258" y="464"/>
                  </a:lnTo>
                  <a:lnTo>
                    <a:pt x="257" y="464"/>
                  </a:lnTo>
                  <a:lnTo>
                    <a:pt x="258" y="465"/>
                  </a:lnTo>
                  <a:lnTo>
                    <a:pt x="258" y="467"/>
                  </a:lnTo>
                  <a:lnTo>
                    <a:pt x="257" y="469"/>
                  </a:lnTo>
                  <a:lnTo>
                    <a:pt x="257" y="471"/>
                  </a:lnTo>
                  <a:lnTo>
                    <a:pt x="256" y="472"/>
                  </a:lnTo>
                  <a:lnTo>
                    <a:pt x="254" y="472"/>
                  </a:lnTo>
                  <a:lnTo>
                    <a:pt x="254" y="473"/>
                  </a:lnTo>
                  <a:lnTo>
                    <a:pt x="253" y="473"/>
                  </a:lnTo>
                  <a:lnTo>
                    <a:pt x="252" y="472"/>
                  </a:lnTo>
                  <a:lnTo>
                    <a:pt x="251" y="472"/>
                  </a:lnTo>
                  <a:lnTo>
                    <a:pt x="250" y="472"/>
                  </a:lnTo>
                  <a:lnTo>
                    <a:pt x="249" y="473"/>
                  </a:lnTo>
                  <a:lnTo>
                    <a:pt x="248" y="473"/>
                  </a:lnTo>
                  <a:lnTo>
                    <a:pt x="248" y="475"/>
                  </a:lnTo>
                  <a:lnTo>
                    <a:pt x="246" y="477"/>
                  </a:lnTo>
                  <a:lnTo>
                    <a:pt x="246" y="478"/>
                  </a:lnTo>
                  <a:lnTo>
                    <a:pt x="245" y="478"/>
                  </a:lnTo>
                  <a:lnTo>
                    <a:pt x="244" y="478"/>
                  </a:lnTo>
                  <a:lnTo>
                    <a:pt x="243" y="478"/>
                  </a:lnTo>
                  <a:lnTo>
                    <a:pt x="242" y="478"/>
                  </a:lnTo>
                  <a:lnTo>
                    <a:pt x="241" y="478"/>
                  </a:lnTo>
                  <a:lnTo>
                    <a:pt x="240" y="479"/>
                  </a:lnTo>
                  <a:lnTo>
                    <a:pt x="239" y="479"/>
                  </a:lnTo>
                  <a:lnTo>
                    <a:pt x="237" y="480"/>
                  </a:lnTo>
                  <a:lnTo>
                    <a:pt x="237" y="482"/>
                  </a:lnTo>
                  <a:lnTo>
                    <a:pt x="236" y="482"/>
                  </a:lnTo>
                  <a:lnTo>
                    <a:pt x="235" y="482"/>
                  </a:lnTo>
                  <a:lnTo>
                    <a:pt x="234" y="484"/>
                  </a:lnTo>
                  <a:lnTo>
                    <a:pt x="233" y="484"/>
                  </a:lnTo>
                  <a:lnTo>
                    <a:pt x="233" y="485"/>
                  </a:lnTo>
                  <a:lnTo>
                    <a:pt x="232" y="486"/>
                  </a:lnTo>
                  <a:lnTo>
                    <a:pt x="232" y="487"/>
                  </a:lnTo>
                  <a:lnTo>
                    <a:pt x="231" y="487"/>
                  </a:lnTo>
                  <a:lnTo>
                    <a:pt x="231" y="488"/>
                  </a:lnTo>
                  <a:lnTo>
                    <a:pt x="229" y="488"/>
                  </a:lnTo>
                  <a:lnTo>
                    <a:pt x="229" y="487"/>
                  </a:lnTo>
                  <a:lnTo>
                    <a:pt x="228" y="487"/>
                  </a:lnTo>
                  <a:lnTo>
                    <a:pt x="224" y="487"/>
                  </a:lnTo>
                  <a:lnTo>
                    <a:pt x="223" y="488"/>
                  </a:lnTo>
                  <a:lnTo>
                    <a:pt x="223" y="489"/>
                  </a:lnTo>
                  <a:lnTo>
                    <a:pt x="222" y="489"/>
                  </a:lnTo>
                  <a:lnTo>
                    <a:pt x="222" y="490"/>
                  </a:lnTo>
                  <a:lnTo>
                    <a:pt x="220" y="492"/>
                  </a:lnTo>
                  <a:lnTo>
                    <a:pt x="220" y="494"/>
                  </a:lnTo>
                  <a:lnTo>
                    <a:pt x="219" y="496"/>
                  </a:lnTo>
                  <a:lnTo>
                    <a:pt x="218" y="496"/>
                  </a:lnTo>
                  <a:lnTo>
                    <a:pt x="217" y="495"/>
                  </a:lnTo>
                  <a:lnTo>
                    <a:pt x="216" y="495"/>
                  </a:lnTo>
                  <a:lnTo>
                    <a:pt x="215" y="495"/>
                  </a:lnTo>
                  <a:lnTo>
                    <a:pt x="213" y="496"/>
                  </a:lnTo>
                  <a:lnTo>
                    <a:pt x="211" y="497"/>
                  </a:lnTo>
                  <a:lnTo>
                    <a:pt x="210" y="498"/>
                  </a:lnTo>
                  <a:lnTo>
                    <a:pt x="209" y="498"/>
                  </a:lnTo>
                  <a:lnTo>
                    <a:pt x="207" y="500"/>
                  </a:lnTo>
                  <a:lnTo>
                    <a:pt x="206" y="500"/>
                  </a:lnTo>
                  <a:lnTo>
                    <a:pt x="205" y="501"/>
                  </a:lnTo>
                  <a:lnTo>
                    <a:pt x="203" y="501"/>
                  </a:lnTo>
                  <a:lnTo>
                    <a:pt x="203" y="502"/>
                  </a:lnTo>
                  <a:lnTo>
                    <a:pt x="202" y="503"/>
                  </a:lnTo>
                  <a:lnTo>
                    <a:pt x="201" y="503"/>
                  </a:lnTo>
                  <a:lnTo>
                    <a:pt x="201" y="504"/>
                  </a:lnTo>
                  <a:lnTo>
                    <a:pt x="199" y="505"/>
                  </a:lnTo>
                  <a:lnTo>
                    <a:pt x="198" y="505"/>
                  </a:lnTo>
                  <a:lnTo>
                    <a:pt x="196" y="505"/>
                  </a:lnTo>
                  <a:lnTo>
                    <a:pt x="194" y="505"/>
                  </a:lnTo>
                  <a:lnTo>
                    <a:pt x="194" y="506"/>
                  </a:lnTo>
                  <a:lnTo>
                    <a:pt x="193" y="507"/>
                  </a:lnTo>
                  <a:lnTo>
                    <a:pt x="192" y="509"/>
                  </a:lnTo>
                  <a:lnTo>
                    <a:pt x="191" y="509"/>
                  </a:lnTo>
                  <a:lnTo>
                    <a:pt x="190" y="507"/>
                  </a:lnTo>
                  <a:lnTo>
                    <a:pt x="189" y="507"/>
                  </a:lnTo>
                  <a:lnTo>
                    <a:pt x="190" y="506"/>
                  </a:lnTo>
                  <a:lnTo>
                    <a:pt x="190" y="505"/>
                  </a:lnTo>
                  <a:lnTo>
                    <a:pt x="189" y="505"/>
                  </a:lnTo>
                  <a:lnTo>
                    <a:pt x="189" y="504"/>
                  </a:lnTo>
                  <a:lnTo>
                    <a:pt x="188" y="505"/>
                  </a:lnTo>
                  <a:lnTo>
                    <a:pt x="188" y="504"/>
                  </a:lnTo>
                  <a:lnTo>
                    <a:pt x="188" y="505"/>
                  </a:lnTo>
                  <a:lnTo>
                    <a:pt x="187" y="505"/>
                  </a:lnTo>
                  <a:lnTo>
                    <a:pt x="187" y="504"/>
                  </a:lnTo>
                  <a:lnTo>
                    <a:pt x="185" y="504"/>
                  </a:lnTo>
                  <a:lnTo>
                    <a:pt x="184" y="504"/>
                  </a:lnTo>
                  <a:lnTo>
                    <a:pt x="184" y="503"/>
                  </a:lnTo>
                  <a:lnTo>
                    <a:pt x="184" y="504"/>
                  </a:lnTo>
                  <a:lnTo>
                    <a:pt x="183" y="504"/>
                  </a:lnTo>
                  <a:lnTo>
                    <a:pt x="183" y="505"/>
                  </a:lnTo>
                  <a:lnTo>
                    <a:pt x="183" y="504"/>
                  </a:lnTo>
                  <a:lnTo>
                    <a:pt x="182" y="504"/>
                  </a:lnTo>
                  <a:lnTo>
                    <a:pt x="182" y="503"/>
                  </a:lnTo>
                  <a:lnTo>
                    <a:pt x="183" y="503"/>
                  </a:lnTo>
                  <a:lnTo>
                    <a:pt x="183" y="500"/>
                  </a:lnTo>
                  <a:lnTo>
                    <a:pt x="182" y="498"/>
                  </a:lnTo>
                  <a:lnTo>
                    <a:pt x="183" y="498"/>
                  </a:lnTo>
                  <a:lnTo>
                    <a:pt x="183" y="497"/>
                  </a:lnTo>
                  <a:lnTo>
                    <a:pt x="182" y="497"/>
                  </a:lnTo>
                  <a:lnTo>
                    <a:pt x="181" y="496"/>
                  </a:lnTo>
                  <a:lnTo>
                    <a:pt x="181" y="497"/>
                  </a:lnTo>
                  <a:lnTo>
                    <a:pt x="182" y="497"/>
                  </a:lnTo>
                  <a:lnTo>
                    <a:pt x="182" y="498"/>
                  </a:lnTo>
                  <a:lnTo>
                    <a:pt x="182" y="500"/>
                  </a:lnTo>
                  <a:lnTo>
                    <a:pt x="183" y="500"/>
                  </a:lnTo>
                  <a:lnTo>
                    <a:pt x="183" y="501"/>
                  </a:lnTo>
                  <a:lnTo>
                    <a:pt x="182" y="502"/>
                  </a:lnTo>
                  <a:lnTo>
                    <a:pt x="183" y="502"/>
                  </a:lnTo>
                  <a:lnTo>
                    <a:pt x="183" y="503"/>
                  </a:lnTo>
                  <a:lnTo>
                    <a:pt x="182" y="503"/>
                  </a:lnTo>
                  <a:lnTo>
                    <a:pt x="182" y="502"/>
                  </a:lnTo>
                  <a:lnTo>
                    <a:pt x="182" y="501"/>
                  </a:lnTo>
                  <a:lnTo>
                    <a:pt x="182" y="500"/>
                  </a:lnTo>
                  <a:lnTo>
                    <a:pt x="181" y="500"/>
                  </a:lnTo>
                  <a:lnTo>
                    <a:pt x="181" y="501"/>
                  </a:lnTo>
                  <a:lnTo>
                    <a:pt x="182" y="502"/>
                  </a:lnTo>
                  <a:lnTo>
                    <a:pt x="182" y="503"/>
                  </a:lnTo>
                  <a:lnTo>
                    <a:pt x="181" y="505"/>
                  </a:lnTo>
                  <a:lnTo>
                    <a:pt x="180" y="505"/>
                  </a:lnTo>
                  <a:lnTo>
                    <a:pt x="180" y="504"/>
                  </a:lnTo>
                  <a:lnTo>
                    <a:pt x="181" y="504"/>
                  </a:lnTo>
                  <a:lnTo>
                    <a:pt x="181" y="503"/>
                  </a:lnTo>
                  <a:lnTo>
                    <a:pt x="180" y="503"/>
                  </a:lnTo>
                  <a:lnTo>
                    <a:pt x="180" y="502"/>
                  </a:lnTo>
                  <a:lnTo>
                    <a:pt x="180" y="501"/>
                  </a:lnTo>
                  <a:lnTo>
                    <a:pt x="180" y="500"/>
                  </a:lnTo>
                  <a:lnTo>
                    <a:pt x="177" y="498"/>
                  </a:lnTo>
                  <a:lnTo>
                    <a:pt x="176" y="498"/>
                  </a:lnTo>
                  <a:lnTo>
                    <a:pt x="175" y="498"/>
                  </a:lnTo>
                  <a:lnTo>
                    <a:pt x="174" y="497"/>
                  </a:lnTo>
                  <a:lnTo>
                    <a:pt x="173" y="496"/>
                  </a:lnTo>
                  <a:lnTo>
                    <a:pt x="173" y="497"/>
                  </a:lnTo>
                  <a:lnTo>
                    <a:pt x="172" y="497"/>
                  </a:lnTo>
                  <a:lnTo>
                    <a:pt x="172" y="498"/>
                  </a:lnTo>
                  <a:lnTo>
                    <a:pt x="173" y="498"/>
                  </a:lnTo>
                  <a:lnTo>
                    <a:pt x="173" y="500"/>
                  </a:lnTo>
                  <a:lnTo>
                    <a:pt x="173" y="501"/>
                  </a:lnTo>
                  <a:lnTo>
                    <a:pt x="173" y="502"/>
                  </a:lnTo>
                  <a:lnTo>
                    <a:pt x="172" y="502"/>
                  </a:lnTo>
                  <a:lnTo>
                    <a:pt x="172" y="503"/>
                  </a:lnTo>
                  <a:lnTo>
                    <a:pt x="171" y="504"/>
                  </a:lnTo>
                  <a:lnTo>
                    <a:pt x="170" y="504"/>
                  </a:lnTo>
                  <a:lnTo>
                    <a:pt x="170" y="503"/>
                  </a:lnTo>
                  <a:lnTo>
                    <a:pt x="170" y="504"/>
                  </a:lnTo>
                  <a:lnTo>
                    <a:pt x="168" y="504"/>
                  </a:lnTo>
                  <a:lnTo>
                    <a:pt x="168" y="505"/>
                  </a:lnTo>
                  <a:lnTo>
                    <a:pt x="167" y="505"/>
                  </a:lnTo>
                  <a:lnTo>
                    <a:pt x="167" y="506"/>
                  </a:lnTo>
                  <a:lnTo>
                    <a:pt x="167" y="505"/>
                  </a:lnTo>
                  <a:lnTo>
                    <a:pt x="166" y="505"/>
                  </a:lnTo>
                  <a:lnTo>
                    <a:pt x="166" y="504"/>
                  </a:lnTo>
                  <a:lnTo>
                    <a:pt x="166" y="505"/>
                  </a:lnTo>
                  <a:lnTo>
                    <a:pt x="166" y="506"/>
                  </a:lnTo>
                  <a:lnTo>
                    <a:pt x="167" y="506"/>
                  </a:lnTo>
                  <a:lnTo>
                    <a:pt x="168" y="506"/>
                  </a:lnTo>
                  <a:lnTo>
                    <a:pt x="168" y="505"/>
                  </a:lnTo>
                  <a:lnTo>
                    <a:pt x="170" y="505"/>
                  </a:lnTo>
                  <a:lnTo>
                    <a:pt x="170" y="506"/>
                  </a:lnTo>
                  <a:lnTo>
                    <a:pt x="171" y="506"/>
                  </a:lnTo>
                  <a:lnTo>
                    <a:pt x="171" y="505"/>
                  </a:lnTo>
                  <a:lnTo>
                    <a:pt x="172" y="505"/>
                  </a:lnTo>
                  <a:lnTo>
                    <a:pt x="173" y="505"/>
                  </a:lnTo>
                  <a:lnTo>
                    <a:pt x="173" y="506"/>
                  </a:lnTo>
                  <a:lnTo>
                    <a:pt x="174" y="507"/>
                  </a:lnTo>
                  <a:lnTo>
                    <a:pt x="174" y="511"/>
                  </a:lnTo>
                  <a:lnTo>
                    <a:pt x="174" y="512"/>
                  </a:lnTo>
                  <a:lnTo>
                    <a:pt x="173" y="512"/>
                  </a:lnTo>
                  <a:lnTo>
                    <a:pt x="171" y="512"/>
                  </a:lnTo>
                  <a:lnTo>
                    <a:pt x="167" y="512"/>
                  </a:lnTo>
                  <a:lnTo>
                    <a:pt x="164" y="511"/>
                  </a:lnTo>
                  <a:lnTo>
                    <a:pt x="163" y="511"/>
                  </a:lnTo>
                  <a:lnTo>
                    <a:pt x="162" y="511"/>
                  </a:lnTo>
                  <a:lnTo>
                    <a:pt x="160" y="511"/>
                  </a:lnTo>
                  <a:lnTo>
                    <a:pt x="163" y="512"/>
                  </a:lnTo>
                  <a:lnTo>
                    <a:pt x="172" y="515"/>
                  </a:lnTo>
                  <a:lnTo>
                    <a:pt x="173" y="515"/>
                  </a:lnTo>
                  <a:lnTo>
                    <a:pt x="173" y="517"/>
                  </a:lnTo>
                  <a:lnTo>
                    <a:pt x="174" y="517"/>
                  </a:lnTo>
                  <a:lnTo>
                    <a:pt x="174" y="518"/>
                  </a:lnTo>
                  <a:lnTo>
                    <a:pt x="174" y="519"/>
                  </a:lnTo>
                  <a:lnTo>
                    <a:pt x="172" y="521"/>
                  </a:lnTo>
                  <a:lnTo>
                    <a:pt x="171" y="521"/>
                  </a:lnTo>
                  <a:lnTo>
                    <a:pt x="171" y="520"/>
                  </a:lnTo>
                  <a:lnTo>
                    <a:pt x="170" y="521"/>
                  </a:lnTo>
                  <a:lnTo>
                    <a:pt x="170" y="522"/>
                  </a:lnTo>
                  <a:lnTo>
                    <a:pt x="170" y="523"/>
                  </a:lnTo>
                  <a:lnTo>
                    <a:pt x="168" y="523"/>
                  </a:lnTo>
                  <a:lnTo>
                    <a:pt x="167" y="523"/>
                  </a:lnTo>
                  <a:lnTo>
                    <a:pt x="166" y="523"/>
                  </a:lnTo>
                  <a:lnTo>
                    <a:pt x="165" y="522"/>
                  </a:lnTo>
                  <a:lnTo>
                    <a:pt x="163" y="521"/>
                  </a:lnTo>
                  <a:lnTo>
                    <a:pt x="162" y="520"/>
                  </a:lnTo>
                  <a:lnTo>
                    <a:pt x="162" y="519"/>
                  </a:lnTo>
                  <a:lnTo>
                    <a:pt x="158" y="514"/>
                  </a:lnTo>
                  <a:lnTo>
                    <a:pt x="157" y="513"/>
                  </a:lnTo>
                  <a:lnTo>
                    <a:pt x="156" y="513"/>
                  </a:lnTo>
                  <a:lnTo>
                    <a:pt x="157" y="514"/>
                  </a:lnTo>
                  <a:lnTo>
                    <a:pt x="158" y="517"/>
                  </a:lnTo>
                  <a:lnTo>
                    <a:pt x="162" y="521"/>
                  </a:lnTo>
                  <a:lnTo>
                    <a:pt x="163" y="522"/>
                  </a:lnTo>
                  <a:lnTo>
                    <a:pt x="165" y="523"/>
                  </a:lnTo>
                  <a:lnTo>
                    <a:pt x="167" y="525"/>
                  </a:lnTo>
                  <a:lnTo>
                    <a:pt x="170" y="526"/>
                  </a:lnTo>
                  <a:lnTo>
                    <a:pt x="171" y="527"/>
                  </a:lnTo>
                  <a:lnTo>
                    <a:pt x="171" y="528"/>
                  </a:lnTo>
                  <a:lnTo>
                    <a:pt x="170" y="528"/>
                  </a:lnTo>
                  <a:lnTo>
                    <a:pt x="170" y="529"/>
                  </a:lnTo>
                  <a:lnTo>
                    <a:pt x="170" y="528"/>
                  </a:lnTo>
                  <a:lnTo>
                    <a:pt x="170" y="527"/>
                  </a:lnTo>
                  <a:lnTo>
                    <a:pt x="170" y="528"/>
                  </a:lnTo>
                  <a:lnTo>
                    <a:pt x="168" y="529"/>
                  </a:lnTo>
                  <a:lnTo>
                    <a:pt x="167" y="530"/>
                  </a:lnTo>
                  <a:lnTo>
                    <a:pt x="166" y="529"/>
                  </a:lnTo>
                  <a:lnTo>
                    <a:pt x="165" y="529"/>
                  </a:lnTo>
                  <a:lnTo>
                    <a:pt x="164" y="527"/>
                  </a:lnTo>
                  <a:lnTo>
                    <a:pt x="163" y="526"/>
                  </a:lnTo>
                  <a:lnTo>
                    <a:pt x="159" y="523"/>
                  </a:lnTo>
                  <a:lnTo>
                    <a:pt x="150" y="514"/>
                  </a:lnTo>
                  <a:lnTo>
                    <a:pt x="149" y="514"/>
                  </a:lnTo>
                  <a:lnTo>
                    <a:pt x="149" y="513"/>
                  </a:lnTo>
                  <a:lnTo>
                    <a:pt x="149" y="514"/>
                  </a:lnTo>
                  <a:lnTo>
                    <a:pt x="150" y="515"/>
                  </a:lnTo>
                  <a:lnTo>
                    <a:pt x="151" y="518"/>
                  </a:lnTo>
                  <a:lnTo>
                    <a:pt x="153" y="519"/>
                  </a:lnTo>
                  <a:lnTo>
                    <a:pt x="154" y="520"/>
                  </a:lnTo>
                  <a:lnTo>
                    <a:pt x="155" y="521"/>
                  </a:lnTo>
                  <a:lnTo>
                    <a:pt x="156" y="521"/>
                  </a:lnTo>
                  <a:lnTo>
                    <a:pt x="156" y="522"/>
                  </a:lnTo>
                  <a:lnTo>
                    <a:pt x="158" y="525"/>
                  </a:lnTo>
                  <a:lnTo>
                    <a:pt x="159" y="526"/>
                  </a:lnTo>
                  <a:lnTo>
                    <a:pt x="163" y="528"/>
                  </a:lnTo>
                  <a:lnTo>
                    <a:pt x="163" y="529"/>
                  </a:lnTo>
                  <a:lnTo>
                    <a:pt x="164" y="530"/>
                  </a:lnTo>
                  <a:lnTo>
                    <a:pt x="164" y="531"/>
                  </a:lnTo>
                  <a:lnTo>
                    <a:pt x="165" y="532"/>
                  </a:lnTo>
                  <a:lnTo>
                    <a:pt x="166" y="532"/>
                  </a:lnTo>
                  <a:lnTo>
                    <a:pt x="166" y="534"/>
                  </a:lnTo>
                  <a:lnTo>
                    <a:pt x="166" y="536"/>
                  </a:lnTo>
                  <a:lnTo>
                    <a:pt x="165" y="537"/>
                  </a:lnTo>
                  <a:lnTo>
                    <a:pt x="165" y="538"/>
                  </a:lnTo>
                  <a:lnTo>
                    <a:pt x="164" y="539"/>
                  </a:lnTo>
                  <a:lnTo>
                    <a:pt x="163" y="539"/>
                  </a:lnTo>
                  <a:lnTo>
                    <a:pt x="163" y="540"/>
                  </a:lnTo>
                  <a:lnTo>
                    <a:pt x="163" y="539"/>
                  </a:lnTo>
                  <a:lnTo>
                    <a:pt x="162" y="539"/>
                  </a:lnTo>
                  <a:lnTo>
                    <a:pt x="160" y="540"/>
                  </a:lnTo>
                  <a:lnTo>
                    <a:pt x="159" y="540"/>
                  </a:lnTo>
                  <a:lnTo>
                    <a:pt x="159" y="539"/>
                  </a:lnTo>
                  <a:lnTo>
                    <a:pt x="157" y="538"/>
                  </a:lnTo>
                  <a:lnTo>
                    <a:pt x="154" y="537"/>
                  </a:lnTo>
                  <a:lnTo>
                    <a:pt x="147" y="530"/>
                  </a:lnTo>
                  <a:lnTo>
                    <a:pt x="144" y="526"/>
                  </a:lnTo>
                  <a:lnTo>
                    <a:pt x="142" y="525"/>
                  </a:lnTo>
                  <a:lnTo>
                    <a:pt x="141" y="523"/>
                  </a:lnTo>
                  <a:lnTo>
                    <a:pt x="140" y="523"/>
                  </a:lnTo>
                  <a:lnTo>
                    <a:pt x="139" y="522"/>
                  </a:lnTo>
                  <a:lnTo>
                    <a:pt x="138" y="522"/>
                  </a:lnTo>
                  <a:lnTo>
                    <a:pt x="139" y="523"/>
                  </a:lnTo>
                  <a:lnTo>
                    <a:pt x="141" y="526"/>
                  </a:lnTo>
                  <a:lnTo>
                    <a:pt x="147" y="532"/>
                  </a:lnTo>
                  <a:lnTo>
                    <a:pt x="148" y="532"/>
                  </a:lnTo>
                  <a:lnTo>
                    <a:pt x="148" y="534"/>
                  </a:lnTo>
                  <a:lnTo>
                    <a:pt x="148" y="535"/>
                  </a:lnTo>
                  <a:lnTo>
                    <a:pt x="151" y="540"/>
                  </a:lnTo>
                  <a:lnTo>
                    <a:pt x="153" y="540"/>
                  </a:lnTo>
                  <a:lnTo>
                    <a:pt x="153" y="542"/>
                  </a:lnTo>
                  <a:lnTo>
                    <a:pt x="153" y="543"/>
                  </a:lnTo>
                  <a:lnTo>
                    <a:pt x="153" y="544"/>
                  </a:lnTo>
                  <a:lnTo>
                    <a:pt x="151" y="545"/>
                  </a:lnTo>
                  <a:lnTo>
                    <a:pt x="151" y="546"/>
                  </a:lnTo>
                  <a:lnTo>
                    <a:pt x="151" y="547"/>
                  </a:lnTo>
                  <a:lnTo>
                    <a:pt x="150" y="547"/>
                  </a:lnTo>
                  <a:lnTo>
                    <a:pt x="146" y="548"/>
                  </a:lnTo>
                  <a:lnTo>
                    <a:pt x="140" y="551"/>
                  </a:lnTo>
                  <a:lnTo>
                    <a:pt x="136" y="553"/>
                  </a:lnTo>
                  <a:lnTo>
                    <a:pt x="128" y="555"/>
                  </a:lnTo>
                  <a:lnTo>
                    <a:pt x="127" y="556"/>
                  </a:lnTo>
                  <a:lnTo>
                    <a:pt x="125" y="559"/>
                  </a:lnTo>
                  <a:lnTo>
                    <a:pt x="124" y="559"/>
                  </a:lnTo>
                  <a:lnTo>
                    <a:pt x="123" y="560"/>
                  </a:lnTo>
                  <a:lnTo>
                    <a:pt x="123" y="561"/>
                  </a:lnTo>
                  <a:lnTo>
                    <a:pt x="122" y="561"/>
                  </a:lnTo>
                  <a:lnTo>
                    <a:pt x="123" y="561"/>
                  </a:lnTo>
                  <a:lnTo>
                    <a:pt x="120" y="567"/>
                  </a:lnTo>
                  <a:lnTo>
                    <a:pt x="119" y="568"/>
                  </a:lnTo>
                  <a:lnTo>
                    <a:pt x="119" y="569"/>
                  </a:lnTo>
                  <a:lnTo>
                    <a:pt x="117" y="570"/>
                  </a:lnTo>
                  <a:lnTo>
                    <a:pt x="115" y="570"/>
                  </a:lnTo>
                  <a:lnTo>
                    <a:pt x="114" y="570"/>
                  </a:lnTo>
                  <a:lnTo>
                    <a:pt x="113" y="572"/>
                  </a:lnTo>
                  <a:lnTo>
                    <a:pt x="112" y="573"/>
                  </a:lnTo>
                  <a:lnTo>
                    <a:pt x="111" y="574"/>
                  </a:lnTo>
                  <a:lnTo>
                    <a:pt x="108" y="576"/>
                  </a:lnTo>
                  <a:lnTo>
                    <a:pt x="102" y="577"/>
                  </a:lnTo>
                  <a:lnTo>
                    <a:pt x="101" y="577"/>
                  </a:lnTo>
                  <a:lnTo>
                    <a:pt x="98" y="576"/>
                  </a:lnTo>
                  <a:lnTo>
                    <a:pt x="97" y="576"/>
                  </a:lnTo>
                  <a:lnTo>
                    <a:pt x="98" y="576"/>
                  </a:lnTo>
                  <a:lnTo>
                    <a:pt x="101" y="573"/>
                  </a:lnTo>
                  <a:lnTo>
                    <a:pt x="102" y="573"/>
                  </a:lnTo>
                  <a:lnTo>
                    <a:pt x="102" y="572"/>
                  </a:lnTo>
                  <a:lnTo>
                    <a:pt x="101" y="572"/>
                  </a:lnTo>
                  <a:lnTo>
                    <a:pt x="102" y="572"/>
                  </a:lnTo>
                  <a:lnTo>
                    <a:pt x="104" y="572"/>
                  </a:lnTo>
                  <a:lnTo>
                    <a:pt x="105" y="572"/>
                  </a:lnTo>
                  <a:lnTo>
                    <a:pt x="106" y="571"/>
                  </a:lnTo>
                  <a:lnTo>
                    <a:pt x="105" y="571"/>
                  </a:lnTo>
                  <a:lnTo>
                    <a:pt x="104" y="572"/>
                  </a:lnTo>
                  <a:lnTo>
                    <a:pt x="103" y="572"/>
                  </a:lnTo>
                  <a:lnTo>
                    <a:pt x="102" y="571"/>
                  </a:lnTo>
                  <a:lnTo>
                    <a:pt x="103" y="571"/>
                  </a:lnTo>
                  <a:lnTo>
                    <a:pt x="104" y="571"/>
                  </a:lnTo>
                  <a:lnTo>
                    <a:pt x="105" y="570"/>
                  </a:lnTo>
                  <a:lnTo>
                    <a:pt x="104" y="569"/>
                  </a:lnTo>
                  <a:lnTo>
                    <a:pt x="105" y="568"/>
                  </a:lnTo>
                  <a:lnTo>
                    <a:pt x="102" y="569"/>
                  </a:lnTo>
                  <a:lnTo>
                    <a:pt x="101" y="569"/>
                  </a:lnTo>
                  <a:lnTo>
                    <a:pt x="99" y="569"/>
                  </a:lnTo>
                  <a:lnTo>
                    <a:pt x="99" y="568"/>
                  </a:lnTo>
                  <a:lnTo>
                    <a:pt x="99" y="567"/>
                  </a:lnTo>
                  <a:lnTo>
                    <a:pt x="99" y="564"/>
                  </a:lnTo>
                  <a:lnTo>
                    <a:pt x="101" y="563"/>
                  </a:lnTo>
                  <a:lnTo>
                    <a:pt x="101" y="562"/>
                  </a:lnTo>
                  <a:lnTo>
                    <a:pt x="101" y="559"/>
                  </a:lnTo>
                  <a:lnTo>
                    <a:pt x="101" y="555"/>
                  </a:lnTo>
                  <a:lnTo>
                    <a:pt x="101" y="553"/>
                  </a:lnTo>
                  <a:lnTo>
                    <a:pt x="101" y="547"/>
                  </a:lnTo>
                  <a:lnTo>
                    <a:pt x="101" y="545"/>
                  </a:lnTo>
                  <a:lnTo>
                    <a:pt x="102" y="542"/>
                  </a:lnTo>
                  <a:lnTo>
                    <a:pt x="102" y="539"/>
                  </a:lnTo>
                  <a:lnTo>
                    <a:pt x="102" y="532"/>
                  </a:lnTo>
                  <a:lnTo>
                    <a:pt x="103" y="530"/>
                  </a:lnTo>
                  <a:lnTo>
                    <a:pt x="104" y="528"/>
                  </a:lnTo>
                  <a:lnTo>
                    <a:pt x="105" y="528"/>
                  </a:lnTo>
                  <a:lnTo>
                    <a:pt x="106" y="528"/>
                  </a:lnTo>
                  <a:lnTo>
                    <a:pt x="107" y="527"/>
                  </a:lnTo>
                  <a:lnTo>
                    <a:pt x="110" y="526"/>
                  </a:lnTo>
                  <a:lnTo>
                    <a:pt x="111" y="525"/>
                  </a:lnTo>
                  <a:lnTo>
                    <a:pt x="111" y="526"/>
                  </a:lnTo>
                  <a:lnTo>
                    <a:pt x="112" y="528"/>
                  </a:lnTo>
                  <a:lnTo>
                    <a:pt x="112" y="526"/>
                  </a:lnTo>
                  <a:lnTo>
                    <a:pt x="112" y="525"/>
                  </a:lnTo>
                  <a:lnTo>
                    <a:pt x="111" y="523"/>
                  </a:lnTo>
                  <a:lnTo>
                    <a:pt x="110" y="521"/>
                  </a:lnTo>
                  <a:lnTo>
                    <a:pt x="107" y="519"/>
                  </a:lnTo>
                  <a:lnTo>
                    <a:pt x="106" y="519"/>
                  </a:lnTo>
                  <a:lnTo>
                    <a:pt x="105" y="519"/>
                  </a:lnTo>
                  <a:lnTo>
                    <a:pt x="104" y="519"/>
                  </a:lnTo>
                  <a:lnTo>
                    <a:pt x="103" y="519"/>
                  </a:lnTo>
                  <a:lnTo>
                    <a:pt x="102" y="518"/>
                  </a:lnTo>
                  <a:lnTo>
                    <a:pt x="101" y="515"/>
                  </a:lnTo>
                  <a:lnTo>
                    <a:pt x="99" y="514"/>
                  </a:lnTo>
                  <a:lnTo>
                    <a:pt x="98" y="514"/>
                  </a:lnTo>
                  <a:lnTo>
                    <a:pt x="96" y="514"/>
                  </a:lnTo>
                  <a:lnTo>
                    <a:pt x="96" y="515"/>
                  </a:lnTo>
                  <a:lnTo>
                    <a:pt x="95" y="517"/>
                  </a:lnTo>
                  <a:lnTo>
                    <a:pt x="95" y="518"/>
                  </a:lnTo>
                  <a:lnTo>
                    <a:pt x="93" y="518"/>
                  </a:lnTo>
                  <a:lnTo>
                    <a:pt x="93" y="517"/>
                  </a:lnTo>
                  <a:lnTo>
                    <a:pt x="93" y="515"/>
                  </a:lnTo>
                  <a:lnTo>
                    <a:pt x="93" y="514"/>
                  </a:lnTo>
                  <a:lnTo>
                    <a:pt x="93" y="513"/>
                  </a:lnTo>
                  <a:lnTo>
                    <a:pt x="91" y="512"/>
                  </a:lnTo>
                  <a:lnTo>
                    <a:pt x="90" y="512"/>
                  </a:lnTo>
                  <a:lnTo>
                    <a:pt x="90" y="511"/>
                  </a:lnTo>
                  <a:lnTo>
                    <a:pt x="90" y="510"/>
                  </a:lnTo>
                  <a:lnTo>
                    <a:pt x="89" y="509"/>
                  </a:lnTo>
                  <a:lnTo>
                    <a:pt x="89" y="507"/>
                  </a:lnTo>
                  <a:lnTo>
                    <a:pt x="90" y="507"/>
                  </a:lnTo>
                  <a:lnTo>
                    <a:pt x="89" y="506"/>
                  </a:lnTo>
                  <a:lnTo>
                    <a:pt x="89" y="507"/>
                  </a:lnTo>
                  <a:lnTo>
                    <a:pt x="88" y="509"/>
                  </a:lnTo>
                  <a:lnTo>
                    <a:pt x="87" y="509"/>
                  </a:lnTo>
                  <a:lnTo>
                    <a:pt x="87" y="507"/>
                  </a:lnTo>
                  <a:lnTo>
                    <a:pt x="87" y="506"/>
                  </a:lnTo>
                  <a:lnTo>
                    <a:pt x="88" y="507"/>
                  </a:lnTo>
                  <a:lnTo>
                    <a:pt x="88" y="506"/>
                  </a:lnTo>
                  <a:lnTo>
                    <a:pt x="90" y="504"/>
                  </a:lnTo>
                  <a:lnTo>
                    <a:pt x="90" y="503"/>
                  </a:lnTo>
                  <a:lnTo>
                    <a:pt x="91" y="503"/>
                  </a:lnTo>
                  <a:lnTo>
                    <a:pt x="94" y="503"/>
                  </a:lnTo>
                  <a:lnTo>
                    <a:pt x="96" y="503"/>
                  </a:lnTo>
                  <a:lnTo>
                    <a:pt x="97" y="503"/>
                  </a:lnTo>
                  <a:lnTo>
                    <a:pt x="99" y="503"/>
                  </a:lnTo>
                  <a:lnTo>
                    <a:pt x="101" y="503"/>
                  </a:lnTo>
                  <a:lnTo>
                    <a:pt x="102" y="503"/>
                  </a:lnTo>
                  <a:lnTo>
                    <a:pt x="103" y="502"/>
                  </a:lnTo>
                  <a:lnTo>
                    <a:pt x="104" y="500"/>
                  </a:lnTo>
                  <a:lnTo>
                    <a:pt x="105" y="498"/>
                  </a:lnTo>
                  <a:lnTo>
                    <a:pt x="108" y="496"/>
                  </a:lnTo>
                  <a:lnTo>
                    <a:pt x="110" y="496"/>
                  </a:lnTo>
                  <a:lnTo>
                    <a:pt x="110" y="494"/>
                  </a:lnTo>
                  <a:lnTo>
                    <a:pt x="108" y="492"/>
                  </a:lnTo>
                  <a:lnTo>
                    <a:pt x="108" y="490"/>
                  </a:lnTo>
                  <a:lnTo>
                    <a:pt x="107" y="489"/>
                  </a:lnTo>
                  <a:lnTo>
                    <a:pt x="108" y="488"/>
                  </a:lnTo>
                  <a:lnTo>
                    <a:pt x="110" y="487"/>
                  </a:lnTo>
                  <a:lnTo>
                    <a:pt x="111" y="487"/>
                  </a:lnTo>
                  <a:lnTo>
                    <a:pt x="111" y="488"/>
                  </a:lnTo>
                  <a:lnTo>
                    <a:pt x="112" y="488"/>
                  </a:lnTo>
                  <a:lnTo>
                    <a:pt x="115" y="489"/>
                  </a:lnTo>
                  <a:lnTo>
                    <a:pt x="116" y="489"/>
                  </a:lnTo>
                  <a:lnTo>
                    <a:pt x="117" y="489"/>
                  </a:lnTo>
                  <a:lnTo>
                    <a:pt x="119" y="490"/>
                  </a:lnTo>
                  <a:lnTo>
                    <a:pt x="120" y="490"/>
                  </a:lnTo>
                  <a:lnTo>
                    <a:pt x="121" y="488"/>
                  </a:lnTo>
                  <a:lnTo>
                    <a:pt x="122" y="487"/>
                  </a:lnTo>
                  <a:lnTo>
                    <a:pt x="123" y="486"/>
                  </a:lnTo>
                  <a:lnTo>
                    <a:pt x="124" y="487"/>
                  </a:lnTo>
                  <a:lnTo>
                    <a:pt x="125" y="487"/>
                  </a:lnTo>
                  <a:lnTo>
                    <a:pt x="127" y="487"/>
                  </a:lnTo>
                  <a:lnTo>
                    <a:pt x="130" y="486"/>
                  </a:lnTo>
                  <a:lnTo>
                    <a:pt x="131" y="486"/>
                  </a:lnTo>
                  <a:lnTo>
                    <a:pt x="132" y="486"/>
                  </a:lnTo>
                  <a:lnTo>
                    <a:pt x="132" y="485"/>
                  </a:lnTo>
                  <a:lnTo>
                    <a:pt x="133" y="485"/>
                  </a:lnTo>
                  <a:lnTo>
                    <a:pt x="134" y="484"/>
                  </a:lnTo>
                  <a:lnTo>
                    <a:pt x="136" y="484"/>
                  </a:lnTo>
                  <a:lnTo>
                    <a:pt x="136" y="485"/>
                  </a:lnTo>
                  <a:lnTo>
                    <a:pt x="137" y="486"/>
                  </a:lnTo>
                  <a:lnTo>
                    <a:pt x="138" y="488"/>
                  </a:lnTo>
                  <a:lnTo>
                    <a:pt x="139" y="489"/>
                  </a:lnTo>
                  <a:lnTo>
                    <a:pt x="139" y="490"/>
                  </a:lnTo>
                  <a:lnTo>
                    <a:pt x="140" y="492"/>
                  </a:lnTo>
                  <a:lnTo>
                    <a:pt x="141" y="492"/>
                  </a:lnTo>
                  <a:lnTo>
                    <a:pt x="141" y="490"/>
                  </a:lnTo>
                  <a:lnTo>
                    <a:pt x="142" y="489"/>
                  </a:lnTo>
                  <a:lnTo>
                    <a:pt x="142" y="488"/>
                  </a:lnTo>
                  <a:lnTo>
                    <a:pt x="144" y="489"/>
                  </a:lnTo>
                  <a:lnTo>
                    <a:pt x="144" y="490"/>
                  </a:lnTo>
                  <a:lnTo>
                    <a:pt x="145" y="490"/>
                  </a:lnTo>
                  <a:lnTo>
                    <a:pt x="146" y="492"/>
                  </a:lnTo>
                  <a:lnTo>
                    <a:pt x="147" y="493"/>
                  </a:lnTo>
                  <a:lnTo>
                    <a:pt x="149" y="493"/>
                  </a:lnTo>
                  <a:lnTo>
                    <a:pt x="150" y="493"/>
                  </a:lnTo>
                  <a:lnTo>
                    <a:pt x="151" y="494"/>
                  </a:lnTo>
                  <a:lnTo>
                    <a:pt x="150" y="490"/>
                  </a:lnTo>
                  <a:lnTo>
                    <a:pt x="149" y="488"/>
                  </a:lnTo>
                  <a:lnTo>
                    <a:pt x="149" y="487"/>
                  </a:lnTo>
                  <a:lnTo>
                    <a:pt x="149" y="486"/>
                  </a:lnTo>
                  <a:lnTo>
                    <a:pt x="150" y="486"/>
                  </a:lnTo>
                  <a:lnTo>
                    <a:pt x="151" y="486"/>
                  </a:lnTo>
                  <a:lnTo>
                    <a:pt x="151" y="485"/>
                  </a:lnTo>
                  <a:lnTo>
                    <a:pt x="150" y="482"/>
                  </a:lnTo>
                  <a:lnTo>
                    <a:pt x="149" y="481"/>
                  </a:lnTo>
                  <a:lnTo>
                    <a:pt x="148" y="481"/>
                  </a:lnTo>
                  <a:lnTo>
                    <a:pt x="148" y="482"/>
                  </a:lnTo>
                  <a:lnTo>
                    <a:pt x="147" y="481"/>
                  </a:lnTo>
                  <a:lnTo>
                    <a:pt x="146" y="480"/>
                  </a:lnTo>
                  <a:lnTo>
                    <a:pt x="145" y="479"/>
                  </a:lnTo>
                  <a:lnTo>
                    <a:pt x="145" y="478"/>
                  </a:lnTo>
                  <a:lnTo>
                    <a:pt x="144" y="478"/>
                  </a:lnTo>
                  <a:lnTo>
                    <a:pt x="141" y="477"/>
                  </a:lnTo>
                  <a:lnTo>
                    <a:pt x="140" y="476"/>
                  </a:lnTo>
                  <a:lnTo>
                    <a:pt x="140" y="475"/>
                  </a:lnTo>
                  <a:lnTo>
                    <a:pt x="139" y="475"/>
                  </a:lnTo>
                  <a:lnTo>
                    <a:pt x="139" y="473"/>
                  </a:lnTo>
                  <a:lnTo>
                    <a:pt x="139" y="470"/>
                  </a:lnTo>
                  <a:lnTo>
                    <a:pt x="140" y="469"/>
                  </a:lnTo>
                  <a:lnTo>
                    <a:pt x="140" y="468"/>
                  </a:lnTo>
                  <a:lnTo>
                    <a:pt x="139" y="465"/>
                  </a:lnTo>
                  <a:lnTo>
                    <a:pt x="139" y="464"/>
                  </a:lnTo>
                  <a:lnTo>
                    <a:pt x="139" y="463"/>
                  </a:lnTo>
                  <a:lnTo>
                    <a:pt x="138" y="463"/>
                  </a:lnTo>
                  <a:lnTo>
                    <a:pt x="137" y="462"/>
                  </a:lnTo>
                  <a:lnTo>
                    <a:pt x="138" y="461"/>
                  </a:lnTo>
                  <a:lnTo>
                    <a:pt x="138" y="460"/>
                  </a:lnTo>
                  <a:lnTo>
                    <a:pt x="139" y="460"/>
                  </a:lnTo>
                  <a:lnTo>
                    <a:pt x="141" y="460"/>
                  </a:lnTo>
                  <a:lnTo>
                    <a:pt x="142" y="460"/>
                  </a:lnTo>
                  <a:lnTo>
                    <a:pt x="144" y="459"/>
                  </a:lnTo>
                  <a:lnTo>
                    <a:pt x="144" y="458"/>
                  </a:lnTo>
                  <a:lnTo>
                    <a:pt x="145" y="458"/>
                  </a:lnTo>
                  <a:lnTo>
                    <a:pt x="145" y="456"/>
                  </a:lnTo>
                  <a:lnTo>
                    <a:pt x="145" y="455"/>
                  </a:lnTo>
                  <a:lnTo>
                    <a:pt x="147" y="455"/>
                  </a:lnTo>
                  <a:lnTo>
                    <a:pt x="149" y="456"/>
                  </a:lnTo>
                  <a:lnTo>
                    <a:pt x="150" y="456"/>
                  </a:lnTo>
                  <a:lnTo>
                    <a:pt x="153" y="458"/>
                  </a:lnTo>
                  <a:lnTo>
                    <a:pt x="154" y="458"/>
                  </a:lnTo>
                  <a:lnTo>
                    <a:pt x="155" y="459"/>
                  </a:lnTo>
                  <a:lnTo>
                    <a:pt x="157" y="459"/>
                  </a:lnTo>
                  <a:lnTo>
                    <a:pt x="158" y="459"/>
                  </a:lnTo>
                  <a:lnTo>
                    <a:pt x="159" y="460"/>
                  </a:lnTo>
                  <a:lnTo>
                    <a:pt x="160" y="460"/>
                  </a:lnTo>
                  <a:lnTo>
                    <a:pt x="160" y="459"/>
                  </a:lnTo>
                  <a:lnTo>
                    <a:pt x="159" y="456"/>
                  </a:lnTo>
                  <a:lnTo>
                    <a:pt x="159" y="455"/>
                  </a:lnTo>
                  <a:lnTo>
                    <a:pt x="160" y="454"/>
                  </a:lnTo>
                  <a:lnTo>
                    <a:pt x="160" y="453"/>
                  </a:lnTo>
                  <a:lnTo>
                    <a:pt x="160" y="452"/>
                  </a:lnTo>
                  <a:lnTo>
                    <a:pt x="160" y="451"/>
                  </a:lnTo>
                  <a:lnTo>
                    <a:pt x="159" y="448"/>
                  </a:lnTo>
                  <a:lnTo>
                    <a:pt x="159" y="447"/>
                  </a:lnTo>
                  <a:lnTo>
                    <a:pt x="160" y="447"/>
                  </a:lnTo>
                  <a:lnTo>
                    <a:pt x="162" y="447"/>
                  </a:lnTo>
                  <a:lnTo>
                    <a:pt x="162" y="448"/>
                  </a:lnTo>
                  <a:lnTo>
                    <a:pt x="163" y="448"/>
                  </a:lnTo>
                  <a:lnTo>
                    <a:pt x="164" y="447"/>
                  </a:lnTo>
                  <a:lnTo>
                    <a:pt x="165" y="447"/>
                  </a:lnTo>
                  <a:lnTo>
                    <a:pt x="168" y="448"/>
                  </a:lnTo>
                  <a:lnTo>
                    <a:pt x="168" y="447"/>
                  </a:lnTo>
                  <a:lnTo>
                    <a:pt x="170" y="448"/>
                  </a:lnTo>
                  <a:lnTo>
                    <a:pt x="171" y="447"/>
                  </a:lnTo>
                  <a:lnTo>
                    <a:pt x="172" y="447"/>
                  </a:lnTo>
                  <a:lnTo>
                    <a:pt x="172" y="445"/>
                  </a:lnTo>
                  <a:lnTo>
                    <a:pt x="173" y="445"/>
                  </a:lnTo>
                  <a:lnTo>
                    <a:pt x="173" y="444"/>
                  </a:lnTo>
                  <a:lnTo>
                    <a:pt x="174" y="444"/>
                  </a:lnTo>
                  <a:lnTo>
                    <a:pt x="177" y="444"/>
                  </a:lnTo>
                  <a:lnTo>
                    <a:pt x="179" y="444"/>
                  </a:lnTo>
                  <a:lnTo>
                    <a:pt x="180" y="444"/>
                  </a:lnTo>
                  <a:lnTo>
                    <a:pt x="181" y="443"/>
                  </a:lnTo>
                  <a:lnTo>
                    <a:pt x="183" y="440"/>
                  </a:lnTo>
                  <a:lnTo>
                    <a:pt x="184" y="439"/>
                  </a:lnTo>
                  <a:lnTo>
                    <a:pt x="185" y="438"/>
                  </a:lnTo>
                  <a:lnTo>
                    <a:pt x="187" y="438"/>
                  </a:lnTo>
                  <a:lnTo>
                    <a:pt x="187" y="437"/>
                  </a:lnTo>
                  <a:lnTo>
                    <a:pt x="188" y="436"/>
                  </a:lnTo>
                  <a:lnTo>
                    <a:pt x="190" y="435"/>
                  </a:lnTo>
                  <a:lnTo>
                    <a:pt x="192" y="435"/>
                  </a:lnTo>
                  <a:lnTo>
                    <a:pt x="193" y="434"/>
                  </a:lnTo>
                  <a:lnTo>
                    <a:pt x="194" y="435"/>
                  </a:lnTo>
                  <a:lnTo>
                    <a:pt x="196" y="436"/>
                  </a:lnTo>
                  <a:lnTo>
                    <a:pt x="197" y="437"/>
                  </a:lnTo>
                  <a:lnTo>
                    <a:pt x="198" y="437"/>
                  </a:lnTo>
                  <a:lnTo>
                    <a:pt x="199" y="435"/>
                  </a:lnTo>
                  <a:lnTo>
                    <a:pt x="200" y="434"/>
                  </a:lnTo>
                  <a:lnTo>
                    <a:pt x="201" y="434"/>
                  </a:lnTo>
                  <a:lnTo>
                    <a:pt x="201" y="433"/>
                  </a:lnTo>
                  <a:lnTo>
                    <a:pt x="201" y="431"/>
                  </a:lnTo>
                  <a:lnTo>
                    <a:pt x="202" y="429"/>
                  </a:lnTo>
                  <a:lnTo>
                    <a:pt x="202" y="428"/>
                  </a:lnTo>
                  <a:lnTo>
                    <a:pt x="202" y="427"/>
                  </a:lnTo>
                  <a:lnTo>
                    <a:pt x="202" y="426"/>
                  </a:lnTo>
                  <a:lnTo>
                    <a:pt x="202" y="425"/>
                  </a:lnTo>
                  <a:lnTo>
                    <a:pt x="202" y="423"/>
                  </a:lnTo>
                  <a:lnTo>
                    <a:pt x="202" y="419"/>
                  </a:lnTo>
                  <a:lnTo>
                    <a:pt x="202" y="418"/>
                  </a:lnTo>
                  <a:lnTo>
                    <a:pt x="202" y="417"/>
                  </a:lnTo>
                  <a:lnTo>
                    <a:pt x="201" y="417"/>
                  </a:lnTo>
                  <a:lnTo>
                    <a:pt x="201" y="415"/>
                  </a:lnTo>
                  <a:lnTo>
                    <a:pt x="200" y="414"/>
                  </a:lnTo>
                  <a:lnTo>
                    <a:pt x="200" y="413"/>
                  </a:lnTo>
                  <a:lnTo>
                    <a:pt x="200" y="412"/>
                  </a:lnTo>
                  <a:lnTo>
                    <a:pt x="199" y="411"/>
                  </a:lnTo>
                  <a:lnTo>
                    <a:pt x="199" y="410"/>
                  </a:lnTo>
                  <a:lnTo>
                    <a:pt x="200" y="410"/>
                  </a:lnTo>
                  <a:lnTo>
                    <a:pt x="200" y="409"/>
                  </a:lnTo>
                  <a:lnTo>
                    <a:pt x="199" y="409"/>
                  </a:lnTo>
                  <a:lnTo>
                    <a:pt x="199" y="408"/>
                  </a:lnTo>
                  <a:lnTo>
                    <a:pt x="202" y="398"/>
                  </a:lnTo>
                  <a:lnTo>
                    <a:pt x="203" y="397"/>
                  </a:lnTo>
                  <a:lnTo>
                    <a:pt x="205" y="394"/>
                  </a:lnTo>
                  <a:lnTo>
                    <a:pt x="205" y="393"/>
                  </a:lnTo>
                  <a:lnTo>
                    <a:pt x="205" y="389"/>
                  </a:lnTo>
                  <a:lnTo>
                    <a:pt x="203" y="388"/>
                  </a:lnTo>
                  <a:lnTo>
                    <a:pt x="201" y="381"/>
                  </a:lnTo>
                  <a:lnTo>
                    <a:pt x="200" y="381"/>
                  </a:lnTo>
                  <a:lnTo>
                    <a:pt x="199" y="380"/>
                  </a:lnTo>
                  <a:lnTo>
                    <a:pt x="199" y="379"/>
                  </a:lnTo>
                  <a:lnTo>
                    <a:pt x="198" y="378"/>
                  </a:lnTo>
                  <a:lnTo>
                    <a:pt x="198" y="377"/>
                  </a:lnTo>
                  <a:lnTo>
                    <a:pt x="199" y="376"/>
                  </a:lnTo>
                  <a:lnTo>
                    <a:pt x="198" y="375"/>
                  </a:lnTo>
                  <a:lnTo>
                    <a:pt x="198" y="373"/>
                  </a:lnTo>
                  <a:lnTo>
                    <a:pt x="199" y="373"/>
                  </a:lnTo>
                  <a:lnTo>
                    <a:pt x="198" y="372"/>
                  </a:lnTo>
                  <a:lnTo>
                    <a:pt x="198" y="371"/>
                  </a:lnTo>
                  <a:lnTo>
                    <a:pt x="198" y="370"/>
                  </a:lnTo>
                  <a:lnTo>
                    <a:pt x="197" y="370"/>
                  </a:lnTo>
                  <a:lnTo>
                    <a:pt x="196" y="370"/>
                  </a:lnTo>
                  <a:lnTo>
                    <a:pt x="194" y="369"/>
                  </a:lnTo>
                  <a:lnTo>
                    <a:pt x="194" y="368"/>
                  </a:lnTo>
                  <a:lnTo>
                    <a:pt x="194" y="367"/>
                  </a:lnTo>
                  <a:lnTo>
                    <a:pt x="194" y="366"/>
                  </a:lnTo>
                  <a:lnTo>
                    <a:pt x="193" y="366"/>
                  </a:lnTo>
                  <a:lnTo>
                    <a:pt x="194" y="364"/>
                  </a:lnTo>
                  <a:lnTo>
                    <a:pt x="196" y="361"/>
                  </a:lnTo>
                  <a:lnTo>
                    <a:pt x="196" y="360"/>
                  </a:lnTo>
                  <a:lnTo>
                    <a:pt x="196" y="359"/>
                  </a:lnTo>
                  <a:lnTo>
                    <a:pt x="194" y="358"/>
                  </a:lnTo>
                  <a:lnTo>
                    <a:pt x="194" y="356"/>
                  </a:lnTo>
                  <a:lnTo>
                    <a:pt x="196" y="356"/>
                  </a:lnTo>
                  <a:lnTo>
                    <a:pt x="196" y="355"/>
                  </a:lnTo>
                  <a:lnTo>
                    <a:pt x="196" y="354"/>
                  </a:lnTo>
                  <a:lnTo>
                    <a:pt x="197" y="354"/>
                  </a:lnTo>
                  <a:lnTo>
                    <a:pt x="197" y="353"/>
                  </a:lnTo>
                  <a:lnTo>
                    <a:pt x="198" y="354"/>
                  </a:lnTo>
                  <a:lnTo>
                    <a:pt x="199" y="353"/>
                  </a:lnTo>
                  <a:lnTo>
                    <a:pt x="200" y="352"/>
                  </a:lnTo>
                  <a:lnTo>
                    <a:pt x="200" y="351"/>
                  </a:lnTo>
                  <a:lnTo>
                    <a:pt x="200" y="350"/>
                  </a:lnTo>
                  <a:lnTo>
                    <a:pt x="200" y="348"/>
                  </a:lnTo>
                  <a:lnTo>
                    <a:pt x="200" y="347"/>
                  </a:lnTo>
                  <a:lnTo>
                    <a:pt x="201" y="345"/>
                  </a:lnTo>
                  <a:lnTo>
                    <a:pt x="201" y="344"/>
                  </a:lnTo>
                  <a:lnTo>
                    <a:pt x="201" y="343"/>
                  </a:lnTo>
                  <a:lnTo>
                    <a:pt x="201" y="342"/>
                  </a:lnTo>
                  <a:lnTo>
                    <a:pt x="200" y="342"/>
                  </a:lnTo>
                  <a:lnTo>
                    <a:pt x="201" y="341"/>
                  </a:lnTo>
                  <a:lnTo>
                    <a:pt x="200" y="341"/>
                  </a:lnTo>
                  <a:lnTo>
                    <a:pt x="200" y="339"/>
                  </a:lnTo>
                  <a:lnTo>
                    <a:pt x="200" y="338"/>
                  </a:lnTo>
                  <a:lnTo>
                    <a:pt x="202" y="337"/>
                  </a:lnTo>
                  <a:lnTo>
                    <a:pt x="202" y="336"/>
                  </a:lnTo>
                  <a:lnTo>
                    <a:pt x="200" y="334"/>
                  </a:lnTo>
                  <a:lnTo>
                    <a:pt x="199" y="334"/>
                  </a:lnTo>
                  <a:lnTo>
                    <a:pt x="199" y="333"/>
                  </a:lnTo>
                  <a:lnTo>
                    <a:pt x="199" y="331"/>
                  </a:lnTo>
                  <a:lnTo>
                    <a:pt x="198" y="331"/>
                  </a:lnTo>
                  <a:lnTo>
                    <a:pt x="198" y="330"/>
                  </a:lnTo>
                  <a:lnTo>
                    <a:pt x="199" y="330"/>
                  </a:lnTo>
                  <a:lnTo>
                    <a:pt x="200" y="330"/>
                  </a:lnTo>
                  <a:lnTo>
                    <a:pt x="201" y="329"/>
                  </a:lnTo>
                  <a:lnTo>
                    <a:pt x="202" y="329"/>
                  </a:lnTo>
                  <a:lnTo>
                    <a:pt x="203" y="329"/>
                  </a:lnTo>
                  <a:lnTo>
                    <a:pt x="203" y="328"/>
                  </a:lnTo>
                  <a:lnTo>
                    <a:pt x="203" y="327"/>
                  </a:lnTo>
                  <a:lnTo>
                    <a:pt x="205" y="327"/>
                  </a:lnTo>
                  <a:lnTo>
                    <a:pt x="205" y="326"/>
                  </a:lnTo>
                  <a:lnTo>
                    <a:pt x="205" y="325"/>
                  </a:lnTo>
                  <a:lnTo>
                    <a:pt x="205" y="323"/>
                  </a:lnTo>
                  <a:lnTo>
                    <a:pt x="206" y="323"/>
                  </a:lnTo>
                  <a:lnTo>
                    <a:pt x="207" y="321"/>
                  </a:lnTo>
                  <a:lnTo>
                    <a:pt x="206" y="320"/>
                  </a:lnTo>
                  <a:lnTo>
                    <a:pt x="205" y="319"/>
                  </a:lnTo>
                  <a:lnTo>
                    <a:pt x="203" y="318"/>
                  </a:lnTo>
                  <a:lnTo>
                    <a:pt x="203" y="316"/>
                  </a:lnTo>
                  <a:lnTo>
                    <a:pt x="202" y="316"/>
                  </a:lnTo>
                  <a:lnTo>
                    <a:pt x="201" y="316"/>
                  </a:lnTo>
                  <a:lnTo>
                    <a:pt x="200" y="316"/>
                  </a:lnTo>
                  <a:lnTo>
                    <a:pt x="200" y="314"/>
                  </a:lnTo>
                  <a:lnTo>
                    <a:pt x="200" y="313"/>
                  </a:lnTo>
                  <a:lnTo>
                    <a:pt x="199" y="312"/>
                  </a:lnTo>
                  <a:lnTo>
                    <a:pt x="199" y="313"/>
                  </a:lnTo>
                  <a:lnTo>
                    <a:pt x="199" y="312"/>
                  </a:lnTo>
                  <a:lnTo>
                    <a:pt x="198" y="312"/>
                  </a:lnTo>
                  <a:lnTo>
                    <a:pt x="197" y="312"/>
                  </a:lnTo>
                  <a:lnTo>
                    <a:pt x="196" y="312"/>
                  </a:lnTo>
                  <a:lnTo>
                    <a:pt x="193" y="309"/>
                  </a:lnTo>
                  <a:lnTo>
                    <a:pt x="192" y="308"/>
                  </a:lnTo>
                  <a:lnTo>
                    <a:pt x="191" y="308"/>
                  </a:lnTo>
                  <a:lnTo>
                    <a:pt x="191" y="306"/>
                  </a:lnTo>
                  <a:lnTo>
                    <a:pt x="191" y="305"/>
                  </a:lnTo>
                  <a:lnTo>
                    <a:pt x="190" y="304"/>
                  </a:lnTo>
                  <a:lnTo>
                    <a:pt x="190" y="303"/>
                  </a:lnTo>
                  <a:lnTo>
                    <a:pt x="188" y="302"/>
                  </a:lnTo>
                  <a:lnTo>
                    <a:pt x="188" y="301"/>
                  </a:lnTo>
                  <a:lnTo>
                    <a:pt x="189" y="299"/>
                  </a:lnTo>
                  <a:lnTo>
                    <a:pt x="190" y="299"/>
                  </a:lnTo>
                  <a:lnTo>
                    <a:pt x="191" y="299"/>
                  </a:lnTo>
                  <a:lnTo>
                    <a:pt x="193" y="296"/>
                  </a:lnTo>
                  <a:lnTo>
                    <a:pt x="196" y="296"/>
                  </a:lnTo>
                  <a:lnTo>
                    <a:pt x="197" y="295"/>
                  </a:lnTo>
                  <a:lnTo>
                    <a:pt x="198" y="293"/>
                  </a:lnTo>
                  <a:lnTo>
                    <a:pt x="198" y="292"/>
                  </a:lnTo>
                  <a:lnTo>
                    <a:pt x="198" y="291"/>
                  </a:lnTo>
                  <a:lnTo>
                    <a:pt x="198" y="289"/>
                  </a:lnTo>
                  <a:lnTo>
                    <a:pt x="197" y="289"/>
                  </a:lnTo>
                  <a:lnTo>
                    <a:pt x="196" y="291"/>
                  </a:lnTo>
                  <a:lnTo>
                    <a:pt x="194" y="291"/>
                  </a:lnTo>
                  <a:lnTo>
                    <a:pt x="193" y="291"/>
                  </a:lnTo>
                  <a:lnTo>
                    <a:pt x="192" y="289"/>
                  </a:lnTo>
                  <a:lnTo>
                    <a:pt x="191" y="287"/>
                  </a:lnTo>
                  <a:lnTo>
                    <a:pt x="190" y="287"/>
                  </a:lnTo>
                  <a:lnTo>
                    <a:pt x="189" y="287"/>
                  </a:lnTo>
                  <a:lnTo>
                    <a:pt x="188" y="287"/>
                  </a:lnTo>
                  <a:lnTo>
                    <a:pt x="188" y="286"/>
                  </a:lnTo>
                  <a:lnTo>
                    <a:pt x="187" y="286"/>
                  </a:lnTo>
                  <a:lnTo>
                    <a:pt x="187" y="285"/>
                  </a:lnTo>
                  <a:lnTo>
                    <a:pt x="187" y="283"/>
                  </a:lnTo>
                  <a:lnTo>
                    <a:pt x="185" y="283"/>
                  </a:lnTo>
                  <a:lnTo>
                    <a:pt x="185" y="281"/>
                  </a:lnTo>
                  <a:lnTo>
                    <a:pt x="184" y="281"/>
                  </a:lnTo>
                  <a:lnTo>
                    <a:pt x="182" y="281"/>
                  </a:lnTo>
                  <a:lnTo>
                    <a:pt x="181" y="281"/>
                  </a:lnTo>
                  <a:lnTo>
                    <a:pt x="180" y="280"/>
                  </a:lnTo>
                  <a:lnTo>
                    <a:pt x="180" y="279"/>
                  </a:lnTo>
                  <a:lnTo>
                    <a:pt x="179" y="278"/>
                  </a:lnTo>
                  <a:lnTo>
                    <a:pt x="177" y="278"/>
                  </a:lnTo>
                  <a:lnTo>
                    <a:pt x="177" y="277"/>
                  </a:lnTo>
                  <a:lnTo>
                    <a:pt x="176" y="277"/>
                  </a:lnTo>
                  <a:lnTo>
                    <a:pt x="176" y="276"/>
                  </a:lnTo>
                  <a:lnTo>
                    <a:pt x="176" y="275"/>
                  </a:lnTo>
                  <a:lnTo>
                    <a:pt x="176" y="274"/>
                  </a:lnTo>
                  <a:lnTo>
                    <a:pt x="176" y="272"/>
                  </a:lnTo>
                  <a:lnTo>
                    <a:pt x="175" y="272"/>
                  </a:lnTo>
                  <a:lnTo>
                    <a:pt x="174" y="274"/>
                  </a:lnTo>
                  <a:lnTo>
                    <a:pt x="174" y="275"/>
                  </a:lnTo>
                  <a:lnTo>
                    <a:pt x="173" y="275"/>
                  </a:lnTo>
                  <a:lnTo>
                    <a:pt x="173" y="276"/>
                  </a:lnTo>
                  <a:lnTo>
                    <a:pt x="172" y="276"/>
                  </a:lnTo>
                  <a:lnTo>
                    <a:pt x="172" y="277"/>
                  </a:lnTo>
                  <a:lnTo>
                    <a:pt x="172" y="276"/>
                  </a:lnTo>
                  <a:lnTo>
                    <a:pt x="171" y="276"/>
                  </a:lnTo>
                  <a:lnTo>
                    <a:pt x="170" y="276"/>
                  </a:lnTo>
                  <a:lnTo>
                    <a:pt x="170" y="275"/>
                  </a:lnTo>
                  <a:lnTo>
                    <a:pt x="168" y="272"/>
                  </a:lnTo>
                  <a:lnTo>
                    <a:pt x="168" y="270"/>
                  </a:lnTo>
                  <a:lnTo>
                    <a:pt x="167" y="270"/>
                  </a:lnTo>
                  <a:lnTo>
                    <a:pt x="166" y="269"/>
                  </a:lnTo>
                  <a:lnTo>
                    <a:pt x="165" y="268"/>
                  </a:lnTo>
                  <a:lnTo>
                    <a:pt x="165" y="267"/>
                  </a:lnTo>
                  <a:lnTo>
                    <a:pt x="165" y="266"/>
                  </a:lnTo>
                  <a:lnTo>
                    <a:pt x="165" y="255"/>
                  </a:lnTo>
                  <a:lnTo>
                    <a:pt x="164" y="254"/>
                  </a:lnTo>
                  <a:lnTo>
                    <a:pt x="163" y="255"/>
                  </a:lnTo>
                  <a:lnTo>
                    <a:pt x="162" y="255"/>
                  </a:lnTo>
                  <a:lnTo>
                    <a:pt x="160" y="254"/>
                  </a:lnTo>
                  <a:lnTo>
                    <a:pt x="159" y="254"/>
                  </a:lnTo>
                  <a:lnTo>
                    <a:pt x="159" y="253"/>
                  </a:lnTo>
                  <a:lnTo>
                    <a:pt x="159" y="252"/>
                  </a:lnTo>
                  <a:lnTo>
                    <a:pt x="159" y="251"/>
                  </a:lnTo>
                  <a:lnTo>
                    <a:pt x="157" y="249"/>
                  </a:lnTo>
                  <a:lnTo>
                    <a:pt x="156" y="247"/>
                  </a:lnTo>
                  <a:lnTo>
                    <a:pt x="156" y="246"/>
                  </a:lnTo>
                  <a:lnTo>
                    <a:pt x="156" y="245"/>
                  </a:lnTo>
                  <a:lnTo>
                    <a:pt x="156" y="244"/>
                  </a:lnTo>
                  <a:lnTo>
                    <a:pt x="155" y="244"/>
                  </a:lnTo>
                  <a:lnTo>
                    <a:pt x="155" y="243"/>
                  </a:lnTo>
                  <a:lnTo>
                    <a:pt x="154" y="243"/>
                  </a:lnTo>
                  <a:lnTo>
                    <a:pt x="154" y="244"/>
                  </a:lnTo>
                  <a:lnTo>
                    <a:pt x="153" y="244"/>
                  </a:lnTo>
                  <a:lnTo>
                    <a:pt x="151" y="244"/>
                  </a:lnTo>
                  <a:lnTo>
                    <a:pt x="146" y="238"/>
                  </a:lnTo>
                  <a:lnTo>
                    <a:pt x="142" y="235"/>
                  </a:lnTo>
                  <a:lnTo>
                    <a:pt x="141" y="234"/>
                  </a:lnTo>
                  <a:lnTo>
                    <a:pt x="139" y="230"/>
                  </a:lnTo>
                  <a:lnTo>
                    <a:pt x="138" y="229"/>
                  </a:lnTo>
                  <a:lnTo>
                    <a:pt x="137" y="229"/>
                  </a:lnTo>
                  <a:lnTo>
                    <a:pt x="134" y="228"/>
                  </a:lnTo>
                  <a:lnTo>
                    <a:pt x="134" y="227"/>
                  </a:lnTo>
                  <a:lnTo>
                    <a:pt x="133" y="226"/>
                  </a:lnTo>
                  <a:lnTo>
                    <a:pt x="133" y="225"/>
                  </a:lnTo>
                  <a:lnTo>
                    <a:pt x="132" y="224"/>
                  </a:lnTo>
                  <a:lnTo>
                    <a:pt x="131" y="221"/>
                  </a:lnTo>
                  <a:lnTo>
                    <a:pt x="130" y="220"/>
                  </a:lnTo>
                  <a:lnTo>
                    <a:pt x="130" y="219"/>
                  </a:lnTo>
                  <a:lnTo>
                    <a:pt x="130" y="216"/>
                  </a:lnTo>
                  <a:lnTo>
                    <a:pt x="129" y="214"/>
                  </a:lnTo>
                  <a:lnTo>
                    <a:pt x="128" y="214"/>
                  </a:lnTo>
                  <a:lnTo>
                    <a:pt x="128" y="213"/>
                  </a:lnTo>
                  <a:lnTo>
                    <a:pt x="128" y="212"/>
                  </a:lnTo>
                  <a:lnTo>
                    <a:pt x="127" y="212"/>
                  </a:lnTo>
                  <a:lnTo>
                    <a:pt x="127" y="211"/>
                  </a:lnTo>
                  <a:lnTo>
                    <a:pt x="125" y="210"/>
                  </a:lnTo>
                  <a:lnTo>
                    <a:pt x="125" y="209"/>
                  </a:lnTo>
                  <a:lnTo>
                    <a:pt x="125" y="208"/>
                  </a:lnTo>
                  <a:lnTo>
                    <a:pt x="124" y="208"/>
                  </a:lnTo>
                  <a:lnTo>
                    <a:pt x="124" y="207"/>
                  </a:lnTo>
                  <a:lnTo>
                    <a:pt x="123" y="207"/>
                  </a:lnTo>
                  <a:lnTo>
                    <a:pt x="122" y="207"/>
                  </a:lnTo>
                  <a:lnTo>
                    <a:pt x="122" y="208"/>
                  </a:lnTo>
                  <a:lnTo>
                    <a:pt x="122" y="209"/>
                  </a:lnTo>
                  <a:lnTo>
                    <a:pt x="121" y="209"/>
                  </a:lnTo>
                  <a:lnTo>
                    <a:pt x="120" y="209"/>
                  </a:lnTo>
                  <a:lnTo>
                    <a:pt x="120" y="208"/>
                  </a:lnTo>
                  <a:lnTo>
                    <a:pt x="119" y="208"/>
                  </a:lnTo>
                  <a:lnTo>
                    <a:pt x="119" y="207"/>
                  </a:lnTo>
                  <a:lnTo>
                    <a:pt x="119" y="205"/>
                  </a:lnTo>
                  <a:lnTo>
                    <a:pt x="119" y="204"/>
                  </a:lnTo>
                  <a:lnTo>
                    <a:pt x="117" y="204"/>
                  </a:lnTo>
                  <a:lnTo>
                    <a:pt x="117" y="205"/>
                  </a:lnTo>
                  <a:lnTo>
                    <a:pt x="116" y="205"/>
                  </a:lnTo>
                  <a:lnTo>
                    <a:pt x="116" y="204"/>
                  </a:lnTo>
                  <a:lnTo>
                    <a:pt x="115" y="204"/>
                  </a:lnTo>
                  <a:lnTo>
                    <a:pt x="114" y="203"/>
                  </a:lnTo>
                  <a:lnTo>
                    <a:pt x="113" y="202"/>
                  </a:lnTo>
                  <a:lnTo>
                    <a:pt x="113" y="201"/>
                  </a:lnTo>
                  <a:lnTo>
                    <a:pt x="113" y="200"/>
                  </a:lnTo>
                  <a:lnTo>
                    <a:pt x="112" y="199"/>
                  </a:lnTo>
                  <a:lnTo>
                    <a:pt x="111" y="197"/>
                  </a:lnTo>
                  <a:lnTo>
                    <a:pt x="111" y="196"/>
                  </a:lnTo>
                  <a:lnTo>
                    <a:pt x="111" y="195"/>
                  </a:lnTo>
                  <a:lnTo>
                    <a:pt x="111" y="193"/>
                  </a:lnTo>
                  <a:lnTo>
                    <a:pt x="112" y="192"/>
                  </a:lnTo>
                  <a:lnTo>
                    <a:pt x="112" y="191"/>
                  </a:lnTo>
                  <a:lnTo>
                    <a:pt x="113" y="191"/>
                  </a:lnTo>
                  <a:lnTo>
                    <a:pt x="114" y="191"/>
                  </a:lnTo>
                  <a:lnTo>
                    <a:pt x="114" y="189"/>
                  </a:lnTo>
                  <a:lnTo>
                    <a:pt x="113" y="189"/>
                  </a:lnTo>
                  <a:lnTo>
                    <a:pt x="112" y="187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8" y="187"/>
                  </a:lnTo>
                  <a:lnTo>
                    <a:pt x="107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4" y="186"/>
                  </a:lnTo>
                  <a:lnTo>
                    <a:pt x="104" y="185"/>
                  </a:lnTo>
                  <a:lnTo>
                    <a:pt x="104" y="184"/>
                  </a:lnTo>
                  <a:lnTo>
                    <a:pt x="103" y="184"/>
                  </a:lnTo>
                  <a:lnTo>
                    <a:pt x="101" y="184"/>
                  </a:lnTo>
                  <a:lnTo>
                    <a:pt x="98" y="184"/>
                  </a:lnTo>
                  <a:lnTo>
                    <a:pt x="97" y="184"/>
                  </a:lnTo>
                  <a:lnTo>
                    <a:pt x="96" y="183"/>
                  </a:lnTo>
                  <a:lnTo>
                    <a:pt x="95" y="182"/>
                  </a:lnTo>
                  <a:lnTo>
                    <a:pt x="94" y="182"/>
                  </a:lnTo>
                  <a:lnTo>
                    <a:pt x="93" y="180"/>
                  </a:lnTo>
                  <a:lnTo>
                    <a:pt x="91" y="179"/>
                  </a:lnTo>
                  <a:lnTo>
                    <a:pt x="90" y="179"/>
                  </a:lnTo>
                  <a:lnTo>
                    <a:pt x="89" y="177"/>
                  </a:lnTo>
                  <a:lnTo>
                    <a:pt x="88" y="176"/>
                  </a:lnTo>
                  <a:lnTo>
                    <a:pt x="87" y="176"/>
                  </a:lnTo>
                  <a:lnTo>
                    <a:pt x="86" y="176"/>
                  </a:lnTo>
                  <a:lnTo>
                    <a:pt x="85" y="176"/>
                  </a:lnTo>
                  <a:lnTo>
                    <a:pt x="84" y="174"/>
                  </a:lnTo>
                  <a:lnTo>
                    <a:pt x="82" y="174"/>
                  </a:lnTo>
                  <a:lnTo>
                    <a:pt x="82" y="172"/>
                  </a:lnTo>
                  <a:lnTo>
                    <a:pt x="81" y="172"/>
                  </a:lnTo>
                  <a:lnTo>
                    <a:pt x="80" y="171"/>
                  </a:lnTo>
                  <a:lnTo>
                    <a:pt x="79" y="171"/>
                  </a:lnTo>
                  <a:lnTo>
                    <a:pt x="78" y="171"/>
                  </a:lnTo>
                  <a:lnTo>
                    <a:pt x="78" y="170"/>
                  </a:lnTo>
                  <a:lnTo>
                    <a:pt x="78" y="169"/>
                  </a:lnTo>
                  <a:lnTo>
                    <a:pt x="77" y="169"/>
                  </a:lnTo>
                  <a:lnTo>
                    <a:pt x="76" y="168"/>
                  </a:lnTo>
                  <a:lnTo>
                    <a:pt x="71" y="166"/>
                  </a:lnTo>
                  <a:lnTo>
                    <a:pt x="70" y="166"/>
                  </a:lnTo>
                  <a:lnTo>
                    <a:pt x="69" y="167"/>
                  </a:lnTo>
                  <a:lnTo>
                    <a:pt x="68" y="166"/>
                  </a:lnTo>
                  <a:lnTo>
                    <a:pt x="68" y="164"/>
                  </a:lnTo>
                  <a:lnTo>
                    <a:pt x="67" y="164"/>
                  </a:lnTo>
                  <a:lnTo>
                    <a:pt x="67" y="163"/>
                  </a:lnTo>
                  <a:lnTo>
                    <a:pt x="65" y="163"/>
                  </a:lnTo>
                  <a:lnTo>
                    <a:pt x="64" y="163"/>
                  </a:lnTo>
                  <a:lnTo>
                    <a:pt x="65" y="162"/>
                  </a:lnTo>
                  <a:lnTo>
                    <a:pt x="67" y="162"/>
                  </a:lnTo>
                  <a:lnTo>
                    <a:pt x="68" y="161"/>
                  </a:lnTo>
                  <a:lnTo>
                    <a:pt x="68" y="160"/>
                  </a:lnTo>
                  <a:lnTo>
                    <a:pt x="69" y="160"/>
                  </a:lnTo>
                  <a:lnTo>
                    <a:pt x="70" y="159"/>
                  </a:lnTo>
                  <a:lnTo>
                    <a:pt x="71" y="159"/>
                  </a:lnTo>
                  <a:lnTo>
                    <a:pt x="72" y="159"/>
                  </a:lnTo>
                  <a:lnTo>
                    <a:pt x="72" y="158"/>
                  </a:lnTo>
                  <a:lnTo>
                    <a:pt x="72" y="157"/>
                  </a:lnTo>
                  <a:lnTo>
                    <a:pt x="73" y="157"/>
                  </a:lnTo>
                  <a:lnTo>
                    <a:pt x="73" y="155"/>
                  </a:lnTo>
                  <a:lnTo>
                    <a:pt x="73" y="154"/>
                  </a:lnTo>
                  <a:lnTo>
                    <a:pt x="73" y="153"/>
                  </a:lnTo>
                  <a:lnTo>
                    <a:pt x="72" y="153"/>
                  </a:lnTo>
                  <a:lnTo>
                    <a:pt x="71" y="152"/>
                  </a:lnTo>
                  <a:lnTo>
                    <a:pt x="70" y="150"/>
                  </a:lnTo>
                  <a:lnTo>
                    <a:pt x="70" y="149"/>
                  </a:lnTo>
                  <a:lnTo>
                    <a:pt x="71" y="149"/>
                  </a:lnTo>
                  <a:lnTo>
                    <a:pt x="73" y="150"/>
                  </a:lnTo>
                  <a:lnTo>
                    <a:pt x="75" y="150"/>
                  </a:lnTo>
                  <a:lnTo>
                    <a:pt x="75" y="149"/>
                  </a:lnTo>
                  <a:lnTo>
                    <a:pt x="76" y="149"/>
                  </a:lnTo>
                  <a:lnTo>
                    <a:pt x="78" y="147"/>
                  </a:lnTo>
                  <a:lnTo>
                    <a:pt x="79" y="147"/>
                  </a:lnTo>
                  <a:lnTo>
                    <a:pt x="80" y="149"/>
                  </a:lnTo>
                  <a:lnTo>
                    <a:pt x="81" y="150"/>
                  </a:lnTo>
                  <a:lnTo>
                    <a:pt x="82" y="149"/>
                  </a:lnTo>
                  <a:lnTo>
                    <a:pt x="84" y="149"/>
                  </a:lnTo>
                  <a:lnTo>
                    <a:pt x="85" y="149"/>
                  </a:lnTo>
                  <a:lnTo>
                    <a:pt x="86" y="150"/>
                  </a:lnTo>
                  <a:lnTo>
                    <a:pt x="87" y="150"/>
                  </a:lnTo>
                  <a:lnTo>
                    <a:pt x="89" y="151"/>
                  </a:lnTo>
                  <a:lnTo>
                    <a:pt x="89" y="152"/>
                  </a:lnTo>
                  <a:lnTo>
                    <a:pt x="90" y="152"/>
                  </a:lnTo>
                  <a:lnTo>
                    <a:pt x="90" y="151"/>
                  </a:lnTo>
                  <a:lnTo>
                    <a:pt x="91" y="151"/>
                  </a:lnTo>
                  <a:lnTo>
                    <a:pt x="93" y="151"/>
                  </a:lnTo>
                  <a:lnTo>
                    <a:pt x="94" y="151"/>
                  </a:lnTo>
                  <a:lnTo>
                    <a:pt x="95" y="147"/>
                  </a:lnTo>
                  <a:lnTo>
                    <a:pt x="95" y="146"/>
                  </a:lnTo>
                  <a:lnTo>
                    <a:pt x="96" y="146"/>
                  </a:lnTo>
                  <a:lnTo>
                    <a:pt x="97" y="146"/>
                  </a:lnTo>
                  <a:lnTo>
                    <a:pt x="97" y="145"/>
                  </a:lnTo>
                  <a:lnTo>
                    <a:pt x="98" y="145"/>
                  </a:lnTo>
                  <a:lnTo>
                    <a:pt x="99" y="144"/>
                  </a:lnTo>
                  <a:lnTo>
                    <a:pt x="101" y="144"/>
                  </a:lnTo>
                  <a:lnTo>
                    <a:pt x="101" y="143"/>
                  </a:lnTo>
                  <a:lnTo>
                    <a:pt x="101" y="142"/>
                  </a:lnTo>
                  <a:lnTo>
                    <a:pt x="99" y="142"/>
                  </a:lnTo>
                  <a:lnTo>
                    <a:pt x="98" y="141"/>
                  </a:lnTo>
                  <a:lnTo>
                    <a:pt x="99" y="140"/>
                  </a:lnTo>
                  <a:lnTo>
                    <a:pt x="102" y="138"/>
                  </a:lnTo>
                  <a:lnTo>
                    <a:pt x="102" y="137"/>
                  </a:lnTo>
                  <a:lnTo>
                    <a:pt x="103" y="137"/>
                  </a:lnTo>
                  <a:lnTo>
                    <a:pt x="103" y="136"/>
                  </a:lnTo>
                  <a:lnTo>
                    <a:pt x="104" y="136"/>
                  </a:lnTo>
                  <a:lnTo>
                    <a:pt x="105" y="136"/>
                  </a:lnTo>
                  <a:lnTo>
                    <a:pt x="106" y="135"/>
                  </a:lnTo>
                  <a:lnTo>
                    <a:pt x="105" y="134"/>
                  </a:lnTo>
                  <a:lnTo>
                    <a:pt x="105" y="133"/>
                  </a:lnTo>
                  <a:lnTo>
                    <a:pt x="106" y="133"/>
                  </a:lnTo>
                  <a:lnTo>
                    <a:pt x="106" y="132"/>
                  </a:lnTo>
                  <a:lnTo>
                    <a:pt x="104" y="132"/>
                  </a:lnTo>
                  <a:lnTo>
                    <a:pt x="104" y="130"/>
                  </a:lnTo>
                  <a:lnTo>
                    <a:pt x="104" y="129"/>
                  </a:lnTo>
                  <a:lnTo>
                    <a:pt x="104" y="128"/>
                  </a:lnTo>
                  <a:lnTo>
                    <a:pt x="101" y="127"/>
                  </a:lnTo>
                  <a:lnTo>
                    <a:pt x="99" y="127"/>
                  </a:lnTo>
                  <a:lnTo>
                    <a:pt x="97" y="127"/>
                  </a:lnTo>
                  <a:lnTo>
                    <a:pt x="96" y="128"/>
                  </a:lnTo>
                  <a:lnTo>
                    <a:pt x="95" y="127"/>
                  </a:lnTo>
                  <a:lnTo>
                    <a:pt x="95" y="126"/>
                  </a:lnTo>
                  <a:lnTo>
                    <a:pt x="95" y="125"/>
                  </a:lnTo>
                  <a:lnTo>
                    <a:pt x="96" y="125"/>
                  </a:lnTo>
                  <a:lnTo>
                    <a:pt x="96" y="124"/>
                  </a:lnTo>
                  <a:lnTo>
                    <a:pt x="96" y="122"/>
                  </a:lnTo>
                  <a:lnTo>
                    <a:pt x="95" y="121"/>
                  </a:lnTo>
                  <a:lnTo>
                    <a:pt x="94" y="121"/>
                  </a:lnTo>
                  <a:lnTo>
                    <a:pt x="93" y="120"/>
                  </a:lnTo>
                  <a:lnTo>
                    <a:pt x="93" y="119"/>
                  </a:lnTo>
                  <a:lnTo>
                    <a:pt x="91" y="119"/>
                  </a:lnTo>
                  <a:lnTo>
                    <a:pt x="86" y="119"/>
                  </a:lnTo>
                  <a:lnTo>
                    <a:pt x="85" y="119"/>
                  </a:lnTo>
                  <a:lnTo>
                    <a:pt x="84" y="118"/>
                  </a:lnTo>
                  <a:lnTo>
                    <a:pt x="86" y="116"/>
                  </a:lnTo>
                  <a:lnTo>
                    <a:pt x="87" y="115"/>
                  </a:lnTo>
                  <a:lnTo>
                    <a:pt x="88" y="116"/>
                  </a:lnTo>
                  <a:lnTo>
                    <a:pt x="89" y="116"/>
                  </a:lnTo>
                  <a:lnTo>
                    <a:pt x="89" y="115"/>
                  </a:lnTo>
                  <a:lnTo>
                    <a:pt x="90" y="115"/>
                  </a:lnTo>
                  <a:lnTo>
                    <a:pt x="93" y="111"/>
                  </a:lnTo>
                  <a:lnTo>
                    <a:pt x="93" y="110"/>
                  </a:lnTo>
                  <a:lnTo>
                    <a:pt x="93" y="109"/>
                  </a:lnTo>
                  <a:lnTo>
                    <a:pt x="90" y="109"/>
                  </a:lnTo>
                  <a:lnTo>
                    <a:pt x="88" y="108"/>
                  </a:lnTo>
                  <a:lnTo>
                    <a:pt x="88" y="107"/>
                  </a:lnTo>
                  <a:lnTo>
                    <a:pt x="88" y="105"/>
                  </a:lnTo>
                  <a:lnTo>
                    <a:pt x="87" y="105"/>
                  </a:lnTo>
                  <a:lnTo>
                    <a:pt x="86" y="105"/>
                  </a:lnTo>
                  <a:lnTo>
                    <a:pt x="85" y="105"/>
                  </a:lnTo>
                  <a:lnTo>
                    <a:pt x="85" y="104"/>
                  </a:lnTo>
                  <a:lnTo>
                    <a:pt x="84" y="103"/>
                  </a:lnTo>
                  <a:lnTo>
                    <a:pt x="82" y="103"/>
                  </a:lnTo>
                  <a:lnTo>
                    <a:pt x="82" y="102"/>
                  </a:lnTo>
                  <a:lnTo>
                    <a:pt x="81" y="101"/>
                  </a:lnTo>
                  <a:lnTo>
                    <a:pt x="80" y="100"/>
                  </a:lnTo>
                  <a:lnTo>
                    <a:pt x="79" y="100"/>
                  </a:lnTo>
                  <a:lnTo>
                    <a:pt x="78" y="100"/>
                  </a:lnTo>
                  <a:lnTo>
                    <a:pt x="78" y="99"/>
                  </a:lnTo>
                  <a:lnTo>
                    <a:pt x="77" y="99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5" y="97"/>
                  </a:lnTo>
                  <a:lnTo>
                    <a:pt x="73" y="97"/>
                  </a:lnTo>
                  <a:lnTo>
                    <a:pt x="72" y="97"/>
                  </a:lnTo>
                  <a:lnTo>
                    <a:pt x="71" y="100"/>
                  </a:lnTo>
                  <a:lnTo>
                    <a:pt x="69" y="100"/>
                  </a:lnTo>
                  <a:lnTo>
                    <a:pt x="68" y="100"/>
                  </a:lnTo>
                  <a:lnTo>
                    <a:pt x="65" y="101"/>
                  </a:lnTo>
                  <a:lnTo>
                    <a:pt x="64" y="101"/>
                  </a:lnTo>
                  <a:lnTo>
                    <a:pt x="64" y="102"/>
                  </a:lnTo>
                  <a:lnTo>
                    <a:pt x="63" y="102"/>
                  </a:lnTo>
                  <a:lnTo>
                    <a:pt x="62" y="102"/>
                  </a:lnTo>
                  <a:lnTo>
                    <a:pt x="62" y="103"/>
                  </a:lnTo>
                  <a:lnTo>
                    <a:pt x="61" y="104"/>
                  </a:lnTo>
                  <a:lnTo>
                    <a:pt x="61" y="105"/>
                  </a:lnTo>
                  <a:lnTo>
                    <a:pt x="61" y="107"/>
                  </a:lnTo>
                  <a:lnTo>
                    <a:pt x="60" y="107"/>
                  </a:lnTo>
                  <a:lnTo>
                    <a:pt x="59" y="108"/>
                  </a:lnTo>
                  <a:lnTo>
                    <a:pt x="60" y="109"/>
                  </a:lnTo>
                  <a:lnTo>
                    <a:pt x="59" y="109"/>
                  </a:lnTo>
                  <a:lnTo>
                    <a:pt x="59" y="110"/>
                  </a:lnTo>
                  <a:lnTo>
                    <a:pt x="58" y="110"/>
                  </a:lnTo>
                  <a:lnTo>
                    <a:pt x="58" y="109"/>
                  </a:lnTo>
                  <a:lnTo>
                    <a:pt x="56" y="109"/>
                  </a:lnTo>
                  <a:lnTo>
                    <a:pt x="55" y="107"/>
                  </a:lnTo>
                  <a:lnTo>
                    <a:pt x="54" y="107"/>
                  </a:lnTo>
                  <a:lnTo>
                    <a:pt x="52" y="105"/>
                  </a:lnTo>
                  <a:lnTo>
                    <a:pt x="51" y="105"/>
                  </a:lnTo>
                  <a:lnTo>
                    <a:pt x="50" y="103"/>
                  </a:lnTo>
                  <a:lnTo>
                    <a:pt x="48" y="103"/>
                  </a:lnTo>
                  <a:lnTo>
                    <a:pt x="47" y="104"/>
                  </a:lnTo>
                  <a:lnTo>
                    <a:pt x="46" y="104"/>
                  </a:lnTo>
                  <a:lnTo>
                    <a:pt x="45" y="104"/>
                  </a:lnTo>
                  <a:lnTo>
                    <a:pt x="43" y="103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1" y="103"/>
                  </a:lnTo>
                  <a:lnTo>
                    <a:pt x="39" y="102"/>
                  </a:lnTo>
                  <a:lnTo>
                    <a:pt x="38" y="102"/>
                  </a:lnTo>
                  <a:lnTo>
                    <a:pt x="37" y="101"/>
                  </a:lnTo>
                  <a:lnTo>
                    <a:pt x="36" y="100"/>
                  </a:lnTo>
                  <a:lnTo>
                    <a:pt x="36" y="99"/>
                  </a:lnTo>
                  <a:lnTo>
                    <a:pt x="35" y="96"/>
                  </a:lnTo>
                  <a:lnTo>
                    <a:pt x="34" y="94"/>
                  </a:lnTo>
                  <a:lnTo>
                    <a:pt x="33" y="93"/>
                  </a:lnTo>
                  <a:lnTo>
                    <a:pt x="32" y="93"/>
                  </a:lnTo>
                  <a:lnTo>
                    <a:pt x="30" y="93"/>
                  </a:lnTo>
                  <a:lnTo>
                    <a:pt x="30" y="92"/>
                  </a:lnTo>
                  <a:lnTo>
                    <a:pt x="30" y="91"/>
                  </a:lnTo>
                  <a:lnTo>
                    <a:pt x="30" y="90"/>
                  </a:lnTo>
                  <a:lnTo>
                    <a:pt x="29" y="90"/>
                  </a:lnTo>
                  <a:lnTo>
                    <a:pt x="29" y="88"/>
                  </a:lnTo>
                  <a:lnTo>
                    <a:pt x="29" y="87"/>
                  </a:lnTo>
                  <a:lnTo>
                    <a:pt x="28" y="86"/>
                  </a:lnTo>
                  <a:lnTo>
                    <a:pt x="27" y="86"/>
                  </a:lnTo>
                  <a:lnTo>
                    <a:pt x="26" y="86"/>
                  </a:lnTo>
                  <a:lnTo>
                    <a:pt x="26" y="85"/>
                  </a:lnTo>
                  <a:lnTo>
                    <a:pt x="27" y="84"/>
                  </a:lnTo>
                  <a:lnTo>
                    <a:pt x="28" y="84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9" y="80"/>
                  </a:lnTo>
                  <a:lnTo>
                    <a:pt x="30" y="78"/>
                  </a:lnTo>
                  <a:lnTo>
                    <a:pt x="29" y="78"/>
                  </a:lnTo>
                  <a:lnTo>
                    <a:pt x="28" y="78"/>
                  </a:lnTo>
                  <a:lnTo>
                    <a:pt x="27" y="79"/>
                  </a:lnTo>
                  <a:lnTo>
                    <a:pt x="29" y="76"/>
                  </a:lnTo>
                  <a:lnTo>
                    <a:pt x="30" y="75"/>
                  </a:lnTo>
                  <a:lnTo>
                    <a:pt x="32" y="74"/>
                  </a:lnTo>
                  <a:lnTo>
                    <a:pt x="33" y="72"/>
                  </a:lnTo>
                  <a:lnTo>
                    <a:pt x="32" y="71"/>
                  </a:lnTo>
                  <a:lnTo>
                    <a:pt x="32" y="70"/>
                  </a:lnTo>
                  <a:lnTo>
                    <a:pt x="32" y="68"/>
                  </a:lnTo>
                  <a:lnTo>
                    <a:pt x="32" y="67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0" y="67"/>
                  </a:lnTo>
                  <a:lnTo>
                    <a:pt x="28" y="68"/>
                  </a:lnTo>
                  <a:lnTo>
                    <a:pt x="27" y="68"/>
                  </a:lnTo>
                  <a:lnTo>
                    <a:pt x="27" y="67"/>
                  </a:lnTo>
                  <a:lnTo>
                    <a:pt x="27" y="65"/>
                  </a:lnTo>
                  <a:lnTo>
                    <a:pt x="27" y="63"/>
                  </a:lnTo>
                  <a:lnTo>
                    <a:pt x="26" y="62"/>
                  </a:lnTo>
                  <a:lnTo>
                    <a:pt x="25" y="63"/>
                  </a:lnTo>
                  <a:lnTo>
                    <a:pt x="25" y="66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2" y="69"/>
                  </a:lnTo>
                  <a:lnTo>
                    <a:pt x="20" y="69"/>
                  </a:lnTo>
                  <a:lnTo>
                    <a:pt x="19" y="68"/>
                  </a:lnTo>
                  <a:lnTo>
                    <a:pt x="19" y="67"/>
                  </a:lnTo>
                  <a:lnTo>
                    <a:pt x="19" y="65"/>
                  </a:lnTo>
                  <a:lnTo>
                    <a:pt x="19" y="62"/>
                  </a:lnTo>
                  <a:lnTo>
                    <a:pt x="18" y="60"/>
                  </a:lnTo>
                  <a:lnTo>
                    <a:pt x="17" y="59"/>
                  </a:lnTo>
                  <a:lnTo>
                    <a:pt x="15" y="58"/>
                  </a:lnTo>
                  <a:lnTo>
                    <a:pt x="13" y="58"/>
                  </a:lnTo>
                  <a:lnTo>
                    <a:pt x="13" y="55"/>
                  </a:lnTo>
                  <a:lnTo>
                    <a:pt x="13" y="54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11" y="51"/>
                  </a:lnTo>
                  <a:lnTo>
                    <a:pt x="10" y="51"/>
                  </a:lnTo>
                  <a:lnTo>
                    <a:pt x="9" y="50"/>
                  </a:lnTo>
                  <a:lnTo>
                    <a:pt x="7" y="48"/>
                  </a:lnTo>
                  <a:lnTo>
                    <a:pt x="4" y="46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1" y="38"/>
                  </a:lnTo>
                  <a:lnTo>
                    <a:pt x="2" y="38"/>
                  </a:lnTo>
                  <a:lnTo>
                    <a:pt x="3" y="38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4" y="37"/>
                  </a:lnTo>
                  <a:lnTo>
                    <a:pt x="4" y="36"/>
                  </a:lnTo>
                  <a:lnTo>
                    <a:pt x="6" y="36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7"/>
                  </a:lnTo>
                  <a:lnTo>
                    <a:pt x="17" y="27"/>
                  </a:lnTo>
                  <a:lnTo>
                    <a:pt x="18" y="27"/>
                  </a:lnTo>
                  <a:lnTo>
                    <a:pt x="19" y="28"/>
                  </a:lnTo>
                  <a:lnTo>
                    <a:pt x="21" y="28"/>
                  </a:lnTo>
                  <a:lnTo>
                    <a:pt x="24" y="30"/>
                  </a:lnTo>
                  <a:lnTo>
                    <a:pt x="25" y="30"/>
                  </a:lnTo>
                  <a:lnTo>
                    <a:pt x="26" y="32"/>
                  </a:lnTo>
                  <a:lnTo>
                    <a:pt x="27" y="32"/>
                  </a:lnTo>
                  <a:lnTo>
                    <a:pt x="28" y="33"/>
                  </a:lnTo>
                  <a:lnTo>
                    <a:pt x="28" y="34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3" y="38"/>
                  </a:lnTo>
                  <a:lnTo>
                    <a:pt x="34" y="38"/>
                  </a:lnTo>
                  <a:lnTo>
                    <a:pt x="35" y="38"/>
                  </a:lnTo>
                  <a:lnTo>
                    <a:pt x="35" y="37"/>
                  </a:lnTo>
                  <a:lnTo>
                    <a:pt x="35" y="36"/>
                  </a:lnTo>
                  <a:lnTo>
                    <a:pt x="36" y="35"/>
                  </a:lnTo>
                  <a:lnTo>
                    <a:pt x="38" y="34"/>
                  </a:lnTo>
                  <a:lnTo>
                    <a:pt x="38" y="33"/>
                  </a:lnTo>
                  <a:lnTo>
                    <a:pt x="38" y="32"/>
                  </a:lnTo>
                  <a:lnTo>
                    <a:pt x="39" y="30"/>
                  </a:lnTo>
                  <a:lnTo>
                    <a:pt x="42" y="29"/>
                  </a:lnTo>
                  <a:lnTo>
                    <a:pt x="42" y="28"/>
                  </a:lnTo>
                  <a:lnTo>
                    <a:pt x="43" y="28"/>
                  </a:lnTo>
                  <a:lnTo>
                    <a:pt x="43" y="26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48" y="26"/>
                  </a:lnTo>
                  <a:lnTo>
                    <a:pt x="48" y="27"/>
                  </a:lnTo>
                  <a:lnTo>
                    <a:pt x="48" y="28"/>
                  </a:lnTo>
                  <a:lnTo>
                    <a:pt x="50" y="30"/>
                  </a:lnTo>
                  <a:lnTo>
                    <a:pt x="51" y="32"/>
                  </a:lnTo>
                  <a:lnTo>
                    <a:pt x="52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3" y="28"/>
                  </a:lnTo>
                  <a:lnTo>
                    <a:pt x="53" y="27"/>
                  </a:lnTo>
                  <a:lnTo>
                    <a:pt x="54" y="26"/>
                  </a:lnTo>
                  <a:lnTo>
                    <a:pt x="55" y="25"/>
                  </a:lnTo>
                  <a:lnTo>
                    <a:pt x="58" y="24"/>
                  </a:lnTo>
                  <a:lnTo>
                    <a:pt x="60" y="27"/>
                  </a:lnTo>
                  <a:lnTo>
                    <a:pt x="62" y="29"/>
                  </a:lnTo>
                  <a:lnTo>
                    <a:pt x="63" y="29"/>
                  </a:lnTo>
                  <a:lnTo>
                    <a:pt x="64" y="32"/>
                  </a:lnTo>
                  <a:lnTo>
                    <a:pt x="65" y="33"/>
                  </a:lnTo>
                  <a:lnTo>
                    <a:pt x="67" y="33"/>
                  </a:lnTo>
                  <a:lnTo>
                    <a:pt x="68" y="34"/>
                  </a:lnTo>
                  <a:lnTo>
                    <a:pt x="68" y="35"/>
                  </a:lnTo>
                  <a:lnTo>
                    <a:pt x="69" y="35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71" y="28"/>
                  </a:lnTo>
                  <a:lnTo>
                    <a:pt x="71" y="27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3" y="24"/>
                  </a:lnTo>
                  <a:lnTo>
                    <a:pt x="75" y="24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9" y="24"/>
                  </a:lnTo>
                  <a:lnTo>
                    <a:pt x="79" y="25"/>
                  </a:lnTo>
                  <a:lnTo>
                    <a:pt x="79" y="26"/>
                  </a:lnTo>
                  <a:lnTo>
                    <a:pt x="81" y="27"/>
                  </a:lnTo>
                  <a:lnTo>
                    <a:pt x="82" y="28"/>
                  </a:lnTo>
                  <a:lnTo>
                    <a:pt x="84" y="28"/>
                  </a:lnTo>
                  <a:lnTo>
                    <a:pt x="87" y="26"/>
                  </a:lnTo>
                  <a:lnTo>
                    <a:pt x="88" y="25"/>
                  </a:lnTo>
                  <a:lnTo>
                    <a:pt x="90" y="23"/>
                  </a:lnTo>
                  <a:lnTo>
                    <a:pt x="90" y="21"/>
                  </a:lnTo>
                  <a:lnTo>
                    <a:pt x="91" y="23"/>
                  </a:lnTo>
                  <a:lnTo>
                    <a:pt x="93" y="23"/>
                  </a:lnTo>
                  <a:lnTo>
                    <a:pt x="94" y="23"/>
                  </a:lnTo>
                  <a:lnTo>
                    <a:pt x="95" y="23"/>
                  </a:lnTo>
                  <a:lnTo>
                    <a:pt x="96" y="23"/>
                  </a:lnTo>
                  <a:lnTo>
                    <a:pt x="97" y="23"/>
                  </a:lnTo>
                  <a:lnTo>
                    <a:pt x="97" y="21"/>
                  </a:lnTo>
                  <a:lnTo>
                    <a:pt x="98" y="20"/>
                  </a:lnTo>
                  <a:lnTo>
                    <a:pt x="99" y="19"/>
                  </a:lnTo>
                  <a:lnTo>
                    <a:pt x="101" y="18"/>
                  </a:lnTo>
                  <a:lnTo>
                    <a:pt x="101" y="17"/>
                  </a:lnTo>
                  <a:lnTo>
                    <a:pt x="99" y="12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3" y="10"/>
                  </a:lnTo>
                  <a:lnTo>
                    <a:pt x="103" y="9"/>
                  </a:lnTo>
                  <a:lnTo>
                    <a:pt x="103" y="8"/>
                  </a:lnTo>
                  <a:lnTo>
                    <a:pt x="104" y="9"/>
                  </a:lnTo>
                  <a:lnTo>
                    <a:pt x="105" y="9"/>
                  </a:lnTo>
                  <a:lnTo>
                    <a:pt x="106" y="8"/>
                  </a:lnTo>
                  <a:lnTo>
                    <a:pt x="108" y="7"/>
                  </a:lnTo>
                  <a:lnTo>
                    <a:pt x="110" y="5"/>
                  </a:lnTo>
                  <a:lnTo>
                    <a:pt x="113" y="5"/>
                  </a:lnTo>
                  <a:lnTo>
                    <a:pt x="113" y="4"/>
                  </a:lnTo>
                  <a:lnTo>
                    <a:pt x="114" y="4"/>
                  </a:lnTo>
                  <a:lnTo>
                    <a:pt x="114" y="5"/>
                  </a:lnTo>
                  <a:lnTo>
                    <a:pt x="115" y="5"/>
                  </a:lnTo>
                  <a:lnTo>
                    <a:pt x="115" y="4"/>
                  </a:lnTo>
                  <a:lnTo>
                    <a:pt x="116" y="3"/>
                  </a:lnTo>
                  <a:lnTo>
                    <a:pt x="116" y="2"/>
                  </a:lnTo>
                  <a:lnTo>
                    <a:pt x="117" y="1"/>
                  </a:lnTo>
                  <a:lnTo>
                    <a:pt x="119" y="0"/>
                  </a:lnTo>
                  <a:lnTo>
                    <a:pt x="119" y="1"/>
                  </a:lnTo>
                  <a:lnTo>
                    <a:pt x="120" y="1"/>
                  </a:lnTo>
                  <a:lnTo>
                    <a:pt x="120" y="2"/>
                  </a:lnTo>
                  <a:lnTo>
                    <a:pt x="120" y="3"/>
                  </a:lnTo>
                  <a:lnTo>
                    <a:pt x="121" y="3"/>
                  </a:lnTo>
                  <a:lnTo>
                    <a:pt x="121" y="4"/>
                  </a:lnTo>
                  <a:lnTo>
                    <a:pt x="122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29" name="Freeform 1433">
              <a:extLst>
                <a:ext uri="{FF2B5EF4-FFF2-40B4-BE49-F238E27FC236}">
                  <a16:creationId xmlns:a16="http://schemas.microsoft.com/office/drawing/2014/main" id="{6DBCB5D0-563D-CE2D-E020-EB77E92D3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9799" y="3666503"/>
              <a:ext cx="256987" cy="213938"/>
            </a:xfrm>
            <a:custGeom>
              <a:avLst/>
              <a:gdLst>
                <a:gd name="T0" fmla="*/ 36 w 197"/>
                <a:gd name="T1" fmla="*/ 157 h 164"/>
                <a:gd name="T2" fmla="*/ 33 w 197"/>
                <a:gd name="T3" fmla="*/ 151 h 164"/>
                <a:gd name="T4" fmla="*/ 25 w 197"/>
                <a:gd name="T5" fmla="*/ 132 h 164"/>
                <a:gd name="T6" fmla="*/ 27 w 197"/>
                <a:gd name="T7" fmla="*/ 122 h 164"/>
                <a:gd name="T8" fmla="*/ 188 w 197"/>
                <a:gd name="T9" fmla="*/ 11 h 164"/>
                <a:gd name="T10" fmla="*/ 186 w 197"/>
                <a:gd name="T11" fmla="*/ 25 h 164"/>
                <a:gd name="T12" fmla="*/ 190 w 197"/>
                <a:gd name="T13" fmla="*/ 35 h 164"/>
                <a:gd name="T14" fmla="*/ 191 w 197"/>
                <a:gd name="T15" fmla="*/ 66 h 164"/>
                <a:gd name="T16" fmla="*/ 194 w 197"/>
                <a:gd name="T17" fmla="*/ 76 h 164"/>
                <a:gd name="T18" fmla="*/ 190 w 197"/>
                <a:gd name="T19" fmla="*/ 94 h 164"/>
                <a:gd name="T20" fmla="*/ 175 w 197"/>
                <a:gd name="T21" fmla="*/ 97 h 164"/>
                <a:gd name="T22" fmla="*/ 160 w 197"/>
                <a:gd name="T23" fmla="*/ 104 h 164"/>
                <a:gd name="T24" fmla="*/ 152 w 197"/>
                <a:gd name="T25" fmla="*/ 110 h 164"/>
                <a:gd name="T26" fmla="*/ 142 w 197"/>
                <a:gd name="T27" fmla="*/ 113 h 164"/>
                <a:gd name="T28" fmla="*/ 130 w 197"/>
                <a:gd name="T29" fmla="*/ 118 h 164"/>
                <a:gd name="T30" fmla="*/ 132 w 197"/>
                <a:gd name="T31" fmla="*/ 133 h 164"/>
                <a:gd name="T32" fmla="*/ 143 w 197"/>
                <a:gd name="T33" fmla="*/ 143 h 164"/>
                <a:gd name="T34" fmla="*/ 136 w 197"/>
                <a:gd name="T35" fmla="*/ 147 h 164"/>
                <a:gd name="T36" fmla="*/ 128 w 197"/>
                <a:gd name="T37" fmla="*/ 141 h 164"/>
                <a:gd name="T38" fmla="*/ 113 w 197"/>
                <a:gd name="T39" fmla="*/ 145 h 164"/>
                <a:gd name="T40" fmla="*/ 100 w 197"/>
                <a:gd name="T41" fmla="*/ 147 h 164"/>
                <a:gd name="T42" fmla="*/ 88 w 197"/>
                <a:gd name="T43" fmla="*/ 160 h 164"/>
                <a:gd name="T44" fmla="*/ 74 w 197"/>
                <a:gd name="T45" fmla="*/ 161 h 164"/>
                <a:gd name="T46" fmla="*/ 61 w 197"/>
                <a:gd name="T47" fmla="*/ 158 h 164"/>
                <a:gd name="T48" fmla="*/ 54 w 197"/>
                <a:gd name="T49" fmla="*/ 160 h 164"/>
                <a:gd name="T50" fmla="*/ 47 w 197"/>
                <a:gd name="T51" fmla="*/ 159 h 164"/>
                <a:gd name="T52" fmla="*/ 51 w 197"/>
                <a:gd name="T53" fmla="*/ 152 h 164"/>
                <a:gd name="T54" fmla="*/ 50 w 197"/>
                <a:gd name="T55" fmla="*/ 138 h 164"/>
                <a:gd name="T56" fmla="*/ 43 w 197"/>
                <a:gd name="T57" fmla="*/ 139 h 164"/>
                <a:gd name="T58" fmla="*/ 35 w 197"/>
                <a:gd name="T59" fmla="*/ 144 h 164"/>
                <a:gd name="T60" fmla="*/ 29 w 197"/>
                <a:gd name="T61" fmla="*/ 143 h 164"/>
                <a:gd name="T62" fmla="*/ 28 w 197"/>
                <a:gd name="T63" fmla="*/ 132 h 164"/>
                <a:gd name="T64" fmla="*/ 28 w 197"/>
                <a:gd name="T65" fmla="*/ 125 h 164"/>
                <a:gd name="T66" fmla="*/ 27 w 197"/>
                <a:gd name="T67" fmla="*/ 119 h 164"/>
                <a:gd name="T68" fmla="*/ 26 w 197"/>
                <a:gd name="T69" fmla="*/ 118 h 164"/>
                <a:gd name="T70" fmla="*/ 28 w 197"/>
                <a:gd name="T71" fmla="*/ 115 h 164"/>
                <a:gd name="T72" fmla="*/ 24 w 197"/>
                <a:gd name="T73" fmla="*/ 117 h 164"/>
                <a:gd name="T74" fmla="*/ 17 w 197"/>
                <a:gd name="T75" fmla="*/ 103 h 164"/>
                <a:gd name="T76" fmla="*/ 14 w 197"/>
                <a:gd name="T77" fmla="*/ 84 h 164"/>
                <a:gd name="T78" fmla="*/ 7 w 197"/>
                <a:gd name="T79" fmla="*/ 72 h 164"/>
                <a:gd name="T80" fmla="*/ 2 w 197"/>
                <a:gd name="T81" fmla="*/ 60 h 164"/>
                <a:gd name="T82" fmla="*/ 8 w 197"/>
                <a:gd name="T83" fmla="*/ 43 h 164"/>
                <a:gd name="T84" fmla="*/ 16 w 197"/>
                <a:gd name="T85" fmla="*/ 30 h 164"/>
                <a:gd name="T86" fmla="*/ 24 w 197"/>
                <a:gd name="T87" fmla="*/ 19 h 164"/>
                <a:gd name="T88" fmla="*/ 42 w 197"/>
                <a:gd name="T89" fmla="*/ 12 h 164"/>
                <a:gd name="T90" fmla="*/ 54 w 197"/>
                <a:gd name="T91" fmla="*/ 13 h 164"/>
                <a:gd name="T92" fmla="*/ 67 w 197"/>
                <a:gd name="T93" fmla="*/ 12 h 164"/>
                <a:gd name="T94" fmla="*/ 79 w 197"/>
                <a:gd name="T95" fmla="*/ 13 h 164"/>
                <a:gd name="T96" fmla="*/ 90 w 197"/>
                <a:gd name="T97" fmla="*/ 10 h 164"/>
                <a:gd name="T98" fmla="*/ 100 w 197"/>
                <a:gd name="T99" fmla="*/ 18 h 164"/>
                <a:gd name="T100" fmla="*/ 112 w 197"/>
                <a:gd name="T101" fmla="*/ 23 h 164"/>
                <a:gd name="T102" fmla="*/ 123 w 197"/>
                <a:gd name="T103" fmla="*/ 23 h 164"/>
                <a:gd name="T104" fmla="*/ 136 w 197"/>
                <a:gd name="T105" fmla="*/ 29 h 164"/>
                <a:gd name="T106" fmla="*/ 139 w 197"/>
                <a:gd name="T107" fmla="*/ 20 h 164"/>
                <a:gd name="T108" fmla="*/ 140 w 197"/>
                <a:gd name="T109" fmla="*/ 12 h 164"/>
                <a:gd name="T110" fmla="*/ 152 w 197"/>
                <a:gd name="T111" fmla="*/ 8 h 164"/>
                <a:gd name="T112" fmla="*/ 157 w 197"/>
                <a:gd name="T113" fmla="*/ 8 h 164"/>
                <a:gd name="T114" fmla="*/ 171 w 197"/>
                <a:gd name="T115" fmla="*/ 15 h 164"/>
                <a:gd name="T116" fmla="*/ 182 w 197"/>
                <a:gd name="T117" fmla="*/ 8 h 164"/>
                <a:gd name="T118" fmla="*/ 191 w 197"/>
                <a:gd name="T119" fmla="*/ 3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7" h="164">
                  <a:moveTo>
                    <a:pt x="55" y="162"/>
                  </a:moveTo>
                  <a:lnTo>
                    <a:pt x="54" y="162"/>
                  </a:lnTo>
                  <a:lnTo>
                    <a:pt x="53" y="162"/>
                  </a:lnTo>
                  <a:lnTo>
                    <a:pt x="53" y="161"/>
                  </a:lnTo>
                  <a:lnTo>
                    <a:pt x="53" y="160"/>
                  </a:lnTo>
                  <a:lnTo>
                    <a:pt x="54" y="160"/>
                  </a:lnTo>
                  <a:lnTo>
                    <a:pt x="55" y="161"/>
                  </a:lnTo>
                  <a:lnTo>
                    <a:pt x="55" y="162"/>
                  </a:lnTo>
                  <a:close/>
                  <a:moveTo>
                    <a:pt x="37" y="158"/>
                  </a:moveTo>
                  <a:lnTo>
                    <a:pt x="37" y="159"/>
                  </a:lnTo>
                  <a:lnTo>
                    <a:pt x="36" y="158"/>
                  </a:lnTo>
                  <a:lnTo>
                    <a:pt x="36" y="157"/>
                  </a:lnTo>
                  <a:lnTo>
                    <a:pt x="37" y="157"/>
                  </a:lnTo>
                  <a:lnTo>
                    <a:pt x="37" y="158"/>
                  </a:lnTo>
                  <a:close/>
                  <a:moveTo>
                    <a:pt x="35" y="152"/>
                  </a:moveTo>
                  <a:lnTo>
                    <a:pt x="36" y="152"/>
                  </a:lnTo>
                  <a:lnTo>
                    <a:pt x="37" y="152"/>
                  </a:lnTo>
                  <a:lnTo>
                    <a:pt x="37" y="153"/>
                  </a:lnTo>
                  <a:lnTo>
                    <a:pt x="36" y="153"/>
                  </a:lnTo>
                  <a:lnTo>
                    <a:pt x="35" y="154"/>
                  </a:lnTo>
                  <a:lnTo>
                    <a:pt x="35" y="153"/>
                  </a:lnTo>
                  <a:lnTo>
                    <a:pt x="34" y="152"/>
                  </a:lnTo>
                  <a:lnTo>
                    <a:pt x="33" y="152"/>
                  </a:lnTo>
                  <a:lnTo>
                    <a:pt x="33" y="151"/>
                  </a:lnTo>
                  <a:lnTo>
                    <a:pt x="34" y="150"/>
                  </a:lnTo>
                  <a:lnTo>
                    <a:pt x="35" y="151"/>
                  </a:lnTo>
                  <a:lnTo>
                    <a:pt x="35" y="152"/>
                  </a:lnTo>
                  <a:close/>
                  <a:moveTo>
                    <a:pt x="25" y="126"/>
                  </a:moveTo>
                  <a:lnTo>
                    <a:pt x="26" y="126"/>
                  </a:lnTo>
                  <a:lnTo>
                    <a:pt x="27" y="127"/>
                  </a:lnTo>
                  <a:lnTo>
                    <a:pt x="27" y="128"/>
                  </a:lnTo>
                  <a:lnTo>
                    <a:pt x="27" y="129"/>
                  </a:lnTo>
                  <a:lnTo>
                    <a:pt x="27" y="130"/>
                  </a:lnTo>
                  <a:lnTo>
                    <a:pt x="27" y="132"/>
                  </a:lnTo>
                  <a:lnTo>
                    <a:pt x="26" y="132"/>
                  </a:lnTo>
                  <a:lnTo>
                    <a:pt x="25" y="132"/>
                  </a:lnTo>
                  <a:lnTo>
                    <a:pt x="25" y="130"/>
                  </a:lnTo>
                  <a:lnTo>
                    <a:pt x="25" y="129"/>
                  </a:lnTo>
                  <a:lnTo>
                    <a:pt x="25" y="127"/>
                  </a:lnTo>
                  <a:lnTo>
                    <a:pt x="25" y="126"/>
                  </a:lnTo>
                  <a:close/>
                  <a:moveTo>
                    <a:pt x="27" y="126"/>
                  </a:moveTo>
                  <a:lnTo>
                    <a:pt x="26" y="126"/>
                  </a:lnTo>
                  <a:lnTo>
                    <a:pt x="26" y="125"/>
                  </a:lnTo>
                  <a:lnTo>
                    <a:pt x="26" y="124"/>
                  </a:lnTo>
                  <a:lnTo>
                    <a:pt x="25" y="122"/>
                  </a:lnTo>
                  <a:lnTo>
                    <a:pt x="26" y="121"/>
                  </a:lnTo>
                  <a:lnTo>
                    <a:pt x="26" y="122"/>
                  </a:lnTo>
                  <a:lnTo>
                    <a:pt x="27" y="122"/>
                  </a:lnTo>
                  <a:lnTo>
                    <a:pt x="27" y="124"/>
                  </a:lnTo>
                  <a:lnTo>
                    <a:pt x="27" y="125"/>
                  </a:lnTo>
                  <a:lnTo>
                    <a:pt x="27" y="126"/>
                  </a:lnTo>
                  <a:close/>
                  <a:moveTo>
                    <a:pt x="192" y="5"/>
                  </a:moveTo>
                  <a:lnTo>
                    <a:pt x="192" y="7"/>
                  </a:lnTo>
                  <a:lnTo>
                    <a:pt x="192" y="8"/>
                  </a:lnTo>
                  <a:lnTo>
                    <a:pt x="192" y="9"/>
                  </a:lnTo>
                  <a:lnTo>
                    <a:pt x="191" y="10"/>
                  </a:lnTo>
                  <a:lnTo>
                    <a:pt x="190" y="11"/>
                  </a:lnTo>
                  <a:lnTo>
                    <a:pt x="189" y="10"/>
                  </a:lnTo>
                  <a:lnTo>
                    <a:pt x="189" y="11"/>
                  </a:lnTo>
                  <a:lnTo>
                    <a:pt x="188" y="11"/>
                  </a:lnTo>
                  <a:lnTo>
                    <a:pt x="188" y="12"/>
                  </a:lnTo>
                  <a:lnTo>
                    <a:pt x="188" y="13"/>
                  </a:lnTo>
                  <a:lnTo>
                    <a:pt x="186" y="13"/>
                  </a:lnTo>
                  <a:lnTo>
                    <a:pt x="186" y="15"/>
                  </a:lnTo>
                  <a:lnTo>
                    <a:pt x="188" y="16"/>
                  </a:lnTo>
                  <a:lnTo>
                    <a:pt x="188" y="17"/>
                  </a:lnTo>
                  <a:lnTo>
                    <a:pt x="188" y="18"/>
                  </a:lnTo>
                  <a:lnTo>
                    <a:pt x="186" y="21"/>
                  </a:lnTo>
                  <a:lnTo>
                    <a:pt x="185" y="23"/>
                  </a:lnTo>
                  <a:lnTo>
                    <a:pt x="186" y="23"/>
                  </a:lnTo>
                  <a:lnTo>
                    <a:pt x="186" y="24"/>
                  </a:lnTo>
                  <a:lnTo>
                    <a:pt x="186" y="25"/>
                  </a:lnTo>
                  <a:lnTo>
                    <a:pt x="186" y="26"/>
                  </a:lnTo>
                  <a:lnTo>
                    <a:pt x="188" y="27"/>
                  </a:lnTo>
                  <a:lnTo>
                    <a:pt x="189" y="27"/>
                  </a:lnTo>
                  <a:lnTo>
                    <a:pt x="190" y="27"/>
                  </a:lnTo>
                  <a:lnTo>
                    <a:pt x="190" y="28"/>
                  </a:lnTo>
                  <a:lnTo>
                    <a:pt x="190" y="29"/>
                  </a:lnTo>
                  <a:lnTo>
                    <a:pt x="191" y="30"/>
                  </a:lnTo>
                  <a:lnTo>
                    <a:pt x="190" y="30"/>
                  </a:lnTo>
                  <a:lnTo>
                    <a:pt x="190" y="32"/>
                  </a:lnTo>
                  <a:lnTo>
                    <a:pt x="191" y="33"/>
                  </a:lnTo>
                  <a:lnTo>
                    <a:pt x="190" y="34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1" y="37"/>
                  </a:lnTo>
                  <a:lnTo>
                    <a:pt x="192" y="38"/>
                  </a:lnTo>
                  <a:lnTo>
                    <a:pt x="193" y="38"/>
                  </a:lnTo>
                  <a:lnTo>
                    <a:pt x="195" y="45"/>
                  </a:lnTo>
                  <a:lnTo>
                    <a:pt x="197" y="46"/>
                  </a:lnTo>
                  <a:lnTo>
                    <a:pt x="197" y="50"/>
                  </a:lnTo>
                  <a:lnTo>
                    <a:pt x="197" y="51"/>
                  </a:lnTo>
                  <a:lnTo>
                    <a:pt x="195" y="54"/>
                  </a:lnTo>
                  <a:lnTo>
                    <a:pt x="194" y="55"/>
                  </a:lnTo>
                  <a:lnTo>
                    <a:pt x="191" y="65"/>
                  </a:lnTo>
                  <a:lnTo>
                    <a:pt x="191" y="66"/>
                  </a:lnTo>
                  <a:lnTo>
                    <a:pt x="192" y="66"/>
                  </a:lnTo>
                  <a:lnTo>
                    <a:pt x="192" y="67"/>
                  </a:lnTo>
                  <a:lnTo>
                    <a:pt x="191" y="67"/>
                  </a:lnTo>
                  <a:lnTo>
                    <a:pt x="191" y="68"/>
                  </a:lnTo>
                  <a:lnTo>
                    <a:pt x="192" y="69"/>
                  </a:lnTo>
                  <a:lnTo>
                    <a:pt x="192" y="70"/>
                  </a:lnTo>
                  <a:lnTo>
                    <a:pt x="192" y="71"/>
                  </a:lnTo>
                  <a:lnTo>
                    <a:pt x="193" y="72"/>
                  </a:lnTo>
                  <a:lnTo>
                    <a:pt x="193" y="74"/>
                  </a:lnTo>
                  <a:lnTo>
                    <a:pt x="194" y="74"/>
                  </a:lnTo>
                  <a:lnTo>
                    <a:pt x="194" y="75"/>
                  </a:lnTo>
                  <a:lnTo>
                    <a:pt x="194" y="76"/>
                  </a:lnTo>
                  <a:lnTo>
                    <a:pt x="194" y="80"/>
                  </a:lnTo>
                  <a:lnTo>
                    <a:pt x="194" y="82"/>
                  </a:lnTo>
                  <a:lnTo>
                    <a:pt x="194" y="83"/>
                  </a:lnTo>
                  <a:lnTo>
                    <a:pt x="194" y="84"/>
                  </a:lnTo>
                  <a:lnTo>
                    <a:pt x="194" y="85"/>
                  </a:lnTo>
                  <a:lnTo>
                    <a:pt x="194" y="86"/>
                  </a:lnTo>
                  <a:lnTo>
                    <a:pt x="193" y="88"/>
                  </a:lnTo>
                  <a:lnTo>
                    <a:pt x="193" y="90"/>
                  </a:lnTo>
                  <a:lnTo>
                    <a:pt x="193" y="91"/>
                  </a:lnTo>
                  <a:lnTo>
                    <a:pt x="192" y="91"/>
                  </a:lnTo>
                  <a:lnTo>
                    <a:pt x="191" y="92"/>
                  </a:lnTo>
                  <a:lnTo>
                    <a:pt x="190" y="94"/>
                  </a:lnTo>
                  <a:lnTo>
                    <a:pt x="189" y="94"/>
                  </a:lnTo>
                  <a:lnTo>
                    <a:pt x="188" y="93"/>
                  </a:lnTo>
                  <a:lnTo>
                    <a:pt x="186" y="92"/>
                  </a:lnTo>
                  <a:lnTo>
                    <a:pt x="185" y="91"/>
                  </a:lnTo>
                  <a:lnTo>
                    <a:pt x="184" y="92"/>
                  </a:lnTo>
                  <a:lnTo>
                    <a:pt x="182" y="92"/>
                  </a:lnTo>
                  <a:lnTo>
                    <a:pt x="180" y="93"/>
                  </a:lnTo>
                  <a:lnTo>
                    <a:pt x="179" y="94"/>
                  </a:lnTo>
                  <a:lnTo>
                    <a:pt x="179" y="95"/>
                  </a:lnTo>
                  <a:lnTo>
                    <a:pt x="177" y="95"/>
                  </a:lnTo>
                  <a:lnTo>
                    <a:pt x="176" y="96"/>
                  </a:lnTo>
                  <a:lnTo>
                    <a:pt x="175" y="97"/>
                  </a:lnTo>
                  <a:lnTo>
                    <a:pt x="173" y="100"/>
                  </a:lnTo>
                  <a:lnTo>
                    <a:pt x="172" y="101"/>
                  </a:lnTo>
                  <a:lnTo>
                    <a:pt x="171" y="101"/>
                  </a:lnTo>
                  <a:lnTo>
                    <a:pt x="169" y="101"/>
                  </a:lnTo>
                  <a:lnTo>
                    <a:pt x="166" y="101"/>
                  </a:lnTo>
                  <a:lnTo>
                    <a:pt x="165" y="101"/>
                  </a:lnTo>
                  <a:lnTo>
                    <a:pt x="165" y="102"/>
                  </a:lnTo>
                  <a:lnTo>
                    <a:pt x="164" y="102"/>
                  </a:lnTo>
                  <a:lnTo>
                    <a:pt x="164" y="104"/>
                  </a:lnTo>
                  <a:lnTo>
                    <a:pt x="163" y="104"/>
                  </a:lnTo>
                  <a:lnTo>
                    <a:pt x="162" y="105"/>
                  </a:lnTo>
                  <a:lnTo>
                    <a:pt x="160" y="104"/>
                  </a:lnTo>
                  <a:lnTo>
                    <a:pt x="160" y="105"/>
                  </a:lnTo>
                  <a:lnTo>
                    <a:pt x="157" y="104"/>
                  </a:lnTo>
                  <a:lnTo>
                    <a:pt x="156" y="104"/>
                  </a:lnTo>
                  <a:lnTo>
                    <a:pt x="155" y="105"/>
                  </a:lnTo>
                  <a:lnTo>
                    <a:pt x="154" y="105"/>
                  </a:lnTo>
                  <a:lnTo>
                    <a:pt x="154" y="104"/>
                  </a:lnTo>
                  <a:lnTo>
                    <a:pt x="152" y="104"/>
                  </a:lnTo>
                  <a:lnTo>
                    <a:pt x="151" y="104"/>
                  </a:lnTo>
                  <a:lnTo>
                    <a:pt x="151" y="105"/>
                  </a:lnTo>
                  <a:lnTo>
                    <a:pt x="152" y="108"/>
                  </a:lnTo>
                  <a:lnTo>
                    <a:pt x="152" y="109"/>
                  </a:lnTo>
                  <a:lnTo>
                    <a:pt x="152" y="110"/>
                  </a:lnTo>
                  <a:lnTo>
                    <a:pt x="152" y="111"/>
                  </a:lnTo>
                  <a:lnTo>
                    <a:pt x="151" y="112"/>
                  </a:lnTo>
                  <a:lnTo>
                    <a:pt x="151" y="113"/>
                  </a:lnTo>
                  <a:lnTo>
                    <a:pt x="152" y="116"/>
                  </a:lnTo>
                  <a:lnTo>
                    <a:pt x="152" y="117"/>
                  </a:lnTo>
                  <a:lnTo>
                    <a:pt x="151" y="117"/>
                  </a:lnTo>
                  <a:lnTo>
                    <a:pt x="150" y="116"/>
                  </a:lnTo>
                  <a:lnTo>
                    <a:pt x="149" y="116"/>
                  </a:lnTo>
                  <a:lnTo>
                    <a:pt x="147" y="116"/>
                  </a:lnTo>
                  <a:lnTo>
                    <a:pt x="146" y="115"/>
                  </a:lnTo>
                  <a:lnTo>
                    <a:pt x="145" y="115"/>
                  </a:lnTo>
                  <a:lnTo>
                    <a:pt x="142" y="113"/>
                  </a:lnTo>
                  <a:lnTo>
                    <a:pt x="141" y="113"/>
                  </a:lnTo>
                  <a:lnTo>
                    <a:pt x="139" y="112"/>
                  </a:lnTo>
                  <a:lnTo>
                    <a:pt x="137" y="112"/>
                  </a:lnTo>
                  <a:lnTo>
                    <a:pt x="137" y="113"/>
                  </a:lnTo>
                  <a:lnTo>
                    <a:pt x="137" y="115"/>
                  </a:lnTo>
                  <a:lnTo>
                    <a:pt x="136" y="115"/>
                  </a:lnTo>
                  <a:lnTo>
                    <a:pt x="136" y="116"/>
                  </a:lnTo>
                  <a:lnTo>
                    <a:pt x="134" y="117"/>
                  </a:lnTo>
                  <a:lnTo>
                    <a:pt x="133" y="117"/>
                  </a:lnTo>
                  <a:lnTo>
                    <a:pt x="131" y="117"/>
                  </a:lnTo>
                  <a:lnTo>
                    <a:pt x="130" y="117"/>
                  </a:lnTo>
                  <a:lnTo>
                    <a:pt x="130" y="118"/>
                  </a:lnTo>
                  <a:lnTo>
                    <a:pt x="129" y="119"/>
                  </a:lnTo>
                  <a:lnTo>
                    <a:pt x="130" y="120"/>
                  </a:lnTo>
                  <a:lnTo>
                    <a:pt x="131" y="120"/>
                  </a:lnTo>
                  <a:lnTo>
                    <a:pt x="131" y="121"/>
                  </a:lnTo>
                  <a:lnTo>
                    <a:pt x="131" y="122"/>
                  </a:lnTo>
                  <a:lnTo>
                    <a:pt x="132" y="125"/>
                  </a:lnTo>
                  <a:lnTo>
                    <a:pt x="132" y="126"/>
                  </a:lnTo>
                  <a:lnTo>
                    <a:pt x="131" y="127"/>
                  </a:lnTo>
                  <a:lnTo>
                    <a:pt x="131" y="130"/>
                  </a:lnTo>
                  <a:lnTo>
                    <a:pt x="131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33" y="134"/>
                  </a:lnTo>
                  <a:lnTo>
                    <a:pt x="136" y="135"/>
                  </a:lnTo>
                  <a:lnTo>
                    <a:pt x="137" y="135"/>
                  </a:lnTo>
                  <a:lnTo>
                    <a:pt x="137" y="136"/>
                  </a:lnTo>
                  <a:lnTo>
                    <a:pt x="138" y="137"/>
                  </a:lnTo>
                  <a:lnTo>
                    <a:pt x="139" y="138"/>
                  </a:lnTo>
                  <a:lnTo>
                    <a:pt x="140" y="139"/>
                  </a:lnTo>
                  <a:lnTo>
                    <a:pt x="140" y="138"/>
                  </a:lnTo>
                  <a:lnTo>
                    <a:pt x="141" y="138"/>
                  </a:lnTo>
                  <a:lnTo>
                    <a:pt x="142" y="139"/>
                  </a:lnTo>
                  <a:lnTo>
                    <a:pt x="143" y="142"/>
                  </a:lnTo>
                  <a:lnTo>
                    <a:pt x="143" y="143"/>
                  </a:lnTo>
                  <a:lnTo>
                    <a:pt x="142" y="143"/>
                  </a:lnTo>
                  <a:lnTo>
                    <a:pt x="141" y="143"/>
                  </a:lnTo>
                  <a:lnTo>
                    <a:pt x="141" y="144"/>
                  </a:lnTo>
                  <a:lnTo>
                    <a:pt x="141" y="145"/>
                  </a:lnTo>
                  <a:lnTo>
                    <a:pt x="142" y="147"/>
                  </a:lnTo>
                  <a:lnTo>
                    <a:pt x="143" y="151"/>
                  </a:lnTo>
                  <a:lnTo>
                    <a:pt x="142" y="150"/>
                  </a:lnTo>
                  <a:lnTo>
                    <a:pt x="141" y="150"/>
                  </a:lnTo>
                  <a:lnTo>
                    <a:pt x="139" y="150"/>
                  </a:lnTo>
                  <a:lnTo>
                    <a:pt x="138" y="149"/>
                  </a:lnTo>
                  <a:lnTo>
                    <a:pt x="137" y="147"/>
                  </a:lnTo>
                  <a:lnTo>
                    <a:pt x="136" y="147"/>
                  </a:lnTo>
                  <a:lnTo>
                    <a:pt x="136" y="146"/>
                  </a:lnTo>
                  <a:lnTo>
                    <a:pt x="134" y="145"/>
                  </a:lnTo>
                  <a:lnTo>
                    <a:pt x="134" y="146"/>
                  </a:lnTo>
                  <a:lnTo>
                    <a:pt x="133" y="147"/>
                  </a:lnTo>
                  <a:lnTo>
                    <a:pt x="133" y="149"/>
                  </a:lnTo>
                  <a:lnTo>
                    <a:pt x="132" y="149"/>
                  </a:lnTo>
                  <a:lnTo>
                    <a:pt x="131" y="147"/>
                  </a:lnTo>
                  <a:lnTo>
                    <a:pt x="131" y="146"/>
                  </a:lnTo>
                  <a:lnTo>
                    <a:pt x="130" y="145"/>
                  </a:lnTo>
                  <a:lnTo>
                    <a:pt x="129" y="143"/>
                  </a:lnTo>
                  <a:lnTo>
                    <a:pt x="128" y="142"/>
                  </a:lnTo>
                  <a:lnTo>
                    <a:pt x="128" y="141"/>
                  </a:lnTo>
                  <a:lnTo>
                    <a:pt x="126" y="141"/>
                  </a:lnTo>
                  <a:lnTo>
                    <a:pt x="125" y="142"/>
                  </a:lnTo>
                  <a:lnTo>
                    <a:pt x="124" y="142"/>
                  </a:lnTo>
                  <a:lnTo>
                    <a:pt x="124" y="143"/>
                  </a:lnTo>
                  <a:lnTo>
                    <a:pt x="123" y="143"/>
                  </a:lnTo>
                  <a:lnTo>
                    <a:pt x="122" y="143"/>
                  </a:lnTo>
                  <a:lnTo>
                    <a:pt x="119" y="144"/>
                  </a:lnTo>
                  <a:lnTo>
                    <a:pt x="117" y="144"/>
                  </a:lnTo>
                  <a:lnTo>
                    <a:pt x="116" y="144"/>
                  </a:lnTo>
                  <a:lnTo>
                    <a:pt x="115" y="143"/>
                  </a:lnTo>
                  <a:lnTo>
                    <a:pt x="114" y="144"/>
                  </a:lnTo>
                  <a:lnTo>
                    <a:pt x="113" y="145"/>
                  </a:lnTo>
                  <a:lnTo>
                    <a:pt x="112" y="147"/>
                  </a:lnTo>
                  <a:lnTo>
                    <a:pt x="111" y="147"/>
                  </a:lnTo>
                  <a:lnTo>
                    <a:pt x="109" y="146"/>
                  </a:lnTo>
                  <a:lnTo>
                    <a:pt x="108" y="146"/>
                  </a:lnTo>
                  <a:lnTo>
                    <a:pt x="107" y="146"/>
                  </a:lnTo>
                  <a:lnTo>
                    <a:pt x="104" y="145"/>
                  </a:lnTo>
                  <a:lnTo>
                    <a:pt x="103" y="145"/>
                  </a:lnTo>
                  <a:lnTo>
                    <a:pt x="103" y="144"/>
                  </a:lnTo>
                  <a:lnTo>
                    <a:pt x="102" y="144"/>
                  </a:lnTo>
                  <a:lnTo>
                    <a:pt x="100" y="145"/>
                  </a:lnTo>
                  <a:lnTo>
                    <a:pt x="99" y="146"/>
                  </a:lnTo>
                  <a:lnTo>
                    <a:pt x="100" y="147"/>
                  </a:lnTo>
                  <a:lnTo>
                    <a:pt x="100" y="149"/>
                  </a:lnTo>
                  <a:lnTo>
                    <a:pt x="102" y="151"/>
                  </a:lnTo>
                  <a:lnTo>
                    <a:pt x="102" y="153"/>
                  </a:lnTo>
                  <a:lnTo>
                    <a:pt x="100" y="153"/>
                  </a:lnTo>
                  <a:lnTo>
                    <a:pt x="97" y="155"/>
                  </a:lnTo>
                  <a:lnTo>
                    <a:pt x="96" y="157"/>
                  </a:lnTo>
                  <a:lnTo>
                    <a:pt x="95" y="159"/>
                  </a:lnTo>
                  <a:lnTo>
                    <a:pt x="94" y="160"/>
                  </a:lnTo>
                  <a:lnTo>
                    <a:pt x="93" y="160"/>
                  </a:lnTo>
                  <a:lnTo>
                    <a:pt x="91" y="160"/>
                  </a:lnTo>
                  <a:lnTo>
                    <a:pt x="89" y="160"/>
                  </a:lnTo>
                  <a:lnTo>
                    <a:pt x="88" y="160"/>
                  </a:lnTo>
                  <a:lnTo>
                    <a:pt x="86" y="160"/>
                  </a:lnTo>
                  <a:lnTo>
                    <a:pt x="83" y="160"/>
                  </a:lnTo>
                  <a:lnTo>
                    <a:pt x="82" y="160"/>
                  </a:lnTo>
                  <a:lnTo>
                    <a:pt x="82" y="161"/>
                  </a:lnTo>
                  <a:lnTo>
                    <a:pt x="80" y="163"/>
                  </a:lnTo>
                  <a:lnTo>
                    <a:pt x="80" y="164"/>
                  </a:lnTo>
                  <a:lnTo>
                    <a:pt x="79" y="163"/>
                  </a:lnTo>
                  <a:lnTo>
                    <a:pt x="78" y="163"/>
                  </a:lnTo>
                  <a:lnTo>
                    <a:pt x="78" y="162"/>
                  </a:lnTo>
                  <a:lnTo>
                    <a:pt x="78" y="163"/>
                  </a:lnTo>
                  <a:lnTo>
                    <a:pt x="76" y="161"/>
                  </a:lnTo>
                  <a:lnTo>
                    <a:pt x="74" y="161"/>
                  </a:lnTo>
                  <a:lnTo>
                    <a:pt x="73" y="161"/>
                  </a:lnTo>
                  <a:lnTo>
                    <a:pt x="73" y="159"/>
                  </a:lnTo>
                  <a:lnTo>
                    <a:pt x="72" y="159"/>
                  </a:lnTo>
                  <a:lnTo>
                    <a:pt x="71" y="158"/>
                  </a:lnTo>
                  <a:lnTo>
                    <a:pt x="71" y="159"/>
                  </a:lnTo>
                  <a:lnTo>
                    <a:pt x="71" y="158"/>
                  </a:lnTo>
                  <a:lnTo>
                    <a:pt x="70" y="159"/>
                  </a:lnTo>
                  <a:lnTo>
                    <a:pt x="69" y="159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5" y="159"/>
                  </a:lnTo>
                  <a:lnTo>
                    <a:pt x="61" y="158"/>
                  </a:lnTo>
                  <a:lnTo>
                    <a:pt x="60" y="158"/>
                  </a:lnTo>
                  <a:lnTo>
                    <a:pt x="60" y="157"/>
                  </a:lnTo>
                  <a:lnTo>
                    <a:pt x="59" y="157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3"/>
                  </a:lnTo>
                  <a:lnTo>
                    <a:pt x="57" y="154"/>
                  </a:lnTo>
                  <a:lnTo>
                    <a:pt x="57" y="157"/>
                  </a:lnTo>
                  <a:lnTo>
                    <a:pt x="56" y="158"/>
                  </a:lnTo>
                  <a:lnTo>
                    <a:pt x="56" y="159"/>
                  </a:lnTo>
                  <a:lnTo>
                    <a:pt x="55" y="159"/>
                  </a:lnTo>
                  <a:lnTo>
                    <a:pt x="54" y="160"/>
                  </a:lnTo>
                  <a:lnTo>
                    <a:pt x="53" y="159"/>
                  </a:lnTo>
                  <a:lnTo>
                    <a:pt x="52" y="159"/>
                  </a:lnTo>
                  <a:lnTo>
                    <a:pt x="51" y="159"/>
                  </a:lnTo>
                  <a:lnTo>
                    <a:pt x="52" y="159"/>
                  </a:lnTo>
                  <a:lnTo>
                    <a:pt x="53" y="160"/>
                  </a:lnTo>
                  <a:lnTo>
                    <a:pt x="52" y="161"/>
                  </a:lnTo>
                  <a:lnTo>
                    <a:pt x="51" y="161"/>
                  </a:lnTo>
                  <a:lnTo>
                    <a:pt x="50" y="161"/>
                  </a:lnTo>
                  <a:lnTo>
                    <a:pt x="48" y="161"/>
                  </a:lnTo>
                  <a:lnTo>
                    <a:pt x="48" y="160"/>
                  </a:lnTo>
                  <a:lnTo>
                    <a:pt x="48" y="159"/>
                  </a:lnTo>
                  <a:lnTo>
                    <a:pt x="47" y="159"/>
                  </a:lnTo>
                  <a:lnTo>
                    <a:pt x="46" y="159"/>
                  </a:lnTo>
                  <a:lnTo>
                    <a:pt x="46" y="158"/>
                  </a:lnTo>
                  <a:lnTo>
                    <a:pt x="45" y="158"/>
                  </a:lnTo>
                  <a:lnTo>
                    <a:pt x="45" y="157"/>
                  </a:lnTo>
                  <a:lnTo>
                    <a:pt x="44" y="157"/>
                  </a:lnTo>
                  <a:lnTo>
                    <a:pt x="44" y="155"/>
                  </a:lnTo>
                  <a:lnTo>
                    <a:pt x="45" y="155"/>
                  </a:lnTo>
                  <a:lnTo>
                    <a:pt x="45" y="154"/>
                  </a:lnTo>
                  <a:lnTo>
                    <a:pt x="45" y="153"/>
                  </a:lnTo>
                  <a:lnTo>
                    <a:pt x="46" y="152"/>
                  </a:lnTo>
                  <a:lnTo>
                    <a:pt x="47" y="152"/>
                  </a:lnTo>
                  <a:lnTo>
                    <a:pt x="51" y="152"/>
                  </a:lnTo>
                  <a:lnTo>
                    <a:pt x="51" y="151"/>
                  </a:lnTo>
                  <a:lnTo>
                    <a:pt x="50" y="151"/>
                  </a:lnTo>
                  <a:lnTo>
                    <a:pt x="51" y="150"/>
                  </a:lnTo>
                  <a:lnTo>
                    <a:pt x="51" y="149"/>
                  </a:lnTo>
                  <a:lnTo>
                    <a:pt x="52" y="149"/>
                  </a:lnTo>
                  <a:lnTo>
                    <a:pt x="52" y="147"/>
                  </a:lnTo>
                  <a:lnTo>
                    <a:pt x="52" y="146"/>
                  </a:lnTo>
                  <a:lnTo>
                    <a:pt x="52" y="144"/>
                  </a:lnTo>
                  <a:lnTo>
                    <a:pt x="51" y="143"/>
                  </a:lnTo>
                  <a:lnTo>
                    <a:pt x="50" y="141"/>
                  </a:lnTo>
                  <a:lnTo>
                    <a:pt x="51" y="139"/>
                  </a:lnTo>
                  <a:lnTo>
                    <a:pt x="50" y="138"/>
                  </a:lnTo>
                  <a:lnTo>
                    <a:pt x="48" y="138"/>
                  </a:lnTo>
                  <a:lnTo>
                    <a:pt x="47" y="138"/>
                  </a:lnTo>
                  <a:lnTo>
                    <a:pt x="47" y="137"/>
                  </a:lnTo>
                  <a:lnTo>
                    <a:pt x="46" y="136"/>
                  </a:lnTo>
                  <a:lnTo>
                    <a:pt x="45" y="136"/>
                  </a:lnTo>
                  <a:lnTo>
                    <a:pt x="44" y="135"/>
                  </a:lnTo>
                  <a:lnTo>
                    <a:pt x="44" y="136"/>
                  </a:lnTo>
                  <a:lnTo>
                    <a:pt x="43" y="136"/>
                  </a:lnTo>
                  <a:lnTo>
                    <a:pt x="43" y="137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3" y="139"/>
                  </a:lnTo>
                  <a:lnTo>
                    <a:pt x="42" y="141"/>
                  </a:lnTo>
                  <a:lnTo>
                    <a:pt x="42" y="142"/>
                  </a:lnTo>
                  <a:lnTo>
                    <a:pt x="40" y="143"/>
                  </a:lnTo>
                  <a:lnTo>
                    <a:pt x="40" y="144"/>
                  </a:lnTo>
                  <a:lnTo>
                    <a:pt x="40" y="145"/>
                  </a:lnTo>
                  <a:lnTo>
                    <a:pt x="40" y="146"/>
                  </a:lnTo>
                  <a:lnTo>
                    <a:pt x="39" y="146"/>
                  </a:lnTo>
                  <a:lnTo>
                    <a:pt x="38" y="146"/>
                  </a:lnTo>
                  <a:lnTo>
                    <a:pt x="38" y="145"/>
                  </a:lnTo>
                  <a:lnTo>
                    <a:pt x="37" y="145"/>
                  </a:lnTo>
                  <a:lnTo>
                    <a:pt x="36" y="145"/>
                  </a:lnTo>
                  <a:lnTo>
                    <a:pt x="35" y="144"/>
                  </a:lnTo>
                  <a:lnTo>
                    <a:pt x="34" y="145"/>
                  </a:lnTo>
                  <a:lnTo>
                    <a:pt x="34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1" y="146"/>
                  </a:lnTo>
                  <a:lnTo>
                    <a:pt x="30" y="146"/>
                  </a:lnTo>
                  <a:lnTo>
                    <a:pt x="30" y="145"/>
                  </a:lnTo>
                  <a:lnTo>
                    <a:pt x="29" y="145"/>
                  </a:lnTo>
                  <a:lnTo>
                    <a:pt x="29" y="144"/>
                  </a:lnTo>
                  <a:lnTo>
                    <a:pt x="28" y="144"/>
                  </a:lnTo>
                  <a:lnTo>
                    <a:pt x="29" y="144"/>
                  </a:lnTo>
                  <a:lnTo>
                    <a:pt x="29" y="143"/>
                  </a:lnTo>
                  <a:lnTo>
                    <a:pt x="29" y="142"/>
                  </a:lnTo>
                  <a:lnTo>
                    <a:pt x="29" y="139"/>
                  </a:lnTo>
                  <a:lnTo>
                    <a:pt x="29" y="138"/>
                  </a:lnTo>
                  <a:lnTo>
                    <a:pt x="29" y="137"/>
                  </a:lnTo>
                  <a:lnTo>
                    <a:pt x="29" y="136"/>
                  </a:lnTo>
                  <a:lnTo>
                    <a:pt x="29" y="135"/>
                  </a:lnTo>
                  <a:lnTo>
                    <a:pt x="29" y="134"/>
                  </a:lnTo>
                  <a:lnTo>
                    <a:pt x="28" y="134"/>
                  </a:lnTo>
                  <a:lnTo>
                    <a:pt x="27" y="134"/>
                  </a:lnTo>
                  <a:lnTo>
                    <a:pt x="27" y="133"/>
                  </a:lnTo>
                  <a:lnTo>
                    <a:pt x="28" y="133"/>
                  </a:lnTo>
                  <a:lnTo>
                    <a:pt x="28" y="132"/>
                  </a:lnTo>
                  <a:lnTo>
                    <a:pt x="29" y="130"/>
                  </a:lnTo>
                  <a:lnTo>
                    <a:pt x="30" y="129"/>
                  </a:lnTo>
                  <a:lnTo>
                    <a:pt x="30" y="130"/>
                  </a:lnTo>
                  <a:lnTo>
                    <a:pt x="30" y="129"/>
                  </a:lnTo>
                  <a:lnTo>
                    <a:pt x="30" y="128"/>
                  </a:lnTo>
                  <a:lnTo>
                    <a:pt x="29" y="128"/>
                  </a:lnTo>
                  <a:lnTo>
                    <a:pt x="29" y="127"/>
                  </a:lnTo>
                  <a:lnTo>
                    <a:pt x="28" y="127"/>
                  </a:lnTo>
                  <a:lnTo>
                    <a:pt x="28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8" y="125"/>
                  </a:lnTo>
                  <a:lnTo>
                    <a:pt x="29" y="125"/>
                  </a:lnTo>
                  <a:lnTo>
                    <a:pt x="30" y="125"/>
                  </a:lnTo>
                  <a:lnTo>
                    <a:pt x="31" y="126"/>
                  </a:lnTo>
                  <a:lnTo>
                    <a:pt x="30" y="124"/>
                  </a:lnTo>
                  <a:lnTo>
                    <a:pt x="30" y="122"/>
                  </a:lnTo>
                  <a:lnTo>
                    <a:pt x="30" y="124"/>
                  </a:lnTo>
                  <a:lnTo>
                    <a:pt x="29" y="124"/>
                  </a:lnTo>
                  <a:lnTo>
                    <a:pt x="28" y="124"/>
                  </a:lnTo>
                  <a:lnTo>
                    <a:pt x="27" y="122"/>
                  </a:lnTo>
                  <a:lnTo>
                    <a:pt x="27" y="121"/>
                  </a:lnTo>
                  <a:lnTo>
                    <a:pt x="27" y="120"/>
                  </a:lnTo>
                  <a:lnTo>
                    <a:pt x="27" y="119"/>
                  </a:lnTo>
                  <a:lnTo>
                    <a:pt x="27" y="120"/>
                  </a:lnTo>
                  <a:lnTo>
                    <a:pt x="26" y="121"/>
                  </a:lnTo>
                  <a:lnTo>
                    <a:pt x="25" y="121"/>
                  </a:lnTo>
                  <a:lnTo>
                    <a:pt x="24" y="120"/>
                  </a:lnTo>
                  <a:lnTo>
                    <a:pt x="25" y="120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119"/>
                  </a:lnTo>
                  <a:lnTo>
                    <a:pt x="25" y="118"/>
                  </a:lnTo>
                  <a:lnTo>
                    <a:pt x="26" y="118"/>
                  </a:lnTo>
                  <a:lnTo>
                    <a:pt x="27" y="118"/>
                  </a:lnTo>
                  <a:lnTo>
                    <a:pt x="26" y="118"/>
                  </a:lnTo>
                  <a:lnTo>
                    <a:pt x="26" y="117"/>
                  </a:lnTo>
                  <a:lnTo>
                    <a:pt x="25" y="117"/>
                  </a:lnTo>
                  <a:lnTo>
                    <a:pt x="25" y="116"/>
                  </a:lnTo>
                  <a:lnTo>
                    <a:pt x="25" y="117"/>
                  </a:lnTo>
                  <a:lnTo>
                    <a:pt x="25" y="118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5" y="116"/>
                  </a:lnTo>
                  <a:lnTo>
                    <a:pt x="25" y="115"/>
                  </a:lnTo>
                  <a:lnTo>
                    <a:pt x="26" y="115"/>
                  </a:lnTo>
                  <a:lnTo>
                    <a:pt x="27" y="115"/>
                  </a:lnTo>
                  <a:lnTo>
                    <a:pt x="28" y="115"/>
                  </a:lnTo>
                  <a:lnTo>
                    <a:pt x="27" y="115"/>
                  </a:lnTo>
                  <a:lnTo>
                    <a:pt x="26" y="113"/>
                  </a:lnTo>
                  <a:lnTo>
                    <a:pt x="25" y="115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2" y="112"/>
                  </a:lnTo>
                  <a:lnTo>
                    <a:pt x="21" y="110"/>
                  </a:lnTo>
                  <a:lnTo>
                    <a:pt x="21" y="111"/>
                  </a:lnTo>
                  <a:lnTo>
                    <a:pt x="24" y="113"/>
                  </a:lnTo>
                  <a:lnTo>
                    <a:pt x="24" y="115"/>
                  </a:lnTo>
                  <a:lnTo>
                    <a:pt x="24" y="116"/>
                  </a:lnTo>
                  <a:lnTo>
                    <a:pt x="24" y="117"/>
                  </a:lnTo>
                  <a:lnTo>
                    <a:pt x="24" y="119"/>
                  </a:lnTo>
                  <a:lnTo>
                    <a:pt x="24" y="120"/>
                  </a:lnTo>
                  <a:lnTo>
                    <a:pt x="24" y="119"/>
                  </a:lnTo>
                  <a:lnTo>
                    <a:pt x="22" y="119"/>
                  </a:lnTo>
                  <a:lnTo>
                    <a:pt x="22" y="118"/>
                  </a:lnTo>
                  <a:lnTo>
                    <a:pt x="22" y="117"/>
                  </a:lnTo>
                  <a:lnTo>
                    <a:pt x="22" y="115"/>
                  </a:lnTo>
                  <a:lnTo>
                    <a:pt x="22" y="112"/>
                  </a:lnTo>
                  <a:lnTo>
                    <a:pt x="21" y="111"/>
                  </a:lnTo>
                  <a:lnTo>
                    <a:pt x="19" y="109"/>
                  </a:lnTo>
                  <a:lnTo>
                    <a:pt x="18" y="105"/>
                  </a:lnTo>
                  <a:lnTo>
                    <a:pt x="17" y="103"/>
                  </a:lnTo>
                  <a:lnTo>
                    <a:pt x="17" y="102"/>
                  </a:lnTo>
                  <a:lnTo>
                    <a:pt x="16" y="101"/>
                  </a:lnTo>
                  <a:lnTo>
                    <a:pt x="13" y="99"/>
                  </a:lnTo>
                  <a:lnTo>
                    <a:pt x="13" y="96"/>
                  </a:lnTo>
                  <a:lnTo>
                    <a:pt x="14" y="91"/>
                  </a:lnTo>
                  <a:lnTo>
                    <a:pt x="14" y="90"/>
                  </a:lnTo>
                  <a:lnTo>
                    <a:pt x="16" y="88"/>
                  </a:lnTo>
                  <a:lnTo>
                    <a:pt x="17" y="87"/>
                  </a:lnTo>
                  <a:lnTo>
                    <a:pt x="16" y="86"/>
                  </a:lnTo>
                  <a:lnTo>
                    <a:pt x="14" y="86"/>
                  </a:lnTo>
                  <a:lnTo>
                    <a:pt x="14" y="85"/>
                  </a:lnTo>
                  <a:lnTo>
                    <a:pt x="14" y="84"/>
                  </a:lnTo>
                  <a:lnTo>
                    <a:pt x="13" y="84"/>
                  </a:lnTo>
                  <a:lnTo>
                    <a:pt x="12" y="83"/>
                  </a:lnTo>
                  <a:lnTo>
                    <a:pt x="10" y="80"/>
                  </a:lnTo>
                  <a:lnTo>
                    <a:pt x="9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5" y="78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7" y="75"/>
                  </a:lnTo>
                  <a:lnTo>
                    <a:pt x="7" y="74"/>
                  </a:lnTo>
                  <a:lnTo>
                    <a:pt x="7" y="72"/>
                  </a:lnTo>
                  <a:lnTo>
                    <a:pt x="5" y="71"/>
                  </a:lnTo>
                  <a:lnTo>
                    <a:pt x="5" y="70"/>
                  </a:lnTo>
                  <a:lnTo>
                    <a:pt x="5" y="69"/>
                  </a:lnTo>
                  <a:lnTo>
                    <a:pt x="5" y="68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7" y="66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4" y="63"/>
                  </a:lnTo>
                  <a:lnTo>
                    <a:pt x="3" y="61"/>
                  </a:lnTo>
                  <a:lnTo>
                    <a:pt x="2" y="60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7" y="44"/>
                  </a:lnTo>
                  <a:lnTo>
                    <a:pt x="8" y="43"/>
                  </a:lnTo>
                  <a:lnTo>
                    <a:pt x="10" y="42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8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6" y="33"/>
                  </a:lnTo>
                  <a:lnTo>
                    <a:pt x="16" y="30"/>
                  </a:lnTo>
                  <a:lnTo>
                    <a:pt x="17" y="29"/>
                  </a:lnTo>
                  <a:lnTo>
                    <a:pt x="18" y="28"/>
                  </a:lnTo>
                  <a:lnTo>
                    <a:pt x="20" y="27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5" y="19"/>
                  </a:lnTo>
                  <a:lnTo>
                    <a:pt x="26" y="18"/>
                  </a:lnTo>
                  <a:lnTo>
                    <a:pt x="28" y="16"/>
                  </a:lnTo>
                  <a:lnTo>
                    <a:pt x="29" y="15"/>
                  </a:lnTo>
                  <a:lnTo>
                    <a:pt x="30" y="15"/>
                  </a:lnTo>
                  <a:lnTo>
                    <a:pt x="33" y="15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0" y="12"/>
                  </a:lnTo>
                  <a:lnTo>
                    <a:pt x="42" y="12"/>
                  </a:lnTo>
                  <a:lnTo>
                    <a:pt x="44" y="11"/>
                  </a:lnTo>
                  <a:lnTo>
                    <a:pt x="45" y="11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50" y="10"/>
                  </a:lnTo>
                  <a:lnTo>
                    <a:pt x="51" y="11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6" y="13"/>
                  </a:lnTo>
                  <a:lnTo>
                    <a:pt x="57" y="13"/>
                  </a:lnTo>
                  <a:lnTo>
                    <a:pt x="59" y="13"/>
                  </a:lnTo>
                  <a:lnTo>
                    <a:pt x="60" y="13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63" y="13"/>
                  </a:lnTo>
                  <a:lnTo>
                    <a:pt x="64" y="13"/>
                  </a:lnTo>
                  <a:lnTo>
                    <a:pt x="65" y="12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8" y="13"/>
                  </a:lnTo>
                  <a:lnTo>
                    <a:pt x="68" y="12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2"/>
                  </a:lnTo>
                  <a:lnTo>
                    <a:pt x="70" y="12"/>
                  </a:lnTo>
                  <a:lnTo>
                    <a:pt x="71" y="12"/>
                  </a:lnTo>
                  <a:lnTo>
                    <a:pt x="71" y="11"/>
                  </a:lnTo>
                  <a:lnTo>
                    <a:pt x="72" y="11"/>
                  </a:lnTo>
                  <a:lnTo>
                    <a:pt x="74" y="12"/>
                  </a:lnTo>
                  <a:lnTo>
                    <a:pt x="79" y="13"/>
                  </a:lnTo>
                  <a:lnTo>
                    <a:pt x="80" y="13"/>
                  </a:lnTo>
                  <a:lnTo>
                    <a:pt x="80" y="12"/>
                  </a:lnTo>
                  <a:lnTo>
                    <a:pt x="81" y="12"/>
                  </a:lnTo>
                  <a:lnTo>
                    <a:pt x="82" y="13"/>
                  </a:lnTo>
                  <a:lnTo>
                    <a:pt x="83" y="12"/>
                  </a:lnTo>
                  <a:lnTo>
                    <a:pt x="85" y="11"/>
                  </a:lnTo>
                  <a:lnTo>
                    <a:pt x="86" y="11"/>
                  </a:lnTo>
                  <a:lnTo>
                    <a:pt x="87" y="11"/>
                  </a:lnTo>
                  <a:lnTo>
                    <a:pt x="88" y="10"/>
                  </a:lnTo>
                  <a:lnTo>
                    <a:pt x="88" y="11"/>
                  </a:lnTo>
                  <a:lnTo>
                    <a:pt x="89" y="11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4" y="11"/>
                  </a:lnTo>
                  <a:lnTo>
                    <a:pt x="95" y="11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98" y="13"/>
                  </a:lnTo>
                  <a:lnTo>
                    <a:pt x="98" y="15"/>
                  </a:lnTo>
                  <a:lnTo>
                    <a:pt x="98" y="16"/>
                  </a:lnTo>
                  <a:lnTo>
                    <a:pt x="99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4" y="16"/>
                  </a:lnTo>
                  <a:lnTo>
                    <a:pt x="105" y="15"/>
                  </a:lnTo>
                  <a:lnTo>
                    <a:pt x="106" y="13"/>
                  </a:lnTo>
                  <a:lnTo>
                    <a:pt x="106" y="15"/>
                  </a:lnTo>
                  <a:lnTo>
                    <a:pt x="106" y="16"/>
                  </a:lnTo>
                  <a:lnTo>
                    <a:pt x="107" y="17"/>
                  </a:lnTo>
                  <a:lnTo>
                    <a:pt x="109" y="20"/>
                  </a:lnTo>
                  <a:lnTo>
                    <a:pt x="109" y="21"/>
                  </a:lnTo>
                  <a:lnTo>
                    <a:pt x="111" y="21"/>
                  </a:lnTo>
                  <a:lnTo>
                    <a:pt x="112" y="23"/>
                  </a:lnTo>
                  <a:lnTo>
                    <a:pt x="113" y="23"/>
                  </a:lnTo>
                  <a:lnTo>
                    <a:pt x="114" y="23"/>
                  </a:lnTo>
                  <a:lnTo>
                    <a:pt x="115" y="23"/>
                  </a:lnTo>
                  <a:lnTo>
                    <a:pt x="116" y="23"/>
                  </a:lnTo>
                  <a:lnTo>
                    <a:pt x="117" y="21"/>
                  </a:lnTo>
                  <a:lnTo>
                    <a:pt x="119" y="21"/>
                  </a:lnTo>
                  <a:lnTo>
                    <a:pt x="120" y="20"/>
                  </a:lnTo>
                  <a:lnTo>
                    <a:pt x="120" y="21"/>
                  </a:lnTo>
                  <a:lnTo>
                    <a:pt x="121" y="21"/>
                  </a:lnTo>
                  <a:lnTo>
                    <a:pt x="122" y="21"/>
                  </a:lnTo>
                  <a:lnTo>
                    <a:pt x="122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4" y="24"/>
                  </a:lnTo>
                  <a:lnTo>
                    <a:pt x="125" y="24"/>
                  </a:lnTo>
                  <a:lnTo>
                    <a:pt x="126" y="24"/>
                  </a:lnTo>
                  <a:lnTo>
                    <a:pt x="128" y="24"/>
                  </a:lnTo>
                  <a:lnTo>
                    <a:pt x="128" y="25"/>
                  </a:lnTo>
                  <a:lnTo>
                    <a:pt x="128" y="26"/>
                  </a:lnTo>
                  <a:lnTo>
                    <a:pt x="129" y="27"/>
                  </a:lnTo>
                  <a:lnTo>
                    <a:pt x="132" y="29"/>
                  </a:lnTo>
                  <a:lnTo>
                    <a:pt x="133" y="30"/>
                  </a:lnTo>
                  <a:lnTo>
                    <a:pt x="134" y="30"/>
                  </a:lnTo>
                  <a:lnTo>
                    <a:pt x="136" y="29"/>
                  </a:lnTo>
                  <a:lnTo>
                    <a:pt x="137" y="29"/>
                  </a:lnTo>
                  <a:lnTo>
                    <a:pt x="139" y="30"/>
                  </a:lnTo>
                  <a:lnTo>
                    <a:pt x="140" y="29"/>
                  </a:lnTo>
                  <a:lnTo>
                    <a:pt x="140" y="28"/>
                  </a:lnTo>
                  <a:lnTo>
                    <a:pt x="140" y="27"/>
                  </a:lnTo>
                  <a:lnTo>
                    <a:pt x="141" y="27"/>
                  </a:lnTo>
                  <a:lnTo>
                    <a:pt x="141" y="26"/>
                  </a:lnTo>
                  <a:lnTo>
                    <a:pt x="142" y="26"/>
                  </a:lnTo>
                  <a:lnTo>
                    <a:pt x="142" y="25"/>
                  </a:lnTo>
                  <a:lnTo>
                    <a:pt x="141" y="24"/>
                  </a:lnTo>
                  <a:lnTo>
                    <a:pt x="140" y="23"/>
                  </a:lnTo>
                  <a:lnTo>
                    <a:pt x="139" y="20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8"/>
                  </a:lnTo>
                  <a:lnTo>
                    <a:pt x="137" y="17"/>
                  </a:lnTo>
                  <a:lnTo>
                    <a:pt x="137" y="16"/>
                  </a:lnTo>
                  <a:lnTo>
                    <a:pt x="136" y="15"/>
                  </a:lnTo>
                  <a:lnTo>
                    <a:pt x="136" y="13"/>
                  </a:lnTo>
                  <a:lnTo>
                    <a:pt x="137" y="13"/>
                  </a:lnTo>
                  <a:lnTo>
                    <a:pt x="138" y="13"/>
                  </a:lnTo>
                  <a:lnTo>
                    <a:pt x="139" y="13"/>
                  </a:lnTo>
                  <a:lnTo>
                    <a:pt x="139" y="12"/>
                  </a:lnTo>
                  <a:lnTo>
                    <a:pt x="140" y="12"/>
                  </a:lnTo>
                  <a:lnTo>
                    <a:pt x="141" y="12"/>
                  </a:lnTo>
                  <a:lnTo>
                    <a:pt x="142" y="13"/>
                  </a:lnTo>
                  <a:lnTo>
                    <a:pt x="143" y="12"/>
                  </a:lnTo>
                  <a:lnTo>
                    <a:pt x="145" y="11"/>
                  </a:lnTo>
                  <a:lnTo>
                    <a:pt x="145" y="9"/>
                  </a:lnTo>
                  <a:lnTo>
                    <a:pt x="146" y="8"/>
                  </a:lnTo>
                  <a:lnTo>
                    <a:pt x="146" y="9"/>
                  </a:lnTo>
                  <a:lnTo>
                    <a:pt x="148" y="10"/>
                  </a:lnTo>
                  <a:lnTo>
                    <a:pt x="149" y="10"/>
                  </a:lnTo>
                  <a:lnTo>
                    <a:pt x="151" y="9"/>
                  </a:lnTo>
                  <a:lnTo>
                    <a:pt x="152" y="9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2" y="8"/>
                  </a:lnTo>
                  <a:lnTo>
                    <a:pt x="152" y="7"/>
                  </a:lnTo>
                  <a:lnTo>
                    <a:pt x="154" y="7"/>
                  </a:lnTo>
                  <a:lnTo>
                    <a:pt x="155" y="7"/>
                  </a:lnTo>
                  <a:lnTo>
                    <a:pt x="154" y="5"/>
                  </a:lnTo>
                  <a:lnTo>
                    <a:pt x="155" y="5"/>
                  </a:lnTo>
                  <a:lnTo>
                    <a:pt x="156" y="4"/>
                  </a:lnTo>
                  <a:lnTo>
                    <a:pt x="156" y="5"/>
                  </a:lnTo>
                  <a:lnTo>
                    <a:pt x="157" y="5"/>
                  </a:lnTo>
                  <a:lnTo>
                    <a:pt x="157" y="7"/>
                  </a:lnTo>
                  <a:lnTo>
                    <a:pt x="157" y="8"/>
                  </a:lnTo>
                  <a:lnTo>
                    <a:pt x="158" y="8"/>
                  </a:lnTo>
                  <a:lnTo>
                    <a:pt x="159" y="9"/>
                  </a:lnTo>
                  <a:lnTo>
                    <a:pt x="160" y="10"/>
                  </a:lnTo>
                  <a:lnTo>
                    <a:pt x="163" y="10"/>
                  </a:lnTo>
                  <a:lnTo>
                    <a:pt x="163" y="11"/>
                  </a:lnTo>
                  <a:lnTo>
                    <a:pt x="164" y="11"/>
                  </a:lnTo>
                  <a:lnTo>
                    <a:pt x="164" y="12"/>
                  </a:lnTo>
                  <a:lnTo>
                    <a:pt x="165" y="13"/>
                  </a:lnTo>
                  <a:lnTo>
                    <a:pt x="166" y="15"/>
                  </a:lnTo>
                  <a:lnTo>
                    <a:pt x="167" y="16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5"/>
                  </a:lnTo>
                  <a:lnTo>
                    <a:pt x="173" y="13"/>
                  </a:lnTo>
                  <a:lnTo>
                    <a:pt x="174" y="12"/>
                  </a:lnTo>
                  <a:lnTo>
                    <a:pt x="175" y="10"/>
                  </a:lnTo>
                  <a:lnTo>
                    <a:pt x="176" y="11"/>
                  </a:lnTo>
                  <a:lnTo>
                    <a:pt x="177" y="11"/>
                  </a:lnTo>
                  <a:lnTo>
                    <a:pt x="179" y="10"/>
                  </a:lnTo>
                  <a:lnTo>
                    <a:pt x="180" y="10"/>
                  </a:lnTo>
                  <a:lnTo>
                    <a:pt x="180" y="9"/>
                  </a:lnTo>
                  <a:lnTo>
                    <a:pt x="181" y="9"/>
                  </a:lnTo>
                  <a:lnTo>
                    <a:pt x="181" y="8"/>
                  </a:lnTo>
                  <a:lnTo>
                    <a:pt x="182" y="8"/>
                  </a:lnTo>
                  <a:lnTo>
                    <a:pt x="182" y="7"/>
                  </a:lnTo>
                  <a:lnTo>
                    <a:pt x="183" y="5"/>
                  </a:lnTo>
                  <a:lnTo>
                    <a:pt x="184" y="4"/>
                  </a:lnTo>
                  <a:lnTo>
                    <a:pt x="185" y="4"/>
                  </a:lnTo>
                  <a:lnTo>
                    <a:pt x="186" y="4"/>
                  </a:lnTo>
                  <a:lnTo>
                    <a:pt x="186" y="5"/>
                  </a:lnTo>
                  <a:lnTo>
                    <a:pt x="188" y="5"/>
                  </a:lnTo>
                  <a:lnTo>
                    <a:pt x="189" y="7"/>
                  </a:lnTo>
                  <a:lnTo>
                    <a:pt x="190" y="5"/>
                  </a:lnTo>
                  <a:lnTo>
                    <a:pt x="190" y="4"/>
                  </a:lnTo>
                  <a:lnTo>
                    <a:pt x="190" y="3"/>
                  </a:lnTo>
                  <a:lnTo>
                    <a:pt x="191" y="3"/>
                  </a:lnTo>
                  <a:lnTo>
                    <a:pt x="191" y="2"/>
                  </a:lnTo>
                  <a:lnTo>
                    <a:pt x="193" y="0"/>
                  </a:lnTo>
                  <a:lnTo>
                    <a:pt x="193" y="1"/>
                  </a:lnTo>
                  <a:lnTo>
                    <a:pt x="193" y="2"/>
                  </a:lnTo>
                  <a:lnTo>
                    <a:pt x="192" y="4"/>
                  </a:lnTo>
                  <a:lnTo>
                    <a:pt x="192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30" name="Freeform 1434">
              <a:extLst>
                <a:ext uri="{FF2B5EF4-FFF2-40B4-BE49-F238E27FC236}">
                  <a16:creationId xmlns:a16="http://schemas.microsoft.com/office/drawing/2014/main" id="{C3AE9639-66F5-B9AB-1165-6BEE7E611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525" y="3266021"/>
              <a:ext cx="367869" cy="439617"/>
            </a:xfrm>
            <a:custGeom>
              <a:avLst/>
              <a:gdLst>
                <a:gd name="T0" fmla="*/ 88 w 282"/>
                <a:gd name="T1" fmla="*/ 19 h 337"/>
                <a:gd name="T2" fmla="*/ 102 w 282"/>
                <a:gd name="T3" fmla="*/ 31 h 337"/>
                <a:gd name="T4" fmla="*/ 104 w 282"/>
                <a:gd name="T5" fmla="*/ 44 h 337"/>
                <a:gd name="T6" fmla="*/ 109 w 282"/>
                <a:gd name="T7" fmla="*/ 58 h 337"/>
                <a:gd name="T8" fmla="*/ 129 w 282"/>
                <a:gd name="T9" fmla="*/ 71 h 337"/>
                <a:gd name="T10" fmla="*/ 140 w 282"/>
                <a:gd name="T11" fmla="*/ 65 h 337"/>
                <a:gd name="T12" fmla="*/ 160 w 282"/>
                <a:gd name="T13" fmla="*/ 68 h 337"/>
                <a:gd name="T14" fmla="*/ 160 w 282"/>
                <a:gd name="T15" fmla="*/ 83 h 337"/>
                <a:gd name="T16" fmla="*/ 179 w 282"/>
                <a:gd name="T17" fmla="*/ 93 h 337"/>
                <a:gd name="T18" fmla="*/ 176 w 282"/>
                <a:gd name="T19" fmla="*/ 107 h 337"/>
                <a:gd name="T20" fmla="*/ 160 w 282"/>
                <a:gd name="T21" fmla="*/ 113 h 337"/>
                <a:gd name="T22" fmla="*/ 148 w 282"/>
                <a:gd name="T23" fmla="*/ 119 h 337"/>
                <a:gd name="T24" fmla="*/ 144 w 282"/>
                <a:gd name="T25" fmla="*/ 131 h 337"/>
                <a:gd name="T26" fmla="*/ 164 w 282"/>
                <a:gd name="T27" fmla="*/ 141 h 337"/>
                <a:gd name="T28" fmla="*/ 185 w 282"/>
                <a:gd name="T29" fmla="*/ 151 h 337"/>
                <a:gd name="T30" fmla="*/ 190 w 282"/>
                <a:gd name="T31" fmla="*/ 168 h 337"/>
                <a:gd name="T32" fmla="*/ 200 w 282"/>
                <a:gd name="T33" fmla="*/ 172 h 337"/>
                <a:gd name="T34" fmla="*/ 212 w 282"/>
                <a:gd name="T35" fmla="*/ 193 h 337"/>
                <a:gd name="T36" fmla="*/ 234 w 282"/>
                <a:gd name="T37" fmla="*/ 216 h 337"/>
                <a:gd name="T38" fmla="*/ 247 w 282"/>
                <a:gd name="T39" fmla="*/ 240 h 337"/>
                <a:gd name="T40" fmla="*/ 256 w 282"/>
                <a:gd name="T41" fmla="*/ 245 h 337"/>
                <a:gd name="T42" fmla="*/ 273 w 282"/>
                <a:gd name="T43" fmla="*/ 253 h 337"/>
                <a:gd name="T44" fmla="*/ 268 w 282"/>
                <a:gd name="T45" fmla="*/ 273 h 337"/>
                <a:gd name="T46" fmla="*/ 280 w 282"/>
                <a:gd name="T47" fmla="*/ 287 h 337"/>
                <a:gd name="T48" fmla="*/ 277 w 282"/>
                <a:gd name="T49" fmla="*/ 301 h 337"/>
                <a:gd name="T50" fmla="*/ 267 w 282"/>
                <a:gd name="T51" fmla="*/ 311 h 337"/>
                <a:gd name="T52" fmla="*/ 249 w 282"/>
                <a:gd name="T53" fmla="*/ 322 h 337"/>
                <a:gd name="T54" fmla="*/ 235 w 282"/>
                <a:gd name="T55" fmla="*/ 314 h 337"/>
                <a:gd name="T56" fmla="*/ 221 w 282"/>
                <a:gd name="T57" fmla="*/ 320 h 337"/>
                <a:gd name="T58" fmla="*/ 223 w 282"/>
                <a:gd name="T59" fmla="*/ 336 h 337"/>
                <a:gd name="T60" fmla="*/ 204 w 282"/>
                <a:gd name="T61" fmla="*/ 328 h 337"/>
                <a:gd name="T62" fmla="*/ 191 w 282"/>
                <a:gd name="T63" fmla="*/ 320 h 337"/>
                <a:gd name="T64" fmla="*/ 200 w 282"/>
                <a:gd name="T65" fmla="*/ 305 h 337"/>
                <a:gd name="T66" fmla="*/ 199 w 282"/>
                <a:gd name="T67" fmla="*/ 289 h 337"/>
                <a:gd name="T68" fmla="*/ 206 w 282"/>
                <a:gd name="T69" fmla="*/ 273 h 337"/>
                <a:gd name="T70" fmla="*/ 191 w 282"/>
                <a:gd name="T71" fmla="*/ 255 h 337"/>
                <a:gd name="T72" fmla="*/ 177 w 282"/>
                <a:gd name="T73" fmla="*/ 239 h 337"/>
                <a:gd name="T74" fmla="*/ 176 w 282"/>
                <a:gd name="T75" fmla="*/ 210 h 337"/>
                <a:gd name="T76" fmla="*/ 159 w 282"/>
                <a:gd name="T77" fmla="*/ 186 h 337"/>
                <a:gd name="T78" fmla="*/ 140 w 282"/>
                <a:gd name="T79" fmla="*/ 167 h 337"/>
                <a:gd name="T80" fmla="*/ 118 w 282"/>
                <a:gd name="T81" fmla="*/ 163 h 337"/>
                <a:gd name="T82" fmla="*/ 111 w 282"/>
                <a:gd name="T83" fmla="*/ 177 h 337"/>
                <a:gd name="T84" fmla="*/ 94 w 282"/>
                <a:gd name="T85" fmla="*/ 185 h 337"/>
                <a:gd name="T86" fmla="*/ 75 w 282"/>
                <a:gd name="T87" fmla="*/ 171 h 337"/>
                <a:gd name="T88" fmla="*/ 53 w 282"/>
                <a:gd name="T89" fmla="*/ 186 h 337"/>
                <a:gd name="T90" fmla="*/ 40 w 282"/>
                <a:gd name="T91" fmla="*/ 198 h 337"/>
                <a:gd name="T92" fmla="*/ 32 w 282"/>
                <a:gd name="T93" fmla="*/ 188 h 337"/>
                <a:gd name="T94" fmla="*/ 39 w 282"/>
                <a:gd name="T95" fmla="*/ 173 h 337"/>
                <a:gd name="T96" fmla="*/ 40 w 282"/>
                <a:gd name="T97" fmla="*/ 156 h 337"/>
                <a:gd name="T98" fmla="*/ 44 w 282"/>
                <a:gd name="T99" fmla="*/ 136 h 337"/>
                <a:gd name="T100" fmla="*/ 41 w 282"/>
                <a:gd name="T101" fmla="*/ 116 h 337"/>
                <a:gd name="T102" fmla="*/ 18 w 282"/>
                <a:gd name="T103" fmla="*/ 118 h 337"/>
                <a:gd name="T104" fmla="*/ 13 w 282"/>
                <a:gd name="T105" fmla="*/ 107 h 337"/>
                <a:gd name="T106" fmla="*/ 10 w 282"/>
                <a:gd name="T107" fmla="*/ 85 h 337"/>
                <a:gd name="T108" fmla="*/ 2 w 282"/>
                <a:gd name="T109" fmla="*/ 77 h 337"/>
                <a:gd name="T110" fmla="*/ 19 w 282"/>
                <a:gd name="T111" fmla="*/ 66 h 337"/>
                <a:gd name="T112" fmla="*/ 25 w 282"/>
                <a:gd name="T113" fmla="*/ 48 h 337"/>
                <a:gd name="T114" fmla="*/ 41 w 282"/>
                <a:gd name="T115" fmla="*/ 48 h 337"/>
                <a:gd name="T116" fmla="*/ 59 w 282"/>
                <a:gd name="T117" fmla="*/ 54 h 337"/>
                <a:gd name="T118" fmla="*/ 61 w 282"/>
                <a:gd name="T119" fmla="*/ 38 h 337"/>
                <a:gd name="T120" fmla="*/ 57 w 282"/>
                <a:gd name="T121" fmla="*/ 22 h 337"/>
                <a:gd name="T122" fmla="*/ 57 w 282"/>
                <a:gd name="T123" fmla="*/ 6 h 337"/>
                <a:gd name="T124" fmla="*/ 70 w 282"/>
                <a:gd name="T125" fmla="*/ 1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2" h="337">
                  <a:moveTo>
                    <a:pt x="75" y="4"/>
                  </a:moveTo>
                  <a:lnTo>
                    <a:pt x="76" y="5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7" y="7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9"/>
                  </a:lnTo>
                  <a:lnTo>
                    <a:pt x="79" y="10"/>
                  </a:lnTo>
                  <a:lnTo>
                    <a:pt x="82" y="12"/>
                  </a:lnTo>
                  <a:lnTo>
                    <a:pt x="84" y="14"/>
                  </a:lnTo>
                  <a:lnTo>
                    <a:pt x="85" y="15"/>
                  </a:lnTo>
                  <a:lnTo>
                    <a:pt x="86" y="15"/>
                  </a:lnTo>
                  <a:lnTo>
                    <a:pt x="86" y="16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8" y="18"/>
                  </a:lnTo>
                  <a:lnTo>
                    <a:pt x="88" y="19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92" y="23"/>
                  </a:lnTo>
                  <a:lnTo>
                    <a:pt x="93" y="24"/>
                  </a:lnTo>
                  <a:lnTo>
                    <a:pt x="94" y="26"/>
                  </a:lnTo>
                  <a:lnTo>
                    <a:pt x="94" y="29"/>
                  </a:lnTo>
                  <a:lnTo>
                    <a:pt x="94" y="31"/>
                  </a:lnTo>
                  <a:lnTo>
                    <a:pt x="94" y="32"/>
                  </a:lnTo>
                  <a:lnTo>
                    <a:pt x="95" y="33"/>
                  </a:lnTo>
                  <a:lnTo>
                    <a:pt x="97" y="33"/>
                  </a:lnTo>
                  <a:lnTo>
                    <a:pt x="99" y="32"/>
                  </a:lnTo>
                  <a:lnTo>
                    <a:pt x="100" y="32"/>
                  </a:lnTo>
                  <a:lnTo>
                    <a:pt x="100" y="30"/>
                  </a:lnTo>
                  <a:lnTo>
                    <a:pt x="100" y="27"/>
                  </a:lnTo>
                  <a:lnTo>
                    <a:pt x="101" y="26"/>
                  </a:lnTo>
                  <a:lnTo>
                    <a:pt x="102" y="27"/>
                  </a:lnTo>
                  <a:lnTo>
                    <a:pt x="102" y="29"/>
                  </a:lnTo>
                  <a:lnTo>
                    <a:pt x="102" y="31"/>
                  </a:lnTo>
                  <a:lnTo>
                    <a:pt x="102" y="32"/>
                  </a:lnTo>
                  <a:lnTo>
                    <a:pt x="103" y="32"/>
                  </a:lnTo>
                  <a:lnTo>
                    <a:pt x="105" y="31"/>
                  </a:lnTo>
                  <a:lnTo>
                    <a:pt x="105" y="30"/>
                  </a:lnTo>
                  <a:lnTo>
                    <a:pt x="107" y="30"/>
                  </a:lnTo>
                  <a:lnTo>
                    <a:pt x="107" y="31"/>
                  </a:lnTo>
                  <a:lnTo>
                    <a:pt x="107" y="32"/>
                  </a:lnTo>
                  <a:lnTo>
                    <a:pt x="107" y="34"/>
                  </a:lnTo>
                  <a:lnTo>
                    <a:pt x="107" y="35"/>
                  </a:lnTo>
                  <a:lnTo>
                    <a:pt x="108" y="36"/>
                  </a:lnTo>
                  <a:lnTo>
                    <a:pt x="107" y="38"/>
                  </a:lnTo>
                  <a:lnTo>
                    <a:pt x="105" y="39"/>
                  </a:lnTo>
                  <a:lnTo>
                    <a:pt x="104" y="40"/>
                  </a:lnTo>
                  <a:lnTo>
                    <a:pt x="102" y="43"/>
                  </a:lnTo>
                  <a:lnTo>
                    <a:pt x="103" y="42"/>
                  </a:lnTo>
                  <a:lnTo>
                    <a:pt x="104" y="42"/>
                  </a:lnTo>
                  <a:lnTo>
                    <a:pt x="105" y="42"/>
                  </a:lnTo>
                  <a:lnTo>
                    <a:pt x="104" y="44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2" y="48"/>
                  </a:lnTo>
                  <a:lnTo>
                    <a:pt x="101" y="49"/>
                  </a:lnTo>
                  <a:lnTo>
                    <a:pt x="101" y="50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4" y="51"/>
                  </a:lnTo>
                  <a:lnTo>
                    <a:pt x="104" y="52"/>
                  </a:lnTo>
                  <a:lnTo>
                    <a:pt x="104" y="54"/>
                  </a:lnTo>
                  <a:lnTo>
                    <a:pt x="105" y="54"/>
                  </a:lnTo>
                  <a:lnTo>
                    <a:pt x="105" y="55"/>
                  </a:lnTo>
                  <a:lnTo>
                    <a:pt x="105" y="56"/>
                  </a:lnTo>
                  <a:lnTo>
                    <a:pt x="105" y="57"/>
                  </a:lnTo>
                  <a:lnTo>
                    <a:pt x="107" y="57"/>
                  </a:lnTo>
                  <a:lnTo>
                    <a:pt x="108" y="57"/>
                  </a:lnTo>
                  <a:lnTo>
                    <a:pt x="109" y="58"/>
                  </a:lnTo>
                  <a:lnTo>
                    <a:pt x="110" y="60"/>
                  </a:lnTo>
                  <a:lnTo>
                    <a:pt x="111" y="63"/>
                  </a:lnTo>
                  <a:lnTo>
                    <a:pt x="111" y="64"/>
                  </a:lnTo>
                  <a:lnTo>
                    <a:pt x="112" y="65"/>
                  </a:lnTo>
                  <a:lnTo>
                    <a:pt x="113" y="66"/>
                  </a:lnTo>
                  <a:lnTo>
                    <a:pt x="114" y="66"/>
                  </a:lnTo>
                  <a:lnTo>
                    <a:pt x="116" y="67"/>
                  </a:lnTo>
                  <a:lnTo>
                    <a:pt x="117" y="67"/>
                  </a:lnTo>
                  <a:lnTo>
                    <a:pt x="117" y="66"/>
                  </a:lnTo>
                  <a:lnTo>
                    <a:pt x="118" y="67"/>
                  </a:lnTo>
                  <a:lnTo>
                    <a:pt x="120" y="68"/>
                  </a:lnTo>
                  <a:lnTo>
                    <a:pt x="121" y="68"/>
                  </a:lnTo>
                  <a:lnTo>
                    <a:pt x="122" y="68"/>
                  </a:lnTo>
                  <a:lnTo>
                    <a:pt x="123" y="67"/>
                  </a:lnTo>
                  <a:lnTo>
                    <a:pt x="125" y="67"/>
                  </a:lnTo>
                  <a:lnTo>
                    <a:pt x="126" y="69"/>
                  </a:lnTo>
                  <a:lnTo>
                    <a:pt x="127" y="69"/>
                  </a:lnTo>
                  <a:lnTo>
                    <a:pt x="129" y="71"/>
                  </a:lnTo>
                  <a:lnTo>
                    <a:pt x="130" y="71"/>
                  </a:lnTo>
                  <a:lnTo>
                    <a:pt x="131" y="73"/>
                  </a:lnTo>
                  <a:lnTo>
                    <a:pt x="133" y="73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4" y="73"/>
                  </a:lnTo>
                  <a:lnTo>
                    <a:pt x="135" y="73"/>
                  </a:lnTo>
                  <a:lnTo>
                    <a:pt x="134" y="72"/>
                  </a:lnTo>
                  <a:lnTo>
                    <a:pt x="135" y="71"/>
                  </a:lnTo>
                  <a:lnTo>
                    <a:pt x="136" y="71"/>
                  </a:lnTo>
                  <a:lnTo>
                    <a:pt x="136" y="69"/>
                  </a:lnTo>
                  <a:lnTo>
                    <a:pt x="136" y="68"/>
                  </a:lnTo>
                  <a:lnTo>
                    <a:pt x="137" y="67"/>
                  </a:lnTo>
                  <a:lnTo>
                    <a:pt x="137" y="66"/>
                  </a:lnTo>
                  <a:lnTo>
                    <a:pt x="138" y="66"/>
                  </a:lnTo>
                  <a:lnTo>
                    <a:pt x="139" y="66"/>
                  </a:lnTo>
                  <a:lnTo>
                    <a:pt x="139" y="65"/>
                  </a:lnTo>
                  <a:lnTo>
                    <a:pt x="140" y="65"/>
                  </a:lnTo>
                  <a:lnTo>
                    <a:pt x="143" y="64"/>
                  </a:lnTo>
                  <a:lnTo>
                    <a:pt x="144" y="64"/>
                  </a:lnTo>
                  <a:lnTo>
                    <a:pt x="146" y="64"/>
                  </a:lnTo>
                  <a:lnTo>
                    <a:pt x="147" y="61"/>
                  </a:lnTo>
                  <a:lnTo>
                    <a:pt x="148" y="61"/>
                  </a:lnTo>
                  <a:lnTo>
                    <a:pt x="150" y="61"/>
                  </a:lnTo>
                  <a:lnTo>
                    <a:pt x="150" y="63"/>
                  </a:lnTo>
                  <a:lnTo>
                    <a:pt x="151" y="63"/>
                  </a:lnTo>
                  <a:lnTo>
                    <a:pt x="152" y="63"/>
                  </a:lnTo>
                  <a:lnTo>
                    <a:pt x="153" y="63"/>
                  </a:lnTo>
                  <a:lnTo>
                    <a:pt x="153" y="64"/>
                  </a:lnTo>
                  <a:lnTo>
                    <a:pt x="154" y="64"/>
                  </a:lnTo>
                  <a:lnTo>
                    <a:pt x="155" y="64"/>
                  </a:lnTo>
                  <a:lnTo>
                    <a:pt x="156" y="65"/>
                  </a:lnTo>
                  <a:lnTo>
                    <a:pt x="157" y="66"/>
                  </a:lnTo>
                  <a:lnTo>
                    <a:pt x="157" y="67"/>
                  </a:lnTo>
                  <a:lnTo>
                    <a:pt x="159" y="67"/>
                  </a:lnTo>
                  <a:lnTo>
                    <a:pt x="160" y="68"/>
                  </a:lnTo>
                  <a:lnTo>
                    <a:pt x="160" y="69"/>
                  </a:lnTo>
                  <a:lnTo>
                    <a:pt x="161" y="69"/>
                  </a:lnTo>
                  <a:lnTo>
                    <a:pt x="162" y="69"/>
                  </a:lnTo>
                  <a:lnTo>
                    <a:pt x="163" y="69"/>
                  </a:lnTo>
                  <a:lnTo>
                    <a:pt x="163" y="71"/>
                  </a:lnTo>
                  <a:lnTo>
                    <a:pt x="163" y="72"/>
                  </a:lnTo>
                  <a:lnTo>
                    <a:pt x="165" y="73"/>
                  </a:lnTo>
                  <a:lnTo>
                    <a:pt x="168" y="73"/>
                  </a:lnTo>
                  <a:lnTo>
                    <a:pt x="168" y="74"/>
                  </a:lnTo>
                  <a:lnTo>
                    <a:pt x="168" y="75"/>
                  </a:lnTo>
                  <a:lnTo>
                    <a:pt x="165" y="79"/>
                  </a:lnTo>
                  <a:lnTo>
                    <a:pt x="164" y="79"/>
                  </a:lnTo>
                  <a:lnTo>
                    <a:pt x="164" y="80"/>
                  </a:lnTo>
                  <a:lnTo>
                    <a:pt x="163" y="80"/>
                  </a:lnTo>
                  <a:lnTo>
                    <a:pt x="162" y="79"/>
                  </a:lnTo>
                  <a:lnTo>
                    <a:pt x="161" y="80"/>
                  </a:lnTo>
                  <a:lnTo>
                    <a:pt x="159" y="82"/>
                  </a:lnTo>
                  <a:lnTo>
                    <a:pt x="160" y="83"/>
                  </a:lnTo>
                  <a:lnTo>
                    <a:pt x="161" y="83"/>
                  </a:lnTo>
                  <a:lnTo>
                    <a:pt x="166" y="83"/>
                  </a:lnTo>
                  <a:lnTo>
                    <a:pt x="168" y="83"/>
                  </a:lnTo>
                  <a:lnTo>
                    <a:pt x="168" y="84"/>
                  </a:lnTo>
                  <a:lnTo>
                    <a:pt x="169" y="85"/>
                  </a:lnTo>
                  <a:lnTo>
                    <a:pt x="170" y="85"/>
                  </a:lnTo>
                  <a:lnTo>
                    <a:pt x="171" y="86"/>
                  </a:lnTo>
                  <a:lnTo>
                    <a:pt x="171" y="88"/>
                  </a:lnTo>
                  <a:lnTo>
                    <a:pt x="171" y="89"/>
                  </a:lnTo>
                  <a:lnTo>
                    <a:pt x="170" y="89"/>
                  </a:lnTo>
                  <a:lnTo>
                    <a:pt x="170" y="90"/>
                  </a:lnTo>
                  <a:lnTo>
                    <a:pt x="170" y="91"/>
                  </a:lnTo>
                  <a:lnTo>
                    <a:pt x="171" y="92"/>
                  </a:lnTo>
                  <a:lnTo>
                    <a:pt x="172" y="91"/>
                  </a:lnTo>
                  <a:lnTo>
                    <a:pt x="174" y="91"/>
                  </a:lnTo>
                  <a:lnTo>
                    <a:pt x="176" y="91"/>
                  </a:lnTo>
                  <a:lnTo>
                    <a:pt x="179" y="92"/>
                  </a:lnTo>
                  <a:lnTo>
                    <a:pt x="179" y="93"/>
                  </a:lnTo>
                  <a:lnTo>
                    <a:pt x="179" y="94"/>
                  </a:lnTo>
                  <a:lnTo>
                    <a:pt x="179" y="96"/>
                  </a:lnTo>
                  <a:lnTo>
                    <a:pt x="181" y="96"/>
                  </a:lnTo>
                  <a:lnTo>
                    <a:pt x="181" y="97"/>
                  </a:lnTo>
                  <a:lnTo>
                    <a:pt x="180" y="97"/>
                  </a:lnTo>
                  <a:lnTo>
                    <a:pt x="180" y="98"/>
                  </a:lnTo>
                  <a:lnTo>
                    <a:pt x="181" y="99"/>
                  </a:lnTo>
                  <a:lnTo>
                    <a:pt x="180" y="100"/>
                  </a:lnTo>
                  <a:lnTo>
                    <a:pt x="179" y="100"/>
                  </a:lnTo>
                  <a:lnTo>
                    <a:pt x="178" y="100"/>
                  </a:lnTo>
                  <a:lnTo>
                    <a:pt x="178" y="101"/>
                  </a:lnTo>
                  <a:lnTo>
                    <a:pt x="177" y="101"/>
                  </a:lnTo>
                  <a:lnTo>
                    <a:pt x="177" y="102"/>
                  </a:lnTo>
                  <a:lnTo>
                    <a:pt x="174" y="104"/>
                  </a:lnTo>
                  <a:lnTo>
                    <a:pt x="173" y="105"/>
                  </a:lnTo>
                  <a:lnTo>
                    <a:pt x="174" y="106"/>
                  </a:lnTo>
                  <a:lnTo>
                    <a:pt x="176" y="106"/>
                  </a:lnTo>
                  <a:lnTo>
                    <a:pt x="176" y="107"/>
                  </a:lnTo>
                  <a:lnTo>
                    <a:pt x="176" y="108"/>
                  </a:lnTo>
                  <a:lnTo>
                    <a:pt x="174" y="108"/>
                  </a:lnTo>
                  <a:lnTo>
                    <a:pt x="173" y="109"/>
                  </a:lnTo>
                  <a:lnTo>
                    <a:pt x="172" y="109"/>
                  </a:lnTo>
                  <a:lnTo>
                    <a:pt x="172" y="110"/>
                  </a:lnTo>
                  <a:lnTo>
                    <a:pt x="171" y="110"/>
                  </a:lnTo>
                  <a:lnTo>
                    <a:pt x="170" y="110"/>
                  </a:lnTo>
                  <a:lnTo>
                    <a:pt x="170" y="111"/>
                  </a:lnTo>
                  <a:lnTo>
                    <a:pt x="169" y="115"/>
                  </a:lnTo>
                  <a:lnTo>
                    <a:pt x="168" y="115"/>
                  </a:lnTo>
                  <a:lnTo>
                    <a:pt x="166" y="115"/>
                  </a:lnTo>
                  <a:lnTo>
                    <a:pt x="165" y="115"/>
                  </a:lnTo>
                  <a:lnTo>
                    <a:pt x="165" y="116"/>
                  </a:lnTo>
                  <a:lnTo>
                    <a:pt x="164" y="116"/>
                  </a:lnTo>
                  <a:lnTo>
                    <a:pt x="164" y="115"/>
                  </a:lnTo>
                  <a:lnTo>
                    <a:pt x="162" y="114"/>
                  </a:lnTo>
                  <a:lnTo>
                    <a:pt x="161" y="114"/>
                  </a:lnTo>
                  <a:lnTo>
                    <a:pt x="160" y="113"/>
                  </a:lnTo>
                  <a:lnTo>
                    <a:pt x="159" y="113"/>
                  </a:lnTo>
                  <a:lnTo>
                    <a:pt x="157" y="113"/>
                  </a:lnTo>
                  <a:lnTo>
                    <a:pt x="156" y="114"/>
                  </a:lnTo>
                  <a:lnTo>
                    <a:pt x="155" y="113"/>
                  </a:lnTo>
                  <a:lnTo>
                    <a:pt x="154" y="111"/>
                  </a:lnTo>
                  <a:lnTo>
                    <a:pt x="153" y="111"/>
                  </a:lnTo>
                  <a:lnTo>
                    <a:pt x="151" y="113"/>
                  </a:lnTo>
                  <a:lnTo>
                    <a:pt x="150" y="113"/>
                  </a:lnTo>
                  <a:lnTo>
                    <a:pt x="150" y="114"/>
                  </a:lnTo>
                  <a:lnTo>
                    <a:pt x="148" y="114"/>
                  </a:lnTo>
                  <a:lnTo>
                    <a:pt x="146" y="113"/>
                  </a:lnTo>
                  <a:lnTo>
                    <a:pt x="145" y="113"/>
                  </a:lnTo>
                  <a:lnTo>
                    <a:pt x="145" y="114"/>
                  </a:lnTo>
                  <a:lnTo>
                    <a:pt x="146" y="116"/>
                  </a:lnTo>
                  <a:lnTo>
                    <a:pt x="147" y="117"/>
                  </a:lnTo>
                  <a:lnTo>
                    <a:pt x="148" y="117"/>
                  </a:lnTo>
                  <a:lnTo>
                    <a:pt x="148" y="118"/>
                  </a:lnTo>
                  <a:lnTo>
                    <a:pt x="148" y="119"/>
                  </a:lnTo>
                  <a:lnTo>
                    <a:pt x="148" y="121"/>
                  </a:lnTo>
                  <a:lnTo>
                    <a:pt x="147" y="121"/>
                  </a:lnTo>
                  <a:lnTo>
                    <a:pt x="147" y="122"/>
                  </a:lnTo>
                  <a:lnTo>
                    <a:pt x="147" y="123"/>
                  </a:lnTo>
                  <a:lnTo>
                    <a:pt x="146" y="123"/>
                  </a:lnTo>
                  <a:lnTo>
                    <a:pt x="145" y="123"/>
                  </a:lnTo>
                  <a:lnTo>
                    <a:pt x="144" y="124"/>
                  </a:lnTo>
                  <a:lnTo>
                    <a:pt x="143" y="124"/>
                  </a:lnTo>
                  <a:lnTo>
                    <a:pt x="143" y="125"/>
                  </a:lnTo>
                  <a:lnTo>
                    <a:pt x="142" y="126"/>
                  </a:lnTo>
                  <a:lnTo>
                    <a:pt x="140" y="126"/>
                  </a:lnTo>
                  <a:lnTo>
                    <a:pt x="139" y="127"/>
                  </a:lnTo>
                  <a:lnTo>
                    <a:pt x="140" y="127"/>
                  </a:lnTo>
                  <a:lnTo>
                    <a:pt x="142" y="127"/>
                  </a:lnTo>
                  <a:lnTo>
                    <a:pt x="142" y="128"/>
                  </a:lnTo>
                  <a:lnTo>
                    <a:pt x="143" y="128"/>
                  </a:lnTo>
                  <a:lnTo>
                    <a:pt x="143" y="130"/>
                  </a:lnTo>
                  <a:lnTo>
                    <a:pt x="144" y="131"/>
                  </a:lnTo>
                  <a:lnTo>
                    <a:pt x="145" y="130"/>
                  </a:lnTo>
                  <a:lnTo>
                    <a:pt x="146" y="130"/>
                  </a:lnTo>
                  <a:lnTo>
                    <a:pt x="151" y="132"/>
                  </a:lnTo>
                  <a:lnTo>
                    <a:pt x="152" y="133"/>
                  </a:lnTo>
                  <a:lnTo>
                    <a:pt x="153" y="133"/>
                  </a:lnTo>
                  <a:lnTo>
                    <a:pt x="153" y="134"/>
                  </a:lnTo>
                  <a:lnTo>
                    <a:pt x="153" y="135"/>
                  </a:lnTo>
                  <a:lnTo>
                    <a:pt x="154" y="135"/>
                  </a:lnTo>
                  <a:lnTo>
                    <a:pt x="155" y="135"/>
                  </a:lnTo>
                  <a:lnTo>
                    <a:pt x="156" y="136"/>
                  </a:lnTo>
                  <a:lnTo>
                    <a:pt x="157" y="136"/>
                  </a:lnTo>
                  <a:lnTo>
                    <a:pt x="157" y="138"/>
                  </a:lnTo>
                  <a:lnTo>
                    <a:pt x="159" y="138"/>
                  </a:lnTo>
                  <a:lnTo>
                    <a:pt x="160" y="140"/>
                  </a:lnTo>
                  <a:lnTo>
                    <a:pt x="161" y="140"/>
                  </a:lnTo>
                  <a:lnTo>
                    <a:pt x="162" y="140"/>
                  </a:lnTo>
                  <a:lnTo>
                    <a:pt x="163" y="140"/>
                  </a:lnTo>
                  <a:lnTo>
                    <a:pt x="164" y="141"/>
                  </a:lnTo>
                  <a:lnTo>
                    <a:pt x="165" y="143"/>
                  </a:lnTo>
                  <a:lnTo>
                    <a:pt x="166" y="143"/>
                  </a:lnTo>
                  <a:lnTo>
                    <a:pt x="168" y="144"/>
                  </a:lnTo>
                  <a:lnTo>
                    <a:pt x="169" y="146"/>
                  </a:lnTo>
                  <a:lnTo>
                    <a:pt x="170" y="146"/>
                  </a:lnTo>
                  <a:lnTo>
                    <a:pt x="171" y="147"/>
                  </a:lnTo>
                  <a:lnTo>
                    <a:pt x="172" y="148"/>
                  </a:lnTo>
                  <a:lnTo>
                    <a:pt x="173" y="148"/>
                  </a:lnTo>
                  <a:lnTo>
                    <a:pt x="176" y="148"/>
                  </a:lnTo>
                  <a:lnTo>
                    <a:pt x="178" y="148"/>
                  </a:lnTo>
                  <a:lnTo>
                    <a:pt x="179" y="148"/>
                  </a:lnTo>
                  <a:lnTo>
                    <a:pt x="179" y="149"/>
                  </a:lnTo>
                  <a:lnTo>
                    <a:pt x="179" y="150"/>
                  </a:lnTo>
                  <a:lnTo>
                    <a:pt x="180" y="150"/>
                  </a:lnTo>
                  <a:lnTo>
                    <a:pt x="181" y="150"/>
                  </a:lnTo>
                  <a:lnTo>
                    <a:pt x="182" y="150"/>
                  </a:lnTo>
                  <a:lnTo>
                    <a:pt x="183" y="151"/>
                  </a:lnTo>
                  <a:lnTo>
                    <a:pt x="185" y="151"/>
                  </a:lnTo>
                  <a:lnTo>
                    <a:pt x="186" y="151"/>
                  </a:lnTo>
                  <a:lnTo>
                    <a:pt x="187" y="151"/>
                  </a:lnTo>
                  <a:lnTo>
                    <a:pt x="188" y="153"/>
                  </a:lnTo>
                  <a:lnTo>
                    <a:pt x="189" y="153"/>
                  </a:lnTo>
                  <a:lnTo>
                    <a:pt x="189" y="155"/>
                  </a:lnTo>
                  <a:lnTo>
                    <a:pt x="188" y="155"/>
                  </a:lnTo>
                  <a:lnTo>
                    <a:pt x="187" y="155"/>
                  </a:lnTo>
                  <a:lnTo>
                    <a:pt x="187" y="156"/>
                  </a:lnTo>
                  <a:lnTo>
                    <a:pt x="186" y="157"/>
                  </a:lnTo>
                  <a:lnTo>
                    <a:pt x="186" y="159"/>
                  </a:lnTo>
                  <a:lnTo>
                    <a:pt x="186" y="160"/>
                  </a:lnTo>
                  <a:lnTo>
                    <a:pt x="186" y="161"/>
                  </a:lnTo>
                  <a:lnTo>
                    <a:pt x="187" y="163"/>
                  </a:lnTo>
                  <a:lnTo>
                    <a:pt x="188" y="164"/>
                  </a:lnTo>
                  <a:lnTo>
                    <a:pt x="188" y="165"/>
                  </a:lnTo>
                  <a:lnTo>
                    <a:pt x="188" y="166"/>
                  </a:lnTo>
                  <a:lnTo>
                    <a:pt x="189" y="167"/>
                  </a:lnTo>
                  <a:lnTo>
                    <a:pt x="190" y="168"/>
                  </a:lnTo>
                  <a:lnTo>
                    <a:pt x="191" y="168"/>
                  </a:lnTo>
                  <a:lnTo>
                    <a:pt x="191" y="169"/>
                  </a:lnTo>
                  <a:lnTo>
                    <a:pt x="192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4" y="169"/>
                  </a:lnTo>
                  <a:lnTo>
                    <a:pt x="194" y="171"/>
                  </a:lnTo>
                  <a:lnTo>
                    <a:pt x="194" y="172"/>
                  </a:lnTo>
                  <a:lnTo>
                    <a:pt x="195" y="172"/>
                  </a:lnTo>
                  <a:lnTo>
                    <a:pt x="195" y="173"/>
                  </a:lnTo>
                  <a:lnTo>
                    <a:pt x="196" y="173"/>
                  </a:lnTo>
                  <a:lnTo>
                    <a:pt x="197" y="173"/>
                  </a:lnTo>
                  <a:lnTo>
                    <a:pt x="197" y="172"/>
                  </a:lnTo>
                  <a:lnTo>
                    <a:pt x="197" y="171"/>
                  </a:lnTo>
                  <a:lnTo>
                    <a:pt x="198" y="171"/>
                  </a:lnTo>
                  <a:lnTo>
                    <a:pt x="199" y="171"/>
                  </a:lnTo>
                  <a:lnTo>
                    <a:pt x="199" y="172"/>
                  </a:lnTo>
                  <a:lnTo>
                    <a:pt x="200" y="172"/>
                  </a:lnTo>
                  <a:lnTo>
                    <a:pt x="200" y="173"/>
                  </a:lnTo>
                  <a:lnTo>
                    <a:pt x="200" y="174"/>
                  </a:lnTo>
                  <a:lnTo>
                    <a:pt x="202" y="175"/>
                  </a:lnTo>
                  <a:lnTo>
                    <a:pt x="202" y="176"/>
                  </a:lnTo>
                  <a:lnTo>
                    <a:pt x="203" y="176"/>
                  </a:lnTo>
                  <a:lnTo>
                    <a:pt x="203" y="177"/>
                  </a:lnTo>
                  <a:lnTo>
                    <a:pt x="203" y="178"/>
                  </a:lnTo>
                  <a:lnTo>
                    <a:pt x="204" y="178"/>
                  </a:lnTo>
                  <a:lnTo>
                    <a:pt x="205" y="180"/>
                  </a:lnTo>
                  <a:lnTo>
                    <a:pt x="205" y="183"/>
                  </a:lnTo>
                  <a:lnTo>
                    <a:pt x="205" y="184"/>
                  </a:lnTo>
                  <a:lnTo>
                    <a:pt x="206" y="185"/>
                  </a:lnTo>
                  <a:lnTo>
                    <a:pt x="207" y="188"/>
                  </a:lnTo>
                  <a:lnTo>
                    <a:pt x="208" y="189"/>
                  </a:lnTo>
                  <a:lnTo>
                    <a:pt x="208" y="190"/>
                  </a:lnTo>
                  <a:lnTo>
                    <a:pt x="209" y="191"/>
                  </a:lnTo>
                  <a:lnTo>
                    <a:pt x="209" y="192"/>
                  </a:lnTo>
                  <a:lnTo>
                    <a:pt x="212" y="193"/>
                  </a:lnTo>
                  <a:lnTo>
                    <a:pt x="213" y="193"/>
                  </a:lnTo>
                  <a:lnTo>
                    <a:pt x="214" y="194"/>
                  </a:lnTo>
                  <a:lnTo>
                    <a:pt x="216" y="198"/>
                  </a:lnTo>
                  <a:lnTo>
                    <a:pt x="217" y="199"/>
                  </a:lnTo>
                  <a:lnTo>
                    <a:pt x="221" y="202"/>
                  </a:lnTo>
                  <a:lnTo>
                    <a:pt x="226" y="208"/>
                  </a:lnTo>
                  <a:lnTo>
                    <a:pt x="228" y="208"/>
                  </a:lnTo>
                  <a:lnTo>
                    <a:pt x="229" y="208"/>
                  </a:lnTo>
                  <a:lnTo>
                    <a:pt x="229" y="207"/>
                  </a:lnTo>
                  <a:lnTo>
                    <a:pt x="230" y="207"/>
                  </a:lnTo>
                  <a:lnTo>
                    <a:pt x="230" y="208"/>
                  </a:lnTo>
                  <a:lnTo>
                    <a:pt x="231" y="208"/>
                  </a:lnTo>
                  <a:lnTo>
                    <a:pt x="231" y="209"/>
                  </a:lnTo>
                  <a:lnTo>
                    <a:pt x="231" y="210"/>
                  </a:lnTo>
                  <a:lnTo>
                    <a:pt x="231" y="211"/>
                  </a:lnTo>
                  <a:lnTo>
                    <a:pt x="232" y="213"/>
                  </a:lnTo>
                  <a:lnTo>
                    <a:pt x="234" y="215"/>
                  </a:lnTo>
                  <a:lnTo>
                    <a:pt x="234" y="216"/>
                  </a:lnTo>
                  <a:lnTo>
                    <a:pt x="234" y="217"/>
                  </a:lnTo>
                  <a:lnTo>
                    <a:pt x="234" y="218"/>
                  </a:lnTo>
                  <a:lnTo>
                    <a:pt x="235" y="218"/>
                  </a:lnTo>
                  <a:lnTo>
                    <a:pt x="237" y="219"/>
                  </a:lnTo>
                  <a:lnTo>
                    <a:pt x="238" y="219"/>
                  </a:lnTo>
                  <a:lnTo>
                    <a:pt x="239" y="218"/>
                  </a:lnTo>
                  <a:lnTo>
                    <a:pt x="240" y="219"/>
                  </a:lnTo>
                  <a:lnTo>
                    <a:pt x="240" y="230"/>
                  </a:lnTo>
                  <a:lnTo>
                    <a:pt x="240" y="231"/>
                  </a:lnTo>
                  <a:lnTo>
                    <a:pt x="240" y="232"/>
                  </a:lnTo>
                  <a:lnTo>
                    <a:pt x="241" y="233"/>
                  </a:lnTo>
                  <a:lnTo>
                    <a:pt x="242" y="234"/>
                  </a:lnTo>
                  <a:lnTo>
                    <a:pt x="243" y="234"/>
                  </a:lnTo>
                  <a:lnTo>
                    <a:pt x="243" y="236"/>
                  </a:lnTo>
                  <a:lnTo>
                    <a:pt x="245" y="239"/>
                  </a:lnTo>
                  <a:lnTo>
                    <a:pt x="245" y="240"/>
                  </a:lnTo>
                  <a:lnTo>
                    <a:pt x="246" y="240"/>
                  </a:lnTo>
                  <a:lnTo>
                    <a:pt x="247" y="240"/>
                  </a:lnTo>
                  <a:lnTo>
                    <a:pt x="247" y="241"/>
                  </a:lnTo>
                  <a:lnTo>
                    <a:pt x="247" y="240"/>
                  </a:lnTo>
                  <a:lnTo>
                    <a:pt x="248" y="240"/>
                  </a:lnTo>
                  <a:lnTo>
                    <a:pt x="248" y="239"/>
                  </a:lnTo>
                  <a:lnTo>
                    <a:pt x="249" y="239"/>
                  </a:lnTo>
                  <a:lnTo>
                    <a:pt x="249" y="238"/>
                  </a:lnTo>
                  <a:lnTo>
                    <a:pt x="250" y="236"/>
                  </a:lnTo>
                  <a:lnTo>
                    <a:pt x="251" y="236"/>
                  </a:lnTo>
                  <a:lnTo>
                    <a:pt x="251" y="238"/>
                  </a:lnTo>
                  <a:lnTo>
                    <a:pt x="251" y="239"/>
                  </a:lnTo>
                  <a:lnTo>
                    <a:pt x="251" y="240"/>
                  </a:lnTo>
                  <a:lnTo>
                    <a:pt x="251" y="241"/>
                  </a:lnTo>
                  <a:lnTo>
                    <a:pt x="252" y="241"/>
                  </a:lnTo>
                  <a:lnTo>
                    <a:pt x="252" y="242"/>
                  </a:lnTo>
                  <a:lnTo>
                    <a:pt x="254" y="242"/>
                  </a:lnTo>
                  <a:lnTo>
                    <a:pt x="255" y="243"/>
                  </a:lnTo>
                  <a:lnTo>
                    <a:pt x="255" y="244"/>
                  </a:lnTo>
                  <a:lnTo>
                    <a:pt x="256" y="245"/>
                  </a:lnTo>
                  <a:lnTo>
                    <a:pt x="257" y="245"/>
                  </a:lnTo>
                  <a:lnTo>
                    <a:pt x="259" y="245"/>
                  </a:lnTo>
                  <a:lnTo>
                    <a:pt x="260" y="245"/>
                  </a:lnTo>
                  <a:lnTo>
                    <a:pt x="260" y="247"/>
                  </a:lnTo>
                  <a:lnTo>
                    <a:pt x="262" y="247"/>
                  </a:lnTo>
                  <a:lnTo>
                    <a:pt x="262" y="249"/>
                  </a:lnTo>
                  <a:lnTo>
                    <a:pt x="262" y="250"/>
                  </a:lnTo>
                  <a:lnTo>
                    <a:pt x="263" y="250"/>
                  </a:lnTo>
                  <a:lnTo>
                    <a:pt x="263" y="251"/>
                  </a:lnTo>
                  <a:lnTo>
                    <a:pt x="264" y="251"/>
                  </a:lnTo>
                  <a:lnTo>
                    <a:pt x="265" y="251"/>
                  </a:lnTo>
                  <a:lnTo>
                    <a:pt x="266" y="251"/>
                  </a:lnTo>
                  <a:lnTo>
                    <a:pt x="267" y="253"/>
                  </a:lnTo>
                  <a:lnTo>
                    <a:pt x="268" y="255"/>
                  </a:lnTo>
                  <a:lnTo>
                    <a:pt x="269" y="255"/>
                  </a:lnTo>
                  <a:lnTo>
                    <a:pt x="271" y="255"/>
                  </a:lnTo>
                  <a:lnTo>
                    <a:pt x="272" y="253"/>
                  </a:lnTo>
                  <a:lnTo>
                    <a:pt x="273" y="253"/>
                  </a:lnTo>
                  <a:lnTo>
                    <a:pt x="273" y="255"/>
                  </a:lnTo>
                  <a:lnTo>
                    <a:pt x="273" y="256"/>
                  </a:lnTo>
                  <a:lnTo>
                    <a:pt x="273" y="257"/>
                  </a:lnTo>
                  <a:lnTo>
                    <a:pt x="272" y="259"/>
                  </a:lnTo>
                  <a:lnTo>
                    <a:pt x="271" y="260"/>
                  </a:lnTo>
                  <a:lnTo>
                    <a:pt x="268" y="260"/>
                  </a:lnTo>
                  <a:lnTo>
                    <a:pt x="266" y="263"/>
                  </a:lnTo>
                  <a:lnTo>
                    <a:pt x="265" y="263"/>
                  </a:lnTo>
                  <a:lnTo>
                    <a:pt x="264" y="263"/>
                  </a:lnTo>
                  <a:lnTo>
                    <a:pt x="263" y="265"/>
                  </a:lnTo>
                  <a:lnTo>
                    <a:pt x="263" y="266"/>
                  </a:lnTo>
                  <a:lnTo>
                    <a:pt x="265" y="267"/>
                  </a:lnTo>
                  <a:lnTo>
                    <a:pt x="265" y="268"/>
                  </a:lnTo>
                  <a:lnTo>
                    <a:pt x="266" y="269"/>
                  </a:lnTo>
                  <a:lnTo>
                    <a:pt x="266" y="270"/>
                  </a:lnTo>
                  <a:lnTo>
                    <a:pt x="266" y="272"/>
                  </a:lnTo>
                  <a:lnTo>
                    <a:pt x="267" y="272"/>
                  </a:lnTo>
                  <a:lnTo>
                    <a:pt x="268" y="273"/>
                  </a:lnTo>
                  <a:lnTo>
                    <a:pt x="271" y="276"/>
                  </a:lnTo>
                  <a:lnTo>
                    <a:pt x="272" y="276"/>
                  </a:lnTo>
                  <a:lnTo>
                    <a:pt x="273" y="276"/>
                  </a:lnTo>
                  <a:lnTo>
                    <a:pt x="274" y="276"/>
                  </a:lnTo>
                  <a:lnTo>
                    <a:pt x="274" y="277"/>
                  </a:lnTo>
                  <a:lnTo>
                    <a:pt x="274" y="276"/>
                  </a:lnTo>
                  <a:lnTo>
                    <a:pt x="275" y="277"/>
                  </a:lnTo>
                  <a:lnTo>
                    <a:pt x="275" y="278"/>
                  </a:lnTo>
                  <a:lnTo>
                    <a:pt x="275" y="280"/>
                  </a:lnTo>
                  <a:lnTo>
                    <a:pt x="276" y="280"/>
                  </a:lnTo>
                  <a:lnTo>
                    <a:pt x="277" y="280"/>
                  </a:lnTo>
                  <a:lnTo>
                    <a:pt x="278" y="280"/>
                  </a:lnTo>
                  <a:lnTo>
                    <a:pt x="278" y="282"/>
                  </a:lnTo>
                  <a:lnTo>
                    <a:pt x="280" y="283"/>
                  </a:lnTo>
                  <a:lnTo>
                    <a:pt x="281" y="284"/>
                  </a:lnTo>
                  <a:lnTo>
                    <a:pt x="282" y="285"/>
                  </a:lnTo>
                  <a:lnTo>
                    <a:pt x="281" y="287"/>
                  </a:lnTo>
                  <a:lnTo>
                    <a:pt x="280" y="287"/>
                  </a:lnTo>
                  <a:lnTo>
                    <a:pt x="280" y="289"/>
                  </a:lnTo>
                  <a:lnTo>
                    <a:pt x="280" y="290"/>
                  </a:lnTo>
                  <a:lnTo>
                    <a:pt x="280" y="291"/>
                  </a:lnTo>
                  <a:lnTo>
                    <a:pt x="278" y="291"/>
                  </a:lnTo>
                  <a:lnTo>
                    <a:pt x="278" y="292"/>
                  </a:lnTo>
                  <a:lnTo>
                    <a:pt x="278" y="293"/>
                  </a:lnTo>
                  <a:lnTo>
                    <a:pt x="277" y="293"/>
                  </a:lnTo>
                  <a:lnTo>
                    <a:pt x="276" y="293"/>
                  </a:lnTo>
                  <a:lnTo>
                    <a:pt x="275" y="294"/>
                  </a:lnTo>
                  <a:lnTo>
                    <a:pt x="274" y="294"/>
                  </a:lnTo>
                  <a:lnTo>
                    <a:pt x="273" y="294"/>
                  </a:lnTo>
                  <a:lnTo>
                    <a:pt x="273" y="295"/>
                  </a:lnTo>
                  <a:lnTo>
                    <a:pt x="274" y="295"/>
                  </a:lnTo>
                  <a:lnTo>
                    <a:pt x="274" y="297"/>
                  </a:lnTo>
                  <a:lnTo>
                    <a:pt x="274" y="298"/>
                  </a:lnTo>
                  <a:lnTo>
                    <a:pt x="275" y="298"/>
                  </a:lnTo>
                  <a:lnTo>
                    <a:pt x="277" y="300"/>
                  </a:lnTo>
                  <a:lnTo>
                    <a:pt x="277" y="301"/>
                  </a:lnTo>
                  <a:lnTo>
                    <a:pt x="275" y="302"/>
                  </a:lnTo>
                  <a:lnTo>
                    <a:pt x="275" y="303"/>
                  </a:lnTo>
                  <a:lnTo>
                    <a:pt x="275" y="305"/>
                  </a:lnTo>
                  <a:lnTo>
                    <a:pt x="276" y="305"/>
                  </a:lnTo>
                  <a:lnTo>
                    <a:pt x="275" y="306"/>
                  </a:lnTo>
                  <a:lnTo>
                    <a:pt x="276" y="306"/>
                  </a:lnTo>
                  <a:lnTo>
                    <a:pt x="276" y="307"/>
                  </a:lnTo>
                  <a:lnTo>
                    <a:pt x="274" y="309"/>
                  </a:lnTo>
                  <a:lnTo>
                    <a:pt x="274" y="310"/>
                  </a:lnTo>
                  <a:lnTo>
                    <a:pt x="273" y="310"/>
                  </a:lnTo>
                  <a:lnTo>
                    <a:pt x="273" y="311"/>
                  </a:lnTo>
                  <a:lnTo>
                    <a:pt x="273" y="312"/>
                  </a:lnTo>
                  <a:lnTo>
                    <a:pt x="272" y="314"/>
                  </a:lnTo>
                  <a:lnTo>
                    <a:pt x="271" y="312"/>
                  </a:lnTo>
                  <a:lnTo>
                    <a:pt x="269" y="312"/>
                  </a:lnTo>
                  <a:lnTo>
                    <a:pt x="269" y="311"/>
                  </a:lnTo>
                  <a:lnTo>
                    <a:pt x="268" y="311"/>
                  </a:lnTo>
                  <a:lnTo>
                    <a:pt x="267" y="311"/>
                  </a:lnTo>
                  <a:lnTo>
                    <a:pt x="266" y="312"/>
                  </a:lnTo>
                  <a:lnTo>
                    <a:pt x="265" y="314"/>
                  </a:lnTo>
                  <a:lnTo>
                    <a:pt x="265" y="315"/>
                  </a:lnTo>
                  <a:lnTo>
                    <a:pt x="264" y="315"/>
                  </a:lnTo>
                  <a:lnTo>
                    <a:pt x="264" y="316"/>
                  </a:lnTo>
                  <a:lnTo>
                    <a:pt x="263" y="316"/>
                  </a:lnTo>
                  <a:lnTo>
                    <a:pt x="263" y="317"/>
                  </a:lnTo>
                  <a:lnTo>
                    <a:pt x="262" y="317"/>
                  </a:lnTo>
                  <a:lnTo>
                    <a:pt x="260" y="318"/>
                  </a:lnTo>
                  <a:lnTo>
                    <a:pt x="259" y="318"/>
                  </a:lnTo>
                  <a:lnTo>
                    <a:pt x="258" y="317"/>
                  </a:lnTo>
                  <a:lnTo>
                    <a:pt x="257" y="319"/>
                  </a:lnTo>
                  <a:lnTo>
                    <a:pt x="256" y="320"/>
                  </a:lnTo>
                  <a:lnTo>
                    <a:pt x="255" y="322"/>
                  </a:lnTo>
                  <a:lnTo>
                    <a:pt x="254" y="322"/>
                  </a:lnTo>
                  <a:lnTo>
                    <a:pt x="252" y="322"/>
                  </a:lnTo>
                  <a:lnTo>
                    <a:pt x="250" y="323"/>
                  </a:lnTo>
                  <a:lnTo>
                    <a:pt x="249" y="322"/>
                  </a:lnTo>
                  <a:lnTo>
                    <a:pt x="248" y="320"/>
                  </a:lnTo>
                  <a:lnTo>
                    <a:pt x="247" y="319"/>
                  </a:lnTo>
                  <a:lnTo>
                    <a:pt x="247" y="318"/>
                  </a:lnTo>
                  <a:lnTo>
                    <a:pt x="246" y="318"/>
                  </a:lnTo>
                  <a:lnTo>
                    <a:pt x="246" y="317"/>
                  </a:lnTo>
                  <a:lnTo>
                    <a:pt x="243" y="317"/>
                  </a:lnTo>
                  <a:lnTo>
                    <a:pt x="242" y="316"/>
                  </a:lnTo>
                  <a:lnTo>
                    <a:pt x="241" y="315"/>
                  </a:lnTo>
                  <a:lnTo>
                    <a:pt x="240" y="315"/>
                  </a:lnTo>
                  <a:lnTo>
                    <a:pt x="240" y="314"/>
                  </a:lnTo>
                  <a:lnTo>
                    <a:pt x="240" y="312"/>
                  </a:lnTo>
                  <a:lnTo>
                    <a:pt x="239" y="312"/>
                  </a:lnTo>
                  <a:lnTo>
                    <a:pt x="239" y="311"/>
                  </a:lnTo>
                  <a:lnTo>
                    <a:pt x="238" y="312"/>
                  </a:lnTo>
                  <a:lnTo>
                    <a:pt x="237" y="312"/>
                  </a:lnTo>
                  <a:lnTo>
                    <a:pt x="238" y="314"/>
                  </a:lnTo>
                  <a:lnTo>
                    <a:pt x="237" y="314"/>
                  </a:lnTo>
                  <a:lnTo>
                    <a:pt x="235" y="314"/>
                  </a:lnTo>
                  <a:lnTo>
                    <a:pt x="235" y="315"/>
                  </a:lnTo>
                  <a:lnTo>
                    <a:pt x="237" y="315"/>
                  </a:lnTo>
                  <a:lnTo>
                    <a:pt x="235" y="315"/>
                  </a:lnTo>
                  <a:lnTo>
                    <a:pt x="235" y="316"/>
                  </a:lnTo>
                  <a:lnTo>
                    <a:pt x="234" y="316"/>
                  </a:lnTo>
                  <a:lnTo>
                    <a:pt x="232" y="317"/>
                  </a:lnTo>
                  <a:lnTo>
                    <a:pt x="231" y="317"/>
                  </a:lnTo>
                  <a:lnTo>
                    <a:pt x="229" y="316"/>
                  </a:lnTo>
                  <a:lnTo>
                    <a:pt x="229" y="315"/>
                  </a:lnTo>
                  <a:lnTo>
                    <a:pt x="228" y="316"/>
                  </a:lnTo>
                  <a:lnTo>
                    <a:pt x="228" y="318"/>
                  </a:lnTo>
                  <a:lnTo>
                    <a:pt x="226" y="319"/>
                  </a:lnTo>
                  <a:lnTo>
                    <a:pt x="225" y="320"/>
                  </a:lnTo>
                  <a:lnTo>
                    <a:pt x="224" y="319"/>
                  </a:lnTo>
                  <a:lnTo>
                    <a:pt x="223" y="319"/>
                  </a:lnTo>
                  <a:lnTo>
                    <a:pt x="222" y="319"/>
                  </a:lnTo>
                  <a:lnTo>
                    <a:pt x="222" y="320"/>
                  </a:lnTo>
                  <a:lnTo>
                    <a:pt x="221" y="320"/>
                  </a:lnTo>
                  <a:lnTo>
                    <a:pt x="220" y="320"/>
                  </a:lnTo>
                  <a:lnTo>
                    <a:pt x="219" y="320"/>
                  </a:lnTo>
                  <a:lnTo>
                    <a:pt x="219" y="322"/>
                  </a:lnTo>
                  <a:lnTo>
                    <a:pt x="220" y="323"/>
                  </a:lnTo>
                  <a:lnTo>
                    <a:pt x="220" y="324"/>
                  </a:lnTo>
                  <a:lnTo>
                    <a:pt x="220" y="325"/>
                  </a:lnTo>
                  <a:lnTo>
                    <a:pt x="221" y="326"/>
                  </a:lnTo>
                  <a:lnTo>
                    <a:pt x="222" y="326"/>
                  </a:lnTo>
                  <a:lnTo>
                    <a:pt x="222" y="327"/>
                  </a:lnTo>
                  <a:lnTo>
                    <a:pt x="223" y="330"/>
                  </a:lnTo>
                  <a:lnTo>
                    <a:pt x="224" y="331"/>
                  </a:lnTo>
                  <a:lnTo>
                    <a:pt x="225" y="332"/>
                  </a:lnTo>
                  <a:lnTo>
                    <a:pt x="225" y="333"/>
                  </a:lnTo>
                  <a:lnTo>
                    <a:pt x="224" y="333"/>
                  </a:lnTo>
                  <a:lnTo>
                    <a:pt x="224" y="334"/>
                  </a:lnTo>
                  <a:lnTo>
                    <a:pt x="223" y="334"/>
                  </a:lnTo>
                  <a:lnTo>
                    <a:pt x="223" y="335"/>
                  </a:lnTo>
                  <a:lnTo>
                    <a:pt x="223" y="336"/>
                  </a:lnTo>
                  <a:lnTo>
                    <a:pt x="222" y="337"/>
                  </a:lnTo>
                  <a:lnTo>
                    <a:pt x="220" y="336"/>
                  </a:lnTo>
                  <a:lnTo>
                    <a:pt x="219" y="336"/>
                  </a:lnTo>
                  <a:lnTo>
                    <a:pt x="217" y="337"/>
                  </a:lnTo>
                  <a:lnTo>
                    <a:pt x="216" y="337"/>
                  </a:lnTo>
                  <a:lnTo>
                    <a:pt x="215" y="336"/>
                  </a:lnTo>
                  <a:lnTo>
                    <a:pt x="212" y="334"/>
                  </a:lnTo>
                  <a:lnTo>
                    <a:pt x="211" y="333"/>
                  </a:lnTo>
                  <a:lnTo>
                    <a:pt x="211" y="332"/>
                  </a:lnTo>
                  <a:lnTo>
                    <a:pt x="211" y="331"/>
                  </a:lnTo>
                  <a:lnTo>
                    <a:pt x="209" y="331"/>
                  </a:lnTo>
                  <a:lnTo>
                    <a:pt x="208" y="331"/>
                  </a:lnTo>
                  <a:lnTo>
                    <a:pt x="207" y="331"/>
                  </a:lnTo>
                  <a:lnTo>
                    <a:pt x="207" y="330"/>
                  </a:lnTo>
                  <a:lnTo>
                    <a:pt x="206" y="330"/>
                  </a:lnTo>
                  <a:lnTo>
                    <a:pt x="205" y="330"/>
                  </a:lnTo>
                  <a:lnTo>
                    <a:pt x="205" y="328"/>
                  </a:lnTo>
                  <a:lnTo>
                    <a:pt x="204" y="328"/>
                  </a:lnTo>
                  <a:lnTo>
                    <a:pt x="203" y="328"/>
                  </a:lnTo>
                  <a:lnTo>
                    <a:pt x="203" y="327"/>
                  </a:lnTo>
                  <a:lnTo>
                    <a:pt x="202" y="328"/>
                  </a:lnTo>
                  <a:lnTo>
                    <a:pt x="200" y="328"/>
                  </a:lnTo>
                  <a:lnTo>
                    <a:pt x="199" y="330"/>
                  </a:lnTo>
                  <a:lnTo>
                    <a:pt x="198" y="330"/>
                  </a:lnTo>
                  <a:lnTo>
                    <a:pt x="197" y="330"/>
                  </a:lnTo>
                  <a:lnTo>
                    <a:pt x="196" y="330"/>
                  </a:lnTo>
                  <a:lnTo>
                    <a:pt x="195" y="330"/>
                  </a:lnTo>
                  <a:lnTo>
                    <a:pt x="194" y="328"/>
                  </a:lnTo>
                  <a:lnTo>
                    <a:pt x="192" y="328"/>
                  </a:lnTo>
                  <a:lnTo>
                    <a:pt x="192" y="327"/>
                  </a:lnTo>
                  <a:lnTo>
                    <a:pt x="190" y="324"/>
                  </a:lnTo>
                  <a:lnTo>
                    <a:pt x="189" y="323"/>
                  </a:lnTo>
                  <a:lnTo>
                    <a:pt x="189" y="322"/>
                  </a:lnTo>
                  <a:lnTo>
                    <a:pt x="189" y="320"/>
                  </a:lnTo>
                  <a:lnTo>
                    <a:pt x="190" y="320"/>
                  </a:lnTo>
                  <a:lnTo>
                    <a:pt x="191" y="320"/>
                  </a:lnTo>
                  <a:lnTo>
                    <a:pt x="192" y="320"/>
                  </a:lnTo>
                  <a:lnTo>
                    <a:pt x="192" y="319"/>
                  </a:lnTo>
                  <a:lnTo>
                    <a:pt x="194" y="319"/>
                  </a:lnTo>
                  <a:lnTo>
                    <a:pt x="194" y="318"/>
                  </a:lnTo>
                  <a:lnTo>
                    <a:pt x="195" y="319"/>
                  </a:lnTo>
                  <a:lnTo>
                    <a:pt x="196" y="318"/>
                  </a:lnTo>
                  <a:lnTo>
                    <a:pt x="197" y="318"/>
                  </a:lnTo>
                  <a:lnTo>
                    <a:pt x="198" y="317"/>
                  </a:lnTo>
                  <a:lnTo>
                    <a:pt x="198" y="316"/>
                  </a:lnTo>
                  <a:lnTo>
                    <a:pt x="199" y="316"/>
                  </a:lnTo>
                  <a:lnTo>
                    <a:pt x="199" y="315"/>
                  </a:lnTo>
                  <a:lnTo>
                    <a:pt x="200" y="314"/>
                  </a:lnTo>
                  <a:lnTo>
                    <a:pt x="202" y="312"/>
                  </a:lnTo>
                  <a:lnTo>
                    <a:pt x="202" y="311"/>
                  </a:lnTo>
                  <a:lnTo>
                    <a:pt x="200" y="309"/>
                  </a:lnTo>
                  <a:lnTo>
                    <a:pt x="200" y="308"/>
                  </a:lnTo>
                  <a:lnTo>
                    <a:pt x="202" y="306"/>
                  </a:lnTo>
                  <a:lnTo>
                    <a:pt x="200" y="305"/>
                  </a:lnTo>
                  <a:lnTo>
                    <a:pt x="200" y="303"/>
                  </a:lnTo>
                  <a:lnTo>
                    <a:pt x="202" y="302"/>
                  </a:lnTo>
                  <a:lnTo>
                    <a:pt x="202" y="301"/>
                  </a:lnTo>
                  <a:lnTo>
                    <a:pt x="202" y="300"/>
                  </a:lnTo>
                  <a:lnTo>
                    <a:pt x="203" y="300"/>
                  </a:lnTo>
                  <a:lnTo>
                    <a:pt x="203" y="299"/>
                  </a:lnTo>
                  <a:lnTo>
                    <a:pt x="203" y="298"/>
                  </a:lnTo>
                  <a:lnTo>
                    <a:pt x="204" y="297"/>
                  </a:lnTo>
                  <a:lnTo>
                    <a:pt x="205" y="295"/>
                  </a:lnTo>
                  <a:lnTo>
                    <a:pt x="204" y="295"/>
                  </a:lnTo>
                  <a:lnTo>
                    <a:pt x="203" y="295"/>
                  </a:lnTo>
                  <a:lnTo>
                    <a:pt x="202" y="293"/>
                  </a:lnTo>
                  <a:lnTo>
                    <a:pt x="200" y="293"/>
                  </a:lnTo>
                  <a:lnTo>
                    <a:pt x="200" y="292"/>
                  </a:lnTo>
                  <a:lnTo>
                    <a:pt x="199" y="292"/>
                  </a:lnTo>
                  <a:lnTo>
                    <a:pt x="199" y="291"/>
                  </a:lnTo>
                  <a:lnTo>
                    <a:pt x="199" y="290"/>
                  </a:lnTo>
                  <a:lnTo>
                    <a:pt x="199" y="289"/>
                  </a:lnTo>
                  <a:lnTo>
                    <a:pt x="202" y="286"/>
                  </a:lnTo>
                  <a:lnTo>
                    <a:pt x="203" y="285"/>
                  </a:lnTo>
                  <a:lnTo>
                    <a:pt x="204" y="285"/>
                  </a:lnTo>
                  <a:lnTo>
                    <a:pt x="204" y="284"/>
                  </a:lnTo>
                  <a:lnTo>
                    <a:pt x="204" y="283"/>
                  </a:lnTo>
                  <a:lnTo>
                    <a:pt x="203" y="283"/>
                  </a:lnTo>
                  <a:lnTo>
                    <a:pt x="202" y="283"/>
                  </a:lnTo>
                  <a:lnTo>
                    <a:pt x="200" y="283"/>
                  </a:lnTo>
                  <a:lnTo>
                    <a:pt x="200" y="282"/>
                  </a:lnTo>
                  <a:lnTo>
                    <a:pt x="200" y="281"/>
                  </a:lnTo>
                  <a:lnTo>
                    <a:pt x="202" y="281"/>
                  </a:lnTo>
                  <a:lnTo>
                    <a:pt x="203" y="280"/>
                  </a:lnTo>
                  <a:lnTo>
                    <a:pt x="204" y="280"/>
                  </a:lnTo>
                  <a:lnTo>
                    <a:pt x="205" y="278"/>
                  </a:lnTo>
                  <a:lnTo>
                    <a:pt x="205" y="277"/>
                  </a:lnTo>
                  <a:lnTo>
                    <a:pt x="205" y="276"/>
                  </a:lnTo>
                  <a:lnTo>
                    <a:pt x="205" y="275"/>
                  </a:lnTo>
                  <a:lnTo>
                    <a:pt x="206" y="273"/>
                  </a:lnTo>
                  <a:lnTo>
                    <a:pt x="207" y="270"/>
                  </a:lnTo>
                  <a:lnTo>
                    <a:pt x="206" y="269"/>
                  </a:lnTo>
                  <a:lnTo>
                    <a:pt x="205" y="267"/>
                  </a:lnTo>
                  <a:lnTo>
                    <a:pt x="204" y="266"/>
                  </a:lnTo>
                  <a:lnTo>
                    <a:pt x="202" y="266"/>
                  </a:lnTo>
                  <a:lnTo>
                    <a:pt x="199" y="266"/>
                  </a:lnTo>
                  <a:lnTo>
                    <a:pt x="198" y="266"/>
                  </a:lnTo>
                  <a:lnTo>
                    <a:pt x="198" y="265"/>
                  </a:lnTo>
                  <a:lnTo>
                    <a:pt x="196" y="261"/>
                  </a:lnTo>
                  <a:lnTo>
                    <a:pt x="196" y="260"/>
                  </a:lnTo>
                  <a:lnTo>
                    <a:pt x="196" y="258"/>
                  </a:lnTo>
                  <a:lnTo>
                    <a:pt x="197" y="258"/>
                  </a:lnTo>
                  <a:lnTo>
                    <a:pt x="197" y="257"/>
                  </a:lnTo>
                  <a:lnTo>
                    <a:pt x="198" y="257"/>
                  </a:lnTo>
                  <a:lnTo>
                    <a:pt x="198" y="256"/>
                  </a:lnTo>
                  <a:lnTo>
                    <a:pt x="197" y="256"/>
                  </a:lnTo>
                  <a:lnTo>
                    <a:pt x="194" y="255"/>
                  </a:lnTo>
                  <a:lnTo>
                    <a:pt x="191" y="255"/>
                  </a:lnTo>
                  <a:lnTo>
                    <a:pt x="187" y="253"/>
                  </a:lnTo>
                  <a:lnTo>
                    <a:pt x="186" y="252"/>
                  </a:lnTo>
                  <a:lnTo>
                    <a:pt x="185" y="252"/>
                  </a:lnTo>
                  <a:lnTo>
                    <a:pt x="183" y="251"/>
                  </a:lnTo>
                  <a:lnTo>
                    <a:pt x="183" y="250"/>
                  </a:lnTo>
                  <a:lnTo>
                    <a:pt x="183" y="249"/>
                  </a:lnTo>
                  <a:lnTo>
                    <a:pt x="183" y="248"/>
                  </a:lnTo>
                  <a:lnTo>
                    <a:pt x="183" y="247"/>
                  </a:lnTo>
                  <a:lnTo>
                    <a:pt x="183" y="245"/>
                  </a:lnTo>
                  <a:lnTo>
                    <a:pt x="182" y="245"/>
                  </a:lnTo>
                  <a:lnTo>
                    <a:pt x="181" y="245"/>
                  </a:lnTo>
                  <a:lnTo>
                    <a:pt x="181" y="244"/>
                  </a:lnTo>
                  <a:lnTo>
                    <a:pt x="180" y="244"/>
                  </a:lnTo>
                  <a:lnTo>
                    <a:pt x="179" y="243"/>
                  </a:lnTo>
                  <a:lnTo>
                    <a:pt x="179" y="242"/>
                  </a:lnTo>
                  <a:lnTo>
                    <a:pt x="178" y="241"/>
                  </a:lnTo>
                  <a:lnTo>
                    <a:pt x="178" y="240"/>
                  </a:lnTo>
                  <a:lnTo>
                    <a:pt x="177" y="239"/>
                  </a:lnTo>
                  <a:lnTo>
                    <a:pt x="174" y="238"/>
                  </a:lnTo>
                  <a:lnTo>
                    <a:pt x="173" y="236"/>
                  </a:lnTo>
                  <a:lnTo>
                    <a:pt x="173" y="235"/>
                  </a:lnTo>
                  <a:lnTo>
                    <a:pt x="173" y="234"/>
                  </a:lnTo>
                  <a:lnTo>
                    <a:pt x="173" y="233"/>
                  </a:lnTo>
                  <a:lnTo>
                    <a:pt x="173" y="231"/>
                  </a:lnTo>
                  <a:lnTo>
                    <a:pt x="174" y="230"/>
                  </a:lnTo>
                  <a:lnTo>
                    <a:pt x="174" y="228"/>
                  </a:lnTo>
                  <a:lnTo>
                    <a:pt x="173" y="226"/>
                  </a:lnTo>
                  <a:lnTo>
                    <a:pt x="173" y="225"/>
                  </a:lnTo>
                  <a:lnTo>
                    <a:pt x="173" y="224"/>
                  </a:lnTo>
                  <a:lnTo>
                    <a:pt x="173" y="223"/>
                  </a:lnTo>
                  <a:lnTo>
                    <a:pt x="173" y="222"/>
                  </a:lnTo>
                  <a:lnTo>
                    <a:pt x="173" y="220"/>
                  </a:lnTo>
                  <a:lnTo>
                    <a:pt x="173" y="218"/>
                  </a:lnTo>
                  <a:lnTo>
                    <a:pt x="173" y="217"/>
                  </a:lnTo>
                  <a:lnTo>
                    <a:pt x="176" y="211"/>
                  </a:lnTo>
                  <a:lnTo>
                    <a:pt x="176" y="210"/>
                  </a:lnTo>
                  <a:lnTo>
                    <a:pt x="176" y="208"/>
                  </a:lnTo>
                  <a:lnTo>
                    <a:pt x="176" y="206"/>
                  </a:lnTo>
                  <a:lnTo>
                    <a:pt x="176" y="205"/>
                  </a:lnTo>
                  <a:lnTo>
                    <a:pt x="176" y="203"/>
                  </a:lnTo>
                  <a:lnTo>
                    <a:pt x="174" y="201"/>
                  </a:lnTo>
                  <a:lnTo>
                    <a:pt x="173" y="200"/>
                  </a:lnTo>
                  <a:lnTo>
                    <a:pt x="172" y="199"/>
                  </a:lnTo>
                  <a:lnTo>
                    <a:pt x="172" y="198"/>
                  </a:lnTo>
                  <a:lnTo>
                    <a:pt x="171" y="197"/>
                  </a:lnTo>
                  <a:lnTo>
                    <a:pt x="170" y="196"/>
                  </a:lnTo>
                  <a:lnTo>
                    <a:pt x="169" y="196"/>
                  </a:lnTo>
                  <a:lnTo>
                    <a:pt x="163" y="193"/>
                  </a:lnTo>
                  <a:lnTo>
                    <a:pt x="162" y="192"/>
                  </a:lnTo>
                  <a:lnTo>
                    <a:pt x="161" y="191"/>
                  </a:lnTo>
                  <a:lnTo>
                    <a:pt x="161" y="190"/>
                  </a:lnTo>
                  <a:lnTo>
                    <a:pt x="161" y="189"/>
                  </a:lnTo>
                  <a:lnTo>
                    <a:pt x="160" y="189"/>
                  </a:lnTo>
                  <a:lnTo>
                    <a:pt x="159" y="186"/>
                  </a:lnTo>
                  <a:lnTo>
                    <a:pt x="159" y="185"/>
                  </a:lnTo>
                  <a:lnTo>
                    <a:pt x="156" y="184"/>
                  </a:lnTo>
                  <a:lnTo>
                    <a:pt x="155" y="184"/>
                  </a:lnTo>
                  <a:lnTo>
                    <a:pt x="155" y="183"/>
                  </a:lnTo>
                  <a:lnTo>
                    <a:pt x="155" y="182"/>
                  </a:lnTo>
                  <a:lnTo>
                    <a:pt x="153" y="178"/>
                  </a:lnTo>
                  <a:lnTo>
                    <a:pt x="153" y="177"/>
                  </a:lnTo>
                  <a:lnTo>
                    <a:pt x="151" y="175"/>
                  </a:lnTo>
                  <a:lnTo>
                    <a:pt x="150" y="175"/>
                  </a:lnTo>
                  <a:lnTo>
                    <a:pt x="150" y="174"/>
                  </a:lnTo>
                  <a:lnTo>
                    <a:pt x="147" y="171"/>
                  </a:lnTo>
                  <a:lnTo>
                    <a:pt x="146" y="167"/>
                  </a:lnTo>
                  <a:lnTo>
                    <a:pt x="145" y="166"/>
                  </a:lnTo>
                  <a:lnTo>
                    <a:pt x="144" y="166"/>
                  </a:lnTo>
                  <a:lnTo>
                    <a:pt x="143" y="166"/>
                  </a:lnTo>
                  <a:lnTo>
                    <a:pt x="142" y="166"/>
                  </a:lnTo>
                  <a:lnTo>
                    <a:pt x="142" y="167"/>
                  </a:lnTo>
                  <a:lnTo>
                    <a:pt x="140" y="167"/>
                  </a:lnTo>
                  <a:lnTo>
                    <a:pt x="139" y="167"/>
                  </a:lnTo>
                  <a:lnTo>
                    <a:pt x="139" y="166"/>
                  </a:lnTo>
                  <a:lnTo>
                    <a:pt x="138" y="166"/>
                  </a:lnTo>
                  <a:lnTo>
                    <a:pt x="138" y="165"/>
                  </a:lnTo>
                  <a:lnTo>
                    <a:pt x="137" y="165"/>
                  </a:lnTo>
                  <a:lnTo>
                    <a:pt x="135" y="165"/>
                  </a:lnTo>
                  <a:lnTo>
                    <a:pt x="134" y="165"/>
                  </a:lnTo>
                  <a:lnTo>
                    <a:pt x="131" y="164"/>
                  </a:lnTo>
                  <a:lnTo>
                    <a:pt x="130" y="163"/>
                  </a:lnTo>
                  <a:lnTo>
                    <a:pt x="128" y="163"/>
                  </a:lnTo>
                  <a:lnTo>
                    <a:pt x="127" y="161"/>
                  </a:lnTo>
                  <a:lnTo>
                    <a:pt x="126" y="161"/>
                  </a:lnTo>
                  <a:lnTo>
                    <a:pt x="126" y="163"/>
                  </a:lnTo>
                  <a:lnTo>
                    <a:pt x="125" y="161"/>
                  </a:lnTo>
                  <a:lnTo>
                    <a:pt x="122" y="161"/>
                  </a:lnTo>
                  <a:lnTo>
                    <a:pt x="119" y="161"/>
                  </a:lnTo>
                  <a:lnTo>
                    <a:pt x="119" y="163"/>
                  </a:lnTo>
                  <a:lnTo>
                    <a:pt x="118" y="163"/>
                  </a:lnTo>
                  <a:lnTo>
                    <a:pt x="117" y="164"/>
                  </a:lnTo>
                  <a:lnTo>
                    <a:pt x="117" y="165"/>
                  </a:lnTo>
                  <a:lnTo>
                    <a:pt x="117" y="166"/>
                  </a:lnTo>
                  <a:lnTo>
                    <a:pt x="118" y="166"/>
                  </a:lnTo>
                  <a:lnTo>
                    <a:pt x="119" y="167"/>
                  </a:lnTo>
                  <a:lnTo>
                    <a:pt x="118" y="168"/>
                  </a:lnTo>
                  <a:lnTo>
                    <a:pt x="117" y="168"/>
                  </a:lnTo>
                  <a:lnTo>
                    <a:pt x="116" y="168"/>
                  </a:lnTo>
                  <a:lnTo>
                    <a:pt x="114" y="168"/>
                  </a:lnTo>
                  <a:lnTo>
                    <a:pt x="114" y="169"/>
                  </a:lnTo>
                  <a:lnTo>
                    <a:pt x="113" y="169"/>
                  </a:lnTo>
                  <a:lnTo>
                    <a:pt x="113" y="172"/>
                  </a:lnTo>
                  <a:lnTo>
                    <a:pt x="113" y="173"/>
                  </a:lnTo>
                  <a:lnTo>
                    <a:pt x="112" y="173"/>
                  </a:lnTo>
                  <a:lnTo>
                    <a:pt x="111" y="173"/>
                  </a:lnTo>
                  <a:lnTo>
                    <a:pt x="111" y="174"/>
                  </a:lnTo>
                  <a:lnTo>
                    <a:pt x="110" y="175"/>
                  </a:lnTo>
                  <a:lnTo>
                    <a:pt x="111" y="177"/>
                  </a:lnTo>
                  <a:lnTo>
                    <a:pt x="110" y="177"/>
                  </a:lnTo>
                  <a:lnTo>
                    <a:pt x="110" y="178"/>
                  </a:lnTo>
                  <a:lnTo>
                    <a:pt x="109" y="180"/>
                  </a:lnTo>
                  <a:lnTo>
                    <a:pt x="108" y="180"/>
                  </a:lnTo>
                  <a:lnTo>
                    <a:pt x="107" y="178"/>
                  </a:lnTo>
                  <a:lnTo>
                    <a:pt x="105" y="178"/>
                  </a:lnTo>
                  <a:lnTo>
                    <a:pt x="103" y="180"/>
                  </a:lnTo>
                  <a:lnTo>
                    <a:pt x="102" y="180"/>
                  </a:lnTo>
                  <a:lnTo>
                    <a:pt x="102" y="181"/>
                  </a:lnTo>
                  <a:lnTo>
                    <a:pt x="100" y="182"/>
                  </a:lnTo>
                  <a:lnTo>
                    <a:pt x="99" y="183"/>
                  </a:lnTo>
                  <a:lnTo>
                    <a:pt x="97" y="183"/>
                  </a:lnTo>
                  <a:lnTo>
                    <a:pt x="96" y="184"/>
                  </a:lnTo>
                  <a:lnTo>
                    <a:pt x="95" y="184"/>
                  </a:lnTo>
                  <a:lnTo>
                    <a:pt x="96" y="185"/>
                  </a:lnTo>
                  <a:lnTo>
                    <a:pt x="96" y="186"/>
                  </a:lnTo>
                  <a:lnTo>
                    <a:pt x="95" y="186"/>
                  </a:lnTo>
                  <a:lnTo>
                    <a:pt x="94" y="185"/>
                  </a:lnTo>
                  <a:lnTo>
                    <a:pt x="93" y="185"/>
                  </a:lnTo>
                  <a:lnTo>
                    <a:pt x="93" y="184"/>
                  </a:lnTo>
                  <a:lnTo>
                    <a:pt x="94" y="182"/>
                  </a:lnTo>
                  <a:lnTo>
                    <a:pt x="93" y="181"/>
                  </a:lnTo>
                  <a:lnTo>
                    <a:pt x="92" y="180"/>
                  </a:lnTo>
                  <a:lnTo>
                    <a:pt x="88" y="180"/>
                  </a:lnTo>
                  <a:lnTo>
                    <a:pt x="87" y="180"/>
                  </a:lnTo>
                  <a:lnTo>
                    <a:pt x="86" y="178"/>
                  </a:lnTo>
                  <a:lnTo>
                    <a:pt x="85" y="178"/>
                  </a:lnTo>
                  <a:lnTo>
                    <a:pt x="85" y="177"/>
                  </a:lnTo>
                  <a:lnTo>
                    <a:pt x="84" y="177"/>
                  </a:lnTo>
                  <a:lnTo>
                    <a:pt x="83" y="176"/>
                  </a:lnTo>
                  <a:lnTo>
                    <a:pt x="81" y="175"/>
                  </a:lnTo>
                  <a:lnTo>
                    <a:pt x="79" y="174"/>
                  </a:lnTo>
                  <a:lnTo>
                    <a:pt x="78" y="173"/>
                  </a:lnTo>
                  <a:lnTo>
                    <a:pt x="77" y="172"/>
                  </a:lnTo>
                  <a:lnTo>
                    <a:pt x="77" y="171"/>
                  </a:lnTo>
                  <a:lnTo>
                    <a:pt x="75" y="171"/>
                  </a:lnTo>
                  <a:lnTo>
                    <a:pt x="74" y="171"/>
                  </a:lnTo>
                  <a:lnTo>
                    <a:pt x="73" y="171"/>
                  </a:lnTo>
                  <a:lnTo>
                    <a:pt x="67" y="177"/>
                  </a:lnTo>
                  <a:lnTo>
                    <a:pt x="65" y="176"/>
                  </a:lnTo>
                  <a:lnTo>
                    <a:pt x="64" y="176"/>
                  </a:lnTo>
                  <a:lnTo>
                    <a:pt x="62" y="176"/>
                  </a:lnTo>
                  <a:lnTo>
                    <a:pt x="62" y="177"/>
                  </a:lnTo>
                  <a:lnTo>
                    <a:pt x="61" y="178"/>
                  </a:lnTo>
                  <a:lnTo>
                    <a:pt x="61" y="181"/>
                  </a:lnTo>
                  <a:lnTo>
                    <a:pt x="61" y="182"/>
                  </a:lnTo>
                  <a:lnTo>
                    <a:pt x="58" y="183"/>
                  </a:lnTo>
                  <a:lnTo>
                    <a:pt x="57" y="183"/>
                  </a:lnTo>
                  <a:lnTo>
                    <a:pt x="57" y="184"/>
                  </a:lnTo>
                  <a:lnTo>
                    <a:pt x="56" y="184"/>
                  </a:lnTo>
                  <a:lnTo>
                    <a:pt x="56" y="185"/>
                  </a:lnTo>
                  <a:lnTo>
                    <a:pt x="54" y="185"/>
                  </a:lnTo>
                  <a:lnTo>
                    <a:pt x="54" y="186"/>
                  </a:lnTo>
                  <a:lnTo>
                    <a:pt x="53" y="186"/>
                  </a:lnTo>
                  <a:lnTo>
                    <a:pt x="54" y="186"/>
                  </a:lnTo>
                  <a:lnTo>
                    <a:pt x="53" y="188"/>
                  </a:lnTo>
                  <a:lnTo>
                    <a:pt x="52" y="188"/>
                  </a:lnTo>
                  <a:lnTo>
                    <a:pt x="51" y="189"/>
                  </a:lnTo>
                  <a:lnTo>
                    <a:pt x="51" y="190"/>
                  </a:lnTo>
                  <a:lnTo>
                    <a:pt x="51" y="189"/>
                  </a:lnTo>
                  <a:lnTo>
                    <a:pt x="50" y="189"/>
                  </a:lnTo>
                  <a:lnTo>
                    <a:pt x="49" y="189"/>
                  </a:lnTo>
                  <a:lnTo>
                    <a:pt x="48" y="189"/>
                  </a:lnTo>
                  <a:lnTo>
                    <a:pt x="48" y="190"/>
                  </a:lnTo>
                  <a:lnTo>
                    <a:pt x="49" y="190"/>
                  </a:lnTo>
                  <a:lnTo>
                    <a:pt x="48" y="191"/>
                  </a:lnTo>
                  <a:lnTo>
                    <a:pt x="47" y="191"/>
                  </a:lnTo>
                  <a:lnTo>
                    <a:pt x="43" y="194"/>
                  </a:lnTo>
                  <a:lnTo>
                    <a:pt x="42" y="196"/>
                  </a:lnTo>
                  <a:lnTo>
                    <a:pt x="41" y="197"/>
                  </a:lnTo>
                  <a:lnTo>
                    <a:pt x="41" y="198"/>
                  </a:lnTo>
                  <a:lnTo>
                    <a:pt x="40" y="198"/>
                  </a:lnTo>
                  <a:lnTo>
                    <a:pt x="40" y="199"/>
                  </a:lnTo>
                  <a:lnTo>
                    <a:pt x="39" y="199"/>
                  </a:lnTo>
                  <a:lnTo>
                    <a:pt x="39" y="200"/>
                  </a:lnTo>
                  <a:lnTo>
                    <a:pt x="38" y="199"/>
                  </a:lnTo>
                  <a:lnTo>
                    <a:pt x="36" y="199"/>
                  </a:lnTo>
                  <a:lnTo>
                    <a:pt x="35" y="199"/>
                  </a:lnTo>
                  <a:lnTo>
                    <a:pt x="35" y="198"/>
                  </a:lnTo>
                  <a:lnTo>
                    <a:pt x="34" y="197"/>
                  </a:lnTo>
                  <a:lnTo>
                    <a:pt x="33" y="197"/>
                  </a:lnTo>
                  <a:lnTo>
                    <a:pt x="32" y="196"/>
                  </a:lnTo>
                  <a:lnTo>
                    <a:pt x="30" y="196"/>
                  </a:lnTo>
                  <a:lnTo>
                    <a:pt x="30" y="194"/>
                  </a:lnTo>
                  <a:lnTo>
                    <a:pt x="30" y="193"/>
                  </a:lnTo>
                  <a:lnTo>
                    <a:pt x="31" y="192"/>
                  </a:lnTo>
                  <a:lnTo>
                    <a:pt x="32" y="191"/>
                  </a:lnTo>
                  <a:lnTo>
                    <a:pt x="32" y="190"/>
                  </a:lnTo>
                  <a:lnTo>
                    <a:pt x="32" y="189"/>
                  </a:lnTo>
                  <a:lnTo>
                    <a:pt x="32" y="188"/>
                  </a:lnTo>
                  <a:lnTo>
                    <a:pt x="33" y="188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33" y="186"/>
                  </a:lnTo>
                  <a:lnTo>
                    <a:pt x="33" y="185"/>
                  </a:lnTo>
                  <a:lnTo>
                    <a:pt x="34" y="185"/>
                  </a:lnTo>
                  <a:lnTo>
                    <a:pt x="34" y="184"/>
                  </a:lnTo>
                  <a:lnTo>
                    <a:pt x="34" y="183"/>
                  </a:lnTo>
                  <a:lnTo>
                    <a:pt x="35" y="182"/>
                  </a:lnTo>
                  <a:lnTo>
                    <a:pt x="36" y="181"/>
                  </a:lnTo>
                  <a:lnTo>
                    <a:pt x="38" y="180"/>
                  </a:lnTo>
                  <a:lnTo>
                    <a:pt x="38" y="178"/>
                  </a:lnTo>
                  <a:lnTo>
                    <a:pt x="39" y="177"/>
                  </a:lnTo>
                  <a:lnTo>
                    <a:pt x="40" y="177"/>
                  </a:lnTo>
                  <a:lnTo>
                    <a:pt x="40" y="176"/>
                  </a:lnTo>
                  <a:lnTo>
                    <a:pt x="39" y="175"/>
                  </a:lnTo>
                  <a:lnTo>
                    <a:pt x="39" y="174"/>
                  </a:lnTo>
                  <a:lnTo>
                    <a:pt x="39" y="173"/>
                  </a:lnTo>
                  <a:lnTo>
                    <a:pt x="40" y="172"/>
                  </a:lnTo>
                  <a:lnTo>
                    <a:pt x="40" y="171"/>
                  </a:lnTo>
                  <a:lnTo>
                    <a:pt x="39" y="171"/>
                  </a:lnTo>
                  <a:lnTo>
                    <a:pt x="39" y="169"/>
                  </a:lnTo>
                  <a:lnTo>
                    <a:pt x="39" y="167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6" y="165"/>
                  </a:lnTo>
                  <a:lnTo>
                    <a:pt x="36" y="164"/>
                  </a:lnTo>
                  <a:lnTo>
                    <a:pt x="35" y="164"/>
                  </a:lnTo>
                  <a:lnTo>
                    <a:pt x="35" y="163"/>
                  </a:lnTo>
                  <a:lnTo>
                    <a:pt x="35" y="161"/>
                  </a:lnTo>
                  <a:lnTo>
                    <a:pt x="36" y="160"/>
                  </a:lnTo>
                  <a:lnTo>
                    <a:pt x="36" y="159"/>
                  </a:lnTo>
                  <a:lnTo>
                    <a:pt x="36" y="158"/>
                  </a:lnTo>
                  <a:lnTo>
                    <a:pt x="39" y="157"/>
                  </a:lnTo>
                  <a:lnTo>
                    <a:pt x="40" y="157"/>
                  </a:lnTo>
                  <a:lnTo>
                    <a:pt x="40" y="156"/>
                  </a:lnTo>
                  <a:lnTo>
                    <a:pt x="40" y="155"/>
                  </a:lnTo>
                  <a:lnTo>
                    <a:pt x="41" y="155"/>
                  </a:lnTo>
                  <a:lnTo>
                    <a:pt x="42" y="153"/>
                  </a:lnTo>
                  <a:lnTo>
                    <a:pt x="42" y="152"/>
                  </a:lnTo>
                  <a:lnTo>
                    <a:pt x="43" y="152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1" y="150"/>
                  </a:lnTo>
                  <a:lnTo>
                    <a:pt x="41" y="149"/>
                  </a:lnTo>
                  <a:lnTo>
                    <a:pt x="42" y="148"/>
                  </a:lnTo>
                  <a:lnTo>
                    <a:pt x="42" y="144"/>
                  </a:lnTo>
                  <a:lnTo>
                    <a:pt x="42" y="143"/>
                  </a:lnTo>
                  <a:lnTo>
                    <a:pt x="43" y="142"/>
                  </a:lnTo>
                  <a:lnTo>
                    <a:pt x="44" y="141"/>
                  </a:lnTo>
                  <a:lnTo>
                    <a:pt x="44" y="140"/>
                  </a:lnTo>
                  <a:lnTo>
                    <a:pt x="45" y="139"/>
                  </a:lnTo>
                  <a:lnTo>
                    <a:pt x="45" y="138"/>
                  </a:lnTo>
                  <a:lnTo>
                    <a:pt x="44" y="136"/>
                  </a:lnTo>
                  <a:lnTo>
                    <a:pt x="43" y="134"/>
                  </a:lnTo>
                  <a:lnTo>
                    <a:pt x="42" y="134"/>
                  </a:lnTo>
                  <a:lnTo>
                    <a:pt x="42" y="133"/>
                  </a:lnTo>
                  <a:lnTo>
                    <a:pt x="42" y="131"/>
                  </a:lnTo>
                  <a:lnTo>
                    <a:pt x="41" y="127"/>
                  </a:lnTo>
                  <a:lnTo>
                    <a:pt x="41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40" y="125"/>
                  </a:lnTo>
                  <a:lnTo>
                    <a:pt x="40" y="124"/>
                  </a:lnTo>
                  <a:lnTo>
                    <a:pt x="40" y="123"/>
                  </a:lnTo>
                  <a:lnTo>
                    <a:pt x="41" y="122"/>
                  </a:lnTo>
                  <a:lnTo>
                    <a:pt x="42" y="121"/>
                  </a:lnTo>
                  <a:lnTo>
                    <a:pt x="43" y="119"/>
                  </a:lnTo>
                  <a:lnTo>
                    <a:pt x="43" y="118"/>
                  </a:lnTo>
                  <a:lnTo>
                    <a:pt x="43" y="117"/>
                  </a:lnTo>
                  <a:lnTo>
                    <a:pt x="42" y="116"/>
                  </a:lnTo>
                  <a:lnTo>
                    <a:pt x="41" y="116"/>
                  </a:lnTo>
                  <a:lnTo>
                    <a:pt x="40" y="116"/>
                  </a:lnTo>
                  <a:lnTo>
                    <a:pt x="40" y="117"/>
                  </a:lnTo>
                  <a:lnTo>
                    <a:pt x="39" y="117"/>
                  </a:lnTo>
                  <a:lnTo>
                    <a:pt x="38" y="117"/>
                  </a:lnTo>
                  <a:lnTo>
                    <a:pt x="36" y="116"/>
                  </a:lnTo>
                  <a:lnTo>
                    <a:pt x="34" y="115"/>
                  </a:lnTo>
                  <a:lnTo>
                    <a:pt x="33" y="115"/>
                  </a:lnTo>
                  <a:lnTo>
                    <a:pt x="30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6" y="118"/>
                  </a:lnTo>
                  <a:lnTo>
                    <a:pt x="25" y="119"/>
                  </a:lnTo>
                  <a:lnTo>
                    <a:pt x="24" y="121"/>
                  </a:lnTo>
                  <a:lnTo>
                    <a:pt x="24" y="119"/>
                  </a:lnTo>
                  <a:lnTo>
                    <a:pt x="23" y="119"/>
                  </a:lnTo>
                  <a:lnTo>
                    <a:pt x="21" y="118"/>
                  </a:lnTo>
                  <a:lnTo>
                    <a:pt x="19" y="118"/>
                  </a:lnTo>
                  <a:lnTo>
                    <a:pt x="18" y="118"/>
                  </a:lnTo>
                  <a:lnTo>
                    <a:pt x="18" y="119"/>
                  </a:lnTo>
                  <a:lnTo>
                    <a:pt x="17" y="119"/>
                  </a:lnTo>
                  <a:lnTo>
                    <a:pt x="16" y="119"/>
                  </a:lnTo>
                  <a:lnTo>
                    <a:pt x="15" y="119"/>
                  </a:lnTo>
                  <a:lnTo>
                    <a:pt x="14" y="118"/>
                  </a:lnTo>
                  <a:lnTo>
                    <a:pt x="14" y="117"/>
                  </a:lnTo>
                  <a:lnTo>
                    <a:pt x="14" y="116"/>
                  </a:lnTo>
                  <a:lnTo>
                    <a:pt x="13" y="116"/>
                  </a:lnTo>
                  <a:lnTo>
                    <a:pt x="13" y="115"/>
                  </a:lnTo>
                  <a:lnTo>
                    <a:pt x="13" y="114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0" y="110"/>
                  </a:lnTo>
                  <a:lnTo>
                    <a:pt x="10" y="109"/>
                  </a:lnTo>
                  <a:lnTo>
                    <a:pt x="11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4" y="106"/>
                  </a:lnTo>
                  <a:lnTo>
                    <a:pt x="14" y="105"/>
                  </a:lnTo>
                  <a:lnTo>
                    <a:pt x="15" y="105"/>
                  </a:lnTo>
                  <a:lnTo>
                    <a:pt x="15" y="104"/>
                  </a:lnTo>
                  <a:lnTo>
                    <a:pt x="15" y="102"/>
                  </a:lnTo>
                  <a:lnTo>
                    <a:pt x="16" y="100"/>
                  </a:lnTo>
                  <a:lnTo>
                    <a:pt x="17" y="97"/>
                  </a:lnTo>
                  <a:lnTo>
                    <a:pt x="17" y="96"/>
                  </a:lnTo>
                  <a:lnTo>
                    <a:pt x="17" y="93"/>
                  </a:lnTo>
                  <a:lnTo>
                    <a:pt x="16" y="93"/>
                  </a:lnTo>
                  <a:lnTo>
                    <a:pt x="15" y="93"/>
                  </a:lnTo>
                  <a:lnTo>
                    <a:pt x="15" y="92"/>
                  </a:lnTo>
                  <a:lnTo>
                    <a:pt x="14" y="92"/>
                  </a:lnTo>
                  <a:lnTo>
                    <a:pt x="14" y="91"/>
                  </a:lnTo>
                  <a:lnTo>
                    <a:pt x="13" y="91"/>
                  </a:lnTo>
                  <a:lnTo>
                    <a:pt x="13" y="90"/>
                  </a:lnTo>
                  <a:lnTo>
                    <a:pt x="10" y="85"/>
                  </a:lnTo>
                  <a:lnTo>
                    <a:pt x="9" y="84"/>
                  </a:lnTo>
                  <a:lnTo>
                    <a:pt x="8" y="84"/>
                  </a:lnTo>
                  <a:lnTo>
                    <a:pt x="7" y="84"/>
                  </a:lnTo>
                  <a:lnTo>
                    <a:pt x="6" y="85"/>
                  </a:lnTo>
                  <a:lnTo>
                    <a:pt x="5" y="85"/>
                  </a:lnTo>
                  <a:lnTo>
                    <a:pt x="5" y="88"/>
                  </a:lnTo>
                  <a:lnTo>
                    <a:pt x="4" y="88"/>
                  </a:lnTo>
                  <a:lnTo>
                    <a:pt x="2" y="88"/>
                  </a:lnTo>
                  <a:lnTo>
                    <a:pt x="2" y="90"/>
                  </a:lnTo>
                  <a:lnTo>
                    <a:pt x="1" y="90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2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4" y="74"/>
                  </a:lnTo>
                  <a:lnTo>
                    <a:pt x="4" y="73"/>
                  </a:lnTo>
                  <a:lnTo>
                    <a:pt x="5" y="73"/>
                  </a:lnTo>
                  <a:lnTo>
                    <a:pt x="5" y="72"/>
                  </a:lnTo>
                  <a:lnTo>
                    <a:pt x="6" y="71"/>
                  </a:lnTo>
                  <a:lnTo>
                    <a:pt x="7" y="69"/>
                  </a:lnTo>
                  <a:lnTo>
                    <a:pt x="7" y="68"/>
                  </a:lnTo>
                  <a:lnTo>
                    <a:pt x="9" y="68"/>
                  </a:lnTo>
                  <a:lnTo>
                    <a:pt x="9" y="67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14" y="67"/>
                  </a:lnTo>
                  <a:lnTo>
                    <a:pt x="16" y="67"/>
                  </a:lnTo>
                  <a:lnTo>
                    <a:pt x="17" y="67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5"/>
                  </a:lnTo>
                  <a:lnTo>
                    <a:pt x="19" y="64"/>
                  </a:lnTo>
                  <a:lnTo>
                    <a:pt x="16" y="65"/>
                  </a:lnTo>
                  <a:lnTo>
                    <a:pt x="16" y="64"/>
                  </a:lnTo>
                  <a:lnTo>
                    <a:pt x="16" y="61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9" y="58"/>
                  </a:lnTo>
                  <a:lnTo>
                    <a:pt x="21" y="57"/>
                  </a:lnTo>
                  <a:lnTo>
                    <a:pt x="22" y="54"/>
                  </a:lnTo>
                  <a:lnTo>
                    <a:pt x="23" y="49"/>
                  </a:lnTo>
                  <a:lnTo>
                    <a:pt x="23" y="48"/>
                  </a:lnTo>
                  <a:lnTo>
                    <a:pt x="24" y="48"/>
                  </a:lnTo>
                  <a:lnTo>
                    <a:pt x="24" y="47"/>
                  </a:lnTo>
                  <a:lnTo>
                    <a:pt x="25" y="47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7"/>
                  </a:lnTo>
                  <a:lnTo>
                    <a:pt x="30" y="46"/>
                  </a:lnTo>
                  <a:lnTo>
                    <a:pt x="31" y="46"/>
                  </a:lnTo>
                  <a:lnTo>
                    <a:pt x="34" y="43"/>
                  </a:lnTo>
                  <a:lnTo>
                    <a:pt x="39" y="39"/>
                  </a:lnTo>
                  <a:lnTo>
                    <a:pt x="40" y="39"/>
                  </a:lnTo>
                  <a:lnTo>
                    <a:pt x="40" y="38"/>
                  </a:lnTo>
                  <a:lnTo>
                    <a:pt x="41" y="39"/>
                  </a:lnTo>
                  <a:lnTo>
                    <a:pt x="41" y="40"/>
                  </a:lnTo>
                  <a:lnTo>
                    <a:pt x="40" y="43"/>
                  </a:lnTo>
                  <a:lnTo>
                    <a:pt x="41" y="44"/>
                  </a:lnTo>
                  <a:lnTo>
                    <a:pt x="42" y="44"/>
                  </a:lnTo>
                  <a:lnTo>
                    <a:pt x="42" y="46"/>
                  </a:lnTo>
                  <a:lnTo>
                    <a:pt x="42" y="47"/>
                  </a:lnTo>
                  <a:lnTo>
                    <a:pt x="41" y="47"/>
                  </a:lnTo>
                  <a:lnTo>
                    <a:pt x="41" y="48"/>
                  </a:lnTo>
                  <a:lnTo>
                    <a:pt x="42" y="48"/>
                  </a:lnTo>
                  <a:lnTo>
                    <a:pt x="42" y="49"/>
                  </a:lnTo>
                  <a:lnTo>
                    <a:pt x="41" y="50"/>
                  </a:lnTo>
                  <a:lnTo>
                    <a:pt x="42" y="50"/>
                  </a:lnTo>
                  <a:lnTo>
                    <a:pt x="42" y="51"/>
                  </a:lnTo>
                  <a:lnTo>
                    <a:pt x="43" y="52"/>
                  </a:lnTo>
                  <a:lnTo>
                    <a:pt x="44" y="52"/>
                  </a:lnTo>
                  <a:lnTo>
                    <a:pt x="45" y="52"/>
                  </a:lnTo>
                  <a:lnTo>
                    <a:pt x="48" y="51"/>
                  </a:lnTo>
                  <a:lnTo>
                    <a:pt x="52" y="50"/>
                  </a:lnTo>
                  <a:lnTo>
                    <a:pt x="53" y="50"/>
                  </a:lnTo>
                  <a:lnTo>
                    <a:pt x="54" y="50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6" y="52"/>
                  </a:lnTo>
                  <a:lnTo>
                    <a:pt x="58" y="52"/>
                  </a:lnTo>
                  <a:lnTo>
                    <a:pt x="59" y="52"/>
                  </a:lnTo>
                  <a:lnTo>
                    <a:pt x="59" y="54"/>
                  </a:lnTo>
                  <a:lnTo>
                    <a:pt x="60" y="55"/>
                  </a:lnTo>
                  <a:lnTo>
                    <a:pt x="61" y="55"/>
                  </a:lnTo>
                  <a:lnTo>
                    <a:pt x="61" y="54"/>
                  </a:lnTo>
                  <a:lnTo>
                    <a:pt x="62" y="54"/>
                  </a:lnTo>
                  <a:lnTo>
                    <a:pt x="62" y="52"/>
                  </a:lnTo>
                  <a:lnTo>
                    <a:pt x="62" y="51"/>
                  </a:lnTo>
                  <a:lnTo>
                    <a:pt x="64" y="51"/>
                  </a:lnTo>
                  <a:lnTo>
                    <a:pt x="65" y="51"/>
                  </a:lnTo>
                  <a:lnTo>
                    <a:pt x="65" y="50"/>
                  </a:lnTo>
                  <a:lnTo>
                    <a:pt x="64" y="49"/>
                  </a:lnTo>
                  <a:lnTo>
                    <a:pt x="61" y="48"/>
                  </a:lnTo>
                  <a:lnTo>
                    <a:pt x="60" y="48"/>
                  </a:lnTo>
                  <a:lnTo>
                    <a:pt x="60" y="47"/>
                  </a:lnTo>
                  <a:lnTo>
                    <a:pt x="60" y="44"/>
                  </a:lnTo>
                  <a:lnTo>
                    <a:pt x="61" y="41"/>
                  </a:lnTo>
                  <a:lnTo>
                    <a:pt x="61" y="40"/>
                  </a:lnTo>
                  <a:lnTo>
                    <a:pt x="61" y="39"/>
                  </a:lnTo>
                  <a:lnTo>
                    <a:pt x="61" y="38"/>
                  </a:lnTo>
                  <a:lnTo>
                    <a:pt x="61" y="36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4" y="35"/>
                  </a:lnTo>
                  <a:lnTo>
                    <a:pt x="64" y="34"/>
                  </a:lnTo>
                  <a:lnTo>
                    <a:pt x="62" y="34"/>
                  </a:lnTo>
                  <a:lnTo>
                    <a:pt x="61" y="34"/>
                  </a:lnTo>
                  <a:lnTo>
                    <a:pt x="61" y="33"/>
                  </a:lnTo>
                  <a:lnTo>
                    <a:pt x="61" y="32"/>
                  </a:lnTo>
                  <a:lnTo>
                    <a:pt x="61" y="31"/>
                  </a:lnTo>
                  <a:lnTo>
                    <a:pt x="61" y="30"/>
                  </a:lnTo>
                  <a:lnTo>
                    <a:pt x="61" y="27"/>
                  </a:lnTo>
                  <a:lnTo>
                    <a:pt x="60" y="26"/>
                  </a:lnTo>
                  <a:lnTo>
                    <a:pt x="60" y="25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8" y="22"/>
                  </a:lnTo>
                  <a:lnTo>
                    <a:pt x="57" y="22"/>
                  </a:lnTo>
                  <a:lnTo>
                    <a:pt x="57" y="21"/>
                  </a:lnTo>
                  <a:lnTo>
                    <a:pt x="56" y="19"/>
                  </a:lnTo>
                  <a:lnTo>
                    <a:pt x="56" y="18"/>
                  </a:lnTo>
                  <a:lnTo>
                    <a:pt x="54" y="17"/>
                  </a:lnTo>
                  <a:lnTo>
                    <a:pt x="54" y="16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3" y="10"/>
                  </a:lnTo>
                  <a:lnTo>
                    <a:pt x="53" y="9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6" y="9"/>
                  </a:lnTo>
                  <a:lnTo>
                    <a:pt x="56" y="8"/>
                  </a:lnTo>
                  <a:lnTo>
                    <a:pt x="57" y="8"/>
                  </a:lnTo>
                  <a:lnTo>
                    <a:pt x="57" y="7"/>
                  </a:lnTo>
                  <a:lnTo>
                    <a:pt x="57" y="6"/>
                  </a:lnTo>
                  <a:lnTo>
                    <a:pt x="58" y="5"/>
                  </a:lnTo>
                  <a:lnTo>
                    <a:pt x="58" y="4"/>
                  </a:lnTo>
                  <a:lnTo>
                    <a:pt x="58" y="2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4" y="4"/>
                  </a:lnTo>
                  <a:lnTo>
                    <a:pt x="65" y="5"/>
                  </a:lnTo>
                  <a:lnTo>
                    <a:pt x="66" y="5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4" y="2"/>
                  </a:lnTo>
                  <a:lnTo>
                    <a:pt x="75" y="2"/>
                  </a:lnTo>
                  <a:lnTo>
                    <a:pt x="75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92" name="Freeform 1597">
              <a:extLst>
                <a:ext uri="{FF2B5EF4-FFF2-40B4-BE49-F238E27FC236}">
                  <a16:creationId xmlns:a16="http://schemas.microsoft.com/office/drawing/2014/main" id="{4EFFBA15-8556-E6EC-5B19-3CE1B9A79D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9448" y="3337768"/>
              <a:ext cx="469621" cy="825750"/>
            </a:xfrm>
            <a:custGeom>
              <a:avLst/>
              <a:gdLst>
                <a:gd name="T0" fmla="*/ 107 w 360"/>
                <a:gd name="T1" fmla="*/ 615 h 633"/>
                <a:gd name="T2" fmla="*/ 154 w 360"/>
                <a:gd name="T3" fmla="*/ 579 h 633"/>
                <a:gd name="T4" fmla="*/ 183 w 360"/>
                <a:gd name="T5" fmla="*/ 561 h 633"/>
                <a:gd name="T6" fmla="*/ 219 w 360"/>
                <a:gd name="T7" fmla="*/ 533 h 633"/>
                <a:gd name="T8" fmla="*/ 11 w 360"/>
                <a:gd name="T9" fmla="*/ 495 h 633"/>
                <a:gd name="T10" fmla="*/ 159 w 360"/>
                <a:gd name="T11" fmla="*/ 446 h 633"/>
                <a:gd name="T12" fmla="*/ 347 w 360"/>
                <a:gd name="T13" fmla="*/ 479 h 633"/>
                <a:gd name="T14" fmla="*/ 357 w 360"/>
                <a:gd name="T15" fmla="*/ 530 h 633"/>
                <a:gd name="T16" fmla="*/ 333 w 360"/>
                <a:gd name="T17" fmla="*/ 541 h 633"/>
                <a:gd name="T18" fmla="*/ 310 w 360"/>
                <a:gd name="T19" fmla="*/ 581 h 633"/>
                <a:gd name="T20" fmla="*/ 258 w 360"/>
                <a:gd name="T21" fmla="*/ 519 h 633"/>
                <a:gd name="T22" fmla="*/ 224 w 360"/>
                <a:gd name="T23" fmla="*/ 527 h 633"/>
                <a:gd name="T24" fmla="*/ 189 w 360"/>
                <a:gd name="T25" fmla="*/ 531 h 633"/>
                <a:gd name="T26" fmla="*/ 244 w 360"/>
                <a:gd name="T27" fmla="*/ 482 h 633"/>
                <a:gd name="T28" fmla="*/ 286 w 360"/>
                <a:gd name="T29" fmla="*/ 489 h 633"/>
                <a:gd name="T30" fmla="*/ 317 w 360"/>
                <a:gd name="T31" fmla="*/ 439 h 633"/>
                <a:gd name="T32" fmla="*/ 284 w 360"/>
                <a:gd name="T33" fmla="*/ 441 h 633"/>
                <a:gd name="T34" fmla="*/ 260 w 360"/>
                <a:gd name="T35" fmla="*/ 420 h 633"/>
                <a:gd name="T36" fmla="*/ 111 w 360"/>
                <a:gd name="T37" fmla="*/ 413 h 633"/>
                <a:gd name="T38" fmla="*/ 330 w 360"/>
                <a:gd name="T39" fmla="*/ 404 h 633"/>
                <a:gd name="T40" fmla="*/ 232 w 360"/>
                <a:gd name="T41" fmla="*/ 452 h 633"/>
                <a:gd name="T42" fmla="*/ 221 w 360"/>
                <a:gd name="T43" fmla="*/ 411 h 633"/>
                <a:gd name="T44" fmla="*/ 248 w 360"/>
                <a:gd name="T45" fmla="*/ 437 h 633"/>
                <a:gd name="T46" fmla="*/ 97 w 360"/>
                <a:gd name="T47" fmla="*/ 384 h 633"/>
                <a:gd name="T48" fmla="*/ 68 w 360"/>
                <a:gd name="T49" fmla="*/ 439 h 633"/>
                <a:gd name="T50" fmla="*/ 9 w 360"/>
                <a:gd name="T51" fmla="*/ 491 h 633"/>
                <a:gd name="T52" fmla="*/ 69 w 360"/>
                <a:gd name="T53" fmla="*/ 429 h 633"/>
                <a:gd name="T54" fmla="*/ 93 w 360"/>
                <a:gd name="T55" fmla="*/ 403 h 633"/>
                <a:gd name="T56" fmla="*/ 109 w 360"/>
                <a:gd name="T57" fmla="*/ 374 h 633"/>
                <a:gd name="T58" fmla="*/ 302 w 360"/>
                <a:gd name="T59" fmla="*/ 423 h 633"/>
                <a:gd name="T60" fmla="*/ 276 w 360"/>
                <a:gd name="T61" fmla="*/ 380 h 633"/>
                <a:gd name="T62" fmla="*/ 199 w 360"/>
                <a:gd name="T63" fmla="*/ 364 h 633"/>
                <a:gd name="T64" fmla="*/ 217 w 360"/>
                <a:gd name="T65" fmla="*/ 395 h 633"/>
                <a:gd name="T66" fmla="*/ 189 w 360"/>
                <a:gd name="T67" fmla="*/ 360 h 633"/>
                <a:gd name="T68" fmla="*/ 269 w 360"/>
                <a:gd name="T69" fmla="*/ 354 h 633"/>
                <a:gd name="T70" fmla="*/ 112 w 360"/>
                <a:gd name="T71" fmla="*/ 354 h 633"/>
                <a:gd name="T72" fmla="*/ 311 w 360"/>
                <a:gd name="T73" fmla="*/ 343 h 633"/>
                <a:gd name="T74" fmla="*/ 328 w 360"/>
                <a:gd name="T75" fmla="*/ 390 h 633"/>
                <a:gd name="T76" fmla="*/ 290 w 360"/>
                <a:gd name="T77" fmla="*/ 357 h 633"/>
                <a:gd name="T78" fmla="*/ 258 w 360"/>
                <a:gd name="T79" fmla="*/ 348 h 633"/>
                <a:gd name="T80" fmla="*/ 233 w 360"/>
                <a:gd name="T81" fmla="*/ 353 h 633"/>
                <a:gd name="T82" fmla="*/ 185 w 360"/>
                <a:gd name="T83" fmla="*/ 340 h 633"/>
                <a:gd name="T84" fmla="*/ 270 w 360"/>
                <a:gd name="T85" fmla="*/ 311 h 633"/>
                <a:gd name="T86" fmla="*/ 167 w 360"/>
                <a:gd name="T87" fmla="*/ 311 h 633"/>
                <a:gd name="T88" fmla="*/ 142 w 360"/>
                <a:gd name="T89" fmla="*/ 324 h 633"/>
                <a:gd name="T90" fmla="*/ 189 w 360"/>
                <a:gd name="T91" fmla="*/ 307 h 633"/>
                <a:gd name="T92" fmla="*/ 274 w 360"/>
                <a:gd name="T93" fmla="*/ 295 h 633"/>
                <a:gd name="T94" fmla="*/ 191 w 360"/>
                <a:gd name="T95" fmla="*/ 247 h 633"/>
                <a:gd name="T96" fmla="*/ 166 w 360"/>
                <a:gd name="T97" fmla="*/ 105 h 633"/>
                <a:gd name="T98" fmla="*/ 202 w 360"/>
                <a:gd name="T99" fmla="*/ 152 h 633"/>
                <a:gd name="T100" fmla="*/ 174 w 360"/>
                <a:gd name="T101" fmla="*/ 203 h 633"/>
                <a:gd name="T102" fmla="*/ 199 w 360"/>
                <a:gd name="T103" fmla="*/ 279 h 633"/>
                <a:gd name="T104" fmla="*/ 227 w 360"/>
                <a:gd name="T105" fmla="*/ 284 h 633"/>
                <a:gd name="T106" fmla="*/ 250 w 360"/>
                <a:gd name="T107" fmla="*/ 289 h 633"/>
                <a:gd name="T108" fmla="*/ 265 w 360"/>
                <a:gd name="T109" fmla="*/ 335 h 633"/>
                <a:gd name="T110" fmla="*/ 235 w 360"/>
                <a:gd name="T111" fmla="*/ 315 h 633"/>
                <a:gd name="T112" fmla="*/ 214 w 360"/>
                <a:gd name="T113" fmla="*/ 306 h 633"/>
                <a:gd name="T114" fmla="*/ 153 w 360"/>
                <a:gd name="T115" fmla="*/ 289 h 633"/>
                <a:gd name="T116" fmla="*/ 138 w 360"/>
                <a:gd name="T117" fmla="*/ 250 h 633"/>
                <a:gd name="T118" fmla="*/ 110 w 360"/>
                <a:gd name="T119" fmla="*/ 222 h 633"/>
                <a:gd name="T120" fmla="*/ 128 w 360"/>
                <a:gd name="T121" fmla="*/ 195 h 633"/>
                <a:gd name="T122" fmla="*/ 142 w 360"/>
                <a:gd name="T123" fmla="*/ 102 h 633"/>
                <a:gd name="T124" fmla="*/ 167 w 360"/>
                <a:gd name="T125" fmla="*/ 69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633">
                  <a:moveTo>
                    <a:pt x="107" y="628"/>
                  </a:moveTo>
                  <a:lnTo>
                    <a:pt x="106" y="628"/>
                  </a:lnTo>
                  <a:lnTo>
                    <a:pt x="106" y="627"/>
                  </a:lnTo>
                  <a:lnTo>
                    <a:pt x="107" y="627"/>
                  </a:lnTo>
                  <a:lnTo>
                    <a:pt x="107" y="628"/>
                  </a:lnTo>
                  <a:lnTo>
                    <a:pt x="109" y="628"/>
                  </a:lnTo>
                  <a:lnTo>
                    <a:pt x="107" y="628"/>
                  </a:lnTo>
                  <a:close/>
                  <a:moveTo>
                    <a:pt x="94" y="632"/>
                  </a:moveTo>
                  <a:lnTo>
                    <a:pt x="93" y="633"/>
                  </a:lnTo>
                  <a:lnTo>
                    <a:pt x="93" y="631"/>
                  </a:lnTo>
                  <a:lnTo>
                    <a:pt x="94" y="629"/>
                  </a:lnTo>
                  <a:lnTo>
                    <a:pt x="93" y="625"/>
                  </a:lnTo>
                  <a:lnTo>
                    <a:pt x="93" y="624"/>
                  </a:lnTo>
                  <a:lnTo>
                    <a:pt x="93" y="623"/>
                  </a:lnTo>
                  <a:lnTo>
                    <a:pt x="93" y="624"/>
                  </a:lnTo>
                  <a:lnTo>
                    <a:pt x="94" y="624"/>
                  </a:lnTo>
                  <a:lnTo>
                    <a:pt x="94" y="625"/>
                  </a:lnTo>
                  <a:lnTo>
                    <a:pt x="94" y="627"/>
                  </a:lnTo>
                  <a:lnTo>
                    <a:pt x="95" y="628"/>
                  </a:lnTo>
                  <a:lnTo>
                    <a:pt x="95" y="629"/>
                  </a:lnTo>
                  <a:lnTo>
                    <a:pt x="95" y="630"/>
                  </a:lnTo>
                  <a:lnTo>
                    <a:pt x="94" y="632"/>
                  </a:lnTo>
                  <a:close/>
                  <a:moveTo>
                    <a:pt x="107" y="625"/>
                  </a:moveTo>
                  <a:lnTo>
                    <a:pt x="106" y="625"/>
                  </a:lnTo>
                  <a:lnTo>
                    <a:pt x="106" y="624"/>
                  </a:lnTo>
                  <a:lnTo>
                    <a:pt x="105" y="623"/>
                  </a:lnTo>
                  <a:lnTo>
                    <a:pt x="106" y="623"/>
                  </a:lnTo>
                  <a:lnTo>
                    <a:pt x="107" y="623"/>
                  </a:lnTo>
                  <a:lnTo>
                    <a:pt x="107" y="624"/>
                  </a:lnTo>
                  <a:lnTo>
                    <a:pt x="107" y="625"/>
                  </a:lnTo>
                  <a:close/>
                  <a:moveTo>
                    <a:pt x="106" y="618"/>
                  </a:moveTo>
                  <a:lnTo>
                    <a:pt x="105" y="618"/>
                  </a:lnTo>
                  <a:lnTo>
                    <a:pt x="105" y="619"/>
                  </a:lnTo>
                  <a:lnTo>
                    <a:pt x="104" y="619"/>
                  </a:lnTo>
                  <a:lnTo>
                    <a:pt x="104" y="618"/>
                  </a:lnTo>
                  <a:lnTo>
                    <a:pt x="105" y="616"/>
                  </a:lnTo>
                  <a:lnTo>
                    <a:pt x="106" y="615"/>
                  </a:lnTo>
                  <a:lnTo>
                    <a:pt x="106" y="616"/>
                  </a:lnTo>
                  <a:lnTo>
                    <a:pt x="106" y="618"/>
                  </a:lnTo>
                  <a:close/>
                  <a:moveTo>
                    <a:pt x="121" y="610"/>
                  </a:moveTo>
                  <a:lnTo>
                    <a:pt x="122" y="610"/>
                  </a:lnTo>
                  <a:lnTo>
                    <a:pt x="123" y="611"/>
                  </a:lnTo>
                  <a:lnTo>
                    <a:pt x="122" y="613"/>
                  </a:lnTo>
                  <a:lnTo>
                    <a:pt x="122" y="614"/>
                  </a:lnTo>
                  <a:lnTo>
                    <a:pt x="122" y="615"/>
                  </a:lnTo>
                  <a:lnTo>
                    <a:pt x="121" y="615"/>
                  </a:lnTo>
                  <a:lnTo>
                    <a:pt x="120" y="615"/>
                  </a:lnTo>
                  <a:lnTo>
                    <a:pt x="120" y="614"/>
                  </a:lnTo>
                  <a:lnTo>
                    <a:pt x="120" y="613"/>
                  </a:lnTo>
                  <a:lnTo>
                    <a:pt x="119" y="613"/>
                  </a:lnTo>
                  <a:lnTo>
                    <a:pt x="118" y="613"/>
                  </a:lnTo>
                  <a:lnTo>
                    <a:pt x="118" y="612"/>
                  </a:lnTo>
                  <a:lnTo>
                    <a:pt x="118" y="613"/>
                  </a:lnTo>
                  <a:lnTo>
                    <a:pt x="118" y="614"/>
                  </a:lnTo>
                  <a:lnTo>
                    <a:pt x="116" y="614"/>
                  </a:lnTo>
                  <a:lnTo>
                    <a:pt x="115" y="614"/>
                  </a:lnTo>
                  <a:lnTo>
                    <a:pt x="114" y="614"/>
                  </a:lnTo>
                  <a:lnTo>
                    <a:pt x="114" y="615"/>
                  </a:lnTo>
                  <a:lnTo>
                    <a:pt x="113" y="615"/>
                  </a:lnTo>
                  <a:lnTo>
                    <a:pt x="112" y="615"/>
                  </a:lnTo>
                  <a:lnTo>
                    <a:pt x="112" y="616"/>
                  </a:lnTo>
                  <a:lnTo>
                    <a:pt x="112" y="618"/>
                  </a:lnTo>
                  <a:lnTo>
                    <a:pt x="111" y="618"/>
                  </a:lnTo>
                  <a:lnTo>
                    <a:pt x="111" y="616"/>
                  </a:lnTo>
                  <a:lnTo>
                    <a:pt x="110" y="618"/>
                  </a:lnTo>
                  <a:lnTo>
                    <a:pt x="109" y="618"/>
                  </a:lnTo>
                  <a:lnTo>
                    <a:pt x="107" y="618"/>
                  </a:lnTo>
                  <a:lnTo>
                    <a:pt x="107" y="619"/>
                  </a:lnTo>
                  <a:lnTo>
                    <a:pt x="106" y="618"/>
                  </a:lnTo>
                  <a:lnTo>
                    <a:pt x="106" y="616"/>
                  </a:lnTo>
                  <a:lnTo>
                    <a:pt x="106" y="615"/>
                  </a:lnTo>
                  <a:lnTo>
                    <a:pt x="107" y="615"/>
                  </a:lnTo>
                  <a:lnTo>
                    <a:pt x="109" y="614"/>
                  </a:lnTo>
                  <a:lnTo>
                    <a:pt x="110" y="614"/>
                  </a:lnTo>
                  <a:lnTo>
                    <a:pt x="111" y="613"/>
                  </a:lnTo>
                  <a:lnTo>
                    <a:pt x="112" y="612"/>
                  </a:lnTo>
                  <a:lnTo>
                    <a:pt x="113" y="612"/>
                  </a:lnTo>
                  <a:lnTo>
                    <a:pt x="114" y="611"/>
                  </a:lnTo>
                  <a:lnTo>
                    <a:pt x="115" y="611"/>
                  </a:lnTo>
                  <a:lnTo>
                    <a:pt x="116" y="611"/>
                  </a:lnTo>
                  <a:lnTo>
                    <a:pt x="116" y="610"/>
                  </a:lnTo>
                  <a:lnTo>
                    <a:pt x="118" y="608"/>
                  </a:lnTo>
                  <a:lnTo>
                    <a:pt x="119" y="608"/>
                  </a:lnTo>
                  <a:lnTo>
                    <a:pt x="120" y="607"/>
                  </a:lnTo>
                  <a:lnTo>
                    <a:pt x="121" y="607"/>
                  </a:lnTo>
                  <a:lnTo>
                    <a:pt x="121" y="610"/>
                  </a:lnTo>
                  <a:close/>
                  <a:moveTo>
                    <a:pt x="314" y="606"/>
                  </a:moveTo>
                  <a:lnTo>
                    <a:pt x="313" y="606"/>
                  </a:lnTo>
                  <a:lnTo>
                    <a:pt x="312" y="606"/>
                  </a:lnTo>
                  <a:lnTo>
                    <a:pt x="312" y="605"/>
                  </a:lnTo>
                  <a:lnTo>
                    <a:pt x="312" y="604"/>
                  </a:lnTo>
                  <a:lnTo>
                    <a:pt x="313" y="604"/>
                  </a:lnTo>
                  <a:lnTo>
                    <a:pt x="314" y="604"/>
                  </a:lnTo>
                  <a:lnTo>
                    <a:pt x="316" y="605"/>
                  </a:lnTo>
                  <a:lnTo>
                    <a:pt x="314" y="606"/>
                  </a:lnTo>
                  <a:close/>
                  <a:moveTo>
                    <a:pt x="147" y="602"/>
                  </a:moveTo>
                  <a:lnTo>
                    <a:pt x="146" y="602"/>
                  </a:lnTo>
                  <a:lnTo>
                    <a:pt x="145" y="602"/>
                  </a:lnTo>
                  <a:lnTo>
                    <a:pt x="145" y="600"/>
                  </a:lnTo>
                  <a:lnTo>
                    <a:pt x="144" y="600"/>
                  </a:lnTo>
                  <a:lnTo>
                    <a:pt x="144" y="599"/>
                  </a:lnTo>
                  <a:lnTo>
                    <a:pt x="145" y="599"/>
                  </a:lnTo>
                  <a:lnTo>
                    <a:pt x="145" y="598"/>
                  </a:lnTo>
                  <a:lnTo>
                    <a:pt x="146" y="598"/>
                  </a:lnTo>
                  <a:lnTo>
                    <a:pt x="146" y="599"/>
                  </a:lnTo>
                  <a:lnTo>
                    <a:pt x="147" y="600"/>
                  </a:lnTo>
                  <a:lnTo>
                    <a:pt x="147" y="602"/>
                  </a:lnTo>
                  <a:close/>
                  <a:moveTo>
                    <a:pt x="144" y="595"/>
                  </a:moveTo>
                  <a:lnTo>
                    <a:pt x="142" y="595"/>
                  </a:lnTo>
                  <a:lnTo>
                    <a:pt x="144" y="594"/>
                  </a:lnTo>
                  <a:lnTo>
                    <a:pt x="145" y="594"/>
                  </a:lnTo>
                  <a:lnTo>
                    <a:pt x="146" y="594"/>
                  </a:lnTo>
                  <a:lnTo>
                    <a:pt x="146" y="595"/>
                  </a:lnTo>
                  <a:lnTo>
                    <a:pt x="145" y="595"/>
                  </a:lnTo>
                  <a:lnTo>
                    <a:pt x="144" y="595"/>
                  </a:lnTo>
                  <a:close/>
                  <a:moveTo>
                    <a:pt x="148" y="594"/>
                  </a:moveTo>
                  <a:lnTo>
                    <a:pt x="147" y="594"/>
                  </a:lnTo>
                  <a:lnTo>
                    <a:pt x="146" y="594"/>
                  </a:lnTo>
                  <a:lnTo>
                    <a:pt x="147" y="593"/>
                  </a:lnTo>
                  <a:lnTo>
                    <a:pt x="147" y="591"/>
                  </a:lnTo>
                  <a:lnTo>
                    <a:pt x="148" y="593"/>
                  </a:lnTo>
                  <a:lnTo>
                    <a:pt x="148" y="594"/>
                  </a:lnTo>
                  <a:close/>
                  <a:moveTo>
                    <a:pt x="159" y="590"/>
                  </a:moveTo>
                  <a:lnTo>
                    <a:pt x="158" y="590"/>
                  </a:lnTo>
                  <a:lnTo>
                    <a:pt x="156" y="590"/>
                  </a:lnTo>
                  <a:lnTo>
                    <a:pt x="156" y="589"/>
                  </a:lnTo>
                  <a:lnTo>
                    <a:pt x="156" y="588"/>
                  </a:lnTo>
                  <a:lnTo>
                    <a:pt x="157" y="588"/>
                  </a:lnTo>
                  <a:lnTo>
                    <a:pt x="157" y="589"/>
                  </a:lnTo>
                  <a:lnTo>
                    <a:pt x="158" y="589"/>
                  </a:lnTo>
                  <a:lnTo>
                    <a:pt x="159" y="589"/>
                  </a:lnTo>
                  <a:lnTo>
                    <a:pt x="159" y="590"/>
                  </a:lnTo>
                  <a:close/>
                  <a:moveTo>
                    <a:pt x="182" y="581"/>
                  </a:moveTo>
                  <a:lnTo>
                    <a:pt x="183" y="581"/>
                  </a:lnTo>
                  <a:lnTo>
                    <a:pt x="184" y="581"/>
                  </a:lnTo>
                  <a:lnTo>
                    <a:pt x="185" y="581"/>
                  </a:lnTo>
                  <a:lnTo>
                    <a:pt x="184" y="582"/>
                  </a:lnTo>
                  <a:lnTo>
                    <a:pt x="183" y="582"/>
                  </a:lnTo>
                  <a:lnTo>
                    <a:pt x="182" y="582"/>
                  </a:lnTo>
                  <a:lnTo>
                    <a:pt x="181" y="581"/>
                  </a:lnTo>
                  <a:lnTo>
                    <a:pt x="180" y="580"/>
                  </a:lnTo>
                  <a:lnTo>
                    <a:pt x="182" y="581"/>
                  </a:lnTo>
                  <a:close/>
                  <a:moveTo>
                    <a:pt x="151" y="579"/>
                  </a:moveTo>
                  <a:lnTo>
                    <a:pt x="154" y="579"/>
                  </a:lnTo>
                  <a:lnTo>
                    <a:pt x="155" y="579"/>
                  </a:lnTo>
                  <a:lnTo>
                    <a:pt x="156" y="580"/>
                  </a:lnTo>
                  <a:lnTo>
                    <a:pt x="157" y="580"/>
                  </a:lnTo>
                  <a:lnTo>
                    <a:pt x="158" y="582"/>
                  </a:lnTo>
                  <a:lnTo>
                    <a:pt x="159" y="582"/>
                  </a:lnTo>
                  <a:lnTo>
                    <a:pt x="161" y="581"/>
                  </a:lnTo>
                  <a:lnTo>
                    <a:pt x="162" y="582"/>
                  </a:lnTo>
                  <a:lnTo>
                    <a:pt x="163" y="582"/>
                  </a:lnTo>
                  <a:lnTo>
                    <a:pt x="165" y="582"/>
                  </a:lnTo>
                  <a:lnTo>
                    <a:pt x="166" y="583"/>
                  </a:lnTo>
                  <a:lnTo>
                    <a:pt x="166" y="585"/>
                  </a:lnTo>
                  <a:lnTo>
                    <a:pt x="165" y="585"/>
                  </a:lnTo>
                  <a:lnTo>
                    <a:pt x="165" y="586"/>
                  </a:lnTo>
                  <a:lnTo>
                    <a:pt x="164" y="586"/>
                  </a:lnTo>
                  <a:lnTo>
                    <a:pt x="163" y="586"/>
                  </a:lnTo>
                  <a:lnTo>
                    <a:pt x="163" y="587"/>
                  </a:lnTo>
                  <a:lnTo>
                    <a:pt x="162" y="588"/>
                  </a:lnTo>
                  <a:lnTo>
                    <a:pt x="161" y="588"/>
                  </a:lnTo>
                  <a:lnTo>
                    <a:pt x="161" y="587"/>
                  </a:lnTo>
                  <a:lnTo>
                    <a:pt x="159" y="587"/>
                  </a:lnTo>
                  <a:lnTo>
                    <a:pt x="159" y="586"/>
                  </a:lnTo>
                  <a:lnTo>
                    <a:pt x="159" y="585"/>
                  </a:lnTo>
                  <a:lnTo>
                    <a:pt x="157" y="585"/>
                  </a:lnTo>
                  <a:lnTo>
                    <a:pt x="155" y="586"/>
                  </a:lnTo>
                  <a:lnTo>
                    <a:pt x="154" y="587"/>
                  </a:lnTo>
                  <a:lnTo>
                    <a:pt x="153" y="587"/>
                  </a:lnTo>
                  <a:lnTo>
                    <a:pt x="153" y="586"/>
                  </a:lnTo>
                  <a:lnTo>
                    <a:pt x="150" y="586"/>
                  </a:lnTo>
                  <a:lnTo>
                    <a:pt x="149" y="587"/>
                  </a:lnTo>
                  <a:lnTo>
                    <a:pt x="148" y="587"/>
                  </a:lnTo>
                  <a:lnTo>
                    <a:pt x="147" y="587"/>
                  </a:lnTo>
                  <a:lnTo>
                    <a:pt x="147" y="586"/>
                  </a:lnTo>
                  <a:lnTo>
                    <a:pt x="146" y="585"/>
                  </a:lnTo>
                  <a:lnTo>
                    <a:pt x="146" y="583"/>
                  </a:lnTo>
                  <a:lnTo>
                    <a:pt x="146" y="582"/>
                  </a:lnTo>
                  <a:lnTo>
                    <a:pt x="147" y="582"/>
                  </a:lnTo>
                  <a:lnTo>
                    <a:pt x="148" y="581"/>
                  </a:lnTo>
                  <a:lnTo>
                    <a:pt x="149" y="581"/>
                  </a:lnTo>
                  <a:lnTo>
                    <a:pt x="150" y="580"/>
                  </a:lnTo>
                  <a:lnTo>
                    <a:pt x="151" y="579"/>
                  </a:lnTo>
                  <a:close/>
                  <a:moveTo>
                    <a:pt x="135" y="573"/>
                  </a:moveTo>
                  <a:lnTo>
                    <a:pt x="133" y="573"/>
                  </a:lnTo>
                  <a:lnTo>
                    <a:pt x="132" y="573"/>
                  </a:lnTo>
                  <a:lnTo>
                    <a:pt x="131" y="573"/>
                  </a:lnTo>
                  <a:lnTo>
                    <a:pt x="131" y="572"/>
                  </a:lnTo>
                  <a:lnTo>
                    <a:pt x="132" y="572"/>
                  </a:lnTo>
                  <a:lnTo>
                    <a:pt x="133" y="572"/>
                  </a:lnTo>
                  <a:lnTo>
                    <a:pt x="133" y="571"/>
                  </a:lnTo>
                  <a:lnTo>
                    <a:pt x="133" y="570"/>
                  </a:lnTo>
                  <a:lnTo>
                    <a:pt x="135" y="569"/>
                  </a:lnTo>
                  <a:lnTo>
                    <a:pt x="136" y="569"/>
                  </a:lnTo>
                  <a:lnTo>
                    <a:pt x="136" y="570"/>
                  </a:lnTo>
                  <a:lnTo>
                    <a:pt x="135" y="573"/>
                  </a:lnTo>
                  <a:close/>
                  <a:moveTo>
                    <a:pt x="174" y="561"/>
                  </a:moveTo>
                  <a:lnTo>
                    <a:pt x="173" y="562"/>
                  </a:lnTo>
                  <a:lnTo>
                    <a:pt x="173" y="561"/>
                  </a:lnTo>
                  <a:lnTo>
                    <a:pt x="173" y="560"/>
                  </a:lnTo>
                  <a:lnTo>
                    <a:pt x="172" y="560"/>
                  </a:lnTo>
                  <a:lnTo>
                    <a:pt x="172" y="558"/>
                  </a:lnTo>
                  <a:lnTo>
                    <a:pt x="173" y="558"/>
                  </a:lnTo>
                  <a:lnTo>
                    <a:pt x="173" y="557"/>
                  </a:lnTo>
                  <a:lnTo>
                    <a:pt x="174" y="557"/>
                  </a:lnTo>
                  <a:lnTo>
                    <a:pt x="174" y="561"/>
                  </a:lnTo>
                  <a:close/>
                  <a:moveTo>
                    <a:pt x="190" y="568"/>
                  </a:moveTo>
                  <a:lnTo>
                    <a:pt x="189" y="568"/>
                  </a:lnTo>
                  <a:lnTo>
                    <a:pt x="188" y="568"/>
                  </a:lnTo>
                  <a:lnTo>
                    <a:pt x="187" y="568"/>
                  </a:lnTo>
                  <a:lnTo>
                    <a:pt x="187" y="566"/>
                  </a:lnTo>
                  <a:lnTo>
                    <a:pt x="185" y="566"/>
                  </a:lnTo>
                  <a:lnTo>
                    <a:pt x="183" y="564"/>
                  </a:lnTo>
                  <a:lnTo>
                    <a:pt x="183" y="562"/>
                  </a:lnTo>
                  <a:lnTo>
                    <a:pt x="183" y="561"/>
                  </a:lnTo>
                  <a:lnTo>
                    <a:pt x="182" y="561"/>
                  </a:lnTo>
                  <a:lnTo>
                    <a:pt x="181" y="561"/>
                  </a:lnTo>
                  <a:lnTo>
                    <a:pt x="181" y="560"/>
                  </a:lnTo>
                  <a:lnTo>
                    <a:pt x="181" y="558"/>
                  </a:lnTo>
                  <a:lnTo>
                    <a:pt x="181" y="557"/>
                  </a:lnTo>
                  <a:lnTo>
                    <a:pt x="182" y="557"/>
                  </a:lnTo>
                  <a:lnTo>
                    <a:pt x="185" y="557"/>
                  </a:lnTo>
                  <a:lnTo>
                    <a:pt x="187" y="556"/>
                  </a:lnTo>
                  <a:lnTo>
                    <a:pt x="188" y="556"/>
                  </a:lnTo>
                  <a:lnTo>
                    <a:pt x="188" y="555"/>
                  </a:lnTo>
                  <a:lnTo>
                    <a:pt x="189" y="555"/>
                  </a:lnTo>
                  <a:lnTo>
                    <a:pt x="190" y="555"/>
                  </a:lnTo>
                  <a:lnTo>
                    <a:pt x="191" y="555"/>
                  </a:lnTo>
                  <a:lnTo>
                    <a:pt x="191" y="556"/>
                  </a:lnTo>
                  <a:lnTo>
                    <a:pt x="192" y="556"/>
                  </a:lnTo>
                  <a:lnTo>
                    <a:pt x="193" y="556"/>
                  </a:lnTo>
                  <a:lnTo>
                    <a:pt x="193" y="557"/>
                  </a:lnTo>
                  <a:lnTo>
                    <a:pt x="194" y="557"/>
                  </a:lnTo>
                  <a:lnTo>
                    <a:pt x="196" y="557"/>
                  </a:lnTo>
                  <a:lnTo>
                    <a:pt x="197" y="557"/>
                  </a:lnTo>
                  <a:lnTo>
                    <a:pt x="197" y="558"/>
                  </a:lnTo>
                  <a:lnTo>
                    <a:pt x="198" y="558"/>
                  </a:lnTo>
                  <a:lnTo>
                    <a:pt x="199" y="558"/>
                  </a:lnTo>
                  <a:lnTo>
                    <a:pt x="200" y="560"/>
                  </a:lnTo>
                  <a:lnTo>
                    <a:pt x="200" y="561"/>
                  </a:lnTo>
                  <a:lnTo>
                    <a:pt x="199" y="561"/>
                  </a:lnTo>
                  <a:lnTo>
                    <a:pt x="197" y="561"/>
                  </a:lnTo>
                  <a:lnTo>
                    <a:pt x="196" y="562"/>
                  </a:lnTo>
                  <a:lnTo>
                    <a:pt x="196" y="563"/>
                  </a:lnTo>
                  <a:lnTo>
                    <a:pt x="194" y="565"/>
                  </a:lnTo>
                  <a:lnTo>
                    <a:pt x="193" y="566"/>
                  </a:lnTo>
                  <a:lnTo>
                    <a:pt x="192" y="566"/>
                  </a:lnTo>
                  <a:lnTo>
                    <a:pt x="190" y="568"/>
                  </a:lnTo>
                  <a:close/>
                  <a:moveTo>
                    <a:pt x="59" y="544"/>
                  </a:moveTo>
                  <a:lnTo>
                    <a:pt x="59" y="545"/>
                  </a:lnTo>
                  <a:lnTo>
                    <a:pt x="59" y="546"/>
                  </a:lnTo>
                  <a:lnTo>
                    <a:pt x="58" y="546"/>
                  </a:lnTo>
                  <a:lnTo>
                    <a:pt x="56" y="546"/>
                  </a:lnTo>
                  <a:lnTo>
                    <a:pt x="55" y="546"/>
                  </a:lnTo>
                  <a:lnTo>
                    <a:pt x="55" y="545"/>
                  </a:lnTo>
                  <a:lnTo>
                    <a:pt x="54" y="545"/>
                  </a:lnTo>
                  <a:lnTo>
                    <a:pt x="55" y="544"/>
                  </a:lnTo>
                  <a:lnTo>
                    <a:pt x="56" y="544"/>
                  </a:lnTo>
                  <a:lnTo>
                    <a:pt x="58" y="544"/>
                  </a:lnTo>
                  <a:lnTo>
                    <a:pt x="59" y="544"/>
                  </a:lnTo>
                  <a:close/>
                  <a:moveTo>
                    <a:pt x="328" y="548"/>
                  </a:moveTo>
                  <a:lnTo>
                    <a:pt x="328" y="549"/>
                  </a:lnTo>
                  <a:lnTo>
                    <a:pt x="327" y="548"/>
                  </a:lnTo>
                  <a:lnTo>
                    <a:pt x="327" y="547"/>
                  </a:lnTo>
                  <a:lnTo>
                    <a:pt x="327" y="546"/>
                  </a:lnTo>
                  <a:lnTo>
                    <a:pt x="326" y="545"/>
                  </a:lnTo>
                  <a:lnTo>
                    <a:pt x="326" y="543"/>
                  </a:lnTo>
                  <a:lnTo>
                    <a:pt x="325" y="543"/>
                  </a:lnTo>
                  <a:lnTo>
                    <a:pt x="325" y="541"/>
                  </a:lnTo>
                  <a:lnTo>
                    <a:pt x="325" y="540"/>
                  </a:lnTo>
                  <a:lnTo>
                    <a:pt x="326" y="538"/>
                  </a:lnTo>
                  <a:lnTo>
                    <a:pt x="327" y="538"/>
                  </a:lnTo>
                  <a:lnTo>
                    <a:pt x="327" y="539"/>
                  </a:lnTo>
                  <a:lnTo>
                    <a:pt x="328" y="539"/>
                  </a:lnTo>
                  <a:lnTo>
                    <a:pt x="328" y="540"/>
                  </a:lnTo>
                  <a:lnTo>
                    <a:pt x="328" y="546"/>
                  </a:lnTo>
                  <a:lnTo>
                    <a:pt x="329" y="547"/>
                  </a:lnTo>
                  <a:lnTo>
                    <a:pt x="329" y="548"/>
                  </a:lnTo>
                  <a:lnTo>
                    <a:pt x="328" y="548"/>
                  </a:lnTo>
                  <a:close/>
                  <a:moveTo>
                    <a:pt x="224" y="530"/>
                  </a:moveTo>
                  <a:lnTo>
                    <a:pt x="223" y="530"/>
                  </a:lnTo>
                  <a:lnTo>
                    <a:pt x="223" y="531"/>
                  </a:lnTo>
                  <a:lnTo>
                    <a:pt x="223" y="532"/>
                  </a:lnTo>
                  <a:lnTo>
                    <a:pt x="222" y="532"/>
                  </a:lnTo>
                  <a:lnTo>
                    <a:pt x="221" y="532"/>
                  </a:lnTo>
                  <a:lnTo>
                    <a:pt x="221" y="533"/>
                  </a:lnTo>
                  <a:lnTo>
                    <a:pt x="219" y="533"/>
                  </a:lnTo>
                  <a:lnTo>
                    <a:pt x="218" y="535"/>
                  </a:lnTo>
                  <a:lnTo>
                    <a:pt x="218" y="533"/>
                  </a:lnTo>
                  <a:lnTo>
                    <a:pt x="217" y="533"/>
                  </a:lnTo>
                  <a:lnTo>
                    <a:pt x="217" y="532"/>
                  </a:lnTo>
                  <a:lnTo>
                    <a:pt x="217" y="530"/>
                  </a:lnTo>
                  <a:lnTo>
                    <a:pt x="217" y="529"/>
                  </a:lnTo>
                  <a:lnTo>
                    <a:pt x="218" y="529"/>
                  </a:lnTo>
                  <a:lnTo>
                    <a:pt x="219" y="529"/>
                  </a:lnTo>
                  <a:lnTo>
                    <a:pt x="219" y="530"/>
                  </a:lnTo>
                  <a:lnTo>
                    <a:pt x="221" y="530"/>
                  </a:lnTo>
                  <a:lnTo>
                    <a:pt x="221" y="529"/>
                  </a:lnTo>
                  <a:lnTo>
                    <a:pt x="222" y="529"/>
                  </a:lnTo>
                  <a:lnTo>
                    <a:pt x="223" y="529"/>
                  </a:lnTo>
                  <a:lnTo>
                    <a:pt x="224" y="530"/>
                  </a:lnTo>
                  <a:close/>
                  <a:moveTo>
                    <a:pt x="4" y="506"/>
                  </a:moveTo>
                  <a:lnTo>
                    <a:pt x="6" y="507"/>
                  </a:lnTo>
                  <a:lnTo>
                    <a:pt x="4" y="507"/>
                  </a:lnTo>
                  <a:lnTo>
                    <a:pt x="4" y="508"/>
                  </a:lnTo>
                  <a:lnTo>
                    <a:pt x="4" y="510"/>
                  </a:lnTo>
                  <a:lnTo>
                    <a:pt x="4" y="511"/>
                  </a:lnTo>
                  <a:lnTo>
                    <a:pt x="4" y="512"/>
                  </a:lnTo>
                  <a:lnTo>
                    <a:pt x="4" y="513"/>
                  </a:lnTo>
                  <a:lnTo>
                    <a:pt x="3" y="513"/>
                  </a:lnTo>
                  <a:lnTo>
                    <a:pt x="3" y="514"/>
                  </a:lnTo>
                  <a:lnTo>
                    <a:pt x="2" y="514"/>
                  </a:lnTo>
                  <a:lnTo>
                    <a:pt x="3" y="514"/>
                  </a:lnTo>
                  <a:lnTo>
                    <a:pt x="2" y="515"/>
                  </a:lnTo>
                  <a:lnTo>
                    <a:pt x="1" y="514"/>
                  </a:lnTo>
                  <a:lnTo>
                    <a:pt x="2" y="514"/>
                  </a:lnTo>
                  <a:lnTo>
                    <a:pt x="1" y="513"/>
                  </a:lnTo>
                  <a:lnTo>
                    <a:pt x="1" y="512"/>
                  </a:lnTo>
                  <a:lnTo>
                    <a:pt x="0" y="511"/>
                  </a:lnTo>
                  <a:lnTo>
                    <a:pt x="0" y="510"/>
                  </a:lnTo>
                  <a:lnTo>
                    <a:pt x="0" y="505"/>
                  </a:lnTo>
                  <a:lnTo>
                    <a:pt x="1" y="505"/>
                  </a:lnTo>
                  <a:lnTo>
                    <a:pt x="1" y="506"/>
                  </a:lnTo>
                  <a:lnTo>
                    <a:pt x="2" y="506"/>
                  </a:lnTo>
                  <a:lnTo>
                    <a:pt x="2" y="505"/>
                  </a:lnTo>
                  <a:lnTo>
                    <a:pt x="4" y="505"/>
                  </a:lnTo>
                  <a:lnTo>
                    <a:pt x="4" y="506"/>
                  </a:lnTo>
                  <a:close/>
                  <a:moveTo>
                    <a:pt x="3" y="504"/>
                  </a:moveTo>
                  <a:lnTo>
                    <a:pt x="3" y="505"/>
                  </a:lnTo>
                  <a:lnTo>
                    <a:pt x="2" y="504"/>
                  </a:lnTo>
                  <a:lnTo>
                    <a:pt x="1" y="504"/>
                  </a:lnTo>
                  <a:lnTo>
                    <a:pt x="2" y="503"/>
                  </a:lnTo>
                  <a:lnTo>
                    <a:pt x="3" y="502"/>
                  </a:lnTo>
                  <a:lnTo>
                    <a:pt x="3" y="503"/>
                  </a:lnTo>
                  <a:lnTo>
                    <a:pt x="4" y="504"/>
                  </a:lnTo>
                  <a:lnTo>
                    <a:pt x="3" y="504"/>
                  </a:lnTo>
                  <a:close/>
                  <a:moveTo>
                    <a:pt x="9" y="502"/>
                  </a:moveTo>
                  <a:lnTo>
                    <a:pt x="8" y="502"/>
                  </a:lnTo>
                  <a:lnTo>
                    <a:pt x="8" y="501"/>
                  </a:lnTo>
                  <a:lnTo>
                    <a:pt x="9" y="501"/>
                  </a:lnTo>
                  <a:lnTo>
                    <a:pt x="9" y="502"/>
                  </a:lnTo>
                  <a:close/>
                  <a:moveTo>
                    <a:pt x="13" y="495"/>
                  </a:moveTo>
                  <a:lnTo>
                    <a:pt x="15" y="496"/>
                  </a:lnTo>
                  <a:lnTo>
                    <a:pt x="15" y="497"/>
                  </a:lnTo>
                  <a:lnTo>
                    <a:pt x="15" y="498"/>
                  </a:lnTo>
                  <a:lnTo>
                    <a:pt x="15" y="499"/>
                  </a:lnTo>
                  <a:lnTo>
                    <a:pt x="13" y="501"/>
                  </a:lnTo>
                  <a:lnTo>
                    <a:pt x="13" y="499"/>
                  </a:lnTo>
                  <a:lnTo>
                    <a:pt x="12" y="501"/>
                  </a:lnTo>
                  <a:lnTo>
                    <a:pt x="12" y="499"/>
                  </a:lnTo>
                  <a:lnTo>
                    <a:pt x="12" y="498"/>
                  </a:lnTo>
                  <a:lnTo>
                    <a:pt x="11" y="497"/>
                  </a:lnTo>
                  <a:lnTo>
                    <a:pt x="12" y="497"/>
                  </a:lnTo>
                  <a:lnTo>
                    <a:pt x="12" y="496"/>
                  </a:lnTo>
                  <a:lnTo>
                    <a:pt x="12" y="495"/>
                  </a:lnTo>
                  <a:lnTo>
                    <a:pt x="13" y="495"/>
                  </a:lnTo>
                  <a:close/>
                  <a:moveTo>
                    <a:pt x="10" y="495"/>
                  </a:moveTo>
                  <a:lnTo>
                    <a:pt x="11" y="496"/>
                  </a:lnTo>
                  <a:lnTo>
                    <a:pt x="11" y="495"/>
                  </a:lnTo>
                  <a:lnTo>
                    <a:pt x="11" y="496"/>
                  </a:lnTo>
                  <a:lnTo>
                    <a:pt x="11" y="497"/>
                  </a:lnTo>
                  <a:lnTo>
                    <a:pt x="10" y="497"/>
                  </a:lnTo>
                  <a:lnTo>
                    <a:pt x="9" y="497"/>
                  </a:lnTo>
                  <a:lnTo>
                    <a:pt x="9" y="496"/>
                  </a:lnTo>
                  <a:lnTo>
                    <a:pt x="11" y="495"/>
                  </a:lnTo>
                  <a:lnTo>
                    <a:pt x="10" y="495"/>
                  </a:lnTo>
                  <a:close/>
                  <a:moveTo>
                    <a:pt x="112" y="473"/>
                  </a:moveTo>
                  <a:lnTo>
                    <a:pt x="112" y="474"/>
                  </a:lnTo>
                  <a:lnTo>
                    <a:pt x="112" y="473"/>
                  </a:lnTo>
                  <a:close/>
                  <a:moveTo>
                    <a:pt x="291" y="466"/>
                  </a:moveTo>
                  <a:lnTo>
                    <a:pt x="290" y="466"/>
                  </a:lnTo>
                  <a:lnTo>
                    <a:pt x="287" y="465"/>
                  </a:lnTo>
                  <a:lnTo>
                    <a:pt x="286" y="464"/>
                  </a:lnTo>
                  <a:lnTo>
                    <a:pt x="286" y="463"/>
                  </a:lnTo>
                  <a:lnTo>
                    <a:pt x="286" y="461"/>
                  </a:lnTo>
                  <a:lnTo>
                    <a:pt x="287" y="461"/>
                  </a:lnTo>
                  <a:lnTo>
                    <a:pt x="288" y="460"/>
                  </a:lnTo>
                  <a:lnTo>
                    <a:pt x="290" y="461"/>
                  </a:lnTo>
                  <a:lnTo>
                    <a:pt x="291" y="462"/>
                  </a:lnTo>
                  <a:lnTo>
                    <a:pt x="292" y="462"/>
                  </a:lnTo>
                  <a:lnTo>
                    <a:pt x="292" y="463"/>
                  </a:lnTo>
                  <a:lnTo>
                    <a:pt x="292" y="464"/>
                  </a:lnTo>
                  <a:lnTo>
                    <a:pt x="292" y="465"/>
                  </a:lnTo>
                  <a:lnTo>
                    <a:pt x="292" y="466"/>
                  </a:lnTo>
                  <a:lnTo>
                    <a:pt x="291" y="466"/>
                  </a:lnTo>
                  <a:close/>
                  <a:moveTo>
                    <a:pt x="251" y="461"/>
                  </a:moveTo>
                  <a:lnTo>
                    <a:pt x="251" y="462"/>
                  </a:lnTo>
                  <a:lnTo>
                    <a:pt x="250" y="462"/>
                  </a:lnTo>
                  <a:lnTo>
                    <a:pt x="250" y="463"/>
                  </a:lnTo>
                  <a:lnTo>
                    <a:pt x="251" y="463"/>
                  </a:lnTo>
                  <a:lnTo>
                    <a:pt x="251" y="464"/>
                  </a:lnTo>
                  <a:lnTo>
                    <a:pt x="252" y="464"/>
                  </a:lnTo>
                  <a:lnTo>
                    <a:pt x="251" y="464"/>
                  </a:lnTo>
                  <a:lnTo>
                    <a:pt x="251" y="465"/>
                  </a:lnTo>
                  <a:lnTo>
                    <a:pt x="250" y="465"/>
                  </a:lnTo>
                  <a:lnTo>
                    <a:pt x="249" y="465"/>
                  </a:lnTo>
                  <a:lnTo>
                    <a:pt x="248" y="465"/>
                  </a:lnTo>
                  <a:lnTo>
                    <a:pt x="247" y="465"/>
                  </a:lnTo>
                  <a:lnTo>
                    <a:pt x="245" y="465"/>
                  </a:lnTo>
                  <a:lnTo>
                    <a:pt x="243" y="463"/>
                  </a:lnTo>
                  <a:lnTo>
                    <a:pt x="242" y="463"/>
                  </a:lnTo>
                  <a:lnTo>
                    <a:pt x="242" y="462"/>
                  </a:lnTo>
                  <a:lnTo>
                    <a:pt x="243" y="461"/>
                  </a:lnTo>
                  <a:lnTo>
                    <a:pt x="244" y="462"/>
                  </a:lnTo>
                  <a:lnTo>
                    <a:pt x="245" y="462"/>
                  </a:lnTo>
                  <a:lnTo>
                    <a:pt x="245" y="461"/>
                  </a:lnTo>
                  <a:lnTo>
                    <a:pt x="247" y="460"/>
                  </a:lnTo>
                  <a:lnTo>
                    <a:pt x="248" y="460"/>
                  </a:lnTo>
                  <a:lnTo>
                    <a:pt x="248" y="459"/>
                  </a:lnTo>
                  <a:lnTo>
                    <a:pt x="249" y="459"/>
                  </a:lnTo>
                  <a:lnTo>
                    <a:pt x="250" y="460"/>
                  </a:lnTo>
                  <a:lnTo>
                    <a:pt x="250" y="461"/>
                  </a:lnTo>
                  <a:lnTo>
                    <a:pt x="251" y="461"/>
                  </a:lnTo>
                  <a:close/>
                  <a:moveTo>
                    <a:pt x="254" y="448"/>
                  </a:moveTo>
                  <a:lnTo>
                    <a:pt x="253" y="448"/>
                  </a:lnTo>
                  <a:lnTo>
                    <a:pt x="252" y="448"/>
                  </a:lnTo>
                  <a:lnTo>
                    <a:pt x="252" y="447"/>
                  </a:lnTo>
                  <a:lnTo>
                    <a:pt x="253" y="447"/>
                  </a:lnTo>
                  <a:lnTo>
                    <a:pt x="253" y="446"/>
                  </a:lnTo>
                  <a:lnTo>
                    <a:pt x="254" y="446"/>
                  </a:lnTo>
                  <a:lnTo>
                    <a:pt x="256" y="445"/>
                  </a:lnTo>
                  <a:lnTo>
                    <a:pt x="257" y="446"/>
                  </a:lnTo>
                  <a:lnTo>
                    <a:pt x="257" y="447"/>
                  </a:lnTo>
                  <a:lnTo>
                    <a:pt x="254" y="448"/>
                  </a:lnTo>
                  <a:close/>
                  <a:moveTo>
                    <a:pt x="158" y="447"/>
                  </a:moveTo>
                  <a:lnTo>
                    <a:pt x="158" y="448"/>
                  </a:lnTo>
                  <a:lnTo>
                    <a:pt x="158" y="447"/>
                  </a:lnTo>
                  <a:lnTo>
                    <a:pt x="159" y="446"/>
                  </a:lnTo>
                  <a:lnTo>
                    <a:pt x="161" y="445"/>
                  </a:lnTo>
                  <a:lnTo>
                    <a:pt x="161" y="446"/>
                  </a:lnTo>
                  <a:lnTo>
                    <a:pt x="159" y="446"/>
                  </a:lnTo>
                  <a:lnTo>
                    <a:pt x="161" y="446"/>
                  </a:lnTo>
                  <a:lnTo>
                    <a:pt x="159" y="447"/>
                  </a:lnTo>
                  <a:lnTo>
                    <a:pt x="158" y="447"/>
                  </a:lnTo>
                  <a:close/>
                  <a:moveTo>
                    <a:pt x="335" y="441"/>
                  </a:moveTo>
                  <a:lnTo>
                    <a:pt x="336" y="441"/>
                  </a:lnTo>
                  <a:lnTo>
                    <a:pt x="336" y="443"/>
                  </a:lnTo>
                  <a:lnTo>
                    <a:pt x="336" y="444"/>
                  </a:lnTo>
                  <a:lnTo>
                    <a:pt x="336" y="445"/>
                  </a:lnTo>
                  <a:lnTo>
                    <a:pt x="336" y="446"/>
                  </a:lnTo>
                  <a:lnTo>
                    <a:pt x="336" y="447"/>
                  </a:lnTo>
                  <a:lnTo>
                    <a:pt x="336" y="448"/>
                  </a:lnTo>
                  <a:lnTo>
                    <a:pt x="335" y="448"/>
                  </a:lnTo>
                  <a:lnTo>
                    <a:pt x="335" y="447"/>
                  </a:lnTo>
                  <a:lnTo>
                    <a:pt x="334" y="447"/>
                  </a:lnTo>
                  <a:lnTo>
                    <a:pt x="334" y="446"/>
                  </a:lnTo>
                  <a:lnTo>
                    <a:pt x="334" y="445"/>
                  </a:lnTo>
                  <a:lnTo>
                    <a:pt x="334" y="444"/>
                  </a:lnTo>
                  <a:lnTo>
                    <a:pt x="334" y="443"/>
                  </a:lnTo>
                  <a:lnTo>
                    <a:pt x="334" y="441"/>
                  </a:lnTo>
                  <a:lnTo>
                    <a:pt x="334" y="440"/>
                  </a:lnTo>
                  <a:lnTo>
                    <a:pt x="335" y="440"/>
                  </a:lnTo>
                  <a:lnTo>
                    <a:pt x="335" y="441"/>
                  </a:lnTo>
                  <a:close/>
                  <a:moveTo>
                    <a:pt x="323" y="446"/>
                  </a:moveTo>
                  <a:lnTo>
                    <a:pt x="325" y="447"/>
                  </a:lnTo>
                  <a:lnTo>
                    <a:pt x="326" y="447"/>
                  </a:lnTo>
                  <a:lnTo>
                    <a:pt x="326" y="448"/>
                  </a:lnTo>
                  <a:lnTo>
                    <a:pt x="327" y="448"/>
                  </a:lnTo>
                  <a:lnTo>
                    <a:pt x="328" y="448"/>
                  </a:lnTo>
                  <a:lnTo>
                    <a:pt x="329" y="449"/>
                  </a:lnTo>
                  <a:lnTo>
                    <a:pt x="330" y="449"/>
                  </a:lnTo>
                  <a:lnTo>
                    <a:pt x="331" y="449"/>
                  </a:lnTo>
                  <a:lnTo>
                    <a:pt x="333" y="451"/>
                  </a:lnTo>
                  <a:lnTo>
                    <a:pt x="334" y="451"/>
                  </a:lnTo>
                  <a:lnTo>
                    <a:pt x="334" y="452"/>
                  </a:lnTo>
                  <a:lnTo>
                    <a:pt x="335" y="452"/>
                  </a:lnTo>
                  <a:lnTo>
                    <a:pt x="335" y="453"/>
                  </a:lnTo>
                  <a:lnTo>
                    <a:pt x="335" y="452"/>
                  </a:lnTo>
                  <a:lnTo>
                    <a:pt x="336" y="452"/>
                  </a:lnTo>
                  <a:lnTo>
                    <a:pt x="335" y="453"/>
                  </a:lnTo>
                  <a:lnTo>
                    <a:pt x="334" y="454"/>
                  </a:lnTo>
                  <a:lnTo>
                    <a:pt x="334" y="455"/>
                  </a:lnTo>
                  <a:lnTo>
                    <a:pt x="335" y="455"/>
                  </a:lnTo>
                  <a:lnTo>
                    <a:pt x="336" y="455"/>
                  </a:lnTo>
                  <a:lnTo>
                    <a:pt x="336" y="456"/>
                  </a:lnTo>
                  <a:lnTo>
                    <a:pt x="336" y="457"/>
                  </a:lnTo>
                  <a:lnTo>
                    <a:pt x="337" y="459"/>
                  </a:lnTo>
                  <a:lnTo>
                    <a:pt x="338" y="461"/>
                  </a:lnTo>
                  <a:lnTo>
                    <a:pt x="339" y="461"/>
                  </a:lnTo>
                  <a:lnTo>
                    <a:pt x="340" y="460"/>
                  </a:lnTo>
                  <a:lnTo>
                    <a:pt x="342" y="460"/>
                  </a:lnTo>
                  <a:lnTo>
                    <a:pt x="343" y="459"/>
                  </a:lnTo>
                  <a:lnTo>
                    <a:pt x="344" y="457"/>
                  </a:lnTo>
                  <a:lnTo>
                    <a:pt x="345" y="459"/>
                  </a:lnTo>
                  <a:lnTo>
                    <a:pt x="345" y="460"/>
                  </a:lnTo>
                  <a:lnTo>
                    <a:pt x="344" y="461"/>
                  </a:lnTo>
                  <a:lnTo>
                    <a:pt x="344" y="462"/>
                  </a:lnTo>
                  <a:lnTo>
                    <a:pt x="344" y="463"/>
                  </a:lnTo>
                  <a:lnTo>
                    <a:pt x="344" y="464"/>
                  </a:lnTo>
                  <a:lnTo>
                    <a:pt x="343" y="466"/>
                  </a:lnTo>
                  <a:lnTo>
                    <a:pt x="344" y="466"/>
                  </a:lnTo>
                  <a:lnTo>
                    <a:pt x="345" y="466"/>
                  </a:lnTo>
                  <a:lnTo>
                    <a:pt x="345" y="468"/>
                  </a:lnTo>
                  <a:lnTo>
                    <a:pt x="345" y="469"/>
                  </a:lnTo>
                  <a:lnTo>
                    <a:pt x="348" y="471"/>
                  </a:lnTo>
                  <a:lnTo>
                    <a:pt x="348" y="472"/>
                  </a:lnTo>
                  <a:lnTo>
                    <a:pt x="348" y="474"/>
                  </a:lnTo>
                  <a:lnTo>
                    <a:pt x="349" y="476"/>
                  </a:lnTo>
                  <a:lnTo>
                    <a:pt x="348" y="476"/>
                  </a:lnTo>
                  <a:lnTo>
                    <a:pt x="348" y="477"/>
                  </a:lnTo>
                  <a:lnTo>
                    <a:pt x="348" y="478"/>
                  </a:lnTo>
                  <a:lnTo>
                    <a:pt x="347" y="478"/>
                  </a:lnTo>
                  <a:lnTo>
                    <a:pt x="347" y="479"/>
                  </a:lnTo>
                  <a:lnTo>
                    <a:pt x="345" y="480"/>
                  </a:lnTo>
                  <a:lnTo>
                    <a:pt x="346" y="481"/>
                  </a:lnTo>
                  <a:lnTo>
                    <a:pt x="345" y="481"/>
                  </a:lnTo>
                  <a:lnTo>
                    <a:pt x="344" y="481"/>
                  </a:lnTo>
                  <a:lnTo>
                    <a:pt x="343" y="482"/>
                  </a:lnTo>
                  <a:lnTo>
                    <a:pt x="342" y="482"/>
                  </a:lnTo>
                  <a:lnTo>
                    <a:pt x="340" y="483"/>
                  </a:lnTo>
                  <a:lnTo>
                    <a:pt x="340" y="485"/>
                  </a:lnTo>
                  <a:lnTo>
                    <a:pt x="342" y="486"/>
                  </a:lnTo>
                  <a:lnTo>
                    <a:pt x="342" y="487"/>
                  </a:lnTo>
                  <a:lnTo>
                    <a:pt x="343" y="487"/>
                  </a:lnTo>
                  <a:lnTo>
                    <a:pt x="343" y="488"/>
                  </a:lnTo>
                  <a:lnTo>
                    <a:pt x="344" y="487"/>
                  </a:lnTo>
                  <a:lnTo>
                    <a:pt x="345" y="488"/>
                  </a:lnTo>
                  <a:lnTo>
                    <a:pt x="345" y="487"/>
                  </a:lnTo>
                  <a:lnTo>
                    <a:pt x="344" y="487"/>
                  </a:lnTo>
                  <a:lnTo>
                    <a:pt x="345" y="487"/>
                  </a:lnTo>
                  <a:lnTo>
                    <a:pt x="346" y="487"/>
                  </a:lnTo>
                  <a:lnTo>
                    <a:pt x="347" y="487"/>
                  </a:lnTo>
                  <a:lnTo>
                    <a:pt x="349" y="487"/>
                  </a:lnTo>
                  <a:lnTo>
                    <a:pt x="351" y="487"/>
                  </a:lnTo>
                  <a:lnTo>
                    <a:pt x="351" y="488"/>
                  </a:lnTo>
                  <a:lnTo>
                    <a:pt x="352" y="488"/>
                  </a:lnTo>
                  <a:lnTo>
                    <a:pt x="352" y="489"/>
                  </a:lnTo>
                  <a:lnTo>
                    <a:pt x="352" y="490"/>
                  </a:lnTo>
                  <a:lnTo>
                    <a:pt x="351" y="489"/>
                  </a:lnTo>
                  <a:lnTo>
                    <a:pt x="351" y="490"/>
                  </a:lnTo>
                  <a:lnTo>
                    <a:pt x="349" y="491"/>
                  </a:lnTo>
                  <a:lnTo>
                    <a:pt x="351" y="491"/>
                  </a:lnTo>
                  <a:lnTo>
                    <a:pt x="351" y="493"/>
                  </a:lnTo>
                  <a:lnTo>
                    <a:pt x="349" y="494"/>
                  </a:lnTo>
                  <a:lnTo>
                    <a:pt x="348" y="494"/>
                  </a:lnTo>
                  <a:lnTo>
                    <a:pt x="349" y="495"/>
                  </a:lnTo>
                  <a:lnTo>
                    <a:pt x="349" y="496"/>
                  </a:lnTo>
                  <a:lnTo>
                    <a:pt x="351" y="496"/>
                  </a:lnTo>
                  <a:lnTo>
                    <a:pt x="351" y="497"/>
                  </a:lnTo>
                  <a:lnTo>
                    <a:pt x="349" y="498"/>
                  </a:lnTo>
                  <a:lnTo>
                    <a:pt x="349" y="499"/>
                  </a:lnTo>
                  <a:lnTo>
                    <a:pt x="349" y="501"/>
                  </a:lnTo>
                  <a:lnTo>
                    <a:pt x="351" y="501"/>
                  </a:lnTo>
                  <a:lnTo>
                    <a:pt x="351" y="499"/>
                  </a:lnTo>
                  <a:lnTo>
                    <a:pt x="352" y="499"/>
                  </a:lnTo>
                  <a:lnTo>
                    <a:pt x="354" y="498"/>
                  </a:lnTo>
                  <a:lnTo>
                    <a:pt x="353" y="502"/>
                  </a:lnTo>
                  <a:lnTo>
                    <a:pt x="353" y="503"/>
                  </a:lnTo>
                  <a:lnTo>
                    <a:pt x="354" y="504"/>
                  </a:lnTo>
                  <a:lnTo>
                    <a:pt x="353" y="504"/>
                  </a:lnTo>
                  <a:lnTo>
                    <a:pt x="353" y="505"/>
                  </a:lnTo>
                  <a:lnTo>
                    <a:pt x="353" y="507"/>
                  </a:lnTo>
                  <a:lnTo>
                    <a:pt x="353" y="508"/>
                  </a:lnTo>
                  <a:lnTo>
                    <a:pt x="351" y="510"/>
                  </a:lnTo>
                  <a:lnTo>
                    <a:pt x="351" y="511"/>
                  </a:lnTo>
                  <a:lnTo>
                    <a:pt x="351" y="512"/>
                  </a:lnTo>
                  <a:lnTo>
                    <a:pt x="351" y="513"/>
                  </a:lnTo>
                  <a:lnTo>
                    <a:pt x="352" y="514"/>
                  </a:lnTo>
                  <a:lnTo>
                    <a:pt x="353" y="515"/>
                  </a:lnTo>
                  <a:lnTo>
                    <a:pt x="354" y="515"/>
                  </a:lnTo>
                  <a:lnTo>
                    <a:pt x="354" y="516"/>
                  </a:lnTo>
                  <a:lnTo>
                    <a:pt x="355" y="518"/>
                  </a:lnTo>
                  <a:lnTo>
                    <a:pt x="357" y="518"/>
                  </a:lnTo>
                  <a:lnTo>
                    <a:pt x="359" y="518"/>
                  </a:lnTo>
                  <a:lnTo>
                    <a:pt x="357" y="519"/>
                  </a:lnTo>
                  <a:lnTo>
                    <a:pt x="357" y="520"/>
                  </a:lnTo>
                  <a:lnTo>
                    <a:pt x="357" y="521"/>
                  </a:lnTo>
                  <a:lnTo>
                    <a:pt x="357" y="522"/>
                  </a:lnTo>
                  <a:lnTo>
                    <a:pt x="359" y="524"/>
                  </a:lnTo>
                  <a:lnTo>
                    <a:pt x="359" y="526"/>
                  </a:lnTo>
                  <a:lnTo>
                    <a:pt x="359" y="527"/>
                  </a:lnTo>
                  <a:lnTo>
                    <a:pt x="359" y="528"/>
                  </a:lnTo>
                  <a:lnTo>
                    <a:pt x="359" y="529"/>
                  </a:lnTo>
                  <a:lnTo>
                    <a:pt x="357" y="529"/>
                  </a:lnTo>
                  <a:lnTo>
                    <a:pt x="357" y="530"/>
                  </a:lnTo>
                  <a:lnTo>
                    <a:pt x="359" y="530"/>
                  </a:lnTo>
                  <a:lnTo>
                    <a:pt x="359" y="531"/>
                  </a:lnTo>
                  <a:lnTo>
                    <a:pt x="359" y="533"/>
                  </a:lnTo>
                  <a:lnTo>
                    <a:pt x="357" y="533"/>
                  </a:lnTo>
                  <a:lnTo>
                    <a:pt x="360" y="535"/>
                  </a:lnTo>
                  <a:lnTo>
                    <a:pt x="360" y="536"/>
                  </a:lnTo>
                  <a:lnTo>
                    <a:pt x="359" y="537"/>
                  </a:lnTo>
                  <a:lnTo>
                    <a:pt x="357" y="537"/>
                  </a:lnTo>
                  <a:lnTo>
                    <a:pt x="357" y="538"/>
                  </a:lnTo>
                  <a:lnTo>
                    <a:pt x="356" y="540"/>
                  </a:lnTo>
                  <a:lnTo>
                    <a:pt x="355" y="541"/>
                  </a:lnTo>
                  <a:lnTo>
                    <a:pt x="354" y="543"/>
                  </a:lnTo>
                  <a:lnTo>
                    <a:pt x="354" y="544"/>
                  </a:lnTo>
                  <a:lnTo>
                    <a:pt x="354" y="545"/>
                  </a:lnTo>
                  <a:lnTo>
                    <a:pt x="353" y="546"/>
                  </a:lnTo>
                  <a:lnTo>
                    <a:pt x="352" y="546"/>
                  </a:lnTo>
                  <a:lnTo>
                    <a:pt x="351" y="546"/>
                  </a:lnTo>
                  <a:lnTo>
                    <a:pt x="349" y="545"/>
                  </a:lnTo>
                  <a:lnTo>
                    <a:pt x="348" y="546"/>
                  </a:lnTo>
                  <a:lnTo>
                    <a:pt x="348" y="547"/>
                  </a:lnTo>
                  <a:lnTo>
                    <a:pt x="347" y="548"/>
                  </a:lnTo>
                  <a:lnTo>
                    <a:pt x="347" y="549"/>
                  </a:lnTo>
                  <a:lnTo>
                    <a:pt x="348" y="549"/>
                  </a:lnTo>
                  <a:lnTo>
                    <a:pt x="348" y="551"/>
                  </a:lnTo>
                  <a:lnTo>
                    <a:pt x="349" y="551"/>
                  </a:lnTo>
                  <a:lnTo>
                    <a:pt x="349" y="552"/>
                  </a:lnTo>
                  <a:lnTo>
                    <a:pt x="349" y="553"/>
                  </a:lnTo>
                  <a:lnTo>
                    <a:pt x="348" y="553"/>
                  </a:lnTo>
                  <a:lnTo>
                    <a:pt x="347" y="552"/>
                  </a:lnTo>
                  <a:lnTo>
                    <a:pt x="346" y="549"/>
                  </a:lnTo>
                  <a:lnTo>
                    <a:pt x="345" y="548"/>
                  </a:lnTo>
                  <a:lnTo>
                    <a:pt x="344" y="547"/>
                  </a:lnTo>
                  <a:lnTo>
                    <a:pt x="344" y="548"/>
                  </a:lnTo>
                  <a:lnTo>
                    <a:pt x="344" y="549"/>
                  </a:lnTo>
                  <a:lnTo>
                    <a:pt x="343" y="549"/>
                  </a:lnTo>
                  <a:lnTo>
                    <a:pt x="343" y="548"/>
                  </a:lnTo>
                  <a:lnTo>
                    <a:pt x="343" y="549"/>
                  </a:lnTo>
                  <a:lnTo>
                    <a:pt x="343" y="551"/>
                  </a:lnTo>
                  <a:lnTo>
                    <a:pt x="344" y="551"/>
                  </a:lnTo>
                  <a:lnTo>
                    <a:pt x="344" y="553"/>
                  </a:lnTo>
                  <a:lnTo>
                    <a:pt x="345" y="553"/>
                  </a:lnTo>
                  <a:lnTo>
                    <a:pt x="345" y="554"/>
                  </a:lnTo>
                  <a:lnTo>
                    <a:pt x="346" y="554"/>
                  </a:lnTo>
                  <a:lnTo>
                    <a:pt x="346" y="555"/>
                  </a:lnTo>
                  <a:lnTo>
                    <a:pt x="345" y="556"/>
                  </a:lnTo>
                  <a:lnTo>
                    <a:pt x="345" y="560"/>
                  </a:lnTo>
                  <a:lnTo>
                    <a:pt x="345" y="565"/>
                  </a:lnTo>
                  <a:lnTo>
                    <a:pt x="344" y="568"/>
                  </a:lnTo>
                  <a:lnTo>
                    <a:pt x="344" y="571"/>
                  </a:lnTo>
                  <a:lnTo>
                    <a:pt x="344" y="572"/>
                  </a:lnTo>
                  <a:lnTo>
                    <a:pt x="343" y="571"/>
                  </a:lnTo>
                  <a:lnTo>
                    <a:pt x="343" y="570"/>
                  </a:lnTo>
                  <a:lnTo>
                    <a:pt x="343" y="569"/>
                  </a:lnTo>
                  <a:lnTo>
                    <a:pt x="342" y="568"/>
                  </a:lnTo>
                  <a:lnTo>
                    <a:pt x="342" y="566"/>
                  </a:lnTo>
                  <a:lnTo>
                    <a:pt x="340" y="564"/>
                  </a:lnTo>
                  <a:lnTo>
                    <a:pt x="340" y="563"/>
                  </a:lnTo>
                  <a:lnTo>
                    <a:pt x="339" y="558"/>
                  </a:lnTo>
                  <a:lnTo>
                    <a:pt x="339" y="557"/>
                  </a:lnTo>
                  <a:lnTo>
                    <a:pt x="340" y="555"/>
                  </a:lnTo>
                  <a:lnTo>
                    <a:pt x="339" y="553"/>
                  </a:lnTo>
                  <a:lnTo>
                    <a:pt x="339" y="552"/>
                  </a:lnTo>
                  <a:lnTo>
                    <a:pt x="339" y="551"/>
                  </a:lnTo>
                  <a:lnTo>
                    <a:pt x="338" y="551"/>
                  </a:lnTo>
                  <a:lnTo>
                    <a:pt x="337" y="551"/>
                  </a:lnTo>
                  <a:lnTo>
                    <a:pt x="336" y="548"/>
                  </a:lnTo>
                  <a:lnTo>
                    <a:pt x="336" y="547"/>
                  </a:lnTo>
                  <a:lnTo>
                    <a:pt x="336" y="546"/>
                  </a:lnTo>
                  <a:lnTo>
                    <a:pt x="336" y="545"/>
                  </a:lnTo>
                  <a:lnTo>
                    <a:pt x="336" y="544"/>
                  </a:lnTo>
                  <a:lnTo>
                    <a:pt x="334" y="541"/>
                  </a:lnTo>
                  <a:lnTo>
                    <a:pt x="333" y="541"/>
                  </a:lnTo>
                  <a:lnTo>
                    <a:pt x="333" y="540"/>
                  </a:lnTo>
                  <a:lnTo>
                    <a:pt x="333" y="539"/>
                  </a:lnTo>
                  <a:lnTo>
                    <a:pt x="331" y="536"/>
                  </a:lnTo>
                  <a:lnTo>
                    <a:pt x="331" y="533"/>
                  </a:lnTo>
                  <a:lnTo>
                    <a:pt x="331" y="532"/>
                  </a:lnTo>
                  <a:lnTo>
                    <a:pt x="330" y="532"/>
                  </a:lnTo>
                  <a:lnTo>
                    <a:pt x="330" y="531"/>
                  </a:lnTo>
                  <a:lnTo>
                    <a:pt x="329" y="532"/>
                  </a:lnTo>
                  <a:lnTo>
                    <a:pt x="327" y="533"/>
                  </a:lnTo>
                  <a:lnTo>
                    <a:pt x="325" y="535"/>
                  </a:lnTo>
                  <a:lnTo>
                    <a:pt x="325" y="536"/>
                  </a:lnTo>
                  <a:lnTo>
                    <a:pt x="323" y="536"/>
                  </a:lnTo>
                  <a:lnTo>
                    <a:pt x="323" y="537"/>
                  </a:lnTo>
                  <a:lnTo>
                    <a:pt x="323" y="539"/>
                  </a:lnTo>
                  <a:lnTo>
                    <a:pt x="323" y="540"/>
                  </a:lnTo>
                  <a:lnTo>
                    <a:pt x="323" y="541"/>
                  </a:lnTo>
                  <a:lnTo>
                    <a:pt x="321" y="543"/>
                  </a:lnTo>
                  <a:lnTo>
                    <a:pt x="320" y="544"/>
                  </a:lnTo>
                  <a:lnTo>
                    <a:pt x="319" y="544"/>
                  </a:lnTo>
                  <a:lnTo>
                    <a:pt x="318" y="545"/>
                  </a:lnTo>
                  <a:lnTo>
                    <a:pt x="318" y="546"/>
                  </a:lnTo>
                  <a:lnTo>
                    <a:pt x="317" y="547"/>
                  </a:lnTo>
                  <a:lnTo>
                    <a:pt x="317" y="548"/>
                  </a:lnTo>
                  <a:lnTo>
                    <a:pt x="316" y="551"/>
                  </a:lnTo>
                  <a:lnTo>
                    <a:pt x="314" y="552"/>
                  </a:lnTo>
                  <a:lnTo>
                    <a:pt x="313" y="554"/>
                  </a:lnTo>
                  <a:lnTo>
                    <a:pt x="313" y="555"/>
                  </a:lnTo>
                  <a:lnTo>
                    <a:pt x="313" y="557"/>
                  </a:lnTo>
                  <a:lnTo>
                    <a:pt x="313" y="558"/>
                  </a:lnTo>
                  <a:lnTo>
                    <a:pt x="314" y="560"/>
                  </a:lnTo>
                  <a:lnTo>
                    <a:pt x="314" y="561"/>
                  </a:lnTo>
                  <a:lnTo>
                    <a:pt x="316" y="561"/>
                  </a:lnTo>
                  <a:lnTo>
                    <a:pt x="316" y="560"/>
                  </a:lnTo>
                  <a:lnTo>
                    <a:pt x="317" y="561"/>
                  </a:lnTo>
                  <a:lnTo>
                    <a:pt x="318" y="562"/>
                  </a:lnTo>
                  <a:lnTo>
                    <a:pt x="319" y="563"/>
                  </a:lnTo>
                  <a:lnTo>
                    <a:pt x="320" y="563"/>
                  </a:lnTo>
                  <a:lnTo>
                    <a:pt x="321" y="564"/>
                  </a:lnTo>
                  <a:lnTo>
                    <a:pt x="321" y="566"/>
                  </a:lnTo>
                  <a:lnTo>
                    <a:pt x="322" y="569"/>
                  </a:lnTo>
                  <a:lnTo>
                    <a:pt x="323" y="570"/>
                  </a:lnTo>
                  <a:lnTo>
                    <a:pt x="323" y="571"/>
                  </a:lnTo>
                  <a:lnTo>
                    <a:pt x="323" y="572"/>
                  </a:lnTo>
                  <a:lnTo>
                    <a:pt x="326" y="577"/>
                  </a:lnTo>
                  <a:lnTo>
                    <a:pt x="326" y="578"/>
                  </a:lnTo>
                  <a:lnTo>
                    <a:pt x="326" y="579"/>
                  </a:lnTo>
                  <a:lnTo>
                    <a:pt x="325" y="580"/>
                  </a:lnTo>
                  <a:lnTo>
                    <a:pt x="326" y="581"/>
                  </a:lnTo>
                  <a:lnTo>
                    <a:pt x="325" y="581"/>
                  </a:lnTo>
                  <a:lnTo>
                    <a:pt x="325" y="582"/>
                  </a:lnTo>
                  <a:lnTo>
                    <a:pt x="325" y="585"/>
                  </a:lnTo>
                  <a:lnTo>
                    <a:pt x="321" y="588"/>
                  </a:lnTo>
                  <a:lnTo>
                    <a:pt x="318" y="593"/>
                  </a:lnTo>
                  <a:lnTo>
                    <a:pt x="316" y="597"/>
                  </a:lnTo>
                  <a:lnTo>
                    <a:pt x="314" y="598"/>
                  </a:lnTo>
                  <a:lnTo>
                    <a:pt x="313" y="598"/>
                  </a:lnTo>
                  <a:lnTo>
                    <a:pt x="311" y="598"/>
                  </a:lnTo>
                  <a:lnTo>
                    <a:pt x="310" y="595"/>
                  </a:lnTo>
                  <a:lnTo>
                    <a:pt x="310" y="594"/>
                  </a:lnTo>
                  <a:lnTo>
                    <a:pt x="309" y="593"/>
                  </a:lnTo>
                  <a:lnTo>
                    <a:pt x="308" y="593"/>
                  </a:lnTo>
                  <a:lnTo>
                    <a:pt x="308" y="591"/>
                  </a:lnTo>
                  <a:lnTo>
                    <a:pt x="306" y="591"/>
                  </a:lnTo>
                  <a:lnTo>
                    <a:pt x="306" y="590"/>
                  </a:lnTo>
                  <a:lnTo>
                    <a:pt x="306" y="589"/>
                  </a:lnTo>
                  <a:lnTo>
                    <a:pt x="306" y="588"/>
                  </a:lnTo>
                  <a:lnTo>
                    <a:pt x="306" y="587"/>
                  </a:lnTo>
                  <a:lnTo>
                    <a:pt x="308" y="586"/>
                  </a:lnTo>
                  <a:lnTo>
                    <a:pt x="309" y="585"/>
                  </a:lnTo>
                  <a:lnTo>
                    <a:pt x="310" y="583"/>
                  </a:lnTo>
                  <a:lnTo>
                    <a:pt x="310" y="582"/>
                  </a:lnTo>
                  <a:lnTo>
                    <a:pt x="310" y="581"/>
                  </a:lnTo>
                  <a:lnTo>
                    <a:pt x="309" y="580"/>
                  </a:lnTo>
                  <a:lnTo>
                    <a:pt x="309" y="579"/>
                  </a:lnTo>
                  <a:lnTo>
                    <a:pt x="308" y="579"/>
                  </a:lnTo>
                  <a:lnTo>
                    <a:pt x="306" y="579"/>
                  </a:lnTo>
                  <a:lnTo>
                    <a:pt x="305" y="579"/>
                  </a:lnTo>
                  <a:lnTo>
                    <a:pt x="305" y="580"/>
                  </a:lnTo>
                  <a:lnTo>
                    <a:pt x="304" y="581"/>
                  </a:lnTo>
                  <a:lnTo>
                    <a:pt x="303" y="585"/>
                  </a:lnTo>
                  <a:lnTo>
                    <a:pt x="302" y="587"/>
                  </a:lnTo>
                  <a:lnTo>
                    <a:pt x="302" y="588"/>
                  </a:lnTo>
                  <a:lnTo>
                    <a:pt x="301" y="588"/>
                  </a:lnTo>
                  <a:lnTo>
                    <a:pt x="300" y="587"/>
                  </a:lnTo>
                  <a:lnTo>
                    <a:pt x="297" y="588"/>
                  </a:lnTo>
                  <a:lnTo>
                    <a:pt x="293" y="586"/>
                  </a:lnTo>
                  <a:lnTo>
                    <a:pt x="292" y="586"/>
                  </a:lnTo>
                  <a:lnTo>
                    <a:pt x="291" y="585"/>
                  </a:lnTo>
                  <a:lnTo>
                    <a:pt x="290" y="585"/>
                  </a:lnTo>
                  <a:lnTo>
                    <a:pt x="288" y="585"/>
                  </a:lnTo>
                  <a:lnTo>
                    <a:pt x="286" y="583"/>
                  </a:lnTo>
                  <a:lnTo>
                    <a:pt x="285" y="582"/>
                  </a:lnTo>
                  <a:lnTo>
                    <a:pt x="284" y="582"/>
                  </a:lnTo>
                  <a:lnTo>
                    <a:pt x="284" y="581"/>
                  </a:lnTo>
                  <a:lnTo>
                    <a:pt x="283" y="581"/>
                  </a:lnTo>
                  <a:lnTo>
                    <a:pt x="278" y="579"/>
                  </a:lnTo>
                  <a:lnTo>
                    <a:pt x="276" y="578"/>
                  </a:lnTo>
                  <a:lnTo>
                    <a:pt x="271" y="575"/>
                  </a:lnTo>
                  <a:lnTo>
                    <a:pt x="270" y="575"/>
                  </a:lnTo>
                  <a:lnTo>
                    <a:pt x="269" y="574"/>
                  </a:lnTo>
                  <a:lnTo>
                    <a:pt x="269" y="573"/>
                  </a:lnTo>
                  <a:lnTo>
                    <a:pt x="268" y="572"/>
                  </a:lnTo>
                  <a:lnTo>
                    <a:pt x="266" y="569"/>
                  </a:lnTo>
                  <a:lnTo>
                    <a:pt x="265" y="568"/>
                  </a:lnTo>
                  <a:lnTo>
                    <a:pt x="263" y="566"/>
                  </a:lnTo>
                  <a:lnTo>
                    <a:pt x="263" y="564"/>
                  </a:lnTo>
                  <a:lnTo>
                    <a:pt x="263" y="563"/>
                  </a:lnTo>
                  <a:lnTo>
                    <a:pt x="263" y="562"/>
                  </a:lnTo>
                  <a:lnTo>
                    <a:pt x="265" y="562"/>
                  </a:lnTo>
                  <a:lnTo>
                    <a:pt x="263" y="562"/>
                  </a:lnTo>
                  <a:lnTo>
                    <a:pt x="263" y="558"/>
                  </a:lnTo>
                  <a:lnTo>
                    <a:pt x="263" y="557"/>
                  </a:lnTo>
                  <a:lnTo>
                    <a:pt x="263" y="555"/>
                  </a:lnTo>
                  <a:lnTo>
                    <a:pt x="263" y="554"/>
                  </a:lnTo>
                  <a:lnTo>
                    <a:pt x="263" y="553"/>
                  </a:lnTo>
                  <a:lnTo>
                    <a:pt x="262" y="553"/>
                  </a:lnTo>
                  <a:lnTo>
                    <a:pt x="261" y="553"/>
                  </a:lnTo>
                  <a:lnTo>
                    <a:pt x="261" y="552"/>
                  </a:lnTo>
                  <a:lnTo>
                    <a:pt x="261" y="551"/>
                  </a:lnTo>
                  <a:lnTo>
                    <a:pt x="261" y="546"/>
                  </a:lnTo>
                  <a:lnTo>
                    <a:pt x="261" y="545"/>
                  </a:lnTo>
                  <a:lnTo>
                    <a:pt x="263" y="540"/>
                  </a:lnTo>
                  <a:lnTo>
                    <a:pt x="265" y="539"/>
                  </a:lnTo>
                  <a:lnTo>
                    <a:pt x="266" y="539"/>
                  </a:lnTo>
                  <a:lnTo>
                    <a:pt x="267" y="538"/>
                  </a:lnTo>
                  <a:lnTo>
                    <a:pt x="268" y="537"/>
                  </a:lnTo>
                  <a:lnTo>
                    <a:pt x="269" y="537"/>
                  </a:lnTo>
                  <a:lnTo>
                    <a:pt x="269" y="536"/>
                  </a:lnTo>
                  <a:lnTo>
                    <a:pt x="270" y="535"/>
                  </a:lnTo>
                  <a:lnTo>
                    <a:pt x="270" y="533"/>
                  </a:lnTo>
                  <a:lnTo>
                    <a:pt x="270" y="532"/>
                  </a:lnTo>
                  <a:lnTo>
                    <a:pt x="270" y="531"/>
                  </a:lnTo>
                  <a:lnTo>
                    <a:pt x="271" y="530"/>
                  </a:lnTo>
                  <a:lnTo>
                    <a:pt x="270" y="529"/>
                  </a:lnTo>
                  <a:lnTo>
                    <a:pt x="269" y="530"/>
                  </a:lnTo>
                  <a:lnTo>
                    <a:pt x="268" y="529"/>
                  </a:lnTo>
                  <a:lnTo>
                    <a:pt x="268" y="528"/>
                  </a:lnTo>
                  <a:lnTo>
                    <a:pt x="267" y="528"/>
                  </a:lnTo>
                  <a:lnTo>
                    <a:pt x="266" y="524"/>
                  </a:lnTo>
                  <a:lnTo>
                    <a:pt x="265" y="522"/>
                  </a:lnTo>
                  <a:lnTo>
                    <a:pt x="262" y="521"/>
                  </a:lnTo>
                  <a:lnTo>
                    <a:pt x="260" y="520"/>
                  </a:lnTo>
                  <a:lnTo>
                    <a:pt x="259" y="519"/>
                  </a:lnTo>
                  <a:lnTo>
                    <a:pt x="258" y="519"/>
                  </a:lnTo>
                  <a:lnTo>
                    <a:pt x="257" y="519"/>
                  </a:lnTo>
                  <a:lnTo>
                    <a:pt x="256" y="519"/>
                  </a:lnTo>
                  <a:lnTo>
                    <a:pt x="254" y="519"/>
                  </a:lnTo>
                  <a:lnTo>
                    <a:pt x="253" y="518"/>
                  </a:lnTo>
                  <a:lnTo>
                    <a:pt x="252" y="515"/>
                  </a:lnTo>
                  <a:lnTo>
                    <a:pt x="251" y="514"/>
                  </a:lnTo>
                  <a:lnTo>
                    <a:pt x="250" y="514"/>
                  </a:lnTo>
                  <a:lnTo>
                    <a:pt x="249" y="514"/>
                  </a:lnTo>
                  <a:lnTo>
                    <a:pt x="248" y="514"/>
                  </a:lnTo>
                  <a:lnTo>
                    <a:pt x="248" y="513"/>
                  </a:lnTo>
                  <a:lnTo>
                    <a:pt x="247" y="513"/>
                  </a:lnTo>
                  <a:lnTo>
                    <a:pt x="244" y="513"/>
                  </a:lnTo>
                  <a:lnTo>
                    <a:pt x="243" y="514"/>
                  </a:lnTo>
                  <a:lnTo>
                    <a:pt x="242" y="514"/>
                  </a:lnTo>
                  <a:lnTo>
                    <a:pt x="241" y="515"/>
                  </a:lnTo>
                  <a:lnTo>
                    <a:pt x="242" y="516"/>
                  </a:lnTo>
                  <a:lnTo>
                    <a:pt x="242" y="518"/>
                  </a:lnTo>
                  <a:lnTo>
                    <a:pt x="243" y="519"/>
                  </a:lnTo>
                  <a:lnTo>
                    <a:pt x="243" y="520"/>
                  </a:lnTo>
                  <a:lnTo>
                    <a:pt x="243" y="521"/>
                  </a:lnTo>
                  <a:lnTo>
                    <a:pt x="242" y="521"/>
                  </a:lnTo>
                  <a:lnTo>
                    <a:pt x="241" y="521"/>
                  </a:lnTo>
                  <a:lnTo>
                    <a:pt x="240" y="521"/>
                  </a:lnTo>
                  <a:lnTo>
                    <a:pt x="240" y="522"/>
                  </a:lnTo>
                  <a:lnTo>
                    <a:pt x="240" y="523"/>
                  </a:lnTo>
                  <a:lnTo>
                    <a:pt x="239" y="523"/>
                  </a:lnTo>
                  <a:lnTo>
                    <a:pt x="237" y="523"/>
                  </a:lnTo>
                  <a:lnTo>
                    <a:pt x="239" y="524"/>
                  </a:lnTo>
                  <a:lnTo>
                    <a:pt x="240" y="526"/>
                  </a:lnTo>
                  <a:lnTo>
                    <a:pt x="240" y="527"/>
                  </a:lnTo>
                  <a:lnTo>
                    <a:pt x="241" y="527"/>
                  </a:lnTo>
                  <a:lnTo>
                    <a:pt x="241" y="528"/>
                  </a:lnTo>
                  <a:lnTo>
                    <a:pt x="242" y="528"/>
                  </a:lnTo>
                  <a:lnTo>
                    <a:pt x="242" y="529"/>
                  </a:lnTo>
                  <a:lnTo>
                    <a:pt x="242" y="530"/>
                  </a:lnTo>
                  <a:lnTo>
                    <a:pt x="241" y="531"/>
                  </a:lnTo>
                  <a:lnTo>
                    <a:pt x="240" y="530"/>
                  </a:lnTo>
                  <a:lnTo>
                    <a:pt x="239" y="530"/>
                  </a:lnTo>
                  <a:lnTo>
                    <a:pt x="237" y="529"/>
                  </a:lnTo>
                  <a:lnTo>
                    <a:pt x="236" y="528"/>
                  </a:lnTo>
                  <a:lnTo>
                    <a:pt x="235" y="527"/>
                  </a:lnTo>
                  <a:lnTo>
                    <a:pt x="235" y="526"/>
                  </a:lnTo>
                  <a:lnTo>
                    <a:pt x="234" y="526"/>
                  </a:lnTo>
                  <a:lnTo>
                    <a:pt x="233" y="526"/>
                  </a:lnTo>
                  <a:lnTo>
                    <a:pt x="233" y="527"/>
                  </a:lnTo>
                  <a:lnTo>
                    <a:pt x="232" y="527"/>
                  </a:lnTo>
                  <a:lnTo>
                    <a:pt x="231" y="527"/>
                  </a:lnTo>
                  <a:lnTo>
                    <a:pt x="230" y="526"/>
                  </a:lnTo>
                  <a:lnTo>
                    <a:pt x="230" y="524"/>
                  </a:lnTo>
                  <a:lnTo>
                    <a:pt x="230" y="523"/>
                  </a:lnTo>
                  <a:lnTo>
                    <a:pt x="231" y="523"/>
                  </a:lnTo>
                  <a:lnTo>
                    <a:pt x="232" y="523"/>
                  </a:lnTo>
                  <a:lnTo>
                    <a:pt x="232" y="522"/>
                  </a:lnTo>
                  <a:lnTo>
                    <a:pt x="232" y="521"/>
                  </a:lnTo>
                  <a:lnTo>
                    <a:pt x="231" y="521"/>
                  </a:lnTo>
                  <a:lnTo>
                    <a:pt x="230" y="520"/>
                  </a:lnTo>
                  <a:lnTo>
                    <a:pt x="230" y="519"/>
                  </a:lnTo>
                  <a:lnTo>
                    <a:pt x="230" y="518"/>
                  </a:lnTo>
                  <a:lnTo>
                    <a:pt x="228" y="518"/>
                  </a:lnTo>
                  <a:lnTo>
                    <a:pt x="228" y="519"/>
                  </a:lnTo>
                  <a:lnTo>
                    <a:pt x="227" y="520"/>
                  </a:lnTo>
                  <a:lnTo>
                    <a:pt x="226" y="520"/>
                  </a:lnTo>
                  <a:lnTo>
                    <a:pt x="227" y="521"/>
                  </a:lnTo>
                  <a:lnTo>
                    <a:pt x="227" y="522"/>
                  </a:lnTo>
                  <a:lnTo>
                    <a:pt x="226" y="522"/>
                  </a:lnTo>
                  <a:lnTo>
                    <a:pt x="226" y="523"/>
                  </a:lnTo>
                  <a:lnTo>
                    <a:pt x="225" y="524"/>
                  </a:lnTo>
                  <a:lnTo>
                    <a:pt x="225" y="526"/>
                  </a:lnTo>
                  <a:lnTo>
                    <a:pt x="225" y="527"/>
                  </a:lnTo>
                  <a:lnTo>
                    <a:pt x="225" y="528"/>
                  </a:lnTo>
                  <a:lnTo>
                    <a:pt x="224" y="528"/>
                  </a:lnTo>
                  <a:lnTo>
                    <a:pt x="224" y="527"/>
                  </a:lnTo>
                  <a:lnTo>
                    <a:pt x="223" y="527"/>
                  </a:lnTo>
                  <a:lnTo>
                    <a:pt x="222" y="524"/>
                  </a:lnTo>
                  <a:lnTo>
                    <a:pt x="221" y="526"/>
                  </a:lnTo>
                  <a:lnTo>
                    <a:pt x="221" y="527"/>
                  </a:lnTo>
                  <a:lnTo>
                    <a:pt x="219" y="528"/>
                  </a:lnTo>
                  <a:lnTo>
                    <a:pt x="218" y="528"/>
                  </a:lnTo>
                  <a:lnTo>
                    <a:pt x="217" y="528"/>
                  </a:lnTo>
                  <a:lnTo>
                    <a:pt x="218" y="527"/>
                  </a:lnTo>
                  <a:lnTo>
                    <a:pt x="217" y="527"/>
                  </a:lnTo>
                  <a:lnTo>
                    <a:pt x="217" y="526"/>
                  </a:lnTo>
                  <a:lnTo>
                    <a:pt x="217" y="524"/>
                  </a:lnTo>
                  <a:lnTo>
                    <a:pt x="218" y="524"/>
                  </a:lnTo>
                  <a:lnTo>
                    <a:pt x="218" y="526"/>
                  </a:lnTo>
                  <a:lnTo>
                    <a:pt x="218" y="524"/>
                  </a:lnTo>
                  <a:lnTo>
                    <a:pt x="218" y="523"/>
                  </a:lnTo>
                  <a:lnTo>
                    <a:pt x="217" y="523"/>
                  </a:lnTo>
                  <a:lnTo>
                    <a:pt x="217" y="520"/>
                  </a:lnTo>
                  <a:lnTo>
                    <a:pt x="217" y="519"/>
                  </a:lnTo>
                  <a:lnTo>
                    <a:pt x="218" y="519"/>
                  </a:lnTo>
                  <a:lnTo>
                    <a:pt x="218" y="518"/>
                  </a:lnTo>
                  <a:lnTo>
                    <a:pt x="217" y="516"/>
                  </a:lnTo>
                  <a:lnTo>
                    <a:pt x="215" y="516"/>
                  </a:lnTo>
                  <a:lnTo>
                    <a:pt x="214" y="515"/>
                  </a:lnTo>
                  <a:lnTo>
                    <a:pt x="213" y="515"/>
                  </a:lnTo>
                  <a:lnTo>
                    <a:pt x="211" y="515"/>
                  </a:lnTo>
                  <a:lnTo>
                    <a:pt x="210" y="515"/>
                  </a:lnTo>
                  <a:lnTo>
                    <a:pt x="210" y="516"/>
                  </a:lnTo>
                  <a:lnTo>
                    <a:pt x="207" y="519"/>
                  </a:lnTo>
                  <a:lnTo>
                    <a:pt x="206" y="520"/>
                  </a:lnTo>
                  <a:lnTo>
                    <a:pt x="205" y="522"/>
                  </a:lnTo>
                  <a:lnTo>
                    <a:pt x="204" y="523"/>
                  </a:lnTo>
                  <a:lnTo>
                    <a:pt x="205" y="523"/>
                  </a:lnTo>
                  <a:lnTo>
                    <a:pt x="206" y="523"/>
                  </a:lnTo>
                  <a:lnTo>
                    <a:pt x="206" y="524"/>
                  </a:lnTo>
                  <a:lnTo>
                    <a:pt x="205" y="526"/>
                  </a:lnTo>
                  <a:lnTo>
                    <a:pt x="205" y="527"/>
                  </a:lnTo>
                  <a:lnTo>
                    <a:pt x="205" y="524"/>
                  </a:lnTo>
                  <a:lnTo>
                    <a:pt x="204" y="524"/>
                  </a:lnTo>
                  <a:lnTo>
                    <a:pt x="204" y="526"/>
                  </a:lnTo>
                  <a:lnTo>
                    <a:pt x="202" y="527"/>
                  </a:lnTo>
                  <a:lnTo>
                    <a:pt x="201" y="527"/>
                  </a:lnTo>
                  <a:lnTo>
                    <a:pt x="200" y="528"/>
                  </a:lnTo>
                  <a:lnTo>
                    <a:pt x="201" y="529"/>
                  </a:lnTo>
                  <a:lnTo>
                    <a:pt x="201" y="530"/>
                  </a:lnTo>
                  <a:lnTo>
                    <a:pt x="201" y="531"/>
                  </a:lnTo>
                  <a:lnTo>
                    <a:pt x="200" y="532"/>
                  </a:lnTo>
                  <a:lnTo>
                    <a:pt x="199" y="532"/>
                  </a:lnTo>
                  <a:lnTo>
                    <a:pt x="199" y="533"/>
                  </a:lnTo>
                  <a:lnTo>
                    <a:pt x="198" y="533"/>
                  </a:lnTo>
                  <a:lnTo>
                    <a:pt x="198" y="536"/>
                  </a:lnTo>
                  <a:lnTo>
                    <a:pt x="197" y="539"/>
                  </a:lnTo>
                  <a:lnTo>
                    <a:pt x="197" y="540"/>
                  </a:lnTo>
                  <a:lnTo>
                    <a:pt x="197" y="541"/>
                  </a:lnTo>
                  <a:lnTo>
                    <a:pt x="196" y="544"/>
                  </a:lnTo>
                  <a:lnTo>
                    <a:pt x="193" y="547"/>
                  </a:lnTo>
                  <a:lnTo>
                    <a:pt x="193" y="548"/>
                  </a:lnTo>
                  <a:lnTo>
                    <a:pt x="192" y="548"/>
                  </a:lnTo>
                  <a:lnTo>
                    <a:pt x="192" y="549"/>
                  </a:lnTo>
                  <a:lnTo>
                    <a:pt x="191" y="549"/>
                  </a:lnTo>
                  <a:lnTo>
                    <a:pt x="191" y="548"/>
                  </a:lnTo>
                  <a:lnTo>
                    <a:pt x="189" y="548"/>
                  </a:lnTo>
                  <a:lnTo>
                    <a:pt x="187" y="547"/>
                  </a:lnTo>
                  <a:lnTo>
                    <a:pt x="185" y="546"/>
                  </a:lnTo>
                  <a:lnTo>
                    <a:pt x="184" y="543"/>
                  </a:lnTo>
                  <a:lnTo>
                    <a:pt x="184" y="540"/>
                  </a:lnTo>
                  <a:lnTo>
                    <a:pt x="185" y="537"/>
                  </a:lnTo>
                  <a:lnTo>
                    <a:pt x="188" y="535"/>
                  </a:lnTo>
                  <a:lnTo>
                    <a:pt x="189" y="533"/>
                  </a:lnTo>
                  <a:lnTo>
                    <a:pt x="190" y="533"/>
                  </a:lnTo>
                  <a:lnTo>
                    <a:pt x="190" y="532"/>
                  </a:lnTo>
                  <a:lnTo>
                    <a:pt x="189" y="532"/>
                  </a:lnTo>
                  <a:lnTo>
                    <a:pt x="189" y="531"/>
                  </a:lnTo>
                  <a:lnTo>
                    <a:pt x="189" y="530"/>
                  </a:lnTo>
                  <a:lnTo>
                    <a:pt x="189" y="528"/>
                  </a:lnTo>
                  <a:lnTo>
                    <a:pt x="190" y="528"/>
                  </a:lnTo>
                  <a:lnTo>
                    <a:pt x="190" y="527"/>
                  </a:lnTo>
                  <a:lnTo>
                    <a:pt x="190" y="526"/>
                  </a:lnTo>
                  <a:lnTo>
                    <a:pt x="191" y="524"/>
                  </a:lnTo>
                  <a:lnTo>
                    <a:pt x="192" y="524"/>
                  </a:lnTo>
                  <a:lnTo>
                    <a:pt x="192" y="523"/>
                  </a:lnTo>
                  <a:lnTo>
                    <a:pt x="193" y="523"/>
                  </a:lnTo>
                  <a:lnTo>
                    <a:pt x="192" y="522"/>
                  </a:lnTo>
                  <a:lnTo>
                    <a:pt x="192" y="520"/>
                  </a:lnTo>
                  <a:lnTo>
                    <a:pt x="192" y="519"/>
                  </a:lnTo>
                  <a:lnTo>
                    <a:pt x="192" y="518"/>
                  </a:lnTo>
                  <a:lnTo>
                    <a:pt x="191" y="518"/>
                  </a:lnTo>
                  <a:lnTo>
                    <a:pt x="191" y="516"/>
                  </a:lnTo>
                  <a:lnTo>
                    <a:pt x="192" y="514"/>
                  </a:lnTo>
                  <a:lnTo>
                    <a:pt x="196" y="511"/>
                  </a:lnTo>
                  <a:lnTo>
                    <a:pt x="197" y="508"/>
                  </a:lnTo>
                  <a:lnTo>
                    <a:pt x="198" y="507"/>
                  </a:lnTo>
                  <a:lnTo>
                    <a:pt x="199" y="507"/>
                  </a:lnTo>
                  <a:lnTo>
                    <a:pt x="200" y="506"/>
                  </a:lnTo>
                  <a:lnTo>
                    <a:pt x="201" y="506"/>
                  </a:lnTo>
                  <a:lnTo>
                    <a:pt x="204" y="505"/>
                  </a:lnTo>
                  <a:lnTo>
                    <a:pt x="205" y="505"/>
                  </a:lnTo>
                  <a:lnTo>
                    <a:pt x="206" y="505"/>
                  </a:lnTo>
                  <a:lnTo>
                    <a:pt x="207" y="505"/>
                  </a:lnTo>
                  <a:lnTo>
                    <a:pt x="207" y="504"/>
                  </a:lnTo>
                  <a:lnTo>
                    <a:pt x="210" y="504"/>
                  </a:lnTo>
                  <a:lnTo>
                    <a:pt x="211" y="503"/>
                  </a:lnTo>
                  <a:lnTo>
                    <a:pt x="213" y="502"/>
                  </a:lnTo>
                  <a:lnTo>
                    <a:pt x="214" y="503"/>
                  </a:lnTo>
                  <a:lnTo>
                    <a:pt x="215" y="503"/>
                  </a:lnTo>
                  <a:lnTo>
                    <a:pt x="216" y="503"/>
                  </a:lnTo>
                  <a:lnTo>
                    <a:pt x="219" y="503"/>
                  </a:lnTo>
                  <a:lnTo>
                    <a:pt x="219" y="502"/>
                  </a:lnTo>
                  <a:lnTo>
                    <a:pt x="221" y="502"/>
                  </a:lnTo>
                  <a:lnTo>
                    <a:pt x="222" y="502"/>
                  </a:lnTo>
                  <a:lnTo>
                    <a:pt x="223" y="502"/>
                  </a:lnTo>
                  <a:lnTo>
                    <a:pt x="225" y="499"/>
                  </a:lnTo>
                  <a:lnTo>
                    <a:pt x="225" y="498"/>
                  </a:lnTo>
                  <a:lnTo>
                    <a:pt x="224" y="497"/>
                  </a:lnTo>
                  <a:lnTo>
                    <a:pt x="223" y="496"/>
                  </a:lnTo>
                  <a:lnTo>
                    <a:pt x="224" y="496"/>
                  </a:lnTo>
                  <a:lnTo>
                    <a:pt x="224" y="495"/>
                  </a:lnTo>
                  <a:lnTo>
                    <a:pt x="225" y="495"/>
                  </a:lnTo>
                  <a:lnTo>
                    <a:pt x="225" y="494"/>
                  </a:lnTo>
                  <a:lnTo>
                    <a:pt x="225" y="493"/>
                  </a:lnTo>
                  <a:lnTo>
                    <a:pt x="225" y="491"/>
                  </a:lnTo>
                  <a:lnTo>
                    <a:pt x="226" y="490"/>
                  </a:lnTo>
                  <a:lnTo>
                    <a:pt x="226" y="489"/>
                  </a:lnTo>
                  <a:lnTo>
                    <a:pt x="227" y="488"/>
                  </a:lnTo>
                  <a:lnTo>
                    <a:pt x="228" y="488"/>
                  </a:lnTo>
                  <a:lnTo>
                    <a:pt x="231" y="487"/>
                  </a:lnTo>
                  <a:lnTo>
                    <a:pt x="232" y="487"/>
                  </a:lnTo>
                  <a:lnTo>
                    <a:pt x="233" y="487"/>
                  </a:lnTo>
                  <a:lnTo>
                    <a:pt x="233" y="488"/>
                  </a:lnTo>
                  <a:lnTo>
                    <a:pt x="234" y="488"/>
                  </a:lnTo>
                  <a:lnTo>
                    <a:pt x="236" y="488"/>
                  </a:lnTo>
                  <a:lnTo>
                    <a:pt x="236" y="487"/>
                  </a:lnTo>
                  <a:lnTo>
                    <a:pt x="237" y="487"/>
                  </a:lnTo>
                  <a:lnTo>
                    <a:pt x="237" y="486"/>
                  </a:lnTo>
                  <a:lnTo>
                    <a:pt x="239" y="483"/>
                  </a:lnTo>
                  <a:lnTo>
                    <a:pt x="240" y="483"/>
                  </a:lnTo>
                  <a:lnTo>
                    <a:pt x="241" y="483"/>
                  </a:lnTo>
                  <a:lnTo>
                    <a:pt x="241" y="482"/>
                  </a:lnTo>
                  <a:lnTo>
                    <a:pt x="240" y="481"/>
                  </a:lnTo>
                  <a:lnTo>
                    <a:pt x="240" y="480"/>
                  </a:lnTo>
                  <a:lnTo>
                    <a:pt x="241" y="480"/>
                  </a:lnTo>
                  <a:lnTo>
                    <a:pt x="242" y="480"/>
                  </a:lnTo>
                  <a:lnTo>
                    <a:pt x="243" y="481"/>
                  </a:lnTo>
                  <a:lnTo>
                    <a:pt x="244" y="481"/>
                  </a:lnTo>
                  <a:lnTo>
                    <a:pt x="244" y="482"/>
                  </a:lnTo>
                  <a:lnTo>
                    <a:pt x="244" y="483"/>
                  </a:lnTo>
                  <a:lnTo>
                    <a:pt x="245" y="483"/>
                  </a:lnTo>
                  <a:lnTo>
                    <a:pt x="245" y="485"/>
                  </a:lnTo>
                  <a:lnTo>
                    <a:pt x="247" y="485"/>
                  </a:lnTo>
                  <a:lnTo>
                    <a:pt x="247" y="486"/>
                  </a:lnTo>
                  <a:lnTo>
                    <a:pt x="247" y="485"/>
                  </a:lnTo>
                  <a:lnTo>
                    <a:pt x="247" y="483"/>
                  </a:lnTo>
                  <a:lnTo>
                    <a:pt x="248" y="483"/>
                  </a:lnTo>
                  <a:lnTo>
                    <a:pt x="248" y="482"/>
                  </a:lnTo>
                  <a:lnTo>
                    <a:pt x="249" y="482"/>
                  </a:lnTo>
                  <a:lnTo>
                    <a:pt x="248" y="482"/>
                  </a:lnTo>
                  <a:lnTo>
                    <a:pt x="251" y="483"/>
                  </a:lnTo>
                  <a:lnTo>
                    <a:pt x="252" y="483"/>
                  </a:lnTo>
                  <a:lnTo>
                    <a:pt x="252" y="485"/>
                  </a:lnTo>
                  <a:lnTo>
                    <a:pt x="253" y="485"/>
                  </a:lnTo>
                  <a:lnTo>
                    <a:pt x="253" y="486"/>
                  </a:lnTo>
                  <a:lnTo>
                    <a:pt x="253" y="487"/>
                  </a:lnTo>
                  <a:lnTo>
                    <a:pt x="254" y="487"/>
                  </a:lnTo>
                  <a:lnTo>
                    <a:pt x="256" y="489"/>
                  </a:lnTo>
                  <a:lnTo>
                    <a:pt x="257" y="490"/>
                  </a:lnTo>
                  <a:lnTo>
                    <a:pt x="257" y="491"/>
                  </a:lnTo>
                  <a:lnTo>
                    <a:pt x="257" y="494"/>
                  </a:lnTo>
                  <a:lnTo>
                    <a:pt x="257" y="498"/>
                  </a:lnTo>
                  <a:lnTo>
                    <a:pt x="258" y="501"/>
                  </a:lnTo>
                  <a:lnTo>
                    <a:pt x="258" y="502"/>
                  </a:lnTo>
                  <a:lnTo>
                    <a:pt x="253" y="505"/>
                  </a:lnTo>
                  <a:lnTo>
                    <a:pt x="252" y="505"/>
                  </a:lnTo>
                  <a:lnTo>
                    <a:pt x="251" y="505"/>
                  </a:lnTo>
                  <a:lnTo>
                    <a:pt x="250" y="506"/>
                  </a:lnTo>
                  <a:lnTo>
                    <a:pt x="250" y="507"/>
                  </a:lnTo>
                  <a:lnTo>
                    <a:pt x="250" y="508"/>
                  </a:lnTo>
                  <a:lnTo>
                    <a:pt x="251" y="508"/>
                  </a:lnTo>
                  <a:lnTo>
                    <a:pt x="252" y="507"/>
                  </a:lnTo>
                  <a:lnTo>
                    <a:pt x="258" y="504"/>
                  </a:lnTo>
                  <a:lnTo>
                    <a:pt x="258" y="503"/>
                  </a:lnTo>
                  <a:lnTo>
                    <a:pt x="259" y="503"/>
                  </a:lnTo>
                  <a:lnTo>
                    <a:pt x="260" y="502"/>
                  </a:lnTo>
                  <a:lnTo>
                    <a:pt x="261" y="501"/>
                  </a:lnTo>
                  <a:lnTo>
                    <a:pt x="262" y="501"/>
                  </a:lnTo>
                  <a:lnTo>
                    <a:pt x="263" y="501"/>
                  </a:lnTo>
                  <a:lnTo>
                    <a:pt x="268" y="501"/>
                  </a:lnTo>
                  <a:lnTo>
                    <a:pt x="269" y="499"/>
                  </a:lnTo>
                  <a:lnTo>
                    <a:pt x="270" y="499"/>
                  </a:lnTo>
                  <a:lnTo>
                    <a:pt x="271" y="499"/>
                  </a:lnTo>
                  <a:lnTo>
                    <a:pt x="271" y="497"/>
                  </a:lnTo>
                  <a:lnTo>
                    <a:pt x="273" y="497"/>
                  </a:lnTo>
                  <a:lnTo>
                    <a:pt x="273" y="496"/>
                  </a:lnTo>
                  <a:lnTo>
                    <a:pt x="271" y="496"/>
                  </a:lnTo>
                  <a:lnTo>
                    <a:pt x="271" y="495"/>
                  </a:lnTo>
                  <a:lnTo>
                    <a:pt x="273" y="494"/>
                  </a:lnTo>
                  <a:lnTo>
                    <a:pt x="273" y="493"/>
                  </a:lnTo>
                  <a:lnTo>
                    <a:pt x="274" y="491"/>
                  </a:lnTo>
                  <a:lnTo>
                    <a:pt x="274" y="490"/>
                  </a:lnTo>
                  <a:lnTo>
                    <a:pt x="274" y="489"/>
                  </a:lnTo>
                  <a:lnTo>
                    <a:pt x="274" y="488"/>
                  </a:lnTo>
                  <a:lnTo>
                    <a:pt x="275" y="487"/>
                  </a:lnTo>
                  <a:lnTo>
                    <a:pt x="276" y="486"/>
                  </a:lnTo>
                  <a:lnTo>
                    <a:pt x="277" y="485"/>
                  </a:lnTo>
                  <a:lnTo>
                    <a:pt x="278" y="483"/>
                  </a:lnTo>
                  <a:lnTo>
                    <a:pt x="279" y="483"/>
                  </a:lnTo>
                  <a:lnTo>
                    <a:pt x="279" y="485"/>
                  </a:lnTo>
                  <a:lnTo>
                    <a:pt x="279" y="486"/>
                  </a:lnTo>
                  <a:lnTo>
                    <a:pt x="280" y="486"/>
                  </a:lnTo>
                  <a:lnTo>
                    <a:pt x="282" y="486"/>
                  </a:lnTo>
                  <a:lnTo>
                    <a:pt x="283" y="487"/>
                  </a:lnTo>
                  <a:lnTo>
                    <a:pt x="284" y="488"/>
                  </a:lnTo>
                  <a:lnTo>
                    <a:pt x="286" y="488"/>
                  </a:lnTo>
                  <a:lnTo>
                    <a:pt x="286" y="489"/>
                  </a:lnTo>
                  <a:lnTo>
                    <a:pt x="286" y="490"/>
                  </a:lnTo>
                  <a:lnTo>
                    <a:pt x="286" y="491"/>
                  </a:lnTo>
                  <a:lnTo>
                    <a:pt x="286" y="490"/>
                  </a:lnTo>
                  <a:lnTo>
                    <a:pt x="286" y="489"/>
                  </a:lnTo>
                  <a:lnTo>
                    <a:pt x="287" y="489"/>
                  </a:lnTo>
                  <a:lnTo>
                    <a:pt x="288" y="489"/>
                  </a:lnTo>
                  <a:lnTo>
                    <a:pt x="290" y="489"/>
                  </a:lnTo>
                  <a:lnTo>
                    <a:pt x="290" y="488"/>
                  </a:lnTo>
                  <a:lnTo>
                    <a:pt x="290" y="487"/>
                  </a:lnTo>
                  <a:lnTo>
                    <a:pt x="290" y="486"/>
                  </a:lnTo>
                  <a:lnTo>
                    <a:pt x="291" y="486"/>
                  </a:lnTo>
                  <a:lnTo>
                    <a:pt x="291" y="485"/>
                  </a:lnTo>
                  <a:lnTo>
                    <a:pt x="290" y="482"/>
                  </a:lnTo>
                  <a:lnTo>
                    <a:pt x="290" y="481"/>
                  </a:lnTo>
                  <a:lnTo>
                    <a:pt x="291" y="481"/>
                  </a:lnTo>
                  <a:lnTo>
                    <a:pt x="291" y="480"/>
                  </a:lnTo>
                  <a:lnTo>
                    <a:pt x="292" y="480"/>
                  </a:lnTo>
                  <a:lnTo>
                    <a:pt x="291" y="479"/>
                  </a:lnTo>
                  <a:lnTo>
                    <a:pt x="291" y="478"/>
                  </a:lnTo>
                  <a:lnTo>
                    <a:pt x="292" y="477"/>
                  </a:lnTo>
                  <a:lnTo>
                    <a:pt x="292" y="473"/>
                  </a:lnTo>
                  <a:lnTo>
                    <a:pt x="291" y="471"/>
                  </a:lnTo>
                  <a:lnTo>
                    <a:pt x="292" y="470"/>
                  </a:lnTo>
                  <a:lnTo>
                    <a:pt x="292" y="469"/>
                  </a:lnTo>
                  <a:lnTo>
                    <a:pt x="293" y="469"/>
                  </a:lnTo>
                  <a:lnTo>
                    <a:pt x="293" y="470"/>
                  </a:lnTo>
                  <a:lnTo>
                    <a:pt x="294" y="470"/>
                  </a:lnTo>
                  <a:lnTo>
                    <a:pt x="295" y="470"/>
                  </a:lnTo>
                  <a:lnTo>
                    <a:pt x="296" y="470"/>
                  </a:lnTo>
                  <a:lnTo>
                    <a:pt x="297" y="471"/>
                  </a:lnTo>
                  <a:lnTo>
                    <a:pt x="300" y="472"/>
                  </a:lnTo>
                  <a:lnTo>
                    <a:pt x="301" y="473"/>
                  </a:lnTo>
                  <a:lnTo>
                    <a:pt x="301" y="474"/>
                  </a:lnTo>
                  <a:lnTo>
                    <a:pt x="302" y="474"/>
                  </a:lnTo>
                  <a:lnTo>
                    <a:pt x="303" y="476"/>
                  </a:lnTo>
                  <a:lnTo>
                    <a:pt x="304" y="476"/>
                  </a:lnTo>
                  <a:lnTo>
                    <a:pt x="305" y="476"/>
                  </a:lnTo>
                  <a:lnTo>
                    <a:pt x="305" y="474"/>
                  </a:lnTo>
                  <a:lnTo>
                    <a:pt x="306" y="474"/>
                  </a:lnTo>
                  <a:lnTo>
                    <a:pt x="306" y="471"/>
                  </a:lnTo>
                  <a:lnTo>
                    <a:pt x="306" y="470"/>
                  </a:lnTo>
                  <a:lnTo>
                    <a:pt x="305" y="470"/>
                  </a:lnTo>
                  <a:lnTo>
                    <a:pt x="305" y="469"/>
                  </a:lnTo>
                  <a:lnTo>
                    <a:pt x="306" y="468"/>
                  </a:lnTo>
                  <a:lnTo>
                    <a:pt x="306" y="466"/>
                  </a:lnTo>
                  <a:lnTo>
                    <a:pt x="308" y="466"/>
                  </a:lnTo>
                  <a:lnTo>
                    <a:pt x="308" y="468"/>
                  </a:lnTo>
                  <a:lnTo>
                    <a:pt x="309" y="469"/>
                  </a:lnTo>
                  <a:lnTo>
                    <a:pt x="310" y="470"/>
                  </a:lnTo>
                  <a:lnTo>
                    <a:pt x="311" y="470"/>
                  </a:lnTo>
                  <a:lnTo>
                    <a:pt x="313" y="470"/>
                  </a:lnTo>
                  <a:lnTo>
                    <a:pt x="314" y="470"/>
                  </a:lnTo>
                  <a:lnTo>
                    <a:pt x="316" y="470"/>
                  </a:lnTo>
                  <a:lnTo>
                    <a:pt x="317" y="470"/>
                  </a:lnTo>
                  <a:lnTo>
                    <a:pt x="319" y="469"/>
                  </a:lnTo>
                  <a:lnTo>
                    <a:pt x="319" y="468"/>
                  </a:lnTo>
                  <a:lnTo>
                    <a:pt x="319" y="466"/>
                  </a:lnTo>
                  <a:lnTo>
                    <a:pt x="319" y="462"/>
                  </a:lnTo>
                  <a:lnTo>
                    <a:pt x="319" y="461"/>
                  </a:lnTo>
                  <a:lnTo>
                    <a:pt x="319" y="460"/>
                  </a:lnTo>
                  <a:lnTo>
                    <a:pt x="319" y="459"/>
                  </a:lnTo>
                  <a:lnTo>
                    <a:pt x="318" y="459"/>
                  </a:lnTo>
                  <a:lnTo>
                    <a:pt x="318" y="457"/>
                  </a:lnTo>
                  <a:lnTo>
                    <a:pt x="317" y="456"/>
                  </a:lnTo>
                  <a:lnTo>
                    <a:pt x="317" y="455"/>
                  </a:lnTo>
                  <a:lnTo>
                    <a:pt x="317" y="454"/>
                  </a:lnTo>
                  <a:lnTo>
                    <a:pt x="317" y="453"/>
                  </a:lnTo>
                  <a:lnTo>
                    <a:pt x="317" y="452"/>
                  </a:lnTo>
                  <a:lnTo>
                    <a:pt x="316" y="451"/>
                  </a:lnTo>
                  <a:lnTo>
                    <a:pt x="316" y="449"/>
                  </a:lnTo>
                  <a:lnTo>
                    <a:pt x="314" y="444"/>
                  </a:lnTo>
                  <a:lnTo>
                    <a:pt x="314" y="443"/>
                  </a:lnTo>
                  <a:lnTo>
                    <a:pt x="314" y="441"/>
                  </a:lnTo>
                  <a:lnTo>
                    <a:pt x="317" y="439"/>
                  </a:lnTo>
                  <a:lnTo>
                    <a:pt x="317" y="438"/>
                  </a:lnTo>
                  <a:lnTo>
                    <a:pt x="317" y="439"/>
                  </a:lnTo>
                  <a:lnTo>
                    <a:pt x="318" y="439"/>
                  </a:lnTo>
                  <a:lnTo>
                    <a:pt x="318" y="440"/>
                  </a:lnTo>
                  <a:lnTo>
                    <a:pt x="319" y="440"/>
                  </a:lnTo>
                  <a:lnTo>
                    <a:pt x="320" y="441"/>
                  </a:lnTo>
                  <a:lnTo>
                    <a:pt x="321" y="441"/>
                  </a:lnTo>
                  <a:lnTo>
                    <a:pt x="321" y="443"/>
                  </a:lnTo>
                  <a:lnTo>
                    <a:pt x="321" y="444"/>
                  </a:lnTo>
                  <a:lnTo>
                    <a:pt x="322" y="445"/>
                  </a:lnTo>
                  <a:lnTo>
                    <a:pt x="322" y="446"/>
                  </a:lnTo>
                  <a:lnTo>
                    <a:pt x="323" y="446"/>
                  </a:lnTo>
                  <a:close/>
                  <a:moveTo>
                    <a:pt x="342" y="437"/>
                  </a:moveTo>
                  <a:lnTo>
                    <a:pt x="342" y="438"/>
                  </a:lnTo>
                  <a:lnTo>
                    <a:pt x="343" y="438"/>
                  </a:lnTo>
                  <a:lnTo>
                    <a:pt x="343" y="439"/>
                  </a:lnTo>
                  <a:lnTo>
                    <a:pt x="343" y="440"/>
                  </a:lnTo>
                  <a:lnTo>
                    <a:pt x="342" y="440"/>
                  </a:lnTo>
                  <a:lnTo>
                    <a:pt x="340" y="440"/>
                  </a:lnTo>
                  <a:lnTo>
                    <a:pt x="338" y="440"/>
                  </a:lnTo>
                  <a:lnTo>
                    <a:pt x="338" y="441"/>
                  </a:lnTo>
                  <a:lnTo>
                    <a:pt x="338" y="440"/>
                  </a:lnTo>
                  <a:lnTo>
                    <a:pt x="337" y="440"/>
                  </a:lnTo>
                  <a:lnTo>
                    <a:pt x="336" y="439"/>
                  </a:lnTo>
                  <a:lnTo>
                    <a:pt x="336" y="438"/>
                  </a:lnTo>
                  <a:lnTo>
                    <a:pt x="335" y="437"/>
                  </a:lnTo>
                  <a:lnTo>
                    <a:pt x="336" y="437"/>
                  </a:lnTo>
                  <a:lnTo>
                    <a:pt x="337" y="437"/>
                  </a:lnTo>
                  <a:lnTo>
                    <a:pt x="336" y="437"/>
                  </a:lnTo>
                  <a:lnTo>
                    <a:pt x="336" y="436"/>
                  </a:lnTo>
                  <a:lnTo>
                    <a:pt x="338" y="431"/>
                  </a:lnTo>
                  <a:lnTo>
                    <a:pt x="338" y="430"/>
                  </a:lnTo>
                  <a:lnTo>
                    <a:pt x="339" y="429"/>
                  </a:lnTo>
                  <a:lnTo>
                    <a:pt x="339" y="430"/>
                  </a:lnTo>
                  <a:lnTo>
                    <a:pt x="342" y="434"/>
                  </a:lnTo>
                  <a:lnTo>
                    <a:pt x="342" y="436"/>
                  </a:lnTo>
                  <a:lnTo>
                    <a:pt x="340" y="437"/>
                  </a:lnTo>
                  <a:lnTo>
                    <a:pt x="342" y="437"/>
                  </a:lnTo>
                  <a:close/>
                  <a:moveTo>
                    <a:pt x="285" y="427"/>
                  </a:moveTo>
                  <a:lnTo>
                    <a:pt x="284" y="427"/>
                  </a:lnTo>
                  <a:lnTo>
                    <a:pt x="284" y="428"/>
                  </a:lnTo>
                  <a:lnTo>
                    <a:pt x="284" y="429"/>
                  </a:lnTo>
                  <a:lnTo>
                    <a:pt x="284" y="428"/>
                  </a:lnTo>
                  <a:lnTo>
                    <a:pt x="283" y="429"/>
                  </a:lnTo>
                  <a:lnTo>
                    <a:pt x="282" y="429"/>
                  </a:lnTo>
                  <a:lnTo>
                    <a:pt x="282" y="428"/>
                  </a:lnTo>
                  <a:lnTo>
                    <a:pt x="283" y="428"/>
                  </a:lnTo>
                  <a:lnTo>
                    <a:pt x="283" y="427"/>
                  </a:lnTo>
                  <a:lnTo>
                    <a:pt x="284" y="427"/>
                  </a:lnTo>
                  <a:lnTo>
                    <a:pt x="285" y="426"/>
                  </a:lnTo>
                  <a:lnTo>
                    <a:pt x="285" y="427"/>
                  </a:lnTo>
                  <a:close/>
                  <a:moveTo>
                    <a:pt x="275" y="426"/>
                  </a:moveTo>
                  <a:lnTo>
                    <a:pt x="275" y="428"/>
                  </a:lnTo>
                  <a:lnTo>
                    <a:pt x="276" y="427"/>
                  </a:lnTo>
                  <a:lnTo>
                    <a:pt x="277" y="426"/>
                  </a:lnTo>
                  <a:lnTo>
                    <a:pt x="277" y="427"/>
                  </a:lnTo>
                  <a:lnTo>
                    <a:pt x="277" y="428"/>
                  </a:lnTo>
                  <a:lnTo>
                    <a:pt x="278" y="428"/>
                  </a:lnTo>
                  <a:lnTo>
                    <a:pt x="279" y="429"/>
                  </a:lnTo>
                  <a:lnTo>
                    <a:pt x="280" y="429"/>
                  </a:lnTo>
                  <a:lnTo>
                    <a:pt x="282" y="429"/>
                  </a:lnTo>
                  <a:lnTo>
                    <a:pt x="283" y="430"/>
                  </a:lnTo>
                  <a:lnTo>
                    <a:pt x="284" y="430"/>
                  </a:lnTo>
                  <a:lnTo>
                    <a:pt x="284" y="431"/>
                  </a:lnTo>
                  <a:lnTo>
                    <a:pt x="284" y="432"/>
                  </a:lnTo>
                  <a:lnTo>
                    <a:pt x="283" y="432"/>
                  </a:lnTo>
                  <a:lnTo>
                    <a:pt x="283" y="434"/>
                  </a:lnTo>
                  <a:lnTo>
                    <a:pt x="283" y="435"/>
                  </a:lnTo>
                  <a:lnTo>
                    <a:pt x="284" y="436"/>
                  </a:lnTo>
                  <a:lnTo>
                    <a:pt x="284" y="437"/>
                  </a:lnTo>
                  <a:lnTo>
                    <a:pt x="283" y="437"/>
                  </a:lnTo>
                  <a:lnTo>
                    <a:pt x="283" y="438"/>
                  </a:lnTo>
                  <a:lnTo>
                    <a:pt x="285" y="439"/>
                  </a:lnTo>
                  <a:lnTo>
                    <a:pt x="284" y="441"/>
                  </a:lnTo>
                  <a:lnTo>
                    <a:pt x="283" y="441"/>
                  </a:lnTo>
                  <a:lnTo>
                    <a:pt x="282" y="441"/>
                  </a:lnTo>
                  <a:lnTo>
                    <a:pt x="282" y="440"/>
                  </a:lnTo>
                  <a:lnTo>
                    <a:pt x="280" y="440"/>
                  </a:lnTo>
                  <a:lnTo>
                    <a:pt x="279" y="441"/>
                  </a:lnTo>
                  <a:lnTo>
                    <a:pt x="279" y="443"/>
                  </a:lnTo>
                  <a:lnTo>
                    <a:pt x="278" y="443"/>
                  </a:lnTo>
                  <a:lnTo>
                    <a:pt x="278" y="444"/>
                  </a:lnTo>
                  <a:lnTo>
                    <a:pt x="277" y="444"/>
                  </a:lnTo>
                  <a:lnTo>
                    <a:pt x="277" y="445"/>
                  </a:lnTo>
                  <a:lnTo>
                    <a:pt x="276" y="446"/>
                  </a:lnTo>
                  <a:lnTo>
                    <a:pt x="275" y="446"/>
                  </a:lnTo>
                  <a:lnTo>
                    <a:pt x="273" y="447"/>
                  </a:lnTo>
                  <a:lnTo>
                    <a:pt x="271" y="447"/>
                  </a:lnTo>
                  <a:lnTo>
                    <a:pt x="270" y="447"/>
                  </a:lnTo>
                  <a:lnTo>
                    <a:pt x="265" y="447"/>
                  </a:lnTo>
                  <a:lnTo>
                    <a:pt x="260" y="446"/>
                  </a:lnTo>
                  <a:lnTo>
                    <a:pt x="258" y="446"/>
                  </a:lnTo>
                  <a:lnTo>
                    <a:pt x="257" y="445"/>
                  </a:lnTo>
                  <a:lnTo>
                    <a:pt x="257" y="444"/>
                  </a:lnTo>
                  <a:lnTo>
                    <a:pt x="258" y="443"/>
                  </a:lnTo>
                  <a:lnTo>
                    <a:pt x="257" y="441"/>
                  </a:lnTo>
                  <a:lnTo>
                    <a:pt x="256" y="441"/>
                  </a:lnTo>
                  <a:lnTo>
                    <a:pt x="254" y="441"/>
                  </a:lnTo>
                  <a:lnTo>
                    <a:pt x="254" y="440"/>
                  </a:lnTo>
                  <a:lnTo>
                    <a:pt x="254" y="439"/>
                  </a:lnTo>
                  <a:lnTo>
                    <a:pt x="256" y="438"/>
                  </a:lnTo>
                  <a:lnTo>
                    <a:pt x="256" y="437"/>
                  </a:lnTo>
                  <a:lnTo>
                    <a:pt x="258" y="436"/>
                  </a:lnTo>
                  <a:lnTo>
                    <a:pt x="258" y="435"/>
                  </a:lnTo>
                  <a:lnTo>
                    <a:pt x="259" y="435"/>
                  </a:lnTo>
                  <a:lnTo>
                    <a:pt x="259" y="434"/>
                  </a:lnTo>
                  <a:lnTo>
                    <a:pt x="261" y="434"/>
                  </a:lnTo>
                  <a:lnTo>
                    <a:pt x="262" y="434"/>
                  </a:lnTo>
                  <a:lnTo>
                    <a:pt x="263" y="432"/>
                  </a:lnTo>
                  <a:lnTo>
                    <a:pt x="265" y="431"/>
                  </a:lnTo>
                  <a:lnTo>
                    <a:pt x="265" y="430"/>
                  </a:lnTo>
                  <a:lnTo>
                    <a:pt x="266" y="429"/>
                  </a:lnTo>
                  <a:lnTo>
                    <a:pt x="267" y="429"/>
                  </a:lnTo>
                  <a:lnTo>
                    <a:pt x="266" y="429"/>
                  </a:lnTo>
                  <a:lnTo>
                    <a:pt x="267" y="428"/>
                  </a:lnTo>
                  <a:lnTo>
                    <a:pt x="268" y="427"/>
                  </a:lnTo>
                  <a:lnTo>
                    <a:pt x="269" y="427"/>
                  </a:lnTo>
                  <a:lnTo>
                    <a:pt x="270" y="426"/>
                  </a:lnTo>
                  <a:lnTo>
                    <a:pt x="271" y="426"/>
                  </a:lnTo>
                  <a:lnTo>
                    <a:pt x="275" y="426"/>
                  </a:lnTo>
                  <a:close/>
                  <a:moveTo>
                    <a:pt x="310" y="435"/>
                  </a:moveTo>
                  <a:lnTo>
                    <a:pt x="309" y="435"/>
                  </a:lnTo>
                  <a:lnTo>
                    <a:pt x="309" y="434"/>
                  </a:lnTo>
                  <a:lnTo>
                    <a:pt x="308" y="432"/>
                  </a:lnTo>
                  <a:lnTo>
                    <a:pt x="306" y="430"/>
                  </a:lnTo>
                  <a:lnTo>
                    <a:pt x="305" y="430"/>
                  </a:lnTo>
                  <a:lnTo>
                    <a:pt x="304" y="429"/>
                  </a:lnTo>
                  <a:lnTo>
                    <a:pt x="304" y="427"/>
                  </a:lnTo>
                  <a:lnTo>
                    <a:pt x="304" y="426"/>
                  </a:lnTo>
                  <a:lnTo>
                    <a:pt x="305" y="426"/>
                  </a:lnTo>
                  <a:lnTo>
                    <a:pt x="305" y="427"/>
                  </a:lnTo>
                  <a:lnTo>
                    <a:pt x="308" y="427"/>
                  </a:lnTo>
                  <a:lnTo>
                    <a:pt x="308" y="428"/>
                  </a:lnTo>
                  <a:lnTo>
                    <a:pt x="309" y="430"/>
                  </a:lnTo>
                  <a:lnTo>
                    <a:pt x="309" y="431"/>
                  </a:lnTo>
                  <a:lnTo>
                    <a:pt x="310" y="431"/>
                  </a:lnTo>
                  <a:lnTo>
                    <a:pt x="310" y="432"/>
                  </a:lnTo>
                  <a:lnTo>
                    <a:pt x="311" y="435"/>
                  </a:lnTo>
                  <a:lnTo>
                    <a:pt x="310" y="435"/>
                  </a:lnTo>
                  <a:close/>
                  <a:moveTo>
                    <a:pt x="263" y="420"/>
                  </a:moveTo>
                  <a:lnTo>
                    <a:pt x="262" y="421"/>
                  </a:lnTo>
                  <a:lnTo>
                    <a:pt x="261" y="422"/>
                  </a:lnTo>
                  <a:lnTo>
                    <a:pt x="260" y="422"/>
                  </a:lnTo>
                  <a:lnTo>
                    <a:pt x="259" y="422"/>
                  </a:lnTo>
                  <a:lnTo>
                    <a:pt x="260" y="421"/>
                  </a:lnTo>
                  <a:lnTo>
                    <a:pt x="260" y="420"/>
                  </a:lnTo>
                  <a:lnTo>
                    <a:pt x="261" y="420"/>
                  </a:lnTo>
                  <a:lnTo>
                    <a:pt x="262" y="420"/>
                  </a:lnTo>
                  <a:lnTo>
                    <a:pt x="263" y="419"/>
                  </a:lnTo>
                  <a:lnTo>
                    <a:pt x="263" y="420"/>
                  </a:lnTo>
                  <a:close/>
                  <a:moveTo>
                    <a:pt x="325" y="416"/>
                  </a:moveTo>
                  <a:lnTo>
                    <a:pt x="325" y="418"/>
                  </a:lnTo>
                  <a:lnTo>
                    <a:pt x="323" y="421"/>
                  </a:lnTo>
                  <a:lnTo>
                    <a:pt x="323" y="422"/>
                  </a:lnTo>
                  <a:lnTo>
                    <a:pt x="323" y="423"/>
                  </a:lnTo>
                  <a:lnTo>
                    <a:pt x="325" y="423"/>
                  </a:lnTo>
                  <a:lnTo>
                    <a:pt x="323" y="424"/>
                  </a:lnTo>
                  <a:lnTo>
                    <a:pt x="323" y="426"/>
                  </a:lnTo>
                  <a:lnTo>
                    <a:pt x="325" y="426"/>
                  </a:lnTo>
                  <a:lnTo>
                    <a:pt x="325" y="427"/>
                  </a:lnTo>
                  <a:lnTo>
                    <a:pt x="325" y="428"/>
                  </a:lnTo>
                  <a:lnTo>
                    <a:pt x="326" y="428"/>
                  </a:lnTo>
                  <a:lnTo>
                    <a:pt x="326" y="429"/>
                  </a:lnTo>
                  <a:lnTo>
                    <a:pt x="326" y="430"/>
                  </a:lnTo>
                  <a:lnTo>
                    <a:pt x="325" y="430"/>
                  </a:lnTo>
                  <a:lnTo>
                    <a:pt x="325" y="431"/>
                  </a:lnTo>
                  <a:lnTo>
                    <a:pt x="325" y="432"/>
                  </a:lnTo>
                  <a:lnTo>
                    <a:pt x="325" y="434"/>
                  </a:lnTo>
                  <a:lnTo>
                    <a:pt x="326" y="435"/>
                  </a:lnTo>
                  <a:lnTo>
                    <a:pt x="326" y="436"/>
                  </a:lnTo>
                  <a:lnTo>
                    <a:pt x="326" y="437"/>
                  </a:lnTo>
                  <a:lnTo>
                    <a:pt x="325" y="437"/>
                  </a:lnTo>
                  <a:lnTo>
                    <a:pt x="323" y="436"/>
                  </a:lnTo>
                  <a:lnTo>
                    <a:pt x="323" y="435"/>
                  </a:lnTo>
                  <a:lnTo>
                    <a:pt x="323" y="434"/>
                  </a:lnTo>
                  <a:lnTo>
                    <a:pt x="322" y="434"/>
                  </a:lnTo>
                  <a:lnTo>
                    <a:pt x="322" y="432"/>
                  </a:lnTo>
                  <a:lnTo>
                    <a:pt x="321" y="432"/>
                  </a:lnTo>
                  <a:lnTo>
                    <a:pt x="321" y="431"/>
                  </a:lnTo>
                  <a:lnTo>
                    <a:pt x="321" y="430"/>
                  </a:lnTo>
                  <a:lnTo>
                    <a:pt x="322" y="430"/>
                  </a:lnTo>
                  <a:lnTo>
                    <a:pt x="322" y="429"/>
                  </a:lnTo>
                  <a:lnTo>
                    <a:pt x="321" y="429"/>
                  </a:lnTo>
                  <a:lnTo>
                    <a:pt x="321" y="428"/>
                  </a:lnTo>
                  <a:lnTo>
                    <a:pt x="321" y="429"/>
                  </a:lnTo>
                  <a:lnTo>
                    <a:pt x="320" y="429"/>
                  </a:lnTo>
                  <a:lnTo>
                    <a:pt x="319" y="429"/>
                  </a:lnTo>
                  <a:lnTo>
                    <a:pt x="318" y="429"/>
                  </a:lnTo>
                  <a:lnTo>
                    <a:pt x="318" y="428"/>
                  </a:lnTo>
                  <a:lnTo>
                    <a:pt x="318" y="427"/>
                  </a:lnTo>
                  <a:lnTo>
                    <a:pt x="318" y="426"/>
                  </a:lnTo>
                  <a:lnTo>
                    <a:pt x="319" y="426"/>
                  </a:lnTo>
                  <a:lnTo>
                    <a:pt x="319" y="424"/>
                  </a:lnTo>
                  <a:lnTo>
                    <a:pt x="318" y="424"/>
                  </a:lnTo>
                  <a:lnTo>
                    <a:pt x="319" y="423"/>
                  </a:lnTo>
                  <a:lnTo>
                    <a:pt x="319" y="424"/>
                  </a:lnTo>
                  <a:lnTo>
                    <a:pt x="319" y="423"/>
                  </a:lnTo>
                  <a:lnTo>
                    <a:pt x="319" y="422"/>
                  </a:lnTo>
                  <a:lnTo>
                    <a:pt x="319" y="421"/>
                  </a:lnTo>
                  <a:lnTo>
                    <a:pt x="319" y="420"/>
                  </a:lnTo>
                  <a:lnTo>
                    <a:pt x="320" y="420"/>
                  </a:lnTo>
                  <a:lnTo>
                    <a:pt x="320" y="419"/>
                  </a:lnTo>
                  <a:lnTo>
                    <a:pt x="320" y="418"/>
                  </a:lnTo>
                  <a:lnTo>
                    <a:pt x="321" y="418"/>
                  </a:lnTo>
                  <a:lnTo>
                    <a:pt x="322" y="418"/>
                  </a:lnTo>
                  <a:lnTo>
                    <a:pt x="322" y="415"/>
                  </a:lnTo>
                  <a:lnTo>
                    <a:pt x="322" y="414"/>
                  </a:lnTo>
                  <a:lnTo>
                    <a:pt x="323" y="414"/>
                  </a:lnTo>
                  <a:lnTo>
                    <a:pt x="325" y="415"/>
                  </a:lnTo>
                  <a:lnTo>
                    <a:pt x="325" y="416"/>
                  </a:lnTo>
                  <a:close/>
                  <a:moveTo>
                    <a:pt x="113" y="411"/>
                  </a:moveTo>
                  <a:lnTo>
                    <a:pt x="113" y="412"/>
                  </a:lnTo>
                  <a:lnTo>
                    <a:pt x="112" y="412"/>
                  </a:lnTo>
                  <a:lnTo>
                    <a:pt x="111" y="412"/>
                  </a:lnTo>
                  <a:lnTo>
                    <a:pt x="111" y="411"/>
                  </a:lnTo>
                  <a:lnTo>
                    <a:pt x="110" y="411"/>
                  </a:lnTo>
                  <a:lnTo>
                    <a:pt x="110" y="412"/>
                  </a:lnTo>
                  <a:lnTo>
                    <a:pt x="111" y="413"/>
                  </a:lnTo>
                  <a:lnTo>
                    <a:pt x="110" y="413"/>
                  </a:lnTo>
                  <a:lnTo>
                    <a:pt x="109" y="413"/>
                  </a:lnTo>
                  <a:lnTo>
                    <a:pt x="109" y="414"/>
                  </a:lnTo>
                  <a:lnTo>
                    <a:pt x="107" y="414"/>
                  </a:lnTo>
                  <a:lnTo>
                    <a:pt x="106" y="414"/>
                  </a:lnTo>
                  <a:lnTo>
                    <a:pt x="106" y="415"/>
                  </a:lnTo>
                  <a:lnTo>
                    <a:pt x="105" y="414"/>
                  </a:lnTo>
                  <a:lnTo>
                    <a:pt x="105" y="413"/>
                  </a:lnTo>
                  <a:lnTo>
                    <a:pt x="105" y="412"/>
                  </a:lnTo>
                  <a:lnTo>
                    <a:pt x="104" y="412"/>
                  </a:lnTo>
                  <a:lnTo>
                    <a:pt x="104" y="411"/>
                  </a:lnTo>
                  <a:lnTo>
                    <a:pt x="105" y="410"/>
                  </a:lnTo>
                  <a:lnTo>
                    <a:pt x="106" y="410"/>
                  </a:lnTo>
                  <a:lnTo>
                    <a:pt x="107" y="407"/>
                  </a:lnTo>
                  <a:lnTo>
                    <a:pt x="109" y="407"/>
                  </a:lnTo>
                  <a:lnTo>
                    <a:pt x="110" y="409"/>
                  </a:lnTo>
                  <a:lnTo>
                    <a:pt x="111" y="409"/>
                  </a:lnTo>
                  <a:lnTo>
                    <a:pt x="112" y="409"/>
                  </a:lnTo>
                  <a:lnTo>
                    <a:pt x="112" y="410"/>
                  </a:lnTo>
                  <a:lnTo>
                    <a:pt x="113" y="410"/>
                  </a:lnTo>
                  <a:lnTo>
                    <a:pt x="114" y="411"/>
                  </a:lnTo>
                  <a:lnTo>
                    <a:pt x="113" y="411"/>
                  </a:lnTo>
                  <a:close/>
                  <a:moveTo>
                    <a:pt x="276" y="407"/>
                  </a:moveTo>
                  <a:lnTo>
                    <a:pt x="274" y="410"/>
                  </a:lnTo>
                  <a:lnTo>
                    <a:pt x="273" y="409"/>
                  </a:lnTo>
                  <a:lnTo>
                    <a:pt x="274" y="407"/>
                  </a:lnTo>
                  <a:lnTo>
                    <a:pt x="274" y="406"/>
                  </a:lnTo>
                  <a:lnTo>
                    <a:pt x="274" y="405"/>
                  </a:lnTo>
                  <a:lnTo>
                    <a:pt x="275" y="405"/>
                  </a:lnTo>
                  <a:lnTo>
                    <a:pt x="276" y="405"/>
                  </a:lnTo>
                  <a:lnTo>
                    <a:pt x="276" y="406"/>
                  </a:lnTo>
                  <a:lnTo>
                    <a:pt x="277" y="407"/>
                  </a:lnTo>
                  <a:lnTo>
                    <a:pt x="276" y="407"/>
                  </a:lnTo>
                  <a:close/>
                  <a:moveTo>
                    <a:pt x="280" y="407"/>
                  </a:moveTo>
                  <a:lnTo>
                    <a:pt x="279" y="407"/>
                  </a:lnTo>
                  <a:lnTo>
                    <a:pt x="277" y="407"/>
                  </a:lnTo>
                  <a:lnTo>
                    <a:pt x="277" y="406"/>
                  </a:lnTo>
                  <a:lnTo>
                    <a:pt x="278" y="405"/>
                  </a:lnTo>
                  <a:lnTo>
                    <a:pt x="279" y="405"/>
                  </a:lnTo>
                  <a:lnTo>
                    <a:pt x="280" y="405"/>
                  </a:lnTo>
                  <a:lnTo>
                    <a:pt x="282" y="406"/>
                  </a:lnTo>
                  <a:lnTo>
                    <a:pt x="280" y="407"/>
                  </a:lnTo>
                  <a:close/>
                  <a:moveTo>
                    <a:pt x="215" y="410"/>
                  </a:moveTo>
                  <a:lnTo>
                    <a:pt x="214" y="413"/>
                  </a:lnTo>
                  <a:lnTo>
                    <a:pt x="213" y="414"/>
                  </a:lnTo>
                  <a:lnTo>
                    <a:pt x="211" y="415"/>
                  </a:lnTo>
                  <a:lnTo>
                    <a:pt x="210" y="415"/>
                  </a:lnTo>
                  <a:lnTo>
                    <a:pt x="210" y="414"/>
                  </a:lnTo>
                  <a:lnTo>
                    <a:pt x="209" y="414"/>
                  </a:lnTo>
                  <a:lnTo>
                    <a:pt x="209" y="415"/>
                  </a:lnTo>
                  <a:lnTo>
                    <a:pt x="208" y="415"/>
                  </a:lnTo>
                  <a:lnTo>
                    <a:pt x="207" y="415"/>
                  </a:lnTo>
                  <a:lnTo>
                    <a:pt x="207" y="414"/>
                  </a:lnTo>
                  <a:lnTo>
                    <a:pt x="207" y="413"/>
                  </a:lnTo>
                  <a:lnTo>
                    <a:pt x="206" y="413"/>
                  </a:lnTo>
                  <a:lnTo>
                    <a:pt x="206" y="412"/>
                  </a:lnTo>
                  <a:lnTo>
                    <a:pt x="207" y="412"/>
                  </a:lnTo>
                  <a:lnTo>
                    <a:pt x="208" y="411"/>
                  </a:lnTo>
                  <a:lnTo>
                    <a:pt x="207" y="410"/>
                  </a:lnTo>
                  <a:lnTo>
                    <a:pt x="208" y="409"/>
                  </a:lnTo>
                  <a:lnTo>
                    <a:pt x="208" y="407"/>
                  </a:lnTo>
                  <a:lnTo>
                    <a:pt x="209" y="406"/>
                  </a:lnTo>
                  <a:lnTo>
                    <a:pt x="210" y="406"/>
                  </a:lnTo>
                  <a:lnTo>
                    <a:pt x="211" y="404"/>
                  </a:lnTo>
                  <a:lnTo>
                    <a:pt x="213" y="403"/>
                  </a:lnTo>
                  <a:lnTo>
                    <a:pt x="214" y="404"/>
                  </a:lnTo>
                  <a:lnTo>
                    <a:pt x="215" y="405"/>
                  </a:lnTo>
                  <a:lnTo>
                    <a:pt x="215" y="407"/>
                  </a:lnTo>
                  <a:lnTo>
                    <a:pt x="215" y="410"/>
                  </a:lnTo>
                  <a:close/>
                  <a:moveTo>
                    <a:pt x="328" y="404"/>
                  </a:moveTo>
                  <a:lnTo>
                    <a:pt x="329" y="404"/>
                  </a:lnTo>
                  <a:lnTo>
                    <a:pt x="330" y="404"/>
                  </a:lnTo>
                  <a:lnTo>
                    <a:pt x="330" y="405"/>
                  </a:lnTo>
                  <a:lnTo>
                    <a:pt x="329" y="405"/>
                  </a:lnTo>
                  <a:lnTo>
                    <a:pt x="328" y="405"/>
                  </a:lnTo>
                  <a:lnTo>
                    <a:pt x="327" y="404"/>
                  </a:lnTo>
                  <a:lnTo>
                    <a:pt x="326" y="404"/>
                  </a:lnTo>
                  <a:lnTo>
                    <a:pt x="325" y="403"/>
                  </a:lnTo>
                  <a:lnTo>
                    <a:pt x="325" y="402"/>
                  </a:lnTo>
                  <a:lnTo>
                    <a:pt x="326" y="401"/>
                  </a:lnTo>
                  <a:lnTo>
                    <a:pt x="327" y="401"/>
                  </a:lnTo>
                  <a:lnTo>
                    <a:pt x="327" y="403"/>
                  </a:lnTo>
                  <a:lnTo>
                    <a:pt x="328" y="404"/>
                  </a:lnTo>
                  <a:close/>
                  <a:moveTo>
                    <a:pt x="154" y="401"/>
                  </a:moveTo>
                  <a:lnTo>
                    <a:pt x="153" y="401"/>
                  </a:lnTo>
                  <a:lnTo>
                    <a:pt x="151" y="401"/>
                  </a:lnTo>
                  <a:lnTo>
                    <a:pt x="151" y="399"/>
                  </a:lnTo>
                  <a:lnTo>
                    <a:pt x="151" y="398"/>
                  </a:lnTo>
                  <a:lnTo>
                    <a:pt x="153" y="398"/>
                  </a:lnTo>
                  <a:lnTo>
                    <a:pt x="154" y="397"/>
                  </a:lnTo>
                  <a:lnTo>
                    <a:pt x="154" y="398"/>
                  </a:lnTo>
                  <a:lnTo>
                    <a:pt x="154" y="399"/>
                  </a:lnTo>
                  <a:lnTo>
                    <a:pt x="154" y="401"/>
                  </a:lnTo>
                  <a:close/>
                  <a:moveTo>
                    <a:pt x="235" y="395"/>
                  </a:moveTo>
                  <a:lnTo>
                    <a:pt x="236" y="395"/>
                  </a:lnTo>
                  <a:lnTo>
                    <a:pt x="237" y="396"/>
                  </a:lnTo>
                  <a:lnTo>
                    <a:pt x="239" y="395"/>
                  </a:lnTo>
                  <a:lnTo>
                    <a:pt x="240" y="395"/>
                  </a:lnTo>
                  <a:lnTo>
                    <a:pt x="240" y="396"/>
                  </a:lnTo>
                  <a:lnTo>
                    <a:pt x="240" y="397"/>
                  </a:lnTo>
                  <a:lnTo>
                    <a:pt x="241" y="396"/>
                  </a:lnTo>
                  <a:lnTo>
                    <a:pt x="242" y="396"/>
                  </a:lnTo>
                  <a:lnTo>
                    <a:pt x="243" y="396"/>
                  </a:lnTo>
                  <a:lnTo>
                    <a:pt x="244" y="397"/>
                  </a:lnTo>
                  <a:lnTo>
                    <a:pt x="245" y="398"/>
                  </a:lnTo>
                  <a:lnTo>
                    <a:pt x="245" y="399"/>
                  </a:lnTo>
                  <a:lnTo>
                    <a:pt x="245" y="401"/>
                  </a:lnTo>
                  <a:lnTo>
                    <a:pt x="247" y="401"/>
                  </a:lnTo>
                  <a:lnTo>
                    <a:pt x="247" y="402"/>
                  </a:lnTo>
                  <a:lnTo>
                    <a:pt x="245" y="403"/>
                  </a:lnTo>
                  <a:lnTo>
                    <a:pt x="244" y="404"/>
                  </a:lnTo>
                  <a:lnTo>
                    <a:pt x="244" y="406"/>
                  </a:lnTo>
                  <a:lnTo>
                    <a:pt x="243" y="411"/>
                  </a:lnTo>
                  <a:lnTo>
                    <a:pt x="242" y="412"/>
                  </a:lnTo>
                  <a:lnTo>
                    <a:pt x="240" y="415"/>
                  </a:lnTo>
                  <a:lnTo>
                    <a:pt x="239" y="415"/>
                  </a:lnTo>
                  <a:lnTo>
                    <a:pt x="239" y="416"/>
                  </a:lnTo>
                  <a:lnTo>
                    <a:pt x="237" y="419"/>
                  </a:lnTo>
                  <a:lnTo>
                    <a:pt x="237" y="420"/>
                  </a:lnTo>
                  <a:lnTo>
                    <a:pt x="237" y="422"/>
                  </a:lnTo>
                  <a:lnTo>
                    <a:pt x="236" y="424"/>
                  </a:lnTo>
                  <a:lnTo>
                    <a:pt x="236" y="426"/>
                  </a:lnTo>
                  <a:lnTo>
                    <a:pt x="236" y="427"/>
                  </a:lnTo>
                  <a:lnTo>
                    <a:pt x="236" y="428"/>
                  </a:lnTo>
                  <a:lnTo>
                    <a:pt x="235" y="428"/>
                  </a:lnTo>
                  <a:lnTo>
                    <a:pt x="234" y="431"/>
                  </a:lnTo>
                  <a:lnTo>
                    <a:pt x="233" y="432"/>
                  </a:lnTo>
                  <a:lnTo>
                    <a:pt x="233" y="434"/>
                  </a:lnTo>
                  <a:lnTo>
                    <a:pt x="232" y="435"/>
                  </a:lnTo>
                  <a:lnTo>
                    <a:pt x="231" y="436"/>
                  </a:lnTo>
                  <a:lnTo>
                    <a:pt x="231" y="437"/>
                  </a:lnTo>
                  <a:lnTo>
                    <a:pt x="231" y="444"/>
                  </a:lnTo>
                  <a:lnTo>
                    <a:pt x="231" y="445"/>
                  </a:lnTo>
                  <a:lnTo>
                    <a:pt x="230" y="445"/>
                  </a:lnTo>
                  <a:lnTo>
                    <a:pt x="230" y="446"/>
                  </a:lnTo>
                  <a:lnTo>
                    <a:pt x="232" y="447"/>
                  </a:lnTo>
                  <a:lnTo>
                    <a:pt x="231" y="448"/>
                  </a:lnTo>
                  <a:lnTo>
                    <a:pt x="231" y="447"/>
                  </a:lnTo>
                  <a:lnTo>
                    <a:pt x="231" y="448"/>
                  </a:lnTo>
                  <a:lnTo>
                    <a:pt x="230" y="448"/>
                  </a:lnTo>
                  <a:lnTo>
                    <a:pt x="231" y="449"/>
                  </a:lnTo>
                  <a:lnTo>
                    <a:pt x="232" y="449"/>
                  </a:lnTo>
                  <a:lnTo>
                    <a:pt x="232" y="451"/>
                  </a:lnTo>
                  <a:lnTo>
                    <a:pt x="232" y="452"/>
                  </a:lnTo>
                  <a:lnTo>
                    <a:pt x="233" y="452"/>
                  </a:lnTo>
                  <a:lnTo>
                    <a:pt x="234" y="453"/>
                  </a:lnTo>
                  <a:lnTo>
                    <a:pt x="235" y="454"/>
                  </a:lnTo>
                  <a:lnTo>
                    <a:pt x="235" y="455"/>
                  </a:lnTo>
                  <a:lnTo>
                    <a:pt x="236" y="456"/>
                  </a:lnTo>
                  <a:lnTo>
                    <a:pt x="237" y="459"/>
                  </a:lnTo>
                  <a:lnTo>
                    <a:pt x="236" y="460"/>
                  </a:lnTo>
                  <a:lnTo>
                    <a:pt x="236" y="462"/>
                  </a:lnTo>
                  <a:lnTo>
                    <a:pt x="234" y="464"/>
                  </a:lnTo>
                  <a:lnTo>
                    <a:pt x="234" y="465"/>
                  </a:lnTo>
                  <a:lnTo>
                    <a:pt x="233" y="465"/>
                  </a:lnTo>
                  <a:lnTo>
                    <a:pt x="231" y="468"/>
                  </a:lnTo>
                  <a:lnTo>
                    <a:pt x="230" y="468"/>
                  </a:lnTo>
                  <a:lnTo>
                    <a:pt x="228" y="468"/>
                  </a:lnTo>
                  <a:lnTo>
                    <a:pt x="227" y="468"/>
                  </a:lnTo>
                  <a:lnTo>
                    <a:pt x="226" y="469"/>
                  </a:lnTo>
                  <a:lnTo>
                    <a:pt x="225" y="468"/>
                  </a:lnTo>
                  <a:lnTo>
                    <a:pt x="223" y="466"/>
                  </a:lnTo>
                  <a:lnTo>
                    <a:pt x="223" y="465"/>
                  </a:lnTo>
                  <a:lnTo>
                    <a:pt x="221" y="461"/>
                  </a:lnTo>
                  <a:lnTo>
                    <a:pt x="221" y="459"/>
                  </a:lnTo>
                  <a:lnTo>
                    <a:pt x="221" y="457"/>
                  </a:lnTo>
                  <a:lnTo>
                    <a:pt x="219" y="456"/>
                  </a:lnTo>
                  <a:lnTo>
                    <a:pt x="218" y="456"/>
                  </a:lnTo>
                  <a:lnTo>
                    <a:pt x="215" y="456"/>
                  </a:lnTo>
                  <a:lnTo>
                    <a:pt x="215" y="455"/>
                  </a:lnTo>
                  <a:lnTo>
                    <a:pt x="213" y="455"/>
                  </a:lnTo>
                  <a:lnTo>
                    <a:pt x="213" y="454"/>
                  </a:lnTo>
                  <a:lnTo>
                    <a:pt x="211" y="454"/>
                  </a:lnTo>
                  <a:lnTo>
                    <a:pt x="210" y="453"/>
                  </a:lnTo>
                  <a:lnTo>
                    <a:pt x="209" y="453"/>
                  </a:lnTo>
                  <a:lnTo>
                    <a:pt x="209" y="452"/>
                  </a:lnTo>
                  <a:lnTo>
                    <a:pt x="208" y="451"/>
                  </a:lnTo>
                  <a:lnTo>
                    <a:pt x="207" y="449"/>
                  </a:lnTo>
                  <a:lnTo>
                    <a:pt x="207" y="448"/>
                  </a:lnTo>
                  <a:lnTo>
                    <a:pt x="206" y="448"/>
                  </a:lnTo>
                  <a:lnTo>
                    <a:pt x="205" y="446"/>
                  </a:lnTo>
                  <a:lnTo>
                    <a:pt x="205" y="445"/>
                  </a:lnTo>
                  <a:lnTo>
                    <a:pt x="205" y="444"/>
                  </a:lnTo>
                  <a:lnTo>
                    <a:pt x="204" y="444"/>
                  </a:lnTo>
                  <a:lnTo>
                    <a:pt x="204" y="445"/>
                  </a:lnTo>
                  <a:lnTo>
                    <a:pt x="204" y="444"/>
                  </a:lnTo>
                  <a:lnTo>
                    <a:pt x="204" y="443"/>
                  </a:lnTo>
                  <a:lnTo>
                    <a:pt x="202" y="443"/>
                  </a:lnTo>
                  <a:lnTo>
                    <a:pt x="202" y="441"/>
                  </a:lnTo>
                  <a:lnTo>
                    <a:pt x="202" y="440"/>
                  </a:lnTo>
                  <a:lnTo>
                    <a:pt x="202" y="439"/>
                  </a:lnTo>
                  <a:lnTo>
                    <a:pt x="202" y="438"/>
                  </a:lnTo>
                  <a:lnTo>
                    <a:pt x="202" y="437"/>
                  </a:lnTo>
                  <a:lnTo>
                    <a:pt x="205" y="435"/>
                  </a:lnTo>
                  <a:lnTo>
                    <a:pt x="205" y="434"/>
                  </a:lnTo>
                  <a:lnTo>
                    <a:pt x="206" y="432"/>
                  </a:lnTo>
                  <a:lnTo>
                    <a:pt x="208" y="432"/>
                  </a:lnTo>
                  <a:lnTo>
                    <a:pt x="211" y="432"/>
                  </a:lnTo>
                  <a:lnTo>
                    <a:pt x="211" y="434"/>
                  </a:lnTo>
                  <a:lnTo>
                    <a:pt x="213" y="432"/>
                  </a:lnTo>
                  <a:lnTo>
                    <a:pt x="214" y="432"/>
                  </a:lnTo>
                  <a:lnTo>
                    <a:pt x="215" y="432"/>
                  </a:lnTo>
                  <a:lnTo>
                    <a:pt x="217" y="430"/>
                  </a:lnTo>
                  <a:lnTo>
                    <a:pt x="217" y="429"/>
                  </a:lnTo>
                  <a:lnTo>
                    <a:pt x="218" y="429"/>
                  </a:lnTo>
                  <a:lnTo>
                    <a:pt x="219" y="429"/>
                  </a:lnTo>
                  <a:lnTo>
                    <a:pt x="221" y="428"/>
                  </a:lnTo>
                  <a:lnTo>
                    <a:pt x="221" y="427"/>
                  </a:lnTo>
                  <a:lnTo>
                    <a:pt x="219" y="424"/>
                  </a:lnTo>
                  <a:lnTo>
                    <a:pt x="219" y="423"/>
                  </a:lnTo>
                  <a:lnTo>
                    <a:pt x="221" y="419"/>
                  </a:lnTo>
                  <a:lnTo>
                    <a:pt x="219" y="416"/>
                  </a:lnTo>
                  <a:lnTo>
                    <a:pt x="218" y="414"/>
                  </a:lnTo>
                  <a:lnTo>
                    <a:pt x="218" y="412"/>
                  </a:lnTo>
                  <a:lnTo>
                    <a:pt x="219" y="411"/>
                  </a:lnTo>
                  <a:lnTo>
                    <a:pt x="221" y="411"/>
                  </a:lnTo>
                  <a:lnTo>
                    <a:pt x="222" y="409"/>
                  </a:lnTo>
                  <a:lnTo>
                    <a:pt x="223" y="407"/>
                  </a:lnTo>
                  <a:lnTo>
                    <a:pt x="223" y="406"/>
                  </a:lnTo>
                  <a:lnTo>
                    <a:pt x="224" y="404"/>
                  </a:lnTo>
                  <a:lnTo>
                    <a:pt x="224" y="401"/>
                  </a:lnTo>
                  <a:lnTo>
                    <a:pt x="223" y="401"/>
                  </a:lnTo>
                  <a:lnTo>
                    <a:pt x="223" y="399"/>
                  </a:lnTo>
                  <a:lnTo>
                    <a:pt x="224" y="398"/>
                  </a:lnTo>
                  <a:lnTo>
                    <a:pt x="225" y="397"/>
                  </a:lnTo>
                  <a:lnTo>
                    <a:pt x="226" y="397"/>
                  </a:lnTo>
                  <a:lnTo>
                    <a:pt x="227" y="397"/>
                  </a:lnTo>
                  <a:lnTo>
                    <a:pt x="228" y="396"/>
                  </a:lnTo>
                  <a:lnTo>
                    <a:pt x="231" y="395"/>
                  </a:lnTo>
                  <a:lnTo>
                    <a:pt x="233" y="394"/>
                  </a:lnTo>
                  <a:lnTo>
                    <a:pt x="234" y="394"/>
                  </a:lnTo>
                  <a:lnTo>
                    <a:pt x="235" y="395"/>
                  </a:lnTo>
                  <a:close/>
                  <a:moveTo>
                    <a:pt x="101" y="393"/>
                  </a:moveTo>
                  <a:lnTo>
                    <a:pt x="99" y="393"/>
                  </a:lnTo>
                  <a:lnTo>
                    <a:pt x="99" y="394"/>
                  </a:lnTo>
                  <a:lnTo>
                    <a:pt x="98" y="394"/>
                  </a:lnTo>
                  <a:lnTo>
                    <a:pt x="98" y="393"/>
                  </a:lnTo>
                  <a:lnTo>
                    <a:pt x="97" y="391"/>
                  </a:lnTo>
                  <a:lnTo>
                    <a:pt x="97" y="390"/>
                  </a:lnTo>
                  <a:lnTo>
                    <a:pt x="99" y="390"/>
                  </a:lnTo>
                  <a:lnTo>
                    <a:pt x="99" y="391"/>
                  </a:lnTo>
                  <a:lnTo>
                    <a:pt x="101" y="393"/>
                  </a:lnTo>
                  <a:close/>
                  <a:moveTo>
                    <a:pt x="99" y="387"/>
                  </a:moveTo>
                  <a:lnTo>
                    <a:pt x="98" y="388"/>
                  </a:lnTo>
                  <a:lnTo>
                    <a:pt x="97" y="388"/>
                  </a:lnTo>
                  <a:lnTo>
                    <a:pt x="97" y="387"/>
                  </a:lnTo>
                  <a:lnTo>
                    <a:pt x="98" y="387"/>
                  </a:lnTo>
                  <a:lnTo>
                    <a:pt x="98" y="386"/>
                  </a:lnTo>
                  <a:lnTo>
                    <a:pt x="99" y="387"/>
                  </a:lnTo>
                  <a:close/>
                  <a:moveTo>
                    <a:pt x="262" y="390"/>
                  </a:moveTo>
                  <a:lnTo>
                    <a:pt x="262" y="391"/>
                  </a:lnTo>
                  <a:lnTo>
                    <a:pt x="263" y="391"/>
                  </a:lnTo>
                  <a:lnTo>
                    <a:pt x="263" y="393"/>
                  </a:lnTo>
                  <a:lnTo>
                    <a:pt x="265" y="395"/>
                  </a:lnTo>
                  <a:lnTo>
                    <a:pt x="263" y="396"/>
                  </a:lnTo>
                  <a:lnTo>
                    <a:pt x="263" y="397"/>
                  </a:lnTo>
                  <a:lnTo>
                    <a:pt x="265" y="398"/>
                  </a:lnTo>
                  <a:lnTo>
                    <a:pt x="263" y="399"/>
                  </a:lnTo>
                  <a:lnTo>
                    <a:pt x="263" y="401"/>
                  </a:lnTo>
                  <a:lnTo>
                    <a:pt x="263" y="403"/>
                  </a:lnTo>
                  <a:lnTo>
                    <a:pt x="262" y="403"/>
                  </a:lnTo>
                  <a:lnTo>
                    <a:pt x="262" y="405"/>
                  </a:lnTo>
                  <a:lnTo>
                    <a:pt x="263" y="407"/>
                  </a:lnTo>
                  <a:lnTo>
                    <a:pt x="263" y="410"/>
                  </a:lnTo>
                  <a:lnTo>
                    <a:pt x="263" y="411"/>
                  </a:lnTo>
                  <a:lnTo>
                    <a:pt x="263" y="413"/>
                  </a:lnTo>
                  <a:lnTo>
                    <a:pt x="263" y="414"/>
                  </a:lnTo>
                  <a:lnTo>
                    <a:pt x="262" y="416"/>
                  </a:lnTo>
                  <a:lnTo>
                    <a:pt x="262" y="418"/>
                  </a:lnTo>
                  <a:lnTo>
                    <a:pt x="261" y="418"/>
                  </a:lnTo>
                  <a:lnTo>
                    <a:pt x="261" y="420"/>
                  </a:lnTo>
                  <a:lnTo>
                    <a:pt x="260" y="420"/>
                  </a:lnTo>
                  <a:lnTo>
                    <a:pt x="259" y="421"/>
                  </a:lnTo>
                  <a:lnTo>
                    <a:pt x="258" y="421"/>
                  </a:lnTo>
                  <a:lnTo>
                    <a:pt x="257" y="422"/>
                  </a:lnTo>
                  <a:lnTo>
                    <a:pt x="256" y="422"/>
                  </a:lnTo>
                  <a:lnTo>
                    <a:pt x="254" y="423"/>
                  </a:lnTo>
                  <a:lnTo>
                    <a:pt x="253" y="424"/>
                  </a:lnTo>
                  <a:lnTo>
                    <a:pt x="251" y="426"/>
                  </a:lnTo>
                  <a:lnTo>
                    <a:pt x="251" y="427"/>
                  </a:lnTo>
                  <a:lnTo>
                    <a:pt x="251" y="428"/>
                  </a:lnTo>
                  <a:lnTo>
                    <a:pt x="250" y="429"/>
                  </a:lnTo>
                  <a:lnTo>
                    <a:pt x="249" y="429"/>
                  </a:lnTo>
                  <a:lnTo>
                    <a:pt x="249" y="430"/>
                  </a:lnTo>
                  <a:lnTo>
                    <a:pt x="249" y="434"/>
                  </a:lnTo>
                  <a:lnTo>
                    <a:pt x="249" y="436"/>
                  </a:lnTo>
                  <a:lnTo>
                    <a:pt x="248" y="436"/>
                  </a:lnTo>
                  <a:lnTo>
                    <a:pt x="248" y="437"/>
                  </a:lnTo>
                  <a:lnTo>
                    <a:pt x="244" y="445"/>
                  </a:lnTo>
                  <a:lnTo>
                    <a:pt x="243" y="446"/>
                  </a:lnTo>
                  <a:lnTo>
                    <a:pt x="243" y="448"/>
                  </a:lnTo>
                  <a:lnTo>
                    <a:pt x="242" y="449"/>
                  </a:lnTo>
                  <a:lnTo>
                    <a:pt x="241" y="449"/>
                  </a:lnTo>
                  <a:lnTo>
                    <a:pt x="241" y="451"/>
                  </a:lnTo>
                  <a:lnTo>
                    <a:pt x="241" y="452"/>
                  </a:lnTo>
                  <a:lnTo>
                    <a:pt x="239" y="454"/>
                  </a:lnTo>
                  <a:lnTo>
                    <a:pt x="237" y="454"/>
                  </a:lnTo>
                  <a:lnTo>
                    <a:pt x="236" y="453"/>
                  </a:lnTo>
                  <a:lnTo>
                    <a:pt x="236" y="452"/>
                  </a:lnTo>
                  <a:lnTo>
                    <a:pt x="236" y="451"/>
                  </a:lnTo>
                  <a:lnTo>
                    <a:pt x="239" y="440"/>
                  </a:lnTo>
                  <a:lnTo>
                    <a:pt x="240" y="436"/>
                  </a:lnTo>
                  <a:lnTo>
                    <a:pt x="240" y="435"/>
                  </a:lnTo>
                  <a:lnTo>
                    <a:pt x="239" y="434"/>
                  </a:lnTo>
                  <a:lnTo>
                    <a:pt x="240" y="432"/>
                  </a:lnTo>
                  <a:lnTo>
                    <a:pt x="241" y="432"/>
                  </a:lnTo>
                  <a:lnTo>
                    <a:pt x="241" y="431"/>
                  </a:lnTo>
                  <a:lnTo>
                    <a:pt x="241" y="430"/>
                  </a:lnTo>
                  <a:lnTo>
                    <a:pt x="242" y="429"/>
                  </a:lnTo>
                  <a:lnTo>
                    <a:pt x="244" y="427"/>
                  </a:lnTo>
                  <a:lnTo>
                    <a:pt x="244" y="424"/>
                  </a:lnTo>
                  <a:lnTo>
                    <a:pt x="247" y="422"/>
                  </a:lnTo>
                  <a:lnTo>
                    <a:pt x="247" y="420"/>
                  </a:lnTo>
                  <a:lnTo>
                    <a:pt x="248" y="419"/>
                  </a:lnTo>
                  <a:lnTo>
                    <a:pt x="251" y="414"/>
                  </a:lnTo>
                  <a:lnTo>
                    <a:pt x="251" y="413"/>
                  </a:lnTo>
                  <a:lnTo>
                    <a:pt x="252" y="413"/>
                  </a:lnTo>
                  <a:lnTo>
                    <a:pt x="251" y="411"/>
                  </a:lnTo>
                  <a:lnTo>
                    <a:pt x="252" y="410"/>
                  </a:lnTo>
                  <a:lnTo>
                    <a:pt x="253" y="409"/>
                  </a:lnTo>
                  <a:lnTo>
                    <a:pt x="253" y="407"/>
                  </a:lnTo>
                  <a:lnTo>
                    <a:pt x="253" y="406"/>
                  </a:lnTo>
                  <a:lnTo>
                    <a:pt x="254" y="406"/>
                  </a:lnTo>
                  <a:lnTo>
                    <a:pt x="256" y="404"/>
                  </a:lnTo>
                  <a:lnTo>
                    <a:pt x="257" y="403"/>
                  </a:lnTo>
                  <a:lnTo>
                    <a:pt x="259" y="396"/>
                  </a:lnTo>
                  <a:lnTo>
                    <a:pt x="260" y="395"/>
                  </a:lnTo>
                  <a:lnTo>
                    <a:pt x="259" y="394"/>
                  </a:lnTo>
                  <a:lnTo>
                    <a:pt x="259" y="393"/>
                  </a:lnTo>
                  <a:lnTo>
                    <a:pt x="259" y="391"/>
                  </a:lnTo>
                  <a:lnTo>
                    <a:pt x="260" y="391"/>
                  </a:lnTo>
                  <a:lnTo>
                    <a:pt x="260" y="390"/>
                  </a:lnTo>
                  <a:lnTo>
                    <a:pt x="261" y="390"/>
                  </a:lnTo>
                  <a:lnTo>
                    <a:pt x="260" y="389"/>
                  </a:lnTo>
                  <a:lnTo>
                    <a:pt x="260" y="388"/>
                  </a:lnTo>
                  <a:lnTo>
                    <a:pt x="260" y="387"/>
                  </a:lnTo>
                  <a:lnTo>
                    <a:pt x="261" y="386"/>
                  </a:lnTo>
                  <a:lnTo>
                    <a:pt x="262" y="384"/>
                  </a:lnTo>
                  <a:lnTo>
                    <a:pt x="263" y="384"/>
                  </a:lnTo>
                  <a:lnTo>
                    <a:pt x="265" y="384"/>
                  </a:lnTo>
                  <a:lnTo>
                    <a:pt x="265" y="385"/>
                  </a:lnTo>
                  <a:lnTo>
                    <a:pt x="265" y="386"/>
                  </a:lnTo>
                  <a:lnTo>
                    <a:pt x="263" y="387"/>
                  </a:lnTo>
                  <a:lnTo>
                    <a:pt x="263" y="388"/>
                  </a:lnTo>
                  <a:lnTo>
                    <a:pt x="263" y="389"/>
                  </a:lnTo>
                  <a:lnTo>
                    <a:pt x="262" y="390"/>
                  </a:lnTo>
                  <a:close/>
                  <a:moveTo>
                    <a:pt x="252" y="388"/>
                  </a:moveTo>
                  <a:lnTo>
                    <a:pt x="251" y="386"/>
                  </a:lnTo>
                  <a:lnTo>
                    <a:pt x="251" y="385"/>
                  </a:lnTo>
                  <a:lnTo>
                    <a:pt x="251" y="384"/>
                  </a:lnTo>
                  <a:lnTo>
                    <a:pt x="252" y="382"/>
                  </a:lnTo>
                  <a:lnTo>
                    <a:pt x="253" y="382"/>
                  </a:lnTo>
                  <a:lnTo>
                    <a:pt x="253" y="384"/>
                  </a:lnTo>
                  <a:lnTo>
                    <a:pt x="254" y="386"/>
                  </a:lnTo>
                  <a:lnTo>
                    <a:pt x="254" y="387"/>
                  </a:lnTo>
                  <a:lnTo>
                    <a:pt x="256" y="388"/>
                  </a:lnTo>
                  <a:lnTo>
                    <a:pt x="252" y="388"/>
                  </a:lnTo>
                  <a:close/>
                  <a:moveTo>
                    <a:pt x="96" y="381"/>
                  </a:moveTo>
                  <a:lnTo>
                    <a:pt x="97" y="382"/>
                  </a:lnTo>
                  <a:lnTo>
                    <a:pt x="97" y="384"/>
                  </a:lnTo>
                  <a:lnTo>
                    <a:pt x="97" y="386"/>
                  </a:lnTo>
                  <a:lnTo>
                    <a:pt x="96" y="387"/>
                  </a:lnTo>
                  <a:lnTo>
                    <a:pt x="95" y="388"/>
                  </a:lnTo>
                  <a:lnTo>
                    <a:pt x="95" y="389"/>
                  </a:lnTo>
                  <a:lnTo>
                    <a:pt x="96" y="390"/>
                  </a:lnTo>
                  <a:lnTo>
                    <a:pt x="97" y="391"/>
                  </a:lnTo>
                  <a:lnTo>
                    <a:pt x="97" y="393"/>
                  </a:lnTo>
                  <a:lnTo>
                    <a:pt x="97" y="394"/>
                  </a:lnTo>
                  <a:lnTo>
                    <a:pt x="96" y="394"/>
                  </a:lnTo>
                  <a:lnTo>
                    <a:pt x="96" y="393"/>
                  </a:lnTo>
                  <a:lnTo>
                    <a:pt x="95" y="394"/>
                  </a:lnTo>
                  <a:lnTo>
                    <a:pt x="95" y="395"/>
                  </a:lnTo>
                  <a:lnTo>
                    <a:pt x="95" y="396"/>
                  </a:lnTo>
                  <a:lnTo>
                    <a:pt x="95" y="397"/>
                  </a:lnTo>
                  <a:lnTo>
                    <a:pt x="95" y="398"/>
                  </a:lnTo>
                  <a:lnTo>
                    <a:pt x="95" y="399"/>
                  </a:lnTo>
                  <a:lnTo>
                    <a:pt x="96" y="401"/>
                  </a:lnTo>
                  <a:lnTo>
                    <a:pt x="97" y="401"/>
                  </a:lnTo>
                  <a:lnTo>
                    <a:pt x="98" y="401"/>
                  </a:lnTo>
                  <a:lnTo>
                    <a:pt x="98" y="399"/>
                  </a:lnTo>
                  <a:lnTo>
                    <a:pt x="98" y="401"/>
                  </a:lnTo>
                  <a:lnTo>
                    <a:pt x="98" y="402"/>
                  </a:lnTo>
                  <a:lnTo>
                    <a:pt x="98" y="403"/>
                  </a:lnTo>
                  <a:lnTo>
                    <a:pt x="98" y="404"/>
                  </a:lnTo>
                  <a:lnTo>
                    <a:pt x="98" y="405"/>
                  </a:lnTo>
                  <a:lnTo>
                    <a:pt x="98" y="406"/>
                  </a:lnTo>
                  <a:lnTo>
                    <a:pt x="99" y="406"/>
                  </a:lnTo>
                  <a:lnTo>
                    <a:pt x="101" y="406"/>
                  </a:lnTo>
                  <a:lnTo>
                    <a:pt x="101" y="407"/>
                  </a:lnTo>
                  <a:lnTo>
                    <a:pt x="101" y="406"/>
                  </a:lnTo>
                  <a:lnTo>
                    <a:pt x="99" y="407"/>
                  </a:lnTo>
                  <a:lnTo>
                    <a:pt x="99" y="409"/>
                  </a:lnTo>
                  <a:lnTo>
                    <a:pt x="101" y="409"/>
                  </a:lnTo>
                  <a:lnTo>
                    <a:pt x="101" y="410"/>
                  </a:lnTo>
                  <a:lnTo>
                    <a:pt x="101" y="411"/>
                  </a:lnTo>
                  <a:lnTo>
                    <a:pt x="103" y="412"/>
                  </a:lnTo>
                  <a:lnTo>
                    <a:pt x="103" y="413"/>
                  </a:lnTo>
                  <a:lnTo>
                    <a:pt x="102" y="413"/>
                  </a:lnTo>
                  <a:lnTo>
                    <a:pt x="101" y="413"/>
                  </a:lnTo>
                  <a:lnTo>
                    <a:pt x="101" y="414"/>
                  </a:lnTo>
                  <a:lnTo>
                    <a:pt x="99" y="415"/>
                  </a:lnTo>
                  <a:lnTo>
                    <a:pt x="98" y="416"/>
                  </a:lnTo>
                  <a:lnTo>
                    <a:pt x="97" y="418"/>
                  </a:lnTo>
                  <a:lnTo>
                    <a:pt x="96" y="418"/>
                  </a:lnTo>
                  <a:lnTo>
                    <a:pt x="95" y="418"/>
                  </a:lnTo>
                  <a:lnTo>
                    <a:pt x="94" y="418"/>
                  </a:lnTo>
                  <a:lnTo>
                    <a:pt x="93" y="418"/>
                  </a:lnTo>
                  <a:lnTo>
                    <a:pt x="92" y="419"/>
                  </a:lnTo>
                  <a:lnTo>
                    <a:pt x="90" y="419"/>
                  </a:lnTo>
                  <a:lnTo>
                    <a:pt x="89" y="419"/>
                  </a:lnTo>
                  <a:lnTo>
                    <a:pt x="87" y="422"/>
                  </a:lnTo>
                  <a:lnTo>
                    <a:pt x="86" y="423"/>
                  </a:lnTo>
                  <a:lnTo>
                    <a:pt x="85" y="424"/>
                  </a:lnTo>
                  <a:lnTo>
                    <a:pt x="85" y="429"/>
                  </a:lnTo>
                  <a:lnTo>
                    <a:pt x="84" y="430"/>
                  </a:lnTo>
                  <a:lnTo>
                    <a:pt x="82" y="430"/>
                  </a:lnTo>
                  <a:lnTo>
                    <a:pt x="80" y="430"/>
                  </a:lnTo>
                  <a:lnTo>
                    <a:pt x="80" y="431"/>
                  </a:lnTo>
                  <a:lnTo>
                    <a:pt x="79" y="431"/>
                  </a:lnTo>
                  <a:lnTo>
                    <a:pt x="78" y="431"/>
                  </a:lnTo>
                  <a:lnTo>
                    <a:pt x="77" y="431"/>
                  </a:lnTo>
                  <a:lnTo>
                    <a:pt x="76" y="432"/>
                  </a:lnTo>
                  <a:lnTo>
                    <a:pt x="75" y="432"/>
                  </a:lnTo>
                  <a:lnTo>
                    <a:pt x="72" y="432"/>
                  </a:lnTo>
                  <a:lnTo>
                    <a:pt x="71" y="432"/>
                  </a:lnTo>
                  <a:lnTo>
                    <a:pt x="70" y="434"/>
                  </a:lnTo>
                  <a:lnTo>
                    <a:pt x="69" y="434"/>
                  </a:lnTo>
                  <a:lnTo>
                    <a:pt x="68" y="435"/>
                  </a:lnTo>
                  <a:lnTo>
                    <a:pt x="67" y="435"/>
                  </a:lnTo>
                  <a:lnTo>
                    <a:pt x="67" y="436"/>
                  </a:lnTo>
                  <a:lnTo>
                    <a:pt x="67" y="437"/>
                  </a:lnTo>
                  <a:lnTo>
                    <a:pt x="68" y="439"/>
                  </a:lnTo>
                  <a:lnTo>
                    <a:pt x="68" y="441"/>
                  </a:lnTo>
                  <a:lnTo>
                    <a:pt x="67" y="441"/>
                  </a:lnTo>
                  <a:lnTo>
                    <a:pt x="66" y="441"/>
                  </a:lnTo>
                  <a:lnTo>
                    <a:pt x="67" y="440"/>
                  </a:lnTo>
                  <a:lnTo>
                    <a:pt x="66" y="440"/>
                  </a:lnTo>
                  <a:lnTo>
                    <a:pt x="64" y="440"/>
                  </a:lnTo>
                  <a:lnTo>
                    <a:pt x="66" y="440"/>
                  </a:lnTo>
                  <a:lnTo>
                    <a:pt x="66" y="441"/>
                  </a:lnTo>
                  <a:lnTo>
                    <a:pt x="66" y="443"/>
                  </a:lnTo>
                  <a:lnTo>
                    <a:pt x="66" y="444"/>
                  </a:lnTo>
                  <a:lnTo>
                    <a:pt x="67" y="444"/>
                  </a:lnTo>
                  <a:lnTo>
                    <a:pt x="67" y="445"/>
                  </a:lnTo>
                  <a:lnTo>
                    <a:pt x="66" y="445"/>
                  </a:lnTo>
                  <a:lnTo>
                    <a:pt x="67" y="445"/>
                  </a:lnTo>
                  <a:lnTo>
                    <a:pt x="66" y="446"/>
                  </a:lnTo>
                  <a:lnTo>
                    <a:pt x="66" y="447"/>
                  </a:lnTo>
                  <a:lnTo>
                    <a:pt x="64" y="447"/>
                  </a:lnTo>
                  <a:lnTo>
                    <a:pt x="64" y="448"/>
                  </a:lnTo>
                  <a:lnTo>
                    <a:pt x="63" y="448"/>
                  </a:lnTo>
                  <a:lnTo>
                    <a:pt x="61" y="453"/>
                  </a:lnTo>
                  <a:lnTo>
                    <a:pt x="60" y="454"/>
                  </a:lnTo>
                  <a:lnTo>
                    <a:pt x="59" y="455"/>
                  </a:lnTo>
                  <a:lnTo>
                    <a:pt x="59" y="456"/>
                  </a:lnTo>
                  <a:lnTo>
                    <a:pt x="58" y="457"/>
                  </a:lnTo>
                  <a:lnTo>
                    <a:pt x="55" y="459"/>
                  </a:lnTo>
                  <a:lnTo>
                    <a:pt x="55" y="460"/>
                  </a:lnTo>
                  <a:lnTo>
                    <a:pt x="53" y="461"/>
                  </a:lnTo>
                  <a:lnTo>
                    <a:pt x="52" y="462"/>
                  </a:lnTo>
                  <a:lnTo>
                    <a:pt x="52" y="463"/>
                  </a:lnTo>
                  <a:lnTo>
                    <a:pt x="51" y="463"/>
                  </a:lnTo>
                  <a:lnTo>
                    <a:pt x="50" y="463"/>
                  </a:lnTo>
                  <a:lnTo>
                    <a:pt x="49" y="463"/>
                  </a:lnTo>
                  <a:lnTo>
                    <a:pt x="46" y="464"/>
                  </a:lnTo>
                  <a:lnTo>
                    <a:pt x="45" y="464"/>
                  </a:lnTo>
                  <a:lnTo>
                    <a:pt x="44" y="464"/>
                  </a:lnTo>
                  <a:lnTo>
                    <a:pt x="44" y="465"/>
                  </a:lnTo>
                  <a:lnTo>
                    <a:pt x="44" y="466"/>
                  </a:lnTo>
                  <a:lnTo>
                    <a:pt x="43" y="466"/>
                  </a:lnTo>
                  <a:lnTo>
                    <a:pt x="43" y="468"/>
                  </a:lnTo>
                  <a:lnTo>
                    <a:pt x="42" y="468"/>
                  </a:lnTo>
                  <a:lnTo>
                    <a:pt x="42" y="469"/>
                  </a:lnTo>
                  <a:lnTo>
                    <a:pt x="42" y="470"/>
                  </a:lnTo>
                  <a:lnTo>
                    <a:pt x="41" y="471"/>
                  </a:lnTo>
                  <a:lnTo>
                    <a:pt x="40" y="473"/>
                  </a:lnTo>
                  <a:lnTo>
                    <a:pt x="38" y="474"/>
                  </a:lnTo>
                  <a:lnTo>
                    <a:pt x="36" y="476"/>
                  </a:lnTo>
                  <a:lnTo>
                    <a:pt x="33" y="478"/>
                  </a:lnTo>
                  <a:lnTo>
                    <a:pt x="30" y="481"/>
                  </a:lnTo>
                  <a:lnTo>
                    <a:pt x="29" y="481"/>
                  </a:lnTo>
                  <a:lnTo>
                    <a:pt x="28" y="481"/>
                  </a:lnTo>
                  <a:lnTo>
                    <a:pt x="27" y="482"/>
                  </a:lnTo>
                  <a:lnTo>
                    <a:pt x="26" y="482"/>
                  </a:lnTo>
                  <a:lnTo>
                    <a:pt x="24" y="482"/>
                  </a:lnTo>
                  <a:lnTo>
                    <a:pt x="23" y="482"/>
                  </a:lnTo>
                  <a:lnTo>
                    <a:pt x="23" y="483"/>
                  </a:lnTo>
                  <a:lnTo>
                    <a:pt x="23" y="485"/>
                  </a:lnTo>
                  <a:lnTo>
                    <a:pt x="23" y="486"/>
                  </a:lnTo>
                  <a:lnTo>
                    <a:pt x="21" y="487"/>
                  </a:lnTo>
                  <a:lnTo>
                    <a:pt x="21" y="488"/>
                  </a:lnTo>
                  <a:lnTo>
                    <a:pt x="20" y="488"/>
                  </a:lnTo>
                  <a:lnTo>
                    <a:pt x="19" y="488"/>
                  </a:lnTo>
                  <a:lnTo>
                    <a:pt x="16" y="489"/>
                  </a:lnTo>
                  <a:lnTo>
                    <a:pt x="15" y="489"/>
                  </a:lnTo>
                  <a:lnTo>
                    <a:pt x="13" y="490"/>
                  </a:lnTo>
                  <a:lnTo>
                    <a:pt x="13" y="491"/>
                  </a:lnTo>
                  <a:lnTo>
                    <a:pt x="11" y="491"/>
                  </a:lnTo>
                  <a:lnTo>
                    <a:pt x="11" y="493"/>
                  </a:lnTo>
                  <a:lnTo>
                    <a:pt x="10" y="494"/>
                  </a:lnTo>
                  <a:lnTo>
                    <a:pt x="9" y="495"/>
                  </a:lnTo>
                  <a:lnTo>
                    <a:pt x="9" y="494"/>
                  </a:lnTo>
                  <a:lnTo>
                    <a:pt x="9" y="493"/>
                  </a:lnTo>
                  <a:lnTo>
                    <a:pt x="9" y="491"/>
                  </a:lnTo>
                  <a:lnTo>
                    <a:pt x="10" y="491"/>
                  </a:lnTo>
                  <a:lnTo>
                    <a:pt x="10" y="490"/>
                  </a:lnTo>
                  <a:lnTo>
                    <a:pt x="10" y="489"/>
                  </a:lnTo>
                  <a:lnTo>
                    <a:pt x="10" y="488"/>
                  </a:lnTo>
                  <a:lnTo>
                    <a:pt x="10" y="487"/>
                  </a:lnTo>
                  <a:lnTo>
                    <a:pt x="11" y="487"/>
                  </a:lnTo>
                  <a:lnTo>
                    <a:pt x="11" y="485"/>
                  </a:lnTo>
                  <a:lnTo>
                    <a:pt x="12" y="485"/>
                  </a:lnTo>
                  <a:lnTo>
                    <a:pt x="12" y="483"/>
                  </a:lnTo>
                  <a:lnTo>
                    <a:pt x="12" y="482"/>
                  </a:lnTo>
                  <a:lnTo>
                    <a:pt x="13" y="482"/>
                  </a:lnTo>
                  <a:lnTo>
                    <a:pt x="15" y="481"/>
                  </a:lnTo>
                  <a:lnTo>
                    <a:pt x="15" y="480"/>
                  </a:lnTo>
                  <a:lnTo>
                    <a:pt x="16" y="479"/>
                  </a:lnTo>
                  <a:lnTo>
                    <a:pt x="17" y="479"/>
                  </a:lnTo>
                  <a:lnTo>
                    <a:pt x="18" y="478"/>
                  </a:lnTo>
                  <a:lnTo>
                    <a:pt x="21" y="473"/>
                  </a:lnTo>
                  <a:lnTo>
                    <a:pt x="21" y="472"/>
                  </a:lnTo>
                  <a:lnTo>
                    <a:pt x="25" y="470"/>
                  </a:lnTo>
                  <a:lnTo>
                    <a:pt x="26" y="469"/>
                  </a:lnTo>
                  <a:lnTo>
                    <a:pt x="26" y="468"/>
                  </a:lnTo>
                  <a:lnTo>
                    <a:pt x="27" y="468"/>
                  </a:lnTo>
                  <a:lnTo>
                    <a:pt x="27" y="466"/>
                  </a:lnTo>
                  <a:lnTo>
                    <a:pt x="28" y="466"/>
                  </a:lnTo>
                  <a:lnTo>
                    <a:pt x="28" y="468"/>
                  </a:lnTo>
                  <a:lnTo>
                    <a:pt x="29" y="468"/>
                  </a:lnTo>
                  <a:lnTo>
                    <a:pt x="29" y="466"/>
                  </a:lnTo>
                  <a:lnTo>
                    <a:pt x="30" y="466"/>
                  </a:lnTo>
                  <a:lnTo>
                    <a:pt x="30" y="465"/>
                  </a:lnTo>
                  <a:lnTo>
                    <a:pt x="32" y="464"/>
                  </a:lnTo>
                  <a:lnTo>
                    <a:pt x="30" y="464"/>
                  </a:lnTo>
                  <a:lnTo>
                    <a:pt x="32" y="463"/>
                  </a:lnTo>
                  <a:lnTo>
                    <a:pt x="33" y="462"/>
                  </a:lnTo>
                  <a:lnTo>
                    <a:pt x="34" y="462"/>
                  </a:lnTo>
                  <a:lnTo>
                    <a:pt x="35" y="460"/>
                  </a:lnTo>
                  <a:lnTo>
                    <a:pt x="37" y="460"/>
                  </a:lnTo>
                  <a:lnTo>
                    <a:pt x="38" y="460"/>
                  </a:lnTo>
                  <a:lnTo>
                    <a:pt x="38" y="461"/>
                  </a:lnTo>
                  <a:lnTo>
                    <a:pt x="40" y="461"/>
                  </a:lnTo>
                  <a:lnTo>
                    <a:pt x="40" y="460"/>
                  </a:lnTo>
                  <a:lnTo>
                    <a:pt x="41" y="459"/>
                  </a:lnTo>
                  <a:lnTo>
                    <a:pt x="44" y="457"/>
                  </a:lnTo>
                  <a:lnTo>
                    <a:pt x="44" y="456"/>
                  </a:lnTo>
                  <a:lnTo>
                    <a:pt x="44" y="455"/>
                  </a:lnTo>
                  <a:lnTo>
                    <a:pt x="45" y="454"/>
                  </a:lnTo>
                  <a:lnTo>
                    <a:pt x="46" y="454"/>
                  </a:lnTo>
                  <a:lnTo>
                    <a:pt x="47" y="452"/>
                  </a:lnTo>
                  <a:lnTo>
                    <a:pt x="50" y="449"/>
                  </a:lnTo>
                  <a:lnTo>
                    <a:pt x="50" y="448"/>
                  </a:lnTo>
                  <a:lnTo>
                    <a:pt x="51" y="447"/>
                  </a:lnTo>
                  <a:lnTo>
                    <a:pt x="52" y="447"/>
                  </a:lnTo>
                  <a:lnTo>
                    <a:pt x="52" y="446"/>
                  </a:lnTo>
                  <a:lnTo>
                    <a:pt x="52" y="445"/>
                  </a:lnTo>
                  <a:lnTo>
                    <a:pt x="53" y="445"/>
                  </a:lnTo>
                  <a:lnTo>
                    <a:pt x="54" y="444"/>
                  </a:lnTo>
                  <a:lnTo>
                    <a:pt x="55" y="443"/>
                  </a:lnTo>
                  <a:lnTo>
                    <a:pt x="59" y="440"/>
                  </a:lnTo>
                  <a:lnTo>
                    <a:pt x="59" y="439"/>
                  </a:lnTo>
                  <a:lnTo>
                    <a:pt x="61" y="437"/>
                  </a:lnTo>
                  <a:lnTo>
                    <a:pt x="61" y="436"/>
                  </a:lnTo>
                  <a:lnTo>
                    <a:pt x="62" y="436"/>
                  </a:lnTo>
                  <a:lnTo>
                    <a:pt x="62" y="435"/>
                  </a:lnTo>
                  <a:lnTo>
                    <a:pt x="63" y="434"/>
                  </a:lnTo>
                  <a:lnTo>
                    <a:pt x="63" y="432"/>
                  </a:lnTo>
                  <a:lnTo>
                    <a:pt x="64" y="431"/>
                  </a:lnTo>
                  <a:lnTo>
                    <a:pt x="66" y="430"/>
                  </a:lnTo>
                  <a:lnTo>
                    <a:pt x="68" y="427"/>
                  </a:lnTo>
                  <a:lnTo>
                    <a:pt x="68" y="428"/>
                  </a:lnTo>
                  <a:lnTo>
                    <a:pt x="68" y="429"/>
                  </a:lnTo>
                  <a:lnTo>
                    <a:pt x="68" y="430"/>
                  </a:lnTo>
                  <a:lnTo>
                    <a:pt x="69" y="430"/>
                  </a:lnTo>
                  <a:lnTo>
                    <a:pt x="69" y="429"/>
                  </a:lnTo>
                  <a:lnTo>
                    <a:pt x="70" y="429"/>
                  </a:lnTo>
                  <a:lnTo>
                    <a:pt x="70" y="428"/>
                  </a:lnTo>
                  <a:lnTo>
                    <a:pt x="69" y="427"/>
                  </a:lnTo>
                  <a:lnTo>
                    <a:pt x="69" y="426"/>
                  </a:lnTo>
                  <a:lnTo>
                    <a:pt x="69" y="424"/>
                  </a:lnTo>
                  <a:lnTo>
                    <a:pt x="70" y="424"/>
                  </a:lnTo>
                  <a:lnTo>
                    <a:pt x="71" y="424"/>
                  </a:lnTo>
                  <a:lnTo>
                    <a:pt x="71" y="423"/>
                  </a:lnTo>
                  <a:lnTo>
                    <a:pt x="72" y="423"/>
                  </a:lnTo>
                  <a:lnTo>
                    <a:pt x="73" y="423"/>
                  </a:lnTo>
                  <a:lnTo>
                    <a:pt x="75" y="423"/>
                  </a:lnTo>
                  <a:lnTo>
                    <a:pt x="75" y="422"/>
                  </a:lnTo>
                  <a:lnTo>
                    <a:pt x="75" y="421"/>
                  </a:lnTo>
                  <a:lnTo>
                    <a:pt x="76" y="421"/>
                  </a:lnTo>
                  <a:lnTo>
                    <a:pt x="76" y="420"/>
                  </a:lnTo>
                  <a:lnTo>
                    <a:pt x="77" y="420"/>
                  </a:lnTo>
                  <a:lnTo>
                    <a:pt x="77" y="419"/>
                  </a:lnTo>
                  <a:lnTo>
                    <a:pt x="77" y="418"/>
                  </a:lnTo>
                  <a:lnTo>
                    <a:pt x="77" y="419"/>
                  </a:lnTo>
                  <a:lnTo>
                    <a:pt x="76" y="419"/>
                  </a:lnTo>
                  <a:lnTo>
                    <a:pt x="76" y="418"/>
                  </a:lnTo>
                  <a:lnTo>
                    <a:pt x="76" y="416"/>
                  </a:lnTo>
                  <a:lnTo>
                    <a:pt x="77" y="416"/>
                  </a:lnTo>
                  <a:lnTo>
                    <a:pt x="78" y="416"/>
                  </a:lnTo>
                  <a:lnTo>
                    <a:pt x="79" y="416"/>
                  </a:lnTo>
                  <a:lnTo>
                    <a:pt x="79" y="415"/>
                  </a:lnTo>
                  <a:lnTo>
                    <a:pt x="80" y="415"/>
                  </a:lnTo>
                  <a:lnTo>
                    <a:pt x="79" y="415"/>
                  </a:lnTo>
                  <a:lnTo>
                    <a:pt x="79" y="414"/>
                  </a:lnTo>
                  <a:lnTo>
                    <a:pt x="80" y="413"/>
                  </a:lnTo>
                  <a:lnTo>
                    <a:pt x="80" y="414"/>
                  </a:lnTo>
                  <a:lnTo>
                    <a:pt x="81" y="416"/>
                  </a:lnTo>
                  <a:lnTo>
                    <a:pt x="82" y="415"/>
                  </a:lnTo>
                  <a:lnTo>
                    <a:pt x="84" y="414"/>
                  </a:lnTo>
                  <a:lnTo>
                    <a:pt x="85" y="414"/>
                  </a:lnTo>
                  <a:lnTo>
                    <a:pt x="85" y="413"/>
                  </a:lnTo>
                  <a:lnTo>
                    <a:pt x="86" y="413"/>
                  </a:lnTo>
                  <a:lnTo>
                    <a:pt x="86" y="412"/>
                  </a:lnTo>
                  <a:lnTo>
                    <a:pt x="85" y="411"/>
                  </a:lnTo>
                  <a:lnTo>
                    <a:pt x="86" y="411"/>
                  </a:lnTo>
                  <a:lnTo>
                    <a:pt x="87" y="411"/>
                  </a:lnTo>
                  <a:lnTo>
                    <a:pt x="87" y="410"/>
                  </a:lnTo>
                  <a:lnTo>
                    <a:pt x="88" y="410"/>
                  </a:lnTo>
                  <a:lnTo>
                    <a:pt x="89" y="404"/>
                  </a:lnTo>
                  <a:lnTo>
                    <a:pt x="88" y="403"/>
                  </a:lnTo>
                  <a:lnTo>
                    <a:pt x="87" y="403"/>
                  </a:lnTo>
                  <a:lnTo>
                    <a:pt x="86" y="403"/>
                  </a:lnTo>
                  <a:lnTo>
                    <a:pt x="86" y="402"/>
                  </a:lnTo>
                  <a:lnTo>
                    <a:pt x="86" y="401"/>
                  </a:lnTo>
                  <a:lnTo>
                    <a:pt x="86" y="399"/>
                  </a:lnTo>
                  <a:lnTo>
                    <a:pt x="85" y="399"/>
                  </a:lnTo>
                  <a:lnTo>
                    <a:pt x="86" y="398"/>
                  </a:lnTo>
                  <a:lnTo>
                    <a:pt x="86" y="397"/>
                  </a:lnTo>
                  <a:lnTo>
                    <a:pt x="85" y="397"/>
                  </a:lnTo>
                  <a:lnTo>
                    <a:pt x="85" y="396"/>
                  </a:lnTo>
                  <a:lnTo>
                    <a:pt x="86" y="396"/>
                  </a:lnTo>
                  <a:lnTo>
                    <a:pt x="87" y="396"/>
                  </a:lnTo>
                  <a:lnTo>
                    <a:pt x="87" y="397"/>
                  </a:lnTo>
                  <a:lnTo>
                    <a:pt x="86" y="397"/>
                  </a:lnTo>
                  <a:lnTo>
                    <a:pt x="87" y="398"/>
                  </a:lnTo>
                  <a:lnTo>
                    <a:pt x="86" y="398"/>
                  </a:lnTo>
                  <a:lnTo>
                    <a:pt x="87" y="398"/>
                  </a:lnTo>
                  <a:lnTo>
                    <a:pt x="88" y="398"/>
                  </a:lnTo>
                  <a:lnTo>
                    <a:pt x="87" y="399"/>
                  </a:lnTo>
                  <a:lnTo>
                    <a:pt x="88" y="399"/>
                  </a:lnTo>
                  <a:lnTo>
                    <a:pt x="88" y="401"/>
                  </a:lnTo>
                  <a:lnTo>
                    <a:pt x="89" y="401"/>
                  </a:lnTo>
                  <a:lnTo>
                    <a:pt x="89" y="402"/>
                  </a:lnTo>
                  <a:lnTo>
                    <a:pt x="90" y="402"/>
                  </a:lnTo>
                  <a:lnTo>
                    <a:pt x="90" y="403"/>
                  </a:lnTo>
                  <a:lnTo>
                    <a:pt x="92" y="403"/>
                  </a:lnTo>
                  <a:lnTo>
                    <a:pt x="93" y="403"/>
                  </a:lnTo>
                  <a:lnTo>
                    <a:pt x="93" y="404"/>
                  </a:lnTo>
                  <a:lnTo>
                    <a:pt x="94" y="404"/>
                  </a:lnTo>
                  <a:lnTo>
                    <a:pt x="94" y="403"/>
                  </a:lnTo>
                  <a:lnTo>
                    <a:pt x="93" y="403"/>
                  </a:lnTo>
                  <a:lnTo>
                    <a:pt x="93" y="402"/>
                  </a:lnTo>
                  <a:lnTo>
                    <a:pt x="93" y="401"/>
                  </a:lnTo>
                  <a:lnTo>
                    <a:pt x="93" y="399"/>
                  </a:lnTo>
                  <a:lnTo>
                    <a:pt x="92" y="399"/>
                  </a:lnTo>
                  <a:lnTo>
                    <a:pt x="90" y="399"/>
                  </a:lnTo>
                  <a:lnTo>
                    <a:pt x="89" y="398"/>
                  </a:lnTo>
                  <a:lnTo>
                    <a:pt x="89" y="397"/>
                  </a:lnTo>
                  <a:lnTo>
                    <a:pt x="89" y="396"/>
                  </a:lnTo>
                  <a:lnTo>
                    <a:pt x="88" y="396"/>
                  </a:lnTo>
                  <a:lnTo>
                    <a:pt x="88" y="394"/>
                  </a:lnTo>
                  <a:lnTo>
                    <a:pt x="88" y="393"/>
                  </a:lnTo>
                  <a:lnTo>
                    <a:pt x="88" y="394"/>
                  </a:lnTo>
                  <a:lnTo>
                    <a:pt x="89" y="394"/>
                  </a:lnTo>
                  <a:lnTo>
                    <a:pt x="89" y="393"/>
                  </a:lnTo>
                  <a:lnTo>
                    <a:pt x="88" y="391"/>
                  </a:lnTo>
                  <a:lnTo>
                    <a:pt x="88" y="390"/>
                  </a:lnTo>
                  <a:lnTo>
                    <a:pt x="89" y="390"/>
                  </a:lnTo>
                  <a:lnTo>
                    <a:pt x="89" y="391"/>
                  </a:lnTo>
                  <a:lnTo>
                    <a:pt x="90" y="391"/>
                  </a:lnTo>
                  <a:lnTo>
                    <a:pt x="92" y="391"/>
                  </a:lnTo>
                  <a:lnTo>
                    <a:pt x="92" y="390"/>
                  </a:lnTo>
                  <a:lnTo>
                    <a:pt x="93" y="389"/>
                  </a:lnTo>
                  <a:lnTo>
                    <a:pt x="92" y="389"/>
                  </a:lnTo>
                  <a:lnTo>
                    <a:pt x="92" y="388"/>
                  </a:lnTo>
                  <a:lnTo>
                    <a:pt x="90" y="388"/>
                  </a:lnTo>
                  <a:lnTo>
                    <a:pt x="90" y="387"/>
                  </a:lnTo>
                  <a:lnTo>
                    <a:pt x="92" y="386"/>
                  </a:lnTo>
                  <a:lnTo>
                    <a:pt x="92" y="385"/>
                  </a:lnTo>
                  <a:lnTo>
                    <a:pt x="92" y="382"/>
                  </a:lnTo>
                  <a:lnTo>
                    <a:pt x="92" y="381"/>
                  </a:lnTo>
                  <a:lnTo>
                    <a:pt x="93" y="381"/>
                  </a:lnTo>
                  <a:lnTo>
                    <a:pt x="94" y="380"/>
                  </a:lnTo>
                  <a:lnTo>
                    <a:pt x="94" y="379"/>
                  </a:lnTo>
                  <a:lnTo>
                    <a:pt x="94" y="378"/>
                  </a:lnTo>
                  <a:lnTo>
                    <a:pt x="95" y="378"/>
                  </a:lnTo>
                  <a:lnTo>
                    <a:pt x="95" y="379"/>
                  </a:lnTo>
                  <a:lnTo>
                    <a:pt x="95" y="380"/>
                  </a:lnTo>
                  <a:lnTo>
                    <a:pt x="96" y="381"/>
                  </a:lnTo>
                  <a:close/>
                  <a:moveTo>
                    <a:pt x="109" y="376"/>
                  </a:moveTo>
                  <a:lnTo>
                    <a:pt x="109" y="377"/>
                  </a:lnTo>
                  <a:lnTo>
                    <a:pt x="107" y="378"/>
                  </a:lnTo>
                  <a:lnTo>
                    <a:pt x="107" y="379"/>
                  </a:lnTo>
                  <a:lnTo>
                    <a:pt x="106" y="379"/>
                  </a:lnTo>
                  <a:lnTo>
                    <a:pt x="106" y="378"/>
                  </a:lnTo>
                  <a:lnTo>
                    <a:pt x="107" y="378"/>
                  </a:lnTo>
                  <a:lnTo>
                    <a:pt x="106" y="378"/>
                  </a:lnTo>
                  <a:lnTo>
                    <a:pt x="105" y="377"/>
                  </a:lnTo>
                  <a:lnTo>
                    <a:pt x="105" y="378"/>
                  </a:lnTo>
                  <a:lnTo>
                    <a:pt x="104" y="378"/>
                  </a:lnTo>
                  <a:lnTo>
                    <a:pt x="104" y="377"/>
                  </a:lnTo>
                  <a:lnTo>
                    <a:pt x="103" y="377"/>
                  </a:lnTo>
                  <a:lnTo>
                    <a:pt x="103" y="376"/>
                  </a:lnTo>
                  <a:lnTo>
                    <a:pt x="104" y="376"/>
                  </a:lnTo>
                  <a:lnTo>
                    <a:pt x="104" y="377"/>
                  </a:lnTo>
                  <a:lnTo>
                    <a:pt x="105" y="377"/>
                  </a:lnTo>
                  <a:lnTo>
                    <a:pt x="105" y="376"/>
                  </a:lnTo>
                  <a:lnTo>
                    <a:pt x="105" y="374"/>
                  </a:lnTo>
                  <a:lnTo>
                    <a:pt x="105" y="376"/>
                  </a:lnTo>
                  <a:lnTo>
                    <a:pt x="106" y="376"/>
                  </a:lnTo>
                  <a:lnTo>
                    <a:pt x="106" y="377"/>
                  </a:lnTo>
                  <a:lnTo>
                    <a:pt x="106" y="376"/>
                  </a:lnTo>
                  <a:lnTo>
                    <a:pt x="107" y="376"/>
                  </a:lnTo>
                  <a:lnTo>
                    <a:pt x="107" y="377"/>
                  </a:lnTo>
                  <a:lnTo>
                    <a:pt x="107" y="376"/>
                  </a:lnTo>
                  <a:lnTo>
                    <a:pt x="107" y="374"/>
                  </a:lnTo>
                  <a:lnTo>
                    <a:pt x="106" y="374"/>
                  </a:lnTo>
                  <a:lnTo>
                    <a:pt x="107" y="374"/>
                  </a:lnTo>
                  <a:lnTo>
                    <a:pt x="109" y="374"/>
                  </a:lnTo>
                  <a:lnTo>
                    <a:pt x="109" y="376"/>
                  </a:lnTo>
                  <a:close/>
                  <a:moveTo>
                    <a:pt x="278" y="377"/>
                  </a:moveTo>
                  <a:lnTo>
                    <a:pt x="279" y="379"/>
                  </a:lnTo>
                  <a:lnTo>
                    <a:pt x="280" y="378"/>
                  </a:lnTo>
                  <a:lnTo>
                    <a:pt x="280" y="377"/>
                  </a:lnTo>
                  <a:lnTo>
                    <a:pt x="282" y="378"/>
                  </a:lnTo>
                  <a:lnTo>
                    <a:pt x="283" y="378"/>
                  </a:lnTo>
                  <a:lnTo>
                    <a:pt x="283" y="380"/>
                  </a:lnTo>
                  <a:lnTo>
                    <a:pt x="284" y="381"/>
                  </a:lnTo>
                  <a:lnTo>
                    <a:pt x="285" y="382"/>
                  </a:lnTo>
                  <a:lnTo>
                    <a:pt x="287" y="382"/>
                  </a:lnTo>
                  <a:lnTo>
                    <a:pt x="288" y="382"/>
                  </a:lnTo>
                  <a:lnTo>
                    <a:pt x="290" y="381"/>
                  </a:lnTo>
                  <a:lnTo>
                    <a:pt x="292" y="380"/>
                  </a:lnTo>
                  <a:lnTo>
                    <a:pt x="293" y="378"/>
                  </a:lnTo>
                  <a:lnTo>
                    <a:pt x="293" y="377"/>
                  </a:lnTo>
                  <a:lnTo>
                    <a:pt x="294" y="378"/>
                  </a:lnTo>
                  <a:lnTo>
                    <a:pt x="295" y="378"/>
                  </a:lnTo>
                  <a:lnTo>
                    <a:pt x="295" y="377"/>
                  </a:lnTo>
                  <a:lnTo>
                    <a:pt x="295" y="378"/>
                  </a:lnTo>
                  <a:lnTo>
                    <a:pt x="296" y="378"/>
                  </a:lnTo>
                  <a:lnTo>
                    <a:pt x="297" y="378"/>
                  </a:lnTo>
                  <a:lnTo>
                    <a:pt x="299" y="379"/>
                  </a:lnTo>
                  <a:lnTo>
                    <a:pt x="299" y="380"/>
                  </a:lnTo>
                  <a:lnTo>
                    <a:pt x="299" y="381"/>
                  </a:lnTo>
                  <a:lnTo>
                    <a:pt x="297" y="381"/>
                  </a:lnTo>
                  <a:lnTo>
                    <a:pt x="297" y="382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300" y="384"/>
                  </a:lnTo>
                  <a:lnTo>
                    <a:pt x="300" y="385"/>
                  </a:lnTo>
                  <a:lnTo>
                    <a:pt x="301" y="385"/>
                  </a:lnTo>
                  <a:lnTo>
                    <a:pt x="301" y="386"/>
                  </a:lnTo>
                  <a:lnTo>
                    <a:pt x="301" y="387"/>
                  </a:lnTo>
                  <a:lnTo>
                    <a:pt x="300" y="387"/>
                  </a:lnTo>
                  <a:lnTo>
                    <a:pt x="301" y="387"/>
                  </a:lnTo>
                  <a:lnTo>
                    <a:pt x="301" y="388"/>
                  </a:lnTo>
                  <a:lnTo>
                    <a:pt x="301" y="390"/>
                  </a:lnTo>
                  <a:lnTo>
                    <a:pt x="301" y="394"/>
                  </a:lnTo>
                  <a:lnTo>
                    <a:pt x="301" y="395"/>
                  </a:lnTo>
                  <a:lnTo>
                    <a:pt x="300" y="399"/>
                  </a:lnTo>
                  <a:lnTo>
                    <a:pt x="300" y="402"/>
                  </a:lnTo>
                  <a:lnTo>
                    <a:pt x="300" y="403"/>
                  </a:lnTo>
                  <a:lnTo>
                    <a:pt x="300" y="404"/>
                  </a:lnTo>
                  <a:lnTo>
                    <a:pt x="302" y="405"/>
                  </a:lnTo>
                  <a:lnTo>
                    <a:pt x="303" y="405"/>
                  </a:lnTo>
                  <a:lnTo>
                    <a:pt x="304" y="405"/>
                  </a:lnTo>
                  <a:lnTo>
                    <a:pt x="304" y="406"/>
                  </a:lnTo>
                  <a:lnTo>
                    <a:pt x="305" y="409"/>
                  </a:lnTo>
                  <a:lnTo>
                    <a:pt x="306" y="409"/>
                  </a:lnTo>
                  <a:lnTo>
                    <a:pt x="306" y="410"/>
                  </a:lnTo>
                  <a:lnTo>
                    <a:pt x="306" y="412"/>
                  </a:lnTo>
                  <a:lnTo>
                    <a:pt x="306" y="413"/>
                  </a:lnTo>
                  <a:lnTo>
                    <a:pt x="306" y="415"/>
                  </a:lnTo>
                  <a:lnTo>
                    <a:pt x="308" y="416"/>
                  </a:lnTo>
                  <a:lnTo>
                    <a:pt x="308" y="418"/>
                  </a:lnTo>
                  <a:lnTo>
                    <a:pt x="308" y="416"/>
                  </a:lnTo>
                  <a:lnTo>
                    <a:pt x="309" y="416"/>
                  </a:lnTo>
                  <a:lnTo>
                    <a:pt x="309" y="418"/>
                  </a:lnTo>
                  <a:lnTo>
                    <a:pt x="309" y="419"/>
                  </a:lnTo>
                  <a:lnTo>
                    <a:pt x="310" y="420"/>
                  </a:lnTo>
                  <a:lnTo>
                    <a:pt x="310" y="421"/>
                  </a:lnTo>
                  <a:lnTo>
                    <a:pt x="309" y="422"/>
                  </a:lnTo>
                  <a:lnTo>
                    <a:pt x="308" y="422"/>
                  </a:lnTo>
                  <a:lnTo>
                    <a:pt x="305" y="421"/>
                  </a:lnTo>
                  <a:lnTo>
                    <a:pt x="304" y="421"/>
                  </a:lnTo>
                  <a:lnTo>
                    <a:pt x="304" y="422"/>
                  </a:lnTo>
                  <a:lnTo>
                    <a:pt x="304" y="423"/>
                  </a:lnTo>
                  <a:lnTo>
                    <a:pt x="304" y="424"/>
                  </a:lnTo>
                  <a:lnTo>
                    <a:pt x="305" y="424"/>
                  </a:lnTo>
                  <a:lnTo>
                    <a:pt x="303" y="424"/>
                  </a:lnTo>
                  <a:lnTo>
                    <a:pt x="302" y="423"/>
                  </a:lnTo>
                  <a:lnTo>
                    <a:pt x="302" y="422"/>
                  </a:lnTo>
                  <a:lnTo>
                    <a:pt x="302" y="420"/>
                  </a:lnTo>
                  <a:lnTo>
                    <a:pt x="301" y="420"/>
                  </a:lnTo>
                  <a:lnTo>
                    <a:pt x="301" y="419"/>
                  </a:lnTo>
                  <a:lnTo>
                    <a:pt x="301" y="418"/>
                  </a:lnTo>
                  <a:lnTo>
                    <a:pt x="300" y="418"/>
                  </a:lnTo>
                  <a:lnTo>
                    <a:pt x="299" y="418"/>
                  </a:lnTo>
                  <a:lnTo>
                    <a:pt x="299" y="419"/>
                  </a:lnTo>
                  <a:lnTo>
                    <a:pt x="300" y="424"/>
                  </a:lnTo>
                  <a:lnTo>
                    <a:pt x="300" y="427"/>
                  </a:lnTo>
                  <a:lnTo>
                    <a:pt x="301" y="428"/>
                  </a:lnTo>
                  <a:lnTo>
                    <a:pt x="301" y="430"/>
                  </a:lnTo>
                  <a:lnTo>
                    <a:pt x="301" y="431"/>
                  </a:lnTo>
                  <a:lnTo>
                    <a:pt x="300" y="431"/>
                  </a:lnTo>
                  <a:lnTo>
                    <a:pt x="297" y="429"/>
                  </a:lnTo>
                  <a:lnTo>
                    <a:pt x="297" y="428"/>
                  </a:lnTo>
                  <a:lnTo>
                    <a:pt x="296" y="428"/>
                  </a:lnTo>
                  <a:lnTo>
                    <a:pt x="295" y="428"/>
                  </a:lnTo>
                  <a:lnTo>
                    <a:pt x="295" y="427"/>
                  </a:lnTo>
                  <a:lnTo>
                    <a:pt x="294" y="427"/>
                  </a:lnTo>
                  <a:lnTo>
                    <a:pt x="292" y="427"/>
                  </a:lnTo>
                  <a:lnTo>
                    <a:pt x="291" y="426"/>
                  </a:lnTo>
                  <a:lnTo>
                    <a:pt x="291" y="424"/>
                  </a:lnTo>
                  <a:lnTo>
                    <a:pt x="291" y="423"/>
                  </a:lnTo>
                  <a:lnTo>
                    <a:pt x="292" y="422"/>
                  </a:lnTo>
                  <a:lnTo>
                    <a:pt x="292" y="420"/>
                  </a:lnTo>
                  <a:lnTo>
                    <a:pt x="291" y="419"/>
                  </a:lnTo>
                  <a:lnTo>
                    <a:pt x="291" y="418"/>
                  </a:lnTo>
                  <a:lnTo>
                    <a:pt x="290" y="418"/>
                  </a:lnTo>
                  <a:lnTo>
                    <a:pt x="290" y="416"/>
                  </a:lnTo>
                  <a:lnTo>
                    <a:pt x="290" y="415"/>
                  </a:lnTo>
                  <a:lnTo>
                    <a:pt x="290" y="414"/>
                  </a:lnTo>
                  <a:lnTo>
                    <a:pt x="290" y="413"/>
                  </a:lnTo>
                  <a:lnTo>
                    <a:pt x="290" y="412"/>
                  </a:lnTo>
                  <a:lnTo>
                    <a:pt x="291" y="412"/>
                  </a:lnTo>
                  <a:lnTo>
                    <a:pt x="291" y="410"/>
                  </a:lnTo>
                  <a:lnTo>
                    <a:pt x="291" y="409"/>
                  </a:lnTo>
                  <a:lnTo>
                    <a:pt x="292" y="406"/>
                  </a:lnTo>
                  <a:lnTo>
                    <a:pt x="292" y="404"/>
                  </a:lnTo>
                  <a:lnTo>
                    <a:pt x="291" y="401"/>
                  </a:lnTo>
                  <a:lnTo>
                    <a:pt x="290" y="399"/>
                  </a:lnTo>
                  <a:lnTo>
                    <a:pt x="290" y="398"/>
                  </a:lnTo>
                  <a:lnTo>
                    <a:pt x="288" y="397"/>
                  </a:lnTo>
                  <a:lnTo>
                    <a:pt x="287" y="396"/>
                  </a:lnTo>
                  <a:lnTo>
                    <a:pt x="286" y="395"/>
                  </a:lnTo>
                  <a:lnTo>
                    <a:pt x="286" y="394"/>
                  </a:lnTo>
                  <a:lnTo>
                    <a:pt x="285" y="394"/>
                  </a:lnTo>
                  <a:lnTo>
                    <a:pt x="284" y="394"/>
                  </a:lnTo>
                  <a:lnTo>
                    <a:pt x="283" y="394"/>
                  </a:lnTo>
                  <a:lnTo>
                    <a:pt x="283" y="395"/>
                  </a:lnTo>
                  <a:lnTo>
                    <a:pt x="283" y="396"/>
                  </a:lnTo>
                  <a:lnTo>
                    <a:pt x="283" y="397"/>
                  </a:lnTo>
                  <a:lnTo>
                    <a:pt x="282" y="398"/>
                  </a:lnTo>
                  <a:lnTo>
                    <a:pt x="280" y="398"/>
                  </a:lnTo>
                  <a:lnTo>
                    <a:pt x="279" y="397"/>
                  </a:lnTo>
                  <a:lnTo>
                    <a:pt x="278" y="397"/>
                  </a:lnTo>
                  <a:lnTo>
                    <a:pt x="278" y="396"/>
                  </a:lnTo>
                  <a:lnTo>
                    <a:pt x="277" y="396"/>
                  </a:lnTo>
                  <a:lnTo>
                    <a:pt x="277" y="395"/>
                  </a:lnTo>
                  <a:lnTo>
                    <a:pt x="277" y="394"/>
                  </a:lnTo>
                  <a:lnTo>
                    <a:pt x="277" y="393"/>
                  </a:lnTo>
                  <a:lnTo>
                    <a:pt x="277" y="391"/>
                  </a:lnTo>
                  <a:lnTo>
                    <a:pt x="276" y="391"/>
                  </a:lnTo>
                  <a:lnTo>
                    <a:pt x="277" y="390"/>
                  </a:lnTo>
                  <a:lnTo>
                    <a:pt x="277" y="389"/>
                  </a:lnTo>
                  <a:lnTo>
                    <a:pt x="277" y="388"/>
                  </a:lnTo>
                  <a:lnTo>
                    <a:pt x="277" y="386"/>
                  </a:lnTo>
                  <a:lnTo>
                    <a:pt x="277" y="382"/>
                  </a:lnTo>
                  <a:lnTo>
                    <a:pt x="276" y="382"/>
                  </a:lnTo>
                  <a:lnTo>
                    <a:pt x="275" y="381"/>
                  </a:lnTo>
                  <a:lnTo>
                    <a:pt x="275" y="380"/>
                  </a:lnTo>
                  <a:lnTo>
                    <a:pt x="276" y="380"/>
                  </a:lnTo>
                  <a:lnTo>
                    <a:pt x="276" y="379"/>
                  </a:lnTo>
                  <a:lnTo>
                    <a:pt x="275" y="379"/>
                  </a:lnTo>
                  <a:lnTo>
                    <a:pt x="275" y="378"/>
                  </a:lnTo>
                  <a:lnTo>
                    <a:pt x="274" y="377"/>
                  </a:lnTo>
                  <a:lnTo>
                    <a:pt x="274" y="376"/>
                  </a:lnTo>
                  <a:lnTo>
                    <a:pt x="273" y="373"/>
                  </a:lnTo>
                  <a:lnTo>
                    <a:pt x="274" y="373"/>
                  </a:lnTo>
                  <a:lnTo>
                    <a:pt x="274" y="372"/>
                  </a:lnTo>
                  <a:lnTo>
                    <a:pt x="275" y="372"/>
                  </a:lnTo>
                  <a:lnTo>
                    <a:pt x="275" y="373"/>
                  </a:lnTo>
                  <a:lnTo>
                    <a:pt x="276" y="374"/>
                  </a:lnTo>
                  <a:lnTo>
                    <a:pt x="278" y="376"/>
                  </a:lnTo>
                  <a:lnTo>
                    <a:pt x="278" y="377"/>
                  </a:lnTo>
                  <a:close/>
                  <a:moveTo>
                    <a:pt x="278" y="368"/>
                  </a:moveTo>
                  <a:lnTo>
                    <a:pt x="279" y="368"/>
                  </a:lnTo>
                  <a:lnTo>
                    <a:pt x="280" y="368"/>
                  </a:lnTo>
                  <a:lnTo>
                    <a:pt x="282" y="368"/>
                  </a:lnTo>
                  <a:lnTo>
                    <a:pt x="283" y="369"/>
                  </a:lnTo>
                  <a:lnTo>
                    <a:pt x="283" y="370"/>
                  </a:lnTo>
                  <a:lnTo>
                    <a:pt x="284" y="372"/>
                  </a:lnTo>
                  <a:lnTo>
                    <a:pt x="285" y="372"/>
                  </a:lnTo>
                  <a:lnTo>
                    <a:pt x="285" y="373"/>
                  </a:lnTo>
                  <a:lnTo>
                    <a:pt x="285" y="374"/>
                  </a:lnTo>
                  <a:lnTo>
                    <a:pt x="285" y="376"/>
                  </a:lnTo>
                  <a:lnTo>
                    <a:pt x="284" y="376"/>
                  </a:lnTo>
                  <a:lnTo>
                    <a:pt x="282" y="376"/>
                  </a:lnTo>
                  <a:lnTo>
                    <a:pt x="280" y="376"/>
                  </a:lnTo>
                  <a:lnTo>
                    <a:pt x="279" y="376"/>
                  </a:lnTo>
                  <a:lnTo>
                    <a:pt x="279" y="374"/>
                  </a:lnTo>
                  <a:lnTo>
                    <a:pt x="278" y="373"/>
                  </a:lnTo>
                  <a:lnTo>
                    <a:pt x="277" y="373"/>
                  </a:lnTo>
                  <a:lnTo>
                    <a:pt x="276" y="370"/>
                  </a:lnTo>
                  <a:lnTo>
                    <a:pt x="276" y="369"/>
                  </a:lnTo>
                  <a:lnTo>
                    <a:pt x="275" y="368"/>
                  </a:lnTo>
                  <a:lnTo>
                    <a:pt x="276" y="368"/>
                  </a:lnTo>
                  <a:lnTo>
                    <a:pt x="277" y="368"/>
                  </a:lnTo>
                  <a:lnTo>
                    <a:pt x="278" y="368"/>
                  </a:lnTo>
                  <a:close/>
                  <a:moveTo>
                    <a:pt x="294" y="371"/>
                  </a:moveTo>
                  <a:lnTo>
                    <a:pt x="294" y="372"/>
                  </a:lnTo>
                  <a:lnTo>
                    <a:pt x="294" y="373"/>
                  </a:lnTo>
                  <a:lnTo>
                    <a:pt x="293" y="373"/>
                  </a:lnTo>
                  <a:lnTo>
                    <a:pt x="292" y="372"/>
                  </a:lnTo>
                  <a:lnTo>
                    <a:pt x="292" y="371"/>
                  </a:lnTo>
                  <a:lnTo>
                    <a:pt x="292" y="372"/>
                  </a:lnTo>
                  <a:lnTo>
                    <a:pt x="291" y="371"/>
                  </a:lnTo>
                  <a:lnTo>
                    <a:pt x="292" y="371"/>
                  </a:lnTo>
                  <a:lnTo>
                    <a:pt x="292" y="370"/>
                  </a:lnTo>
                  <a:lnTo>
                    <a:pt x="291" y="370"/>
                  </a:lnTo>
                  <a:lnTo>
                    <a:pt x="291" y="369"/>
                  </a:lnTo>
                  <a:lnTo>
                    <a:pt x="290" y="369"/>
                  </a:lnTo>
                  <a:lnTo>
                    <a:pt x="290" y="368"/>
                  </a:lnTo>
                  <a:lnTo>
                    <a:pt x="288" y="368"/>
                  </a:lnTo>
                  <a:lnTo>
                    <a:pt x="288" y="367"/>
                  </a:lnTo>
                  <a:lnTo>
                    <a:pt x="290" y="367"/>
                  </a:lnTo>
                  <a:lnTo>
                    <a:pt x="291" y="368"/>
                  </a:lnTo>
                  <a:lnTo>
                    <a:pt x="292" y="368"/>
                  </a:lnTo>
                  <a:lnTo>
                    <a:pt x="292" y="369"/>
                  </a:lnTo>
                  <a:lnTo>
                    <a:pt x="293" y="369"/>
                  </a:lnTo>
                  <a:lnTo>
                    <a:pt x="292" y="370"/>
                  </a:lnTo>
                  <a:lnTo>
                    <a:pt x="293" y="370"/>
                  </a:lnTo>
                  <a:lnTo>
                    <a:pt x="293" y="371"/>
                  </a:lnTo>
                  <a:lnTo>
                    <a:pt x="294" y="371"/>
                  </a:lnTo>
                  <a:close/>
                  <a:moveTo>
                    <a:pt x="170" y="362"/>
                  </a:moveTo>
                  <a:lnTo>
                    <a:pt x="168" y="362"/>
                  </a:lnTo>
                  <a:lnTo>
                    <a:pt x="167" y="362"/>
                  </a:lnTo>
                  <a:lnTo>
                    <a:pt x="166" y="362"/>
                  </a:lnTo>
                  <a:lnTo>
                    <a:pt x="166" y="361"/>
                  </a:lnTo>
                  <a:lnTo>
                    <a:pt x="167" y="361"/>
                  </a:lnTo>
                  <a:lnTo>
                    <a:pt x="168" y="361"/>
                  </a:lnTo>
                  <a:lnTo>
                    <a:pt x="170" y="361"/>
                  </a:lnTo>
                  <a:lnTo>
                    <a:pt x="170" y="362"/>
                  </a:lnTo>
                  <a:close/>
                  <a:moveTo>
                    <a:pt x="199" y="364"/>
                  </a:moveTo>
                  <a:lnTo>
                    <a:pt x="200" y="365"/>
                  </a:lnTo>
                  <a:lnTo>
                    <a:pt x="201" y="365"/>
                  </a:lnTo>
                  <a:lnTo>
                    <a:pt x="202" y="367"/>
                  </a:lnTo>
                  <a:lnTo>
                    <a:pt x="204" y="369"/>
                  </a:lnTo>
                  <a:lnTo>
                    <a:pt x="205" y="369"/>
                  </a:lnTo>
                  <a:lnTo>
                    <a:pt x="207" y="371"/>
                  </a:lnTo>
                  <a:lnTo>
                    <a:pt x="209" y="372"/>
                  </a:lnTo>
                  <a:lnTo>
                    <a:pt x="209" y="373"/>
                  </a:lnTo>
                  <a:lnTo>
                    <a:pt x="210" y="373"/>
                  </a:lnTo>
                  <a:lnTo>
                    <a:pt x="210" y="374"/>
                  </a:lnTo>
                  <a:lnTo>
                    <a:pt x="211" y="374"/>
                  </a:lnTo>
                  <a:lnTo>
                    <a:pt x="211" y="373"/>
                  </a:lnTo>
                  <a:lnTo>
                    <a:pt x="211" y="372"/>
                  </a:lnTo>
                  <a:lnTo>
                    <a:pt x="213" y="372"/>
                  </a:lnTo>
                  <a:lnTo>
                    <a:pt x="213" y="373"/>
                  </a:lnTo>
                  <a:lnTo>
                    <a:pt x="214" y="373"/>
                  </a:lnTo>
                  <a:lnTo>
                    <a:pt x="214" y="372"/>
                  </a:lnTo>
                  <a:lnTo>
                    <a:pt x="215" y="371"/>
                  </a:lnTo>
                  <a:lnTo>
                    <a:pt x="215" y="370"/>
                  </a:lnTo>
                  <a:lnTo>
                    <a:pt x="216" y="370"/>
                  </a:lnTo>
                  <a:lnTo>
                    <a:pt x="217" y="370"/>
                  </a:lnTo>
                  <a:lnTo>
                    <a:pt x="218" y="371"/>
                  </a:lnTo>
                  <a:lnTo>
                    <a:pt x="219" y="371"/>
                  </a:lnTo>
                  <a:lnTo>
                    <a:pt x="219" y="372"/>
                  </a:lnTo>
                  <a:lnTo>
                    <a:pt x="221" y="372"/>
                  </a:lnTo>
                  <a:lnTo>
                    <a:pt x="221" y="373"/>
                  </a:lnTo>
                  <a:lnTo>
                    <a:pt x="222" y="373"/>
                  </a:lnTo>
                  <a:lnTo>
                    <a:pt x="223" y="373"/>
                  </a:lnTo>
                  <a:lnTo>
                    <a:pt x="221" y="376"/>
                  </a:lnTo>
                  <a:lnTo>
                    <a:pt x="221" y="377"/>
                  </a:lnTo>
                  <a:lnTo>
                    <a:pt x="222" y="377"/>
                  </a:lnTo>
                  <a:lnTo>
                    <a:pt x="223" y="376"/>
                  </a:lnTo>
                  <a:lnTo>
                    <a:pt x="224" y="376"/>
                  </a:lnTo>
                  <a:lnTo>
                    <a:pt x="225" y="376"/>
                  </a:lnTo>
                  <a:lnTo>
                    <a:pt x="226" y="374"/>
                  </a:lnTo>
                  <a:lnTo>
                    <a:pt x="228" y="373"/>
                  </a:lnTo>
                  <a:lnTo>
                    <a:pt x="230" y="373"/>
                  </a:lnTo>
                  <a:lnTo>
                    <a:pt x="230" y="372"/>
                  </a:lnTo>
                  <a:lnTo>
                    <a:pt x="231" y="371"/>
                  </a:lnTo>
                  <a:lnTo>
                    <a:pt x="231" y="373"/>
                  </a:lnTo>
                  <a:lnTo>
                    <a:pt x="231" y="374"/>
                  </a:lnTo>
                  <a:lnTo>
                    <a:pt x="230" y="374"/>
                  </a:lnTo>
                  <a:lnTo>
                    <a:pt x="231" y="374"/>
                  </a:lnTo>
                  <a:lnTo>
                    <a:pt x="230" y="376"/>
                  </a:lnTo>
                  <a:lnTo>
                    <a:pt x="231" y="376"/>
                  </a:lnTo>
                  <a:lnTo>
                    <a:pt x="232" y="376"/>
                  </a:lnTo>
                  <a:lnTo>
                    <a:pt x="231" y="377"/>
                  </a:lnTo>
                  <a:lnTo>
                    <a:pt x="231" y="378"/>
                  </a:lnTo>
                  <a:lnTo>
                    <a:pt x="231" y="379"/>
                  </a:lnTo>
                  <a:lnTo>
                    <a:pt x="231" y="380"/>
                  </a:lnTo>
                  <a:lnTo>
                    <a:pt x="230" y="380"/>
                  </a:lnTo>
                  <a:lnTo>
                    <a:pt x="230" y="381"/>
                  </a:lnTo>
                  <a:lnTo>
                    <a:pt x="230" y="382"/>
                  </a:lnTo>
                  <a:lnTo>
                    <a:pt x="230" y="384"/>
                  </a:lnTo>
                  <a:lnTo>
                    <a:pt x="230" y="385"/>
                  </a:lnTo>
                  <a:lnTo>
                    <a:pt x="230" y="386"/>
                  </a:lnTo>
                  <a:lnTo>
                    <a:pt x="230" y="387"/>
                  </a:lnTo>
                  <a:lnTo>
                    <a:pt x="228" y="387"/>
                  </a:lnTo>
                  <a:lnTo>
                    <a:pt x="228" y="388"/>
                  </a:lnTo>
                  <a:lnTo>
                    <a:pt x="227" y="387"/>
                  </a:lnTo>
                  <a:lnTo>
                    <a:pt x="226" y="388"/>
                  </a:lnTo>
                  <a:lnTo>
                    <a:pt x="226" y="389"/>
                  </a:lnTo>
                  <a:lnTo>
                    <a:pt x="225" y="390"/>
                  </a:lnTo>
                  <a:lnTo>
                    <a:pt x="224" y="391"/>
                  </a:lnTo>
                  <a:lnTo>
                    <a:pt x="223" y="393"/>
                  </a:lnTo>
                  <a:lnTo>
                    <a:pt x="223" y="391"/>
                  </a:lnTo>
                  <a:lnTo>
                    <a:pt x="223" y="393"/>
                  </a:lnTo>
                  <a:lnTo>
                    <a:pt x="222" y="393"/>
                  </a:lnTo>
                  <a:lnTo>
                    <a:pt x="221" y="393"/>
                  </a:lnTo>
                  <a:lnTo>
                    <a:pt x="219" y="393"/>
                  </a:lnTo>
                  <a:lnTo>
                    <a:pt x="218" y="394"/>
                  </a:lnTo>
                  <a:lnTo>
                    <a:pt x="217" y="395"/>
                  </a:lnTo>
                  <a:lnTo>
                    <a:pt x="217" y="396"/>
                  </a:lnTo>
                  <a:lnTo>
                    <a:pt x="217" y="397"/>
                  </a:lnTo>
                  <a:lnTo>
                    <a:pt x="217" y="398"/>
                  </a:lnTo>
                  <a:lnTo>
                    <a:pt x="217" y="399"/>
                  </a:lnTo>
                  <a:lnTo>
                    <a:pt x="216" y="401"/>
                  </a:lnTo>
                  <a:lnTo>
                    <a:pt x="215" y="402"/>
                  </a:lnTo>
                  <a:lnTo>
                    <a:pt x="214" y="402"/>
                  </a:lnTo>
                  <a:lnTo>
                    <a:pt x="213" y="402"/>
                  </a:lnTo>
                  <a:lnTo>
                    <a:pt x="211" y="402"/>
                  </a:lnTo>
                  <a:lnTo>
                    <a:pt x="211" y="403"/>
                  </a:lnTo>
                  <a:lnTo>
                    <a:pt x="210" y="403"/>
                  </a:lnTo>
                  <a:lnTo>
                    <a:pt x="210" y="404"/>
                  </a:lnTo>
                  <a:lnTo>
                    <a:pt x="209" y="405"/>
                  </a:lnTo>
                  <a:lnTo>
                    <a:pt x="208" y="405"/>
                  </a:lnTo>
                  <a:lnTo>
                    <a:pt x="205" y="405"/>
                  </a:lnTo>
                  <a:lnTo>
                    <a:pt x="201" y="406"/>
                  </a:lnTo>
                  <a:lnTo>
                    <a:pt x="200" y="406"/>
                  </a:lnTo>
                  <a:lnTo>
                    <a:pt x="199" y="406"/>
                  </a:lnTo>
                  <a:lnTo>
                    <a:pt x="198" y="407"/>
                  </a:lnTo>
                  <a:lnTo>
                    <a:pt x="197" y="407"/>
                  </a:lnTo>
                  <a:lnTo>
                    <a:pt x="196" y="407"/>
                  </a:lnTo>
                  <a:lnTo>
                    <a:pt x="194" y="409"/>
                  </a:lnTo>
                  <a:lnTo>
                    <a:pt x="193" y="410"/>
                  </a:lnTo>
                  <a:lnTo>
                    <a:pt x="192" y="410"/>
                  </a:lnTo>
                  <a:lnTo>
                    <a:pt x="191" y="410"/>
                  </a:lnTo>
                  <a:lnTo>
                    <a:pt x="189" y="414"/>
                  </a:lnTo>
                  <a:lnTo>
                    <a:pt x="188" y="415"/>
                  </a:lnTo>
                  <a:lnTo>
                    <a:pt x="187" y="415"/>
                  </a:lnTo>
                  <a:lnTo>
                    <a:pt x="185" y="415"/>
                  </a:lnTo>
                  <a:lnTo>
                    <a:pt x="185" y="414"/>
                  </a:lnTo>
                  <a:lnTo>
                    <a:pt x="185" y="412"/>
                  </a:lnTo>
                  <a:lnTo>
                    <a:pt x="187" y="410"/>
                  </a:lnTo>
                  <a:lnTo>
                    <a:pt x="187" y="409"/>
                  </a:lnTo>
                  <a:lnTo>
                    <a:pt x="187" y="407"/>
                  </a:lnTo>
                  <a:lnTo>
                    <a:pt x="187" y="405"/>
                  </a:lnTo>
                  <a:lnTo>
                    <a:pt x="187" y="404"/>
                  </a:lnTo>
                  <a:lnTo>
                    <a:pt x="185" y="403"/>
                  </a:lnTo>
                  <a:lnTo>
                    <a:pt x="185" y="402"/>
                  </a:lnTo>
                  <a:lnTo>
                    <a:pt x="185" y="401"/>
                  </a:lnTo>
                  <a:lnTo>
                    <a:pt x="187" y="399"/>
                  </a:lnTo>
                  <a:lnTo>
                    <a:pt x="187" y="397"/>
                  </a:lnTo>
                  <a:lnTo>
                    <a:pt x="189" y="393"/>
                  </a:lnTo>
                  <a:lnTo>
                    <a:pt x="190" y="391"/>
                  </a:lnTo>
                  <a:lnTo>
                    <a:pt x="190" y="385"/>
                  </a:lnTo>
                  <a:lnTo>
                    <a:pt x="190" y="384"/>
                  </a:lnTo>
                  <a:lnTo>
                    <a:pt x="189" y="384"/>
                  </a:lnTo>
                  <a:lnTo>
                    <a:pt x="189" y="382"/>
                  </a:lnTo>
                  <a:lnTo>
                    <a:pt x="190" y="381"/>
                  </a:lnTo>
                  <a:lnTo>
                    <a:pt x="190" y="380"/>
                  </a:lnTo>
                  <a:lnTo>
                    <a:pt x="190" y="376"/>
                  </a:lnTo>
                  <a:lnTo>
                    <a:pt x="191" y="376"/>
                  </a:lnTo>
                  <a:lnTo>
                    <a:pt x="191" y="374"/>
                  </a:lnTo>
                  <a:lnTo>
                    <a:pt x="191" y="369"/>
                  </a:lnTo>
                  <a:lnTo>
                    <a:pt x="191" y="368"/>
                  </a:lnTo>
                  <a:lnTo>
                    <a:pt x="191" y="367"/>
                  </a:lnTo>
                  <a:lnTo>
                    <a:pt x="190" y="365"/>
                  </a:lnTo>
                  <a:lnTo>
                    <a:pt x="189" y="365"/>
                  </a:lnTo>
                  <a:lnTo>
                    <a:pt x="188" y="365"/>
                  </a:lnTo>
                  <a:lnTo>
                    <a:pt x="187" y="365"/>
                  </a:lnTo>
                  <a:lnTo>
                    <a:pt x="185" y="365"/>
                  </a:lnTo>
                  <a:lnTo>
                    <a:pt x="184" y="364"/>
                  </a:lnTo>
                  <a:lnTo>
                    <a:pt x="183" y="364"/>
                  </a:lnTo>
                  <a:lnTo>
                    <a:pt x="182" y="364"/>
                  </a:lnTo>
                  <a:lnTo>
                    <a:pt x="183" y="363"/>
                  </a:lnTo>
                  <a:lnTo>
                    <a:pt x="183" y="362"/>
                  </a:lnTo>
                  <a:lnTo>
                    <a:pt x="183" y="361"/>
                  </a:lnTo>
                  <a:lnTo>
                    <a:pt x="183" y="360"/>
                  </a:lnTo>
                  <a:lnTo>
                    <a:pt x="184" y="360"/>
                  </a:lnTo>
                  <a:lnTo>
                    <a:pt x="185" y="360"/>
                  </a:lnTo>
                  <a:lnTo>
                    <a:pt x="185" y="359"/>
                  </a:lnTo>
                  <a:lnTo>
                    <a:pt x="187" y="359"/>
                  </a:lnTo>
                  <a:lnTo>
                    <a:pt x="189" y="360"/>
                  </a:lnTo>
                  <a:lnTo>
                    <a:pt x="190" y="361"/>
                  </a:lnTo>
                  <a:lnTo>
                    <a:pt x="190" y="362"/>
                  </a:lnTo>
                  <a:lnTo>
                    <a:pt x="191" y="362"/>
                  </a:lnTo>
                  <a:lnTo>
                    <a:pt x="192" y="362"/>
                  </a:lnTo>
                  <a:lnTo>
                    <a:pt x="196" y="363"/>
                  </a:lnTo>
                  <a:lnTo>
                    <a:pt x="198" y="364"/>
                  </a:lnTo>
                  <a:lnTo>
                    <a:pt x="199" y="364"/>
                  </a:lnTo>
                  <a:close/>
                  <a:moveTo>
                    <a:pt x="123" y="362"/>
                  </a:moveTo>
                  <a:lnTo>
                    <a:pt x="123" y="363"/>
                  </a:lnTo>
                  <a:lnTo>
                    <a:pt x="123" y="362"/>
                  </a:lnTo>
                  <a:lnTo>
                    <a:pt x="122" y="360"/>
                  </a:lnTo>
                  <a:lnTo>
                    <a:pt x="121" y="357"/>
                  </a:lnTo>
                  <a:lnTo>
                    <a:pt x="123" y="357"/>
                  </a:lnTo>
                  <a:lnTo>
                    <a:pt x="124" y="357"/>
                  </a:lnTo>
                  <a:lnTo>
                    <a:pt x="124" y="359"/>
                  </a:lnTo>
                  <a:lnTo>
                    <a:pt x="123" y="359"/>
                  </a:lnTo>
                  <a:lnTo>
                    <a:pt x="123" y="360"/>
                  </a:lnTo>
                  <a:lnTo>
                    <a:pt x="123" y="361"/>
                  </a:lnTo>
                  <a:lnTo>
                    <a:pt x="123" y="362"/>
                  </a:lnTo>
                  <a:close/>
                  <a:moveTo>
                    <a:pt x="112" y="357"/>
                  </a:moveTo>
                  <a:lnTo>
                    <a:pt x="112" y="359"/>
                  </a:lnTo>
                  <a:lnTo>
                    <a:pt x="114" y="359"/>
                  </a:lnTo>
                  <a:lnTo>
                    <a:pt x="113" y="359"/>
                  </a:lnTo>
                  <a:lnTo>
                    <a:pt x="113" y="360"/>
                  </a:lnTo>
                  <a:lnTo>
                    <a:pt x="114" y="360"/>
                  </a:lnTo>
                  <a:lnTo>
                    <a:pt x="115" y="361"/>
                  </a:lnTo>
                  <a:lnTo>
                    <a:pt x="116" y="361"/>
                  </a:lnTo>
                  <a:lnTo>
                    <a:pt x="115" y="361"/>
                  </a:lnTo>
                  <a:lnTo>
                    <a:pt x="115" y="362"/>
                  </a:lnTo>
                  <a:lnTo>
                    <a:pt x="114" y="363"/>
                  </a:lnTo>
                  <a:lnTo>
                    <a:pt x="115" y="363"/>
                  </a:lnTo>
                  <a:lnTo>
                    <a:pt x="116" y="363"/>
                  </a:lnTo>
                  <a:lnTo>
                    <a:pt x="116" y="364"/>
                  </a:lnTo>
                  <a:lnTo>
                    <a:pt x="115" y="364"/>
                  </a:lnTo>
                  <a:lnTo>
                    <a:pt x="115" y="365"/>
                  </a:lnTo>
                  <a:lnTo>
                    <a:pt x="115" y="367"/>
                  </a:lnTo>
                  <a:lnTo>
                    <a:pt x="114" y="368"/>
                  </a:lnTo>
                  <a:lnTo>
                    <a:pt x="113" y="368"/>
                  </a:lnTo>
                  <a:lnTo>
                    <a:pt x="112" y="369"/>
                  </a:lnTo>
                  <a:lnTo>
                    <a:pt x="112" y="368"/>
                  </a:lnTo>
                  <a:lnTo>
                    <a:pt x="112" y="367"/>
                  </a:lnTo>
                  <a:lnTo>
                    <a:pt x="112" y="365"/>
                  </a:lnTo>
                  <a:lnTo>
                    <a:pt x="112" y="367"/>
                  </a:lnTo>
                  <a:lnTo>
                    <a:pt x="113" y="367"/>
                  </a:lnTo>
                  <a:lnTo>
                    <a:pt x="113" y="365"/>
                  </a:lnTo>
                  <a:lnTo>
                    <a:pt x="112" y="365"/>
                  </a:lnTo>
                  <a:lnTo>
                    <a:pt x="113" y="365"/>
                  </a:lnTo>
                  <a:lnTo>
                    <a:pt x="113" y="364"/>
                  </a:lnTo>
                  <a:lnTo>
                    <a:pt x="113" y="363"/>
                  </a:lnTo>
                  <a:lnTo>
                    <a:pt x="113" y="364"/>
                  </a:lnTo>
                  <a:lnTo>
                    <a:pt x="112" y="363"/>
                  </a:lnTo>
                  <a:lnTo>
                    <a:pt x="112" y="364"/>
                  </a:lnTo>
                  <a:lnTo>
                    <a:pt x="111" y="364"/>
                  </a:lnTo>
                  <a:lnTo>
                    <a:pt x="110" y="363"/>
                  </a:lnTo>
                  <a:lnTo>
                    <a:pt x="110" y="362"/>
                  </a:lnTo>
                  <a:lnTo>
                    <a:pt x="111" y="362"/>
                  </a:lnTo>
                  <a:lnTo>
                    <a:pt x="110" y="361"/>
                  </a:lnTo>
                  <a:lnTo>
                    <a:pt x="109" y="361"/>
                  </a:lnTo>
                  <a:lnTo>
                    <a:pt x="109" y="360"/>
                  </a:lnTo>
                  <a:lnTo>
                    <a:pt x="107" y="357"/>
                  </a:lnTo>
                  <a:lnTo>
                    <a:pt x="109" y="357"/>
                  </a:lnTo>
                  <a:lnTo>
                    <a:pt x="110" y="357"/>
                  </a:lnTo>
                  <a:lnTo>
                    <a:pt x="110" y="356"/>
                  </a:lnTo>
                  <a:lnTo>
                    <a:pt x="111" y="356"/>
                  </a:lnTo>
                  <a:lnTo>
                    <a:pt x="111" y="357"/>
                  </a:lnTo>
                  <a:lnTo>
                    <a:pt x="112" y="357"/>
                  </a:lnTo>
                  <a:close/>
                  <a:moveTo>
                    <a:pt x="269" y="354"/>
                  </a:moveTo>
                  <a:lnTo>
                    <a:pt x="268" y="354"/>
                  </a:lnTo>
                  <a:lnTo>
                    <a:pt x="268" y="353"/>
                  </a:lnTo>
                  <a:lnTo>
                    <a:pt x="269" y="353"/>
                  </a:lnTo>
                  <a:lnTo>
                    <a:pt x="270" y="353"/>
                  </a:lnTo>
                  <a:lnTo>
                    <a:pt x="269" y="354"/>
                  </a:lnTo>
                  <a:close/>
                  <a:moveTo>
                    <a:pt x="165" y="355"/>
                  </a:moveTo>
                  <a:lnTo>
                    <a:pt x="164" y="355"/>
                  </a:lnTo>
                  <a:lnTo>
                    <a:pt x="164" y="354"/>
                  </a:lnTo>
                  <a:lnTo>
                    <a:pt x="164" y="353"/>
                  </a:lnTo>
                  <a:lnTo>
                    <a:pt x="164" y="352"/>
                  </a:lnTo>
                  <a:lnTo>
                    <a:pt x="165" y="353"/>
                  </a:lnTo>
                  <a:lnTo>
                    <a:pt x="166" y="354"/>
                  </a:lnTo>
                  <a:lnTo>
                    <a:pt x="166" y="355"/>
                  </a:lnTo>
                  <a:lnTo>
                    <a:pt x="165" y="355"/>
                  </a:lnTo>
                  <a:close/>
                  <a:moveTo>
                    <a:pt x="155" y="349"/>
                  </a:moveTo>
                  <a:lnTo>
                    <a:pt x="154" y="349"/>
                  </a:lnTo>
                  <a:lnTo>
                    <a:pt x="154" y="348"/>
                  </a:lnTo>
                  <a:lnTo>
                    <a:pt x="153" y="347"/>
                  </a:lnTo>
                  <a:lnTo>
                    <a:pt x="151" y="346"/>
                  </a:lnTo>
                  <a:lnTo>
                    <a:pt x="153" y="345"/>
                  </a:lnTo>
                  <a:lnTo>
                    <a:pt x="154" y="345"/>
                  </a:lnTo>
                  <a:lnTo>
                    <a:pt x="154" y="346"/>
                  </a:lnTo>
                  <a:lnTo>
                    <a:pt x="155" y="347"/>
                  </a:lnTo>
                  <a:lnTo>
                    <a:pt x="155" y="348"/>
                  </a:lnTo>
                  <a:lnTo>
                    <a:pt x="155" y="349"/>
                  </a:lnTo>
                  <a:close/>
                  <a:moveTo>
                    <a:pt x="111" y="345"/>
                  </a:moveTo>
                  <a:lnTo>
                    <a:pt x="112" y="345"/>
                  </a:lnTo>
                  <a:lnTo>
                    <a:pt x="113" y="345"/>
                  </a:lnTo>
                  <a:lnTo>
                    <a:pt x="113" y="346"/>
                  </a:lnTo>
                  <a:lnTo>
                    <a:pt x="114" y="346"/>
                  </a:lnTo>
                  <a:lnTo>
                    <a:pt x="115" y="347"/>
                  </a:lnTo>
                  <a:lnTo>
                    <a:pt x="116" y="348"/>
                  </a:lnTo>
                  <a:lnTo>
                    <a:pt x="118" y="348"/>
                  </a:lnTo>
                  <a:lnTo>
                    <a:pt x="116" y="348"/>
                  </a:lnTo>
                  <a:lnTo>
                    <a:pt x="116" y="349"/>
                  </a:lnTo>
                  <a:lnTo>
                    <a:pt x="118" y="349"/>
                  </a:lnTo>
                  <a:lnTo>
                    <a:pt x="120" y="351"/>
                  </a:lnTo>
                  <a:lnTo>
                    <a:pt x="121" y="352"/>
                  </a:lnTo>
                  <a:lnTo>
                    <a:pt x="121" y="351"/>
                  </a:lnTo>
                  <a:lnTo>
                    <a:pt x="122" y="351"/>
                  </a:lnTo>
                  <a:lnTo>
                    <a:pt x="122" y="347"/>
                  </a:lnTo>
                  <a:lnTo>
                    <a:pt x="122" y="348"/>
                  </a:lnTo>
                  <a:lnTo>
                    <a:pt x="123" y="349"/>
                  </a:lnTo>
                  <a:lnTo>
                    <a:pt x="122" y="351"/>
                  </a:lnTo>
                  <a:lnTo>
                    <a:pt x="123" y="351"/>
                  </a:lnTo>
                  <a:lnTo>
                    <a:pt x="124" y="351"/>
                  </a:lnTo>
                  <a:lnTo>
                    <a:pt x="125" y="352"/>
                  </a:lnTo>
                  <a:lnTo>
                    <a:pt x="125" y="353"/>
                  </a:lnTo>
                  <a:lnTo>
                    <a:pt x="127" y="353"/>
                  </a:lnTo>
                  <a:lnTo>
                    <a:pt x="127" y="354"/>
                  </a:lnTo>
                  <a:lnTo>
                    <a:pt x="125" y="354"/>
                  </a:lnTo>
                  <a:lnTo>
                    <a:pt x="125" y="355"/>
                  </a:lnTo>
                  <a:lnTo>
                    <a:pt x="125" y="354"/>
                  </a:lnTo>
                  <a:lnTo>
                    <a:pt x="125" y="355"/>
                  </a:lnTo>
                  <a:lnTo>
                    <a:pt x="127" y="354"/>
                  </a:lnTo>
                  <a:lnTo>
                    <a:pt x="127" y="355"/>
                  </a:lnTo>
                  <a:lnTo>
                    <a:pt x="125" y="355"/>
                  </a:lnTo>
                  <a:lnTo>
                    <a:pt x="125" y="356"/>
                  </a:lnTo>
                  <a:lnTo>
                    <a:pt x="124" y="356"/>
                  </a:lnTo>
                  <a:lnTo>
                    <a:pt x="124" y="355"/>
                  </a:lnTo>
                  <a:lnTo>
                    <a:pt x="123" y="355"/>
                  </a:lnTo>
                  <a:lnTo>
                    <a:pt x="123" y="356"/>
                  </a:lnTo>
                  <a:lnTo>
                    <a:pt x="122" y="356"/>
                  </a:lnTo>
                  <a:lnTo>
                    <a:pt x="121" y="355"/>
                  </a:lnTo>
                  <a:lnTo>
                    <a:pt x="120" y="355"/>
                  </a:lnTo>
                  <a:lnTo>
                    <a:pt x="119" y="355"/>
                  </a:lnTo>
                  <a:lnTo>
                    <a:pt x="119" y="354"/>
                  </a:lnTo>
                  <a:lnTo>
                    <a:pt x="119" y="355"/>
                  </a:lnTo>
                  <a:lnTo>
                    <a:pt x="119" y="356"/>
                  </a:lnTo>
                  <a:lnTo>
                    <a:pt x="118" y="356"/>
                  </a:lnTo>
                  <a:lnTo>
                    <a:pt x="118" y="357"/>
                  </a:lnTo>
                  <a:lnTo>
                    <a:pt x="116" y="356"/>
                  </a:lnTo>
                  <a:lnTo>
                    <a:pt x="116" y="355"/>
                  </a:lnTo>
                  <a:lnTo>
                    <a:pt x="114" y="356"/>
                  </a:lnTo>
                  <a:lnTo>
                    <a:pt x="114" y="355"/>
                  </a:lnTo>
                  <a:lnTo>
                    <a:pt x="113" y="355"/>
                  </a:lnTo>
                  <a:lnTo>
                    <a:pt x="112" y="354"/>
                  </a:lnTo>
                  <a:lnTo>
                    <a:pt x="111" y="353"/>
                  </a:lnTo>
                  <a:lnTo>
                    <a:pt x="111" y="352"/>
                  </a:lnTo>
                  <a:lnTo>
                    <a:pt x="111" y="351"/>
                  </a:lnTo>
                  <a:lnTo>
                    <a:pt x="111" y="349"/>
                  </a:lnTo>
                  <a:lnTo>
                    <a:pt x="110" y="349"/>
                  </a:lnTo>
                  <a:lnTo>
                    <a:pt x="110" y="348"/>
                  </a:lnTo>
                  <a:lnTo>
                    <a:pt x="110" y="347"/>
                  </a:lnTo>
                  <a:lnTo>
                    <a:pt x="109" y="348"/>
                  </a:lnTo>
                  <a:lnTo>
                    <a:pt x="109" y="349"/>
                  </a:lnTo>
                  <a:lnTo>
                    <a:pt x="107" y="349"/>
                  </a:lnTo>
                  <a:lnTo>
                    <a:pt x="109" y="348"/>
                  </a:lnTo>
                  <a:lnTo>
                    <a:pt x="109" y="347"/>
                  </a:lnTo>
                  <a:lnTo>
                    <a:pt x="109" y="346"/>
                  </a:lnTo>
                  <a:lnTo>
                    <a:pt x="110" y="346"/>
                  </a:lnTo>
                  <a:lnTo>
                    <a:pt x="111" y="345"/>
                  </a:lnTo>
                  <a:lnTo>
                    <a:pt x="110" y="345"/>
                  </a:lnTo>
                  <a:lnTo>
                    <a:pt x="109" y="345"/>
                  </a:lnTo>
                  <a:lnTo>
                    <a:pt x="109" y="344"/>
                  </a:lnTo>
                  <a:lnTo>
                    <a:pt x="110" y="344"/>
                  </a:lnTo>
                  <a:lnTo>
                    <a:pt x="111" y="344"/>
                  </a:lnTo>
                  <a:lnTo>
                    <a:pt x="111" y="345"/>
                  </a:lnTo>
                  <a:close/>
                  <a:moveTo>
                    <a:pt x="269" y="340"/>
                  </a:moveTo>
                  <a:lnTo>
                    <a:pt x="268" y="340"/>
                  </a:lnTo>
                  <a:lnTo>
                    <a:pt x="268" y="339"/>
                  </a:lnTo>
                  <a:lnTo>
                    <a:pt x="267" y="339"/>
                  </a:lnTo>
                  <a:lnTo>
                    <a:pt x="267" y="338"/>
                  </a:lnTo>
                  <a:lnTo>
                    <a:pt x="268" y="338"/>
                  </a:lnTo>
                  <a:lnTo>
                    <a:pt x="268" y="339"/>
                  </a:lnTo>
                  <a:lnTo>
                    <a:pt x="269" y="340"/>
                  </a:lnTo>
                  <a:close/>
                  <a:moveTo>
                    <a:pt x="211" y="345"/>
                  </a:moveTo>
                  <a:lnTo>
                    <a:pt x="210" y="345"/>
                  </a:lnTo>
                  <a:lnTo>
                    <a:pt x="209" y="344"/>
                  </a:lnTo>
                  <a:lnTo>
                    <a:pt x="208" y="344"/>
                  </a:lnTo>
                  <a:lnTo>
                    <a:pt x="207" y="342"/>
                  </a:lnTo>
                  <a:lnTo>
                    <a:pt x="206" y="340"/>
                  </a:lnTo>
                  <a:lnTo>
                    <a:pt x="205" y="340"/>
                  </a:lnTo>
                  <a:lnTo>
                    <a:pt x="204" y="340"/>
                  </a:lnTo>
                  <a:lnTo>
                    <a:pt x="204" y="339"/>
                  </a:lnTo>
                  <a:lnTo>
                    <a:pt x="204" y="338"/>
                  </a:lnTo>
                  <a:lnTo>
                    <a:pt x="205" y="337"/>
                  </a:lnTo>
                  <a:lnTo>
                    <a:pt x="206" y="337"/>
                  </a:lnTo>
                  <a:lnTo>
                    <a:pt x="209" y="337"/>
                  </a:lnTo>
                  <a:lnTo>
                    <a:pt x="211" y="337"/>
                  </a:lnTo>
                  <a:lnTo>
                    <a:pt x="211" y="338"/>
                  </a:lnTo>
                  <a:lnTo>
                    <a:pt x="213" y="339"/>
                  </a:lnTo>
                  <a:lnTo>
                    <a:pt x="214" y="340"/>
                  </a:lnTo>
                  <a:lnTo>
                    <a:pt x="213" y="344"/>
                  </a:lnTo>
                  <a:lnTo>
                    <a:pt x="211" y="345"/>
                  </a:lnTo>
                  <a:close/>
                  <a:moveTo>
                    <a:pt x="296" y="335"/>
                  </a:moveTo>
                  <a:lnTo>
                    <a:pt x="297" y="335"/>
                  </a:lnTo>
                  <a:lnTo>
                    <a:pt x="297" y="334"/>
                  </a:lnTo>
                  <a:lnTo>
                    <a:pt x="299" y="334"/>
                  </a:lnTo>
                  <a:lnTo>
                    <a:pt x="299" y="335"/>
                  </a:lnTo>
                  <a:lnTo>
                    <a:pt x="300" y="335"/>
                  </a:lnTo>
                  <a:lnTo>
                    <a:pt x="301" y="335"/>
                  </a:lnTo>
                  <a:lnTo>
                    <a:pt x="301" y="336"/>
                  </a:lnTo>
                  <a:lnTo>
                    <a:pt x="302" y="336"/>
                  </a:lnTo>
                  <a:lnTo>
                    <a:pt x="302" y="335"/>
                  </a:lnTo>
                  <a:lnTo>
                    <a:pt x="303" y="335"/>
                  </a:lnTo>
                  <a:lnTo>
                    <a:pt x="303" y="334"/>
                  </a:lnTo>
                  <a:lnTo>
                    <a:pt x="304" y="334"/>
                  </a:lnTo>
                  <a:lnTo>
                    <a:pt x="305" y="334"/>
                  </a:lnTo>
                  <a:lnTo>
                    <a:pt x="306" y="335"/>
                  </a:lnTo>
                  <a:lnTo>
                    <a:pt x="309" y="336"/>
                  </a:lnTo>
                  <a:lnTo>
                    <a:pt x="310" y="337"/>
                  </a:lnTo>
                  <a:lnTo>
                    <a:pt x="310" y="338"/>
                  </a:lnTo>
                  <a:lnTo>
                    <a:pt x="311" y="338"/>
                  </a:lnTo>
                  <a:lnTo>
                    <a:pt x="311" y="339"/>
                  </a:lnTo>
                  <a:lnTo>
                    <a:pt x="312" y="340"/>
                  </a:lnTo>
                  <a:lnTo>
                    <a:pt x="311" y="340"/>
                  </a:lnTo>
                  <a:lnTo>
                    <a:pt x="311" y="342"/>
                  </a:lnTo>
                  <a:lnTo>
                    <a:pt x="311" y="343"/>
                  </a:lnTo>
                  <a:lnTo>
                    <a:pt x="311" y="344"/>
                  </a:lnTo>
                  <a:lnTo>
                    <a:pt x="312" y="344"/>
                  </a:lnTo>
                  <a:lnTo>
                    <a:pt x="312" y="345"/>
                  </a:lnTo>
                  <a:lnTo>
                    <a:pt x="313" y="345"/>
                  </a:lnTo>
                  <a:lnTo>
                    <a:pt x="313" y="344"/>
                  </a:lnTo>
                  <a:lnTo>
                    <a:pt x="313" y="345"/>
                  </a:lnTo>
                  <a:lnTo>
                    <a:pt x="314" y="345"/>
                  </a:lnTo>
                  <a:lnTo>
                    <a:pt x="316" y="345"/>
                  </a:lnTo>
                  <a:lnTo>
                    <a:pt x="318" y="346"/>
                  </a:lnTo>
                  <a:lnTo>
                    <a:pt x="319" y="347"/>
                  </a:lnTo>
                  <a:lnTo>
                    <a:pt x="319" y="348"/>
                  </a:lnTo>
                  <a:lnTo>
                    <a:pt x="319" y="349"/>
                  </a:lnTo>
                  <a:lnTo>
                    <a:pt x="319" y="348"/>
                  </a:lnTo>
                  <a:lnTo>
                    <a:pt x="318" y="349"/>
                  </a:lnTo>
                  <a:lnTo>
                    <a:pt x="317" y="349"/>
                  </a:lnTo>
                  <a:lnTo>
                    <a:pt x="318" y="349"/>
                  </a:lnTo>
                  <a:lnTo>
                    <a:pt x="318" y="351"/>
                  </a:lnTo>
                  <a:lnTo>
                    <a:pt x="317" y="351"/>
                  </a:lnTo>
                  <a:lnTo>
                    <a:pt x="317" y="352"/>
                  </a:lnTo>
                  <a:lnTo>
                    <a:pt x="318" y="352"/>
                  </a:lnTo>
                  <a:lnTo>
                    <a:pt x="318" y="353"/>
                  </a:lnTo>
                  <a:lnTo>
                    <a:pt x="319" y="353"/>
                  </a:lnTo>
                  <a:lnTo>
                    <a:pt x="319" y="354"/>
                  </a:lnTo>
                  <a:lnTo>
                    <a:pt x="318" y="355"/>
                  </a:lnTo>
                  <a:lnTo>
                    <a:pt x="317" y="355"/>
                  </a:lnTo>
                  <a:lnTo>
                    <a:pt x="317" y="356"/>
                  </a:lnTo>
                  <a:lnTo>
                    <a:pt x="316" y="357"/>
                  </a:lnTo>
                  <a:lnTo>
                    <a:pt x="316" y="359"/>
                  </a:lnTo>
                  <a:lnTo>
                    <a:pt x="316" y="360"/>
                  </a:lnTo>
                  <a:lnTo>
                    <a:pt x="317" y="361"/>
                  </a:lnTo>
                  <a:lnTo>
                    <a:pt x="317" y="362"/>
                  </a:lnTo>
                  <a:lnTo>
                    <a:pt x="318" y="363"/>
                  </a:lnTo>
                  <a:lnTo>
                    <a:pt x="318" y="364"/>
                  </a:lnTo>
                  <a:lnTo>
                    <a:pt x="317" y="364"/>
                  </a:lnTo>
                  <a:lnTo>
                    <a:pt x="316" y="364"/>
                  </a:lnTo>
                  <a:lnTo>
                    <a:pt x="316" y="365"/>
                  </a:lnTo>
                  <a:lnTo>
                    <a:pt x="317" y="365"/>
                  </a:lnTo>
                  <a:lnTo>
                    <a:pt x="318" y="365"/>
                  </a:lnTo>
                  <a:lnTo>
                    <a:pt x="318" y="367"/>
                  </a:lnTo>
                  <a:lnTo>
                    <a:pt x="318" y="368"/>
                  </a:lnTo>
                  <a:lnTo>
                    <a:pt x="318" y="369"/>
                  </a:lnTo>
                  <a:lnTo>
                    <a:pt x="317" y="369"/>
                  </a:lnTo>
                  <a:lnTo>
                    <a:pt x="317" y="370"/>
                  </a:lnTo>
                  <a:lnTo>
                    <a:pt x="317" y="371"/>
                  </a:lnTo>
                  <a:lnTo>
                    <a:pt x="318" y="371"/>
                  </a:lnTo>
                  <a:lnTo>
                    <a:pt x="318" y="372"/>
                  </a:lnTo>
                  <a:lnTo>
                    <a:pt x="318" y="373"/>
                  </a:lnTo>
                  <a:lnTo>
                    <a:pt x="319" y="374"/>
                  </a:lnTo>
                  <a:lnTo>
                    <a:pt x="319" y="376"/>
                  </a:lnTo>
                  <a:lnTo>
                    <a:pt x="319" y="377"/>
                  </a:lnTo>
                  <a:lnTo>
                    <a:pt x="320" y="377"/>
                  </a:lnTo>
                  <a:lnTo>
                    <a:pt x="320" y="378"/>
                  </a:lnTo>
                  <a:lnTo>
                    <a:pt x="321" y="378"/>
                  </a:lnTo>
                  <a:lnTo>
                    <a:pt x="321" y="379"/>
                  </a:lnTo>
                  <a:lnTo>
                    <a:pt x="322" y="379"/>
                  </a:lnTo>
                  <a:lnTo>
                    <a:pt x="322" y="380"/>
                  </a:lnTo>
                  <a:lnTo>
                    <a:pt x="323" y="380"/>
                  </a:lnTo>
                  <a:lnTo>
                    <a:pt x="323" y="381"/>
                  </a:lnTo>
                  <a:lnTo>
                    <a:pt x="322" y="381"/>
                  </a:lnTo>
                  <a:lnTo>
                    <a:pt x="320" y="384"/>
                  </a:lnTo>
                  <a:lnTo>
                    <a:pt x="320" y="385"/>
                  </a:lnTo>
                  <a:lnTo>
                    <a:pt x="320" y="386"/>
                  </a:lnTo>
                  <a:lnTo>
                    <a:pt x="320" y="387"/>
                  </a:lnTo>
                  <a:lnTo>
                    <a:pt x="321" y="387"/>
                  </a:lnTo>
                  <a:lnTo>
                    <a:pt x="322" y="386"/>
                  </a:lnTo>
                  <a:lnTo>
                    <a:pt x="322" y="385"/>
                  </a:lnTo>
                  <a:lnTo>
                    <a:pt x="325" y="386"/>
                  </a:lnTo>
                  <a:lnTo>
                    <a:pt x="325" y="387"/>
                  </a:lnTo>
                  <a:lnTo>
                    <a:pt x="326" y="387"/>
                  </a:lnTo>
                  <a:lnTo>
                    <a:pt x="326" y="388"/>
                  </a:lnTo>
                  <a:lnTo>
                    <a:pt x="327" y="389"/>
                  </a:lnTo>
                  <a:lnTo>
                    <a:pt x="328" y="390"/>
                  </a:lnTo>
                  <a:lnTo>
                    <a:pt x="328" y="391"/>
                  </a:lnTo>
                  <a:lnTo>
                    <a:pt x="328" y="393"/>
                  </a:lnTo>
                  <a:lnTo>
                    <a:pt x="327" y="393"/>
                  </a:lnTo>
                  <a:lnTo>
                    <a:pt x="326" y="391"/>
                  </a:lnTo>
                  <a:lnTo>
                    <a:pt x="326" y="390"/>
                  </a:lnTo>
                  <a:lnTo>
                    <a:pt x="326" y="389"/>
                  </a:lnTo>
                  <a:lnTo>
                    <a:pt x="325" y="389"/>
                  </a:lnTo>
                  <a:lnTo>
                    <a:pt x="323" y="388"/>
                  </a:lnTo>
                  <a:lnTo>
                    <a:pt x="322" y="389"/>
                  </a:lnTo>
                  <a:lnTo>
                    <a:pt x="321" y="389"/>
                  </a:lnTo>
                  <a:lnTo>
                    <a:pt x="321" y="388"/>
                  </a:lnTo>
                  <a:lnTo>
                    <a:pt x="320" y="388"/>
                  </a:lnTo>
                  <a:lnTo>
                    <a:pt x="319" y="388"/>
                  </a:lnTo>
                  <a:lnTo>
                    <a:pt x="319" y="390"/>
                  </a:lnTo>
                  <a:lnTo>
                    <a:pt x="318" y="389"/>
                  </a:lnTo>
                  <a:lnTo>
                    <a:pt x="317" y="389"/>
                  </a:lnTo>
                  <a:lnTo>
                    <a:pt x="316" y="389"/>
                  </a:lnTo>
                  <a:lnTo>
                    <a:pt x="316" y="390"/>
                  </a:lnTo>
                  <a:lnTo>
                    <a:pt x="316" y="389"/>
                  </a:lnTo>
                  <a:lnTo>
                    <a:pt x="314" y="389"/>
                  </a:lnTo>
                  <a:lnTo>
                    <a:pt x="313" y="389"/>
                  </a:lnTo>
                  <a:lnTo>
                    <a:pt x="311" y="388"/>
                  </a:lnTo>
                  <a:lnTo>
                    <a:pt x="310" y="388"/>
                  </a:lnTo>
                  <a:lnTo>
                    <a:pt x="309" y="389"/>
                  </a:lnTo>
                  <a:lnTo>
                    <a:pt x="309" y="390"/>
                  </a:lnTo>
                  <a:lnTo>
                    <a:pt x="308" y="390"/>
                  </a:lnTo>
                  <a:lnTo>
                    <a:pt x="308" y="389"/>
                  </a:lnTo>
                  <a:lnTo>
                    <a:pt x="306" y="387"/>
                  </a:lnTo>
                  <a:lnTo>
                    <a:pt x="306" y="385"/>
                  </a:lnTo>
                  <a:lnTo>
                    <a:pt x="305" y="384"/>
                  </a:lnTo>
                  <a:lnTo>
                    <a:pt x="304" y="384"/>
                  </a:lnTo>
                  <a:lnTo>
                    <a:pt x="302" y="382"/>
                  </a:lnTo>
                  <a:lnTo>
                    <a:pt x="301" y="384"/>
                  </a:lnTo>
                  <a:lnTo>
                    <a:pt x="300" y="382"/>
                  </a:lnTo>
                  <a:lnTo>
                    <a:pt x="299" y="381"/>
                  </a:lnTo>
                  <a:lnTo>
                    <a:pt x="300" y="379"/>
                  </a:lnTo>
                  <a:lnTo>
                    <a:pt x="300" y="378"/>
                  </a:lnTo>
                  <a:lnTo>
                    <a:pt x="299" y="377"/>
                  </a:lnTo>
                  <a:lnTo>
                    <a:pt x="297" y="377"/>
                  </a:lnTo>
                  <a:lnTo>
                    <a:pt x="297" y="376"/>
                  </a:lnTo>
                  <a:lnTo>
                    <a:pt x="296" y="376"/>
                  </a:lnTo>
                  <a:lnTo>
                    <a:pt x="296" y="374"/>
                  </a:lnTo>
                  <a:lnTo>
                    <a:pt x="295" y="376"/>
                  </a:lnTo>
                  <a:lnTo>
                    <a:pt x="294" y="376"/>
                  </a:lnTo>
                  <a:lnTo>
                    <a:pt x="293" y="376"/>
                  </a:lnTo>
                  <a:lnTo>
                    <a:pt x="293" y="374"/>
                  </a:lnTo>
                  <a:lnTo>
                    <a:pt x="294" y="373"/>
                  </a:lnTo>
                  <a:lnTo>
                    <a:pt x="295" y="373"/>
                  </a:lnTo>
                  <a:lnTo>
                    <a:pt x="295" y="372"/>
                  </a:lnTo>
                  <a:lnTo>
                    <a:pt x="297" y="372"/>
                  </a:lnTo>
                  <a:lnTo>
                    <a:pt x="299" y="371"/>
                  </a:lnTo>
                  <a:lnTo>
                    <a:pt x="300" y="370"/>
                  </a:lnTo>
                  <a:lnTo>
                    <a:pt x="299" y="369"/>
                  </a:lnTo>
                  <a:lnTo>
                    <a:pt x="299" y="368"/>
                  </a:lnTo>
                  <a:lnTo>
                    <a:pt x="300" y="367"/>
                  </a:lnTo>
                  <a:lnTo>
                    <a:pt x="301" y="367"/>
                  </a:lnTo>
                  <a:lnTo>
                    <a:pt x="301" y="365"/>
                  </a:lnTo>
                  <a:lnTo>
                    <a:pt x="300" y="364"/>
                  </a:lnTo>
                  <a:lnTo>
                    <a:pt x="299" y="364"/>
                  </a:lnTo>
                  <a:lnTo>
                    <a:pt x="297" y="365"/>
                  </a:lnTo>
                  <a:lnTo>
                    <a:pt x="296" y="365"/>
                  </a:lnTo>
                  <a:lnTo>
                    <a:pt x="295" y="364"/>
                  </a:lnTo>
                  <a:lnTo>
                    <a:pt x="293" y="362"/>
                  </a:lnTo>
                  <a:lnTo>
                    <a:pt x="292" y="361"/>
                  </a:lnTo>
                  <a:lnTo>
                    <a:pt x="292" y="360"/>
                  </a:lnTo>
                  <a:lnTo>
                    <a:pt x="293" y="360"/>
                  </a:lnTo>
                  <a:lnTo>
                    <a:pt x="292" y="359"/>
                  </a:lnTo>
                  <a:lnTo>
                    <a:pt x="291" y="360"/>
                  </a:lnTo>
                  <a:lnTo>
                    <a:pt x="290" y="359"/>
                  </a:lnTo>
                  <a:lnTo>
                    <a:pt x="291" y="359"/>
                  </a:lnTo>
                  <a:lnTo>
                    <a:pt x="290" y="359"/>
                  </a:lnTo>
                  <a:lnTo>
                    <a:pt x="290" y="357"/>
                  </a:lnTo>
                  <a:lnTo>
                    <a:pt x="290" y="356"/>
                  </a:lnTo>
                  <a:lnTo>
                    <a:pt x="287" y="354"/>
                  </a:lnTo>
                  <a:lnTo>
                    <a:pt x="286" y="354"/>
                  </a:lnTo>
                  <a:lnTo>
                    <a:pt x="284" y="354"/>
                  </a:lnTo>
                  <a:lnTo>
                    <a:pt x="283" y="354"/>
                  </a:lnTo>
                  <a:lnTo>
                    <a:pt x="282" y="353"/>
                  </a:lnTo>
                  <a:lnTo>
                    <a:pt x="280" y="352"/>
                  </a:lnTo>
                  <a:lnTo>
                    <a:pt x="278" y="349"/>
                  </a:lnTo>
                  <a:lnTo>
                    <a:pt x="278" y="348"/>
                  </a:lnTo>
                  <a:lnTo>
                    <a:pt x="277" y="348"/>
                  </a:lnTo>
                  <a:lnTo>
                    <a:pt x="277" y="347"/>
                  </a:lnTo>
                  <a:lnTo>
                    <a:pt x="275" y="340"/>
                  </a:lnTo>
                  <a:lnTo>
                    <a:pt x="273" y="336"/>
                  </a:lnTo>
                  <a:lnTo>
                    <a:pt x="273" y="335"/>
                  </a:lnTo>
                  <a:lnTo>
                    <a:pt x="273" y="334"/>
                  </a:lnTo>
                  <a:lnTo>
                    <a:pt x="274" y="334"/>
                  </a:lnTo>
                  <a:lnTo>
                    <a:pt x="275" y="335"/>
                  </a:lnTo>
                  <a:lnTo>
                    <a:pt x="276" y="335"/>
                  </a:lnTo>
                  <a:lnTo>
                    <a:pt x="277" y="335"/>
                  </a:lnTo>
                  <a:lnTo>
                    <a:pt x="278" y="335"/>
                  </a:lnTo>
                  <a:lnTo>
                    <a:pt x="279" y="335"/>
                  </a:lnTo>
                  <a:lnTo>
                    <a:pt x="282" y="335"/>
                  </a:lnTo>
                  <a:lnTo>
                    <a:pt x="282" y="336"/>
                  </a:lnTo>
                  <a:lnTo>
                    <a:pt x="283" y="336"/>
                  </a:lnTo>
                  <a:lnTo>
                    <a:pt x="284" y="336"/>
                  </a:lnTo>
                  <a:lnTo>
                    <a:pt x="287" y="336"/>
                  </a:lnTo>
                  <a:lnTo>
                    <a:pt x="294" y="336"/>
                  </a:lnTo>
                  <a:lnTo>
                    <a:pt x="295" y="336"/>
                  </a:lnTo>
                  <a:lnTo>
                    <a:pt x="295" y="335"/>
                  </a:lnTo>
                  <a:lnTo>
                    <a:pt x="295" y="334"/>
                  </a:lnTo>
                  <a:lnTo>
                    <a:pt x="296" y="334"/>
                  </a:lnTo>
                  <a:lnTo>
                    <a:pt x="296" y="335"/>
                  </a:lnTo>
                  <a:close/>
                  <a:moveTo>
                    <a:pt x="237" y="335"/>
                  </a:moveTo>
                  <a:lnTo>
                    <a:pt x="239" y="335"/>
                  </a:lnTo>
                  <a:lnTo>
                    <a:pt x="237" y="335"/>
                  </a:lnTo>
                  <a:lnTo>
                    <a:pt x="237" y="336"/>
                  </a:lnTo>
                  <a:lnTo>
                    <a:pt x="239" y="337"/>
                  </a:lnTo>
                  <a:lnTo>
                    <a:pt x="237" y="337"/>
                  </a:lnTo>
                  <a:lnTo>
                    <a:pt x="237" y="338"/>
                  </a:lnTo>
                  <a:lnTo>
                    <a:pt x="236" y="338"/>
                  </a:lnTo>
                  <a:lnTo>
                    <a:pt x="237" y="339"/>
                  </a:lnTo>
                  <a:lnTo>
                    <a:pt x="237" y="338"/>
                  </a:lnTo>
                  <a:lnTo>
                    <a:pt x="239" y="338"/>
                  </a:lnTo>
                  <a:lnTo>
                    <a:pt x="239" y="337"/>
                  </a:lnTo>
                  <a:lnTo>
                    <a:pt x="240" y="336"/>
                  </a:lnTo>
                  <a:lnTo>
                    <a:pt x="241" y="336"/>
                  </a:lnTo>
                  <a:lnTo>
                    <a:pt x="242" y="336"/>
                  </a:lnTo>
                  <a:lnTo>
                    <a:pt x="243" y="337"/>
                  </a:lnTo>
                  <a:lnTo>
                    <a:pt x="243" y="338"/>
                  </a:lnTo>
                  <a:lnTo>
                    <a:pt x="244" y="338"/>
                  </a:lnTo>
                  <a:lnTo>
                    <a:pt x="245" y="338"/>
                  </a:lnTo>
                  <a:lnTo>
                    <a:pt x="245" y="339"/>
                  </a:lnTo>
                  <a:lnTo>
                    <a:pt x="247" y="339"/>
                  </a:lnTo>
                  <a:lnTo>
                    <a:pt x="247" y="340"/>
                  </a:lnTo>
                  <a:lnTo>
                    <a:pt x="248" y="340"/>
                  </a:lnTo>
                  <a:lnTo>
                    <a:pt x="248" y="342"/>
                  </a:lnTo>
                  <a:lnTo>
                    <a:pt x="247" y="342"/>
                  </a:lnTo>
                  <a:lnTo>
                    <a:pt x="247" y="343"/>
                  </a:lnTo>
                  <a:lnTo>
                    <a:pt x="248" y="342"/>
                  </a:lnTo>
                  <a:lnTo>
                    <a:pt x="249" y="342"/>
                  </a:lnTo>
                  <a:lnTo>
                    <a:pt x="249" y="343"/>
                  </a:lnTo>
                  <a:lnTo>
                    <a:pt x="250" y="343"/>
                  </a:lnTo>
                  <a:lnTo>
                    <a:pt x="251" y="343"/>
                  </a:lnTo>
                  <a:lnTo>
                    <a:pt x="251" y="344"/>
                  </a:lnTo>
                  <a:lnTo>
                    <a:pt x="253" y="347"/>
                  </a:lnTo>
                  <a:lnTo>
                    <a:pt x="254" y="348"/>
                  </a:lnTo>
                  <a:lnTo>
                    <a:pt x="254" y="347"/>
                  </a:lnTo>
                  <a:lnTo>
                    <a:pt x="254" y="346"/>
                  </a:lnTo>
                  <a:lnTo>
                    <a:pt x="256" y="347"/>
                  </a:lnTo>
                  <a:lnTo>
                    <a:pt x="257" y="348"/>
                  </a:lnTo>
                  <a:lnTo>
                    <a:pt x="258" y="347"/>
                  </a:lnTo>
                  <a:lnTo>
                    <a:pt x="258" y="348"/>
                  </a:lnTo>
                  <a:lnTo>
                    <a:pt x="258" y="347"/>
                  </a:lnTo>
                  <a:lnTo>
                    <a:pt x="258" y="348"/>
                  </a:lnTo>
                  <a:lnTo>
                    <a:pt x="260" y="352"/>
                  </a:lnTo>
                  <a:lnTo>
                    <a:pt x="261" y="352"/>
                  </a:lnTo>
                  <a:lnTo>
                    <a:pt x="261" y="353"/>
                  </a:lnTo>
                  <a:lnTo>
                    <a:pt x="261" y="354"/>
                  </a:lnTo>
                  <a:lnTo>
                    <a:pt x="262" y="354"/>
                  </a:lnTo>
                  <a:lnTo>
                    <a:pt x="263" y="356"/>
                  </a:lnTo>
                  <a:lnTo>
                    <a:pt x="263" y="357"/>
                  </a:lnTo>
                  <a:lnTo>
                    <a:pt x="262" y="356"/>
                  </a:lnTo>
                  <a:lnTo>
                    <a:pt x="262" y="355"/>
                  </a:lnTo>
                  <a:lnTo>
                    <a:pt x="262" y="356"/>
                  </a:lnTo>
                  <a:lnTo>
                    <a:pt x="262" y="357"/>
                  </a:lnTo>
                  <a:lnTo>
                    <a:pt x="263" y="359"/>
                  </a:lnTo>
                  <a:lnTo>
                    <a:pt x="265" y="361"/>
                  </a:lnTo>
                  <a:lnTo>
                    <a:pt x="265" y="362"/>
                  </a:lnTo>
                  <a:lnTo>
                    <a:pt x="265" y="363"/>
                  </a:lnTo>
                  <a:lnTo>
                    <a:pt x="263" y="363"/>
                  </a:lnTo>
                  <a:lnTo>
                    <a:pt x="265" y="364"/>
                  </a:lnTo>
                  <a:lnTo>
                    <a:pt x="265" y="365"/>
                  </a:lnTo>
                  <a:lnTo>
                    <a:pt x="265" y="367"/>
                  </a:lnTo>
                  <a:lnTo>
                    <a:pt x="263" y="367"/>
                  </a:lnTo>
                  <a:lnTo>
                    <a:pt x="263" y="365"/>
                  </a:lnTo>
                  <a:lnTo>
                    <a:pt x="262" y="364"/>
                  </a:lnTo>
                  <a:lnTo>
                    <a:pt x="262" y="363"/>
                  </a:lnTo>
                  <a:lnTo>
                    <a:pt x="261" y="362"/>
                  </a:lnTo>
                  <a:lnTo>
                    <a:pt x="260" y="362"/>
                  </a:lnTo>
                  <a:lnTo>
                    <a:pt x="259" y="361"/>
                  </a:lnTo>
                  <a:lnTo>
                    <a:pt x="258" y="361"/>
                  </a:lnTo>
                  <a:lnTo>
                    <a:pt x="258" y="360"/>
                  </a:lnTo>
                  <a:lnTo>
                    <a:pt x="257" y="359"/>
                  </a:lnTo>
                  <a:lnTo>
                    <a:pt x="257" y="360"/>
                  </a:lnTo>
                  <a:lnTo>
                    <a:pt x="256" y="359"/>
                  </a:lnTo>
                  <a:lnTo>
                    <a:pt x="254" y="359"/>
                  </a:lnTo>
                  <a:lnTo>
                    <a:pt x="253" y="359"/>
                  </a:lnTo>
                  <a:lnTo>
                    <a:pt x="252" y="359"/>
                  </a:lnTo>
                  <a:lnTo>
                    <a:pt x="252" y="357"/>
                  </a:lnTo>
                  <a:lnTo>
                    <a:pt x="251" y="357"/>
                  </a:lnTo>
                  <a:lnTo>
                    <a:pt x="252" y="356"/>
                  </a:lnTo>
                  <a:lnTo>
                    <a:pt x="252" y="355"/>
                  </a:lnTo>
                  <a:lnTo>
                    <a:pt x="252" y="356"/>
                  </a:lnTo>
                  <a:lnTo>
                    <a:pt x="251" y="356"/>
                  </a:lnTo>
                  <a:lnTo>
                    <a:pt x="251" y="355"/>
                  </a:lnTo>
                  <a:lnTo>
                    <a:pt x="250" y="354"/>
                  </a:lnTo>
                  <a:lnTo>
                    <a:pt x="249" y="354"/>
                  </a:lnTo>
                  <a:lnTo>
                    <a:pt x="249" y="353"/>
                  </a:lnTo>
                  <a:lnTo>
                    <a:pt x="250" y="353"/>
                  </a:lnTo>
                  <a:lnTo>
                    <a:pt x="249" y="353"/>
                  </a:lnTo>
                  <a:lnTo>
                    <a:pt x="248" y="353"/>
                  </a:lnTo>
                  <a:lnTo>
                    <a:pt x="248" y="351"/>
                  </a:lnTo>
                  <a:lnTo>
                    <a:pt x="247" y="351"/>
                  </a:lnTo>
                  <a:lnTo>
                    <a:pt x="245" y="349"/>
                  </a:lnTo>
                  <a:lnTo>
                    <a:pt x="245" y="348"/>
                  </a:lnTo>
                  <a:lnTo>
                    <a:pt x="244" y="348"/>
                  </a:lnTo>
                  <a:lnTo>
                    <a:pt x="243" y="347"/>
                  </a:lnTo>
                  <a:lnTo>
                    <a:pt x="242" y="347"/>
                  </a:lnTo>
                  <a:lnTo>
                    <a:pt x="241" y="347"/>
                  </a:lnTo>
                  <a:lnTo>
                    <a:pt x="241" y="348"/>
                  </a:lnTo>
                  <a:lnTo>
                    <a:pt x="240" y="348"/>
                  </a:lnTo>
                  <a:lnTo>
                    <a:pt x="239" y="351"/>
                  </a:lnTo>
                  <a:lnTo>
                    <a:pt x="239" y="352"/>
                  </a:lnTo>
                  <a:lnTo>
                    <a:pt x="237" y="352"/>
                  </a:lnTo>
                  <a:lnTo>
                    <a:pt x="237" y="353"/>
                  </a:lnTo>
                  <a:lnTo>
                    <a:pt x="236" y="353"/>
                  </a:lnTo>
                  <a:lnTo>
                    <a:pt x="235" y="355"/>
                  </a:lnTo>
                  <a:lnTo>
                    <a:pt x="232" y="359"/>
                  </a:lnTo>
                  <a:lnTo>
                    <a:pt x="231" y="359"/>
                  </a:lnTo>
                  <a:lnTo>
                    <a:pt x="231" y="357"/>
                  </a:lnTo>
                  <a:lnTo>
                    <a:pt x="231" y="356"/>
                  </a:lnTo>
                  <a:lnTo>
                    <a:pt x="232" y="355"/>
                  </a:lnTo>
                  <a:lnTo>
                    <a:pt x="232" y="354"/>
                  </a:lnTo>
                  <a:lnTo>
                    <a:pt x="233" y="353"/>
                  </a:lnTo>
                  <a:lnTo>
                    <a:pt x="233" y="352"/>
                  </a:lnTo>
                  <a:lnTo>
                    <a:pt x="233" y="351"/>
                  </a:lnTo>
                  <a:lnTo>
                    <a:pt x="234" y="351"/>
                  </a:lnTo>
                  <a:lnTo>
                    <a:pt x="234" y="349"/>
                  </a:lnTo>
                  <a:lnTo>
                    <a:pt x="235" y="349"/>
                  </a:lnTo>
                  <a:lnTo>
                    <a:pt x="234" y="348"/>
                  </a:lnTo>
                  <a:lnTo>
                    <a:pt x="235" y="348"/>
                  </a:lnTo>
                  <a:lnTo>
                    <a:pt x="235" y="347"/>
                  </a:lnTo>
                  <a:lnTo>
                    <a:pt x="236" y="347"/>
                  </a:lnTo>
                  <a:lnTo>
                    <a:pt x="235" y="347"/>
                  </a:lnTo>
                  <a:lnTo>
                    <a:pt x="234" y="346"/>
                  </a:lnTo>
                  <a:lnTo>
                    <a:pt x="234" y="347"/>
                  </a:lnTo>
                  <a:lnTo>
                    <a:pt x="233" y="347"/>
                  </a:lnTo>
                  <a:lnTo>
                    <a:pt x="233" y="346"/>
                  </a:lnTo>
                  <a:lnTo>
                    <a:pt x="233" y="345"/>
                  </a:lnTo>
                  <a:lnTo>
                    <a:pt x="234" y="344"/>
                  </a:lnTo>
                  <a:lnTo>
                    <a:pt x="234" y="343"/>
                  </a:lnTo>
                  <a:lnTo>
                    <a:pt x="235" y="340"/>
                  </a:lnTo>
                  <a:lnTo>
                    <a:pt x="235" y="339"/>
                  </a:lnTo>
                  <a:lnTo>
                    <a:pt x="235" y="338"/>
                  </a:lnTo>
                  <a:lnTo>
                    <a:pt x="234" y="338"/>
                  </a:lnTo>
                  <a:lnTo>
                    <a:pt x="233" y="334"/>
                  </a:lnTo>
                  <a:lnTo>
                    <a:pt x="234" y="334"/>
                  </a:lnTo>
                  <a:lnTo>
                    <a:pt x="234" y="332"/>
                  </a:lnTo>
                  <a:lnTo>
                    <a:pt x="234" y="334"/>
                  </a:lnTo>
                  <a:lnTo>
                    <a:pt x="235" y="334"/>
                  </a:lnTo>
                  <a:lnTo>
                    <a:pt x="236" y="334"/>
                  </a:lnTo>
                  <a:lnTo>
                    <a:pt x="237" y="334"/>
                  </a:lnTo>
                  <a:lnTo>
                    <a:pt x="237" y="335"/>
                  </a:lnTo>
                  <a:lnTo>
                    <a:pt x="239" y="335"/>
                  </a:lnTo>
                  <a:lnTo>
                    <a:pt x="237" y="335"/>
                  </a:lnTo>
                  <a:close/>
                  <a:moveTo>
                    <a:pt x="199" y="337"/>
                  </a:moveTo>
                  <a:lnTo>
                    <a:pt x="198" y="337"/>
                  </a:lnTo>
                  <a:lnTo>
                    <a:pt x="197" y="336"/>
                  </a:lnTo>
                  <a:lnTo>
                    <a:pt x="197" y="335"/>
                  </a:lnTo>
                  <a:lnTo>
                    <a:pt x="197" y="334"/>
                  </a:lnTo>
                  <a:lnTo>
                    <a:pt x="198" y="332"/>
                  </a:lnTo>
                  <a:lnTo>
                    <a:pt x="199" y="334"/>
                  </a:lnTo>
                  <a:lnTo>
                    <a:pt x="199" y="335"/>
                  </a:lnTo>
                  <a:lnTo>
                    <a:pt x="199" y="337"/>
                  </a:lnTo>
                  <a:close/>
                  <a:moveTo>
                    <a:pt x="193" y="331"/>
                  </a:moveTo>
                  <a:lnTo>
                    <a:pt x="192" y="331"/>
                  </a:lnTo>
                  <a:lnTo>
                    <a:pt x="192" y="332"/>
                  </a:lnTo>
                  <a:lnTo>
                    <a:pt x="192" y="335"/>
                  </a:lnTo>
                  <a:lnTo>
                    <a:pt x="192" y="336"/>
                  </a:lnTo>
                  <a:lnTo>
                    <a:pt x="191" y="338"/>
                  </a:lnTo>
                  <a:lnTo>
                    <a:pt x="191" y="340"/>
                  </a:lnTo>
                  <a:lnTo>
                    <a:pt x="191" y="344"/>
                  </a:lnTo>
                  <a:lnTo>
                    <a:pt x="190" y="346"/>
                  </a:lnTo>
                  <a:lnTo>
                    <a:pt x="189" y="347"/>
                  </a:lnTo>
                  <a:lnTo>
                    <a:pt x="190" y="348"/>
                  </a:lnTo>
                  <a:lnTo>
                    <a:pt x="190" y="349"/>
                  </a:lnTo>
                  <a:lnTo>
                    <a:pt x="189" y="348"/>
                  </a:lnTo>
                  <a:lnTo>
                    <a:pt x="189" y="349"/>
                  </a:lnTo>
                  <a:lnTo>
                    <a:pt x="189" y="352"/>
                  </a:lnTo>
                  <a:lnTo>
                    <a:pt x="188" y="352"/>
                  </a:lnTo>
                  <a:lnTo>
                    <a:pt x="188" y="351"/>
                  </a:lnTo>
                  <a:lnTo>
                    <a:pt x="187" y="351"/>
                  </a:lnTo>
                  <a:lnTo>
                    <a:pt x="188" y="349"/>
                  </a:lnTo>
                  <a:lnTo>
                    <a:pt x="187" y="349"/>
                  </a:lnTo>
                  <a:lnTo>
                    <a:pt x="187" y="348"/>
                  </a:lnTo>
                  <a:lnTo>
                    <a:pt x="187" y="347"/>
                  </a:lnTo>
                  <a:lnTo>
                    <a:pt x="187" y="348"/>
                  </a:lnTo>
                  <a:lnTo>
                    <a:pt x="188" y="348"/>
                  </a:lnTo>
                  <a:lnTo>
                    <a:pt x="188" y="347"/>
                  </a:lnTo>
                  <a:lnTo>
                    <a:pt x="188" y="346"/>
                  </a:lnTo>
                  <a:lnTo>
                    <a:pt x="187" y="346"/>
                  </a:lnTo>
                  <a:lnTo>
                    <a:pt x="185" y="344"/>
                  </a:lnTo>
                  <a:lnTo>
                    <a:pt x="184" y="344"/>
                  </a:lnTo>
                  <a:lnTo>
                    <a:pt x="184" y="343"/>
                  </a:lnTo>
                  <a:lnTo>
                    <a:pt x="185" y="342"/>
                  </a:lnTo>
                  <a:lnTo>
                    <a:pt x="185" y="340"/>
                  </a:lnTo>
                  <a:lnTo>
                    <a:pt x="187" y="340"/>
                  </a:lnTo>
                  <a:lnTo>
                    <a:pt x="188" y="339"/>
                  </a:lnTo>
                  <a:lnTo>
                    <a:pt x="188" y="337"/>
                  </a:lnTo>
                  <a:lnTo>
                    <a:pt x="188" y="336"/>
                  </a:lnTo>
                  <a:lnTo>
                    <a:pt x="188" y="334"/>
                  </a:lnTo>
                  <a:lnTo>
                    <a:pt x="189" y="332"/>
                  </a:lnTo>
                  <a:lnTo>
                    <a:pt x="190" y="331"/>
                  </a:lnTo>
                  <a:lnTo>
                    <a:pt x="191" y="331"/>
                  </a:lnTo>
                  <a:lnTo>
                    <a:pt x="192" y="330"/>
                  </a:lnTo>
                  <a:lnTo>
                    <a:pt x="193" y="330"/>
                  </a:lnTo>
                  <a:lnTo>
                    <a:pt x="193" y="331"/>
                  </a:lnTo>
                  <a:close/>
                  <a:moveTo>
                    <a:pt x="249" y="330"/>
                  </a:moveTo>
                  <a:lnTo>
                    <a:pt x="251" y="331"/>
                  </a:lnTo>
                  <a:lnTo>
                    <a:pt x="251" y="332"/>
                  </a:lnTo>
                  <a:lnTo>
                    <a:pt x="252" y="332"/>
                  </a:lnTo>
                  <a:lnTo>
                    <a:pt x="252" y="334"/>
                  </a:lnTo>
                  <a:lnTo>
                    <a:pt x="252" y="335"/>
                  </a:lnTo>
                  <a:lnTo>
                    <a:pt x="253" y="336"/>
                  </a:lnTo>
                  <a:lnTo>
                    <a:pt x="253" y="337"/>
                  </a:lnTo>
                  <a:lnTo>
                    <a:pt x="253" y="338"/>
                  </a:lnTo>
                  <a:lnTo>
                    <a:pt x="254" y="339"/>
                  </a:lnTo>
                  <a:lnTo>
                    <a:pt x="254" y="340"/>
                  </a:lnTo>
                  <a:lnTo>
                    <a:pt x="254" y="342"/>
                  </a:lnTo>
                  <a:lnTo>
                    <a:pt x="254" y="343"/>
                  </a:lnTo>
                  <a:lnTo>
                    <a:pt x="253" y="343"/>
                  </a:lnTo>
                  <a:lnTo>
                    <a:pt x="253" y="342"/>
                  </a:lnTo>
                  <a:lnTo>
                    <a:pt x="252" y="340"/>
                  </a:lnTo>
                  <a:lnTo>
                    <a:pt x="247" y="331"/>
                  </a:lnTo>
                  <a:lnTo>
                    <a:pt x="248" y="330"/>
                  </a:lnTo>
                  <a:lnTo>
                    <a:pt x="248" y="329"/>
                  </a:lnTo>
                  <a:lnTo>
                    <a:pt x="249" y="330"/>
                  </a:lnTo>
                  <a:close/>
                  <a:moveTo>
                    <a:pt x="176" y="319"/>
                  </a:moveTo>
                  <a:lnTo>
                    <a:pt x="178" y="320"/>
                  </a:lnTo>
                  <a:lnTo>
                    <a:pt x="178" y="321"/>
                  </a:lnTo>
                  <a:lnTo>
                    <a:pt x="176" y="321"/>
                  </a:lnTo>
                  <a:lnTo>
                    <a:pt x="176" y="320"/>
                  </a:lnTo>
                  <a:lnTo>
                    <a:pt x="175" y="320"/>
                  </a:lnTo>
                  <a:lnTo>
                    <a:pt x="176" y="320"/>
                  </a:lnTo>
                  <a:lnTo>
                    <a:pt x="176" y="319"/>
                  </a:lnTo>
                  <a:close/>
                  <a:moveTo>
                    <a:pt x="232" y="321"/>
                  </a:moveTo>
                  <a:lnTo>
                    <a:pt x="233" y="321"/>
                  </a:lnTo>
                  <a:lnTo>
                    <a:pt x="234" y="321"/>
                  </a:lnTo>
                  <a:lnTo>
                    <a:pt x="235" y="322"/>
                  </a:lnTo>
                  <a:lnTo>
                    <a:pt x="235" y="324"/>
                  </a:lnTo>
                  <a:lnTo>
                    <a:pt x="239" y="328"/>
                  </a:lnTo>
                  <a:lnTo>
                    <a:pt x="239" y="329"/>
                  </a:lnTo>
                  <a:lnTo>
                    <a:pt x="237" y="328"/>
                  </a:lnTo>
                  <a:lnTo>
                    <a:pt x="235" y="324"/>
                  </a:lnTo>
                  <a:lnTo>
                    <a:pt x="234" y="323"/>
                  </a:lnTo>
                  <a:lnTo>
                    <a:pt x="232" y="323"/>
                  </a:lnTo>
                  <a:lnTo>
                    <a:pt x="228" y="320"/>
                  </a:lnTo>
                  <a:lnTo>
                    <a:pt x="227" y="319"/>
                  </a:lnTo>
                  <a:lnTo>
                    <a:pt x="227" y="318"/>
                  </a:lnTo>
                  <a:lnTo>
                    <a:pt x="226" y="318"/>
                  </a:lnTo>
                  <a:lnTo>
                    <a:pt x="224" y="317"/>
                  </a:lnTo>
                  <a:lnTo>
                    <a:pt x="223" y="315"/>
                  </a:lnTo>
                  <a:lnTo>
                    <a:pt x="223" y="313"/>
                  </a:lnTo>
                  <a:lnTo>
                    <a:pt x="224" y="313"/>
                  </a:lnTo>
                  <a:lnTo>
                    <a:pt x="224" y="312"/>
                  </a:lnTo>
                  <a:lnTo>
                    <a:pt x="225" y="312"/>
                  </a:lnTo>
                  <a:lnTo>
                    <a:pt x="226" y="312"/>
                  </a:lnTo>
                  <a:lnTo>
                    <a:pt x="226" y="313"/>
                  </a:lnTo>
                  <a:lnTo>
                    <a:pt x="227" y="313"/>
                  </a:lnTo>
                  <a:lnTo>
                    <a:pt x="227" y="314"/>
                  </a:lnTo>
                  <a:lnTo>
                    <a:pt x="228" y="315"/>
                  </a:lnTo>
                  <a:lnTo>
                    <a:pt x="230" y="317"/>
                  </a:lnTo>
                  <a:lnTo>
                    <a:pt x="230" y="318"/>
                  </a:lnTo>
                  <a:lnTo>
                    <a:pt x="231" y="319"/>
                  </a:lnTo>
                  <a:lnTo>
                    <a:pt x="231" y="320"/>
                  </a:lnTo>
                  <a:lnTo>
                    <a:pt x="232" y="320"/>
                  </a:lnTo>
                  <a:lnTo>
                    <a:pt x="232" y="321"/>
                  </a:lnTo>
                  <a:close/>
                  <a:moveTo>
                    <a:pt x="270" y="311"/>
                  </a:moveTo>
                  <a:lnTo>
                    <a:pt x="269" y="311"/>
                  </a:lnTo>
                  <a:lnTo>
                    <a:pt x="268" y="311"/>
                  </a:lnTo>
                  <a:lnTo>
                    <a:pt x="267" y="310"/>
                  </a:lnTo>
                  <a:lnTo>
                    <a:pt x="266" y="310"/>
                  </a:lnTo>
                  <a:lnTo>
                    <a:pt x="265" y="310"/>
                  </a:lnTo>
                  <a:lnTo>
                    <a:pt x="265" y="309"/>
                  </a:lnTo>
                  <a:lnTo>
                    <a:pt x="266" y="309"/>
                  </a:lnTo>
                  <a:lnTo>
                    <a:pt x="267" y="309"/>
                  </a:lnTo>
                  <a:lnTo>
                    <a:pt x="269" y="309"/>
                  </a:lnTo>
                  <a:lnTo>
                    <a:pt x="269" y="310"/>
                  </a:lnTo>
                  <a:lnTo>
                    <a:pt x="270" y="310"/>
                  </a:lnTo>
                  <a:lnTo>
                    <a:pt x="270" y="311"/>
                  </a:lnTo>
                  <a:close/>
                  <a:moveTo>
                    <a:pt x="260" y="306"/>
                  </a:moveTo>
                  <a:lnTo>
                    <a:pt x="261" y="306"/>
                  </a:lnTo>
                  <a:lnTo>
                    <a:pt x="262" y="306"/>
                  </a:lnTo>
                  <a:lnTo>
                    <a:pt x="263" y="307"/>
                  </a:lnTo>
                  <a:lnTo>
                    <a:pt x="263" y="306"/>
                  </a:lnTo>
                  <a:lnTo>
                    <a:pt x="265" y="306"/>
                  </a:lnTo>
                  <a:lnTo>
                    <a:pt x="265" y="307"/>
                  </a:lnTo>
                  <a:lnTo>
                    <a:pt x="266" y="307"/>
                  </a:lnTo>
                  <a:lnTo>
                    <a:pt x="265" y="307"/>
                  </a:lnTo>
                  <a:lnTo>
                    <a:pt x="265" y="309"/>
                  </a:lnTo>
                  <a:lnTo>
                    <a:pt x="263" y="309"/>
                  </a:lnTo>
                  <a:lnTo>
                    <a:pt x="262" y="309"/>
                  </a:lnTo>
                  <a:lnTo>
                    <a:pt x="261" y="309"/>
                  </a:lnTo>
                  <a:lnTo>
                    <a:pt x="260" y="309"/>
                  </a:lnTo>
                  <a:lnTo>
                    <a:pt x="259" y="307"/>
                  </a:lnTo>
                  <a:lnTo>
                    <a:pt x="259" y="306"/>
                  </a:lnTo>
                  <a:lnTo>
                    <a:pt x="260" y="306"/>
                  </a:lnTo>
                  <a:close/>
                  <a:moveTo>
                    <a:pt x="258" y="309"/>
                  </a:moveTo>
                  <a:lnTo>
                    <a:pt x="257" y="309"/>
                  </a:lnTo>
                  <a:lnTo>
                    <a:pt x="257" y="307"/>
                  </a:lnTo>
                  <a:lnTo>
                    <a:pt x="257" y="306"/>
                  </a:lnTo>
                  <a:lnTo>
                    <a:pt x="257" y="305"/>
                  </a:lnTo>
                  <a:lnTo>
                    <a:pt x="256" y="304"/>
                  </a:lnTo>
                  <a:lnTo>
                    <a:pt x="257" y="304"/>
                  </a:lnTo>
                  <a:lnTo>
                    <a:pt x="258" y="304"/>
                  </a:lnTo>
                  <a:lnTo>
                    <a:pt x="259" y="304"/>
                  </a:lnTo>
                  <a:lnTo>
                    <a:pt x="259" y="305"/>
                  </a:lnTo>
                  <a:lnTo>
                    <a:pt x="258" y="306"/>
                  </a:lnTo>
                  <a:lnTo>
                    <a:pt x="258" y="307"/>
                  </a:lnTo>
                  <a:lnTo>
                    <a:pt x="259" y="307"/>
                  </a:lnTo>
                  <a:lnTo>
                    <a:pt x="258" y="309"/>
                  </a:lnTo>
                  <a:close/>
                  <a:moveTo>
                    <a:pt x="256" y="303"/>
                  </a:moveTo>
                  <a:lnTo>
                    <a:pt x="257" y="303"/>
                  </a:lnTo>
                  <a:lnTo>
                    <a:pt x="256" y="304"/>
                  </a:lnTo>
                  <a:lnTo>
                    <a:pt x="254" y="303"/>
                  </a:lnTo>
                  <a:lnTo>
                    <a:pt x="253" y="303"/>
                  </a:lnTo>
                  <a:lnTo>
                    <a:pt x="253" y="302"/>
                  </a:lnTo>
                  <a:lnTo>
                    <a:pt x="254" y="302"/>
                  </a:lnTo>
                  <a:lnTo>
                    <a:pt x="254" y="303"/>
                  </a:lnTo>
                  <a:lnTo>
                    <a:pt x="256" y="303"/>
                  </a:lnTo>
                  <a:close/>
                  <a:moveTo>
                    <a:pt x="149" y="297"/>
                  </a:moveTo>
                  <a:lnTo>
                    <a:pt x="150" y="297"/>
                  </a:lnTo>
                  <a:lnTo>
                    <a:pt x="149" y="297"/>
                  </a:lnTo>
                  <a:lnTo>
                    <a:pt x="149" y="298"/>
                  </a:lnTo>
                  <a:lnTo>
                    <a:pt x="150" y="300"/>
                  </a:lnTo>
                  <a:lnTo>
                    <a:pt x="151" y="302"/>
                  </a:lnTo>
                  <a:lnTo>
                    <a:pt x="155" y="302"/>
                  </a:lnTo>
                  <a:lnTo>
                    <a:pt x="155" y="303"/>
                  </a:lnTo>
                  <a:lnTo>
                    <a:pt x="155" y="302"/>
                  </a:lnTo>
                  <a:lnTo>
                    <a:pt x="156" y="302"/>
                  </a:lnTo>
                  <a:lnTo>
                    <a:pt x="157" y="302"/>
                  </a:lnTo>
                  <a:lnTo>
                    <a:pt x="157" y="301"/>
                  </a:lnTo>
                  <a:lnTo>
                    <a:pt x="158" y="301"/>
                  </a:lnTo>
                  <a:lnTo>
                    <a:pt x="158" y="302"/>
                  </a:lnTo>
                  <a:lnTo>
                    <a:pt x="163" y="305"/>
                  </a:lnTo>
                  <a:lnTo>
                    <a:pt x="164" y="309"/>
                  </a:lnTo>
                  <a:lnTo>
                    <a:pt x="165" y="309"/>
                  </a:lnTo>
                  <a:lnTo>
                    <a:pt x="166" y="309"/>
                  </a:lnTo>
                  <a:lnTo>
                    <a:pt x="167" y="310"/>
                  </a:lnTo>
                  <a:lnTo>
                    <a:pt x="167" y="311"/>
                  </a:lnTo>
                  <a:lnTo>
                    <a:pt x="166" y="311"/>
                  </a:lnTo>
                  <a:lnTo>
                    <a:pt x="166" y="312"/>
                  </a:lnTo>
                  <a:lnTo>
                    <a:pt x="167" y="312"/>
                  </a:lnTo>
                  <a:lnTo>
                    <a:pt x="168" y="312"/>
                  </a:lnTo>
                  <a:lnTo>
                    <a:pt x="170" y="312"/>
                  </a:lnTo>
                  <a:lnTo>
                    <a:pt x="171" y="312"/>
                  </a:lnTo>
                  <a:lnTo>
                    <a:pt x="171" y="313"/>
                  </a:lnTo>
                  <a:lnTo>
                    <a:pt x="171" y="314"/>
                  </a:lnTo>
                  <a:lnTo>
                    <a:pt x="170" y="315"/>
                  </a:lnTo>
                  <a:lnTo>
                    <a:pt x="168" y="317"/>
                  </a:lnTo>
                  <a:lnTo>
                    <a:pt x="168" y="318"/>
                  </a:lnTo>
                  <a:lnTo>
                    <a:pt x="168" y="320"/>
                  </a:lnTo>
                  <a:lnTo>
                    <a:pt x="168" y="321"/>
                  </a:lnTo>
                  <a:lnTo>
                    <a:pt x="168" y="322"/>
                  </a:lnTo>
                  <a:lnTo>
                    <a:pt x="168" y="323"/>
                  </a:lnTo>
                  <a:lnTo>
                    <a:pt x="168" y="327"/>
                  </a:lnTo>
                  <a:lnTo>
                    <a:pt x="170" y="329"/>
                  </a:lnTo>
                  <a:lnTo>
                    <a:pt x="171" y="330"/>
                  </a:lnTo>
                  <a:lnTo>
                    <a:pt x="171" y="331"/>
                  </a:lnTo>
                  <a:lnTo>
                    <a:pt x="171" y="332"/>
                  </a:lnTo>
                  <a:lnTo>
                    <a:pt x="168" y="335"/>
                  </a:lnTo>
                  <a:lnTo>
                    <a:pt x="167" y="336"/>
                  </a:lnTo>
                  <a:lnTo>
                    <a:pt x="166" y="336"/>
                  </a:lnTo>
                  <a:lnTo>
                    <a:pt x="166" y="337"/>
                  </a:lnTo>
                  <a:lnTo>
                    <a:pt x="167" y="337"/>
                  </a:lnTo>
                  <a:lnTo>
                    <a:pt x="166" y="337"/>
                  </a:lnTo>
                  <a:lnTo>
                    <a:pt x="166" y="338"/>
                  </a:lnTo>
                  <a:lnTo>
                    <a:pt x="166" y="339"/>
                  </a:lnTo>
                  <a:lnTo>
                    <a:pt x="166" y="342"/>
                  </a:lnTo>
                  <a:lnTo>
                    <a:pt x="167" y="342"/>
                  </a:lnTo>
                  <a:lnTo>
                    <a:pt x="165" y="342"/>
                  </a:lnTo>
                  <a:lnTo>
                    <a:pt x="165" y="343"/>
                  </a:lnTo>
                  <a:lnTo>
                    <a:pt x="165" y="344"/>
                  </a:lnTo>
                  <a:lnTo>
                    <a:pt x="165" y="345"/>
                  </a:lnTo>
                  <a:lnTo>
                    <a:pt x="164" y="344"/>
                  </a:lnTo>
                  <a:lnTo>
                    <a:pt x="163" y="344"/>
                  </a:lnTo>
                  <a:lnTo>
                    <a:pt x="162" y="344"/>
                  </a:lnTo>
                  <a:lnTo>
                    <a:pt x="162" y="345"/>
                  </a:lnTo>
                  <a:lnTo>
                    <a:pt x="161" y="345"/>
                  </a:lnTo>
                  <a:lnTo>
                    <a:pt x="159" y="347"/>
                  </a:lnTo>
                  <a:lnTo>
                    <a:pt x="158" y="347"/>
                  </a:lnTo>
                  <a:lnTo>
                    <a:pt x="157" y="346"/>
                  </a:lnTo>
                  <a:lnTo>
                    <a:pt x="155" y="346"/>
                  </a:lnTo>
                  <a:lnTo>
                    <a:pt x="154" y="345"/>
                  </a:lnTo>
                  <a:lnTo>
                    <a:pt x="154" y="344"/>
                  </a:lnTo>
                  <a:lnTo>
                    <a:pt x="154" y="343"/>
                  </a:lnTo>
                  <a:lnTo>
                    <a:pt x="155" y="344"/>
                  </a:lnTo>
                  <a:lnTo>
                    <a:pt x="156" y="344"/>
                  </a:lnTo>
                  <a:lnTo>
                    <a:pt x="155" y="344"/>
                  </a:lnTo>
                  <a:lnTo>
                    <a:pt x="155" y="343"/>
                  </a:lnTo>
                  <a:lnTo>
                    <a:pt x="154" y="343"/>
                  </a:lnTo>
                  <a:lnTo>
                    <a:pt x="154" y="344"/>
                  </a:lnTo>
                  <a:lnTo>
                    <a:pt x="153" y="343"/>
                  </a:lnTo>
                  <a:lnTo>
                    <a:pt x="151" y="342"/>
                  </a:lnTo>
                  <a:lnTo>
                    <a:pt x="151" y="340"/>
                  </a:lnTo>
                  <a:lnTo>
                    <a:pt x="150" y="340"/>
                  </a:lnTo>
                  <a:lnTo>
                    <a:pt x="150" y="339"/>
                  </a:lnTo>
                  <a:lnTo>
                    <a:pt x="149" y="339"/>
                  </a:lnTo>
                  <a:lnTo>
                    <a:pt x="148" y="337"/>
                  </a:lnTo>
                  <a:lnTo>
                    <a:pt x="147" y="336"/>
                  </a:lnTo>
                  <a:lnTo>
                    <a:pt x="147" y="335"/>
                  </a:lnTo>
                  <a:lnTo>
                    <a:pt x="148" y="334"/>
                  </a:lnTo>
                  <a:lnTo>
                    <a:pt x="148" y="332"/>
                  </a:lnTo>
                  <a:lnTo>
                    <a:pt x="147" y="331"/>
                  </a:lnTo>
                  <a:lnTo>
                    <a:pt x="146" y="330"/>
                  </a:lnTo>
                  <a:lnTo>
                    <a:pt x="146" y="329"/>
                  </a:lnTo>
                  <a:lnTo>
                    <a:pt x="145" y="328"/>
                  </a:lnTo>
                  <a:lnTo>
                    <a:pt x="144" y="328"/>
                  </a:lnTo>
                  <a:lnTo>
                    <a:pt x="142" y="328"/>
                  </a:lnTo>
                  <a:lnTo>
                    <a:pt x="142" y="327"/>
                  </a:lnTo>
                  <a:lnTo>
                    <a:pt x="142" y="326"/>
                  </a:lnTo>
                  <a:lnTo>
                    <a:pt x="142" y="324"/>
                  </a:lnTo>
                  <a:lnTo>
                    <a:pt x="141" y="323"/>
                  </a:lnTo>
                  <a:lnTo>
                    <a:pt x="142" y="323"/>
                  </a:lnTo>
                  <a:lnTo>
                    <a:pt x="142" y="322"/>
                  </a:lnTo>
                  <a:lnTo>
                    <a:pt x="142" y="321"/>
                  </a:lnTo>
                  <a:lnTo>
                    <a:pt x="141" y="320"/>
                  </a:lnTo>
                  <a:lnTo>
                    <a:pt x="141" y="318"/>
                  </a:lnTo>
                  <a:lnTo>
                    <a:pt x="141" y="317"/>
                  </a:lnTo>
                  <a:lnTo>
                    <a:pt x="139" y="314"/>
                  </a:lnTo>
                  <a:lnTo>
                    <a:pt x="138" y="312"/>
                  </a:lnTo>
                  <a:lnTo>
                    <a:pt x="137" y="311"/>
                  </a:lnTo>
                  <a:lnTo>
                    <a:pt x="136" y="310"/>
                  </a:lnTo>
                  <a:lnTo>
                    <a:pt x="135" y="309"/>
                  </a:lnTo>
                  <a:lnTo>
                    <a:pt x="132" y="309"/>
                  </a:lnTo>
                  <a:lnTo>
                    <a:pt x="132" y="307"/>
                  </a:lnTo>
                  <a:lnTo>
                    <a:pt x="131" y="306"/>
                  </a:lnTo>
                  <a:lnTo>
                    <a:pt x="131" y="305"/>
                  </a:lnTo>
                  <a:lnTo>
                    <a:pt x="130" y="302"/>
                  </a:lnTo>
                  <a:lnTo>
                    <a:pt x="130" y="301"/>
                  </a:lnTo>
                  <a:lnTo>
                    <a:pt x="129" y="301"/>
                  </a:lnTo>
                  <a:lnTo>
                    <a:pt x="129" y="302"/>
                  </a:lnTo>
                  <a:lnTo>
                    <a:pt x="128" y="302"/>
                  </a:lnTo>
                  <a:lnTo>
                    <a:pt x="127" y="303"/>
                  </a:lnTo>
                  <a:lnTo>
                    <a:pt x="125" y="303"/>
                  </a:lnTo>
                  <a:lnTo>
                    <a:pt x="125" y="302"/>
                  </a:lnTo>
                  <a:lnTo>
                    <a:pt x="124" y="301"/>
                  </a:lnTo>
                  <a:lnTo>
                    <a:pt x="124" y="300"/>
                  </a:lnTo>
                  <a:lnTo>
                    <a:pt x="125" y="298"/>
                  </a:lnTo>
                  <a:lnTo>
                    <a:pt x="127" y="297"/>
                  </a:lnTo>
                  <a:lnTo>
                    <a:pt x="128" y="297"/>
                  </a:lnTo>
                  <a:lnTo>
                    <a:pt x="131" y="297"/>
                  </a:lnTo>
                  <a:lnTo>
                    <a:pt x="133" y="298"/>
                  </a:lnTo>
                  <a:lnTo>
                    <a:pt x="133" y="297"/>
                  </a:lnTo>
                  <a:lnTo>
                    <a:pt x="135" y="297"/>
                  </a:lnTo>
                  <a:lnTo>
                    <a:pt x="135" y="298"/>
                  </a:lnTo>
                  <a:lnTo>
                    <a:pt x="136" y="298"/>
                  </a:lnTo>
                  <a:lnTo>
                    <a:pt x="138" y="298"/>
                  </a:lnTo>
                  <a:lnTo>
                    <a:pt x="139" y="300"/>
                  </a:lnTo>
                  <a:lnTo>
                    <a:pt x="139" y="298"/>
                  </a:lnTo>
                  <a:lnTo>
                    <a:pt x="140" y="298"/>
                  </a:lnTo>
                  <a:lnTo>
                    <a:pt x="140" y="300"/>
                  </a:lnTo>
                  <a:lnTo>
                    <a:pt x="141" y="300"/>
                  </a:lnTo>
                  <a:lnTo>
                    <a:pt x="142" y="300"/>
                  </a:lnTo>
                  <a:lnTo>
                    <a:pt x="146" y="298"/>
                  </a:lnTo>
                  <a:lnTo>
                    <a:pt x="147" y="297"/>
                  </a:lnTo>
                  <a:lnTo>
                    <a:pt x="148" y="298"/>
                  </a:lnTo>
                  <a:lnTo>
                    <a:pt x="148" y="297"/>
                  </a:lnTo>
                  <a:lnTo>
                    <a:pt x="149" y="297"/>
                  </a:lnTo>
                  <a:close/>
                  <a:moveTo>
                    <a:pt x="183" y="296"/>
                  </a:moveTo>
                  <a:lnTo>
                    <a:pt x="184" y="297"/>
                  </a:lnTo>
                  <a:lnTo>
                    <a:pt x="185" y="296"/>
                  </a:lnTo>
                  <a:lnTo>
                    <a:pt x="185" y="297"/>
                  </a:lnTo>
                  <a:lnTo>
                    <a:pt x="187" y="297"/>
                  </a:lnTo>
                  <a:lnTo>
                    <a:pt x="188" y="297"/>
                  </a:lnTo>
                  <a:lnTo>
                    <a:pt x="188" y="296"/>
                  </a:lnTo>
                  <a:lnTo>
                    <a:pt x="189" y="297"/>
                  </a:lnTo>
                  <a:lnTo>
                    <a:pt x="189" y="298"/>
                  </a:lnTo>
                  <a:lnTo>
                    <a:pt x="189" y="297"/>
                  </a:lnTo>
                  <a:lnTo>
                    <a:pt x="189" y="298"/>
                  </a:lnTo>
                  <a:lnTo>
                    <a:pt x="190" y="298"/>
                  </a:lnTo>
                  <a:lnTo>
                    <a:pt x="189" y="298"/>
                  </a:lnTo>
                  <a:lnTo>
                    <a:pt x="190" y="300"/>
                  </a:lnTo>
                  <a:lnTo>
                    <a:pt x="190" y="298"/>
                  </a:lnTo>
                  <a:lnTo>
                    <a:pt x="191" y="300"/>
                  </a:lnTo>
                  <a:lnTo>
                    <a:pt x="192" y="300"/>
                  </a:lnTo>
                  <a:lnTo>
                    <a:pt x="192" y="301"/>
                  </a:lnTo>
                  <a:lnTo>
                    <a:pt x="191" y="301"/>
                  </a:lnTo>
                  <a:lnTo>
                    <a:pt x="191" y="302"/>
                  </a:lnTo>
                  <a:lnTo>
                    <a:pt x="192" y="302"/>
                  </a:lnTo>
                  <a:lnTo>
                    <a:pt x="192" y="303"/>
                  </a:lnTo>
                  <a:lnTo>
                    <a:pt x="192" y="304"/>
                  </a:lnTo>
                  <a:lnTo>
                    <a:pt x="190" y="306"/>
                  </a:lnTo>
                  <a:lnTo>
                    <a:pt x="189" y="307"/>
                  </a:lnTo>
                  <a:lnTo>
                    <a:pt x="190" y="307"/>
                  </a:lnTo>
                  <a:lnTo>
                    <a:pt x="189" y="309"/>
                  </a:lnTo>
                  <a:lnTo>
                    <a:pt x="188" y="310"/>
                  </a:lnTo>
                  <a:lnTo>
                    <a:pt x="187" y="310"/>
                  </a:lnTo>
                  <a:lnTo>
                    <a:pt x="187" y="309"/>
                  </a:lnTo>
                  <a:lnTo>
                    <a:pt x="185" y="309"/>
                  </a:lnTo>
                  <a:lnTo>
                    <a:pt x="184" y="307"/>
                  </a:lnTo>
                  <a:lnTo>
                    <a:pt x="183" y="307"/>
                  </a:lnTo>
                  <a:lnTo>
                    <a:pt x="183" y="306"/>
                  </a:lnTo>
                  <a:lnTo>
                    <a:pt x="182" y="305"/>
                  </a:lnTo>
                  <a:lnTo>
                    <a:pt x="181" y="304"/>
                  </a:lnTo>
                  <a:lnTo>
                    <a:pt x="181" y="303"/>
                  </a:lnTo>
                  <a:lnTo>
                    <a:pt x="181" y="302"/>
                  </a:lnTo>
                  <a:lnTo>
                    <a:pt x="181" y="301"/>
                  </a:lnTo>
                  <a:lnTo>
                    <a:pt x="181" y="300"/>
                  </a:lnTo>
                  <a:lnTo>
                    <a:pt x="182" y="297"/>
                  </a:lnTo>
                  <a:lnTo>
                    <a:pt x="182" y="296"/>
                  </a:lnTo>
                  <a:lnTo>
                    <a:pt x="183" y="296"/>
                  </a:lnTo>
                  <a:close/>
                  <a:moveTo>
                    <a:pt x="154" y="295"/>
                  </a:moveTo>
                  <a:lnTo>
                    <a:pt x="154" y="296"/>
                  </a:lnTo>
                  <a:lnTo>
                    <a:pt x="154" y="297"/>
                  </a:lnTo>
                  <a:lnTo>
                    <a:pt x="153" y="297"/>
                  </a:lnTo>
                  <a:lnTo>
                    <a:pt x="153" y="296"/>
                  </a:lnTo>
                  <a:lnTo>
                    <a:pt x="154" y="295"/>
                  </a:lnTo>
                  <a:close/>
                  <a:moveTo>
                    <a:pt x="120" y="286"/>
                  </a:moveTo>
                  <a:lnTo>
                    <a:pt x="121" y="286"/>
                  </a:lnTo>
                  <a:lnTo>
                    <a:pt x="122" y="286"/>
                  </a:lnTo>
                  <a:lnTo>
                    <a:pt x="122" y="287"/>
                  </a:lnTo>
                  <a:lnTo>
                    <a:pt x="123" y="288"/>
                  </a:lnTo>
                  <a:lnTo>
                    <a:pt x="123" y="289"/>
                  </a:lnTo>
                  <a:lnTo>
                    <a:pt x="123" y="290"/>
                  </a:lnTo>
                  <a:lnTo>
                    <a:pt x="124" y="290"/>
                  </a:lnTo>
                  <a:lnTo>
                    <a:pt x="123" y="292"/>
                  </a:lnTo>
                  <a:lnTo>
                    <a:pt x="122" y="290"/>
                  </a:lnTo>
                  <a:lnTo>
                    <a:pt x="121" y="290"/>
                  </a:lnTo>
                  <a:lnTo>
                    <a:pt x="121" y="289"/>
                  </a:lnTo>
                  <a:lnTo>
                    <a:pt x="120" y="289"/>
                  </a:lnTo>
                  <a:lnTo>
                    <a:pt x="120" y="288"/>
                  </a:lnTo>
                  <a:lnTo>
                    <a:pt x="119" y="288"/>
                  </a:lnTo>
                  <a:lnTo>
                    <a:pt x="118" y="288"/>
                  </a:lnTo>
                  <a:lnTo>
                    <a:pt x="116" y="287"/>
                  </a:lnTo>
                  <a:lnTo>
                    <a:pt x="116" y="286"/>
                  </a:lnTo>
                  <a:lnTo>
                    <a:pt x="116" y="285"/>
                  </a:lnTo>
                  <a:lnTo>
                    <a:pt x="118" y="284"/>
                  </a:lnTo>
                  <a:lnTo>
                    <a:pt x="118" y="285"/>
                  </a:lnTo>
                  <a:lnTo>
                    <a:pt x="119" y="285"/>
                  </a:lnTo>
                  <a:lnTo>
                    <a:pt x="120" y="286"/>
                  </a:lnTo>
                  <a:close/>
                  <a:moveTo>
                    <a:pt x="270" y="277"/>
                  </a:moveTo>
                  <a:lnTo>
                    <a:pt x="271" y="277"/>
                  </a:lnTo>
                  <a:lnTo>
                    <a:pt x="271" y="278"/>
                  </a:lnTo>
                  <a:lnTo>
                    <a:pt x="273" y="279"/>
                  </a:lnTo>
                  <a:lnTo>
                    <a:pt x="273" y="280"/>
                  </a:lnTo>
                  <a:lnTo>
                    <a:pt x="273" y="281"/>
                  </a:lnTo>
                  <a:lnTo>
                    <a:pt x="274" y="281"/>
                  </a:lnTo>
                  <a:lnTo>
                    <a:pt x="274" y="282"/>
                  </a:lnTo>
                  <a:lnTo>
                    <a:pt x="275" y="281"/>
                  </a:lnTo>
                  <a:lnTo>
                    <a:pt x="275" y="282"/>
                  </a:lnTo>
                  <a:lnTo>
                    <a:pt x="277" y="284"/>
                  </a:lnTo>
                  <a:lnTo>
                    <a:pt x="277" y="285"/>
                  </a:lnTo>
                  <a:lnTo>
                    <a:pt x="277" y="286"/>
                  </a:lnTo>
                  <a:lnTo>
                    <a:pt x="277" y="287"/>
                  </a:lnTo>
                  <a:lnTo>
                    <a:pt x="277" y="288"/>
                  </a:lnTo>
                  <a:lnTo>
                    <a:pt x="277" y="289"/>
                  </a:lnTo>
                  <a:lnTo>
                    <a:pt x="277" y="290"/>
                  </a:lnTo>
                  <a:lnTo>
                    <a:pt x="277" y="292"/>
                  </a:lnTo>
                  <a:lnTo>
                    <a:pt x="276" y="292"/>
                  </a:lnTo>
                  <a:lnTo>
                    <a:pt x="275" y="292"/>
                  </a:lnTo>
                  <a:lnTo>
                    <a:pt x="275" y="293"/>
                  </a:lnTo>
                  <a:lnTo>
                    <a:pt x="275" y="295"/>
                  </a:lnTo>
                  <a:lnTo>
                    <a:pt x="275" y="296"/>
                  </a:lnTo>
                  <a:lnTo>
                    <a:pt x="274" y="296"/>
                  </a:lnTo>
                  <a:lnTo>
                    <a:pt x="274" y="295"/>
                  </a:lnTo>
                  <a:lnTo>
                    <a:pt x="273" y="294"/>
                  </a:lnTo>
                  <a:lnTo>
                    <a:pt x="273" y="295"/>
                  </a:lnTo>
                  <a:lnTo>
                    <a:pt x="273" y="294"/>
                  </a:lnTo>
                  <a:lnTo>
                    <a:pt x="271" y="295"/>
                  </a:lnTo>
                  <a:lnTo>
                    <a:pt x="270" y="295"/>
                  </a:lnTo>
                  <a:lnTo>
                    <a:pt x="270" y="296"/>
                  </a:lnTo>
                  <a:lnTo>
                    <a:pt x="269" y="297"/>
                  </a:lnTo>
                  <a:lnTo>
                    <a:pt x="268" y="297"/>
                  </a:lnTo>
                  <a:lnTo>
                    <a:pt x="267" y="295"/>
                  </a:lnTo>
                  <a:lnTo>
                    <a:pt x="266" y="295"/>
                  </a:lnTo>
                  <a:lnTo>
                    <a:pt x="265" y="294"/>
                  </a:lnTo>
                  <a:lnTo>
                    <a:pt x="263" y="294"/>
                  </a:lnTo>
                  <a:lnTo>
                    <a:pt x="263" y="293"/>
                  </a:lnTo>
                  <a:lnTo>
                    <a:pt x="263" y="292"/>
                  </a:lnTo>
                  <a:lnTo>
                    <a:pt x="265" y="290"/>
                  </a:lnTo>
                  <a:lnTo>
                    <a:pt x="266" y="290"/>
                  </a:lnTo>
                  <a:lnTo>
                    <a:pt x="266" y="289"/>
                  </a:lnTo>
                  <a:lnTo>
                    <a:pt x="267" y="287"/>
                  </a:lnTo>
                  <a:lnTo>
                    <a:pt x="267" y="286"/>
                  </a:lnTo>
                  <a:lnTo>
                    <a:pt x="267" y="284"/>
                  </a:lnTo>
                  <a:lnTo>
                    <a:pt x="267" y="282"/>
                  </a:lnTo>
                  <a:lnTo>
                    <a:pt x="267" y="280"/>
                  </a:lnTo>
                  <a:lnTo>
                    <a:pt x="267" y="279"/>
                  </a:lnTo>
                  <a:lnTo>
                    <a:pt x="267" y="278"/>
                  </a:lnTo>
                  <a:lnTo>
                    <a:pt x="267" y="277"/>
                  </a:lnTo>
                  <a:lnTo>
                    <a:pt x="267" y="276"/>
                  </a:lnTo>
                  <a:lnTo>
                    <a:pt x="268" y="277"/>
                  </a:lnTo>
                  <a:lnTo>
                    <a:pt x="269" y="276"/>
                  </a:lnTo>
                  <a:lnTo>
                    <a:pt x="270" y="276"/>
                  </a:lnTo>
                  <a:lnTo>
                    <a:pt x="270" y="277"/>
                  </a:lnTo>
                  <a:close/>
                  <a:moveTo>
                    <a:pt x="194" y="279"/>
                  </a:moveTo>
                  <a:lnTo>
                    <a:pt x="193" y="279"/>
                  </a:lnTo>
                  <a:lnTo>
                    <a:pt x="192" y="278"/>
                  </a:lnTo>
                  <a:lnTo>
                    <a:pt x="191" y="277"/>
                  </a:lnTo>
                  <a:lnTo>
                    <a:pt x="189" y="276"/>
                  </a:lnTo>
                  <a:lnTo>
                    <a:pt x="188" y="275"/>
                  </a:lnTo>
                  <a:lnTo>
                    <a:pt x="187" y="273"/>
                  </a:lnTo>
                  <a:lnTo>
                    <a:pt x="185" y="272"/>
                  </a:lnTo>
                  <a:lnTo>
                    <a:pt x="185" y="271"/>
                  </a:lnTo>
                  <a:lnTo>
                    <a:pt x="184" y="271"/>
                  </a:lnTo>
                  <a:lnTo>
                    <a:pt x="185" y="270"/>
                  </a:lnTo>
                  <a:lnTo>
                    <a:pt x="187" y="270"/>
                  </a:lnTo>
                  <a:lnTo>
                    <a:pt x="187" y="271"/>
                  </a:lnTo>
                  <a:lnTo>
                    <a:pt x="191" y="275"/>
                  </a:lnTo>
                  <a:lnTo>
                    <a:pt x="193" y="277"/>
                  </a:lnTo>
                  <a:lnTo>
                    <a:pt x="194" y="277"/>
                  </a:lnTo>
                  <a:lnTo>
                    <a:pt x="194" y="278"/>
                  </a:lnTo>
                  <a:lnTo>
                    <a:pt x="194" y="279"/>
                  </a:lnTo>
                  <a:close/>
                  <a:moveTo>
                    <a:pt x="201" y="253"/>
                  </a:moveTo>
                  <a:lnTo>
                    <a:pt x="199" y="253"/>
                  </a:lnTo>
                  <a:lnTo>
                    <a:pt x="199" y="252"/>
                  </a:lnTo>
                  <a:lnTo>
                    <a:pt x="200" y="252"/>
                  </a:lnTo>
                  <a:lnTo>
                    <a:pt x="201" y="252"/>
                  </a:lnTo>
                  <a:lnTo>
                    <a:pt x="201" y="251"/>
                  </a:lnTo>
                  <a:lnTo>
                    <a:pt x="202" y="251"/>
                  </a:lnTo>
                  <a:lnTo>
                    <a:pt x="204" y="252"/>
                  </a:lnTo>
                  <a:lnTo>
                    <a:pt x="202" y="253"/>
                  </a:lnTo>
                  <a:lnTo>
                    <a:pt x="201" y="253"/>
                  </a:lnTo>
                  <a:close/>
                  <a:moveTo>
                    <a:pt x="192" y="246"/>
                  </a:moveTo>
                  <a:lnTo>
                    <a:pt x="193" y="247"/>
                  </a:lnTo>
                  <a:lnTo>
                    <a:pt x="194" y="246"/>
                  </a:lnTo>
                  <a:lnTo>
                    <a:pt x="196" y="246"/>
                  </a:lnTo>
                  <a:lnTo>
                    <a:pt x="194" y="247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7" y="248"/>
                  </a:lnTo>
                  <a:lnTo>
                    <a:pt x="197" y="250"/>
                  </a:lnTo>
                  <a:lnTo>
                    <a:pt x="197" y="251"/>
                  </a:lnTo>
                  <a:lnTo>
                    <a:pt x="193" y="248"/>
                  </a:lnTo>
                  <a:lnTo>
                    <a:pt x="192" y="248"/>
                  </a:lnTo>
                  <a:lnTo>
                    <a:pt x="192" y="247"/>
                  </a:lnTo>
                  <a:lnTo>
                    <a:pt x="191" y="247"/>
                  </a:lnTo>
                  <a:lnTo>
                    <a:pt x="191" y="246"/>
                  </a:lnTo>
                  <a:lnTo>
                    <a:pt x="192" y="246"/>
                  </a:lnTo>
                  <a:close/>
                  <a:moveTo>
                    <a:pt x="187" y="238"/>
                  </a:moveTo>
                  <a:lnTo>
                    <a:pt x="187" y="239"/>
                  </a:lnTo>
                  <a:lnTo>
                    <a:pt x="188" y="239"/>
                  </a:lnTo>
                  <a:lnTo>
                    <a:pt x="188" y="240"/>
                  </a:lnTo>
                  <a:lnTo>
                    <a:pt x="189" y="240"/>
                  </a:lnTo>
                  <a:lnTo>
                    <a:pt x="190" y="240"/>
                  </a:lnTo>
                  <a:lnTo>
                    <a:pt x="190" y="242"/>
                  </a:lnTo>
                  <a:lnTo>
                    <a:pt x="189" y="240"/>
                  </a:lnTo>
                  <a:lnTo>
                    <a:pt x="188" y="240"/>
                  </a:lnTo>
                  <a:lnTo>
                    <a:pt x="188" y="242"/>
                  </a:lnTo>
                  <a:lnTo>
                    <a:pt x="188" y="243"/>
                  </a:lnTo>
                  <a:lnTo>
                    <a:pt x="188" y="244"/>
                  </a:lnTo>
                  <a:lnTo>
                    <a:pt x="187" y="244"/>
                  </a:lnTo>
                  <a:lnTo>
                    <a:pt x="187" y="246"/>
                  </a:lnTo>
                  <a:lnTo>
                    <a:pt x="188" y="246"/>
                  </a:lnTo>
                  <a:lnTo>
                    <a:pt x="188" y="247"/>
                  </a:lnTo>
                  <a:lnTo>
                    <a:pt x="188" y="248"/>
                  </a:lnTo>
                  <a:lnTo>
                    <a:pt x="189" y="251"/>
                  </a:lnTo>
                  <a:lnTo>
                    <a:pt x="188" y="253"/>
                  </a:lnTo>
                  <a:lnTo>
                    <a:pt x="187" y="254"/>
                  </a:lnTo>
                  <a:lnTo>
                    <a:pt x="185" y="254"/>
                  </a:lnTo>
                  <a:lnTo>
                    <a:pt x="184" y="254"/>
                  </a:lnTo>
                  <a:lnTo>
                    <a:pt x="184" y="253"/>
                  </a:lnTo>
                  <a:lnTo>
                    <a:pt x="184" y="252"/>
                  </a:lnTo>
                  <a:lnTo>
                    <a:pt x="184" y="251"/>
                  </a:lnTo>
                  <a:lnTo>
                    <a:pt x="185" y="251"/>
                  </a:lnTo>
                  <a:lnTo>
                    <a:pt x="185" y="250"/>
                  </a:lnTo>
                  <a:lnTo>
                    <a:pt x="184" y="247"/>
                  </a:lnTo>
                  <a:lnTo>
                    <a:pt x="183" y="247"/>
                  </a:lnTo>
                  <a:lnTo>
                    <a:pt x="183" y="246"/>
                  </a:lnTo>
                  <a:lnTo>
                    <a:pt x="183" y="245"/>
                  </a:lnTo>
                  <a:lnTo>
                    <a:pt x="182" y="243"/>
                  </a:lnTo>
                  <a:lnTo>
                    <a:pt x="181" y="243"/>
                  </a:lnTo>
                  <a:lnTo>
                    <a:pt x="181" y="240"/>
                  </a:lnTo>
                  <a:lnTo>
                    <a:pt x="181" y="239"/>
                  </a:lnTo>
                  <a:lnTo>
                    <a:pt x="182" y="238"/>
                  </a:lnTo>
                  <a:lnTo>
                    <a:pt x="183" y="239"/>
                  </a:lnTo>
                  <a:lnTo>
                    <a:pt x="184" y="239"/>
                  </a:lnTo>
                  <a:lnTo>
                    <a:pt x="184" y="238"/>
                  </a:lnTo>
                  <a:lnTo>
                    <a:pt x="185" y="238"/>
                  </a:lnTo>
                  <a:lnTo>
                    <a:pt x="187" y="238"/>
                  </a:lnTo>
                  <a:close/>
                  <a:moveTo>
                    <a:pt x="113" y="193"/>
                  </a:moveTo>
                  <a:lnTo>
                    <a:pt x="112" y="192"/>
                  </a:lnTo>
                  <a:lnTo>
                    <a:pt x="111" y="190"/>
                  </a:lnTo>
                  <a:lnTo>
                    <a:pt x="111" y="189"/>
                  </a:lnTo>
                  <a:lnTo>
                    <a:pt x="112" y="189"/>
                  </a:lnTo>
                  <a:lnTo>
                    <a:pt x="112" y="188"/>
                  </a:lnTo>
                  <a:lnTo>
                    <a:pt x="113" y="188"/>
                  </a:lnTo>
                  <a:lnTo>
                    <a:pt x="113" y="189"/>
                  </a:lnTo>
                  <a:lnTo>
                    <a:pt x="113" y="192"/>
                  </a:lnTo>
                  <a:lnTo>
                    <a:pt x="114" y="192"/>
                  </a:lnTo>
                  <a:lnTo>
                    <a:pt x="114" y="193"/>
                  </a:lnTo>
                  <a:lnTo>
                    <a:pt x="113" y="193"/>
                  </a:lnTo>
                  <a:close/>
                  <a:moveTo>
                    <a:pt x="147" y="102"/>
                  </a:moveTo>
                  <a:lnTo>
                    <a:pt x="148" y="102"/>
                  </a:lnTo>
                  <a:lnTo>
                    <a:pt x="148" y="101"/>
                  </a:lnTo>
                  <a:lnTo>
                    <a:pt x="149" y="101"/>
                  </a:lnTo>
                  <a:lnTo>
                    <a:pt x="149" y="100"/>
                  </a:lnTo>
                  <a:lnTo>
                    <a:pt x="151" y="100"/>
                  </a:lnTo>
                  <a:lnTo>
                    <a:pt x="153" y="100"/>
                  </a:lnTo>
                  <a:lnTo>
                    <a:pt x="154" y="98"/>
                  </a:lnTo>
                  <a:lnTo>
                    <a:pt x="155" y="98"/>
                  </a:lnTo>
                  <a:lnTo>
                    <a:pt x="156" y="98"/>
                  </a:lnTo>
                  <a:lnTo>
                    <a:pt x="157" y="98"/>
                  </a:lnTo>
                  <a:lnTo>
                    <a:pt x="157" y="100"/>
                  </a:lnTo>
                  <a:lnTo>
                    <a:pt x="159" y="101"/>
                  </a:lnTo>
                  <a:lnTo>
                    <a:pt x="161" y="102"/>
                  </a:lnTo>
                  <a:lnTo>
                    <a:pt x="164" y="104"/>
                  </a:lnTo>
                  <a:lnTo>
                    <a:pt x="165" y="104"/>
                  </a:lnTo>
                  <a:lnTo>
                    <a:pt x="166" y="105"/>
                  </a:lnTo>
                  <a:lnTo>
                    <a:pt x="168" y="106"/>
                  </a:lnTo>
                  <a:lnTo>
                    <a:pt x="170" y="106"/>
                  </a:lnTo>
                  <a:lnTo>
                    <a:pt x="170" y="108"/>
                  </a:lnTo>
                  <a:lnTo>
                    <a:pt x="171" y="108"/>
                  </a:lnTo>
                  <a:lnTo>
                    <a:pt x="173" y="109"/>
                  </a:lnTo>
                  <a:lnTo>
                    <a:pt x="173" y="110"/>
                  </a:lnTo>
                  <a:lnTo>
                    <a:pt x="174" y="111"/>
                  </a:lnTo>
                  <a:lnTo>
                    <a:pt x="174" y="110"/>
                  </a:lnTo>
                  <a:lnTo>
                    <a:pt x="174" y="109"/>
                  </a:lnTo>
                  <a:lnTo>
                    <a:pt x="175" y="110"/>
                  </a:lnTo>
                  <a:lnTo>
                    <a:pt x="182" y="112"/>
                  </a:lnTo>
                  <a:lnTo>
                    <a:pt x="184" y="112"/>
                  </a:lnTo>
                  <a:lnTo>
                    <a:pt x="184" y="113"/>
                  </a:lnTo>
                  <a:lnTo>
                    <a:pt x="187" y="112"/>
                  </a:lnTo>
                  <a:lnTo>
                    <a:pt x="188" y="112"/>
                  </a:lnTo>
                  <a:lnTo>
                    <a:pt x="189" y="111"/>
                  </a:lnTo>
                  <a:lnTo>
                    <a:pt x="191" y="109"/>
                  </a:lnTo>
                  <a:lnTo>
                    <a:pt x="192" y="109"/>
                  </a:lnTo>
                  <a:lnTo>
                    <a:pt x="192" y="108"/>
                  </a:lnTo>
                  <a:lnTo>
                    <a:pt x="192" y="106"/>
                  </a:lnTo>
                  <a:lnTo>
                    <a:pt x="193" y="104"/>
                  </a:lnTo>
                  <a:lnTo>
                    <a:pt x="193" y="103"/>
                  </a:lnTo>
                  <a:lnTo>
                    <a:pt x="196" y="103"/>
                  </a:lnTo>
                  <a:lnTo>
                    <a:pt x="197" y="103"/>
                  </a:lnTo>
                  <a:lnTo>
                    <a:pt x="197" y="104"/>
                  </a:lnTo>
                  <a:lnTo>
                    <a:pt x="197" y="105"/>
                  </a:lnTo>
                  <a:lnTo>
                    <a:pt x="197" y="106"/>
                  </a:lnTo>
                  <a:lnTo>
                    <a:pt x="198" y="106"/>
                  </a:lnTo>
                  <a:lnTo>
                    <a:pt x="198" y="108"/>
                  </a:lnTo>
                  <a:lnTo>
                    <a:pt x="199" y="108"/>
                  </a:lnTo>
                  <a:lnTo>
                    <a:pt x="199" y="109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9" y="113"/>
                  </a:lnTo>
                  <a:lnTo>
                    <a:pt x="198" y="116"/>
                  </a:lnTo>
                  <a:lnTo>
                    <a:pt x="198" y="117"/>
                  </a:lnTo>
                  <a:lnTo>
                    <a:pt x="197" y="117"/>
                  </a:lnTo>
                  <a:lnTo>
                    <a:pt x="196" y="118"/>
                  </a:lnTo>
                  <a:lnTo>
                    <a:pt x="194" y="119"/>
                  </a:lnTo>
                  <a:lnTo>
                    <a:pt x="194" y="120"/>
                  </a:lnTo>
                  <a:lnTo>
                    <a:pt x="194" y="121"/>
                  </a:lnTo>
                  <a:lnTo>
                    <a:pt x="194" y="122"/>
                  </a:lnTo>
                  <a:lnTo>
                    <a:pt x="194" y="123"/>
                  </a:lnTo>
                  <a:lnTo>
                    <a:pt x="194" y="125"/>
                  </a:lnTo>
                  <a:lnTo>
                    <a:pt x="193" y="131"/>
                  </a:lnTo>
                  <a:lnTo>
                    <a:pt x="193" y="133"/>
                  </a:lnTo>
                  <a:lnTo>
                    <a:pt x="193" y="134"/>
                  </a:lnTo>
                  <a:lnTo>
                    <a:pt x="192" y="134"/>
                  </a:lnTo>
                  <a:lnTo>
                    <a:pt x="193" y="134"/>
                  </a:lnTo>
                  <a:lnTo>
                    <a:pt x="193" y="135"/>
                  </a:lnTo>
                  <a:lnTo>
                    <a:pt x="193" y="138"/>
                  </a:lnTo>
                  <a:lnTo>
                    <a:pt x="193" y="139"/>
                  </a:lnTo>
                  <a:lnTo>
                    <a:pt x="194" y="143"/>
                  </a:lnTo>
                  <a:lnTo>
                    <a:pt x="194" y="144"/>
                  </a:lnTo>
                  <a:lnTo>
                    <a:pt x="196" y="144"/>
                  </a:lnTo>
                  <a:lnTo>
                    <a:pt x="196" y="145"/>
                  </a:lnTo>
                  <a:lnTo>
                    <a:pt x="197" y="146"/>
                  </a:lnTo>
                  <a:lnTo>
                    <a:pt x="197" y="147"/>
                  </a:lnTo>
                  <a:lnTo>
                    <a:pt x="197" y="148"/>
                  </a:lnTo>
                  <a:lnTo>
                    <a:pt x="198" y="148"/>
                  </a:lnTo>
                  <a:lnTo>
                    <a:pt x="199" y="150"/>
                  </a:lnTo>
                  <a:lnTo>
                    <a:pt x="200" y="150"/>
                  </a:lnTo>
                  <a:lnTo>
                    <a:pt x="201" y="150"/>
                  </a:lnTo>
                  <a:lnTo>
                    <a:pt x="201" y="148"/>
                  </a:lnTo>
                  <a:lnTo>
                    <a:pt x="201" y="150"/>
                  </a:lnTo>
                  <a:lnTo>
                    <a:pt x="202" y="151"/>
                  </a:lnTo>
                  <a:lnTo>
                    <a:pt x="202" y="150"/>
                  </a:lnTo>
                  <a:lnTo>
                    <a:pt x="204" y="151"/>
                  </a:lnTo>
                  <a:lnTo>
                    <a:pt x="204" y="152"/>
                  </a:lnTo>
                  <a:lnTo>
                    <a:pt x="205" y="152"/>
                  </a:lnTo>
                  <a:lnTo>
                    <a:pt x="204" y="152"/>
                  </a:lnTo>
                  <a:lnTo>
                    <a:pt x="202" y="152"/>
                  </a:lnTo>
                  <a:lnTo>
                    <a:pt x="202" y="153"/>
                  </a:lnTo>
                  <a:lnTo>
                    <a:pt x="204" y="154"/>
                  </a:lnTo>
                  <a:lnTo>
                    <a:pt x="204" y="155"/>
                  </a:lnTo>
                  <a:lnTo>
                    <a:pt x="202" y="156"/>
                  </a:lnTo>
                  <a:lnTo>
                    <a:pt x="204" y="158"/>
                  </a:lnTo>
                  <a:lnTo>
                    <a:pt x="205" y="159"/>
                  </a:lnTo>
                  <a:lnTo>
                    <a:pt x="205" y="158"/>
                  </a:lnTo>
                  <a:lnTo>
                    <a:pt x="206" y="158"/>
                  </a:lnTo>
                  <a:lnTo>
                    <a:pt x="207" y="158"/>
                  </a:lnTo>
                  <a:lnTo>
                    <a:pt x="207" y="159"/>
                  </a:lnTo>
                  <a:lnTo>
                    <a:pt x="207" y="160"/>
                  </a:lnTo>
                  <a:lnTo>
                    <a:pt x="207" y="161"/>
                  </a:lnTo>
                  <a:lnTo>
                    <a:pt x="206" y="161"/>
                  </a:lnTo>
                  <a:lnTo>
                    <a:pt x="206" y="162"/>
                  </a:lnTo>
                  <a:lnTo>
                    <a:pt x="205" y="163"/>
                  </a:lnTo>
                  <a:lnTo>
                    <a:pt x="205" y="167"/>
                  </a:lnTo>
                  <a:lnTo>
                    <a:pt x="205" y="168"/>
                  </a:lnTo>
                  <a:lnTo>
                    <a:pt x="204" y="171"/>
                  </a:lnTo>
                  <a:lnTo>
                    <a:pt x="201" y="173"/>
                  </a:lnTo>
                  <a:lnTo>
                    <a:pt x="201" y="175"/>
                  </a:lnTo>
                  <a:lnTo>
                    <a:pt x="200" y="177"/>
                  </a:lnTo>
                  <a:lnTo>
                    <a:pt x="200" y="178"/>
                  </a:lnTo>
                  <a:lnTo>
                    <a:pt x="199" y="180"/>
                  </a:lnTo>
                  <a:lnTo>
                    <a:pt x="198" y="180"/>
                  </a:lnTo>
                  <a:lnTo>
                    <a:pt x="197" y="181"/>
                  </a:lnTo>
                  <a:lnTo>
                    <a:pt x="197" y="183"/>
                  </a:lnTo>
                  <a:lnTo>
                    <a:pt x="197" y="184"/>
                  </a:lnTo>
                  <a:lnTo>
                    <a:pt x="196" y="184"/>
                  </a:lnTo>
                  <a:lnTo>
                    <a:pt x="196" y="185"/>
                  </a:lnTo>
                  <a:lnTo>
                    <a:pt x="196" y="186"/>
                  </a:lnTo>
                  <a:lnTo>
                    <a:pt x="197" y="186"/>
                  </a:lnTo>
                  <a:lnTo>
                    <a:pt x="196" y="187"/>
                  </a:lnTo>
                  <a:lnTo>
                    <a:pt x="194" y="189"/>
                  </a:lnTo>
                  <a:lnTo>
                    <a:pt x="194" y="190"/>
                  </a:lnTo>
                  <a:lnTo>
                    <a:pt x="196" y="189"/>
                  </a:lnTo>
                  <a:lnTo>
                    <a:pt x="197" y="189"/>
                  </a:lnTo>
                  <a:lnTo>
                    <a:pt x="196" y="189"/>
                  </a:lnTo>
                  <a:lnTo>
                    <a:pt x="196" y="192"/>
                  </a:lnTo>
                  <a:lnTo>
                    <a:pt x="196" y="193"/>
                  </a:lnTo>
                  <a:lnTo>
                    <a:pt x="194" y="193"/>
                  </a:lnTo>
                  <a:lnTo>
                    <a:pt x="193" y="194"/>
                  </a:lnTo>
                  <a:lnTo>
                    <a:pt x="192" y="195"/>
                  </a:lnTo>
                  <a:lnTo>
                    <a:pt x="191" y="196"/>
                  </a:lnTo>
                  <a:lnTo>
                    <a:pt x="190" y="196"/>
                  </a:lnTo>
                  <a:lnTo>
                    <a:pt x="190" y="197"/>
                  </a:lnTo>
                  <a:lnTo>
                    <a:pt x="190" y="198"/>
                  </a:lnTo>
                  <a:lnTo>
                    <a:pt x="188" y="200"/>
                  </a:lnTo>
                  <a:lnTo>
                    <a:pt x="188" y="201"/>
                  </a:lnTo>
                  <a:lnTo>
                    <a:pt x="188" y="200"/>
                  </a:lnTo>
                  <a:lnTo>
                    <a:pt x="189" y="198"/>
                  </a:lnTo>
                  <a:lnTo>
                    <a:pt x="189" y="197"/>
                  </a:lnTo>
                  <a:lnTo>
                    <a:pt x="191" y="196"/>
                  </a:lnTo>
                  <a:lnTo>
                    <a:pt x="191" y="195"/>
                  </a:lnTo>
                  <a:lnTo>
                    <a:pt x="191" y="194"/>
                  </a:lnTo>
                  <a:lnTo>
                    <a:pt x="192" y="193"/>
                  </a:lnTo>
                  <a:lnTo>
                    <a:pt x="193" y="193"/>
                  </a:lnTo>
                  <a:lnTo>
                    <a:pt x="192" y="192"/>
                  </a:lnTo>
                  <a:lnTo>
                    <a:pt x="191" y="192"/>
                  </a:lnTo>
                  <a:lnTo>
                    <a:pt x="190" y="193"/>
                  </a:lnTo>
                  <a:lnTo>
                    <a:pt x="190" y="194"/>
                  </a:lnTo>
                  <a:lnTo>
                    <a:pt x="190" y="195"/>
                  </a:lnTo>
                  <a:lnTo>
                    <a:pt x="188" y="195"/>
                  </a:lnTo>
                  <a:lnTo>
                    <a:pt x="185" y="196"/>
                  </a:lnTo>
                  <a:lnTo>
                    <a:pt x="184" y="196"/>
                  </a:lnTo>
                  <a:lnTo>
                    <a:pt x="183" y="197"/>
                  </a:lnTo>
                  <a:lnTo>
                    <a:pt x="182" y="197"/>
                  </a:lnTo>
                  <a:lnTo>
                    <a:pt x="181" y="198"/>
                  </a:lnTo>
                  <a:lnTo>
                    <a:pt x="180" y="198"/>
                  </a:lnTo>
                  <a:lnTo>
                    <a:pt x="179" y="198"/>
                  </a:lnTo>
                  <a:lnTo>
                    <a:pt x="176" y="201"/>
                  </a:lnTo>
                  <a:lnTo>
                    <a:pt x="175" y="202"/>
                  </a:lnTo>
                  <a:lnTo>
                    <a:pt x="174" y="203"/>
                  </a:lnTo>
                  <a:lnTo>
                    <a:pt x="173" y="204"/>
                  </a:lnTo>
                  <a:lnTo>
                    <a:pt x="172" y="204"/>
                  </a:lnTo>
                  <a:lnTo>
                    <a:pt x="172" y="205"/>
                  </a:lnTo>
                  <a:lnTo>
                    <a:pt x="171" y="205"/>
                  </a:lnTo>
                  <a:lnTo>
                    <a:pt x="171" y="208"/>
                  </a:lnTo>
                  <a:lnTo>
                    <a:pt x="171" y="209"/>
                  </a:lnTo>
                  <a:lnTo>
                    <a:pt x="172" y="210"/>
                  </a:lnTo>
                  <a:lnTo>
                    <a:pt x="172" y="211"/>
                  </a:lnTo>
                  <a:lnTo>
                    <a:pt x="173" y="211"/>
                  </a:lnTo>
                  <a:lnTo>
                    <a:pt x="174" y="211"/>
                  </a:lnTo>
                  <a:lnTo>
                    <a:pt x="174" y="212"/>
                  </a:lnTo>
                  <a:lnTo>
                    <a:pt x="173" y="214"/>
                  </a:lnTo>
                  <a:lnTo>
                    <a:pt x="174" y="214"/>
                  </a:lnTo>
                  <a:lnTo>
                    <a:pt x="173" y="215"/>
                  </a:lnTo>
                  <a:lnTo>
                    <a:pt x="172" y="217"/>
                  </a:lnTo>
                  <a:lnTo>
                    <a:pt x="172" y="218"/>
                  </a:lnTo>
                  <a:lnTo>
                    <a:pt x="171" y="218"/>
                  </a:lnTo>
                  <a:lnTo>
                    <a:pt x="168" y="220"/>
                  </a:lnTo>
                  <a:lnTo>
                    <a:pt x="168" y="222"/>
                  </a:lnTo>
                  <a:lnTo>
                    <a:pt x="168" y="223"/>
                  </a:lnTo>
                  <a:lnTo>
                    <a:pt x="167" y="225"/>
                  </a:lnTo>
                  <a:lnTo>
                    <a:pt x="166" y="226"/>
                  </a:lnTo>
                  <a:lnTo>
                    <a:pt x="165" y="226"/>
                  </a:lnTo>
                  <a:lnTo>
                    <a:pt x="165" y="227"/>
                  </a:lnTo>
                  <a:lnTo>
                    <a:pt x="165" y="229"/>
                  </a:lnTo>
                  <a:lnTo>
                    <a:pt x="165" y="230"/>
                  </a:lnTo>
                  <a:lnTo>
                    <a:pt x="166" y="231"/>
                  </a:lnTo>
                  <a:lnTo>
                    <a:pt x="167" y="232"/>
                  </a:lnTo>
                  <a:lnTo>
                    <a:pt x="168" y="234"/>
                  </a:lnTo>
                  <a:lnTo>
                    <a:pt x="170" y="238"/>
                  </a:lnTo>
                  <a:lnTo>
                    <a:pt x="170" y="239"/>
                  </a:lnTo>
                  <a:lnTo>
                    <a:pt x="171" y="240"/>
                  </a:lnTo>
                  <a:lnTo>
                    <a:pt x="172" y="242"/>
                  </a:lnTo>
                  <a:lnTo>
                    <a:pt x="172" y="243"/>
                  </a:lnTo>
                  <a:lnTo>
                    <a:pt x="172" y="244"/>
                  </a:lnTo>
                  <a:lnTo>
                    <a:pt x="173" y="245"/>
                  </a:lnTo>
                  <a:lnTo>
                    <a:pt x="173" y="246"/>
                  </a:lnTo>
                  <a:lnTo>
                    <a:pt x="174" y="247"/>
                  </a:lnTo>
                  <a:lnTo>
                    <a:pt x="174" y="248"/>
                  </a:lnTo>
                  <a:lnTo>
                    <a:pt x="178" y="251"/>
                  </a:lnTo>
                  <a:lnTo>
                    <a:pt x="178" y="252"/>
                  </a:lnTo>
                  <a:lnTo>
                    <a:pt x="176" y="252"/>
                  </a:lnTo>
                  <a:lnTo>
                    <a:pt x="175" y="252"/>
                  </a:lnTo>
                  <a:lnTo>
                    <a:pt x="174" y="252"/>
                  </a:lnTo>
                  <a:lnTo>
                    <a:pt x="173" y="253"/>
                  </a:lnTo>
                  <a:lnTo>
                    <a:pt x="173" y="255"/>
                  </a:lnTo>
                  <a:lnTo>
                    <a:pt x="174" y="260"/>
                  </a:lnTo>
                  <a:lnTo>
                    <a:pt x="174" y="261"/>
                  </a:lnTo>
                  <a:lnTo>
                    <a:pt x="175" y="263"/>
                  </a:lnTo>
                  <a:lnTo>
                    <a:pt x="176" y="264"/>
                  </a:lnTo>
                  <a:lnTo>
                    <a:pt x="178" y="265"/>
                  </a:lnTo>
                  <a:lnTo>
                    <a:pt x="178" y="267"/>
                  </a:lnTo>
                  <a:lnTo>
                    <a:pt x="178" y="268"/>
                  </a:lnTo>
                  <a:lnTo>
                    <a:pt x="178" y="269"/>
                  </a:lnTo>
                  <a:lnTo>
                    <a:pt x="179" y="269"/>
                  </a:lnTo>
                  <a:lnTo>
                    <a:pt x="179" y="270"/>
                  </a:lnTo>
                  <a:lnTo>
                    <a:pt x="179" y="271"/>
                  </a:lnTo>
                  <a:lnTo>
                    <a:pt x="178" y="271"/>
                  </a:lnTo>
                  <a:lnTo>
                    <a:pt x="178" y="272"/>
                  </a:lnTo>
                  <a:lnTo>
                    <a:pt x="179" y="272"/>
                  </a:lnTo>
                  <a:lnTo>
                    <a:pt x="180" y="275"/>
                  </a:lnTo>
                  <a:lnTo>
                    <a:pt x="182" y="276"/>
                  </a:lnTo>
                  <a:lnTo>
                    <a:pt x="184" y="279"/>
                  </a:lnTo>
                  <a:lnTo>
                    <a:pt x="185" y="279"/>
                  </a:lnTo>
                  <a:lnTo>
                    <a:pt x="191" y="281"/>
                  </a:lnTo>
                  <a:lnTo>
                    <a:pt x="197" y="282"/>
                  </a:lnTo>
                  <a:lnTo>
                    <a:pt x="197" y="281"/>
                  </a:lnTo>
                  <a:lnTo>
                    <a:pt x="196" y="281"/>
                  </a:lnTo>
                  <a:lnTo>
                    <a:pt x="194" y="279"/>
                  </a:lnTo>
                  <a:lnTo>
                    <a:pt x="196" y="279"/>
                  </a:lnTo>
                  <a:lnTo>
                    <a:pt x="199" y="280"/>
                  </a:lnTo>
                  <a:lnTo>
                    <a:pt x="199" y="279"/>
                  </a:lnTo>
                  <a:lnTo>
                    <a:pt x="199" y="278"/>
                  </a:lnTo>
                  <a:lnTo>
                    <a:pt x="197" y="277"/>
                  </a:lnTo>
                  <a:lnTo>
                    <a:pt x="197" y="276"/>
                  </a:lnTo>
                  <a:lnTo>
                    <a:pt x="196" y="276"/>
                  </a:lnTo>
                  <a:lnTo>
                    <a:pt x="194" y="275"/>
                  </a:lnTo>
                  <a:lnTo>
                    <a:pt x="194" y="273"/>
                  </a:lnTo>
                  <a:lnTo>
                    <a:pt x="193" y="272"/>
                  </a:lnTo>
                  <a:lnTo>
                    <a:pt x="194" y="273"/>
                  </a:lnTo>
                  <a:lnTo>
                    <a:pt x="194" y="272"/>
                  </a:lnTo>
                  <a:lnTo>
                    <a:pt x="197" y="271"/>
                  </a:lnTo>
                  <a:lnTo>
                    <a:pt x="197" y="270"/>
                  </a:lnTo>
                  <a:lnTo>
                    <a:pt x="197" y="269"/>
                  </a:lnTo>
                  <a:lnTo>
                    <a:pt x="198" y="270"/>
                  </a:lnTo>
                  <a:lnTo>
                    <a:pt x="198" y="271"/>
                  </a:lnTo>
                  <a:lnTo>
                    <a:pt x="197" y="272"/>
                  </a:lnTo>
                  <a:lnTo>
                    <a:pt x="198" y="272"/>
                  </a:lnTo>
                  <a:lnTo>
                    <a:pt x="198" y="273"/>
                  </a:lnTo>
                  <a:lnTo>
                    <a:pt x="198" y="275"/>
                  </a:lnTo>
                  <a:lnTo>
                    <a:pt x="199" y="273"/>
                  </a:lnTo>
                  <a:lnTo>
                    <a:pt x="199" y="275"/>
                  </a:lnTo>
                  <a:lnTo>
                    <a:pt x="199" y="276"/>
                  </a:lnTo>
                  <a:lnTo>
                    <a:pt x="200" y="275"/>
                  </a:lnTo>
                  <a:lnTo>
                    <a:pt x="200" y="273"/>
                  </a:lnTo>
                  <a:lnTo>
                    <a:pt x="200" y="272"/>
                  </a:lnTo>
                  <a:lnTo>
                    <a:pt x="200" y="271"/>
                  </a:lnTo>
                  <a:lnTo>
                    <a:pt x="201" y="271"/>
                  </a:lnTo>
                  <a:lnTo>
                    <a:pt x="200" y="270"/>
                  </a:lnTo>
                  <a:lnTo>
                    <a:pt x="201" y="270"/>
                  </a:lnTo>
                  <a:lnTo>
                    <a:pt x="201" y="269"/>
                  </a:lnTo>
                  <a:lnTo>
                    <a:pt x="201" y="268"/>
                  </a:lnTo>
                  <a:lnTo>
                    <a:pt x="202" y="268"/>
                  </a:lnTo>
                  <a:lnTo>
                    <a:pt x="204" y="267"/>
                  </a:lnTo>
                  <a:lnTo>
                    <a:pt x="205" y="267"/>
                  </a:lnTo>
                  <a:lnTo>
                    <a:pt x="205" y="265"/>
                  </a:lnTo>
                  <a:lnTo>
                    <a:pt x="206" y="265"/>
                  </a:lnTo>
                  <a:lnTo>
                    <a:pt x="207" y="267"/>
                  </a:lnTo>
                  <a:lnTo>
                    <a:pt x="207" y="265"/>
                  </a:lnTo>
                  <a:lnTo>
                    <a:pt x="209" y="267"/>
                  </a:lnTo>
                  <a:lnTo>
                    <a:pt x="210" y="267"/>
                  </a:lnTo>
                  <a:lnTo>
                    <a:pt x="210" y="268"/>
                  </a:lnTo>
                  <a:lnTo>
                    <a:pt x="210" y="267"/>
                  </a:lnTo>
                  <a:lnTo>
                    <a:pt x="211" y="268"/>
                  </a:lnTo>
                  <a:lnTo>
                    <a:pt x="213" y="268"/>
                  </a:lnTo>
                  <a:lnTo>
                    <a:pt x="214" y="268"/>
                  </a:lnTo>
                  <a:lnTo>
                    <a:pt x="213" y="267"/>
                  </a:lnTo>
                  <a:lnTo>
                    <a:pt x="213" y="265"/>
                  </a:lnTo>
                  <a:lnTo>
                    <a:pt x="214" y="265"/>
                  </a:lnTo>
                  <a:lnTo>
                    <a:pt x="214" y="267"/>
                  </a:lnTo>
                  <a:lnTo>
                    <a:pt x="215" y="267"/>
                  </a:lnTo>
                  <a:lnTo>
                    <a:pt x="216" y="267"/>
                  </a:lnTo>
                  <a:lnTo>
                    <a:pt x="217" y="267"/>
                  </a:lnTo>
                  <a:lnTo>
                    <a:pt x="217" y="268"/>
                  </a:lnTo>
                  <a:lnTo>
                    <a:pt x="218" y="268"/>
                  </a:lnTo>
                  <a:lnTo>
                    <a:pt x="219" y="269"/>
                  </a:lnTo>
                  <a:lnTo>
                    <a:pt x="221" y="269"/>
                  </a:lnTo>
                  <a:lnTo>
                    <a:pt x="222" y="270"/>
                  </a:lnTo>
                  <a:lnTo>
                    <a:pt x="222" y="271"/>
                  </a:lnTo>
                  <a:lnTo>
                    <a:pt x="223" y="271"/>
                  </a:lnTo>
                  <a:lnTo>
                    <a:pt x="223" y="272"/>
                  </a:lnTo>
                  <a:lnTo>
                    <a:pt x="224" y="273"/>
                  </a:lnTo>
                  <a:lnTo>
                    <a:pt x="225" y="275"/>
                  </a:lnTo>
                  <a:lnTo>
                    <a:pt x="226" y="275"/>
                  </a:lnTo>
                  <a:lnTo>
                    <a:pt x="226" y="276"/>
                  </a:lnTo>
                  <a:lnTo>
                    <a:pt x="226" y="277"/>
                  </a:lnTo>
                  <a:lnTo>
                    <a:pt x="226" y="278"/>
                  </a:lnTo>
                  <a:lnTo>
                    <a:pt x="227" y="279"/>
                  </a:lnTo>
                  <a:lnTo>
                    <a:pt x="228" y="279"/>
                  </a:lnTo>
                  <a:lnTo>
                    <a:pt x="228" y="280"/>
                  </a:lnTo>
                  <a:lnTo>
                    <a:pt x="228" y="281"/>
                  </a:lnTo>
                  <a:lnTo>
                    <a:pt x="228" y="282"/>
                  </a:lnTo>
                  <a:lnTo>
                    <a:pt x="228" y="284"/>
                  </a:lnTo>
                  <a:lnTo>
                    <a:pt x="227" y="284"/>
                  </a:lnTo>
                  <a:lnTo>
                    <a:pt x="227" y="285"/>
                  </a:lnTo>
                  <a:lnTo>
                    <a:pt x="226" y="286"/>
                  </a:lnTo>
                  <a:lnTo>
                    <a:pt x="226" y="288"/>
                  </a:lnTo>
                  <a:lnTo>
                    <a:pt x="227" y="288"/>
                  </a:lnTo>
                  <a:lnTo>
                    <a:pt x="228" y="289"/>
                  </a:lnTo>
                  <a:lnTo>
                    <a:pt x="230" y="289"/>
                  </a:lnTo>
                  <a:lnTo>
                    <a:pt x="231" y="289"/>
                  </a:lnTo>
                  <a:lnTo>
                    <a:pt x="233" y="289"/>
                  </a:lnTo>
                  <a:lnTo>
                    <a:pt x="234" y="289"/>
                  </a:lnTo>
                  <a:lnTo>
                    <a:pt x="235" y="288"/>
                  </a:lnTo>
                  <a:lnTo>
                    <a:pt x="236" y="287"/>
                  </a:lnTo>
                  <a:lnTo>
                    <a:pt x="236" y="286"/>
                  </a:lnTo>
                  <a:lnTo>
                    <a:pt x="236" y="284"/>
                  </a:lnTo>
                  <a:lnTo>
                    <a:pt x="235" y="284"/>
                  </a:lnTo>
                  <a:lnTo>
                    <a:pt x="235" y="282"/>
                  </a:lnTo>
                  <a:lnTo>
                    <a:pt x="236" y="281"/>
                  </a:lnTo>
                  <a:lnTo>
                    <a:pt x="237" y="281"/>
                  </a:lnTo>
                  <a:lnTo>
                    <a:pt x="237" y="280"/>
                  </a:lnTo>
                  <a:lnTo>
                    <a:pt x="236" y="280"/>
                  </a:lnTo>
                  <a:lnTo>
                    <a:pt x="236" y="281"/>
                  </a:lnTo>
                  <a:lnTo>
                    <a:pt x="235" y="281"/>
                  </a:lnTo>
                  <a:lnTo>
                    <a:pt x="234" y="280"/>
                  </a:lnTo>
                  <a:lnTo>
                    <a:pt x="233" y="280"/>
                  </a:lnTo>
                  <a:lnTo>
                    <a:pt x="233" y="279"/>
                  </a:lnTo>
                  <a:lnTo>
                    <a:pt x="234" y="279"/>
                  </a:lnTo>
                  <a:lnTo>
                    <a:pt x="234" y="278"/>
                  </a:lnTo>
                  <a:lnTo>
                    <a:pt x="234" y="277"/>
                  </a:lnTo>
                  <a:lnTo>
                    <a:pt x="234" y="276"/>
                  </a:lnTo>
                  <a:lnTo>
                    <a:pt x="235" y="277"/>
                  </a:lnTo>
                  <a:lnTo>
                    <a:pt x="236" y="277"/>
                  </a:lnTo>
                  <a:lnTo>
                    <a:pt x="237" y="277"/>
                  </a:lnTo>
                  <a:lnTo>
                    <a:pt x="237" y="276"/>
                  </a:lnTo>
                  <a:lnTo>
                    <a:pt x="239" y="277"/>
                  </a:lnTo>
                  <a:lnTo>
                    <a:pt x="237" y="278"/>
                  </a:lnTo>
                  <a:lnTo>
                    <a:pt x="237" y="279"/>
                  </a:lnTo>
                  <a:lnTo>
                    <a:pt x="239" y="278"/>
                  </a:lnTo>
                  <a:lnTo>
                    <a:pt x="240" y="278"/>
                  </a:lnTo>
                  <a:lnTo>
                    <a:pt x="239" y="278"/>
                  </a:lnTo>
                  <a:lnTo>
                    <a:pt x="239" y="279"/>
                  </a:lnTo>
                  <a:lnTo>
                    <a:pt x="240" y="278"/>
                  </a:lnTo>
                  <a:lnTo>
                    <a:pt x="240" y="279"/>
                  </a:lnTo>
                  <a:lnTo>
                    <a:pt x="240" y="280"/>
                  </a:lnTo>
                  <a:lnTo>
                    <a:pt x="240" y="281"/>
                  </a:lnTo>
                  <a:lnTo>
                    <a:pt x="241" y="282"/>
                  </a:lnTo>
                  <a:lnTo>
                    <a:pt x="241" y="281"/>
                  </a:lnTo>
                  <a:lnTo>
                    <a:pt x="241" y="280"/>
                  </a:lnTo>
                  <a:lnTo>
                    <a:pt x="242" y="280"/>
                  </a:lnTo>
                  <a:lnTo>
                    <a:pt x="243" y="281"/>
                  </a:lnTo>
                  <a:lnTo>
                    <a:pt x="243" y="282"/>
                  </a:lnTo>
                  <a:lnTo>
                    <a:pt x="245" y="282"/>
                  </a:lnTo>
                  <a:lnTo>
                    <a:pt x="248" y="282"/>
                  </a:lnTo>
                  <a:lnTo>
                    <a:pt x="250" y="284"/>
                  </a:lnTo>
                  <a:lnTo>
                    <a:pt x="251" y="281"/>
                  </a:lnTo>
                  <a:lnTo>
                    <a:pt x="252" y="282"/>
                  </a:lnTo>
                  <a:lnTo>
                    <a:pt x="253" y="285"/>
                  </a:lnTo>
                  <a:lnTo>
                    <a:pt x="254" y="285"/>
                  </a:lnTo>
                  <a:lnTo>
                    <a:pt x="258" y="286"/>
                  </a:lnTo>
                  <a:lnTo>
                    <a:pt x="258" y="287"/>
                  </a:lnTo>
                  <a:lnTo>
                    <a:pt x="259" y="287"/>
                  </a:lnTo>
                  <a:lnTo>
                    <a:pt x="260" y="287"/>
                  </a:lnTo>
                  <a:lnTo>
                    <a:pt x="260" y="288"/>
                  </a:lnTo>
                  <a:lnTo>
                    <a:pt x="261" y="289"/>
                  </a:lnTo>
                  <a:lnTo>
                    <a:pt x="261" y="290"/>
                  </a:lnTo>
                  <a:lnTo>
                    <a:pt x="260" y="289"/>
                  </a:lnTo>
                  <a:lnTo>
                    <a:pt x="259" y="289"/>
                  </a:lnTo>
                  <a:lnTo>
                    <a:pt x="258" y="289"/>
                  </a:lnTo>
                  <a:lnTo>
                    <a:pt x="257" y="289"/>
                  </a:lnTo>
                  <a:lnTo>
                    <a:pt x="256" y="290"/>
                  </a:lnTo>
                  <a:lnTo>
                    <a:pt x="254" y="292"/>
                  </a:lnTo>
                  <a:lnTo>
                    <a:pt x="253" y="290"/>
                  </a:lnTo>
                  <a:lnTo>
                    <a:pt x="252" y="290"/>
                  </a:lnTo>
                  <a:lnTo>
                    <a:pt x="250" y="289"/>
                  </a:lnTo>
                  <a:lnTo>
                    <a:pt x="250" y="290"/>
                  </a:lnTo>
                  <a:lnTo>
                    <a:pt x="249" y="290"/>
                  </a:lnTo>
                  <a:lnTo>
                    <a:pt x="248" y="290"/>
                  </a:lnTo>
                  <a:lnTo>
                    <a:pt x="248" y="289"/>
                  </a:lnTo>
                  <a:lnTo>
                    <a:pt x="247" y="289"/>
                  </a:lnTo>
                  <a:lnTo>
                    <a:pt x="245" y="290"/>
                  </a:lnTo>
                  <a:lnTo>
                    <a:pt x="244" y="294"/>
                  </a:lnTo>
                  <a:lnTo>
                    <a:pt x="245" y="294"/>
                  </a:lnTo>
                  <a:lnTo>
                    <a:pt x="244" y="295"/>
                  </a:lnTo>
                  <a:lnTo>
                    <a:pt x="244" y="296"/>
                  </a:lnTo>
                  <a:lnTo>
                    <a:pt x="245" y="296"/>
                  </a:lnTo>
                  <a:lnTo>
                    <a:pt x="245" y="295"/>
                  </a:lnTo>
                  <a:lnTo>
                    <a:pt x="247" y="297"/>
                  </a:lnTo>
                  <a:lnTo>
                    <a:pt x="248" y="297"/>
                  </a:lnTo>
                  <a:lnTo>
                    <a:pt x="250" y="298"/>
                  </a:lnTo>
                  <a:lnTo>
                    <a:pt x="250" y="300"/>
                  </a:lnTo>
                  <a:lnTo>
                    <a:pt x="251" y="301"/>
                  </a:lnTo>
                  <a:lnTo>
                    <a:pt x="252" y="302"/>
                  </a:lnTo>
                  <a:lnTo>
                    <a:pt x="252" y="303"/>
                  </a:lnTo>
                  <a:lnTo>
                    <a:pt x="252" y="304"/>
                  </a:lnTo>
                  <a:lnTo>
                    <a:pt x="253" y="305"/>
                  </a:lnTo>
                  <a:lnTo>
                    <a:pt x="254" y="305"/>
                  </a:lnTo>
                  <a:lnTo>
                    <a:pt x="254" y="306"/>
                  </a:lnTo>
                  <a:lnTo>
                    <a:pt x="256" y="309"/>
                  </a:lnTo>
                  <a:lnTo>
                    <a:pt x="256" y="307"/>
                  </a:lnTo>
                  <a:lnTo>
                    <a:pt x="257" y="309"/>
                  </a:lnTo>
                  <a:lnTo>
                    <a:pt x="254" y="309"/>
                  </a:lnTo>
                  <a:lnTo>
                    <a:pt x="253" y="309"/>
                  </a:lnTo>
                  <a:lnTo>
                    <a:pt x="253" y="310"/>
                  </a:lnTo>
                  <a:lnTo>
                    <a:pt x="253" y="311"/>
                  </a:lnTo>
                  <a:lnTo>
                    <a:pt x="252" y="312"/>
                  </a:lnTo>
                  <a:lnTo>
                    <a:pt x="253" y="312"/>
                  </a:lnTo>
                  <a:lnTo>
                    <a:pt x="253" y="313"/>
                  </a:lnTo>
                  <a:lnTo>
                    <a:pt x="252" y="314"/>
                  </a:lnTo>
                  <a:lnTo>
                    <a:pt x="252" y="315"/>
                  </a:lnTo>
                  <a:lnTo>
                    <a:pt x="253" y="315"/>
                  </a:lnTo>
                  <a:lnTo>
                    <a:pt x="254" y="315"/>
                  </a:lnTo>
                  <a:lnTo>
                    <a:pt x="256" y="314"/>
                  </a:lnTo>
                  <a:lnTo>
                    <a:pt x="257" y="313"/>
                  </a:lnTo>
                  <a:lnTo>
                    <a:pt x="257" y="312"/>
                  </a:lnTo>
                  <a:lnTo>
                    <a:pt x="258" y="312"/>
                  </a:lnTo>
                  <a:lnTo>
                    <a:pt x="259" y="312"/>
                  </a:lnTo>
                  <a:lnTo>
                    <a:pt x="259" y="313"/>
                  </a:lnTo>
                  <a:lnTo>
                    <a:pt x="260" y="313"/>
                  </a:lnTo>
                  <a:lnTo>
                    <a:pt x="261" y="313"/>
                  </a:lnTo>
                  <a:lnTo>
                    <a:pt x="261" y="314"/>
                  </a:lnTo>
                  <a:lnTo>
                    <a:pt x="262" y="314"/>
                  </a:lnTo>
                  <a:lnTo>
                    <a:pt x="262" y="315"/>
                  </a:lnTo>
                  <a:lnTo>
                    <a:pt x="263" y="315"/>
                  </a:lnTo>
                  <a:lnTo>
                    <a:pt x="265" y="317"/>
                  </a:lnTo>
                  <a:lnTo>
                    <a:pt x="266" y="317"/>
                  </a:lnTo>
                  <a:lnTo>
                    <a:pt x="266" y="315"/>
                  </a:lnTo>
                  <a:lnTo>
                    <a:pt x="267" y="314"/>
                  </a:lnTo>
                  <a:lnTo>
                    <a:pt x="268" y="314"/>
                  </a:lnTo>
                  <a:lnTo>
                    <a:pt x="268" y="315"/>
                  </a:lnTo>
                  <a:lnTo>
                    <a:pt x="269" y="315"/>
                  </a:lnTo>
                  <a:lnTo>
                    <a:pt x="269" y="317"/>
                  </a:lnTo>
                  <a:lnTo>
                    <a:pt x="268" y="317"/>
                  </a:lnTo>
                  <a:lnTo>
                    <a:pt x="268" y="318"/>
                  </a:lnTo>
                  <a:lnTo>
                    <a:pt x="267" y="319"/>
                  </a:lnTo>
                  <a:lnTo>
                    <a:pt x="267" y="320"/>
                  </a:lnTo>
                  <a:lnTo>
                    <a:pt x="267" y="321"/>
                  </a:lnTo>
                  <a:lnTo>
                    <a:pt x="267" y="322"/>
                  </a:lnTo>
                  <a:lnTo>
                    <a:pt x="267" y="324"/>
                  </a:lnTo>
                  <a:lnTo>
                    <a:pt x="267" y="326"/>
                  </a:lnTo>
                  <a:lnTo>
                    <a:pt x="267" y="330"/>
                  </a:lnTo>
                  <a:lnTo>
                    <a:pt x="266" y="331"/>
                  </a:lnTo>
                  <a:lnTo>
                    <a:pt x="266" y="332"/>
                  </a:lnTo>
                  <a:lnTo>
                    <a:pt x="265" y="334"/>
                  </a:lnTo>
                  <a:lnTo>
                    <a:pt x="266" y="334"/>
                  </a:lnTo>
                  <a:lnTo>
                    <a:pt x="266" y="335"/>
                  </a:lnTo>
                  <a:lnTo>
                    <a:pt x="265" y="335"/>
                  </a:lnTo>
                  <a:lnTo>
                    <a:pt x="263" y="335"/>
                  </a:lnTo>
                  <a:lnTo>
                    <a:pt x="262" y="335"/>
                  </a:lnTo>
                  <a:lnTo>
                    <a:pt x="261" y="335"/>
                  </a:lnTo>
                  <a:lnTo>
                    <a:pt x="260" y="334"/>
                  </a:lnTo>
                  <a:lnTo>
                    <a:pt x="259" y="332"/>
                  </a:lnTo>
                  <a:lnTo>
                    <a:pt x="260" y="332"/>
                  </a:lnTo>
                  <a:lnTo>
                    <a:pt x="259" y="331"/>
                  </a:lnTo>
                  <a:lnTo>
                    <a:pt x="259" y="332"/>
                  </a:lnTo>
                  <a:lnTo>
                    <a:pt x="258" y="331"/>
                  </a:lnTo>
                  <a:lnTo>
                    <a:pt x="257" y="330"/>
                  </a:lnTo>
                  <a:lnTo>
                    <a:pt x="257" y="328"/>
                  </a:lnTo>
                  <a:lnTo>
                    <a:pt x="257" y="327"/>
                  </a:lnTo>
                  <a:lnTo>
                    <a:pt x="257" y="326"/>
                  </a:lnTo>
                  <a:lnTo>
                    <a:pt x="257" y="324"/>
                  </a:lnTo>
                  <a:lnTo>
                    <a:pt x="256" y="324"/>
                  </a:lnTo>
                  <a:lnTo>
                    <a:pt x="254" y="323"/>
                  </a:lnTo>
                  <a:lnTo>
                    <a:pt x="256" y="323"/>
                  </a:lnTo>
                  <a:lnTo>
                    <a:pt x="257" y="323"/>
                  </a:lnTo>
                  <a:lnTo>
                    <a:pt x="257" y="322"/>
                  </a:lnTo>
                  <a:lnTo>
                    <a:pt x="258" y="322"/>
                  </a:lnTo>
                  <a:lnTo>
                    <a:pt x="258" y="323"/>
                  </a:lnTo>
                  <a:lnTo>
                    <a:pt x="259" y="323"/>
                  </a:lnTo>
                  <a:lnTo>
                    <a:pt x="260" y="323"/>
                  </a:lnTo>
                  <a:lnTo>
                    <a:pt x="260" y="322"/>
                  </a:lnTo>
                  <a:lnTo>
                    <a:pt x="261" y="322"/>
                  </a:lnTo>
                  <a:lnTo>
                    <a:pt x="262" y="322"/>
                  </a:lnTo>
                  <a:lnTo>
                    <a:pt x="262" y="321"/>
                  </a:lnTo>
                  <a:lnTo>
                    <a:pt x="263" y="321"/>
                  </a:lnTo>
                  <a:lnTo>
                    <a:pt x="263" y="320"/>
                  </a:lnTo>
                  <a:lnTo>
                    <a:pt x="263" y="319"/>
                  </a:lnTo>
                  <a:lnTo>
                    <a:pt x="262" y="319"/>
                  </a:lnTo>
                  <a:lnTo>
                    <a:pt x="260" y="319"/>
                  </a:lnTo>
                  <a:lnTo>
                    <a:pt x="259" y="319"/>
                  </a:lnTo>
                  <a:lnTo>
                    <a:pt x="258" y="319"/>
                  </a:lnTo>
                  <a:lnTo>
                    <a:pt x="258" y="320"/>
                  </a:lnTo>
                  <a:lnTo>
                    <a:pt x="257" y="320"/>
                  </a:lnTo>
                  <a:lnTo>
                    <a:pt x="257" y="321"/>
                  </a:lnTo>
                  <a:lnTo>
                    <a:pt x="256" y="322"/>
                  </a:lnTo>
                  <a:lnTo>
                    <a:pt x="254" y="322"/>
                  </a:lnTo>
                  <a:lnTo>
                    <a:pt x="253" y="322"/>
                  </a:lnTo>
                  <a:lnTo>
                    <a:pt x="252" y="323"/>
                  </a:lnTo>
                  <a:lnTo>
                    <a:pt x="251" y="323"/>
                  </a:lnTo>
                  <a:lnTo>
                    <a:pt x="251" y="322"/>
                  </a:lnTo>
                  <a:lnTo>
                    <a:pt x="252" y="322"/>
                  </a:lnTo>
                  <a:lnTo>
                    <a:pt x="252" y="321"/>
                  </a:lnTo>
                  <a:lnTo>
                    <a:pt x="251" y="321"/>
                  </a:lnTo>
                  <a:lnTo>
                    <a:pt x="251" y="322"/>
                  </a:lnTo>
                  <a:lnTo>
                    <a:pt x="250" y="322"/>
                  </a:lnTo>
                  <a:lnTo>
                    <a:pt x="250" y="321"/>
                  </a:lnTo>
                  <a:lnTo>
                    <a:pt x="251" y="320"/>
                  </a:lnTo>
                  <a:lnTo>
                    <a:pt x="250" y="320"/>
                  </a:lnTo>
                  <a:lnTo>
                    <a:pt x="250" y="321"/>
                  </a:lnTo>
                  <a:lnTo>
                    <a:pt x="249" y="321"/>
                  </a:lnTo>
                  <a:lnTo>
                    <a:pt x="249" y="322"/>
                  </a:lnTo>
                  <a:lnTo>
                    <a:pt x="248" y="322"/>
                  </a:lnTo>
                  <a:lnTo>
                    <a:pt x="248" y="321"/>
                  </a:lnTo>
                  <a:lnTo>
                    <a:pt x="247" y="321"/>
                  </a:lnTo>
                  <a:lnTo>
                    <a:pt x="247" y="320"/>
                  </a:lnTo>
                  <a:lnTo>
                    <a:pt x="245" y="320"/>
                  </a:lnTo>
                  <a:lnTo>
                    <a:pt x="244" y="319"/>
                  </a:lnTo>
                  <a:lnTo>
                    <a:pt x="243" y="319"/>
                  </a:lnTo>
                  <a:lnTo>
                    <a:pt x="243" y="318"/>
                  </a:lnTo>
                  <a:lnTo>
                    <a:pt x="242" y="318"/>
                  </a:lnTo>
                  <a:lnTo>
                    <a:pt x="242" y="317"/>
                  </a:lnTo>
                  <a:lnTo>
                    <a:pt x="241" y="317"/>
                  </a:lnTo>
                  <a:lnTo>
                    <a:pt x="241" y="315"/>
                  </a:lnTo>
                  <a:lnTo>
                    <a:pt x="240" y="315"/>
                  </a:lnTo>
                  <a:lnTo>
                    <a:pt x="239" y="315"/>
                  </a:lnTo>
                  <a:lnTo>
                    <a:pt x="239" y="317"/>
                  </a:lnTo>
                  <a:lnTo>
                    <a:pt x="237" y="317"/>
                  </a:lnTo>
                  <a:lnTo>
                    <a:pt x="236" y="317"/>
                  </a:lnTo>
                  <a:lnTo>
                    <a:pt x="235" y="315"/>
                  </a:lnTo>
                  <a:lnTo>
                    <a:pt x="235" y="314"/>
                  </a:lnTo>
                  <a:lnTo>
                    <a:pt x="235" y="313"/>
                  </a:lnTo>
                  <a:lnTo>
                    <a:pt x="236" y="310"/>
                  </a:lnTo>
                  <a:lnTo>
                    <a:pt x="236" y="309"/>
                  </a:lnTo>
                  <a:lnTo>
                    <a:pt x="235" y="307"/>
                  </a:lnTo>
                  <a:lnTo>
                    <a:pt x="234" y="306"/>
                  </a:lnTo>
                  <a:lnTo>
                    <a:pt x="233" y="306"/>
                  </a:lnTo>
                  <a:lnTo>
                    <a:pt x="233" y="305"/>
                  </a:lnTo>
                  <a:lnTo>
                    <a:pt x="232" y="304"/>
                  </a:lnTo>
                  <a:lnTo>
                    <a:pt x="232" y="303"/>
                  </a:lnTo>
                  <a:lnTo>
                    <a:pt x="232" y="302"/>
                  </a:lnTo>
                  <a:lnTo>
                    <a:pt x="231" y="301"/>
                  </a:lnTo>
                  <a:lnTo>
                    <a:pt x="231" y="300"/>
                  </a:lnTo>
                  <a:lnTo>
                    <a:pt x="230" y="300"/>
                  </a:lnTo>
                  <a:lnTo>
                    <a:pt x="227" y="298"/>
                  </a:lnTo>
                  <a:lnTo>
                    <a:pt x="226" y="298"/>
                  </a:lnTo>
                  <a:lnTo>
                    <a:pt x="225" y="298"/>
                  </a:lnTo>
                  <a:lnTo>
                    <a:pt x="225" y="297"/>
                  </a:lnTo>
                  <a:lnTo>
                    <a:pt x="224" y="297"/>
                  </a:lnTo>
                  <a:lnTo>
                    <a:pt x="223" y="296"/>
                  </a:lnTo>
                  <a:lnTo>
                    <a:pt x="221" y="295"/>
                  </a:lnTo>
                  <a:lnTo>
                    <a:pt x="219" y="294"/>
                  </a:lnTo>
                  <a:lnTo>
                    <a:pt x="218" y="293"/>
                  </a:lnTo>
                  <a:lnTo>
                    <a:pt x="219" y="290"/>
                  </a:lnTo>
                  <a:lnTo>
                    <a:pt x="218" y="288"/>
                  </a:lnTo>
                  <a:lnTo>
                    <a:pt x="217" y="288"/>
                  </a:lnTo>
                  <a:lnTo>
                    <a:pt x="216" y="287"/>
                  </a:lnTo>
                  <a:lnTo>
                    <a:pt x="216" y="288"/>
                  </a:lnTo>
                  <a:lnTo>
                    <a:pt x="216" y="287"/>
                  </a:lnTo>
                  <a:lnTo>
                    <a:pt x="216" y="286"/>
                  </a:lnTo>
                  <a:lnTo>
                    <a:pt x="215" y="286"/>
                  </a:lnTo>
                  <a:lnTo>
                    <a:pt x="214" y="286"/>
                  </a:lnTo>
                  <a:lnTo>
                    <a:pt x="213" y="286"/>
                  </a:lnTo>
                  <a:lnTo>
                    <a:pt x="211" y="286"/>
                  </a:lnTo>
                  <a:lnTo>
                    <a:pt x="211" y="285"/>
                  </a:lnTo>
                  <a:lnTo>
                    <a:pt x="213" y="285"/>
                  </a:lnTo>
                  <a:lnTo>
                    <a:pt x="211" y="285"/>
                  </a:lnTo>
                  <a:lnTo>
                    <a:pt x="210" y="284"/>
                  </a:lnTo>
                  <a:lnTo>
                    <a:pt x="210" y="282"/>
                  </a:lnTo>
                  <a:lnTo>
                    <a:pt x="209" y="282"/>
                  </a:lnTo>
                  <a:lnTo>
                    <a:pt x="209" y="281"/>
                  </a:lnTo>
                  <a:lnTo>
                    <a:pt x="208" y="281"/>
                  </a:lnTo>
                  <a:lnTo>
                    <a:pt x="208" y="280"/>
                  </a:lnTo>
                  <a:lnTo>
                    <a:pt x="207" y="281"/>
                  </a:lnTo>
                  <a:lnTo>
                    <a:pt x="205" y="281"/>
                  </a:lnTo>
                  <a:lnTo>
                    <a:pt x="204" y="281"/>
                  </a:lnTo>
                  <a:lnTo>
                    <a:pt x="204" y="280"/>
                  </a:lnTo>
                  <a:lnTo>
                    <a:pt x="204" y="281"/>
                  </a:lnTo>
                  <a:lnTo>
                    <a:pt x="204" y="282"/>
                  </a:lnTo>
                  <a:lnTo>
                    <a:pt x="205" y="282"/>
                  </a:lnTo>
                  <a:lnTo>
                    <a:pt x="206" y="285"/>
                  </a:lnTo>
                  <a:lnTo>
                    <a:pt x="207" y="286"/>
                  </a:lnTo>
                  <a:lnTo>
                    <a:pt x="206" y="287"/>
                  </a:lnTo>
                  <a:lnTo>
                    <a:pt x="207" y="288"/>
                  </a:lnTo>
                  <a:lnTo>
                    <a:pt x="207" y="289"/>
                  </a:lnTo>
                  <a:lnTo>
                    <a:pt x="206" y="289"/>
                  </a:lnTo>
                  <a:lnTo>
                    <a:pt x="206" y="292"/>
                  </a:lnTo>
                  <a:lnTo>
                    <a:pt x="206" y="293"/>
                  </a:lnTo>
                  <a:lnTo>
                    <a:pt x="207" y="293"/>
                  </a:lnTo>
                  <a:lnTo>
                    <a:pt x="208" y="295"/>
                  </a:lnTo>
                  <a:lnTo>
                    <a:pt x="210" y="296"/>
                  </a:lnTo>
                  <a:lnTo>
                    <a:pt x="211" y="297"/>
                  </a:lnTo>
                  <a:lnTo>
                    <a:pt x="210" y="297"/>
                  </a:lnTo>
                  <a:lnTo>
                    <a:pt x="209" y="296"/>
                  </a:lnTo>
                  <a:lnTo>
                    <a:pt x="210" y="298"/>
                  </a:lnTo>
                  <a:lnTo>
                    <a:pt x="211" y="300"/>
                  </a:lnTo>
                  <a:lnTo>
                    <a:pt x="211" y="301"/>
                  </a:lnTo>
                  <a:lnTo>
                    <a:pt x="213" y="302"/>
                  </a:lnTo>
                  <a:lnTo>
                    <a:pt x="213" y="303"/>
                  </a:lnTo>
                  <a:lnTo>
                    <a:pt x="213" y="304"/>
                  </a:lnTo>
                  <a:lnTo>
                    <a:pt x="213" y="306"/>
                  </a:lnTo>
                  <a:lnTo>
                    <a:pt x="214" y="306"/>
                  </a:lnTo>
                  <a:lnTo>
                    <a:pt x="214" y="307"/>
                  </a:lnTo>
                  <a:lnTo>
                    <a:pt x="214" y="309"/>
                  </a:lnTo>
                  <a:lnTo>
                    <a:pt x="213" y="309"/>
                  </a:lnTo>
                  <a:lnTo>
                    <a:pt x="213" y="310"/>
                  </a:lnTo>
                  <a:lnTo>
                    <a:pt x="211" y="310"/>
                  </a:lnTo>
                  <a:lnTo>
                    <a:pt x="210" y="311"/>
                  </a:lnTo>
                  <a:lnTo>
                    <a:pt x="209" y="311"/>
                  </a:lnTo>
                  <a:lnTo>
                    <a:pt x="207" y="309"/>
                  </a:lnTo>
                  <a:lnTo>
                    <a:pt x="207" y="307"/>
                  </a:lnTo>
                  <a:lnTo>
                    <a:pt x="207" y="306"/>
                  </a:lnTo>
                  <a:lnTo>
                    <a:pt x="207" y="305"/>
                  </a:lnTo>
                  <a:lnTo>
                    <a:pt x="206" y="303"/>
                  </a:lnTo>
                  <a:lnTo>
                    <a:pt x="202" y="298"/>
                  </a:lnTo>
                  <a:lnTo>
                    <a:pt x="202" y="297"/>
                  </a:lnTo>
                  <a:lnTo>
                    <a:pt x="201" y="297"/>
                  </a:lnTo>
                  <a:lnTo>
                    <a:pt x="201" y="296"/>
                  </a:lnTo>
                  <a:lnTo>
                    <a:pt x="200" y="296"/>
                  </a:lnTo>
                  <a:lnTo>
                    <a:pt x="200" y="295"/>
                  </a:lnTo>
                  <a:lnTo>
                    <a:pt x="199" y="295"/>
                  </a:lnTo>
                  <a:lnTo>
                    <a:pt x="197" y="295"/>
                  </a:lnTo>
                  <a:lnTo>
                    <a:pt x="197" y="294"/>
                  </a:lnTo>
                  <a:lnTo>
                    <a:pt x="196" y="294"/>
                  </a:lnTo>
                  <a:lnTo>
                    <a:pt x="194" y="294"/>
                  </a:lnTo>
                  <a:lnTo>
                    <a:pt x="194" y="293"/>
                  </a:lnTo>
                  <a:lnTo>
                    <a:pt x="194" y="292"/>
                  </a:lnTo>
                  <a:lnTo>
                    <a:pt x="192" y="288"/>
                  </a:lnTo>
                  <a:lnTo>
                    <a:pt x="191" y="287"/>
                  </a:lnTo>
                  <a:lnTo>
                    <a:pt x="190" y="287"/>
                  </a:lnTo>
                  <a:lnTo>
                    <a:pt x="189" y="287"/>
                  </a:lnTo>
                  <a:lnTo>
                    <a:pt x="188" y="286"/>
                  </a:lnTo>
                  <a:lnTo>
                    <a:pt x="187" y="286"/>
                  </a:lnTo>
                  <a:lnTo>
                    <a:pt x="185" y="285"/>
                  </a:lnTo>
                  <a:lnTo>
                    <a:pt x="184" y="285"/>
                  </a:lnTo>
                  <a:lnTo>
                    <a:pt x="183" y="284"/>
                  </a:lnTo>
                  <a:lnTo>
                    <a:pt x="182" y="284"/>
                  </a:lnTo>
                  <a:lnTo>
                    <a:pt x="181" y="282"/>
                  </a:lnTo>
                  <a:lnTo>
                    <a:pt x="180" y="281"/>
                  </a:lnTo>
                  <a:lnTo>
                    <a:pt x="178" y="280"/>
                  </a:lnTo>
                  <a:lnTo>
                    <a:pt x="176" y="281"/>
                  </a:lnTo>
                  <a:lnTo>
                    <a:pt x="174" y="282"/>
                  </a:lnTo>
                  <a:lnTo>
                    <a:pt x="174" y="284"/>
                  </a:lnTo>
                  <a:lnTo>
                    <a:pt x="173" y="284"/>
                  </a:lnTo>
                  <a:lnTo>
                    <a:pt x="173" y="282"/>
                  </a:lnTo>
                  <a:lnTo>
                    <a:pt x="172" y="284"/>
                  </a:lnTo>
                  <a:lnTo>
                    <a:pt x="171" y="284"/>
                  </a:lnTo>
                  <a:lnTo>
                    <a:pt x="171" y="285"/>
                  </a:lnTo>
                  <a:lnTo>
                    <a:pt x="170" y="285"/>
                  </a:lnTo>
                  <a:lnTo>
                    <a:pt x="168" y="285"/>
                  </a:lnTo>
                  <a:lnTo>
                    <a:pt x="167" y="286"/>
                  </a:lnTo>
                  <a:lnTo>
                    <a:pt x="166" y="287"/>
                  </a:lnTo>
                  <a:lnTo>
                    <a:pt x="167" y="289"/>
                  </a:lnTo>
                  <a:lnTo>
                    <a:pt x="166" y="290"/>
                  </a:lnTo>
                  <a:lnTo>
                    <a:pt x="167" y="290"/>
                  </a:lnTo>
                  <a:lnTo>
                    <a:pt x="166" y="292"/>
                  </a:lnTo>
                  <a:lnTo>
                    <a:pt x="166" y="293"/>
                  </a:lnTo>
                  <a:lnTo>
                    <a:pt x="165" y="292"/>
                  </a:lnTo>
                  <a:lnTo>
                    <a:pt x="164" y="292"/>
                  </a:lnTo>
                  <a:lnTo>
                    <a:pt x="164" y="293"/>
                  </a:lnTo>
                  <a:lnTo>
                    <a:pt x="162" y="294"/>
                  </a:lnTo>
                  <a:lnTo>
                    <a:pt x="161" y="295"/>
                  </a:lnTo>
                  <a:lnTo>
                    <a:pt x="159" y="294"/>
                  </a:lnTo>
                  <a:lnTo>
                    <a:pt x="158" y="294"/>
                  </a:lnTo>
                  <a:lnTo>
                    <a:pt x="157" y="294"/>
                  </a:lnTo>
                  <a:lnTo>
                    <a:pt x="157" y="293"/>
                  </a:lnTo>
                  <a:lnTo>
                    <a:pt x="156" y="293"/>
                  </a:lnTo>
                  <a:lnTo>
                    <a:pt x="155" y="293"/>
                  </a:lnTo>
                  <a:lnTo>
                    <a:pt x="154" y="294"/>
                  </a:lnTo>
                  <a:lnTo>
                    <a:pt x="153" y="294"/>
                  </a:lnTo>
                  <a:lnTo>
                    <a:pt x="151" y="293"/>
                  </a:lnTo>
                  <a:lnTo>
                    <a:pt x="153" y="292"/>
                  </a:lnTo>
                  <a:lnTo>
                    <a:pt x="153" y="290"/>
                  </a:lnTo>
                  <a:lnTo>
                    <a:pt x="153" y="289"/>
                  </a:lnTo>
                  <a:lnTo>
                    <a:pt x="151" y="288"/>
                  </a:lnTo>
                  <a:lnTo>
                    <a:pt x="150" y="287"/>
                  </a:lnTo>
                  <a:lnTo>
                    <a:pt x="149" y="287"/>
                  </a:lnTo>
                  <a:lnTo>
                    <a:pt x="147" y="290"/>
                  </a:lnTo>
                  <a:lnTo>
                    <a:pt x="147" y="292"/>
                  </a:lnTo>
                  <a:lnTo>
                    <a:pt x="146" y="290"/>
                  </a:lnTo>
                  <a:lnTo>
                    <a:pt x="146" y="289"/>
                  </a:lnTo>
                  <a:lnTo>
                    <a:pt x="147" y="289"/>
                  </a:lnTo>
                  <a:lnTo>
                    <a:pt x="147" y="288"/>
                  </a:lnTo>
                  <a:lnTo>
                    <a:pt x="148" y="288"/>
                  </a:lnTo>
                  <a:lnTo>
                    <a:pt x="148" y="287"/>
                  </a:lnTo>
                  <a:lnTo>
                    <a:pt x="147" y="287"/>
                  </a:lnTo>
                  <a:lnTo>
                    <a:pt x="147" y="286"/>
                  </a:lnTo>
                  <a:lnTo>
                    <a:pt x="147" y="285"/>
                  </a:lnTo>
                  <a:lnTo>
                    <a:pt x="147" y="284"/>
                  </a:lnTo>
                  <a:lnTo>
                    <a:pt x="147" y="282"/>
                  </a:lnTo>
                  <a:lnTo>
                    <a:pt x="146" y="282"/>
                  </a:lnTo>
                  <a:lnTo>
                    <a:pt x="142" y="282"/>
                  </a:lnTo>
                  <a:lnTo>
                    <a:pt x="141" y="281"/>
                  </a:lnTo>
                  <a:lnTo>
                    <a:pt x="140" y="281"/>
                  </a:lnTo>
                  <a:lnTo>
                    <a:pt x="139" y="281"/>
                  </a:lnTo>
                  <a:lnTo>
                    <a:pt x="139" y="282"/>
                  </a:lnTo>
                  <a:lnTo>
                    <a:pt x="140" y="284"/>
                  </a:lnTo>
                  <a:lnTo>
                    <a:pt x="140" y="285"/>
                  </a:lnTo>
                  <a:lnTo>
                    <a:pt x="139" y="285"/>
                  </a:lnTo>
                  <a:lnTo>
                    <a:pt x="138" y="285"/>
                  </a:lnTo>
                  <a:lnTo>
                    <a:pt x="138" y="286"/>
                  </a:lnTo>
                  <a:lnTo>
                    <a:pt x="138" y="287"/>
                  </a:lnTo>
                  <a:lnTo>
                    <a:pt x="138" y="288"/>
                  </a:lnTo>
                  <a:lnTo>
                    <a:pt x="138" y="287"/>
                  </a:lnTo>
                  <a:lnTo>
                    <a:pt x="137" y="286"/>
                  </a:lnTo>
                  <a:lnTo>
                    <a:pt x="137" y="285"/>
                  </a:lnTo>
                  <a:lnTo>
                    <a:pt x="137" y="281"/>
                  </a:lnTo>
                  <a:lnTo>
                    <a:pt x="136" y="280"/>
                  </a:lnTo>
                  <a:lnTo>
                    <a:pt x="137" y="280"/>
                  </a:lnTo>
                  <a:lnTo>
                    <a:pt x="137" y="279"/>
                  </a:lnTo>
                  <a:lnTo>
                    <a:pt x="136" y="278"/>
                  </a:lnTo>
                  <a:lnTo>
                    <a:pt x="137" y="276"/>
                  </a:lnTo>
                  <a:lnTo>
                    <a:pt x="137" y="275"/>
                  </a:lnTo>
                  <a:lnTo>
                    <a:pt x="136" y="275"/>
                  </a:lnTo>
                  <a:lnTo>
                    <a:pt x="135" y="273"/>
                  </a:lnTo>
                  <a:lnTo>
                    <a:pt x="136" y="273"/>
                  </a:lnTo>
                  <a:lnTo>
                    <a:pt x="136" y="272"/>
                  </a:lnTo>
                  <a:lnTo>
                    <a:pt x="135" y="272"/>
                  </a:lnTo>
                  <a:lnTo>
                    <a:pt x="136" y="272"/>
                  </a:lnTo>
                  <a:lnTo>
                    <a:pt x="136" y="271"/>
                  </a:lnTo>
                  <a:lnTo>
                    <a:pt x="136" y="270"/>
                  </a:lnTo>
                  <a:lnTo>
                    <a:pt x="137" y="269"/>
                  </a:lnTo>
                  <a:lnTo>
                    <a:pt x="139" y="268"/>
                  </a:lnTo>
                  <a:lnTo>
                    <a:pt x="140" y="268"/>
                  </a:lnTo>
                  <a:lnTo>
                    <a:pt x="140" y="267"/>
                  </a:lnTo>
                  <a:lnTo>
                    <a:pt x="141" y="267"/>
                  </a:lnTo>
                  <a:lnTo>
                    <a:pt x="141" y="265"/>
                  </a:lnTo>
                  <a:lnTo>
                    <a:pt x="142" y="264"/>
                  </a:lnTo>
                  <a:lnTo>
                    <a:pt x="146" y="261"/>
                  </a:lnTo>
                  <a:lnTo>
                    <a:pt x="147" y="261"/>
                  </a:lnTo>
                  <a:lnTo>
                    <a:pt x="148" y="261"/>
                  </a:lnTo>
                  <a:lnTo>
                    <a:pt x="149" y="260"/>
                  </a:lnTo>
                  <a:lnTo>
                    <a:pt x="149" y="259"/>
                  </a:lnTo>
                  <a:lnTo>
                    <a:pt x="150" y="259"/>
                  </a:lnTo>
                  <a:lnTo>
                    <a:pt x="149" y="257"/>
                  </a:lnTo>
                  <a:lnTo>
                    <a:pt x="149" y="256"/>
                  </a:lnTo>
                  <a:lnTo>
                    <a:pt x="148" y="255"/>
                  </a:lnTo>
                  <a:lnTo>
                    <a:pt x="148" y="254"/>
                  </a:lnTo>
                  <a:lnTo>
                    <a:pt x="148" y="253"/>
                  </a:lnTo>
                  <a:lnTo>
                    <a:pt x="147" y="252"/>
                  </a:lnTo>
                  <a:lnTo>
                    <a:pt x="147" y="251"/>
                  </a:lnTo>
                  <a:lnTo>
                    <a:pt x="145" y="251"/>
                  </a:lnTo>
                  <a:lnTo>
                    <a:pt x="145" y="250"/>
                  </a:lnTo>
                  <a:lnTo>
                    <a:pt x="144" y="250"/>
                  </a:lnTo>
                  <a:lnTo>
                    <a:pt x="140" y="250"/>
                  </a:lnTo>
                  <a:lnTo>
                    <a:pt x="138" y="250"/>
                  </a:lnTo>
                  <a:lnTo>
                    <a:pt x="138" y="248"/>
                  </a:lnTo>
                  <a:lnTo>
                    <a:pt x="137" y="248"/>
                  </a:lnTo>
                  <a:lnTo>
                    <a:pt x="137" y="246"/>
                  </a:lnTo>
                  <a:lnTo>
                    <a:pt x="137" y="245"/>
                  </a:lnTo>
                  <a:lnTo>
                    <a:pt x="137" y="246"/>
                  </a:lnTo>
                  <a:lnTo>
                    <a:pt x="137" y="247"/>
                  </a:lnTo>
                  <a:lnTo>
                    <a:pt x="136" y="247"/>
                  </a:lnTo>
                  <a:lnTo>
                    <a:pt x="136" y="245"/>
                  </a:lnTo>
                  <a:lnTo>
                    <a:pt x="136" y="244"/>
                  </a:lnTo>
                  <a:lnTo>
                    <a:pt x="135" y="244"/>
                  </a:lnTo>
                  <a:lnTo>
                    <a:pt x="135" y="245"/>
                  </a:lnTo>
                  <a:lnTo>
                    <a:pt x="135" y="246"/>
                  </a:lnTo>
                  <a:lnTo>
                    <a:pt x="133" y="246"/>
                  </a:lnTo>
                  <a:lnTo>
                    <a:pt x="133" y="247"/>
                  </a:lnTo>
                  <a:lnTo>
                    <a:pt x="133" y="248"/>
                  </a:lnTo>
                  <a:lnTo>
                    <a:pt x="133" y="251"/>
                  </a:lnTo>
                  <a:lnTo>
                    <a:pt x="133" y="252"/>
                  </a:lnTo>
                  <a:lnTo>
                    <a:pt x="135" y="254"/>
                  </a:lnTo>
                  <a:lnTo>
                    <a:pt x="135" y="255"/>
                  </a:lnTo>
                  <a:lnTo>
                    <a:pt x="136" y="257"/>
                  </a:lnTo>
                  <a:lnTo>
                    <a:pt x="136" y="260"/>
                  </a:lnTo>
                  <a:lnTo>
                    <a:pt x="136" y="261"/>
                  </a:lnTo>
                  <a:lnTo>
                    <a:pt x="135" y="262"/>
                  </a:lnTo>
                  <a:lnTo>
                    <a:pt x="132" y="262"/>
                  </a:lnTo>
                  <a:lnTo>
                    <a:pt x="131" y="262"/>
                  </a:lnTo>
                  <a:lnTo>
                    <a:pt x="131" y="263"/>
                  </a:lnTo>
                  <a:lnTo>
                    <a:pt x="130" y="263"/>
                  </a:lnTo>
                  <a:lnTo>
                    <a:pt x="130" y="262"/>
                  </a:lnTo>
                  <a:lnTo>
                    <a:pt x="129" y="262"/>
                  </a:lnTo>
                  <a:lnTo>
                    <a:pt x="128" y="262"/>
                  </a:lnTo>
                  <a:lnTo>
                    <a:pt x="128" y="261"/>
                  </a:lnTo>
                  <a:lnTo>
                    <a:pt x="128" y="260"/>
                  </a:lnTo>
                  <a:lnTo>
                    <a:pt x="128" y="257"/>
                  </a:lnTo>
                  <a:lnTo>
                    <a:pt x="128" y="256"/>
                  </a:lnTo>
                  <a:lnTo>
                    <a:pt x="127" y="255"/>
                  </a:lnTo>
                  <a:lnTo>
                    <a:pt x="125" y="254"/>
                  </a:lnTo>
                  <a:lnTo>
                    <a:pt x="124" y="254"/>
                  </a:lnTo>
                  <a:lnTo>
                    <a:pt x="123" y="252"/>
                  </a:lnTo>
                  <a:lnTo>
                    <a:pt x="122" y="251"/>
                  </a:lnTo>
                  <a:lnTo>
                    <a:pt x="123" y="251"/>
                  </a:lnTo>
                  <a:lnTo>
                    <a:pt x="123" y="250"/>
                  </a:lnTo>
                  <a:lnTo>
                    <a:pt x="122" y="250"/>
                  </a:lnTo>
                  <a:lnTo>
                    <a:pt x="123" y="248"/>
                  </a:lnTo>
                  <a:lnTo>
                    <a:pt x="124" y="248"/>
                  </a:lnTo>
                  <a:lnTo>
                    <a:pt x="124" y="247"/>
                  </a:lnTo>
                  <a:lnTo>
                    <a:pt x="123" y="247"/>
                  </a:lnTo>
                  <a:lnTo>
                    <a:pt x="123" y="246"/>
                  </a:lnTo>
                  <a:lnTo>
                    <a:pt x="122" y="246"/>
                  </a:lnTo>
                  <a:lnTo>
                    <a:pt x="121" y="245"/>
                  </a:lnTo>
                  <a:lnTo>
                    <a:pt x="121" y="246"/>
                  </a:lnTo>
                  <a:lnTo>
                    <a:pt x="121" y="248"/>
                  </a:lnTo>
                  <a:lnTo>
                    <a:pt x="120" y="250"/>
                  </a:lnTo>
                  <a:lnTo>
                    <a:pt x="119" y="250"/>
                  </a:lnTo>
                  <a:lnTo>
                    <a:pt x="118" y="250"/>
                  </a:lnTo>
                  <a:lnTo>
                    <a:pt x="118" y="248"/>
                  </a:lnTo>
                  <a:lnTo>
                    <a:pt x="116" y="248"/>
                  </a:lnTo>
                  <a:lnTo>
                    <a:pt x="116" y="247"/>
                  </a:lnTo>
                  <a:lnTo>
                    <a:pt x="118" y="247"/>
                  </a:lnTo>
                  <a:lnTo>
                    <a:pt x="116" y="247"/>
                  </a:lnTo>
                  <a:lnTo>
                    <a:pt x="115" y="245"/>
                  </a:lnTo>
                  <a:lnTo>
                    <a:pt x="115" y="243"/>
                  </a:lnTo>
                  <a:lnTo>
                    <a:pt x="115" y="239"/>
                  </a:lnTo>
                  <a:lnTo>
                    <a:pt x="115" y="238"/>
                  </a:lnTo>
                  <a:lnTo>
                    <a:pt x="114" y="232"/>
                  </a:lnTo>
                  <a:lnTo>
                    <a:pt x="113" y="232"/>
                  </a:lnTo>
                  <a:lnTo>
                    <a:pt x="113" y="231"/>
                  </a:lnTo>
                  <a:lnTo>
                    <a:pt x="113" y="230"/>
                  </a:lnTo>
                  <a:lnTo>
                    <a:pt x="113" y="229"/>
                  </a:lnTo>
                  <a:lnTo>
                    <a:pt x="112" y="227"/>
                  </a:lnTo>
                  <a:lnTo>
                    <a:pt x="110" y="225"/>
                  </a:lnTo>
                  <a:lnTo>
                    <a:pt x="110" y="223"/>
                  </a:lnTo>
                  <a:lnTo>
                    <a:pt x="110" y="222"/>
                  </a:lnTo>
                  <a:lnTo>
                    <a:pt x="111" y="222"/>
                  </a:lnTo>
                  <a:lnTo>
                    <a:pt x="112" y="221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19"/>
                  </a:lnTo>
                  <a:lnTo>
                    <a:pt x="111" y="218"/>
                  </a:lnTo>
                  <a:lnTo>
                    <a:pt x="111" y="219"/>
                  </a:lnTo>
                  <a:lnTo>
                    <a:pt x="110" y="218"/>
                  </a:lnTo>
                  <a:lnTo>
                    <a:pt x="110" y="217"/>
                  </a:lnTo>
                  <a:lnTo>
                    <a:pt x="110" y="215"/>
                  </a:lnTo>
                  <a:lnTo>
                    <a:pt x="111" y="214"/>
                  </a:lnTo>
                  <a:lnTo>
                    <a:pt x="111" y="213"/>
                  </a:lnTo>
                  <a:lnTo>
                    <a:pt x="110" y="213"/>
                  </a:lnTo>
                  <a:lnTo>
                    <a:pt x="109" y="213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0" y="211"/>
                  </a:lnTo>
                  <a:lnTo>
                    <a:pt x="110" y="210"/>
                  </a:lnTo>
                  <a:lnTo>
                    <a:pt x="110" y="209"/>
                  </a:lnTo>
                  <a:lnTo>
                    <a:pt x="110" y="208"/>
                  </a:lnTo>
                  <a:lnTo>
                    <a:pt x="110" y="206"/>
                  </a:lnTo>
                  <a:lnTo>
                    <a:pt x="109" y="205"/>
                  </a:lnTo>
                  <a:lnTo>
                    <a:pt x="109" y="204"/>
                  </a:lnTo>
                  <a:lnTo>
                    <a:pt x="107" y="204"/>
                  </a:lnTo>
                  <a:lnTo>
                    <a:pt x="107" y="203"/>
                  </a:lnTo>
                  <a:lnTo>
                    <a:pt x="106" y="204"/>
                  </a:lnTo>
                  <a:lnTo>
                    <a:pt x="105" y="204"/>
                  </a:lnTo>
                  <a:lnTo>
                    <a:pt x="105" y="205"/>
                  </a:lnTo>
                  <a:lnTo>
                    <a:pt x="104" y="204"/>
                  </a:lnTo>
                  <a:lnTo>
                    <a:pt x="104" y="200"/>
                  </a:lnTo>
                  <a:lnTo>
                    <a:pt x="104" y="198"/>
                  </a:lnTo>
                  <a:lnTo>
                    <a:pt x="105" y="197"/>
                  </a:lnTo>
                  <a:lnTo>
                    <a:pt x="105" y="196"/>
                  </a:lnTo>
                  <a:lnTo>
                    <a:pt x="104" y="195"/>
                  </a:lnTo>
                  <a:lnTo>
                    <a:pt x="104" y="194"/>
                  </a:lnTo>
                  <a:lnTo>
                    <a:pt x="104" y="193"/>
                  </a:lnTo>
                  <a:lnTo>
                    <a:pt x="105" y="190"/>
                  </a:lnTo>
                  <a:lnTo>
                    <a:pt x="105" y="189"/>
                  </a:lnTo>
                  <a:lnTo>
                    <a:pt x="105" y="188"/>
                  </a:lnTo>
                  <a:lnTo>
                    <a:pt x="106" y="188"/>
                  </a:lnTo>
                  <a:lnTo>
                    <a:pt x="106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0" y="187"/>
                  </a:lnTo>
                  <a:lnTo>
                    <a:pt x="111" y="187"/>
                  </a:lnTo>
                  <a:lnTo>
                    <a:pt x="111" y="188"/>
                  </a:lnTo>
                  <a:lnTo>
                    <a:pt x="110" y="192"/>
                  </a:lnTo>
                  <a:lnTo>
                    <a:pt x="110" y="193"/>
                  </a:lnTo>
                  <a:lnTo>
                    <a:pt x="112" y="193"/>
                  </a:lnTo>
                  <a:lnTo>
                    <a:pt x="113" y="194"/>
                  </a:lnTo>
                  <a:lnTo>
                    <a:pt x="114" y="195"/>
                  </a:lnTo>
                  <a:lnTo>
                    <a:pt x="115" y="195"/>
                  </a:lnTo>
                  <a:lnTo>
                    <a:pt x="116" y="196"/>
                  </a:lnTo>
                  <a:lnTo>
                    <a:pt x="118" y="198"/>
                  </a:lnTo>
                  <a:lnTo>
                    <a:pt x="118" y="200"/>
                  </a:lnTo>
                  <a:lnTo>
                    <a:pt x="119" y="200"/>
                  </a:lnTo>
                  <a:lnTo>
                    <a:pt x="120" y="201"/>
                  </a:lnTo>
                  <a:lnTo>
                    <a:pt x="121" y="201"/>
                  </a:lnTo>
                  <a:lnTo>
                    <a:pt x="122" y="201"/>
                  </a:lnTo>
                  <a:lnTo>
                    <a:pt x="122" y="200"/>
                  </a:lnTo>
                  <a:lnTo>
                    <a:pt x="123" y="200"/>
                  </a:lnTo>
                  <a:lnTo>
                    <a:pt x="124" y="200"/>
                  </a:lnTo>
                  <a:lnTo>
                    <a:pt x="124" y="201"/>
                  </a:lnTo>
                  <a:lnTo>
                    <a:pt x="125" y="200"/>
                  </a:lnTo>
                  <a:lnTo>
                    <a:pt x="127" y="200"/>
                  </a:lnTo>
                  <a:lnTo>
                    <a:pt x="127" y="198"/>
                  </a:lnTo>
                  <a:lnTo>
                    <a:pt x="125" y="200"/>
                  </a:lnTo>
                  <a:lnTo>
                    <a:pt x="125" y="198"/>
                  </a:lnTo>
                  <a:lnTo>
                    <a:pt x="127" y="197"/>
                  </a:lnTo>
                  <a:lnTo>
                    <a:pt x="128" y="197"/>
                  </a:lnTo>
                  <a:lnTo>
                    <a:pt x="128" y="196"/>
                  </a:lnTo>
                  <a:lnTo>
                    <a:pt x="128" y="195"/>
                  </a:lnTo>
                  <a:lnTo>
                    <a:pt x="128" y="194"/>
                  </a:lnTo>
                  <a:lnTo>
                    <a:pt x="128" y="193"/>
                  </a:lnTo>
                  <a:lnTo>
                    <a:pt x="128" y="192"/>
                  </a:lnTo>
                  <a:lnTo>
                    <a:pt x="127" y="190"/>
                  </a:lnTo>
                  <a:lnTo>
                    <a:pt x="127" y="192"/>
                  </a:lnTo>
                  <a:lnTo>
                    <a:pt x="127" y="190"/>
                  </a:lnTo>
                  <a:lnTo>
                    <a:pt x="125" y="190"/>
                  </a:lnTo>
                  <a:lnTo>
                    <a:pt x="124" y="184"/>
                  </a:lnTo>
                  <a:lnTo>
                    <a:pt x="124" y="183"/>
                  </a:lnTo>
                  <a:lnTo>
                    <a:pt x="124" y="180"/>
                  </a:lnTo>
                  <a:lnTo>
                    <a:pt x="124" y="179"/>
                  </a:lnTo>
                  <a:lnTo>
                    <a:pt x="123" y="178"/>
                  </a:lnTo>
                  <a:lnTo>
                    <a:pt x="124" y="178"/>
                  </a:lnTo>
                  <a:lnTo>
                    <a:pt x="124" y="177"/>
                  </a:lnTo>
                  <a:lnTo>
                    <a:pt x="124" y="176"/>
                  </a:lnTo>
                  <a:lnTo>
                    <a:pt x="125" y="173"/>
                  </a:lnTo>
                  <a:lnTo>
                    <a:pt x="125" y="172"/>
                  </a:lnTo>
                  <a:lnTo>
                    <a:pt x="124" y="171"/>
                  </a:lnTo>
                  <a:lnTo>
                    <a:pt x="125" y="170"/>
                  </a:lnTo>
                  <a:lnTo>
                    <a:pt x="125" y="169"/>
                  </a:lnTo>
                  <a:lnTo>
                    <a:pt x="127" y="169"/>
                  </a:lnTo>
                  <a:lnTo>
                    <a:pt x="129" y="164"/>
                  </a:lnTo>
                  <a:lnTo>
                    <a:pt x="129" y="163"/>
                  </a:lnTo>
                  <a:lnTo>
                    <a:pt x="130" y="162"/>
                  </a:lnTo>
                  <a:lnTo>
                    <a:pt x="129" y="155"/>
                  </a:lnTo>
                  <a:lnTo>
                    <a:pt x="128" y="155"/>
                  </a:lnTo>
                  <a:lnTo>
                    <a:pt x="128" y="154"/>
                  </a:lnTo>
                  <a:lnTo>
                    <a:pt x="129" y="153"/>
                  </a:lnTo>
                  <a:lnTo>
                    <a:pt x="129" y="151"/>
                  </a:lnTo>
                  <a:lnTo>
                    <a:pt x="129" y="150"/>
                  </a:lnTo>
                  <a:lnTo>
                    <a:pt x="130" y="148"/>
                  </a:lnTo>
                  <a:lnTo>
                    <a:pt x="130" y="147"/>
                  </a:lnTo>
                  <a:lnTo>
                    <a:pt x="130" y="146"/>
                  </a:lnTo>
                  <a:lnTo>
                    <a:pt x="128" y="144"/>
                  </a:lnTo>
                  <a:lnTo>
                    <a:pt x="128" y="143"/>
                  </a:lnTo>
                  <a:lnTo>
                    <a:pt x="127" y="142"/>
                  </a:lnTo>
                  <a:lnTo>
                    <a:pt x="125" y="142"/>
                  </a:lnTo>
                  <a:lnTo>
                    <a:pt x="125" y="141"/>
                  </a:lnTo>
                  <a:lnTo>
                    <a:pt x="127" y="136"/>
                  </a:lnTo>
                  <a:lnTo>
                    <a:pt x="128" y="136"/>
                  </a:lnTo>
                  <a:lnTo>
                    <a:pt x="129" y="135"/>
                  </a:lnTo>
                  <a:lnTo>
                    <a:pt x="129" y="134"/>
                  </a:lnTo>
                  <a:lnTo>
                    <a:pt x="129" y="133"/>
                  </a:lnTo>
                  <a:lnTo>
                    <a:pt x="128" y="133"/>
                  </a:lnTo>
                  <a:lnTo>
                    <a:pt x="128" y="131"/>
                  </a:lnTo>
                  <a:lnTo>
                    <a:pt x="129" y="130"/>
                  </a:lnTo>
                  <a:lnTo>
                    <a:pt x="129" y="129"/>
                  </a:lnTo>
                  <a:lnTo>
                    <a:pt x="129" y="128"/>
                  </a:lnTo>
                  <a:lnTo>
                    <a:pt x="129" y="127"/>
                  </a:lnTo>
                  <a:lnTo>
                    <a:pt x="130" y="126"/>
                  </a:lnTo>
                  <a:lnTo>
                    <a:pt x="131" y="123"/>
                  </a:lnTo>
                  <a:lnTo>
                    <a:pt x="131" y="122"/>
                  </a:lnTo>
                  <a:lnTo>
                    <a:pt x="131" y="121"/>
                  </a:lnTo>
                  <a:lnTo>
                    <a:pt x="131" y="120"/>
                  </a:lnTo>
                  <a:lnTo>
                    <a:pt x="132" y="116"/>
                  </a:lnTo>
                  <a:lnTo>
                    <a:pt x="132" y="114"/>
                  </a:lnTo>
                  <a:lnTo>
                    <a:pt x="133" y="114"/>
                  </a:lnTo>
                  <a:lnTo>
                    <a:pt x="135" y="112"/>
                  </a:lnTo>
                  <a:lnTo>
                    <a:pt x="135" y="111"/>
                  </a:lnTo>
                  <a:lnTo>
                    <a:pt x="135" y="110"/>
                  </a:lnTo>
                  <a:lnTo>
                    <a:pt x="135" y="108"/>
                  </a:lnTo>
                  <a:lnTo>
                    <a:pt x="135" y="106"/>
                  </a:lnTo>
                  <a:lnTo>
                    <a:pt x="135" y="105"/>
                  </a:lnTo>
                  <a:lnTo>
                    <a:pt x="135" y="104"/>
                  </a:lnTo>
                  <a:lnTo>
                    <a:pt x="136" y="103"/>
                  </a:lnTo>
                  <a:lnTo>
                    <a:pt x="136" y="102"/>
                  </a:lnTo>
                  <a:lnTo>
                    <a:pt x="137" y="102"/>
                  </a:lnTo>
                  <a:lnTo>
                    <a:pt x="138" y="103"/>
                  </a:lnTo>
                  <a:lnTo>
                    <a:pt x="139" y="103"/>
                  </a:lnTo>
                  <a:lnTo>
                    <a:pt x="140" y="102"/>
                  </a:lnTo>
                  <a:lnTo>
                    <a:pt x="141" y="102"/>
                  </a:lnTo>
                  <a:lnTo>
                    <a:pt x="142" y="102"/>
                  </a:lnTo>
                  <a:lnTo>
                    <a:pt x="142" y="101"/>
                  </a:lnTo>
                  <a:lnTo>
                    <a:pt x="142" y="100"/>
                  </a:lnTo>
                  <a:lnTo>
                    <a:pt x="142" y="98"/>
                  </a:lnTo>
                  <a:lnTo>
                    <a:pt x="144" y="98"/>
                  </a:lnTo>
                  <a:lnTo>
                    <a:pt x="145" y="98"/>
                  </a:lnTo>
                  <a:lnTo>
                    <a:pt x="146" y="100"/>
                  </a:lnTo>
                  <a:lnTo>
                    <a:pt x="147" y="101"/>
                  </a:lnTo>
                  <a:lnTo>
                    <a:pt x="147" y="102"/>
                  </a:lnTo>
                  <a:close/>
                  <a:moveTo>
                    <a:pt x="167" y="89"/>
                  </a:moveTo>
                  <a:lnTo>
                    <a:pt x="168" y="89"/>
                  </a:lnTo>
                  <a:lnTo>
                    <a:pt x="167" y="89"/>
                  </a:lnTo>
                  <a:lnTo>
                    <a:pt x="166" y="89"/>
                  </a:lnTo>
                  <a:lnTo>
                    <a:pt x="165" y="91"/>
                  </a:lnTo>
                  <a:lnTo>
                    <a:pt x="163" y="91"/>
                  </a:lnTo>
                  <a:lnTo>
                    <a:pt x="162" y="91"/>
                  </a:lnTo>
                  <a:lnTo>
                    <a:pt x="161" y="89"/>
                  </a:lnTo>
                  <a:lnTo>
                    <a:pt x="162" y="89"/>
                  </a:lnTo>
                  <a:lnTo>
                    <a:pt x="164" y="88"/>
                  </a:lnTo>
                  <a:lnTo>
                    <a:pt x="165" y="88"/>
                  </a:lnTo>
                  <a:lnTo>
                    <a:pt x="166" y="88"/>
                  </a:lnTo>
                  <a:lnTo>
                    <a:pt x="167" y="88"/>
                  </a:lnTo>
                  <a:lnTo>
                    <a:pt x="167" y="89"/>
                  </a:lnTo>
                  <a:close/>
                  <a:moveTo>
                    <a:pt x="187" y="84"/>
                  </a:moveTo>
                  <a:lnTo>
                    <a:pt x="187" y="85"/>
                  </a:lnTo>
                  <a:lnTo>
                    <a:pt x="188" y="86"/>
                  </a:lnTo>
                  <a:lnTo>
                    <a:pt x="187" y="87"/>
                  </a:lnTo>
                  <a:lnTo>
                    <a:pt x="185" y="88"/>
                  </a:lnTo>
                  <a:lnTo>
                    <a:pt x="184" y="89"/>
                  </a:lnTo>
                  <a:lnTo>
                    <a:pt x="183" y="91"/>
                  </a:lnTo>
                  <a:lnTo>
                    <a:pt x="183" y="92"/>
                  </a:lnTo>
                  <a:lnTo>
                    <a:pt x="182" y="92"/>
                  </a:lnTo>
                  <a:lnTo>
                    <a:pt x="181" y="91"/>
                  </a:lnTo>
                  <a:lnTo>
                    <a:pt x="182" y="91"/>
                  </a:lnTo>
                  <a:lnTo>
                    <a:pt x="182" y="89"/>
                  </a:lnTo>
                  <a:lnTo>
                    <a:pt x="183" y="88"/>
                  </a:lnTo>
                  <a:lnTo>
                    <a:pt x="182" y="87"/>
                  </a:lnTo>
                  <a:lnTo>
                    <a:pt x="183" y="86"/>
                  </a:lnTo>
                  <a:lnTo>
                    <a:pt x="183" y="85"/>
                  </a:lnTo>
                  <a:lnTo>
                    <a:pt x="184" y="84"/>
                  </a:lnTo>
                  <a:lnTo>
                    <a:pt x="184" y="85"/>
                  </a:lnTo>
                  <a:lnTo>
                    <a:pt x="184" y="84"/>
                  </a:lnTo>
                  <a:lnTo>
                    <a:pt x="185" y="84"/>
                  </a:lnTo>
                  <a:lnTo>
                    <a:pt x="187" y="84"/>
                  </a:lnTo>
                  <a:close/>
                  <a:moveTo>
                    <a:pt x="161" y="83"/>
                  </a:moveTo>
                  <a:lnTo>
                    <a:pt x="159" y="84"/>
                  </a:lnTo>
                  <a:lnTo>
                    <a:pt x="158" y="83"/>
                  </a:lnTo>
                  <a:lnTo>
                    <a:pt x="158" y="81"/>
                  </a:lnTo>
                  <a:lnTo>
                    <a:pt x="157" y="80"/>
                  </a:lnTo>
                  <a:lnTo>
                    <a:pt x="158" y="78"/>
                  </a:lnTo>
                  <a:lnTo>
                    <a:pt x="158" y="77"/>
                  </a:lnTo>
                  <a:lnTo>
                    <a:pt x="158" y="78"/>
                  </a:lnTo>
                  <a:lnTo>
                    <a:pt x="159" y="78"/>
                  </a:lnTo>
                  <a:lnTo>
                    <a:pt x="159" y="79"/>
                  </a:lnTo>
                  <a:lnTo>
                    <a:pt x="159" y="81"/>
                  </a:lnTo>
                  <a:lnTo>
                    <a:pt x="161" y="83"/>
                  </a:lnTo>
                  <a:close/>
                  <a:moveTo>
                    <a:pt x="167" y="69"/>
                  </a:moveTo>
                  <a:lnTo>
                    <a:pt x="168" y="69"/>
                  </a:lnTo>
                  <a:lnTo>
                    <a:pt x="170" y="69"/>
                  </a:lnTo>
                  <a:lnTo>
                    <a:pt x="170" y="71"/>
                  </a:lnTo>
                  <a:lnTo>
                    <a:pt x="171" y="72"/>
                  </a:lnTo>
                  <a:lnTo>
                    <a:pt x="171" y="73"/>
                  </a:lnTo>
                  <a:lnTo>
                    <a:pt x="170" y="73"/>
                  </a:lnTo>
                  <a:lnTo>
                    <a:pt x="168" y="73"/>
                  </a:lnTo>
                  <a:lnTo>
                    <a:pt x="167" y="73"/>
                  </a:lnTo>
                  <a:lnTo>
                    <a:pt x="166" y="72"/>
                  </a:lnTo>
                  <a:lnTo>
                    <a:pt x="165" y="72"/>
                  </a:lnTo>
                  <a:lnTo>
                    <a:pt x="165" y="71"/>
                  </a:lnTo>
                  <a:lnTo>
                    <a:pt x="164" y="70"/>
                  </a:lnTo>
                  <a:lnTo>
                    <a:pt x="164" y="69"/>
                  </a:lnTo>
                  <a:lnTo>
                    <a:pt x="165" y="69"/>
                  </a:lnTo>
                  <a:lnTo>
                    <a:pt x="165" y="68"/>
                  </a:lnTo>
                  <a:lnTo>
                    <a:pt x="167" y="69"/>
                  </a:lnTo>
                  <a:close/>
                  <a:moveTo>
                    <a:pt x="188" y="62"/>
                  </a:moveTo>
                  <a:lnTo>
                    <a:pt x="188" y="64"/>
                  </a:lnTo>
                  <a:lnTo>
                    <a:pt x="187" y="64"/>
                  </a:lnTo>
                  <a:lnTo>
                    <a:pt x="185" y="64"/>
                  </a:lnTo>
                  <a:lnTo>
                    <a:pt x="184" y="63"/>
                  </a:lnTo>
                  <a:lnTo>
                    <a:pt x="184" y="62"/>
                  </a:lnTo>
                  <a:lnTo>
                    <a:pt x="185" y="62"/>
                  </a:lnTo>
                  <a:lnTo>
                    <a:pt x="187" y="62"/>
                  </a:lnTo>
                  <a:lnTo>
                    <a:pt x="187" y="61"/>
                  </a:lnTo>
                  <a:lnTo>
                    <a:pt x="188" y="62"/>
                  </a:lnTo>
                  <a:close/>
                  <a:moveTo>
                    <a:pt x="182" y="34"/>
                  </a:moveTo>
                  <a:lnTo>
                    <a:pt x="182" y="31"/>
                  </a:lnTo>
                  <a:lnTo>
                    <a:pt x="182" y="30"/>
                  </a:lnTo>
                  <a:lnTo>
                    <a:pt x="183" y="31"/>
                  </a:lnTo>
                  <a:lnTo>
                    <a:pt x="183" y="33"/>
                  </a:lnTo>
                  <a:lnTo>
                    <a:pt x="183" y="34"/>
                  </a:lnTo>
                  <a:lnTo>
                    <a:pt x="182" y="34"/>
                  </a:lnTo>
                  <a:close/>
                  <a:moveTo>
                    <a:pt x="187" y="30"/>
                  </a:moveTo>
                  <a:lnTo>
                    <a:pt x="185" y="30"/>
                  </a:lnTo>
                  <a:lnTo>
                    <a:pt x="184" y="30"/>
                  </a:lnTo>
                  <a:lnTo>
                    <a:pt x="184" y="29"/>
                  </a:lnTo>
                  <a:lnTo>
                    <a:pt x="187" y="27"/>
                  </a:lnTo>
                  <a:lnTo>
                    <a:pt x="187" y="26"/>
                  </a:lnTo>
                  <a:lnTo>
                    <a:pt x="188" y="26"/>
                  </a:lnTo>
                  <a:lnTo>
                    <a:pt x="188" y="25"/>
                  </a:lnTo>
                  <a:lnTo>
                    <a:pt x="189" y="26"/>
                  </a:lnTo>
                  <a:lnTo>
                    <a:pt x="189" y="27"/>
                  </a:lnTo>
                  <a:lnTo>
                    <a:pt x="188" y="27"/>
                  </a:lnTo>
                  <a:lnTo>
                    <a:pt x="187" y="28"/>
                  </a:lnTo>
                  <a:lnTo>
                    <a:pt x="187" y="29"/>
                  </a:lnTo>
                  <a:lnTo>
                    <a:pt x="187" y="30"/>
                  </a:lnTo>
                  <a:close/>
                  <a:moveTo>
                    <a:pt x="181" y="17"/>
                  </a:moveTo>
                  <a:lnTo>
                    <a:pt x="180" y="17"/>
                  </a:lnTo>
                  <a:lnTo>
                    <a:pt x="180" y="16"/>
                  </a:lnTo>
                  <a:lnTo>
                    <a:pt x="181" y="14"/>
                  </a:lnTo>
                  <a:lnTo>
                    <a:pt x="181" y="13"/>
                  </a:lnTo>
                  <a:lnTo>
                    <a:pt x="182" y="12"/>
                  </a:lnTo>
                  <a:lnTo>
                    <a:pt x="182" y="11"/>
                  </a:lnTo>
                  <a:lnTo>
                    <a:pt x="183" y="11"/>
                  </a:lnTo>
                  <a:lnTo>
                    <a:pt x="183" y="12"/>
                  </a:lnTo>
                  <a:lnTo>
                    <a:pt x="183" y="13"/>
                  </a:lnTo>
                  <a:lnTo>
                    <a:pt x="183" y="14"/>
                  </a:lnTo>
                  <a:lnTo>
                    <a:pt x="183" y="16"/>
                  </a:lnTo>
                  <a:lnTo>
                    <a:pt x="182" y="16"/>
                  </a:lnTo>
                  <a:lnTo>
                    <a:pt x="181" y="17"/>
                  </a:lnTo>
                  <a:close/>
                  <a:moveTo>
                    <a:pt x="185" y="0"/>
                  </a:moveTo>
                  <a:lnTo>
                    <a:pt x="185" y="1"/>
                  </a:lnTo>
                  <a:lnTo>
                    <a:pt x="18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363" name="Freeform 1367">
              <a:extLst>
                <a:ext uri="{FF2B5EF4-FFF2-40B4-BE49-F238E27FC236}">
                  <a16:creationId xmlns:a16="http://schemas.microsoft.com/office/drawing/2014/main" id="{38165112-2348-0309-DA0E-9A3188973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721" y="2955549"/>
              <a:ext cx="164367" cy="86097"/>
            </a:xfrm>
            <a:custGeom>
              <a:avLst/>
              <a:gdLst>
                <a:gd name="T0" fmla="*/ 118 w 126"/>
                <a:gd name="T1" fmla="*/ 58 h 66"/>
                <a:gd name="T2" fmla="*/ 118 w 126"/>
                <a:gd name="T3" fmla="*/ 61 h 66"/>
                <a:gd name="T4" fmla="*/ 114 w 126"/>
                <a:gd name="T5" fmla="*/ 59 h 66"/>
                <a:gd name="T6" fmla="*/ 106 w 126"/>
                <a:gd name="T7" fmla="*/ 60 h 66"/>
                <a:gd name="T8" fmla="*/ 102 w 126"/>
                <a:gd name="T9" fmla="*/ 58 h 66"/>
                <a:gd name="T10" fmla="*/ 99 w 126"/>
                <a:gd name="T11" fmla="*/ 61 h 66"/>
                <a:gd name="T12" fmla="*/ 94 w 126"/>
                <a:gd name="T13" fmla="*/ 62 h 66"/>
                <a:gd name="T14" fmla="*/ 85 w 126"/>
                <a:gd name="T15" fmla="*/ 61 h 66"/>
                <a:gd name="T16" fmla="*/ 62 w 126"/>
                <a:gd name="T17" fmla="*/ 56 h 66"/>
                <a:gd name="T18" fmla="*/ 58 w 126"/>
                <a:gd name="T19" fmla="*/ 59 h 66"/>
                <a:gd name="T20" fmla="*/ 51 w 126"/>
                <a:gd name="T21" fmla="*/ 63 h 66"/>
                <a:gd name="T22" fmla="*/ 42 w 126"/>
                <a:gd name="T23" fmla="*/ 64 h 66"/>
                <a:gd name="T24" fmla="*/ 41 w 126"/>
                <a:gd name="T25" fmla="*/ 64 h 66"/>
                <a:gd name="T26" fmla="*/ 41 w 126"/>
                <a:gd name="T27" fmla="*/ 66 h 66"/>
                <a:gd name="T28" fmla="*/ 37 w 126"/>
                <a:gd name="T29" fmla="*/ 64 h 66"/>
                <a:gd name="T30" fmla="*/ 33 w 126"/>
                <a:gd name="T31" fmla="*/ 63 h 66"/>
                <a:gd name="T32" fmla="*/ 26 w 126"/>
                <a:gd name="T33" fmla="*/ 60 h 66"/>
                <a:gd name="T34" fmla="*/ 20 w 126"/>
                <a:gd name="T35" fmla="*/ 59 h 66"/>
                <a:gd name="T36" fmla="*/ 14 w 126"/>
                <a:gd name="T37" fmla="*/ 60 h 66"/>
                <a:gd name="T38" fmla="*/ 10 w 126"/>
                <a:gd name="T39" fmla="*/ 55 h 66"/>
                <a:gd name="T40" fmla="*/ 8 w 126"/>
                <a:gd name="T41" fmla="*/ 55 h 66"/>
                <a:gd name="T42" fmla="*/ 6 w 126"/>
                <a:gd name="T43" fmla="*/ 54 h 66"/>
                <a:gd name="T44" fmla="*/ 3 w 126"/>
                <a:gd name="T45" fmla="*/ 48 h 66"/>
                <a:gd name="T46" fmla="*/ 1 w 126"/>
                <a:gd name="T47" fmla="*/ 44 h 66"/>
                <a:gd name="T48" fmla="*/ 7 w 126"/>
                <a:gd name="T49" fmla="*/ 39 h 66"/>
                <a:gd name="T50" fmla="*/ 9 w 126"/>
                <a:gd name="T51" fmla="*/ 36 h 66"/>
                <a:gd name="T52" fmla="*/ 10 w 126"/>
                <a:gd name="T53" fmla="*/ 31 h 66"/>
                <a:gd name="T54" fmla="*/ 14 w 126"/>
                <a:gd name="T55" fmla="*/ 30 h 66"/>
                <a:gd name="T56" fmla="*/ 16 w 126"/>
                <a:gd name="T57" fmla="*/ 29 h 66"/>
                <a:gd name="T58" fmla="*/ 16 w 126"/>
                <a:gd name="T59" fmla="*/ 27 h 66"/>
                <a:gd name="T60" fmla="*/ 19 w 126"/>
                <a:gd name="T61" fmla="*/ 19 h 66"/>
                <a:gd name="T62" fmla="*/ 26 w 126"/>
                <a:gd name="T63" fmla="*/ 11 h 66"/>
                <a:gd name="T64" fmla="*/ 29 w 126"/>
                <a:gd name="T65" fmla="*/ 6 h 66"/>
                <a:gd name="T66" fmla="*/ 40 w 126"/>
                <a:gd name="T67" fmla="*/ 1 h 66"/>
                <a:gd name="T68" fmla="*/ 43 w 126"/>
                <a:gd name="T69" fmla="*/ 2 h 66"/>
                <a:gd name="T70" fmla="*/ 49 w 126"/>
                <a:gd name="T71" fmla="*/ 3 h 66"/>
                <a:gd name="T72" fmla="*/ 52 w 126"/>
                <a:gd name="T73" fmla="*/ 2 h 66"/>
                <a:gd name="T74" fmla="*/ 58 w 126"/>
                <a:gd name="T75" fmla="*/ 4 h 66"/>
                <a:gd name="T76" fmla="*/ 62 w 126"/>
                <a:gd name="T77" fmla="*/ 8 h 66"/>
                <a:gd name="T78" fmla="*/ 69 w 126"/>
                <a:gd name="T79" fmla="*/ 8 h 66"/>
                <a:gd name="T80" fmla="*/ 75 w 126"/>
                <a:gd name="T81" fmla="*/ 8 h 66"/>
                <a:gd name="T82" fmla="*/ 84 w 126"/>
                <a:gd name="T83" fmla="*/ 11 h 66"/>
                <a:gd name="T84" fmla="*/ 89 w 126"/>
                <a:gd name="T85" fmla="*/ 10 h 66"/>
                <a:gd name="T86" fmla="*/ 95 w 126"/>
                <a:gd name="T87" fmla="*/ 6 h 66"/>
                <a:gd name="T88" fmla="*/ 102 w 126"/>
                <a:gd name="T89" fmla="*/ 11 h 66"/>
                <a:gd name="T90" fmla="*/ 109 w 126"/>
                <a:gd name="T91" fmla="*/ 13 h 66"/>
                <a:gd name="T92" fmla="*/ 105 w 126"/>
                <a:gd name="T93" fmla="*/ 18 h 66"/>
                <a:gd name="T94" fmla="*/ 106 w 126"/>
                <a:gd name="T95" fmla="*/ 27 h 66"/>
                <a:gd name="T96" fmla="*/ 110 w 126"/>
                <a:gd name="T97" fmla="*/ 33 h 66"/>
                <a:gd name="T98" fmla="*/ 117 w 126"/>
                <a:gd name="T99" fmla="*/ 33 h 66"/>
                <a:gd name="T100" fmla="*/ 126 w 126"/>
                <a:gd name="T101" fmla="*/ 41 h 66"/>
                <a:gd name="T102" fmla="*/ 123 w 126"/>
                <a:gd name="T103" fmla="*/ 44 h 66"/>
                <a:gd name="T104" fmla="*/ 121 w 126"/>
                <a:gd name="T105" fmla="*/ 46 h 66"/>
                <a:gd name="T106" fmla="*/ 125 w 126"/>
                <a:gd name="T107" fmla="*/ 5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6" h="66">
                  <a:moveTo>
                    <a:pt x="123" y="59"/>
                  </a:moveTo>
                  <a:lnTo>
                    <a:pt x="121" y="59"/>
                  </a:lnTo>
                  <a:lnTo>
                    <a:pt x="120" y="59"/>
                  </a:lnTo>
                  <a:lnTo>
                    <a:pt x="119" y="58"/>
                  </a:lnTo>
                  <a:lnTo>
                    <a:pt x="119" y="58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8" y="59"/>
                  </a:lnTo>
                  <a:lnTo>
                    <a:pt x="118" y="59"/>
                  </a:lnTo>
                  <a:lnTo>
                    <a:pt x="118" y="60"/>
                  </a:lnTo>
                  <a:lnTo>
                    <a:pt x="118" y="60"/>
                  </a:lnTo>
                  <a:lnTo>
                    <a:pt x="118" y="61"/>
                  </a:lnTo>
                  <a:lnTo>
                    <a:pt x="117" y="61"/>
                  </a:lnTo>
                  <a:lnTo>
                    <a:pt x="117" y="60"/>
                  </a:lnTo>
                  <a:lnTo>
                    <a:pt x="117" y="60"/>
                  </a:lnTo>
                  <a:lnTo>
                    <a:pt x="117" y="59"/>
                  </a:lnTo>
                  <a:lnTo>
                    <a:pt x="115" y="59"/>
                  </a:lnTo>
                  <a:lnTo>
                    <a:pt x="114" y="59"/>
                  </a:lnTo>
                  <a:lnTo>
                    <a:pt x="112" y="60"/>
                  </a:lnTo>
                  <a:lnTo>
                    <a:pt x="111" y="61"/>
                  </a:lnTo>
                  <a:lnTo>
                    <a:pt x="109" y="61"/>
                  </a:lnTo>
                  <a:lnTo>
                    <a:pt x="109" y="61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3" y="59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01" y="58"/>
                  </a:lnTo>
                  <a:lnTo>
                    <a:pt x="100" y="58"/>
                  </a:lnTo>
                  <a:lnTo>
                    <a:pt x="100" y="59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99" y="61"/>
                  </a:lnTo>
                  <a:lnTo>
                    <a:pt x="97" y="61"/>
                  </a:lnTo>
                  <a:lnTo>
                    <a:pt x="97" y="61"/>
                  </a:lnTo>
                  <a:lnTo>
                    <a:pt x="96" y="62"/>
                  </a:lnTo>
                  <a:lnTo>
                    <a:pt x="96" y="62"/>
                  </a:lnTo>
                  <a:lnTo>
                    <a:pt x="95" y="62"/>
                  </a:lnTo>
                  <a:lnTo>
                    <a:pt x="94" y="62"/>
                  </a:lnTo>
                  <a:lnTo>
                    <a:pt x="94" y="61"/>
                  </a:lnTo>
                  <a:lnTo>
                    <a:pt x="92" y="61"/>
                  </a:lnTo>
                  <a:lnTo>
                    <a:pt x="89" y="61"/>
                  </a:lnTo>
                  <a:lnTo>
                    <a:pt x="88" y="61"/>
                  </a:lnTo>
                  <a:lnTo>
                    <a:pt x="87" y="61"/>
                  </a:lnTo>
                  <a:lnTo>
                    <a:pt x="85" y="61"/>
                  </a:lnTo>
                  <a:lnTo>
                    <a:pt x="85" y="61"/>
                  </a:lnTo>
                  <a:lnTo>
                    <a:pt x="83" y="62"/>
                  </a:lnTo>
                  <a:lnTo>
                    <a:pt x="75" y="62"/>
                  </a:lnTo>
                  <a:lnTo>
                    <a:pt x="69" y="62"/>
                  </a:lnTo>
                  <a:lnTo>
                    <a:pt x="66" y="60"/>
                  </a:lnTo>
                  <a:lnTo>
                    <a:pt x="62" y="56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58" y="59"/>
                  </a:lnTo>
                  <a:lnTo>
                    <a:pt x="58" y="59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4" y="60"/>
                  </a:lnTo>
                  <a:lnTo>
                    <a:pt x="53" y="62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46" y="63"/>
                  </a:lnTo>
                  <a:lnTo>
                    <a:pt x="44" y="64"/>
                  </a:lnTo>
                  <a:lnTo>
                    <a:pt x="43" y="64"/>
                  </a:lnTo>
                  <a:lnTo>
                    <a:pt x="43" y="64"/>
                  </a:lnTo>
                  <a:lnTo>
                    <a:pt x="42" y="64"/>
                  </a:lnTo>
                  <a:lnTo>
                    <a:pt x="42" y="64"/>
                  </a:lnTo>
                  <a:lnTo>
                    <a:pt x="42" y="64"/>
                  </a:lnTo>
                  <a:lnTo>
                    <a:pt x="42" y="64"/>
                  </a:lnTo>
                  <a:lnTo>
                    <a:pt x="42" y="63"/>
                  </a:lnTo>
                  <a:lnTo>
                    <a:pt x="42" y="63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0" y="64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7" y="64"/>
                  </a:lnTo>
                  <a:lnTo>
                    <a:pt x="36" y="64"/>
                  </a:lnTo>
                  <a:lnTo>
                    <a:pt x="35" y="64"/>
                  </a:lnTo>
                  <a:lnTo>
                    <a:pt x="34" y="64"/>
                  </a:lnTo>
                  <a:lnTo>
                    <a:pt x="33" y="64"/>
                  </a:lnTo>
                  <a:lnTo>
                    <a:pt x="33" y="64"/>
                  </a:lnTo>
                  <a:lnTo>
                    <a:pt x="33" y="63"/>
                  </a:lnTo>
                  <a:lnTo>
                    <a:pt x="33" y="62"/>
                  </a:lnTo>
                  <a:lnTo>
                    <a:pt x="32" y="61"/>
                  </a:lnTo>
                  <a:lnTo>
                    <a:pt x="31" y="61"/>
                  </a:lnTo>
                  <a:lnTo>
                    <a:pt x="29" y="61"/>
                  </a:lnTo>
                  <a:lnTo>
                    <a:pt x="27" y="61"/>
                  </a:lnTo>
                  <a:lnTo>
                    <a:pt x="26" y="60"/>
                  </a:lnTo>
                  <a:lnTo>
                    <a:pt x="24" y="59"/>
                  </a:lnTo>
                  <a:lnTo>
                    <a:pt x="23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5" y="60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1" y="56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9" y="56"/>
                  </a:lnTo>
                  <a:lnTo>
                    <a:pt x="9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5" y="51"/>
                  </a:lnTo>
                  <a:lnTo>
                    <a:pt x="5" y="50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1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2" y="43"/>
                  </a:lnTo>
                  <a:lnTo>
                    <a:pt x="3" y="42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10" y="38"/>
                  </a:lnTo>
                  <a:lnTo>
                    <a:pt x="10" y="37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3" y="30"/>
                  </a:lnTo>
                  <a:lnTo>
                    <a:pt x="13" y="31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6" y="25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9" y="19"/>
                  </a:lnTo>
                  <a:lnTo>
                    <a:pt x="20" y="18"/>
                  </a:lnTo>
                  <a:lnTo>
                    <a:pt x="22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9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7" y="3"/>
                  </a:lnTo>
                  <a:lnTo>
                    <a:pt x="39" y="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0" y="0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3" y="2"/>
                  </a:lnTo>
                  <a:lnTo>
                    <a:pt x="44" y="3"/>
                  </a:lnTo>
                  <a:lnTo>
                    <a:pt x="44" y="2"/>
                  </a:lnTo>
                  <a:lnTo>
                    <a:pt x="45" y="3"/>
                  </a:lnTo>
                  <a:lnTo>
                    <a:pt x="46" y="2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0" y="5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2" y="6"/>
                  </a:lnTo>
                  <a:lnTo>
                    <a:pt x="75" y="8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9" y="9"/>
                  </a:lnTo>
                  <a:lnTo>
                    <a:pt x="82" y="9"/>
                  </a:lnTo>
                  <a:lnTo>
                    <a:pt x="84" y="11"/>
                  </a:lnTo>
                  <a:lnTo>
                    <a:pt x="84" y="11"/>
                  </a:lnTo>
                  <a:lnTo>
                    <a:pt x="85" y="12"/>
                  </a:lnTo>
                  <a:lnTo>
                    <a:pt x="87" y="12"/>
                  </a:lnTo>
                  <a:lnTo>
                    <a:pt x="88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3" y="8"/>
                  </a:lnTo>
                  <a:lnTo>
                    <a:pt x="94" y="8"/>
                  </a:lnTo>
                  <a:lnTo>
                    <a:pt x="95" y="8"/>
                  </a:lnTo>
                  <a:lnTo>
                    <a:pt x="95" y="6"/>
                  </a:lnTo>
                  <a:lnTo>
                    <a:pt x="96" y="8"/>
                  </a:lnTo>
                  <a:lnTo>
                    <a:pt x="97" y="9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2" y="11"/>
                  </a:lnTo>
                  <a:lnTo>
                    <a:pt x="103" y="11"/>
                  </a:lnTo>
                  <a:lnTo>
                    <a:pt x="105" y="12"/>
                  </a:lnTo>
                  <a:lnTo>
                    <a:pt x="106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9" y="13"/>
                  </a:lnTo>
                  <a:lnTo>
                    <a:pt x="109" y="13"/>
                  </a:lnTo>
                  <a:lnTo>
                    <a:pt x="109" y="14"/>
                  </a:lnTo>
                  <a:lnTo>
                    <a:pt x="109" y="16"/>
                  </a:lnTo>
                  <a:lnTo>
                    <a:pt x="109" y="17"/>
                  </a:lnTo>
                  <a:lnTo>
                    <a:pt x="105" y="17"/>
                  </a:lnTo>
                  <a:lnTo>
                    <a:pt x="105" y="18"/>
                  </a:lnTo>
                  <a:lnTo>
                    <a:pt x="108" y="18"/>
                  </a:lnTo>
                  <a:lnTo>
                    <a:pt x="109" y="19"/>
                  </a:lnTo>
                  <a:lnTo>
                    <a:pt x="109" y="21"/>
                  </a:lnTo>
                  <a:lnTo>
                    <a:pt x="108" y="22"/>
                  </a:lnTo>
                  <a:lnTo>
                    <a:pt x="106" y="25"/>
                  </a:lnTo>
                  <a:lnTo>
                    <a:pt x="106" y="27"/>
                  </a:lnTo>
                  <a:lnTo>
                    <a:pt x="106" y="29"/>
                  </a:lnTo>
                  <a:lnTo>
                    <a:pt x="108" y="30"/>
                  </a:lnTo>
                  <a:lnTo>
                    <a:pt x="109" y="31"/>
                  </a:lnTo>
                  <a:lnTo>
                    <a:pt x="109" y="31"/>
                  </a:lnTo>
                  <a:lnTo>
                    <a:pt x="109" y="33"/>
                  </a:lnTo>
                  <a:lnTo>
                    <a:pt x="110" y="33"/>
                  </a:lnTo>
                  <a:lnTo>
                    <a:pt x="111" y="33"/>
                  </a:lnTo>
                  <a:lnTo>
                    <a:pt x="112" y="33"/>
                  </a:lnTo>
                  <a:lnTo>
                    <a:pt x="112" y="33"/>
                  </a:lnTo>
                  <a:lnTo>
                    <a:pt x="114" y="34"/>
                  </a:lnTo>
                  <a:lnTo>
                    <a:pt x="115" y="33"/>
                  </a:lnTo>
                  <a:lnTo>
                    <a:pt x="117" y="33"/>
                  </a:lnTo>
                  <a:lnTo>
                    <a:pt x="118" y="33"/>
                  </a:lnTo>
                  <a:lnTo>
                    <a:pt x="121" y="33"/>
                  </a:lnTo>
                  <a:lnTo>
                    <a:pt x="121" y="33"/>
                  </a:lnTo>
                  <a:lnTo>
                    <a:pt x="123" y="34"/>
                  </a:lnTo>
                  <a:lnTo>
                    <a:pt x="126" y="39"/>
                  </a:lnTo>
                  <a:lnTo>
                    <a:pt x="126" y="41"/>
                  </a:lnTo>
                  <a:lnTo>
                    <a:pt x="125" y="41"/>
                  </a:lnTo>
                  <a:lnTo>
                    <a:pt x="123" y="42"/>
                  </a:lnTo>
                  <a:lnTo>
                    <a:pt x="123" y="43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3" y="44"/>
                  </a:lnTo>
                  <a:lnTo>
                    <a:pt x="122" y="44"/>
                  </a:lnTo>
                  <a:lnTo>
                    <a:pt x="122" y="45"/>
                  </a:lnTo>
                  <a:lnTo>
                    <a:pt x="122" y="45"/>
                  </a:lnTo>
                  <a:lnTo>
                    <a:pt x="122" y="45"/>
                  </a:lnTo>
                  <a:lnTo>
                    <a:pt x="122" y="46"/>
                  </a:lnTo>
                  <a:lnTo>
                    <a:pt x="121" y="46"/>
                  </a:lnTo>
                  <a:lnTo>
                    <a:pt x="121" y="47"/>
                  </a:lnTo>
                  <a:lnTo>
                    <a:pt x="121" y="48"/>
                  </a:lnTo>
                  <a:lnTo>
                    <a:pt x="122" y="50"/>
                  </a:lnTo>
                  <a:lnTo>
                    <a:pt x="123" y="51"/>
                  </a:lnTo>
                  <a:lnTo>
                    <a:pt x="125" y="53"/>
                  </a:lnTo>
                  <a:lnTo>
                    <a:pt x="125" y="53"/>
                  </a:lnTo>
                  <a:lnTo>
                    <a:pt x="126" y="55"/>
                  </a:lnTo>
                  <a:lnTo>
                    <a:pt x="125" y="55"/>
                  </a:lnTo>
                  <a:lnTo>
                    <a:pt x="125" y="58"/>
                  </a:lnTo>
                  <a:lnTo>
                    <a:pt x="123" y="5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04" name="Freeform 1509">
              <a:extLst>
                <a:ext uri="{FF2B5EF4-FFF2-40B4-BE49-F238E27FC236}">
                  <a16:creationId xmlns:a16="http://schemas.microsoft.com/office/drawing/2014/main" id="{914E99C1-FE43-6D1E-03D5-39F8687EF8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5804" y="3044256"/>
              <a:ext cx="224374" cy="314385"/>
            </a:xfrm>
            <a:custGeom>
              <a:avLst/>
              <a:gdLst>
                <a:gd name="T0" fmla="*/ 145 w 172"/>
                <a:gd name="T1" fmla="*/ 201 h 241"/>
                <a:gd name="T2" fmla="*/ 141 w 172"/>
                <a:gd name="T3" fmla="*/ 196 h 241"/>
                <a:gd name="T4" fmla="*/ 86 w 172"/>
                <a:gd name="T5" fmla="*/ 193 h 241"/>
                <a:gd name="T6" fmla="*/ 89 w 172"/>
                <a:gd name="T7" fmla="*/ 187 h 241"/>
                <a:gd name="T8" fmla="*/ 95 w 172"/>
                <a:gd name="T9" fmla="*/ 184 h 241"/>
                <a:gd name="T10" fmla="*/ 110 w 172"/>
                <a:gd name="T11" fmla="*/ 176 h 241"/>
                <a:gd name="T12" fmla="*/ 117 w 172"/>
                <a:gd name="T13" fmla="*/ 183 h 241"/>
                <a:gd name="T14" fmla="*/ 115 w 172"/>
                <a:gd name="T15" fmla="*/ 171 h 241"/>
                <a:gd name="T16" fmla="*/ 100 w 172"/>
                <a:gd name="T17" fmla="*/ 189 h 241"/>
                <a:gd name="T18" fmla="*/ 95 w 172"/>
                <a:gd name="T19" fmla="*/ 166 h 241"/>
                <a:gd name="T20" fmla="*/ 97 w 172"/>
                <a:gd name="T21" fmla="*/ 155 h 241"/>
                <a:gd name="T22" fmla="*/ 97 w 172"/>
                <a:gd name="T23" fmla="*/ 151 h 241"/>
                <a:gd name="T24" fmla="*/ 92 w 172"/>
                <a:gd name="T25" fmla="*/ 149 h 241"/>
                <a:gd name="T26" fmla="*/ 25 w 172"/>
                <a:gd name="T27" fmla="*/ 13 h 241"/>
                <a:gd name="T28" fmla="*/ 33 w 172"/>
                <a:gd name="T29" fmla="*/ 11 h 241"/>
                <a:gd name="T30" fmla="*/ 44 w 172"/>
                <a:gd name="T31" fmla="*/ 23 h 241"/>
                <a:gd name="T32" fmla="*/ 59 w 172"/>
                <a:gd name="T33" fmla="*/ 17 h 241"/>
                <a:gd name="T34" fmla="*/ 66 w 172"/>
                <a:gd name="T35" fmla="*/ 37 h 241"/>
                <a:gd name="T36" fmla="*/ 101 w 172"/>
                <a:gd name="T37" fmla="*/ 61 h 241"/>
                <a:gd name="T38" fmla="*/ 136 w 172"/>
                <a:gd name="T39" fmla="*/ 61 h 241"/>
                <a:gd name="T40" fmla="*/ 164 w 172"/>
                <a:gd name="T41" fmla="*/ 69 h 241"/>
                <a:gd name="T42" fmla="*/ 152 w 172"/>
                <a:gd name="T43" fmla="*/ 88 h 241"/>
                <a:gd name="T44" fmla="*/ 136 w 172"/>
                <a:gd name="T45" fmla="*/ 103 h 241"/>
                <a:gd name="T46" fmla="*/ 117 w 172"/>
                <a:gd name="T47" fmla="*/ 119 h 241"/>
                <a:gd name="T48" fmla="*/ 125 w 172"/>
                <a:gd name="T49" fmla="*/ 145 h 241"/>
                <a:gd name="T50" fmla="*/ 137 w 172"/>
                <a:gd name="T51" fmla="*/ 150 h 241"/>
                <a:gd name="T52" fmla="*/ 148 w 172"/>
                <a:gd name="T53" fmla="*/ 122 h 241"/>
                <a:gd name="T54" fmla="*/ 161 w 172"/>
                <a:gd name="T55" fmla="*/ 142 h 241"/>
                <a:gd name="T56" fmla="*/ 170 w 172"/>
                <a:gd name="T57" fmla="*/ 193 h 241"/>
                <a:gd name="T58" fmla="*/ 157 w 172"/>
                <a:gd name="T59" fmla="*/ 213 h 241"/>
                <a:gd name="T60" fmla="*/ 158 w 172"/>
                <a:gd name="T61" fmla="*/ 237 h 241"/>
                <a:gd name="T62" fmla="*/ 149 w 172"/>
                <a:gd name="T63" fmla="*/ 204 h 241"/>
                <a:gd name="T64" fmla="*/ 144 w 172"/>
                <a:gd name="T65" fmla="*/ 199 h 241"/>
                <a:gd name="T66" fmla="*/ 141 w 172"/>
                <a:gd name="T67" fmla="*/ 177 h 241"/>
                <a:gd name="T68" fmla="*/ 128 w 172"/>
                <a:gd name="T69" fmla="*/ 159 h 241"/>
                <a:gd name="T70" fmla="*/ 121 w 172"/>
                <a:gd name="T71" fmla="*/ 162 h 241"/>
                <a:gd name="T72" fmla="*/ 112 w 172"/>
                <a:gd name="T73" fmla="*/ 164 h 241"/>
                <a:gd name="T74" fmla="*/ 97 w 172"/>
                <a:gd name="T75" fmla="*/ 143 h 241"/>
                <a:gd name="T76" fmla="*/ 96 w 172"/>
                <a:gd name="T77" fmla="*/ 126 h 241"/>
                <a:gd name="T78" fmla="*/ 91 w 172"/>
                <a:gd name="T79" fmla="*/ 136 h 241"/>
                <a:gd name="T80" fmla="*/ 92 w 172"/>
                <a:gd name="T81" fmla="*/ 154 h 241"/>
                <a:gd name="T82" fmla="*/ 91 w 172"/>
                <a:gd name="T83" fmla="*/ 169 h 241"/>
                <a:gd name="T84" fmla="*/ 88 w 172"/>
                <a:gd name="T85" fmla="*/ 186 h 241"/>
                <a:gd name="T86" fmla="*/ 79 w 172"/>
                <a:gd name="T87" fmla="*/ 197 h 241"/>
                <a:gd name="T88" fmla="*/ 79 w 172"/>
                <a:gd name="T89" fmla="*/ 185 h 241"/>
                <a:gd name="T90" fmla="*/ 74 w 172"/>
                <a:gd name="T91" fmla="*/ 187 h 241"/>
                <a:gd name="T92" fmla="*/ 69 w 172"/>
                <a:gd name="T93" fmla="*/ 175 h 241"/>
                <a:gd name="T94" fmla="*/ 66 w 172"/>
                <a:gd name="T95" fmla="*/ 196 h 241"/>
                <a:gd name="T96" fmla="*/ 57 w 172"/>
                <a:gd name="T97" fmla="*/ 195 h 241"/>
                <a:gd name="T98" fmla="*/ 58 w 172"/>
                <a:gd name="T99" fmla="*/ 187 h 241"/>
                <a:gd name="T100" fmla="*/ 55 w 172"/>
                <a:gd name="T101" fmla="*/ 194 h 241"/>
                <a:gd name="T102" fmla="*/ 46 w 172"/>
                <a:gd name="T103" fmla="*/ 197 h 241"/>
                <a:gd name="T104" fmla="*/ 39 w 172"/>
                <a:gd name="T105" fmla="*/ 182 h 241"/>
                <a:gd name="T106" fmla="*/ 33 w 172"/>
                <a:gd name="T107" fmla="*/ 154 h 241"/>
                <a:gd name="T108" fmla="*/ 27 w 172"/>
                <a:gd name="T109" fmla="*/ 129 h 241"/>
                <a:gd name="T110" fmla="*/ 26 w 172"/>
                <a:gd name="T111" fmla="*/ 110 h 241"/>
                <a:gd name="T112" fmla="*/ 17 w 172"/>
                <a:gd name="T113" fmla="*/ 95 h 241"/>
                <a:gd name="T114" fmla="*/ 8 w 172"/>
                <a:gd name="T115" fmla="*/ 72 h 241"/>
                <a:gd name="T116" fmla="*/ 29 w 172"/>
                <a:gd name="T117" fmla="*/ 60 h 241"/>
                <a:gd name="T118" fmla="*/ 27 w 172"/>
                <a:gd name="T119" fmla="*/ 46 h 241"/>
                <a:gd name="T120" fmla="*/ 2 w 172"/>
                <a:gd name="T121" fmla="*/ 33 h 241"/>
                <a:gd name="T122" fmla="*/ 16 w 172"/>
                <a:gd name="T123" fmla="*/ 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2" h="241">
                  <a:moveTo>
                    <a:pt x="146" y="201"/>
                  </a:moveTo>
                  <a:lnTo>
                    <a:pt x="147" y="204"/>
                  </a:lnTo>
                  <a:lnTo>
                    <a:pt x="147" y="205"/>
                  </a:lnTo>
                  <a:lnTo>
                    <a:pt x="147" y="206"/>
                  </a:lnTo>
                  <a:lnTo>
                    <a:pt x="147" y="208"/>
                  </a:lnTo>
                  <a:lnTo>
                    <a:pt x="147" y="209"/>
                  </a:lnTo>
                  <a:lnTo>
                    <a:pt x="146" y="210"/>
                  </a:lnTo>
                  <a:lnTo>
                    <a:pt x="145" y="210"/>
                  </a:lnTo>
                  <a:lnTo>
                    <a:pt x="144" y="210"/>
                  </a:lnTo>
                  <a:lnTo>
                    <a:pt x="144" y="211"/>
                  </a:lnTo>
                  <a:lnTo>
                    <a:pt x="143" y="210"/>
                  </a:lnTo>
                  <a:lnTo>
                    <a:pt x="143" y="209"/>
                  </a:lnTo>
                  <a:lnTo>
                    <a:pt x="144" y="208"/>
                  </a:lnTo>
                  <a:lnTo>
                    <a:pt x="144" y="206"/>
                  </a:lnTo>
                  <a:lnTo>
                    <a:pt x="143" y="205"/>
                  </a:lnTo>
                  <a:lnTo>
                    <a:pt x="143" y="202"/>
                  </a:lnTo>
                  <a:lnTo>
                    <a:pt x="143" y="201"/>
                  </a:lnTo>
                  <a:lnTo>
                    <a:pt x="143" y="200"/>
                  </a:lnTo>
                  <a:lnTo>
                    <a:pt x="144" y="200"/>
                  </a:lnTo>
                  <a:lnTo>
                    <a:pt x="145" y="201"/>
                  </a:lnTo>
                  <a:lnTo>
                    <a:pt x="144" y="201"/>
                  </a:lnTo>
                  <a:lnTo>
                    <a:pt x="144" y="202"/>
                  </a:lnTo>
                  <a:lnTo>
                    <a:pt x="145" y="202"/>
                  </a:lnTo>
                  <a:lnTo>
                    <a:pt x="145" y="201"/>
                  </a:lnTo>
                  <a:lnTo>
                    <a:pt x="145" y="200"/>
                  </a:lnTo>
                  <a:lnTo>
                    <a:pt x="145" y="199"/>
                  </a:lnTo>
                  <a:lnTo>
                    <a:pt x="146" y="199"/>
                  </a:lnTo>
                  <a:lnTo>
                    <a:pt x="146" y="200"/>
                  </a:lnTo>
                  <a:lnTo>
                    <a:pt x="146" y="201"/>
                  </a:lnTo>
                  <a:close/>
                  <a:moveTo>
                    <a:pt x="42" y="200"/>
                  </a:moveTo>
                  <a:lnTo>
                    <a:pt x="41" y="201"/>
                  </a:lnTo>
                  <a:lnTo>
                    <a:pt x="40" y="200"/>
                  </a:lnTo>
                  <a:lnTo>
                    <a:pt x="39" y="199"/>
                  </a:lnTo>
                  <a:lnTo>
                    <a:pt x="39" y="197"/>
                  </a:lnTo>
                  <a:lnTo>
                    <a:pt x="39" y="196"/>
                  </a:lnTo>
                  <a:lnTo>
                    <a:pt x="39" y="195"/>
                  </a:lnTo>
                  <a:lnTo>
                    <a:pt x="39" y="194"/>
                  </a:lnTo>
                  <a:lnTo>
                    <a:pt x="39" y="193"/>
                  </a:lnTo>
                  <a:lnTo>
                    <a:pt x="39" y="194"/>
                  </a:lnTo>
                  <a:lnTo>
                    <a:pt x="40" y="196"/>
                  </a:lnTo>
                  <a:lnTo>
                    <a:pt x="40" y="197"/>
                  </a:lnTo>
                  <a:lnTo>
                    <a:pt x="41" y="199"/>
                  </a:lnTo>
                  <a:lnTo>
                    <a:pt x="42" y="199"/>
                  </a:lnTo>
                  <a:lnTo>
                    <a:pt x="42" y="200"/>
                  </a:lnTo>
                  <a:close/>
                  <a:moveTo>
                    <a:pt x="143" y="201"/>
                  </a:moveTo>
                  <a:lnTo>
                    <a:pt x="141" y="201"/>
                  </a:lnTo>
                  <a:lnTo>
                    <a:pt x="141" y="200"/>
                  </a:lnTo>
                  <a:lnTo>
                    <a:pt x="141" y="196"/>
                  </a:lnTo>
                  <a:lnTo>
                    <a:pt x="141" y="195"/>
                  </a:lnTo>
                  <a:lnTo>
                    <a:pt x="141" y="194"/>
                  </a:lnTo>
                  <a:lnTo>
                    <a:pt x="143" y="193"/>
                  </a:lnTo>
                  <a:lnTo>
                    <a:pt x="144" y="193"/>
                  </a:lnTo>
                  <a:lnTo>
                    <a:pt x="144" y="194"/>
                  </a:lnTo>
                  <a:lnTo>
                    <a:pt x="144" y="195"/>
                  </a:lnTo>
                  <a:lnTo>
                    <a:pt x="143" y="196"/>
                  </a:lnTo>
                  <a:lnTo>
                    <a:pt x="143" y="199"/>
                  </a:lnTo>
                  <a:lnTo>
                    <a:pt x="143" y="201"/>
                  </a:lnTo>
                  <a:close/>
                  <a:moveTo>
                    <a:pt x="95" y="192"/>
                  </a:moveTo>
                  <a:lnTo>
                    <a:pt x="95" y="193"/>
                  </a:lnTo>
                  <a:lnTo>
                    <a:pt x="94" y="194"/>
                  </a:lnTo>
                  <a:lnTo>
                    <a:pt x="94" y="195"/>
                  </a:lnTo>
                  <a:lnTo>
                    <a:pt x="93" y="195"/>
                  </a:lnTo>
                  <a:lnTo>
                    <a:pt x="93" y="194"/>
                  </a:lnTo>
                  <a:lnTo>
                    <a:pt x="93" y="193"/>
                  </a:lnTo>
                  <a:lnTo>
                    <a:pt x="93" y="192"/>
                  </a:lnTo>
                  <a:lnTo>
                    <a:pt x="96" y="191"/>
                  </a:lnTo>
                  <a:lnTo>
                    <a:pt x="96" y="192"/>
                  </a:lnTo>
                  <a:lnTo>
                    <a:pt x="95" y="192"/>
                  </a:lnTo>
                  <a:close/>
                  <a:moveTo>
                    <a:pt x="86" y="196"/>
                  </a:moveTo>
                  <a:lnTo>
                    <a:pt x="85" y="196"/>
                  </a:lnTo>
                  <a:lnTo>
                    <a:pt x="85" y="194"/>
                  </a:lnTo>
                  <a:lnTo>
                    <a:pt x="86" y="193"/>
                  </a:lnTo>
                  <a:lnTo>
                    <a:pt x="86" y="192"/>
                  </a:lnTo>
                  <a:lnTo>
                    <a:pt x="87" y="191"/>
                  </a:lnTo>
                  <a:lnTo>
                    <a:pt x="87" y="189"/>
                  </a:lnTo>
                  <a:lnTo>
                    <a:pt x="88" y="189"/>
                  </a:lnTo>
                  <a:lnTo>
                    <a:pt x="88" y="191"/>
                  </a:lnTo>
                  <a:lnTo>
                    <a:pt x="87" y="192"/>
                  </a:lnTo>
                  <a:lnTo>
                    <a:pt x="86" y="195"/>
                  </a:lnTo>
                  <a:lnTo>
                    <a:pt x="86" y="196"/>
                  </a:lnTo>
                  <a:close/>
                  <a:moveTo>
                    <a:pt x="86" y="191"/>
                  </a:moveTo>
                  <a:lnTo>
                    <a:pt x="86" y="189"/>
                  </a:lnTo>
                  <a:lnTo>
                    <a:pt x="87" y="188"/>
                  </a:lnTo>
                  <a:lnTo>
                    <a:pt x="88" y="187"/>
                  </a:lnTo>
                  <a:lnTo>
                    <a:pt x="88" y="188"/>
                  </a:lnTo>
                  <a:lnTo>
                    <a:pt x="87" y="189"/>
                  </a:lnTo>
                  <a:lnTo>
                    <a:pt x="86" y="191"/>
                  </a:lnTo>
                  <a:close/>
                  <a:moveTo>
                    <a:pt x="89" y="193"/>
                  </a:moveTo>
                  <a:lnTo>
                    <a:pt x="89" y="194"/>
                  </a:lnTo>
                  <a:lnTo>
                    <a:pt x="88" y="193"/>
                  </a:lnTo>
                  <a:lnTo>
                    <a:pt x="88" y="192"/>
                  </a:lnTo>
                  <a:lnTo>
                    <a:pt x="88" y="191"/>
                  </a:lnTo>
                  <a:lnTo>
                    <a:pt x="89" y="191"/>
                  </a:lnTo>
                  <a:lnTo>
                    <a:pt x="89" y="189"/>
                  </a:lnTo>
                  <a:lnTo>
                    <a:pt x="89" y="188"/>
                  </a:lnTo>
                  <a:lnTo>
                    <a:pt x="89" y="187"/>
                  </a:lnTo>
                  <a:lnTo>
                    <a:pt x="89" y="188"/>
                  </a:lnTo>
                  <a:lnTo>
                    <a:pt x="92" y="189"/>
                  </a:lnTo>
                  <a:lnTo>
                    <a:pt x="92" y="191"/>
                  </a:lnTo>
                  <a:lnTo>
                    <a:pt x="92" y="192"/>
                  </a:lnTo>
                  <a:lnTo>
                    <a:pt x="91" y="193"/>
                  </a:lnTo>
                  <a:lnTo>
                    <a:pt x="89" y="193"/>
                  </a:lnTo>
                  <a:close/>
                  <a:moveTo>
                    <a:pt x="96" y="183"/>
                  </a:moveTo>
                  <a:lnTo>
                    <a:pt x="96" y="186"/>
                  </a:lnTo>
                  <a:lnTo>
                    <a:pt x="96" y="185"/>
                  </a:lnTo>
                  <a:lnTo>
                    <a:pt x="95" y="185"/>
                  </a:lnTo>
                  <a:lnTo>
                    <a:pt x="95" y="186"/>
                  </a:lnTo>
                  <a:lnTo>
                    <a:pt x="95" y="187"/>
                  </a:lnTo>
                  <a:lnTo>
                    <a:pt x="94" y="188"/>
                  </a:lnTo>
                  <a:lnTo>
                    <a:pt x="94" y="189"/>
                  </a:lnTo>
                  <a:lnTo>
                    <a:pt x="93" y="189"/>
                  </a:lnTo>
                  <a:lnTo>
                    <a:pt x="93" y="188"/>
                  </a:lnTo>
                  <a:lnTo>
                    <a:pt x="94" y="187"/>
                  </a:lnTo>
                  <a:lnTo>
                    <a:pt x="92" y="188"/>
                  </a:lnTo>
                  <a:lnTo>
                    <a:pt x="92" y="187"/>
                  </a:lnTo>
                  <a:lnTo>
                    <a:pt x="92" y="186"/>
                  </a:lnTo>
                  <a:lnTo>
                    <a:pt x="93" y="186"/>
                  </a:lnTo>
                  <a:lnTo>
                    <a:pt x="94" y="185"/>
                  </a:lnTo>
                  <a:lnTo>
                    <a:pt x="94" y="184"/>
                  </a:lnTo>
                  <a:lnTo>
                    <a:pt x="95" y="184"/>
                  </a:lnTo>
                  <a:lnTo>
                    <a:pt x="96" y="183"/>
                  </a:lnTo>
                  <a:close/>
                  <a:moveTo>
                    <a:pt x="109" y="182"/>
                  </a:moveTo>
                  <a:lnTo>
                    <a:pt x="109" y="184"/>
                  </a:lnTo>
                  <a:lnTo>
                    <a:pt x="109" y="185"/>
                  </a:lnTo>
                  <a:lnTo>
                    <a:pt x="108" y="184"/>
                  </a:lnTo>
                  <a:lnTo>
                    <a:pt x="108" y="183"/>
                  </a:lnTo>
                  <a:lnTo>
                    <a:pt x="108" y="182"/>
                  </a:lnTo>
                  <a:lnTo>
                    <a:pt x="109" y="182"/>
                  </a:lnTo>
                  <a:close/>
                  <a:moveTo>
                    <a:pt x="110" y="182"/>
                  </a:moveTo>
                  <a:lnTo>
                    <a:pt x="110" y="183"/>
                  </a:lnTo>
                  <a:lnTo>
                    <a:pt x="110" y="180"/>
                  </a:lnTo>
                  <a:lnTo>
                    <a:pt x="110" y="179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11" y="182"/>
                  </a:lnTo>
                  <a:lnTo>
                    <a:pt x="110" y="182"/>
                  </a:lnTo>
                  <a:close/>
                  <a:moveTo>
                    <a:pt x="111" y="178"/>
                  </a:moveTo>
                  <a:lnTo>
                    <a:pt x="109" y="180"/>
                  </a:lnTo>
                  <a:lnTo>
                    <a:pt x="109" y="179"/>
                  </a:lnTo>
                  <a:lnTo>
                    <a:pt x="109" y="178"/>
                  </a:lnTo>
                  <a:lnTo>
                    <a:pt x="110" y="177"/>
                  </a:lnTo>
                  <a:lnTo>
                    <a:pt x="110" y="176"/>
                  </a:lnTo>
                  <a:lnTo>
                    <a:pt x="110" y="175"/>
                  </a:lnTo>
                  <a:lnTo>
                    <a:pt x="110" y="176"/>
                  </a:lnTo>
                  <a:lnTo>
                    <a:pt x="111" y="176"/>
                  </a:lnTo>
                  <a:lnTo>
                    <a:pt x="111" y="177"/>
                  </a:lnTo>
                  <a:lnTo>
                    <a:pt x="111" y="178"/>
                  </a:lnTo>
                  <a:close/>
                  <a:moveTo>
                    <a:pt x="114" y="186"/>
                  </a:moveTo>
                  <a:lnTo>
                    <a:pt x="113" y="186"/>
                  </a:lnTo>
                  <a:lnTo>
                    <a:pt x="112" y="186"/>
                  </a:lnTo>
                  <a:lnTo>
                    <a:pt x="111" y="186"/>
                  </a:lnTo>
                  <a:lnTo>
                    <a:pt x="111" y="185"/>
                  </a:lnTo>
                  <a:lnTo>
                    <a:pt x="112" y="184"/>
                  </a:lnTo>
                  <a:lnTo>
                    <a:pt x="113" y="183"/>
                  </a:lnTo>
                  <a:lnTo>
                    <a:pt x="113" y="182"/>
                  </a:lnTo>
                  <a:lnTo>
                    <a:pt x="113" y="180"/>
                  </a:lnTo>
                  <a:lnTo>
                    <a:pt x="113" y="177"/>
                  </a:lnTo>
                  <a:lnTo>
                    <a:pt x="113" y="174"/>
                  </a:lnTo>
                  <a:lnTo>
                    <a:pt x="114" y="174"/>
                  </a:lnTo>
                  <a:lnTo>
                    <a:pt x="115" y="175"/>
                  </a:lnTo>
                  <a:lnTo>
                    <a:pt x="117" y="175"/>
                  </a:lnTo>
                  <a:lnTo>
                    <a:pt x="117" y="176"/>
                  </a:lnTo>
                  <a:lnTo>
                    <a:pt x="118" y="177"/>
                  </a:lnTo>
                  <a:lnTo>
                    <a:pt x="118" y="178"/>
                  </a:lnTo>
                  <a:lnTo>
                    <a:pt x="118" y="179"/>
                  </a:lnTo>
                  <a:lnTo>
                    <a:pt x="118" y="180"/>
                  </a:lnTo>
                  <a:lnTo>
                    <a:pt x="117" y="182"/>
                  </a:lnTo>
                  <a:lnTo>
                    <a:pt x="117" y="183"/>
                  </a:lnTo>
                  <a:lnTo>
                    <a:pt x="117" y="184"/>
                  </a:lnTo>
                  <a:lnTo>
                    <a:pt x="115" y="185"/>
                  </a:lnTo>
                  <a:lnTo>
                    <a:pt x="114" y="185"/>
                  </a:lnTo>
                  <a:lnTo>
                    <a:pt x="114" y="186"/>
                  </a:lnTo>
                  <a:close/>
                  <a:moveTo>
                    <a:pt x="97" y="172"/>
                  </a:moveTo>
                  <a:lnTo>
                    <a:pt x="97" y="174"/>
                  </a:lnTo>
                  <a:lnTo>
                    <a:pt x="98" y="175"/>
                  </a:lnTo>
                  <a:lnTo>
                    <a:pt x="98" y="176"/>
                  </a:lnTo>
                  <a:lnTo>
                    <a:pt x="97" y="175"/>
                  </a:lnTo>
                  <a:lnTo>
                    <a:pt x="97" y="177"/>
                  </a:lnTo>
                  <a:lnTo>
                    <a:pt x="97" y="176"/>
                  </a:lnTo>
                  <a:lnTo>
                    <a:pt x="97" y="175"/>
                  </a:lnTo>
                  <a:lnTo>
                    <a:pt x="97" y="174"/>
                  </a:lnTo>
                  <a:lnTo>
                    <a:pt x="96" y="172"/>
                  </a:lnTo>
                  <a:lnTo>
                    <a:pt x="96" y="171"/>
                  </a:lnTo>
                  <a:lnTo>
                    <a:pt x="97" y="172"/>
                  </a:lnTo>
                  <a:close/>
                  <a:moveTo>
                    <a:pt x="97" y="172"/>
                  </a:moveTo>
                  <a:lnTo>
                    <a:pt x="97" y="170"/>
                  </a:lnTo>
                  <a:lnTo>
                    <a:pt x="98" y="170"/>
                  </a:lnTo>
                  <a:lnTo>
                    <a:pt x="98" y="171"/>
                  </a:lnTo>
                  <a:lnTo>
                    <a:pt x="98" y="172"/>
                  </a:lnTo>
                  <a:lnTo>
                    <a:pt x="97" y="172"/>
                  </a:lnTo>
                  <a:close/>
                  <a:moveTo>
                    <a:pt x="117" y="171"/>
                  </a:moveTo>
                  <a:lnTo>
                    <a:pt x="115" y="171"/>
                  </a:lnTo>
                  <a:lnTo>
                    <a:pt x="115" y="170"/>
                  </a:lnTo>
                  <a:lnTo>
                    <a:pt x="117" y="169"/>
                  </a:lnTo>
                  <a:lnTo>
                    <a:pt x="118" y="169"/>
                  </a:lnTo>
                  <a:lnTo>
                    <a:pt x="119" y="170"/>
                  </a:lnTo>
                  <a:lnTo>
                    <a:pt x="118" y="170"/>
                  </a:lnTo>
                  <a:lnTo>
                    <a:pt x="118" y="171"/>
                  </a:lnTo>
                  <a:lnTo>
                    <a:pt x="117" y="171"/>
                  </a:lnTo>
                  <a:close/>
                  <a:moveTo>
                    <a:pt x="131" y="174"/>
                  </a:moveTo>
                  <a:lnTo>
                    <a:pt x="130" y="174"/>
                  </a:lnTo>
                  <a:lnTo>
                    <a:pt x="129" y="172"/>
                  </a:lnTo>
                  <a:lnTo>
                    <a:pt x="128" y="171"/>
                  </a:lnTo>
                  <a:lnTo>
                    <a:pt x="127" y="170"/>
                  </a:lnTo>
                  <a:lnTo>
                    <a:pt x="127" y="169"/>
                  </a:lnTo>
                  <a:lnTo>
                    <a:pt x="128" y="167"/>
                  </a:lnTo>
                  <a:lnTo>
                    <a:pt x="128" y="166"/>
                  </a:lnTo>
                  <a:lnTo>
                    <a:pt x="131" y="170"/>
                  </a:lnTo>
                  <a:lnTo>
                    <a:pt x="131" y="172"/>
                  </a:lnTo>
                  <a:lnTo>
                    <a:pt x="131" y="174"/>
                  </a:lnTo>
                  <a:close/>
                  <a:moveTo>
                    <a:pt x="104" y="184"/>
                  </a:moveTo>
                  <a:lnTo>
                    <a:pt x="102" y="186"/>
                  </a:lnTo>
                  <a:lnTo>
                    <a:pt x="102" y="187"/>
                  </a:lnTo>
                  <a:lnTo>
                    <a:pt x="102" y="186"/>
                  </a:lnTo>
                  <a:lnTo>
                    <a:pt x="101" y="187"/>
                  </a:lnTo>
                  <a:lnTo>
                    <a:pt x="100" y="189"/>
                  </a:lnTo>
                  <a:lnTo>
                    <a:pt x="98" y="189"/>
                  </a:lnTo>
                  <a:lnTo>
                    <a:pt x="97" y="189"/>
                  </a:lnTo>
                  <a:lnTo>
                    <a:pt x="97" y="188"/>
                  </a:lnTo>
                  <a:lnTo>
                    <a:pt x="98" y="187"/>
                  </a:lnTo>
                  <a:lnTo>
                    <a:pt x="98" y="186"/>
                  </a:lnTo>
                  <a:lnTo>
                    <a:pt x="97" y="188"/>
                  </a:lnTo>
                  <a:lnTo>
                    <a:pt x="96" y="188"/>
                  </a:lnTo>
                  <a:lnTo>
                    <a:pt x="96" y="187"/>
                  </a:lnTo>
                  <a:lnTo>
                    <a:pt x="96" y="186"/>
                  </a:lnTo>
                  <a:lnTo>
                    <a:pt x="97" y="185"/>
                  </a:lnTo>
                  <a:lnTo>
                    <a:pt x="96" y="184"/>
                  </a:lnTo>
                  <a:lnTo>
                    <a:pt x="97" y="183"/>
                  </a:lnTo>
                  <a:lnTo>
                    <a:pt x="98" y="179"/>
                  </a:lnTo>
                  <a:lnTo>
                    <a:pt x="98" y="178"/>
                  </a:lnTo>
                  <a:lnTo>
                    <a:pt x="98" y="177"/>
                  </a:lnTo>
                  <a:lnTo>
                    <a:pt x="98" y="175"/>
                  </a:lnTo>
                  <a:lnTo>
                    <a:pt x="100" y="175"/>
                  </a:lnTo>
                  <a:lnTo>
                    <a:pt x="98" y="174"/>
                  </a:lnTo>
                  <a:lnTo>
                    <a:pt x="98" y="172"/>
                  </a:lnTo>
                  <a:lnTo>
                    <a:pt x="98" y="171"/>
                  </a:lnTo>
                  <a:lnTo>
                    <a:pt x="98" y="169"/>
                  </a:lnTo>
                  <a:lnTo>
                    <a:pt x="97" y="168"/>
                  </a:lnTo>
                  <a:lnTo>
                    <a:pt x="97" y="167"/>
                  </a:lnTo>
                  <a:lnTo>
                    <a:pt x="95" y="166"/>
                  </a:lnTo>
                  <a:lnTo>
                    <a:pt x="94" y="166"/>
                  </a:lnTo>
                  <a:lnTo>
                    <a:pt x="94" y="163"/>
                  </a:lnTo>
                  <a:lnTo>
                    <a:pt x="94" y="162"/>
                  </a:lnTo>
                  <a:lnTo>
                    <a:pt x="95" y="159"/>
                  </a:lnTo>
                  <a:lnTo>
                    <a:pt x="96" y="159"/>
                  </a:lnTo>
                  <a:lnTo>
                    <a:pt x="96" y="158"/>
                  </a:lnTo>
                  <a:lnTo>
                    <a:pt x="97" y="158"/>
                  </a:lnTo>
                  <a:lnTo>
                    <a:pt x="98" y="159"/>
                  </a:lnTo>
                  <a:lnTo>
                    <a:pt x="98" y="160"/>
                  </a:lnTo>
                  <a:lnTo>
                    <a:pt x="98" y="161"/>
                  </a:lnTo>
                  <a:lnTo>
                    <a:pt x="100" y="163"/>
                  </a:lnTo>
                  <a:lnTo>
                    <a:pt x="101" y="163"/>
                  </a:lnTo>
                  <a:lnTo>
                    <a:pt x="101" y="164"/>
                  </a:lnTo>
                  <a:lnTo>
                    <a:pt x="102" y="166"/>
                  </a:lnTo>
                  <a:lnTo>
                    <a:pt x="102" y="168"/>
                  </a:lnTo>
                  <a:lnTo>
                    <a:pt x="102" y="169"/>
                  </a:lnTo>
                  <a:lnTo>
                    <a:pt x="103" y="170"/>
                  </a:lnTo>
                  <a:lnTo>
                    <a:pt x="104" y="171"/>
                  </a:lnTo>
                  <a:lnTo>
                    <a:pt x="105" y="172"/>
                  </a:lnTo>
                  <a:lnTo>
                    <a:pt x="104" y="176"/>
                  </a:lnTo>
                  <a:lnTo>
                    <a:pt x="104" y="183"/>
                  </a:lnTo>
                  <a:lnTo>
                    <a:pt x="104" y="184"/>
                  </a:lnTo>
                  <a:close/>
                  <a:moveTo>
                    <a:pt x="96" y="154"/>
                  </a:moveTo>
                  <a:lnTo>
                    <a:pt x="97" y="155"/>
                  </a:lnTo>
                  <a:lnTo>
                    <a:pt x="98" y="157"/>
                  </a:lnTo>
                  <a:lnTo>
                    <a:pt x="98" y="158"/>
                  </a:lnTo>
                  <a:lnTo>
                    <a:pt x="97" y="157"/>
                  </a:lnTo>
                  <a:lnTo>
                    <a:pt x="95" y="157"/>
                  </a:lnTo>
                  <a:lnTo>
                    <a:pt x="94" y="158"/>
                  </a:lnTo>
                  <a:lnTo>
                    <a:pt x="93" y="159"/>
                  </a:lnTo>
                  <a:lnTo>
                    <a:pt x="93" y="160"/>
                  </a:lnTo>
                  <a:lnTo>
                    <a:pt x="94" y="160"/>
                  </a:lnTo>
                  <a:lnTo>
                    <a:pt x="93" y="161"/>
                  </a:lnTo>
                  <a:lnTo>
                    <a:pt x="93" y="160"/>
                  </a:lnTo>
                  <a:lnTo>
                    <a:pt x="92" y="160"/>
                  </a:lnTo>
                  <a:lnTo>
                    <a:pt x="92" y="159"/>
                  </a:lnTo>
                  <a:lnTo>
                    <a:pt x="91" y="159"/>
                  </a:lnTo>
                  <a:lnTo>
                    <a:pt x="91" y="158"/>
                  </a:lnTo>
                  <a:lnTo>
                    <a:pt x="91" y="157"/>
                  </a:lnTo>
                  <a:lnTo>
                    <a:pt x="91" y="155"/>
                  </a:lnTo>
                  <a:lnTo>
                    <a:pt x="92" y="154"/>
                  </a:lnTo>
                  <a:lnTo>
                    <a:pt x="93" y="154"/>
                  </a:lnTo>
                  <a:lnTo>
                    <a:pt x="94" y="154"/>
                  </a:lnTo>
                  <a:lnTo>
                    <a:pt x="95" y="154"/>
                  </a:lnTo>
                  <a:lnTo>
                    <a:pt x="96" y="154"/>
                  </a:lnTo>
                  <a:close/>
                  <a:moveTo>
                    <a:pt x="97" y="150"/>
                  </a:moveTo>
                  <a:lnTo>
                    <a:pt x="98" y="151"/>
                  </a:lnTo>
                  <a:lnTo>
                    <a:pt x="97" y="151"/>
                  </a:lnTo>
                  <a:lnTo>
                    <a:pt x="97" y="152"/>
                  </a:lnTo>
                  <a:lnTo>
                    <a:pt x="98" y="152"/>
                  </a:lnTo>
                  <a:lnTo>
                    <a:pt x="98" y="153"/>
                  </a:lnTo>
                  <a:lnTo>
                    <a:pt x="97" y="152"/>
                  </a:lnTo>
                  <a:lnTo>
                    <a:pt x="96" y="152"/>
                  </a:lnTo>
                  <a:lnTo>
                    <a:pt x="96" y="151"/>
                  </a:lnTo>
                  <a:lnTo>
                    <a:pt x="95" y="151"/>
                  </a:lnTo>
                  <a:lnTo>
                    <a:pt x="94" y="151"/>
                  </a:lnTo>
                  <a:lnTo>
                    <a:pt x="93" y="151"/>
                  </a:lnTo>
                  <a:lnTo>
                    <a:pt x="93" y="150"/>
                  </a:lnTo>
                  <a:lnTo>
                    <a:pt x="93" y="149"/>
                  </a:lnTo>
                  <a:lnTo>
                    <a:pt x="94" y="147"/>
                  </a:lnTo>
                  <a:lnTo>
                    <a:pt x="95" y="147"/>
                  </a:lnTo>
                  <a:lnTo>
                    <a:pt x="96" y="149"/>
                  </a:lnTo>
                  <a:lnTo>
                    <a:pt x="97" y="150"/>
                  </a:lnTo>
                  <a:close/>
                  <a:moveTo>
                    <a:pt x="92" y="149"/>
                  </a:moveTo>
                  <a:lnTo>
                    <a:pt x="91" y="149"/>
                  </a:lnTo>
                  <a:lnTo>
                    <a:pt x="91" y="147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3" y="146"/>
                  </a:lnTo>
                  <a:lnTo>
                    <a:pt x="93" y="147"/>
                  </a:lnTo>
                  <a:lnTo>
                    <a:pt x="92" y="147"/>
                  </a:lnTo>
                  <a:lnTo>
                    <a:pt x="92" y="149"/>
                  </a:lnTo>
                  <a:close/>
                  <a:moveTo>
                    <a:pt x="94" y="135"/>
                  </a:moveTo>
                  <a:lnTo>
                    <a:pt x="95" y="136"/>
                  </a:lnTo>
                  <a:lnTo>
                    <a:pt x="95" y="137"/>
                  </a:lnTo>
                  <a:lnTo>
                    <a:pt x="94" y="136"/>
                  </a:lnTo>
                  <a:lnTo>
                    <a:pt x="93" y="136"/>
                  </a:lnTo>
                  <a:lnTo>
                    <a:pt x="92" y="136"/>
                  </a:lnTo>
                  <a:lnTo>
                    <a:pt x="91" y="136"/>
                  </a:lnTo>
                  <a:lnTo>
                    <a:pt x="89" y="135"/>
                  </a:lnTo>
                  <a:lnTo>
                    <a:pt x="89" y="134"/>
                  </a:lnTo>
                  <a:lnTo>
                    <a:pt x="91" y="134"/>
                  </a:lnTo>
                  <a:lnTo>
                    <a:pt x="92" y="134"/>
                  </a:lnTo>
                  <a:lnTo>
                    <a:pt x="94" y="135"/>
                  </a:lnTo>
                  <a:close/>
                  <a:moveTo>
                    <a:pt x="18" y="5"/>
                  </a:moveTo>
                  <a:lnTo>
                    <a:pt x="19" y="7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6" y="12"/>
                  </a:lnTo>
                  <a:lnTo>
                    <a:pt x="25" y="13"/>
                  </a:lnTo>
                  <a:lnTo>
                    <a:pt x="24" y="15"/>
                  </a:lnTo>
                  <a:lnTo>
                    <a:pt x="23" y="15"/>
                  </a:lnTo>
                  <a:lnTo>
                    <a:pt x="24" y="16"/>
                  </a:lnTo>
                  <a:lnTo>
                    <a:pt x="27" y="13"/>
                  </a:lnTo>
                  <a:lnTo>
                    <a:pt x="28" y="15"/>
                  </a:lnTo>
                  <a:lnTo>
                    <a:pt x="28" y="16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4" y="17"/>
                  </a:lnTo>
                  <a:lnTo>
                    <a:pt x="35" y="17"/>
                  </a:lnTo>
                  <a:lnTo>
                    <a:pt x="37" y="17"/>
                  </a:lnTo>
                  <a:lnTo>
                    <a:pt x="37" y="16"/>
                  </a:lnTo>
                  <a:lnTo>
                    <a:pt x="37" y="15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6" y="15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4" y="12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9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2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39" y="13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0" y="16"/>
                  </a:lnTo>
                  <a:lnTo>
                    <a:pt x="41" y="17"/>
                  </a:lnTo>
                  <a:lnTo>
                    <a:pt x="41" y="19"/>
                  </a:lnTo>
                  <a:lnTo>
                    <a:pt x="41" y="20"/>
                  </a:lnTo>
                  <a:lnTo>
                    <a:pt x="44" y="21"/>
                  </a:lnTo>
                  <a:lnTo>
                    <a:pt x="44" y="23"/>
                  </a:lnTo>
                  <a:lnTo>
                    <a:pt x="45" y="24"/>
                  </a:lnTo>
                  <a:lnTo>
                    <a:pt x="46" y="25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7" y="28"/>
                  </a:lnTo>
                  <a:lnTo>
                    <a:pt x="57" y="27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8" y="23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8" y="21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9" y="19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1" y="17"/>
                  </a:lnTo>
                  <a:lnTo>
                    <a:pt x="61" y="18"/>
                  </a:lnTo>
                  <a:lnTo>
                    <a:pt x="61" y="19"/>
                  </a:lnTo>
                  <a:lnTo>
                    <a:pt x="61" y="20"/>
                  </a:lnTo>
                  <a:lnTo>
                    <a:pt x="62" y="20"/>
                  </a:lnTo>
                  <a:lnTo>
                    <a:pt x="63" y="20"/>
                  </a:lnTo>
                  <a:lnTo>
                    <a:pt x="63" y="21"/>
                  </a:lnTo>
                  <a:lnTo>
                    <a:pt x="63" y="23"/>
                  </a:lnTo>
                  <a:lnTo>
                    <a:pt x="65" y="23"/>
                  </a:lnTo>
                  <a:lnTo>
                    <a:pt x="65" y="24"/>
                  </a:lnTo>
                  <a:lnTo>
                    <a:pt x="65" y="25"/>
                  </a:lnTo>
                  <a:lnTo>
                    <a:pt x="66" y="26"/>
                  </a:lnTo>
                  <a:lnTo>
                    <a:pt x="66" y="27"/>
                  </a:lnTo>
                  <a:lnTo>
                    <a:pt x="67" y="26"/>
                  </a:lnTo>
                  <a:lnTo>
                    <a:pt x="67" y="27"/>
                  </a:lnTo>
                  <a:lnTo>
                    <a:pt x="67" y="28"/>
                  </a:lnTo>
                  <a:lnTo>
                    <a:pt x="66" y="28"/>
                  </a:lnTo>
                  <a:lnTo>
                    <a:pt x="67" y="28"/>
                  </a:lnTo>
                  <a:lnTo>
                    <a:pt x="68" y="29"/>
                  </a:lnTo>
                  <a:lnTo>
                    <a:pt x="67" y="30"/>
                  </a:lnTo>
                  <a:lnTo>
                    <a:pt x="66" y="33"/>
                  </a:lnTo>
                  <a:lnTo>
                    <a:pt x="66" y="34"/>
                  </a:lnTo>
                  <a:lnTo>
                    <a:pt x="66" y="37"/>
                  </a:lnTo>
                  <a:lnTo>
                    <a:pt x="67" y="40"/>
                  </a:lnTo>
                  <a:lnTo>
                    <a:pt x="68" y="42"/>
                  </a:lnTo>
                  <a:lnTo>
                    <a:pt x="67" y="44"/>
                  </a:lnTo>
                  <a:lnTo>
                    <a:pt x="67" y="47"/>
                  </a:lnTo>
                  <a:lnTo>
                    <a:pt x="67" y="50"/>
                  </a:lnTo>
                  <a:lnTo>
                    <a:pt x="66" y="51"/>
                  </a:lnTo>
                  <a:lnTo>
                    <a:pt x="66" y="52"/>
                  </a:lnTo>
                  <a:lnTo>
                    <a:pt x="66" y="53"/>
                  </a:lnTo>
                  <a:lnTo>
                    <a:pt x="67" y="55"/>
                  </a:lnTo>
                  <a:lnTo>
                    <a:pt x="68" y="55"/>
                  </a:lnTo>
                  <a:lnTo>
                    <a:pt x="69" y="55"/>
                  </a:lnTo>
                  <a:lnTo>
                    <a:pt x="70" y="55"/>
                  </a:lnTo>
                  <a:lnTo>
                    <a:pt x="78" y="59"/>
                  </a:lnTo>
                  <a:lnTo>
                    <a:pt x="84" y="60"/>
                  </a:lnTo>
                  <a:lnTo>
                    <a:pt x="87" y="61"/>
                  </a:lnTo>
                  <a:lnTo>
                    <a:pt x="88" y="61"/>
                  </a:lnTo>
                  <a:lnTo>
                    <a:pt x="92" y="60"/>
                  </a:lnTo>
                  <a:lnTo>
                    <a:pt x="95" y="61"/>
                  </a:lnTo>
                  <a:lnTo>
                    <a:pt x="96" y="60"/>
                  </a:lnTo>
                  <a:lnTo>
                    <a:pt x="97" y="60"/>
                  </a:lnTo>
                  <a:lnTo>
                    <a:pt x="97" y="61"/>
                  </a:lnTo>
                  <a:lnTo>
                    <a:pt x="98" y="61"/>
                  </a:lnTo>
                  <a:lnTo>
                    <a:pt x="100" y="61"/>
                  </a:lnTo>
                  <a:lnTo>
                    <a:pt x="101" y="61"/>
                  </a:lnTo>
                  <a:lnTo>
                    <a:pt x="101" y="60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4" y="61"/>
                  </a:lnTo>
                  <a:lnTo>
                    <a:pt x="109" y="61"/>
                  </a:lnTo>
                  <a:lnTo>
                    <a:pt x="110" y="61"/>
                  </a:lnTo>
                  <a:lnTo>
                    <a:pt x="115" y="60"/>
                  </a:lnTo>
                  <a:lnTo>
                    <a:pt x="118" y="60"/>
                  </a:lnTo>
                  <a:lnTo>
                    <a:pt x="119" y="60"/>
                  </a:lnTo>
                  <a:lnTo>
                    <a:pt x="119" y="59"/>
                  </a:lnTo>
                  <a:lnTo>
                    <a:pt x="120" y="59"/>
                  </a:lnTo>
                  <a:lnTo>
                    <a:pt x="121" y="60"/>
                  </a:lnTo>
                  <a:lnTo>
                    <a:pt x="127" y="62"/>
                  </a:lnTo>
                  <a:lnTo>
                    <a:pt x="128" y="62"/>
                  </a:lnTo>
                  <a:lnTo>
                    <a:pt x="129" y="62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1" y="61"/>
                  </a:lnTo>
                  <a:lnTo>
                    <a:pt x="132" y="61"/>
                  </a:lnTo>
                  <a:lnTo>
                    <a:pt x="132" y="62"/>
                  </a:lnTo>
                  <a:lnTo>
                    <a:pt x="134" y="62"/>
                  </a:lnTo>
                  <a:lnTo>
                    <a:pt x="135" y="62"/>
                  </a:lnTo>
                  <a:lnTo>
                    <a:pt x="136" y="62"/>
                  </a:lnTo>
                  <a:lnTo>
                    <a:pt x="136" y="61"/>
                  </a:lnTo>
                  <a:lnTo>
                    <a:pt x="137" y="61"/>
                  </a:lnTo>
                  <a:lnTo>
                    <a:pt x="138" y="61"/>
                  </a:lnTo>
                  <a:lnTo>
                    <a:pt x="138" y="60"/>
                  </a:lnTo>
                  <a:lnTo>
                    <a:pt x="140" y="61"/>
                  </a:lnTo>
                  <a:lnTo>
                    <a:pt x="144" y="60"/>
                  </a:lnTo>
                  <a:lnTo>
                    <a:pt x="146" y="60"/>
                  </a:lnTo>
                  <a:lnTo>
                    <a:pt x="147" y="60"/>
                  </a:lnTo>
                  <a:lnTo>
                    <a:pt x="148" y="60"/>
                  </a:lnTo>
                  <a:lnTo>
                    <a:pt x="149" y="60"/>
                  </a:lnTo>
                  <a:lnTo>
                    <a:pt x="151" y="60"/>
                  </a:lnTo>
                  <a:lnTo>
                    <a:pt x="152" y="61"/>
                  </a:lnTo>
                  <a:lnTo>
                    <a:pt x="153" y="62"/>
                  </a:lnTo>
                  <a:lnTo>
                    <a:pt x="154" y="62"/>
                  </a:lnTo>
                  <a:lnTo>
                    <a:pt x="155" y="62"/>
                  </a:lnTo>
                  <a:lnTo>
                    <a:pt x="155" y="63"/>
                  </a:lnTo>
                  <a:lnTo>
                    <a:pt x="156" y="63"/>
                  </a:lnTo>
                  <a:lnTo>
                    <a:pt x="156" y="65"/>
                  </a:lnTo>
                  <a:lnTo>
                    <a:pt x="157" y="65"/>
                  </a:lnTo>
                  <a:lnTo>
                    <a:pt x="160" y="65"/>
                  </a:lnTo>
                  <a:lnTo>
                    <a:pt x="161" y="66"/>
                  </a:lnTo>
                  <a:lnTo>
                    <a:pt x="162" y="67"/>
                  </a:lnTo>
                  <a:lnTo>
                    <a:pt x="162" y="68"/>
                  </a:lnTo>
                  <a:lnTo>
                    <a:pt x="163" y="68"/>
                  </a:lnTo>
                  <a:lnTo>
                    <a:pt x="164" y="69"/>
                  </a:lnTo>
                  <a:lnTo>
                    <a:pt x="165" y="69"/>
                  </a:lnTo>
                  <a:lnTo>
                    <a:pt x="165" y="70"/>
                  </a:lnTo>
                  <a:lnTo>
                    <a:pt x="166" y="70"/>
                  </a:lnTo>
                  <a:lnTo>
                    <a:pt x="166" y="71"/>
                  </a:lnTo>
                  <a:lnTo>
                    <a:pt x="166" y="72"/>
                  </a:lnTo>
                  <a:lnTo>
                    <a:pt x="165" y="74"/>
                  </a:lnTo>
                  <a:lnTo>
                    <a:pt x="164" y="74"/>
                  </a:lnTo>
                  <a:lnTo>
                    <a:pt x="162" y="75"/>
                  </a:lnTo>
                  <a:lnTo>
                    <a:pt x="162" y="74"/>
                  </a:lnTo>
                  <a:lnTo>
                    <a:pt x="158" y="72"/>
                  </a:lnTo>
                  <a:lnTo>
                    <a:pt x="157" y="71"/>
                  </a:lnTo>
                  <a:lnTo>
                    <a:pt x="156" y="72"/>
                  </a:lnTo>
                  <a:lnTo>
                    <a:pt x="156" y="74"/>
                  </a:lnTo>
                  <a:lnTo>
                    <a:pt x="156" y="75"/>
                  </a:lnTo>
                  <a:lnTo>
                    <a:pt x="157" y="76"/>
                  </a:lnTo>
                  <a:lnTo>
                    <a:pt x="156" y="77"/>
                  </a:lnTo>
                  <a:lnTo>
                    <a:pt x="155" y="82"/>
                  </a:lnTo>
                  <a:lnTo>
                    <a:pt x="154" y="84"/>
                  </a:lnTo>
                  <a:lnTo>
                    <a:pt x="154" y="85"/>
                  </a:lnTo>
                  <a:lnTo>
                    <a:pt x="154" y="86"/>
                  </a:lnTo>
                  <a:lnTo>
                    <a:pt x="153" y="86"/>
                  </a:lnTo>
                  <a:lnTo>
                    <a:pt x="153" y="87"/>
                  </a:lnTo>
                  <a:lnTo>
                    <a:pt x="152" y="87"/>
                  </a:lnTo>
                  <a:lnTo>
                    <a:pt x="152" y="88"/>
                  </a:lnTo>
                  <a:lnTo>
                    <a:pt x="152" y="91"/>
                  </a:lnTo>
                  <a:lnTo>
                    <a:pt x="152" y="92"/>
                  </a:lnTo>
                  <a:lnTo>
                    <a:pt x="152" y="93"/>
                  </a:lnTo>
                  <a:lnTo>
                    <a:pt x="151" y="93"/>
                  </a:lnTo>
                  <a:lnTo>
                    <a:pt x="149" y="93"/>
                  </a:lnTo>
                  <a:lnTo>
                    <a:pt x="146" y="93"/>
                  </a:lnTo>
                  <a:lnTo>
                    <a:pt x="146" y="94"/>
                  </a:lnTo>
                  <a:lnTo>
                    <a:pt x="147" y="95"/>
                  </a:lnTo>
                  <a:lnTo>
                    <a:pt x="146" y="95"/>
                  </a:lnTo>
                  <a:lnTo>
                    <a:pt x="145" y="95"/>
                  </a:lnTo>
                  <a:lnTo>
                    <a:pt x="145" y="94"/>
                  </a:lnTo>
                  <a:lnTo>
                    <a:pt x="144" y="95"/>
                  </a:lnTo>
                  <a:lnTo>
                    <a:pt x="145" y="97"/>
                  </a:lnTo>
                  <a:lnTo>
                    <a:pt x="144" y="101"/>
                  </a:lnTo>
                  <a:lnTo>
                    <a:pt x="144" y="102"/>
                  </a:lnTo>
                  <a:lnTo>
                    <a:pt x="143" y="102"/>
                  </a:lnTo>
                  <a:lnTo>
                    <a:pt x="141" y="101"/>
                  </a:lnTo>
                  <a:lnTo>
                    <a:pt x="140" y="100"/>
                  </a:lnTo>
                  <a:lnTo>
                    <a:pt x="138" y="99"/>
                  </a:lnTo>
                  <a:lnTo>
                    <a:pt x="138" y="100"/>
                  </a:lnTo>
                  <a:lnTo>
                    <a:pt x="138" y="101"/>
                  </a:lnTo>
                  <a:lnTo>
                    <a:pt x="138" y="102"/>
                  </a:lnTo>
                  <a:lnTo>
                    <a:pt x="137" y="103"/>
                  </a:lnTo>
                  <a:lnTo>
                    <a:pt x="136" y="103"/>
                  </a:lnTo>
                  <a:lnTo>
                    <a:pt x="136" y="102"/>
                  </a:lnTo>
                  <a:lnTo>
                    <a:pt x="135" y="102"/>
                  </a:lnTo>
                  <a:lnTo>
                    <a:pt x="135" y="100"/>
                  </a:lnTo>
                  <a:lnTo>
                    <a:pt x="134" y="100"/>
                  </a:lnTo>
                  <a:lnTo>
                    <a:pt x="134" y="103"/>
                  </a:lnTo>
                  <a:lnTo>
                    <a:pt x="132" y="104"/>
                  </a:lnTo>
                  <a:lnTo>
                    <a:pt x="131" y="105"/>
                  </a:lnTo>
                  <a:lnTo>
                    <a:pt x="130" y="105"/>
                  </a:lnTo>
                  <a:lnTo>
                    <a:pt x="129" y="105"/>
                  </a:lnTo>
                  <a:lnTo>
                    <a:pt x="126" y="104"/>
                  </a:lnTo>
                  <a:lnTo>
                    <a:pt x="125" y="104"/>
                  </a:lnTo>
                  <a:lnTo>
                    <a:pt x="123" y="105"/>
                  </a:lnTo>
                  <a:lnTo>
                    <a:pt x="123" y="107"/>
                  </a:lnTo>
                  <a:lnTo>
                    <a:pt x="123" y="109"/>
                  </a:lnTo>
                  <a:lnTo>
                    <a:pt x="122" y="109"/>
                  </a:lnTo>
                  <a:lnTo>
                    <a:pt x="121" y="109"/>
                  </a:lnTo>
                  <a:lnTo>
                    <a:pt x="120" y="110"/>
                  </a:lnTo>
                  <a:lnTo>
                    <a:pt x="119" y="112"/>
                  </a:lnTo>
                  <a:lnTo>
                    <a:pt x="119" y="113"/>
                  </a:lnTo>
                  <a:lnTo>
                    <a:pt x="119" y="115"/>
                  </a:lnTo>
                  <a:lnTo>
                    <a:pt x="119" y="116"/>
                  </a:lnTo>
                  <a:lnTo>
                    <a:pt x="119" y="118"/>
                  </a:lnTo>
                  <a:lnTo>
                    <a:pt x="118" y="119"/>
                  </a:lnTo>
                  <a:lnTo>
                    <a:pt x="117" y="119"/>
                  </a:lnTo>
                  <a:lnTo>
                    <a:pt x="115" y="120"/>
                  </a:lnTo>
                  <a:lnTo>
                    <a:pt x="115" y="121"/>
                  </a:lnTo>
                  <a:lnTo>
                    <a:pt x="117" y="121"/>
                  </a:lnTo>
                  <a:lnTo>
                    <a:pt x="118" y="122"/>
                  </a:lnTo>
                  <a:lnTo>
                    <a:pt x="117" y="122"/>
                  </a:lnTo>
                  <a:lnTo>
                    <a:pt x="115" y="122"/>
                  </a:lnTo>
                  <a:lnTo>
                    <a:pt x="115" y="124"/>
                  </a:lnTo>
                  <a:lnTo>
                    <a:pt x="117" y="125"/>
                  </a:lnTo>
                  <a:lnTo>
                    <a:pt x="117" y="126"/>
                  </a:lnTo>
                  <a:lnTo>
                    <a:pt x="118" y="127"/>
                  </a:lnTo>
                  <a:lnTo>
                    <a:pt x="118" y="128"/>
                  </a:lnTo>
                  <a:lnTo>
                    <a:pt x="118" y="129"/>
                  </a:lnTo>
                  <a:lnTo>
                    <a:pt x="119" y="129"/>
                  </a:lnTo>
                  <a:lnTo>
                    <a:pt x="119" y="130"/>
                  </a:lnTo>
                  <a:lnTo>
                    <a:pt x="120" y="132"/>
                  </a:lnTo>
                  <a:lnTo>
                    <a:pt x="120" y="134"/>
                  </a:lnTo>
                  <a:lnTo>
                    <a:pt x="121" y="135"/>
                  </a:lnTo>
                  <a:lnTo>
                    <a:pt x="121" y="136"/>
                  </a:lnTo>
                  <a:lnTo>
                    <a:pt x="121" y="137"/>
                  </a:lnTo>
                  <a:lnTo>
                    <a:pt x="122" y="144"/>
                  </a:lnTo>
                  <a:lnTo>
                    <a:pt x="122" y="145"/>
                  </a:lnTo>
                  <a:lnTo>
                    <a:pt x="123" y="146"/>
                  </a:lnTo>
                  <a:lnTo>
                    <a:pt x="125" y="146"/>
                  </a:lnTo>
                  <a:lnTo>
                    <a:pt x="125" y="145"/>
                  </a:lnTo>
                  <a:lnTo>
                    <a:pt x="125" y="142"/>
                  </a:lnTo>
                  <a:lnTo>
                    <a:pt x="125" y="141"/>
                  </a:lnTo>
                  <a:lnTo>
                    <a:pt x="125" y="139"/>
                  </a:lnTo>
                  <a:lnTo>
                    <a:pt x="125" y="138"/>
                  </a:lnTo>
                  <a:lnTo>
                    <a:pt x="126" y="138"/>
                  </a:lnTo>
                  <a:lnTo>
                    <a:pt x="126" y="139"/>
                  </a:lnTo>
                  <a:lnTo>
                    <a:pt x="127" y="139"/>
                  </a:lnTo>
                  <a:lnTo>
                    <a:pt x="127" y="141"/>
                  </a:lnTo>
                  <a:lnTo>
                    <a:pt x="128" y="141"/>
                  </a:lnTo>
                  <a:lnTo>
                    <a:pt x="128" y="142"/>
                  </a:lnTo>
                  <a:lnTo>
                    <a:pt x="128" y="143"/>
                  </a:lnTo>
                  <a:lnTo>
                    <a:pt x="129" y="146"/>
                  </a:lnTo>
                  <a:lnTo>
                    <a:pt x="129" y="147"/>
                  </a:lnTo>
                  <a:lnTo>
                    <a:pt x="130" y="147"/>
                  </a:lnTo>
                  <a:lnTo>
                    <a:pt x="130" y="149"/>
                  </a:lnTo>
                  <a:lnTo>
                    <a:pt x="130" y="150"/>
                  </a:lnTo>
                  <a:lnTo>
                    <a:pt x="131" y="150"/>
                  </a:lnTo>
                  <a:lnTo>
                    <a:pt x="132" y="151"/>
                  </a:lnTo>
                  <a:lnTo>
                    <a:pt x="132" y="152"/>
                  </a:lnTo>
                  <a:lnTo>
                    <a:pt x="134" y="151"/>
                  </a:lnTo>
                  <a:lnTo>
                    <a:pt x="134" y="150"/>
                  </a:lnTo>
                  <a:lnTo>
                    <a:pt x="135" y="150"/>
                  </a:lnTo>
                  <a:lnTo>
                    <a:pt x="136" y="150"/>
                  </a:lnTo>
                  <a:lnTo>
                    <a:pt x="137" y="150"/>
                  </a:lnTo>
                  <a:lnTo>
                    <a:pt x="137" y="149"/>
                  </a:lnTo>
                  <a:lnTo>
                    <a:pt x="138" y="149"/>
                  </a:lnTo>
                  <a:lnTo>
                    <a:pt x="139" y="147"/>
                  </a:lnTo>
                  <a:lnTo>
                    <a:pt x="139" y="146"/>
                  </a:lnTo>
                  <a:lnTo>
                    <a:pt x="140" y="146"/>
                  </a:lnTo>
                  <a:lnTo>
                    <a:pt x="140" y="145"/>
                  </a:lnTo>
                  <a:lnTo>
                    <a:pt x="139" y="144"/>
                  </a:lnTo>
                  <a:lnTo>
                    <a:pt x="139" y="141"/>
                  </a:lnTo>
                  <a:lnTo>
                    <a:pt x="139" y="139"/>
                  </a:lnTo>
                  <a:lnTo>
                    <a:pt x="138" y="138"/>
                  </a:lnTo>
                  <a:lnTo>
                    <a:pt x="139" y="136"/>
                  </a:lnTo>
                  <a:lnTo>
                    <a:pt x="140" y="134"/>
                  </a:lnTo>
                  <a:lnTo>
                    <a:pt x="141" y="133"/>
                  </a:lnTo>
                  <a:lnTo>
                    <a:pt x="144" y="132"/>
                  </a:lnTo>
                  <a:lnTo>
                    <a:pt x="145" y="132"/>
                  </a:lnTo>
                  <a:lnTo>
                    <a:pt x="145" y="130"/>
                  </a:lnTo>
                  <a:lnTo>
                    <a:pt x="146" y="129"/>
                  </a:lnTo>
                  <a:lnTo>
                    <a:pt x="146" y="127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6" y="121"/>
                  </a:lnTo>
                  <a:lnTo>
                    <a:pt x="148" y="122"/>
                  </a:lnTo>
                  <a:lnTo>
                    <a:pt x="148" y="124"/>
                  </a:lnTo>
                  <a:lnTo>
                    <a:pt x="149" y="122"/>
                  </a:lnTo>
                  <a:lnTo>
                    <a:pt x="151" y="122"/>
                  </a:lnTo>
                  <a:lnTo>
                    <a:pt x="152" y="12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55" y="122"/>
                  </a:lnTo>
                  <a:lnTo>
                    <a:pt x="156" y="122"/>
                  </a:lnTo>
                  <a:lnTo>
                    <a:pt x="156" y="120"/>
                  </a:lnTo>
                  <a:lnTo>
                    <a:pt x="157" y="120"/>
                  </a:lnTo>
                  <a:lnTo>
                    <a:pt x="157" y="121"/>
                  </a:lnTo>
                  <a:lnTo>
                    <a:pt x="157" y="124"/>
                  </a:lnTo>
                  <a:lnTo>
                    <a:pt x="157" y="125"/>
                  </a:lnTo>
                  <a:lnTo>
                    <a:pt x="158" y="129"/>
                  </a:lnTo>
                  <a:lnTo>
                    <a:pt x="160" y="132"/>
                  </a:lnTo>
                  <a:lnTo>
                    <a:pt x="160" y="133"/>
                  </a:lnTo>
                  <a:lnTo>
                    <a:pt x="160" y="134"/>
                  </a:lnTo>
                  <a:lnTo>
                    <a:pt x="161" y="134"/>
                  </a:lnTo>
                  <a:lnTo>
                    <a:pt x="161" y="135"/>
                  </a:lnTo>
                  <a:lnTo>
                    <a:pt x="161" y="136"/>
                  </a:lnTo>
                  <a:lnTo>
                    <a:pt x="161" y="137"/>
                  </a:lnTo>
                  <a:lnTo>
                    <a:pt x="161" y="138"/>
                  </a:lnTo>
                  <a:lnTo>
                    <a:pt x="161" y="141"/>
                  </a:lnTo>
                  <a:lnTo>
                    <a:pt x="161" y="142"/>
                  </a:lnTo>
                  <a:lnTo>
                    <a:pt x="161" y="149"/>
                  </a:lnTo>
                  <a:lnTo>
                    <a:pt x="161" y="151"/>
                  </a:lnTo>
                  <a:lnTo>
                    <a:pt x="162" y="152"/>
                  </a:lnTo>
                  <a:lnTo>
                    <a:pt x="162" y="153"/>
                  </a:lnTo>
                  <a:lnTo>
                    <a:pt x="163" y="154"/>
                  </a:lnTo>
                  <a:lnTo>
                    <a:pt x="164" y="154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5" y="160"/>
                  </a:lnTo>
                  <a:lnTo>
                    <a:pt x="166" y="160"/>
                  </a:lnTo>
                  <a:lnTo>
                    <a:pt x="166" y="161"/>
                  </a:lnTo>
                  <a:lnTo>
                    <a:pt x="166" y="164"/>
                  </a:lnTo>
                  <a:lnTo>
                    <a:pt x="166" y="167"/>
                  </a:lnTo>
                  <a:lnTo>
                    <a:pt x="166" y="168"/>
                  </a:lnTo>
                  <a:lnTo>
                    <a:pt x="167" y="169"/>
                  </a:lnTo>
                  <a:lnTo>
                    <a:pt x="167" y="170"/>
                  </a:lnTo>
                  <a:lnTo>
                    <a:pt x="170" y="183"/>
                  </a:lnTo>
                  <a:lnTo>
                    <a:pt x="170" y="184"/>
                  </a:lnTo>
                  <a:lnTo>
                    <a:pt x="169" y="184"/>
                  </a:lnTo>
                  <a:lnTo>
                    <a:pt x="167" y="185"/>
                  </a:lnTo>
                  <a:lnTo>
                    <a:pt x="169" y="187"/>
                  </a:lnTo>
                  <a:lnTo>
                    <a:pt x="170" y="189"/>
                  </a:lnTo>
                  <a:lnTo>
                    <a:pt x="170" y="191"/>
                  </a:lnTo>
                  <a:lnTo>
                    <a:pt x="170" y="193"/>
                  </a:lnTo>
                  <a:lnTo>
                    <a:pt x="170" y="194"/>
                  </a:lnTo>
                  <a:lnTo>
                    <a:pt x="170" y="201"/>
                  </a:lnTo>
                  <a:lnTo>
                    <a:pt x="170" y="210"/>
                  </a:lnTo>
                  <a:lnTo>
                    <a:pt x="170" y="211"/>
                  </a:lnTo>
                  <a:lnTo>
                    <a:pt x="171" y="213"/>
                  </a:lnTo>
                  <a:lnTo>
                    <a:pt x="172" y="217"/>
                  </a:lnTo>
                  <a:lnTo>
                    <a:pt x="172" y="218"/>
                  </a:lnTo>
                  <a:lnTo>
                    <a:pt x="172" y="219"/>
                  </a:lnTo>
                  <a:lnTo>
                    <a:pt x="171" y="219"/>
                  </a:lnTo>
                  <a:lnTo>
                    <a:pt x="170" y="220"/>
                  </a:lnTo>
                  <a:lnTo>
                    <a:pt x="169" y="219"/>
                  </a:lnTo>
                  <a:lnTo>
                    <a:pt x="169" y="217"/>
                  </a:lnTo>
                  <a:lnTo>
                    <a:pt x="167" y="216"/>
                  </a:lnTo>
                  <a:lnTo>
                    <a:pt x="166" y="216"/>
                  </a:lnTo>
                  <a:lnTo>
                    <a:pt x="165" y="216"/>
                  </a:lnTo>
                  <a:lnTo>
                    <a:pt x="164" y="216"/>
                  </a:lnTo>
                  <a:lnTo>
                    <a:pt x="163" y="214"/>
                  </a:lnTo>
                  <a:lnTo>
                    <a:pt x="162" y="214"/>
                  </a:lnTo>
                  <a:lnTo>
                    <a:pt x="162" y="213"/>
                  </a:lnTo>
                  <a:lnTo>
                    <a:pt x="162" y="212"/>
                  </a:lnTo>
                  <a:lnTo>
                    <a:pt x="161" y="212"/>
                  </a:lnTo>
                  <a:lnTo>
                    <a:pt x="160" y="211"/>
                  </a:lnTo>
                  <a:lnTo>
                    <a:pt x="158" y="213"/>
                  </a:lnTo>
                  <a:lnTo>
                    <a:pt x="157" y="213"/>
                  </a:lnTo>
                  <a:lnTo>
                    <a:pt x="156" y="213"/>
                  </a:lnTo>
                  <a:lnTo>
                    <a:pt x="156" y="216"/>
                  </a:lnTo>
                  <a:lnTo>
                    <a:pt x="155" y="217"/>
                  </a:lnTo>
                  <a:lnTo>
                    <a:pt x="155" y="218"/>
                  </a:lnTo>
                  <a:lnTo>
                    <a:pt x="155" y="219"/>
                  </a:lnTo>
                  <a:lnTo>
                    <a:pt x="155" y="220"/>
                  </a:lnTo>
                  <a:lnTo>
                    <a:pt x="155" y="221"/>
                  </a:lnTo>
                  <a:lnTo>
                    <a:pt x="155" y="222"/>
                  </a:lnTo>
                  <a:lnTo>
                    <a:pt x="154" y="222"/>
                  </a:lnTo>
                  <a:lnTo>
                    <a:pt x="155" y="224"/>
                  </a:lnTo>
                  <a:lnTo>
                    <a:pt x="156" y="225"/>
                  </a:lnTo>
                  <a:lnTo>
                    <a:pt x="156" y="226"/>
                  </a:lnTo>
                  <a:lnTo>
                    <a:pt x="157" y="227"/>
                  </a:lnTo>
                  <a:lnTo>
                    <a:pt x="157" y="229"/>
                  </a:lnTo>
                  <a:lnTo>
                    <a:pt x="157" y="230"/>
                  </a:lnTo>
                  <a:lnTo>
                    <a:pt x="157" y="233"/>
                  </a:lnTo>
                  <a:lnTo>
                    <a:pt x="158" y="234"/>
                  </a:lnTo>
                  <a:lnTo>
                    <a:pt x="160" y="235"/>
                  </a:lnTo>
                  <a:lnTo>
                    <a:pt x="160" y="236"/>
                  </a:lnTo>
                  <a:lnTo>
                    <a:pt x="160" y="238"/>
                  </a:lnTo>
                  <a:lnTo>
                    <a:pt x="161" y="239"/>
                  </a:lnTo>
                  <a:lnTo>
                    <a:pt x="160" y="241"/>
                  </a:lnTo>
                  <a:lnTo>
                    <a:pt x="160" y="239"/>
                  </a:lnTo>
                  <a:lnTo>
                    <a:pt x="158" y="237"/>
                  </a:lnTo>
                  <a:lnTo>
                    <a:pt x="156" y="233"/>
                  </a:lnTo>
                  <a:lnTo>
                    <a:pt x="155" y="230"/>
                  </a:lnTo>
                  <a:lnTo>
                    <a:pt x="155" y="229"/>
                  </a:lnTo>
                  <a:lnTo>
                    <a:pt x="153" y="228"/>
                  </a:lnTo>
                  <a:lnTo>
                    <a:pt x="153" y="227"/>
                  </a:lnTo>
                  <a:lnTo>
                    <a:pt x="152" y="226"/>
                  </a:lnTo>
                  <a:lnTo>
                    <a:pt x="149" y="224"/>
                  </a:lnTo>
                  <a:lnTo>
                    <a:pt x="149" y="222"/>
                  </a:lnTo>
                  <a:lnTo>
                    <a:pt x="149" y="219"/>
                  </a:lnTo>
                  <a:lnTo>
                    <a:pt x="149" y="218"/>
                  </a:lnTo>
                  <a:lnTo>
                    <a:pt x="147" y="214"/>
                  </a:lnTo>
                  <a:lnTo>
                    <a:pt x="147" y="213"/>
                  </a:lnTo>
                  <a:lnTo>
                    <a:pt x="146" y="213"/>
                  </a:lnTo>
                  <a:lnTo>
                    <a:pt x="146" y="212"/>
                  </a:lnTo>
                  <a:lnTo>
                    <a:pt x="146" y="211"/>
                  </a:lnTo>
                  <a:lnTo>
                    <a:pt x="147" y="212"/>
                  </a:lnTo>
                  <a:lnTo>
                    <a:pt x="147" y="211"/>
                  </a:lnTo>
                  <a:lnTo>
                    <a:pt x="147" y="210"/>
                  </a:lnTo>
                  <a:lnTo>
                    <a:pt x="148" y="210"/>
                  </a:lnTo>
                  <a:lnTo>
                    <a:pt x="148" y="209"/>
                  </a:lnTo>
                  <a:lnTo>
                    <a:pt x="147" y="208"/>
                  </a:lnTo>
                  <a:lnTo>
                    <a:pt x="148" y="206"/>
                  </a:lnTo>
                  <a:lnTo>
                    <a:pt x="148" y="205"/>
                  </a:lnTo>
                  <a:lnTo>
                    <a:pt x="149" y="204"/>
                  </a:lnTo>
                  <a:lnTo>
                    <a:pt x="149" y="203"/>
                  </a:lnTo>
                  <a:lnTo>
                    <a:pt x="148" y="203"/>
                  </a:lnTo>
                  <a:lnTo>
                    <a:pt x="149" y="202"/>
                  </a:lnTo>
                  <a:lnTo>
                    <a:pt x="149" y="201"/>
                  </a:lnTo>
                  <a:lnTo>
                    <a:pt x="149" y="202"/>
                  </a:lnTo>
                  <a:lnTo>
                    <a:pt x="148" y="202"/>
                  </a:lnTo>
                  <a:lnTo>
                    <a:pt x="149" y="202"/>
                  </a:lnTo>
                  <a:lnTo>
                    <a:pt x="148" y="203"/>
                  </a:lnTo>
                  <a:lnTo>
                    <a:pt x="148" y="204"/>
                  </a:lnTo>
                  <a:lnTo>
                    <a:pt x="147" y="204"/>
                  </a:lnTo>
                  <a:lnTo>
                    <a:pt x="147" y="203"/>
                  </a:lnTo>
                  <a:lnTo>
                    <a:pt x="147" y="202"/>
                  </a:lnTo>
                  <a:lnTo>
                    <a:pt x="146" y="202"/>
                  </a:lnTo>
                  <a:lnTo>
                    <a:pt x="146" y="201"/>
                  </a:lnTo>
                  <a:lnTo>
                    <a:pt x="146" y="200"/>
                  </a:lnTo>
                  <a:lnTo>
                    <a:pt x="147" y="200"/>
                  </a:lnTo>
                  <a:lnTo>
                    <a:pt x="147" y="199"/>
                  </a:lnTo>
                  <a:lnTo>
                    <a:pt x="147" y="200"/>
                  </a:lnTo>
                  <a:lnTo>
                    <a:pt x="146" y="200"/>
                  </a:lnTo>
                  <a:lnTo>
                    <a:pt x="147" y="199"/>
                  </a:lnTo>
                  <a:lnTo>
                    <a:pt x="147" y="197"/>
                  </a:lnTo>
                  <a:lnTo>
                    <a:pt x="146" y="199"/>
                  </a:lnTo>
                  <a:lnTo>
                    <a:pt x="145" y="199"/>
                  </a:lnTo>
                  <a:lnTo>
                    <a:pt x="144" y="199"/>
                  </a:lnTo>
                  <a:lnTo>
                    <a:pt x="144" y="197"/>
                  </a:lnTo>
                  <a:lnTo>
                    <a:pt x="145" y="196"/>
                  </a:lnTo>
                  <a:lnTo>
                    <a:pt x="145" y="195"/>
                  </a:lnTo>
                  <a:lnTo>
                    <a:pt x="146" y="195"/>
                  </a:lnTo>
                  <a:lnTo>
                    <a:pt x="146" y="194"/>
                  </a:lnTo>
                  <a:lnTo>
                    <a:pt x="145" y="194"/>
                  </a:lnTo>
                  <a:lnTo>
                    <a:pt x="145" y="195"/>
                  </a:lnTo>
                  <a:lnTo>
                    <a:pt x="145" y="194"/>
                  </a:lnTo>
                  <a:lnTo>
                    <a:pt x="145" y="192"/>
                  </a:lnTo>
                  <a:lnTo>
                    <a:pt x="144" y="192"/>
                  </a:lnTo>
                  <a:lnTo>
                    <a:pt x="144" y="191"/>
                  </a:lnTo>
                  <a:lnTo>
                    <a:pt x="144" y="189"/>
                  </a:lnTo>
                  <a:lnTo>
                    <a:pt x="143" y="185"/>
                  </a:lnTo>
                  <a:lnTo>
                    <a:pt x="143" y="184"/>
                  </a:lnTo>
                  <a:lnTo>
                    <a:pt x="143" y="185"/>
                  </a:lnTo>
                  <a:lnTo>
                    <a:pt x="141" y="185"/>
                  </a:lnTo>
                  <a:lnTo>
                    <a:pt x="141" y="184"/>
                  </a:lnTo>
                  <a:lnTo>
                    <a:pt x="141" y="183"/>
                  </a:lnTo>
                  <a:lnTo>
                    <a:pt x="141" y="182"/>
                  </a:lnTo>
                  <a:lnTo>
                    <a:pt x="141" y="180"/>
                  </a:lnTo>
                  <a:lnTo>
                    <a:pt x="141" y="179"/>
                  </a:lnTo>
                  <a:lnTo>
                    <a:pt x="141" y="178"/>
                  </a:lnTo>
                  <a:lnTo>
                    <a:pt x="140" y="177"/>
                  </a:lnTo>
                  <a:lnTo>
                    <a:pt x="141" y="177"/>
                  </a:lnTo>
                  <a:lnTo>
                    <a:pt x="143" y="177"/>
                  </a:lnTo>
                  <a:lnTo>
                    <a:pt x="144" y="176"/>
                  </a:lnTo>
                  <a:lnTo>
                    <a:pt x="145" y="172"/>
                  </a:lnTo>
                  <a:lnTo>
                    <a:pt x="144" y="172"/>
                  </a:lnTo>
                  <a:lnTo>
                    <a:pt x="144" y="174"/>
                  </a:lnTo>
                  <a:lnTo>
                    <a:pt x="144" y="175"/>
                  </a:lnTo>
                  <a:lnTo>
                    <a:pt x="143" y="175"/>
                  </a:lnTo>
                  <a:lnTo>
                    <a:pt x="143" y="176"/>
                  </a:lnTo>
                  <a:lnTo>
                    <a:pt x="141" y="176"/>
                  </a:lnTo>
                  <a:lnTo>
                    <a:pt x="141" y="177"/>
                  </a:lnTo>
                  <a:lnTo>
                    <a:pt x="140" y="177"/>
                  </a:lnTo>
                  <a:lnTo>
                    <a:pt x="140" y="178"/>
                  </a:lnTo>
                  <a:lnTo>
                    <a:pt x="141" y="178"/>
                  </a:lnTo>
                  <a:lnTo>
                    <a:pt x="141" y="179"/>
                  </a:lnTo>
                  <a:lnTo>
                    <a:pt x="140" y="180"/>
                  </a:lnTo>
                  <a:lnTo>
                    <a:pt x="139" y="179"/>
                  </a:lnTo>
                  <a:lnTo>
                    <a:pt x="139" y="175"/>
                  </a:lnTo>
                  <a:lnTo>
                    <a:pt x="138" y="174"/>
                  </a:lnTo>
                  <a:lnTo>
                    <a:pt x="136" y="168"/>
                  </a:lnTo>
                  <a:lnTo>
                    <a:pt x="131" y="161"/>
                  </a:lnTo>
                  <a:lnTo>
                    <a:pt x="130" y="161"/>
                  </a:lnTo>
                  <a:lnTo>
                    <a:pt x="129" y="160"/>
                  </a:lnTo>
                  <a:lnTo>
                    <a:pt x="129" y="159"/>
                  </a:lnTo>
                  <a:lnTo>
                    <a:pt x="128" y="159"/>
                  </a:lnTo>
                  <a:lnTo>
                    <a:pt x="128" y="158"/>
                  </a:lnTo>
                  <a:lnTo>
                    <a:pt x="128" y="157"/>
                  </a:lnTo>
                  <a:lnTo>
                    <a:pt x="128" y="155"/>
                  </a:lnTo>
                  <a:lnTo>
                    <a:pt x="129" y="154"/>
                  </a:lnTo>
                  <a:lnTo>
                    <a:pt x="129" y="153"/>
                  </a:lnTo>
                  <a:lnTo>
                    <a:pt x="129" y="154"/>
                  </a:lnTo>
                  <a:lnTo>
                    <a:pt x="128" y="157"/>
                  </a:lnTo>
                  <a:lnTo>
                    <a:pt x="127" y="157"/>
                  </a:lnTo>
                  <a:lnTo>
                    <a:pt x="127" y="158"/>
                  </a:lnTo>
                  <a:lnTo>
                    <a:pt x="126" y="159"/>
                  </a:lnTo>
                  <a:lnTo>
                    <a:pt x="127" y="159"/>
                  </a:lnTo>
                  <a:lnTo>
                    <a:pt x="126" y="159"/>
                  </a:lnTo>
                  <a:lnTo>
                    <a:pt x="125" y="159"/>
                  </a:lnTo>
                  <a:lnTo>
                    <a:pt x="123" y="159"/>
                  </a:lnTo>
                  <a:lnTo>
                    <a:pt x="125" y="159"/>
                  </a:lnTo>
                  <a:lnTo>
                    <a:pt x="125" y="160"/>
                  </a:lnTo>
                  <a:lnTo>
                    <a:pt x="123" y="160"/>
                  </a:lnTo>
                  <a:lnTo>
                    <a:pt x="121" y="160"/>
                  </a:lnTo>
                  <a:lnTo>
                    <a:pt x="122" y="160"/>
                  </a:lnTo>
                  <a:lnTo>
                    <a:pt x="123" y="160"/>
                  </a:lnTo>
                  <a:lnTo>
                    <a:pt x="123" y="161"/>
                  </a:lnTo>
                  <a:lnTo>
                    <a:pt x="122" y="161"/>
                  </a:lnTo>
                  <a:lnTo>
                    <a:pt x="122" y="162"/>
                  </a:lnTo>
                  <a:lnTo>
                    <a:pt x="121" y="162"/>
                  </a:lnTo>
                  <a:lnTo>
                    <a:pt x="120" y="161"/>
                  </a:lnTo>
                  <a:lnTo>
                    <a:pt x="119" y="160"/>
                  </a:lnTo>
                  <a:lnTo>
                    <a:pt x="118" y="160"/>
                  </a:lnTo>
                  <a:lnTo>
                    <a:pt x="118" y="161"/>
                  </a:lnTo>
                  <a:lnTo>
                    <a:pt x="118" y="162"/>
                  </a:lnTo>
                  <a:lnTo>
                    <a:pt x="117" y="162"/>
                  </a:lnTo>
                  <a:lnTo>
                    <a:pt x="119" y="162"/>
                  </a:lnTo>
                  <a:lnTo>
                    <a:pt x="120" y="163"/>
                  </a:lnTo>
                  <a:lnTo>
                    <a:pt x="121" y="163"/>
                  </a:lnTo>
                  <a:lnTo>
                    <a:pt x="120" y="164"/>
                  </a:lnTo>
                  <a:lnTo>
                    <a:pt x="120" y="167"/>
                  </a:lnTo>
                  <a:lnTo>
                    <a:pt x="119" y="167"/>
                  </a:lnTo>
                  <a:lnTo>
                    <a:pt x="119" y="168"/>
                  </a:lnTo>
                  <a:lnTo>
                    <a:pt x="118" y="168"/>
                  </a:lnTo>
                  <a:lnTo>
                    <a:pt x="115" y="168"/>
                  </a:lnTo>
                  <a:lnTo>
                    <a:pt x="114" y="168"/>
                  </a:lnTo>
                  <a:lnTo>
                    <a:pt x="113" y="167"/>
                  </a:lnTo>
                  <a:lnTo>
                    <a:pt x="113" y="164"/>
                  </a:lnTo>
                  <a:lnTo>
                    <a:pt x="112" y="164"/>
                  </a:lnTo>
                  <a:lnTo>
                    <a:pt x="112" y="163"/>
                  </a:lnTo>
                  <a:lnTo>
                    <a:pt x="112" y="162"/>
                  </a:lnTo>
                  <a:lnTo>
                    <a:pt x="111" y="162"/>
                  </a:lnTo>
                  <a:lnTo>
                    <a:pt x="111" y="163"/>
                  </a:lnTo>
                  <a:lnTo>
                    <a:pt x="112" y="164"/>
                  </a:lnTo>
                  <a:lnTo>
                    <a:pt x="112" y="166"/>
                  </a:lnTo>
                  <a:lnTo>
                    <a:pt x="111" y="167"/>
                  </a:lnTo>
                  <a:lnTo>
                    <a:pt x="110" y="167"/>
                  </a:lnTo>
                  <a:lnTo>
                    <a:pt x="109" y="167"/>
                  </a:lnTo>
                  <a:lnTo>
                    <a:pt x="109" y="166"/>
                  </a:lnTo>
                  <a:lnTo>
                    <a:pt x="108" y="164"/>
                  </a:lnTo>
                  <a:lnTo>
                    <a:pt x="106" y="163"/>
                  </a:lnTo>
                  <a:lnTo>
                    <a:pt x="106" y="162"/>
                  </a:lnTo>
                  <a:lnTo>
                    <a:pt x="105" y="162"/>
                  </a:lnTo>
                  <a:lnTo>
                    <a:pt x="104" y="162"/>
                  </a:lnTo>
                  <a:lnTo>
                    <a:pt x="104" y="160"/>
                  </a:lnTo>
                  <a:lnTo>
                    <a:pt x="103" y="160"/>
                  </a:lnTo>
                  <a:lnTo>
                    <a:pt x="103" y="159"/>
                  </a:lnTo>
                  <a:lnTo>
                    <a:pt x="102" y="159"/>
                  </a:lnTo>
                  <a:lnTo>
                    <a:pt x="102" y="158"/>
                  </a:lnTo>
                  <a:lnTo>
                    <a:pt x="102" y="157"/>
                  </a:lnTo>
                  <a:lnTo>
                    <a:pt x="102" y="155"/>
                  </a:lnTo>
                  <a:lnTo>
                    <a:pt x="101" y="154"/>
                  </a:lnTo>
                  <a:lnTo>
                    <a:pt x="101" y="153"/>
                  </a:lnTo>
                  <a:lnTo>
                    <a:pt x="101" y="152"/>
                  </a:lnTo>
                  <a:lnTo>
                    <a:pt x="97" y="147"/>
                  </a:lnTo>
                  <a:lnTo>
                    <a:pt x="97" y="146"/>
                  </a:lnTo>
                  <a:lnTo>
                    <a:pt x="97" y="145"/>
                  </a:lnTo>
                  <a:lnTo>
                    <a:pt x="97" y="143"/>
                  </a:lnTo>
                  <a:lnTo>
                    <a:pt x="97" y="142"/>
                  </a:lnTo>
                  <a:lnTo>
                    <a:pt x="97" y="141"/>
                  </a:lnTo>
                  <a:lnTo>
                    <a:pt x="98" y="139"/>
                  </a:lnTo>
                  <a:lnTo>
                    <a:pt x="98" y="138"/>
                  </a:lnTo>
                  <a:lnTo>
                    <a:pt x="97" y="137"/>
                  </a:lnTo>
                  <a:lnTo>
                    <a:pt x="97" y="136"/>
                  </a:lnTo>
                  <a:lnTo>
                    <a:pt x="98" y="136"/>
                  </a:lnTo>
                  <a:lnTo>
                    <a:pt x="97" y="136"/>
                  </a:lnTo>
                  <a:lnTo>
                    <a:pt x="96" y="135"/>
                  </a:lnTo>
                  <a:lnTo>
                    <a:pt x="96" y="134"/>
                  </a:lnTo>
                  <a:lnTo>
                    <a:pt x="96" y="130"/>
                  </a:lnTo>
                  <a:lnTo>
                    <a:pt x="97" y="129"/>
                  </a:lnTo>
                  <a:lnTo>
                    <a:pt x="100" y="129"/>
                  </a:lnTo>
                  <a:lnTo>
                    <a:pt x="101" y="129"/>
                  </a:lnTo>
                  <a:lnTo>
                    <a:pt x="101" y="127"/>
                  </a:lnTo>
                  <a:lnTo>
                    <a:pt x="100" y="127"/>
                  </a:lnTo>
                  <a:lnTo>
                    <a:pt x="98" y="127"/>
                  </a:lnTo>
                  <a:lnTo>
                    <a:pt x="100" y="128"/>
                  </a:lnTo>
                  <a:lnTo>
                    <a:pt x="98" y="128"/>
                  </a:lnTo>
                  <a:lnTo>
                    <a:pt x="97" y="128"/>
                  </a:lnTo>
                  <a:lnTo>
                    <a:pt x="96" y="129"/>
                  </a:lnTo>
                  <a:lnTo>
                    <a:pt x="95" y="127"/>
                  </a:lnTo>
                  <a:lnTo>
                    <a:pt x="95" y="126"/>
                  </a:lnTo>
                  <a:lnTo>
                    <a:pt x="96" y="126"/>
                  </a:lnTo>
                  <a:lnTo>
                    <a:pt x="97" y="125"/>
                  </a:lnTo>
                  <a:lnTo>
                    <a:pt x="96" y="125"/>
                  </a:lnTo>
                  <a:lnTo>
                    <a:pt x="94" y="125"/>
                  </a:lnTo>
                  <a:lnTo>
                    <a:pt x="95" y="126"/>
                  </a:lnTo>
                  <a:lnTo>
                    <a:pt x="94" y="126"/>
                  </a:lnTo>
                  <a:lnTo>
                    <a:pt x="93" y="126"/>
                  </a:lnTo>
                  <a:lnTo>
                    <a:pt x="92" y="126"/>
                  </a:lnTo>
                  <a:lnTo>
                    <a:pt x="92" y="127"/>
                  </a:lnTo>
                  <a:lnTo>
                    <a:pt x="93" y="127"/>
                  </a:lnTo>
                  <a:lnTo>
                    <a:pt x="95" y="127"/>
                  </a:lnTo>
                  <a:lnTo>
                    <a:pt x="95" y="130"/>
                  </a:lnTo>
                  <a:lnTo>
                    <a:pt x="95" y="132"/>
                  </a:lnTo>
                  <a:lnTo>
                    <a:pt x="94" y="133"/>
                  </a:lnTo>
                  <a:lnTo>
                    <a:pt x="94" y="134"/>
                  </a:lnTo>
                  <a:lnTo>
                    <a:pt x="93" y="133"/>
                  </a:lnTo>
                  <a:lnTo>
                    <a:pt x="86" y="132"/>
                  </a:lnTo>
                  <a:lnTo>
                    <a:pt x="84" y="132"/>
                  </a:lnTo>
                  <a:lnTo>
                    <a:pt x="83" y="130"/>
                  </a:lnTo>
                  <a:lnTo>
                    <a:pt x="84" y="132"/>
                  </a:lnTo>
                  <a:lnTo>
                    <a:pt x="88" y="134"/>
                  </a:lnTo>
                  <a:lnTo>
                    <a:pt x="88" y="135"/>
                  </a:lnTo>
                  <a:lnTo>
                    <a:pt x="89" y="135"/>
                  </a:lnTo>
                  <a:lnTo>
                    <a:pt x="89" y="136"/>
                  </a:lnTo>
                  <a:lnTo>
                    <a:pt x="91" y="136"/>
                  </a:lnTo>
                  <a:lnTo>
                    <a:pt x="92" y="137"/>
                  </a:lnTo>
                  <a:lnTo>
                    <a:pt x="93" y="137"/>
                  </a:lnTo>
                  <a:lnTo>
                    <a:pt x="95" y="137"/>
                  </a:lnTo>
                  <a:lnTo>
                    <a:pt x="96" y="139"/>
                  </a:lnTo>
                  <a:lnTo>
                    <a:pt x="96" y="142"/>
                  </a:lnTo>
                  <a:lnTo>
                    <a:pt x="96" y="141"/>
                  </a:lnTo>
                  <a:lnTo>
                    <a:pt x="96" y="144"/>
                  </a:lnTo>
                  <a:lnTo>
                    <a:pt x="95" y="146"/>
                  </a:lnTo>
                  <a:lnTo>
                    <a:pt x="94" y="146"/>
                  </a:lnTo>
                  <a:lnTo>
                    <a:pt x="94" y="145"/>
                  </a:lnTo>
                  <a:lnTo>
                    <a:pt x="95" y="145"/>
                  </a:lnTo>
                  <a:lnTo>
                    <a:pt x="94" y="145"/>
                  </a:lnTo>
                  <a:lnTo>
                    <a:pt x="93" y="146"/>
                  </a:lnTo>
                  <a:lnTo>
                    <a:pt x="91" y="146"/>
                  </a:lnTo>
                  <a:lnTo>
                    <a:pt x="91" y="147"/>
                  </a:lnTo>
                  <a:lnTo>
                    <a:pt x="91" y="149"/>
                  </a:lnTo>
                  <a:lnTo>
                    <a:pt x="91" y="150"/>
                  </a:lnTo>
                  <a:lnTo>
                    <a:pt x="92" y="151"/>
                  </a:lnTo>
                  <a:lnTo>
                    <a:pt x="93" y="152"/>
                  </a:lnTo>
                  <a:lnTo>
                    <a:pt x="93" y="153"/>
                  </a:lnTo>
                  <a:lnTo>
                    <a:pt x="94" y="153"/>
                  </a:lnTo>
                  <a:lnTo>
                    <a:pt x="94" y="154"/>
                  </a:lnTo>
                  <a:lnTo>
                    <a:pt x="93" y="154"/>
                  </a:lnTo>
                  <a:lnTo>
                    <a:pt x="92" y="154"/>
                  </a:lnTo>
                  <a:lnTo>
                    <a:pt x="91" y="155"/>
                  </a:lnTo>
                  <a:lnTo>
                    <a:pt x="91" y="157"/>
                  </a:lnTo>
                  <a:lnTo>
                    <a:pt x="89" y="158"/>
                  </a:lnTo>
                  <a:lnTo>
                    <a:pt x="88" y="158"/>
                  </a:lnTo>
                  <a:lnTo>
                    <a:pt x="89" y="158"/>
                  </a:lnTo>
                  <a:lnTo>
                    <a:pt x="89" y="159"/>
                  </a:lnTo>
                  <a:lnTo>
                    <a:pt x="88" y="159"/>
                  </a:lnTo>
                  <a:lnTo>
                    <a:pt x="87" y="159"/>
                  </a:lnTo>
                  <a:lnTo>
                    <a:pt x="88" y="159"/>
                  </a:lnTo>
                  <a:lnTo>
                    <a:pt x="89" y="160"/>
                  </a:lnTo>
                  <a:lnTo>
                    <a:pt x="91" y="159"/>
                  </a:lnTo>
                  <a:lnTo>
                    <a:pt x="91" y="160"/>
                  </a:lnTo>
                  <a:lnTo>
                    <a:pt x="92" y="160"/>
                  </a:lnTo>
                  <a:lnTo>
                    <a:pt x="92" y="161"/>
                  </a:lnTo>
                  <a:lnTo>
                    <a:pt x="92" y="162"/>
                  </a:lnTo>
                  <a:lnTo>
                    <a:pt x="93" y="163"/>
                  </a:lnTo>
                  <a:lnTo>
                    <a:pt x="93" y="164"/>
                  </a:lnTo>
                  <a:lnTo>
                    <a:pt x="93" y="166"/>
                  </a:lnTo>
                  <a:lnTo>
                    <a:pt x="92" y="166"/>
                  </a:lnTo>
                  <a:lnTo>
                    <a:pt x="91" y="166"/>
                  </a:lnTo>
                  <a:lnTo>
                    <a:pt x="91" y="167"/>
                  </a:lnTo>
                  <a:lnTo>
                    <a:pt x="91" y="169"/>
                  </a:lnTo>
                  <a:lnTo>
                    <a:pt x="91" y="170"/>
                  </a:lnTo>
                  <a:lnTo>
                    <a:pt x="91" y="169"/>
                  </a:lnTo>
                  <a:lnTo>
                    <a:pt x="91" y="168"/>
                  </a:lnTo>
                  <a:lnTo>
                    <a:pt x="91" y="167"/>
                  </a:lnTo>
                  <a:lnTo>
                    <a:pt x="92" y="167"/>
                  </a:lnTo>
                  <a:lnTo>
                    <a:pt x="92" y="166"/>
                  </a:lnTo>
                  <a:lnTo>
                    <a:pt x="93" y="166"/>
                  </a:lnTo>
                  <a:lnTo>
                    <a:pt x="94" y="167"/>
                  </a:lnTo>
                  <a:lnTo>
                    <a:pt x="95" y="168"/>
                  </a:lnTo>
                  <a:lnTo>
                    <a:pt x="95" y="169"/>
                  </a:lnTo>
                  <a:lnTo>
                    <a:pt x="96" y="171"/>
                  </a:lnTo>
                  <a:lnTo>
                    <a:pt x="95" y="170"/>
                  </a:lnTo>
                  <a:lnTo>
                    <a:pt x="95" y="171"/>
                  </a:lnTo>
                  <a:lnTo>
                    <a:pt x="96" y="172"/>
                  </a:lnTo>
                  <a:lnTo>
                    <a:pt x="96" y="174"/>
                  </a:lnTo>
                  <a:lnTo>
                    <a:pt x="96" y="175"/>
                  </a:lnTo>
                  <a:lnTo>
                    <a:pt x="96" y="176"/>
                  </a:lnTo>
                  <a:lnTo>
                    <a:pt x="96" y="177"/>
                  </a:lnTo>
                  <a:lnTo>
                    <a:pt x="95" y="180"/>
                  </a:lnTo>
                  <a:lnTo>
                    <a:pt x="94" y="182"/>
                  </a:lnTo>
                  <a:lnTo>
                    <a:pt x="93" y="183"/>
                  </a:lnTo>
                  <a:lnTo>
                    <a:pt x="92" y="183"/>
                  </a:lnTo>
                  <a:lnTo>
                    <a:pt x="92" y="184"/>
                  </a:lnTo>
                  <a:lnTo>
                    <a:pt x="91" y="186"/>
                  </a:lnTo>
                  <a:lnTo>
                    <a:pt x="89" y="186"/>
                  </a:lnTo>
                  <a:lnTo>
                    <a:pt x="88" y="186"/>
                  </a:lnTo>
                  <a:lnTo>
                    <a:pt x="88" y="185"/>
                  </a:lnTo>
                  <a:lnTo>
                    <a:pt x="89" y="183"/>
                  </a:lnTo>
                  <a:lnTo>
                    <a:pt x="89" y="182"/>
                  </a:lnTo>
                  <a:lnTo>
                    <a:pt x="88" y="180"/>
                  </a:lnTo>
                  <a:lnTo>
                    <a:pt x="89" y="179"/>
                  </a:lnTo>
                  <a:lnTo>
                    <a:pt x="89" y="178"/>
                  </a:lnTo>
                  <a:lnTo>
                    <a:pt x="88" y="178"/>
                  </a:lnTo>
                  <a:lnTo>
                    <a:pt x="88" y="179"/>
                  </a:lnTo>
                  <a:lnTo>
                    <a:pt x="88" y="180"/>
                  </a:lnTo>
                  <a:lnTo>
                    <a:pt x="88" y="182"/>
                  </a:lnTo>
                  <a:lnTo>
                    <a:pt x="89" y="183"/>
                  </a:lnTo>
                  <a:lnTo>
                    <a:pt x="88" y="183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7" y="186"/>
                  </a:lnTo>
                  <a:lnTo>
                    <a:pt x="86" y="187"/>
                  </a:lnTo>
                  <a:lnTo>
                    <a:pt x="86" y="188"/>
                  </a:lnTo>
                  <a:lnTo>
                    <a:pt x="85" y="191"/>
                  </a:lnTo>
                  <a:lnTo>
                    <a:pt x="85" y="193"/>
                  </a:lnTo>
                  <a:lnTo>
                    <a:pt x="85" y="194"/>
                  </a:lnTo>
                  <a:lnTo>
                    <a:pt x="84" y="195"/>
                  </a:lnTo>
                  <a:lnTo>
                    <a:pt x="82" y="197"/>
                  </a:lnTo>
                  <a:lnTo>
                    <a:pt x="80" y="197"/>
                  </a:lnTo>
                  <a:lnTo>
                    <a:pt x="79" y="197"/>
                  </a:lnTo>
                  <a:lnTo>
                    <a:pt x="78" y="197"/>
                  </a:lnTo>
                  <a:lnTo>
                    <a:pt x="78" y="196"/>
                  </a:lnTo>
                  <a:lnTo>
                    <a:pt x="77" y="196"/>
                  </a:lnTo>
                  <a:lnTo>
                    <a:pt x="77" y="195"/>
                  </a:lnTo>
                  <a:lnTo>
                    <a:pt x="78" y="195"/>
                  </a:lnTo>
                  <a:lnTo>
                    <a:pt x="77" y="195"/>
                  </a:lnTo>
                  <a:lnTo>
                    <a:pt x="78" y="194"/>
                  </a:lnTo>
                  <a:lnTo>
                    <a:pt x="78" y="193"/>
                  </a:lnTo>
                  <a:lnTo>
                    <a:pt x="77" y="194"/>
                  </a:lnTo>
                  <a:lnTo>
                    <a:pt x="77" y="195"/>
                  </a:lnTo>
                  <a:lnTo>
                    <a:pt x="76" y="195"/>
                  </a:lnTo>
                  <a:lnTo>
                    <a:pt x="76" y="196"/>
                  </a:lnTo>
                  <a:lnTo>
                    <a:pt x="76" y="195"/>
                  </a:lnTo>
                  <a:lnTo>
                    <a:pt x="75" y="195"/>
                  </a:lnTo>
                  <a:lnTo>
                    <a:pt x="75" y="194"/>
                  </a:lnTo>
                  <a:lnTo>
                    <a:pt x="75" y="192"/>
                  </a:lnTo>
                  <a:lnTo>
                    <a:pt x="75" y="191"/>
                  </a:lnTo>
                  <a:lnTo>
                    <a:pt x="76" y="191"/>
                  </a:lnTo>
                  <a:lnTo>
                    <a:pt x="77" y="191"/>
                  </a:lnTo>
                  <a:lnTo>
                    <a:pt x="77" y="189"/>
                  </a:lnTo>
                  <a:lnTo>
                    <a:pt x="77" y="188"/>
                  </a:lnTo>
                  <a:lnTo>
                    <a:pt x="77" y="187"/>
                  </a:lnTo>
                  <a:lnTo>
                    <a:pt x="79" y="186"/>
                  </a:lnTo>
                  <a:lnTo>
                    <a:pt x="79" y="185"/>
                  </a:lnTo>
                  <a:lnTo>
                    <a:pt x="80" y="185"/>
                  </a:lnTo>
                  <a:lnTo>
                    <a:pt x="82" y="185"/>
                  </a:lnTo>
                  <a:lnTo>
                    <a:pt x="83" y="184"/>
                  </a:lnTo>
                  <a:lnTo>
                    <a:pt x="83" y="183"/>
                  </a:lnTo>
                  <a:lnTo>
                    <a:pt x="83" y="182"/>
                  </a:lnTo>
                  <a:lnTo>
                    <a:pt x="82" y="184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7" y="187"/>
                  </a:lnTo>
                  <a:lnTo>
                    <a:pt x="77" y="188"/>
                  </a:lnTo>
                  <a:lnTo>
                    <a:pt x="76" y="188"/>
                  </a:lnTo>
                  <a:lnTo>
                    <a:pt x="76" y="189"/>
                  </a:lnTo>
                  <a:lnTo>
                    <a:pt x="76" y="191"/>
                  </a:lnTo>
                  <a:lnTo>
                    <a:pt x="75" y="191"/>
                  </a:lnTo>
                  <a:lnTo>
                    <a:pt x="74" y="189"/>
                  </a:lnTo>
                  <a:lnTo>
                    <a:pt x="74" y="188"/>
                  </a:lnTo>
                  <a:lnTo>
                    <a:pt x="75" y="187"/>
                  </a:lnTo>
                  <a:lnTo>
                    <a:pt x="75" y="185"/>
                  </a:lnTo>
                  <a:lnTo>
                    <a:pt x="76" y="184"/>
                  </a:lnTo>
                  <a:lnTo>
                    <a:pt x="77" y="183"/>
                  </a:lnTo>
                  <a:lnTo>
                    <a:pt x="76" y="184"/>
                  </a:lnTo>
                  <a:lnTo>
                    <a:pt x="75" y="184"/>
                  </a:lnTo>
                  <a:lnTo>
                    <a:pt x="75" y="186"/>
                  </a:lnTo>
                  <a:lnTo>
                    <a:pt x="74" y="187"/>
                  </a:lnTo>
                  <a:lnTo>
                    <a:pt x="72" y="188"/>
                  </a:lnTo>
                  <a:lnTo>
                    <a:pt x="74" y="189"/>
                  </a:lnTo>
                  <a:lnTo>
                    <a:pt x="72" y="191"/>
                  </a:lnTo>
                  <a:lnTo>
                    <a:pt x="71" y="191"/>
                  </a:lnTo>
                  <a:lnTo>
                    <a:pt x="71" y="189"/>
                  </a:lnTo>
                  <a:lnTo>
                    <a:pt x="71" y="188"/>
                  </a:lnTo>
                  <a:lnTo>
                    <a:pt x="70" y="187"/>
                  </a:lnTo>
                  <a:lnTo>
                    <a:pt x="70" y="184"/>
                  </a:lnTo>
                  <a:lnTo>
                    <a:pt x="70" y="183"/>
                  </a:lnTo>
                  <a:lnTo>
                    <a:pt x="70" y="182"/>
                  </a:lnTo>
                  <a:lnTo>
                    <a:pt x="69" y="180"/>
                  </a:lnTo>
                  <a:lnTo>
                    <a:pt x="69" y="179"/>
                  </a:lnTo>
                  <a:lnTo>
                    <a:pt x="69" y="178"/>
                  </a:lnTo>
                  <a:lnTo>
                    <a:pt x="70" y="176"/>
                  </a:lnTo>
                  <a:lnTo>
                    <a:pt x="72" y="171"/>
                  </a:lnTo>
                  <a:lnTo>
                    <a:pt x="74" y="171"/>
                  </a:lnTo>
                  <a:lnTo>
                    <a:pt x="74" y="170"/>
                  </a:lnTo>
                  <a:lnTo>
                    <a:pt x="72" y="170"/>
                  </a:lnTo>
                  <a:lnTo>
                    <a:pt x="71" y="172"/>
                  </a:lnTo>
                  <a:lnTo>
                    <a:pt x="71" y="174"/>
                  </a:lnTo>
                  <a:lnTo>
                    <a:pt x="70" y="174"/>
                  </a:lnTo>
                  <a:lnTo>
                    <a:pt x="69" y="172"/>
                  </a:lnTo>
                  <a:lnTo>
                    <a:pt x="69" y="174"/>
                  </a:lnTo>
                  <a:lnTo>
                    <a:pt x="69" y="175"/>
                  </a:lnTo>
                  <a:lnTo>
                    <a:pt x="69" y="176"/>
                  </a:lnTo>
                  <a:lnTo>
                    <a:pt x="68" y="179"/>
                  </a:lnTo>
                  <a:lnTo>
                    <a:pt x="68" y="182"/>
                  </a:lnTo>
                  <a:lnTo>
                    <a:pt x="69" y="184"/>
                  </a:lnTo>
                  <a:lnTo>
                    <a:pt x="69" y="185"/>
                  </a:lnTo>
                  <a:lnTo>
                    <a:pt x="69" y="186"/>
                  </a:lnTo>
                  <a:lnTo>
                    <a:pt x="68" y="186"/>
                  </a:lnTo>
                  <a:lnTo>
                    <a:pt x="68" y="187"/>
                  </a:lnTo>
                  <a:lnTo>
                    <a:pt x="67" y="187"/>
                  </a:lnTo>
                  <a:lnTo>
                    <a:pt x="67" y="186"/>
                  </a:lnTo>
                  <a:lnTo>
                    <a:pt x="66" y="186"/>
                  </a:lnTo>
                  <a:lnTo>
                    <a:pt x="66" y="187"/>
                  </a:lnTo>
                  <a:lnTo>
                    <a:pt x="67" y="187"/>
                  </a:lnTo>
                  <a:lnTo>
                    <a:pt x="68" y="187"/>
                  </a:lnTo>
                  <a:lnTo>
                    <a:pt x="68" y="188"/>
                  </a:lnTo>
                  <a:lnTo>
                    <a:pt x="68" y="189"/>
                  </a:lnTo>
                  <a:lnTo>
                    <a:pt x="68" y="191"/>
                  </a:lnTo>
                  <a:lnTo>
                    <a:pt x="69" y="192"/>
                  </a:lnTo>
                  <a:lnTo>
                    <a:pt x="69" y="193"/>
                  </a:lnTo>
                  <a:lnTo>
                    <a:pt x="69" y="194"/>
                  </a:lnTo>
                  <a:lnTo>
                    <a:pt x="68" y="195"/>
                  </a:lnTo>
                  <a:lnTo>
                    <a:pt x="67" y="195"/>
                  </a:lnTo>
                  <a:lnTo>
                    <a:pt x="67" y="196"/>
                  </a:lnTo>
                  <a:lnTo>
                    <a:pt x="66" y="196"/>
                  </a:lnTo>
                  <a:lnTo>
                    <a:pt x="65" y="196"/>
                  </a:lnTo>
                  <a:lnTo>
                    <a:pt x="63" y="196"/>
                  </a:lnTo>
                  <a:lnTo>
                    <a:pt x="62" y="196"/>
                  </a:lnTo>
                  <a:lnTo>
                    <a:pt x="61" y="196"/>
                  </a:lnTo>
                  <a:lnTo>
                    <a:pt x="61" y="195"/>
                  </a:lnTo>
                  <a:lnTo>
                    <a:pt x="61" y="194"/>
                  </a:lnTo>
                  <a:lnTo>
                    <a:pt x="60" y="193"/>
                  </a:lnTo>
                  <a:lnTo>
                    <a:pt x="59" y="195"/>
                  </a:lnTo>
                  <a:lnTo>
                    <a:pt x="60" y="195"/>
                  </a:lnTo>
                  <a:lnTo>
                    <a:pt x="60" y="196"/>
                  </a:lnTo>
                  <a:lnTo>
                    <a:pt x="61" y="197"/>
                  </a:lnTo>
                  <a:lnTo>
                    <a:pt x="62" y="197"/>
                  </a:lnTo>
                  <a:lnTo>
                    <a:pt x="62" y="199"/>
                  </a:lnTo>
                  <a:lnTo>
                    <a:pt x="61" y="200"/>
                  </a:lnTo>
                  <a:lnTo>
                    <a:pt x="60" y="200"/>
                  </a:lnTo>
                  <a:lnTo>
                    <a:pt x="59" y="200"/>
                  </a:lnTo>
                  <a:lnTo>
                    <a:pt x="59" y="201"/>
                  </a:lnTo>
                  <a:lnTo>
                    <a:pt x="58" y="202"/>
                  </a:lnTo>
                  <a:lnTo>
                    <a:pt x="58" y="201"/>
                  </a:lnTo>
                  <a:lnTo>
                    <a:pt x="57" y="200"/>
                  </a:lnTo>
                  <a:lnTo>
                    <a:pt x="57" y="199"/>
                  </a:lnTo>
                  <a:lnTo>
                    <a:pt x="55" y="197"/>
                  </a:lnTo>
                  <a:lnTo>
                    <a:pt x="57" y="196"/>
                  </a:lnTo>
                  <a:lnTo>
                    <a:pt x="57" y="195"/>
                  </a:lnTo>
                  <a:lnTo>
                    <a:pt x="58" y="194"/>
                  </a:lnTo>
                  <a:lnTo>
                    <a:pt x="58" y="191"/>
                  </a:lnTo>
                  <a:lnTo>
                    <a:pt x="58" y="188"/>
                  </a:lnTo>
                  <a:lnTo>
                    <a:pt x="58" y="187"/>
                  </a:lnTo>
                  <a:lnTo>
                    <a:pt x="59" y="186"/>
                  </a:lnTo>
                  <a:lnTo>
                    <a:pt x="59" y="185"/>
                  </a:lnTo>
                  <a:lnTo>
                    <a:pt x="59" y="184"/>
                  </a:lnTo>
                  <a:lnTo>
                    <a:pt x="58" y="183"/>
                  </a:lnTo>
                  <a:lnTo>
                    <a:pt x="58" y="182"/>
                  </a:lnTo>
                  <a:lnTo>
                    <a:pt x="59" y="180"/>
                  </a:lnTo>
                  <a:lnTo>
                    <a:pt x="59" y="179"/>
                  </a:lnTo>
                  <a:lnTo>
                    <a:pt x="59" y="178"/>
                  </a:lnTo>
                  <a:lnTo>
                    <a:pt x="59" y="177"/>
                  </a:lnTo>
                  <a:lnTo>
                    <a:pt x="60" y="176"/>
                  </a:lnTo>
                  <a:lnTo>
                    <a:pt x="59" y="177"/>
                  </a:lnTo>
                  <a:lnTo>
                    <a:pt x="59" y="178"/>
                  </a:lnTo>
                  <a:lnTo>
                    <a:pt x="58" y="178"/>
                  </a:lnTo>
                  <a:lnTo>
                    <a:pt x="58" y="179"/>
                  </a:lnTo>
                  <a:lnTo>
                    <a:pt x="58" y="180"/>
                  </a:lnTo>
                  <a:lnTo>
                    <a:pt x="57" y="182"/>
                  </a:lnTo>
                  <a:lnTo>
                    <a:pt x="58" y="184"/>
                  </a:lnTo>
                  <a:lnTo>
                    <a:pt x="58" y="185"/>
                  </a:lnTo>
                  <a:lnTo>
                    <a:pt x="58" y="186"/>
                  </a:lnTo>
                  <a:lnTo>
                    <a:pt x="58" y="187"/>
                  </a:lnTo>
                  <a:lnTo>
                    <a:pt x="57" y="189"/>
                  </a:lnTo>
                  <a:lnTo>
                    <a:pt x="57" y="191"/>
                  </a:lnTo>
                  <a:lnTo>
                    <a:pt x="55" y="189"/>
                  </a:lnTo>
                  <a:lnTo>
                    <a:pt x="55" y="188"/>
                  </a:lnTo>
                  <a:lnTo>
                    <a:pt x="55" y="187"/>
                  </a:lnTo>
                  <a:lnTo>
                    <a:pt x="57" y="186"/>
                  </a:lnTo>
                  <a:lnTo>
                    <a:pt x="54" y="182"/>
                  </a:lnTo>
                  <a:lnTo>
                    <a:pt x="54" y="179"/>
                  </a:lnTo>
                  <a:lnTo>
                    <a:pt x="54" y="178"/>
                  </a:lnTo>
                  <a:lnTo>
                    <a:pt x="53" y="180"/>
                  </a:lnTo>
                  <a:lnTo>
                    <a:pt x="54" y="186"/>
                  </a:lnTo>
                  <a:lnTo>
                    <a:pt x="54" y="185"/>
                  </a:lnTo>
                  <a:lnTo>
                    <a:pt x="54" y="184"/>
                  </a:lnTo>
                  <a:lnTo>
                    <a:pt x="55" y="185"/>
                  </a:lnTo>
                  <a:lnTo>
                    <a:pt x="55" y="186"/>
                  </a:lnTo>
                  <a:lnTo>
                    <a:pt x="55" y="187"/>
                  </a:lnTo>
                  <a:lnTo>
                    <a:pt x="55" y="188"/>
                  </a:lnTo>
                  <a:lnTo>
                    <a:pt x="54" y="188"/>
                  </a:lnTo>
                  <a:lnTo>
                    <a:pt x="54" y="189"/>
                  </a:lnTo>
                  <a:lnTo>
                    <a:pt x="55" y="189"/>
                  </a:lnTo>
                  <a:lnTo>
                    <a:pt x="55" y="191"/>
                  </a:lnTo>
                  <a:lnTo>
                    <a:pt x="55" y="192"/>
                  </a:lnTo>
                  <a:lnTo>
                    <a:pt x="55" y="193"/>
                  </a:lnTo>
                  <a:lnTo>
                    <a:pt x="55" y="194"/>
                  </a:lnTo>
                  <a:lnTo>
                    <a:pt x="54" y="194"/>
                  </a:lnTo>
                  <a:lnTo>
                    <a:pt x="54" y="195"/>
                  </a:lnTo>
                  <a:lnTo>
                    <a:pt x="53" y="195"/>
                  </a:lnTo>
                  <a:lnTo>
                    <a:pt x="53" y="196"/>
                  </a:lnTo>
                  <a:lnTo>
                    <a:pt x="54" y="197"/>
                  </a:lnTo>
                  <a:lnTo>
                    <a:pt x="53" y="199"/>
                  </a:lnTo>
                  <a:lnTo>
                    <a:pt x="53" y="200"/>
                  </a:lnTo>
                  <a:lnTo>
                    <a:pt x="51" y="201"/>
                  </a:lnTo>
                  <a:lnTo>
                    <a:pt x="50" y="200"/>
                  </a:lnTo>
                  <a:lnTo>
                    <a:pt x="50" y="199"/>
                  </a:lnTo>
                  <a:lnTo>
                    <a:pt x="50" y="196"/>
                  </a:lnTo>
                  <a:lnTo>
                    <a:pt x="51" y="195"/>
                  </a:lnTo>
                  <a:lnTo>
                    <a:pt x="51" y="194"/>
                  </a:lnTo>
                  <a:lnTo>
                    <a:pt x="51" y="193"/>
                  </a:lnTo>
                  <a:lnTo>
                    <a:pt x="50" y="192"/>
                  </a:lnTo>
                  <a:lnTo>
                    <a:pt x="50" y="191"/>
                  </a:lnTo>
                  <a:lnTo>
                    <a:pt x="50" y="192"/>
                  </a:lnTo>
                  <a:lnTo>
                    <a:pt x="50" y="193"/>
                  </a:lnTo>
                  <a:lnTo>
                    <a:pt x="50" y="194"/>
                  </a:lnTo>
                  <a:lnTo>
                    <a:pt x="49" y="195"/>
                  </a:lnTo>
                  <a:lnTo>
                    <a:pt x="48" y="197"/>
                  </a:lnTo>
                  <a:lnTo>
                    <a:pt x="48" y="196"/>
                  </a:lnTo>
                  <a:lnTo>
                    <a:pt x="46" y="196"/>
                  </a:lnTo>
                  <a:lnTo>
                    <a:pt x="46" y="197"/>
                  </a:lnTo>
                  <a:lnTo>
                    <a:pt x="48" y="200"/>
                  </a:lnTo>
                  <a:lnTo>
                    <a:pt x="48" y="201"/>
                  </a:lnTo>
                  <a:lnTo>
                    <a:pt x="46" y="202"/>
                  </a:lnTo>
                  <a:lnTo>
                    <a:pt x="48" y="203"/>
                  </a:lnTo>
                  <a:lnTo>
                    <a:pt x="46" y="203"/>
                  </a:lnTo>
                  <a:lnTo>
                    <a:pt x="45" y="204"/>
                  </a:lnTo>
                  <a:lnTo>
                    <a:pt x="44" y="203"/>
                  </a:lnTo>
                  <a:lnTo>
                    <a:pt x="44" y="202"/>
                  </a:lnTo>
                  <a:lnTo>
                    <a:pt x="44" y="201"/>
                  </a:lnTo>
                  <a:lnTo>
                    <a:pt x="43" y="199"/>
                  </a:lnTo>
                  <a:lnTo>
                    <a:pt x="43" y="197"/>
                  </a:lnTo>
                  <a:lnTo>
                    <a:pt x="42" y="199"/>
                  </a:lnTo>
                  <a:lnTo>
                    <a:pt x="41" y="197"/>
                  </a:lnTo>
                  <a:lnTo>
                    <a:pt x="40" y="194"/>
                  </a:lnTo>
                  <a:lnTo>
                    <a:pt x="40" y="193"/>
                  </a:lnTo>
                  <a:lnTo>
                    <a:pt x="40" y="192"/>
                  </a:lnTo>
                  <a:lnTo>
                    <a:pt x="40" y="191"/>
                  </a:lnTo>
                  <a:lnTo>
                    <a:pt x="40" y="189"/>
                  </a:lnTo>
                  <a:lnTo>
                    <a:pt x="40" y="188"/>
                  </a:lnTo>
                  <a:lnTo>
                    <a:pt x="39" y="187"/>
                  </a:lnTo>
                  <a:lnTo>
                    <a:pt x="39" y="185"/>
                  </a:lnTo>
                  <a:lnTo>
                    <a:pt x="40" y="184"/>
                  </a:lnTo>
                  <a:lnTo>
                    <a:pt x="40" y="183"/>
                  </a:lnTo>
                  <a:lnTo>
                    <a:pt x="39" y="182"/>
                  </a:lnTo>
                  <a:lnTo>
                    <a:pt x="37" y="179"/>
                  </a:lnTo>
                  <a:lnTo>
                    <a:pt x="36" y="178"/>
                  </a:lnTo>
                  <a:lnTo>
                    <a:pt x="37" y="178"/>
                  </a:lnTo>
                  <a:lnTo>
                    <a:pt x="36" y="177"/>
                  </a:lnTo>
                  <a:lnTo>
                    <a:pt x="36" y="176"/>
                  </a:lnTo>
                  <a:lnTo>
                    <a:pt x="36" y="174"/>
                  </a:lnTo>
                  <a:lnTo>
                    <a:pt x="36" y="172"/>
                  </a:lnTo>
                  <a:lnTo>
                    <a:pt x="36" y="171"/>
                  </a:lnTo>
                  <a:lnTo>
                    <a:pt x="35" y="170"/>
                  </a:lnTo>
                  <a:lnTo>
                    <a:pt x="35" y="168"/>
                  </a:lnTo>
                  <a:lnTo>
                    <a:pt x="34" y="168"/>
                  </a:lnTo>
                  <a:lnTo>
                    <a:pt x="34" y="167"/>
                  </a:lnTo>
                  <a:lnTo>
                    <a:pt x="35" y="166"/>
                  </a:lnTo>
                  <a:lnTo>
                    <a:pt x="35" y="164"/>
                  </a:lnTo>
                  <a:lnTo>
                    <a:pt x="34" y="164"/>
                  </a:lnTo>
                  <a:lnTo>
                    <a:pt x="34" y="163"/>
                  </a:lnTo>
                  <a:lnTo>
                    <a:pt x="34" y="162"/>
                  </a:lnTo>
                  <a:lnTo>
                    <a:pt x="33" y="160"/>
                  </a:lnTo>
                  <a:lnTo>
                    <a:pt x="33" y="159"/>
                  </a:lnTo>
                  <a:lnTo>
                    <a:pt x="34" y="159"/>
                  </a:lnTo>
                  <a:lnTo>
                    <a:pt x="34" y="158"/>
                  </a:lnTo>
                  <a:lnTo>
                    <a:pt x="34" y="157"/>
                  </a:lnTo>
                  <a:lnTo>
                    <a:pt x="34" y="155"/>
                  </a:lnTo>
                  <a:lnTo>
                    <a:pt x="33" y="154"/>
                  </a:lnTo>
                  <a:lnTo>
                    <a:pt x="32" y="152"/>
                  </a:lnTo>
                  <a:lnTo>
                    <a:pt x="31" y="151"/>
                  </a:lnTo>
                  <a:lnTo>
                    <a:pt x="31" y="150"/>
                  </a:lnTo>
                  <a:lnTo>
                    <a:pt x="31" y="149"/>
                  </a:lnTo>
                  <a:lnTo>
                    <a:pt x="31" y="146"/>
                  </a:lnTo>
                  <a:lnTo>
                    <a:pt x="32" y="145"/>
                  </a:lnTo>
                  <a:lnTo>
                    <a:pt x="33" y="143"/>
                  </a:lnTo>
                  <a:lnTo>
                    <a:pt x="34" y="142"/>
                  </a:lnTo>
                  <a:lnTo>
                    <a:pt x="35" y="142"/>
                  </a:lnTo>
                  <a:lnTo>
                    <a:pt x="35" y="141"/>
                  </a:lnTo>
                  <a:lnTo>
                    <a:pt x="34" y="141"/>
                  </a:lnTo>
                  <a:lnTo>
                    <a:pt x="33" y="141"/>
                  </a:lnTo>
                  <a:lnTo>
                    <a:pt x="31" y="139"/>
                  </a:lnTo>
                  <a:lnTo>
                    <a:pt x="29" y="139"/>
                  </a:lnTo>
                  <a:lnTo>
                    <a:pt x="28" y="141"/>
                  </a:lnTo>
                  <a:lnTo>
                    <a:pt x="26" y="139"/>
                  </a:lnTo>
                  <a:lnTo>
                    <a:pt x="25" y="139"/>
                  </a:lnTo>
                  <a:lnTo>
                    <a:pt x="25" y="138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6" y="135"/>
                  </a:lnTo>
                  <a:lnTo>
                    <a:pt x="27" y="130"/>
                  </a:lnTo>
                  <a:lnTo>
                    <a:pt x="28" y="129"/>
                  </a:lnTo>
                  <a:lnTo>
                    <a:pt x="27" y="129"/>
                  </a:lnTo>
                  <a:lnTo>
                    <a:pt x="26" y="130"/>
                  </a:lnTo>
                  <a:lnTo>
                    <a:pt x="25" y="129"/>
                  </a:lnTo>
                  <a:lnTo>
                    <a:pt x="24" y="128"/>
                  </a:lnTo>
                  <a:lnTo>
                    <a:pt x="24" y="127"/>
                  </a:lnTo>
                  <a:lnTo>
                    <a:pt x="23" y="126"/>
                  </a:lnTo>
                  <a:lnTo>
                    <a:pt x="22" y="126"/>
                  </a:lnTo>
                  <a:lnTo>
                    <a:pt x="22" y="125"/>
                  </a:lnTo>
                  <a:lnTo>
                    <a:pt x="20" y="126"/>
                  </a:lnTo>
                  <a:lnTo>
                    <a:pt x="20" y="125"/>
                  </a:lnTo>
                  <a:lnTo>
                    <a:pt x="20" y="124"/>
                  </a:lnTo>
                  <a:lnTo>
                    <a:pt x="19" y="124"/>
                  </a:lnTo>
                  <a:lnTo>
                    <a:pt x="19" y="122"/>
                  </a:lnTo>
                  <a:lnTo>
                    <a:pt x="20" y="119"/>
                  </a:lnTo>
                  <a:lnTo>
                    <a:pt x="19" y="118"/>
                  </a:lnTo>
                  <a:lnTo>
                    <a:pt x="20" y="117"/>
                  </a:lnTo>
                  <a:lnTo>
                    <a:pt x="20" y="116"/>
                  </a:lnTo>
                  <a:lnTo>
                    <a:pt x="20" y="115"/>
                  </a:lnTo>
                  <a:lnTo>
                    <a:pt x="22" y="115"/>
                  </a:lnTo>
                  <a:lnTo>
                    <a:pt x="22" y="113"/>
                  </a:lnTo>
                  <a:lnTo>
                    <a:pt x="23" y="115"/>
                  </a:lnTo>
                  <a:lnTo>
                    <a:pt x="24" y="113"/>
                  </a:lnTo>
                  <a:lnTo>
                    <a:pt x="25" y="112"/>
                  </a:lnTo>
                  <a:lnTo>
                    <a:pt x="26" y="111"/>
                  </a:lnTo>
                  <a:lnTo>
                    <a:pt x="26" y="110"/>
                  </a:lnTo>
                  <a:lnTo>
                    <a:pt x="26" y="109"/>
                  </a:lnTo>
                  <a:lnTo>
                    <a:pt x="25" y="109"/>
                  </a:lnTo>
                  <a:lnTo>
                    <a:pt x="26" y="108"/>
                  </a:lnTo>
                  <a:lnTo>
                    <a:pt x="26" y="107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4" y="105"/>
                  </a:lnTo>
                  <a:lnTo>
                    <a:pt x="24" y="104"/>
                  </a:lnTo>
                  <a:lnTo>
                    <a:pt x="25" y="104"/>
                  </a:lnTo>
                  <a:lnTo>
                    <a:pt x="25" y="103"/>
                  </a:lnTo>
                  <a:lnTo>
                    <a:pt x="25" y="102"/>
                  </a:lnTo>
                  <a:lnTo>
                    <a:pt x="25" y="101"/>
                  </a:lnTo>
                  <a:lnTo>
                    <a:pt x="26" y="101"/>
                  </a:lnTo>
                  <a:lnTo>
                    <a:pt x="27" y="100"/>
                  </a:lnTo>
                  <a:lnTo>
                    <a:pt x="27" y="99"/>
                  </a:lnTo>
                  <a:lnTo>
                    <a:pt x="26" y="96"/>
                  </a:lnTo>
                  <a:lnTo>
                    <a:pt x="26" y="95"/>
                  </a:lnTo>
                  <a:lnTo>
                    <a:pt x="25" y="95"/>
                  </a:lnTo>
                  <a:lnTo>
                    <a:pt x="24" y="95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0" y="96"/>
                  </a:lnTo>
                  <a:lnTo>
                    <a:pt x="18" y="96"/>
                  </a:lnTo>
                  <a:lnTo>
                    <a:pt x="17" y="95"/>
                  </a:lnTo>
                  <a:lnTo>
                    <a:pt x="14" y="93"/>
                  </a:lnTo>
                  <a:lnTo>
                    <a:pt x="5" y="88"/>
                  </a:lnTo>
                  <a:lnTo>
                    <a:pt x="3" y="88"/>
                  </a:lnTo>
                  <a:lnTo>
                    <a:pt x="3" y="87"/>
                  </a:lnTo>
                  <a:lnTo>
                    <a:pt x="2" y="87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1" y="79"/>
                  </a:lnTo>
                  <a:lnTo>
                    <a:pt x="1" y="77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5" y="75"/>
                  </a:lnTo>
                  <a:lnTo>
                    <a:pt x="5" y="74"/>
                  </a:lnTo>
                  <a:lnTo>
                    <a:pt x="3" y="71"/>
                  </a:lnTo>
                  <a:lnTo>
                    <a:pt x="6" y="70"/>
                  </a:lnTo>
                  <a:lnTo>
                    <a:pt x="7" y="70"/>
                  </a:lnTo>
                  <a:lnTo>
                    <a:pt x="8" y="71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2"/>
                  </a:lnTo>
                  <a:lnTo>
                    <a:pt x="11" y="72"/>
                  </a:lnTo>
                  <a:lnTo>
                    <a:pt x="11" y="71"/>
                  </a:lnTo>
                  <a:lnTo>
                    <a:pt x="14" y="70"/>
                  </a:lnTo>
                  <a:lnTo>
                    <a:pt x="14" y="69"/>
                  </a:lnTo>
                  <a:lnTo>
                    <a:pt x="14" y="68"/>
                  </a:lnTo>
                  <a:lnTo>
                    <a:pt x="15" y="67"/>
                  </a:lnTo>
                  <a:lnTo>
                    <a:pt x="15" y="66"/>
                  </a:lnTo>
                  <a:lnTo>
                    <a:pt x="16" y="62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20" y="60"/>
                  </a:lnTo>
                  <a:lnTo>
                    <a:pt x="22" y="60"/>
                  </a:lnTo>
                  <a:lnTo>
                    <a:pt x="23" y="60"/>
                  </a:lnTo>
                  <a:lnTo>
                    <a:pt x="24" y="60"/>
                  </a:lnTo>
                  <a:lnTo>
                    <a:pt x="26" y="61"/>
                  </a:lnTo>
                  <a:lnTo>
                    <a:pt x="28" y="61"/>
                  </a:lnTo>
                  <a:lnTo>
                    <a:pt x="29" y="60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4" y="61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4" y="59"/>
                  </a:lnTo>
                  <a:lnTo>
                    <a:pt x="34" y="58"/>
                  </a:lnTo>
                  <a:lnTo>
                    <a:pt x="35" y="57"/>
                  </a:lnTo>
                  <a:lnTo>
                    <a:pt x="36" y="57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4" y="55"/>
                  </a:lnTo>
                  <a:lnTo>
                    <a:pt x="33" y="55"/>
                  </a:lnTo>
                  <a:lnTo>
                    <a:pt x="32" y="54"/>
                  </a:lnTo>
                  <a:lnTo>
                    <a:pt x="31" y="54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29" y="51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9" y="47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7" y="46"/>
                  </a:lnTo>
                  <a:lnTo>
                    <a:pt x="27" y="47"/>
                  </a:lnTo>
                  <a:lnTo>
                    <a:pt x="26" y="47"/>
                  </a:lnTo>
                  <a:lnTo>
                    <a:pt x="25" y="47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2" y="47"/>
                  </a:lnTo>
                  <a:lnTo>
                    <a:pt x="19" y="47"/>
                  </a:lnTo>
                  <a:lnTo>
                    <a:pt x="19" y="46"/>
                  </a:lnTo>
                  <a:lnTo>
                    <a:pt x="18" y="46"/>
                  </a:lnTo>
                  <a:lnTo>
                    <a:pt x="17" y="45"/>
                  </a:lnTo>
                  <a:lnTo>
                    <a:pt x="17" y="44"/>
                  </a:lnTo>
                  <a:lnTo>
                    <a:pt x="16" y="44"/>
                  </a:lnTo>
                  <a:lnTo>
                    <a:pt x="15" y="43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1" y="37"/>
                  </a:lnTo>
                  <a:lnTo>
                    <a:pt x="9" y="35"/>
                  </a:lnTo>
                  <a:lnTo>
                    <a:pt x="8" y="34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3" y="35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3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7" y="8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4" y="7"/>
                  </a:lnTo>
                  <a:lnTo>
                    <a:pt x="13" y="5"/>
                  </a:lnTo>
                  <a:lnTo>
                    <a:pt x="13" y="7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8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32" name="Freeform 1537">
              <a:extLst>
                <a:ext uri="{FF2B5EF4-FFF2-40B4-BE49-F238E27FC236}">
                  <a16:creationId xmlns:a16="http://schemas.microsoft.com/office/drawing/2014/main" id="{EFCB4D55-3584-D05C-3F2F-F20CC218C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367" y="2834230"/>
              <a:ext cx="395264" cy="225679"/>
            </a:xfrm>
            <a:custGeom>
              <a:avLst/>
              <a:gdLst>
                <a:gd name="T0" fmla="*/ 297 w 303"/>
                <a:gd name="T1" fmla="*/ 126 h 173"/>
                <a:gd name="T2" fmla="*/ 295 w 303"/>
                <a:gd name="T3" fmla="*/ 140 h 173"/>
                <a:gd name="T4" fmla="*/ 302 w 303"/>
                <a:gd name="T5" fmla="*/ 154 h 173"/>
                <a:gd name="T6" fmla="*/ 295 w 303"/>
                <a:gd name="T7" fmla="*/ 172 h 173"/>
                <a:gd name="T8" fmla="*/ 285 w 303"/>
                <a:gd name="T9" fmla="*/ 170 h 173"/>
                <a:gd name="T10" fmla="*/ 271 w 303"/>
                <a:gd name="T11" fmla="*/ 173 h 173"/>
                <a:gd name="T12" fmla="*/ 261 w 303"/>
                <a:gd name="T13" fmla="*/ 164 h 173"/>
                <a:gd name="T14" fmla="*/ 250 w 303"/>
                <a:gd name="T15" fmla="*/ 169 h 173"/>
                <a:gd name="T16" fmla="*/ 234 w 303"/>
                <a:gd name="T17" fmla="*/ 162 h 173"/>
                <a:gd name="T18" fmla="*/ 220 w 303"/>
                <a:gd name="T19" fmla="*/ 161 h 173"/>
                <a:gd name="T20" fmla="*/ 210 w 303"/>
                <a:gd name="T21" fmla="*/ 153 h 173"/>
                <a:gd name="T22" fmla="*/ 195 w 303"/>
                <a:gd name="T23" fmla="*/ 156 h 173"/>
                <a:gd name="T24" fmla="*/ 183 w 303"/>
                <a:gd name="T25" fmla="*/ 148 h 173"/>
                <a:gd name="T26" fmla="*/ 171 w 303"/>
                <a:gd name="T27" fmla="*/ 141 h 173"/>
                <a:gd name="T28" fmla="*/ 155 w 303"/>
                <a:gd name="T29" fmla="*/ 127 h 173"/>
                <a:gd name="T30" fmla="*/ 144 w 303"/>
                <a:gd name="T31" fmla="*/ 127 h 173"/>
                <a:gd name="T32" fmla="*/ 132 w 303"/>
                <a:gd name="T33" fmla="*/ 127 h 173"/>
                <a:gd name="T34" fmla="*/ 119 w 303"/>
                <a:gd name="T35" fmla="*/ 130 h 173"/>
                <a:gd name="T36" fmla="*/ 99 w 303"/>
                <a:gd name="T37" fmla="*/ 119 h 173"/>
                <a:gd name="T38" fmla="*/ 75 w 303"/>
                <a:gd name="T39" fmla="*/ 107 h 173"/>
                <a:gd name="T40" fmla="*/ 58 w 303"/>
                <a:gd name="T41" fmla="*/ 104 h 173"/>
                <a:gd name="T42" fmla="*/ 48 w 303"/>
                <a:gd name="T43" fmla="*/ 97 h 173"/>
                <a:gd name="T44" fmla="*/ 41 w 303"/>
                <a:gd name="T45" fmla="*/ 88 h 173"/>
                <a:gd name="T46" fmla="*/ 29 w 303"/>
                <a:gd name="T47" fmla="*/ 82 h 173"/>
                <a:gd name="T48" fmla="*/ 19 w 303"/>
                <a:gd name="T49" fmla="*/ 74 h 173"/>
                <a:gd name="T50" fmla="*/ 9 w 303"/>
                <a:gd name="T51" fmla="*/ 73 h 173"/>
                <a:gd name="T52" fmla="*/ 0 w 303"/>
                <a:gd name="T53" fmla="*/ 64 h 173"/>
                <a:gd name="T54" fmla="*/ 7 w 303"/>
                <a:gd name="T55" fmla="*/ 54 h 173"/>
                <a:gd name="T56" fmla="*/ 7 w 303"/>
                <a:gd name="T57" fmla="*/ 42 h 173"/>
                <a:gd name="T58" fmla="*/ 13 w 303"/>
                <a:gd name="T59" fmla="*/ 32 h 173"/>
                <a:gd name="T60" fmla="*/ 21 w 303"/>
                <a:gd name="T61" fmla="*/ 20 h 173"/>
                <a:gd name="T62" fmla="*/ 31 w 303"/>
                <a:gd name="T63" fmla="*/ 10 h 173"/>
                <a:gd name="T64" fmla="*/ 41 w 303"/>
                <a:gd name="T65" fmla="*/ 17 h 173"/>
                <a:gd name="T66" fmla="*/ 50 w 303"/>
                <a:gd name="T67" fmla="*/ 7 h 173"/>
                <a:gd name="T68" fmla="*/ 57 w 303"/>
                <a:gd name="T69" fmla="*/ 2 h 173"/>
                <a:gd name="T70" fmla="*/ 72 w 303"/>
                <a:gd name="T71" fmla="*/ 4 h 173"/>
                <a:gd name="T72" fmla="*/ 78 w 303"/>
                <a:gd name="T73" fmla="*/ 13 h 173"/>
                <a:gd name="T74" fmla="*/ 89 w 303"/>
                <a:gd name="T75" fmla="*/ 19 h 173"/>
                <a:gd name="T76" fmla="*/ 99 w 303"/>
                <a:gd name="T77" fmla="*/ 28 h 173"/>
                <a:gd name="T78" fmla="*/ 112 w 303"/>
                <a:gd name="T79" fmla="*/ 35 h 173"/>
                <a:gd name="T80" fmla="*/ 119 w 303"/>
                <a:gd name="T81" fmla="*/ 38 h 173"/>
                <a:gd name="T82" fmla="*/ 129 w 303"/>
                <a:gd name="T83" fmla="*/ 48 h 173"/>
                <a:gd name="T84" fmla="*/ 139 w 303"/>
                <a:gd name="T85" fmla="*/ 51 h 173"/>
                <a:gd name="T86" fmla="*/ 150 w 303"/>
                <a:gd name="T87" fmla="*/ 51 h 173"/>
                <a:gd name="T88" fmla="*/ 155 w 303"/>
                <a:gd name="T89" fmla="*/ 59 h 173"/>
                <a:gd name="T90" fmla="*/ 165 w 303"/>
                <a:gd name="T91" fmla="*/ 72 h 173"/>
                <a:gd name="T92" fmla="*/ 176 w 303"/>
                <a:gd name="T93" fmla="*/ 79 h 173"/>
                <a:gd name="T94" fmla="*/ 187 w 303"/>
                <a:gd name="T95" fmla="*/ 77 h 173"/>
                <a:gd name="T96" fmla="*/ 187 w 303"/>
                <a:gd name="T97" fmla="*/ 89 h 173"/>
                <a:gd name="T98" fmla="*/ 198 w 303"/>
                <a:gd name="T99" fmla="*/ 93 h 173"/>
                <a:gd name="T100" fmla="*/ 208 w 303"/>
                <a:gd name="T101" fmla="*/ 93 h 173"/>
                <a:gd name="T102" fmla="*/ 217 w 303"/>
                <a:gd name="T103" fmla="*/ 97 h 173"/>
                <a:gd name="T104" fmla="*/ 224 w 303"/>
                <a:gd name="T105" fmla="*/ 109 h 173"/>
                <a:gd name="T106" fmla="*/ 229 w 303"/>
                <a:gd name="T107" fmla="*/ 98 h 173"/>
                <a:gd name="T108" fmla="*/ 236 w 303"/>
                <a:gd name="T109" fmla="*/ 106 h 173"/>
                <a:gd name="T110" fmla="*/ 242 w 303"/>
                <a:gd name="T111" fmla="*/ 99 h 173"/>
                <a:gd name="T112" fmla="*/ 251 w 303"/>
                <a:gd name="T113" fmla="*/ 103 h 173"/>
                <a:gd name="T114" fmla="*/ 265 w 303"/>
                <a:gd name="T115" fmla="*/ 111 h 173"/>
                <a:gd name="T116" fmla="*/ 280 w 303"/>
                <a:gd name="T117" fmla="*/ 111 h 173"/>
                <a:gd name="T118" fmla="*/ 290 w 303"/>
                <a:gd name="T119" fmla="*/ 10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3" h="173">
                  <a:moveTo>
                    <a:pt x="300" y="110"/>
                  </a:moveTo>
                  <a:lnTo>
                    <a:pt x="302" y="110"/>
                  </a:lnTo>
                  <a:lnTo>
                    <a:pt x="303" y="110"/>
                  </a:lnTo>
                  <a:lnTo>
                    <a:pt x="303" y="111"/>
                  </a:lnTo>
                  <a:lnTo>
                    <a:pt x="302" y="111"/>
                  </a:lnTo>
                  <a:lnTo>
                    <a:pt x="303" y="113"/>
                  </a:lnTo>
                  <a:lnTo>
                    <a:pt x="302" y="114"/>
                  </a:lnTo>
                  <a:lnTo>
                    <a:pt x="302" y="115"/>
                  </a:lnTo>
                  <a:lnTo>
                    <a:pt x="300" y="119"/>
                  </a:lnTo>
                  <a:lnTo>
                    <a:pt x="298" y="122"/>
                  </a:lnTo>
                  <a:lnTo>
                    <a:pt x="297" y="124"/>
                  </a:lnTo>
                  <a:lnTo>
                    <a:pt x="297" y="126"/>
                  </a:lnTo>
                  <a:lnTo>
                    <a:pt x="297" y="127"/>
                  </a:lnTo>
                  <a:lnTo>
                    <a:pt x="298" y="127"/>
                  </a:lnTo>
                  <a:lnTo>
                    <a:pt x="298" y="128"/>
                  </a:lnTo>
                  <a:lnTo>
                    <a:pt x="297" y="128"/>
                  </a:lnTo>
                  <a:lnTo>
                    <a:pt x="297" y="129"/>
                  </a:lnTo>
                  <a:lnTo>
                    <a:pt x="297" y="130"/>
                  </a:lnTo>
                  <a:lnTo>
                    <a:pt x="297" y="131"/>
                  </a:lnTo>
                  <a:lnTo>
                    <a:pt x="297" y="132"/>
                  </a:lnTo>
                  <a:lnTo>
                    <a:pt x="296" y="135"/>
                  </a:lnTo>
                  <a:lnTo>
                    <a:pt x="296" y="136"/>
                  </a:lnTo>
                  <a:lnTo>
                    <a:pt x="296" y="139"/>
                  </a:lnTo>
                  <a:lnTo>
                    <a:pt x="295" y="140"/>
                  </a:lnTo>
                  <a:lnTo>
                    <a:pt x="295" y="141"/>
                  </a:lnTo>
                  <a:lnTo>
                    <a:pt x="296" y="141"/>
                  </a:lnTo>
                  <a:lnTo>
                    <a:pt x="297" y="144"/>
                  </a:lnTo>
                  <a:lnTo>
                    <a:pt x="298" y="144"/>
                  </a:lnTo>
                  <a:lnTo>
                    <a:pt x="298" y="145"/>
                  </a:lnTo>
                  <a:lnTo>
                    <a:pt x="299" y="146"/>
                  </a:lnTo>
                  <a:lnTo>
                    <a:pt x="299" y="147"/>
                  </a:lnTo>
                  <a:lnTo>
                    <a:pt x="300" y="148"/>
                  </a:lnTo>
                  <a:lnTo>
                    <a:pt x="300" y="149"/>
                  </a:lnTo>
                  <a:lnTo>
                    <a:pt x="302" y="151"/>
                  </a:lnTo>
                  <a:lnTo>
                    <a:pt x="302" y="152"/>
                  </a:lnTo>
                  <a:lnTo>
                    <a:pt x="302" y="154"/>
                  </a:lnTo>
                  <a:lnTo>
                    <a:pt x="303" y="155"/>
                  </a:lnTo>
                  <a:lnTo>
                    <a:pt x="303" y="156"/>
                  </a:lnTo>
                  <a:lnTo>
                    <a:pt x="303" y="157"/>
                  </a:lnTo>
                  <a:lnTo>
                    <a:pt x="302" y="160"/>
                  </a:lnTo>
                  <a:lnTo>
                    <a:pt x="300" y="163"/>
                  </a:lnTo>
                  <a:lnTo>
                    <a:pt x="299" y="164"/>
                  </a:lnTo>
                  <a:lnTo>
                    <a:pt x="299" y="165"/>
                  </a:lnTo>
                  <a:lnTo>
                    <a:pt x="299" y="166"/>
                  </a:lnTo>
                  <a:lnTo>
                    <a:pt x="299" y="169"/>
                  </a:lnTo>
                  <a:lnTo>
                    <a:pt x="298" y="170"/>
                  </a:lnTo>
                  <a:lnTo>
                    <a:pt x="296" y="172"/>
                  </a:lnTo>
                  <a:lnTo>
                    <a:pt x="295" y="172"/>
                  </a:lnTo>
                  <a:lnTo>
                    <a:pt x="295" y="171"/>
                  </a:lnTo>
                  <a:lnTo>
                    <a:pt x="294" y="171"/>
                  </a:lnTo>
                  <a:lnTo>
                    <a:pt x="293" y="170"/>
                  </a:lnTo>
                  <a:lnTo>
                    <a:pt x="293" y="169"/>
                  </a:lnTo>
                  <a:lnTo>
                    <a:pt x="291" y="168"/>
                  </a:lnTo>
                  <a:lnTo>
                    <a:pt x="290" y="168"/>
                  </a:lnTo>
                  <a:lnTo>
                    <a:pt x="289" y="169"/>
                  </a:lnTo>
                  <a:lnTo>
                    <a:pt x="288" y="169"/>
                  </a:lnTo>
                  <a:lnTo>
                    <a:pt x="287" y="169"/>
                  </a:lnTo>
                  <a:lnTo>
                    <a:pt x="287" y="170"/>
                  </a:lnTo>
                  <a:lnTo>
                    <a:pt x="286" y="170"/>
                  </a:lnTo>
                  <a:lnTo>
                    <a:pt x="285" y="170"/>
                  </a:lnTo>
                  <a:lnTo>
                    <a:pt x="283" y="170"/>
                  </a:lnTo>
                  <a:lnTo>
                    <a:pt x="282" y="171"/>
                  </a:lnTo>
                  <a:lnTo>
                    <a:pt x="281" y="171"/>
                  </a:lnTo>
                  <a:lnTo>
                    <a:pt x="280" y="171"/>
                  </a:lnTo>
                  <a:lnTo>
                    <a:pt x="277" y="170"/>
                  </a:lnTo>
                  <a:lnTo>
                    <a:pt x="276" y="169"/>
                  </a:lnTo>
                  <a:lnTo>
                    <a:pt x="274" y="170"/>
                  </a:lnTo>
                  <a:lnTo>
                    <a:pt x="273" y="170"/>
                  </a:lnTo>
                  <a:lnTo>
                    <a:pt x="272" y="170"/>
                  </a:lnTo>
                  <a:lnTo>
                    <a:pt x="272" y="171"/>
                  </a:lnTo>
                  <a:lnTo>
                    <a:pt x="271" y="172"/>
                  </a:lnTo>
                  <a:lnTo>
                    <a:pt x="271" y="173"/>
                  </a:lnTo>
                  <a:lnTo>
                    <a:pt x="270" y="173"/>
                  </a:lnTo>
                  <a:lnTo>
                    <a:pt x="269" y="172"/>
                  </a:lnTo>
                  <a:lnTo>
                    <a:pt x="268" y="172"/>
                  </a:lnTo>
                  <a:lnTo>
                    <a:pt x="268" y="171"/>
                  </a:lnTo>
                  <a:lnTo>
                    <a:pt x="268" y="170"/>
                  </a:lnTo>
                  <a:lnTo>
                    <a:pt x="267" y="171"/>
                  </a:lnTo>
                  <a:lnTo>
                    <a:pt x="264" y="171"/>
                  </a:lnTo>
                  <a:lnTo>
                    <a:pt x="263" y="170"/>
                  </a:lnTo>
                  <a:lnTo>
                    <a:pt x="262" y="169"/>
                  </a:lnTo>
                  <a:lnTo>
                    <a:pt x="262" y="168"/>
                  </a:lnTo>
                  <a:lnTo>
                    <a:pt x="261" y="166"/>
                  </a:lnTo>
                  <a:lnTo>
                    <a:pt x="261" y="164"/>
                  </a:lnTo>
                  <a:lnTo>
                    <a:pt x="261" y="163"/>
                  </a:lnTo>
                  <a:lnTo>
                    <a:pt x="260" y="163"/>
                  </a:lnTo>
                  <a:lnTo>
                    <a:pt x="259" y="164"/>
                  </a:lnTo>
                  <a:lnTo>
                    <a:pt x="257" y="165"/>
                  </a:lnTo>
                  <a:lnTo>
                    <a:pt x="256" y="165"/>
                  </a:lnTo>
                  <a:lnTo>
                    <a:pt x="255" y="165"/>
                  </a:lnTo>
                  <a:lnTo>
                    <a:pt x="254" y="166"/>
                  </a:lnTo>
                  <a:lnTo>
                    <a:pt x="254" y="168"/>
                  </a:lnTo>
                  <a:lnTo>
                    <a:pt x="253" y="169"/>
                  </a:lnTo>
                  <a:lnTo>
                    <a:pt x="252" y="169"/>
                  </a:lnTo>
                  <a:lnTo>
                    <a:pt x="251" y="169"/>
                  </a:lnTo>
                  <a:lnTo>
                    <a:pt x="250" y="169"/>
                  </a:lnTo>
                  <a:lnTo>
                    <a:pt x="248" y="170"/>
                  </a:lnTo>
                  <a:lnTo>
                    <a:pt x="247" y="170"/>
                  </a:lnTo>
                  <a:lnTo>
                    <a:pt x="245" y="168"/>
                  </a:lnTo>
                  <a:lnTo>
                    <a:pt x="243" y="166"/>
                  </a:lnTo>
                  <a:lnTo>
                    <a:pt x="242" y="166"/>
                  </a:lnTo>
                  <a:lnTo>
                    <a:pt x="241" y="165"/>
                  </a:lnTo>
                  <a:lnTo>
                    <a:pt x="239" y="165"/>
                  </a:lnTo>
                  <a:lnTo>
                    <a:pt x="238" y="164"/>
                  </a:lnTo>
                  <a:lnTo>
                    <a:pt x="236" y="163"/>
                  </a:lnTo>
                  <a:lnTo>
                    <a:pt x="235" y="163"/>
                  </a:lnTo>
                  <a:lnTo>
                    <a:pt x="234" y="163"/>
                  </a:lnTo>
                  <a:lnTo>
                    <a:pt x="234" y="162"/>
                  </a:lnTo>
                  <a:lnTo>
                    <a:pt x="233" y="162"/>
                  </a:lnTo>
                  <a:lnTo>
                    <a:pt x="231" y="162"/>
                  </a:lnTo>
                  <a:lnTo>
                    <a:pt x="230" y="162"/>
                  </a:lnTo>
                  <a:lnTo>
                    <a:pt x="229" y="163"/>
                  </a:lnTo>
                  <a:lnTo>
                    <a:pt x="228" y="163"/>
                  </a:lnTo>
                  <a:lnTo>
                    <a:pt x="228" y="162"/>
                  </a:lnTo>
                  <a:lnTo>
                    <a:pt x="227" y="162"/>
                  </a:lnTo>
                  <a:lnTo>
                    <a:pt x="226" y="162"/>
                  </a:lnTo>
                  <a:lnTo>
                    <a:pt x="224" y="161"/>
                  </a:lnTo>
                  <a:lnTo>
                    <a:pt x="222" y="160"/>
                  </a:lnTo>
                  <a:lnTo>
                    <a:pt x="221" y="161"/>
                  </a:lnTo>
                  <a:lnTo>
                    <a:pt x="220" y="161"/>
                  </a:lnTo>
                  <a:lnTo>
                    <a:pt x="219" y="161"/>
                  </a:lnTo>
                  <a:lnTo>
                    <a:pt x="217" y="163"/>
                  </a:lnTo>
                  <a:lnTo>
                    <a:pt x="216" y="163"/>
                  </a:lnTo>
                  <a:lnTo>
                    <a:pt x="216" y="162"/>
                  </a:lnTo>
                  <a:lnTo>
                    <a:pt x="214" y="162"/>
                  </a:lnTo>
                  <a:lnTo>
                    <a:pt x="213" y="162"/>
                  </a:lnTo>
                  <a:lnTo>
                    <a:pt x="212" y="161"/>
                  </a:lnTo>
                  <a:lnTo>
                    <a:pt x="211" y="160"/>
                  </a:lnTo>
                  <a:lnTo>
                    <a:pt x="211" y="159"/>
                  </a:lnTo>
                  <a:lnTo>
                    <a:pt x="211" y="155"/>
                  </a:lnTo>
                  <a:lnTo>
                    <a:pt x="211" y="154"/>
                  </a:lnTo>
                  <a:lnTo>
                    <a:pt x="210" y="153"/>
                  </a:lnTo>
                  <a:lnTo>
                    <a:pt x="208" y="152"/>
                  </a:lnTo>
                  <a:lnTo>
                    <a:pt x="207" y="152"/>
                  </a:lnTo>
                  <a:lnTo>
                    <a:pt x="204" y="153"/>
                  </a:lnTo>
                  <a:lnTo>
                    <a:pt x="202" y="154"/>
                  </a:lnTo>
                  <a:lnTo>
                    <a:pt x="201" y="154"/>
                  </a:lnTo>
                  <a:lnTo>
                    <a:pt x="200" y="154"/>
                  </a:lnTo>
                  <a:lnTo>
                    <a:pt x="199" y="154"/>
                  </a:lnTo>
                  <a:lnTo>
                    <a:pt x="199" y="155"/>
                  </a:lnTo>
                  <a:lnTo>
                    <a:pt x="198" y="155"/>
                  </a:lnTo>
                  <a:lnTo>
                    <a:pt x="198" y="156"/>
                  </a:lnTo>
                  <a:lnTo>
                    <a:pt x="196" y="156"/>
                  </a:lnTo>
                  <a:lnTo>
                    <a:pt x="195" y="156"/>
                  </a:lnTo>
                  <a:lnTo>
                    <a:pt x="192" y="155"/>
                  </a:lnTo>
                  <a:lnTo>
                    <a:pt x="191" y="154"/>
                  </a:lnTo>
                  <a:lnTo>
                    <a:pt x="191" y="153"/>
                  </a:lnTo>
                  <a:lnTo>
                    <a:pt x="191" y="152"/>
                  </a:lnTo>
                  <a:lnTo>
                    <a:pt x="190" y="151"/>
                  </a:lnTo>
                  <a:lnTo>
                    <a:pt x="188" y="151"/>
                  </a:lnTo>
                  <a:lnTo>
                    <a:pt x="186" y="152"/>
                  </a:lnTo>
                  <a:lnTo>
                    <a:pt x="185" y="152"/>
                  </a:lnTo>
                  <a:lnTo>
                    <a:pt x="185" y="151"/>
                  </a:lnTo>
                  <a:lnTo>
                    <a:pt x="184" y="151"/>
                  </a:lnTo>
                  <a:lnTo>
                    <a:pt x="183" y="149"/>
                  </a:lnTo>
                  <a:lnTo>
                    <a:pt x="183" y="148"/>
                  </a:lnTo>
                  <a:lnTo>
                    <a:pt x="182" y="147"/>
                  </a:lnTo>
                  <a:lnTo>
                    <a:pt x="181" y="147"/>
                  </a:lnTo>
                  <a:lnTo>
                    <a:pt x="179" y="146"/>
                  </a:lnTo>
                  <a:lnTo>
                    <a:pt x="178" y="146"/>
                  </a:lnTo>
                  <a:lnTo>
                    <a:pt x="178" y="145"/>
                  </a:lnTo>
                  <a:lnTo>
                    <a:pt x="177" y="145"/>
                  </a:lnTo>
                  <a:lnTo>
                    <a:pt x="176" y="145"/>
                  </a:lnTo>
                  <a:lnTo>
                    <a:pt x="171" y="144"/>
                  </a:lnTo>
                  <a:lnTo>
                    <a:pt x="170" y="144"/>
                  </a:lnTo>
                  <a:lnTo>
                    <a:pt x="170" y="143"/>
                  </a:lnTo>
                  <a:lnTo>
                    <a:pt x="170" y="141"/>
                  </a:lnTo>
                  <a:lnTo>
                    <a:pt x="171" y="141"/>
                  </a:lnTo>
                  <a:lnTo>
                    <a:pt x="171" y="140"/>
                  </a:lnTo>
                  <a:lnTo>
                    <a:pt x="171" y="138"/>
                  </a:lnTo>
                  <a:lnTo>
                    <a:pt x="171" y="137"/>
                  </a:lnTo>
                  <a:lnTo>
                    <a:pt x="171" y="136"/>
                  </a:lnTo>
                  <a:lnTo>
                    <a:pt x="171" y="134"/>
                  </a:lnTo>
                  <a:lnTo>
                    <a:pt x="170" y="132"/>
                  </a:lnTo>
                  <a:lnTo>
                    <a:pt x="169" y="131"/>
                  </a:lnTo>
                  <a:lnTo>
                    <a:pt x="158" y="130"/>
                  </a:lnTo>
                  <a:lnTo>
                    <a:pt x="158" y="129"/>
                  </a:lnTo>
                  <a:lnTo>
                    <a:pt x="157" y="128"/>
                  </a:lnTo>
                  <a:lnTo>
                    <a:pt x="156" y="127"/>
                  </a:lnTo>
                  <a:lnTo>
                    <a:pt x="155" y="127"/>
                  </a:lnTo>
                  <a:lnTo>
                    <a:pt x="155" y="126"/>
                  </a:lnTo>
                  <a:lnTo>
                    <a:pt x="153" y="126"/>
                  </a:lnTo>
                  <a:lnTo>
                    <a:pt x="152" y="126"/>
                  </a:lnTo>
                  <a:lnTo>
                    <a:pt x="152" y="124"/>
                  </a:lnTo>
                  <a:lnTo>
                    <a:pt x="152" y="123"/>
                  </a:lnTo>
                  <a:lnTo>
                    <a:pt x="151" y="123"/>
                  </a:lnTo>
                  <a:lnTo>
                    <a:pt x="150" y="124"/>
                  </a:lnTo>
                  <a:lnTo>
                    <a:pt x="149" y="127"/>
                  </a:lnTo>
                  <a:lnTo>
                    <a:pt x="148" y="127"/>
                  </a:lnTo>
                  <a:lnTo>
                    <a:pt x="147" y="127"/>
                  </a:lnTo>
                  <a:lnTo>
                    <a:pt x="145" y="127"/>
                  </a:lnTo>
                  <a:lnTo>
                    <a:pt x="144" y="127"/>
                  </a:lnTo>
                  <a:lnTo>
                    <a:pt x="143" y="127"/>
                  </a:lnTo>
                  <a:lnTo>
                    <a:pt x="142" y="127"/>
                  </a:lnTo>
                  <a:lnTo>
                    <a:pt x="141" y="127"/>
                  </a:lnTo>
                  <a:lnTo>
                    <a:pt x="142" y="128"/>
                  </a:lnTo>
                  <a:lnTo>
                    <a:pt x="143" y="129"/>
                  </a:lnTo>
                  <a:lnTo>
                    <a:pt x="143" y="130"/>
                  </a:lnTo>
                  <a:lnTo>
                    <a:pt x="142" y="130"/>
                  </a:lnTo>
                  <a:lnTo>
                    <a:pt x="142" y="131"/>
                  </a:lnTo>
                  <a:lnTo>
                    <a:pt x="142" y="130"/>
                  </a:lnTo>
                  <a:lnTo>
                    <a:pt x="140" y="130"/>
                  </a:lnTo>
                  <a:lnTo>
                    <a:pt x="135" y="127"/>
                  </a:lnTo>
                  <a:lnTo>
                    <a:pt x="132" y="127"/>
                  </a:lnTo>
                  <a:lnTo>
                    <a:pt x="129" y="126"/>
                  </a:lnTo>
                  <a:lnTo>
                    <a:pt x="125" y="126"/>
                  </a:lnTo>
                  <a:lnTo>
                    <a:pt x="124" y="126"/>
                  </a:lnTo>
                  <a:lnTo>
                    <a:pt x="124" y="127"/>
                  </a:lnTo>
                  <a:lnTo>
                    <a:pt x="124" y="128"/>
                  </a:lnTo>
                  <a:lnTo>
                    <a:pt x="124" y="129"/>
                  </a:lnTo>
                  <a:lnTo>
                    <a:pt x="123" y="130"/>
                  </a:lnTo>
                  <a:lnTo>
                    <a:pt x="123" y="131"/>
                  </a:lnTo>
                  <a:lnTo>
                    <a:pt x="122" y="131"/>
                  </a:lnTo>
                  <a:lnTo>
                    <a:pt x="121" y="131"/>
                  </a:lnTo>
                  <a:lnTo>
                    <a:pt x="119" y="131"/>
                  </a:lnTo>
                  <a:lnTo>
                    <a:pt x="119" y="130"/>
                  </a:lnTo>
                  <a:lnTo>
                    <a:pt x="119" y="129"/>
                  </a:lnTo>
                  <a:lnTo>
                    <a:pt x="118" y="129"/>
                  </a:lnTo>
                  <a:lnTo>
                    <a:pt x="116" y="128"/>
                  </a:lnTo>
                  <a:lnTo>
                    <a:pt x="115" y="127"/>
                  </a:lnTo>
                  <a:lnTo>
                    <a:pt x="110" y="127"/>
                  </a:lnTo>
                  <a:lnTo>
                    <a:pt x="108" y="127"/>
                  </a:lnTo>
                  <a:lnTo>
                    <a:pt x="107" y="126"/>
                  </a:lnTo>
                  <a:lnTo>
                    <a:pt x="106" y="124"/>
                  </a:lnTo>
                  <a:lnTo>
                    <a:pt x="101" y="124"/>
                  </a:lnTo>
                  <a:lnTo>
                    <a:pt x="100" y="123"/>
                  </a:lnTo>
                  <a:lnTo>
                    <a:pt x="100" y="122"/>
                  </a:lnTo>
                  <a:lnTo>
                    <a:pt x="99" y="119"/>
                  </a:lnTo>
                  <a:lnTo>
                    <a:pt x="99" y="118"/>
                  </a:lnTo>
                  <a:lnTo>
                    <a:pt x="98" y="117"/>
                  </a:lnTo>
                  <a:lnTo>
                    <a:pt x="97" y="115"/>
                  </a:lnTo>
                  <a:lnTo>
                    <a:pt x="92" y="117"/>
                  </a:lnTo>
                  <a:lnTo>
                    <a:pt x="90" y="118"/>
                  </a:lnTo>
                  <a:lnTo>
                    <a:pt x="88" y="117"/>
                  </a:lnTo>
                  <a:lnTo>
                    <a:pt x="86" y="115"/>
                  </a:lnTo>
                  <a:lnTo>
                    <a:pt x="83" y="113"/>
                  </a:lnTo>
                  <a:lnTo>
                    <a:pt x="79" y="110"/>
                  </a:lnTo>
                  <a:lnTo>
                    <a:pt x="78" y="109"/>
                  </a:lnTo>
                  <a:lnTo>
                    <a:pt x="76" y="109"/>
                  </a:lnTo>
                  <a:lnTo>
                    <a:pt x="75" y="107"/>
                  </a:lnTo>
                  <a:lnTo>
                    <a:pt x="74" y="107"/>
                  </a:lnTo>
                  <a:lnTo>
                    <a:pt x="72" y="106"/>
                  </a:lnTo>
                  <a:lnTo>
                    <a:pt x="71" y="107"/>
                  </a:lnTo>
                  <a:lnTo>
                    <a:pt x="70" y="109"/>
                  </a:lnTo>
                  <a:lnTo>
                    <a:pt x="69" y="110"/>
                  </a:lnTo>
                  <a:lnTo>
                    <a:pt x="67" y="110"/>
                  </a:lnTo>
                  <a:lnTo>
                    <a:pt x="66" y="109"/>
                  </a:lnTo>
                  <a:lnTo>
                    <a:pt x="65" y="109"/>
                  </a:lnTo>
                  <a:lnTo>
                    <a:pt x="64" y="107"/>
                  </a:lnTo>
                  <a:lnTo>
                    <a:pt x="62" y="105"/>
                  </a:lnTo>
                  <a:lnTo>
                    <a:pt x="61" y="104"/>
                  </a:lnTo>
                  <a:lnTo>
                    <a:pt x="58" y="104"/>
                  </a:lnTo>
                  <a:lnTo>
                    <a:pt x="57" y="103"/>
                  </a:lnTo>
                  <a:lnTo>
                    <a:pt x="57" y="102"/>
                  </a:lnTo>
                  <a:lnTo>
                    <a:pt x="54" y="101"/>
                  </a:lnTo>
                  <a:lnTo>
                    <a:pt x="53" y="101"/>
                  </a:lnTo>
                  <a:lnTo>
                    <a:pt x="53" y="99"/>
                  </a:lnTo>
                  <a:lnTo>
                    <a:pt x="53" y="98"/>
                  </a:lnTo>
                  <a:lnTo>
                    <a:pt x="52" y="98"/>
                  </a:lnTo>
                  <a:lnTo>
                    <a:pt x="52" y="97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9" y="97"/>
                  </a:lnTo>
                  <a:lnTo>
                    <a:pt x="48" y="97"/>
                  </a:lnTo>
                  <a:lnTo>
                    <a:pt x="48" y="98"/>
                  </a:lnTo>
                  <a:lnTo>
                    <a:pt x="47" y="98"/>
                  </a:lnTo>
                  <a:lnTo>
                    <a:pt x="47" y="97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7" y="96"/>
                  </a:lnTo>
                  <a:lnTo>
                    <a:pt x="46" y="95"/>
                  </a:lnTo>
                  <a:lnTo>
                    <a:pt x="45" y="93"/>
                  </a:lnTo>
                  <a:lnTo>
                    <a:pt x="44" y="92"/>
                  </a:lnTo>
                  <a:lnTo>
                    <a:pt x="43" y="89"/>
                  </a:lnTo>
                  <a:lnTo>
                    <a:pt x="43" y="88"/>
                  </a:lnTo>
                  <a:lnTo>
                    <a:pt x="41" y="88"/>
                  </a:lnTo>
                  <a:lnTo>
                    <a:pt x="38" y="87"/>
                  </a:lnTo>
                  <a:lnTo>
                    <a:pt x="36" y="87"/>
                  </a:lnTo>
                  <a:lnTo>
                    <a:pt x="36" y="86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3" y="85"/>
                  </a:lnTo>
                  <a:lnTo>
                    <a:pt x="32" y="85"/>
                  </a:lnTo>
                  <a:lnTo>
                    <a:pt x="31" y="85"/>
                  </a:lnTo>
                  <a:lnTo>
                    <a:pt x="31" y="84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8" y="81"/>
                  </a:lnTo>
                  <a:lnTo>
                    <a:pt x="27" y="80"/>
                  </a:lnTo>
                  <a:lnTo>
                    <a:pt x="26" y="80"/>
                  </a:lnTo>
                  <a:lnTo>
                    <a:pt x="24" y="79"/>
                  </a:lnTo>
                  <a:lnTo>
                    <a:pt x="23" y="79"/>
                  </a:lnTo>
                  <a:lnTo>
                    <a:pt x="23" y="77"/>
                  </a:lnTo>
                  <a:lnTo>
                    <a:pt x="22" y="77"/>
                  </a:lnTo>
                  <a:lnTo>
                    <a:pt x="21" y="77"/>
                  </a:lnTo>
                  <a:lnTo>
                    <a:pt x="20" y="77"/>
                  </a:lnTo>
                  <a:lnTo>
                    <a:pt x="20" y="76"/>
                  </a:lnTo>
                  <a:lnTo>
                    <a:pt x="20" y="74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7" y="76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4" y="77"/>
                  </a:lnTo>
                  <a:lnTo>
                    <a:pt x="13" y="77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9" y="73"/>
                  </a:lnTo>
                  <a:lnTo>
                    <a:pt x="7" y="73"/>
                  </a:lnTo>
                  <a:lnTo>
                    <a:pt x="7" y="72"/>
                  </a:lnTo>
                  <a:lnTo>
                    <a:pt x="6" y="72"/>
                  </a:lnTo>
                  <a:lnTo>
                    <a:pt x="5" y="71"/>
                  </a:lnTo>
                  <a:lnTo>
                    <a:pt x="4" y="71"/>
                  </a:lnTo>
                  <a:lnTo>
                    <a:pt x="3" y="69"/>
                  </a:lnTo>
                  <a:lnTo>
                    <a:pt x="2" y="69"/>
                  </a:lnTo>
                  <a:lnTo>
                    <a:pt x="1" y="69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2" y="62"/>
                  </a:lnTo>
                  <a:lnTo>
                    <a:pt x="3" y="62"/>
                  </a:lnTo>
                  <a:lnTo>
                    <a:pt x="3" y="61"/>
                  </a:lnTo>
                  <a:lnTo>
                    <a:pt x="3" y="60"/>
                  </a:lnTo>
                  <a:lnTo>
                    <a:pt x="3" y="57"/>
                  </a:lnTo>
                  <a:lnTo>
                    <a:pt x="4" y="56"/>
                  </a:lnTo>
                  <a:lnTo>
                    <a:pt x="5" y="55"/>
                  </a:lnTo>
                  <a:lnTo>
                    <a:pt x="6" y="55"/>
                  </a:lnTo>
                  <a:lnTo>
                    <a:pt x="7" y="55"/>
                  </a:lnTo>
                  <a:lnTo>
                    <a:pt x="7" y="54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7" y="52"/>
                  </a:lnTo>
                  <a:lnTo>
                    <a:pt x="9" y="52"/>
                  </a:lnTo>
                  <a:lnTo>
                    <a:pt x="9" y="49"/>
                  </a:lnTo>
                  <a:lnTo>
                    <a:pt x="10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6" y="43"/>
                  </a:lnTo>
                  <a:lnTo>
                    <a:pt x="7" y="42"/>
                  </a:lnTo>
                  <a:lnTo>
                    <a:pt x="9" y="42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3" y="32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6" y="18"/>
                  </a:lnTo>
                  <a:lnTo>
                    <a:pt x="26" y="17"/>
                  </a:lnTo>
                  <a:lnTo>
                    <a:pt x="27" y="15"/>
                  </a:lnTo>
                  <a:lnTo>
                    <a:pt x="28" y="14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9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6" y="10"/>
                  </a:lnTo>
                  <a:lnTo>
                    <a:pt x="37" y="11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40" y="17"/>
                  </a:lnTo>
                  <a:lnTo>
                    <a:pt x="41" y="17"/>
                  </a:lnTo>
                  <a:lnTo>
                    <a:pt x="44" y="18"/>
                  </a:lnTo>
                  <a:lnTo>
                    <a:pt x="45" y="17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6" y="14"/>
                  </a:lnTo>
                  <a:lnTo>
                    <a:pt x="46" y="13"/>
                  </a:lnTo>
                  <a:lnTo>
                    <a:pt x="46" y="12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49" y="11"/>
                  </a:lnTo>
                  <a:lnTo>
                    <a:pt x="49" y="9"/>
                  </a:lnTo>
                  <a:lnTo>
                    <a:pt x="50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3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1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4" y="2"/>
                  </a:lnTo>
                  <a:lnTo>
                    <a:pt x="65" y="3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7" y="2"/>
                  </a:lnTo>
                  <a:lnTo>
                    <a:pt x="69" y="3"/>
                  </a:lnTo>
                  <a:lnTo>
                    <a:pt x="70" y="3"/>
                  </a:lnTo>
                  <a:lnTo>
                    <a:pt x="71" y="3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5" y="3"/>
                  </a:lnTo>
                  <a:lnTo>
                    <a:pt x="76" y="4"/>
                  </a:lnTo>
                  <a:lnTo>
                    <a:pt x="76" y="6"/>
                  </a:lnTo>
                  <a:lnTo>
                    <a:pt x="76" y="7"/>
                  </a:lnTo>
                  <a:lnTo>
                    <a:pt x="76" y="9"/>
                  </a:lnTo>
                  <a:lnTo>
                    <a:pt x="78" y="10"/>
                  </a:lnTo>
                  <a:lnTo>
                    <a:pt x="79" y="10"/>
                  </a:lnTo>
                  <a:lnTo>
                    <a:pt x="79" y="11"/>
                  </a:lnTo>
                  <a:lnTo>
                    <a:pt x="78" y="12"/>
                  </a:lnTo>
                  <a:lnTo>
                    <a:pt x="78" y="13"/>
                  </a:lnTo>
                  <a:lnTo>
                    <a:pt x="78" y="14"/>
                  </a:lnTo>
                  <a:lnTo>
                    <a:pt x="79" y="15"/>
                  </a:lnTo>
                  <a:lnTo>
                    <a:pt x="80" y="15"/>
                  </a:lnTo>
                  <a:lnTo>
                    <a:pt x="81" y="15"/>
                  </a:lnTo>
                  <a:lnTo>
                    <a:pt x="82" y="17"/>
                  </a:lnTo>
                  <a:lnTo>
                    <a:pt x="83" y="17"/>
                  </a:lnTo>
                  <a:lnTo>
                    <a:pt x="84" y="17"/>
                  </a:lnTo>
                  <a:lnTo>
                    <a:pt x="86" y="17"/>
                  </a:lnTo>
                  <a:lnTo>
                    <a:pt x="86" y="18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89" y="19"/>
                  </a:lnTo>
                  <a:lnTo>
                    <a:pt x="89" y="20"/>
                  </a:lnTo>
                  <a:lnTo>
                    <a:pt x="90" y="20"/>
                  </a:lnTo>
                  <a:lnTo>
                    <a:pt x="91" y="20"/>
                  </a:lnTo>
                  <a:lnTo>
                    <a:pt x="92" y="21"/>
                  </a:lnTo>
                  <a:lnTo>
                    <a:pt x="93" y="21"/>
                  </a:lnTo>
                  <a:lnTo>
                    <a:pt x="96" y="25"/>
                  </a:lnTo>
                  <a:lnTo>
                    <a:pt x="97" y="26"/>
                  </a:lnTo>
                  <a:lnTo>
                    <a:pt x="98" y="25"/>
                  </a:lnTo>
                  <a:lnTo>
                    <a:pt x="98" y="26"/>
                  </a:lnTo>
                  <a:lnTo>
                    <a:pt x="99" y="26"/>
                  </a:lnTo>
                  <a:lnTo>
                    <a:pt x="98" y="27"/>
                  </a:lnTo>
                  <a:lnTo>
                    <a:pt x="99" y="28"/>
                  </a:lnTo>
                  <a:lnTo>
                    <a:pt x="101" y="29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2" y="31"/>
                  </a:lnTo>
                  <a:lnTo>
                    <a:pt x="104" y="31"/>
                  </a:lnTo>
                  <a:lnTo>
                    <a:pt x="105" y="32"/>
                  </a:lnTo>
                  <a:lnTo>
                    <a:pt x="106" y="31"/>
                  </a:lnTo>
                  <a:lnTo>
                    <a:pt x="107" y="31"/>
                  </a:lnTo>
                  <a:lnTo>
                    <a:pt x="107" y="32"/>
                  </a:lnTo>
                  <a:lnTo>
                    <a:pt x="108" y="32"/>
                  </a:lnTo>
                  <a:lnTo>
                    <a:pt x="109" y="32"/>
                  </a:lnTo>
                  <a:lnTo>
                    <a:pt x="112" y="35"/>
                  </a:lnTo>
                  <a:lnTo>
                    <a:pt x="113" y="36"/>
                  </a:lnTo>
                  <a:lnTo>
                    <a:pt x="114" y="36"/>
                  </a:lnTo>
                  <a:lnTo>
                    <a:pt x="114" y="35"/>
                  </a:lnTo>
                  <a:lnTo>
                    <a:pt x="115" y="34"/>
                  </a:lnTo>
                  <a:lnTo>
                    <a:pt x="116" y="34"/>
                  </a:lnTo>
                  <a:lnTo>
                    <a:pt x="117" y="35"/>
                  </a:lnTo>
                  <a:lnTo>
                    <a:pt x="117" y="36"/>
                  </a:lnTo>
                  <a:lnTo>
                    <a:pt x="118" y="36"/>
                  </a:lnTo>
                  <a:lnTo>
                    <a:pt x="119" y="37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19" y="38"/>
                  </a:lnTo>
                  <a:lnTo>
                    <a:pt x="119" y="39"/>
                  </a:lnTo>
                  <a:lnTo>
                    <a:pt x="121" y="40"/>
                  </a:lnTo>
                  <a:lnTo>
                    <a:pt x="123" y="40"/>
                  </a:lnTo>
                  <a:lnTo>
                    <a:pt x="124" y="42"/>
                  </a:lnTo>
                  <a:lnTo>
                    <a:pt x="124" y="43"/>
                  </a:lnTo>
                  <a:lnTo>
                    <a:pt x="125" y="44"/>
                  </a:lnTo>
                  <a:lnTo>
                    <a:pt x="125" y="45"/>
                  </a:lnTo>
                  <a:lnTo>
                    <a:pt x="125" y="46"/>
                  </a:lnTo>
                  <a:lnTo>
                    <a:pt x="126" y="46"/>
                  </a:lnTo>
                  <a:lnTo>
                    <a:pt x="126" y="48"/>
                  </a:lnTo>
                  <a:lnTo>
                    <a:pt x="127" y="48"/>
                  </a:lnTo>
                  <a:lnTo>
                    <a:pt x="129" y="48"/>
                  </a:lnTo>
                  <a:lnTo>
                    <a:pt x="129" y="49"/>
                  </a:lnTo>
                  <a:lnTo>
                    <a:pt x="130" y="52"/>
                  </a:lnTo>
                  <a:lnTo>
                    <a:pt x="130" y="53"/>
                  </a:lnTo>
                  <a:lnTo>
                    <a:pt x="131" y="53"/>
                  </a:lnTo>
                  <a:lnTo>
                    <a:pt x="132" y="54"/>
                  </a:lnTo>
                  <a:lnTo>
                    <a:pt x="133" y="54"/>
                  </a:lnTo>
                  <a:lnTo>
                    <a:pt x="134" y="54"/>
                  </a:lnTo>
                  <a:lnTo>
                    <a:pt x="135" y="53"/>
                  </a:lnTo>
                  <a:lnTo>
                    <a:pt x="135" y="52"/>
                  </a:lnTo>
                  <a:lnTo>
                    <a:pt x="136" y="51"/>
                  </a:lnTo>
                  <a:lnTo>
                    <a:pt x="138" y="51"/>
                  </a:lnTo>
                  <a:lnTo>
                    <a:pt x="139" y="51"/>
                  </a:lnTo>
                  <a:lnTo>
                    <a:pt x="140" y="51"/>
                  </a:lnTo>
                  <a:lnTo>
                    <a:pt x="141" y="49"/>
                  </a:lnTo>
                  <a:lnTo>
                    <a:pt x="142" y="49"/>
                  </a:lnTo>
                  <a:lnTo>
                    <a:pt x="143" y="49"/>
                  </a:lnTo>
                  <a:lnTo>
                    <a:pt x="143" y="48"/>
                  </a:lnTo>
                  <a:lnTo>
                    <a:pt x="144" y="48"/>
                  </a:lnTo>
                  <a:lnTo>
                    <a:pt x="145" y="48"/>
                  </a:lnTo>
                  <a:lnTo>
                    <a:pt x="147" y="48"/>
                  </a:lnTo>
                  <a:lnTo>
                    <a:pt x="147" y="49"/>
                  </a:lnTo>
                  <a:lnTo>
                    <a:pt x="148" y="49"/>
                  </a:lnTo>
                  <a:lnTo>
                    <a:pt x="149" y="51"/>
                  </a:lnTo>
                  <a:lnTo>
                    <a:pt x="150" y="51"/>
                  </a:lnTo>
                  <a:lnTo>
                    <a:pt x="150" y="49"/>
                  </a:lnTo>
                  <a:lnTo>
                    <a:pt x="151" y="49"/>
                  </a:lnTo>
                  <a:lnTo>
                    <a:pt x="151" y="51"/>
                  </a:lnTo>
                  <a:lnTo>
                    <a:pt x="151" y="52"/>
                  </a:lnTo>
                  <a:lnTo>
                    <a:pt x="152" y="52"/>
                  </a:lnTo>
                  <a:lnTo>
                    <a:pt x="153" y="52"/>
                  </a:lnTo>
                  <a:lnTo>
                    <a:pt x="153" y="53"/>
                  </a:lnTo>
                  <a:lnTo>
                    <a:pt x="152" y="54"/>
                  </a:lnTo>
                  <a:lnTo>
                    <a:pt x="152" y="55"/>
                  </a:lnTo>
                  <a:lnTo>
                    <a:pt x="153" y="56"/>
                  </a:lnTo>
                  <a:lnTo>
                    <a:pt x="153" y="57"/>
                  </a:lnTo>
                  <a:lnTo>
                    <a:pt x="155" y="59"/>
                  </a:lnTo>
                  <a:lnTo>
                    <a:pt x="156" y="60"/>
                  </a:lnTo>
                  <a:lnTo>
                    <a:pt x="156" y="63"/>
                  </a:lnTo>
                  <a:lnTo>
                    <a:pt x="156" y="64"/>
                  </a:lnTo>
                  <a:lnTo>
                    <a:pt x="156" y="65"/>
                  </a:lnTo>
                  <a:lnTo>
                    <a:pt x="158" y="67"/>
                  </a:lnTo>
                  <a:lnTo>
                    <a:pt x="160" y="67"/>
                  </a:lnTo>
                  <a:lnTo>
                    <a:pt x="161" y="67"/>
                  </a:lnTo>
                  <a:lnTo>
                    <a:pt x="161" y="68"/>
                  </a:lnTo>
                  <a:lnTo>
                    <a:pt x="162" y="69"/>
                  </a:lnTo>
                  <a:lnTo>
                    <a:pt x="164" y="70"/>
                  </a:lnTo>
                  <a:lnTo>
                    <a:pt x="164" y="71"/>
                  </a:lnTo>
                  <a:lnTo>
                    <a:pt x="165" y="72"/>
                  </a:lnTo>
                  <a:lnTo>
                    <a:pt x="166" y="72"/>
                  </a:lnTo>
                  <a:lnTo>
                    <a:pt x="167" y="72"/>
                  </a:lnTo>
                  <a:lnTo>
                    <a:pt x="167" y="73"/>
                  </a:lnTo>
                  <a:lnTo>
                    <a:pt x="168" y="73"/>
                  </a:lnTo>
                  <a:lnTo>
                    <a:pt x="170" y="73"/>
                  </a:lnTo>
                  <a:lnTo>
                    <a:pt x="170" y="74"/>
                  </a:lnTo>
                  <a:lnTo>
                    <a:pt x="171" y="74"/>
                  </a:lnTo>
                  <a:lnTo>
                    <a:pt x="171" y="76"/>
                  </a:lnTo>
                  <a:lnTo>
                    <a:pt x="173" y="76"/>
                  </a:lnTo>
                  <a:lnTo>
                    <a:pt x="173" y="78"/>
                  </a:lnTo>
                  <a:lnTo>
                    <a:pt x="175" y="78"/>
                  </a:lnTo>
                  <a:lnTo>
                    <a:pt x="176" y="79"/>
                  </a:lnTo>
                  <a:lnTo>
                    <a:pt x="176" y="80"/>
                  </a:lnTo>
                  <a:lnTo>
                    <a:pt x="177" y="80"/>
                  </a:lnTo>
                  <a:lnTo>
                    <a:pt x="178" y="80"/>
                  </a:lnTo>
                  <a:lnTo>
                    <a:pt x="181" y="80"/>
                  </a:lnTo>
                  <a:lnTo>
                    <a:pt x="182" y="80"/>
                  </a:lnTo>
                  <a:lnTo>
                    <a:pt x="183" y="80"/>
                  </a:lnTo>
                  <a:lnTo>
                    <a:pt x="183" y="79"/>
                  </a:lnTo>
                  <a:lnTo>
                    <a:pt x="184" y="78"/>
                  </a:lnTo>
                  <a:lnTo>
                    <a:pt x="185" y="78"/>
                  </a:lnTo>
                  <a:lnTo>
                    <a:pt x="185" y="77"/>
                  </a:lnTo>
                  <a:lnTo>
                    <a:pt x="186" y="77"/>
                  </a:lnTo>
                  <a:lnTo>
                    <a:pt x="187" y="77"/>
                  </a:lnTo>
                  <a:lnTo>
                    <a:pt x="188" y="78"/>
                  </a:lnTo>
                  <a:lnTo>
                    <a:pt x="191" y="78"/>
                  </a:lnTo>
                  <a:lnTo>
                    <a:pt x="191" y="79"/>
                  </a:lnTo>
                  <a:lnTo>
                    <a:pt x="191" y="81"/>
                  </a:lnTo>
                  <a:lnTo>
                    <a:pt x="190" y="81"/>
                  </a:lnTo>
                  <a:lnTo>
                    <a:pt x="190" y="82"/>
                  </a:lnTo>
                  <a:lnTo>
                    <a:pt x="188" y="82"/>
                  </a:lnTo>
                  <a:lnTo>
                    <a:pt x="188" y="84"/>
                  </a:lnTo>
                  <a:lnTo>
                    <a:pt x="187" y="85"/>
                  </a:lnTo>
                  <a:lnTo>
                    <a:pt x="187" y="87"/>
                  </a:lnTo>
                  <a:lnTo>
                    <a:pt x="187" y="88"/>
                  </a:lnTo>
                  <a:lnTo>
                    <a:pt x="187" y="89"/>
                  </a:lnTo>
                  <a:lnTo>
                    <a:pt x="187" y="90"/>
                  </a:lnTo>
                  <a:lnTo>
                    <a:pt x="188" y="90"/>
                  </a:lnTo>
                  <a:lnTo>
                    <a:pt x="188" y="92"/>
                  </a:lnTo>
                  <a:lnTo>
                    <a:pt x="190" y="92"/>
                  </a:lnTo>
                  <a:lnTo>
                    <a:pt x="191" y="90"/>
                  </a:lnTo>
                  <a:lnTo>
                    <a:pt x="192" y="92"/>
                  </a:lnTo>
                  <a:lnTo>
                    <a:pt x="193" y="92"/>
                  </a:lnTo>
                  <a:lnTo>
                    <a:pt x="194" y="92"/>
                  </a:lnTo>
                  <a:lnTo>
                    <a:pt x="195" y="92"/>
                  </a:lnTo>
                  <a:lnTo>
                    <a:pt x="196" y="92"/>
                  </a:lnTo>
                  <a:lnTo>
                    <a:pt x="198" y="92"/>
                  </a:lnTo>
                  <a:lnTo>
                    <a:pt x="198" y="93"/>
                  </a:lnTo>
                  <a:lnTo>
                    <a:pt x="199" y="93"/>
                  </a:lnTo>
                  <a:lnTo>
                    <a:pt x="199" y="92"/>
                  </a:lnTo>
                  <a:lnTo>
                    <a:pt x="200" y="92"/>
                  </a:lnTo>
                  <a:lnTo>
                    <a:pt x="200" y="90"/>
                  </a:lnTo>
                  <a:lnTo>
                    <a:pt x="201" y="90"/>
                  </a:lnTo>
                  <a:lnTo>
                    <a:pt x="201" y="92"/>
                  </a:lnTo>
                  <a:lnTo>
                    <a:pt x="202" y="92"/>
                  </a:lnTo>
                  <a:lnTo>
                    <a:pt x="203" y="92"/>
                  </a:lnTo>
                  <a:lnTo>
                    <a:pt x="204" y="92"/>
                  </a:lnTo>
                  <a:lnTo>
                    <a:pt x="205" y="92"/>
                  </a:lnTo>
                  <a:lnTo>
                    <a:pt x="207" y="93"/>
                  </a:lnTo>
                  <a:lnTo>
                    <a:pt x="208" y="93"/>
                  </a:lnTo>
                  <a:lnTo>
                    <a:pt x="209" y="92"/>
                  </a:lnTo>
                  <a:lnTo>
                    <a:pt x="209" y="90"/>
                  </a:lnTo>
                  <a:lnTo>
                    <a:pt x="210" y="90"/>
                  </a:lnTo>
                  <a:lnTo>
                    <a:pt x="210" y="89"/>
                  </a:lnTo>
                  <a:lnTo>
                    <a:pt x="211" y="90"/>
                  </a:lnTo>
                  <a:lnTo>
                    <a:pt x="211" y="92"/>
                  </a:lnTo>
                  <a:lnTo>
                    <a:pt x="211" y="93"/>
                  </a:lnTo>
                  <a:lnTo>
                    <a:pt x="212" y="94"/>
                  </a:lnTo>
                  <a:lnTo>
                    <a:pt x="213" y="95"/>
                  </a:lnTo>
                  <a:lnTo>
                    <a:pt x="216" y="96"/>
                  </a:lnTo>
                  <a:lnTo>
                    <a:pt x="217" y="96"/>
                  </a:lnTo>
                  <a:lnTo>
                    <a:pt x="217" y="97"/>
                  </a:lnTo>
                  <a:lnTo>
                    <a:pt x="217" y="98"/>
                  </a:lnTo>
                  <a:lnTo>
                    <a:pt x="218" y="99"/>
                  </a:lnTo>
                  <a:lnTo>
                    <a:pt x="218" y="101"/>
                  </a:lnTo>
                  <a:lnTo>
                    <a:pt x="218" y="102"/>
                  </a:lnTo>
                  <a:lnTo>
                    <a:pt x="219" y="103"/>
                  </a:lnTo>
                  <a:lnTo>
                    <a:pt x="220" y="104"/>
                  </a:lnTo>
                  <a:lnTo>
                    <a:pt x="220" y="105"/>
                  </a:lnTo>
                  <a:lnTo>
                    <a:pt x="220" y="106"/>
                  </a:lnTo>
                  <a:lnTo>
                    <a:pt x="220" y="107"/>
                  </a:lnTo>
                  <a:lnTo>
                    <a:pt x="221" y="109"/>
                  </a:lnTo>
                  <a:lnTo>
                    <a:pt x="222" y="107"/>
                  </a:lnTo>
                  <a:lnTo>
                    <a:pt x="224" y="109"/>
                  </a:lnTo>
                  <a:lnTo>
                    <a:pt x="225" y="109"/>
                  </a:lnTo>
                  <a:lnTo>
                    <a:pt x="225" y="107"/>
                  </a:lnTo>
                  <a:lnTo>
                    <a:pt x="226" y="106"/>
                  </a:lnTo>
                  <a:lnTo>
                    <a:pt x="226" y="105"/>
                  </a:lnTo>
                  <a:lnTo>
                    <a:pt x="226" y="104"/>
                  </a:lnTo>
                  <a:lnTo>
                    <a:pt x="225" y="104"/>
                  </a:lnTo>
                  <a:lnTo>
                    <a:pt x="225" y="103"/>
                  </a:lnTo>
                  <a:lnTo>
                    <a:pt x="225" y="102"/>
                  </a:lnTo>
                  <a:lnTo>
                    <a:pt x="225" y="101"/>
                  </a:lnTo>
                  <a:lnTo>
                    <a:pt x="228" y="97"/>
                  </a:lnTo>
                  <a:lnTo>
                    <a:pt x="229" y="97"/>
                  </a:lnTo>
                  <a:lnTo>
                    <a:pt x="229" y="98"/>
                  </a:lnTo>
                  <a:lnTo>
                    <a:pt x="228" y="99"/>
                  </a:lnTo>
                  <a:lnTo>
                    <a:pt x="228" y="101"/>
                  </a:lnTo>
                  <a:lnTo>
                    <a:pt x="229" y="102"/>
                  </a:lnTo>
                  <a:lnTo>
                    <a:pt x="229" y="103"/>
                  </a:lnTo>
                  <a:lnTo>
                    <a:pt x="230" y="104"/>
                  </a:lnTo>
                  <a:lnTo>
                    <a:pt x="231" y="104"/>
                  </a:lnTo>
                  <a:lnTo>
                    <a:pt x="233" y="104"/>
                  </a:lnTo>
                  <a:lnTo>
                    <a:pt x="234" y="105"/>
                  </a:lnTo>
                  <a:lnTo>
                    <a:pt x="234" y="106"/>
                  </a:lnTo>
                  <a:lnTo>
                    <a:pt x="235" y="106"/>
                  </a:lnTo>
                  <a:lnTo>
                    <a:pt x="235" y="105"/>
                  </a:lnTo>
                  <a:lnTo>
                    <a:pt x="236" y="106"/>
                  </a:lnTo>
                  <a:lnTo>
                    <a:pt x="237" y="106"/>
                  </a:lnTo>
                  <a:lnTo>
                    <a:pt x="237" y="107"/>
                  </a:lnTo>
                  <a:lnTo>
                    <a:pt x="238" y="107"/>
                  </a:lnTo>
                  <a:lnTo>
                    <a:pt x="239" y="106"/>
                  </a:lnTo>
                  <a:lnTo>
                    <a:pt x="241" y="106"/>
                  </a:lnTo>
                  <a:lnTo>
                    <a:pt x="241" y="105"/>
                  </a:lnTo>
                  <a:lnTo>
                    <a:pt x="241" y="104"/>
                  </a:lnTo>
                  <a:lnTo>
                    <a:pt x="241" y="103"/>
                  </a:lnTo>
                  <a:lnTo>
                    <a:pt x="242" y="103"/>
                  </a:lnTo>
                  <a:lnTo>
                    <a:pt x="242" y="102"/>
                  </a:lnTo>
                  <a:lnTo>
                    <a:pt x="242" y="101"/>
                  </a:lnTo>
                  <a:lnTo>
                    <a:pt x="242" y="99"/>
                  </a:lnTo>
                  <a:lnTo>
                    <a:pt x="243" y="99"/>
                  </a:lnTo>
                  <a:lnTo>
                    <a:pt x="243" y="98"/>
                  </a:lnTo>
                  <a:lnTo>
                    <a:pt x="244" y="99"/>
                  </a:lnTo>
                  <a:lnTo>
                    <a:pt x="245" y="99"/>
                  </a:lnTo>
                  <a:lnTo>
                    <a:pt x="246" y="99"/>
                  </a:lnTo>
                  <a:lnTo>
                    <a:pt x="246" y="98"/>
                  </a:lnTo>
                  <a:lnTo>
                    <a:pt x="247" y="98"/>
                  </a:lnTo>
                  <a:lnTo>
                    <a:pt x="248" y="99"/>
                  </a:lnTo>
                  <a:lnTo>
                    <a:pt x="250" y="101"/>
                  </a:lnTo>
                  <a:lnTo>
                    <a:pt x="250" y="102"/>
                  </a:lnTo>
                  <a:lnTo>
                    <a:pt x="250" y="103"/>
                  </a:lnTo>
                  <a:lnTo>
                    <a:pt x="251" y="103"/>
                  </a:lnTo>
                  <a:lnTo>
                    <a:pt x="253" y="103"/>
                  </a:lnTo>
                  <a:lnTo>
                    <a:pt x="254" y="104"/>
                  </a:lnTo>
                  <a:lnTo>
                    <a:pt x="255" y="105"/>
                  </a:lnTo>
                  <a:lnTo>
                    <a:pt x="256" y="105"/>
                  </a:lnTo>
                  <a:lnTo>
                    <a:pt x="256" y="106"/>
                  </a:lnTo>
                  <a:lnTo>
                    <a:pt x="257" y="105"/>
                  </a:lnTo>
                  <a:lnTo>
                    <a:pt x="259" y="105"/>
                  </a:lnTo>
                  <a:lnTo>
                    <a:pt x="260" y="105"/>
                  </a:lnTo>
                  <a:lnTo>
                    <a:pt x="260" y="106"/>
                  </a:lnTo>
                  <a:lnTo>
                    <a:pt x="261" y="107"/>
                  </a:lnTo>
                  <a:lnTo>
                    <a:pt x="263" y="110"/>
                  </a:lnTo>
                  <a:lnTo>
                    <a:pt x="265" y="111"/>
                  </a:lnTo>
                  <a:lnTo>
                    <a:pt x="268" y="111"/>
                  </a:lnTo>
                  <a:lnTo>
                    <a:pt x="270" y="111"/>
                  </a:lnTo>
                  <a:lnTo>
                    <a:pt x="271" y="111"/>
                  </a:lnTo>
                  <a:lnTo>
                    <a:pt x="271" y="110"/>
                  </a:lnTo>
                  <a:lnTo>
                    <a:pt x="272" y="110"/>
                  </a:lnTo>
                  <a:lnTo>
                    <a:pt x="273" y="110"/>
                  </a:lnTo>
                  <a:lnTo>
                    <a:pt x="273" y="111"/>
                  </a:lnTo>
                  <a:lnTo>
                    <a:pt x="273" y="112"/>
                  </a:lnTo>
                  <a:lnTo>
                    <a:pt x="277" y="111"/>
                  </a:lnTo>
                  <a:lnTo>
                    <a:pt x="278" y="111"/>
                  </a:lnTo>
                  <a:lnTo>
                    <a:pt x="279" y="110"/>
                  </a:lnTo>
                  <a:lnTo>
                    <a:pt x="280" y="111"/>
                  </a:lnTo>
                  <a:lnTo>
                    <a:pt x="280" y="112"/>
                  </a:lnTo>
                  <a:lnTo>
                    <a:pt x="281" y="112"/>
                  </a:lnTo>
                  <a:lnTo>
                    <a:pt x="282" y="111"/>
                  </a:lnTo>
                  <a:lnTo>
                    <a:pt x="283" y="111"/>
                  </a:lnTo>
                  <a:lnTo>
                    <a:pt x="285" y="111"/>
                  </a:lnTo>
                  <a:lnTo>
                    <a:pt x="285" y="112"/>
                  </a:lnTo>
                  <a:lnTo>
                    <a:pt x="286" y="112"/>
                  </a:lnTo>
                  <a:lnTo>
                    <a:pt x="287" y="111"/>
                  </a:lnTo>
                  <a:lnTo>
                    <a:pt x="288" y="110"/>
                  </a:lnTo>
                  <a:lnTo>
                    <a:pt x="289" y="109"/>
                  </a:lnTo>
                  <a:lnTo>
                    <a:pt x="289" y="107"/>
                  </a:lnTo>
                  <a:lnTo>
                    <a:pt x="290" y="107"/>
                  </a:lnTo>
                  <a:lnTo>
                    <a:pt x="291" y="107"/>
                  </a:lnTo>
                  <a:lnTo>
                    <a:pt x="294" y="107"/>
                  </a:lnTo>
                  <a:lnTo>
                    <a:pt x="295" y="109"/>
                  </a:lnTo>
                  <a:lnTo>
                    <a:pt x="296" y="109"/>
                  </a:lnTo>
                  <a:lnTo>
                    <a:pt x="297" y="107"/>
                  </a:lnTo>
                  <a:lnTo>
                    <a:pt x="298" y="109"/>
                  </a:lnTo>
                  <a:lnTo>
                    <a:pt x="299" y="109"/>
                  </a:lnTo>
                  <a:lnTo>
                    <a:pt x="300" y="1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286" name="Freeform 1691">
              <a:extLst>
                <a:ext uri="{FF2B5EF4-FFF2-40B4-BE49-F238E27FC236}">
                  <a16:creationId xmlns:a16="http://schemas.microsoft.com/office/drawing/2014/main" id="{E88640DA-6602-A7CB-0C10-37A664F2B5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0104" y="3909140"/>
              <a:ext cx="108274" cy="193066"/>
            </a:xfrm>
            <a:custGeom>
              <a:avLst/>
              <a:gdLst>
                <a:gd name="T0" fmla="*/ 77 w 83"/>
                <a:gd name="T1" fmla="*/ 80 h 148"/>
                <a:gd name="T2" fmla="*/ 10 w 83"/>
                <a:gd name="T3" fmla="*/ 31 h 148"/>
                <a:gd name="T4" fmla="*/ 7 w 83"/>
                <a:gd name="T5" fmla="*/ 32 h 148"/>
                <a:gd name="T6" fmla="*/ 1 w 83"/>
                <a:gd name="T7" fmla="*/ 27 h 148"/>
                <a:gd name="T8" fmla="*/ 1 w 83"/>
                <a:gd name="T9" fmla="*/ 14 h 148"/>
                <a:gd name="T10" fmla="*/ 2 w 83"/>
                <a:gd name="T11" fmla="*/ 14 h 148"/>
                <a:gd name="T12" fmla="*/ 10 w 83"/>
                <a:gd name="T13" fmla="*/ 8 h 148"/>
                <a:gd name="T14" fmla="*/ 9 w 83"/>
                <a:gd name="T15" fmla="*/ 3 h 148"/>
                <a:gd name="T16" fmla="*/ 42 w 83"/>
                <a:gd name="T17" fmla="*/ 21 h 148"/>
                <a:gd name="T18" fmla="*/ 45 w 83"/>
                <a:gd name="T19" fmla="*/ 26 h 148"/>
                <a:gd name="T20" fmla="*/ 49 w 83"/>
                <a:gd name="T21" fmla="*/ 32 h 148"/>
                <a:gd name="T22" fmla="*/ 46 w 83"/>
                <a:gd name="T23" fmla="*/ 34 h 148"/>
                <a:gd name="T24" fmla="*/ 53 w 83"/>
                <a:gd name="T25" fmla="*/ 38 h 148"/>
                <a:gd name="T26" fmla="*/ 58 w 83"/>
                <a:gd name="T27" fmla="*/ 44 h 148"/>
                <a:gd name="T28" fmla="*/ 59 w 83"/>
                <a:gd name="T29" fmla="*/ 48 h 148"/>
                <a:gd name="T30" fmla="*/ 57 w 83"/>
                <a:gd name="T31" fmla="*/ 50 h 148"/>
                <a:gd name="T32" fmla="*/ 63 w 83"/>
                <a:gd name="T33" fmla="*/ 51 h 148"/>
                <a:gd name="T34" fmla="*/ 64 w 83"/>
                <a:gd name="T35" fmla="*/ 58 h 148"/>
                <a:gd name="T36" fmla="*/ 64 w 83"/>
                <a:gd name="T37" fmla="*/ 64 h 148"/>
                <a:gd name="T38" fmla="*/ 69 w 83"/>
                <a:gd name="T39" fmla="*/ 68 h 148"/>
                <a:gd name="T40" fmla="*/ 71 w 83"/>
                <a:gd name="T41" fmla="*/ 74 h 148"/>
                <a:gd name="T42" fmla="*/ 77 w 83"/>
                <a:gd name="T43" fmla="*/ 80 h 148"/>
                <a:gd name="T44" fmla="*/ 75 w 83"/>
                <a:gd name="T45" fmla="*/ 80 h 148"/>
                <a:gd name="T46" fmla="*/ 79 w 83"/>
                <a:gd name="T47" fmla="*/ 85 h 148"/>
                <a:gd name="T48" fmla="*/ 79 w 83"/>
                <a:gd name="T49" fmla="*/ 90 h 148"/>
                <a:gd name="T50" fmla="*/ 81 w 83"/>
                <a:gd name="T51" fmla="*/ 91 h 148"/>
                <a:gd name="T52" fmla="*/ 80 w 83"/>
                <a:gd name="T53" fmla="*/ 116 h 148"/>
                <a:gd name="T54" fmla="*/ 72 w 83"/>
                <a:gd name="T55" fmla="*/ 130 h 148"/>
                <a:gd name="T56" fmla="*/ 57 w 83"/>
                <a:gd name="T57" fmla="*/ 139 h 148"/>
                <a:gd name="T58" fmla="*/ 44 w 83"/>
                <a:gd name="T59" fmla="*/ 143 h 148"/>
                <a:gd name="T60" fmla="*/ 34 w 83"/>
                <a:gd name="T61" fmla="*/ 148 h 148"/>
                <a:gd name="T62" fmla="*/ 26 w 83"/>
                <a:gd name="T63" fmla="*/ 145 h 148"/>
                <a:gd name="T64" fmla="*/ 16 w 83"/>
                <a:gd name="T65" fmla="*/ 140 h 148"/>
                <a:gd name="T66" fmla="*/ 11 w 83"/>
                <a:gd name="T67" fmla="*/ 127 h 148"/>
                <a:gd name="T68" fmla="*/ 8 w 83"/>
                <a:gd name="T69" fmla="*/ 108 h 148"/>
                <a:gd name="T70" fmla="*/ 8 w 83"/>
                <a:gd name="T71" fmla="*/ 102 h 148"/>
                <a:gd name="T72" fmla="*/ 6 w 83"/>
                <a:gd name="T73" fmla="*/ 84 h 148"/>
                <a:gd name="T74" fmla="*/ 2 w 83"/>
                <a:gd name="T75" fmla="*/ 69 h 148"/>
                <a:gd name="T76" fmla="*/ 3 w 83"/>
                <a:gd name="T77" fmla="*/ 58 h 148"/>
                <a:gd name="T78" fmla="*/ 3 w 83"/>
                <a:gd name="T79" fmla="*/ 64 h 148"/>
                <a:gd name="T80" fmla="*/ 7 w 83"/>
                <a:gd name="T81" fmla="*/ 68 h 148"/>
                <a:gd name="T82" fmla="*/ 6 w 83"/>
                <a:gd name="T83" fmla="*/ 60 h 148"/>
                <a:gd name="T84" fmla="*/ 8 w 83"/>
                <a:gd name="T85" fmla="*/ 50 h 148"/>
                <a:gd name="T86" fmla="*/ 10 w 83"/>
                <a:gd name="T87" fmla="*/ 39 h 148"/>
                <a:gd name="T88" fmla="*/ 14 w 83"/>
                <a:gd name="T89" fmla="*/ 31 h 148"/>
                <a:gd name="T90" fmla="*/ 17 w 83"/>
                <a:gd name="T91" fmla="*/ 19 h 148"/>
                <a:gd name="T92" fmla="*/ 18 w 83"/>
                <a:gd name="T93" fmla="*/ 16 h 148"/>
                <a:gd name="T94" fmla="*/ 15 w 83"/>
                <a:gd name="T95" fmla="*/ 9 h 148"/>
                <a:gd name="T96" fmla="*/ 25 w 83"/>
                <a:gd name="T97" fmla="*/ 14 h 148"/>
                <a:gd name="T98" fmla="*/ 31 w 83"/>
                <a:gd name="T99" fmla="*/ 11 h 148"/>
                <a:gd name="T100" fmla="*/ 23 w 83"/>
                <a:gd name="T101" fmla="*/ 8 h 148"/>
                <a:gd name="T102" fmla="*/ 17 w 83"/>
                <a:gd name="T103" fmla="*/ 8 h 148"/>
                <a:gd name="T104" fmla="*/ 11 w 83"/>
                <a:gd name="T105" fmla="*/ 6 h 148"/>
                <a:gd name="T106" fmla="*/ 17 w 83"/>
                <a:gd name="T107" fmla="*/ 0 h 148"/>
                <a:gd name="T108" fmla="*/ 20 w 83"/>
                <a:gd name="T109" fmla="*/ 3 h 148"/>
                <a:gd name="T110" fmla="*/ 25 w 83"/>
                <a:gd name="T111" fmla="*/ 6 h 148"/>
                <a:gd name="T112" fmla="*/ 23 w 83"/>
                <a:gd name="T113" fmla="*/ 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148">
                  <a:moveTo>
                    <a:pt x="80" y="89"/>
                  </a:moveTo>
                  <a:lnTo>
                    <a:pt x="79" y="89"/>
                  </a:lnTo>
                  <a:lnTo>
                    <a:pt x="79" y="88"/>
                  </a:lnTo>
                  <a:lnTo>
                    <a:pt x="79" y="85"/>
                  </a:lnTo>
                  <a:lnTo>
                    <a:pt x="79" y="84"/>
                  </a:lnTo>
                  <a:lnTo>
                    <a:pt x="77" y="82"/>
                  </a:lnTo>
                  <a:lnTo>
                    <a:pt x="77" y="81"/>
                  </a:lnTo>
                  <a:lnTo>
                    <a:pt x="77" y="80"/>
                  </a:lnTo>
                  <a:lnTo>
                    <a:pt x="78" y="81"/>
                  </a:lnTo>
                  <a:lnTo>
                    <a:pt x="78" y="82"/>
                  </a:lnTo>
                  <a:lnTo>
                    <a:pt x="79" y="84"/>
                  </a:lnTo>
                  <a:lnTo>
                    <a:pt x="80" y="84"/>
                  </a:lnTo>
                  <a:lnTo>
                    <a:pt x="80" y="88"/>
                  </a:lnTo>
                  <a:lnTo>
                    <a:pt x="80" y="89"/>
                  </a:lnTo>
                  <a:close/>
                  <a:moveTo>
                    <a:pt x="8" y="30"/>
                  </a:moveTo>
                  <a:lnTo>
                    <a:pt x="10" y="31"/>
                  </a:lnTo>
                  <a:lnTo>
                    <a:pt x="9" y="31"/>
                  </a:lnTo>
                  <a:lnTo>
                    <a:pt x="8" y="30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9" y="32"/>
                  </a:lnTo>
                  <a:lnTo>
                    <a:pt x="9" y="33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7" y="31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2" y="28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7" y="28"/>
                  </a:lnTo>
                  <a:lnTo>
                    <a:pt x="8" y="30"/>
                  </a:lnTo>
                  <a:close/>
                  <a:moveTo>
                    <a:pt x="2" y="14"/>
                  </a:moveTo>
                  <a:lnTo>
                    <a:pt x="1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2" y="14"/>
                  </a:lnTo>
                  <a:close/>
                  <a:moveTo>
                    <a:pt x="9" y="6"/>
                  </a:moveTo>
                  <a:lnTo>
                    <a:pt x="10" y="6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7" y="5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close/>
                  <a:moveTo>
                    <a:pt x="31" y="9"/>
                  </a:moveTo>
                  <a:lnTo>
                    <a:pt x="41" y="18"/>
                  </a:lnTo>
                  <a:lnTo>
                    <a:pt x="41" y="19"/>
                  </a:lnTo>
                  <a:lnTo>
                    <a:pt x="42" y="19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1" y="19"/>
                  </a:lnTo>
                  <a:lnTo>
                    <a:pt x="40" y="19"/>
                  </a:lnTo>
                  <a:lnTo>
                    <a:pt x="41" y="21"/>
                  </a:lnTo>
                  <a:lnTo>
                    <a:pt x="42" y="22"/>
                  </a:lnTo>
                  <a:lnTo>
                    <a:pt x="43" y="23"/>
                  </a:lnTo>
                  <a:lnTo>
                    <a:pt x="43" y="22"/>
                  </a:lnTo>
                  <a:lnTo>
                    <a:pt x="44" y="23"/>
                  </a:lnTo>
                  <a:lnTo>
                    <a:pt x="45" y="26"/>
                  </a:lnTo>
                  <a:lnTo>
                    <a:pt x="44" y="26"/>
                  </a:lnTo>
                  <a:lnTo>
                    <a:pt x="45" y="27"/>
                  </a:lnTo>
                  <a:lnTo>
                    <a:pt x="46" y="27"/>
                  </a:lnTo>
                  <a:lnTo>
                    <a:pt x="46" y="28"/>
                  </a:lnTo>
                  <a:lnTo>
                    <a:pt x="46" y="30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49" y="32"/>
                  </a:lnTo>
                  <a:lnTo>
                    <a:pt x="47" y="32"/>
                  </a:lnTo>
                  <a:lnTo>
                    <a:pt x="47" y="31"/>
                  </a:lnTo>
                  <a:lnTo>
                    <a:pt x="46" y="31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7" y="32"/>
                  </a:lnTo>
                  <a:lnTo>
                    <a:pt x="47" y="33"/>
                  </a:lnTo>
                  <a:lnTo>
                    <a:pt x="46" y="34"/>
                  </a:lnTo>
                  <a:lnTo>
                    <a:pt x="47" y="34"/>
                  </a:lnTo>
                  <a:lnTo>
                    <a:pt x="49" y="34"/>
                  </a:lnTo>
                  <a:lnTo>
                    <a:pt x="49" y="33"/>
                  </a:lnTo>
                  <a:lnTo>
                    <a:pt x="49" y="32"/>
                  </a:lnTo>
                  <a:lnTo>
                    <a:pt x="51" y="34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4" y="39"/>
                  </a:lnTo>
                  <a:lnTo>
                    <a:pt x="54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57" y="43"/>
                  </a:lnTo>
                  <a:lnTo>
                    <a:pt x="57" y="42"/>
                  </a:lnTo>
                  <a:lnTo>
                    <a:pt x="58" y="43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59" y="45"/>
                  </a:lnTo>
                  <a:lnTo>
                    <a:pt x="58" y="45"/>
                  </a:lnTo>
                  <a:lnTo>
                    <a:pt x="58" y="47"/>
                  </a:lnTo>
                  <a:lnTo>
                    <a:pt x="59" y="47"/>
                  </a:lnTo>
                  <a:lnTo>
                    <a:pt x="59" y="48"/>
                  </a:lnTo>
                  <a:lnTo>
                    <a:pt x="59" y="49"/>
                  </a:lnTo>
                  <a:lnTo>
                    <a:pt x="59" y="48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8" y="50"/>
                  </a:lnTo>
                  <a:lnTo>
                    <a:pt x="57" y="49"/>
                  </a:lnTo>
                  <a:lnTo>
                    <a:pt x="55" y="49"/>
                  </a:lnTo>
                  <a:lnTo>
                    <a:pt x="54" y="50"/>
                  </a:lnTo>
                  <a:lnTo>
                    <a:pt x="55" y="50"/>
                  </a:lnTo>
                  <a:lnTo>
                    <a:pt x="57" y="50"/>
                  </a:lnTo>
                  <a:lnTo>
                    <a:pt x="58" y="51"/>
                  </a:lnTo>
                  <a:lnTo>
                    <a:pt x="59" y="52"/>
                  </a:lnTo>
                  <a:lnTo>
                    <a:pt x="60" y="51"/>
                  </a:lnTo>
                  <a:lnTo>
                    <a:pt x="61" y="51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3" y="50"/>
                  </a:lnTo>
                  <a:lnTo>
                    <a:pt x="63" y="51"/>
                  </a:lnTo>
                  <a:lnTo>
                    <a:pt x="63" y="52"/>
                  </a:lnTo>
                  <a:lnTo>
                    <a:pt x="64" y="55"/>
                  </a:lnTo>
                  <a:lnTo>
                    <a:pt x="64" y="56"/>
                  </a:lnTo>
                  <a:lnTo>
                    <a:pt x="63" y="55"/>
                  </a:lnTo>
                  <a:lnTo>
                    <a:pt x="63" y="56"/>
                  </a:lnTo>
                  <a:lnTo>
                    <a:pt x="63" y="57"/>
                  </a:lnTo>
                  <a:lnTo>
                    <a:pt x="64" y="57"/>
                  </a:lnTo>
                  <a:lnTo>
                    <a:pt x="64" y="58"/>
                  </a:lnTo>
                  <a:lnTo>
                    <a:pt x="66" y="59"/>
                  </a:lnTo>
                  <a:lnTo>
                    <a:pt x="66" y="60"/>
                  </a:lnTo>
                  <a:lnTo>
                    <a:pt x="67" y="63"/>
                  </a:lnTo>
                  <a:lnTo>
                    <a:pt x="67" y="65"/>
                  </a:lnTo>
                  <a:lnTo>
                    <a:pt x="66" y="66"/>
                  </a:lnTo>
                  <a:lnTo>
                    <a:pt x="66" y="64"/>
                  </a:lnTo>
                  <a:lnTo>
                    <a:pt x="64" y="63"/>
                  </a:lnTo>
                  <a:lnTo>
                    <a:pt x="64" y="64"/>
                  </a:lnTo>
                  <a:lnTo>
                    <a:pt x="64" y="65"/>
                  </a:lnTo>
                  <a:lnTo>
                    <a:pt x="66" y="65"/>
                  </a:lnTo>
                  <a:lnTo>
                    <a:pt x="66" y="66"/>
                  </a:lnTo>
                  <a:lnTo>
                    <a:pt x="67" y="66"/>
                  </a:lnTo>
                  <a:lnTo>
                    <a:pt x="67" y="65"/>
                  </a:lnTo>
                  <a:lnTo>
                    <a:pt x="68" y="66"/>
                  </a:lnTo>
                  <a:lnTo>
                    <a:pt x="68" y="67"/>
                  </a:lnTo>
                  <a:lnTo>
                    <a:pt x="69" y="68"/>
                  </a:lnTo>
                  <a:lnTo>
                    <a:pt x="69" y="69"/>
                  </a:lnTo>
                  <a:lnTo>
                    <a:pt x="70" y="69"/>
                  </a:lnTo>
                  <a:lnTo>
                    <a:pt x="71" y="69"/>
                  </a:lnTo>
                  <a:lnTo>
                    <a:pt x="71" y="70"/>
                  </a:lnTo>
                  <a:lnTo>
                    <a:pt x="71" y="72"/>
                  </a:lnTo>
                  <a:lnTo>
                    <a:pt x="72" y="73"/>
                  </a:lnTo>
                  <a:lnTo>
                    <a:pt x="71" y="73"/>
                  </a:lnTo>
                  <a:lnTo>
                    <a:pt x="71" y="74"/>
                  </a:lnTo>
                  <a:lnTo>
                    <a:pt x="71" y="75"/>
                  </a:lnTo>
                  <a:lnTo>
                    <a:pt x="72" y="75"/>
                  </a:lnTo>
                  <a:lnTo>
                    <a:pt x="72" y="76"/>
                  </a:lnTo>
                  <a:lnTo>
                    <a:pt x="73" y="75"/>
                  </a:lnTo>
                  <a:lnTo>
                    <a:pt x="73" y="76"/>
                  </a:lnTo>
                  <a:lnTo>
                    <a:pt x="75" y="77"/>
                  </a:lnTo>
                  <a:lnTo>
                    <a:pt x="76" y="78"/>
                  </a:lnTo>
                  <a:lnTo>
                    <a:pt x="77" y="80"/>
                  </a:lnTo>
                  <a:lnTo>
                    <a:pt x="77" y="81"/>
                  </a:lnTo>
                  <a:lnTo>
                    <a:pt x="76" y="81"/>
                  </a:lnTo>
                  <a:lnTo>
                    <a:pt x="75" y="80"/>
                  </a:lnTo>
                  <a:lnTo>
                    <a:pt x="73" y="78"/>
                  </a:lnTo>
                  <a:lnTo>
                    <a:pt x="72" y="78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5" y="80"/>
                  </a:lnTo>
                  <a:lnTo>
                    <a:pt x="75" y="81"/>
                  </a:lnTo>
                  <a:lnTo>
                    <a:pt x="76" y="82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77" y="84"/>
                  </a:lnTo>
                  <a:lnTo>
                    <a:pt x="77" y="83"/>
                  </a:lnTo>
                  <a:lnTo>
                    <a:pt x="78" y="84"/>
                  </a:lnTo>
                  <a:lnTo>
                    <a:pt x="79" y="85"/>
                  </a:lnTo>
                  <a:lnTo>
                    <a:pt x="78" y="86"/>
                  </a:lnTo>
                  <a:lnTo>
                    <a:pt x="79" y="88"/>
                  </a:lnTo>
                  <a:lnTo>
                    <a:pt x="78" y="88"/>
                  </a:lnTo>
                  <a:lnTo>
                    <a:pt x="78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0"/>
                  </a:lnTo>
                  <a:lnTo>
                    <a:pt x="79" y="90"/>
                  </a:lnTo>
                  <a:lnTo>
                    <a:pt x="79" y="91"/>
                  </a:lnTo>
                  <a:lnTo>
                    <a:pt x="79" y="92"/>
                  </a:lnTo>
                  <a:lnTo>
                    <a:pt x="80" y="92"/>
                  </a:lnTo>
                  <a:lnTo>
                    <a:pt x="80" y="91"/>
                  </a:lnTo>
                  <a:lnTo>
                    <a:pt x="80" y="90"/>
                  </a:lnTo>
                  <a:lnTo>
                    <a:pt x="80" y="89"/>
                  </a:lnTo>
                  <a:lnTo>
                    <a:pt x="81" y="90"/>
                  </a:lnTo>
                  <a:lnTo>
                    <a:pt x="81" y="91"/>
                  </a:lnTo>
                  <a:lnTo>
                    <a:pt x="83" y="94"/>
                  </a:lnTo>
                  <a:lnTo>
                    <a:pt x="83" y="103"/>
                  </a:lnTo>
                  <a:lnTo>
                    <a:pt x="83" y="105"/>
                  </a:lnTo>
                  <a:lnTo>
                    <a:pt x="83" y="106"/>
                  </a:lnTo>
                  <a:lnTo>
                    <a:pt x="83" y="108"/>
                  </a:lnTo>
                  <a:lnTo>
                    <a:pt x="81" y="114"/>
                  </a:lnTo>
                  <a:lnTo>
                    <a:pt x="81" y="115"/>
                  </a:lnTo>
                  <a:lnTo>
                    <a:pt x="80" y="116"/>
                  </a:lnTo>
                  <a:lnTo>
                    <a:pt x="80" y="117"/>
                  </a:lnTo>
                  <a:lnTo>
                    <a:pt x="80" y="118"/>
                  </a:lnTo>
                  <a:lnTo>
                    <a:pt x="79" y="119"/>
                  </a:lnTo>
                  <a:lnTo>
                    <a:pt x="79" y="120"/>
                  </a:lnTo>
                  <a:lnTo>
                    <a:pt x="79" y="122"/>
                  </a:lnTo>
                  <a:lnTo>
                    <a:pt x="76" y="127"/>
                  </a:lnTo>
                  <a:lnTo>
                    <a:pt x="75" y="128"/>
                  </a:lnTo>
                  <a:lnTo>
                    <a:pt x="72" y="130"/>
                  </a:lnTo>
                  <a:lnTo>
                    <a:pt x="71" y="131"/>
                  </a:lnTo>
                  <a:lnTo>
                    <a:pt x="70" y="131"/>
                  </a:lnTo>
                  <a:lnTo>
                    <a:pt x="63" y="136"/>
                  </a:lnTo>
                  <a:lnTo>
                    <a:pt x="62" y="136"/>
                  </a:lnTo>
                  <a:lnTo>
                    <a:pt x="58" y="139"/>
                  </a:lnTo>
                  <a:lnTo>
                    <a:pt x="58" y="137"/>
                  </a:lnTo>
                  <a:lnTo>
                    <a:pt x="57" y="137"/>
                  </a:lnTo>
                  <a:lnTo>
                    <a:pt x="57" y="139"/>
                  </a:lnTo>
                  <a:lnTo>
                    <a:pt x="55" y="140"/>
                  </a:lnTo>
                  <a:lnTo>
                    <a:pt x="54" y="140"/>
                  </a:lnTo>
                  <a:lnTo>
                    <a:pt x="50" y="141"/>
                  </a:lnTo>
                  <a:lnTo>
                    <a:pt x="49" y="142"/>
                  </a:lnTo>
                  <a:lnTo>
                    <a:pt x="46" y="142"/>
                  </a:lnTo>
                  <a:lnTo>
                    <a:pt x="45" y="142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2" y="144"/>
                  </a:lnTo>
                  <a:lnTo>
                    <a:pt x="40" y="145"/>
                  </a:lnTo>
                  <a:lnTo>
                    <a:pt x="40" y="147"/>
                  </a:lnTo>
                  <a:lnTo>
                    <a:pt x="37" y="147"/>
                  </a:lnTo>
                  <a:lnTo>
                    <a:pt x="36" y="147"/>
                  </a:lnTo>
                  <a:lnTo>
                    <a:pt x="35" y="148"/>
                  </a:lnTo>
                  <a:lnTo>
                    <a:pt x="34" y="148"/>
                  </a:lnTo>
                  <a:lnTo>
                    <a:pt x="34" y="147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29" y="147"/>
                  </a:lnTo>
                  <a:lnTo>
                    <a:pt x="29" y="145"/>
                  </a:lnTo>
                  <a:lnTo>
                    <a:pt x="28" y="147"/>
                  </a:lnTo>
                  <a:lnTo>
                    <a:pt x="27" y="145"/>
                  </a:lnTo>
                  <a:lnTo>
                    <a:pt x="26" y="145"/>
                  </a:lnTo>
                  <a:lnTo>
                    <a:pt x="25" y="145"/>
                  </a:lnTo>
                  <a:lnTo>
                    <a:pt x="23" y="144"/>
                  </a:lnTo>
                  <a:lnTo>
                    <a:pt x="21" y="144"/>
                  </a:lnTo>
                  <a:lnTo>
                    <a:pt x="21" y="143"/>
                  </a:lnTo>
                  <a:lnTo>
                    <a:pt x="20" y="143"/>
                  </a:lnTo>
                  <a:lnTo>
                    <a:pt x="19" y="143"/>
                  </a:lnTo>
                  <a:lnTo>
                    <a:pt x="17" y="140"/>
                  </a:lnTo>
                  <a:lnTo>
                    <a:pt x="16" y="140"/>
                  </a:lnTo>
                  <a:lnTo>
                    <a:pt x="16" y="139"/>
                  </a:lnTo>
                  <a:lnTo>
                    <a:pt x="14" y="134"/>
                  </a:lnTo>
                  <a:lnTo>
                    <a:pt x="14" y="133"/>
                  </a:lnTo>
                  <a:lnTo>
                    <a:pt x="14" y="131"/>
                  </a:lnTo>
                  <a:lnTo>
                    <a:pt x="12" y="130"/>
                  </a:lnTo>
                  <a:lnTo>
                    <a:pt x="12" y="128"/>
                  </a:lnTo>
                  <a:lnTo>
                    <a:pt x="12" y="127"/>
                  </a:lnTo>
                  <a:lnTo>
                    <a:pt x="11" y="127"/>
                  </a:lnTo>
                  <a:lnTo>
                    <a:pt x="11" y="126"/>
                  </a:lnTo>
                  <a:lnTo>
                    <a:pt x="12" y="126"/>
                  </a:lnTo>
                  <a:lnTo>
                    <a:pt x="11" y="125"/>
                  </a:lnTo>
                  <a:lnTo>
                    <a:pt x="11" y="123"/>
                  </a:lnTo>
                  <a:lnTo>
                    <a:pt x="8" y="115"/>
                  </a:lnTo>
                  <a:lnTo>
                    <a:pt x="7" y="111"/>
                  </a:lnTo>
                  <a:lnTo>
                    <a:pt x="7" y="108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6" y="100"/>
                  </a:lnTo>
                  <a:lnTo>
                    <a:pt x="6" y="99"/>
                  </a:lnTo>
                  <a:lnTo>
                    <a:pt x="6" y="100"/>
                  </a:lnTo>
                  <a:lnTo>
                    <a:pt x="7" y="100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8" y="102"/>
                  </a:lnTo>
                  <a:lnTo>
                    <a:pt x="8" y="101"/>
                  </a:lnTo>
                  <a:lnTo>
                    <a:pt x="8" y="100"/>
                  </a:lnTo>
                  <a:lnTo>
                    <a:pt x="7" y="100"/>
                  </a:lnTo>
                  <a:lnTo>
                    <a:pt x="7" y="99"/>
                  </a:lnTo>
                  <a:lnTo>
                    <a:pt x="7" y="98"/>
                  </a:lnTo>
                  <a:lnTo>
                    <a:pt x="4" y="85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2" y="69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2" y="65"/>
                  </a:lnTo>
                  <a:lnTo>
                    <a:pt x="2" y="64"/>
                  </a:lnTo>
                  <a:lnTo>
                    <a:pt x="1" y="61"/>
                  </a:lnTo>
                  <a:lnTo>
                    <a:pt x="2" y="60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6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4" y="59"/>
                  </a:lnTo>
                  <a:lnTo>
                    <a:pt x="4" y="60"/>
                  </a:lnTo>
                  <a:lnTo>
                    <a:pt x="3" y="61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2" y="65"/>
                  </a:lnTo>
                  <a:lnTo>
                    <a:pt x="2" y="66"/>
                  </a:lnTo>
                  <a:lnTo>
                    <a:pt x="3" y="67"/>
                  </a:lnTo>
                  <a:lnTo>
                    <a:pt x="2" y="69"/>
                  </a:lnTo>
                  <a:lnTo>
                    <a:pt x="4" y="69"/>
                  </a:lnTo>
                  <a:lnTo>
                    <a:pt x="6" y="69"/>
                  </a:lnTo>
                  <a:lnTo>
                    <a:pt x="7" y="69"/>
                  </a:lnTo>
                  <a:lnTo>
                    <a:pt x="7" y="68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7" y="59"/>
                  </a:lnTo>
                  <a:lnTo>
                    <a:pt x="7" y="58"/>
                  </a:lnTo>
                  <a:lnTo>
                    <a:pt x="7" y="57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8" y="51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0" y="47"/>
                  </a:lnTo>
                  <a:lnTo>
                    <a:pt x="10" y="45"/>
                  </a:lnTo>
                  <a:lnTo>
                    <a:pt x="11" y="41"/>
                  </a:lnTo>
                  <a:lnTo>
                    <a:pt x="10" y="39"/>
                  </a:lnTo>
                  <a:lnTo>
                    <a:pt x="10" y="36"/>
                  </a:lnTo>
                  <a:lnTo>
                    <a:pt x="10" y="35"/>
                  </a:lnTo>
                  <a:lnTo>
                    <a:pt x="10" y="34"/>
                  </a:lnTo>
                  <a:lnTo>
                    <a:pt x="9" y="34"/>
                  </a:lnTo>
                  <a:lnTo>
                    <a:pt x="10" y="34"/>
                  </a:lnTo>
                  <a:lnTo>
                    <a:pt x="11" y="33"/>
                  </a:lnTo>
                  <a:lnTo>
                    <a:pt x="12" y="32"/>
                  </a:lnTo>
                  <a:lnTo>
                    <a:pt x="14" y="31"/>
                  </a:lnTo>
                  <a:lnTo>
                    <a:pt x="15" y="31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6" y="27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9" y="10"/>
                  </a:lnTo>
                  <a:lnTo>
                    <a:pt x="21" y="11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4" y="15"/>
                  </a:lnTo>
                  <a:lnTo>
                    <a:pt x="25" y="14"/>
                  </a:lnTo>
                  <a:lnTo>
                    <a:pt x="28" y="13"/>
                  </a:lnTo>
                  <a:lnTo>
                    <a:pt x="29" y="13"/>
                  </a:lnTo>
                  <a:lnTo>
                    <a:pt x="32" y="14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3" y="13"/>
                  </a:lnTo>
                  <a:lnTo>
                    <a:pt x="32" y="13"/>
                  </a:lnTo>
                  <a:lnTo>
                    <a:pt x="31" y="11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27" y="11"/>
                  </a:lnTo>
                  <a:lnTo>
                    <a:pt x="26" y="11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0" y="8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7" y="8"/>
                  </a:lnTo>
                  <a:lnTo>
                    <a:pt x="16" y="7"/>
                  </a:lnTo>
                  <a:lnTo>
                    <a:pt x="17" y="8"/>
                  </a:lnTo>
                  <a:lnTo>
                    <a:pt x="18" y="9"/>
                  </a:lnTo>
                  <a:lnTo>
                    <a:pt x="17" y="8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1" y="5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8" y="9"/>
                  </a:lnTo>
                  <a:lnTo>
                    <a:pt x="25" y="6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31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6" name="Freeform 1369">
              <a:extLst>
                <a:ext uri="{FF2B5EF4-FFF2-40B4-BE49-F238E27FC236}">
                  <a16:creationId xmlns:a16="http://schemas.microsoft.com/office/drawing/2014/main" id="{126FEBCD-4E31-CB51-9B50-4C82DB551F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9987" y="1914557"/>
              <a:ext cx="674428" cy="521801"/>
            </a:xfrm>
            <a:custGeom>
              <a:avLst/>
              <a:gdLst>
                <a:gd name="T0" fmla="*/ 446 w 517"/>
                <a:gd name="T1" fmla="*/ 265 h 400"/>
                <a:gd name="T2" fmla="*/ 438 w 517"/>
                <a:gd name="T3" fmla="*/ 266 h 400"/>
                <a:gd name="T4" fmla="*/ 110 w 517"/>
                <a:gd name="T5" fmla="*/ 91 h 400"/>
                <a:gd name="T6" fmla="*/ 164 w 517"/>
                <a:gd name="T7" fmla="*/ 86 h 400"/>
                <a:gd name="T8" fmla="*/ 220 w 517"/>
                <a:gd name="T9" fmla="*/ 91 h 400"/>
                <a:gd name="T10" fmla="*/ 253 w 517"/>
                <a:gd name="T11" fmla="*/ 145 h 400"/>
                <a:gd name="T12" fmla="*/ 273 w 517"/>
                <a:gd name="T13" fmla="*/ 187 h 400"/>
                <a:gd name="T14" fmla="*/ 319 w 517"/>
                <a:gd name="T15" fmla="*/ 209 h 400"/>
                <a:gd name="T16" fmla="*/ 330 w 517"/>
                <a:gd name="T17" fmla="*/ 214 h 400"/>
                <a:gd name="T18" fmla="*/ 327 w 517"/>
                <a:gd name="T19" fmla="*/ 226 h 400"/>
                <a:gd name="T20" fmla="*/ 348 w 517"/>
                <a:gd name="T21" fmla="*/ 234 h 400"/>
                <a:gd name="T22" fmla="*/ 348 w 517"/>
                <a:gd name="T23" fmla="*/ 220 h 400"/>
                <a:gd name="T24" fmla="*/ 363 w 517"/>
                <a:gd name="T25" fmla="*/ 207 h 400"/>
                <a:gd name="T26" fmla="*/ 373 w 517"/>
                <a:gd name="T27" fmla="*/ 195 h 400"/>
                <a:gd name="T28" fmla="*/ 386 w 517"/>
                <a:gd name="T29" fmla="*/ 183 h 400"/>
                <a:gd name="T30" fmla="*/ 407 w 517"/>
                <a:gd name="T31" fmla="*/ 171 h 400"/>
                <a:gd name="T32" fmla="*/ 420 w 517"/>
                <a:gd name="T33" fmla="*/ 166 h 400"/>
                <a:gd name="T34" fmla="*/ 434 w 517"/>
                <a:gd name="T35" fmla="*/ 156 h 400"/>
                <a:gd name="T36" fmla="*/ 430 w 517"/>
                <a:gd name="T37" fmla="*/ 171 h 400"/>
                <a:gd name="T38" fmla="*/ 415 w 517"/>
                <a:gd name="T39" fmla="*/ 193 h 400"/>
                <a:gd name="T40" fmla="*/ 431 w 517"/>
                <a:gd name="T41" fmla="*/ 205 h 400"/>
                <a:gd name="T42" fmla="*/ 444 w 517"/>
                <a:gd name="T43" fmla="*/ 207 h 400"/>
                <a:gd name="T44" fmla="*/ 460 w 517"/>
                <a:gd name="T45" fmla="*/ 198 h 400"/>
                <a:gd name="T46" fmla="*/ 465 w 517"/>
                <a:gd name="T47" fmla="*/ 195 h 400"/>
                <a:gd name="T48" fmla="*/ 481 w 517"/>
                <a:gd name="T49" fmla="*/ 214 h 400"/>
                <a:gd name="T50" fmla="*/ 492 w 517"/>
                <a:gd name="T51" fmla="*/ 218 h 400"/>
                <a:gd name="T52" fmla="*/ 517 w 517"/>
                <a:gd name="T53" fmla="*/ 225 h 400"/>
                <a:gd name="T54" fmla="*/ 493 w 517"/>
                <a:gd name="T55" fmla="*/ 239 h 400"/>
                <a:gd name="T56" fmla="*/ 485 w 517"/>
                <a:gd name="T57" fmla="*/ 246 h 400"/>
                <a:gd name="T58" fmla="*/ 473 w 517"/>
                <a:gd name="T59" fmla="*/ 252 h 400"/>
                <a:gd name="T60" fmla="*/ 461 w 517"/>
                <a:gd name="T61" fmla="*/ 256 h 400"/>
                <a:gd name="T62" fmla="*/ 447 w 517"/>
                <a:gd name="T63" fmla="*/ 251 h 400"/>
                <a:gd name="T64" fmla="*/ 421 w 517"/>
                <a:gd name="T65" fmla="*/ 251 h 400"/>
                <a:gd name="T66" fmla="*/ 421 w 517"/>
                <a:gd name="T67" fmla="*/ 239 h 400"/>
                <a:gd name="T68" fmla="*/ 426 w 517"/>
                <a:gd name="T69" fmla="*/ 226 h 400"/>
                <a:gd name="T70" fmla="*/ 389 w 517"/>
                <a:gd name="T71" fmla="*/ 234 h 400"/>
                <a:gd name="T72" fmla="*/ 374 w 517"/>
                <a:gd name="T73" fmla="*/ 232 h 400"/>
                <a:gd name="T74" fmla="*/ 373 w 517"/>
                <a:gd name="T75" fmla="*/ 256 h 400"/>
                <a:gd name="T76" fmla="*/ 348 w 517"/>
                <a:gd name="T77" fmla="*/ 259 h 400"/>
                <a:gd name="T78" fmla="*/ 355 w 517"/>
                <a:gd name="T79" fmla="*/ 265 h 400"/>
                <a:gd name="T80" fmla="*/ 351 w 517"/>
                <a:gd name="T81" fmla="*/ 273 h 400"/>
                <a:gd name="T82" fmla="*/ 329 w 517"/>
                <a:gd name="T83" fmla="*/ 288 h 400"/>
                <a:gd name="T84" fmla="*/ 301 w 517"/>
                <a:gd name="T85" fmla="*/ 301 h 400"/>
                <a:gd name="T86" fmla="*/ 323 w 517"/>
                <a:gd name="T87" fmla="*/ 314 h 400"/>
                <a:gd name="T88" fmla="*/ 328 w 517"/>
                <a:gd name="T89" fmla="*/ 327 h 400"/>
                <a:gd name="T90" fmla="*/ 339 w 517"/>
                <a:gd name="T91" fmla="*/ 354 h 400"/>
                <a:gd name="T92" fmla="*/ 318 w 517"/>
                <a:gd name="T93" fmla="*/ 388 h 400"/>
                <a:gd name="T94" fmla="*/ 309 w 517"/>
                <a:gd name="T95" fmla="*/ 398 h 400"/>
                <a:gd name="T96" fmla="*/ 292 w 517"/>
                <a:gd name="T97" fmla="*/ 393 h 400"/>
                <a:gd name="T98" fmla="*/ 269 w 517"/>
                <a:gd name="T99" fmla="*/ 384 h 400"/>
                <a:gd name="T100" fmla="*/ 261 w 517"/>
                <a:gd name="T101" fmla="*/ 356 h 400"/>
                <a:gd name="T102" fmla="*/ 213 w 517"/>
                <a:gd name="T103" fmla="*/ 333 h 400"/>
                <a:gd name="T104" fmla="*/ 159 w 517"/>
                <a:gd name="T105" fmla="*/ 297 h 400"/>
                <a:gd name="T106" fmla="*/ 118 w 517"/>
                <a:gd name="T107" fmla="*/ 252 h 400"/>
                <a:gd name="T108" fmla="*/ 104 w 517"/>
                <a:gd name="T109" fmla="*/ 230 h 400"/>
                <a:gd name="T110" fmla="*/ 79 w 517"/>
                <a:gd name="T111" fmla="*/ 206 h 400"/>
                <a:gd name="T112" fmla="*/ 46 w 517"/>
                <a:gd name="T113" fmla="*/ 206 h 400"/>
                <a:gd name="T114" fmla="*/ 30 w 517"/>
                <a:gd name="T115" fmla="*/ 181 h 400"/>
                <a:gd name="T116" fmla="*/ 26 w 517"/>
                <a:gd name="T117" fmla="*/ 170 h 400"/>
                <a:gd name="T118" fmla="*/ 21 w 517"/>
                <a:gd name="T119" fmla="*/ 151 h 400"/>
                <a:gd name="T120" fmla="*/ 45 w 517"/>
                <a:gd name="T121" fmla="*/ 31 h 400"/>
                <a:gd name="T122" fmla="*/ 86 w 517"/>
                <a:gd name="T123" fmla="*/ 73 h 400"/>
                <a:gd name="T124" fmla="*/ 423 w 517"/>
                <a:gd name="T125" fmla="*/ 22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7" h="400">
                  <a:moveTo>
                    <a:pt x="465" y="271"/>
                  </a:moveTo>
                  <a:lnTo>
                    <a:pt x="464" y="271"/>
                  </a:lnTo>
                  <a:lnTo>
                    <a:pt x="463" y="271"/>
                  </a:lnTo>
                  <a:lnTo>
                    <a:pt x="463" y="270"/>
                  </a:lnTo>
                  <a:lnTo>
                    <a:pt x="461" y="268"/>
                  </a:lnTo>
                  <a:lnTo>
                    <a:pt x="463" y="268"/>
                  </a:lnTo>
                  <a:lnTo>
                    <a:pt x="464" y="268"/>
                  </a:lnTo>
                  <a:lnTo>
                    <a:pt x="465" y="267"/>
                  </a:lnTo>
                  <a:lnTo>
                    <a:pt x="466" y="266"/>
                  </a:lnTo>
                  <a:lnTo>
                    <a:pt x="466" y="267"/>
                  </a:lnTo>
                  <a:lnTo>
                    <a:pt x="466" y="271"/>
                  </a:lnTo>
                  <a:lnTo>
                    <a:pt x="465" y="271"/>
                  </a:lnTo>
                  <a:close/>
                  <a:moveTo>
                    <a:pt x="443" y="264"/>
                  </a:moveTo>
                  <a:lnTo>
                    <a:pt x="444" y="264"/>
                  </a:lnTo>
                  <a:lnTo>
                    <a:pt x="446" y="263"/>
                  </a:lnTo>
                  <a:lnTo>
                    <a:pt x="446" y="264"/>
                  </a:lnTo>
                  <a:lnTo>
                    <a:pt x="446" y="265"/>
                  </a:lnTo>
                  <a:lnTo>
                    <a:pt x="444" y="266"/>
                  </a:lnTo>
                  <a:lnTo>
                    <a:pt x="443" y="266"/>
                  </a:lnTo>
                  <a:lnTo>
                    <a:pt x="443" y="267"/>
                  </a:lnTo>
                  <a:lnTo>
                    <a:pt x="446" y="270"/>
                  </a:lnTo>
                  <a:lnTo>
                    <a:pt x="446" y="271"/>
                  </a:lnTo>
                  <a:lnTo>
                    <a:pt x="444" y="272"/>
                  </a:lnTo>
                  <a:lnTo>
                    <a:pt x="443" y="272"/>
                  </a:lnTo>
                  <a:lnTo>
                    <a:pt x="441" y="272"/>
                  </a:lnTo>
                  <a:lnTo>
                    <a:pt x="440" y="272"/>
                  </a:lnTo>
                  <a:lnTo>
                    <a:pt x="440" y="271"/>
                  </a:lnTo>
                  <a:lnTo>
                    <a:pt x="439" y="271"/>
                  </a:lnTo>
                  <a:lnTo>
                    <a:pt x="439" y="272"/>
                  </a:lnTo>
                  <a:lnTo>
                    <a:pt x="438" y="272"/>
                  </a:lnTo>
                  <a:lnTo>
                    <a:pt x="438" y="271"/>
                  </a:lnTo>
                  <a:lnTo>
                    <a:pt x="439" y="267"/>
                  </a:lnTo>
                  <a:lnTo>
                    <a:pt x="439" y="266"/>
                  </a:lnTo>
                  <a:lnTo>
                    <a:pt x="438" y="266"/>
                  </a:lnTo>
                  <a:lnTo>
                    <a:pt x="437" y="266"/>
                  </a:lnTo>
                  <a:lnTo>
                    <a:pt x="437" y="265"/>
                  </a:lnTo>
                  <a:lnTo>
                    <a:pt x="435" y="263"/>
                  </a:lnTo>
                  <a:lnTo>
                    <a:pt x="435" y="262"/>
                  </a:lnTo>
                  <a:lnTo>
                    <a:pt x="435" y="260"/>
                  </a:lnTo>
                  <a:lnTo>
                    <a:pt x="437" y="259"/>
                  </a:lnTo>
                  <a:lnTo>
                    <a:pt x="438" y="258"/>
                  </a:lnTo>
                  <a:lnTo>
                    <a:pt x="438" y="259"/>
                  </a:lnTo>
                  <a:lnTo>
                    <a:pt x="439" y="260"/>
                  </a:lnTo>
                  <a:lnTo>
                    <a:pt x="439" y="262"/>
                  </a:lnTo>
                  <a:lnTo>
                    <a:pt x="440" y="263"/>
                  </a:lnTo>
                  <a:lnTo>
                    <a:pt x="441" y="263"/>
                  </a:lnTo>
                  <a:lnTo>
                    <a:pt x="443" y="264"/>
                  </a:lnTo>
                  <a:close/>
                  <a:moveTo>
                    <a:pt x="103" y="91"/>
                  </a:moveTo>
                  <a:lnTo>
                    <a:pt x="106" y="91"/>
                  </a:lnTo>
                  <a:lnTo>
                    <a:pt x="107" y="91"/>
                  </a:lnTo>
                  <a:lnTo>
                    <a:pt x="110" y="91"/>
                  </a:lnTo>
                  <a:lnTo>
                    <a:pt x="111" y="90"/>
                  </a:lnTo>
                  <a:lnTo>
                    <a:pt x="112" y="90"/>
                  </a:lnTo>
                  <a:lnTo>
                    <a:pt x="114" y="90"/>
                  </a:lnTo>
                  <a:lnTo>
                    <a:pt x="116" y="89"/>
                  </a:lnTo>
                  <a:lnTo>
                    <a:pt x="118" y="89"/>
                  </a:lnTo>
                  <a:lnTo>
                    <a:pt x="120" y="89"/>
                  </a:lnTo>
                  <a:lnTo>
                    <a:pt x="123" y="88"/>
                  </a:lnTo>
                  <a:lnTo>
                    <a:pt x="127" y="88"/>
                  </a:lnTo>
                  <a:lnTo>
                    <a:pt x="130" y="87"/>
                  </a:lnTo>
                  <a:lnTo>
                    <a:pt x="133" y="87"/>
                  </a:lnTo>
                  <a:lnTo>
                    <a:pt x="137" y="86"/>
                  </a:lnTo>
                  <a:lnTo>
                    <a:pt x="140" y="86"/>
                  </a:lnTo>
                  <a:lnTo>
                    <a:pt x="144" y="84"/>
                  </a:lnTo>
                  <a:lnTo>
                    <a:pt x="147" y="84"/>
                  </a:lnTo>
                  <a:lnTo>
                    <a:pt x="153" y="84"/>
                  </a:lnTo>
                  <a:lnTo>
                    <a:pt x="158" y="86"/>
                  </a:lnTo>
                  <a:lnTo>
                    <a:pt x="164" y="86"/>
                  </a:lnTo>
                  <a:lnTo>
                    <a:pt x="170" y="87"/>
                  </a:lnTo>
                  <a:lnTo>
                    <a:pt x="175" y="87"/>
                  </a:lnTo>
                  <a:lnTo>
                    <a:pt x="180" y="87"/>
                  </a:lnTo>
                  <a:lnTo>
                    <a:pt x="185" y="88"/>
                  </a:lnTo>
                  <a:lnTo>
                    <a:pt x="191" y="88"/>
                  </a:lnTo>
                  <a:lnTo>
                    <a:pt x="192" y="88"/>
                  </a:lnTo>
                  <a:lnTo>
                    <a:pt x="193" y="88"/>
                  </a:lnTo>
                  <a:lnTo>
                    <a:pt x="198" y="86"/>
                  </a:lnTo>
                  <a:lnTo>
                    <a:pt x="201" y="84"/>
                  </a:lnTo>
                  <a:lnTo>
                    <a:pt x="205" y="82"/>
                  </a:lnTo>
                  <a:lnTo>
                    <a:pt x="208" y="80"/>
                  </a:lnTo>
                  <a:lnTo>
                    <a:pt x="209" y="80"/>
                  </a:lnTo>
                  <a:lnTo>
                    <a:pt x="210" y="80"/>
                  </a:lnTo>
                  <a:lnTo>
                    <a:pt x="211" y="80"/>
                  </a:lnTo>
                  <a:lnTo>
                    <a:pt x="213" y="81"/>
                  </a:lnTo>
                  <a:lnTo>
                    <a:pt x="216" y="86"/>
                  </a:lnTo>
                  <a:lnTo>
                    <a:pt x="220" y="91"/>
                  </a:lnTo>
                  <a:lnTo>
                    <a:pt x="222" y="93"/>
                  </a:lnTo>
                  <a:lnTo>
                    <a:pt x="224" y="95"/>
                  </a:lnTo>
                  <a:lnTo>
                    <a:pt x="227" y="98"/>
                  </a:lnTo>
                  <a:lnTo>
                    <a:pt x="232" y="100"/>
                  </a:lnTo>
                  <a:lnTo>
                    <a:pt x="233" y="100"/>
                  </a:lnTo>
                  <a:lnTo>
                    <a:pt x="233" y="101"/>
                  </a:lnTo>
                  <a:lnTo>
                    <a:pt x="236" y="108"/>
                  </a:lnTo>
                  <a:lnTo>
                    <a:pt x="239" y="112"/>
                  </a:lnTo>
                  <a:lnTo>
                    <a:pt x="241" y="117"/>
                  </a:lnTo>
                  <a:lnTo>
                    <a:pt x="243" y="123"/>
                  </a:lnTo>
                  <a:lnTo>
                    <a:pt x="244" y="123"/>
                  </a:lnTo>
                  <a:lnTo>
                    <a:pt x="250" y="120"/>
                  </a:lnTo>
                  <a:lnTo>
                    <a:pt x="254" y="117"/>
                  </a:lnTo>
                  <a:lnTo>
                    <a:pt x="254" y="130"/>
                  </a:lnTo>
                  <a:lnTo>
                    <a:pt x="253" y="142"/>
                  </a:lnTo>
                  <a:lnTo>
                    <a:pt x="253" y="143"/>
                  </a:lnTo>
                  <a:lnTo>
                    <a:pt x="253" y="145"/>
                  </a:lnTo>
                  <a:lnTo>
                    <a:pt x="253" y="146"/>
                  </a:lnTo>
                  <a:lnTo>
                    <a:pt x="252" y="146"/>
                  </a:lnTo>
                  <a:lnTo>
                    <a:pt x="252" y="147"/>
                  </a:lnTo>
                  <a:lnTo>
                    <a:pt x="251" y="147"/>
                  </a:lnTo>
                  <a:lnTo>
                    <a:pt x="251" y="148"/>
                  </a:lnTo>
                  <a:lnTo>
                    <a:pt x="251" y="157"/>
                  </a:lnTo>
                  <a:lnTo>
                    <a:pt x="251" y="166"/>
                  </a:lnTo>
                  <a:lnTo>
                    <a:pt x="251" y="167"/>
                  </a:lnTo>
                  <a:lnTo>
                    <a:pt x="252" y="167"/>
                  </a:lnTo>
                  <a:lnTo>
                    <a:pt x="257" y="167"/>
                  </a:lnTo>
                  <a:lnTo>
                    <a:pt x="260" y="167"/>
                  </a:lnTo>
                  <a:lnTo>
                    <a:pt x="265" y="167"/>
                  </a:lnTo>
                  <a:lnTo>
                    <a:pt x="269" y="167"/>
                  </a:lnTo>
                  <a:lnTo>
                    <a:pt x="270" y="167"/>
                  </a:lnTo>
                  <a:lnTo>
                    <a:pt x="270" y="174"/>
                  </a:lnTo>
                  <a:lnTo>
                    <a:pt x="271" y="180"/>
                  </a:lnTo>
                  <a:lnTo>
                    <a:pt x="273" y="187"/>
                  </a:lnTo>
                  <a:lnTo>
                    <a:pt x="274" y="192"/>
                  </a:lnTo>
                  <a:lnTo>
                    <a:pt x="275" y="200"/>
                  </a:lnTo>
                  <a:lnTo>
                    <a:pt x="277" y="207"/>
                  </a:lnTo>
                  <a:lnTo>
                    <a:pt x="277" y="208"/>
                  </a:lnTo>
                  <a:lnTo>
                    <a:pt x="278" y="209"/>
                  </a:lnTo>
                  <a:lnTo>
                    <a:pt x="279" y="209"/>
                  </a:lnTo>
                  <a:lnTo>
                    <a:pt x="282" y="209"/>
                  </a:lnTo>
                  <a:lnTo>
                    <a:pt x="286" y="209"/>
                  </a:lnTo>
                  <a:lnTo>
                    <a:pt x="289" y="209"/>
                  </a:lnTo>
                  <a:lnTo>
                    <a:pt x="295" y="209"/>
                  </a:lnTo>
                  <a:lnTo>
                    <a:pt x="299" y="209"/>
                  </a:lnTo>
                  <a:lnTo>
                    <a:pt x="303" y="208"/>
                  </a:lnTo>
                  <a:lnTo>
                    <a:pt x="306" y="208"/>
                  </a:lnTo>
                  <a:lnTo>
                    <a:pt x="311" y="208"/>
                  </a:lnTo>
                  <a:lnTo>
                    <a:pt x="317" y="208"/>
                  </a:lnTo>
                  <a:lnTo>
                    <a:pt x="318" y="208"/>
                  </a:lnTo>
                  <a:lnTo>
                    <a:pt x="319" y="209"/>
                  </a:lnTo>
                  <a:lnTo>
                    <a:pt x="320" y="209"/>
                  </a:lnTo>
                  <a:lnTo>
                    <a:pt x="321" y="208"/>
                  </a:lnTo>
                  <a:lnTo>
                    <a:pt x="322" y="207"/>
                  </a:lnTo>
                  <a:lnTo>
                    <a:pt x="323" y="207"/>
                  </a:lnTo>
                  <a:lnTo>
                    <a:pt x="323" y="208"/>
                  </a:lnTo>
                  <a:lnTo>
                    <a:pt x="323" y="209"/>
                  </a:lnTo>
                  <a:lnTo>
                    <a:pt x="325" y="210"/>
                  </a:lnTo>
                  <a:lnTo>
                    <a:pt x="326" y="212"/>
                  </a:lnTo>
                  <a:lnTo>
                    <a:pt x="326" y="213"/>
                  </a:lnTo>
                  <a:lnTo>
                    <a:pt x="326" y="214"/>
                  </a:lnTo>
                  <a:lnTo>
                    <a:pt x="327" y="214"/>
                  </a:lnTo>
                  <a:lnTo>
                    <a:pt x="327" y="215"/>
                  </a:lnTo>
                  <a:lnTo>
                    <a:pt x="327" y="214"/>
                  </a:lnTo>
                  <a:lnTo>
                    <a:pt x="328" y="214"/>
                  </a:lnTo>
                  <a:lnTo>
                    <a:pt x="328" y="215"/>
                  </a:lnTo>
                  <a:lnTo>
                    <a:pt x="329" y="214"/>
                  </a:lnTo>
                  <a:lnTo>
                    <a:pt x="330" y="214"/>
                  </a:lnTo>
                  <a:lnTo>
                    <a:pt x="330" y="215"/>
                  </a:lnTo>
                  <a:lnTo>
                    <a:pt x="330" y="216"/>
                  </a:lnTo>
                  <a:lnTo>
                    <a:pt x="329" y="216"/>
                  </a:lnTo>
                  <a:lnTo>
                    <a:pt x="330" y="217"/>
                  </a:lnTo>
                  <a:lnTo>
                    <a:pt x="330" y="218"/>
                  </a:lnTo>
                  <a:lnTo>
                    <a:pt x="330" y="220"/>
                  </a:lnTo>
                  <a:lnTo>
                    <a:pt x="329" y="221"/>
                  </a:lnTo>
                  <a:lnTo>
                    <a:pt x="329" y="222"/>
                  </a:lnTo>
                  <a:lnTo>
                    <a:pt x="329" y="223"/>
                  </a:lnTo>
                  <a:lnTo>
                    <a:pt x="328" y="223"/>
                  </a:lnTo>
                  <a:lnTo>
                    <a:pt x="328" y="224"/>
                  </a:lnTo>
                  <a:lnTo>
                    <a:pt x="327" y="225"/>
                  </a:lnTo>
                  <a:lnTo>
                    <a:pt x="326" y="225"/>
                  </a:lnTo>
                  <a:lnTo>
                    <a:pt x="326" y="226"/>
                  </a:lnTo>
                  <a:lnTo>
                    <a:pt x="325" y="226"/>
                  </a:lnTo>
                  <a:lnTo>
                    <a:pt x="326" y="226"/>
                  </a:lnTo>
                  <a:lnTo>
                    <a:pt x="327" y="226"/>
                  </a:lnTo>
                  <a:lnTo>
                    <a:pt x="328" y="228"/>
                  </a:lnTo>
                  <a:lnTo>
                    <a:pt x="330" y="229"/>
                  </a:lnTo>
                  <a:lnTo>
                    <a:pt x="331" y="231"/>
                  </a:lnTo>
                  <a:lnTo>
                    <a:pt x="332" y="232"/>
                  </a:lnTo>
                  <a:lnTo>
                    <a:pt x="334" y="233"/>
                  </a:lnTo>
                  <a:lnTo>
                    <a:pt x="336" y="233"/>
                  </a:lnTo>
                  <a:lnTo>
                    <a:pt x="338" y="235"/>
                  </a:lnTo>
                  <a:lnTo>
                    <a:pt x="343" y="238"/>
                  </a:lnTo>
                  <a:lnTo>
                    <a:pt x="343" y="237"/>
                  </a:lnTo>
                  <a:lnTo>
                    <a:pt x="344" y="237"/>
                  </a:lnTo>
                  <a:lnTo>
                    <a:pt x="344" y="235"/>
                  </a:lnTo>
                  <a:lnTo>
                    <a:pt x="345" y="235"/>
                  </a:lnTo>
                  <a:lnTo>
                    <a:pt x="346" y="237"/>
                  </a:lnTo>
                  <a:lnTo>
                    <a:pt x="347" y="237"/>
                  </a:lnTo>
                  <a:lnTo>
                    <a:pt x="348" y="237"/>
                  </a:lnTo>
                  <a:lnTo>
                    <a:pt x="348" y="235"/>
                  </a:lnTo>
                  <a:lnTo>
                    <a:pt x="348" y="234"/>
                  </a:lnTo>
                  <a:lnTo>
                    <a:pt x="348" y="233"/>
                  </a:lnTo>
                  <a:lnTo>
                    <a:pt x="348" y="232"/>
                  </a:lnTo>
                  <a:lnTo>
                    <a:pt x="348" y="231"/>
                  </a:lnTo>
                  <a:lnTo>
                    <a:pt x="347" y="231"/>
                  </a:lnTo>
                  <a:lnTo>
                    <a:pt x="347" y="230"/>
                  </a:lnTo>
                  <a:lnTo>
                    <a:pt x="346" y="230"/>
                  </a:lnTo>
                  <a:lnTo>
                    <a:pt x="346" y="229"/>
                  </a:lnTo>
                  <a:lnTo>
                    <a:pt x="346" y="228"/>
                  </a:lnTo>
                  <a:lnTo>
                    <a:pt x="346" y="225"/>
                  </a:lnTo>
                  <a:lnTo>
                    <a:pt x="346" y="224"/>
                  </a:lnTo>
                  <a:lnTo>
                    <a:pt x="347" y="223"/>
                  </a:lnTo>
                  <a:lnTo>
                    <a:pt x="347" y="222"/>
                  </a:lnTo>
                  <a:lnTo>
                    <a:pt x="347" y="221"/>
                  </a:lnTo>
                  <a:lnTo>
                    <a:pt x="347" y="222"/>
                  </a:lnTo>
                  <a:lnTo>
                    <a:pt x="347" y="221"/>
                  </a:lnTo>
                  <a:lnTo>
                    <a:pt x="348" y="221"/>
                  </a:lnTo>
                  <a:lnTo>
                    <a:pt x="348" y="220"/>
                  </a:lnTo>
                  <a:lnTo>
                    <a:pt x="349" y="220"/>
                  </a:lnTo>
                  <a:lnTo>
                    <a:pt x="351" y="218"/>
                  </a:lnTo>
                  <a:lnTo>
                    <a:pt x="352" y="218"/>
                  </a:lnTo>
                  <a:lnTo>
                    <a:pt x="352" y="217"/>
                  </a:lnTo>
                  <a:lnTo>
                    <a:pt x="353" y="216"/>
                  </a:lnTo>
                  <a:lnTo>
                    <a:pt x="353" y="214"/>
                  </a:lnTo>
                  <a:lnTo>
                    <a:pt x="354" y="213"/>
                  </a:lnTo>
                  <a:lnTo>
                    <a:pt x="355" y="212"/>
                  </a:lnTo>
                  <a:lnTo>
                    <a:pt x="356" y="212"/>
                  </a:lnTo>
                  <a:lnTo>
                    <a:pt x="357" y="210"/>
                  </a:lnTo>
                  <a:lnTo>
                    <a:pt x="357" y="209"/>
                  </a:lnTo>
                  <a:lnTo>
                    <a:pt x="358" y="209"/>
                  </a:lnTo>
                  <a:lnTo>
                    <a:pt x="360" y="209"/>
                  </a:lnTo>
                  <a:lnTo>
                    <a:pt x="361" y="208"/>
                  </a:lnTo>
                  <a:lnTo>
                    <a:pt x="362" y="208"/>
                  </a:lnTo>
                  <a:lnTo>
                    <a:pt x="363" y="208"/>
                  </a:lnTo>
                  <a:lnTo>
                    <a:pt x="363" y="207"/>
                  </a:lnTo>
                  <a:lnTo>
                    <a:pt x="364" y="207"/>
                  </a:lnTo>
                  <a:lnTo>
                    <a:pt x="364" y="206"/>
                  </a:lnTo>
                  <a:lnTo>
                    <a:pt x="364" y="204"/>
                  </a:lnTo>
                  <a:lnTo>
                    <a:pt x="364" y="201"/>
                  </a:lnTo>
                  <a:lnTo>
                    <a:pt x="364" y="200"/>
                  </a:lnTo>
                  <a:lnTo>
                    <a:pt x="364" y="199"/>
                  </a:lnTo>
                  <a:lnTo>
                    <a:pt x="364" y="198"/>
                  </a:lnTo>
                  <a:lnTo>
                    <a:pt x="365" y="198"/>
                  </a:lnTo>
                  <a:lnTo>
                    <a:pt x="366" y="197"/>
                  </a:lnTo>
                  <a:lnTo>
                    <a:pt x="368" y="197"/>
                  </a:lnTo>
                  <a:lnTo>
                    <a:pt x="368" y="196"/>
                  </a:lnTo>
                  <a:lnTo>
                    <a:pt x="369" y="196"/>
                  </a:lnTo>
                  <a:lnTo>
                    <a:pt x="370" y="195"/>
                  </a:lnTo>
                  <a:lnTo>
                    <a:pt x="371" y="195"/>
                  </a:lnTo>
                  <a:lnTo>
                    <a:pt x="371" y="193"/>
                  </a:lnTo>
                  <a:lnTo>
                    <a:pt x="372" y="195"/>
                  </a:lnTo>
                  <a:lnTo>
                    <a:pt x="373" y="195"/>
                  </a:lnTo>
                  <a:lnTo>
                    <a:pt x="373" y="193"/>
                  </a:lnTo>
                  <a:lnTo>
                    <a:pt x="374" y="193"/>
                  </a:lnTo>
                  <a:lnTo>
                    <a:pt x="375" y="193"/>
                  </a:lnTo>
                  <a:lnTo>
                    <a:pt x="377" y="193"/>
                  </a:lnTo>
                  <a:lnTo>
                    <a:pt x="378" y="193"/>
                  </a:lnTo>
                  <a:lnTo>
                    <a:pt x="378" y="192"/>
                  </a:lnTo>
                  <a:lnTo>
                    <a:pt x="377" y="191"/>
                  </a:lnTo>
                  <a:lnTo>
                    <a:pt x="377" y="190"/>
                  </a:lnTo>
                  <a:lnTo>
                    <a:pt x="378" y="190"/>
                  </a:lnTo>
                  <a:lnTo>
                    <a:pt x="378" y="189"/>
                  </a:lnTo>
                  <a:lnTo>
                    <a:pt x="379" y="189"/>
                  </a:lnTo>
                  <a:lnTo>
                    <a:pt x="380" y="189"/>
                  </a:lnTo>
                  <a:lnTo>
                    <a:pt x="382" y="187"/>
                  </a:lnTo>
                  <a:lnTo>
                    <a:pt x="385" y="185"/>
                  </a:lnTo>
                  <a:lnTo>
                    <a:pt x="385" y="184"/>
                  </a:lnTo>
                  <a:lnTo>
                    <a:pt x="386" y="184"/>
                  </a:lnTo>
                  <a:lnTo>
                    <a:pt x="386" y="183"/>
                  </a:lnTo>
                  <a:lnTo>
                    <a:pt x="388" y="183"/>
                  </a:lnTo>
                  <a:lnTo>
                    <a:pt x="391" y="182"/>
                  </a:lnTo>
                  <a:lnTo>
                    <a:pt x="392" y="182"/>
                  </a:lnTo>
                  <a:lnTo>
                    <a:pt x="395" y="182"/>
                  </a:lnTo>
                  <a:lnTo>
                    <a:pt x="396" y="182"/>
                  </a:lnTo>
                  <a:lnTo>
                    <a:pt x="397" y="181"/>
                  </a:lnTo>
                  <a:lnTo>
                    <a:pt x="398" y="180"/>
                  </a:lnTo>
                  <a:lnTo>
                    <a:pt x="398" y="179"/>
                  </a:lnTo>
                  <a:lnTo>
                    <a:pt x="399" y="179"/>
                  </a:lnTo>
                  <a:lnTo>
                    <a:pt x="400" y="179"/>
                  </a:lnTo>
                  <a:lnTo>
                    <a:pt x="400" y="178"/>
                  </a:lnTo>
                  <a:lnTo>
                    <a:pt x="403" y="176"/>
                  </a:lnTo>
                  <a:lnTo>
                    <a:pt x="404" y="175"/>
                  </a:lnTo>
                  <a:lnTo>
                    <a:pt x="405" y="175"/>
                  </a:lnTo>
                  <a:lnTo>
                    <a:pt x="405" y="174"/>
                  </a:lnTo>
                  <a:lnTo>
                    <a:pt x="406" y="173"/>
                  </a:lnTo>
                  <a:lnTo>
                    <a:pt x="407" y="171"/>
                  </a:lnTo>
                  <a:lnTo>
                    <a:pt x="407" y="170"/>
                  </a:lnTo>
                  <a:lnTo>
                    <a:pt x="408" y="170"/>
                  </a:lnTo>
                  <a:lnTo>
                    <a:pt x="409" y="170"/>
                  </a:lnTo>
                  <a:lnTo>
                    <a:pt x="409" y="168"/>
                  </a:lnTo>
                  <a:lnTo>
                    <a:pt x="411" y="168"/>
                  </a:lnTo>
                  <a:lnTo>
                    <a:pt x="411" y="167"/>
                  </a:lnTo>
                  <a:lnTo>
                    <a:pt x="411" y="166"/>
                  </a:lnTo>
                  <a:lnTo>
                    <a:pt x="412" y="165"/>
                  </a:lnTo>
                  <a:lnTo>
                    <a:pt x="413" y="165"/>
                  </a:lnTo>
                  <a:lnTo>
                    <a:pt x="413" y="164"/>
                  </a:lnTo>
                  <a:lnTo>
                    <a:pt x="415" y="163"/>
                  </a:lnTo>
                  <a:lnTo>
                    <a:pt x="417" y="163"/>
                  </a:lnTo>
                  <a:lnTo>
                    <a:pt x="418" y="163"/>
                  </a:lnTo>
                  <a:lnTo>
                    <a:pt x="418" y="164"/>
                  </a:lnTo>
                  <a:lnTo>
                    <a:pt x="418" y="165"/>
                  </a:lnTo>
                  <a:lnTo>
                    <a:pt x="420" y="165"/>
                  </a:lnTo>
                  <a:lnTo>
                    <a:pt x="420" y="166"/>
                  </a:lnTo>
                  <a:lnTo>
                    <a:pt x="421" y="166"/>
                  </a:lnTo>
                  <a:lnTo>
                    <a:pt x="422" y="166"/>
                  </a:lnTo>
                  <a:lnTo>
                    <a:pt x="423" y="166"/>
                  </a:lnTo>
                  <a:lnTo>
                    <a:pt x="423" y="165"/>
                  </a:lnTo>
                  <a:lnTo>
                    <a:pt x="423" y="164"/>
                  </a:lnTo>
                  <a:lnTo>
                    <a:pt x="424" y="163"/>
                  </a:lnTo>
                  <a:lnTo>
                    <a:pt x="424" y="162"/>
                  </a:lnTo>
                  <a:lnTo>
                    <a:pt x="425" y="161"/>
                  </a:lnTo>
                  <a:lnTo>
                    <a:pt x="426" y="159"/>
                  </a:lnTo>
                  <a:lnTo>
                    <a:pt x="426" y="158"/>
                  </a:lnTo>
                  <a:lnTo>
                    <a:pt x="426" y="157"/>
                  </a:lnTo>
                  <a:lnTo>
                    <a:pt x="427" y="157"/>
                  </a:lnTo>
                  <a:lnTo>
                    <a:pt x="429" y="157"/>
                  </a:lnTo>
                  <a:lnTo>
                    <a:pt x="430" y="157"/>
                  </a:lnTo>
                  <a:lnTo>
                    <a:pt x="431" y="157"/>
                  </a:lnTo>
                  <a:lnTo>
                    <a:pt x="432" y="157"/>
                  </a:lnTo>
                  <a:lnTo>
                    <a:pt x="434" y="156"/>
                  </a:lnTo>
                  <a:lnTo>
                    <a:pt x="435" y="155"/>
                  </a:lnTo>
                  <a:lnTo>
                    <a:pt x="435" y="154"/>
                  </a:lnTo>
                  <a:lnTo>
                    <a:pt x="438" y="153"/>
                  </a:lnTo>
                  <a:lnTo>
                    <a:pt x="439" y="153"/>
                  </a:lnTo>
                  <a:lnTo>
                    <a:pt x="440" y="153"/>
                  </a:lnTo>
                  <a:lnTo>
                    <a:pt x="446" y="157"/>
                  </a:lnTo>
                  <a:lnTo>
                    <a:pt x="447" y="157"/>
                  </a:lnTo>
                  <a:lnTo>
                    <a:pt x="446" y="159"/>
                  </a:lnTo>
                  <a:lnTo>
                    <a:pt x="444" y="161"/>
                  </a:lnTo>
                  <a:lnTo>
                    <a:pt x="441" y="161"/>
                  </a:lnTo>
                  <a:lnTo>
                    <a:pt x="437" y="165"/>
                  </a:lnTo>
                  <a:lnTo>
                    <a:pt x="434" y="165"/>
                  </a:lnTo>
                  <a:lnTo>
                    <a:pt x="433" y="165"/>
                  </a:lnTo>
                  <a:lnTo>
                    <a:pt x="431" y="165"/>
                  </a:lnTo>
                  <a:lnTo>
                    <a:pt x="431" y="167"/>
                  </a:lnTo>
                  <a:lnTo>
                    <a:pt x="431" y="171"/>
                  </a:lnTo>
                  <a:lnTo>
                    <a:pt x="430" y="171"/>
                  </a:lnTo>
                  <a:lnTo>
                    <a:pt x="429" y="172"/>
                  </a:lnTo>
                  <a:lnTo>
                    <a:pt x="425" y="172"/>
                  </a:lnTo>
                  <a:lnTo>
                    <a:pt x="424" y="173"/>
                  </a:lnTo>
                  <a:lnTo>
                    <a:pt x="421" y="176"/>
                  </a:lnTo>
                  <a:lnTo>
                    <a:pt x="418" y="178"/>
                  </a:lnTo>
                  <a:lnTo>
                    <a:pt x="417" y="180"/>
                  </a:lnTo>
                  <a:lnTo>
                    <a:pt x="416" y="181"/>
                  </a:lnTo>
                  <a:lnTo>
                    <a:pt x="415" y="182"/>
                  </a:lnTo>
                  <a:lnTo>
                    <a:pt x="414" y="183"/>
                  </a:lnTo>
                  <a:lnTo>
                    <a:pt x="412" y="184"/>
                  </a:lnTo>
                  <a:lnTo>
                    <a:pt x="406" y="188"/>
                  </a:lnTo>
                  <a:lnTo>
                    <a:pt x="405" y="190"/>
                  </a:lnTo>
                  <a:lnTo>
                    <a:pt x="406" y="191"/>
                  </a:lnTo>
                  <a:lnTo>
                    <a:pt x="407" y="192"/>
                  </a:lnTo>
                  <a:lnTo>
                    <a:pt x="413" y="192"/>
                  </a:lnTo>
                  <a:lnTo>
                    <a:pt x="414" y="193"/>
                  </a:lnTo>
                  <a:lnTo>
                    <a:pt x="415" y="193"/>
                  </a:lnTo>
                  <a:lnTo>
                    <a:pt x="415" y="195"/>
                  </a:lnTo>
                  <a:lnTo>
                    <a:pt x="416" y="196"/>
                  </a:lnTo>
                  <a:lnTo>
                    <a:pt x="416" y="197"/>
                  </a:lnTo>
                  <a:lnTo>
                    <a:pt x="417" y="197"/>
                  </a:lnTo>
                  <a:lnTo>
                    <a:pt x="418" y="197"/>
                  </a:lnTo>
                  <a:lnTo>
                    <a:pt x="423" y="193"/>
                  </a:lnTo>
                  <a:lnTo>
                    <a:pt x="424" y="193"/>
                  </a:lnTo>
                  <a:lnTo>
                    <a:pt x="425" y="193"/>
                  </a:lnTo>
                  <a:lnTo>
                    <a:pt x="426" y="195"/>
                  </a:lnTo>
                  <a:lnTo>
                    <a:pt x="429" y="198"/>
                  </a:lnTo>
                  <a:lnTo>
                    <a:pt x="429" y="199"/>
                  </a:lnTo>
                  <a:lnTo>
                    <a:pt x="429" y="200"/>
                  </a:lnTo>
                  <a:lnTo>
                    <a:pt x="427" y="204"/>
                  </a:lnTo>
                  <a:lnTo>
                    <a:pt x="427" y="205"/>
                  </a:lnTo>
                  <a:lnTo>
                    <a:pt x="429" y="205"/>
                  </a:lnTo>
                  <a:lnTo>
                    <a:pt x="430" y="205"/>
                  </a:lnTo>
                  <a:lnTo>
                    <a:pt x="431" y="205"/>
                  </a:lnTo>
                  <a:lnTo>
                    <a:pt x="432" y="205"/>
                  </a:lnTo>
                  <a:lnTo>
                    <a:pt x="433" y="206"/>
                  </a:lnTo>
                  <a:lnTo>
                    <a:pt x="433" y="207"/>
                  </a:lnTo>
                  <a:lnTo>
                    <a:pt x="434" y="207"/>
                  </a:lnTo>
                  <a:lnTo>
                    <a:pt x="437" y="207"/>
                  </a:lnTo>
                  <a:lnTo>
                    <a:pt x="438" y="207"/>
                  </a:lnTo>
                  <a:lnTo>
                    <a:pt x="439" y="208"/>
                  </a:lnTo>
                  <a:lnTo>
                    <a:pt x="440" y="208"/>
                  </a:lnTo>
                  <a:lnTo>
                    <a:pt x="440" y="209"/>
                  </a:lnTo>
                  <a:lnTo>
                    <a:pt x="441" y="209"/>
                  </a:lnTo>
                  <a:lnTo>
                    <a:pt x="442" y="209"/>
                  </a:lnTo>
                  <a:lnTo>
                    <a:pt x="443" y="212"/>
                  </a:lnTo>
                  <a:lnTo>
                    <a:pt x="444" y="210"/>
                  </a:lnTo>
                  <a:lnTo>
                    <a:pt x="444" y="209"/>
                  </a:lnTo>
                  <a:lnTo>
                    <a:pt x="443" y="208"/>
                  </a:lnTo>
                  <a:lnTo>
                    <a:pt x="444" y="208"/>
                  </a:lnTo>
                  <a:lnTo>
                    <a:pt x="444" y="207"/>
                  </a:lnTo>
                  <a:lnTo>
                    <a:pt x="446" y="208"/>
                  </a:lnTo>
                  <a:lnTo>
                    <a:pt x="447" y="210"/>
                  </a:lnTo>
                  <a:lnTo>
                    <a:pt x="447" y="212"/>
                  </a:lnTo>
                  <a:lnTo>
                    <a:pt x="448" y="212"/>
                  </a:lnTo>
                  <a:lnTo>
                    <a:pt x="448" y="210"/>
                  </a:lnTo>
                  <a:lnTo>
                    <a:pt x="449" y="209"/>
                  </a:lnTo>
                  <a:lnTo>
                    <a:pt x="451" y="212"/>
                  </a:lnTo>
                  <a:lnTo>
                    <a:pt x="452" y="210"/>
                  </a:lnTo>
                  <a:lnTo>
                    <a:pt x="452" y="209"/>
                  </a:lnTo>
                  <a:lnTo>
                    <a:pt x="452" y="200"/>
                  </a:lnTo>
                  <a:lnTo>
                    <a:pt x="452" y="199"/>
                  </a:lnTo>
                  <a:lnTo>
                    <a:pt x="454" y="200"/>
                  </a:lnTo>
                  <a:lnTo>
                    <a:pt x="455" y="201"/>
                  </a:lnTo>
                  <a:lnTo>
                    <a:pt x="457" y="203"/>
                  </a:lnTo>
                  <a:lnTo>
                    <a:pt x="458" y="201"/>
                  </a:lnTo>
                  <a:lnTo>
                    <a:pt x="459" y="201"/>
                  </a:lnTo>
                  <a:lnTo>
                    <a:pt x="460" y="198"/>
                  </a:lnTo>
                  <a:lnTo>
                    <a:pt x="460" y="197"/>
                  </a:lnTo>
                  <a:lnTo>
                    <a:pt x="460" y="196"/>
                  </a:lnTo>
                  <a:lnTo>
                    <a:pt x="460" y="195"/>
                  </a:lnTo>
                  <a:lnTo>
                    <a:pt x="459" y="193"/>
                  </a:lnTo>
                  <a:lnTo>
                    <a:pt x="459" y="192"/>
                  </a:lnTo>
                  <a:lnTo>
                    <a:pt x="460" y="190"/>
                  </a:lnTo>
                  <a:lnTo>
                    <a:pt x="461" y="190"/>
                  </a:lnTo>
                  <a:lnTo>
                    <a:pt x="463" y="190"/>
                  </a:lnTo>
                  <a:lnTo>
                    <a:pt x="463" y="191"/>
                  </a:lnTo>
                  <a:lnTo>
                    <a:pt x="463" y="192"/>
                  </a:lnTo>
                  <a:lnTo>
                    <a:pt x="461" y="196"/>
                  </a:lnTo>
                  <a:lnTo>
                    <a:pt x="463" y="196"/>
                  </a:lnTo>
                  <a:lnTo>
                    <a:pt x="463" y="195"/>
                  </a:lnTo>
                  <a:lnTo>
                    <a:pt x="464" y="195"/>
                  </a:lnTo>
                  <a:lnTo>
                    <a:pt x="464" y="196"/>
                  </a:lnTo>
                  <a:lnTo>
                    <a:pt x="464" y="195"/>
                  </a:lnTo>
                  <a:lnTo>
                    <a:pt x="465" y="195"/>
                  </a:lnTo>
                  <a:lnTo>
                    <a:pt x="468" y="200"/>
                  </a:lnTo>
                  <a:lnTo>
                    <a:pt x="469" y="201"/>
                  </a:lnTo>
                  <a:lnTo>
                    <a:pt x="469" y="203"/>
                  </a:lnTo>
                  <a:lnTo>
                    <a:pt x="469" y="205"/>
                  </a:lnTo>
                  <a:lnTo>
                    <a:pt x="469" y="207"/>
                  </a:lnTo>
                  <a:lnTo>
                    <a:pt x="470" y="208"/>
                  </a:lnTo>
                  <a:lnTo>
                    <a:pt x="474" y="207"/>
                  </a:lnTo>
                  <a:lnTo>
                    <a:pt x="474" y="208"/>
                  </a:lnTo>
                  <a:lnTo>
                    <a:pt x="475" y="209"/>
                  </a:lnTo>
                  <a:lnTo>
                    <a:pt x="476" y="208"/>
                  </a:lnTo>
                  <a:lnTo>
                    <a:pt x="477" y="208"/>
                  </a:lnTo>
                  <a:lnTo>
                    <a:pt x="478" y="207"/>
                  </a:lnTo>
                  <a:lnTo>
                    <a:pt x="480" y="207"/>
                  </a:lnTo>
                  <a:lnTo>
                    <a:pt x="481" y="208"/>
                  </a:lnTo>
                  <a:lnTo>
                    <a:pt x="481" y="210"/>
                  </a:lnTo>
                  <a:lnTo>
                    <a:pt x="481" y="212"/>
                  </a:lnTo>
                  <a:lnTo>
                    <a:pt x="481" y="214"/>
                  </a:lnTo>
                  <a:lnTo>
                    <a:pt x="481" y="215"/>
                  </a:lnTo>
                  <a:lnTo>
                    <a:pt x="481" y="216"/>
                  </a:lnTo>
                  <a:lnTo>
                    <a:pt x="481" y="217"/>
                  </a:lnTo>
                  <a:lnTo>
                    <a:pt x="482" y="216"/>
                  </a:lnTo>
                  <a:lnTo>
                    <a:pt x="484" y="216"/>
                  </a:lnTo>
                  <a:lnTo>
                    <a:pt x="485" y="216"/>
                  </a:lnTo>
                  <a:lnTo>
                    <a:pt x="485" y="215"/>
                  </a:lnTo>
                  <a:lnTo>
                    <a:pt x="485" y="214"/>
                  </a:lnTo>
                  <a:lnTo>
                    <a:pt x="486" y="214"/>
                  </a:lnTo>
                  <a:lnTo>
                    <a:pt x="486" y="213"/>
                  </a:lnTo>
                  <a:lnTo>
                    <a:pt x="487" y="214"/>
                  </a:lnTo>
                  <a:lnTo>
                    <a:pt x="489" y="215"/>
                  </a:lnTo>
                  <a:lnTo>
                    <a:pt x="489" y="216"/>
                  </a:lnTo>
                  <a:lnTo>
                    <a:pt x="490" y="216"/>
                  </a:lnTo>
                  <a:lnTo>
                    <a:pt x="492" y="216"/>
                  </a:lnTo>
                  <a:lnTo>
                    <a:pt x="492" y="217"/>
                  </a:lnTo>
                  <a:lnTo>
                    <a:pt x="492" y="218"/>
                  </a:lnTo>
                  <a:lnTo>
                    <a:pt x="493" y="218"/>
                  </a:lnTo>
                  <a:lnTo>
                    <a:pt x="494" y="218"/>
                  </a:lnTo>
                  <a:lnTo>
                    <a:pt x="494" y="220"/>
                  </a:lnTo>
                  <a:lnTo>
                    <a:pt x="497" y="222"/>
                  </a:lnTo>
                  <a:lnTo>
                    <a:pt x="498" y="223"/>
                  </a:lnTo>
                  <a:lnTo>
                    <a:pt x="499" y="223"/>
                  </a:lnTo>
                  <a:lnTo>
                    <a:pt x="500" y="224"/>
                  </a:lnTo>
                  <a:lnTo>
                    <a:pt x="506" y="223"/>
                  </a:lnTo>
                  <a:lnTo>
                    <a:pt x="507" y="224"/>
                  </a:lnTo>
                  <a:lnTo>
                    <a:pt x="507" y="225"/>
                  </a:lnTo>
                  <a:lnTo>
                    <a:pt x="507" y="226"/>
                  </a:lnTo>
                  <a:lnTo>
                    <a:pt x="509" y="224"/>
                  </a:lnTo>
                  <a:lnTo>
                    <a:pt x="511" y="223"/>
                  </a:lnTo>
                  <a:lnTo>
                    <a:pt x="512" y="224"/>
                  </a:lnTo>
                  <a:lnTo>
                    <a:pt x="513" y="225"/>
                  </a:lnTo>
                  <a:lnTo>
                    <a:pt x="516" y="225"/>
                  </a:lnTo>
                  <a:lnTo>
                    <a:pt x="517" y="225"/>
                  </a:lnTo>
                  <a:lnTo>
                    <a:pt x="517" y="226"/>
                  </a:lnTo>
                  <a:lnTo>
                    <a:pt x="516" y="228"/>
                  </a:lnTo>
                  <a:lnTo>
                    <a:pt x="513" y="229"/>
                  </a:lnTo>
                  <a:lnTo>
                    <a:pt x="510" y="230"/>
                  </a:lnTo>
                  <a:lnTo>
                    <a:pt x="508" y="232"/>
                  </a:lnTo>
                  <a:lnTo>
                    <a:pt x="504" y="233"/>
                  </a:lnTo>
                  <a:lnTo>
                    <a:pt x="503" y="233"/>
                  </a:lnTo>
                  <a:lnTo>
                    <a:pt x="502" y="234"/>
                  </a:lnTo>
                  <a:lnTo>
                    <a:pt x="502" y="238"/>
                  </a:lnTo>
                  <a:lnTo>
                    <a:pt x="501" y="239"/>
                  </a:lnTo>
                  <a:lnTo>
                    <a:pt x="500" y="238"/>
                  </a:lnTo>
                  <a:lnTo>
                    <a:pt x="499" y="238"/>
                  </a:lnTo>
                  <a:lnTo>
                    <a:pt x="499" y="239"/>
                  </a:lnTo>
                  <a:lnTo>
                    <a:pt x="499" y="240"/>
                  </a:lnTo>
                  <a:lnTo>
                    <a:pt x="498" y="241"/>
                  </a:lnTo>
                  <a:lnTo>
                    <a:pt x="497" y="241"/>
                  </a:lnTo>
                  <a:lnTo>
                    <a:pt x="493" y="239"/>
                  </a:lnTo>
                  <a:lnTo>
                    <a:pt x="492" y="239"/>
                  </a:lnTo>
                  <a:lnTo>
                    <a:pt x="491" y="239"/>
                  </a:lnTo>
                  <a:lnTo>
                    <a:pt x="490" y="237"/>
                  </a:lnTo>
                  <a:lnTo>
                    <a:pt x="489" y="237"/>
                  </a:lnTo>
                  <a:lnTo>
                    <a:pt x="487" y="237"/>
                  </a:lnTo>
                  <a:lnTo>
                    <a:pt x="487" y="238"/>
                  </a:lnTo>
                  <a:lnTo>
                    <a:pt x="487" y="239"/>
                  </a:lnTo>
                  <a:lnTo>
                    <a:pt x="487" y="240"/>
                  </a:lnTo>
                  <a:lnTo>
                    <a:pt x="487" y="241"/>
                  </a:lnTo>
                  <a:lnTo>
                    <a:pt x="489" y="241"/>
                  </a:lnTo>
                  <a:lnTo>
                    <a:pt x="490" y="242"/>
                  </a:lnTo>
                  <a:lnTo>
                    <a:pt x="490" y="243"/>
                  </a:lnTo>
                  <a:lnTo>
                    <a:pt x="490" y="245"/>
                  </a:lnTo>
                  <a:lnTo>
                    <a:pt x="490" y="246"/>
                  </a:lnTo>
                  <a:lnTo>
                    <a:pt x="489" y="247"/>
                  </a:lnTo>
                  <a:lnTo>
                    <a:pt x="487" y="247"/>
                  </a:lnTo>
                  <a:lnTo>
                    <a:pt x="485" y="246"/>
                  </a:lnTo>
                  <a:lnTo>
                    <a:pt x="484" y="246"/>
                  </a:lnTo>
                  <a:lnTo>
                    <a:pt x="483" y="246"/>
                  </a:lnTo>
                  <a:lnTo>
                    <a:pt x="482" y="246"/>
                  </a:lnTo>
                  <a:lnTo>
                    <a:pt x="482" y="245"/>
                  </a:lnTo>
                  <a:lnTo>
                    <a:pt x="483" y="245"/>
                  </a:lnTo>
                  <a:lnTo>
                    <a:pt x="484" y="245"/>
                  </a:lnTo>
                  <a:lnTo>
                    <a:pt x="484" y="243"/>
                  </a:lnTo>
                  <a:lnTo>
                    <a:pt x="483" y="243"/>
                  </a:lnTo>
                  <a:lnTo>
                    <a:pt x="481" y="243"/>
                  </a:lnTo>
                  <a:lnTo>
                    <a:pt x="478" y="246"/>
                  </a:lnTo>
                  <a:lnTo>
                    <a:pt x="477" y="246"/>
                  </a:lnTo>
                  <a:lnTo>
                    <a:pt x="477" y="247"/>
                  </a:lnTo>
                  <a:lnTo>
                    <a:pt x="477" y="248"/>
                  </a:lnTo>
                  <a:lnTo>
                    <a:pt x="476" y="249"/>
                  </a:lnTo>
                  <a:lnTo>
                    <a:pt x="473" y="250"/>
                  </a:lnTo>
                  <a:lnTo>
                    <a:pt x="473" y="251"/>
                  </a:lnTo>
                  <a:lnTo>
                    <a:pt x="473" y="252"/>
                  </a:lnTo>
                  <a:lnTo>
                    <a:pt x="474" y="252"/>
                  </a:lnTo>
                  <a:lnTo>
                    <a:pt x="475" y="254"/>
                  </a:lnTo>
                  <a:lnTo>
                    <a:pt x="475" y="255"/>
                  </a:lnTo>
                  <a:lnTo>
                    <a:pt x="474" y="255"/>
                  </a:lnTo>
                  <a:lnTo>
                    <a:pt x="474" y="254"/>
                  </a:lnTo>
                  <a:lnTo>
                    <a:pt x="473" y="254"/>
                  </a:lnTo>
                  <a:lnTo>
                    <a:pt x="473" y="255"/>
                  </a:lnTo>
                  <a:lnTo>
                    <a:pt x="470" y="254"/>
                  </a:lnTo>
                  <a:lnTo>
                    <a:pt x="469" y="254"/>
                  </a:lnTo>
                  <a:lnTo>
                    <a:pt x="468" y="254"/>
                  </a:lnTo>
                  <a:lnTo>
                    <a:pt x="467" y="255"/>
                  </a:lnTo>
                  <a:lnTo>
                    <a:pt x="466" y="257"/>
                  </a:lnTo>
                  <a:lnTo>
                    <a:pt x="465" y="258"/>
                  </a:lnTo>
                  <a:lnTo>
                    <a:pt x="464" y="259"/>
                  </a:lnTo>
                  <a:lnTo>
                    <a:pt x="463" y="259"/>
                  </a:lnTo>
                  <a:lnTo>
                    <a:pt x="461" y="258"/>
                  </a:lnTo>
                  <a:lnTo>
                    <a:pt x="461" y="256"/>
                  </a:lnTo>
                  <a:lnTo>
                    <a:pt x="461" y="255"/>
                  </a:lnTo>
                  <a:lnTo>
                    <a:pt x="461" y="254"/>
                  </a:lnTo>
                  <a:lnTo>
                    <a:pt x="460" y="254"/>
                  </a:lnTo>
                  <a:lnTo>
                    <a:pt x="459" y="254"/>
                  </a:lnTo>
                  <a:lnTo>
                    <a:pt x="459" y="255"/>
                  </a:lnTo>
                  <a:lnTo>
                    <a:pt x="459" y="256"/>
                  </a:lnTo>
                  <a:lnTo>
                    <a:pt x="458" y="256"/>
                  </a:lnTo>
                  <a:lnTo>
                    <a:pt x="457" y="256"/>
                  </a:lnTo>
                  <a:lnTo>
                    <a:pt x="456" y="256"/>
                  </a:lnTo>
                  <a:lnTo>
                    <a:pt x="455" y="255"/>
                  </a:lnTo>
                  <a:lnTo>
                    <a:pt x="454" y="255"/>
                  </a:lnTo>
                  <a:lnTo>
                    <a:pt x="454" y="254"/>
                  </a:lnTo>
                  <a:lnTo>
                    <a:pt x="451" y="252"/>
                  </a:lnTo>
                  <a:lnTo>
                    <a:pt x="450" y="251"/>
                  </a:lnTo>
                  <a:lnTo>
                    <a:pt x="449" y="251"/>
                  </a:lnTo>
                  <a:lnTo>
                    <a:pt x="448" y="251"/>
                  </a:lnTo>
                  <a:lnTo>
                    <a:pt x="447" y="251"/>
                  </a:lnTo>
                  <a:lnTo>
                    <a:pt x="447" y="250"/>
                  </a:lnTo>
                  <a:lnTo>
                    <a:pt x="446" y="250"/>
                  </a:lnTo>
                  <a:lnTo>
                    <a:pt x="446" y="251"/>
                  </a:lnTo>
                  <a:lnTo>
                    <a:pt x="444" y="252"/>
                  </a:lnTo>
                  <a:lnTo>
                    <a:pt x="444" y="254"/>
                  </a:lnTo>
                  <a:lnTo>
                    <a:pt x="443" y="254"/>
                  </a:lnTo>
                  <a:lnTo>
                    <a:pt x="439" y="252"/>
                  </a:lnTo>
                  <a:lnTo>
                    <a:pt x="437" y="252"/>
                  </a:lnTo>
                  <a:lnTo>
                    <a:pt x="435" y="255"/>
                  </a:lnTo>
                  <a:lnTo>
                    <a:pt x="434" y="255"/>
                  </a:lnTo>
                  <a:lnTo>
                    <a:pt x="431" y="255"/>
                  </a:lnTo>
                  <a:lnTo>
                    <a:pt x="426" y="256"/>
                  </a:lnTo>
                  <a:lnTo>
                    <a:pt x="424" y="256"/>
                  </a:lnTo>
                  <a:lnTo>
                    <a:pt x="423" y="256"/>
                  </a:lnTo>
                  <a:lnTo>
                    <a:pt x="422" y="255"/>
                  </a:lnTo>
                  <a:lnTo>
                    <a:pt x="421" y="254"/>
                  </a:lnTo>
                  <a:lnTo>
                    <a:pt x="421" y="251"/>
                  </a:lnTo>
                  <a:lnTo>
                    <a:pt x="420" y="249"/>
                  </a:lnTo>
                  <a:lnTo>
                    <a:pt x="418" y="249"/>
                  </a:lnTo>
                  <a:lnTo>
                    <a:pt x="417" y="249"/>
                  </a:lnTo>
                  <a:lnTo>
                    <a:pt x="416" y="249"/>
                  </a:lnTo>
                  <a:lnTo>
                    <a:pt x="415" y="249"/>
                  </a:lnTo>
                  <a:lnTo>
                    <a:pt x="414" y="248"/>
                  </a:lnTo>
                  <a:lnTo>
                    <a:pt x="414" y="247"/>
                  </a:lnTo>
                  <a:lnTo>
                    <a:pt x="414" y="246"/>
                  </a:lnTo>
                  <a:lnTo>
                    <a:pt x="413" y="245"/>
                  </a:lnTo>
                  <a:lnTo>
                    <a:pt x="413" y="243"/>
                  </a:lnTo>
                  <a:lnTo>
                    <a:pt x="414" y="242"/>
                  </a:lnTo>
                  <a:lnTo>
                    <a:pt x="415" y="242"/>
                  </a:lnTo>
                  <a:lnTo>
                    <a:pt x="417" y="241"/>
                  </a:lnTo>
                  <a:lnTo>
                    <a:pt x="418" y="241"/>
                  </a:lnTo>
                  <a:lnTo>
                    <a:pt x="418" y="239"/>
                  </a:lnTo>
                  <a:lnTo>
                    <a:pt x="420" y="239"/>
                  </a:lnTo>
                  <a:lnTo>
                    <a:pt x="421" y="239"/>
                  </a:lnTo>
                  <a:lnTo>
                    <a:pt x="421" y="238"/>
                  </a:lnTo>
                  <a:lnTo>
                    <a:pt x="422" y="238"/>
                  </a:lnTo>
                  <a:lnTo>
                    <a:pt x="423" y="237"/>
                  </a:lnTo>
                  <a:lnTo>
                    <a:pt x="425" y="234"/>
                  </a:lnTo>
                  <a:lnTo>
                    <a:pt x="425" y="233"/>
                  </a:lnTo>
                  <a:lnTo>
                    <a:pt x="426" y="233"/>
                  </a:lnTo>
                  <a:lnTo>
                    <a:pt x="427" y="233"/>
                  </a:lnTo>
                  <a:lnTo>
                    <a:pt x="427" y="232"/>
                  </a:lnTo>
                  <a:lnTo>
                    <a:pt x="429" y="230"/>
                  </a:lnTo>
                  <a:lnTo>
                    <a:pt x="426" y="229"/>
                  </a:lnTo>
                  <a:lnTo>
                    <a:pt x="423" y="229"/>
                  </a:lnTo>
                  <a:lnTo>
                    <a:pt x="423" y="228"/>
                  </a:lnTo>
                  <a:lnTo>
                    <a:pt x="423" y="226"/>
                  </a:lnTo>
                  <a:lnTo>
                    <a:pt x="424" y="226"/>
                  </a:lnTo>
                  <a:lnTo>
                    <a:pt x="425" y="228"/>
                  </a:lnTo>
                  <a:lnTo>
                    <a:pt x="426" y="228"/>
                  </a:lnTo>
                  <a:lnTo>
                    <a:pt x="426" y="226"/>
                  </a:lnTo>
                  <a:lnTo>
                    <a:pt x="425" y="226"/>
                  </a:lnTo>
                  <a:lnTo>
                    <a:pt x="418" y="218"/>
                  </a:lnTo>
                  <a:lnTo>
                    <a:pt x="417" y="217"/>
                  </a:lnTo>
                  <a:lnTo>
                    <a:pt x="417" y="216"/>
                  </a:lnTo>
                  <a:lnTo>
                    <a:pt x="416" y="216"/>
                  </a:lnTo>
                  <a:lnTo>
                    <a:pt x="415" y="215"/>
                  </a:lnTo>
                  <a:lnTo>
                    <a:pt x="413" y="215"/>
                  </a:lnTo>
                  <a:lnTo>
                    <a:pt x="413" y="221"/>
                  </a:lnTo>
                  <a:lnTo>
                    <a:pt x="411" y="223"/>
                  </a:lnTo>
                  <a:lnTo>
                    <a:pt x="407" y="224"/>
                  </a:lnTo>
                  <a:lnTo>
                    <a:pt x="404" y="226"/>
                  </a:lnTo>
                  <a:lnTo>
                    <a:pt x="400" y="229"/>
                  </a:lnTo>
                  <a:lnTo>
                    <a:pt x="394" y="231"/>
                  </a:lnTo>
                  <a:lnTo>
                    <a:pt x="392" y="231"/>
                  </a:lnTo>
                  <a:lnTo>
                    <a:pt x="391" y="232"/>
                  </a:lnTo>
                  <a:lnTo>
                    <a:pt x="390" y="234"/>
                  </a:lnTo>
                  <a:lnTo>
                    <a:pt x="389" y="234"/>
                  </a:lnTo>
                  <a:lnTo>
                    <a:pt x="388" y="235"/>
                  </a:lnTo>
                  <a:lnTo>
                    <a:pt x="387" y="234"/>
                  </a:lnTo>
                  <a:lnTo>
                    <a:pt x="386" y="233"/>
                  </a:lnTo>
                  <a:lnTo>
                    <a:pt x="386" y="232"/>
                  </a:lnTo>
                  <a:lnTo>
                    <a:pt x="385" y="232"/>
                  </a:lnTo>
                  <a:lnTo>
                    <a:pt x="383" y="231"/>
                  </a:lnTo>
                  <a:lnTo>
                    <a:pt x="382" y="229"/>
                  </a:lnTo>
                  <a:lnTo>
                    <a:pt x="381" y="228"/>
                  </a:lnTo>
                  <a:lnTo>
                    <a:pt x="380" y="228"/>
                  </a:lnTo>
                  <a:lnTo>
                    <a:pt x="379" y="228"/>
                  </a:lnTo>
                  <a:lnTo>
                    <a:pt x="379" y="226"/>
                  </a:lnTo>
                  <a:lnTo>
                    <a:pt x="378" y="226"/>
                  </a:lnTo>
                  <a:lnTo>
                    <a:pt x="377" y="228"/>
                  </a:lnTo>
                  <a:lnTo>
                    <a:pt x="375" y="228"/>
                  </a:lnTo>
                  <a:lnTo>
                    <a:pt x="374" y="229"/>
                  </a:lnTo>
                  <a:lnTo>
                    <a:pt x="374" y="230"/>
                  </a:lnTo>
                  <a:lnTo>
                    <a:pt x="374" y="232"/>
                  </a:lnTo>
                  <a:lnTo>
                    <a:pt x="374" y="233"/>
                  </a:lnTo>
                  <a:lnTo>
                    <a:pt x="374" y="237"/>
                  </a:lnTo>
                  <a:lnTo>
                    <a:pt x="373" y="238"/>
                  </a:lnTo>
                  <a:lnTo>
                    <a:pt x="371" y="238"/>
                  </a:lnTo>
                  <a:lnTo>
                    <a:pt x="370" y="238"/>
                  </a:lnTo>
                  <a:lnTo>
                    <a:pt x="370" y="239"/>
                  </a:lnTo>
                  <a:lnTo>
                    <a:pt x="371" y="242"/>
                  </a:lnTo>
                  <a:lnTo>
                    <a:pt x="372" y="245"/>
                  </a:lnTo>
                  <a:lnTo>
                    <a:pt x="373" y="246"/>
                  </a:lnTo>
                  <a:lnTo>
                    <a:pt x="373" y="247"/>
                  </a:lnTo>
                  <a:lnTo>
                    <a:pt x="374" y="248"/>
                  </a:lnTo>
                  <a:lnTo>
                    <a:pt x="374" y="249"/>
                  </a:lnTo>
                  <a:lnTo>
                    <a:pt x="374" y="251"/>
                  </a:lnTo>
                  <a:lnTo>
                    <a:pt x="373" y="251"/>
                  </a:lnTo>
                  <a:lnTo>
                    <a:pt x="371" y="251"/>
                  </a:lnTo>
                  <a:lnTo>
                    <a:pt x="371" y="252"/>
                  </a:lnTo>
                  <a:lnTo>
                    <a:pt x="373" y="256"/>
                  </a:lnTo>
                  <a:lnTo>
                    <a:pt x="373" y="257"/>
                  </a:lnTo>
                  <a:lnTo>
                    <a:pt x="372" y="257"/>
                  </a:lnTo>
                  <a:lnTo>
                    <a:pt x="370" y="257"/>
                  </a:lnTo>
                  <a:lnTo>
                    <a:pt x="366" y="256"/>
                  </a:lnTo>
                  <a:lnTo>
                    <a:pt x="365" y="256"/>
                  </a:lnTo>
                  <a:lnTo>
                    <a:pt x="364" y="255"/>
                  </a:lnTo>
                  <a:lnTo>
                    <a:pt x="363" y="255"/>
                  </a:lnTo>
                  <a:lnTo>
                    <a:pt x="357" y="256"/>
                  </a:lnTo>
                  <a:lnTo>
                    <a:pt x="356" y="256"/>
                  </a:lnTo>
                  <a:lnTo>
                    <a:pt x="355" y="257"/>
                  </a:lnTo>
                  <a:lnTo>
                    <a:pt x="354" y="257"/>
                  </a:lnTo>
                  <a:lnTo>
                    <a:pt x="352" y="256"/>
                  </a:lnTo>
                  <a:lnTo>
                    <a:pt x="352" y="257"/>
                  </a:lnTo>
                  <a:lnTo>
                    <a:pt x="349" y="257"/>
                  </a:lnTo>
                  <a:lnTo>
                    <a:pt x="348" y="257"/>
                  </a:lnTo>
                  <a:lnTo>
                    <a:pt x="347" y="258"/>
                  </a:lnTo>
                  <a:lnTo>
                    <a:pt x="348" y="259"/>
                  </a:lnTo>
                  <a:lnTo>
                    <a:pt x="349" y="260"/>
                  </a:lnTo>
                  <a:lnTo>
                    <a:pt x="351" y="260"/>
                  </a:lnTo>
                  <a:lnTo>
                    <a:pt x="352" y="260"/>
                  </a:lnTo>
                  <a:lnTo>
                    <a:pt x="360" y="259"/>
                  </a:lnTo>
                  <a:lnTo>
                    <a:pt x="362" y="260"/>
                  </a:lnTo>
                  <a:lnTo>
                    <a:pt x="362" y="262"/>
                  </a:lnTo>
                  <a:lnTo>
                    <a:pt x="362" y="263"/>
                  </a:lnTo>
                  <a:lnTo>
                    <a:pt x="361" y="263"/>
                  </a:lnTo>
                  <a:lnTo>
                    <a:pt x="358" y="263"/>
                  </a:lnTo>
                  <a:lnTo>
                    <a:pt x="357" y="263"/>
                  </a:lnTo>
                  <a:lnTo>
                    <a:pt x="356" y="264"/>
                  </a:lnTo>
                  <a:lnTo>
                    <a:pt x="355" y="263"/>
                  </a:lnTo>
                  <a:lnTo>
                    <a:pt x="354" y="262"/>
                  </a:lnTo>
                  <a:lnTo>
                    <a:pt x="354" y="263"/>
                  </a:lnTo>
                  <a:lnTo>
                    <a:pt x="354" y="264"/>
                  </a:lnTo>
                  <a:lnTo>
                    <a:pt x="355" y="264"/>
                  </a:lnTo>
                  <a:lnTo>
                    <a:pt x="355" y="265"/>
                  </a:lnTo>
                  <a:lnTo>
                    <a:pt x="355" y="266"/>
                  </a:lnTo>
                  <a:lnTo>
                    <a:pt x="358" y="271"/>
                  </a:lnTo>
                  <a:lnTo>
                    <a:pt x="358" y="272"/>
                  </a:lnTo>
                  <a:lnTo>
                    <a:pt x="356" y="273"/>
                  </a:lnTo>
                  <a:lnTo>
                    <a:pt x="356" y="272"/>
                  </a:lnTo>
                  <a:lnTo>
                    <a:pt x="355" y="270"/>
                  </a:lnTo>
                  <a:lnTo>
                    <a:pt x="354" y="267"/>
                  </a:lnTo>
                  <a:lnTo>
                    <a:pt x="354" y="268"/>
                  </a:lnTo>
                  <a:lnTo>
                    <a:pt x="354" y="270"/>
                  </a:lnTo>
                  <a:lnTo>
                    <a:pt x="355" y="271"/>
                  </a:lnTo>
                  <a:lnTo>
                    <a:pt x="355" y="272"/>
                  </a:lnTo>
                  <a:lnTo>
                    <a:pt x="354" y="273"/>
                  </a:lnTo>
                  <a:lnTo>
                    <a:pt x="353" y="274"/>
                  </a:lnTo>
                  <a:lnTo>
                    <a:pt x="353" y="275"/>
                  </a:lnTo>
                  <a:lnTo>
                    <a:pt x="353" y="274"/>
                  </a:lnTo>
                  <a:lnTo>
                    <a:pt x="352" y="273"/>
                  </a:lnTo>
                  <a:lnTo>
                    <a:pt x="351" y="273"/>
                  </a:lnTo>
                  <a:lnTo>
                    <a:pt x="349" y="274"/>
                  </a:lnTo>
                  <a:lnTo>
                    <a:pt x="349" y="273"/>
                  </a:lnTo>
                  <a:lnTo>
                    <a:pt x="348" y="273"/>
                  </a:lnTo>
                  <a:lnTo>
                    <a:pt x="348" y="274"/>
                  </a:lnTo>
                  <a:lnTo>
                    <a:pt x="348" y="282"/>
                  </a:lnTo>
                  <a:lnTo>
                    <a:pt x="348" y="283"/>
                  </a:lnTo>
                  <a:lnTo>
                    <a:pt x="347" y="284"/>
                  </a:lnTo>
                  <a:lnTo>
                    <a:pt x="346" y="285"/>
                  </a:lnTo>
                  <a:lnTo>
                    <a:pt x="345" y="287"/>
                  </a:lnTo>
                  <a:lnTo>
                    <a:pt x="344" y="287"/>
                  </a:lnTo>
                  <a:lnTo>
                    <a:pt x="345" y="288"/>
                  </a:lnTo>
                  <a:lnTo>
                    <a:pt x="344" y="289"/>
                  </a:lnTo>
                  <a:lnTo>
                    <a:pt x="342" y="289"/>
                  </a:lnTo>
                  <a:lnTo>
                    <a:pt x="339" y="289"/>
                  </a:lnTo>
                  <a:lnTo>
                    <a:pt x="338" y="289"/>
                  </a:lnTo>
                  <a:lnTo>
                    <a:pt x="335" y="288"/>
                  </a:lnTo>
                  <a:lnTo>
                    <a:pt x="329" y="288"/>
                  </a:lnTo>
                  <a:lnTo>
                    <a:pt x="317" y="284"/>
                  </a:lnTo>
                  <a:lnTo>
                    <a:pt x="316" y="284"/>
                  </a:lnTo>
                  <a:lnTo>
                    <a:pt x="313" y="284"/>
                  </a:lnTo>
                  <a:lnTo>
                    <a:pt x="310" y="288"/>
                  </a:lnTo>
                  <a:lnTo>
                    <a:pt x="308" y="288"/>
                  </a:lnTo>
                  <a:lnTo>
                    <a:pt x="306" y="289"/>
                  </a:lnTo>
                  <a:lnTo>
                    <a:pt x="306" y="291"/>
                  </a:lnTo>
                  <a:lnTo>
                    <a:pt x="305" y="291"/>
                  </a:lnTo>
                  <a:lnTo>
                    <a:pt x="304" y="291"/>
                  </a:lnTo>
                  <a:lnTo>
                    <a:pt x="304" y="293"/>
                  </a:lnTo>
                  <a:lnTo>
                    <a:pt x="303" y="296"/>
                  </a:lnTo>
                  <a:lnTo>
                    <a:pt x="303" y="297"/>
                  </a:lnTo>
                  <a:lnTo>
                    <a:pt x="303" y="299"/>
                  </a:lnTo>
                  <a:lnTo>
                    <a:pt x="303" y="300"/>
                  </a:lnTo>
                  <a:lnTo>
                    <a:pt x="302" y="300"/>
                  </a:lnTo>
                  <a:lnTo>
                    <a:pt x="301" y="300"/>
                  </a:lnTo>
                  <a:lnTo>
                    <a:pt x="301" y="301"/>
                  </a:lnTo>
                  <a:lnTo>
                    <a:pt x="301" y="302"/>
                  </a:lnTo>
                  <a:lnTo>
                    <a:pt x="301" y="304"/>
                  </a:lnTo>
                  <a:lnTo>
                    <a:pt x="302" y="305"/>
                  </a:lnTo>
                  <a:lnTo>
                    <a:pt x="306" y="306"/>
                  </a:lnTo>
                  <a:lnTo>
                    <a:pt x="310" y="307"/>
                  </a:lnTo>
                  <a:lnTo>
                    <a:pt x="311" y="307"/>
                  </a:lnTo>
                  <a:lnTo>
                    <a:pt x="312" y="308"/>
                  </a:lnTo>
                  <a:lnTo>
                    <a:pt x="313" y="308"/>
                  </a:lnTo>
                  <a:lnTo>
                    <a:pt x="313" y="309"/>
                  </a:lnTo>
                  <a:lnTo>
                    <a:pt x="313" y="313"/>
                  </a:lnTo>
                  <a:lnTo>
                    <a:pt x="313" y="314"/>
                  </a:lnTo>
                  <a:lnTo>
                    <a:pt x="314" y="315"/>
                  </a:lnTo>
                  <a:lnTo>
                    <a:pt x="319" y="316"/>
                  </a:lnTo>
                  <a:lnTo>
                    <a:pt x="320" y="316"/>
                  </a:lnTo>
                  <a:lnTo>
                    <a:pt x="322" y="315"/>
                  </a:lnTo>
                  <a:lnTo>
                    <a:pt x="323" y="315"/>
                  </a:lnTo>
                  <a:lnTo>
                    <a:pt x="323" y="314"/>
                  </a:lnTo>
                  <a:lnTo>
                    <a:pt x="325" y="314"/>
                  </a:lnTo>
                  <a:lnTo>
                    <a:pt x="325" y="315"/>
                  </a:lnTo>
                  <a:lnTo>
                    <a:pt x="326" y="315"/>
                  </a:lnTo>
                  <a:lnTo>
                    <a:pt x="327" y="315"/>
                  </a:lnTo>
                  <a:lnTo>
                    <a:pt x="328" y="315"/>
                  </a:lnTo>
                  <a:lnTo>
                    <a:pt x="329" y="315"/>
                  </a:lnTo>
                  <a:lnTo>
                    <a:pt x="330" y="318"/>
                  </a:lnTo>
                  <a:lnTo>
                    <a:pt x="331" y="320"/>
                  </a:lnTo>
                  <a:lnTo>
                    <a:pt x="331" y="321"/>
                  </a:lnTo>
                  <a:lnTo>
                    <a:pt x="331" y="322"/>
                  </a:lnTo>
                  <a:lnTo>
                    <a:pt x="331" y="323"/>
                  </a:lnTo>
                  <a:lnTo>
                    <a:pt x="330" y="324"/>
                  </a:lnTo>
                  <a:lnTo>
                    <a:pt x="329" y="324"/>
                  </a:lnTo>
                  <a:lnTo>
                    <a:pt x="328" y="324"/>
                  </a:lnTo>
                  <a:lnTo>
                    <a:pt x="328" y="325"/>
                  </a:lnTo>
                  <a:lnTo>
                    <a:pt x="328" y="326"/>
                  </a:lnTo>
                  <a:lnTo>
                    <a:pt x="328" y="327"/>
                  </a:lnTo>
                  <a:lnTo>
                    <a:pt x="327" y="329"/>
                  </a:lnTo>
                  <a:lnTo>
                    <a:pt x="327" y="330"/>
                  </a:lnTo>
                  <a:lnTo>
                    <a:pt x="328" y="332"/>
                  </a:lnTo>
                  <a:lnTo>
                    <a:pt x="328" y="333"/>
                  </a:lnTo>
                  <a:lnTo>
                    <a:pt x="328" y="335"/>
                  </a:lnTo>
                  <a:lnTo>
                    <a:pt x="328" y="337"/>
                  </a:lnTo>
                  <a:lnTo>
                    <a:pt x="328" y="338"/>
                  </a:lnTo>
                  <a:lnTo>
                    <a:pt x="329" y="339"/>
                  </a:lnTo>
                  <a:lnTo>
                    <a:pt x="329" y="341"/>
                  </a:lnTo>
                  <a:lnTo>
                    <a:pt x="329" y="342"/>
                  </a:lnTo>
                  <a:lnTo>
                    <a:pt x="331" y="343"/>
                  </a:lnTo>
                  <a:lnTo>
                    <a:pt x="332" y="346"/>
                  </a:lnTo>
                  <a:lnTo>
                    <a:pt x="332" y="347"/>
                  </a:lnTo>
                  <a:lnTo>
                    <a:pt x="335" y="348"/>
                  </a:lnTo>
                  <a:lnTo>
                    <a:pt x="338" y="350"/>
                  </a:lnTo>
                  <a:lnTo>
                    <a:pt x="338" y="352"/>
                  </a:lnTo>
                  <a:lnTo>
                    <a:pt x="339" y="354"/>
                  </a:lnTo>
                  <a:lnTo>
                    <a:pt x="338" y="357"/>
                  </a:lnTo>
                  <a:lnTo>
                    <a:pt x="337" y="359"/>
                  </a:lnTo>
                  <a:lnTo>
                    <a:pt x="336" y="362"/>
                  </a:lnTo>
                  <a:lnTo>
                    <a:pt x="336" y="363"/>
                  </a:lnTo>
                  <a:lnTo>
                    <a:pt x="335" y="363"/>
                  </a:lnTo>
                  <a:lnTo>
                    <a:pt x="335" y="364"/>
                  </a:lnTo>
                  <a:lnTo>
                    <a:pt x="335" y="365"/>
                  </a:lnTo>
                  <a:lnTo>
                    <a:pt x="334" y="365"/>
                  </a:lnTo>
                  <a:lnTo>
                    <a:pt x="331" y="365"/>
                  </a:lnTo>
                  <a:lnTo>
                    <a:pt x="330" y="366"/>
                  </a:lnTo>
                  <a:lnTo>
                    <a:pt x="328" y="372"/>
                  </a:lnTo>
                  <a:lnTo>
                    <a:pt x="327" y="373"/>
                  </a:lnTo>
                  <a:lnTo>
                    <a:pt x="325" y="377"/>
                  </a:lnTo>
                  <a:lnTo>
                    <a:pt x="322" y="380"/>
                  </a:lnTo>
                  <a:lnTo>
                    <a:pt x="321" y="382"/>
                  </a:lnTo>
                  <a:lnTo>
                    <a:pt x="319" y="384"/>
                  </a:lnTo>
                  <a:lnTo>
                    <a:pt x="318" y="388"/>
                  </a:lnTo>
                  <a:lnTo>
                    <a:pt x="318" y="389"/>
                  </a:lnTo>
                  <a:lnTo>
                    <a:pt x="319" y="393"/>
                  </a:lnTo>
                  <a:lnTo>
                    <a:pt x="319" y="394"/>
                  </a:lnTo>
                  <a:lnTo>
                    <a:pt x="319" y="397"/>
                  </a:lnTo>
                  <a:lnTo>
                    <a:pt x="318" y="398"/>
                  </a:lnTo>
                  <a:lnTo>
                    <a:pt x="318" y="400"/>
                  </a:lnTo>
                  <a:lnTo>
                    <a:pt x="317" y="399"/>
                  </a:lnTo>
                  <a:lnTo>
                    <a:pt x="316" y="398"/>
                  </a:lnTo>
                  <a:lnTo>
                    <a:pt x="314" y="398"/>
                  </a:lnTo>
                  <a:lnTo>
                    <a:pt x="313" y="398"/>
                  </a:lnTo>
                  <a:lnTo>
                    <a:pt x="312" y="398"/>
                  </a:lnTo>
                  <a:lnTo>
                    <a:pt x="312" y="397"/>
                  </a:lnTo>
                  <a:lnTo>
                    <a:pt x="311" y="398"/>
                  </a:lnTo>
                  <a:lnTo>
                    <a:pt x="310" y="398"/>
                  </a:lnTo>
                  <a:lnTo>
                    <a:pt x="310" y="399"/>
                  </a:lnTo>
                  <a:lnTo>
                    <a:pt x="309" y="399"/>
                  </a:lnTo>
                  <a:lnTo>
                    <a:pt x="309" y="398"/>
                  </a:lnTo>
                  <a:lnTo>
                    <a:pt x="308" y="397"/>
                  </a:lnTo>
                  <a:lnTo>
                    <a:pt x="306" y="396"/>
                  </a:lnTo>
                  <a:lnTo>
                    <a:pt x="306" y="397"/>
                  </a:lnTo>
                  <a:lnTo>
                    <a:pt x="305" y="397"/>
                  </a:lnTo>
                  <a:lnTo>
                    <a:pt x="304" y="398"/>
                  </a:lnTo>
                  <a:lnTo>
                    <a:pt x="303" y="399"/>
                  </a:lnTo>
                  <a:lnTo>
                    <a:pt x="302" y="399"/>
                  </a:lnTo>
                  <a:lnTo>
                    <a:pt x="301" y="399"/>
                  </a:lnTo>
                  <a:lnTo>
                    <a:pt x="300" y="399"/>
                  </a:lnTo>
                  <a:lnTo>
                    <a:pt x="299" y="400"/>
                  </a:lnTo>
                  <a:lnTo>
                    <a:pt x="297" y="400"/>
                  </a:lnTo>
                  <a:lnTo>
                    <a:pt x="296" y="399"/>
                  </a:lnTo>
                  <a:lnTo>
                    <a:pt x="296" y="398"/>
                  </a:lnTo>
                  <a:lnTo>
                    <a:pt x="295" y="397"/>
                  </a:lnTo>
                  <a:lnTo>
                    <a:pt x="294" y="397"/>
                  </a:lnTo>
                  <a:lnTo>
                    <a:pt x="293" y="396"/>
                  </a:lnTo>
                  <a:lnTo>
                    <a:pt x="292" y="393"/>
                  </a:lnTo>
                  <a:lnTo>
                    <a:pt x="291" y="392"/>
                  </a:lnTo>
                  <a:lnTo>
                    <a:pt x="289" y="391"/>
                  </a:lnTo>
                  <a:lnTo>
                    <a:pt x="288" y="391"/>
                  </a:lnTo>
                  <a:lnTo>
                    <a:pt x="287" y="391"/>
                  </a:lnTo>
                  <a:lnTo>
                    <a:pt x="284" y="392"/>
                  </a:lnTo>
                  <a:lnTo>
                    <a:pt x="278" y="392"/>
                  </a:lnTo>
                  <a:lnTo>
                    <a:pt x="277" y="393"/>
                  </a:lnTo>
                  <a:lnTo>
                    <a:pt x="276" y="393"/>
                  </a:lnTo>
                  <a:lnTo>
                    <a:pt x="273" y="392"/>
                  </a:lnTo>
                  <a:lnTo>
                    <a:pt x="271" y="392"/>
                  </a:lnTo>
                  <a:lnTo>
                    <a:pt x="270" y="392"/>
                  </a:lnTo>
                  <a:lnTo>
                    <a:pt x="269" y="391"/>
                  </a:lnTo>
                  <a:lnTo>
                    <a:pt x="270" y="390"/>
                  </a:lnTo>
                  <a:lnTo>
                    <a:pt x="270" y="389"/>
                  </a:lnTo>
                  <a:lnTo>
                    <a:pt x="271" y="388"/>
                  </a:lnTo>
                  <a:lnTo>
                    <a:pt x="270" y="387"/>
                  </a:lnTo>
                  <a:lnTo>
                    <a:pt x="269" y="384"/>
                  </a:lnTo>
                  <a:lnTo>
                    <a:pt x="269" y="383"/>
                  </a:lnTo>
                  <a:lnTo>
                    <a:pt x="270" y="380"/>
                  </a:lnTo>
                  <a:lnTo>
                    <a:pt x="270" y="377"/>
                  </a:lnTo>
                  <a:lnTo>
                    <a:pt x="270" y="374"/>
                  </a:lnTo>
                  <a:lnTo>
                    <a:pt x="270" y="373"/>
                  </a:lnTo>
                  <a:lnTo>
                    <a:pt x="271" y="371"/>
                  </a:lnTo>
                  <a:lnTo>
                    <a:pt x="274" y="367"/>
                  </a:lnTo>
                  <a:lnTo>
                    <a:pt x="275" y="365"/>
                  </a:lnTo>
                  <a:lnTo>
                    <a:pt x="275" y="364"/>
                  </a:lnTo>
                  <a:lnTo>
                    <a:pt x="275" y="363"/>
                  </a:lnTo>
                  <a:lnTo>
                    <a:pt x="273" y="362"/>
                  </a:lnTo>
                  <a:lnTo>
                    <a:pt x="271" y="360"/>
                  </a:lnTo>
                  <a:lnTo>
                    <a:pt x="270" y="360"/>
                  </a:lnTo>
                  <a:lnTo>
                    <a:pt x="267" y="360"/>
                  </a:lnTo>
                  <a:lnTo>
                    <a:pt x="266" y="360"/>
                  </a:lnTo>
                  <a:lnTo>
                    <a:pt x="262" y="358"/>
                  </a:lnTo>
                  <a:lnTo>
                    <a:pt x="261" y="356"/>
                  </a:lnTo>
                  <a:lnTo>
                    <a:pt x="260" y="355"/>
                  </a:lnTo>
                  <a:lnTo>
                    <a:pt x="259" y="355"/>
                  </a:lnTo>
                  <a:lnTo>
                    <a:pt x="256" y="354"/>
                  </a:lnTo>
                  <a:lnTo>
                    <a:pt x="253" y="352"/>
                  </a:lnTo>
                  <a:lnTo>
                    <a:pt x="252" y="351"/>
                  </a:lnTo>
                  <a:lnTo>
                    <a:pt x="250" y="351"/>
                  </a:lnTo>
                  <a:lnTo>
                    <a:pt x="246" y="349"/>
                  </a:lnTo>
                  <a:lnTo>
                    <a:pt x="245" y="349"/>
                  </a:lnTo>
                  <a:lnTo>
                    <a:pt x="244" y="349"/>
                  </a:lnTo>
                  <a:lnTo>
                    <a:pt x="242" y="351"/>
                  </a:lnTo>
                  <a:lnTo>
                    <a:pt x="239" y="351"/>
                  </a:lnTo>
                  <a:lnTo>
                    <a:pt x="236" y="351"/>
                  </a:lnTo>
                  <a:lnTo>
                    <a:pt x="231" y="347"/>
                  </a:lnTo>
                  <a:lnTo>
                    <a:pt x="226" y="344"/>
                  </a:lnTo>
                  <a:lnTo>
                    <a:pt x="222" y="341"/>
                  </a:lnTo>
                  <a:lnTo>
                    <a:pt x="218" y="338"/>
                  </a:lnTo>
                  <a:lnTo>
                    <a:pt x="213" y="333"/>
                  </a:lnTo>
                  <a:lnTo>
                    <a:pt x="210" y="331"/>
                  </a:lnTo>
                  <a:lnTo>
                    <a:pt x="205" y="330"/>
                  </a:lnTo>
                  <a:lnTo>
                    <a:pt x="200" y="326"/>
                  </a:lnTo>
                  <a:lnTo>
                    <a:pt x="192" y="320"/>
                  </a:lnTo>
                  <a:lnTo>
                    <a:pt x="190" y="317"/>
                  </a:lnTo>
                  <a:lnTo>
                    <a:pt x="189" y="316"/>
                  </a:lnTo>
                  <a:lnTo>
                    <a:pt x="189" y="315"/>
                  </a:lnTo>
                  <a:lnTo>
                    <a:pt x="188" y="315"/>
                  </a:lnTo>
                  <a:lnTo>
                    <a:pt x="184" y="317"/>
                  </a:lnTo>
                  <a:lnTo>
                    <a:pt x="183" y="317"/>
                  </a:lnTo>
                  <a:lnTo>
                    <a:pt x="182" y="317"/>
                  </a:lnTo>
                  <a:lnTo>
                    <a:pt x="181" y="316"/>
                  </a:lnTo>
                  <a:lnTo>
                    <a:pt x="175" y="312"/>
                  </a:lnTo>
                  <a:lnTo>
                    <a:pt x="170" y="308"/>
                  </a:lnTo>
                  <a:lnTo>
                    <a:pt x="166" y="305"/>
                  </a:lnTo>
                  <a:lnTo>
                    <a:pt x="164" y="302"/>
                  </a:lnTo>
                  <a:lnTo>
                    <a:pt x="159" y="297"/>
                  </a:lnTo>
                  <a:lnTo>
                    <a:pt x="157" y="295"/>
                  </a:lnTo>
                  <a:lnTo>
                    <a:pt x="153" y="291"/>
                  </a:lnTo>
                  <a:lnTo>
                    <a:pt x="140" y="282"/>
                  </a:lnTo>
                  <a:lnTo>
                    <a:pt x="133" y="279"/>
                  </a:lnTo>
                  <a:lnTo>
                    <a:pt x="129" y="274"/>
                  </a:lnTo>
                  <a:lnTo>
                    <a:pt x="124" y="272"/>
                  </a:lnTo>
                  <a:lnTo>
                    <a:pt x="122" y="270"/>
                  </a:lnTo>
                  <a:lnTo>
                    <a:pt x="122" y="268"/>
                  </a:lnTo>
                  <a:lnTo>
                    <a:pt x="119" y="266"/>
                  </a:lnTo>
                  <a:lnTo>
                    <a:pt x="119" y="264"/>
                  </a:lnTo>
                  <a:lnTo>
                    <a:pt x="119" y="262"/>
                  </a:lnTo>
                  <a:lnTo>
                    <a:pt x="118" y="260"/>
                  </a:lnTo>
                  <a:lnTo>
                    <a:pt x="119" y="259"/>
                  </a:lnTo>
                  <a:lnTo>
                    <a:pt x="119" y="258"/>
                  </a:lnTo>
                  <a:lnTo>
                    <a:pt x="119" y="257"/>
                  </a:lnTo>
                  <a:lnTo>
                    <a:pt x="118" y="254"/>
                  </a:lnTo>
                  <a:lnTo>
                    <a:pt x="118" y="252"/>
                  </a:lnTo>
                  <a:lnTo>
                    <a:pt x="118" y="251"/>
                  </a:lnTo>
                  <a:lnTo>
                    <a:pt x="118" y="250"/>
                  </a:lnTo>
                  <a:lnTo>
                    <a:pt x="116" y="250"/>
                  </a:lnTo>
                  <a:lnTo>
                    <a:pt x="115" y="248"/>
                  </a:lnTo>
                  <a:lnTo>
                    <a:pt x="115" y="247"/>
                  </a:lnTo>
                  <a:lnTo>
                    <a:pt x="115" y="245"/>
                  </a:lnTo>
                  <a:lnTo>
                    <a:pt x="112" y="242"/>
                  </a:lnTo>
                  <a:lnTo>
                    <a:pt x="111" y="242"/>
                  </a:lnTo>
                  <a:lnTo>
                    <a:pt x="110" y="241"/>
                  </a:lnTo>
                  <a:lnTo>
                    <a:pt x="108" y="240"/>
                  </a:lnTo>
                  <a:lnTo>
                    <a:pt x="107" y="238"/>
                  </a:lnTo>
                  <a:lnTo>
                    <a:pt x="107" y="237"/>
                  </a:lnTo>
                  <a:lnTo>
                    <a:pt x="106" y="233"/>
                  </a:lnTo>
                  <a:lnTo>
                    <a:pt x="105" y="233"/>
                  </a:lnTo>
                  <a:lnTo>
                    <a:pt x="104" y="232"/>
                  </a:lnTo>
                  <a:lnTo>
                    <a:pt x="104" y="231"/>
                  </a:lnTo>
                  <a:lnTo>
                    <a:pt x="104" y="230"/>
                  </a:lnTo>
                  <a:lnTo>
                    <a:pt x="103" y="228"/>
                  </a:lnTo>
                  <a:lnTo>
                    <a:pt x="102" y="224"/>
                  </a:lnTo>
                  <a:lnTo>
                    <a:pt x="102" y="223"/>
                  </a:lnTo>
                  <a:lnTo>
                    <a:pt x="102" y="222"/>
                  </a:lnTo>
                  <a:lnTo>
                    <a:pt x="102" y="218"/>
                  </a:lnTo>
                  <a:lnTo>
                    <a:pt x="102" y="217"/>
                  </a:lnTo>
                  <a:lnTo>
                    <a:pt x="102" y="216"/>
                  </a:lnTo>
                  <a:lnTo>
                    <a:pt x="98" y="212"/>
                  </a:lnTo>
                  <a:lnTo>
                    <a:pt x="98" y="210"/>
                  </a:lnTo>
                  <a:lnTo>
                    <a:pt x="89" y="205"/>
                  </a:lnTo>
                  <a:lnTo>
                    <a:pt x="86" y="204"/>
                  </a:lnTo>
                  <a:lnTo>
                    <a:pt x="82" y="203"/>
                  </a:lnTo>
                  <a:lnTo>
                    <a:pt x="81" y="203"/>
                  </a:lnTo>
                  <a:lnTo>
                    <a:pt x="80" y="203"/>
                  </a:lnTo>
                  <a:lnTo>
                    <a:pt x="80" y="204"/>
                  </a:lnTo>
                  <a:lnTo>
                    <a:pt x="79" y="205"/>
                  </a:lnTo>
                  <a:lnTo>
                    <a:pt x="79" y="206"/>
                  </a:lnTo>
                  <a:lnTo>
                    <a:pt x="78" y="207"/>
                  </a:lnTo>
                  <a:lnTo>
                    <a:pt x="77" y="208"/>
                  </a:lnTo>
                  <a:lnTo>
                    <a:pt x="76" y="209"/>
                  </a:lnTo>
                  <a:lnTo>
                    <a:pt x="75" y="209"/>
                  </a:lnTo>
                  <a:lnTo>
                    <a:pt x="72" y="208"/>
                  </a:lnTo>
                  <a:lnTo>
                    <a:pt x="69" y="206"/>
                  </a:lnTo>
                  <a:lnTo>
                    <a:pt x="68" y="206"/>
                  </a:lnTo>
                  <a:lnTo>
                    <a:pt x="65" y="206"/>
                  </a:lnTo>
                  <a:lnTo>
                    <a:pt x="65" y="205"/>
                  </a:lnTo>
                  <a:lnTo>
                    <a:pt x="65" y="206"/>
                  </a:lnTo>
                  <a:lnTo>
                    <a:pt x="64" y="206"/>
                  </a:lnTo>
                  <a:lnTo>
                    <a:pt x="64" y="207"/>
                  </a:lnTo>
                  <a:lnTo>
                    <a:pt x="62" y="205"/>
                  </a:lnTo>
                  <a:lnTo>
                    <a:pt x="60" y="205"/>
                  </a:lnTo>
                  <a:lnTo>
                    <a:pt x="52" y="205"/>
                  </a:lnTo>
                  <a:lnTo>
                    <a:pt x="47" y="206"/>
                  </a:lnTo>
                  <a:lnTo>
                    <a:pt x="46" y="206"/>
                  </a:lnTo>
                  <a:lnTo>
                    <a:pt x="44" y="206"/>
                  </a:lnTo>
                  <a:lnTo>
                    <a:pt x="43" y="205"/>
                  </a:lnTo>
                  <a:lnTo>
                    <a:pt x="42" y="204"/>
                  </a:lnTo>
                  <a:lnTo>
                    <a:pt x="39" y="201"/>
                  </a:lnTo>
                  <a:lnTo>
                    <a:pt x="35" y="200"/>
                  </a:lnTo>
                  <a:lnTo>
                    <a:pt x="32" y="198"/>
                  </a:lnTo>
                  <a:lnTo>
                    <a:pt x="30" y="197"/>
                  </a:lnTo>
                  <a:lnTo>
                    <a:pt x="30" y="196"/>
                  </a:lnTo>
                  <a:lnTo>
                    <a:pt x="30" y="191"/>
                  </a:lnTo>
                  <a:lnTo>
                    <a:pt x="30" y="190"/>
                  </a:lnTo>
                  <a:lnTo>
                    <a:pt x="32" y="190"/>
                  </a:lnTo>
                  <a:lnTo>
                    <a:pt x="32" y="189"/>
                  </a:lnTo>
                  <a:lnTo>
                    <a:pt x="34" y="189"/>
                  </a:lnTo>
                  <a:lnTo>
                    <a:pt x="34" y="188"/>
                  </a:lnTo>
                  <a:lnTo>
                    <a:pt x="34" y="187"/>
                  </a:lnTo>
                  <a:lnTo>
                    <a:pt x="32" y="183"/>
                  </a:lnTo>
                  <a:lnTo>
                    <a:pt x="30" y="181"/>
                  </a:lnTo>
                  <a:lnTo>
                    <a:pt x="29" y="180"/>
                  </a:lnTo>
                  <a:lnTo>
                    <a:pt x="30" y="178"/>
                  </a:lnTo>
                  <a:lnTo>
                    <a:pt x="32" y="178"/>
                  </a:lnTo>
                  <a:lnTo>
                    <a:pt x="33" y="178"/>
                  </a:lnTo>
                  <a:lnTo>
                    <a:pt x="34" y="178"/>
                  </a:lnTo>
                  <a:lnTo>
                    <a:pt x="36" y="179"/>
                  </a:lnTo>
                  <a:lnTo>
                    <a:pt x="37" y="179"/>
                  </a:lnTo>
                  <a:lnTo>
                    <a:pt x="37" y="178"/>
                  </a:lnTo>
                  <a:lnTo>
                    <a:pt x="37" y="176"/>
                  </a:lnTo>
                  <a:lnTo>
                    <a:pt x="36" y="176"/>
                  </a:lnTo>
                  <a:lnTo>
                    <a:pt x="36" y="175"/>
                  </a:lnTo>
                  <a:lnTo>
                    <a:pt x="34" y="174"/>
                  </a:lnTo>
                  <a:lnTo>
                    <a:pt x="33" y="173"/>
                  </a:lnTo>
                  <a:lnTo>
                    <a:pt x="33" y="172"/>
                  </a:lnTo>
                  <a:lnTo>
                    <a:pt x="32" y="171"/>
                  </a:lnTo>
                  <a:lnTo>
                    <a:pt x="27" y="170"/>
                  </a:lnTo>
                  <a:lnTo>
                    <a:pt x="26" y="170"/>
                  </a:lnTo>
                  <a:lnTo>
                    <a:pt x="25" y="170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6" y="167"/>
                  </a:lnTo>
                  <a:lnTo>
                    <a:pt x="28" y="166"/>
                  </a:lnTo>
                  <a:lnTo>
                    <a:pt x="28" y="165"/>
                  </a:lnTo>
                  <a:lnTo>
                    <a:pt x="27" y="162"/>
                  </a:lnTo>
                  <a:lnTo>
                    <a:pt x="27" y="159"/>
                  </a:lnTo>
                  <a:lnTo>
                    <a:pt x="28" y="159"/>
                  </a:lnTo>
                  <a:lnTo>
                    <a:pt x="29" y="158"/>
                  </a:lnTo>
                  <a:lnTo>
                    <a:pt x="29" y="157"/>
                  </a:lnTo>
                  <a:lnTo>
                    <a:pt x="28" y="156"/>
                  </a:lnTo>
                  <a:lnTo>
                    <a:pt x="27" y="156"/>
                  </a:lnTo>
                  <a:lnTo>
                    <a:pt x="25" y="155"/>
                  </a:lnTo>
                  <a:lnTo>
                    <a:pt x="24" y="153"/>
                  </a:lnTo>
                  <a:lnTo>
                    <a:pt x="23" y="151"/>
                  </a:lnTo>
                  <a:lnTo>
                    <a:pt x="21" y="151"/>
                  </a:lnTo>
                  <a:lnTo>
                    <a:pt x="19" y="151"/>
                  </a:lnTo>
                  <a:lnTo>
                    <a:pt x="17" y="151"/>
                  </a:lnTo>
                  <a:lnTo>
                    <a:pt x="9" y="153"/>
                  </a:lnTo>
                  <a:lnTo>
                    <a:pt x="7" y="153"/>
                  </a:lnTo>
                  <a:lnTo>
                    <a:pt x="6" y="153"/>
                  </a:lnTo>
                  <a:lnTo>
                    <a:pt x="4" y="150"/>
                  </a:lnTo>
                  <a:lnTo>
                    <a:pt x="3" y="150"/>
                  </a:lnTo>
                  <a:lnTo>
                    <a:pt x="1" y="150"/>
                  </a:lnTo>
                  <a:lnTo>
                    <a:pt x="0" y="149"/>
                  </a:lnTo>
                  <a:lnTo>
                    <a:pt x="0" y="0"/>
                  </a:lnTo>
                  <a:lnTo>
                    <a:pt x="2" y="2"/>
                  </a:lnTo>
                  <a:lnTo>
                    <a:pt x="9" y="6"/>
                  </a:lnTo>
                  <a:lnTo>
                    <a:pt x="16" y="11"/>
                  </a:lnTo>
                  <a:lnTo>
                    <a:pt x="24" y="16"/>
                  </a:lnTo>
                  <a:lnTo>
                    <a:pt x="30" y="21"/>
                  </a:lnTo>
                  <a:lnTo>
                    <a:pt x="38" y="26"/>
                  </a:lnTo>
                  <a:lnTo>
                    <a:pt x="45" y="31"/>
                  </a:lnTo>
                  <a:lnTo>
                    <a:pt x="51" y="34"/>
                  </a:lnTo>
                  <a:lnTo>
                    <a:pt x="56" y="38"/>
                  </a:lnTo>
                  <a:lnTo>
                    <a:pt x="61" y="41"/>
                  </a:lnTo>
                  <a:lnTo>
                    <a:pt x="64" y="44"/>
                  </a:lnTo>
                  <a:lnTo>
                    <a:pt x="67" y="45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69" y="49"/>
                  </a:lnTo>
                  <a:lnTo>
                    <a:pt x="69" y="51"/>
                  </a:lnTo>
                  <a:lnTo>
                    <a:pt x="69" y="53"/>
                  </a:lnTo>
                  <a:lnTo>
                    <a:pt x="71" y="56"/>
                  </a:lnTo>
                  <a:lnTo>
                    <a:pt x="76" y="61"/>
                  </a:lnTo>
                  <a:lnTo>
                    <a:pt x="78" y="63"/>
                  </a:lnTo>
                  <a:lnTo>
                    <a:pt x="79" y="65"/>
                  </a:lnTo>
                  <a:lnTo>
                    <a:pt x="82" y="69"/>
                  </a:lnTo>
                  <a:lnTo>
                    <a:pt x="85" y="71"/>
                  </a:lnTo>
                  <a:lnTo>
                    <a:pt x="86" y="73"/>
                  </a:lnTo>
                  <a:lnTo>
                    <a:pt x="88" y="75"/>
                  </a:lnTo>
                  <a:lnTo>
                    <a:pt x="90" y="79"/>
                  </a:lnTo>
                  <a:lnTo>
                    <a:pt x="93" y="81"/>
                  </a:lnTo>
                  <a:lnTo>
                    <a:pt x="95" y="83"/>
                  </a:lnTo>
                  <a:lnTo>
                    <a:pt x="97" y="86"/>
                  </a:lnTo>
                  <a:lnTo>
                    <a:pt x="99" y="88"/>
                  </a:lnTo>
                  <a:lnTo>
                    <a:pt x="102" y="91"/>
                  </a:lnTo>
                  <a:lnTo>
                    <a:pt x="103" y="91"/>
                  </a:lnTo>
                  <a:close/>
                  <a:moveTo>
                    <a:pt x="423" y="220"/>
                  </a:moveTo>
                  <a:lnTo>
                    <a:pt x="424" y="220"/>
                  </a:lnTo>
                  <a:lnTo>
                    <a:pt x="423" y="218"/>
                  </a:lnTo>
                  <a:lnTo>
                    <a:pt x="423" y="217"/>
                  </a:lnTo>
                  <a:lnTo>
                    <a:pt x="422" y="216"/>
                  </a:lnTo>
                  <a:lnTo>
                    <a:pt x="421" y="216"/>
                  </a:lnTo>
                  <a:lnTo>
                    <a:pt x="421" y="217"/>
                  </a:lnTo>
                  <a:lnTo>
                    <a:pt x="422" y="218"/>
                  </a:lnTo>
                  <a:lnTo>
                    <a:pt x="423" y="22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373" name="Freeform 1377">
              <a:extLst>
                <a:ext uri="{FF2B5EF4-FFF2-40B4-BE49-F238E27FC236}">
                  <a16:creationId xmlns:a16="http://schemas.microsoft.com/office/drawing/2014/main" id="{96B616BD-FF9A-1E23-5555-7450D115AB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2642" y="2195025"/>
              <a:ext cx="379610" cy="272641"/>
            </a:xfrm>
            <a:custGeom>
              <a:avLst/>
              <a:gdLst>
                <a:gd name="T0" fmla="*/ 117 w 291"/>
                <a:gd name="T1" fmla="*/ 58 h 209"/>
                <a:gd name="T2" fmla="*/ 124 w 291"/>
                <a:gd name="T3" fmla="*/ 11 h 209"/>
                <a:gd name="T4" fmla="*/ 122 w 291"/>
                <a:gd name="T5" fmla="*/ 22 h 209"/>
                <a:gd name="T6" fmla="*/ 114 w 291"/>
                <a:gd name="T7" fmla="*/ 34 h 209"/>
                <a:gd name="T8" fmla="*/ 134 w 291"/>
                <a:gd name="T9" fmla="*/ 42 h 209"/>
                <a:gd name="T10" fmla="*/ 120 w 291"/>
                <a:gd name="T11" fmla="*/ 53 h 209"/>
                <a:gd name="T12" fmla="*/ 112 w 291"/>
                <a:gd name="T13" fmla="*/ 48 h 209"/>
                <a:gd name="T14" fmla="*/ 80 w 291"/>
                <a:gd name="T15" fmla="*/ 45 h 209"/>
                <a:gd name="T16" fmla="*/ 70 w 291"/>
                <a:gd name="T17" fmla="*/ 61 h 209"/>
                <a:gd name="T18" fmla="*/ 81 w 291"/>
                <a:gd name="T19" fmla="*/ 73 h 209"/>
                <a:gd name="T20" fmla="*/ 103 w 291"/>
                <a:gd name="T21" fmla="*/ 73 h 209"/>
                <a:gd name="T22" fmla="*/ 116 w 291"/>
                <a:gd name="T23" fmla="*/ 70 h 209"/>
                <a:gd name="T24" fmla="*/ 129 w 291"/>
                <a:gd name="T25" fmla="*/ 81 h 209"/>
                <a:gd name="T26" fmla="*/ 141 w 291"/>
                <a:gd name="T27" fmla="*/ 74 h 209"/>
                <a:gd name="T28" fmla="*/ 156 w 291"/>
                <a:gd name="T29" fmla="*/ 74 h 209"/>
                <a:gd name="T30" fmla="*/ 164 w 291"/>
                <a:gd name="T31" fmla="*/ 85 h 209"/>
                <a:gd name="T32" fmla="*/ 179 w 291"/>
                <a:gd name="T33" fmla="*/ 86 h 209"/>
                <a:gd name="T34" fmla="*/ 192 w 291"/>
                <a:gd name="T35" fmla="*/ 82 h 209"/>
                <a:gd name="T36" fmla="*/ 220 w 291"/>
                <a:gd name="T37" fmla="*/ 81 h 209"/>
                <a:gd name="T38" fmla="*/ 234 w 291"/>
                <a:gd name="T39" fmla="*/ 91 h 209"/>
                <a:gd name="T40" fmla="*/ 236 w 291"/>
                <a:gd name="T41" fmla="*/ 107 h 209"/>
                <a:gd name="T42" fmla="*/ 250 w 291"/>
                <a:gd name="T43" fmla="*/ 120 h 209"/>
                <a:gd name="T44" fmla="*/ 271 w 291"/>
                <a:gd name="T45" fmla="*/ 120 h 209"/>
                <a:gd name="T46" fmla="*/ 276 w 291"/>
                <a:gd name="T47" fmla="*/ 133 h 209"/>
                <a:gd name="T48" fmla="*/ 284 w 291"/>
                <a:gd name="T49" fmla="*/ 158 h 209"/>
                <a:gd name="T50" fmla="*/ 291 w 291"/>
                <a:gd name="T51" fmla="*/ 175 h 209"/>
                <a:gd name="T52" fmla="*/ 271 w 291"/>
                <a:gd name="T53" fmla="*/ 176 h 209"/>
                <a:gd name="T54" fmla="*/ 255 w 291"/>
                <a:gd name="T55" fmla="*/ 177 h 209"/>
                <a:gd name="T56" fmla="*/ 233 w 291"/>
                <a:gd name="T57" fmla="*/ 182 h 209"/>
                <a:gd name="T58" fmla="*/ 227 w 291"/>
                <a:gd name="T59" fmla="*/ 172 h 209"/>
                <a:gd name="T60" fmla="*/ 206 w 291"/>
                <a:gd name="T61" fmla="*/ 183 h 209"/>
                <a:gd name="T62" fmla="*/ 179 w 291"/>
                <a:gd name="T63" fmla="*/ 199 h 209"/>
                <a:gd name="T64" fmla="*/ 154 w 291"/>
                <a:gd name="T65" fmla="*/ 197 h 209"/>
                <a:gd name="T66" fmla="*/ 154 w 291"/>
                <a:gd name="T67" fmla="*/ 175 h 209"/>
                <a:gd name="T68" fmla="*/ 158 w 291"/>
                <a:gd name="T69" fmla="*/ 154 h 209"/>
                <a:gd name="T70" fmla="*/ 148 w 291"/>
                <a:gd name="T71" fmla="*/ 143 h 209"/>
                <a:gd name="T72" fmla="*/ 137 w 291"/>
                <a:gd name="T73" fmla="*/ 125 h 209"/>
                <a:gd name="T74" fmla="*/ 123 w 291"/>
                <a:gd name="T75" fmla="*/ 131 h 209"/>
                <a:gd name="T76" fmla="*/ 111 w 291"/>
                <a:gd name="T77" fmla="*/ 147 h 209"/>
                <a:gd name="T78" fmla="*/ 108 w 291"/>
                <a:gd name="T79" fmla="*/ 158 h 209"/>
                <a:gd name="T80" fmla="*/ 100 w 291"/>
                <a:gd name="T81" fmla="*/ 168 h 209"/>
                <a:gd name="T82" fmla="*/ 87 w 291"/>
                <a:gd name="T83" fmla="*/ 167 h 209"/>
                <a:gd name="T84" fmla="*/ 77 w 291"/>
                <a:gd name="T85" fmla="*/ 178 h 209"/>
                <a:gd name="T86" fmla="*/ 65 w 291"/>
                <a:gd name="T87" fmla="*/ 184 h 209"/>
                <a:gd name="T88" fmla="*/ 55 w 291"/>
                <a:gd name="T89" fmla="*/ 179 h 209"/>
                <a:gd name="T90" fmla="*/ 47 w 291"/>
                <a:gd name="T91" fmla="*/ 185 h 209"/>
                <a:gd name="T92" fmla="*/ 35 w 291"/>
                <a:gd name="T93" fmla="*/ 193 h 209"/>
                <a:gd name="T94" fmla="*/ 20 w 291"/>
                <a:gd name="T95" fmla="*/ 192 h 209"/>
                <a:gd name="T96" fmla="*/ 21 w 291"/>
                <a:gd name="T97" fmla="*/ 165 h 209"/>
                <a:gd name="T98" fmla="*/ 37 w 291"/>
                <a:gd name="T99" fmla="*/ 137 h 209"/>
                <a:gd name="T100" fmla="*/ 26 w 291"/>
                <a:gd name="T101" fmla="*/ 114 h 209"/>
                <a:gd name="T102" fmla="*/ 25 w 291"/>
                <a:gd name="T103" fmla="*/ 100 h 209"/>
                <a:gd name="T104" fmla="*/ 9 w 291"/>
                <a:gd name="T105" fmla="*/ 92 h 209"/>
                <a:gd name="T106" fmla="*/ 5 w 291"/>
                <a:gd name="T107" fmla="*/ 76 h 209"/>
                <a:gd name="T108" fmla="*/ 44 w 291"/>
                <a:gd name="T109" fmla="*/ 72 h 209"/>
                <a:gd name="T110" fmla="*/ 54 w 291"/>
                <a:gd name="T111" fmla="*/ 57 h 209"/>
                <a:gd name="T112" fmla="*/ 53 w 291"/>
                <a:gd name="T113" fmla="*/ 47 h 209"/>
                <a:gd name="T114" fmla="*/ 47 w 291"/>
                <a:gd name="T115" fmla="*/ 42 h 209"/>
                <a:gd name="T116" fmla="*/ 72 w 291"/>
                <a:gd name="T117" fmla="*/ 41 h 209"/>
                <a:gd name="T118" fmla="*/ 73 w 291"/>
                <a:gd name="T119" fmla="*/ 22 h 209"/>
                <a:gd name="T120" fmla="*/ 85 w 291"/>
                <a:gd name="T121" fmla="*/ 17 h 209"/>
                <a:gd name="T122" fmla="*/ 114 w 291"/>
                <a:gd name="T1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1" h="209">
                  <a:moveTo>
                    <a:pt x="122" y="58"/>
                  </a:moveTo>
                  <a:lnTo>
                    <a:pt x="123" y="58"/>
                  </a:lnTo>
                  <a:lnTo>
                    <a:pt x="124" y="58"/>
                  </a:lnTo>
                  <a:lnTo>
                    <a:pt x="125" y="58"/>
                  </a:lnTo>
                  <a:lnTo>
                    <a:pt x="125" y="59"/>
                  </a:lnTo>
                  <a:lnTo>
                    <a:pt x="125" y="60"/>
                  </a:lnTo>
                  <a:lnTo>
                    <a:pt x="124" y="60"/>
                  </a:lnTo>
                  <a:lnTo>
                    <a:pt x="123" y="60"/>
                  </a:lnTo>
                  <a:lnTo>
                    <a:pt x="122" y="61"/>
                  </a:lnTo>
                  <a:lnTo>
                    <a:pt x="121" y="62"/>
                  </a:lnTo>
                  <a:lnTo>
                    <a:pt x="120" y="62"/>
                  </a:lnTo>
                  <a:lnTo>
                    <a:pt x="120" y="60"/>
                  </a:lnTo>
                  <a:lnTo>
                    <a:pt x="119" y="60"/>
                  </a:lnTo>
                  <a:lnTo>
                    <a:pt x="117" y="59"/>
                  </a:lnTo>
                  <a:lnTo>
                    <a:pt x="117" y="58"/>
                  </a:lnTo>
                  <a:lnTo>
                    <a:pt x="116" y="58"/>
                  </a:lnTo>
                  <a:lnTo>
                    <a:pt x="116" y="57"/>
                  </a:lnTo>
                  <a:lnTo>
                    <a:pt x="117" y="57"/>
                  </a:lnTo>
                  <a:lnTo>
                    <a:pt x="122" y="58"/>
                  </a:lnTo>
                  <a:close/>
                  <a:moveTo>
                    <a:pt x="123" y="5"/>
                  </a:moveTo>
                  <a:lnTo>
                    <a:pt x="122" y="5"/>
                  </a:lnTo>
                  <a:lnTo>
                    <a:pt x="121" y="3"/>
                  </a:lnTo>
                  <a:lnTo>
                    <a:pt x="120" y="2"/>
                  </a:lnTo>
                  <a:lnTo>
                    <a:pt x="120" y="1"/>
                  </a:lnTo>
                  <a:lnTo>
                    <a:pt x="121" y="1"/>
                  </a:lnTo>
                  <a:lnTo>
                    <a:pt x="122" y="2"/>
                  </a:lnTo>
                  <a:lnTo>
                    <a:pt x="122" y="3"/>
                  </a:lnTo>
                  <a:lnTo>
                    <a:pt x="123" y="5"/>
                  </a:lnTo>
                  <a:close/>
                  <a:moveTo>
                    <a:pt x="117" y="3"/>
                  </a:moveTo>
                  <a:lnTo>
                    <a:pt x="124" y="11"/>
                  </a:lnTo>
                  <a:lnTo>
                    <a:pt x="125" y="11"/>
                  </a:lnTo>
                  <a:lnTo>
                    <a:pt x="125" y="13"/>
                  </a:lnTo>
                  <a:lnTo>
                    <a:pt x="124" y="13"/>
                  </a:lnTo>
                  <a:lnTo>
                    <a:pt x="123" y="11"/>
                  </a:lnTo>
                  <a:lnTo>
                    <a:pt x="122" y="11"/>
                  </a:lnTo>
                  <a:lnTo>
                    <a:pt x="122" y="13"/>
                  </a:lnTo>
                  <a:lnTo>
                    <a:pt x="122" y="14"/>
                  </a:lnTo>
                  <a:lnTo>
                    <a:pt x="125" y="14"/>
                  </a:lnTo>
                  <a:lnTo>
                    <a:pt x="128" y="15"/>
                  </a:lnTo>
                  <a:lnTo>
                    <a:pt x="126" y="17"/>
                  </a:lnTo>
                  <a:lnTo>
                    <a:pt x="126" y="18"/>
                  </a:lnTo>
                  <a:lnTo>
                    <a:pt x="125" y="18"/>
                  </a:lnTo>
                  <a:lnTo>
                    <a:pt x="124" y="18"/>
                  </a:lnTo>
                  <a:lnTo>
                    <a:pt x="124" y="19"/>
                  </a:lnTo>
                  <a:lnTo>
                    <a:pt x="122" y="22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20" y="24"/>
                  </a:lnTo>
                  <a:lnTo>
                    <a:pt x="119" y="24"/>
                  </a:lnTo>
                  <a:lnTo>
                    <a:pt x="117" y="24"/>
                  </a:lnTo>
                  <a:lnTo>
                    <a:pt x="117" y="26"/>
                  </a:lnTo>
                  <a:lnTo>
                    <a:pt x="116" y="26"/>
                  </a:lnTo>
                  <a:lnTo>
                    <a:pt x="114" y="27"/>
                  </a:lnTo>
                  <a:lnTo>
                    <a:pt x="113" y="27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3" y="31"/>
                  </a:lnTo>
                  <a:lnTo>
                    <a:pt x="113" y="32"/>
                  </a:lnTo>
                  <a:lnTo>
                    <a:pt x="113" y="33"/>
                  </a:lnTo>
                  <a:lnTo>
                    <a:pt x="114" y="34"/>
                  </a:lnTo>
                  <a:lnTo>
                    <a:pt x="115" y="34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9" y="34"/>
                  </a:lnTo>
                  <a:lnTo>
                    <a:pt x="120" y="36"/>
                  </a:lnTo>
                  <a:lnTo>
                    <a:pt x="120" y="39"/>
                  </a:lnTo>
                  <a:lnTo>
                    <a:pt x="121" y="40"/>
                  </a:lnTo>
                  <a:lnTo>
                    <a:pt x="122" y="41"/>
                  </a:lnTo>
                  <a:lnTo>
                    <a:pt x="123" y="41"/>
                  </a:lnTo>
                  <a:lnTo>
                    <a:pt x="125" y="41"/>
                  </a:lnTo>
                  <a:lnTo>
                    <a:pt x="130" y="40"/>
                  </a:lnTo>
                  <a:lnTo>
                    <a:pt x="133" y="40"/>
                  </a:lnTo>
                  <a:lnTo>
                    <a:pt x="134" y="40"/>
                  </a:lnTo>
                  <a:lnTo>
                    <a:pt x="136" y="41"/>
                  </a:lnTo>
                  <a:lnTo>
                    <a:pt x="134" y="42"/>
                  </a:lnTo>
                  <a:lnTo>
                    <a:pt x="133" y="43"/>
                  </a:lnTo>
                  <a:lnTo>
                    <a:pt x="132" y="43"/>
                  </a:lnTo>
                  <a:lnTo>
                    <a:pt x="130" y="43"/>
                  </a:lnTo>
                  <a:lnTo>
                    <a:pt x="129" y="43"/>
                  </a:lnTo>
                  <a:lnTo>
                    <a:pt x="128" y="43"/>
                  </a:lnTo>
                  <a:lnTo>
                    <a:pt x="126" y="44"/>
                  </a:lnTo>
                  <a:lnTo>
                    <a:pt x="126" y="45"/>
                  </a:lnTo>
                  <a:lnTo>
                    <a:pt x="123" y="45"/>
                  </a:lnTo>
                  <a:lnTo>
                    <a:pt x="123" y="47"/>
                  </a:lnTo>
                  <a:lnTo>
                    <a:pt x="122" y="48"/>
                  </a:lnTo>
                  <a:lnTo>
                    <a:pt x="122" y="50"/>
                  </a:lnTo>
                  <a:lnTo>
                    <a:pt x="122" y="51"/>
                  </a:lnTo>
                  <a:lnTo>
                    <a:pt x="122" y="52"/>
                  </a:lnTo>
                  <a:lnTo>
                    <a:pt x="121" y="53"/>
                  </a:lnTo>
                  <a:lnTo>
                    <a:pt x="120" y="53"/>
                  </a:lnTo>
                  <a:lnTo>
                    <a:pt x="117" y="53"/>
                  </a:lnTo>
                  <a:lnTo>
                    <a:pt x="117" y="55"/>
                  </a:lnTo>
                  <a:lnTo>
                    <a:pt x="117" y="56"/>
                  </a:lnTo>
                  <a:lnTo>
                    <a:pt x="116" y="56"/>
                  </a:lnTo>
                  <a:lnTo>
                    <a:pt x="115" y="55"/>
                  </a:lnTo>
                  <a:lnTo>
                    <a:pt x="116" y="53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9" y="51"/>
                  </a:lnTo>
                  <a:lnTo>
                    <a:pt x="119" y="50"/>
                  </a:lnTo>
                  <a:lnTo>
                    <a:pt x="119" y="49"/>
                  </a:lnTo>
                  <a:lnTo>
                    <a:pt x="117" y="49"/>
                  </a:lnTo>
                  <a:lnTo>
                    <a:pt x="116" y="49"/>
                  </a:lnTo>
                  <a:lnTo>
                    <a:pt x="114" y="48"/>
                  </a:lnTo>
                  <a:lnTo>
                    <a:pt x="112" y="48"/>
                  </a:lnTo>
                  <a:lnTo>
                    <a:pt x="111" y="48"/>
                  </a:lnTo>
                  <a:lnTo>
                    <a:pt x="111" y="47"/>
                  </a:lnTo>
                  <a:lnTo>
                    <a:pt x="110" y="47"/>
                  </a:lnTo>
                  <a:lnTo>
                    <a:pt x="110" y="45"/>
                  </a:lnTo>
                  <a:lnTo>
                    <a:pt x="108" y="45"/>
                  </a:lnTo>
                  <a:lnTo>
                    <a:pt x="107" y="44"/>
                  </a:lnTo>
                  <a:lnTo>
                    <a:pt x="105" y="44"/>
                  </a:lnTo>
                  <a:lnTo>
                    <a:pt x="104" y="44"/>
                  </a:lnTo>
                  <a:lnTo>
                    <a:pt x="99" y="41"/>
                  </a:lnTo>
                  <a:lnTo>
                    <a:pt x="98" y="41"/>
                  </a:lnTo>
                  <a:lnTo>
                    <a:pt x="84" y="45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7"/>
                  </a:lnTo>
                  <a:lnTo>
                    <a:pt x="80" y="48"/>
                  </a:lnTo>
                  <a:lnTo>
                    <a:pt x="79" y="49"/>
                  </a:lnTo>
                  <a:lnTo>
                    <a:pt x="79" y="50"/>
                  </a:lnTo>
                  <a:lnTo>
                    <a:pt x="79" y="51"/>
                  </a:lnTo>
                  <a:lnTo>
                    <a:pt x="79" y="52"/>
                  </a:lnTo>
                  <a:lnTo>
                    <a:pt x="80" y="55"/>
                  </a:lnTo>
                  <a:lnTo>
                    <a:pt x="77" y="56"/>
                  </a:lnTo>
                  <a:lnTo>
                    <a:pt x="74" y="53"/>
                  </a:lnTo>
                  <a:lnTo>
                    <a:pt x="73" y="52"/>
                  </a:lnTo>
                  <a:lnTo>
                    <a:pt x="73" y="51"/>
                  </a:lnTo>
                  <a:lnTo>
                    <a:pt x="73" y="52"/>
                  </a:lnTo>
                  <a:lnTo>
                    <a:pt x="72" y="55"/>
                  </a:lnTo>
                  <a:lnTo>
                    <a:pt x="71" y="59"/>
                  </a:lnTo>
                  <a:lnTo>
                    <a:pt x="70" y="61"/>
                  </a:lnTo>
                  <a:lnTo>
                    <a:pt x="70" y="64"/>
                  </a:lnTo>
                  <a:lnTo>
                    <a:pt x="71" y="65"/>
                  </a:lnTo>
                  <a:lnTo>
                    <a:pt x="72" y="66"/>
                  </a:lnTo>
                  <a:lnTo>
                    <a:pt x="72" y="67"/>
                  </a:lnTo>
                  <a:lnTo>
                    <a:pt x="72" y="68"/>
                  </a:lnTo>
                  <a:lnTo>
                    <a:pt x="72" y="74"/>
                  </a:lnTo>
                  <a:lnTo>
                    <a:pt x="73" y="75"/>
                  </a:lnTo>
                  <a:lnTo>
                    <a:pt x="74" y="74"/>
                  </a:lnTo>
                  <a:lnTo>
                    <a:pt x="74" y="73"/>
                  </a:lnTo>
                  <a:lnTo>
                    <a:pt x="76" y="73"/>
                  </a:lnTo>
                  <a:lnTo>
                    <a:pt x="77" y="74"/>
                  </a:lnTo>
                  <a:lnTo>
                    <a:pt x="79" y="74"/>
                  </a:lnTo>
                  <a:lnTo>
                    <a:pt x="80" y="74"/>
                  </a:lnTo>
                  <a:lnTo>
                    <a:pt x="81" y="74"/>
                  </a:lnTo>
                  <a:lnTo>
                    <a:pt x="81" y="73"/>
                  </a:lnTo>
                  <a:lnTo>
                    <a:pt x="82" y="72"/>
                  </a:lnTo>
                  <a:lnTo>
                    <a:pt x="84" y="72"/>
                  </a:lnTo>
                  <a:lnTo>
                    <a:pt x="87" y="72"/>
                  </a:lnTo>
                  <a:lnTo>
                    <a:pt x="88" y="72"/>
                  </a:lnTo>
                  <a:lnTo>
                    <a:pt x="89" y="73"/>
                  </a:lnTo>
                  <a:lnTo>
                    <a:pt x="91" y="73"/>
                  </a:lnTo>
                  <a:lnTo>
                    <a:pt x="93" y="74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8" y="74"/>
                  </a:lnTo>
                  <a:lnTo>
                    <a:pt x="99" y="73"/>
                  </a:lnTo>
                  <a:lnTo>
                    <a:pt x="99" y="72"/>
                  </a:lnTo>
                  <a:lnTo>
                    <a:pt x="100" y="72"/>
                  </a:lnTo>
                  <a:lnTo>
                    <a:pt x="102" y="72"/>
                  </a:lnTo>
                  <a:lnTo>
                    <a:pt x="103" y="73"/>
                  </a:lnTo>
                  <a:lnTo>
                    <a:pt x="104" y="73"/>
                  </a:lnTo>
                  <a:lnTo>
                    <a:pt x="105" y="73"/>
                  </a:lnTo>
                  <a:lnTo>
                    <a:pt x="106" y="70"/>
                  </a:lnTo>
                  <a:lnTo>
                    <a:pt x="106" y="69"/>
                  </a:lnTo>
                  <a:lnTo>
                    <a:pt x="106" y="70"/>
                  </a:lnTo>
                  <a:lnTo>
                    <a:pt x="107" y="70"/>
                  </a:lnTo>
                  <a:lnTo>
                    <a:pt x="107" y="72"/>
                  </a:lnTo>
                  <a:lnTo>
                    <a:pt x="106" y="74"/>
                  </a:lnTo>
                  <a:lnTo>
                    <a:pt x="107" y="74"/>
                  </a:lnTo>
                  <a:lnTo>
                    <a:pt x="111" y="72"/>
                  </a:lnTo>
                  <a:lnTo>
                    <a:pt x="112" y="72"/>
                  </a:lnTo>
                  <a:lnTo>
                    <a:pt x="113" y="72"/>
                  </a:lnTo>
                  <a:lnTo>
                    <a:pt x="114" y="72"/>
                  </a:lnTo>
                  <a:lnTo>
                    <a:pt x="115" y="70"/>
                  </a:lnTo>
                  <a:lnTo>
                    <a:pt x="116" y="70"/>
                  </a:lnTo>
                  <a:lnTo>
                    <a:pt x="117" y="70"/>
                  </a:lnTo>
                  <a:lnTo>
                    <a:pt x="117" y="72"/>
                  </a:lnTo>
                  <a:lnTo>
                    <a:pt x="119" y="72"/>
                  </a:lnTo>
                  <a:lnTo>
                    <a:pt x="121" y="72"/>
                  </a:lnTo>
                  <a:lnTo>
                    <a:pt x="122" y="73"/>
                  </a:lnTo>
                  <a:lnTo>
                    <a:pt x="123" y="76"/>
                  </a:lnTo>
                  <a:lnTo>
                    <a:pt x="124" y="76"/>
                  </a:lnTo>
                  <a:lnTo>
                    <a:pt x="125" y="76"/>
                  </a:lnTo>
                  <a:lnTo>
                    <a:pt x="125" y="77"/>
                  </a:lnTo>
                  <a:lnTo>
                    <a:pt x="125" y="78"/>
                  </a:lnTo>
                  <a:lnTo>
                    <a:pt x="124" y="80"/>
                  </a:lnTo>
                  <a:lnTo>
                    <a:pt x="125" y="81"/>
                  </a:lnTo>
                  <a:lnTo>
                    <a:pt x="126" y="81"/>
                  </a:lnTo>
                  <a:lnTo>
                    <a:pt x="128" y="81"/>
                  </a:lnTo>
                  <a:lnTo>
                    <a:pt x="129" y="81"/>
                  </a:lnTo>
                  <a:lnTo>
                    <a:pt x="130" y="81"/>
                  </a:lnTo>
                  <a:lnTo>
                    <a:pt x="130" y="80"/>
                  </a:lnTo>
                  <a:lnTo>
                    <a:pt x="131" y="80"/>
                  </a:lnTo>
                  <a:lnTo>
                    <a:pt x="131" y="81"/>
                  </a:lnTo>
                  <a:lnTo>
                    <a:pt x="131" y="80"/>
                  </a:lnTo>
                  <a:lnTo>
                    <a:pt x="132" y="80"/>
                  </a:lnTo>
                  <a:lnTo>
                    <a:pt x="133" y="80"/>
                  </a:lnTo>
                  <a:lnTo>
                    <a:pt x="134" y="81"/>
                  </a:lnTo>
                  <a:lnTo>
                    <a:pt x="136" y="81"/>
                  </a:lnTo>
                  <a:lnTo>
                    <a:pt x="137" y="80"/>
                  </a:lnTo>
                  <a:lnTo>
                    <a:pt x="137" y="78"/>
                  </a:lnTo>
                  <a:lnTo>
                    <a:pt x="138" y="77"/>
                  </a:lnTo>
                  <a:lnTo>
                    <a:pt x="138" y="75"/>
                  </a:lnTo>
                  <a:lnTo>
                    <a:pt x="140" y="75"/>
                  </a:lnTo>
                  <a:lnTo>
                    <a:pt x="141" y="74"/>
                  </a:lnTo>
                  <a:lnTo>
                    <a:pt x="142" y="74"/>
                  </a:lnTo>
                  <a:lnTo>
                    <a:pt x="145" y="75"/>
                  </a:lnTo>
                  <a:lnTo>
                    <a:pt x="146" y="75"/>
                  </a:lnTo>
                  <a:lnTo>
                    <a:pt x="146" y="74"/>
                  </a:lnTo>
                  <a:lnTo>
                    <a:pt x="147" y="73"/>
                  </a:lnTo>
                  <a:lnTo>
                    <a:pt x="149" y="72"/>
                  </a:lnTo>
                  <a:lnTo>
                    <a:pt x="150" y="70"/>
                  </a:lnTo>
                  <a:lnTo>
                    <a:pt x="151" y="70"/>
                  </a:lnTo>
                  <a:lnTo>
                    <a:pt x="153" y="70"/>
                  </a:lnTo>
                  <a:lnTo>
                    <a:pt x="154" y="69"/>
                  </a:lnTo>
                  <a:lnTo>
                    <a:pt x="155" y="70"/>
                  </a:lnTo>
                  <a:lnTo>
                    <a:pt x="155" y="72"/>
                  </a:lnTo>
                  <a:lnTo>
                    <a:pt x="156" y="72"/>
                  </a:lnTo>
                  <a:lnTo>
                    <a:pt x="156" y="73"/>
                  </a:lnTo>
                  <a:lnTo>
                    <a:pt x="156" y="74"/>
                  </a:lnTo>
                  <a:lnTo>
                    <a:pt x="155" y="75"/>
                  </a:lnTo>
                  <a:lnTo>
                    <a:pt x="155" y="76"/>
                  </a:lnTo>
                  <a:lnTo>
                    <a:pt x="155" y="77"/>
                  </a:lnTo>
                  <a:lnTo>
                    <a:pt x="157" y="78"/>
                  </a:lnTo>
                  <a:lnTo>
                    <a:pt x="158" y="78"/>
                  </a:lnTo>
                  <a:lnTo>
                    <a:pt x="163" y="77"/>
                  </a:lnTo>
                  <a:lnTo>
                    <a:pt x="164" y="77"/>
                  </a:lnTo>
                  <a:lnTo>
                    <a:pt x="164" y="78"/>
                  </a:lnTo>
                  <a:lnTo>
                    <a:pt x="164" y="81"/>
                  </a:lnTo>
                  <a:lnTo>
                    <a:pt x="164" y="82"/>
                  </a:lnTo>
                  <a:lnTo>
                    <a:pt x="163" y="82"/>
                  </a:lnTo>
                  <a:lnTo>
                    <a:pt x="163" y="83"/>
                  </a:lnTo>
                  <a:lnTo>
                    <a:pt x="163" y="84"/>
                  </a:lnTo>
                  <a:lnTo>
                    <a:pt x="163" y="85"/>
                  </a:lnTo>
                  <a:lnTo>
                    <a:pt x="164" y="85"/>
                  </a:lnTo>
                  <a:lnTo>
                    <a:pt x="164" y="86"/>
                  </a:lnTo>
                  <a:lnTo>
                    <a:pt x="165" y="86"/>
                  </a:lnTo>
                  <a:lnTo>
                    <a:pt x="166" y="86"/>
                  </a:lnTo>
                  <a:lnTo>
                    <a:pt x="167" y="85"/>
                  </a:lnTo>
                  <a:lnTo>
                    <a:pt x="171" y="83"/>
                  </a:lnTo>
                  <a:lnTo>
                    <a:pt x="172" y="83"/>
                  </a:lnTo>
                  <a:lnTo>
                    <a:pt x="173" y="83"/>
                  </a:lnTo>
                  <a:lnTo>
                    <a:pt x="174" y="82"/>
                  </a:lnTo>
                  <a:lnTo>
                    <a:pt x="175" y="82"/>
                  </a:lnTo>
                  <a:lnTo>
                    <a:pt x="176" y="83"/>
                  </a:lnTo>
                  <a:lnTo>
                    <a:pt x="176" y="84"/>
                  </a:lnTo>
                  <a:lnTo>
                    <a:pt x="176" y="85"/>
                  </a:lnTo>
                  <a:lnTo>
                    <a:pt x="176" y="86"/>
                  </a:lnTo>
                  <a:lnTo>
                    <a:pt x="177" y="86"/>
                  </a:lnTo>
                  <a:lnTo>
                    <a:pt x="179" y="86"/>
                  </a:lnTo>
                  <a:lnTo>
                    <a:pt x="180" y="87"/>
                  </a:lnTo>
                  <a:lnTo>
                    <a:pt x="181" y="87"/>
                  </a:lnTo>
                  <a:lnTo>
                    <a:pt x="181" y="89"/>
                  </a:lnTo>
                  <a:lnTo>
                    <a:pt x="181" y="90"/>
                  </a:lnTo>
                  <a:lnTo>
                    <a:pt x="182" y="90"/>
                  </a:lnTo>
                  <a:lnTo>
                    <a:pt x="184" y="86"/>
                  </a:lnTo>
                  <a:lnTo>
                    <a:pt x="184" y="84"/>
                  </a:lnTo>
                  <a:lnTo>
                    <a:pt x="185" y="84"/>
                  </a:lnTo>
                  <a:lnTo>
                    <a:pt x="185" y="83"/>
                  </a:lnTo>
                  <a:lnTo>
                    <a:pt x="186" y="83"/>
                  </a:lnTo>
                  <a:lnTo>
                    <a:pt x="188" y="83"/>
                  </a:lnTo>
                  <a:lnTo>
                    <a:pt x="189" y="83"/>
                  </a:lnTo>
                  <a:lnTo>
                    <a:pt x="190" y="83"/>
                  </a:lnTo>
                  <a:lnTo>
                    <a:pt x="191" y="83"/>
                  </a:lnTo>
                  <a:lnTo>
                    <a:pt x="192" y="82"/>
                  </a:lnTo>
                  <a:lnTo>
                    <a:pt x="193" y="82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6" y="81"/>
                  </a:lnTo>
                  <a:lnTo>
                    <a:pt x="197" y="81"/>
                  </a:lnTo>
                  <a:lnTo>
                    <a:pt x="198" y="81"/>
                  </a:lnTo>
                  <a:lnTo>
                    <a:pt x="205" y="82"/>
                  </a:lnTo>
                  <a:lnTo>
                    <a:pt x="207" y="82"/>
                  </a:lnTo>
                  <a:lnTo>
                    <a:pt x="209" y="83"/>
                  </a:lnTo>
                  <a:lnTo>
                    <a:pt x="210" y="83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6" y="83"/>
                  </a:lnTo>
                  <a:lnTo>
                    <a:pt x="217" y="82"/>
                  </a:lnTo>
                  <a:lnTo>
                    <a:pt x="220" y="81"/>
                  </a:lnTo>
                  <a:lnTo>
                    <a:pt x="223" y="81"/>
                  </a:lnTo>
                  <a:lnTo>
                    <a:pt x="223" y="80"/>
                  </a:lnTo>
                  <a:lnTo>
                    <a:pt x="223" y="78"/>
                  </a:lnTo>
                  <a:lnTo>
                    <a:pt x="224" y="78"/>
                  </a:lnTo>
                  <a:lnTo>
                    <a:pt x="228" y="77"/>
                  </a:lnTo>
                  <a:lnTo>
                    <a:pt x="229" y="77"/>
                  </a:lnTo>
                  <a:lnTo>
                    <a:pt x="233" y="77"/>
                  </a:lnTo>
                  <a:lnTo>
                    <a:pt x="234" y="77"/>
                  </a:lnTo>
                  <a:lnTo>
                    <a:pt x="234" y="78"/>
                  </a:lnTo>
                  <a:lnTo>
                    <a:pt x="234" y="82"/>
                  </a:lnTo>
                  <a:lnTo>
                    <a:pt x="234" y="83"/>
                  </a:lnTo>
                  <a:lnTo>
                    <a:pt x="233" y="86"/>
                  </a:lnTo>
                  <a:lnTo>
                    <a:pt x="233" y="89"/>
                  </a:lnTo>
                  <a:lnTo>
                    <a:pt x="233" y="90"/>
                  </a:lnTo>
                  <a:lnTo>
                    <a:pt x="234" y="91"/>
                  </a:lnTo>
                  <a:lnTo>
                    <a:pt x="235" y="92"/>
                  </a:lnTo>
                  <a:lnTo>
                    <a:pt x="236" y="93"/>
                  </a:lnTo>
                  <a:lnTo>
                    <a:pt x="236" y="95"/>
                  </a:lnTo>
                  <a:lnTo>
                    <a:pt x="236" y="97"/>
                  </a:lnTo>
                  <a:lnTo>
                    <a:pt x="238" y="98"/>
                  </a:lnTo>
                  <a:lnTo>
                    <a:pt x="241" y="99"/>
                  </a:lnTo>
                  <a:lnTo>
                    <a:pt x="241" y="100"/>
                  </a:lnTo>
                  <a:lnTo>
                    <a:pt x="241" y="101"/>
                  </a:lnTo>
                  <a:lnTo>
                    <a:pt x="241" y="102"/>
                  </a:lnTo>
                  <a:lnTo>
                    <a:pt x="240" y="103"/>
                  </a:lnTo>
                  <a:lnTo>
                    <a:pt x="237" y="103"/>
                  </a:lnTo>
                  <a:lnTo>
                    <a:pt x="236" y="103"/>
                  </a:lnTo>
                  <a:lnTo>
                    <a:pt x="236" y="105"/>
                  </a:lnTo>
                  <a:lnTo>
                    <a:pt x="236" y="106"/>
                  </a:lnTo>
                  <a:lnTo>
                    <a:pt x="236" y="107"/>
                  </a:lnTo>
                  <a:lnTo>
                    <a:pt x="237" y="108"/>
                  </a:lnTo>
                  <a:lnTo>
                    <a:pt x="237" y="109"/>
                  </a:lnTo>
                  <a:lnTo>
                    <a:pt x="237" y="110"/>
                  </a:lnTo>
                  <a:lnTo>
                    <a:pt x="237" y="112"/>
                  </a:lnTo>
                  <a:lnTo>
                    <a:pt x="240" y="115"/>
                  </a:lnTo>
                  <a:lnTo>
                    <a:pt x="240" y="116"/>
                  </a:lnTo>
                  <a:lnTo>
                    <a:pt x="240" y="118"/>
                  </a:lnTo>
                  <a:lnTo>
                    <a:pt x="241" y="119"/>
                  </a:lnTo>
                  <a:lnTo>
                    <a:pt x="242" y="119"/>
                  </a:lnTo>
                  <a:lnTo>
                    <a:pt x="243" y="120"/>
                  </a:lnTo>
                  <a:lnTo>
                    <a:pt x="244" y="122"/>
                  </a:lnTo>
                  <a:lnTo>
                    <a:pt x="245" y="122"/>
                  </a:lnTo>
                  <a:lnTo>
                    <a:pt x="249" y="122"/>
                  </a:lnTo>
                  <a:lnTo>
                    <a:pt x="250" y="122"/>
                  </a:lnTo>
                  <a:lnTo>
                    <a:pt x="250" y="120"/>
                  </a:lnTo>
                  <a:lnTo>
                    <a:pt x="249" y="119"/>
                  </a:lnTo>
                  <a:lnTo>
                    <a:pt x="249" y="118"/>
                  </a:lnTo>
                  <a:lnTo>
                    <a:pt x="250" y="118"/>
                  </a:lnTo>
                  <a:lnTo>
                    <a:pt x="251" y="118"/>
                  </a:lnTo>
                  <a:lnTo>
                    <a:pt x="251" y="117"/>
                  </a:lnTo>
                  <a:lnTo>
                    <a:pt x="251" y="116"/>
                  </a:lnTo>
                  <a:lnTo>
                    <a:pt x="252" y="116"/>
                  </a:lnTo>
                  <a:lnTo>
                    <a:pt x="252" y="115"/>
                  </a:lnTo>
                  <a:lnTo>
                    <a:pt x="253" y="115"/>
                  </a:lnTo>
                  <a:lnTo>
                    <a:pt x="255" y="116"/>
                  </a:lnTo>
                  <a:lnTo>
                    <a:pt x="257" y="116"/>
                  </a:lnTo>
                  <a:lnTo>
                    <a:pt x="259" y="115"/>
                  </a:lnTo>
                  <a:lnTo>
                    <a:pt x="260" y="116"/>
                  </a:lnTo>
                  <a:lnTo>
                    <a:pt x="266" y="118"/>
                  </a:lnTo>
                  <a:lnTo>
                    <a:pt x="271" y="120"/>
                  </a:lnTo>
                  <a:lnTo>
                    <a:pt x="272" y="122"/>
                  </a:lnTo>
                  <a:lnTo>
                    <a:pt x="274" y="123"/>
                  </a:lnTo>
                  <a:lnTo>
                    <a:pt x="275" y="123"/>
                  </a:lnTo>
                  <a:lnTo>
                    <a:pt x="276" y="123"/>
                  </a:lnTo>
                  <a:lnTo>
                    <a:pt x="277" y="123"/>
                  </a:lnTo>
                  <a:lnTo>
                    <a:pt x="277" y="124"/>
                  </a:lnTo>
                  <a:lnTo>
                    <a:pt x="278" y="125"/>
                  </a:lnTo>
                  <a:lnTo>
                    <a:pt x="279" y="125"/>
                  </a:lnTo>
                  <a:lnTo>
                    <a:pt x="279" y="126"/>
                  </a:lnTo>
                  <a:lnTo>
                    <a:pt x="279" y="127"/>
                  </a:lnTo>
                  <a:lnTo>
                    <a:pt x="279" y="128"/>
                  </a:lnTo>
                  <a:lnTo>
                    <a:pt x="279" y="129"/>
                  </a:lnTo>
                  <a:lnTo>
                    <a:pt x="278" y="129"/>
                  </a:lnTo>
                  <a:lnTo>
                    <a:pt x="277" y="132"/>
                  </a:lnTo>
                  <a:lnTo>
                    <a:pt x="276" y="133"/>
                  </a:lnTo>
                  <a:lnTo>
                    <a:pt x="276" y="137"/>
                  </a:lnTo>
                  <a:lnTo>
                    <a:pt x="277" y="143"/>
                  </a:lnTo>
                  <a:lnTo>
                    <a:pt x="278" y="144"/>
                  </a:lnTo>
                  <a:lnTo>
                    <a:pt x="280" y="147"/>
                  </a:lnTo>
                  <a:lnTo>
                    <a:pt x="280" y="148"/>
                  </a:lnTo>
                  <a:lnTo>
                    <a:pt x="280" y="150"/>
                  </a:lnTo>
                  <a:lnTo>
                    <a:pt x="280" y="152"/>
                  </a:lnTo>
                  <a:lnTo>
                    <a:pt x="281" y="152"/>
                  </a:lnTo>
                  <a:lnTo>
                    <a:pt x="281" y="153"/>
                  </a:lnTo>
                  <a:lnTo>
                    <a:pt x="280" y="154"/>
                  </a:lnTo>
                  <a:lnTo>
                    <a:pt x="280" y="156"/>
                  </a:lnTo>
                  <a:lnTo>
                    <a:pt x="281" y="156"/>
                  </a:lnTo>
                  <a:lnTo>
                    <a:pt x="283" y="157"/>
                  </a:lnTo>
                  <a:lnTo>
                    <a:pt x="284" y="157"/>
                  </a:lnTo>
                  <a:lnTo>
                    <a:pt x="284" y="158"/>
                  </a:lnTo>
                  <a:lnTo>
                    <a:pt x="284" y="159"/>
                  </a:lnTo>
                  <a:lnTo>
                    <a:pt x="283" y="159"/>
                  </a:lnTo>
                  <a:lnTo>
                    <a:pt x="283" y="160"/>
                  </a:lnTo>
                  <a:lnTo>
                    <a:pt x="281" y="161"/>
                  </a:lnTo>
                  <a:lnTo>
                    <a:pt x="281" y="162"/>
                  </a:lnTo>
                  <a:lnTo>
                    <a:pt x="280" y="164"/>
                  </a:lnTo>
                  <a:lnTo>
                    <a:pt x="280" y="165"/>
                  </a:lnTo>
                  <a:lnTo>
                    <a:pt x="280" y="166"/>
                  </a:lnTo>
                  <a:lnTo>
                    <a:pt x="281" y="167"/>
                  </a:lnTo>
                  <a:lnTo>
                    <a:pt x="283" y="168"/>
                  </a:lnTo>
                  <a:lnTo>
                    <a:pt x="286" y="170"/>
                  </a:lnTo>
                  <a:lnTo>
                    <a:pt x="287" y="172"/>
                  </a:lnTo>
                  <a:lnTo>
                    <a:pt x="288" y="174"/>
                  </a:lnTo>
                  <a:lnTo>
                    <a:pt x="289" y="175"/>
                  </a:lnTo>
                  <a:lnTo>
                    <a:pt x="291" y="175"/>
                  </a:lnTo>
                  <a:lnTo>
                    <a:pt x="289" y="176"/>
                  </a:lnTo>
                  <a:lnTo>
                    <a:pt x="288" y="176"/>
                  </a:lnTo>
                  <a:lnTo>
                    <a:pt x="288" y="177"/>
                  </a:lnTo>
                  <a:lnTo>
                    <a:pt x="287" y="179"/>
                  </a:lnTo>
                  <a:lnTo>
                    <a:pt x="284" y="181"/>
                  </a:lnTo>
                  <a:lnTo>
                    <a:pt x="283" y="181"/>
                  </a:lnTo>
                  <a:lnTo>
                    <a:pt x="283" y="182"/>
                  </a:lnTo>
                  <a:lnTo>
                    <a:pt x="281" y="182"/>
                  </a:lnTo>
                  <a:lnTo>
                    <a:pt x="281" y="183"/>
                  </a:lnTo>
                  <a:lnTo>
                    <a:pt x="280" y="183"/>
                  </a:lnTo>
                  <a:lnTo>
                    <a:pt x="279" y="183"/>
                  </a:lnTo>
                  <a:lnTo>
                    <a:pt x="278" y="179"/>
                  </a:lnTo>
                  <a:lnTo>
                    <a:pt x="277" y="178"/>
                  </a:lnTo>
                  <a:lnTo>
                    <a:pt x="272" y="176"/>
                  </a:lnTo>
                  <a:lnTo>
                    <a:pt x="271" y="176"/>
                  </a:lnTo>
                  <a:lnTo>
                    <a:pt x="267" y="176"/>
                  </a:lnTo>
                  <a:lnTo>
                    <a:pt x="266" y="176"/>
                  </a:lnTo>
                  <a:lnTo>
                    <a:pt x="265" y="176"/>
                  </a:lnTo>
                  <a:lnTo>
                    <a:pt x="263" y="176"/>
                  </a:lnTo>
                  <a:lnTo>
                    <a:pt x="262" y="176"/>
                  </a:lnTo>
                  <a:lnTo>
                    <a:pt x="261" y="176"/>
                  </a:lnTo>
                  <a:lnTo>
                    <a:pt x="261" y="175"/>
                  </a:lnTo>
                  <a:lnTo>
                    <a:pt x="260" y="175"/>
                  </a:lnTo>
                  <a:lnTo>
                    <a:pt x="259" y="174"/>
                  </a:lnTo>
                  <a:lnTo>
                    <a:pt x="259" y="175"/>
                  </a:lnTo>
                  <a:lnTo>
                    <a:pt x="258" y="176"/>
                  </a:lnTo>
                  <a:lnTo>
                    <a:pt x="257" y="175"/>
                  </a:lnTo>
                  <a:lnTo>
                    <a:pt x="255" y="175"/>
                  </a:lnTo>
                  <a:lnTo>
                    <a:pt x="255" y="176"/>
                  </a:lnTo>
                  <a:lnTo>
                    <a:pt x="255" y="177"/>
                  </a:lnTo>
                  <a:lnTo>
                    <a:pt x="254" y="178"/>
                  </a:lnTo>
                  <a:lnTo>
                    <a:pt x="253" y="178"/>
                  </a:lnTo>
                  <a:lnTo>
                    <a:pt x="250" y="179"/>
                  </a:lnTo>
                  <a:lnTo>
                    <a:pt x="246" y="181"/>
                  </a:lnTo>
                  <a:lnTo>
                    <a:pt x="244" y="182"/>
                  </a:lnTo>
                  <a:lnTo>
                    <a:pt x="242" y="182"/>
                  </a:lnTo>
                  <a:lnTo>
                    <a:pt x="240" y="184"/>
                  </a:lnTo>
                  <a:lnTo>
                    <a:pt x="238" y="184"/>
                  </a:lnTo>
                  <a:lnTo>
                    <a:pt x="238" y="183"/>
                  </a:lnTo>
                  <a:lnTo>
                    <a:pt x="237" y="184"/>
                  </a:lnTo>
                  <a:lnTo>
                    <a:pt x="236" y="184"/>
                  </a:lnTo>
                  <a:lnTo>
                    <a:pt x="236" y="183"/>
                  </a:lnTo>
                  <a:lnTo>
                    <a:pt x="235" y="183"/>
                  </a:lnTo>
                  <a:lnTo>
                    <a:pt x="233" y="183"/>
                  </a:lnTo>
                  <a:lnTo>
                    <a:pt x="233" y="182"/>
                  </a:lnTo>
                  <a:lnTo>
                    <a:pt x="233" y="181"/>
                  </a:lnTo>
                  <a:lnTo>
                    <a:pt x="234" y="181"/>
                  </a:lnTo>
                  <a:lnTo>
                    <a:pt x="235" y="179"/>
                  </a:lnTo>
                  <a:lnTo>
                    <a:pt x="236" y="179"/>
                  </a:lnTo>
                  <a:lnTo>
                    <a:pt x="237" y="179"/>
                  </a:lnTo>
                  <a:lnTo>
                    <a:pt x="237" y="178"/>
                  </a:lnTo>
                  <a:lnTo>
                    <a:pt x="238" y="177"/>
                  </a:lnTo>
                  <a:lnTo>
                    <a:pt x="238" y="176"/>
                  </a:lnTo>
                  <a:lnTo>
                    <a:pt x="238" y="175"/>
                  </a:lnTo>
                  <a:lnTo>
                    <a:pt x="238" y="174"/>
                  </a:lnTo>
                  <a:lnTo>
                    <a:pt x="237" y="174"/>
                  </a:lnTo>
                  <a:lnTo>
                    <a:pt x="235" y="174"/>
                  </a:lnTo>
                  <a:lnTo>
                    <a:pt x="233" y="174"/>
                  </a:lnTo>
                  <a:lnTo>
                    <a:pt x="228" y="172"/>
                  </a:lnTo>
                  <a:lnTo>
                    <a:pt x="227" y="172"/>
                  </a:lnTo>
                  <a:lnTo>
                    <a:pt x="225" y="173"/>
                  </a:lnTo>
                  <a:lnTo>
                    <a:pt x="224" y="173"/>
                  </a:lnTo>
                  <a:lnTo>
                    <a:pt x="223" y="173"/>
                  </a:lnTo>
                  <a:lnTo>
                    <a:pt x="222" y="173"/>
                  </a:lnTo>
                  <a:lnTo>
                    <a:pt x="220" y="173"/>
                  </a:lnTo>
                  <a:lnTo>
                    <a:pt x="218" y="175"/>
                  </a:lnTo>
                  <a:lnTo>
                    <a:pt x="217" y="175"/>
                  </a:lnTo>
                  <a:lnTo>
                    <a:pt x="215" y="176"/>
                  </a:lnTo>
                  <a:lnTo>
                    <a:pt x="215" y="177"/>
                  </a:lnTo>
                  <a:lnTo>
                    <a:pt x="214" y="178"/>
                  </a:lnTo>
                  <a:lnTo>
                    <a:pt x="212" y="179"/>
                  </a:lnTo>
                  <a:lnTo>
                    <a:pt x="210" y="179"/>
                  </a:lnTo>
                  <a:lnTo>
                    <a:pt x="208" y="182"/>
                  </a:lnTo>
                  <a:lnTo>
                    <a:pt x="207" y="182"/>
                  </a:lnTo>
                  <a:lnTo>
                    <a:pt x="206" y="183"/>
                  </a:lnTo>
                  <a:lnTo>
                    <a:pt x="205" y="183"/>
                  </a:lnTo>
                  <a:lnTo>
                    <a:pt x="202" y="184"/>
                  </a:lnTo>
                  <a:lnTo>
                    <a:pt x="201" y="185"/>
                  </a:lnTo>
                  <a:lnTo>
                    <a:pt x="200" y="189"/>
                  </a:lnTo>
                  <a:lnTo>
                    <a:pt x="198" y="192"/>
                  </a:lnTo>
                  <a:lnTo>
                    <a:pt x="198" y="193"/>
                  </a:lnTo>
                  <a:lnTo>
                    <a:pt x="192" y="193"/>
                  </a:lnTo>
                  <a:lnTo>
                    <a:pt x="191" y="194"/>
                  </a:lnTo>
                  <a:lnTo>
                    <a:pt x="189" y="194"/>
                  </a:lnTo>
                  <a:lnTo>
                    <a:pt x="186" y="194"/>
                  </a:lnTo>
                  <a:lnTo>
                    <a:pt x="183" y="195"/>
                  </a:lnTo>
                  <a:lnTo>
                    <a:pt x="182" y="197"/>
                  </a:lnTo>
                  <a:lnTo>
                    <a:pt x="181" y="198"/>
                  </a:lnTo>
                  <a:lnTo>
                    <a:pt x="180" y="199"/>
                  </a:lnTo>
                  <a:lnTo>
                    <a:pt x="179" y="199"/>
                  </a:lnTo>
                  <a:lnTo>
                    <a:pt x="177" y="200"/>
                  </a:lnTo>
                  <a:lnTo>
                    <a:pt x="167" y="208"/>
                  </a:lnTo>
                  <a:lnTo>
                    <a:pt x="166" y="209"/>
                  </a:lnTo>
                  <a:lnTo>
                    <a:pt x="164" y="209"/>
                  </a:lnTo>
                  <a:lnTo>
                    <a:pt x="162" y="209"/>
                  </a:lnTo>
                  <a:lnTo>
                    <a:pt x="160" y="209"/>
                  </a:lnTo>
                  <a:lnTo>
                    <a:pt x="158" y="208"/>
                  </a:lnTo>
                  <a:lnTo>
                    <a:pt x="157" y="207"/>
                  </a:lnTo>
                  <a:lnTo>
                    <a:pt x="157" y="206"/>
                  </a:lnTo>
                  <a:lnTo>
                    <a:pt x="157" y="204"/>
                  </a:lnTo>
                  <a:lnTo>
                    <a:pt x="156" y="204"/>
                  </a:lnTo>
                  <a:lnTo>
                    <a:pt x="156" y="202"/>
                  </a:lnTo>
                  <a:lnTo>
                    <a:pt x="156" y="201"/>
                  </a:lnTo>
                  <a:lnTo>
                    <a:pt x="154" y="198"/>
                  </a:lnTo>
                  <a:lnTo>
                    <a:pt x="154" y="197"/>
                  </a:lnTo>
                  <a:lnTo>
                    <a:pt x="154" y="195"/>
                  </a:lnTo>
                  <a:lnTo>
                    <a:pt x="154" y="194"/>
                  </a:lnTo>
                  <a:lnTo>
                    <a:pt x="153" y="193"/>
                  </a:lnTo>
                  <a:lnTo>
                    <a:pt x="153" y="192"/>
                  </a:lnTo>
                  <a:lnTo>
                    <a:pt x="153" y="191"/>
                  </a:lnTo>
                  <a:lnTo>
                    <a:pt x="153" y="189"/>
                  </a:lnTo>
                  <a:lnTo>
                    <a:pt x="153" y="186"/>
                  </a:lnTo>
                  <a:lnTo>
                    <a:pt x="153" y="185"/>
                  </a:lnTo>
                  <a:lnTo>
                    <a:pt x="153" y="184"/>
                  </a:lnTo>
                  <a:lnTo>
                    <a:pt x="154" y="182"/>
                  </a:lnTo>
                  <a:lnTo>
                    <a:pt x="154" y="181"/>
                  </a:lnTo>
                  <a:lnTo>
                    <a:pt x="155" y="179"/>
                  </a:lnTo>
                  <a:lnTo>
                    <a:pt x="155" y="178"/>
                  </a:lnTo>
                  <a:lnTo>
                    <a:pt x="155" y="177"/>
                  </a:lnTo>
                  <a:lnTo>
                    <a:pt x="154" y="175"/>
                  </a:lnTo>
                  <a:lnTo>
                    <a:pt x="155" y="174"/>
                  </a:lnTo>
                  <a:lnTo>
                    <a:pt x="155" y="172"/>
                  </a:lnTo>
                  <a:lnTo>
                    <a:pt x="155" y="168"/>
                  </a:lnTo>
                  <a:lnTo>
                    <a:pt x="155" y="166"/>
                  </a:lnTo>
                  <a:lnTo>
                    <a:pt x="155" y="165"/>
                  </a:lnTo>
                  <a:lnTo>
                    <a:pt x="156" y="165"/>
                  </a:lnTo>
                  <a:lnTo>
                    <a:pt x="156" y="164"/>
                  </a:lnTo>
                  <a:lnTo>
                    <a:pt x="156" y="162"/>
                  </a:lnTo>
                  <a:lnTo>
                    <a:pt x="156" y="161"/>
                  </a:lnTo>
                  <a:lnTo>
                    <a:pt x="156" y="160"/>
                  </a:lnTo>
                  <a:lnTo>
                    <a:pt x="156" y="159"/>
                  </a:lnTo>
                  <a:lnTo>
                    <a:pt x="156" y="158"/>
                  </a:lnTo>
                  <a:lnTo>
                    <a:pt x="157" y="157"/>
                  </a:lnTo>
                  <a:lnTo>
                    <a:pt x="158" y="156"/>
                  </a:lnTo>
                  <a:lnTo>
                    <a:pt x="158" y="154"/>
                  </a:lnTo>
                  <a:lnTo>
                    <a:pt x="158" y="153"/>
                  </a:lnTo>
                  <a:lnTo>
                    <a:pt x="158" y="152"/>
                  </a:lnTo>
                  <a:lnTo>
                    <a:pt x="157" y="151"/>
                  </a:lnTo>
                  <a:lnTo>
                    <a:pt x="156" y="150"/>
                  </a:lnTo>
                  <a:lnTo>
                    <a:pt x="155" y="150"/>
                  </a:lnTo>
                  <a:lnTo>
                    <a:pt x="150" y="151"/>
                  </a:lnTo>
                  <a:lnTo>
                    <a:pt x="149" y="152"/>
                  </a:lnTo>
                  <a:lnTo>
                    <a:pt x="148" y="152"/>
                  </a:lnTo>
                  <a:lnTo>
                    <a:pt x="147" y="151"/>
                  </a:lnTo>
                  <a:lnTo>
                    <a:pt x="146" y="151"/>
                  </a:lnTo>
                  <a:lnTo>
                    <a:pt x="146" y="150"/>
                  </a:lnTo>
                  <a:lnTo>
                    <a:pt x="146" y="149"/>
                  </a:lnTo>
                  <a:lnTo>
                    <a:pt x="146" y="148"/>
                  </a:lnTo>
                  <a:lnTo>
                    <a:pt x="147" y="145"/>
                  </a:lnTo>
                  <a:lnTo>
                    <a:pt x="148" y="143"/>
                  </a:lnTo>
                  <a:lnTo>
                    <a:pt x="148" y="142"/>
                  </a:lnTo>
                  <a:lnTo>
                    <a:pt x="149" y="141"/>
                  </a:lnTo>
                  <a:lnTo>
                    <a:pt x="149" y="139"/>
                  </a:lnTo>
                  <a:lnTo>
                    <a:pt x="149" y="137"/>
                  </a:lnTo>
                  <a:lnTo>
                    <a:pt x="149" y="135"/>
                  </a:lnTo>
                  <a:lnTo>
                    <a:pt x="148" y="134"/>
                  </a:lnTo>
                  <a:lnTo>
                    <a:pt x="147" y="133"/>
                  </a:lnTo>
                  <a:lnTo>
                    <a:pt x="145" y="132"/>
                  </a:lnTo>
                  <a:lnTo>
                    <a:pt x="142" y="129"/>
                  </a:lnTo>
                  <a:lnTo>
                    <a:pt x="140" y="128"/>
                  </a:lnTo>
                  <a:lnTo>
                    <a:pt x="139" y="127"/>
                  </a:lnTo>
                  <a:lnTo>
                    <a:pt x="138" y="127"/>
                  </a:lnTo>
                  <a:lnTo>
                    <a:pt x="137" y="127"/>
                  </a:lnTo>
                  <a:lnTo>
                    <a:pt x="137" y="126"/>
                  </a:lnTo>
                  <a:lnTo>
                    <a:pt x="137" y="125"/>
                  </a:lnTo>
                  <a:lnTo>
                    <a:pt x="136" y="125"/>
                  </a:lnTo>
                  <a:lnTo>
                    <a:pt x="134" y="125"/>
                  </a:lnTo>
                  <a:lnTo>
                    <a:pt x="134" y="126"/>
                  </a:lnTo>
                  <a:lnTo>
                    <a:pt x="133" y="126"/>
                  </a:lnTo>
                  <a:lnTo>
                    <a:pt x="131" y="126"/>
                  </a:lnTo>
                  <a:lnTo>
                    <a:pt x="130" y="126"/>
                  </a:lnTo>
                  <a:lnTo>
                    <a:pt x="129" y="126"/>
                  </a:lnTo>
                  <a:lnTo>
                    <a:pt x="128" y="126"/>
                  </a:lnTo>
                  <a:lnTo>
                    <a:pt x="126" y="126"/>
                  </a:lnTo>
                  <a:lnTo>
                    <a:pt x="126" y="127"/>
                  </a:lnTo>
                  <a:lnTo>
                    <a:pt x="124" y="127"/>
                  </a:lnTo>
                  <a:lnTo>
                    <a:pt x="123" y="128"/>
                  </a:lnTo>
                  <a:lnTo>
                    <a:pt x="124" y="128"/>
                  </a:lnTo>
                  <a:lnTo>
                    <a:pt x="124" y="129"/>
                  </a:lnTo>
                  <a:lnTo>
                    <a:pt x="123" y="131"/>
                  </a:lnTo>
                  <a:lnTo>
                    <a:pt x="122" y="131"/>
                  </a:lnTo>
                  <a:lnTo>
                    <a:pt x="121" y="131"/>
                  </a:lnTo>
                  <a:lnTo>
                    <a:pt x="121" y="132"/>
                  </a:lnTo>
                  <a:lnTo>
                    <a:pt x="121" y="133"/>
                  </a:lnTo>
                  <a:lnTo>
                    <a:pt x="121" y="134"/>
                  </a:lnTo>
                  <a:lnTo>
                    <a:pt x="120" y="134"/>
                  </a:lnTo>
                  <a:lnTo>
                    <a:pt x="120" y="135"/>
                  </a:lnTo>
                  <a:lnTo>
                    <a:pt x="119" y="136"/>
                  </a:lnTo>
                  <a:lnTo>
                    <a:pt x="117" y="137"/>
                  </a:lnTo>
                  <a:lnTo>
                    <a:pt x="116" y="141"/>
                  </a:lnTo>
                  <a:lnTo>
                    <a:pt x="116" y="142"/>
                  </a:lnTo>
                  <a:lnTo>
                    <a:pt x="115" y="142"/>
                  </a:lnTo>
                  <a:lnTo>
                    <a:pt x="114" y="143"/>
                  </a:lnTo>
                  <a:lnTo>
                    <a:pt x="113" y="144"/>
                  </a:lnTo>
                  <a:lnTo>
                    <a:pt x="111" y="147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8" y="149"/>
                  </a:lnTo>
                  <a:lnTo>
                    <a:pt x="108" y="150"/>
                  </a:lnTo>
                  <a:lnTo>
                    <a:pt x="107" y="150"/>
                  </a:lnTo>
                  <a:lnTo>
                    <a:pt x="106" y="150"/>
                  </a:lnTo>
                  <a:lnTo>
                    <a:pt x="105" y="150"/>
                  </a:lnTo>
                  <a:lnTo>
                    <a:pt x="105" y="151"/>
                  </a:lnTo>
                  <a:lnTo>
                    <a:pt x="105" y="152"/>
                  </a:lnTo>
                  <a:lnTo>
                    <a:pt x="105" y="153"/>
                  </a:lnTo>
                  <a:lnTo>
                    <a:pt x="106" y="154"/>
                  </a:lnTo>
                  <a:lnTo>
                    <a:pt x="107" y="156"/>
                  </a:lnTo>
                  <a:lnTo>
                    <a:pt x="108" y="156"/>
                  </a:lnTo>
                  <a:lnTo>
                    <a:pt x="108" y="157"/>
                  </a:lnTo>
                  <a:lnTo>
                    <a:pt x="108" y="158"/>
                  </a:lnTo>
                  <a:lnTo>
                    <a:pt x="110" y="158"/>
                  </a:lnTo>
                  <a:lnTo>
                    <a:pt x="108" y="158"/>
                  </a:lnTo>
                  <a:lnTo>
                    <a:pt x="108" y="159"/>
                  </a:lnTo>
                  <a:lnTo>
                    <a:pt x="110" y="160"/>
                  </a:lnTo>
                  <a:lnTo>
                    <a:pt x="110" y="161"/>
                  </a:lnTo>
                  <a:lnTo>
                    <a:pt x="110" y="162"/>
                  </a:lnTo>
                  <a:lnTo>
                    <a:pt x="108" y="164"/>
                  </a:lnTo>
                  <a:lnTo>
                    <a:pt x="108" y="165"/>
                  </a:lnTo>
                  <a:lnTo>
                    <a:pt x="107" y="165"/>
                  </a:lnTo>
                  <a:lnTo>
                    <a:pt x="106" y="167"/>
                  </a:lnTo>
                  <a:lnTo>
                    <a:pt x="105" y="169"/>
                  </a:lnTo>
                  <a:lnTo>
                    <a:pt x="104" y="169"/>
                  </a:lnTo>
                  <a:lnTo>
                    <a:pt x="103" y="169"/>
                  </a:lnTo>
                  <a:lnTo>
                    <a:pt x="102" y="168"/>
                  </a:lnTo>
                  <a:lnTo>
                    <a:pt x="100" y="168"/>
                  </a:lnTo>
                  <a:lnTo>
                    <a:pt x="100" y="169"/>
                  </a:lnTo>
                  <a:lnTo>
                    <a:pt x="99" y="168"/>
                  </a:lnTo>
                  <a:lnTo>
                    <a:pt x="98" y="168"/>
                  </a:lnTo>
                  <a:lnTo>
                    <a:pt x="98" y="167"/>
                  </a:lnTo>
                  <a:lnTo>
                    <a:pt x="97" y="167"/>
                  </a:lnTo>
                  <a:lnTo>
                    <a:pt x="96" y="166"/>
                  </a:lnTo>
                  <a:lnTo>
                    <a:pt x="96" y="165"/>
                  </a:lnTo>
                  <a:lnTo>
                    <a:pt x="95" y="165"/>
                  </a:lnTo>
                  <a:lnTo>
                    <a:pt x="94" y="166"/>
                  </a:lnTo>
                  <a:lnTo>
                    <a:pt x="93" y="166"/>
                  </a:lnTo>
                  <a:lnTo>
                    <a:pt x="91" y="167"/>
                  </a:lnTo>
                  <a:lnTo>
                    <a:pt x="90" y="167"/>
                  </a:lnTo>
                  <a:lnTo>
                    <a:pt x="90" y="166"/>
                  </a:lnTo>
                  <a:lnTo>
                    <a:pt x="89" y="166"/>
                  </a:lnTo>
                  <a:lnTo>
                    <a:pt x="87" y="167"/>
                  </a:lnTo>
                  <a:lnTo>
                    <a:pt x="81" y="167"/>
                  </a:lnTo>
                  <a:lnTo>
                    <a:pt x="80" y="167"/>
                  </a:lnTo>
                  <a:lnTo>
                    <a:pt x="80" y="169"/>
                  </a:lnTo>
                  <a:lnTo>
                    <a:pt x="79" y="169"/>
                  </a:lnTo>
                  <a:lnTo>
                    <a:pt x="78" y="172"/>
                  </a:lnTo>
                  <a:lnTo>
                    <a:pt x="77" y="172"/>
                  </a:lnTo>
                  <a:lnTo>
                    <a:pt x="77" y="173"/>
                  </a:lnTo>
                  <a:lnTo>
                    <a:pt x="76" y="173"/>
                  </a:lnTo>
                  <a:lnTo>
                    <a:pt x="76" y="174"/>
                  </a:lnTo>
                  <a:lnTo>
                    <a:pt x="76" y="175"/>
                  </a:lnTo>
                  <a:lnTo>
                    <a:pt x="76" y="176"/>
                  </a:lnTo>
                  <a:lnTo>
                    <a:pt x="77" y="177"/>
                  </a:lnTo>
                  <a:lnTo>
                    <a:pt x="76" y="177"/>
                  </a:lnTo>
                  <a:lnTo>
                    <a:pt x="76" y="178"/>
                  </a:lnTo>
                  <a:lnTo>
                    <a:pt x="77" y="178"/>
                  </a:lnTo>
                  <a:lnTo>
                    <a:pt x="77" y="179"/>
                  </a:lnTo>
                  <a:lnTo>
                    <a:pt x="77" y="182"/>
                  </a:lnTo>
                  <a:lnTo>
                    <a:pt x="77" y="183"/>
                  </a:lnTo>
                  <a:lnTo>
                    <a:pt x="78" y="183"/>
                  </a:lnTo>
                  <a:lnTo>
                    <a:pt x="78" y="184"/>
                  </a:lnTo>
                  <a:lnTo>
                    <a:pt x="77" y="186"/>
                  </a:lnTo>
                  <a:lnTo>
                    <a:pt x="74" y="187"/>
                  </a:lnTo>
                  <a:lnTo>
                    <a:pt x="74" y="189"/>
                  </a:lnTo>
                  <a:lnTo>
                    <a:pt x="73" y="189"/>
                  </a:lnTo>
                  <a:lnTo>
                    <a:pt x="72" y="189"/>
                  </a:lnTo>
                  <a:lnTo>
                    <a:pt x="71" y="190"/>
                  </a:lnTo>
                  <a:lnTo>
                    <a:pt x="68" y="187"/>
                  </a:lnTo>
                  <a:lnTo>
                    <a:pt x="67" y="186"/>
                  </a:lnTo>
                  <a:lnTo>
                    <a:pt x="65" y="186"/>
                  </a:lnTo>
                  <a:lnTo>
                    <a:pt x="65" y="184"/>
                  </a:lnTo>
                  <a:lnTo>
                    <a:pt x="64" y="184"/>
                  </a:lnTo>
                  <a:lnTo>
                    <a:pt x="63" y="183"/>
                  </a:lnTo>
                  <a:lnTo>
                    <a:pt x="62" y="181"/>
                  </a:lnTo>
                  <a:lnTo>
                    <a:pt x="62" y="179"/>
                  </a:lnTo>
                  <a:lnTo>
                    <a:pt x="61" y="179"/>
                  </a:lnTo>
                  <a:lnTo>
                    <a:pt x="61" y="178"/>
                  </a:lnTo>
                  <a:lnTo>
                    <a:pt x="57" y="178"/>
                  </a:lnTo>
                  <a:lnTo>
                    <a:pt x="57" y="179"/>
                  </a:lnTo>
                  <a:lnTo>
                    <a:pt x="59" y="179"/>
                  </a:lnTo>
                  <a:lnTo>
                    <a:pt x="59" y="181"/>
                  </a:lnTo>
                  <a:lnTo>
                    <a:pt x="59" y="182"/>
                  </a:lnTo>
                  <a:lnTo>
                    <a:pt x="57" y="181"/>
                  </a:lnTo>
                  <a:lnTo>
                    <a:pt x="56" y="179"/>
                  </a:lnTo>
                  <a:lnTo>
                    <a:pt x="55" y="178"/>
                  </a:lnTo>
                  <a:lnTo>
                    <a:pt x="55" y="179"/>
                  </a:lnTo>
                  <a:lnTo>
                    <a:pt x="54" y="179"/>
                  </a:lnTo>
                  <a:lnTo>
                    <a:pt x="55" y="181"/>
                  </a:lnTo>
                  <a:lnTo>
                    <a:pt x="55" y="182"/>
                  </a:lnTo>
                  <a:lnTo>
                    <a:pt x="55" y="183"/>
                  </a:lnTo>
                  <a:lnTo>
                    <a:pt x="54" y="183"/>
                  </a:lnTo>
                  <a:lnTo>
                    <a:pt x="53" y="182"/>
                  </a:lnTo>
                  <a:lnTo>
                    <a:pt x="52" y="182"/>
                  </a:lnTo>
                  <a:lnTo>
                    <a:pt x="50" y="181"/>
                  </a:lnTo>
                  <a:lnTo>
                    <a:pt x="48" y="182"/>
                  </a:lnTo>
                  <a:lnTo>
                    <a:pt x="50" y="182"/>
                  </a:lnTo>
                  <a:lnTo>
                    <a:pt x="50" y="183"/>
                  </a:lnTo>
                  <a:lnTo>
                    <a:pt x="48" y="183"/>
                  </a:lnTo>
                  <a:lnTo>
                    <a:pt x="48" y="184"/>
                  </a:lnTo>
                  <a:lnTo>
                    <a:pt x="47" y="184"/>
                  </a:lnTo>
                  <a:lnTo>
                    <a:pt x="47" y="185"/>
                  </a:lnTo>
                  <a:lnTo>
                    <a:pt x="46" y="185"/>
                  </a:lnTo>
                  <a:lnTo>
                    <a:pt x="45" y="185"/>
                  </a:lnTo>
                  <a:lnTo>
                    <a:pt x="44" y="186"/>
                  </a:lnTo>
                  <a:lnTo>
                    <a:pt x="42" y="187"/>
                  </a:lnTo>
                  <a:lnTo>
                    <a:pt x="39" y="187"/>
                  </a:lnTo>
                  <a:lnTo>
                    <a:pt x="41" y="189"/>
                  </a:lnTo>
                  <a:lnTo>
                    <a:pt x="39" y="189"/>
                  </a:lnTo>
                  <a:lnTo>
                    <a:pt x="39" y="190"/>
                  </a:lnTo>
                  <a:lnTo>
                    <a:pt x="38" y="190"/>
                  </a:lnTo>
                  <a:lnTo>
                    <a:pt x="37" y="190"/>
                  </a:lnTo>
                  <a:lnTo>
                    <a:pt x="37" y="189"/>
                  </a:lnTo>
                  <a:lnTo>
                    <a:pt x="36" y="189"/>
                  </a:lnTo>
                  <a:lnTo>
                    <a:pt x="35" y="190"/>
                  </a:lnTo>
                  <a:lnTo>
                    <a:pt x="35" y="191"/>
                  </a:lnTo>
                  <a:lnTo>
                    <a:pt x="35" y="193"/>
                  </a:lnTo>
                  <a:lnTo>
                    <a:pt x="35" y="194"/>
                  </a:lnTo>
                  <a:lnTo>
                    <a:pt x="34" y="194"/>
                  </a:lnTo>
                  <a:lnTo>
                    <a:pt x="33" y="193"/>
                  </a:lnTo>
                  <a:lnTo>
                    <a:pt x="31" y="193"/>
                  </a:lnTo>
                  <a:lnTo>
                    <a:pt x="30" y="194"/>
                  </a:lnTo>
                  <a:lnTo>
                    <a:pt x="29" y="195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5" y="198"/>
                  </a:lnTo>
                  <a:lnTo>
                    <a:pt x="25" y="197"/>
                  </a:lnTo>
                  <a:lnTo>
                    <a:pt x="24" y="194"/>
                  </a:lnTo>
                  <a:lnTo>
                    <a:pt x="22" y="194"/>
                  </a:lnTo>
                  <a:lnTo>
                    <a:pt x="21" y="194"/>
                  </a:lnTo>
                  <a:lnTo>
                    <a:pt x="21" y="193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18" y="191"/>
                  </a:lnTo>
                  <a:lnTo>
                    <a:pt x="17" y="191"/>
                  </a:lnTo>
                  <a:lnTo>
                    <a:pt x="17" y="190"/>
                  </a:lnTo>
                  <a:lnTo>
                    <a:pt x="16" y="189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8" y="182"/>
                  </a:lnTo>
                  <a:lnTo>
                    <a:pt x="18" y="179"/>
                  </a:lnTo>
                  <a:lnTo>
                    <a:pt x="18" y="178"/>
                  </a:lnTo>
                  <a:lnTo>
                    <a:pt x="17" y="174"/>
                  </a:lnTo>
                  <a:lnTo>
                    <a:pt x="17" y="173"/>
                  </a:lnTo>
                  <a:lnTo>
                    <a:pt x="18" y="169"/>
                  </a:lnTo>
                  <a:lnTo>
                    <a:pt x="20" y="167"/>
                  </a:lnTo>
                  <a:lnTo>
                    <a:pt x="21" y="165"/>
                  </a:lnTo>
                  <a:lnTo>
                    <a:pt x="24" y="162"/>
                  </a:lnTo>
                  <a:lnTo>
                    <a:pt x="26" y="158"/>
                  </a:lnTo>
                  <a:lnTo>
                    <a:pt x="27" y="157"/>
                  </a:lnTo>
                  <a:lnTo>
                    <a:pt x="29" y="151"/>
                  </a:lnTo>
                  <a:lnTo>
                    <a:pt x="30" y="150"/>
                  </a:lnTo>
                  <a:lnTo>
                    <a:pt x="33" y="150"/>
                  </a:lnTo>
                  <a:lnTo>
                    <a:pt x="34" y="150"/>
                  </a:lnTo>
                  <a:lnTo>
                    <a:pt x="34" y="149"/>
                  </a:lnTo>
                  <a:lnTo>
                    <a:pt x="34" y="148"/>
                  </a:lnTo>
                  <a:lnTo>
                    <a:pt x="35" y="148"/>
                  </a:lnTo>
                  <a:lnTo>
                    <a:pt x="35" y="147"/>
                  </a:lnTo>
                  <a:lnTo>
                    <a:pt x="36" y="144"/>
                  </a:lnTo>
                  <a:lnTo>
                    <a:pt x="37" y="142"/>
                  </a:lnTo>
                  <a:lnTo>
                    <a:pt x="38" y="139"/>
                  </a:lnTo>
                  <a:lnTo>
                    <a:pt x="37" y="137"/>
                  </a:lnTo>
                  <a:lnTo>
                    <a:pt x="37" y="135"/>
                  </a:lnTo>
                  <a:lnTo>
                    <a:pt x="34" y="133"/>
                  </a:lnTo>
                  <a:lnTo>
                    <a:pt x="31" y="132"/>
                  </a:lnTo>
                  <a:lnTo>
                    <a:pt x="31" y="131"/>
                  </a:lnTo>
                  <a:lnTo>
                    <a:pt x="30" y="128"/>
                  </a:lnTo>
                  <a:lnTo>
                    <a:pt x="28" y="127"/>
                  </a:lnTo>
                  <a:lnTo>
                    <a:pt x="28" y="126"/>
                  </a:lnTo>
                  <a:lnTo>
                    <a:pt x="28" y="124"/>
                  </a:lnTo>
                  <a:lnTo>
                    <a:pt x="27" y="123"/>
                  </a:lnTo>
                  <a:lnTo>
                    <a:pt x="27" y="122"/>
                  </a:lnTo>
                  <a:lnTo>
                    <a:pt x="27" y="120"/>
                  </a:lnTo>
                  <a:lnTo>
                    <a:pt x="27" y="118"/>
                  </a:lnTo>
                  <a:lnTo>
                    <a:pt x="27" y="117"/>
                  </a:lnTo>
                  <a:lnTo>
                    <a:pt x="26" y="115"/>
                  </a:lnTo>
                  <a:lnTo>
                    <a:pt x="26" y="114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8" y="109"/>
                  </a:lnTo>
                  <a:lnTo>
                    <a:pt x="29" y="109"/>
                  </a:lnTo>
                  <a:lnTo>
                    <a:pt x="30" y="108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30" y="105"/>
                  </a:lnTo>
                  <a:lnTo>
                    <a:pt x="29" y="103"/>
                  </a:lnTo>
                  <a:lnTo>
                    <a:pt x="28" y="100"/>
                  </a:lnTo>
                  <a:lnTo>
                    <a:pt x="27" y="100"/>
                  </a:lnTo>
                  <a:lnTo>
                    <a:pt x="26" y="100"/>
                  </a:lnTo>
                  <a:lnTo>
                    <a:pt x="25" y="100"/>
                  </a:lnTo>
                  <a:lnTo>
                    <a:pt x="24" y="100"/>
                  </a:lnTo>
                  <a:lnTo>
                    <a:pt x="24" y="99"/>
                  </a:lnTo>
                  <a:lnTo>
                    <a:pt x="22" y="99"/>
                  </a:lnTo>
                  <a:lnTo>
                    <a:pt x="22" y="100"/>
                  </a:lnTo>
                  <a:lnTo>
                    <a:pt x="21" y="100"/>
                  </a:lnTo>
                  <a:lnTo>
                    <a:pt x="19" y="101"/>
                  </a:lnTo>
                  <a:lnTo>
                    <a:pt x="18" y="101"/>
                  </a:lnTo>
                  <a:lnTo>
                    <a:pt x="13" y="100"/>
                  </a:lnTo>
                  <a:lnTo>
                    <a:pt x="12" y="99"/>
                  </a:lnTo>
                  <a:lnTo>
                    <a:pt x="12" y="98"/>
                  </a:lnTo>
                  <a:lnTo>
                    <a:pt x="12" y="94"/>
                  </a:lnTo>
                  <a:lnTo>
                    <a:pt x="12" y="93"/>
                  </a:lnTo>
                  <a:lnTo>
                    <a:pt x="11" y="93"/>
                  </a:lnTo>
                  <a:lnTo>
                    <a:pt x="10" y="92"/>
                  </a:lnTo>
                  <a:lnTo>
                    <a:pt x="9" y="92"/>
                  </a:lnTo>
                  <a:lnTo>
                    <a:pt x="5" y="91"/>
                  </a:lnTo>
                  <a:lnTo>
                    <a:pt x="1" y="90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2" y="85"/>
                  </a:lnTo>
                  <a:lnTo>
                    <a:pt x="2" y="84"/>
                  </a:lnTo>
                  <a:lnTo>
                    <a:pt x="2" y="82"/>
                  </a:lnTo>
                  <a:lnTo>
                    <a:pt x="2" y="81"/>
                  </a:lnTo>
                  <a:lnTo>
                    <a:pt x="3" y="78"/>
                  </a:lnTo>
                  <a:lnTo>
                    <a:pt x="3" y="76"/>
                  </a:lnTo>
                  <a:lnTo>
                    <a:pt x="4" y="76"/>
                  </a:lnTo>
                  <a:lnTo>
                    <a:pt x="5" y="76"/>
                  </a:lnTo>
                  <a:lnTo>
                    <a:pt x="5" y="74"/>
                  </a:lnTo>
                  <a:lnTo>
                    <a:pt x="7" y="73"/>
                  </a:lnTo>
                  <a:lnTo>
                    <a:pt x="9" y="73"/>
                  </a:lnTo>
                  <a:lnTo>
                    <a:pt x="12" y="69"/>
                  </a:lnTo>
                  <a:lnTo>
                    <a:pt x="15" y="69"/>
                  </a:lnTo>
                  <a:lnTo>
                    <a:pt x="16" y="69"/>
                  </a:lnTo>
                  <a:lnTo>
                    <a:pt x="28" y="73"/>
                  </a:lnTo>
                  <a:lnTo>
                    <a:pt x="34" y="73"/>
                  </a:lnTo>
                  <a:lnTo>
                    <a:pt x="37" y="74"/>
                  </a:lnTo>
                  <a:lnTo>
                    <a:pt x="38" y="74"/>
                  </a:lnTo>
                  <a:lnTo>
                    <a:pt x="41" y="74"/>
                  </a:lnTo>
                  <a:lnTo>
                    <a:pt x="43" y="74"/>
                  </a:lnTo>
                  <a:lnTo>
                    <a:pt x="44" y="73"/>
                  </a:lnTo>
                  <a:lnTo>
                    <a:pt x="43" y="72"/>
                  </a:lnTo>
                  <a:lnTo>
                    <a:pt x="44" y="72"/>
                  </a:lnTo>
                  <a:lnTo>
                    <a:pt x="45" y="70"/>
                  </a:lnTo>
                  <a:lnTo>
                    <a:pt x="46" y="69"/>
                  </a:lnTo>
                  <a:lnTo>
                    <a:pt x="47" y="68"/>
                  </a:lnTo>
                  <a:lnTo>
                    <a:pt x="47" y="67"/>
                  </a:lnTo>
                  <a:lnTo>
                    <a:pt x="47" y="59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48" y="59"/>
                  </a:lnTo>
                  <a:lnTo>
                    <a:pt x="50" y="58"/>
                  </a:lnTo>
                  <a:lnTo>
                    <a:pt x="51" y="58"/>
                  </a:lnTo>
                  <a:lnTo>
                    <a:pt x="52" y="59"/>
                  </a:lnTo>
                  <a:lnTo>
                    <a:pt x="52" y="60"/>
                  </a:lnTo>
                  <a:lnTo>
                    <a:pt x="52" y="59"/>
                  </a:lnTo>
                  <a:lnTo>
                    <a:pt x="53" y="58"/>
                  </a:lnTo>
                  <a:lnTo>
                    <a:pt x="54" y="57"/>
                  </a:lnTo>
                  <a:lnTo>
                    <a:pt x="54" y="56"/>
                  </a:lnTo>
                  <a:lnTo>
                    <a:pt x="53" y="55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4" y="55"/>
                  </a:lnTo>
                  <a:lnTo>
                    <a:pt x="55" y="57"/>
                  </a:lnTo>
                  <a:lnTo>
                    <a:pt x="55" y="58"/>
                  </a:lnTo>
                  <a:lnTo>
                    <a:pt x="57" y="57"/>
                  </a:lnTo>
                  <a:lnTo>
                    <a:pt x="57" y="56"/>
                  </a:lnTo>
                  <a:lnTo>
                    <a:pt x="54" y="51"/>
                  </a:lnTo>
                  <a:lnTo>
                    <a:pt x="54" y="50"/>
                  </a:lnTo>
                  <a:lnTo>
                    <a:pt x="54" y="49"/>
                  </a:lnTo>
                  <a:lnTo>
                    <a:pt x="53" y="49"/>
                  </a:lnTo>
                  <a:lnTo>
                    <a:pt x="53" y="48"/>
                  </a:lnTo>
                  <a:lnTo>
                    <a:pt x="53" y="47"/>
                  </a:lnTo>
                  <a:lnTo>
                    <a:pt x="54" y="48"/>
                  </a:lnTo>
                  <a:lnTo>
                    <a:pt x="55" y="49"/>
                  </a:lnTo>
                  <a:lnTo>
                    <a:pt x="56" y="48"/>
                  </a:lnTo>
                  <a:lnTo>
                    <a:pt x="57" y="48"/>
                  </a:lnTo>
                  <a:lnTo>
                    <a:pt x="60" y="48"/>
                  </a:lnTo>
                  <a:lnTo>
                    <a:pt x="61" y="48"/>
                  </a:lnTo>
                  <a:lnTo>
                    <a:pt x="61" y="47"/>
                  </a:lnTo>
                  <a:lnTo>
                    <a:pt x="61" y="45"/>
                  </a:lnTo>
                  <a:lnTo>
                    <a:pt x="59" y="44"/>
                  </a:lnTo>
                  <a:lnTo>
                    <a:pt x="51" y="45"/>
                  </a:lnTo>
                  <a:lnTo>
                    <a:pt x="50" y="45"/>
                  </a:lnTo>
                  <a:lnTo>
                    <a:pt x="48" y="45"/>
                  </a:lnTo>
                  <a:lnTo>
                    <a:pt x="47" y="44"/>
                  </a:lnTo>
                  <a:lnTo>
                    <a:pt x="46" y="43"/>
                  </a:lnTo>
                  <a:lnTo>
                    <a:pt x="47" y="42"/>
                  </a:lnTo>
                  <a:lnTo>
                    <a:pt x="48" y="42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3" y="42"/>
                  </a:lnTo>
                  <a:lnTo>
                    <a:pt x="54" y="42"/>
                  </a:lnTo>
                  <a:lnTo>
                    <a:pt x="55" y="41"/>
                  </a:lnTo>
                  <a:lnTo>
                    <a:pt x="56" y="41"/>
                  </a:lnTo>
                  <a:lnTo>
                    <a:pt x="62" y="40"/>
                  </a:lnTo>
                  <a:lnTo>
                    <a:pt x="63" y="40"/>
                  </a:lnTo>
                  <a:lnTo>
                    <a:pt x="64" y="41"/>
                  </a:lnTo>
                  <a:lnTo>
                    <a:pt x="65" y="41"/>
                  </a:lnTo>
                  <a:lnTo>
                    <a:pt x="69" y="42"/>
                  </a:lnTo>
                  <a:lnTo>
                    <a:pt x="71" y="42"/>
                  </a:lnTo>
                  <a:lnTo>
                    <a:pt x="72" y="42"/>
                  </a:lnTo>
                  <a:lnTo>
                    <a:pt x="72" y="41"/>
                  </a:lnTo>
                  <a:lnTo>
                    <a:pt x="70" y="37"/>
                  </a:lnTo>
                  <a:lnTo>
                    <a:pt x="70" y="36"/>
                  </a:lnTo>
                  <a:lnTo>
                    <a:pt x="72" y="36"/>
                  </a:lnTo>
                  <a:lnTo>
                    <a:pt x="73" y="36"/>
                  </a:lnTo>
                  <a:lnTo>
                    <a:pt x="73" y="34"/>
                  </a:lnTo>
                  <a:lnTo>
                    <a:pt x="73" y="33"/>
                  </a:lnTo>
                  <a:lnTo>
                    <a:pt x="72" y="32"/>
                  </a:lnTo>
                  <a:lnTo>
                    <a:pt x="72" y="31"/>
                  </a:lnTo>
                  <a:lnTo>
                    <a:pt x="71" y="30"/>
                  </a:lnTo>
                  <a:lnTo>
                    <a:pt x="70" y="27"/>
                  </a:lnTo>
                  <a:lnTo>
                    <a:pt x="69" y="24"/>
                  </a:lnTo>
                  <a:lnTo>
                    <a:pt x="69" y="23"/>
                  </a:lnTo>
                  <a:lnTo>
                    <a:pt x="70" y="23"/>
                  </a:lnTo>
                  <a:lnTo>
                    <a:pt x="72" y="23"/>
                  </a:lnTo>
                  <a:lnTo>
                    <a:pt x="73" y="22"/>
                  </a:lnTo>
                  <a:lnTo>
                    <a:pt x="73" y="18"/>
                  </a:lnTo>
                  <a:lnTo>
                    <a:pt x="73" y="17"/>
                  </a:lnTo>
                  <a:lnTo>
                    <a:pt x="73" y="15"/>
                  </a:lnTo>
                  <a:lnTo>
                    <a:pt x="73" y="14"/>
                  </a:lnTo>
                  <a:lnTo>
                    <a:pt x="74" y="13"/>
                  </a:lnTo>
                  <a:lnTo>
                    <a:pt x="76" y="13"/>
                  </a:lnTo>
                  <a:lnTo>
                    <a:pt x="77" y="11"/>
                  </a:lnTo>
                  <a:lnTo>
                    <a:pt x="78" y="11"/>
                  </a:lnTo>
                  <a:lnTo>
                    <a:pt x="78" y="13"/>
                  </a:lnTo>
                  <a:lnTo>
                    <a:pt x="79" y="13"/>
                  </a:lnTo>
                  <a:lnTo>
                    <a:pt x="80" y="13"/>
                  </a:lnTo>
                  <a:lnTo>
                    <a:pt x="81" y="14"/>
                  </a:lnTo>
                  <a:lnTo>
                    <a:pt x="82" y="16"/>
                  </a:lnTo>
                  <a:lnTo>
                    <a:pt x="84" y="17"/>
                  </a:lnTo>
                  <a:lnTo>
                    <a:pt x="85" y="17"/>
                  </a:lnTo>
                  <a:lnTo>
                    <a:pt x="85" y="18"/>
                  </a:lnTo>
                  <a:lnTo>
                    <a:pt x="86" y="19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9" y="19"/>
                  </a:lnTo>
                  <a:lnTo>
                    <a:pt x="90" y="17"/>
                  </a:lnTo>
                  <a:lnTo>
                    <a:pt x="91" y="16"/>
                  </a:lnTo>
                  <a:lnTo>
                    <a:pt x="93" y="16"/>
                  </a:lnTo>
                  <a:lnTo>
                    <a:pt x="99" y="14"/>
                  </a:lnTo>
                  <a:lnTo>
                    <a:pt x="103" y="11"/>
                  </a:lnTo>
                  <a:lnTo>
                    <a:pt x="106" y="9"/>
                  </a:lnTo>
                  <a:lnTo>
                    <a:pt x="110" y="8"/>
                  </a:lnTo>
                  <a:lnTo>
                    <a:pt x="112" y="6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5" y="1"/>
                  </a:lnTo>
                  <a:lnTo>
                    <a:pt x="116" y="1"/>
                  </a:lnTo>
                  <a:lnTo>
                    <a:pt x="116" y="2"/>
                  </a:lnTo>
                  <a:lnTo>
                    <a:pt x="117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33" name="Freeform 1437">
              <a:extLst>
                <a:ext uri="{FF2B5EF4-FFF2-40B4-BE49-F238E27FC236}">
                  <a16:creationId xmlns:a16="http://schemas.microsoft.com/office/drawing/2014/main" id="{C7A3930C-138B-5690-6A2D-4AD772285C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958" y="2048921"/>
              <a:ext cx="536151" cy="263509"/>
            </a:xfrm>
            <a:custGeom>
              <a:avLst/>
              <a:gdLst>
                <a:gd name="T0" fmla="*/ 392 w 411"/>
                <a:gd name="T1" fmla="*/ 69 h 202"/>
                <a:gd name="T2" fmla="*/ 366 w 411"/>
                <a:gd name="T3" fmla="*/ 79 h 202"/>
                <a:gd name="T4" fmla="*/ 339 w 411"/>
                <a:gd name="T5" fmla="*/ 96 h 202"/>
                <a:gd name="T6" fmla="*/ 321 w 411"/>
                <a:gd name="T7" fmla="*/ 111 h 202"/>
                <a:gd name="T8" fmla="*/ 291 w 411"/>
                <a:gd name="T9" fmla="*/ 112 h 202"/>
                <a:gd name="T10" fmla="*/ 276 w 411"/>
                <a:gd name="T11" fmla="*/ 127 h 202"/>
                <a:gd name="T12" fmla="*/ 258 w 411"/>
                <a:gd name="T13" fmla="*/ 145 h 202"/>
                <a:gd name="T14" fmla="*/ 239 w 411"/>
                <a:gd name="T15" fmla="*/ 145 h 202"/>
                <a:gd name="T16" fmla="*/ 223 w 411"/>
                <a:gd name="T17" fmla="*/ 140 h 202"/>
                <a:gd name="T18" fmla="*/ 209 w 411"/>
                <a:gd name="T19" fmla="*/ 145 h 202"/>
                <a:gd name="T20" fmla="*/ 185 w 411"/>
                <a:gd name="T21" fmla="*/ 157 h 202"/>
                <a:gd name="T22" fmla="*/ 171 w 411"/>
                <a:gd name="T23" fmla="*/ 173 h 202"/>
                <a:gd name="T24" fmla="*/ 159 w 411"/>
                <a:gd name="T25" fmla="*/ 189 h 202"/>
                <a:gd name="T26" fmla="*/ 127 w 411"/>
                <a:gd name="T27" fmla="*/ 193 h 202"/>
                <a:gd name="T28" fmla="*/ 111 w 411"/>
                <a:gd name="T29" fmla="*/ 202 h 202"/>
                <a:gd name="T30" fmla="*/ 96 w 411"/>
                <a:gd name="T31" fmla="*/ 198 h 202"/>
                <a:gd name="T32" fmla="*/ 85 w 411"/>
                <a:gd name="T33" fmla="*/ 188 h 202"/>
                <a:gd name="T34" fmla="*/ 72 w 411"/>
                <a:gd name="T35" fmla="*/ 186 h 202"/>
                <a:gd name="T36" fmla="*/ 59 w 411"/>
                <a:gd name="T37" fmla="*/ 193 h 202"/>
                <a:gd name="T38" fmla="*/ 45 w 411"/>
                <a:gd name="T39" fmla="*/ 182 h 202"/>
                <a:gd name="T40" fmla="*/ 30 w 411"/>
                <a:gd name="T41" fmla="*/ 184 h 202"/>
                <a:gd name="T42" fmla="*/ 9 w 411"/>
                <a:gd name="T43" fmla="*/ 186 h 202"/>
                <a:gd name="T44" fmla="*/ 3 w 411"/>
                <a:gd name="T45" fmla="*/ 163 h 202"/>
                <a:gd name="T46" fmla="*/ 28 w 411"/>
                <a:gd name="T47" fmla="*/ 153 h 202"/>
                <a:gd name="T48" fmla="*/ 49 w 411"/>
                <a:gd name="T49" fmla="*/ 163 h 202"/>
                <a:gd name="T50" fmla="*/ 53 w 411"/>
                <a:gd name="T51" fmla="*/ 157 h 202"/>
                <a:gd name="T52" fmla="*/ 75 w 411"/>
                <a:gd name="T53" fmla="*/ 148 h 202"/>
                <a:gd name="T54" fmla="*/ 88 w 411"/>
                <a:gd name="T55" fmla="*/ 151 h 202"/>
                <a:gd name="T56" fmla="*/ 103 w 411"/>
                <a:gd name="T57" fmla="*/ 151 h 202"/>
                <a:gd name="T58" fmla="*/ 113 w 411"/>
                <a:gd name="T59" fmla="*/ 142 h 202"/>
                <a:gd name="T60" fmla="*/ 116 w 411"/>
                <a:gd name="T61" fmla="*/ 136 h 202"/>
                <a:gd name="T62" fmla="*/ 131 w 411"/>
                <a:gd name="T63" fmla="*/ 131 h 202"/>
                <a:gd name="T64" fmla="*/ 136 w 411"/>
                <a:gd name="T65" fmla="*/ 121 h 202"/>
                <a:gd name="T66" fmla="*/ 115 w 411"/>
                <a:gd name="T67" fmla="*/ 110 h 202"/>
                <a:gd name="T68" fmla="*/ 106 w 411"/>
                <a:gd name="T69" fmla="*/ 105 h 202"/>
                <a:gd name="T70" fmla="*/ 92 w 411"/>
                <a:gd name="T71" fmla="*/ 93 h 202"/>
                <a:gd name="T72" fmla="*/ 84 w 411"/>
                <a:gd name="T73" fmla="*/ 98 h 202"/>
                <a:gd name="T74" fmla="*/ 73 w 411"/>
                <a:gd name="T75" fmla="*/ 106 h 202"/>
                <a:gd name="T76" fmla="*/ 58 w 411"/>
                <a:gd name="T77" fmla="*/ 102 h 202"/>
                <a:gd name="T78" fmla="*/ 43 w 411"/>
                <a:gd name="T79" fmla="*/ 90 h 202"/>
                <a:gd name="T80" fmla="*/ 59 w 411"/>
                <a:gd name="T81" fmla="*/ 68 h 202"/>
                <a:gd name="T82" fmla="*/ 64 w 411"/>
                <a:gd name="T83" fmla="*/ 52 h 202"/>
                <a:gd name="T84" fmla="*/ 69 w 411"/>
                <a:gd name="T85" fmla="*/ 40 h 202"/>
                <a:gd name="T86" fmla="*/ 75 w 411"/>
                <a:gd name="T87" fmla="*/ 27 h 202"/>
                <a:gd name="T88" fmla="*/ 96 w 411"/>
                <a:gd name="T89" fmla="*/ 22 h 202"/>
                <a:gd name="T90" fmla="*/ 132 w 411"/>
                <a:gd name="T91" fmla="*/ 33 h 202"/>
                <a:gd name="T92" fmla="*/ 152 w 411"/>
                <a:gd name="T93" fmla="*/ 42 h 202"/>
                <a:gd name="T94" fmla="*/ 159 w 411"/>
                <a:gd name="T95" fmla="*/ 18 h 202"/>
                <a:gd name="T96" fmla="*/ 188 w 411"/>
                <a:gd name="T97" fmla="*/ 2 h 202"/>
                <a:gd name="T98" fmla="*/ 214 w 411"/>
                <a:gd name="T99" fmla="*/ 17 h 202"/>
                <a:gd name="T100" fmla="*/ 243 w 411"/>
                <a:gd name="T101" fmla="*/ 18 h 202"/>
                <a:gd name="T102" fmla="*/ 270 w 411"/>
                <a:gd name="T103" fmla="*/ 18 h 202"/>
                <a:gd name="T104" fmla="*/ 293 w 411"/>
                <a:gd name="T105" fmla="*/ 15 h 202"/>
                <a:gd name="T106" fmla="*/ 313 w 411"/>
                <a:gd name="T107" fmla="*/ 18 h 202"/>
                <a:gd name="T108" fmla="*/ 338 w 411"/>
                <a:gd name="T109" fmla="*/ 21 h 202"/>
                <a:gd name="T110" fmla="*/ 370 w 411"/>
                <a:gd name="T111" fmla="*/ 28 h 202"/>
                <a:gd name="T112" fmla="*/ 404 w 411"/>
                <a:gd name="T113" fmla="*/ 48 h 202"/>
                <a:gd name="T114" fmla="*/ 66 w 411"/>
                <a:gd name="T115" fmla="*/ 162 h 202"/>
                <a:gd name="T116" fmla="*/ 72 w 411"/>
                <a:gd name="T117" fmla="*/ 164 h 202"/>
                <a:gd name="T118" fmla="*/ 92 w 411"/>
                <a:gd name="T119" fmla="*/ 167 h 202"/>
                <a:gd name="T120" fmla="*/ 54 w 411"/>
                <a:gd name="T121" fmla="*/ 17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1" h="202">
                  <a:moveTo>
                    <a:pt x="408" y="54"/>
                  </a:moveTo>
                  <a:lnTo>
                    <a:pt x="408" y="55"/>
                  </a:lnTo>
                  <a:lnTo>
                    <a:pt x="408" y="56"/>
                  </a:lnTo>
                  <a:lnTo>
                    <a:pt x="409" y="58"/>
                  </a:lnTo>
                  <a:lnTo>
                    <a:pt x="409" y="59"/>
                  </a:lnTo>
                  <a:lnTo>
                    <a:pt x="411" y="60"/>
                  </a:lnTo>
                  <a:lnTo>
                    <a:pt x="411" y="61"/>
                  </a:lnTo>
                  <a:lnTo>
                    <a:pt x="409" y="62"/>
                  </a:lnTo>
                  <a:lnTo>
                    <a:pt x="407" y="63"/>
                  </a:lnTo>
                  <a:lnTo>
                    <a:pt x="398" y="63"/>
                  </a:lnTo>
                  <a:lnTo>
                    <a:pt x="396" y="63"/>
                  </a:lnTo>
                  <a:lnTo>
                    <a:pt x="395" y="64"/>
                  </a:lnTo>
                  <a:lnTo>
                    <a:pt x="394" y="65"/>
                  </a:lnTo>
                  <a:lnTo>
                    <a:pt x="394" y="67"/>
                  </a:lnTo>
                  <a:lnTo>
                    <a:pt x="392" y="68"/>
                  </a:lnTo>
                  <a:lnTo>
                    <a:pt x="392" y="69"/>
                  </a:lnTo>
                  <a:lnTo>
                    <a:pt x="391" y="70"/>
                  </a:lnTo>
                  <a:lnTo>
                    <a:pt x="390" y="70"/>
                  </a:lnTo>
                  <a:lnTo>
                    <a:pt x="388" y="70"/>
                  </a:lnTo>
                  <a:lnTo>
                    <a:pt x="386" y="71"/>
                  </a:lnTo>
                  <a:lnTo>
                    <a:pt x="385" y="72"/>
                  </a:lnTo>
                  <a:lnTo>
                    <a:pt x="381" y="73"/>
                  </a:lnTo>
                  <a:lnTo>
                    <a:pt x="379" y="76"/>
                  </a:lnTo>
                  <a:lnTo>
                    <a:pt x="378" y="76"/>
                  </a:lnTo>
                  <a:lnTo>
                    <a:pt x="377" y="76"/>
                  </a:lnTo>
                  <a:lnTo>
                    <a:pt x="374" y="75"/>
                  </a:lnTo>
                  <a:lnTo>
                    <a:pt x="373" y="76"/>
                  </a:lnTo>
                  <a:lnTo>
                    <a:pt x="372" y="77"/>
                  </a:lnTo>
                  <a:lnTo>
                    <a:pt x="371" y="78"/>
                  </a:lnTo>
                  <a:lnTo>
                    <a:pt x="370" y="78"/>
                  </a:lnTo>
                  <a:lnTo>
                    <a:pt x="369" y="78"/>
                  </a:lnTo>
                  <a:lnTo>
                    <a:pt x="366" y="79"/>
                  </a:lnTo>
                  <a:lnTo>
                    <a:pt x="363" y="82"/>
                  </a:lnTo>
                  <a:lnTo>
                    <a:pt x="361" y="82"/>
                  </a:lnTo>
                  <a:lnTo>
                    <a:pt x="360" y="82"/>
                  </a:lnTo>
                  <a:lnTo>
                    <a:pt x="356" y="85"/>
                  </a:lnTo>
                  <a:lnTo>
                    <a:pt x="352" y="87"/>
                  </a:lnTo>
                  <a:lnTo>
                    <a:pt x="351" y="87"/>
                  </a:lnTo>
                  <a:lnTo>
                    <a:pt x="351" y="88"/>
                  </a:lnTo>
                  <a:lnTo>
                    <a:pt x="350" y="88"/>
                  </a:lnTo>
                  <a:lnTo>
                    <a:pt x="350" y="89"/>
                  </a:lnTo>
                  <a:lnTo>
                    <a:pt x="350" y="90"/>
                  </a:lnTo>
                  <a:lnTo>
                    <a:pt x="348" y="90"/>
                  </a:lnTo>
                  <a:lnTo>
                    <a:pt x="345" y="92"/>
                  </a:lnTo>
                  <a:lnTo>
                    <a:pt x="342" y="94"/>
                  </a:lnTo>
                  <a:lnTo>
                    <a:pt x="340" y="95"/>
                  </a:lnTo>
                  <a:lnTo>
                    <a:pt x="339" y="95"/>
                  </a:lnTo>
                  <a:lnTo>
                    <a:pt x="339" y="96"/>
                  </a:lnTo>
                  <a:lnTo>
                    <a:pt x="339" y="97"/>
                  </a:lnTo>
                  <a:lnTo>
                    <a:pt x="339" y="98"/>
                  </a:lnTo>
                  <a:lnTo>
                    <a:pt x="339" y="100"/>
                  </a:lnTo>
                  <a:lnTo>
                    <a:pt x="339" y="101"/>
                  </a:lnTo>
                  <a:lnTo>
                    <a:pt x="338" y="101"/>
                  </a:lnTo>
                  <a:lnTo>
                    <a:pt x="337" y="102"/>
                  </a:lnTo>
                  <a:lnTo>
                    <a:pt x="337" y="103"/>
                  </a:lnTo>
                  <a:lnTo>
                    <a:pt x="336" y="104"/>
                  </a:lnTo>
                  <a:lnTo>
                    <a:pt x="335" y="105"/>
                  </a:lnTo>
                  <a:lnTo>
                    <a:pt x="334" y="107"/>
                  </a:lnTo>
                  <a:lnTo>
                    <a:pt x="334" y="109"/>
                  </a:lnTo>
                  <a:lnTo>
                    <a:pt x="333" y="109"/>
                  </a:lnTo>
                  <a:lnTo>
                    <a:pt x="329" y="112"/>
                  </a:lnTo>
                  <a:lnTo>
                    <a:pt x="328" y="112"/>
                  </a:lnTo>
                  <a:lnTo>
                    <a:pt x="326" y="111"/>
                  </a:lnTo>
                  <a:lnTo>
                    <a:pt x="321" y="111"/>
                  </a:lnTo>
                  <a:lnTo>
                    <a:pt x="320" y="111"/>
                  </a:lnTo>
                  <a:lnTo>
                    <a:pt x="319" y="111"/>
                  </a:lnTo>
                  <a:lnTo>
                    <a:pt x="314" y="114"/>
                  </a:lnTo>
                  <a:lnTo>
                    <a:pt x="313" y="114"/>
                  </a:lnTo>
                  <a:lnTo>
                    <a:pt x="312" y="114"/>
                  </a:lnTo>
                  <a:lnTo>
                    <a:pt x="311" y="114"/>
                  </a:lnTo>
                  <a:lnTo>
                    <a:pt x="308" y="114"/>
                  </a:lnTo>
                  <a:lnTo>
                    <a:pt x="307" y="114"/>
                  </a:lnTo>
                  <a:lnTo>
                    <a:pt x="305" y="114"/>
                  </a:lnTo>
                  <a:lnTo>
                    <a:pt x="303" y="113"/>
                  </a:lnTo>
                  <a:lnTo>
                    <a:pt x="302" y="113"/>
                  </a:lnTo>
                  <a:lnTo>
                    <a:pt x="301" y="113"/>
                  </a:lnTo>
                  <a:lnTo>
                    <a:pt x="299" y="113"/>
                  </a:lnTo>
                  <a:lnTo>
                    <a:pt x="294" y="113"/>
                  </a:lnTo>
                  <a:lnTo>
                    <a:pt x="293" y="113"/>
                  </a:lnTo>
                  <a:lnTo>
                    <a:pt x="291" y="112"/>
                  </a:lnTo>
                  <a:lnTo>
                    <a:pt x="290" y="112"/>
                  </a:lnTo>
                  <a:lnTo>
                    <a:pt x="285" y="113"/>
                  </a:lnTo>
                  <a:lnTo>
                    <a:pt x="284" y="113"/>
                  </a:lnTo>
                  <a:lnTo>
                    <a:pt x="283" y="114"/>
                  </a:lnTo>
                  <a:lnTo>
                    <a:pt x="283" y="115"/>
                  </a:lnTo>
                  <a:lnTo>
                    <a:pt x="282" y="117"/>
                  </a:lnTo>
                  <a:lnTo>
                    <a:pt x="280" y="117"/>
                  </a:lnTo>
                  <a:lnTo>
                    <a:pt x="280" y="118"/>
                  </a:lnTo>
                  <a:lnTo>
                    <a:pt x="280" y="119"/>
                  </a:lnTo>
                  <a:lnTo>
                    <a:pt x="280" y="120"/>
                  </a:lnTo>
                  <a:lnTo>
                    <a:pt x="280" y="121"/>
                  </a:lnTo>
                  <a:lnTo>
                    <a:pt x="279" y="122"/>
                  </a:lnTo>
                  <a:lnTo>
                    <a:pt x="278" y="123"/>
                  </a:lnTo>
                  <a:lnTo>
                    <a:pt x="277" y="125"/>
                  </a:lnTo>
                  <a:lnTo>
                    <a:pt x="276" y="126"/>
                  </a:lnTo>
                  <a:lnTo>
                    <a:pt x="276" y="127"/>
                  </a:lnTo>
                  <a:lnTo>
                    <a:pt x="275" y="132"/>
                  </a:lnTo>
                  <a:lnTo>
                    <a:pt x="275" y="134"/>
                  </a:lnTo>
                  <a:lnTo>
                    <a:pt x="273" y="136"/>
                  </a:lnTo>
                  <a:lnTo>
                    <a:pt x="271" y="137"/>
                  </a:lnTo>
                  <a:lnTo>
                    <a:pt x="270" y="140"/>
                  </a:lnTo>
                  <a:lnTo>
                    <a:pt x="269" y="142"/>
                  </a:lnTo>
                  <a:lnTo>
                    <a:pt x="269" y="143"/>
                  </a:lnTo>
                  <a:lnTo>
                    <a:pt x="266" y="145"/>
                  </a:lnTo>
                  <a:lnTo>
                    <a:pt x="265" y="146"/>
                  </a:lnTo>
                  <a:lnTo>
                    <a:pt x="264" y="146"/>
                  </a:lnTo>
                  <a:lnTo>
                    <a:pt x="262" y="143"/>
                  </a:lnTo>
                  <a:lnTo>
                    <a:pt x="262" y="142"/>
                  </a:lnTo>
                  <a:lnTo>
                    <a:pt x="261" y="142"/>
                  </a:lnTo>
                  <a:lnTo>
                    <a:pt x="260" y="143"/>
                  </a:lnTo>
                  <a:lnTo>
                    <a:pt x="259" y="144"/>
                  </a:lnTo>
                  <a:lnTo>
                    <a:pt x="258" y="145"/>
                  </a:lnTo>
                  <a:lnTo>
                    <a:pt x="257" y="145"/>
                  </a:lnTo>
                  <a:lnTo>
                    <a:pt x="256" y="144"/>
                  </a:lnTo>
                  <a:lnTo>
                    <a:pt x="254" y="144"/>
                  </a:lnTo>
                  <a:lnTo>
                    <a:pt x="253" y="144"/>
                  </a:lnTo>
                  <a:lnTo>
                    <a:pt x="251" y="146"/>
                  </a:lnTo>
                  <a:lnTo>
                    <a:pt x="250" y="146"/>
                  </a:lnTo>
                  <a:lnTo>
                    <a:pt x="250" y="147"/>
                  </a:lnTo>
                  <a:lnTo>
                    <a:pt x="249" y="148"/>
                  </a:lnTo>
                  <a:lnTo>
                    <a:pt x="248" y="148"/>
                  </a:lnTo>
                  <a:lnTo>
                    <a:pt x="247" y="148"/>
                  </a:lnTo>
                  <a:lnTo>
                    <a:pt x="244" y="148"/>
                  </a:lnTo>
                  <a:lnTo>
                    <a:pt x="243" y="148"/>
                  </a:lnTo>
                  <a:lnTo>
                    <a:pt x="241" y="148"/>
                  </a:lnTo>
                  <a:lnTo>
                    <a:pt x="240" y="148"/>
                  </a:lnTo>
                  <a:lnTo>
                    <a:pt x="239" y="147"/>
                  </a:lnTo>
                  <a:lnTo>
                    <a:pt x="239" y="145"/>
                  </a:lnTo>
                  <a:lnTo>
                    <a:pt x="239" y="144"/>
                  </a:lnTo>
                  <a:lnTo>
                    <a:pt x="239" y="143"/>
                  </a:lnTo>
                  <a:lnTo>
                    <a:pt x="240" y="143"/>
                  </a:lnTo>
                  <a:lnTo>
                    <a:pt x="240" y="142"/>
                  </a:lnTo>
                  <a:lnTo>
                    <a:pt x="240" y="140"/>
                  </a:lnTo>
                  <a:lnTo>
                    <a:pt x="239" y="139"/>
                  </a:lnTo>
                  <a:lnTo>
                    <a:pt x="238" y="139"/>
                  </a:lnTo>
                  <a:lnTo>
                    <a:pt x="238" y="138"/>
                  </a:lnTo>
                  <a:lnTo>
                    <a:pt x="238" y="135"/>
                  </a:lnTo>
                  <a:lnTo>
                    <a:pt x="236" y="134"/>
                  </a:lnTo>
                  <a:lnTo>
                    <a:pt x="235" y="132"/>
                  </a:lnTo>
                  <a:lnTo>
                    <a:pt x="234" y="132"/>
                  </a:lnTo>
                  <a:lnTo>
                    <a:pt x="233" y="132"/>
                  </a:lnTo>
                  <a:lnTo>
                    <a:pt x="225" y="139"/>
                  </a:lnTo>
                  <a:lnTo>
                    <a:pt x="224" y="139"/>
                  </a:lnTo>
                  <a:lnTo>
                    <a:pt x="223" y="140"/>
                  </a:lnTo>
                  <a:lnTo>
                    <a:pt x="223" y="142"/>
                  </a:lnTo>
                  <a:lnTo>
                    <a:pt x="222" y="142"/>
                  </a:lnTo>
                  <a:lnTo>
                    <a:pt x="221" y="140"/>
                  </a:lnTo>
                  <a:lnTo>
                    <a:pt x="219" y="140"/>
                  </a:lnTo>
                  <a:lnTo>
                    <a:pt x="217" y="142"/>
                  </a:lnTo>
                  <a:lnTo>
                    <a:pt x="216" y="142"/>
                  </a:lnTo>
                  <a:lnTo>
                    <a:pt x="215" y="142"/>
                  </a:lnTo>
                  <a:lnTo>
                    <a:pt x="214" y="140"/>
                  </a:lnTo>
                  <a:lnTo>
                    <a:pt x="210" y="138"/>
                  </a:lnTo>
                  <a:lnTo>
                    <a:pt x="209" y="138"/>
                  </a:lnTo>
                  <a:lnTo>
                    <a:pt x="208" y="138"/>
                  </a:lnTo>
                  <a:lnTo>
                    <a:pt x="208" y="139"/>
                  </a:lnTo>
                  <a:lnTo>
                    <a:pt x="208" y="140"/>
                  </a:lnTo>
                  <a:lnTo>
                    <a:pt x="207" y="142"/>
                  </a:lnTo>
                  <a:lnTo>
                    <a:pt x="207" y="143"/>
                  </a:lnTo>
                  <a:lnTo>
                    <a:pt x="209" y="145"/>
                  </a:lnTo>
                  <a:lnTo>
                    <a:pt x="209" y="147"/>
                  </a:lnTo>
                  <a:lnTo>
                    <a:pt x="208" y="147"/>
                  </a:lnTo>
                  <a:lnTo>
                    <a:pt x="206" y="146"/>
                  </a:lnTo>
                  <a:lnTo>
                    <a:pt x="205" y="146"/>
                  </a:lnTo>
                  <a:lnTo>
                    <a:pt x="204" y="147"/>
                  </a:lnTo>
                  <a:lnTo>
                    <a:pt x="202" y="148"/>
                  </a:lnTo>
                  <a:lnTo>
                    <a:pt x="201" y="149"/>
                  </a:lnTo>
                  <a:lnTo>
                    <a:pt x="200" y="149"/>
                  </a:lnTo>
                  <a:lnTo>
                    <a:pt x="199" y="151"/>
                  </a:lnTo>
                  <a:lnTo>
                    <a:pt x="196" y="154"/>
                  </a:lnTo>
                  <a:lnTo>
                    <a:pt x="191" y="157"/>
                  </a:lnTo>
                  <a:lnTo>
                    <a:pt x="190" y="159"/>
                  </a:lnTo>
                  <a:lnTo>
                    <a:pt x="189" y="159"/>
                  </a:lnTo>
                  <a:lnTo>
                    <a:pt x="188" y="159"/>
                  </a:lnTo>
                  <a:lnTo>
                    <a:pt x="187" y="157"/>
                  </a:lnTo>
                  <a:lnTo>
                    <a:pt x="185" y="157"/>
                  </a:lnTo>
                  <a:lnTo>
                    <a:pt x="184" y="157"/>
                  </a:lnTo>
                  <a:lnTo>
                    <a:pt x="182" y="159"/>
                  </a:lnTo>
                  <a:lnTo>
                    <a:pt x="181" y="160"/>
                  </a:lnTo>
                  <a:lnTo>
                    <a:pt x="180" y="160"/>
                  </a:lnTo>
                  <a:lnTo>
                    <a:pt x="178" y="160"/>
                  </a:lnTo>
                  <a:lnTo>
                    <a:pt x="176" y="161"/>
                  </a:lnTo>
                  <a:lnTo>
                    <a:pt x="176" y="162"/>
                  </a:lnTo>
                  <a:lnTo>
                    <a:pt x="175" y="163"/>
                  </a:lnTo>
                  <a:lnTo>
                    <a:pt x="175" y="164"/>
                  </a:lnTo>
                  <a:lnTo>
                    <a:pt x="175" y="165"/>
                  </a:lnTo>
                  <a:lnTo>
                    <a:pt x="174" y="167"/>
                  </a:lnTo>
                  <a:lnTo>
                    <a:pt x="173" y="169"/>
                  </a:lnTo>
                  <a:lnTo>
                    <a:pt x="173" y="170"/>
                  </a:lnTo>
                  <a:lnTo>
                    <a:pt x="172" y="171"/>
                  </a:lnTo>
                  <a:lnTo>
                    <a:pt x="171" y="172"/>
                  </a:lnTo>
                  <a:lnTo>
                    <a:pt x="171" y="173"/>
                  </a:lnTo>
                  <a:lnTo>
                    <a:pt x="171" y="174"/>
                  </a:lnTo>
                  <a:lnTo>
                    <a:pt x="171" y="176"/>
                  </a:lnTo>
                  <a:lnTo>
                    <a:pt x="172" y="176"/>
                  </a:lnTo>
                  <a:lnTo>
                    <a:pt x="173" y="177"/>
                  </a:lnTo>
                  <a:lnTo>
                    <a:pt x="174" y="177"/>
                  </a:lnTo>
                  <a:lnTo>
                    <a:pt x="174" y="178"/>
                  </a:lnTo>
                  <a:lnTo>
                    <a:pt x="174" y="180"/>
                  </a:lnTo>
                  <a:lnTo>
                    <a:pt x="175" y="182"/>
                  </a:lnTo>
                  <a:lnTo>
                    <a:pt x="174" y="184"/>
                  </a:lnTo>
                  <a:lnTo>
                    <a:pt x="173" y="185"/>
                  </a:lnTo>
                  <a:lnTo>
                    <a:pt x="172" y="186"/>
                  </a:lnTo>
                  <a:lnTo>
                    <a:pt x="172" y="188"/>
                  </a:lnTo>
                  <a:lnTo>
                    <a:pt x="171" y="189"/>
                  </a:lnTo>
                  <a:lnTo>
                    <a:pt x="164" y="189"/>
                  </a:lnTo>
                  <a:lnTo>
                    <a:pt x="163" y="189"/>
                  </a:lnTo>
                  <a:lnTo>
                    <a:pt x="159" y="189"/>
                  </a:lnTo>
                  <a:lnTo>
                    <a:pt x="158" y="189"/>
                  </a:lnTo>
                  <a:lnTo>
                    <a:pt x="154" y="190"/>
                  </a:lnTo>
                  <a:lnTo>
                    <a:pt x="153" y="190"/>
                  </a:lnTo>
                  <a:lnTo>
                    <a:pt x="153" y="192"/>
                  </a:lnTo>
                  <a:lnTo>
                    <a:pt x="153" y="193"/>
                  </a:lnTo>
                  <a:lnTo>
                    <a:pt x="150" y="193"/>
                  </a:lnTo>
                  <a:lnTo>
                    <a:pt x="147" y="194"/>
                  </a:lnTo>
                  <a:lnTo>
                    <a:pt x="146" y="195"/>
                  </a:lnTo>
                  <a:lnTo>
                    <a:pt x="144" y="194"/>
                  </a:lnTo>
                  <a:lnTo>
                    <a:pt x="142" y="194"/>
                  </a:lnTo>
                  <a:lnTo>
                    <a:pt x="140" y="195"/>
                  </a:lnTo>
                  <a:lnTo>
                    <a:pt x="139" y="195"/>
                  </a:lnTo>
                  <a:lnTo>
                    <a:pt x="137" y="194"/>
                  </a:lnTo>
                  <a:lnTo>
                    <a:pt x="135" y="194"/>
                  </a:lnTo>
                  <a:lnTo>
                    <a:pt x="128" y="193"/>
                  </a:lnTo>
                  <a:lnTo>
                    <a:pt x="127" y="193"/>
                  </a:lnTo>
                  <a:lnTo>
                    <a:pt x="126" y="193"/>
                  </a:lnTo>
                  <a:lnTo>
                    <a:pt x="126" y="194"/>
                  </a:lnTo>
                  <a:lnTo>
                    <a:pt x="124" y="194"/>
                  </a:lnTo>
                  <a:lnTo>
                    <a:pt x="123" y="194"/>
                  </a:lnTo>
                  <a:lnTo>
                    <a:pt x="122" y="194"/>
                  </a:lnTo>
                  <a:lnTo>
                    <a:pt x="121" y="195"/>
                  </a:lnTo>
                  <a:lnTo>
                    <a:pt x="120" y="195"/>
                  </a:lnTo>
                  <a:lnTo>
                    <a:pt x="119" y="195"/>
                  </a:lnTo>
                  <a:lnTo>
                    <a:pt x="118" y="195"/>
                  </a:lnTo>
                  <a:lnTo>
                    <a:pt x="116" y="195"/>
                  </a:lnTo>
                  <a:lnTo>
                    <a:pt x="115" y="195"/>
                  </a:lnTo>
                  <a:lnTo>
                    <a:pt x="115" y="196"/>
                  </a:lnTo>
                  <a:lnTo>
                    <a:pt x="114" y="196"/>
                  </a:lnTo>
                  <a:lnTo>
                    <a:pt x="114" y="198"/>
                  </a:lnTo>
                  <a:lnTo>
                    <a:pt x="112" y="202"/>
                  </a:lnTo>
                  <a:lnTo>
                    <a:pt x="111" y="202"/>
                  </a:lnTo>
                  <a:lnTo>
                    <a:pt x="111" y="201"/>
                  </a:lnTo>
                  <a:lnTo>
                    <a:pt x="111" y="199"/>
                  </a:lnTo>
                  <a:lnTo>
                    <a:pt x="110" y="199"/>
                  </a:lnTo>
                  <a:lnTo>
                    <a:pt x="109" y="198"/>
                  </a:lnTo>
                  <a:lnTo>
                    <a:pt x="107" y="198"/>
                  </a:lnTo>
                  <a:lnTo>
                    <a:pt x="106" y="198"/>
                  </a:lnTo>
                  <a:lnTo>
                    <a:pt x="106" y="197"/>
                  </a:lnTo>
                  <a:lnTo>
                    <a:pt x="106" y="196"/>
                  </a:lnTo>
                  <a:lnTo>
                    <a:pt x="106" y="195"/>
                  </a:lnTo>
                  <a:lnTo>
                    <a:pt x="105" y="194"/>
                  </a:lnTo>
                  <a:lnTo>
                    <a:pt x="104" y="194"/>
                  </a:lnTo>
                  <a:lnTo>
                    <a:pt x="103" y="195"/>
                  </a:lnTo>
                  <a:lnTo>
                    <a:pt x="102" y="195"/>
                  </a:lnTo>
                  <a:lnTo>
                    <a:pt x="101" y="195"/>
                  </a:lnTo>
                  <a:lnTo>
                    <a:pt x="97" y="197"/>
                  </a:lnTo>
                  <a:lnTo>
                    <a:pt x="96" y="198"/>
                  </a:lnTo>
                  <a:lnTo>
                    <a:pt x="95" y="198"/>
                  </a:lnTo>
                  <a:lnTo>
                    <a:pt x="94" y="198"/>
                  </a:lnTo>
                  <a:lnTo>
                    <a:pt x="94" y="197"/>
                  </a:lnTo>
                  <a:lnTo>
                    <a:pt x="93" y="197"/>
                  </a:lnTo>
                  <a:lnTo>
                    <a:pt x="93" y="196"/>
                  </a:lnTo>
                  <a:lnTo>
                    <a:pt x="93" y="195"/>
                  </a:lnTo>
                  <a:lnTo>
                    <a:pt x="93" y="194"/>
                  </a:lnTo>
                  <a:lnTo>
                    <a:pt x="94" y="194"/>
                  </a:lnTo>
                  <a:lnTo>
                    <a:pt x="94" y="193"/>
                  </a:lnTo>
                  <a:lnTo>
                    <a:pt x="94" y="190"/>
                  </a:lnTo>
                  <a:lnTo>
                    <a:pt x="94" y="189"/>
                  </a:lnTo>
                  <a:lnTo>
                    <a:pt x="93" y="189"/>
                  </a:lnTo>
                  <a:lnTo>
                    <a:pt x="88" y="190"/>
                  </a:lnTo>
                  <a:lnTo>
                    <a:pt x="87" y="190"/>
                  </a:lnTo>
                  <a:lnTo>
                    <a:pt x="85" y="189"/>
                  </a:lnTo>
                  <a:lnTo>
                    <a:pt x="85" y="188"/>
                  </a:lnTo>
                  <a:lnTo>
                    <a:pt x="85" y="187"/>
                  </a:lnTo>
                  <a:lnTo>
                    <a:pt x="86" y="186"/>
                  </a:lnTo>
                  <a:lnTo>
                    <a:pt x="86" y="185"/>
                  </a:lnTo>
                  <a:lnTo>
                    <a:pt x="86" y="184"/>
                  </a:lnTo>
                  <a:lnTo>
                    <a:pt x="85" y="184"/>
                  </a:lnTo>
                  <a:lnTo>
                    <a:pt x="85" y="182"/>
                  </a:lnTo>
                  <a:lnTo>
                    <a:pt x="84" y="181"/>
                  </a:lnTo>
                  <a:lnTo>
                    <a:pt x="83" y="182"/>
                  </a:lnTo>
                  <a:lnTo>
                    <a:pt x="81" y="182"/>
                  </a:lnTo>
                  <a:lnTo>
                    <a:pt x="80" y="182"/>
                  </a:lnTo>
                  <a:lnTo>
                    <a:pt x="79" y="184"/>
                  </a:lnTo>
                  <a:lnTo>
                    <a:pt x="77" y="185"/>
                  </a:lnTo>
                  <a:lnTo>
                    <a:pt x="76" y="186"/>
                  </a:lnTo>
                  <a:lnTo>
                    <a:pt x="76" y="187"/>
                  </a:lnTo>
                  <a:lnTo>
                    <a:pt x="75" y="187"/>
                  </a:lnTo>
                  <a:lnTo>
                    <a:pt x="72" y="186"/>
                  </a:lnTo>
                  <a:lnTo>
                    <a:pt x="71" y="186"/>
                  </a:lnTo>
                  <a:lnTo>
                    <a:pt x="70" y="187"/>
                  </a:lnTo>
                  <a:lnTo>
                    <a:pt x="68" y="187"/>
                  </a:lnTo>
                  <a:lnTo>
                    <a:pt x="68" y="189"/>
                  </a:lnTo>
                  <a:lnTo>
                    <a:pt x="67" y="190"/>
                  </a:lnTo>
                  <a:lnTo>
                    <a:pt x="67" y="192"/>
                  </a:lnTo>
                  <a:lnTo>
                    <a:pt x="66" y="193"/>
                  </a:lnTo>
                  <a:lnTo>
                    <a:pt x="64" y="193"/>
                  </a:lnTo>
                  <a:lnTo>
                    <a:pt x="63" y="192"/>
                  </a:lnTo>
                  <a:lnTo>
                    <a:pt x="62" y="192"/>
                  </a:lnTo>
                  <a:lnTo>
                    <a:pt x="61" y="192"/>
                  </a:lnTo>
                  <a:lnTo>
                    <a:pt x="61" y="193"/>
                  </a:lnTo>
                  <a:lnTo>
                    <a:pt x="61" y="192"/>
                  </a:lnTo>
                  <a:lnTo>
                    <a:pt x="60" y="192"/>
                  </a:lnTo>
                  <a:lnTo>
                    <a:pt x="60" y="193"/>
                  </a:lnTo>
                  <a:lnTo>
                    <a:pt x="59" y="193"/>
                  </a:lnTo>
                  <a:lnTo>
                    <a:pt x="58" y="193"/>
                  </a:lnTo>
                  <a:lnTo>
                    <a:pt x="56" y="193"/>
                  </a:lnTo>
                  <a:lnTo>
                    <a:pt x="55" y="193"/>
                  </a:lnTo>
                  <a:lnTo>
                    <a:pt x="54" y="192"/>
                  </a:lnTo>
                  <a:lnTo>
                    <a:pt x="55" y="190"/>
                  </a:lnTo>
                  <a:lnTo>
                    <a:pt x="55" y="189"/>
                  </a:lnTo>
                  <a:lnTo>
                    <a:pt x="55" y="188"/>
                  </a:lnTo>
                  <a:lnTo>
                    <a:pt x="54" y="188"/>
                  </a:lnTo>
                  <a:lnTo>
                    <a:pt x="53" y="188"/>
                  </a:lnTo>
                  <a:lnTo>
                    <a:pt x="52" y="185"/>
                  </a:lnTo>
                  <a:lnTo>
                    <a:pt x="51" y="184"/>
                  </a:lnTo>
                  <a:lnTo>
                    <a:pt x="49" y="184"/>
                  </a:lnTo>
                  <a:lnTo>
                    <a:pt x="47" y="184"/>
                  </a:lnTo>
                  <a:lnTo>
                    <a:pt x="47" y="182"/>
                  </a:lnTo>
                  <a:lnTo>
                    <a:pt x="46" y="182"/>
                  </a:lnTo>
                  <a:lnTo>
                    <a:pt x="45" y="182"/>
                  </a:lnTo>
                  <a:lnTo>
                    <a:pt x="44" y="184"/>
                  </a:lnTo>
                  <a:lnTo>
                    <a:pt x="43" y="184"/>
                  </a:lnTo>
                  <a:lnTo>
                    <a:pt x="42" y="184"/>
                  </a:lnTo>
                  <a:lnTo>
                    <a:pt x="41" y="184"/>
                  </a:lnTo>
                  <a:lnTo>
                    <a:pt x="37" y="186"/>
                  </a:lnTo>
                  <a:lnTo>
                    <a:pt x="36" y="186"/>
                  </a:lnTo>
                  <a:lnTo>
                    <a:pt x="37" y="184"/>
                  </a:lnTo>
                  <a:lnTo>
                    <a:pt x="37" y="182"/>
                  </a:lnTo>
                  <a:lnTo>
                    <a:pt x="36" y="182"/>
                  </a:lnTo>
                  <a:lnTo>
                    <a:pt x="36" y="181"/>
                  </a:lnTo>
                  <a:lnTo>
                    <a:pt x="36" y="182"/>
                  </a:lnTo>
                  <a:lnTo>
                    <a:pt x="35" y="185"/>
                  </a:lnTo>
                  <a:lnTo>
                    <a:pt x="34" y="185"/>
                  </a:lnTo>
                  <a:lnTo>
                    <a:pt x="33" y="185"/>
                  </a:lnTo>
                  <a:lnTo>
                    <a:pt x="32" y="184"/>
                  </a:lnTo>
                  <a:lnTo>
                    <a:pt x="30" y="184"/>
                  </a:lnTo>
                  <a:lnTo>
                    <a:pt x="29" y="184"/>
                  </a:lnTo>
                  <a:lnTo>
                    <a:pt x="29" y="185"/>
                  </a:lnTo>
                  <a:lnTo>
                    <a:pt x="28" y="186"/>
                  </a:lnTo>
                  <a:lnTo>
                    <a:pt x="27" y="185"/>
                  </a:lnTo>
                  <a:lnTo>
                    <a:pt x="26" y="185"/>
                  </a:lnTo>
                  <a:lnTo>
                    <a:pt x="23" y="186"/>
                  </a:lnTo>
                  <a:lnTo>
                    <a:pt x="21" y="185"/>
                  </a:lnTo>
                  <a:lnTo>
                    <a:pt x="19" y="185"/>
                  </a:lnTo>
                  <a:lnTo>
                    <a:pt x="18" y="184"/>
                  </a:lnTo>
                  <a:lnTo>
                    <a:pt x="17" y="184"/>
                  </a:lnTo>
                  <a:lnTo>
                    <a:pt x="14" y="184"/>
                  </a:lnTo>
                  <a:lnTo>
                    <a:pt x="12" y="184"/>
                  </a:lnTo>
                  <a:lnTo>
                    <a:pt x="11" y="185"/>
                  </a:lnTo>
                  <a:lnTo>
                    <a:pt x="11" y="186"/>
                  </a:lnTo>
                  <a:lnTo>
                    <a:pt x="10" y="186"/>
                  </a:lnTo>
                  <a:lnTo>
                    <a:pt x="9" y="186"/>
                  </a:lnTo>
                  <a:lnTo>
                    <a:pt x="7" y="186"/>
                  </a:lnTo>
                  <a:lnTo>
                    <a:pt x="6" y="185"/>
                  </a:lnTo>
                  <a:lnTo>
                    <a:pt x="4" y="185"/>
                  </a:lnTo>
                  <a:lnTo>
                    <a:pt x="4" y="186"/>
                  </a:lnTo>
                  <a:lnTo>
                    <a:pt x="3" y="187"/>
                  </a:lnTo>
                  <a:lnTo>
                    <a:pt x="2" y="186"/>
                  </a:lnTo>
                  <a:lnTo>
                    <a:pt x="2" y="180"/>
                  </a:lnTo>
                  <a:lnTo>
                    <a:pt x="2" y="179"/>
                  </a:lnTo>
                  <a:lnTo>
                    <a:pt x="2" y="178"/>
                  </a:lnTo>
                  <a:lnTo>
                    <a:pt x="1" y="177"/>
                  </a:lnTo>
                  <a:lnTo>
                    <a:pt x="0" y="176"/>
                  </a:lnTo>
                  <a:lnTo>
                    <a:pt x="0" y="173"/>
                  </a:lnTo>
                  <a:lnTo>
                    <a:pt x="1" y="171"/>
                  </a:lnTo>
                  <a:lnTo>
                    <a:pt x="2" y="167"/>
                  </a:lnTo>
                  <a:lnTo>
                    <a:pt x="3" y="164"/>
                  </a:lnTo>
                  <a:lnTo>
                    <a:pt x="3" y="163"/>
                  </a:lnTo>
                  <a:lnTo>
                    <a:pt x="3" y="164"/>
                  </a:lnTo>
                  <a:lnTo>
                    <a:pt x="4" y="165"/>
                  </a:lnTo>
                  <a:lnTo>
                    <a:pt x="7" y="168"/>
                  </a:lnTo>
                  <a:lnTo>
                    <a:pt x="10" y="167"/>
                  </a:lnTo>
                  <a:lnTo>
                    <a:pt x="9" y="164"/>
                  </a:lnTo>
                  <a:lnTo>
                    <a:pt x="9" y="163"/>
                  </a:lnTo>
                  <a:lnTo>
                    <a:pt x="9" y="162"/>
                  </a:lnTo>
                  <a:lnTo>
                    <a:pt x="9" y="161"/>
                  </a:lnTo>
                  <a:lnTo>
                    <a:pt x="10" y="160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11" y="157"/>
                  </a:lnTo>
                  <a:lnTo>
                    <a:pt x="12" y="157"/>
                  </a:lnTo>
                  <a:lnTo>
                    <a:pt x="12" y="159"/>
                  </a:lnTo>
                  <a:lnTo>
                    <a:pt x="14" y="157"/>
                  </a:lnTo>
                  <a:lnTo>
                    <a:pt x="28" y="153"/>
                  </a:lnTo>
                  <a:lnTo>
                    <a:pt x="29" y="153"/>
                  </a:lnTo>
                  <a:lnTo>
                    <a:pt x="34" y="156"/>
                  </a:lnTo>
                  <a:lnTo>
                    <a:pt x="35" y="156"/>
                  </a:lnTo>
                  <a:lnTo>
                    <a:pt x="37" y="156"/>
                  </a:lnTo>
                  <a:lnTo>
                    <a:pt x="38" y="157"/>
                  </a:lnTo>
                  <a:lnTo>
                    <a:pt x="40" y="157"/>
                  </a:lnTo>
                  <a:lnTo>
                    <a:pt x="40" y="159"/>
                  </a:lnTo>
                  <a:lnTo>
                    <a:pt x="41" y="159"/>
                  </a:lnTo>
                  <a:lnTo>
                    <a:pt x="41" y="160"/>
                  </a:lnTo>
                  <a:lnTo>
                    <a:pt x="42" y="160"/>
                  </a:lnTo>
                  <a:lnTo>
                    <a:pt x="44" y="160"/>
                  </a:lnTo>
                  <a:lnTo>
                    <a:pt x="46" y="161"/>
                  </a:lnTo>
                  <a:lnTo>
                    <a:pt x="47" y="161"/>
                  </a:lnTo>
                  <a:lnTo>
                    <a:pt x="49" y="161"/>
                  </a:lnTo>
                  <a:lnTo>
                    <a:pt x="49" y="162"/>
                  </a:lnTo>
                  <a:lnTo>
                    <a:pt x="49" y="163"/>
                  </a:lnTo>
                  <a:lnTo>
                    <a:pt x="47" y="164"/>
                  </a:lnTo>
                  <a:lnTo>
                    <a:pt x="46" y="164"/>
                  </a:lnTo>
                  <a:lnTo>
                    <a:pt x="46" y="165"/>
                  </a:lnTo>
                  <a:lnTo>
                    <a:pt x="45" y="167"/>
                  </a:lnTo>
                  <a:lnTo>
                    <a:pt x="46" y="168"/>
                  </a:lnTo>
                  <a:lnTo>
                    <a:pt x="47" y="168"/>
                  </a:lnTo>
                  <a:lnTo>
                    <a:pt x="47" y="167"/>
                  </a:lnTo>
                  <a:lnTo>
                    <a:pt x="47" y="165"/>
                  </a:lnTo>
                  <a:lnTo>
                    <a:pt x="50" y="165"/>
                  </a:lnTo>
                  <a:lnTo>
                    <a:pt x="51" y="165"/>
                  </a:lnTo>
                  <a:lnTo>
                    <a:pt x="52" y="164"/>
                  </a:lnTo>
                  <a:lnTo>
                    <a:pt x="52" y="163"/>
                  </a:lnTo>
                  <a:lnTo>
                    <a:pt x="52" y="162"/>
                  </a:lnTo>
                  <a:lnTo>
                    <a:pt x="52" y="160"/>
                  </a:lnTo>
                  <a:lnTo>
                    <a:pt x="53" y="159"/>
                  </a:lnTo>
                  <a:lnTo>
                    <a:pt x="53" y="157"/>
                  </a:lnTo>
                  <a:lnTo>
                    <a:pt x="56" y="157"/>
                  </a:lnTo>
                  <a:lnTo>
                    <a:pt x="56" y="156"/>
                  </a:lnTo>
                  <a:lnTo>
                    <a:pt x="58" y="155"/>
                  </a:lnTo>
                  <a:lnTo>
                    <a:pt x="59" y="155"/>
                  </a:lnTo>
                  <a:lnTo>
                    <a:pt x="60" y="155"/>
                  </a:lnTo>
                  <a:lnTo>
                    <a:pt x="62" y="155"/>
                  </a:lnTo>
                  <a:lnTo>
                    <a:pt x="63" y="155"/>
                  </a:lnTo>
                  <a:lnTo>
                    <a:pt x="64" y="154"/>
                  </a:lnTo>
                  <a:lnTo>
                    <a:pt x="66" y="153"/>
                  </a:lnTo>
                  <a:lnTo>
                    <a:pt x="64" y="152"/>
                  </a:lnTo>
                  <a:lnTo>
                    <a:pt x="66" y="149"/>
                  </a:lnTo>
                  <a:lnTo>
                    <a:pt x="68" y="149"/>
                  </a:lnTo>
                  <a:lnTo>
                    <a:pt x="72" y="151"/>
                  </a:lnTo>
                  <a:lnTo>
                    <a:pt x="73" y="151"/>
                  </a:lnTo>
                  <a:lnTo>
                    <a:pt x="73" y="149"/>
                  </a:lnTo>
                  <a:lnTo>
                    <a:pt x="75" y="148"/>
                  </a:lnTo>
                  <a:lnTo>
                    <a:pt x="75" y="147"/>
                  </a:lnTo>
                  <a:lnTo>
                    <a:pt x="76" y="147"/>
                  </a:lnTo>
                  <a:lnTo>
                    <a:pt x="76" y="148"/>
                  </a:lnTo>
                  <a:lnTo>
                    <a:pt x="77" y="148"/>
                  </a:lnTo>
                  <a:lnTo>
                    <a:pt x="78" y="148"/>
                  </a:lnTo>
                  <a:lnTo>
                    <a:pt x="79" y="148"/>
                  </a:lnTo>
                  <a:lnTo>
                    <a:pt x="80" y="149"/>
                  </a:lnTo>
                  <a:lnTo>
                    <a:pt x="83" y="151"/>
                  </a:lnTo>
                  <a:lnTo>
                    <a:pt x="83" y="152"/>
                  </a:lnTo>
                  <a:lnTo>
                    <a:pt x="84" y="152"/>
                  </a:lnTo>
                  <a:lnTo>
                    <a:pt x="85" y="153"/>
                  </a:lnTo>
                  <a:lnTo>
                    <a:pt x="86" y="153"/>
                  </a:lnTo>
                  <a:lnTo>
                    <a:pt x="87" y="153"/>
                  </a:lnTo>
                  <a:lnTo>
                    <a:pt x="88" y="153"/>
                  </a:lnTo>
                  <a:lnTo>
                    <a:pt x="88" y="152"/>
                  </a:lnTo>
                  <a:lnTo>
                    <a:pt x="88" y="151"/>
                  </a:lnTo>
                  <a:lnTo>
                    <a:pt x="89" y="151"/>
                  </a:lnTo>
                  <a:lnTo>
                    <a:pt x="90" y="151"/>
                  </a:lnTo>
                  <a:lnTo>
                    <a:pt x="90" y="152"/>
                  </a:lnTo>
                  <a:lnTo>
                    <a:pt x="90" y="153"/>
                  </a:lnTo>
                  <a:lnTo>
                    <a:pt x="90" y="155"/>
                  </a:lnTo>
                  <a:lnTo>
                    <a:pt x="92" y="156"/>
                  </a:lnTo>
                  <a:lnTo>
                    <a:pt x="93" y="156"/>
                  </a:lnTo>
                  <a:lnTo>
                    <a:pt x="94" y="155"/>
                  </a:lnTo>
                  <a:lnTo>
                    <a:pt x="95" y="154"/>
                  </a:lnTo>
                  <a:lnTo>
                    <a:pt x="96" y="152"/>
                  </a:lnTo>
                  <a:lnTo>
                    <a:pt x="97" y="151"/>
                  </a:lnTo>
                  <a:lnTo>
                    <a:pt x="98" y="151"/>
                  </a:lnTo>
                  <a:lnTo>
                    <a:pt x="99" y="151"/>
                  </a:lnTo>
                  <a:lnTo>
                    <a:pt x="102" y="152"/>
                  </a:lnTo>
                  <a:lnTo>
                    <a:pt x="102" y="151"/>
                  </a:lnTo>
                  <a:lnTo>
                    <a:pt x="103" y="151"/>
                  </a:lnTo>
                  <a:lnTo>
                    <a:pt x="103" y="152"/>
                  </a:lnTo>
                  <a:lnTo>
                    <a:pt x="104" y="152"/>
                  </a:lnTo>
                  <a:lnTo>
                    <a:pt x="104" y="151"/>
                  </a:lnTo>
                  <a:lnTo>
                    <a:pt x="103" y="149"/>
                  </a:lnTo>
                  <a:lnTo>
                    <a:pt x="102" y="149"/>
                  </a:lnTo>
                  <a:lnTo>
                    <a:pt x="102" y="148"/>
                  </a:lnTo>
                  <a:lnTo>
                    <a:pt x="102" y="147"/>
                  </a:lnTo>
                  <a:lnTo>
                    <a:pt x="105" y="146"/>
                  </a:lnTo>
                  <a:lnTo>
                    <a:pt x="106" y="145"/>
                  </a:lnTo>
                  <a:lnTo>
                    <a:pt x="106" y="144"/>
                  </a:lnTo>
                  <a:lnTo>
                    <a:pt x="106" y="143"/>
                  </a:lnTo>
                  <a:lnTo>
                    <a:pt x="107" y="143"/>
                  </a:lnTo>
                  <a:lnTo>
                    <a:pt x="110" y="140"/>
                  </a:lnTo>
                  <a:lnTo>
                    <a:pt x="112" y="140"/>
                  </a:lnTo>
                  <a:lnTo>
                    <a:pt x="113" y="140"/>
                  </a:lnTo>
                  <a:lnTo>
                    <a:pt x="113" y="142"/>
                  </a:lnTo>
                  <a:lnTo>
                    <a:pt x="112" y="142"/>
                  </a:lnTo>
                  <a:lnTo>
                    <a:pt x="111" y="142"/>
                  </a:lnTo>
                  <a:lnTo>
                    <a:pt x="111" y="143"/>
                  </a:lnTo>
                  <a:lnTo>
                    <a:pt x="112" y="143"/>
                  </a:lnTo>
                  <a:lnTo>
                    <a:pt x="113" y="143"/>
                  </a:lnTo>
                  <a:lnTo>
                    <a:pt x="114" y="143"/>
                  </a:lnTo>
                  <a:lnTo>
                    <a:pt x="116" y="144"/>
                  </a:lnTo>
                  <a:lnTo>
                    <a:pt x="118" y="144"/>
                  </a:lnTo>
                  <a:lnTo>
                    <a:pt x="119" y="143"/>
                  </a:lnTo>
                  <a:lnTo>
                    <a:pt x="119" y="142"/>
                  </a:lnTo>
                  <a:lnTo>
                    <a:pt x="119" y="140"/>
                  </a:lnTo>
                  <a:lnTo>
                    <a:pt x="119" y="139"/>
                  </a:lnTo>
                  <a:lnTo>
                    <a:pt x="118" y="138"/>
                  </a:lnTo>
                  <a:lnTo>
                    <a:pt x="116" y="138"/>
                  </a:lnTo>
                  <a:lnTo>
                    <a:pt x="116" y="137"/>
                  </a:lnTo>
                  <a:lnTo>
                    <a:pt x="116" y="136"/>
                  </a:lnTo>
                  <a:lnTo>
                    <a:pt x="116" y="135"/>
                  </a:lnTo>
                  <a:lnTo>
                    <a:pt x="116" y="134"/>
                  </a:lnTo>
                  <a:lnTo>
                    <a:pt x="118" y="134"/>
                  </a:lnTo>
                  <a:lnTo>
                    <a:pt x="119" y="134"/>
                  </a:lnTo>
                  <a:lnTo>
                    <a:pt x="120" y="136"/>
                  </a:lnTo>
                  <a:lnTo>
                    <a:pt x="121" y="136"/>
                  </a:lnTo>
                  <a:lnTo>
                    <a:pt x="122" y="136"/>
                  </a:lnTo>
                  <a:lnTo>
                    <a:pt x="126" y="138"/>
                  </a:lnTo>
                  <a:lnTo>
                    <a:pt x="127" y="138"/>
                  </a:lnTo>
                  <a:lnTo>
                    <a:pt x="128" y="137"/>
                  </a:lnTo>
                  <a:lnTo>
                    <a:pt x="128" y="136"/>
                  </a:lnTo>
                  <a:lnTo>
                    <a:pt x="128" y="135"/>
                  </a:lnTo>
                  <a:lnTo>
                    <a:pt x="129" y="135"/>
                  </a:lnTo>
                  <a:lnTo>
                    <a:pt x="130" y="136"/>
                  </a:lnTo>
                  <a:lnTo>
                    <a:pt x="131" y="135"/>
                  </a:lnTo>
                  <a:lnTo>
                    <a:pt x="131" y="131"/>
                  </a:lnTo>
                  <a:lnTo>
                    <a:pt x="132" y="130"/>
                  </a:lnTo>
                  <a:lnTo>
                    <a:pt x="133" y="130"/>
                  </a:lnTo>
                  <a:lnTo>
                    <a:pt x="137" y="129"/>
                  </a:lnTo>
                  <a:lnTo>
                    <a:pt x="139" y="127"/>
                  </a:lnTo>
                  <a:lnTo>
                    <a:pt x="142" y="126"/>
                  </a:lnTo>
                  <a:lnTo>
                    <a:pt x="145" y="125"/>
                  </a:lnTo>
                  <a:lnTo>
                    <a:pt x="146" y="123"/>
                  </a:lnTo>
                  <a:lnTo>
                    <a:pt x="146" y="122"/>
                  </a:lnTo>
                  <a:lnTo>
                    <a:pt x="145" y="122"/>
                  </a:lnTo>
                  <a:lnTo>
                    <a:pt x="142" y="122"/>
                  </a:lnTo>
                  <a:lnTo>
                    <a:pt x="141" y="121"/>
                  </a:lnTo>
                  <a:lnTo>
                    <a:pt x="140" y="120"/>
                  </a:lnTo>
                  <a:lnTo>
                    <a:pt x="138" y="121"/>
                  </a:lnTo>
                  <a:lnTo>
                    <a:pt x="136" y="123"/>
                  </a:lnTo>
                  <a:lnTo>
                    <a:pt x="136" y="122"/>
                  </a:lnTo>
                  <a:lnTo>
                    <a:pt x="136" y="121"/>
                  </a:lnTo>
                  <a:lnTo>
                    <a:pt x="135" y="120"/>
                  </a:lnTo>
                  <a:lnTo>
                    <a:pt x="129" y="121"/>
                  </a:lnTo>
                  <a:lnTo>
                    <a:pt x="128" y="120"/>
                  </a:lnTo>
                  <a:lnTo>
                    <a:pt x="127" y="120"/>
                  </a:lnTo>
                  <a:lnTo>
                    <a:pt x="126" y="119"/>
                  </a:lnTo>
                  <a:lnTo>
                    <a:pt x="123" y="117"/>
                  </a:lnTo>
                  <a:lnTo>
                    <a:pt x="123" y="115"/>
                  </a:lnTo>
                  <a:lnTo>
                    <a:pt x="122" y="115"/>
                  </a:lnTo>
                  <a:lnTo>
                    <a:pt x="121" y="115"/>
                  </a:lnTo>
                  <a:lnTo>
                    <a:pt x="121" y="114"/>
                  </a:lnTo>
                  <a:lnTo>
                    <a:pt x="121" y="113"/>
                  </a:lnTo>
                  <a:lnTo>
                    <a:pt x="119" y="113"/>
                  </a:lnTo>
                  <a:lnTo>
                    <a:pt x="118" y="113"/>
                  </a:lnTo>
                  <a:lnTo>
                    <a:pt x="118" y="112"/>
                  </a:lnTo>
                  <a:lnTo>
                    <a:pt x="116" y="111"/>
                  </a:lnTo>
                  <a:lnTo>
                    <a:pt x="115" y="110"/>
                  </a:lnTo>
                  <a:lnTo>
                    <a:pt x="115" y="111"/>
                  </a:lnTo>
                  <a:lnTo>
                    <a:pt x="114" y="111"/>
                  </a:lnTo>
                  <a:lnTo>
                    <a:pt x="114" y="112"/>
                  </a:lnTo>
                  <a:lnTo>
                    <a:pt x="114" y="113"/>
                  </a:lnTo>
                  <a:lnTo>
                    <a:pt x="113" y="113"/>
                  </a:lnTo>
                  <a:lnTo>
                    <a:pt x="111" y="113"/>
                  </a:lnTo>
                  <a:lnTo>
                    <a:pt x="110" y="114"/>
                  </a:lnTo>
                  <a:lnTo>
                    <a:pt x="110" y="113"/>
                  </a:lnTo>
                  <a:lnTo>
                    <a:pt x="110" y="112"/>
                  </a:lnTo>
                  <a:lnTo>
                    <a:pt x="110" y="111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0" y="105"/>
                  </a:lnTo>
                  <a:lnTo>
                    <a:pt x="109" y="104"/>
                  </a:lnTo>
                  <a:lnTo>
                    <a:pt x="107" y="104"/>
                  </a:lnTo>
                  <a:lnTo>
                    <a:pt x="106" y="105"/>
                  </a:lnTo>
                  <a:lnTo>
                    <a:pt x="105" y="105"/>
                  </a:lnTo>
                  <a:lnTo>
                    <a:pt x="104" y="106"/>
                  </a:lnTo>
                  <a:lnTo>
                    <a:pt x="103" y="105"/>
                  </a:lnTo>
                  <a:lnTo>
                    <a:pt x="103" y="104"/>
                  </a:lnTo>
                  <a:lnTo>
                    <a:pt x="99" y="105"/>
                  </a:lnTo>
                  <a:lnTo>
                    <a:pt x="98" y="104"/>
                  </a:lnTo>
                  <a:lnTo>
                    <a:pt x="98" y="102"/>
                  </a:lnTo>
                  <a:lnTo>
                    <a:pt x="98" y="100"/>
                  </a:lnTo>
                  <a:lnTo>
                    <a:pt x="98" y="98"/>
                  </a:lnTo>
                  <a:lnTo>
                    <a:pt x="97" y="97"/>
                  </a:lnTo>
                  <a:lnTo>
                    <a:pt x="94" y="92"/>
                  </a:lnTo>
                  <a:lnTo>
                    <a:pt x="93" y="92"/>
                  </a:lnTo>
                  <a:lnTo>
                    <a:pt x="93" y="93"/>
                  </a:lnTo>
                  <a:lnTo>
                    <a:pt x="93" y="92"/>
                  </a:lnTo>
                  <a:lnTo>
                    <a:pt x="92" y="92"/>
                  </a:lnTo>
                  <a:lnTo>
                    <a:pt x="92" y="93"/>
                  </a:lnTo>
                  <a:lnTo>
                    <a:pt x="90" y="93"/>
                  </a:lnTo>
                  <a:lnTo>
                    <a:pt x="92" y="89"/>
                  </a:lnTo>
                  <a:lnTo>
                    <a:pt x="92" y="88"/>
                  </a:lnTo>
                  <a:lnTo>
                    <a:pt x="92" y="87"/>
                  </a:lnTo>
                  <a:lnTo>
                    <a:pt x="90" y="87"/>
                  </a:lnTo>
                  <a:lnTo>
                    <a:pt x="89" y="87"/>
                  </a:lnTo>
                  <a:lnTo>
                    <a:pt x="88" y="89"/>
                  </a:lnTo>
                  <a:lnTo>
                    <a:pt x="88" y="90"/>
                  </a:lnTo>
                  <a:lnTo>
                    <a:pt x="89" y="92"/>
                  </a:lnTo>
                  <a:lnTo>
                    <a:pt x="89" y="93"/>
                  </a:lnTo>
                  <a:lnTo>
                    <a:pt x="89" y="94"/>
                  </a:lnTo>
                  <a:lnTo>
                    <a:pt x="89" y="95"/>
                  </a:lnTo>
                  <a:lnTo>
                    <a:pt x="88" y="98"/>
                  </a:lnTo>
                  <a:lnTo>
                    <a:pt x="87" y="98"/>
                  </a:lnTo>
                  <a:lnTo>
                    <a:pt x="86" y="100"/>
                  </a:lnTo>
                  <a:lnTo>
                    <a:pt x="84" y="98"/>
                  </a:lnTo>
                  <a:lnTo>
                    <a:pt x="83" y="97"/>
                  </a:lnTo>
                  <a:lnTo>
                    <a:pt x="81" y="96"/>
                  </a:lnTo>
                  <a:lnTo>
                    <a:pt x="81" y="97"/>
                  </a:lnTo>
                  <a:lnTo>
                    <a:pt x="81" y="106"/>
                  </a:lnTo>
                  <a:lnTo>
                    <a:pt x="81" y="107"/>
                  </a:lnTo>
                  <a:lnTo>
                    <a:pt x="80" y="109"/>
                  </a:lnTo>
                  <a:lnTo>
                    <a:pt x="78" y="106"/>
                  </a:lnTo>
                  <a:lnTo>
                    <a:pt x="77" y="107"/>
                  </a:lnTo>
                  <a:lnTo>
                    <a:pt x="77" y="109"/>
                  </a:lnTo>
                  <a:lnTo>
                    <a:pt x="76" y="109"/>
                  </a:lnTo>
                  <a:lnTo>
                    <a:pt x="76" y="107"/>
                  </a:lnTo>
                  <a:lnTo>
                    <a:pt x="75" y="105"/>
                  </a:lnTo>
                  <a:lnTo>
                    <a:pt x="73" y="104"/>
                  </a:lnTo>
                  <a:lnTo>
                    <a:pt x="73" y="105"/>
                  </a:lnTo>
                  <a:lnTo>
                    <a:pt x="72" y="105"/>
                  </a:lnTo>
                  <a:lnTo>
                    <a:pt x="73" y="106"/>
                  </a:lnTo>
                  <a:lnTo>
                    <a:pt x="73" y="107"/>
                  </a:lnTo>
                  <a:lnTo>
                    <a:pt x="72" y="109"/>
                  </a:lnTo>
                  <a:lnTo>
                    <a:pt x="71" y="106"/>
                  </a:lnTo>
                  <a:lnTo>
                    <a:pt x="70" y="106"/>
                  </a:lnTo>
                  <a:lnTo>
                    <a:pt x="69" y="106"/>
                  </a:lnTo>
                  <a:lnTo>
                    <a:pt x="69" y="105"/>
                  </a:lnTo>
                  <a:lnTo>
                    <a:pt x="68" y="105"/>
                  </a:lnTo>
                  <a:lnTo>
                    <a:pt x="67" y="104"/>
                  </a:lnTo>
                  <a:lnTo>
                    <a:pt x="66" y="104"/>
                  </a:lnTo>
                  <a:lnTo>
                    <a:pt x="63" y="104"/>
                  </a:lnTo>
                  <a:lnTo>
                    <a:pt x="62" y="104"/>
                  </a:lnTo>
                  <a:lnTo>
                    <a:pt x="62" y="103"/>
                  </a:lnTo>
                  <a:lnTo>
                    <a:pt x="61" y="102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8" y="102"/>
                  </a:lnTo>
                  <a:lnTo>
                    <a:pt x="56" y="102"/>
                  </a:lnTo>
                  <a:lnTo>
                    <a:pt x="56" y="101"/>
                  </a:lnTo>
                  <a:lnTo>
                    <a:pt x="58" y="97"/>
                  </a:lnTo>
                  <a:lnTo>
                    <a:pt x="58" y="96"/>
                  </a:lnTo>
                  <a:lnTo>
                    <a:pt x="58" y="95"/>
                  </a:lnTo>
                  <a:lnTo>
                    <a:pt x="55" y="92"/>
                  </a:lnTo>
                  <a:lnTo>
                    <a:pt x="54" y="90"/>
                  </a:lnTo>
                  <a:lnTo>
                    <a:pt x="53" y="90"/>
                  </a:lnTo>
                  <a:lnTo>
                    <a:pt x="52" y="90"/>
                  </a:lnTo>
                  <a:lnTo>
                    <a:pt x="47" y="94"/>
                  </a:lnTo>
                  <a:lnTo>
                    <a:pt x="46" y="94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3" y="90"/>
                  </a:lnTo>
                  <a:lnTo>
                    <a:pt x="42" y="89"/>
                  </a:lnTo>
                  <a:lnTo>
                    <a:pt x="36" y="89"/>
                  </a:lnTo>
                  <a:lnTo>
                    <a:pt x="35" y="88"/>
                  </a:lnTo>
                  <a:lnTo>
                    <a:pt x="34" y="87"/>
                  </a:lnTo>
                  <a:lnTo>
                    <a:pt x="35" y="85"/>
                  </a:lnTo>
                  <a:lnTo>
                    <a:pt x="41" y="81"/>
                  </a:lnTo>
                  <a:lnTo>
                    <a:pt x="43" y="80"/>
                  </a:lnTo>
                  <a:lnTo>
                    <a:pt x="44" y="79"/>
                  </a:lnTo>
                  <a:lnTo>
                    <a:pt x="45" y="78"/>
                  </a:lnTo>
                  <a:lnTo>
                    <a:pt x="46" y="77"/>
                  </a:lnTo>
                  <a:lnTo>
                    <a:pt x="47" y="75"/>
                  </a:lnTo>
                  <a:lnTo>
                    <a:pt x="50" y="73"/>
                  </a:lnTo>
                  <a:lnTo>
                    <a:pt x="53" y="70"/>
                  </a:lnTo>
                  <a:lnTo>
                    <a:pt x="54" y="69"/>
                  </a:lnTo>
                  <a:lnTo>
                    <a:pt x="58" y="69"/>
                  </a:lnTo>
                  <a:lnTo>
                    <a:pt x="59" y="68"/>
                  </a:lnTo>
                  <a:lnTo>
                    <a:pt x="60" y="68"/>
                  </a:lnTo>
                  <a:lnTo>
                    <a:pt x="60" y="64"/>
                  </a:lnTo>
                  <a:lnTo>
                    <a:pt x="60" y="62"/>
                  </a:lnTo>
                  <a:lnTo>
                    <a:pt x="62" y="62"/>
                  </a:lnTo>
                  <a:lnTo>
                    <a:pt x="63" y="62"/>
                  </a:lnTo>
                  <a:lnTo>
                    <a:pt x="66" y="62"/>
                  </a:lnTo>
                  <a:lnTo>
                    <a:pt x="70" y="58"/>
                  </a:lnTo>
                  <a:lnTo>
                    <a:pt x="73" y="58"/>
                  </a:lnTo>
                  <a:lnTo>
                    <a:pt x="75" y="56"/>
                  </a:lnTo>
                  <a:lnTo>
                    <a:pt x="76" y="54"/>
                  </a:lnTo>
                  <a:lnTo>
                    <a:pt x="75" y="54"/>
                  </a:lnTo>
                  <a:lnTo>
                    <a:pt x="69" y="50"/>
                  </a:lnTo>
                  <a:lnTo>
                    <a:pt x="68" y="50"/>
                  </a:lnTo>
                  <a:lnTo>
                    <a:pt x="67" y="50"/>
                  </a:lnTo>
                  <a:lnTo>
                    <a:pt x="64" y="51"/>
                  </a:lnTo>
                  <a:lnTo>
                    <a:pt x="64" y="52"/>
                  </a:lnTo>
                  <a:lnTo>
                    <a:pt x="63" y="52"/>
                  </a:lnTo>
                  <a:lnTo>
                    <a:pt x="62" y="51"/>
                  </a:lnTo>
                  <a:lnTo>
                    <a:pt x="61" y="50"/>
                  </a:lnTo>
                  <a:lnTo>
                    <a:pt x="61" y="48"/>
                  </a:lnTo>
                  <a:lnTo>
                    <a:pt x="62" y="47"/>
                  </a:lnTo>
                  <a:lnTo>
                    <a:pt x="62" y="46"/>
                  </a:lnTo>
                  <a:lnTo>
                    <a:pt x="63" y="45"/>
                  </a:lnTo>
                  <a:lnTo>
                    <a:pt x="63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40"/>
                  </a:lnTo>
                  <a:lnTo>
                    <a:pt x="66" y="40"/>
                  </a:lnTo>
                  <a:lnTo>
                    <a:pt x="67" y="42"/>
                  </a:lnTo>
                  <a:lnTo>
                    <a:pt x="68" y="42"/>
                  </a:lnTo>
                  <a:lnTo>
                    <a:pt x="68" y="40"/>
                  </a:lnTo>
                  <a:lnTo>
                    <a:pt x="69" y="40"/>
                  </a:lnTo>
                  <a:lnTo>
                    <a:pt x="69" y="39"/>
                  </a:lnTo>
                  <a:lnTo>
                    <a:pt x="68" y="39"/>
                  </a:lnTo>
                  <a:lnTo>
                    <a:pt x="67" y="38"/>
                  </a:lnTo>
                  <a:lnTo>
                    <a:pt x="67" y="37"/>
                  </a:lnTo>
                  <a:lnTo>
                    <a:pt x="67" y="36"/>
                  </a:lnTo>
                  <a:lnTo>
                    <a:pt x="68" y="35"/>
                  </a:lnTo>
                  <a:lnTo>
                    <a:pt x="71" y="35"/>
                  </a:lnTo>
                  <a:lnTo>
                    <a:pt x="71" y="34"/>
                  </a:lnTo>
                  <a:lnTo>
                    <a:pt x="71" y="33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2" y="29"/>
                  </a:lnTo>
                  <a:lnTo>
                    <a:pt x="73" y="29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7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8" y="27"/>
                  </a:lnTo>
                  <a:lnTo>
                    <a:pt x="79" y="27"/>
                  </a:lnTo>
                  <a:lnTo>
                    <a:pt x="79" y="26"/>
                  </a:lnTo>
                  <a:lnTo>
                    <a:pt x="80" y="26"/>
                  </a:lnTo>
                  <a:lnTo>
                    <a:pt x="80" y="25"/>
                  </a:lnTo>
                  <a:lnTo>
                    <a:pt x="81" y="23"/>
                  </a:lnTo>
                  <a:lnTo>
                    <a:pt x="83" y="23"/>
                  </a:lnTo>
                  <a:lnTo>
                    <a:pt x="84" y="25"/>
                  </a:lnTo>
                  <a:lnTo>
                    <a:pt x="85" y="25"/>
                  </a:lnTo>
                  <a:lnTo>
                    <a:pt x="87" y="26"/>
                  </a:lnTo>
                  <a:lnTo>
                    <a:pt x="88" y="26"/>
                  </a:lnTo>
                  <a:lnTo>
                    <a:pt x="92" y="23"/>
                  </a:lnTo>
                  <a:lnTo>
                    <a:pt x="93" y="22"/>
                  </a:lnTo>
                  <a:lnTo>
                    <a:pt x="96" y="22"/>
                  </a:lnTo>
                  <a:lnTo>
                    <a:pt x="97" y="22"/>
                  </a:lnTo>
                  <a:lnTo>
                    <a:pt x="98" y="22"/>
                  </a:lnTo>
                  <a:lnTo>
                    <a:pt x="99" y="22"/>
                  </a:lnTo>
                  <a:lnTo>
                    <a:pt x="102" y="23"/>
                  </a:lnTo>
                  <a:lnTo>
                    <a:pt x="106" y="26"/>
                  </a:lnTo>
                  <a:lnTo>
                    <a:pt x="107" y="26"/>
                  </a:lnTo>
                  <a:lnTo>
                    <a:pt x="109" y="26"/>
                  </a:lnTo>
                  <a:lnTo>
                    <a:pt x="110" y="26"/>
                  </a:lnTo>
                  <a:lnTo>
                    <a:pt x="114" y="26"/>
                  </a:lnTo>
                  <a:lnTo>
                    <a:pt x="116" y="27"/>
                  </a:lnTo>
                  <a:lnTo>
                    <a:pt x="121" y="29"/>
                  </a:lnTo>
                  <a:lnTo>
                    <a:pt x="122" y="30"/>
                  </a:lnTo>
                  <a:lnTo>
                    <a:pt x="124" y="30"/>
                  </a:lnTo>
                  <a:lnTo>
                    <a:pt x="130" y="31"/>
                  </a:lnTo>
                  <a:lnTo>
                    <a:pt x="131" y="31"/>
                  </a:lnTo>
                  <a:lnTo>
                    <a:pt x="132" y="33"/>
                  </a:lnTo>
                  <a:lnTo>
                    <a:pt x="133" y="35"/>
                  </a:lnTo>
                  <a:lnTo>
                    <a:pt x="135" y="36"/>
                  </a:lnTo>
                  <a:lnTo>
                    <a:pt x="136" y="37"/>
                  </a:lnTo>
                  <a:lnTo>
                    <a:pt x="137" y="37"/>
                  </a:lnTo>
                  <a:lnTo>
                    <a:pt x="138" y="37"/>
                  </a:lnTo>
                  <a:lnTo>
                    <a:pt x="142" y="36"/>
                  </a:lnTo>
                  <a:lnTo>
                    <a:pt x="145" y="36"/>
                  </a:lnTo>
                  <a:lnTo>
                    <a:pt x="146" y="37"/>
                  </a:lnTo>
                  <a:lnTo>
                    <a:pt x="147" y="37"/>
                  </a:lnTo>
                  <a:lnTo>
                    <a:pt x="147" y="38"/>
                  </a:lnTo>
                  <a:lnTo>
                    <a:pt x="148" y="38"/>
                  </a:lnTo>
                  <a:lnTo>
                    <a:pt x="150" y="38"/>
                  </a:lnTo>
                  <a:lnTo>
                    <a:pt x="152" y="38"/>
                  </a:lnTo>
                  <a:lnTo>
                    <a:pt x="153" y="39"/>
                  </a:lnTo>
                  <a:lnTo>
                    <a:pt x="152" y="40"/>
                  </a:lnTo>
                  <a:lnTo>
                    <a:pt x="152" y="42"/>
                  </a:lnTo>
                  <a:lnTo>
                    <a:pt x="153" y="43"/>
                  </a:lnTo>
                  <a:lnTo>
                    <a:pt x="156" y="43"/>
                  </a:lnTo>
                  <a:lnTo>
                    <a:pt x="158" y="44"/>
                  </a:lnTo>
                  <a:lnTo>
                    <a:pt x="159" y="44"/>
                  </a:lnTo>
                  <a:lnTo>
                    <a:pt x="159" y="43"/>
                  </a:lnTo>
                  <a:lnTo>
                    <a:pt x="156" y="37"/>
                  </a:lnTo>
                  <a:lnTo>
                    <a:pt x="156" y="36"/>
                  </a:lnTo>
                  <a:lnTo>
                    <a:pt x="156" y="35"/>
                  </a:lnTo>
                  <a:lnTo>
                    <a:pt x="156" y="33"/>
                  </a:lnTo>
                  <a:lnTo>
                    <a:pt x="156" y="30"/>
                  </a:lnTo>
                  <a:lnTo>
                    <a:pt x="158" y="26"/>
                  </a:lnTo>
                  <a:lnTo>
                    <a:pt x="159" y="23"/>
                  </a:lnTo>
                  <a:lnTo>
                    <a:pt x="159" y="22"/>
                  </a:lnTo>
                  <a:lnTo>
                    <a:pt x="158" y="20"/>
                  </a:lnTo>
                  <a:lnTo>
                    <a:pt x="158" y="19"/>
                  </a:lnTo>
                  <a:lnTo>
                    <a:pt x="159" y="18"/>
                  </a:lnTo>
                  <a:lnTo>
                    <a:pt x="159" y="17"/>
                  </a:lnTo>
                  <a:lnTo>
                    <a:pt x="162" y="12"/>
                  </a:lnTo>
                  <a:lnTo>
                    <a:pt x="162" y="11"/>
                  </a:lnTo>
                  <a:lnTo>
                    <a:pt x="164" y="10"/>
                  </a:lnTo>
                  <a:lnTo>
                    <a:pt x="171" y="8"/>
                  </a:lnTo>
                  <a:lnTo>
                    <a:pt x="173" y="8"/>
                  </a:lnTo>
                  <a:lnTo>
                    <a:pt x="174" y="6"/>
                  </a:lnTo>
                  <a:lnTo>
                    <a:pt x="175" y="3"/>
                  </a:lnTo>
                  <a:lnTo>
                    <a:pt x="176" y="2"/>
                  </a:lnTo>
                  <a:lnTo>
                    <a:pt x="178" y="3"/>
                  </a:lnTo>
                  <a:lnTo>
                    <a:pt x="179" y="4"/>
                  </a:lnTo>
                  <a:lnTo>
                    <a:pt x="185" y="3"/>
                  </a:lnTo>
                  <a:lnTo>
                    <a:pt x="185" y="2"/>
                  </a:lnTo>
                  <a:lnTo>
                    <a:pt x="184" y="0"/>
                  </a:lnTo>
                  <a:lnTo>
                    <a:pt x="185" y="1"/>
                  </a:lnTo>
                  <a:lnTo>
                    <a:pt x="188" y="2"/>
                  </a:lnTo>
                  <a:lnTo>
                    <a:pt x="188" y="3"/>
                  </a:lnTo>
                  <a:lnTo>
                    <a:pt x="190" y="3"/>
                  </a:lnTo>
                  <a:lnTo>
                    <a:pt x="190" y="4"/>
                  </a:lnTo>
                  <a:lnTo>
                    <a:pt x="192" y="5"/>
                  </a:lnTo>
                  <a:lnTo>
                    <a:pt x="193" y="5"/>
                  </a:lnTo>
                  <a:lnTo>
                    <a:pt x="195" y="5"/>
                  </a:lnTo>
                  <a:lnTo>
                    <a:pt x="196" y="6"/>
                  </a:lnTo>
                  <a:lnTo>
                    <a:pt x="198" y="8"/>
                  </a:lnTo>
                  <a:lnTo>
                    <a:pt x="199" y="9"/>
                  </a:lnTo>
                  <a:lnTo>
                    <a:pt x="200" y="10"/>
                  </a:lnTo>
                  <a:lnTo>
                    <a:pt x="200" y="11"/>
                  </a:lnTo>
                  <a:lnTo>
                    <a:pt x="204" y="13"/>
                  </a:lnTo>
                  <a:lnTo>
                    <a:pt x="206" y="14"/>
                  </a:lnTo>
                  <a:lnTo>
                    <a:pt x="209" y="14"/>
                  </a:lnTo>
                  <a:lnTo>
                    <a:pt x="213" y="17"/>
                  </a:lnTo>
                  <a:lnTo>
                    <a:pt x="214" y="17"/>
                  </a:lnTo>
                  <a:lnTo>
                    <a:pt x="215" y="18"/>
                  </a:lnTo>
                  <a:lnTo>
                    <a:pt x="217" y="19"/>
                  </a:lnTo>
                  <a:lnTo>
                    <a:pt x="218" y="19"/>
                  </a:lnTo>
                  <a:lnTo>
                    <a:pt x="219" y="20"/>
                  </a:lnTo>
                  <a:lnTo>
                    <a:pt x="222" y="21"/>
                  </a:lnTo>
                  <a:lnTo>
                    <a:pt x="223" y="21"/>
                  </a:lnTo>
                  <a:lnTo>
                    <a:pt x="225" y="21"/>
                  </a:lnTo>
                  <a:lnTo>
                    <a:pt x="233" y="22"/>
                  </a:lnTo>
                  <a:lnTo>
                    <a:pt x="235" y="22"/>
                  </a:lnTo>
                  <a:lnTo>
                    <a:pt x="238" y="23"/>
                  </a:lnTo>
                  <a:lnTo>
                    <a:pt x="239" y="23"/>
                  </a:lnTo>
                  <a:lnTo>
                    <a:pt x="240" y="22"/>
                  </a:lnTo>
                  <a:lnTo>
                    <a:pt x="241" y="22"/>
                  </a:lnTo>
                  <a:lnTo>
                    <a:pt x="242" y="21"/>
                  </a:lnTo>
                  <a:lnTo>
                    <a:pt x="242" y="20"/>
                  </a:lnTo>
                  <a:lnTo>
                    <a:pt x="243" y="18"/>
                  </a:lnTo>
                  <a:lnTo>
                    <a:pt x="244" y="17"/>
                  </a:lnTo>
                  <a:lnTo>
                    <a:pt x="247" y="17"/>
                  </a:lnTo>
                  <a:lnTo>
                    <a:pt x="248" y="17"/>
                  </a:lnTo>
                  <a:lnTo>
                    <a:pt x="251" y="18"/>
                  </a:lnTo>
                  <a:lnTo>
                    <a:pt x="252" y="18"/>
                  </a:lnTo>
                  <a:lnTo>
                    <a:pt x="254" y="17"/>
                  </a:lnTo>
                  <a:lnTo>
                    <a:pt x="256" y="17"/>
                  </a:lnTo>
                  <a:lnTo>
                    <a:pt x="258" y="18"/>
                  </a:lnTo>
                  <a:lnTo>
                    <a:pt x="261" y="18"/>
                  </a:lnTo>
                  <a:lnTo>
                    <a:pt x="265" y="19"/>
                  </a:lnTo>
                  <a:lnTo>
                    <a:pt x="266" y="18"/>
                  </a:lnTo>
                  <a:lnTo>
                    <a:pt x="267" y="18"/>
                  </a:lnTo>
                  <a:lnTo>
                    <a:pt x="267" y="19"/>
                  </a:lnTo>
                  <a:lnTo>
                    <a:pt x="268" y="19"/>
                  </a:lnTo>
                  <a:lnTo>
                    <a:pt x="269" y="18"/>
                  </a:lnTo>
                  <a:lnTo>
                    <a:pt x="270" y="18"/>
                  </a:lnTo>
                  <a:lnTo>
                    <a:pt x="273" y="19"/>
                  </a:lnTo>
                  <a:lnTo>
                    <a:pt x="274" y="19"/>
                  </a:lnTo>
                  <a:lnTo>
                    <a:pt x="275" y="19"/>
                  </a:lnTo>
                  <a:lnTo>
                    <a:pt x="276" y="18"/>
                  </a:lnTo>
                  <a:lnTo>
                    <a:pt x="277" y="18"/>
                  </a:lnTo>
                  <a:lnTo>
                    <a:pt x="278" y="18"/>
                  </a:lnTo>
                  <a:lnTo>
                    <a:pt x="279" y="17"/>
                  </a:lnTo>
                  <a:lnTo>
                    <a:pt x="280" y="17"/>
                  </a:lnTo>
                  <a:lnTo>
                    <a:pt x="282" y="17"/>
                  </a:lnTo>
                  <a:lnTo>
                    <a:pt x="283" y="15"/>
                  </a:lnTo>
                  <a:lnTo>
                    <a:pt x="283" y="14"/>
                  </a:lnTo>
                  <a:lnTo>
                    <a:pt x="284" y="14"/>
                  </a:lnTo>
                  <a:lnTo>
                    <a:pt x="285" y="14"/>
                  </a:lnTo>
                  <a:lnTo>
                    <a:pt x="287" y="14"/>
                  </a:lnTo>
                  <a:lnTo>
                    <a:pt x="288" y="14"/>
                  </a:lnTo>
                  <a:lnTo>
                    <a:pt x="293" y="15"/>
                  </a:lnTo>
                  <a:lnTo>
                    <a:pt x="294" y="15"/>
                  </a:lnTo>
                  <a:lnTo>
                    <a:pt x="295" y="18"/>
                  </a:lnTo>
                  <a:lnTo>
                    <a:pt x="296" y="18"/>
                  </a:lnTo>
                  <a:lnTo>
                    <a:pt x="297" y="18"/>
                  </a:lnTo>
                  <a:lnTo>
                    <a:pt x="301" y="19"/>
                  </a:lnTo>
                  <a:lnTo>
                    <a:pt x="303" y="18"/>
                  </a:lnTo>
                  <a:lnTo>
                    <a:pt x="304" y="18"/>
                  </a:lnTo>
                  <a:lnTo>
                    <a:pt x="305" y="18"/>
                  </a:lnTo>
                  <a:lnTo>
                    <a:pt x="307" y="18"/>
                  </a:lnTo>
                  <a:lnTo>
                    <a:pt x="308" y="18"/>
                  </a:lnTo>
                  <a:lnTo>
                    <a:pt x="309" y="18"/>
                  </a:lnTo>
                  <a:lnTo>
                    <a:pt x="309" y="19"/>
                  </a:lnTo>
                  <a:lnTo>
                    <a:pt x="310" y="19"/>
                  </a:lnTo>
                  <a:lnTo>
                    <a:pt x="311" y="19"/>
                  </a:lnTo>
                  <a:lnTo>
                    <a:pt x="312" y="18"/>
                  </a:lnTo>
                  <a:lnTo>
                    <a:pt x="313" y="18"/>
                  </a:lnTo>
                  <a:lnTo>
                    <a:pt x="316" y="18"/>
                  </a:lnTo>
                  <a:lnTo>
                    <a:pt x="318" y="19"/>
                  </a:lnTo>
                  <a:lnTo>
                    <a:pt x="319" y="19"/>
                  </a:lnTo>
                  <a:lnTo>
                    <a:pt x="319" y="20"/>
                  </a:lnTo>
                  <a:lnTo>
                    <a:pt x="320" y="20"/>
                  </a:lnTo>
                  <a:lnTo>
                    <a:pt x="321" y="19"/>
                  </a:lnTo>
                  <a:lnTo>
                    <a:pt x="322" y="19"/>
                  </a:lnTo>
                  <a:lnTo>
                    <a:pt x="323" y="19"/>
                  </a:lnTo>
                  <a:lnTo>
                    <a:pt x="326" y="20"/>
                  </a:lnTo>
                  <a:lnTo>
                    <a:pt x="328" y="21"/>
                  </a:lnTo>
                  <a:lnTo>
                    <a:pt x="331" y="20"/>
                  </a:lnTo>
                  <a:lnTo>
                    <a:pt x="334" y="20"/>
                  </a:lnTo>
                  <a:lnTo>
                    <a:pt x="335" y="20"/>
                  </a:lnTo>
                  <a:lnTo>
                    <a:pt x="336" y="20"/>
                  </a:lnTo>
                  <a:lnTo>
                    <a:pt x="337" y="21"/>
                  </a:lnTo>
                  <a:lnTo>
                    <a:pt x="338" y="21"/>
                  </a:lnTo>
                  <a:lnTo>
                    <a:pt x="340" y="20"/>
                  </a:lnTo>
                  <a:lnTo>
                    <a:pt x="343" y="20"/>
                  </a:lnTo>
                  <a:lnTo>
                    <a:pt x="345" y="20"/>
                  </a:lnTo>
                  <a:lnTo>
                    <a:pt x="348" y="21"/>
                  </a:lnTo>
                  <a:lnTo>
                    <a:pt x="350" y="22"/>
                  </a:lnTo>
                  <a:lnTo>
                    <a:pt x="352" y="23"/>
                  </a:lnTo>
                  <a:lnTo>
                    <a:pt x="356" y="23"/>
                  </a:lnTo>
                  <a:lnTo>
                    <a:pt x="360" y="25"/>
                  </a:lnTo>
                  <a:lnTo>
                    <a:pt x="362" y="26"/>
                  </a:lnTo>
                  <a:lnTo>
                    <a:pt x="363" y="26"/>
                  </a:lnTo>
                  <a:lnTo>
                    <a:pt x="364" y="26"/>
                  </a:lnTo>
                  <a:lnTo>
                    <a:pt x="368" y="25"/>
                  </a:lnTo>
                  <a:lnTo>
                    <a:pt x="369" y="25"/>
                  </a:lnTo>
                  <a:lnTo>
                    <a:pt x="370" y="25"/>
                  </a:lnTo>
                  <a:lnTo>
                    <a:pt x="370" y="27"/>
                  </a:lnTo>
                  <a:lnTo>
                    <a:pt x="370" y="28"/>
                  </a:lnTo>
                  <a:lnTo>
                    <a:pt x="370" y="29"/>
                  </a:lnTo>
                  <a:lnTo>
                    <a:pt x="371" y="30"/>
                  </a:lnTo>
                  <a:lnTo>
                    <a:pt x="371" y="31"/>
                  </a:lnTo>
                  <a:lnTo>
                    <a:pt x="372" y="33"/>
                  </a:lnTo>
                  <a:lnTo>
                    <a:pt x="376" y="34"/>
                  </a:lnTo>
                  <a:lnTo>
                    <a:pt x="377" y="35"/>
                  </a:lnTo>
                  <a:lnTo>
                    <a:pt x="378" y="39"/>
                  </a:lnTo>
                  <a:lnTo>
                    <a:pt x="379" y="40"/>
                  </a:lnTo>
                  <a:lnTo>
                    <a:pt x="381" y="42"/>
                  </a:lnTo>
                  <a:lnTo>
                    <a:pt x="385" y="42"/>
                  </a:lnTo>
                  <a:lnTo>
                    <a:pt x="388" y="40"/>
                  </a:lnTo>
                  <a:lnTo>
                    <a:pt x="389" y="40"/>
                  </a:lnTo>
                  <a:lnTo>
                    <a:pt x="398" y="43"/>
                  </a:lnTo>
                  <a:lnTo>
                    <a:pt x="399" y="44"/>
                  </a:lnTo>
                  <a:lnTo>
                    <a:pt x="402" y="46"/>
                  </a:lnTo>
                  <a:lnTo>
                    <a:pt x="404" y="48"/>
                  </a:lnTo>
                  <a:lnTo>
                    <a:pt x="405" y="51"/>
                  </a:lnTo>
                  <a:lnTo>
                    <a:pt x="406" y="52"/>
                  </a:lnTo>
                  <a:lnTo>
                    <a:pt x="407" y="54"/>
                  </a:lnTo>
                  <a:lnTo>
                    <a:pt x="408" y="54"/>
                  </a:lnTo>
                  <a:close/>
                  <a:moveTo>
                    <a:pt x="72" y="161"/>
                  </a:moveTo>
                  <a:lnTo>
                    <a:pt x="70" y="160"/>
                  </a:lnTo>
                  <a:lnTo>
                    <a:pt x="69" y="160"/>
                  </a:lnTo>
                  <a:lnTo>
                    <a:pt x="68" y="159"/>
                  </a:lnTo>
                  <a:lnTo>
                    <a:pt x="68" y="157"/>
                  </a:lnTo>
                  <a:lnTo>
                    <a:pt x="67" y="156"/>
                  </a:lnTo>
                  <a:lnTo>
                    <a:pt x="67" y="155"/>
                  </a:lnTo>
                  <a:lnTo>
                    <a:pt x="66" y="156"/>
                  </a:lnTo>
                  <a:lnTo>
                    <a:pt x="64" y="157"/>
                  </a:lnTo>
                  <a:lnTo>
                    <a:pt x="64" y="159"/>
                  </a:lnTo>
                  <a:lnTo>
                    <a:pt x="64" y="160"/>
                  </a:lnTo>
                  <a:lnTo>
                    <a:pt x="66" y="162"/>
                  </a:lnTo>
                  <a:lnTo>
                    <a:pt x="66" y="163"/>
                  </a:lnTo>
                  <a:lnTo>
                    <a:pt x="67" y="163"/>
                  </a:lnTo>
                  <a:lnTo>
                    <a:pt x="68" y="163"/>
                  </a:lnTo>
                  <a:lnTo>
                    <a:pt x="68" y="164"/>
                  </a:lnTo>
                  <a:lnTo>
                    <a:pt x="67" y="168"/>
                  </a:lnTo>
                  <a:lnTo>
                    <a:pt x="67" y="169"/>
                  </a:lnTo>
                  <a:lnTo>
                    <a:pt x="68" y="169"/>
                  </a:lnTo>
                  <a:lnTo>
                    <a:pt x="68" y="168"/>
                  </a:lnTo>
                  <a:lnTo>
                    <a:pt x="69" y="168"/>
                  </a:lnTo>
                  <a:lnTo>
                    <a:pt x="69" y="169"/>
                  </a:lnTo>
                  <a:lnTo>
                    <a:pt x="70" y="169"/>
                  </a:lnTo>
                  <a:lnTo>
                    <a:pt x="72" y="169"/>
                  </a:lnTo>
                  <a:lnTo>
                    <a:pt x="73" y="169"/>
                  </a:lnTo>
                  <a:lnTo>
                    <a:pt x="75" y="168"/>
                  </a:lnTo>
                  <a:lnTo>
                    <a:pt x="75" y="167"/>
                  </a:lnTo>
                  <a:lnTo>
                    <a:pt x="72" y="164"/>
                  </a:lnTo>
                  <a:lnTo>
                    <a:pt x="72" y="163"/>
                  </a:lnTo>
                  <a:lnTo>
                    <a:pt x="73" y="163"/>
                  </a:lnTo>
                  <a:lnTo>
                    <a:pt x="75" y="162"/>
                  </a:lnTo>
                  <a:lnTo>
                    <a:pt x="75" y="161"/>
                  </a:lnTo>
                  <a:lnTo>
                    <a:pt x="75" y="160"/>
                  </a:lnTo>
                  <a:lnTo>
                    <a:pt x="73" y="161"/>
                  </a:lnTo>
                  <a:lnTo>
                    <a:pt x="72" y="161"/>
                  </a:lnTo>
                  <a:close/>
                  <a:moveTo>
                    <a:pt x="94" y="168"/>
                  </a:moveTo>
                  <a:lnTo>
                    <a:pt x="95" y="168"/>
                  </a:lnTo>
                  <a:lnTo>
                    <a:pt x="95" y="164"/>
                  </a:lnTo>
                  <a:lnTo>
                    <a:pt x="95" y="163"/>
                  </a:lnTo>
                  <a:lnTo>
                    <a:pt x="94" y="164"/>
                  </a:lnTo>
                  <a:lnTo>
                    <a:pt x="93" y="165"/>
                  </a:lnTo>
                  <a:lnTo>
                    <a:pt x="92" y="165"/>
                  </a:lnTo>
                  <a:lnTo>
                    <a:pt x="90" y="165"/>
                  </a:lnTo>
                  <a:lnTo>
                    <a:pt x="92" y="167"/>
                  </a:lnTo>
                  <a:lnTo>
                    <a:pt x="92" y="168"/>
                  </a:lnTo>
                  <a:lnTo>
                    <a:pt x="93" y="168"/>
                  </a:lnTo>
                  <a:lnTo>
                    <a:pt x="94" y="168"/>
                  </a:lnTo>
                  <a:close/>
                  <a:moveTo>
                    <a:pt x="52" y="170"/>
                  </a:moveTo>
                  <a:lnTo>
                    <a:pt x="47" y="169"/>
                  </a:lnTo>
                  <a:lnTo>
                    <a:pt x="46" y="169"/>
                  </a:lnTo>
                  <a:lnTo>
                    <a:pt x="46" y="170"/>
                  </a:lnTo>
                  <a:lnTo>
                    <a:pt x="47" y="170"/>
                  </a:lnTo>
                  <a:lnTo>
                    <a:pt x="47" y="171"/>
                  </a:lnTo>
                  <a:lnTo>
                    <a:pt x="49" y="172"/>
                  </a:lnTo>
                  <a:lnTo>
                    <a:pt x="50" y="172"/>
                  </a:lnTo>
                  <a:lnTo>
                    <a:pt x="50" y="174"/>
                  </a:lnTo>
                  <a:lnTo>
                    <a:pt x="51" y="174"/>
                  </a:lnTo>
                  <a:lnTo>
                    <a:pt x="52" y="173"/>
                  </a:lnTo>
                  <a:lnTo>
                    <a:pt x="53" y="172"/>
                  </a:lnTo>
                  <a:lnTo>
                    <a:pt x="54" y="172"/>
                  </a:lnTo>
                  <a:lnTo>
                    <a:pt x="55" y="172"/>
                  </a:lnTo>
                  <a:lnTo>
                    <a:pt x="55" y="171"/>
                  </a:lnTo>
                  <a:lnTo>
                    <a:pt x="55" y="170"/>
                  </a:lnTo>
                  <a:lnTo>
                    <a:pt x="54" y="170"/>
                  </a:lnTo>
                  <a:lnTo>
                    <a:pt x="53" y="170"/>
                  </a:lnTo>
                  <a:lnTo>
                    <a:pt x="52" y="17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34" name="Freeform 1438">
              <a:extLst>
                <a:ext uri="{FF2B5EF4-FFF2-40B4-BE49-F238E27FC236}">
                  <a16:creationId xmlns:a16="http://schemas.microsoft.com/office/drawing/2014/main" id="{0367B663-A841-36CF-E2AE-A7BAA067D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987" y="2415486"/>
              <a:ext cx="196980" cy="713563"/>
            </a:xfrm>
            <a:custGeom>
              <a:avLst/>
              <a:gdLst>
                <a:gd name="T0" fmla="*/ 73 w 151"/>
                <a:gd name="T1" fmla="*/ 96 h 547"/>
                <a:gd name="T2" fmla="*/ 69 w 151"/>
                <a:gd name="T3" fmla="*/ 105 h 547"/>
                <a:gd name="T4" fmla="*/ 71 w 151"/>
                <a:gd name="T5" fmla="*/ 113 h 547"/>
                <a:gd name="T6" fmla="*/ 68 w 151"/>
                <a:gd name="T7" fmla="*/ 123 h 547"/>
                <a:gd name="T8" fmla="*/ 63 w 151"/>
                <a:gd name="T9" fmla="*/ 131 h 547"/>
                <a:gd name="T10" fmla="*/ 59 w 151"/>
                <a:gd name="T11" fmla="*/ 138 h 547"/>
                <a:gd name="T12" fmla="*/ 58 w 151"/>
                <a:gd name="T13" fmla="*/ 142 h 547"/>
                <a:gd name="T14" fmla="*/ 49 w 151"/>
                <a:gd name="T15" fmla="*/ 152 h 547"/>
                <a:gd name="T16" fmla="*/ 46 w 151"/>
                <a:gd name="T17" fmla="*/ 174 h 547"/>
                <a:gd name="T18" fmla="*/ 61 w 151"/>
                <a:gd name="T19" fmla="*/ 183 h 547"/>
                <a:gd name="T20" fmla="*/ 59 w 151"/>
                <a:gd name="T21" fmla="*/ 189 h 547"/>
                <a:gd name="T22" fmla="*/ 49 w 151"/>
                <a:gd name="T23" fmla="*/ 205 h 547"/>
                <a:gd name="T24" fmla="*/ 59 w 151"/>
                <a:gd name="T25" fmla="*/ 241 h 547"/>
                <a:gd name="T26" fmla="*/ 58 w 151"/>
                <a:gd name="T27" fmla="*/ 252 h 547"/>
                <a:gd name="T28" fmla="*/ 58 w 151"/>
                <a:gd name="T29" fmla="*/ 269 h 547"/>
                <a:gd name="T30" fmla="*/ 89 w 151"/>
                <a:gd name="T31" fmla="*/ 278 h 547"/>
                <a:gd name="T32" fmla="*/ 95 w 151"/>
                <a:gd name="T33" fmla="*/ 289 h 547"/>
                <a:gd name="T34" fmla="*/ 95 w 151"/>
                <a:gd name="T35" fmla="*/ 301 h 547"/>
                <a:gd name="T36" fmla="*/ 73 w 151"/>
                <a:gd name="T37" fmla="*/ 328 h 547"/>
                <a:gd name="T38" fmla="*/ 70 w 151"/>
                <a:gd name="T39" fmla="*/ 357 h 547"/>
                <a:gd name="T40" fmla="*/ 78 w 151"/>
                <a:gd name="T41" fmla="*/ 370 h 547"/>
                <a:gd name="T42" fmla="*/ 84 w 151"/>
                <a:gd name="T43" fmla="*/ 378 h 547"/>
                <a:gd name="T44" fmla="*/ 86 w 151"/>
                <a:gd name="T45" fmla="*/ 388 h 547"/>
                <a:gd name="T46" fmla="*/ 99 w 151"/>
                <a:gd name="T47" fmla="*/ 401 h 547"/>
                <a:gd name="T48" fmla="*/ 116 w 151"/>
                <a:gd name="T49" fmla="*/ 407 h 547"/>
                <a:gd name="T50" fmla="*/ 123 w 151"/>
                <a:gd name="T51" fmla="*/ 415 h 547"/>
                <a:gd name="T52" fmla="*/ 131 w 151"/>
                <a:gd name="T53" fmla="*/ 434 h 547"/>
                <a:gd name="T54" fmla="*/ 131 w 151"/>
                <a:gd name="T55" fmla="*/ 453 h 547"/>
                <a:gd name="T56" fmla="*/ 137 w 151"/>
                <a:gd name="T57" fmla="*/ 458 h 547"/>
                <a:gd name="T58" fmla="*/ 148 w 151"/>
                <a:gd name="T59" fmla="*/ 457 h 547"/>
                <a:gd name="T60" fmla="*/ 148 w 151"/>
                <a:gd name="T61" fmla="*/ 464 h 547"/>
                <a:gd name="T62" fmla="*/ 146 w 151"/>
                <a:gd name="T63" fmla="*/ 482 h 547"/>
                <a:gd name="T64" fmla="*/ 130 w 151"/>
                <a:gd name="T65" fmla="*/ 482 h 547"/>
                <a:gd name="T66" fmla="*/ 118 w 151"/>
                <a:gd name="T67" fmla="*/ 485 h 547"/>
                <a:gd name="T68" fmla="*/ 112 w 151"/>
                <a:gd name="T69" fmla="*/ 491 h 547"/>
                <a:gd name="T70" fmla="*/ 106 w 151"/>
                <a:gd name="T71" fmla="*/ 495 h 547"/>
                <a:gd name="T72" fmla="*/ 95 w 151"/>
                <a:gd name="T73" fmla="*/ 503 h 547"/>
                <a:gd name="T74" fmla="*/ 89 w 151"/>
                <a:gd name="T75" fmla="*/ 518 h 547"/>
                <a:gd name="T76" fmla="*/ 88 w 151"/>
                <a:gd name="T77" fmla="*/ 534 h 547"/>
                <a:gd name="T78" fmla="*/ 85 w 151"/>
                <a:gd name="T79" fmla="*/ 541 h 547"/>
                <a:gd name="T80" fmla="*/ 84 w 151"/>
                <a:gd name="T81" fmla="*/ 544 h 547"/>
                <a:gd name="T82" fmla="*/ 60 w 151"/>
                <a:gd name="T83" fmla="*/ 540 h 547"/>
                <a:gd name="T84" fmla="*/ 49 w 151"/>
                <a:gd name="T85" fmla="*/ 532 h 547"/>
                <a:gd name="T86" fmla="*/ 44 w 151"/>
                <a:gd name="T87" fmla="*/ 535 h 547"/>
                <a:gd name="T88" fmla="*/ 38 w 151"/>
                <a:gd name="T89" fmla="*/ 535 h 547"/>
                <a:gd name="T90" fmla="*/ 36 w 151"/>
                <a:gd name="T91" fmla="*/ 536 h 547"/>
                <a:gd name="T92" fmla="*/ 28 w 151"/>
                <a:gd name="T93" fmla="*/ 535 h 547"/>
                <a:gd name="T94" fmla="*/ 11 w 151"/>
                <a:gd name="T95" fmla="*/ 533 h 547"/>
                <a:gd name="T96" fmla="*/ 2 w 151"/>
                <a:gd name="T97" fmla="*/ 0 h 547"/>
                <a:gd name="T98" fmla="*/ 4 w 151"/>
                <a:gd name="T99" fmla="*/ 10 h 547"/>
                <a:gd name="T100" fmla="*/ 12 w 151"/>
                <a:gd name="T101" fmla="*/ 17 h 547"/>
                <a:gd name="T102" fmla="*/ 28 w 151"/>
                <a:gd name="T103" fmla="*/ 24 h 547"/>
                <a:gd name="T104" fmla="*/ 41 w 151"/>
                <a:gd name="T105" fmla="*/ 42 h 547"/>
                <a:gd name="T106" fmla="*/ 71 w 151"/>
                <a:gd name="T107" fmla="*/ 43 h 547"/>
                <a:gd name="T108" fmla="*/ 70 w 151"/>
                <a:gd name="T109" fmla="*/ 55 h 547"/>
                <a:gd name="T110" fmla="*/ 73 w 151"/>
                <a:gd name="T111" fmla="*/ 66 h 547"/>
                <a:gd name="T112" fmla="*/ 70 w 151"/>
                <a:gd name="T113" fmla="*/ 73 h 547"/>
                <a:gd name="T114" fmla="*/ 75 w 151"/>
                <a:gd name="T115" fmla="*/ 8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547">
                  <a:moveTo>
                    <a:pt x="76" y="89"/>
                  </a:moveTo>
                  <a:lnTo>
                    <a:pt x="76" y="90"/>
                  </a:lnTo>
                  <a:lnTo>
                    <a:pt x="76" y="91"/>
                  </a:lnTo>
                  <a:lnTo>
                    <a:pt x="76" y="92"/>
                  </a:lnTo>
                  <a:lnTo>
                    <a:pt x="76" y="93"/>
                  </a:lnTo>
                  <a:lnTo>
                    <a:pt x="76" y="95"/>
                  </a:lnTo>
                  <a:lnTo>
                    <a:pt x="75" y="96"/>
                  </a:lnTo>
                  <a:lnTo>
                    <a:pt x="73" y="96"/>
                  </a:lnTo>
                  <a:lnTo>
                    <a:pt x="73" y="98"/>
                  </a:lnTo>
                  <a:lnTo>
                    <a:pt x="72" y="99"/>
                  </a:lnTo>
                  <a:lnTo>
                    <a:pt x="72" y="100"/>
                  </a:lnTo>
                  <a:lnTo>
                    <a:pt x="72" y="102"/>
                  </a:lnTo>
                  <a:lnTo>
                    <a:pt x="72" y="104"/>
                  </a:lnTo>
                  <a:lnTo>
                    <a:pt x="71" y="105"/>
                  </a:lnTo>
                  <a:lnTo>
                    <a:pt x="70" y="105"/>
                  </a:lnTo>
                  <a:lnTo>
                    <a:pt x="69" y="105"/>
                  </a:lnTo>
                  <a:lnTo>
                    <a:pt x="69" y="106"/>
                  </a:lnTo>
                  <a:lnTo>
                    <a:pt x="69" y="107"/>
                  </a:lnTo>
                  <a:lnTo>
                    <a:pt x="69" y="108"/>
                  </a:lnTo>
                  <a:lnTo>
                    <a:pt x="69" y="109"/>
                  </a:lnTo>
                  <a:lnTo>
                    <a:pt x="70" y="110"/>
                  </a:lnTo>
                  <a:lnTo>
                    <a:pt x="70" y="112"/>
                  </a:lnTo>
                  <a:lnTo>
                    <a:pt x="70" y="113"/>
                  </a:lnTo>
                  <a:lnTo>
                    <a:pt x="71" y="113"/>
                  </a:lnTo>
                  <a:lnTo>
                    <a:pt x="70" y="114"/>
                  </a:lnTo>
                  <a:lnTo>
                    <a:pt x="69" y="115"/>
                  </a:lnTo>
                  <a:lnTo>
                    <a:pt x="69" y="116"/>
                  </a:lnTo>
                  <a:lnTo>
                    <a:pt x="69" y="118"/>
                  </a:lnTo>
                  <a:lnTo>
                    <a:pt x="69" y="119"/>
                  </a:lnTo>
                  <a:lnTo>
                    <a:pt x="68" y="121"/>
                  </a:lnTo>
                  <a:lnTo>
                    <a:pt x="68" y="122"/>
                  </a:lnTo>
                  <a:lnTo>
                    <a:pt x="68" y="123"/>
                  </a:lnTo>
                  <a:lnTo>
                    <a:pt x="68" y="124"/>
                  </a:lnTo>
                  <a:lnTo>
                    <a:pt x="68" y="126"/>
                  </a:lnTo>
                  <a:lnTo>
                    <a:pt x="67" y="126"/>
                  </a:lnTo>
                  <a:lnTo>
                    <a:pt x="67" y="127"/>
                  </a:lnTo>
                  <a:lnTo>
                    <a:pt x="65" y="129"/>
                  </a:lnTo>
                  <a:lnTo>
                    <a:pt x="64" y="130"/>
                  </a:lnTo>
                  <a:lnTo>
                    <a:pt x="63" y="130"/>
                  </a:lnTo>
                  <a:lnTo>
                    <a:pt x="63" y="131"/>
                  </a:lnTo>
                  <a:lnTo>
                    <a:pt x="63" y="132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2" y="134"/>
                  </a:lnTo>
                  <a:lnTo>
                    <a:pt x="61" y="134"/>
                  </a:lnTo>
                  <a:lnTo>
                    <a:pt x="61" y="135"/>
                  </a:lnTo>
                  <a:lnTo>
                    <a:pt x="59" y="137"/>
                  </a:lnTo>
                  <a:lnTo>
                    <a:pt x="59" y="138"/>
                  </a:lnTo>
                  <a:lnTo>
                    <a:pt x="58" y="138"/>
                  </a:lnTo>
                  <a:lnTo>
                    <a:pt x="55" y="138"/>
                  </a:lnTo>
                  <a:lnTo>
                    <a:pt x="54" y="139"/>
                  </a:lnTo>
                  <a:lnTo>
                    <a:pt x="54" y="140"/>
                  </a:lnTo>
                  <a:lnTo>
                    <a:pt x="55" y="140"/>
                  </a:lnTo>
                  <a:lnTo>
                    <a:pt x="55" y="141"/>
                  </a:lnTo>
                  <a:lnTo>
                    <a:pt x="56" y="142"/>
                  </a:lnTo>
                  <a:lnTo>
                    <a:pt x="58" y="142"/>
                  </a:lnTo>
                  <a:lnTo>
                    <a:pt x="58" y="144"/>
                  </a:lnTo>
                  <a:lnTo>
                    <a:pt x="61" y="148"/>
                  </a:lnTo>
                  <a:lnTo>
                    <a:pt x="59" y="149"/>
                  </a:lnTo>
                  <a:lnTo>
                    <a:pt x="54" y="149"/>
                  </a:lnTo>
                  <a:lnTo>
                    <a:pt x="52" y="149"/>
                  </a:lnTo>
                  <a:lnTo>
                    <a:pt x="52" y="150"/>
                  </a:lnTo>
                  <a:lnTo>
                    <a:pt x="50" y="151"/>
                  </a:lnTo>
                  <a:lnTo>
                    <a:pt x="49" y="152"/>
                  </a:lnTo>
                  <a:lnTo>
                    <a:pt x="47" y="155"/>
                  </a:lnTo>
                  <a:lnTo>
                    <a:pt x="46" y="157"/>
                  </a:lnTo>
                  <a:lnTo>
                    <a:pt x="46" y="158"/>
                  </a:lnTo>
                  <a:lnTo>
                    <a:pt x="46" y="159"/>
                  </a:lnTo>
                  <a:lnTo>
                    <a:pt x="46" y="163"/>
                  </a:lnTo>
                  <a:lnTo>
                    <a:pt x="47" y="169"/>
                  </a:lnTo>
                  <a:lnTo>
                    <a:pt x="47" y="172"/>
                  </a:lnTo>
                  <a:lnTo>
                    <a:pt x="46" y="174"/>
                  </a:lnTo>
                  <a:lnTo>
                    <a:pt x="46" y="176"/>
                  </a:lnTo>
                  <a:lnTo>
                    <a:pt x="47" y="179"/>
                  </a:lnTo>
                  <a:lnTo>
                    <a:pt x="50" y="181"/>
                  </a:lnTo>
                  <a:lnTo>
                    <a:pt x="52" y="183"/>
                  </a:lnTo>
                  <a:lnTo>
                    <a:pt x="55" y="183"/>
                  </a:lnTo>
                  <a:lnTo>
                    <a:pt x="58" y="183"/>
                  </a:lnTo>
                  <a:lnTo>
                    <a:pt x="60" y="183"/>
                  </a:lnTo>
                  <a:lnTo>
                    <a:pt x="61" y="183"/>
                  </a:lnTo>
                  <a:lnTo>
                    <a:pt x="62" y="184"/>
                  </a:lnTo>
                  <a:lnTo>
                    <a:pt x="62" y="185"/>
                  </a:lnTo>
                  <a:lnTo>
                    <a:pt x="61" y="185"/>
                  </a:lnTo>
                  <a:lnTo>
                    <a:pt x="60" y="185"/>
                  </a:lnTo>
                  <a:lnTo>
                    <a:pt x="59" y="185"/>
                  </a:lnTo>
                  <a:lnTo>
                    <a:pt x="59" y="187"/>
                  </a:lnTo>
                  <a:lnTo>
                    <a:pt x="59" y="188"/>
                  </a:lnTo>
                  <a:lnTo>
                    <a:pt x="59" y="189"/>
                  </a:lnTo>
                  <a:lnTo>
                    <a:pt x="59" y="190"/>
                  </a:lnTo>
                  <a:lnTo>
                    <a:pt x="58" y="190"/>
                  </a:lnTo>
                  <a:lnTo>
                    <a:pt x="56" y="191"/>
                  </a:lnTo>
                  <a:lnTo>
                    <a:pt x="54" y="193"/>
                  </a:lnTo>
                  <a:lnTo>
                    <a:pt x="53" y="196"/>
                  </a:lnTo>
                  <a:lnTo>
                    <a:pt x="51" y="198"/>
                  </a:lnTo>
                  <a:lnTo>
                    <a:pt x="49" y="201"/>
                  </a:lnTo>
                  <a:lnTo>
                    <a:pt x="49" y="205"/>
                  </a:lnTo>
                  <a:lnTo>
                    <a:pt x="50" y="208"/>
                  </a:lnTo>
                  <a:lnTo>
                    <a:pt x="51" y="211"/>
                  </a:lnTo>
                  <a:lnTo>
                    <a:pt x="52" y="216"/>
                  </a:lnTo>
                  <a:lnTo>
                    <a:pt x="53" y="221"/>
                  </a:lnTo>
                  <a:lnTo>
                    <a:pt x="54" y="225"/>
                  </a:lnTo>
                  <a:lnTo>
                    <a:pt x="56" y="230"/>
                  </a:lnTo>
                  <a:lnTo>
                    <a:pt x="58" y="236"/>
                  </a:lnTo>
                  <a:lnTo>
                    <a:pt x="59" y="241"/>
                  </a:lnTo>
                  <a:lnTo>
                    <a:pt x="59" y="244"/>
                  </a:lnTo>
                  <a:lnTo>
                    <a:pt x="59" y="248"/>
                  </a:lnTo>
                  <a:lnTo>
                    <a:pt x="58" y="249"/>
                  </a:lnTo>
                  <a:lnTo>
                    <a:pt x="58" y="250"/>
                  </a:lnTo>
                  <a:lnTo>
                    <a:pt x="56" y="250"/>
                  </a:lnTo>
                  <a:lnTo>
                    <a:pt x="56" y="251"/>
                  </a:lnTo>
                  <a:lnTo>
                    <a:pt x="58" y="251"/>
                  </a:lnTo>
                  <a:lnTo>
                    <a:pt x="58" y="252"/>
                  </a:lnTo>
                  <a:lnTo>
                    <a:pt x="58" y="254"/>
                  </a:lnTo>
                  <a:lnTo>
                    <a:pt x="58" y="255"/>
                  </a:lnTo>
                  <a:lnTo>
                    <a:pt x="58" y="257"/>
                  </a:lnTo>
                  <a:lnTo>
                    <a:pt x="58" y="259"/>
                  </a:lnTo>
                  <a:lnTo>
                    <a:pt x="58" y="264"/>
                  </a:lnTo>
                  <a:lnTo>
                    <a:pt x="58" y="267"/>
                  </a:lnTo>
                  <a:lnTo>
                    <a:pt x="58" y="268"/>
                  </a:lnTo>
                  <a:lnTo>
                    <a:pt x="58" y="269"/>
                  </a:lnTo>
                  <a:lnTo>
                    <a:pt x="59" y="274"/>
                  </a:lnTo>
                  <a:lnTo>
                    <a:pt x="60" y="275"/>
                  </a:lnTo>
                  <a:lnTo>
                    <a:pt x="63" y="275"/>
                  </a:lnTo>
                  <a:lnTo>
                    <a:pt x="70" y="276"/>
                  </a:lnTo>
                  <a:lnTo>
                    <a:pt x="76" y="277"/>
                  </a:lnTo>
                  <a:lnTo>
                    <a:pt x="84" y="278"/>
                  </a:lnTo>
                  <a:lnTo>
                    <a:pt x="88" y="278"/>
                  </a:lnTo>
                  <a:lnTo>
                    <a:pt x="89" y="278"/>
                  </a:lnTo>
                  <a:lnTo>
                    <a:pt x="90" y="280"/>
                  </a:lnTo>
                  <a:lnTo>
                    <a:pt x="92" y="280"/>
                  </a:lnTo>
                  <a:lnTo>
                    <a:pt x="93" y="282"/>
                  </a:lnTo>
                  <a:lnTo>
                    <a:pt x="93" y="284"/>
                  </a:lnTo>
                  <a:lnTo>
                    <a:pt x="93" y="285"/>
                  </a:lnTo>
                  <a:lnTo>
                    <a:pt x="93" y="286"/>
                  </a:lnTo>
                  <a:lnTo>
                    <a:pt x="94" y="288"/>
                  </a:lnTo>
                  <a:lnTo>
                    <a:pt x="95" y="289"/>
                  </a:lnTo>
                  <a:lnTo>
                    <a:pt x="95" y="290"/>
                  </a:lnTo>
                  <a:lnTo>
                    <a:pt x="95" y="291"/>
                  </a:lnTo>
                  <a:lnTo>
                    <a:pt x="95" y="292"/>
                  </a:lnTo>
                  <a:lnTo>
                    <a:pt x="96" y="293"/>
                  </a:lnTo>
                  <a:lnTo>
                    <a:pt x="96" y="294"/>
                  </a:lnTo>
                  <a:lnTo>
                    <a:pt x="96" y="296"/>
                  </a:lnTo>
                  <a:lnTo>
                    <a:pt x="95" y="298"/>
                  </a:lnTo>
                  <a:lnTo>
                    <a:pt x="95" y="301"/>
                  </a:lnTo>
                  <a:lnTo>
                    <a:pt x="95" y="302"/>
                  </a:lnTo>
                  <a:lnTo>
                    <a:pt x="94" y="303"/>
                  </a:lnTo>
                  <a:lnTo>
                    <a:pt x="92" y="307"/>
                  </a:lnTo>
                  <a:lnTo>
                    <a:pt x="87" y="313"/>
                  </a:lnTo>
                  <a:lnTo>
                    <a:pt x="82" y="317"/>
                  </a:lnTo>
                  <a:lnTo>
                    <a:pt x="79" y="322"/>
                  </a:lnTo>
                  <a:lnTo>
                    <a:pt x="76" y="326"/>
                  </a:lnTo>
                  <a:lnTo>
                    <a:pt x="73" y="328"/>
                  </a:lnTo>
                  <a:lnTo>
                    <a:pt x="70" y="332"/>
                  </a:lnTo>
                  <a:lnTo>
                    <a:pt x="64" y="339"/>
                  </a:lnTo>
                  <a:lnTo>
                    <a:pt x="61" y="342"/>
                  </a:lnTo>
                  <a:lnTo>
                    <a:pt x="60" y="346"/>
                  </a:lnTo>
                  <a:lnTo>
                    <a:pt x="62" y="349"/>
                  </a:lnTo>
                  <a:lnTo>
                    <a:pt x="64" y="351"/>
                  </a:lnTo>
                  <a:lnTo>
                    <a:pt x="67" y="353"/>
                  </a:lnTo>
                  <a:lnTo>
                    <a:pt x="70" y="357"/>
                  </a:lnTo>
                  <a:lnTo>
                    <a:pt x="72" y="360"/>
                  </a:lnTo>
                  <a:lnTo>
                    <a:pt x="76" y="365"/>
                  </a:lnTo>
                  <a:lnTo>
                    <a:pt x="77" y="365"/>
                  </a:lnTo>
                  <a:lnTo>
                    <a:pt x="78" y="366"/>
                  </a:lnTo>
                  <a:lnTo>
                    <a:pt x="78" y="367"/>
                  </a:lnTo>
                  <a:lnTo>
                    <a:pt x="78" y="368"/>
                  </a:lnTo>
                  <a:lnTo>
                    <a:pt x="78" y="369"/>
                  </a:lnTo>
                  <a:lnTo>
                    <a:pt x="78" y="370"/>
                  </a:lnTo>
                  <a:lnTo>
                    <a:pt x="79" y="373"/>
                  </a:lnTo>
                  <a:lnTo>
                    <a:pt x="79" y="374"/>
                  </a:lnTo>
                  <a:lnTo>
                    <a:pt x="80" y="375"/>
                  </a:lnTo>
                  <a:lnTo>
                    <a:pt x="80" y="376"/>
                  </a:lnTo>
                  <a:lnTo>
                    <a:pt x="81" y="376"/>
                  </a:lnTo>
                  <a:lnTo>
                    <a:pt x="82" y="377"/>
                  </a:lnTo>
                  <a:lnTo>
                    <a:pt x="82" y="378"/>
                  </a:lnTo>
                  <a:lnTo>
                    <a:pt x="84" y="378"/>
                  </a:lnTo>
                  <a:lnTo>
                    <a:pt x="84" y="380"/>
                  </a:lnTo>
                  <a:lnTo>
                    <a:pt x="82" y="380"/>
                  </a:lnTo>
                  <a:lnTo>
                    <a:pt x="82" y="381"/>
                  </a:lnTo>
                  <a:lnTo>
                    <a:pt x="84" y="381"/>
                  </a:lnTo>
                  <a:lnTo>
                    <a:pt x="84" y="382"/>
                  </a:lnTo>
                  <a:lnTo>
                    <a:pt x="86" y="385"/>
                  </a:lnTo>
                  <a:lnTo>
                    <a:pt x="86" y="386"/>
                  </a:lnTo>
                  <a:lnTo>
                    <a:pt x="86" y="388"/>
                  </a:lnTo>
                  <a:lnTo>
                    <a:pt x="87" y="389"/>
                  </a:lnTo>
                  <a:lnTo>
                    <a:pt x="88" y="391"/>
                  </a:lnTo>
                  <a:lnTo>
                    <a:pt x="89" y="392"/>
                  </a:lnTo>
                  <a:lnTo>
                    <a:pt x="94" y="395"/>
                  </a:lnTo>
                  <a:lnTo>
                    <a:pt x="95" y="398"/>
                  </a:lnTo>
                  <a:lnTo>
                    <a:pt x="97" y="400"/>
                  </a:lnTo>
                  <a:lnTo>
                    <a:pt x="98" y="401"/>
                  </a:lnTo>
                  <a:lnTo>
                    <a:pt x="99" y="401"/>
                  </a:lnTo>
                  <a:lnTo>
                    <a:pt x="102" y="402"/>
                  </a:lnTo>
                  <a:lnTo>
                    <a:pt x="103" y="403"/>
                  </a:lnTo>
                  <a:lnTo>
                    <a:pt x="104" y="403"/>
                  </a:lnTo>
                  <a:lnTo>
                    <a:pt x="106" y="403"/>
                  </a:lnTo>
                  <a:lnTo>
                    <a:pt x="107" y="405"/>
                  </a:lnTo>
                  <a:lnTo>
                    <a:pt x="111" y="406"/>
                  </a:lnTo>
                  <a:lnTo>
                    <a:pt x="115" y="407"/>
                  </a:lnTo>
                  <a:lnTo>
                    <a:pt x="116" y="407"/>
                  </a:lnTo>
                  <a:lnTo>
                    <a:pt x="118" y="408"/>
                  </a:lnTo>
                  <a:lnTo>
                    <a:pt x="118" y="409"/>
                  </a:lnTo>
                  <a:lnTo>
                    <a:pt x="119" y="409"/>
                  </a:lnTo>
                  <a:lnTo>
                    <a:pt x="120" y="409"/>
                  </a:lnTo>
                  <a:lnTo>
                    <a:pt x="120" y="410"/>
                  </a:lnTo>
                  <a:lnTo>
                    <a:pt x="121" y="411"/>
                  </a:lnTo>
                  <a:lnTo>
                    <a:pt x="123" y="414"/>
                  </a:lnTo>
                  <a:lnTo>
                    <a:pt x="123" y="415"/>
                  </a:lnTo>
                  <a:lnTo>
                    <a:pt x="130" y="414"/>
                  </a:lnTo>
                  <a:lnTo>
                    <a:pt x="131" y="414"/>
                  </a:lnTo>
                  <a:lnTo>
                    <a:pt x="131" y="416"/>
                  </a:lnTo>
                  <a:lnTo>
                    <a:pt x="130" y="419"/>
                  </a:lnTo>
                  <a:lnTo>
                    <a:pt x="130" y="425"/>
                  </a:lnTo>
                  <a:lnTo>
                    <a:pt x="130" y="427"/>
                  </a:lnTo>
                  <a:lnTo>
                    <a:pt x="131" y="432"/>
                  </a:lnTo>
                  <a:lnTo>
                    <a:pt x="131" y="434"/>
                  </a:lnTo>
                  <a:lnTo>
                    <a:pt x="132" y="438"/>
                  </a:lnTo>
                  <a:lnTo>
                    <a:pt x="132" y="440"/>
                  </a:lnTo>
                  <a:lnTo>
                    <a:pt x="132" y="443"/>
                  </a:lnTo>
                  <a:lnTo>
                    <a:pt x="132" y="445"/>
                  </a:lnTo>
                  <a:lnTo>
                    <a:pt x="132" y="448"/>
                  </a:lnTo>
                  <a:lnTo>
                    <a:pt x="130" y="452"/>
                  </a:lnTo>
                  <a:lnTo>
                    <a:pt x="131" y="452"/>
                  </a:lnTo>
                  <a:lnTo>
                    <a:pt x="131" y="453"/>
                  </a:lnTo>
                  <a:lnTo>
                    <a:pt x="131" y="455"/>
                  </a:lnTo>
                  <a:lnTo>
                    <a:pt x="130" y="456"/>
                  </a:lnTo>
                  <a:lnTo>
                    <a:pt x="131" y="457"/>
                  </a:lnTo>
                  <a:lnTo>
                    <a:pt x="132" y="457"/>
                  </a:lnTo>
                  <a:lnTo>
                    <a:pt x="133" y="457"/>
                  </a:lnTo>
                  <a:lnTo>
                    <a:pt x="134" y="457"/>
                  </a:lnTo>
                  <a:lnTo>
                    <a:pt x="136" y="458"/>
                  </a:lnTo>
                  <a:lnTo>
                    <a:pt x="137" y="458"/>
                  </a:lnTo>
                  <a:lnTo>
                    <a:pt x="139" y="457"/>
                  </a:lnTo>
                  <a:lnTo>
                    <a:pt x="140" y="457"/>
                  </a:lnTo>
                  <a:lnTo>
                    <a:pt x="141" y="456"/>
                  </a:lnTo>
                  <a:lnTo>
                    <a:pt x="142" y="456"/>
                  </a:lnTo>
                  <a:lnTo>
                    <a:pt x="144" y="456"/>
                  </a:lnTo>
                  <a:lnTo>
                    <a:pt x="146" y="456"/>
                  </a:lnTo>
                  <a:lnTo>
                    <a:pt x="147" y="456"/>
                  </a:lnTo>
                  <a:lnTo>
                    <a:pt x="148" y="457"/>
                  </a:lnTo>
                  <a:lnTo>
                    <a:pt x="149" y="457"/>
                  </a:lnTo>
                  <a:lnTo>
                    <a:pt x="149" y="458"/>
                  </a:lnTo>
                  <a:lnTo>
                    <a:pt x="150" y="459"/>
                  </a:lnTo>
                  <a:lnTo>
                    <a:pt x="151" y="461"/>
                  </a:lnTo>
                  <a:lnTo>
                    <a:pt x="150" y="461"/>
                  </a:lnTo>
                  <a:lnTo>
                    <a:pt x="149" y="461"/>
                  </a:lnTo>
                  <a:lnTo>
                    <a:pt x="149" y="462"/>
                  </a:lnTo>
                  <a:lnTo>
                    <a:pt x="148" y="464"/>
                  </a:lnTo>
                  <a:lnTo>
                    <a:pt x="148" y="469"/>
                  </a:lnTo>
                  <a:lnTo>
                    <a:pt x="149" y="470"/>
                  </a:lnTo>
                  <a:lnTo>
                    <a:pt x="149" y="472"/>
                  </a:lnTo>
                  <a:lnTo>
                    <a:pt x="149" y="473"/>
                  </a:lnTo>
                  <a:lnTo>
                    <a:pt x="147" y="473"/>
                  </a:lnTo>
                  <a:lnTo>
                    <a:pt x="146" y="474"/>
                  </a:lnTo>
                  <a:lnTo>
                    <a:pt x="146" y="480"/>
                  </a:lnTo>
                  <a:lnTo>
                    <a:pt x="146" y="482"/>
                  </a:lnTo>
                  <a:lnTo>
                    <a:pt x="145" y="482"/>
                  </a:lnTo>
                  <a:lnTo>
                    <a:pt x="144" y="482"/>
                  </a:lnTo>
                  <a:lnTo>
                    <a:pt x="142" y="482"/>
                  </a:lnTo>
                  <a:lnTo>
                    <a:pt x="140" y="482"/>
                  </a:lnTo>
                  <a:lnTo>
                    <a:pt x="139" y="482"/>
                  </a:lnTo>
                  <a:lnTo>
                    <a:pt x="136" y="482"/>
                  </a:lnTo>
                  <a:lnTo>
                    <a:pt x="133" y="482"/>
                  </a:lnTo>
                  <a:lnTo>
                    <a:pt x="130" y="482"/>
                  </a:lnTo>
                  <a:lnTo>
                    <a:pt x="129" y="483"/>
                  </a:lnTo>
                  <a:lnTo>
                    <a:pt x="128" y="483"/>
                  </a:lnTo>
                  <a:lnTo>
                    <a:pt x="127" y="483"/>
                  </a:lnTo>
                  <a:lnTo>
                    <a:pt x="125" y="483"/>
                  </a:lnTo>
                  <a:lnTo>
                    <a:pt x="125" y="484"/>
                  </a:lnTo>
                  <a:lnTo>
                    <a:pt x="124" y="484"/>
                  </a:lnTo>
                  <a:lnTo>
                    <a:pt x="119" y="484"/>
                  </a:lnTo>
                  <a:lnTo>
                    <a:pt x="118" y="485"/>
                  </a:lnTo>
                  <a:lnTo>
                    <a:pt x="116" y="486"/>
                  </a:lnTo>
                  <a:lnTo>
                    <a:pt x="116" y="485"/>
                  </a:lnTo>
                  <a:lnTo>
                    <a:pt x="115" y="486"/>
                  </a:lnTo>
                  <a:lnTo>
                    <a:pt x="114" y="486"/>
                  </a:lnTo>
                  <a:lnTo>
                    <a:pt x="113" y="487"/>
                  </a:lnTo>
                  <a:lnTo>
                    <a:pt x="113" y="489"/>
                  </a:lnTo>
                  <a:lnTo>
                    <a:pt x="112" y="490"/>
                  </a:lnTo>
                  <a:lnTo>
                    <a:pt x="112" y="491"/>
                  </a:lnTo>
                  <a:lnTo>
                    <a:pt x="112" y="492"/>
                  </a:lnTo>
                  <a:lnTo>
                    <a:pt x="112" y="493"/>
                  </a:lnTo>
                  <a:lnTo>
                    <a:pt x="110" y="493"/>
                  </a:lnTo>
                  <a:lnTo>
                    <a:pt x="108" y="493"/>
                  </a:lnTo>
                  <a:lnTo>
                    <a:pt x="107" y="492"/>
                  </a:lnTo>
                  <a:lnTo>
                    <a:pt x="106" y="493"/>
                  </a:lnTo>
                  <a:lnTo>
                    <a:pt x="106" y="494"/>
                  </a:lnTo>
                  <a:lnTo>
                    <a:pt x="106" y="495"/>
                  </a:lnTo>
                  <a:lnTo>
                    <a:pt x="104" y="495"/>
                  </a:lnTo>
                  <a:lnTo>
                    <a:pt x="103" y="495"/>
                  </a:lnTo>
                  <a:lnTo>
                    <a:pt x="102" y="497"/>
                  </a:lnTo>
                  <a:lnTo>
                    <a:pt x="97" y="498"/>
                  </a:lnTo>
                  <a:lnTo>
                    <a:pt x="96" y="499"/>
                  </a:lnTo>
                  <a:lnTo>
                    <a:pt x="96" y="500"/>
                  </a:lnTo>
                  <a:lnTo>
                    <a:pt x="95" y="501"/>
                  </a:lnTo>
                  <a:lnTo>
                    <a:pt x="95" y="503"/>
                  </a:lnTo>
                  <a:lnTo>
                    <a:pt x="95" y="506"/>
                  </a:lnTo>
                  <a:lnTo>
                    <a:pt x="94" y="509"/>
                  </a:lnTo>
                  <a:lnTo>
                    <a:pt x="94" y="512"/>
                  </a:lnTo>
                  <a:lnTo>
                    <a:pt x="94" y="515"/>
                  </a:lnTo>
                  <a:lnTo>
                    <a:pt x="93" y="516"/>
                  </a:lnTo>
                  <a:lnTo>
                    <a:pt x="92" y="517"/>
                  </a:lnTo>
                  <a:lnTo>
                    <a:pt x="90" y="517"/>
                  </a:lnTo>
                  <a:lnTo>
                    <a:pt x="89" y="518"/>
                  </a:lnTo>
                  <a:lnTo>
                    <a:pt x="90" y="519"/>
                  </a:lnTo>
                  <a:lnTo>
                    <a:pt x="90" y="520"/>
                  </a:lnTo>
                  <a:lnTo>
                    <a:pt x="90" y="523"/>
                  </a:lnTo>
                  <a:lnTo>
                    <a:pt x="89" y="523"/>
                  </a:lnTo>
                  <a:lnTo>
                    <a:pt x="89" y="524"/>
                  </a:lnTo>
                  <a:lnTo>
                    <a:pt x="89" y="526"/>
                  </a:lnTo>
                  <a:lnTo>
                    <a:pt x="88" y="531"/>
                  </a:lnTo>
                  <a:lnTo>
                    <a:pt x="88" y="534"/>
                  </a:lnTo>
                  <a:lnTo>
                    <a:pt x="88" y="537"/>
                  </a:lnTo>
                  <a:lnTo>
                    <a:pt x="87" y="541"/>
                  </a:lnTo>
                  <a:lnTo>
                    <a:pt x="87" y="540"/>
                  </a:lnTo>
                  <a:lnTo>
                    <a:pt x="86" y="540"/>
                  </a:lnTo>
                  <a:lnTo>
                    <a:pt x="86" y="539"/>
                  </a:lnTo>
                  <a:lnTo>
                    <a:pt x="86" y="540"/>
                  </a:lnTo>
                  <a:lnTo>
                    <a:pt x="85" y="540"/>
                  </a:lnTo>
                  <a:lnTo>
                    <a:pt x="85" y="541"/>
                  </a:lnTo>
                  <a:lnTo>
                    <a:pt x="86" y="541"/>
                  </a:lnTo>
                  <a:lnTo>
                    <a:pt x="85" y="541"/>
                  </a:lnTo>
                  <a:lnTo>
                    <a:pt x="84" y="541"/>
                  </a:lnTo>
                  <a:lnTo>
                    <a:pt x="84" y="542"/>
                  </a:lnTo>
                  <a:lnTo>
                    <a:pt x="85" y="542"/>
                  </a:lnTo>
                  <a:lnTo>
                    <a:pt x="85" y="543"/>
                  </a:lnTo>
                  <a:lnTo>
                    <a:pt x="84" y="543"/>
                  </a:lnTo>
                  <a:lnTo>
                    <a:pt x="84" y="544"/>
                  </a:lnTo>
                  <a:lnTo>
                    <a:pt x="82" y="545"/>
                  </a:lnTo>
                  <a:lnTo>
                    <a:pt x="81" y="545"/>
                  </a:lnTo>
                  <a:lnTo>
                    <a:pt x="80" y="547"/>
                  </a:lnTo>
                  <a:lnTo>
                    <a:pt x="75" y="545"/>
                  </a:lnTo>
                  <a:lnTo>
                    <a:pt x="72" y="544"/>
                  </a:lnTo>
                  <a:lnTo>
                    <a:pt x="71" y="543"/>
                  </a:lnTo>
                  <a:lnTo>
                    <a:pt x="67" y="541"/>
                  </a:lnTo>
                  <a:lnTo>
                    <a:pt x="60" y="540"/>
                  </a:lnTo>
                  <a:lnTo>
                    <a:pt x="55" y="539"/>
                  </a:lnTo>
                  <a:lnTo>
                    <a:pt x="52" y="539"/>
                  </a:lnTo>
                  <a:lnTo>
                    <a:pt x="51" y="537"/>
                  </a:lnTo>
                  <a:lnTo>
                    <a:pt x="52" y="537"/>
                  </a:lnTo>
                  <a:lnTo>
                    <a:pt x="51" y="536"/>
                  </a:lnTo>
                  <a:lnTo>
                    <a:pt x="51" y="535"/>
                  </a:lnTo>
                  <a:lnTo>
                    <a:pt x="51" y="533"/>
                  </a:lnTo>
                  <a:lnTo>
                    <a:pt x="49" y="532"/>
                  </a:lnTo>
                  <a:lnTo>
                    <a:pt x="49" y="531"/>
                  </a:lnTo>
                  <a:lnTo>
                    <a:pt x="47" y="531"/>
                  </a:lnTo>
                  <a:lnTo>
                    <a:pt x="44" y="532"/>
                  </a:lnTo>
                  <a:lnTo>
                    <a:pt x="44" y="533"/>
                  </a:lnTo>
                  <a:lnTo>
                    <a:pt x="43" y="533"/>
                  </a:lnTo>
                  <a:lnTo>
                    <a:pt x="43" y="534"/>
                  </a:lnTo>
                  <a:lnTo>
                    <a:pt x="43" y="535"/>
                  </a:lnTo>
                  <a:lnTo>
                    <a:pt x="44" y="535"/>
                  </a:lnTo>
                  <a:lnTo>
                    <a:pt x="44" y="536"/>
                  </a:lnTo>
                  <a:lnTo>
                    <a:pt x="45" y="536"/>
                  </a:lnTo>
                  <a:lnTo>
                    <a:pt x="44" y="536"/>
                  </a:lnTo>
                  <a:lnTo>
                    <a:pt x="45" y="537"/>
                  </a:lnTo>
                  <a:lnTo>
                    <a:pt x="44" y="537"/>
                  </a:lnTo>
                  <a:lnTo>
                    <a:pt x="42" y="536"/>
                  </a:lnTo>
                  <a:lnTo>
                    <a:pt x="39" y="536"/>
                  </a:lnTo>
                  <a:lnTo>
                    <a:pt x="38" y="535"/>
                  </a:lnTo>
                  <a:lnTo>
                    <a:pt x="39" y="534"/>
                  </a:lnTo>
                  <a:lnTo>
                    <a:pt x="38" y="534"/>
                  </a:lnTo>
                  <a:lnTo>
                    <a:pt x="37" y="534"/>
                  </a:lnTo>
                  <a:lnTo>
                    <a:pt x="36" y="534"/>
                  </a:lnTo>
                  <a:lnTo>
                    <a:pt x="35" y="534"/>
                  </a:lnTo>
                  <a:lnTo>
                    <a:pt x="35" y="535"/>
                  </a:lnTo>
                  <a:lnTo>
                    <a:pt x="36" y="535"/>
                  </a:lnTo>
                  <a:lnTo>
                    <a:pt x="36" y="536"/>
                  </a:lnTo>
                  <a:lnTo>
                    <a:pt x="35" y="536"/>
                  </a:lnTo>
                  <a:lnTo>
                    <a:pt x="34" y="536"/>
                  </a:lnTo>
                  <a:lnTo>
                    <a:pt x="34" y="535"/>
                  </a:lnTo>
                  <a:lnTo>
                    <a:pt x="33" y="535"/>
                  </a:lnTo>
                  <a:lnTo>
                    <a:pt x="32" y="535"/>
                  </a:lnTo>
                  <a:lnTo>
                    <a:pt x="30" y="534"/>
                  </a:lnTo>
                  <a:lnTo>
                    <a:pt x="29" y="534"/>
                  </a:lnTo>
                  <a:lnTo>
                    <a:pt x="28" y="535"/>
                  </a:lnTo>
                  <a:lnTo>
                    <a:pt x="26" y="535"/>
                  </a:lnTo>
                  <a:lnTo>
                    <a:pt x="25" y="536"/>
                  </a:lnTo>
                  <a:lnTo>
                    <a:pt x="23" y="535"/>
                  </a:lnTo>
                  <a:lnTo>
                    <a:pt x="21" y="534"/>
                  </a:lnTo>
                  <a:lnTo>
                    <a:pt x="19" y="533"/>
                  </a:lnTo>
                  <a:lnTo>
                    <a:pt x="16" y="534"/>
                  </a:lnTo>
                  <a:lnTo>
                    <a:pt x="13" y="534"/>
                  </a:lnTo>
                  <a:lnTo>
                    <a:pt x="11" y="533"/>
                  </a:lnTo>
                  <a:lnTo>
                    <a:pt x="9" y="532"/>
                  </a:lnTo>
                  <a:lnTo>
                    <a:pt x="8" y="531"/>
                  </a:lnTo>
                  <a:lnTo>
                    <a:pt x="6" y="531"/>
                  </a:lnTo>
                  <a:lnTo>
                    <a:pt x="1" y="532"/>
                  </a:lnTo>
                  <a:lnTo>
                    <a:pt x="0" y="53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4" y="10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3" y="20"/>
                  </a:lnTo>
                  <a:lnTo>
                    <a:pt x="15" y="18"/>
                  </a:lnTo>
                  <a:lnTo>
                    <a:pt x="20" y="20"/>
                  </a:lnTo>
                  <a:lnTo>
                    <a:pt x="23" y="22"/>
                  </a:lnTo>
                  <a:lnTo>
                    <a:pt x="24" y="23"/>
                  </a:lnTo>
                  <a:lnTo>
                    <a:pt x="27" y="23"/>
                  </a:lnTo>
                  <a:lnTo>
                    <a:pt x="28" y="24"/>
                  </a:lnTo>
                  <a:lnTo>
                    <a:pt x="29" y="25"/>
                  </a:lnTo>
                  <a:lnTo>
                    <a:pt x="32" y="29"/>
                  </a:lnTo>
                  <a:lnTo>
                    <a:pt x="33" y="31"/>
                  </a:lnTo>
                  <a:lnTo>
                    <a:pt x="37" y="35"/>
                  </a:lnTo>
                  <a:lnTo>
                    <a:pt x="37" y="38"/>
                  </a:lnTo>
                  <a:lnTo>
                    <a:pt x="38" y="40"/>
                  </a:lnTo>
                  <a:lnTo>
                    <a:pt x="39" y="41"/>
                  </a:lnTo>
                  <a:lnTo>
                    <a:pt x="41" y="42"/>
                  </a:lnTo>
                  <a:lnTo>
                    <a:pt x="46" y="42"/>
                  </a:lnTo>
                  <a:lnTo>
                    <a:pt x="52" y="42"/>
                  </a:lnTo>
                  <a:lnTo>
                    <a:pt x="60" y="42"/>
                  </a:lnTo>
                  <a:lnTo>
                    <a:pt x="64" y="41"/>
                  </a:lnTo>
                  <a:lnTo>
                    <a:pt x="68" y="41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3"/>
                  </a:lnTo>
                  <a:lnTo>
                    <a:pt x="72" y="45"/>
                  </a:lnTo>
                  <a:lnTo>
                    <a:pt x="72" y="46"/>
                  </a:lnTo>
                  <a:lnTo>
                    <a:pt x="72" y="47"/>
                  </a:lnTo>
                  <a:lnTo>
                    <a:pt x="71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1" y="52"/>
                  </a:lnTo>
                  <a:lnTo>
                    <a:pt x="70" y="55"/>
                  </a:lnTo>
                  <a:lnTo>
                    <a:pt x="71" y="56"/>
                  </a:lnTo>
                  <a:lnTo>
                    <a:pt x="71" y="57"/>
                  </a:lnTo>
                  <a:lnTo>
                    <a:pt x="72" y="58"/>
                  </a:lnTo>
                  <a:lnTo>
                    <a:pt x="72" y="59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73" y="64"/>
                  </a:lnTo>
                  <a:lnTo>
                    <a:pt x="73" y="66"/>
                  </a:lnTo>
                  <a:lnTo>
                    <a:pt x="73" y="67"/>
                  </a:lnTo>
                  <a:lnTo>
                    <a:pt x="72" y="67"/>
                  </a:lnTo>
                  <a:lnTo>
                    <a:pt x="72" y="68"/>
                  </a:lnTo>
                  <a:lnTo>
                    <a:pt x="72" y="70"/>
                  </a:lnTo>
                  <a:lnTo>
                    <a:pt x="71" y="70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70" y="73"/>
                  </a:lnTo>
                  <a:lnTo>
                    <a:pt x="71" y="73"/>
                  </a:lnTo>
                  <a:lnTo>
                    <a:pt x="72" y="74"/>
                  </a:lnTo>
                  <a:lnTo>
                    <a:pt x="73" y="75"/>
                  </a:lnTo>
                  <a:lnTo>
                    <a:pt x="75" y="76"/>
                  </a:lnTo>
                  <a:lnTo>
                    <a:pt x="75" y="77"/>
                  </a:lnTo>
                  <a:lnTo>
                    <a:pt x="75" y="79"/>
                  </a:lnTo>
                  <a:lnTo>
                    <a:pt x="75" y="80"/>
                  </a:lnTo>
                  <a:lnTo>
                    <a:pt x="75" y="81"/>
                  </a:lnTo>
                  <a:lnTo>
                    <a:pt x="75" y="82"/>
                  </a:lnTo>
                  <a:lnTo>
                    <a:pt x="75" y="83"/>
                  </a:lnTo>
                  <a:lnTo>
                    <a:pt x="75" y="84"/>
                  </a:lnTo>
                  <a:lnTo>
                    <a:pt x="73" y="85"/>
                  </a:lnTo>
                  <a:lnTo>
                    <a:pt x="73" y="87"/>
                  </a:lnTo>
                  <a:lnTo>
                    <a:pt x="75" y="88"/>
                  </a:lnTo>
                  <a:lnTo>
                    <a:pt x="76" y="8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31" name="Freeform 1536">
              <a:extLst>
                <a:ext uri="{FF2B5EF4-FFF2-40B4-BE49-F238E27FC236}">
                  <a16:creationId xmlns:a16="http://schemas.microsoft.com/office/drawing/2014/main" id="{9F51DEB0-1BC1-6180-AB83-A4AB8E11B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987" y="2108927"/>
              <a:ext cx="358738" cy="452662"/>
            </a:xfrm>
            <a:custGeom>
              <a:avLst/>
              <a:gdLst>
                <a:gd name="T0" fmla="*/ 263 w 275"/>
                <a:gd name="T1" fmla="*/ 244 h 347"/>
                <a:gd name="T2" fmla="*/ 257 w 275"/>
                <a:gd name="T3" fmla="*/ 242 h 347"/>
                <a:gd name="T4" fmla="*/ 242 w 275"/>
                <a:gd name="T5" fmla="*/ 233 h 347"/>
                <a:gd name="T6" fmla="*/ 237 w 275"/>
                <a:gd name="T7" fmla="*/ 238 h 347"/>
                <a:gd name="T8" fmla="*/ 235 w 275"/>
                <a:gd name="T9" fmla="*/ 245 h 347"/>
                <a:gd name="T10" fmla="*/ 206 w 275"/>
                <a:gd name="T11" fmla="*/ 255 h 347"/>
                <a:gd name="T12" fmla="*/ 200 w 275"/>
                <a:gd name="T13" fmla="*/ 275 h 347"/>
                <a:gd name="T14" fmla="*/ 199 w 275"/>
                <a:gd name="T15" fmla="*/ 287 h 347"/>
                <a:gd name="T16" fmla="*/ 188 w 275"/>
                <a:gd name="T17" fmla="*/ 297 h 347"/>
                <a:gd name="T18" fmla="*/ 181 w 275"/>
                <a:gd name="T19" fmla="*/ 300 h 347"/>
                <a:gd name="T20" fmla="*/ 173 w 275"/>
                <a:gd name="T21" fmla="*/ 306 h 347"/>
                <a:gd name="T22" fmla="*/ 159 w 275"/>
                <a:gd name="T23" fmla="*/ 309 h 347"/>
                <a:gd name="T24" fmla="*/ 142 w 275"/>
                <a:gd name="T25" fmla="*/ 314 h 347"/>
                <a:gd name="T26" fmla="*/ 147 w 275"/>
                <a:gd name="T27" fmla="*/ 322 h 347"/>
                <a:gd name="T28" fmla="*/ 142 w 275"/>
                <a:gd name="T29" fmla="*/ 330 h 347"/>
                <a:gd name="T30" fmla="*/ 133 w 275"/>
                <a:gd name="T31" fmla="*/ 337 h 347"/>
                <a:gd name="T32" fmla="*/ 123 w 275"/>
                <a:gd name="T33" fmla="*/ 342 h 347"/>
                <a:gd name="T34" fmla="*/ 113 w 275"/>
                <a:gd name="T35" fmla="*/ 345 h 347"/>
                <a:gd name="T36" fmla="*/ 107 w 275"/>
                <a:gd name="T37" fmla="*/ 336 h 347"/>
                <a:gd name="T38" fmla="*/ 88 w 275"/>
                <a:gd name="T39" fmla="*/ 333 h 347"/>
                <a:gd name="T40" fmla="*/ 79 w 275"/>
                <a:gd name="T41" fmla="*/ 325 h 347"/>
                <a:gd name="T42" fmla="*/ 73 w 275"/>
                <a:gd name="T43" fmla="*/ 320 h 347"/>
                <a:gd name="T44" fmla="*/ 75 w 275"/>
                <a:gd name="T45" fmla="*/ 312 h 347"/>
                <a:gd name="T46" fmla="*/ 71 w 275"/>
                <a:gd name="T47" fmla="*/ 306 h 347"/>
                <a:gd name="T48" fmla="*/ 73 w 275"/>
                <a:gd name="T49" fmla="*/ 299 h 347"/>
                <a:gd name="T50" fmla="*/ 70 w 275"/>
                <a:gd name="T51" fmla="*/ 290 h 347"/>
                <a:gd name="T52" fmla="*/ 72 w 275"/>
                <a:gd name="T53" fmla="*/ 280 h 347"/>
                <a:gd name="T54" fmla="*/ 52 w 275"/>
                <a:gd name="T55" fmla="*/ 277 h 347"/>
                <a:gd name="T56" fmla="*/ 33 w 275"/>
                <a:gd name="T57" fmla="*/ 266 h 347"/>
                <a:gd name="T58" fmla="*/ 20 w 275"/>
                <a:gd name="T59" fmla="*/ 255 h 347"/>
                <a:gd name="T60" fmla="*/ 10 w 275"/>
                <a:gd name="T61" fmla="*/ 251 h 347"/>
                <a:gd name="T62" fmla="*/ 3 w 275"/>
                <a:gd name="T63" fmla="*/ 241 h 347"/>
                <a:gd name="T64" fmla="*/ 1 w 275"/>
                <a:gd name="T65" fmla="*/ 235 h 347"/>
                <a:gd name="T66" fmla="*/ 7 w 275"/>
                <a:gd name="T67" fmla="*/ 4 h 347"/>
                <a:gd name="T68" fmla="*/ 25 w 275"/>
                <a:gd name="T69" fmla="*/ 6 h 347"/>
                <a:gd name="T70" fmla="*/ 27 w 275"/>
                <a:gd name="T71" fmla="*/ 13 h 347"/>
                <a:gd name="T72" fmla="*/ 26 w 275"/>
                <a:gd name="T73" fmla="*/ 21 h 347"/>
                <a:gd name="T74" fmla="*/ 36 w 275"/>
                <a:gd name="T75" fmla="*/ 27 h 347"/>
                <a:gd name="T76" fmla="*/ 32 w 275"/>
                <a:gd name="T77" fmla="*/ 29 h 347"/>
                <a:gd name="T78" fmla="*/ 34 w 275"/>
                <a:gd name="T79" fmla="*/ 40 h 347"/>
                <a:gd name="T80" fmla="*/ 32 w 275"/>
                <a:gd name="T81" fmla="*/ 49 h 347"/>
                <a:gd name="T82" fmla="*/ 47 w 275"/>
                <a:gd name="T83" fmla="*/ 57 h 347"/>
                <a:gd name="T84" fmla="*/ 65 w 275"/>
                <a:gd name="T85" fmla="*/ 56 h 347"/>
                <a:gd name="T86" fmla="*/ 77 w 275"/>
                <a:gd name="T87" fmla="*/ 59 h 347"/>
                <a:gd name="T88" fmla="*/ 82 w 275"/>
                <a:gd name="T89" fmla="*/ 54 h 347"/>
                <a:gd name="T90" fmla="*/ 102 w 275"/>
                <a:gd name="T91" fmla="*/ 69 h 347"/>
                <a:gd name="T92" fmla="*/ 104 w 275"/>
                <a:gd name="T93" fmla="*/ 83 h 347"/>
                <a:gd name="T94" fmla="*/ 111 w 275"/>
                <a:gd name="T95" fmla="*/ 93 h 347"/>
                <a:gd name="T96" fmla="*/ 118 w 275"/>
                <a:gd name="T97" fmla="*/ 102 h 347"/>
                <a:gd name="T98" fmla="*/ 119 w 275"/>
                <a:gd name="T99" fmla="*/ 113 h 347"/>
                <a:gd name="T100" fmla="*/ 133 w 275"/>
                <a:gd name="T101" fmla="*/ 130 h 347"/>
                <a:gd name="T102" fmla="*/ 170 w 275"/>
                <a:gd name="T103" fmla="*/ 159 h 347"/>
                <a:gd name="T104" fmla="*/ 189 w 275"/>
                <a:gd name="T105" fmla="*/ 166 h 347"/>
                <a:gd name="T106" fmla="*/ 213 w 275"/>
                <a:gd name="T107" fmla="*/ 184 h 347"/>
                <a:gd name="T108" fmla="*/ 242 w 275"/>
                <a:gd name="T109" fmla="*/ 202 h 347"/>
                <a:gd name="T110" fmla="*/ 256 w 275"/>
                <a:gd name="T111" fmla="*/ 205 h 347"/>
                <a:gd name="T112" fmla="*/ 270 w 275"/>
                <a:gd name="T113" fmla="*/ 211 h 347"/>
                <a:gd name="T114" fmla="*/ 271 w 275"/>
                <a:gd name="T115" fmla="*/ 222 h 347"/>
                <a:gd name="T116" fmla="*/ 270 w 275"/>
                <a:gd name="T117" fmla="*/ 23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5" h="347">
                  <a:moveTo>
                    <a:pt x="270" y="243"/>
                  </a:moveTo>
                  <a:lnTo>
                    <a:pt x="269" y="244"/>
                  </a:lnTo>
                  <a:lnTo>
                    <a:pt x="268" y="244"/>
                  </a:lnTo>
                  <a:lnTo>
                    <a:pt x="268" y="245"/>
                  </a:lnTo>
                  <a:lnTo>
                    <a:pt x="267" y="244"/>
                  </a:lnTo>
                  <a:lnTo>
                    <a:pt x="266" y="244"/>
                  </a:lnTo>
                  <a:lnTo>
                    <a:pt x="263" y="244"/>
                  </a:lnTo>
                  <a:lnTo>
                    <a:pt x="262" y="244"/>
                  </a:lnTo>
                  <a:lnTo>
                    <a:pt x="261" y="244"/>
                  </a:lnTo>
                  <a:lnTo>
                    <a:pt x="261" y="243"/>
                  </a:lnTo>
                  <a:lnTo>
                    <a:pt x="260" y="243"/>
                  </a:lnTo>
                  <a:lnTo>
                    <a:pt x="259" y="242"/>
                  </a:lnTo>
                  <a:lnTo>
                    <a:pt x="258" y="242"/>
                  </a:lnTo>
                  <a:lnTo>
                    <a:pt x="257" y="242"/>
                  </a:lnTo>
                  <a:lnTo>
                    <a:pt x="256" y="241"/>
                  </a:lnTo>
                  <a:lnTo>
                    <a:pt x="254" y="240"/>
                  </a:lnTo>
                  <a:lnTo>
                    <a:pt x="245" y="236"/>
                  </a:lnTo>
                  <a:lnTo>
                    <a:pt x="244" y="235"/>
                  </a:lnTo>
                  <a:lnTo>
                    <a:pt x="244" y="234"/>
                  </a:lnTo>
                  <a:lnTo>
                    <a:pt x="243" y="233"/>
                  </a:lnTo>
                  <a:lnTo>
                    <a:pt x="242" y="233"/>
                  </a:lnTo>
                  <a:lnTo>
                    <a:pt x="242" y="234"/>
                  </a:lnTo>
                  <a:lnTo>
                    <a:pt x="242" y="235"/>
                  </a:lnTo>
                  <a:lnTo>
                    <a:pt x="241" y="235"/>
                  </a:lnTo>
                  <a:lnTo>
                    <a:pt x="240" y="235"/>
                  </a:lnTo>
                  <a:lnTo>
                    <a:pt x="239" y="235"/>
                  </a:lnTo>
                  <a:lnTo>
                    <a:pt x="239" y="236"/>
                  </a:lnTo>
                  <a:lnTo>
                    <a:pt x="237" y="238"/>
                  </a:lnTo>
                  <a:lnTo>
                    <a:pt x="237" y="239"/>
                  </a:lnTo>
                  <a:lnTo>
                    <a:pt x="237" y="240"/>
                  </a:lnTo>
                  <a:lnTo>
                    <a:pt x="237" y="242"/>
                  </a:lnTo>
                  <a:lnTo>
                    <a:pt x="237" y="243"/>
                  </a:lnTo>
                  <a:lnTo>
                    <a:pt x="237" y="244"/>
                  </a:lnTo>
                  <a:lnTo>
                    <a:pt x="236" y="244"/>
                  </a:lnTo>
                  <a:lnTo>
                    <a:pt x="235" y="245"/>
                  </a:lnTo>
                  <a:lnTo>
                    <a:pt x="234" y="248"/>
                  </a:lnTo>
                  <a:lnTo>
                    <a:pt x="233" y="249"/>
                  </a:lnTo>
                  <a:lnTo>
                    <a:pt x="232" y="249"/>
                  </a:lnTo>
                  <a:lnTo>
                    <a:pt x="216" y="249"/>
                  </a:lnTo>
                  <a:lnTo>
                    <a:pt x="214" y="250"/>
                  </a:lnTo>
                  <a:lnTo>
                    <a:pt x="207" y="253"/>
                  </a:lnTo>
                  <a:lnTo>
                    <a:pt x="206" y="255"/>
                  </a:lnTo>
                  <a:lnTo>
                    <a:pt x="205" y="256"/>
                  </a:lnTo>
                  <a:lnTo>
                    <a:pt x="205" y="258"/>
                  </a:lnTo>
                  <a:lnTo>
                    <a:pt x="206" y="261"/>
                  </a:lnTo>
                  <a:lnTo>
                    <a:pt x="206" y="263"/>
                  </a:lnTo>
                  <a:lnTo>
                    <a:pt x="205" y="265"/>
                  </a:lnTo>
                  <a:lnTo>
                    <a:pt x="204" y="267"/>
                  </a:lnTo>
                  <a:lnTo>
                    <a:pt x="200" y="275"/>
                  </a:lnTo>
                  <a:lnTo>
                    <a:pt x="199" y="276"/>
                  </a:lnTo>
                  <a:lnTo>
                    <a:pt x="199" y="278"/>
                  </a:lnTo>
                  <a:lnTo>
                    <a:pt x="199" y="280"/>
                  </a:lnTo>
                  <a:lnTo>
                    <a:pt x="199" y="281"/>
                  </a:lnTo>
                  <a:lnTo>
                    <a:pt x="199" y="283"/>
                  </a:lnTo>
                  <a:lnTo>
                    <a:pt x="199" y="285"/>
                  </a:lnTo>
                  <a:lnTo>
                    <a:pt x="199" y="287"/>
                  </a:lnTo>
                  <a:lnTo>
                    <a:pt x="198" y="289"/>
                  </a:lnTo>
                  <a:lnTo>
                    <a:pt x="196" y="293"/>
                  </a:lnTo>
                  <a:lnTo>
                    <a:pt x="194" y="294"/>
                  </a:lnTo>
                  <a:lnTo>
                    <a:pt x="193" y="295"/>
                  </a:lnTo>
                  <a:lnTo>
                    <a:pt x="192" y="295"/>
                  </a:lnTo>
                  <a:lnTo>
                    <a:pt x="189" y="297"/>
                  </a:lnTo>
                  <a:lnTo>
                    <a:pt x="188" y="297"/>
                  </a:lnTo>
                  <a:lnTo>
                    <a:pt x="188" y="298"/>
                  </a:lnTo>
                  <a:lnTo>
                    <a:pt x="187" y="299"/>
                  </a:lnTo>
                  <a:lnTo>
                    <a:pt x="187" y="300"/>
                  </a:lnTo>
                  <a:lnTo>
                    <a:pt x="185" y="299"/>
                  </a:lnTo>
                  <a:lnTo>
                    <a:pt x="184" y="299"/>
                  </a:lnTo>
                  <a:lnTo>
                    <a:pt x="183" y="299"/>
                  </a:lnTo>
                  <a:lnTo>
                    <a:pt x="181" y="300"/>
                  </a:lnTo>
                  <a:lnTo>
                    <a:pt x="179" y="302"/>
                  </a:lnTo>
                  <a:lnTo>
                    <a:pt x="177" y="303"/>
                  </a:lnTo>
                  <a:lnTo>
                    <a:pt x="179" y="306"/>
                  </a:lnTo>
                  <a:lnTo>
                    <a:pt x="179" y="307"/>
                  </a:lnTo>
                  <a:lnTo>
                    <a:pt x="175" y="306"/>
                  </a:lnTo>
                  <a:lnTo>
                    <a:pt x="174" y="305"/>
                  </a:lnTo>
                  <a:lnTo>
                    <a:pt x="173" y="306"/>
                  </a:lnTo>
                  <a:lnTo>
                    <a:pt x="172" y="306"/>
                  </a:lnTo>
                  <a:lnTo>
                    <a:pt x="168" y="308"/>
                  </a:lnTo>
                  <a:lnTo>
                    <a:pt x="166" y="308"/>
                  </a:lnTo>
                  <a:lnTo>
                    <a:pt x="162" y="308"/>
                  </a:lnTo>
                  <a:lnTo>
                    <a:pt x="162" y="309"/>
                  </a:lnTo>
                  <a:lnTo>
                    <a:pt x="161" y="309"/>
                  </a:lnTo>
                  <a:lnTo>
                    <a:pt x="159" y="309"/>
                  </a:lnTo>
                  <a:lnTo>
                    <a:pt x="159" y="310"/>
                  </a:lnTo>
                  <a:lnTo>
                    <a:pt x="158" y="311"/>
                  </a:lnTo>
                  <a:lnTo>
                    <a:pt x="156" y="312"/>
                  </a:lnTo>
                  <a:lnTo>
                    <a:pt x="153" y="314"/>
                  </a:lnTo>
                  <a:lnTo>
                    <a:pt x="145" y="314"/>
                  </a:lnTo>
                  <a:lnTo>
                    <a:pt x="144" y="314"/>
                  </a:lnTo>
                  <a:lnTo>
                    <a:pt x="142" y="314"/>
                  </a:lnTo>
                  <a:lnTo>
                    <a:pt x="142" y="315"/>
                  </a:lnTo>
                  <a:lnTo>
                    <a:pt x="144" y="316"/>
                  </a:lnTo>
                  <a:lnTo>
                    <a:pt x="144" y="317"/>
                  </a:lnTo>
                  <a:lnTo>
                    <a:pt x="146" y="319"/>
                  </a:lnTo>
                  <a:lnTo>
                    <a:pt x="146" y="320"/>
                  </a:lnTo>
                  <a:lnTo>
                    <a:pt x="147" y="320"/>
                  </a:lnTo>
                  <a:lnTo>
                    <a:pt x="147" y="322"/>
                  </a:lnTo>
                  <a:lnTo>
                    <a:pt x="146" y="322"/>
                  </a:lnTo>
                  <a:lnTo>
                    <a:pt x="144" y="323"/>
                  </a:lnTo>
                  <a:lnTo>
                    <a:pt x="142" y="324"/>
                  </a:lnTo>
                  <a:lnTo>
                    <a:pt x="142" y="325"/>
                  </a:lnTo>
                  <a:lnTo>
                    <a:pt x="142" y="327"/>
                  </a:lnTo>
                  <a:lnTo>
                    <a:pt x="144" y="328"/>
                  </a:lnTo>
                  <a:lnTo>
                    <a:pt x="142" y="330"/>
                  </a:lnTo>
                  <a:lnTo>
                    <a:pt x="142" y="332"/>
                  </a:lnTo>
                  <a:lnTo>
                    <a:pt x="142" y="333"/>
                  </a:lnTo>
                  <a:lnTo>
                    <a:pt x="141" y="333"/>
                  </a:lnTo>
                  <a:lnTo>
                    <a:pt x="140" y="333"/>
                  </a:lnTo>
                  <a:lnTo>
                    <a:pt x="139" y="334"/>
                  </a:lnTo>
                  <a:lnTo>
                    <a:pt x="137" y="335"/>
                  </a:lnTo>
                  <a:lnTo>
                    <a:pt x="133" y="337"/>
                  </a:lnTo>
                  <a:lnTo>
                    <a:pt x="131" y="339"/>
                  </a:lnTo>
                  <a:lnTo>
                    <a:pt x="130" y="340"/>
                  </a:lnTo>
                  <a:lnTo>
                    <a:pt x="129" y="341"/>
                  </a:lnTo>
                  <a:lnTo>
                    <a:pt x="128" y="341"/>
                  </a:lnTo>
                  <a:lnTo>
                    <a:pt x="125" y="342"/>
                  </a:lnTo>
                  <a:lnTo>
                    <a:pt x="124" y="342"/>
                  </a:lnTo>
                  <a:lnTo>
                    <a:pt x="123" y="342"/>
                  </a:lnTo>
                  <a:lnTo>
                    <a:pt x="122" y="342"/>
                  </a:lnTo>
                  <a:lnTo>
                    <a:pt x="120" y="340"/>
                  </a:lnTo>
                  <a:lnTo>
                    <a:pt x="119" y="340"/>
                  </a:lnTo>
                  <a:lnTo>
                    <a:pt x="118" y="341"/>
                  </a:lnTo>
                  <a:lnTo>
                    <a:pt x="113" y="345"/>
                  </a:lnTo>
                  <a:lnTo>
                    <a:pt x="113" y="347"/>
                  </a:lnTo>
                  <a:lnTo>
                    <a:pt x="113" y="345"/>
                  </a:lnTo>
                  <a:lnTo>
                    <a:pt x="112" y="344"/>
                  </a:lnTo>
                  <a:lnTo>
                    <a:pt x="112" y="343"/>
                  </a:lnTo>
                  <a:lnTo>
                    <a:pt x="112" y="341"/>
                  </a:lnTo>
                  <a:lnTo>
                    <a:pt x="112" y="340"/>
                  </a:lnTo>
                  <a:lnTo>
                    <a:pt x="111" y="339"/>
                  </a:lnTo>
                  <a:lnTo>
                    <a:pt x="108" y="337"/>
                  </a:lnTo>
                  <a:lnTo>
                    <a:pt x="107" y="336"/>
                  </a:lnTo>
                  <a:lnTo>
                    <a:pt x="104" y="333"/>
                  </a:lnTo>
                  <a:lnTo>
                    <a:pt x="103" y="333"/>
                  </a:lnTo>
                  <a:lnTo>
                    <a:pt x="102" y="332"/>
                  </a:lnTo>
                  <a:lnTo>
                    <a:pt x="99" y="332"/>
                  </a:lnTo>
                  <a:lnTo>
                    <a:pt x="95" y="333"/>
                  </a:lnTo>
                  <a:lnTo>
                    <a:pt x="93" y="334"/>
                  </a:lnTo>
                  <a:lnTo>
                    <a:pt x="88" y="333"/>
                  </a:lnTo>
                  <a:lnTo>
                    <a:pt x="85" y="332"/>
                  </a:lnTo>
                  <a:lnTo>
                    <a:pt x="84" y="330"/>
                  </a:lnTo>
                  <a:lnTo>
                    <a:pt x="81" y="327"/>
                  </a:lnTo>
                  <a:lnTo>
                    <a:pt x="80" y="327"/>
                  </a:lnTo>
                  <a:lnTo>
                    <a:pt x="79" y="327"/>
                  </a:lnTo>
                  <a:lnTo>
                    <a:pt x="79" y="326"/>
                  </a:lnTo>
                  <a:lnTo>
                    <a:pt x="79" y="325"/>
                  </a:lnTo>
                  <a:lnTo>
                    <a:pt x="78" y="325"/>
                  </a:lnTo>
                  <a:lnTo>
                    <a:pt x="79" y="324"/>
                  </a:lnTo>
                  <a:lnTo>
                    <a:pt x="78" y="324"/>
                  </a:lnTo>
                  <a:lnTo>
                    <a:pt x="76" y="324"/>
                  </a:lnTo>
                  <a:lnTo>
                    <a:pt x="75" y="323"/>
                  </a:lnTo>
                  <a:lnTo>
                    <a:pt x="73" y="322"/>
                  </a:lnTo>
                  <a:lnTo>
                    <a:pt x="73" y="320"/>
                  </a:lnTo>
                  <a:lnTo>
                    <a:pt x="75" y="319"/>
                  </a:lnTo>
                  <a:lnTo>
                    <a:pt x="75" y="318"/>
                  </a:lnTo>
                  <a:lnTo>
                    <a:pt x="75" y="317"/>
                  </a:lnTo>
                  <a:lnTo>
                    <a:pt x="75" y="316"/>
                  </a:lnTo>
                  <a:lnTo>
                    <a:pt x="75" y="315"/>
                  </a:lnTo>
                  <a:lnTo>
                    <a:pt x="75" y="314"/>
                  </a:lnTo>
                  <a:lnTo>
                    <a:pt x="75" y="312"/>
                  </a:lnTo>
                  <a:lnTo>
                    <a:pt x="75" y="311"/>
                  </a:lnTo>
                  <a:lnTo>
                    <a:pt x="73" y="310"/>
                  </a:lnTo>
                  <a:lnTo>
                    <a:pt x="72" y="309"/>
                  </a:lnTo>
                  <a:lnTo>
                    <a:pt x="71" y="308"/>
                  </a:lnTo>
                  <a:lnTo>
                    <a:pt x="70" y="308"/>
                  </a:lnTo>
                  <a:lnTo>
                    <a:pt x="71" y="307"/>
                  </a:lnTo>
                  <a:lnTo>
                    <a:pt x="71" y="306"/>
                  </a:lnTo>
                  <a:lnTo>
                    <a:pt x="71" y="305"/>
                  </a:lnTo>
                  <a:lnTo>
                    <a:pt x="72" y="305"/>
                  </a:lnTo>
                  <a:lnTo>
                    <a:pt x="72" y="303"/>
                  </a:lnTo>
                  <a:lnTo>
                    <a:pt x="72" y="302"/>
                  </a:lnTo>
                  <a:lnTo>
                    <a:pt x="73" y="302"/>
                  </a:lnTo>
                  <a:lnTo>
                    <a:pt x="73" y="301"/>
                  </a:lnTo>
                  <a:lnTo>
                    <a:pt x="73" y="299"/>
                  </a:lnTo>
                  <a:lnTo>
                    <a:pt x="72" y="297"/>
                  </a:lnTo>
                  <a:lnTo>
                    <a:pt x="72" y="295"/>
                  </a:lnTo>
                  <a:lnTo>
                    <a:pt x="72" y="294"/>
                  </a:lnTo>
                  <a:lnTo>
                    <a:pt x="72" y="293"/>
                  </a:lnTo>
                  <a:lnTo>
                    <a:pt x="71" y="292"/>
                  </a:lnTo>
                  <a:lnTo>
                    <a:pt x="71" y="291"/>
                  </a:lnTo>
                  <a:lnTo>
                    <a:pt x="70" y="290"/>
                  </a:lnTo>
                  <a:lnTo>
                    <a:pt x="71" y="287"/>
                  </a:lnTo>
                  <a:lnTo>
                    <a:pt x="71" y="284"/>
                  </a:lnTo>
                  <a:lnTo>
                    <a:pt x="71" y="283"/>
                  </a:lnTo>
                  <a:lnTo>
                    <a:pt x="71" y="282"/>
                  </a:lnTo>
                  <a:lnTo>
                    <a:pt x="72" y="282"/>
                  </a:lnTo>
                  <a:lnTo>
                    <a:pt x="72" y="281"/>
                  </a:lnTo>
                  <a:lnTo>
                    <a:pt x="72" y="280"/>
                  </a:lnTo>
                  <a:lnTo>
                    <a:pt x="71" y="278"/>
                  </a:lnTo>
                  <a:lnTo>
                    <a:pt x="71" y="277"/>
                  </a:lnTo>
                  <a:lnTo>
                    <a:pt x="70" y="277"/>
                  </a:lnTo>
                  <a:lnTo>
                    <a:pt x="68" y="276"/>
                  </a:lnTo>
                  <a:lnTo>
                    <a:pt x="64" y="276"/>
                  </a:lnTo>
                  <a:lnTo>
                    <a:pt x="60" y="277"/>
                  </a:lnTo>
                  <a:lnTo>
                    <a:pt x="52" y="277"/>
                  </a:lnTo>
                  <a:lnTo>
                    <a:pt x="46" y="277"/>
                  </a:lnTo>
                  <a:lnTo>
                    <a:pt x="41" y="277"/>
                  </a:lnTo>
                  <a:lnTo>
                    <a:pt x="39" y="276"/>
                  </a:lnTo>
                  <a:lnTo>
                    <a:pt x="38" y="275"/>
                  </a:lnTo>
                  <a:lnTo>
                    <a:pt x="37" y="273"/>
                  </a:lnTo>
                  <a:lnTo>
                    <a:pt x="37" y="270"/>
                  </a:lnTo>
                  <a:lnTo>
                    <a:pt x="33" y="266"/>
                  </a:lnTo>
                  <a:lnTo>
                    <a:pt x="32" y="264"/>
                  </a:lnTo>
                  <a:lnTo>
                    <a:pt x="29" y="260"/>
                  </a:lnTo>
                  <a:lnTo>
                    <a:pt x="28" y="259"/>
                  </a:lnTo>
                  <a:lnTo>
                    <a:pt x="27" y="258"/>
                  </a:lnTo>
                  <a:lnTo>
                    <a:pt x="24" y="258"/>
                  </a:lnTo>
                  <a:lnTo>
                    <a:pt x="23" y="257"/>
                  </a:lnTo>
                  <a:lnTo>
                    <a:pt x="20" y="255"/>
                  </a:lnTo>
                  <a:lnTo>
                    <a:pt x="15" y="253"/>
                  </a:lnTo>
                  <a:lnTo>
                    <a:pt x="13" y="255"/>
                  </a:lnTo>
                  <a:lnTo>
                    <a:pt x="12" y="253"/>
                  </a:lnTo>
                  <a:lnTo>
                    <a:pt x="12" y="252"/>
                  </a:lnTo>
                  <a:lnTo>
                    <a:pt x="12" y="251"/>
                  </a:lnTo>
                  <a:lnTo>
                    <a:pt x="11" y="251"/>
                  </a:lnTo>
                  <a:lnTo>
                    <a:pt x="10" y="251"/>
                  </a:lnTo>
                  <a:lnTo>
                    <a:pt x="9" y="251"/>
                  </a:lnTo>
                  <a:lnTo>
                    <a:pt x="8" y="250"/>
                  </a:lnTo>
                  <a:lnTo>
                    <a:pt x="8" y="249"/>
                  </a:lnTo>
                  <a:lnTo>
                    <a:pt x="8" y="248"/>
                  </a:lnTo>
                  <a:lnTo>
                    <a:pt x="4" y="245"/>
                  </a:lnTo>
                  <a:lnTo>
                    <a:pt x="3" y="242"/>
                  </a:lnTo>
                  <a:lnTo>
                    <a:pt x="3" y="241"/>
                  </a:lnTo>
                  <a:lnTo>
                    <a:pt x="4" y="240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3" y="238"/>
                  </a:lnTo>
                  <a:lnTo>
                    <a:pt x="3" y="236"/>
                  </a:lnTo>
                  <a:lnTo>
                    <a:pt x="2" y="235"/>
                  </a:lnTo>
                  <a:lnTo>
                    <a:pt x="1" y="235"/>
                  </a:lnTo>
                  <a:lnTo>
                    <a:pt x="0" y="235"/>
                  </a:lnTo>
                  <a:lnTo>
                    <a:pt x="0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6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4" y="4"/>
                  </a:lnTo>
                  <a:lnTo>
                    <a:pt x="25" y="6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8" y="10"/>
                  </a:lnTo>
                  <a:lnTo>
                    <a:pt x="27" y="10"/>
                  </a:lnTo>
                  <a:lnTo>
                    <a:pt x="27" y="13"/>
                  </a:lnTo>
                  <a:lnTo>
                    <a:pt x="28" y="16"/>
                  </a:lnTo>
                  <a:lnTo>
                    <a:pt x="28" y="17"/>
                  </a:lnTo>
                  <a:lnTo>
                    <a:pt x="26" y="18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6" y="21"/>
                  </a:lnTo>
                  <a:lnTo>
                    <a:pt x="27" y="21"/>
                  </a:lnTo>
                  <a:lnTo>
                    <a:pt x="32" y="22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4" y="25"/>
                  </a:lnTo>
                  <a:lnTo>
                    <a:pt x="36" y="26"/>
                  </a:lnTo>
                  <a:lnTo>
                    <a:pt x="36" y="27"/>
                  </a:lnTo>
                  <a:lnTo>
                    <a:pt x="37" y="27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6" y="30"/>
                  </a:lnTo>
                  <a:lnTo>
                    <a:pt x="34" y="29"/>
                  </a:lnTo>
                  <a:lnTo>
                    <a:pt x="33" y="29"/>
                  </a:lnTo>
                  <a:lnTo>
                    <a:pt x="32" y="29"/>
                  </a:lnTo>
                  <a:lnTo>
                    <a:pt x="30" y="29"/>
                  </a:lnTo>
                  <a:lnTo>
                    <a:pt x="29" y="31"/>
                  </a:lnTo>
                  <a:lnTo>
                    <a:pt x="30" y="32"/>
                  </a:lnTo>
                  <a:lnTo>
                    <a:pt x="32" y="34"/>
                  </a:lnTo>
                  <a:lnTo>
                    <a:pt x="34" y="38"/>
                  </a:lnTo>
                  <a:lnTo>
                    <a:pt x="34" y="39"/>
                  </a:lnTo>
                  <a:lnTo>
                    <a:pt x="34" y="40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0" y="41"/>
                  </a:lnTo>
                  <a:lnTo>
                    <a:pt x="30" y="42"/>
                  </a:lnTo>
                  <a:lnTo>
                    <a:pt x="30" y="47"/>
                  </a:lnTo>
                  <a:lnTo>
                    <a:pt x="30" y="48"/>
                  </a:lnTo>
                  <a:lnTo>
                    <a:pt x="32" y="49"/>
                  </a:lnTo>
                  <a:lnTo>
                    <a:pt x="35" y="51"/>
                  </a:lnTo>
                  <a:lnTo>
                    <a:pt x="39" y="52"/>
                  </a:lnTo>
                  <a:lnTo>
                    <a:pt x="42" y="55"/>
                  </a:lnTo>
                  <a:lnTo>
                    <a:pt x="43" y="56"/>
                  </a:lnTo>
                  <a:lnTo>
                    <a:pt x="44" y="57"/>
                  </a:lnTo>
                  <a:lnTo>
                    <a:pt x="46" y="57"/>
                  </a:lnTo>
                  <a:lnTo>
                    <a:pt x="47" y="57"/>
                  </a:lnTo>
                  <a:lnTo>
                    <a:pt x="52" y="56"/>
                  </a:lnTo>
                  <a:lnTo>
                    <a:pt x="60" y="56"/>
                  </a:lnTo>
                  <a:lnTo>
                    <a:pt x="62" y="56"/>
                  </a:lnTo>
                  <a:lnTo>
                    <a:pt x="64" y="58"/>
                  </a:lnTo>
                  <a:lnTo>
                    <a:pt x="64" y="57"/>
                  </a:lnTo>
                  <a:lnTo>
                    <a:pt x="65" y="57"/>
                  </a:lnTo>
                  <a:lnTo>
                    <a:pt x="65" y="56"/>
                  </a:lnTo>
                  <a:lnTo>
                    <a:pt x="65" y="57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72" y="59"/>
                  </a:lnTo>
                  <a:lnTo>
                    <a:pt x="75" y="60"/>
                  </a:lnTo>
                  <a:lnTo>
                    <a:pt x="76" y="60"/>
                  </a:lnTo>
                  <a:lnTo>
                    <a:pt x="77" y="59"/>
                  </a:lnTo>
                  <a:lnTo>
                    <a:pt x="78" y="58"/>
                  </a:lnTo>
                  <a:lnTo>
                    <a:pt x="79" y="57"/>
                  </a:lnTo>
                  <a:lnTo>
                    <a:pt x="79" y="56"/>
                  </a:lnTo>
                  <a:lnTo>
                    <a:pt x="80" y="55"/>
                  </a:lnTo>
                  <a:lnTo>
                    <a:pt x="80" y="54"/>
                  </a:lnTo>
                  <a:lnTo>
                    <a:pt x="81" y="54"/>
                  </a:lnTo>
                  <a:lnTo>
                    <a:pt x="82" y="54"/>
                  </a:lnTo>
                  <a:lnTo>
                    <a:pt x="86" y="55"/>
                  </a:lnTo>
                  <a:lnTo>
                    <a:pt x="89" y="56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102" y="67"/>
                  </a:lnTo>
                  <a:lnTo>
                    <a:pt x="102" y="68"/>
                  </a:lnTo>
                  <a:lnTo>
                    <a:pt x="102" y="69"/>
                  </a:lnTo>
                  <a:lnTo>
                    <a:pt x="102" y="73"/>
                  </a:lnTo>
                  <a:lnTo>
                    <a:pt x="102" y="74"/>
                  </a:lnTo>
                  <a:lnTo>
                    <a:pt x="102" y="75"/>
                  </a:lnTo>
                  <a:lnTo>
                    <a:pt x="103" y="79"/>
                  </a:lnTo>
                  <a:lnTo>
                    <a:pt x="104" y="81"/>
                  </a:lnTo>
                  <a:lnTo>
                    <a:pt x="104" y="82"/>
                  </a:lnTo>
                  <a:lnTo>
                    <a:pt x="104" y="83"/>
                  </a:lnTo>
                  <a:lnTo>
                    <a:pt x="105" y="84"/>
                  </a:lnTo>
                  <a:lnTo>
                    <a:pt x="106" y="84"/>
                  </a:lnTo>
                  <a:lnTo>
                    <a:pt x="107" y="88"/>
                  </a:lnTo>
                  <a:lnTo>
                    <a:pt x="107" y="89"/>
                  </a:lnTo>
                  <a:lnTo>
                    <a:pt x="108" y="91"/>
                  </a:lnTo>
                  <a:lnTo>
                    <a:pt x="110" y="92"/>
                  </a:lnTo>
                  <a:lnTo>
                    <a:pt x="111" y="93"/>
                  </a:lnTo>
                  <a:lnTo>
                    <a:pt x="112" y="93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15" y="99"/>
                  </a:lnTo>
                  <a:lnTo>
                    <a:pt x="116" y="101"/>
                  </a:lnTo>
                  <a:lnTo>
                    <a:pt x="118" y="101"/>
                  </a:lnTo>
                  <a:lnTo>
                    <a:pt x="118" y="102"/>
                  </a:lnTo>
                  <a:lnTo>
                    <a:pt x="118" y="103"/>
                  </a:lnTo>
                  <a:lnTo>
                    <a:pt x="118" y="105"/>
                  </a:lnTo>
                  <a:lnTo>
                    <a:pt x="119" y="108"/>
                  </a:lnTo>
                  <a:lnTo>
                    <a:pt x="119" y="109"/>
                  </a:lnTo>
                  <a:lnTo>
                    <a:pt x="119" y="110"/>
                  </a:lnTo>
                  <a:lnTo>
                    <a:pt x="118" y="111"/>
                  </a:lnTo>
                  <a:lnTo>
                    <a:pt x="119" y="113"/>
                  </a:lnTo>
                  <a:lnTo>
                    <a:pt x="119" y="115"/>
                  </a:lnTo>
                  <a:lnTo>
                    <a:pt x="119" y="117"/>
                  </a:lnTo>
                  <a:lnTo>
                    <a:pt x="122" y="119"/>
                  </a:lnTo>
                  <a:lnTo>
                    <a:pt x="122" y="121"/>
                  </a:lnTo>
                  <a:lnTo>
                    <a:pt x="124" y="123"/>
                  </a:lnTo>
                  <a:lnTo>
                    <a:pt x="129" y="125"/>
                  </a:lnTo>
                  <a:lnTo>
                    <a:pt x="133" y="130"/>
                  </a:lnTo>
                  <a:lnTo>
                    <a:pt x="140" y="133"/>
                  </a:lnTo>
                  <a:lnTo>
                    <a:pt x="153" y="142"/>
                  </a:lnTo>
                  <a:lnTo>
                    <a:pt x="157" y="146"/>
                  </a:lnTo>
                  <a:lnTo>
                    <a:pt x="159" y="148"/>
                  </a:lnTo>
                  <a:lnTo>
                    <a:pt x="164" y="153"/>
                  </a:lnTo>
                  <a:lnTo>
                    <a:pt x="166" y="156"/>
                  </a:lnTo>
                  <a:lnTo>
                    <a:pt x="170" y="159"/>
                  </a:lnTo>
                  <a:lnTo>
                    <a:pt x="175" y="163"/>
                  </a:lnTo>
                  <a:lnTo>
                    <a:pt x="181" y="167"/>
                  </a:lnTo>
                  <a:lnTo>
                    <a:pt x="182" y="168"/>
                  </a:lnTo>
                  <a:lnTo>
                    <a:pt x="183" y="168"/>
                  </a:lnTo>
                  <a:lnTo>
                    <a:pt x="184" y="168"/>
                  </a:lnTo>
                  <a:lnTo>
                    <a:pt x="188" y="166"/>
                  </a:lnTo>
                  <a:lnTo>
                    <a:pt x="189" y="166"/>
                  </a:lnTo>
                  <a:lnTo>
                    <a:pt x="189" y="167"/>
                  </a:lnTo>
                  <a:lnTo>
                    <a:pt x="190" y="168"/>
                  </a:lnTo>
                  <a:lnTo>
                    <a:pt x="192" y="171"/>
                  </a:lnTo>
                  <a:lnTo>
                    <a:pt x="200" y="177"/>
                  </a:lnTo>
                  <a:lnTo>
                    <a:pt x="205" y="181"/>
                  </a:lnTo>
                  <a:lnTo>
                    <a:pt x="210" y="182"/>
                  </a:lnTo>
                  <a:lnTo>
                    <a:pt x="213" y="184"/>
                  </a:lnTo>
                  <a:lnTo>
                    <a:pt x="218" y="189"/>
                  </a:lnTo>
                  <a:lnTo>
                    <a:pt x="222" y="192"/>
                  </a:lnTo>
                  <a:lnTo>
                    <a:pt x="226" y="195"/>
                  </a:lnTo>
                  <a:lnTo>
                    <a:pt x="231" y="198"/>
                  </a:lnTo>
                  <a:lnTo>
                    <a:pt x="236" y="202"/>
                  </a:lnTo>
                  <a:lnTo>
                    <a:pt x="239" y="202"/>
                  </a:lnTo>
                  <a:lnTo>
                    <a:pt x="242" y="202"/>
                  </a:lnTo>
                  <a:lnTo>
                    <a:pt x="244" y="200"/>
                  </a:lnTo>
                  <a:lnTo>
                    <a:pt x="245" y="200"/>
                  </a:lnTo>
                  <a:lnTo>
                    <a:pt x="246" y="200"/>
                  </a:lnTo>
                  <a:lnTo>
                    <a:pt x="250" y="202"/>
                  </a:lnTo>
                  <a:lnTo>
                    <a:pt x="252" y="202"/>
                  </a:lnTo>
                  <a:lnTo>
                    <a:pt x="253" y="203"/>
                  </a:lnTo>
                  <a:lnTo>
                    <a:pt x="256" y="205"/>
                  </a:lnTo>
                  <a:lnTo>
                    <a:pt x="259" y="206"/>
                  </a:lnTo>
                  <a:lnTo>
                    <a:pt x="260" y="206"/>
                  </a:lnTo>
                  <a:lnTo>
                    <a:pt x="261" y="207"/>
                  </a:lnTo>
                  <a:lnTo>
                    <a:pt x="262" y="209"/>
                  </a:lnTo>
                  <a:lnTo>
                    <a:pt x="266" y="211"/>
                  </a:lnTo>
                  <a:lnTo>
                    <a:pt x="267" y="211"/>
                  </a:lnTo>
                  <a:lnTo>
                    <a:pt x="270" y="211"/>
                  </a:lnTo>
                  <a:lnTo>
                    <a:pt x="271" y="211"/>
                  </a:lnTo>
                  <a:lnTo>
                    <a:pt x="273" y="213"/>
                  </a:lnTo>
                  <a:lnTo>
                    <a:pt x="275" y="214"/>
                  </a:lnTo>
                  <a:lnTo>
                    <a:pt x="275" y="215"/>
                  </a:lnTo>
                  <a:lnTo>
                    <a:pt x="275" y="216"/>
                  </a:lnTo>
                  <a:lnTo>
                    <a:pt x="274" y="218"/>
                  </a:lnTo>
                  <a:lnTo>
                    <a:pt x="271" y="222"/>
                  </a:lnTo>
                  <a:lnTo>
                    <a:pt x="270" y="224"/>
                  </a:lnTo>
                  <a:lnTo>
                    <a:pt x="270" y="225"/>
                  </a:lnTo>
                  <a:lnTo>
                    <a:pt x="270" y="228"/>
                  </a:lnTo>
                  <a:lnTo>
                    <a:pt x="270" y="231"/>
                  </a:lnTo>
                  <a:lnTo>
                    <a:pt x="269" y="234"/>
                  </a:lnTo>
                  <a:lnTo>
                    <a:pt x="269" y="235"/>
                  </a:lnTo>
                  <a:lnTo>
                    <a:pt x="270" y="238"/>
                  </a:lnTo>
                  <a:lnTo>
                    <a:pt x="271" y="239"/>
                  </a:lnTo>
                  <a:lnTo>
                    <a:pt x="270" y="240"/>
                  </a:lnTo>
                  <a:lnTo>
                    <a:pt x="270" y="241"/>
                  </a:lnTo>
                  <a:lnTo>
                    <a:pt x="269" y="242"/>
                  </a:lnTo>
                  <a:lnTo>
                    <a:pt x="270" y="24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7" name="Freeform 1368">
              <a:extLst>
                <a:ext uri="{FF2B5EF4-FFF2-40B4-BE49-F238E27FC236}">
                  <a16:creationId xmlns:a16="http://schemas.microsoft.com/office/drawing/2014/main" id="{8135F1E3-59EE-0F45-B409-1FAF19CAA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987" y="3243845"/>
              <a:ext cx="30004" cy="78270"/>
            </a:xfrm>
            <a:custGeom>
              <a:avLst/>
              <a:gdLst>
                <a:gd name="T0" fmla="*/ 11 w 23"/>
                <a:gd name="T1" fmla="*/ 14 h 60"/>
                <a:gd name="T2" fmla="*/ 10 w 23"/>
                <a:gd name="T3" fmla="*/ 14 h 60"/>
                <a:gd name="T4" fmla="*/ 10 w 23"/>
                <a:gd name="T5" fmla="*/ 14 h 60"/>
                <a:gd name="T6" fmla="*/ 11 w 23"/>
                <a:gd name="T7" fmla="*/ 14 h 60"/>
                <a:gd name="T8" fmla="*/ 15 w 23"/>
                <a:gd name="T9" fmla="*/ 14 h 60"/>
                <a:gd name="T10" fmla="*/ 17 w 23"/>
                <a:gd name="T11" fmla="*/ 15 h 60"/>
                <a:gd name="T12" fmla="*/ 17 w 23"/>
                <a:gd name="T13" fmla="*/ 15 h 60"/>
                <a:gd name="T14" fmla="*/ 18 w 23"/>
                <a:gd name="T15" fmla="*/ 15 h 60"/>
                <a:gd name="T16" fmla="*/ 18 w 23"/>
                <a:gd name="T17" fmla="*/ 16 h 60"/>
                <a:gd name="T18" fmla="*/ 18 w 23"/>
                <a:gd name="T19" fmla="*/ 16 h 60"/>
                <a:gd name="T20" fmla="*/ 18 w 23"/>
                <a:gd name="T21" fmla="*/ 16 h 60"/>
                <a:gd name="T22" fmla="*/ 18 w 23"/>
                <a:gd name="T23" fmla="*/ 17 h 60"/>
                <a:gd name="T24" fmla="*/ 19 w 23"/>
                <a:gd name="T25" fmla="*/ 17 h 60"/>
                <a:gd name="T26" fmla="*/ 19 w 23"/>
                <a:gd name="T27" fmla="*/ 16 h 60"/>
                <a:gd name="T28" fmla="*/ 18 w 23"/>
                <a:gd name="T29" fmla="*/ 15 h 60"/>
                <a:gd name="T30" fmla="*/ 19 w 23"/>
                <a:gd name="T31" fmla="*/ 15 h 60"/>
                <a:gd name="T32" fmla="*/ 21 w 23"/>
                <a:gd name="T33" fmla="*/ 16 h 60"/>
                <a:gd name="T34" fmla="*/ 23 w 23"/>
                <a:gd name="T35" fmla="*/ 18 h 60"/>
                <a:gd name="T36" fmla="*/ 21 w 23"/>
                <a:gd name="T37" fmla="*/ 27 h 60"/>
                <a:gd name="T38" fmla="*/ 18 w 23"/>
                <a:gd name="T39" fmla="*/ 32 h 60"/>
                <a:gd name="T40" fmla="*/ 17 w 23"/>
                <a:gd name="T41" fmla="*/ 33 h 60"/>
                <a:gd name="T42" fmla="*/ 16 w 23"/>
                <a:gd name="T43" fmla="*/ 35 h 60"/>
                <a:gd name="T44" fmla="*/ 15 w 23"/>
                <a:gd name="T45" fmla="*/ 39 h 60"/>
                <a:gd name="T46" fmla="*/ 13 w 23"/>
                <a:gd name="T47" fmla="*/ 40 h 60"/>
                <a:gd name="T48" fmla="*/ 12 w 23"/>
                <a:gd name="T49" fmla="*/ 42 h 60"/>
                <a:gd name="T50" fmla="*/ 8 w 23"/>
                <a:gd name="T51" fmla="*/ 50 h 60"/>
                <a:gd name="T52" fmla="*/ 4 w 23"/>
                <a:gd name="T53" fmla="*/ 57 h 60"/>
                <a:gd name="T54" fmla="*/ 3 w 23"/>
                <a:gd name="T55" fmla="*/ 59 h 60"/>
                <a:gd name="T56" fmla="*/ 0 w 23"/>
                <a:gd name="T57" fmla="*/ 60 h 60"/>
                <a:gd name="T58" fmla="*/ 0 w 23"/>
                <a:gd name="T59" fmla="*/ 0 h 60"/>
                <a:gd name="T60" fmla="*/ 1 w 23"/>
                <a:gd name="T61" fmla="*/ 4 h 60"/>
                <a:gd name="T62" fmla="*/ 2 w 23"/>
                <a:gd name="T63" fmla="*/ 5 h 60"/>
                <a:gd name="T64" fmla="*/ 6 w 23"/>
                <a:gd name="T65" fmla="*/ 8 h 60"/>
                <a:gd name="T66" fmla="*/ 6 w 23"/>
                <a:gd name="T67" fmla="*/ 9 h 60"/>
                <a:gd name="T68" fmla="*/ 9 w 23"/>
                <a:gd name="T69" fmla="*/ 11 h 60"/>
                <a:gd name="T70" fmla="*/ 10 w 23"/>
                <a:gd name="T71" fmla="*/ 1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" h="60">
                  <a:moveTo>
                    <a:pt x="11" y="13"/>
                  </a:moveTo>
                  <a:lnTo>
                    <a:pt x="11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1" y="16"/>
                  </a:lnTo>
                  <a:lnTo>
                    <a:pt x="23" y="17"/>
                  </a:lnTo>
                  <a:lnTo>
                    <a:pt x="23" y="18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0" y="29"/>
                  </a:lnTo>
                  <a:lnTo>
                    <a:pt x="18" y="32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6" y="34"/>
                  </a:lnTo>
                  <a:lnTo>
                    <a:pt x="16" y="35"/>
                  </a:lnTo>
                  <a:lnTo>
                    <a:pt x="16" y="36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3" y="40"/>
                  </a:lnTo>
                  <a:lnTo>
                    <a:pt x="12" y="41"/>
                  </a:lnTo>
                  <a:lnTo>
                    <a:pt x="12" y="42"/>
                  </a:lnTo>
                  <a:lnTo>
                    <a:pt x="9" y="47"/>
                  </a:lnTo>
                  <a:lnTo>
                    <a:pt x="8" y="50"/>
                  </a:lnTo>
                  <a:lnTo>
                    <a:pt x="8" y="51"/>
                  </a:lnTo>
                  <a:lnTo>
                    <a:pt x="4" y="57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0" y="6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3" y="6"/>
                  </a:lnTo>
                  <a:lnTo>
                    <a:pt x="6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1" y="1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190" name="Freeform 1595">
              <a:extLst>
                <a:ext uri="{FF2B5EF4-FFF2-40B4-BE49-F238E27FC236}">
                  <a16:creationId xmlns:a16="http://schemas.microsoft.com/office/drawing/2014/main" id="{1E44BFD9-E74D-9D45-0F34-22618F05D0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9430" y="3262107"/>
              <a:ext cx="26090" cy="20872"/>
            </a:xfrm>
            <a:custGeom>
              <a:avLst/>
              <a:gdLst>
                <a:gd name="T0" fmla="*/ 11 w 20"/>
                <a:gd name="T1" fmla="*/ 15 h 16"/>
                <a:gd name="T2" fmla="*/ 10 w 20"/>
                <a:gd name="T3" fmla="*/ 16 h 16"/>
                <a:gd name="T4" fmla="*/ 13 w 20"/>
                <a:gd name="T5" fmla="*/ 11 h 16"/>
                <a:gd name="T6" fmla="*/ 14 w 20"/>
                <a:gd name="T7" fmla="*/ 13 h 16"/>
                <a:gd name="T8" fmla="*/ 14 w 20"/>
                <a:gd name="T9" fmla="*/ 15 h 16"/>
                <a:gd name="T10" fmla="*/ 13 w 20"/>
                <a:gd name="T11" fmla="*/ 13 h 16"/>
                <a:gd name="T12" fmla="*/ 13 w 20"/>
                <a:gd name="T13" fmla="*/ 15 h 16"/>
                <a:gd name="T14" fmla="*/ 12 w 20"/>
                <a:gd name="T15" fmla="*/ 13 h 16"/>
                <a:gd name="T16" fmla="*/ 11 w 20"/>
                <a:gd name="T17" fmla="*/ 13 h 16"/>
                <a:gd name="T18" fmla="*/ 10 w 20"/>
                <a:gd name="T19" fmla="*/ 12 h 16"/>
                <a:gd name="T20" fmla="*/ 11 w 20"/>
                <a:gd name="T21" fmla="*/ 11 h 16"/>
                <a:gd name="T22" fmla="*/ 7 w 20"/>
                <a:gd name="T23" fmla="*/ 10 h 16"/>
                <a:gd name="T24" fmla="*/ 5 w 20"/>
                <a:gd name="T25" fmla="*/ 11 h 16"/>
                <a:gd name="T26" fmla="*/ 5 w 20"/>
                <a:gd name="T27" fmla="*/ 13 h 16"/>
                <a:gd name="T28" fmla="*/ 4 w 20"/>
                <a:gd name="T29" fmla="*/ 13 h 16"/>
                <a:gd name="T30" fmla="*/ 2 w 20"/>
                <a:gd name="T31" fmla="*/ 15 h 16"/>
                <a:gd name="T32" fmla="*/ 0 w 20"/>
                <a:gd name="T33" fmla="*/ 15 h 16"/>
                <a:gd name="T34" fmla="*/ 0 w 20"/>
                <a:gd name="T35" fmla="*/ 12 h 16"/>
                <a:gd name="T36" fmla="*/ 1 w 20"/>
                <a:gd name="T37" fmla="*/ 12 h 16"/>
                <a:gd name="T38" fmla="*/ 4 w 20"/>
                <a:gd name="T39" fmla="*/ 10 h 16"/>
                <a:gd name="T40" fmla="*/ 6 w 20"/>
                <a:gd name="T41" fmla="*/ 9 h 16"/>
                <a:gd name="T42" fmla="*/ 13 w 20"/>
                <a:gd name="T43" fmla="*/ 0 h 16"/>
                <a:gd name="T44" fmla="*/ 13 w 20"/>
                <a:gd name="T45" fmla="*/ 2 h 16"/>
                <a:gd name="T46" fmla="*/ 14 w 20"/>
                <a:gd name="T47" fmla="*/ 1 h 16"/>
                <a:gd name="T48" fmla="*/ 15 w 20"/>
                <a:gd name="T49" fmla="*/ 2 h 16"/>
                <a:gd name="T50" fmla="*/ 16 w 20"/>
                <a:gd name="T51" fmla="*/ 2 h 16"/>
                <a:gd name="T52" fmla="*/ 15 w 20"/>
                <a:gd name="T53" fmla="*/ 3 h 16"/>
                <a:gd name="T54" fmla="*/ 13 w 20"/>
                <a:gd name="T55" fmla="*/ 3 h 16"/>
                <a:gd name="T56" fmla="*/ 13 w 20"/>
                <a:gd name="T57" fmla="*/ 4 h 16"/>
                <a:gd name="T58" fmla="*/ 13 w 20"/>
                <a:gd name="T59" fmla="*/ 5 h 16"/>
                <a:gd name="T60" fmla="*/ 14 w 20"/>
                <a:gd name="T61" fmla="*/ 5 h 16"/>
                <a:gd name="T62" fmla="*/ 15 w 20"/>
                <a:gd name="T63" fmla="*/ 5 h 16"/>
                <a:gd name="T64" fmla="*/ 18 w 20"/>
                <a:gd name="T65" fmla="*/ 3 h 16"/>
                <a:gd name="T66" fmla="*/ 18 w 20"/>
                <a:gd name="T67" fmla="*/ 5 h 16"/>
                <a:gd name="T68" fmla="*/ 19 w 20"/>
                <a:gd name="T69" fmla="*/ 5 h 16"/>
                <a:gd name="T70" fmla="*/ 19 w 20"/>
                <a:gd name="T71" fmla="*/ 7 h 16"/>
                <a:gd name="T72" fmla="*/ 19 w 20"/>
                <a:gd name="T73" fmla="*/ 8 h 16"/>
                <a:gd name="T74" fmla="*/ 18 w 20"/>
                <a:gd name="T75" fmla="*/ 9 h 16"/>
                <a:gd name="T76" fmla="*/ 16 w 20"/>
                <a:gd name="T77" fmla="*/ 8 h 16"/>
                <a:gd name="T78" fmla="*/ 15 w 20"/>
                <a:gd name="T79" fmla="*/ 9 h 16"/>
                <a:gd name="T80" fmla="*/ 16 w 20"/>
                <a:gd name="T81" fmla="*/ 10 h 16"/>
                <a:gd name="T82" fmla="*/ 16 w 20"/>
                <a:gd name="T83" fmla="*/ 11 h 16"/>
                <a:gd name="T84" fmla="*/ 16 w 20"/>
                <a:gd name="T85" fmla="*/ 12 h 16"/>
                <a:gd name="T86" fmla="*/ 15 w 20"/>
                <a:gd name="T87" fmla="*/ 10 h 16"/>
                <a:gd name="T88" fmla="*/ 13 w 20"/>
                <a:gd name="T89" fmla="*/ 10 h 16"/>
                <a:gd name="T90" fmla="*/ 12 w 20"/>
                <a:gd name="T91" fmla="*/ 11 h 16"/>
                <a:gd name="T92" fmla="*/ 11 w 20"/>
                <a:gd name="T93" fmla="*/ 10 h 16"/>
                <a:gd name="T94" fmla="*/ 10 w 20"/>
                <a:gd name="T95" fmla="*/ 8 h 16"/>
                <a:gd name="T96" fmla="*/ 7 w 20"/>
                <a:gd name="T97" fmla="*/ 8 h 16"/>
                <a:gd name="T98" fmla="*/ 5 w 20"/>
                <a:gd name="T99" fmla="*/ 8 h 16"/>
                <a:gd name="T100" fmla="*/ 3 w 20"/>
                <a:gd name="T101" fmla="*/ 8 h 16"/>
                <a:gd name="T102" fmla="*/ 2 w 20"/>
                <a:gd name="T103" fmla="*/ 7 h 16"/>
                <a:gd name="T104" fmla="*/ 5 w 20"/>
                <a:gd name="T105" fmla="*/ 3 h 16"/>
                <a:gd name="T106" fmla="*/ 6 w 20"/>
                <a:gd name="T107" fmla="*/ 3 h 16"/>
                <a:gd name="T108" fmla="*/ 7 w 20"/>
                <a:gd name="T109" fmla="*/ 2 h 16"/>
                <a:gd name="T110" fmla="*/ 10 w 20"/>
                <a:gd name="T1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" h="16">
                  <a:moveTo>
                    <a:pt x="10" y="13"/>
                  </a:moveTo>
                  <a:lnTo>
                    <a:pt x="10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3"/>
                  </a:lnTo>
                  <a:close/>
                  <a:moveTo>
                    <a:pt x="13" y="11"/>
                  </a:moveTo>
                  <a:lnTo>
                    <a:pt x="13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3" y="11"/>
                  </a:lnTo>
                  <a:close/>
                  <a:moveTo>
                    <a:pt x="7" y="10"/>
                  </a:moveTo>
                  <a:lnTo>
                    <a:pt x="7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7" y="10"/>
                  </a:lnTo>
                  <a:close/>
                  <a:moveTo>
                    <a:pt x="12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7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5" y="9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1461" name="Freeform 1465">
              <a:extLst>
                <a:ext uri="{FF2B5EF4-FFF2-40B4-BE49-F238E27FC236}">
                  <a16:creationId xmlns:a16="http://schemas.microsoft.com/office/drawing/2014/main" id="{33916725-7553-0B16-074B-A1B710CA80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5952" y="4143951"/>
              <a:ext cx="66530" cy="50876"/>
            </a:xfrm>
            <a:custGeom>
              <a:avLst/>
              <a:gdLst>
                <a:gd name="T0" fmla="*/ 43 w 51"/>
                <a:gd name="T1" fmla="*/ 5 h 39"/>
                <a:gd name="T2" fmla="*/ 43 w 51"/>
                <a:gd name="T3" fmla="*/ 7 h 39"/>
                <a:gd name="T4" fmla="*/ 48 w 51"/>
                <a:gd name="T5" fmla="*/ 15 h 39"/>
                <a:gd name="T6" fmla="*/ 48 w 51"/>
                <a:gd name="T7" fmla="*/ 19 h 39"/>
                <a:gd name="T8" fmla="*/ 48 w 51"/>
                <a:gd name="T9" fmla="*/ 23 h 39"/>
                <a:gd name="T10" fmla="*/ 51 w 51"/>
                <a:gd name="T11" fmla="*/ 27 h 39"/>
                <a:gd name="T12" fmla="*/ 49 w 51"/>
                <a:gd name="T13" fmla="*/ 28 h 39"/>
                <a:gd name="T14" fmla="*/ 48 w 51"/>
                <a:gd name="T15" fmla="*/ 27 h 39"/>
                <a:gd name="T16" fmla="*/ 45 w 51"/>
                <a:gd name="T17" fmla="*/ 26 h 39"/>
                <a:gd name="T18" fmla="*/ 43 w 51"/>
                <a:gd name="T19" fmla="*/ 26 h 39"/>
                <a:gd name="T20" fmla="*/ 41 w 51"/>
                <a:gd name="T21" fmla="*/ 24 h 39"/>
                <a:gd name="T22" fmla="*/ 39 w 51"/>
                <a:gd name="T23" fmla="*/ 17 h 39"/>
                <a:gd name="T24" fmla="*/ 39 w 51"/>
                <a:gd name="T25" fmla="*/ 9 h 39"/>
                <a:gd name="T26" fmla="*/ 41 w 51"/>
                <a:gd name="T27" fmla="*/ 9 h 39"/>
                <a:gd name="T28" fmla="*/ 42 w 51"/>
                <a:gd name="T29" fmla="*/ 7 h 39"/>
                <a:gd name="T30" fmla="*/ 42 w 51"/>
                <a:gd name="T31" fmla="*/ 5 h 39"/>
                <a:gd name="T32" fmla="*/ 35 w 51"/>
                <a:gd name="T33" fmla="*/ 9 h 39"/>
                <a:gd name="T34" fmla="*/ 33 w 51"/>
                <a:gd name="T35" fmla="*/ 9 h 39"/>
                <a:gd name="T36" fmla="*/ 31 w 51"/>
                <a:gd name="T37" fmla="*/ 10 h 39"/>
                <a:gd name="T38" fmla="*/ 28 w 51"/>
                <a:gd name="T39" fmla="*/ 12 h 39"/>
                <a:gd name="T40" fmla="*/ 27 w 51"/>
                <a:gd name="T41" fmla="*/ 13 h 39"/>
                <a:gd name="T42" fmla="*/ 28 w 51"/>
                <a:gd name="T43" fmla="*/ 15 h 39"/>
                <a:gd name="T44" fmla="*/ 30 w 51"/>
                <a:gd name="T45" fmla="*/ 22 h 39"/>
                <a:gd name="T46" fmla="*/ 32 w 51"/>
                <a:gd name="T47" fmla="*/ 23 h 39"/>
                <a:gd name="T48" fmla="*/ 31 w 51"/>
                <a:gd name="T49" fmla="*/ 26 h 39"/>
                <a:gd name="T50" fmla="*/ 30 w 51"/>
                <a:gd name="T51" fmla="*/ 28 h 39"/>
                <a:gd name="T52" fmla="*/ 30 w 51"/>
                <a:gd name="T53" fmla="*/ 30 h 39"/>
                <a:gd name="T54" fmla="*/ 31 w 51"/>
                <a:gd name="T55" fmla="*/ 30 h 39"/>
                <a:gd name="T56" fmla="*/ 28 w 51"/>
                <a:gd name="T57" fmla="*/ 34 h 39"/>
                <a:gd name="T58" fmla="*/ 24 w 51"/>
                <a:gd name="T59" fmla="*/ 39 h 39"/>
                <a:gd name="T60" fmla="*/ 22 w 51"/>
                <a:gd name="T61" fmla="*/ 37 h 39"/>
                <a:gd name="T62" fmla="*/ 21 w 51"/>
                <a:gd name="T63" fmla="*/ 36 h 39"/>
                <a:gd name="T64" fmla="*/ 17 w 51"/>
                <a:gd name="T65" fmla="*/ 32 h 39"/>
                <a:gd name="T66" fmla="*/ 15 w 51"/>
                <a:gd name="T67" fmla="*/ 30 h 39"/>
                <a:gd name="T68" fmla="*/ 10 w 51"/>
                <a:gd name="T69" fmla="*/ 30 h 39"/>
                <a:gd name="T70" fmla="*/ 10 w 51"/>
                <a:gd name="T71" fmla="*/ 29 h 39"/>
                <a:gd name="T72" fmla="*/ 10 w 51"/>
                <a:gd name="T73" fmla="*/ 26 h 39"/>
                <a:gd name="T74" fmla="*/ 10 w 51"/>
                <a:gd name="T75" fmla="*/ 23 h 39"/>
                <a:gd name="T76" fmla="*/ 9 w 51"/>
                <a:gd name="T77" fmla="*/ 22 h 39"/>
                <a:gd name="T78" fmla="*/ 9 w 51"/>
                <a:gd name="T79" fmla="*/ 21 h 39"/>
                <a:gd name="T80" fmla="*/ 8 w 51"/>
                <a:gd name="T81" fmla="*/ 20 h 39"/>
                <a:gd name="T82" fmla="*/ 6 w 51"/>
                <a:gd name="T83" fmla="*/ 19 h 39"/>
                <a:gd name="T84" fmla="*/ 0 w 51"/>
                <a:gd name="T85" fmla="*/ 17 h 39"/>
                <a:gd name="T86" fmla="*/ 15 w 51"/>
                <a:gd name="T87" fmla="*/ 15 h 39"/>
                <a:gd name="T88" fmla="*/ 21 w 51"/>
                <a:gd name="T89" fmla="*/ 13 h 39"/>
                <a:gd name="T90" fmla="*/ 27 w 51"/>
                <a:gd name="T91" fmla="*/ 6 h 39"/>
                <a:gd name="T92" fmla="*/ 40 w 51"/>
                <a:gd name="T93" fmla="*/ 0 h 39"/>
                <a:gd name="T94" fmla="*/ 41 w 51"/>
                <a:gd name="T95" fmla="*/ 1 h 39"/>
                <a:gd name="T96" fmla="*/ 39 w 51"/>
                <a:gd name="T97" fmla="*/ 2 h 39"/>
                <a:gd name="T98" fmla="*/ 39 w 51"/>
                <a:gd name="T99" fmla="*/ 4 h 39"/>
                <a:gd name="T100" fmla="*/ 35 w 51"/>
                <a:gd name="T101" fmla="*/ 7 h 39"/>
                <a:gd name="T102" fmla="*/ 35 w 51"/>
                <a:gd name="T10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1" h="39">
                  <a:moveTo>
                    <a:pt x="42" y="5"/>
                  </a:moveTo>
                  <a:lnTo>
                    <a:pt x="43" y="5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4" y="7"/>
                  </a:lnTo>
                  <a:lnTo>
                    <a:pt x="45" y="9"/>
                  </a:lnTo>
                  <a:lnTo>
                    <a:pt x="48" y="15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0"/>
                  </a:lnTo>
                  <a:lnTo>
                    <a:pt x="48" y="22"/>
                  </a:lnTo>
                  <a:lnTo>
                    <a:pt x="48" y="23"/>
                  </a:lnTo>
                  <a:lnTo>
                    <a:pt x="49" y="24"/>
                  </a:lnTo>
                  <a:lnTo>
                    <a:pt x="50" y="26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0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7" y="27"/>
                  </a:lnTo>
                  <a:lnTo>
                    <a:pt x="47" y="27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4" y="26"/>
                  </a:lnTo>
                  <a:lnTo>
                    <a:pt x="43" y="26"/>
                  </a:lnTo>
                  <a:lnTo>
                    <a:pt x="42" y="26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7"/>
                  </a:lnTo>
                  <a:lnTo>
                    <a:pt x="39" y="14"/>
                  </a:lnTo>
                  <a:lnTo>
                    <a:pt x="39" y="12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5"/>
                  </a:lnTo>
                  <a:close/>
                  <a:moveTo>
                    <a:pt x="35" y="9"/>
                  </a:moveTo>
                  <a:lnTo>
                    <a:pt x="35" y="10"/>
                  </a:lnTo>
                  <a:lnTo>
                    <a:pt x="34" y="10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8" y="12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30" y="17"/>
                  </a:lnTo>
                  <a:lnTo>
                    <a:pt x="30" y="21"/>
                  </a:lnTo>
                  <a:lnTo>
                    <a:pt x="30" y="22"/>
                  </a:lnTo>
                  <a:lnTo>
                    <a:pt x="30" y="23"/>
                  </a:lnTo>
                  <a:lnTo>
                    <a:pt x="31" y="23"/>
                  </a:lnTo>
                  <a:lnTo>
                    <a:pt x="32" y="23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0" y="30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28" y="34"/>
                  </a:lnTo>
                  <a:lnTo>
                    <a:pt x="28" y="35"/>
                  </a:lnTo>
                  <a:lnTo>
                    <a:pt x="25" y="38"/>
                  </a:lnTo>
                  <a:lnTo>
                    <a:pt x="24" y="39"/>
                  </a:lnTo>
                  <a:lnTo>
                    <a:pt x="22" y="39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2" y="37"/>
                  </a:lnTo>
                  <a:lnTo>
                    <a:pt x="21" y="37"/>
                  </a:lnTo>
                  <a:lnTo>
                    <a:pt x="21" y="36"/>
                  </a:lnTo>
                  <a:lnTo>
                    <a:pt x="18" y="34"/>
                  </a:lnTo>
                  <a:lnTo>
                    <a:pt x="17" y="34"/>
                  </a:lnTo>
                  <a:lnTo>
                    <a:pt x="17" y="32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1" y="30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4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2" y="18"/>
                  </a:lnTo>
                  <a:lnTo>
                    <a:pt x="0" y="17"/>
                  </a:lnTo>
                  <a:lnTo>
                    <a:pt x="9" y="18"/>
                  </a:lnTo>
                  <a:lnTo>
                    <a:pt x="13" y="17"/>
                  </a:lnTo>
                  <a:lnTo>
                    <a:pt x="15" y="15"/>
                  </a:lnTo>
                  <a:lnTo>
                    <a:pt x="18" y="14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2" y="12"/>
                  </a:lnTo>
                  <a:lnTo>
                    <a:pt x="23" y="11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4" y="2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0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5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sp>
          <p:nvSpPr>
            <p:cNvPr id="28" name="Freeform 1800">
              <a:extLst>
                <a:ext uri="{FF2B5EF4-FFF2-40B4-BE49-F238E27FC236}">
                  <a16:creationId xmlns:a16="http://schemas.microsoft.com/office/drawing/2014/main" id="{33F8C038-D37D-F721-3A21-CF9581FE4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2415" y="4320058"/>
              <a:ext cx="18263" cy="7827"/>
            </a:xfrm>
            <a:custGeom>
              <a:avLst/>
              <a:gdLst>
                <a:gd name="T0" fmla="*/ 9 w 14"/>
                <a:gd name="T1" fmla="*/ 1 h 6"/>
                <a:gd name="T2" fmla="*/ 12 w 14"/>
                <a:gd name="T3" fmla="*/ 2 h 6"/>
                <a:gd name="T4" fmla="*/ 13 w 14"/>
                <a:gd name="T5" fmla="*/ 2 h 6"/>
                <a:gd name="T6" fmla="*/ 14 w 14"/>
                <a:gd name="T7" fmla="*/ 2 h 6"/>
                <a:gd name="T8" fmla="*/ 14 w 14"/>
                <a:gd name="T9" fmla="*/ 2 h 6"/>
                <a:gd name="T10" fmla="*/ 14 w 14"/>
                <a:gd name="T11" fmla="*/ 3 h 6"/>
                <a:gd name="T12" fmla="*/ 14 w 14"/>
                <a:gd name="T13" fmla="*/ 3 h 6"/>
                <a:gd name="T14" fmla="*/ 13 w 14"/>
                <a:gd name="T15" fmla="*/ 4 h 6"/>
                <a:gd name="T16" fmla="*/ 13 w 14"/>
                <a:gd name="T17" fmla="*/ 5 h 6"/>
                <a:gd name="T18" fmla="*/ 12 w 14"/>
                <a:gd name="T19" fmla="*/ 5 h 6"/>
                <a:gd name="T20" fmla="*/ 11 w 14"/>
                <a:gd name="T21" fmla="*/ 5 h 6"/>
                <a:gd name="T22" fmla="*/ 11 w 14"/>
                <a:gd name="T23" fmla="*/ 5 h 6"/>
                <a:gd name="T24" fmla="*/ 8 w 14"/>
                <a:gd name="T25" fmla="*/ 6 h 6"/>
                <a:gd name="T26" fmla="*/ 8 w 14"/>
                <a:gd name="T27" fmla="*/ 6 h 6"/>
                <a:gd name="T28" fmla="*/ 8 w 14"/>
                <a:gd name="T29" fmla="*/ 6 h 6"/>
                <a:gd name="T30" fmla="*/ 8 w 14"/>
                <a:gd name="T31" fmla="*/ 6 h 6"/>
                <a:gd name="T32" fmla="*/ 8 w 14"/>
                <a:gd name="T33" fmla="*/ 6 h 6"/>
                <a:gd name="T34" fmla="*/ 7 w 14"/>
                <a:gd name="T35" fmla="*/ 6 h 6"/>
                <a:gd name="T36" fmla="*/ 6 w 14"/>
                <a:gd name="T37" fmla="*/ 6 h 6"/>
                <a:gd name="T38" fmla="*/ 6 w 14"/>
                <a:gd name="T39" fmla="*/ 6 h 6"/>
                <a:gd name="T40" fmla="*/ 6 w 14"/>
                <a:gd name="T41" fmla="*/ 6 h 6"/>
                <a:gd name="T42" fmla="*/ 5 w 14"/>
                <a:gd name="T43" fmla="*/ 5 h 6"/>
                <a:gd name="T44" fmla="*/ 4 w 14"/>
                <a:gd name="T45" fmla="*/ 5 h 6"/>
                <a:gd name="T46" fmla="*/ 4 w 14"/>
                <a:gd name="T47" fmla="*/ 5 h 6"/>
                <a:gd name="T48" fmla="*/ 2 w 14"/>
                <a:gd name="T49" fmla="*/ 5 h 6"/>
                <a:gd name="T50" fmla="*/ 2 w 14"/>
                <a:gd name="T51" fmla="*/ 5 h 6"/>
                <a:gd name="T52" fmla="*/ 0 w 14"/>
                <a:gd name="T53" fmla="*/ 4 h 6"/>
                <a:gd name="T54" fmla="*/ 2 w 14"/>
                <a:gd name="T55" fmla="*/ 4 h 6"/>
                <a:gd name="T56" fmla="*/ 3 w 14"/>
                <a:gd name="T57" fmla="*/ 2 h 6"/>
                <a:gd name="T58" fmla="*/ 3 w 14"/>
                <a:gd name="T59" fmla="*/ 2 h 6"/>
                <a:gd name="T60" fmla="*/ 3 w 14"/>
                <a:gd name="T61" fmla="*/ 1 h 6"/>
                <a:gd name="T62" fmla="*/ 3 w 14"/>
                <a:gd name="T63" fmla="*/ 1 h 6"/>
                <a:gd name="T64" fmla="*/ 4 w 14"/>
                <a:gd name="T65" fmla="*/ 1 h 6"/>
                <a:gd name="T66" fmla="*/ 4 w 14"/>
                <a:gd name="T67" fmla="*/ 1 h 6"/>
                <a:gd name="T68" fmla="*/ 5 w 14"/>
                <a:gd name="T69" fmla="*/ 1 h 6"/>
                <a:gd name="T70" fmla="*/ 5 w 14"/>
                <a:gd name="T71" fmla="*/ 1 h 6"/>
                <a:gd name="T72" fmla="*/ 6 w 14"/>
                <a:gd name="T73" fmla="*/ 0 h 6"/>
                <a:gd name="T74" fmla="*/ 7 w 14"/>
                <a:gd name="T75" fmla="*/ 0 h 6"/>
                <a:gd name="T76" fmla="*/ 8 w 14"/>
                <a:gd name="T77" fmla="*/ 0 h 6"/>
                <a:gd name="T78" fmla="*/ 9 w 14"/>
                <a:gd name="T7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" h="6">
                  <a:moveTo>
                    <a:pt x="9" y="1"/>
                  </a:move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5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</p:grpSp>
      <p:sp>
        <p:nvSpPr>
          <p:cNvPr id="30" name="Rectangle 30">
            <a:extLst>
              <a:ext uri="{FF2B5EF4-FFF2-40B4-BE49-F238E27FC236}">
                <a16:creationId xmlns:a16="http://schemas.microsoft.com/office/drawing/2014/main" id="{95DD778B-4B5F-73EC-547C-8EC8D3A72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828" y="4160509"/>
            <a:ext cx="5257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Strait of Malacca</a:t>
            </a:r>
            <a:endParaRPr kumimoji="0" lang="zh-CN" altLang="zh-CN" sz="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EE82D1C-0E86-8FCD-2A3A-B12A4C22A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4924" y="4513777"/>
            <a:ext cx="410369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600" dirty="0">
                <a:solidFill>
                  <a:srgbClr val="0070C0"/>
                </a:solidFill>
                <a:latin typeface="Calibri" panose="020F0502020204030204" pitchFamily="34" charset="0"/>
              </a:rPr>
              <a:t>Indian Ocean</a:t>
            </a:r>
            <a:endParaRPr lang="zh-CN" altLang="zh-CN" sz="600" dirty="0">
              <a:solidFill>
                <a:srgbClr val="0070C0"/>
              </a:solidFill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1638A5CF-DDB6-A65F-DBC6-9B41BA183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5937" y="3635277"/>
            <a:ext cx="416781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600" dirty="0">
                <a:solidFill>
                  <a:srgbClr val="0070C0"/>
                </a:solidFill>
                <a:latin typeface="Calibri" panose="020F0502020204030204" pitchFamily="34" charset="0"/>
              </a:rPr>
              <a:t>Pacific Ocean</a:t>
            </a:r>
            <a:endParaRPr lang="zh-CN" altLang="zh-CN" sz="600" dirty="0">
              <a:solidFill>
                <a:srgbClr val="0070C0"/>
              </a:solidFill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7D024D50-3285-5811-6440-6F48C9269F8E}"/>
              </a:ext>
            </a:extLst>
          </p:cNvPr>
          <p:cNvSpPr/>
          <p:nvPr/>
        </p:nvSpPr>
        <p:spPr>
          <a:xfrm rot="17653858">
            <a:off x="3888740" y="3995626"/>
            <a:ext cx="360042" cy="484500"/>
          </a:xfrm>
          <a:prstGeom prst="arc">
            <a:avLst/>
          </a:prstGeom>
          <a:ln w="31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544C02F-3862-F51B-6DBA-DAF5BA3F6C11}"/>
              </a:ext>
            </a:extLst>
          </p:cNvPr>
          <p:cNvGrpSpPr/>
          <p:nvPr/>
        </p:nvGrpSpPr>
        <p:grpSpPr>
          <a:xfrm>
            <a:off x="2660905" y="1241434"/>
            <a:ext cx="3524720" cy="3254090"/>
            <a:chOff x="2660905" y="1241434"/>
            <a:chExt cx="3524720" cy="3254090"/>
          </a:xfrm>
        </p:grpSpPr>
        <p:sp>
          <p:nvSpPr>
            <p:cNvPr id="35" name="Rectangle 1808">
              <a:extLst>
                <a:ext uri="{FF2B5EF4-FFF2-40B4-BE49-F238E27FC236}">
                  <a16:creationId xmlns:a16="http://schemas.microsoft.com/office/drawing/2014/main" id="{CA3F735F-8BF1-B129-BE9E-CE1B79100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2368" y="2382873"/>
              <a:ext cx="143495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China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1809">
              <a:extLst>
                <a:ext uri="{FF2B5EF4-FFF2-40B4-BE49-F238E27FC236}">
                  <a16:creationId xmlns:a16="http://schemas.microsoft.com/office/drawing/2014/main" id="{50E5FDDF-3E9C-275A-CF1E-BD84E3F66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687" y="1241434"/>
              <a:ext cx="156540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Russia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1810">
              <a:extLst>
                <a:ext uri="{FF2B5EF4-FFF2-40B4-BE49-F238E27FC236}">
                  <a16:creationId xmlns:a16="http://schemas.microsoft.com/office/drawing/2014/main" id="{FE45E84A-C007-72B4-3A94-A66CBE329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356" y="3203405"/>
              <a:ext cx="130450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1812">
              <a:extLst>
                <a:ext uri="{FF2B5EF4-FFF2-40B4-BE49-F238E27FC236}">
                  <a16:creationId xmlns:a16="http://schemas.microsoft.com/office/drawing/2014/main" id="{8C80A088-7EDB-C0A6-C207-4F5EAC88B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8927" y="1763235"/>
              <a:ext cx="224374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Mongolia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1813">
              <a:extLst>
                <a:ext uri="{FF2B5EF4-FFF2-40B4-BE49-F238E27FC236}">
                  <a16:creationId xmlns:a16="http://schemas.microsoft.com/office/drawing/2014/main" id="{4CC32096-3247-E460-2F3E-85310EDF9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905" y="2821185"/>
              <a:ext cx="200893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Pakistan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1817">
              <a:extLst>
                <a:ext uri="{FF2B5EF4-FFF2-40B4-BE49-F238E27FC236}">
                  <a16:creationId xmlns:a16="http://schemas.microsoft.com/office/drawing/2014/main" id="{D463AD38-4B43-0CD1-2A0B-A8E8F10C6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1089" y="3616931"/>
              <a:ext cx="206111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Thailand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1821">
              <a:extLst>
                <a:ext uri="{FF2B5EF4-FFF2-40B4-BE49-F238E27FC236}">
                  <a16:creationId xmlns:a16="http://schemas.microsoft.com/office/drawing/2014/main" id="{95EA3C9E-E055-88CA-09F5-F82DED118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6864" y="4417254"/>
              <a:ext cx="232201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Indonesia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1826">
              <a:extLst>
                <a:ext uri="{FF2B5EF4-FFF2-40B4-BE49-F238E27FC236}">
                  <a16:creationId xmlns:a16="http://schemas.microsoft.com/office/drawing/2014/main" id="{F654D07C-8D1D-9E1D-166C-9D26AB179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9521" y="2439715"/>
              <a:ext cx="146104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Japan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1828">
              <a:extLst>
                <a:ext uri="{FF2B5EF4-FFF2-40B4-BE49-F238E27FC236}">
                  <a16:creationId xmlns:a16="http://schemas.microsoft.com/office/drawing/2014/main" id="{C4EEA54A-8FAB-2031-F7E0-FE35FE2F9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9193" y="4253399"/>
              <a:ext cx="25968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Singapore</a:t>
              </a:r>
            </a:p>
          </p:txBody>
        </p:sp>
        <p:sp>
          <p:nvSpPr>
            <p:cNvPr id="44" name="Rectangle 1834">
              <a:extLst>
                <a:ext uri="{FF2B5EF4-FFF2-40B4-BE49-F238E27FC236}">
                  <a16:creationId xmlns:a16="http://schemas.microsoft.com/office/drawing/2014/main" id="{5FEBB290-1B9E-D9FC-C36B-FC114E6AC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611" y="4155691"/>
              <a:ext cx="211329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Malaysia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1841">
              <a:extLst>
                <a:ext uri="{FF2B5EF4-FFF2-40B4-BE49-F238E27FC236}">
                  <a16:creationId xmlns:a16="http://schemas.microsoft.com/office/drawing/2014/main" id="{D31F1B97-5B75-107B-622C-EBE6D12B6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4704" y="2450707"/>
              <a:ext cx="396568" cy="78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Republic of Korea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5356</TotalTime>
  <Words>252</Words>
  <Application>Microsoft Office PowerPoint</Application>
  <PresentationFormat>On-screen Show (16:9)</PresentationFormat>
  <Paragraphs>60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Wingdings</vt:lpstr>
      <vt:lpstr>Office 主题​​</vt:lpstr>
      <vt:lpstr>Strait of Malacca Map-1</vt:lpstr>
      <vt:lpstr>Strait of Malacca Map-2</vt:lpstr>
      <vt:lpstr>Strait of Malacca Map-3</vt:lpstr>
      <vt:lpstr>Strait of Malacca Map-4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145</cp:revision>
  <dcterms:created xsi:type="dcterms:W3CDTF">2016-05-15T02:42:52Z</dcterms:created>
  <dcterms:modified xsi:type="dcterms:W3CDTF">2026-04-08T14:34:05Z</dcterms:modified>
</cp:coreProperties>
</file>